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2:07:52.0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7T02:13:33.998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2225 1688 41,'-14'22'33,"6"2"0,3 2 1,4-1-15,17-5-14,1-9 0,19-6-1,10-11 1,18-10-1,10-19 0,15-14-1,-42 15 1,8-7-2,3-5 1,7-7-2,-3-5 3,4-5-3,-4-2 2,1-3-2,-8-1 1,-1 1 0,-9 3 0,-2 5 0,-13 11-1,-30 49-1,37-66 1,-37 66-1,0 0 1,-18 6 0,-30 47-1,-11 33 2,-4 23-3,12 14 2,19-1-3,34-23-1,45-42-27,40-61-9,-30-6-2,6-4 1</inkml:trace>
  <inkml:trace contextRef="#ctx0" brushRef="#br0" timeOffset="1045.2">1354 2220 12,'2'-27'21,"12"18"3,-2-1 1,6-2-18,13 11 1,-2-7 2,17 10 1,-1-9-1,15 11 1,1-7-3,16 6-2,3-3-3,12 3 0,10-2-2,12 4 0,3 3-1,12 0-1,8 4 1,13 0-1,10 0 2,9-1-2,15-3 2,14-1-1,14-7 0,17 0 2,18-5 0,9-3-1,19-5 1,13 3 2,17-3-3,11 0 1,17-1-1,8 5 0,14-6 0,11 2 0,8 0 0,11-2-1,6-2 1,15 2 0,4 0 0,11 3-1,45 3 1,-32 4 0,4 5-1,5 3 1,6 4-1,42 1 0,-30 2 0,6-2 1,-2-3-1,22-3 1,19-8-2,15-3 2,36-8-2,-52 0 0,49-5 0,8-2 2,-8 0-1,62 3 2,-50 4-1,-3 3 1,-8 4 0,-8 3 0,-12 5-2,-17-6-7,-29 6-28,-56-8-2,13-3 0,-37-4-2</inkml:trace>
  <inkml:trace contextRef="#ctx0" brushRef="#br0" timeOffset="4260.6">10727 302 40,'0'0'29,"0"0"1,0 0-4,0 0-28,0 0-4,0 0-5,0 0-3,0 0-6,0 0-2,0 0-4</inkml:trace>
  <inkml:trace contextRef="#ctx0" brushRef="#br0" timeOffset="5524.2">12378 315 59,'0'0'35,"0"0"0,0 0-1,0 0-30,0 0-3,47 7 1,-47-7-2,0 0 1,0 0-1,14 59 2,-14-59-1,4 57 1,-4-57-1,7 83 1,-3-31-1,-2 5 1,1 10 0,-16-20-1,14 123 1,-1 16-2,-5 11 1,-3 7 0,0 2-1,-1 2 0,-1 7 0,1-19 0,3 8 1,2 16 0,4 10 0,-1 12-1,1 14 1,-2 9-2,2 11 0,-1 17 2,-1 6-3,0 14 4,-2 6-1,1 8 2,-1 7-1,0 10 0,-1 4 0,0 1-2,1 11 1,0 7-1,2 11 0,2 60 0,3-31-1,3 17 0,2 7 2,1 12-1,3 8 0,1 5-3,-2 4 2,-1 0-3,-6-4 2,-7-8-2,-6-8-1,-8-11 2,-5-19 0,-3-15 1,-1-30-1,4-81 1,5-3-5,25-43-16,9-66-14,24-69 0,16-76-1</inkml:trace>
  <inkml:trace contextRef="#ctx0" brushRef="#br0" timeOffset="6241.8">14037 1356 58,'11'-48'36,"-11"48"0,10-48-1,-10 48-26,0 0 0,13-62-2,-13 62 0,0 0-3,0 0 0,0 0-2,8 38 1,-1 18-2,0 14 0,-5 11-1,-1 3-2,2 5-2,-7-20-8,12-23-26,-5-16 1,6-14-1,-9-16 0</inkml:trace>
  <inkml:trace contextRef="#ctx0" brushRef="#br0" timeOffset="6429">13935 1294 93,'0'0'41,"-59"-69"1,59 69-1,-36-58-38,36 58-1,-5-52 0,5 52-3,0 0-3,78-52-29,-27 44-7,9 6 1,12 1-3</inkml:trace>
  <inkml:trace contextRef="#ctx0" brushRef="#br0" timeOffset="6569.4">15040 1147 104,'48'13'42,"-48"-13"1,73 25-6,-73-25-50,0 0-25,57 12-3,-57-12 0,0 0-2</inkml:trace>
  <inkml:trace contextRef="#ctx0" brushRef="#br0" timeOffset="8535">2517 3004 67,'-11'-28'34,"-2"4"0,-8 1 1,0 10-30,-9 5-1,2 22 0,-6 7 0,5 20 0,-3 12-1,5 22 1,2 10-2,7 10 0,8 1 0,12-3-1,12-7 2,13-14-3,15-19 2,12-23-2,11-27 1,8-23 1,3-24-1,0-17 0,-9-14 0,-8-7 1,-17-4-1,-17 2 0,-21 3 1,-20 15-1,-15 13 0,-15 17-1,-9 13 0,-1 8-1,4 12-2,5-6-10,25 20-24,12-10-2,25 7 0,15-10-2</inkml:trace>
  <inkml:trace contextRef="#ctx0" brushRef="#br0" timeOffset="8706.6">3287 3227 102,'-21'26'38,"-3"-13"-2,6-9-13,18-4-60,0-11-1,22-1-1,3-12-1</inkml:trace>
  <inkml:trace contextRef="#ctx0" brushRef="#br0" timeOffset="9081">3914 2839 88,'-49'17'39,"-1"19"2,-12 6 0,11 18-35,-13 11-1,10 14-1,3 4 0,11 5-3,16-8 2,15-8-2,17-11 0,17-17-1,18-21 0,13-18 0,10-16 0,5-17 1,-3-12-1,-6-6 0,-11-9 0,-15 1 0,-19 3-1,-20 2 0,-15 9-1,-15 4 0,-5 10-1,-4 3-2,8 12-4,-3-14-21,37 19-9,-11-26 2,33 12-3</inkml:trace>
  <inkml:trace contextRef="#ctx0" brushRef="#br0" timeOffset="9268.2">4308 2871 101,'16'12'39,"-26"6"3,4 20-4,-17 5-34,8 15-1,-3 7-1,2 12 0,0 2-2,3-3-2,11 3-5,-6-19-29,21 3-4,0-21 1,15-7-2</inkml:trace>
  <inkml:trace contextRef="#ctx0" brushRef="#br0" timeOffset="9673.8">5179 2822 86,'0'0'40,"0"0"-1,8 27 2,-16 0-34,2 5-6,-1 9-1,0 7 0,-1 7 0,0 2-2,6 2-2,-3-17-7,17 4-25,-4-21-1,15-6 1,-3-20-3</inkml:trace>
  <inkml:trace contextRef="#ctx0" brushRef="#br0" timeOffset="9876.6">5031 3037 100,'-27'11'39,"17"7"1,1-7-3,9-11-36,31 17-3,1-17-2,20 10-13,1-15-20,17 6 0,-6-8-1,5 10 0</inkml:trace>
  <inkml:trace contextRef="#ctx0" brushRef="#br0" timeOffset="10048.2">5106 3551 98,'-39'21'38,"21"-1"1,18-20-3,21-10-35,23-5-3,14-15-9,21 8-25,1-14 0,16 7-1,-4-10-1</inkml:trace>
  <inkml:trace contextRef="#ctx0" brushRef="#br0" timeOffset="10375.8">6052 3040 96,'-49'2'39,"3"15"0,-12 2 0,14 13-30,-4 8-5,10 12-1,5 4 0,12 2-1,15-2 0,17-3-1,16-12 0,15-10 0,17-18 0,13-16 0,6-21 0,1-13 0,-8-10 0,-7-9 0,-13-4 0,-15-2-2,-20-1 0,-19 7-2,-13 11-1,-18 3-4,10 23-30,-20-2-2,15 18 0,-3 0-1</inkml:trace>
  <inkml:trace contextRef="#ctx0" brushRef="#br0" timeOffset="10563">6860 3183 114,'-32'8'40,"2"4"0,-8-14-2,16-6-41,11 3-6,1-15-27,29 6-4,2-9 2,22 8-3</inkml:trace>
  <inkml:trace contextRef="#ctx0" brushRef="#br0" timeOffset="10890.6">7210 3012 108,'-34'6'40,"5"17"1,-13-4-3,8 18-34,2 7 0,10 9 0,8 0-1,12 1-1,13-5 0,16-9-1,15-14 0,10-14 0,8-19 0,3-13-1,-2-14 1,-4-10-1,-12-6 1,-15-6-1,-15-4-1,-11 6 0,-15 6-1,-12 5 0,-3 12-2,-6 2-3,15 24-17,-8-13-14,25 18-2,0 0 1,27-10-3</inkml:trace>
  <inkml:trace contextRef="#ctx0" brushRef="#br0" timeOffset="11062.2">7802 2833 89,'16'39'44,"-31"-9"-3,1 21 2,-13-8-16,5 16-25,4 3 0,5 4-3,6-1-4,-1-21-17,23 9-17,-4-20-3,14-6 0,-4-21-1</inkml:trace>
  <inkml:trace contextRef="#ctx0" brushRef="#br0" timeOffset="12388.2">13840 1221 29,'-54'1'34,"54"-1"1,-49 1-2,49-1-18,0 0 0,-60 2-2,60-2-3,0 0-1,0 0-4,-46 7 0,46-7-2,0 0 0,0 0-1,0 0 0,0 0-1,58 4 1,-58-4-1,78-9 1,-23 2-1,4-3 1,9-1 0,5-1-1,5-2 0,3-1 0,3 1 0,-2 0-1,-1 1 0,-6 1-1,-2-1 0,-7 1 0,-7 2-2,-7 1 0,-52 9-2,75-13 0,-75 13-3,0 0-6,0 0-24,0 0 1,0 0-2,0 0 2</inkml:trace>
  <inkml:trace contextRef="#ctx0" brushRef="#br0" timeOffset="13137">15483 1304 83,'0'0'38,"47"-22"-1,-47 22 2,0 0-36,12-1 1,-20 15-1,-20 10-1,-11 8 0,-8 3-1,10 3 1,16-3-1,21-6 0,26-13-1,10-4 1,3 1-1,3 0 1,-4-3-1,-2 4 1,-10 2-1,-8 3-1,-6 0 0,-10-3-2,-1-1-5,-12-10-27,11-5-3,0 0 1,-6-19-2</inkml:trace>
  <inkml:trace contextRef="#ctx0" brushRef="#br0" timeOffset="13417.8">15901 1083 96,'0'0'40,"44"-51"0,-44 51-2,0 0-36,60-30 0,-60 30-1,0 0 2,53 35-2,-53-35 0,24 72 0,-6-1 0,-7 7-1,-7 4 1,-13-1-2,-9-4 0,-11-9-3,-4-17-5,12-17-28,-1-18-2,22-16 1,-20-6-3</inkml:trace>
  <inkml:trace contextRef="#ctx0" brushRef="#br0" timeOffset="13605">15691 1087 102,'-57'-5'43,"22"25"-1,-80 21-1,5 34-41,19 37-1,31 32-15,29 3-20,50-9-5,35-30 0,39-52-2</inkml:trace>
  <inkml:trace contextRef="#ctx0" brushRef="#br0" timeOffset="14385">13267 2635 75,'0'0'38,"0"0"-3,8 33 2,-14-5-32,5 14-1,-6 8 0,1 13 0,-3 1-2,-1 4 0,2-1-4,-2-13-6,16 2-28,-4-19 1,16-9-2,1-17-1</inkml:trace>
  <inkml:trace contextRef="#ctx0" brushRef="#br0" timeOffset="14728.2">13821 2732 89,'0'0'37,"-13"3"1,-10 9 0,4 11-34,-5 0-1,4 6 0,2-2-1,6 3 0,9-7-1,8 1 1,13-11-1,10 2-1,10-7 0,3 3 1,2-2-1,0-1 0,-7 6 0,-6 2 0,-9 8 1,-13 3-1,-9 6-1,-8 0 1,-6-1-1,-4-2-1,2 1-4,-9-18-15,16 4-17,-3-18 1,13 1-2,-1-18 1</inkml:trace>
  <inkml:trace contextRef="#ctx0" brushRef="#br0" timeOffset="19533">13897 2709 57,'0'0'35,"0"0"0,-15-8-1,15 8-22,0 0-3,0 0-3,0 0 0,0 0-2,0 0-1,0 0 1,23 0-2,-2-1 1,7-3-1,4 3-1,8-1 1,-3-1-3,2 3 0,-5-3-4,5 14-15,-15-15-18,3 10 1,-12-11-2,2 7 1</inkml:trace>
  <inkml:trace contextRef="#ctx0" brushRef="#br0" timeOffset="20063.4">14393 3040 101,'-31'7'39,"11"4"-1,5-10-3,15-1-43,18-2-30,3-7 1,14 4-1,-1-11-1</inkml:trace>
  <inkml:trace contextRef="#ctx0" brushRef="#br0" timeOffset="20531.4">14787 2778 89,'-23'-1'37,"23"1"1,-2-18 0,27 2-36,6-4-2,14-1 1,6-1-1,2 3 1,-2 4-1,-5 9 1,-10 6-1,-10 9 1,-12 6 0,-12 8 0,-11 5 1,-5 1 0,-2 0-1,2 0 1,6-5-1,10-4 1,12-6-1,11-5 0,9-4 0,6-3-1,0 3 0,-2 3 0,-11 7 1,-12 10 0,-20 7 0,-15 9-1,-15 4 1,-6 0-1,0 2-2,0-11-5,24-3-29,2-24-2,29-5 0,10-23-2</inkml:trace>
  <inkml:trace contextRef="#ctx0" brushRef="#br0" timeOffset="20812.2">15855 2557 94,'0'0'39,"1"-18"0,2 29-1,-4 0-34,-5 13-1,-3 7-1,0 6 0,-3 6-1,2 2 0,1 3-3,-1-8-2,14 8-11,-4-25-20,15 5-3,-3-22 0,11-2-2</inkml:trace>
  <inkml:trace contextRef="#ctx0" brushRef="#br0" timeOffset="20983.8">15756 2765 98,'-26'5'39,"0"-7"0,26 2 0,0 0-37,21-7-3,18 0-5,-2-9-30,19 12 0,-8-6-3,3 13 0</inkml:trace>
  <inkml:trace contextRef="#ctx0" brushRef="#br0" timeOffset="21171">15704 3179 108,'-25'21'40,"-1"-16"0,22 5-1,4-10-39,0 0-3,30-9-10,-7-9-23,14 10-3,-7-11 0,11 6-3</inkml:trace>
  <inkml:trace contextRef="#ctx0" brushRef="#br0" timeOffset="21810.6">15726 3206 68,'-22'-1'36,"8"8"-1,-7-10 2,12 14-25,-6-15-5,15 4-1,-11 2-2,11-2-1,0 0 0,26-10-2,0 2 1,10-2-2,6-1-1,8-4-2,14 12-18,-7-13-16,9 8-1,-12-6-1,3 7-1</inkml:trace>
  <inkml:trace contextRef="#ctx0" brushRef="#br0" timeOffset="22278.6">16728 2728 81,'-24'3'39,"-14"-3"-3,2 13 2,-8 4-35,2 6 1,1 4-1,6 10 0,4 5-1,11 3 1,10 0-1,15-1 0,14-5 0,13-5-1,12-11 1,8-10-1,4-12 1,2-8-1,-5-10 1,-4-6-1,-11-10 1,-10-4-1,-12-4-1,-12 1-1,-6 2-1,-9 3 0,-6 5-1,-4 5-2,3 17-5,-10-4-30,28 12 2,-16 7 0,26 6-2</inkml:trace>
  <inkml:trace contextRef="#ctx0" brushRef="#br0" timeOffset="22465.8">17216 2946 101,'-13'0'40,"-5"-14"0,18 14-4,-2-24-41,-4-6-23,22 15-9,-2-15-3,15 13 1</inkml:trace>
  <inkml:trace contextRef="#ctx0" brushRef="#br0" timeOffset="22637.4">17575 2667 87,'-10'15'39,"1"16"3,-9-3-1,6 12-30,-3 2-8,5 4-1,3 1-3,1-4-4,15 9-31,-9-18-3,13 7 0,-6-19-3</inkml:trace>
  <inkml:trace contextRef="#ctx0" brushRef="#br0" timeOffset="23807.4">12683 1478 59,'0'0'38,"36"-46"-1,-36 46 1,0 0-18,0 0-12,39-51-2,-39 51 0,0 0-3,0 0 0,27-15 1,-27 15-2,14 33 0,-9 5 0,-12 8-1,2 14 0,-9 4-1,4 10 1,-3-9-3,2-4-2,8-8-1,0-17-9,18-5-25,1-17 0,16-7 0,2-21-2</inkml:trace>
  <inkml:trace contextRef="#ctx0" brushRef="#br0" timeOffset="24150.6">13208 1485 82,'10'-49'40,"-10"49"0,-7-30 1,-12 15-23,-7 22-16,-5 17 1,-2 20 0,-5 18-2,16 8 0,9 2-1,19-5 1,13-12 0,11-10-1,8-16 1,8-18 0,5-15 1,3-19-1,-3-19 1,-2-14 1,-49 56-2,41-71 1,-41 71 0,26-85-2,-26 85-1,15-83-2,-15 83 2,-7-74-1,7 74-2,-20-46-4,-7 13-19,-9 27-13,0 17 0,5 19 1,13 20-2</inkml:trace>
  <inkml:trace contextRef="#ctx0" brushRef="#br0" timeOffset="82042.2">13284 3886 90,'20'-8'37,"-10"-3"1,3 11 0,-13 0-37,4 21 1,-8 7-1,-2 16 1,-5 10-1,-2 11 0,-2 4-1,3 2-1,8 0-4,-2-18-30,23-6-3,5-24 1,21-9-1</inkml:trace>
  <inkml:trace contextRef="#ctx0" brushRef="#br0" timeOffset="82369.8">13898 3875 95,'-13'-19'38,"13"19"1,-28 7-1,18 10-33,-6 2-2,4 5 0,6 1-2,6 4 1,6 0-2,8 1 1,8-2-1,7-1 1,6 1-2,3 1 2,-1 0-2,-1-3 1,-8 2 0,-6 0 0,-8-2 0,-9-1-1,-9 0 0,-9-6-2,-3-3 0,-6-7-3,8 2-11,-11-21-21,13-1 2,-4-19-3,11 0 2</inkml:trace>
  <inkml:trace contextRef="#ctx0" brushRef="#br0" timeOffset="82510.2">13940 3936 102,'-10'-14'39,"10"14"1,0-11-2,0 11-33,33-11-3,2-1-3,19 11-17,0-16-17,19 11-5,-6-6 1,6 13-2</inkml:trace>
  <inkml:trace contextRef="#ctx0" brushRef="#br0" timeOffset="82681.8">14540 4169 102,'0'0'38,"-3"-21"-2,7-4-20,24 3-52,-12-13-2,13 7-1,-1-9 0</inkml:trace>
  <inkml:trace contextRef="#ctx0" brushRef="#br0" timeOffset="83040.6">15119 3890 104,'-13'5'40,"-9"-10"1,7 8-2,-4-3-37,1 6 0,1 4 1,-3 9-2,1 5 1,2 8-1,3 2 1,7 1-1,9 2-1,12-6 1,11-5-1,13-9 0,12-8 0,7-6 0,5-5 0,-1-1-1,-5-1 1,-9 4 0,-13 10 0,-15 7 0,-19 11-1,-15 9 1,-13 3 0,-5 3-2,-6-1-1,0-7-3,8 4-12,-5-30-11,25 1-11,2-28 0,22-1 1,-2-24 0</inkml:trace>
  <inkml:trace contextRef="#ctx0" brushRef="#br0" timeOffset="83196.6">15184 3822 121,'0'0'41,"-13"3"2,27 6-4,12-13-39,12-10-6,26 7-16,-5-22-9,24 9-11,4-15 0,13 7-2</inkml:trace>
  <inkml:trace contextRef="#ctx0" brushRef="#br0" timeOffset="83625.6">16069 3783 91,'0'0'38,"-8"-11"0,8 11 0,2 11-34,-2 4-1,-2 4-1,0 7-1,-5 9 0,-3 8 0,0 5-2,-4 2-1,4 3-3,-3-16-11,13 8-21,-4-18 0,14-2-2,-10-25 1</inkml:trace>
  <inkml:trace contextRef="#ctx0" brushRef="#br0" timeOffset="83809.6">16000 3876 98,'-25'-8'40,"25"8"0,-19 9-2,19-9-33,20 11-4,8-8-3,13 2-5,-2-9-27,23 12-5,-8-10 1,7 10-2</inkml:trace>
  <inkml:trace contextRef="#ctx0" brushRef="#br0" timeOffset="83992.6">15903 4289 98,'-41'31'41,"13"-19"-1,30 0-1,18-16-36,30-11-3,20-4-2,10-9-6,23 7-28,-12-10-3,6 12 0,-17-6-2</inkml:trace>
  <inkml:trace contextRef="#ctx0" brushRef="#br0" timeOffset="84439">16792 3856 90,'-28'4'38,"-16"-2"1,5 23-3,-11 1-31,4 12 0,-2 6-2,9 6 0,4 3-1,13 1 1,15-6-2,19-7 0,21-12 0,15-15 0,15-14-1,9-13 0,2-12 0,-2-11 0,-9-8 1,-12-5-1,-18-4 0,-15 0 0,-17 3-1,-15 4-1,-9 10-1,-13 4-2,2 24-15,-14-7-18,16 22 0,-2-1-2,16 14 1</inkml:trace>
  <inkml:trace contextRef="#ctx0" brushRef="#br0" timeOffset="84610.6">17340 4096 80,'0'0'41,"8"-10"-2,-15-7-2,5-8-29,5 12-39,-9-15-7,18 6 1,-4-12-3</inkml:trace>
  <inkml:trace contextRef="#ctx0" brushRef="#br0" timeOffset="84797.8">17647 3751 95,'-30'36'42,"1"20"-1,-13 0 0,11 4-37,-3 10-2,8 0-1,9 0-2,6-7-3,15 4-16,-7-24-16,20-1-5,-5-20-1,11-5 1</inkml:trace>
  <inkml:trace contextRef="#ctx0" brushRef="#br0" timeOffset="139850.2">13487 5006 79,'5'-13'36,"-5"13"0,0 0-3,-4 12-32,1 13 1,-1 12-1,0 10 1,-1 11-1,0 8 0,3 2-3,10 7-21,-4-13-12,8-3 0,0-14-3,8-8 1</inkml:trace>
  <inkml:trace contextRef="#ctx0" brushRef="#br0" timeOffset="140224.6">14044 5031 82,'0'0'39,"0"0"-2,-25 8 1,8 6-36,-7 5 2,2 7-1,-2 3 0,3 3-2,2 4 2,11 2-2,6-1 2,8-1-2,11-5-1,10-5 0,6 0 0,7-6 1,0-1-1,-1-2 0,-4-1 0,-7 3 0,-8 3 0,-11 3 0,-11 3 0,-12 3-1,-7 0 0,-5-4-1,2 2-6,-5-15-30,14-2 1,1-18-1,17-7-2</inkml:trace>
  <inkml:trace contextRef="#ctx0" brushRef="#br0" timeOffset="140396.2">14139 5082 97,'-15'14'40,"-3"-4"0,15 4 0,16-12-40,10-7-3,29-2-32,-1-15-3,22 6-1,1-9-3</inkml:trace>
  <inkml:trace contextRef="#ctx0" brushRef="#br0" timeOffset="140583.4">14777 5373 89,'-10'9'38,"10"-9"-5,-3-13-30,3 13-32,18-31-8,1 11-3</inkml:trace>
  <inkml:trace contextRef="#ctx0" brushRef="#br0" timeOffset="141145">15333 5115 65,'11'-15'37,"-13"0"-1,2 15 1,-26-3-23,4 17-10,-11 4 2,1 12-2,0 2-1,5 8-2,9-1 2,10 0-2,14-4 1,15-8-2,18-5 0,7-3 0,7-5 0,2-3 0,-3 1 0,-8 1 0,-12 8 0,-12 5 0,-19 6 0,-15 0-1,-10 6-2,-12-9-5,6 6-29,-8-18 0,13-7-1,6-19-1</inkml:trace>
  <inkml:trace contextRef="#ctx0" brushRef="#br0" timeOffset="141301">15402 5152 93,'-35'-2'40,"10"15"-1,-3-3 1,20 6-37,8-16 1,29 12-4,23-12-5,13-19-30,30 7-5,1-14 2,18 4-4</inkml:trace>
  <inkml:trace contextRef="#ctx0" brushRef="#br0" timeOffset="141488.2">16324 4929 79,'-30'17'38,"7"13"-1,-6-2-1,9 11-33,3 2 2,4 8-4,2 3-1,1-3-5,14 11-23,-7-17-8,12-1 1,-3-13-4</inkml:trace>
  <inkml:trace contextRef="#ctx0" brushRef="#br0" timeOffset="141675.4">16069 5157 94,'-17'13'40,"3"-7"1,25 4-4,8-5-36,26-16-5,28 7-32,-2-11-1,10 10-3,-7-7 1</inkml:trace>
  <inkml:trace contextRef="#ctx0" brushRef="#br0" timeOffset="141862.6">15954 5712 96,'-24'27'40,"24"-27"0,17 6-3,34-23-39,18-23-9,22 10-26,3-14-2,9 5 0,-7-3-1</inkml:trace>
  <inkml:trace contextRef="#ctx0" brushRef="#br0" timeOffset="142315">16966 5152 82,'-35'-7'41,"1"18"-2,-14-1 2,5 19-36,-12 6 3,6 11-5,1 4 2,11 7-1,13 1-2,16-4 0,18-5-1,21-9 0,19-12-1,13-11 0,10-14 0,4-12 0,-4-14 0,-4-11 0,-14-11 0,-14-7-1,-18-5 1,-17-6-1,-13 3-4,-15-1 0,1 15-8,-17-4-28,14 23 1,-6-1-1,18 23-1</inkml:trace>
  <inkml:trace contextRef="#ctx0" brushRef="#br0" timeOffset="142455.4">17568 5378 94,'-12'6'38,"2"-16"-3,4-11-23,11 11-45,3-22-5,20 7-2</inkml:trace>
  <inkml:trace contextRef="#ctx0" brushRef="#br0" timeOffset="142658.2">18136 5067 71,'-21'24'44,"1"20"-1,-13 2 0,8 11-22,-3 7-16,4 9-3,8-1-1,5-5-5,22 6-34,-10-21-1,18-1-1,-3-24 1</inkml:trace>
  <inkml:trace contextRef="#ctx0" brushRef="#br0" timeOffset="200783.8">13658 6312 91,'3'19'38,"-8"7"-1,-8 1-2,3 15-32,-3 7-1,4 6 0,-1 6-2,3 2-1,7 8-14,-2-10-20,11-1-2,0-12 0,12-9 0</inkml:trace>
  <inkml:trace contextRef="#ctx0" brushRef="#br0" timeOffset="201095.8">14092 6471 87,'-3'-30'39,"-1"18"-2,-12 6 1,0 22-33,-6 0-1,5 12 0,1 2-2,7 5 1,5-1-3,11 0 2,10-7-2,15-4 2,11-4-2,10-8 1,6-1-1,1-1 0,-3 2 0,-7 5 0,-12 8-1,-15 4 1,-18 9-1,-18 5 1,-10 0-2,-10-4-3,9 4-24,-11-19-8,12-8-1,3-18-1</inkml:trace>
  <inkml:trace contextRef="#ctx0" brushRef="#br0" timeOffset="201267.4">14233 6392 109,'-21'-4'42,"3"6"0,19 8-2,-1-10-38,32 7-3,20-2-13,6-19-22,29 3-4,5-9-1,13 5 0</inkml:trace>
  <inkml:trace contextRef="#ctx0" brushRef="#br0" timeOffset="201407.8">15021 6552 96,'-32'21'39,"9"-10"-7,9-14-28,14 3-33,34-31-10,11 1-1</inkml:trace>
  <inkml:trace contextRef="#ctx0" brushRef="#br0" timeOffset="201735.4">15596 6227 102,'-49'43'40,"-13"3"2,7 22-3,-4 1-35,6 13 2,9 0-4,15-2 2,18-7-3,22-9 1,20-17-2,17-17 3,14-19-3,4-16 0,0-15-1,-8-11 1,-13-6-2,-19-8-1,-15-2 0,-19-5-3,-10 7 0,-9 1-2,-1 16-2,-12-2-13,16 21-14,-3 2-1,17 16 1,10-9 1</inkml:trace>
  <inkml:trace contextRef="#ctx0" brushRef="#br0" timeOffset="201969.4">16247 6298 104,'0'0'39,"0"0"1,-6 15-1,1 7-36,-2 11-1,0 9-1,1 7 0,3 5-3,-1 1 1,8 8-13,-9-16-21,12-3-4,-6-15 1,7-11-2</inkml:trace>
  <inkml:trace contextRef="#ctx0" brushRef="#br0" timeOffset="202141">16191 6465 116,'-19'-2'40,"19"2"1,19 2-11,11-4-31,23 9-20,0-15-17,18 8 0,-3-7-2,5 7-1</inkml:trace>
  <inkml:trace contextRef="#ctx0" brushRef="#br0" timeOffset="202312.6">16148 6896 110,'0'0'40,"9"10"-1,27-29-2,14-9-43,36 1-27,-7-10-4,8 3-1,-4-8-4</inkml:trace>
  <inkml:trace contextRef="#ctx0" brushRef="#br0" timeOffset="202640.2">16925 6469 104,'-28'9'41,"-9"-1"0,7 16-1,-9 1-35,10 12 0,3 7-2,8 5 1,6 4-3,11-2 2,10-3-2,10-8 1,6-10-1,7-13-1,1-15 0,2-14 1,-3-13-1,-4-8 0,-6-11-1,-9-7-1,-6-2 1,-6-1-3,-2 8 1,-8 4-4,3 16-1,-13-4-20,19 30-10,-9-10-1,13 21 0,-3-1-1</inkml:trace>
  <inkml:trace contextRef="#ctx0" brushRef="#br0" timeOffset="202796.2">17350 6611 104,'0'0'38,"0"0"-1,-9-17-10,9 6-62,16-6-2,3-7 0,16 1-2</inkml:trace>
  <inkml:trace contextRef="#ctx0" brushRef="#br0" timeOffset="202967.8">17764 6334 111,'-8'50'42,"-17"4"1,3 18 1,-7 1-39,7 5 0,5-7-3,3-4-2,11-1-8,-7-25-16,22 5-14,-10-21-4,13-7 0,-15-18-1</inkml:trace>
  <inkml:trace contextRef="#ctx0" brushRef="#br0" timeOffset="315145">13974 7545 63,'5'-14'38,"6"2"-1,-7 0 0,-4 12-31,7 18-1,-9 18 1,-15 14-2,-5 17-1,-10 6-1,1 7-1,3 3-3,0-18-16,19-2-20,8-20 0,21-21-1,9-19 0</inkml:trace>
  <inkml:trace contextRef="#ctx0" brushRef="#br0" timeOffset="315457">14455 7587 80,'-17'10'39,"0"19"0,-16 5 0,3 14-35,-5-5-1,9 4-1,8-6 0,16-5-1,15-7 0,15-9 0,14-5-1,13-3 0,6-4 0,-2 1 1,-3 2-1,-11 5 1,-14 9-1,-14 6-1,-17 6 1,-14 2-3,-6 4-1,-11-13-11,6 3-24,-2-14 0,10-12-1,4-16 1</inkml:trace>
  <inkml:trace contextRef="#ctx0" brushRef="#br0" timeOffset="315628.6">14467 7693 100,'0'0'42,"20"-7"-1,12-9-1,21-1-41,25 5-12,8-17-24,16 7-3,-5-7 0,6 10-2</inkml:trace>
  <inkml:trace contextRef="#ctx0" brushRef="#br0" timeOffset="315784.6">15237 7828 96,'-14'1'40,"14"-1"-2,4-11-9,10-9-67,9 1 1,1-7-2,8 1-1</inkml:trace>
  <inkml:trace contextRef="#ctx0" brushRef="#br0" timeOffset="316049.8">15667 7531 67,'-25'12'42,"5"5"-2,-8-5 1,11 12-14,-4-5-23,7 8 0,5-2-1,9 4-1,10-5 0,17-1-1,17-8 0,15-9-1,14-8-1,11-11-1,9-4-4,-6-20-11,6 9-23,-19-13 2,-5 6-2,-22-6 0</inkml:trace>
  <inkml:trace contextRef="#ctx0" brushRef="#br0" timeOffset="316205.8">16075 7497 99,'-52'62'40,"0"1"1,18 10-1,3-5-35,24-3-4,20-3-9,4-19-29,25-5-2,0-18-1,15-5-1</inkml:trace>
  <inkml:trace contextRef="#ctx0" brushRef="#br0" timeOffset="316595.8">16894 7343 86,'1'34'37,"-14"-8"-1,-1 16 2,-8-1-34,3 11-1,-3 1-2,4-1-2,9 2-4,0-15-20,19 1-13,3-16 2,12-7-2,1-17 1</inkml:trace>
  <inkml:trace contextRef="#ctx0" brushRef="#br0" timeOffset="316783">16731 7500 87,'-18'9'41,"22"4"-1,10-10 1,21-3-23,13-3-18,12-3-2,14 9-17,-5-13-19,5 10-2,-16-2 1,-8 9-3</inkml:trace>
  <inkml:trace contextRef="#ctx0" brushRef="#br0" timeOffset="316939">16545 7969 73,'-32'20'41,"28"-4"-1,23-18-1,29-3-15,25-5-45,10-17-17,19 3 1,0-7-2,8 2 0</inkml:trace>
  <inkml:trace contextRef="#ctx0" brushRef="#br0" timeOffset="317282.2">17591 7514 103,'-40'6'40,"-15"2"1,3 14-1,-13 5-36,8 15 0,2 5-1,7 10-1,10 0 0,15 3 0,20-3 0,20-8-1,23-12 0,18-14 0,16-15-1,6-12 0,3-17 0,-5-11 0,-8-16 0,-16-7-1,-17-5 1,-20-2-1,-18 2 0,-18 5 0,-12 10-1,-12 9 0,-5 17-1,-1 9-1,11 24-17,-2-7-16,26 16-3,9-6 1,29 6-2</inkml:trace>
  <inkml:trace contextRef="#ctx0" brushRef="#br0" timeOffset="317453.8">18315 7591 110,'0'0'36,"0"0"-15,-13 8-20,13-8-39,17-2-1,0 4-2</inkml:trace>
  <inkml:trace contextRef="#ctx0" brushRef="#br0" timeOffset="317875">18694 7258 114,'-7'18'41,"12"15"1,-9 4-1,3 16-37,5 9-1,0 12-1,-1 4-1,-2 2-1,0-4-1,-2-5 0,1-6-4,-6-20-5,14 2-30,-13-24-2,11-3 2,-6-20-2</inkml:trace>
  <inkml:trace contextRef="#ctx0" brushRef="#br0" timeOffset="318405.4">18247 7703 80,'0'0'38,"6"-14"-1,-6 3 2,0 11-30,9-18-4,-9 18-2,13-15-1,-13 15-1,12-10 1,-12 10 0,11 2 0,-11-2 0,-2 16 0,-3-2 0,-4 0 0,-2 1-1,1 1 0,1-2-1,3-4 1,6-10-1,0 0 0,11 7 0,4-12 0,2-3 0,-1-6 0,0-1 0,-2 0 0,-4-3 0,-7 2 0,-4 1 1,-9 5-1,-4 2 1,-3 4 0,-3 6 0,-2 1 1,4 2-2,5 3-1,-1-15-18,14 7-19,0 0-2,28-8-1,-7-10-1</inkml:trace>
  <inkml:trace contextRef="#ctx0" brushRef="#br1" timeOffset="324551.8">18110 2897 80,'14'-3'37,"13"-14"1,23 1-1,18-12-34,25 1-1,15-3 0,15 3-2,6 5 1,-1 6-1,-6 9-1,-13 3-4,-8 17-21,-28-8-11,-10 8 1,-19-11-3,-5 3 2</inkml:trace>
  <inkml:trace contextRef="#ctx0" brushRef="#br1" timeOffset="324926.2">18637 2463 65,'-11'-10'36,"11"10"-1,0 0 1,-13 3-33,-1 13 0,-13 4 0,-9 11 0,-14 4 1,-7 10 0,-9 2-1,0 6 2,3-2 0,16 5 0,19-5-2,26-4 0,27-5-1,27-7-1,27-6-1,17-7-2,15-2-1,2-12-2,4 5-3,-20-12-29,3 9-1,-22-8-1,-6 7-1</inkml:trace>
  <inkml:trace contextRef="#ctx0" brushRef="#br1" timeOffset="325866">18657 6584 81,'0'0'40,"0"0"-3,23 13 2,7-24-31,22 6-3,20-9-1,22-2-1,16-5-2,14-3 0,6 2-2,-6 1-2,-5 13-4,-23 1-29,-11 14-2,-27 4 0,-19 12 0</inkml:trace>
  <inkml:trace contextRef="#ctx0" brushRef="#br1" timeOffset="326250">19124 6249 90,'-15'3'36,"-5"0"0,0 12-1,-12 0-33,-5 9 1,-16 5 0,-9 9-1,-10 2 1,3 6 0,-1-1 0,15 1 2,14-3-1,26-3 1,30-5-3,27-6 2,25-8-3,21-6 2,14-9-2,9-6-1,5-3-2,-4-5 0,-3 3-4,-18-7-26,1 10-7,-17 0 0,-1 9-1</inkml:trace>
  <inkml:trace contextRef="#ctx0" brushRef="#br1" timeOffset="330854.4">12999 8902 57,'0'0'35,"11"-5"-2,-11 5 1,-30 4-29,8 9 1,-13-2-1,0 11 1,-5-1-2,5 7 1,1-5-1,13 2-1,10-5 0,15-3-2,15-4 0,10-4 0,8-2-1,2 1 1,2 1-1,-3 3 0,-7 4 1,-11 6-1,-12 8-1,-10 3 0,-11 5-1,-7-7-2,7 10-14,-9-17-20,10-6 2,12-18-2,0 0 1</inkml:trace>
  <inkml:trace contextRef="#ctx0" brushRef="#br1" timeOffset="331135.2">13401 9005 68,'-24'28'37,"-14"4"0,-2 16 1,-11 0-30,18 10-1,0-6-1,19 1-1,10-11-2,17-10 0,14-16-1,19-16-1,9-16 0,9-15 0,2-9 0,-7-6-2,-7-5 1,-14-3-2,-11 9-3,-24-5-7,0 21-25,-25 2 0,-1 14-2,-9 4 0</inkml:trace>
  <inkml:trace contextRef="#ctx0" brushRef="#br1" timeOffset="331587.6">14704 8975 73,'0'0'38,"7"-15"-1,-7 15 0,3 14-33,-6 9-1,-4 10-1,-2 16 1,-8 12-2,-2 8 0,1 6-3,-1-6-2,18 3-31,-1-20 1,15-10-2,6-22-2</inkml:trace>
  <inkml:trace contextRef="#ctx0" brushRef="#br1" timeOffset="331915.2">15215 8982 80,'-21'-7'40,"-1"18"-3,-12 8 2,2 13-33,-7 3-2,9 9-1,3-2-1,15 1 0,12-7-1,17-6 1,18-12-2,16-6 1,14-9 0,6-3-1,5-3 0,-5 2 0,-8 5 0,-13 8 0,-17 12-1,-19 8-1,-16 12 1,-17 3-1,-8 6-2,-10-8-3,9 3-30,-10-17 1,11-7-2,4-19 1</inkml:trace>
  <inkml:trace contextRef="#ctx0" brushRef="#br1" timeOffset="332102.4">15280 9049 102,'-24'7'42,"19"4"0,5-11-2,26-9-39,24-3-4,12-15-21,25 8-14,0-6-2,9 6-1,-9 2 1</inkml:trace>
  <inkml:trace contextRef="#ctx0" brushRef="#br1" timeOffset="332289.6">15943 9398 105,'0'0'41,"0"0"-1,0-14-4,14 4-71,-11-10-5,9 6 0,-9-3-2</inkml:trace>
  <inkml:trace contextRef="#ctx1" brushRef="#br1">24919 16511,'0'93</inkml:trace>
  <inkml:trace contextRef="#ctx0" brushRef="#br1" timeOffset="343131.6">17390 8906 81,'11'-12'38,"-11"12"-1,5 11 1,3 7-30,-15 2-3,4 11-2,-6 5-1,0 4-1,0 3 0,0 2-2,2 0-2,-1-11-3,17 1-28,-7-15-4,10-2 1,-2-16-1</inkml:trace>
  <inkml:trace contextRef="#ctx0" brushRef="#br1" timeOffset="343318.8">17246 9013 97,'0'0'39,"0"0"0,31 9-1,5-13-36,6-2-2,9 2-6,-7-6-28,5 8-5,-18-1 1,-7 11-1</inkml:trace>
  <inkml:trace contextRef="#ctx0" brushRef="#br1" timeOffset="343490.4">17082 9445 103,'13'-4'39,"26"-5"1,5-17-6,11-1-38,15 6-26,-5-10-7,4 8-1,-13-2-2</inkml:trace>
  <inkml:trace contextRef="#ctx0" brushRef="#br1" timeOffset="343864.8">18093 8999 77,'-33'-2'39,"0"13"-1,-14 2 1,3 14-23,-5 6-12,5 14 1,2 5-2,9 7-1,14 0 0,12-3 0,16-5 0,18-8-1,13-13-1,12-14 1,10-15 0,3-13-1,-4-13 1,-4-9 0,-12-11-1,-11-5 1,-16-4-1,-14-3-1,-12 3-1,-12 1-2,-2 13-4,-16-2-27,11 20-5,-6 1 1,15 17-2</inkml:trace>
  <inkml:trace contextRef="#ctx0" brushRef="#br1" timeOffset="344083.2">18514 9254 111,'-26'-1'40,"2"-11"-3,6-7-10,14 1-64,2-9-3,20 5 1,4-7-3</inkml:trace>
  <inkml:trace contextRef="#ctx0" brushRef="#br1" timeOffset="344504.4">18774 8983 115,'24'-15'42,"11"7"-1,4-17-5,14 11-33,2 1 0,2 5-1,-6 5-1,-7 5 0,-8 5-1,-10 5 0,-13 10 0,-14 6 0,-15 8 0,-14 11 1,-15 7 0,-9 9 1,-6 1-1,2 2 1,6-4 0,14-5 0,18-12-2,24-11 0,27-15 0,23-15 0,23-11 0,14-5 0,11-5 0,-3-4-6,5 13-14,-27-13-19,-1 15-3,-23-4 0,-9 12-1</inkml:trace>
  <inkml:trace contextRef="#ctx0" brushRef="#br1" timeOffset="344660.4">19812 9465 119,'-16'-10'34,"-2"-4"-31,-1-3-3,7-2-41,-3-6-1</inkml:trace>
  <inkml:trace contextRef="#ctx0" brushRef="#br1" timeOffset="345924">20731 8823 82,'-16'-45'36,"-4"8"0,-19 0-1,1 16-29,-9 3 0,3 15-1,-3 13-2,4 17 0,3 14 1,6 14-2,9 12 2,5 9-3,10 6 1,6 0-3,11 1-2,0-19-9,15 2-23,-4-19-4,7-7 2,-5-23-2</inkml:trace>
  <inkml:trace contextRef="#ctx0" brushRef="#br1" timeOffset="346594.8">20247 9178 94,'-37'-6'37,"15"5"2,11 0-2,22-1-30,16-5-2,22-3-2,13-3-1,14-2-1,5-4-1,2 4 1,-5-2-1,-9 4 0,-10 5 0,-14 5 1,-12 4-1,-12 5 0,-21-6 0,3 25 0,-17-7 1,-7 8-1,-5 6 1,-3 5 0,0 3 0,2 1 0,5-2 0,11-6 0,9-5 0,15-12 0,10-12-1,13-14 0,8-12-1,5-10 0,1-5 0,-4-4 0,-7-2 0,-10 0 0,-10 6 0,-12 5 0,-9 8 2,-9 10-1,-7 5 1,-1 9 0,-1 6 0,5 5 0,8 2-1,7 3 1,9 0 0,8-3 0,8 2 0,5-2-1,4-2 1,-1 4-1,-5 2 1,-4 5-1,-8 2 0,-9 6 0,-8 0 0,-6 2 0,-5-1 0,-2-6 0,0-4 0,4-10 1,10-11-1,0 0 1,5-28 0,11-5 0,9-4 0,3-3 0,2-3 0,1 2-1,-2 6-1,-3 6-2,2 17-8,-10-4-26,10 13-3,-4-1-1,11 8-1</inkml:trace>
  <inkml:trace contextRef="#ctx0" brushRef="#br1" timeOffset="346984.8">22121 8860 97,'18'-11'38,"-10"1"1,-8 10-1,6 13-34,-8 6 0,-9 8-1,-3 12-3,-6 9 0,-4 11 0,0 7-1,2-3-2,10 1-3,1-19-20,21-1-11,7-21 0,22-11-1,5-24 0</inkml:trace>
  <inkml:trace contextRef="#ctx0" brushRef="#br1" timeOffset="347281.2">22541 8897 101,'-35'23'38,"-9"9"2,5 19-2,-4 1-32,11 9 0,4-1-3,17-3 0,16-7-1,21-7-1,13-18 0,14-12 0,12-20 0,6-14 0,-1-14-1,-4-9 0,-10-6 1,-15-7-2,-16 2 1,-16 0-2,-14 6-1,-17 5-2,-7 18-3,-17-4-12,4 24-19,-8 5 0,9 11 0,5 3-1</inkml:trace>
  <inkml:trace contextRef="#ctx0" brushRef="#br1" timeOffset="348092.4">23350 8867 91,'7'-21'37,"-7"21"3,5-20 0,-5 20-31,0 0-3,3 13-1,-8 9-2,0 12-1,-4 10 1,-1 9-1,-2 7-2,3 4 0,2-4 0,3-6-2,7-3-3,-1-20-7,13-1-26,-6-19-2,9-5 0,-7-18-2</inkml:trace>
  <inkml:trace contextRef="#ctx0" brushRef="#br1" timeOffset="348310.8">23143 8840 115,'-25'-6'43,"25"6"0,13 0-2,28-3-37,19-10-3,18-3 0,10 0-3,6-3-1,3 9-3,-12-6-8,0 17-24,-25-2-5,-6 11 2,-15-4-1</inkml:trace>
  <inkml:trace contextRef="#ctx0" brushRef="#br1" timeOffset="374815.2">13353 10366 72,'15'-23'36,"-11"-2"1,-4 10 0,-15 5-33,-6 13-1,-12 10 0,-4 16 2,-10 7-2,3 12 1,2-1-2,10 3 1,14-6-1,19-5 0,19-12-1,20-11 0,18-8-1,15-8 1,6 0 0,1 0-1,-6 2 0,-13 7 1,-16 12-2,-20 8 1,-24 10-1,-23 7 0,-16 5-2,-13 0-1,-1-1-2,-5-15-8,20-3-24,3-18-1,34-14 1,-4-14 0</inkml:trace>
  <inkml:trace contextRef="#ctx0" brushRef="#br1" timeOffset="375127.2">13997 10431 78,'-20'-3'39,"1"18"-2,-8 2 2,2 13-33,-4 8-1,9 12-1,1 2-1,9 3-1,6-1 0,15-5 0,7-11 0,12-11 0,6-15-1,9-14 0,0-16 0,1-9 0,-8-10 0,-8-6-2,-10-4 1,-13-3-1,-11 4-1,-12 1-2,-4 11 0,-6-2-7,9 20-27,-2 0 0,19 16-1,0 0-1</inkml:trace>
  <inkml:trace contextRef="#ctx0" brushRef="#br1" timeOffset="375579.6">15225 10348 77,'8'-20'40,"3"9"-4,-11 11 3,0 0-33,-3 22-1,1 16 1,-4 12-4,1 11 1,-1 9-3,3 6 2,-1 3-1,3-2-1,3-4-2,2-15-3,5-1-6,-5-22-28,11-8 0,-6-16-1,7-10 2</inkml:trace>
  <inkml:trace contextRef="#ctx0" brushRef="#br1" timeOffset="375798">14937 10376 96,'-31'-6'40,"10"0"2,21 6-2,26-2-35,20-1-1,21-9-2,20 0-1,15-2-1,9-4-3,12 11-6,-15-8-31,5 17-1,-17-2 1,-5 11-3</inkml:trace>
  <inkml:trace contextRef="#ctx0" brushRef="#br1" timeOffset="376000.8">15811 10573 99,'10'9'41,"10"-13"0,19 0-2,2-1-37,10-9-2,4 1-2,-1-3-4,5 11-30,-24 0-4,-5 9 1,-20 1-2</inkml:trace>
  <inkml:trace contextRef="#ctx0" brushRef="#br1" timeOffset="376156.8">15789 10902 100,'-11'26'41,"11"-26"-1,47 8 0,6-25-38,26-15-9,24 1-29,5-13-3,13 5 0,-6-5-3</inkml:trace>
  <inkml:trace contextRef="#ctx0" brushRef="#br1" timeOffset="376749.6">17398 10211 88,'13'-4'38,"-13"4"0,16 15-1,-17 11-32,2 18-1,-7 12-3,0 14 2,-3 7-3,0 5 1,2 0-2,3-9 0,11 0-9,-1-20-30,18-7 3,3-17-4,10-9 2</inkml:trace>
  <inkml:trace contextRef="#ctx0" brushRef="#br1" timeOffset="376905.6">17799 10735 100,'-13'3'26,"13"-3"-24,-6-16-8,15 1-31,17-1-1</inkml:trace>
  <inkml:trace contextRef="#ctx0" brushRef="#br1" timeOffset="377264.4">18443 10320 85,'-35'4'39,"-8"-2"-1,9 11 3,-7-4-35,15 11 0,3 0-2,12 4-1,9 1-2,15 3 1,11-4-1,12-3 0,12-3 0,9-2 1,3-2-2,2-1 1,-4 1-1,-9 1 1,-11 7-1,-15 4 0,-15 8 0,-14 3 0,-15 4-1,-8-1 1,-4 1-2,-1-8-1,7-2-6,-4-18-28,31-13-2,0 0 0,10-28-1</inkml:trace>
  <inkml:trace contextRef="#ctx0" brushRef="#br1" timeOffset="377451.6">18528 10328 110,'-26'5'40,"26"-5"0,0 0 1,33-11-40,19-6-2,12-13-8,17 8-26,-4-7-5,3 10 1,-11 0-1</inkml:trace>
  <inkml:trace contextRef="#ctx0" brushRef="#br1" timeOffset="378481.2">20410 10185 97,'0'0'38,"0"0"1,7 13-1,-11-1-31,8 13-2,-7 3-2,3 9-1,-2 4-2,0 3 0,-1 2-3,1-8-1,7 5-8,-7-20-24,13 0-3,-11-23 1,24 9-1</inkml:trace>
  <inkml:trace contextRef="#ctx0" brushRef="#br1" timeOffset="378668.4">20254 10377 100,'-24'21'42,"2"-7"-1,22 3 0,7-7-36,23-11-3,22-6-4,10-12-9,18 5-26,-3-8-5,3 8 3,-13-2-1</inkml:trace>
  <inkml:trace contextRef="#ctx0" brushRef="#br1" timeOffset="378918">20135 10923 104,'-1'10'41,"1"-10"-1,29-2-1,0-11-35,15-4-6,17 4-20,3-14-16,11 2 0,-3-7-2,7 5-1</inkml:trace>
  <inkml:trace contextRef="#ctx0" brushRef="#br1" timeOffset="379464">21237 10367 78,'0'0'37,"-11"-9"0,0 15 0,-21 4-30,12 13 2,-11 3-4,5 11-2,-2 7 0,4 7-1,6 1 1,10 1-1,11-4 1,13-4-1,9-11 0,15-9 0,6-15 0,7-11 0,2-15-1,0-12 0,-6-10 0,-7-7 0,-12-3 0,-14-4-1,-13 1-1,-13 4 0,-10 8 0,-12 9-2,-4 11 0,-5 7-2,9 15-5,-6-3-26,24 13-4,14-13 2,2 22-2</inkml:trace>
  <inkml:trace contextRef="#ctx0" brushRef="#br1" timeOffset="379620">21767 10607 111,'-23'2'37,"7"-6"-11,7-12-24,16-6-41,-2-6 1,17 1-2</inkml:trace>
  <inkml:trace contextRef="#ctx0" brushRef="#br1" timeOffset="380493.6">22170 10423 12,'0'0'15,"0"0"0,0 0 1,0 0 1,-4-11 3,4 11-1,0 0 1,0 0-4,-4-15-1,4 15-3,0-11-2,0 11-2,0 0-1,0 0-2,-18 2 0,6 10 0,-11 6-2,-1 13 1,-8 3 0,2 12-1,-1 5 0,7 4 0,5 0-1,13-2 0,16-7-1,13-9 0,15-11 0,14-13-1,11-13 1,5-10-1,0-12 1,-5-11-1,-6-8 1,-11-5-1,-14-5 1,-12-2-2,-16 0 1,-15 1-1,-7 9 0,-12 8-1,-7 14-1,-10 6-3,3 21-5,-7-3-26,16 17-3,2-4 1,15 5-2</inkml:trace>
  <inkml:trace contextRef="#ctx0" brushRef="#br1" timeOffset="381070.8">22841 10370 104,'0'0'39,"-8"-15"2,24 5-4,14-11-32,11 2 0,9-3-1,6 2-2,2 3 1,-4 6-1,-7 7 0,-13 9 0,-18 10-2,-17 11 1,-20 8-2,-16 9 2,-14 8-1,-5 3 1,-4 4-1,4-3 2,8-2-1,12-4 0,17-9-1,21-9 1,21-10-1,17-11 0,17-8-2,8-8-1,10-1-4,-8-16-25,11 13-7,-20-9-2,0 10 0,-19-6-1</inkml:trace>
  <inkml:trace contextRef="#ctx0" brushRef="#br1" timeOffset="381460.8">23804 10376 102,'-8'-16'41,"8"16"-1,-34-17-1,10 19-32,-13 5-3,-3 10 0,-4 6-3,0 6 1,6 2-1,11 3 1,13-4 0,19-5-1,21-9 0,20-3-1,19-6 0,10-3 0,3 3 0,-5 1-1,-11 6 1,-15 8 0,-24 9 0,-26 6 1,-23 6-1,-18-1 1,-12 1-1,-4-5 0,2-3-2,2-16-5,25-1-31,-1-17-2,32-1 0,-12-23-3</inkml:trace>
  <inkml:trace contextRef="#ctx0" brushRef="#br1" timeOffset="391086">16673 9025 81,'-6'-22'39,"5"10"-2,-7-8 1,-1 2-33,-8 2-2,-1 4 0,-10 4-1,-4 6 0,-5 2 0,1 3 0,-2 3 0,3 2 0,5-2-1,6 0 0,8-3 1,4-2-2,12-1 1,-10 4 0,10-4-1,-1 14 1,0 2-1,-2 7 0,-3 7 0,-2 8 1,-1 5-1,0 2 0,-1 1 0,4-2 0,1-6 0,6-5 0,8-6 0,6-9 0,5-5 0,4-5 0,4-5 0,2-3 0,0-2 0,1-2 0,-1 2 1,-3 2-1,-1 5 0,-3 4 0,-2 8 1,-6 5-2,-2 6 2,-6 5-1,-8 4 0,-9 4 1,-9-1-1,-11-1 1,-8-4-1,-4-5 1,-5-10-2,0-11-1,9-4-10,-1-25-25,24-6-2,11-15-2,20-4-1</inkml:trace>
  <inkml:trace contextRef="#ctx0" brushRef="#br1" timeOffset="395610">19281 10356 77,'13'-10'38,"-8"-1"0,-5 11-1,0 0-29,-15-2-2,-4 9 0,-1 9-2,-4 5-2,0 7 0,-2 1-1,7 2 1,6-1 0,9 0-1,11-7 0,13-4 0,11-4-1,8-3 1,5-1-1,0 2 0,-3 3 0,-6 5 1,-12 6-1,-11 5 1,-15 4-1,-9 1 1,-10-1-1,-6-3-1,1-6-2,-3-13-5,20-3-28,-6-19-3,17-5 1,3-18-2</inkml:trace>
  <inkml:trace contextRef="#ctx0" brushRef="#br1" timeOffset="395781.6">19355 10299 98,'-19'7'42,"-1"-3"0,18 16 0,2-20-35,28 17 0,17-19-4,16-12-4,28-3-35,-2-18-3,15-4 0,1-13-4</inkml:trace>
  <inkml:trace contextRef="#ctx0" brushRef="#br0" timeOffset="406936.6">15426 11431 35,'-38'5'34,"-11"-3"1,-10 2-1,-15-9-24,-6 14-3,-13-3-1,5 9-1,-2-6 0,12 5-2,12-5-1,24-1-1,21-3 0,21-5-1,38-8 0,19-6 0,20-3 0,14-3-1,9-1 1,0 1 0,-5 1 0,-14 4 0,-16 5 1,-23 6-1,-28 7 1,-24 7 0,-21 4-1,-14 3 1,-8 2-2,-2-6-4,17 6-28,4-16-1,24-7-3,19-16 1</inkml:trace>
  <inkml:trace contextRef="#ctx0" brushRef="#br0" timeOffset="407980.8">22554 9676 0,'10'-8'20,"2"6"4,-12 2 0,16-15-10,-5 14 1,-11 1 0,0 0-1,-19-5-2,-1 14-2,-19-8-1,-5 11-2,-18-6-1,0 5-1,-9-2-2,4 3 0,2-4-1,11 1 0,7-2-2,13-1 1,15-2-1,19-4 0,11 5 0,21-4 0,18-1 0,15 0 0,12-1 0,11 0-1,3 0 1,-3 1 0,-11-1 0,-14 2 0,-21 0 0,-25 2 0,-17-3 1,-34 11 0,-14-5 0,-18 3 0,-14-2 1,-7 2-1,-3-3 0,7-1 1,9-1-1,13-4 0,16-4 0,20-2-1,25-5 1,23-4-1,21-2 0,18-3-1,10 0 1,5 0 0,1 0 0,-11 5-1,-15 5 1,-22 3 1,-30 7 0,-25 3 0,-28 7-1,-19 5 1,-13 4 0,-3 3-1,10 10-14,7-12-19,30-1-2,25-15-2,34-10-1</inkml:trace>
  <inkml:trace contextRef="#ctx0" brushRef="#br2" timeOffset="527815.8">2220 11543 36,'-4'-13'34,"-10"2"2,-2 8-2,-15 2-13,-2 14-17,-8 5-1,0 12 3,-6 6-3,3 13 2,-1 5-3,7 8 1,5 4-1,14 6 0,11-1 0,15 1-1,11-6 0,17-9-2,12-15 2,15-13-1,13-22 1,8-17-1,7-23 1,-1-15-1,-3-15 1,-9-12 1,-12-6-2,-14-2 2,-23 2-2,-21 3 1,-23 6-1,-18 11 0,-17 13 0,-9 14-1,-4 14 0,-1 9-1,12 17-6,5-3-29,33 12 0,15-15-3,30 20 1</inkml:trace>
  <inkml:trace contextRef="#ctx0" brushRef="#br2" timeOffset="527971.8">3119 11686 81,'-24'18'36,"-3"-13"-25,10-8-10,11-17-35,12 5-6</inkml:trace>
  <inkml:trace contextRef="#ctx0" brushRef="#br2" timeOffset="528533.4">3853 11319 83,'-36'-20'41,"5"8"-1,-7-5 0,6 4-36,-10 10-1,0 9-2,0 8-1,0 12 1,4 6-1,5 6 1,9 5-1,12-1 0,18 0 0,15-5 0,16-5 0,15-5 1,14-5-1,7-5 0,1 0 0,-4 0 1,-11 3 0,-14 7 0,-19 1 0,-23 6-2,-19 0 1,-19 2 0,-10-2 0,-8-6-1,-2-6 1,3-11-2,7-11 2,11-15 0,15-16 0,13-16 0,15-16 0,14-13 0,10-6-2,5-2 2,5 3-3,-3 4-1,5 23-11,-17 1-22,7 25-1,-16 11-2,4 17 2</inkml:trace>
  <inkml:trace contextRef="#ctx0" brushRef="#br2" timeOffset="529001.4">4611 11256 85,'-31'-20'39,"3"13"0,-10 0 0,2 16-34,-1 7-2,2 8-1,-1 4 0,10 6-1,7-2 1,11 1-1,14-8 1,15-6-1,10-14 1,14-7-1,7-8 1,5-9-1,0-5 1,-3-4-1,-6-1-1,-8 4 1,-10 5 0,-8 5-1,-10 11 1,-12 4-1,-8 37 1,-12 7-1,-10 16 0,-7 12 1,-1 11-2,-2 7-1,9 2-2,3-10-6,33 5-13,-4-33-15,33-3-2,7-28-4,27-8 3</inkml:trace>
  <inkml:trace contextRef="#ctx0" brushRef="#br2" timeOffset="529360.2">5636 11147 80,'0'0'39,"-9"13"0,7 10-1,-12 5-34,7 8-2,-2 7 0,-2 7-1,2 7-2,-3-3-1,8 3-5,-5-16-10,14 4-21,-5-14 0,11-5-1,-4-15 1</inkml:trace>
  <inkml:trace contextRef="#ctx0" brushRef="#br2" timeOffset="529516.2">5383 11405 89,'-29'-5'39,"29"5"0,-13 9 0,34-4-35,13-3-4,10-4-2,13 6-5,-2-9-29,16 9-1,-12-6-1,0 10-2</inkml:trace>
  <inkml:trace contextRef="#ctx0" brushRef="#br2" timeOffset="529703.4">5493 11729 82,'-42'33'39,"11"-11"0,26-1 0,19-18-31,29-12-7,22-7-2,18-12-2,24 6-14,1-18-20,14 4-1,-3-5-1,-1 8 0</inkml:trace>
  <inkml:trace contextRef="#ctx0" brushRef="#br2" timeOffset="530124.6">6561 11281 74,'-9'-25'39,"-9"13"-2,-14 4 2,-1 17-34,-14 8-2,1 16 1,-5 10-1,7 11 0,3 2 0,16 4 0,13-5 0,15-5 0,19-10-1,18-12 1,14-16-1,11-12-1,8-17 0,1-12 0,-5-15 0,-6-7-1,-13-6 1,-17-5-3,-17 4 2,-17 1-2,-13 11 1,-14 6-3,-2 17-1,-11 2-5,16 25-18,-9-5-11,20 14 0,14-13-1,3 25 0</inkml:trace>
  <inkml:trace contextRef="#ctx0" brushRef="#br2" timeOffset="530280.6">7276 11417 88,'-14'15'36,"1"-9"-3,0-8-32,12-9-38,13-8-1,14-2 0</inkml:trace>
  <inkml:trace contextRef="#ctx0" brushRef="#br2" timeOffset="530608.2">7682 11192 95,'-52'22'42,"0"12"0,-9-3-1,1 9-37,14 2-2,10 2 1,12-2-2,16-2 1,16-8-1,19-9-1,14-10 1,14-12 0,6-13-1,4-9 1,0-9-1,-5-6 0,-10-7 0,-11-3 0,-14-2-1,-14 1 0,-10 5 0,-9 1-2,-2 10-1,-9 1-4,19 30-16,-29-23-10,29 23-6,-10 3 0,19 10 0</inkml:trace>
  <inkml:trace contextRef="#ctx0" brushRef="#br2" timeOffset="530842.2">8276 11059 98,'0'0'42,"0"0"2,0 0-3,-32 26-35,15 3-3,-4 9-1,1 9 0,0 9-1,1 4-2,6 2-2,-1-8-5,18 8-15,-16-27-7,19 3-12,-7-19 0,10-6-1,-10-13 1</inkml:trace>
  <inkml:trace contextRef="#ctx0" brushRef="#br2" timeOffset="531591">8736 11228 70,'0'0'38,"0"0"1,-10 12 0,-10 3-32,4 9-1,-6 0-2,3 5 0,-1-1-1,2-1 0,3-5-1,5-3-1,5-8 1,5-11-1,0 0-1,13-6 1,-3-11-1,3-4 1,0-5 0,-2-4-1,-3 1 0,-1 0 1,-5 6-1,-6 5 1,-3 5-1,-3 6 1,-1 8-1,1 4 1,10-5 0,-6 17-1,6-17 1,26 17 0,-1-13 0,9-4 1,5-4 0,5-1-1,-1-3 1,-3-2 0,-5 1-1,-5 1 0,-8 2 0,-5 5-1,-6 5 1,-11-4-1,12 24 0,-11-5 0,2 5 0,0 3-1,2 3-2,2 0-1,4 5-4,-9-17-13,18 16-8,-17-18-12,9 3 0,-12-19-1,3 13 2</inkml:trace>
  <inkml:trace contextRef="#ctx0" brushRef="#br2" timeOffset="532527">7201 11318 54,'0'0'36,"0"0"0,2 15 0,-21-10-26,11 12-3,-11-3 0,9 7-1,-4-3-2,6 3-1,5-5 0,5 0-1,6-4 0,8-5 0,4-6-1,2-5 0,1-5 0,0-4 0,-3-2-1,-3-2 1,-4 2 0,-8 0-1,-4 4 0,-5-1 0,4 12 1,-14-10-1,3 9 1,11 1 0,-21 4-1,21-4 1,-20 12 0,20-12-1,-16 15 1,16-15 0,-8 12-1,8-12 1,0 0-1,0 0-1,10 12-4,-10-12-16,0 0-15,0-11-4,0 11-1,2-13 0</inkml:trace>
  <inkml:trace contextRef="#ctx0" brushRef="#br2" timeOffset="534399">10289 10829 58,'0'0'33,"2"-21"0,-2 21-2,21-18-30,-5 11-1,4 2 0,3 5 1,4 6 0,0 2 0,5 5 0,4 1 1,5 2-1,6-1 0,7 0 0,7-1 0,9-3-1,5 0 0,10-1 0,6 2 0,7-1 0,2 4 0,3 2-3,3 4 2,-1 2-2,2 4 1,-2-1-1,-2 3 2,-2 0-1,2-4 2,0 1 0,-1-3 1,4-1 1,-2-2-1,3 0 0,-4-3 0,3 1 0,-3-2-1,0 0 1,-1-2-1,1-3 0,-2 1-1,-1-3 1,-2-1 0,1-1 0,-2-1 0,3-3 0,-3 1 0,-1 0 1,-3 1-1,-3 1-1,-4 2 0,-7 0 0,-4 5-1,-10-1 0,-5 4 0,-9-1 0,-2 1 0,-4-2 1,1 1 0,1-3 1,1-1 0,3 0 0,2-3 0,3-4-1,4 3-3,-2-4 1,5 1-1,-2-3 1,2 1 1,-2-1 1,3-2 2,0 4 1,-2-4 3,8 4-1,-7-3 0,3 0-5,5 0-26,-3 2-5,-4-2 0,-1-4-1</inkml:trace>
  <inkml:trace contextRef="#ctx0" brushRef="#br2" timeOffset="535163.4">14564 11499 46,'37'-3'33,"13"-3"2,14-1-2,19 1-30,5-4-1,17 4 1,8-3-2,16 2-1,10 1 1,8 0-1,6 2 1,5 4-1,9-1 2,5 3 0,6 0 0,7 4 0,3-1 2,10 3-1,4-2 0,11 2-1,5-4 1,12 3-2,9-3 1,5 0-1,8-3 0,6 3 0,6-3 0,4 0-1,5 1 1,0 0-1,4 0 0,4-2 1,5-1 0,7 0 0,6-4-1,3 0 1,4-2 0,5 1 1,1-1-1,2 1 0,-2 4-1,-4 3 1,-7 2-1,-6 5 0,-11 1 0,-9 4-1,-18 2-3,-20-10-13,-11 9-21,-27-9 0,-20-1-1,-27-10-1</inkml:trace>
  <inkml:trace contextRef="#ctx0" brushRef="#br2" timeOffset="607516.2">13288 11754 12,'10'-18'35,"-1"-1"1,1 9 2,-7-6-20,-3 16 0,0 0-5,6 13-1,-15 2-5,6 13-3,-5 4-1,1 9-2,0 4 0,2 2-5,7 14-12,-3-12-23,7 2 1,-2-7 0,11-3 0</inkml:trace>
  <inkml:trace contextRef="#ctx0" brushRef="#br2" timeOffset="607968.6">13885 11749 70,'-42'14'39,"-1"6"-4,-6-5 3,10 6-34,2-5 0,16 3-2,10-6 2,17 2-2,14-5 1,17 4-2,10-2 0,8 3 0,3 2 0,-1 4 0,-5 3-1,-9 6 0,-13 5 0,-16 4 0,-13 2 0,-13 2 0,-9-3 0,-11-3 1,-3-8-1,-1-7 0,1-13 0,8-12 0,5-17 0,9-13-1,9-15 1,14-9 0,6-7 0,7-3-1,3 1 1,3 6 2,-2 11-3,-2 10 0,2 24-12,-15 3-24,5 16-1,-17-4-1,21 24 0</inkml:trace>
  <inkml:trace contextRef="#ctx0" brushRef="#br2" timeOffset="608171.4">14420 12042 93,'-19'20'42,"-1"-15"0,20-5-3,-14-7-39,19-11-4,19 7-32,-5-13-4,13 6 0,-2-6-2</inkml:trace>
  <inkml:trace contextRef="#ctx0" brushRef="#br2" timeOffset="608779.8">15096 11722 75,'-23'2'38,"-12"-4"0,-2 5 0,-10-5-33,4 7-1,-1-3 0,7 4-2,4 1-1,12 5 1,10 3-1,11 1-1,11 2 1,14 1-3,9 1 3,10 2-3,6 2 3,-1-1-3,0 2 2,-7 5 0,-10 4 1,-11 4-1,-16 3 0,-14 2 0,-13 0 0,-7-4 0,-5-6 0,-3-6 0,3-12 0,2-13 0,9-16 0,9-13 0,11-15 0,9-10-1,9-5 0,8-5 0,8 1-1,0 0-3,12 17-32,-11 2 3,3 16-4,-6 6 1</inkml:trace>
  <inkml:trace contextRef="#ctx0" brushRef="#br2" timeOffset="609154.2">15841 11718 73,'11'5'41,"0"4"-3,-11-9 2,13 24-27,-10-4-12,1 4-2,-4 4 0,-3 0-4,3 5-1,-8-9-4,9 12-10,-8-20-18,10 3 1,-3-19 0,0 0 1</inkml:trace>
  <inkml:trace contextRef="#ctx0" brushRef="#br2" timeOffset="609325.8">15773 11849 73,'-14'0'39,"0"-4"0,14 4 0,0 0-30,21-6-6,3 4-3,5-3-3,13 8-9,-8-12-24,14 10-2,-9-4-1,3 10 0</inkml:trace>
  <inkml:trace contextRef="#ctx0" brushRef="#br2" timeOffset="609497.4">15761 12178 64,'-20'27'40,"20"-27"-1,11 11 1,18-27-22,19-7-21,19 2-6,0-12-27,16 4-1,-7-5-2,2 11 1</inkml:trace>
  <inkml:trace contextRef="#ctx0" brushRef="#br2" timeOffset="609871.8">16585 11843 79,'-19'-2'39,"-11"-1"-1,0 12 1,-8 2-36,-1 11 0,0 3 0,4 10 0,6 3 0,10 6 0,8-3-1,17 1 0,11-8-1,16-5 1,11-12-1,10-7-1,5-13 1,0-11-1,-4-8 1,-9-9-1,-10-3 0,-14-7 0,-14 0 1,-14-2-1,-12 3-1,-9 4 3,-3 6-3,-2 5 0,5 12-7,-5-4-30,32 17-2,-18-5 1,31 13-2</inkml:trace>
  <inkml:trace contextRef="#ctx0" brushRef="#br2" timeOffset="610043.4">17012 11974 95,'-17'10'42,"17"-10"-2,-20 4-1,20-4-43,10-13-26,1-5-9,15 6 0,2-11-2</inkml:trace>
  <inkml:trace contextRef="#ctx0" brushRef="#br2" timeOffset="610246.2">17453 11733 100,'-3'23'41,"-11"2"2,8 14-2,-5 3-37,1 9-3,1 5 0,1 0-3,2 2 0,-1-11-8,11 5-28,-8-18-3,12-5 0,-3-18-2</inkml:trace>
  <inkml:trace contextRef="#ctx0" brushRef="#br2" timeOffset="676151.6">13606 12745 51,'-11'-5'37,"-2"18"-1,-8 7-1,1 14-30,-4 4-2,7 9 1,-1 2-3,7 4 1,3 0-2,4-7-6,20 6-26,-2-17-3,9-1-2,3-18 2</inkml:trace>
  <inkml:trace contextRef="#ctx0" brushRef="#br2" timeOffset="676635.2">14060 12679 54,'9'-22'36,"-13"5"0,4 17-1,-28-4-31,9 16-2,-9 0 3,5 9-2,-2 2-1,7 6 0,5 0-1,9 3 1,7-1-1,11 3 0,7-2 0,6-1-1,5-2 0,0-1 1,-2-4-1,-3-6 0,-4-3 0,-4-3 1,-9-6-1,-10-6 0,0 0 1,0 0-1,-16-8 0,-2 3 1,0-2-1,-4 1 0,2 3 0,2-1 0,1 2 0,5 1 0,12 1-1,0 0 1,-7-21 0,16 4 0,5-9 0,6-7 0,6-6 1,5-6-1,3-1 0,1 0-1,1 6 1,-6 3-3,-1 14-3,-19 4-29,5 12-1,-15 7-1,0 0 0</inkml:trace>
  <inkml:trace contextRef="#ctx0" brushRef="#br2" timeOffset="677384">14052 12982 19,'4'-11'29,"-5"-3"1,-2 2 1,3 12-21,-11-14-2,11 14 1,-20 5 0,11 10-2,-10 0 0,8 15-1,-7-1 0,8 11-2,-2 2-1,8 3-2,0-5 1,9-2-1,4-10 1,10-9-1,4-15 1,9-11-1,3-16 0,4-9 1,1-8-1,-3-5 0,-7 0-1,-8 2 1,-11 7-2,-14 8-1,-10 12 1,-12 10-1,-5 13-2,-9 5 0,9 13-4,-7-8-26,20 6 0,3-10-2,21-3 2</inkml:trace>
  <inkml:trace contextRef="#ctx0" brushRef="#br2" timeOffset="677571.2">14571 12909 78,'-14'12'39,"-5"-10"-2,6-1 0,-2-7-38,4-13-8,17 6-27,-1-10-1,11 7-2,1-5 1</inkml:trace>
  <inkml:trace contextRef="#ctx0" brushRef="#br2" timeOffset="678070.4">15125 12657 51,'1'-24'36,"0"2"-2,-9-5 1,8 13-24,-18-3-3,3 11-2,-12 5-2,0 12 1,-7 5-1,1 9-1,1 4 0,3 4-2,6 1 0,10-1 0,9-2 0,12-4 0,14-5-1,12-7 0,9-4 0,4-1 0,6-5 0,-2 5 1,-4 0-1,-6 6 0,-11 6 0,-11 7 0,-13 4 0,-8 7 1,-12 1-1,-8-1 0,-7-4 0,-3-5 0,-2-10 0,2-11 0,6-15-1,7-15 1,9-17-1,11-11 1,10-13-1,7-5 0,9-1 0,2 0-3,7 19-7,-11-2-26,8 21 0,-11 6-1,2 19 0</inkml:trace>
  <inkml:trace contextRef="#ctx0" brushRef="#br2" timeOffset="678444.8">16000 12594 69,'0'0'38,"0"0"-1,10 18 0,-11 2-35,-5 10-2,-2 8 0,-4 7-2,2 9-2,-4-7-5,11 8-19,-8-14-7,10-5-2,0-17 2</inkml:trace>
  <inkml:trace contextRef="#ctx0" brushRef="#br2" timeOffset="678600.8">15943 12763 79,'-14'5'39,"14"5"-1,0-10 0,13-5-37,10 3-5,3-14-20,16 11-12,-4-4-2,6 10-1,-10 0 1</inkml:trace>
  <inkml:trace contextRef="#ctx0" brushRef="#br2" timeOffset="678788">15843 13231 76,'0'0'38,"21"-30"1,14 4-1,3-7-38,8-18-12,13 11-23,-3-3-2,7 9-2,-7-1 0</inkml:trace>
  <inkml:trace contextRef="#ctx0" brushRef="#br2" timeOffset="679256">16720 12660 69,'-33'12'38,"4"14"-1,-11 7 0,5 16-33,-2 8 0,10 12 0,2 1-2,12 3 1,12-6-1,15-11 0,13-14 0,13-19 1,13-22-2,9-17 1,1-19-1,-1-14 0,-7-12 0,-10-5 0,-13-1 0,-13 1-1,-17 8 0,-18 4-1,-10 13 0,-8 10 0,-6 11-1,-3 9-1,6 13-3,-1-3-27,21 15-4,4-5-1,19 7-1</inkml:trace>
  <inkml:trace contextRef="#ctx0" brushRef="#br2" timeOffset="679427.6">17255 12808 79,'-12'27'41,"-9"-14"-4,3-1-1,4-2-46,5-22-26,21-3-2,0-15-1,19 1 0</inkml:trace>
  <inkml:trace contextRef="#ctx0" brushRef="#br2" timeOffset="679583.6">17588 12519 87,'4'39'39,"-18"0"1,2 20-1,-9 8-35,6 9-2,2 2-2,5 2 0,13 0-9,-7-17-29,23-8-1,-1-25 1,15-14-1</inkml:trace>
  <inkml:trace contextRef="#ctx0" brushRef="#br2" timeOffset="679724">18041 13046 88,'-30'33'3,"8"-10"-1,3-11-6,19-12-36</inkml:trace>
  <inkml:trace contextRef="#ctx0" brushRef="#br2" timeOffset="744402.8">13610 13471 37,'13'-30'36,"0"5"1,-2-2 0,0 17-16,-6-2-17,-5 12-2,6 27 0,-8 13 1,-8 17-1,-1 13 1,-6 7-3,4 7 2,2-1-5,1-14-8,13-6-27,4-22 2,14-12-3,4-24-1</inkml:trace>
  <inkml:trace contextRef="#ctx0" brushRef="#br2" timeOffset="744886.4">14245 13426 45,'0'0'37,"0"0"0,-20-9-1,-1 18-18,-14-1-15,1 9 1,-6 1-1,2 6 0,-3 0-1,9 6 0,5 0 0,11 0 0,9-3-1,12-2 0,13-5 0,11-3-1,12-3 0,5-3 1,5 1-1,0 2 1,-5 4-1,-6 6 0,-11 6 0,-14 11 1,-14 4-1,-13 1-1,-12 0 0,-8-5 0,-7-6 0,-2-11-1,2-11 1,4-17-1,9-14 1,8-15 1,13-14 0,13-11 0,13-13 0,10-4 0,9 0 0,2 0-3,5 14-3,-11-3-13,2 26-17,-14 8-1,-4 20-1,-20 10 1</inkml:trace>
  <inkml:trace contextRef="#ctx0" brushRef="#br2" timeOffset="745089.2">14628 13809 88,'-16'5'37,"4"-2"0,-1-13-13,7-7-27,18 6-10,2-18-25,12 4 1,0-6-1,10 5 0</inkml:trace>
  <inkml:trace contextRef="#ctx0" brushRef="#br2" timeOffset="745526">15089 13523 68,'-16'0'38,"-10"-7"-1,4 5 0,-4-5-34,3 3 0,-3 1 0,4 6 0,1 3 0,4 7-1,3 4 0,6 5 0,4 2 0,11 0-1,10-3 0,14-2-1,9-6 1,9-2-1,5-3 0,2 1 0,-2 2 1,-6 4-1,-10 6 0,-13 7 0,-14 7 0,-13 5 2,-16 4-3,-11 0 1,-9-3-1,-8-4 1,-3-8-1,2-11 1,4-14-1,6-18 0,12-16 0,15-15 1,16-15 0,12-8 0,11-2-1,4-2-2,8 18-8,-7-1-27,4 22 1,-16 9-3,-2 22 0</inkml:trace>
  <inkml:trace contextRef="#ctx0" brushRef="#br2" timeOffset="745947.2">16018 13462 65,'17'-7'40,"-5"0"-2,0 17 0,-13 4-36,-3 17-3,-2 11-1,-4 3 0,4 9-5,-9-11-10,13 9-18,-4-17-2,13-6 2,-7-29-1</inkml:trace>
  <inkml:trace contextRef="#ctx0" brushRef="#br2" timeOffset="746134.4">15913 13598 80,'0'0'40,"0"0"-1,25-2-1,0-10-37,6-3-1,7 4-5,-7-9-31,9 18-2,-13-2-1,-1 16 0</inkml:trace>
  <inkml:trace contextRef="#ctx0" brushRef="#br2" timeOffset="746321.6">15744 14014 70,'-18'14'38,"25"-4"1,12-21 0,21-9-36,16-9-5,10-12-3,17 6-26,-5-12-6,9 8-1,-10 0 0</inkml:trace>
  <inkml:trace contextRef="#ctx0" brushRef="#br2" timeOffset="746696">16645 13612 77,'-26'-8'40,"1"17"-1,-15-1-1,2 16-35,-3 7 0,1 11 0,5 4-2,10 5 2,10-2-2,17-6-1,18-11 1,16-11 1,12-13-2,13-13 1,4-11-1,3-10 0,-7-9 1,-7-4-1,-20-4 1,-12 2-2,-17 0 2,-15 5-1,-16 4 0,-12 7-1,-6 8 0,-3 4-1,8 12-4,-4-12-17,27 20-16,3-10 0,26 6-1,6-10 0</inkml:trace>
  <inkml:trace contextRef="#ctx0" brushRef="#br2" timeOffset="746852">17158 13744 76,'-17'41'41,"-10"-15"-6,5-14-21,9 0-44,10-24-8,20-6-2,4-16 0</inkml:trace>
  <inkml:trace contextRef="#ctx0" brushRef="#br2" timeOffset="747023.6">17544 13515 86,'-18'37'40,"6"19"1,-8-2-1,3 17-36,7 1-3,6 2-2,5 2-3,-5-18-18,18 7-17,-9-23-1,11-5-2,-4-28 1</inkml:trace>
  <inkml:trace contextRef="#ctx0" brushRef="#br2" timeOffset="794572.4">13718 14469 50,'0'0'39,"12"-12"-3,-12 12 0,-1 22-33,-4 4-1,0 9-1,0 8-1,0 4 0,3-1-5,10 7-27,-4-11-4,8-4-1,0-14-1</inkml:trace>
  <inkml:trace contextRef="#ctx0" brushRef="#br2" timeOffset="795056">14203 14375 63,'-5'-14'37,"-5"17"-1,-11-7-8,-1 19-24,-6 0 0,4 7-2,0 0-1,3 1 0,6 0 0,10 0 0,10-2 0,12 0 1,11-2-1,13 1 0,9 1 0,7-2 1,2 2-2,-2 1 1,-5 1-1,-9 2-1,-12 2 1,-15 3-2,-16 0 2,-12 1-2,-16-3 2,-7-6-1,-5-7 1,-3-11-1,4-11 0,6-15 0,11-11 1,11-12 1,18-8-1,11-6 0,10-3 0,6 1 1,3 3-1,-1 8-1,-1 9-1,-11 2-3,1 18-5,-18-6-17,-7 27-9,9-13-1,-9 13 1</inkml:trace>
  <inkml:trace contextRef="#ctx0" brushRef="#br2" timeOffset="795258.8">14823 14539 71,'-10'19'41,"-8"-10"-2,6-1 0,-3-14-40,6-10-8,19 5-28,-5-9-1,14 6-1,-1-8 0</inkml:trace>
  <inkml:trace contextRef="#ctx0" brushRef="#br2" timeOffset="795570.8">14967 14434 65,'0'0'40,"0"0"-2,21 1 2,5-17-34,13-1-2,2-6 0,6 2-1,-3-2 0,-3 5-1,-6 6-1,-9 8 1,-11 11-1,-8 12 0,-10 13-1,-8 11 0,-6 10 0,-4 7 0,0 3-2,0 1-1,7-3-3,-1-21-15,19 5-19,-2-21 0,18-3-1,-4-21-1</inkml:trace>
  <inkml:trace contextRef="#ctx0" brushRef="#br2" timeOffset="795992">15832 14339 49,'18'-19'39,"0"15"-2,-18 4-1,2 18-26,-14 7-7,0 13 0,-8 5-2,4 4 0,-1 1-1,7-4-1,8-5-2,2-19-11,17-1-21,2-19-2,11-7 0,-4-16-1</inkml:trace>
  <inkml:trace contextRef="#ctx0" brushRef="#br2" timeOffset="796179.2">15773 14450 66,'-22'21'38,"4"-13"-1,19 2 0,10-14-35,15-8-1,13-4-2,3-8-4,15 13-12,-8-12-19,2 13 0,-14-2-3,-6 18 3</inkml:trace>
  <inkml:trace contextRef="#ctx0" brushRef="#br2" timeOffset="796366.4">15674 14851 54,'-13'19'39,"25"-5"-1,9-20 1,22-9-34,5-9-4,7-9-3,11 2-32,-6-8-2,3 6-2,-12-2 1</inkml:trace>
  <inkml:trace contextRef="#ctx0" brushRef="#br2" timeOffset="796818.8">16201 14374 57,'0'0'38,"0"0"-1,-11 8 1,-6 12-33,2 7-2,-3 8-1,0 9 0,0 6-1,7 5-1,4-3 2,10-3-2,8-10 2,11-6-2,11-16 2,9-11-3,3-17 3,1-11 0,-2-11 0,-2-6 0,-11-7-1,-11 0 1,-13-2-1,-15 6 0,-12 6-1,-10 6-1,-6 11-2,-5 6-2,10 18-22,-4-8-10,20 13-1,5-7-1</inkml:trace>
  <inkml:trace contextRef="#ctx0" brushRef="#br2" timeOffset="796959.2">16778 14541 66,'-1'17'42,"-1"7"-3,-20-16-1,5-11-23,6 4-51,-10-19-2,14 5-1,-5-12-3</inkml:trace>
  <inkml:trace contextRef="#ctx0" brushRef="#br2" timeOffset="797988.8">17137 14328 50,'-1'-17'38,"1"17"0,3-11-1,1 23-26,-6 4-4,3 17-3,-8 10-1,2 8-1,-4 8-2,1 2 0,-3 0-1,3-5-2,4-3-1,-3-17-10,12 6-22,-2-18-1,13 1-1,-6-13 1</inkml:trace>
  <inkml:trace contextRef="#ctx1" brushRef="#br2" timeOffset="522991">22437 19003,'-173'0,"34"0</inkml:trace>
  <inkml:trace contextRef="#ctx1" brushRef="#br2" timeOffset="523599.4">22090 19038,'0'0,"0"0,0 0,0 0,0 0,0 0,0 0,0 0,0 0,0 0,0 0,0 0,0 0,0 0,0 0,0 0,0 0,0 0,0 0,0 0,0 0</inkml:trace>
  <inkml:trace contextRef="#ctx0" brushRef="#br2" timeOffset="867620.2">14058 15261 36,'1'-11'38,"-7"1"0,6 10-1,0 0-32,-12 12-1,5-1-1,3 12 0,-3 7-1,0 10-1,0 10 0,-1 9-2,0 5 0,1 2-2,7 7-5,-3-16-28,17-2-2,1-22 0,17-9 1</inkml:trace>
  <inkml:trace contextRef="#ctx0" brushRef="#br2" timeOffset="868181.8">14686 15218 29,'0'-14'34,"0"14"1,-19-8-1,7 15-28,-16 2-2,1 12 0,-5 0 0,3 8-2,2-2 0,7 4 0,10-4 0,12 1 0,13-6 0,16-3-3,9-3 2,12-2-2,6-2 2,0 0-2,-2 2 1,-8 2-2,-12 6 3,-15 5-1,-16 5 0,-17 2 1,-13 1-1,-11-4 0,-6-4 1,-1-11-1,3-15 1,8-13-1,12-17 0,10-14-1,16-11 0,11-8-2,17 7-12,-2-11-20,10 12-2,-5 0 1</inkml:trace>
  <inkml:trace contextRef="#ctx0" brushRef="#br2" timeOffset="868369">15119 15347 57,'-26'18'39,"4"-1"-4,0-6-7,-4-21-62,26 10-2,-10-7-3,21-1 3</inkml:trace>
  <inkml:trace contextRef="#ctx0" brushRef="#br2" timeOffset="868681">15342 15172 52,'0'0'40,"0"15"-1,10-23 0,18-1-34,4-6-3,9 2 0,3 1 1,0 6-2,-7 6 1,-2 10-1,-10 11 0,-6 11 0,-15 12-1,-8 8 2,-8 6-1,-4 2-2,-1 0 1,-3-3-3,7-4-1,-2-21-25,23 4-8,0-21-4,20-6 1</inkml:trace>
  <inkml:trace contextRef="#ctx0" brushRef="#br2" timeOffset="869726.2">16090 15067 24,'0'0'36,"10"-18"1,-10 18-1,0 0-22,7 23-9,-14 0-2,3 11-1,-6 7-1,2 5-2,1 6 0,-1-3-4,9 5-3,-6-19-17,14 3-11,-1-15 1,8-6 0</inkml:trace>
  <inkml:trace contextRef="#ctx0" brushRef="#br2" timeOffset="869913.4">15998 15228 36,'-13'4'37,"2"-5"1,11 1-2,0 0-22,30 4-11,-3-7-3,6-4-2,9 8-7,-8-9-26,10 8-2,-9-6 1,0 11-1</inkml:trace>
  <inkml:trace contextRef="#ctx0" brushRef="#br2" timeOffset="870116.2">15981 15559 51,'0'21'36,"0"-21"2,35 7-2,-10-15-34,18-5-2,7 1-3,-5-11-30,12 8-4,-7-6-1,2 8 1</inkml:trace>
  <inkml:trace contextRef="#ctx0" brushRef="#br2" timeOffset="870521.8">16654 15129 54,'-32'5'38,"-11"2"0,3 16-1,-6 3-33,6 12 0,1 5 0,9 10-1,12-1-1,12 2-1,15-6 1,18-7-2,13-11 1,14-9-1,6-13 1,6-12-2,-4-11 1,-3-9 2,-11-7-1,-13-5 1,-18-3-2,-13 0 2,-16 0-2,-13-1 0,-9 7-2,-3 2 0,2 9-4,-4-10-18,20 22-13,-1-3-2,20 13 0,0 0 0</inkml:trace>
  <inkml:trace contextRef="#ctx0" brushRef="#br2" timeOffset="870677.8">17026 15430 75,'-22'9'38,"5"1"-3,-3-9-21,2-15-50,20 3-1,0-16-3,20 3 1</inkml:trace>
  <inkml:trace contextRef="#ctx0" brushRef="#br2" timeOffset="870849.4">17382 15062 71,'-15'36'42,"-14"-1"-1,5 15 0,-8-6-38,10 9-1,3 0-2,7-6-4,14 8-25,-7-21-10,18 3 0,-6-18-3</inkml:trace>
  <inkml:trace contextRef="#ctx0" brushRef="#br3" timeOffset="881504.2">18984 13709 48,'11'-13'35,"-10"3"0,-1 10-1,-19 2-29,-1 15-1,-9 4-1,-1 9-1,-4 2-1,3 3 2,3-3-2,9-1 0,8-7 0,12-5 0,13-9-1,11-5 1,8-5-1,8-1 1,2 0 0,-3 1-1,-4 3 1,-7 7-1,-11 5 0,-12 7 0,-9 6 0,-12 5-1,-10 2 1,-1 1-1,-3-2-1,-1-11-4,13 7-18,1-20-10,16-10-3,0 0 2</inkml:trace>
  <inkml:trace contextRef="#ctx0" brushRef="#br3" timeOffset="881816.2">19535 13719 56,'0'0'35,"-24"29"0,-4-5-2,2 19-28,-4 1-2,8 7 1,4-1-1,12-2-2,9-6 1,16-6 0,8-14 0,9-13-1,6-22 1,4-10 1,-2-14-1,-2-7 0,-7-8 0,-7-3-1,-12 1-1,-9 2 0,-11 13-2,-13 8-1,-7 18-1,-15 7-5,4 28-26,-16 4-2,8 15-1,-1-3 2</inkml:trace>
  <inkml:trace contextRef="#ctx0" brushRef="#br3" timeOffset="882783.4">19105 14693 51,'0'0'37,"0"0"-2,0 0 0,-4 20-32,-4 10-2,-6 12 1,-1 9-3,-2 9 1,0 6-2,3 2 0,-1-7-3,12 3-4,-4-26-12,20 0-12,3-20-2,11-9 1</inkml:trace>
  <inkml:trace contextRef="#ctx0" brushRef="#br3" timeOffset="883220.2">19625 14691 40,'9'-17'35,"-13"1"1,4 16-2,-28-4-28,9 17-1,-13 0-1,3 7-2,-3 1 0,4 4-1,1 0 0,11-1 0,9-3 0,14-4-1,12-4 2,12-4-1,8-2 0,8-1-1,3 2 1,1 1-1,-5 4 0,-6 4 1,-8 6-1,-13 6 1,-12 5-1,-11 7 0,-13 2 0,-8 2 0,-9-3 0,-2-6 1,-1-9-1,3-9 0,6-17 0,8-17 0,11-17 0,8-15 0,10-12 0,8-9 0,7-5 0,1 3 1,3 6-1,-4 10 0,-1 15-5,-10 5-23,7 25-7,-20 10-2,24 4 0</inkml:trace>
  <inkml:trace contextRef="#ctx0" brushRef="#br3" timeOffset="883454.2">20148 14841 67,'-36'13'41,"7"-1"-4,-5-10-1,11-16-41,23 14-29,-19-23-2,27 9-3,-1-12 1</inkml:trace>
  <inkml:trace contextRef="#ctx0" brushRef="#br3" timeOffset="884452.6">20646 14612 29,'-12'-18'34,"-2"7"1,-10-2 0,0 15-25,-11-5-2,4 13-2,-10-1-1,4 10-2,0-1-1,8 7 1,7-2-2,11 2-1,11-3 0,13-1-1,14-1 1,14 0 0,7 0 0,6-2-2,0 3 2,-2 1 0,-7 4 0,-9 4 2,-14 3-2,-15 6 1,-14 3-1,-12 3 1,-12-3-1,-6-4 1,-2-9-1,1-11 0,2-15 1,8-15-1,7-19 0,10-13-1,11-12 2,10-7-2,9-2 0,4-1-1,8 16-9,-6-5-23,13 20-2,-8 6 1,3 16-2</inkml:trace>
  <inkml:trace contextRef="#ctx0" brushRef="#br3" timeOffset="884795.8">21207 14493 57,'2'-11'39,"-4"-2"-3,2 13 0,0 0-30,-4 11-3,1 6 0,0 9-3,-1 6-2,-2 1-2,2 9-4,-6-12-9,10 9-19,-7-10-1,9 1 1,-4-12 0</inkml:trace>
  <inkml:trace contextRef="#ctx0" brushRef="#br3" timeOffset="884983">21126 14573 67,'-25'4'37,"10"6"0,0-3-1,15-7-32,-1 13-3,15-15-2,11-1-3,2-12-8,18 10-21,-5-8-3,5 11 0,-11-3 0</inkml:trace>
  <inkml:trace contextRef="#ctx0" brushRef="#br3" timeOffset="885170.2">20895 15036 62,'10'13'39,"12"-20"-2,22-6-2,9-10-41,6-14-27,17 4-3,-2-8-1,5 5-1</inkml:trace>
  <inkml:trace contextRef="#ctx0" brushRef="#br3" timeOffset="885607">21794 14658 51,'-15'-8'37,"-7"-4"-1,3 11 1,-13 0-31,10 12 0,-7 4-3,1 12-2,0 5 0,4 7 1,4 4-1,11 2 1,8-4 0,11-3-2,13-8 1,11-8 0,9-10 0,4-9-1,2-7 1,-1-9-1,-6-7 0,-6-5 0,-9-5 1,-10-3-1,-11-1 1,-9 0 1,-8 0-1,-6 2 0,-4 3-1,-1 6 1,1 7-3,0 0-2,21 16-24,-24-7-9,24 7-1,0 0 0</inkml:trace>
  <inkml:trace contextRef="#ctx0" brushRef="#br3" timeOffset="885809.8">22042 14844 74,'-13'13'42,"6"6"-3,-10-15 0,6 0-39,11-4-2,-21-14-13,21 14-23,-8-15 0,8 15-2,6-22 1</inkml:trace>
  <inkml:trace contextRef="#ctx0" brushRef="#br3" timeOffset="888383.8">21713 14655 0,'0'0'27,"-20"-4"1,10-5-9,10 9-2,-15-14-5,15 14-2,-13-18-4,13 18-1,-14-15 0,14 15-2,-17-7 0,17 7-1,-21 7 0,8 6 0,-7 4-1,3 5 0,-6 2 0,1 6 0,-3-1 0,5 4 0,1-6 2,10 3-1,4-4 1,12 0 0,9-3-1,12 0-1,9-2 1,10-3-1,4-1-1,2-5 1,0-5-1,-2-4 0,-5-9 1,-5-7-1,-7-9 1,-8-8-1,-6-9 1,-6-4 2,-6-4-1,-7-1 0,-6-2 0,-4 4 0,-7 6 0,-5 10 0,-6 11-1,-4 9-1,-1 13-1,-4 8-2,6 15-6,-6-3-26,21 9-2,1-7-1,18 0 0</inkml:trace>
  <inkml:trace contextRef="#ctx0" brushRef="#br3" timeOffset="889241.8">22249 14779 37,'0'0'33,"-14"-13"3,14 13-3,-12-5-25,12 5-2,0 0-2,-4 11-1,4-11-1,0 18-1,1-7 1,2 1-1,0 0 0,3-2 0,-6-10 2,13 11-2,-13-11 0,17-12 0,-9-2 1,1 0-1,-3-2 0,0 1 0,-5 1 1,-1 4-1,0 10 1,-12-6-1,1 11 0,0 4 1,0-1-2,11-8 0,-11 16-1,11-16-3,13 7-9,-7-17-22,18 5-2,-10-9 0,11 9-1</inkml:trace>
  <inkml:trace contextRef="#ctx0" brushRef="#br3" timeOffset="892699.4">23359 14334 18,'-15'-17'29,"-1"2"1,1-3 2,6 3-23,-9-14 2,9 12-1,-11-8-1,7 12-2,-10 0 0,3 18-1,-7 9-1,5 20-2,-5 16-1,1 19 0,-1 11-2,1 10 0,3 4-1,4-2-1,8-3-1,-1-15-6,20-1-18,-8-26-9,12-8 0,-2-18 0</inkml:trace>
  <inkml:trace contextRef="#ctx0" brushRef="#br3" timeOffset="893432.6">22964 14853 32,'-27'-12'33,"-3"-3"2,10 8-1,0-3-23,20 10-3,0 0-2,0 0-2,25-8-2,6 1 0,8-2 1,7-2-2,3 0 0,0 1 0,-3 2 0,-5 3 0,-9 2 0,-7 4 0,-11 4 0,-14-5-1,1 21 1,-10-4 0,-5 3-1,-2 5 1,-3 3 0,3 2-1,3 0 0,5-2 1,7-1-1,9-6 0,7-7 0,7-9 0,6-6 0,3-9 0,0-9 0,1-5 0,-3-5 0,-5-1 0,-7-1 0,-5 0 0,-6 2 1,-9 4-1,-5 5 1,-4 8-1,-8 5 1,-2 6-1,0 4 1,3 4 0,7 1-1,12-8 1,0 15-1,16-13 1,11-3-1,10-3 1,7-5 0,3 3-1,-2-4 1,-2 6 0,-9 1 0,-9 10 0,-11 7 0,-12 9-1,-9 8 0,-8 9 1,-5 2-2,-1 2 2,0-4-1,5-3 0,4-9 0,7-7 0,7-11 1,-2-10-1,23-14 1,-5-5 0,2-7 0,0-4 0,-4-3-1,0-2 1,-2-2-1,-2 2-1,-1 6-1,-2 1-2,5 7-2,-4-6-8,13 16-24,-7-6 1,14 15-1,-7-9 1</inkml:trace>
  <inkml:trace contextRef="#ctx0" brushRef="#br3" timeOffset="893713.4">23929 14692 62,'-5'-18'40,"5"18"-2,-2-21 2,2 21-33,0 0-3,-16 12-1,2 12-2,-2 7-2,1 7 0,-4 1-2,5 5-1,-1-6-3,15 7-10,-3-23-19,22-2-1,2-19 0,14-5 0</inkml:trace>
  <inkml:trace contextRef="#ctx0" brushRef="#br3" timeOffset="894025.4">24229 14667 66,'-16'16'37,"-6"6"-2,4 15-1,-4-4-28,7 9-2,0-3-1,9 4-1,6-11 0,11-3 0,7-10 0,7-8-1,5-10 0,3-9 0,0-5 0,-3-8 0,-6-2 0,-6-5 0,-7-1-1,-7-2 1,-11 1-1,-4 0 2,-6 1-2,-3 6 1,-2 7-2,-1 6-1,2 10-2,2-3-6,16 14-27,3-11-1,7 19-1,5-18 0</inkml:trace>
  <inkml:trace contextRef="#ctx0" brushRef="#br3" timeOffset="894243.8">24558 14693 68,'-12'15'38,"-6"-5"0,9 12 0,-3-4-32,8 9-2,-3 0-2,3 7-1,-1 4-1,-1 1-1,1 0-2,-5-8-3,14 6-31,-15-17 1,11 2-3,0-22 2</inkml:trace>
  <inkml:trace contextRef="#ctx0" brushRef="#br3" timeOffset="894446.6">24435 14726 74,'-24'-25'41,"11"15"-1,-4-3 0,17 13-31,0 0-4,25-8-3,9 0-3,10-9-3,15 8-16,-7-19-20,17 12 2,-13-7-4,3 12 3</inkml:trace>
  <inkml:trace contextRef="#ctx0" brushRef="#br3" timeOffset="895226.6">14567 16826 16,'17'-25'33,"-2"1"1,0 14 1,-13-4-28,-2 14-2,-9 22 1,0 7 0,-17 1 1,6 8-1,-6-1-3,8 0 1,7-5-1,13-6-1,15-10 1,14-9-1,14-7-1,11-4-1,4-2 1,3-1-1,-8 0 1,-9 7-1,-15 4 0,-16 9 0,-18 9 1,-14 6-2,-11 5 1,-9 2-1,3-1-1,-1-9-6,18 3-21,1-25-7,16-3-3,23-24 1</inkml:trace>
  <inkml:trace contextRef="#ctx0" brushRef="#br3" timeOffset="895507.4">15236 16839 43,'3'11'37,"-20"6"0,3 15 0,-12 4-32,11 13-1,0 0 0,9 1 0,8-3-2,10-3 0,7-10 0,10-9 0,5-17 0,3-16-1,0-14-1,-3-11 1,-6-7-1,-9-3 0,-10 1-1,-11 1-1,-11 6 0,-7 5 0,-6 10-2,-5 4-3,9 17-11,-6-14-18,28 13-2,-13-12 0</inkml:trace>
  <inkml:trace contextRef="#ctx0" brushRef="#br3" timeOffset="895835">16639 16521 49,'0'0'39,"-19"-17"0,19 17-2,-20 18-31,14 8-2,-1 7-1,7 17-1,-1 10-1,3 4 0,3 8-1,0-1 0,5 0-1,-2-8-1,5-2-5,-11-21-20,14-1-10,-10-24-2,9-9 0</inkml:trace>
  <inkml:trace contextRef="#ctx0" brushRef="#br3" timeOffset="896053.4">16325 16558 58,'-32'-5'41,"25"17"-2,7-12 2,34-7-38,14-14 0,18-5-3,19-5 0,8-6-1,9 4-3,-2-7-9,8 22-24,-21-5 0,-3 24-3,-18-2 2</inkml:trace>
  <inkml:trace contextRef="#ctx0" brushRef="#br3" timeOffset="896271.8">17197 16649 51,'24'2'37,"-9"-7"-1,11 5-1,4-5-36,-1-3-3,10 9-8,-14-11-22,10 9-2,-13-7 0,1 9 0</inkml:trace>
  <inkml:trace contextRef="#ctx0" brushRef="#br3" timeOffset="896427.8">17102 16920 65,'-15'16'40,"25"-4"-1,7-26-2,21-6-37,17-7 0,10-8-5,20 4-30,-5-13-3,15 7-1,-6-5 0</inkml:trace>
  <inkml:trace contextRef="#ctx0" brushRef="#br3" timeOffset="896864.6">18212 16342 51,'12'-13'40,"-12"13"-2,7 16 0,4 13-31,-11 6-3,3 14 0,-6 8-2,2 14-1,-2 4 0,-1 0 0,3-4-1,0-12-2,8-4-8,-6-19-28,24-5 1,-3-25-3,16-6 1</inkml:trace>
  <inkml:trace contextRef="#ctx0" brushRef="#br3" timeOffset="897036.2">18754 16715 67,'-14'2'41,"14"-2"-3,-22 5-2,11-18-46,11 13-28,4-19 0,15 8-2,-5-10 0</inkml:trace>
  <inkml:trace contextRef="#ctx0" brushRef="#br3" timeOffset="897597.8">19328 16474 47,'-25'-11'38,"-9"-6"-1,7 16 0,-11-2-31,8 9-1,-3 4-1,10 8-1,1 3-2,10 3 1,8 3 0,11-2-1,8-1 0,14-3 0,9-1 0,7-1 1,7-1-1,0 0 0,-1 2-1,-3 5 1,-9 3-1,-11 3 2,-14 4-2,-14 1 0,-13 2 0,-11-1 1,-7-5-2,-6-8 2,1-11-2,1-9 1,8-15 0,9-16 0,7-15 0,11-7-1,10-14 1,7 0-1,8-6 1,7 5-1,2 6-1,1 9-3,7 26-19,-14-10-13,6 25 0,-13-5-3,6 17 1</inkml:trace>
  <inkml:trace contextRef="#ctx0" brushRef="#br3" timeOffset="901607">22379 14595 42,'0'0'35,"14"-18"0,-4 14-1,-12-6-23,18 8-3,-5-9-1,12 4-3,1-6 0,9-1-2,0-1 1,4 3-2,-2 2 0,-5 6 1,-7 10-2,-9 9 1,-13 12-1,-11 11 1,-12 7-1,-8 8 0,-10 3 0,-1 4 0,-2-2 1,3-4 0,8-8 0,9-8 0,9-9 1,14-7 0,11-13-1,11-8 0,9-6-1,5-9-1,4 1-3,-1-6-2,14 10-21,-14-14-9,11 14-2,-9-8-1</inkml:trace>
  <inkml:trace contextRef="#ctx0" brushRef="#br3" timeOffset="902387">20564 16395 43,'0'0'36,"7"-19"1,-7 19-1,0 0-30,0 0-1,10 19-3,-8 6 1,2 5-1,-1 1-1,3 5-2,0-4-2,3 2-2,-3-14-5,11 4-24,-17-24-3,22 15 0,-22-15 1</inkml:trace>
  <inkml:trace contextRef="#ctx0" brushRef="#br3" timeOffset="902574.2">20529 16508 49,'0'0'38,"-15"-1"-1,15 1-2,0 0-29,16-2-4,-1-3-2,6-3-2,9 3-4,-4-13-26,14 12-4,-7-6 0,4 13-1</inkml:trace>
  <inkml:trace contextRef="#ctx0" brushRef="#br3" timeOffset="902777">20437 16801 55,'-11'-2'39,"11"2"-2,11-11 0,15 2-34,4-7-3,7-3-1,11 4-6,-6-12-20,18 15-9,-8-7-1,7 11 1</inkml:trace>
  <inkml:trace contextRef="#ctx0" brushRef="#br3" timeOffset="903182.6">21154 16450 44,'-12'5'36,"-10"-3"0,3 15-1,-6-1-29,3 11-1,-4 1-2,7 10 2,0 3-3,10 3 1,5-3-1,12-4 0,10-7-1,10-8 1,9-12-2,7-10 1,3-10 0,-1-9-1,-3-7 1,-7-4 0,-8-6 0,-9 0-1,-11-3 1,-14 3-1,-7 3 0,-5 2-2,-3 7 0,-4 3-1,8 19-10,-8-10-23,25 12-1,-18 10-1,27 5-1</inkml:trace>
  <inkml:trace contextRef="#ctx0" brushRef="#br3" timeOffset="903354.2">21697 16602 66,'-12'25'40,"-10"-22"-1,6 5 0,-3-8-38,3-3-3,16 3-3,-20-11-18,20 11-14,0 0-1,22 3-1,-10-7 2</inkml:trace>
  <inkml:trace contextRef="#ctx0" brushRef="#br3" timeOffset="903775.4">21903 16572 49,'0'0'37,"-7"-15"0,7 15 0,0 0-31,0 0 0,-14-8-2,14 8-1,-8 24 0,3-3 0,-2 6 0,3 7-1,1 2 0,4 4-1,4-4 0,7 0 0,4-11-1,6-3 0,6-13 0,3-8 0,0-10 0,-2-10 0,0-5 0,-6-7 0,-3-2 0,-8-5 0,-9 0 1,-5-2-1,-9 1 0,-4 3-1,-4 6 1,-5 7-1,-2 11 0,-3 6-1,1 12-1,1 3-2,16 20-20,-5-15-11,18 9-3,-2-23 1,29 18-2</inkml:trace>
  <inkml:trace contextRef="#ctx0" brushRef="#br3" timeOffset="904524.2">22294 16514 48,'0'0'38,"7"-25"0,11 17-1,-4-12-30,12 6-1,2-3-2,6 1-1,2 0-1,1 2-1,1 2 0,-3 4 0,-5 4 0,-2 5-1,-8 5 1,-7 9 0,-8 8-1,-11 7 1,-10 10-1,-12 6 1,-11 6-1,-7 3 2,-3 2-1,1-2 0,3-7 0,9-6 0,13-11 0,16-6-1,20-14 1,14-10-1,16-9 0,11-8-1,8 0-1,5-10-3,11 16-19,-16-18-14,8 16-1,-17-9-2,4 12 0</inkml:trace>
  <inkml:trace contextRef="#ctx0" brushRef="#br3" timeOffset="905023.4">23379 16380 57,'0'0'38,"-28"13"1,13 9-3,-11-6-30,2 7-2,-4 1-1,5 4 0,3-4-2,10 2 1,8-8-1,10-4 0,13-6-1,9-4 0,7-7 1,1 0-1,0 0 0,-4 2 1,-9 6 0,-6 3 0,-12 9-1,-11 5 1,-10 6 0,-7 1 0,-4 3 0,-2-2-1,1-3 1,1-4-2,6-5 0,4-9-4,18 7-21,-3-16-12,12-7-2,-2-8-1,14 7 0</inkml:trace>
  <inkml:trace contextRef="#ctx0" brushRef="#br3" timeOffset="905226.2">23566 16909 76,'-11'10'43,"-1"-19"-4,12 9 0,0 0-41,-17-24-10,17 24-27,-15-21-1,15 21-1,-13-16-1</inkml:trace>
  <inkml:trace contextRef="#ctx0" brushRef="#br3" timeOffset="906302.6">17320 17449 11,'-76'-6'-1,"2"-1"1,1 0 3,3 0 5,8 2 3,-7-4 3,16 5 0,-8-6-1,14 9 2,-6-8 0,18 8 0,-9-8-3,21 7-4,-1-4-1,24 6-2,-13-10-1,24 3-1,8-1 0,12 1-1,7-1 0,13 3-1,7-1 0,8 3-1,6-3 0,9 4 1,9 1-1,3-2 0,9-3 1,4-1 1,7 0 0,9-2 0,6 2-1,6 0 1,1-1 0,8 4-1,1 3 0,6 3 0,1 4 0,-4 1-1,1 1 1,2-1 0,2 1-1,-1-2 2,-2-3-1,4-3 0,4-4 0,0-5 0,3-3 0,0-1-1,2-2-1,1-1 1,3 0-1,-6 1 0,-4 1 0,2 3 1,-3 0-1,-2 3 1,-8 3 0,-3 1 0,-4-1 1,-1 2-1,-6 1 1,-7-1 0,-9 2 0,-5-1 0,-4-2 0,-5 1 0,-7 1 0,-6-2-1,-9 0 1,-6-1-1,-7 0 0,-9 1-1,-9 0 1,-11 0-2,-9-1 0,-11-2-2,-3 4-3,-13-9-19,-1 12-12,4-14-2,-4 14 0</inkml:trace>
  <inkml:trace contextRef="#ctx0" brushRef="#br3" timeOffset="936956.6">19978 16530 17,'10'-13'34,"2"4"0,-3-3-1,1 9-24,-6-10-4,-4 13 0,8-15-1,-8 15-2,-4-12 1,4 12 0,-15-9 0,15 9-1,-22-9 1,11 5-1,-3 1 0,0 0 0,-1 0 0,0 5-1,-1 1 1,-1 5 0,-2 5-1,-2 8 0,-1 3 0,1 6 0,-1 3-1,2-2 1,3 0-1,4-4 0,7-4 0,6-10 1,11-3-1,8-7 0,9-4 1,8-1-1,5-1 0,5 2 0,-1 4 0,-2 2 1,-7 6-1,-7 6 0,-8 4 0,-8 4 0,-10 4 0,-6 4 0,-7 2 0,-2 0 1,-5-2-2,1-1 2,-4-2-1,1-4 0,-2-3-1,-1-6 1,0-4 0,-1-4-1,-3-3 0,1-5 1,2-5 0,1-4-1,5-7 2,9-7-2,7-8 2,9-5-2,10-6 1,8-3 0,9-3 0,4 1 0,4 0 0,-2 4 0,-5 8 0,-4 6 0,-8 5 1,-9 5-2,-5 4 1,-10 14 0,-3-18 0,3 18-2,-11-11 0,11 11-2,0 0-8,-16-8-23,16 8-4,0 0 2,-15 10-2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19:52:11.2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1855 1634 52,'-7'23'34,"9"-2"0,9-12 1,19-8-14,11-23-15,-41 22-1,74-45 1,-26 10-2,6-6 1,7-7-3,3-5 2,1-5-2,-1-3 1,-3-1-2,-2-2 1,-9 3-1,-7 5 0,-10 8 0,-33 48 0,35-63 0,-35 63 1,0 0 1,0 0-1,-59 48 0,-12 34-1,4 23 0,14 9-1,36-2 0,46-26-6,-29-86-31,89 32-3,-16-44 1,8-4-4</inkml:trace>
  <inkml:trace contextRef="#ctx0" brushRef="#br0" timeOffset="1497.6">1155 2456 53,'-15'-12'29,"15"12"-1,23-18 0,1 9-29,15-1 0,10 0 1,11 2-1,12 0 2,12 2-1,8 2 1,11 3 0,9 2 0,10 6 1,12 0 0,10 4 1,7 0 1,13 4-1,11-6 0,14 4 1,10-8-1,19 2-1,9-6 1,21 2 0,14-4-1,15 1-1,14-3 1,13 3-1,18 0 1,10 1 0,17 1-1,10-2 0,10-3 0,11 2 0,6-4 1,13 1-2,6-4 1,13 1 0,37-1 0,-21 2 0,11 0 0,50 0 0,-30 1 0,13-1 0,43-1 0,-22 1 0,-18-2 1,41-2-1,41-3 0,-54-2 0,60-6-1,15-2 2,-12-3-2,43-2 2,19-2-1,22-1 1,-7 0 0,46 1 1,11 5 0,13 4-1,3 8 0,-47 6-1,-12 12-3,-30 3-4,-24 23-19,-56 1-17,-299-11 1,20 2-3,-29 0 2</inkml:trace>
  <inkml:trace contextRef="#ctx0" brushRef="#br0" timeOffset="3837.6">6286 590 36,'-12'-48'25,"12"48"1,0 0 0,0 0-19,0 0-5,0 0 2,0 0 2,0 0 0,0 0 0,0 0 0,0 0 0,29 74 0,-29-74-3,11 82 0,-6-36 0,3 9-1,-31-25-1,40 111 1,4 11-1,-6 6 1,1 5 0,-3-4 0,0 6-1,-4-2-1,-4-7 0,2 4 1,-5 11-1,1 7 0,-3 7-1,2 10 2,-2 5-1,0 9 2,0 7-1,0 7-2,-2 5 1,1 10 0,-2 4 0,-1 8-1,-4 11 2,-2 6-1,-3 9 1,-1 5 1,-3 4 0,2 2-1,0 2 0,3 3 2,4-1-4,4 1 2,6 2 1,5 4-3,3 11 2,4 12 1,1 9-2,-1 10 1,-4 7-1,-2 9 0,-4 10-1,-4 12 1,-6 7-2,-3 8 1,-3 54-2,1-30 1,-2 13 0,0 8 1,4 5-4,3-7 0,6-17 1,6-31-1,12-83-3,8-28-11,27-62-18,13-86-4,29-85 4</inkml:trace>
  <inkml:trace contextRef="#ctx0" brushRef="#br0" timeOffset="4446">7555 1124 68,'0'0'36,"0"0"-1,0 0 2,-23 48-26,23-48-3,2 32-2,-17 14-1,0 12-2,-3 11-1,3 7-1,4 2-3,5 0-4,18-9-27,0-32-4,18-15 1,3-20-2</inkml:trace>
  <inkml:trace contextRef="#ctx0" brushRef="#br0" timeOffset="4773.6">7961 1292 90,'0'0'36,"18"-55"2,-18 55 0,0 0-32,-13 4-1,-3 37-2,-10 26 0,-1 28-2,7 11 0,9-2-1,23-11-1,23-45 0,13-23 1,14-25 1,11-21-1,3-26 2,-76 47-2,79-73 2,-41 27-2,-3-5 1,-8-3-3,-8-5 0,-7 4-1,-7 1 0,-12 4 0,-4 3 0,11 47 2,-38-76-2,38 76-5,-45-63-22,45 63-6,0 0 0,-52-55-2</inkml:trace>
  <inkml:trace contextRef="#ctx0" brushRef="#br0" timeOffset="4992">8787 1147 77,'51'7'36,"-51"-7"1,81 23 1,-48 5-34,-4 20 0,-21 14 3,-16 9-5,-6 3 1,-5 7-2,1-2-1,3-7-5,0-27-27,15-11-6,0-18 1,11-14-1</inkml:trace>
  <inkml:trace contextRef="#ctx0" brushRef="#br0" timeOffset="5179.2">8933 1338 109,'0'0'43,"-9"-60"0,9 60-1,13-63-40,-13 63-3,53-58-3,-7 30-24,9 4-13,13 5 0,13 4-2,14 4 0</inkml:trace>
  <inkml:trace contextRef="#ctx0" brushRef="#br0" timeOffset="6333.6">8552 1235 57,'0'0'34,"0"0"1,0 0-1,0 0-21,0 0-5,0 0-1,0 0 0,0 0-2,0 0-1,0 0-1,0 0 0,0 0 0,0 0-1,0 0 1,64-29-1,-64 29 1,54 0-2,-54 0 0,72-2 0,-72 2-1,89-7 0,-38 2-1,3-3 1,2 1 0,1-3 0,1 1 0,-2-2 0,-3 1-1,-3 1 0,-4 0-2,-46 9 1,80-15-3,-80 15 1,63-11-2,-63 11-1,0 0-12,56-10-19,-56 10 2,0 0-2,0 0 4</inkml:trace>
  <inkml:trace contextRef="#ctx0" brushRef="#br0" timeOffset="8377.2">18966 555 33,'33'-50'31,"-33"50"1,0 0-2,0 0-20,0 0 0,0 0-1,0 0-1,0 0-1,0 0-2,0 0 0,47 10-2,-47-10-2,0 0 0,13 64 0,-13-64-1,10 71 0,-10-71-1,10 94 2,-5-37 0,-10-13-1,12 107 2,-4 13-1,-3 11 0,0 9 0,2 1 1,1 1-2,1 7 0,2-23 1,1 8-1,0 6 1,0 9 1,-2 8-2,-2 6 1,-4 9 0,-4 3 1,-6 7-2,-2 7 0,-4 7 2,-3 4-2,-1 4 1,-1 5-1,2 5 3,1 1-1,2 7 1,2 1 1,1 5-4,2 4 2,-2 5-1,-1 6 1,-1 6-3,-2 8 1,-3 4 0,-1 7-2,-2 5 3,-2 10-1,-2 5 0,1 4 0,-1 0 0,1 3-1,0 2 0,0 5 1,3 6-2,1 3 0,0 7 1,1 12-1,3 12 1,-1 12 0,3 10-1,-2 6 0,2 8 0,-1 0-1,3-15 1,0-20-2,1-23 0,-4-35-6,17-179-28,-7 8 0,0-26-1,-5 4 0</inkml:trace>
  <inkml:trace contextRef="#ctx0" brushRef="#br0" timeOffset="9484.8">899 3278 76,'13'-10'36,"-6"-4"-2,-7 14 2,3-13-30,-3 13 0,0 0-1,1-11 0,-1 11-1,0 0-1,0 11 0,8 17-1,-1 13 0,5 16-2,-5 17 1,-1 21 0,-7 12 1,-4 15-1,-5 4-1,-5-3 0,-1-9 0,0-11 1,5-14-4,6-28-7,20-9-27,3-32-2,16-16 1,3-26-2</inkml:trace>
  <inkml:trace contextRef="#ctx0" brushRef="#br0" timeOffset="9703.2">1394 3881 104,'-3'15'38,"3"-15"0,0 0-7,2 19-49,-2-19-20,23-14 1,-8 0-1,10 2-1</inkml:trace>
  <inkml:trace contextRef="#ctx0" brushRef="#br0" timeOffset="10264.8">1893 3507 105,'-17'-7'37,"17"7"2,-4-19-3,14 3-36,18-3-1,11-3 1,8-4 1,8 2-2,4 3 2,0 5-2,-5 7 1,-9 9 1,-13 12-1,-11 9 1,-15 13-1,-15 9-1,-12 6 2,-7 2-1,-3 1 1,2-4-2,2-6 1,10-7 0,12-8 0,16-10 1,15-8-1,15-4 0,10-4 0,5 0 1,4 4-1,-4 2 1,-8 8 0,-11 10 0,-20 11-1,-16 12 1,-20 10-1,-14 6 1,-12 2-1,-6 2 0,-2-4-1,2-12-3,14-6-3,3-28-28,34-7-3,7-25 0,29-9-1</inkml:trace>
  <inkml:trace contextRef="#ctx0" brushRef="#br0" timeOffset="10576.8">3129 3345 94,'0'-26'37,"0"26"2,-39 14-2,3 24-34,-9 14 1,-1 17-1,-7 14 1,4 10-1,1 6 0,13 3-1,8-5 0,14-6 0,14-13-2,11-7 1,13-18-2,9-17 1,5-15 0,2-15 0,-2-14 0,-6-11-1,-9-7 1,-9-11-2,-11-3 1,-13-4-4,-4 6-2,-13-7-5,10 17-25,-13-5-2,9 17 1,-1-4-1</inkml:trace>
  <inkml:trace contextRef="#ctx0" brushRef="#br0" timeOffset="10857.6">3642 3368 92,'-10'-13'38,"10"13"3,-18 12-3,11 10-30,-3 8-6,3 12-1,1 5 1,3 7-2,1 6 1,3 0-2,4 0-1,-3-12-7,17 5-26,-11-19-4,7-2 1,-6-19-2</inkml:trace>
  <inkml:trace contextRef="#ctx0" brushRef="#br0" timeOffset="11044.8">3580 3661 98,'-17'-12'39,"17"12"2,-10-3-2,23 2-35,4-1-2,13-1 0,9 0-3,6-6-4,20 9-29,-10-12-6,5 12 1,-13-3-1</inkml:trace>
  <inkml:trace contextRef="#ctx0" brushRef="#br0" timeOffset="11278.8">3445 4300 86,'0'0'39,"16"7"1,6-19-1,17 2-24,4-8-12,9 0-1,6-1-4,-2-12-21,6 14-15,-7-4-1,-1 9-2,-12-2 1</inkml:trace>
  <inkml:trace contextRef="#ctx0" brushRef="#br0" timeOffset="11949.6">4691 3675 57,'-1'-10'37,"-15"-3"-1,0 12 0,-16-6-10,0 18-21,-9 6-1,3 10 0,-4 10-1,3 12 0,3 8 0,5 11-1,7 5 0,11 3 0,9-2-2,15-4 2,14-11-1,13-14-1,13-17 1,9-19 0,4-21 0,4-16 1,-5-21-1,-2-12 0,-14-10 1,-11-8-1,-16-3 0,-13 0 0,-16 4-2,-9 8 1,-12 11 0,-8 13-1,-3 15-1,-3 12 1,2 19-3,2 8-4,17 28-20,-4-7-12,21 16 1,6-7-2,20 8 2</inkml:trace>
  <inkml:trace contextRef="#ctx0" brushRef="#br0" timeOffset="12121.2">5195 4004 108,'-14'-6'41,"14"6"-2,-25-15-2,13 0-41,12 15-10,-6-21-23,21 9-2,-1-9 0,18 6-1</inkml:trace>
  <inkml:trace contextRef="#ctx0" brushRef="#br0" timeOffset="12480">5636 3682 100,'-16'13'38,"-13"-3"2,4 17-3,-13 3-33,7 12 1,-1 8-1,4 11-1,4 5-1,11 1 1,11-3-2,11-3 1,14-12-1,12-14 1,11-16-1,10-17 0,3-18 0,-1-13-1,-1-13 1,-9-12-1,-9-7 0,-13-2-1,-12 0 0,-15 3-1,-12 9-1,-11 7 0,-6 15 0,-7 5-3,5 22-7,-8-8-23,20 20-2,1-8 1,23 8-2</inkml:trace>
  <inkml:trace contextRef="#ctx0" brushRef="#br0" timeOffset="12714">6205 3522 107,'0'0'39,"0"0"1,3 31-1,-18-6-33,12 14-1,-1 10-1,0 14-1,-2 10 0,1 8-2,-2 1 1,2-2-2,0-1-1,1-9-2,5-3-7,-13-23-13,23 3-15,-16-23-3,12-2-1,-7-22-3</inkml:trace>
  <inkml:trace contextRef="#ctx0" brushRef="#br0" timeOffset="122062.8054">7218 3506 2,'0'0'23,"0"0"1,-5-13 2,5 13-12,0 0-4,5-16-1,-5 16 0,4-12-3,-4 12-1,7-15-2,-1 5-1,-2-3-1,3-2 0,-2-2 0,6 0-1,-2-2 1,3 3 1,3-4 0,3 7-1,3-4 2,3 8-2,4-4 1,2 8 0,-1-2-1,0 3-1,0 2 1,-5 3-1,-3 4 0,-2-1 1,-5 7-1,-3 1 1,-3 6 0,1 4 0,-5 3 1,0 5-1,-5 2 0,-3 9 0,-5-3 1,-2 7-1,-6-3 0,0 3-1,-7-1 2,2 1-2,-3-2 3,3-2-3,-1 1 1,0-4 0,-1-2 0,5-5-1,-1-2 1,4-6-1,1-5 1,2-3-1,13-15 0,-16 15 0,16-15-1,0 0 0,0 0 0,2-11-1,-2 11 0,16-13 0,-3 8 1,1 2 0,2 5 1,2 4 0,1 4-1,0 2 2,0 2-1,1-1 0,0 1 0,-2-4-1,2-2-1,-5-7-4,11 7-9,-9-12-14,6 3-3,2-5 1,-2-3 0</inkml:trace>
  <inkml:trace contextRef="#ctx0" brushRef="#br0" timeOffset="123045.6369">7963 3463 22,'0'0'25,"0"0"1,0 0 3,5-15-21,7 11-2,-5-7 2,11 4 0,-4-7-1,13 4-1,-3-6-3,9 3 0,0-2-2,3 2-1,1 5 1,0 1-1,-3 6 0,-4 6 1,-6 2 0,-3 8 0,-5 2 1,-5 6-1,-9-1 1,-2 4 0,-8-1-1,-3 1 1,-8-2-2,-3 1 1,-6-5 0,-1 0 1,0-4-1,1-2 0,3-3 1,4-2-2,5-5 1,4 0-1,12-4 1,0 0-1,0 0 0,0 0-1,0 0 1,21-2 0,-1 1-1,1 0 1,4 2 0,4 2 0,1 2 0,3 3-1,-3 3 2,0 3-2,-3 2 2,-1 5-2,-3 2 0,-2 2 1,-5 2 0,-3 0 0,-4 2 0,-5 0 1,-6 0-1,-8-3 1,-7 0 0,-8-3 0,-7-5-1,-7-8-2,-1 4-12,-7-18-18,3-6-1,1-10-2,7-8 1</inkml:trace>
  <inkml:trace contextRef="#ctx0" brushRef="#br0" timeOffset="123685.2574">8797 3735 66,'0'0'34,"0"0"-3,0 0 0,0 0-32,0 0-6,2-11-13,-2 11-12,5-14-1,-5 14 1,8-16 1</inkml:trace>
  <inkml:trace contextRef="#ctx0" brushRef="#br0" timeOffset="124231.2749">9048 3572 49,'0'0'30,"14"-15"0,-9 3 1,-2-2-27,7-1-2,1-4 1,6 1 1,1-3-1,8 3 0,-3-3 0,8 6-1,-5 0-1,3 5 0,-1 2 0,-3 6 0,-3 5 1,-1 6-2,-3 5 1,-3 7-1,-4 4 1,-3 7 0,-4 3 0,-4 6-1,-6 3 1,-4 3-1,-9 1 2,-3 0-2,-5-1 1,-1-2-1,-3-3 0,2-7 0,3-8 0,5-5 1,4-6-1,6-5 0,11-11 0,0 0 0,11 9 0,6-8-1,7-1 1,6 1 0,4-1 1,4-3-2,2-2 1,-1-2-1,0-1-1,-4-6-5,6 12-14,-12-11-12,2 5-2,-8-2 2,-1 4-1</inkml:trace>
  <inkml:trace contextRef="#ctx0" brushRef="#br0" timeOffset="124948.8979">10424 3420 55,'0'0'30,"0"0"0,0 0-2,16 9-27,-14 5-1,0 6 2,-2 3-1,2 8 1,-3 0 1,2 6-1,-4-5 1,2 3-2,-2-5 0,1-2-2,2-2-2,-8-11-9,8 1-20,-5-5 0,5-11 0,-10 9 1</inkml:trace>
  <inkml:trace contextRef="#ctx0" brushRef="#br0" timeOffset="125182.9054">10259 3642 74,'0'0'35,"9"-11"-1,2 3 1,13 1-34,0 0-2,6 0 1,4 1 0,1 0 0,4 0-1,-3-1-1,2 7-5,-12-13-8,8 12-16,-10-5-2,1 6-1,-9-3 0</inkml:trace>
  <inkml:trace contextRef="#ctx0" brushRef="#br0" timeOffset="125744.5234">10220 4052 23,'0'0'26,"11"-8"1,-1 3 1,5 4-20,-2-10-1,11 10 0,-1-13 0,10 11-1,-4-7-1,7 8-2,-2-4-2,2 4-2,3-1-4,-7-7-5,7 5-19,-3-3-2,-1-2 0,-1-2 1</inkml:trace>
  <inkml:trace contextRef="#ctx0" brushRef="#br0" timeOffset="126555.7494">11423 3681 27,'0'0'30,"16"-15"3,-16 15-2,5-21-17,-5 21-1,7-14-4,-7 14-1,0 0-3,0 0 0,0 0-3,0 0-1,-12 15 0,4 5-2,-1 4 2,-3 7-2,2 5 2,0 7-2,4-2 1,4 3 1,4-1-1,8-3 0,5-4 1,5-5-1,5-8 1,7-7-1,4-7 0,5-11 1,3-8-1,0-10 0,2-8 0,-2-6-1,-2-7 0,-8-4 0,-9-1 1,-8-2-1,-10 1 1,-9 3 1,-13 2-1,-8 8 2,-12 6-1,-7 8 1,-5 9-2,-3 10 1,-2 8-1,1 4-4,9 14-4,-6-3-26,18 6 0,6-3-1,15 1 0</inkml:trace>
  <inkml:trace contextRef="#ctx0" brushRef="#br0" timeOffset="126836.5584">12324 3817 85,'0'0'37,"0"0"-1,0 0-1,0 0-36,0 0-11,-17-16-24,17 16 1,7-21-2,3 9-1</inkml:trace>
  <inkml:trace contextRef="#ctx0" brushRef="#br0" timeOffset="127710.1864">12666 3652 69,'0'0'34,"-1"-12"0,-4-3 0,15 4-29,-10-5-3,8-1 1,-1-3-2,6-1 1,3-1-1,6 1 0,4-2 1,5 3-1,2-2 0,2 3 0,1 2 0,0 4-1,-3 3 1,-5 4 0,-4 6-1,0 6 1,-3 5-1,-1 4 0,-4 5 0,-1 4 0,-2 4 0,-2 3 0,-4 4 1,-7 3-2,-6 1 1,-5 4-1,-4 0 1,-5 4-1,-2-2 1,-2 2-1,-1-3 1,0-4 0,3-2 0,2-2 0,2-6 0,3-6 0,2-6 1,5-4-1,8-14 0,-5 14 0,5-14-1,22-7 1,1 0-1,8-2 0,7 0 0,6 0 1,6-1-1,4 2 1,4 3 0,-2 0 0,-3 3 1,-5-2-1,-5 2 1,-4 0-2,-7 0 0,-8-2-3,3 8-14,-14-11-16,2 5 0,-9-9-2,-3-1 0</inkml:trace>
  <inkml:trace contextRef="#ctx0" brushRef="#br0" timeOffset="341604.3252">7069 5242 21,'0'0'25,"0"0"2,-12-3-12,12 3-5,-4-12 0,1 2-4,3 10 0,6-22-2,2 8 0,1-4-4,6-1 3,2-3-2,5 3 2,6-4-1,5 3 0,-2-1-1,5 7 1,-6 1 0,2 5 0,-3 1 0,-2 5-2,-5 4 0,-5 1 1,-2 5-1,-2 2 0,-5 5 0,-2 5 0,-6 3 2,-6 6-2,-4 2 2,-5 6-2,-5 2 2,-2 6-2,-6 0 2,-3 4-2,-3-2 1,1 1 0,-2 0-1,0-3 1,-1-5-1,2-3 1,2-8-1,7-5 1,4-7-1,4-6 1,6-8-1,11-3 0,0 0 0,-1-12 0,11 7 0,4 0 0,5 3-1,3 2 1,3 3 0,4 4-1,4 2 1,0 2 0,2 0 0,0 1-1,0 1 0,-5-5-3,8 9-8,-15-11-18,7-5-4,-4-6 1,-2-7 0</inkml:trace>
  <inkml:trace contextRef="#ctx0" brushRef="#br0" timeOffset="342243.9457">7561 5301 23,'1'-14'28,"10"4"1,2-5 1,1-5-24,13 8 2,0-8-2,12 8 2,-3-3-3,9 5 0,-4 0-2,5 4 1,-5 1-3,0 5 1,-6 1-2,-5 4 0,-8 0 1,-6 5-1,-10 0 1,-6 4-2,-10 1 3,-5 5-3,-8-2 2,-3 3 0,-5 0-1,0 0 1,1-2-1,3-3 0,3-2 0,8-5 0,5-2 0,11-7 0,0 0 0,17 0 0,5-3 1,6-2-1,6 2 0,6 2 0,4 3 0,1 3 0,4 4 0,-2 3 0,-4 6 0,-3 2 0,-4 5 0,-4 1 0,-7 3 1,-6 2-1,-11 1 1,-7 3-1,-10-1 1,-12-1 2,-13-2-3,-9-2 0,-10-5-2,-10-7-1,2 3-7,-12-17-22,13-4-1,7-9-2,12-4 0</inkml:trace>
  <inkml:trace contextRef="#ctx0" brushRef="#br0" timeOffset="342493.5537">8672 5499 54,'32'2'35,"-10"-5"-1,-5 6 0,-17-3-30,13-5-1,-13 5 0,0 0 1,0 0-4,-12-13-5,12 13-25,-12-10-4,12 10-1,-18-22 0</inkml:trace>
  <inkml:trace contextRef="#ctx0" brushRef="#br0" timeOffset="343523.1867">9114 5364 16,'0'0'26,"-5"-19"0,9 8 3,10 0-23,-6-8 1,10 8 0,-1-9 0,12 9 0,-4-8-1,12 7-1,1-3-2,6 5-1,2 2-1,0 5 0,-2 3 0,-2 2-1,-6 4 0,-6 3 0,-8 4 0,-8 0 0,-10 3 0,-6 2 1,-10-1 0,-4 4 0,-9-1 1,-3 1 0,-6-3-1,3 1 1,0-3-1,4-3 1,3-1-1,6-4 0,7-2-1,11-6 0,0 0 0,10 10 0,9-9 0,5 2 0,7 1 0,4 2 0,4 3 0,4 3-1,-1 4 1,-1 2 0,-1 5 0,-2 4 0,-2 2-1,-3 1 1,-6 1 0,-5 0 0,-5 3 0,-12 0 2,-11 0-2,-15-2 3,-15-1 1,-12-2-3,-12-3 1,-11-7-3,2-8-29,-10-10-4,5-9 0,8-14-1</inkml:trace>
  <inkml:trace contextRef="#ctx0" brushRef="#br0" timeOffset="344100.4052">10379 5060 28,'0'0'26,"0"0"2,0 0-1,0 0-25,6 24 0,-5-3-1,-2 6 1,2 6 0,-1 5 1,2 4-2,-1 0 2,4 2-3,-4-1 0,2-4-1,0 0-4,-6-10-11,-2-6-13,3-1 0,-9-12 1</inkml:trace>
  <inkml:trace contextRef="#ctx0" brushRef="#br0" timeOffset="344303.2117">10142 5377 59,'-14'-10'33,"14"10"0,10-14-2,3 2-30,9 1-1,6-1 0,4 2 0,5-2 0,1 1-3,3 5-3,-11-7-18,7 5-8,-6 3-1,-2 0 0</inkml:trace>
  <inkml:trace contextRef="#ctx0" brushRef="#br0" timeOffset="344864.8297">10256 5886 49,'11'5'29,"-1"-9"1,9-1-1,3-5-28,4-1 0,4-2 0,3-1-3,-2-5-6,8 5-8,-4-1-16,0-3 4,3 7-5</inkml:trace>
  <inkml:trace contextRef="#ctx0" brushRef="#br0" timeOffset="346610.3205">11497 5260 14,'0'0'26,"0"0"2,-16-6 0,16 6-18,-13 3-3,-1 3-1,6 10 1,-7 1-2,4 12 0,-5 2 0,6 11-1,-3 2-1,4 5-1,1 0 0,4 1-1,3-5 0,6-1 0,2-5 0,6-3 3,5-7-4,4-5 4,3-8-3,4-4 4,4-10-5,2-8 1,0-10-1,0-7-4,0-9 4,-3-7-3,-3-9 3,-6-6-3,-6-2 4,-7-3-1,-6 0 1,-7 5 0,-8 3 1,-4 9-1,-7 7 0,-6 12-1,-6 10 0,-3 9-1,1 9-4,-4-1-6,13 10-22,-2 2-2,11 3 1,8 2 0</inkml:trace>
  <inkml:trace contextRef="#ctx0" brushRef="#br0" timeOffset="346875.529">12281 5521 51,'0'0'34,"0"0"-1,0 0-1,-11 4-31,11-4-1,-17-19-7,10 8-24,0-3-1,2-1 0,0-2-1</inkml:trace>
  <inkml:trace contextRef="#ctx0" brushRef="#br0" timeOffset="348497.981">12648 5412 20,'0'0'26,"1"-18"2,1 0-12,5 8-4,-9-12 0,14 7-2,-9-12-2,10 6-1,-1-7-4,7 1 3,0-5-5,7 3 2,-2-3-2,6 1 1,2 1-3,3 2 2,0 1 0,0 4-1,-1 4 0,2 1 0,-3 7 1,-3 3-1,-3 7 0,-4 4 0,-4 7 0,-4 5 1,-3 7-2,-5 6 1,-4 5 2,-1 6-2,-5 3 2,-4 4-2,-3 5 1,-6 2-1,-6 2 2,-3 3-2,-5 1 0,-2-1 0,-5-2 0,0-2 1,-4-4-1,4-2 3,0-8-3,3-7 4,4-7-3,6-5 2,5-7-3,6-4 3,13-10-3,0 0 1,2-17-1,15 4-2,6-3 2,7 0-3,5 0 3,7 1-3,4 2 3,4 6-2,-1 3 3,-2 2-1,0 0 0,-3 4 0,-3-1 1,-1 0-1,-4 0-2,-6-4-5,10 1-23,-11-5-4,2-4-1,-4-8 1</inkml:trace>
  <inkml:trace contextRef="#ctx0" brushRef="#br0" timeOffset="473614.8111">7031 6834 35,'0'0'25,"0"0"2,-11 3-2,11-3-25,0 0 0,8-16 3,-8 16 1,12-17 0,-12 17 0,11-25 0,-3 14-1,-3-5 0,3 1-1,0-3-1,1 3 0,2-1-1,1 4 1,1-1 0,2 3 0,0 0 0,0 6 1,0-1 0,1 6 1,-3 3 0,0 6 0,-4 3 1,2 6-1,-9 3 0,4 6 1,-7 3-2,-3 6 0,-4 2-1,-2 4 1,-7 3-2,-2 2 2,-9 3-2,-3 2 1,-6-1 0,-2 1 0,-1-2 0,-2-3 0,2-4 0,1-1-1,3-5 1,4-5-1,2-4 1,7-8-1,2-5 0,6-7-1,4-6 0,11-3 0,-3-20 0,10 0-1,8 0 0,6-8 0,5 3 0,6-1 2,5 5-2,2 5 2,3 8-1,-2 6 1,2 5 1,-1 8 0,-1 3 0,1 3-1,-3 0 2,2 2-2,0-6 0,0-5-4,11 4-17,-5-13-12,-1-6-2,-4-9-1,-2-7 2</inkml:trace>
  <inkml:trace contextRef="#ctx0" brushRef="#br0" timeOffset="474316.8201">7580 6890 41,'0'0'28,"16"-21"-1,3 12 0,1-4-27,5 2 1,6 3 1,1 0 0,5 5 1,-1 0 0,-2 6 0,-2 0 0,-1 5 0,-7-2 0,-2 4 1,-9 0-1,-5 4 0,-12-2 0,-3 3-1,-11-1 1,-3 2 0,-6-3-2,-1 2 2,-2-4-3,3-1 1,4-1 0,4-3-1,7-1-1,12-5 0,0 0 0,0 0-1,11-8 1,8 3 0,4 3 0,5-2 1,5 4 0,2 3 0,1 5 1,1 3-1,-1 5 0,-1 4 1,-3 3-1,-2 4 0,-2-1 1,-5 2 1,-4-3-1,-4 1 0,-9-5 1,-8 3 0,-11-5 0,-8 1 0,-14-2 1,-7 1-2,-9-4 0,-2-8-2,-4 2-5,-5-12-28,12-3 0,5-9-2,15-6 0</inkml:trace>
  <inkml:trace contextRef="#ctx0" brushRef="#br0" timeOffset="474878.4273">8643 7111 81,'0'0'37,"4"12"-4,-4-12-4,0 0-61,0 0-4,2-10 0,-2 10 0</inkml:trace>
  <inkml:trace contextRef="#ctx0" brushRef="#br0" timeOffset="475377.6337">9443 6797 58,'-2'17'31,"-10"5"-1,1 4 1,-5 7-29,-4 0-1,1 9 2,-5-4 1,5 4 0,-4-4 0,6 0 1,-2-5-2,6-2-1,2-7-1,5-3 0,5-6-1,4-4 0,8-4 0,5-4 0,8-5 0,8-2-1,6-3 1,7-2-1,6-3 0,5-1 0,5 2 0,-1-3-1,2 4-1,-4-3-1,2 5 0,-12-5-3,3 10-7,-17-5-14,-5 0-4,-6 1 1,-12-2 1</inkml:trace>
  <inkml:trace contextRef="#ctx0" brushRef="#br0" timeOffset="475580.4363">9833 7041 53,'-20'17'28,"1"10"2,-2 1-1,1 2-25,5 9 0,-4-1 1,6 5-1,-3-8 0,5 1-3,4-3-15,-1-6-16,-2-9-2,2-5-3,-3-14 0</inkml:trace>
  <inkml:trace contextRef="#ctx0" brushRef="#br0" timeOffset="491726.6433">10612 6594 3,'0'0'22,"0"0"2,11 11 0,-11-11-11,13 11-3,-1 0 0,-12-11-2,16 24 0,-11-12-1,6 9-1,-6-4-2,4 8 0,-4 0-1,4 1 0,-3 2-2,2-1 1,0-1-1,0-2 0,-2-3-1,1-5-1,-1-2-4,-6-14-10,0 0-15,0 0 0,0 0 0,0 0 1</inkml:trace>
  <inkml:trace contextRef="#ctx0" brushRef="#br0" timeOffset="492116.6483">10438 6865 16,'0'0'23,"0"0"0,0 0 2,0 0-18,0 0 0,0 0 0,19-6-1,-2 6 0,0-6-1,11 4-1,0-5 0,7 1-2,1-2 1,2 2-1,-1-2-1,0 1 1,-6 0-1,-2 4-1,-7-2 0,-6 3 0,0 2-2,-16 0-3,17 0-4,-17 0-9,0 0-11,0 0 1,0 0 0</inkml:trace>
  <inkml:trace contextRef="#ctx0" brushRef="#br0" timeOffset="492600.2545">10471 7282 18,'0'0'23,"0"0"0,-12-2 2,12 2-18,0 0-1,14-12 0,0 12 2,0-4-2,9 4 0,-1-4-1,7 5-1,-3-2-1,6 1-1,-2-2 0,1 2-1,-3-4 0,-1 2 0,-4 0-2,-4-3-1,5 4-6,-13-5-12,0 3-7,-1 2-3,-10 1 2</inkml:trace>
  <inkml:trace contextRef="#ctx0" brushRef="#br0" timeOffset="493536.2665">11659 6825 18,'-7'-10'21,"7"10"1,-20-3 2,10-1-17,-3 10-1,-4 1 1,3 8 0,-7-1 0,7 10 0,-6-1-2,7 9 0,0-1-2,5 4-1,3 0-1,5 0 1,4-1-1,6-1 1,2-5-1,5-3 0,4-3 0,4-3 0,2-8 0,4-3 0,2-4-1,3-7 1,1-5-1,2-6 0,0-4 0,-2-7 0,2-4 0,-5-6 0,-1-2 0,-6-1 0,-8-1 0,-6 1 0,-12 0 2,-7 5-1,-11-2 2,-7 7-2,-11 3 1,-1 6 0,-7 4 0,1 10-1,0 6 1,-2 7-4,3 9 1,-1 4-2,8 11-5,-6-8-12,10 9-10,5-2-2,6-2 0,7-4 1</inkml:trace>
  <inkml:trace contextRef="#ctx0" brushRef="#br0" timeOffset="493895.0711">12266 7013 64,'0'0'31,"0"0"-1,-5 14-1,0 0-28,-1 3-1,1 6 1,-1-1 0,3 4 0,-2-4 0,3 1 1,0-5-1,0-1 0,1-3-1,0-2-1,1-2-4,0-10-12,0 0-13,0 0-2,0 0 2,-3-15-2</inkml:trace>
  <inkml:trace contextRef="#ctx0" brushRef="#br0" timeOffset="495080.6863">12251 7088 4,'0'0'21,"0"0"1,0 0 1,0 0-13,-2-16 2,2 16-1,0 0-1,0 0-2,-4-11 0,4 11-3,0 0-1,0 0-1,0 0-1,0 0-1,4 14 1,-4-14-1,3 12 0,-3-12-1,6 13 1,-6-13 0,0 0-1,10 11 1,-10-11-1,0 0 1,11-3-1,-11 3 1,0 0-1,6-16 0,-6 16 0,0-13 0,0 13 0,-4-11 0,4 11 0,0 0 0,0 0-1,-11-10-1,11 10-6,0 0-18,0 0-3,0 0-2,0 0 2</inkml:trace>
  <inkml:trace contextRef="#ctx0" brushRef="#br0" timeOffset="495642.2935">12921 6653 43,'0'0'29,"0"0"1,12 8-2,-1 10-22,-9 5-2,5 14 2,-5 2 0,6 15 1,-6-2-1,6 9 2,-8-6-3,7 1 0,-6-9-2,3-3-1,-2-9-1,0-10-3,3-3-6,-9-12-26,4-10 0,0 0-1,-10-5 0</inkml:trace>
  <inkml:trace contextRef="#ctx0" brushRef="#br0" timeOffset="572592.7258">7141 8576 6,'0'0'21,"-10"1"1,10-1-16,0 0-3,0 0-1,2-11 0,-2 11-1,11-14 0,-11 14-1,16-21 1,-5 9 0,0 0 0,0-2 0,3 4 1,0-4-1,4 3 1,-2-3 0,5 5 0,-2-5 0,6 5-1,0-2-1,2-1 0,4 2 0,0-1 0,3 3-1,-3 3 1,0 2-1,-3 2 1,-3 2 0,-5 4 0,-3 3 0,-5 3 0,-1 3 0,-3 2 1,-3 4-1,-1 1 1,-4 4 0,-2 4 1,-4 1 0,-3 5 0,-6 0 0,-4 3 0,-3 3 1,-3 0-1,-4 0 1,0-1 0,-2-3 1,0-1-2,1-6 2,5-2-1,-2-8-1,7 0 0,0-8-1,6-2 0,1-5-3,13-5 1,-12-2-2,12 2 2,4-14-1,-4 14 1,17-18 0,-4 10 1,2-2 1,2 6 1,2 2 0,0 4-1,0 4 1,1 3-1,1 3 0,1 1-1,2 3 0,0-1 0,4 3-4,-1-10-4,6 2-7,-1-5-9,-1-10-2,5 3 0</inkml:trace>
  <inkml:trace contextRef="#ctx0" brushRef="#br0" timeOffset="573450.7368">7957 8524 15,'0'0'27,"10"-6"-1,-10 6 1,0-15-21,0 15-2,11-10-1,-1 4-1,3-4 0,3-1-2,4-1 1,3 1 0,4-2 0,0 1 0,1 3 0,2 2 1,-3 1 0,0 4 0,-5 1 0,0 5 1,-5 1-1,-1 4-1,-4-1 0,-1 5 0,-3-1-1,-4 5 1,-3 0 0,-2 1-1,-8 3 1,-4 0 0,-7-1 0,-4 3 0,-6-5 0,0 0 0,-4-4 0,3-1-1,2-5 1,4-1-1,6-2 0,6-4-1,13-1 0,0 0-2,0 0 0,9-14 0,11 8 0,-1-2 0,6 2 1,2-1 0,4 4 1,-1 2 2,4 2 0,-1 5-1,1 1 1,2 3 0,-2 2 0,4 3-1,-5 2 0,1 1 0,-3 8 2,-1-1-2,-6 5 1,-3 2-1,-2-1 2,-8 2-2,-1-1 2,-8-2-2,-7-6 1,-5-1-1,-6-4 1,-5-5 0,-8-4 0,-6-3-1,-7-4-1,-5-7-6,3-2-18,-1-1-4,-3-9-1,9 1 1</inkml:trace>
  <inkml:trace contextRef="#ctx0" brushRef="#br0" timeOffset="573747.1406">9122 8794 65,'-10'8'34,"4"6"-5,-9-15-10,15 1-52,-13 8-3,13-8 4,0 0-2</inkml:trace>
  <inkml:trace contextRef="#ctx0" brushRef="#br0" timeOffset="574979.5564">9383 8718 14,'7'-15'25,"-7"15"0,8-19 0,-6 6-22,5-2 0,0-4-1,5-3-1,-1 0 0,4-3-2,0 0 1,4-2-1,2 0 1,2 2 0,2 2 0,2 2 0,2 3 1,1 4 1,1 1 0,-1 6 0,1 2 0,-1 5 1,-4 3-2,0 4 1,-4 6-1,-2 3-1,-7 5 1,0 5 0,-6 2-1,-3 4 2,-7 0-2,-2 6 2,-7-2-1,-2 3 0,-7 1 3,-1 1-2,-6-2 1,-1 4-1,-3-5 1,1 1-1,-3-3 1,4 0-2,-1-5 0,5-5 0,2 1-1,3-7 0,5-2-1,3-5 0,5-2-1,8-11 1,0 0-1,0 0 0,14 7 1,2-12 0,6 0 1,5-1 1,3 0 0,5 3 1,1-2 0,2 6 0,-1-1 0,2 3-1,-2 0 1,3 2-1,-2-1-2,0-1 0,4 2-2,-5-5-1,5 5-3,-8-10-6,6 9-7,-8-4-9,-8-7-1,0 7 2</inkml:trace>
  <inkml:trace contextRef="#ctx0" brushRef="#br0" timeOffset="575977.9692">11118 8605 10,'-1'-19'15,"1"19"-11,6-11-7,-12-2-22</inkml:trace>
  <inkml:trace contextRef="#ctx0" brushRef="#br0" timeOffset="576274.373">11097 8541 5,'-10'-1'25,"10"1"-1,0 0-1,0 0-15,0 0-3,0 0-1,0 0 0,7 15-1,-4-2 1,-4-2 0,3 10 0,-6-4 1,3 11 1,-9-5-1,7 7 0,-9-3 0,6 0 0,-4-2-1,4-3-3,-1-4 2,1-1-3,4-3 0,2-14-3,-2 15-3,2-15-7,0 0-15,0 0-4,-7-13 1,7 13 0</inkml:trace>
  <inkml:trace contextRef="#ctx0" brushRef="#br0" timeOffset="576633.1776">10817 8727 36,'0'0'29,"0"0"-1,0 0-2,0 0-25,21 8-2,-2-7 0,7 0 0,5-1 0,3 0 0,5-1 0,2 0 1,-1-1 0,-2-1 0,3 0 1,-5 1-1,-2-1 1,-4 2-1,-4 0 0,-4 0-1,-1 4-7,-7-1-12,-14-2-7,23 3-1,-23-3 1</inkml:trace>
  <inkml:trace contextRef="#ctx0" brushRef="#br0" timeOffset="577116.7838">10773 9141 35,'9'-13'27,"15"8"0,-5-6-3,6 3-25,6-1-1,6 1 0,-1 1 0,6 1 0,-1-1-1,0 3 1,-6 0 1,1 1 1,-4 0 0,-5 3 0,-3 0-1,-4 4-9,-1 2-13,-9-9-1,10 10-1</inkml:trace>
  <inkml:trace contextRef="#ctx0" brushRef="#br0" timeOffset="578380.4">12033 8607 15,'0'0'26,"-29"10"0,16 3 0,-7 0-23,-1 3-2,0 5 1,-1 3 0,1 4 0,-2 2 2,3 4-2,-2-3 3,6 5-2,-3-6 3,8 4-3,0-9 0,9 3-1,4-9-1,7-2 0,6-2-1,4-5 0,8-3-1,1-5 1,4-2-1,-2-2 1,3-4 1,-2-2-1,-1-5 1,0 0-1,-1-3 1,1-2-1,-2-4 1,3-3 1,-3-3-2,0-2 1,-2 0-2,-4-1 2,-4-2-2,-4 3 3,-6 0-2,-3 4 1,-9-1 0,1 6 2,-9-3 0,1 7-1,-8-1 1,3 4-2,-5 1 1,-1 3-2,-1 5-1,-5 2-1,1 6-2,-9-3-6,9 11-14,-7 0-9,0-1 1,4 4 0</inkml:trace>
  <inkml:trace contextRef="#ctx0" brushRef="#br0" timeOffset="578786.0052">12717 8947 73,'0'0'37,"0"0"-1,0 0-1,0 0-39,0 0-15,0 0-16,0 0 0,0 0-2,0 0 1</inkml:trace>
  <inkml:trace contextRef="#ctx0" brushRef="#br0" timeOffset="593325.8338">12938 8744 3,'0'0'22,"20"3"0,-20-3-3,12-14-19,-1 8 0,0 0-1,1-1 1,1 0-2,-3-1 2,2 0 0,-2-1 0,1-1 1,0-1 0,2-1 0,0-1 2,-1-1 0,5 0 1,-5-1-1,6 1 1,-3-1 0,3 0-1,-3 2-1,5-1-1,-3 2 0,1 1-1,0 1 0,2 2-1,2 1 1,-1 4 0,1 1 0,-1 3 1,-2 2-1,-1 5 2,-4 3-1,-3 4 2,-6 1-1,-2 5 1,-5-1 1,-1 7-1,-4-2 1,-1 6-1,-4-2 1,2 4-1,-3 2 0,0 5-2,-1-2 2,0 2-2,-2-1 1,1 0-2,-1-1 1,2 2-1,-4-7 1,5 0 0,-1-1 0,1-2 0,1-4 0,4 0 0,0-5-1,2-1 1,4-2-1,1-5 0,3-1-1,-2-12 0,11 15 0,-11-15 0,20 5 0,-6-3 0,5-2 0,1-3 1,5 2-1,2-1 1,2-2 0,1 3 1,2-1 0,2 1 0,-1-2 0,1 3 0,-3-1-1,-1 1 1,-1 0-2,-3-3-4,4 4-13,-3-2-13,-7-8-1,4 2 1</inkml:trace>
  <inkml:trace contextRef="#ctx0" brushRef="#br0" timeOffset="702242.0896">7192 10179 51,'-1'-11'32,"1"11"-1,5-23 0,-5 7-29,7-1-1,-2-3-1,7-3 0,0-1 0,4-4 0,0 1-1,4-2 2,1 1-1,-1 2 0,5 0 1,1 4 0,2 3 0,1 3-1,1 3 1,3 3 0,0 0-1,1 7 0,-2 1 1,1 4-1,-4 3 1,0 3 0,-6 1 0,0 4 1,-7 0-1,0 5 1,-6 1 0,0 7 0,-6 0 0,0 8 1,-5-2-1,1 7 0,-5 0-1,0 5 0,-6-1 0,0 3 0,-7 0-1,-1 1 2,-6 2-2,-3 0 1,-2 1 0,0-2 0,-3-4-1,1-1 1,2-5 0,1-6 0,5-4-2,2-6 1,3-7 0,3-4-1,6-4 0,10-7 0,-13-2 0,13 2 0,5-15 0,4 2 0,6-1 0,7 1 1,5-1 0,5-1-1,7 1 2,4 1-2,5 2 1,2 4 0,-1 1 0,4 4 0,-2 2 0,-4 2-1,-2 5-2,-7-7-7,6 8-18,-10-8-6,-3-2-1,-6-8 0</inkml:trace>
  <inkml:trace contextRef="#ctx0" brushRef="#br0" timeOffset="703022.0996">8149 10135 23,'2'-21'24,"-2"21"-1,11-23 1,-2 12-24,-1-3-1,3 2 1,0 1 1,0-2 1,0 3 0,-2-3 0,2 1 1,-4-1 1,4 1 0,-2-3 0,4 4 0,0-7 0,6 8 0,-1-5 0,8 7 1,-3-4-2,6 5 0,-2 2 0,3 2-1,-5 4-1,1 8 0,-6-1 1,-1 7 0,-6 1-1,-3 6 2,-6-2-1,-1 6 1,-8-2 0,1 0-1,-9-2 1,-3 0-2,-6-1-1,-4-4 0,-4-1-1,-4-3 1,-1-3-2,1-3 2,4-1-1,2-4 0,9-1 0,3-2-1,16 1 1,0 0 0,0 0-1,18 1 1,5 2 0,7-1 1,7 2 0,8 0 1,8 0 0,7 1 0,2 0 0,4 3 0,3 2 0,-3 3-3,-1 2 2,-4 4 0,-8 1-1,-6 5 1,-13 2-1,-9 4 1,-15 0 0,-10 4 3,-16 1-2,-11 2 1,-12-4-1,-10-1 0,-9-6 0,-7-4-1,-3-4-1,-4-9-3,6 1-4,-8-15-13,14 3-12,5-2-2,10-3 2,12-1 0</inkml:trace>
  <inkml:trace contextRef="#ctx0" brushRef="#br0" timeOffset="703318.5034">9420 10273 82,'14'14'38,"-14"-14"-2,0 0 1,-4 13-41,4-13-4,0 0-25,0 0-4,0 0 1,0 0-2</inkml:trace>
  <inkml:trace contextRef="#ctx0" brushRef="#br0" timeOffset="704098.5134">9734 10096 47,'1'-12'29,"-5"-7"2,9 1-3,0-4-26,3-1-2,3-1-1,6 0 1,1-3-1,3 3 1,3 0 0,2 2 0,0 3 1,0 0 0,2 5 1,-3 2 0,2 7 0,-4 1 1,1 10-1,-3 3 1,-1 9-1,-4 1 0,-1 7 0,-3 3 0,-2 6 0,-4 0 0,-4 5 0,-6-1 0,-3 4 1,-7 1-2,-1 3 1,-10-1-1,0 2 0,-7-2 0,1 1 0,-3-1-1,0 1 1,-1-5-1,5-2 1,1-2-1,3-4 0,5-4-1,3-5 1,7-4-1,5-6-1,8-1 1,-2-14 0,23 11 0,-2-10 0,9-1 0,4-2 1,8 0 0,2-3 0,4 1 0,2-2 0,1-1 0,0 1 0,-1-1-2,-3-1 0,3 2-4,-9-6-3,6 9-6,-15-10-8,2 4-10,-4 1 0,-5-1 0</inkml:trace>
  <inkml:trace contextRef="#ctx0" brushRef="#br0" timeOffset="704644.5204">11047 9801 28,'20'7'29,"-20"-7"1,12 15-1,-12 0-19,-4-4-5,5 9 0,-5 0-1,1 9-1,-4-1 0,4 6 1,-6-1-2,4 4 2,-3-3-2,4 3 1,-2-6-2,1-2-1,3-1-5,-5-12-5,11 5-14,-4-10-9,0-11 0,0 0 0</inkml:trace>
  <inkml:trace contextRef="#ctx0" brushRef="#br0" timeOffset="704972.1246">10964 10095 48,'7'-14'32,"-7"14"1,13-17-1,-5 3-24,5 3-4,-2-3-2,6-1 0,4 0-2,5-1 0,2-1-1,2 0-1,3 2-2,-5-5-3,8 11-4,-14-7-10,4 5-11,-6 3 1,-6 4 0</inkml:trace>
  <inkml:trace contextRef="#ctx0" brushRef="#br0" timeOffset="705440.1306">10888 10582 37,'11'-3'31,"6"1"1,0-5-1,4-6-24,3 7-5,0-4 0,6 1-5,6 3-11,-2-2-16,-2-5-1,5 5 0,-4-3 0</inkml:trace>
  <inkml:trace contextRef="#ctx0" brushRef="#br0" timeOffset="706454.1436">11893 9990 41,'5'-21'29,"5"3"1,-8-4 0,-2 1-27,3 5-1,-6 1 0,1 3 0,2 12-1,-17-8-1,2 13 1,-4 4-1,-5 8 1,-2 7 0,-4 8 0,0 8 0,-4 3 1,3 6 0,0 4-2,3 7 2,4-6-2,6 2 1,8-4-2,4-3 1,9-4-1,8-6 0,8-5 0,6-10 0,10-4 0,4-12-1,6-6 0,6-10 0,5-7 0,0-7 0,2-8 1,-2-4 0,-2-6 1,-5-4-1,-7-3 3,-6-1 0,-11-3 1,-4 1-1,-11 1 1,-6 5 0,-13 3 0,-7 7-1,-12 8 0,-8 5-1,-6 8-1,-6 6-2,3 12-3,-8-3-8,13 10-17,4 7-3,6 1 2,12 8-1</inkml:trace>
  <inkml:trace contextRef="#ctx0" brushRef="#br0" timeOffset="706719.347">12645 10241 81,'3'10'37,"-2"2"-2,-1-12-2,-10 10-41,17 1-22,-7-11-7,0 0 1,0 0-2</inkml:trace>
  <inkml:trace contextRef="#ctx0" brushRef="#br0" timeOffset="707421.356">12795 10059 61,'-10'-22'35,"3"-2"-3,0-5-1,7-1-31,1-5-2,6 4-1,1-5-1,7 7 0,-1-3 0,6 6 1,-1 0 1,3 3 2,1 4 1,-2 0 1,4 8 1,-3-1 0,4 7 0,-2 0 0,1 7-1,-4 3 0,0 4-1,-5 4 0,-2 4-1,-6 6 1,-3 2-1,-6 4 0,-7 5 1,-5 4 0,-3 3 1,-6 3 0,-3 6 0,-5-3 1,0 4-1,-7-1 0,2 2 0,-3-5-2,1-3 1,-1-5-2,2-4 2,0-5-2,2-4 1,4-8-1,4-4 1,2-5-1,6-4 1,5-4 0,13-1-1,0 0 1,-3-16 0,15 7-1,9 0 1,6 1 0,8 1 0,5 3 0,7 0-1,2 3 1,3 1 0,5 1 1,0 1-1,0 0-1,-4-3-3,4 6-8,-9-7-21,1-4-2,-3-2 1,-5-3 1</inkml:trace>
  <inkml:trace contextRef="#ctx0" brushRef="#br0" timeOffset="770878.6308">19971 1053 29,'0'0'12,"0"0"-4,0 0 7,0 0-1,0 0-5,9-46-2,-9 46 0,0 0 1,0 0-1,0 0 0,0 0 1,0 0-1,0 0-3,0 0 1,32 46 1,-32-46-3,0 0 2,5 59-2,-5-59 0,-16 39 0,24 20 1,1 3-3,-3-3-1,1-4 1,-4-9-1,3-7 0,-5-10 0,-1-13 0,0-16-1,1 18-2,-1-18-2,0 0-5,-7-13-13,9 1-10,-4-4-2,2 16 1</inkml:trace>
  <inkml:trace contextRef="#ctx0" brushRef="#br0" timeOffset="771674.2308">19518 1236 32,'0'0'29,"0"0"0,0 0-2,0 0-22,0 0 0,-48 2 1,48-2-1,0 0 0,0 0 1,0 0-1,0 0 0,0 0 0,0 0-2,0 0-2,0 0 2,0 0-4,50-25 2,-50 25-1,0 0 1,57-18-1,-57 18 0,51-16 1,-51 16-1,65-20 1,-65 20-1,78-23 0,-78 23 0,91-27-1,-43 15 1,1-2 0,1 1 0,-2 0-1,0 2 1,-48 11-1,88-22 0,-88 22 1,78-18 0,-78 18-3,63-15 2,-63 15 0,47-13-1,-47 13 0,0 0-3,0 0-4,0 0-7,0 0-14,0 0-4,0 0 1,0 0 1</inkml:trace>
  <inkml:trace contextRef="#ctx0" brushRef="#br0" timeOffset="1.03457E6">20169 2796 20,'0'0'16,"0"0"0,0 0 1,0 0 0,0 0-1,0 0-1,0 0-1,0 0-3,0 0-2,0 0-2,0 0-1,0 0-2,0 0 1,0 0-2,-4 14 0,4-14 0,-4 24 0,-1-6-1,1 8 1,0 2 0,0 5-1,-1 2 0,0 5-1,0 0 0,1 2 0,-2 2 0,1 1 0,-3 1 0,0 3 0,-2-1 0,0-1 1,-1 1-2,0-2 1,0-1 0,-1-4-1,2-3 1,-1-4-2,2-3 2,0-4-2,1-1 1,0-7-1,2 1-3,6-20-1,-10 27-9,-1-26-21,11-1-3,0 0 0,-6-22 0</inkml:trace>
  <inkml:trace contextRef="#ctx0" brushRef="#br0" timeOffset="1.03809E6">20469 3086 14,'10'-6'23,"-6"-5"-1,0-3-9,-4 14 2,11-20-1,-1 19-1,-15-11 1,5 12-2,0 0 0,0 0-3,0-10 1,0 10-4,0 0 0,0 0-2,0 0 0,-9 10-1,9-10-1,-15 15 1,4-3-2,-1 5 1,-2 3-1,-1 4 0,-1 4-1,1 1 1,-1 4-1,0 4 1,3 2-1,0 4 0,2-1 0,4 5 1,3-1-1,3 1 0,3-1 0,4-4 0,1-4 0,2-5 0,3-4 0,-1-6 0,1-3 0,-1-5 1,1-3-1,1-1 0,-1-3 0,3-1 1,0-3-1,5 0 0,1-4 0,2-4 1,2-3-1,-1-4 1,1-8-1,0-3 0,-2-4 0,-2-3 1,-3-3-1,0-3 0,-3-2 0,-1 0 1,-4-2-1,-2-1 1,-3-2-1,-3 0 0,-3-1 1,-1 1-1,-4 4 1,-2 2-1,-3 4 0,0 6 1,-3 2-1,-2 5 0,-2 3 1,0 3-1,-6 4 0,-1 3 0,-4 6 0,-3 4 0,-5 6-1,-3 5-1,1 6-1,-3-5-8,18 13-25,1-11-2,21 1 0,2-19-3</inkml:trace>
  <inkml:trace contextRef="#ctx0" brushRef="#br0" timeOffset="1.03878E6">21109 3156 24,'29'-21'28,"-2"3"2,-2-2 1,4 13-16,-16-12 0,9 17-1,-15-10-3,7 13-1,-14-1-3,0 0-1,0 0-2,6 15 0,-10 1-1,3 10-1,-2 1 0,-1 11-1,-2 6 1,1 7-1,-2 3 0,0 3 0,-1 0 0,-2 1-1,-1 1 1,0-4 0,-1-2 0,0-6-1,0-4 0,1-5 0,0-8 0,3-8-2,2-6-2,6-16-3,0 0-19,-19-17-11,14-3-1,-9-14-2,5-1 3</inkml:trace>
  <inkml:trace contextRef="#ctx0" brushRef="#br0" timeOffset="1.0392E6">20700 3142 79,'0'0'35,"-14"-9"0,14 9-2,0 0-29,0 0 0,16-11-1,0 7 0,2-2 1,11 4-1,6-4 0,10 3-1,6-3 0,9 1-1,5-3 1,7-2-1,1-2 0,1-1 0,-3-6 0,-2-2 0,-7 2-1,-5-1 1,-8 2-1,-8 0 0,-6 6-3,-11-2-3,7 20-27,-15-11-5,10 14 0,-6-2-1</inkml:trace>
  <inkml:trace contextRef="#ctx0" brushRef="#br0" timeOffset="1.03971E6">21764 3630 91,'16'-1'40,"-6"-8"-1,11 3-1,-2-10-35,6 3-1,5-1 0,8 3-1,0-1 0,2 3 0,0 1-1,-3 2 1,-4 0-1,-1 1 0,-5 1-1,-6 0-2,-1 5-3,-13-12-10,4 16-21,-11-5-1,-12 8 1,-9-5-1</inkml:trace>
  <inkml:trace contextRef="#ctx0" brushRef="#br0" timeOffset="1.04006E6">21761 3996 79,'-10'0'37,"10"0"0,0 0 0,0 0-32,15-6 1,7 5-1,4-4-1,8 3 0,3-5-1,7 3 0,-1-2 0,3 1-2,-6-1 1,-2 2-1,-4-2 0,-9 0-2,-3 4-2,-12-11-7,5 15-27,-15-2-2,0 0 0,0 0-1</inkml:trace>
  <inkml:trace contextRef="#ctx0" brushRef="#br0" timeOffset="1.04126E6">19658 4712 71,'0'0'37,"-16"-20"-2,13 10 0,-2-10-33,6 3 0,0-6 0,5 2-1,2-2 1,3 2 0,2 0 0,4 3 0,2 1 0,4 3-1,1 1 0,3 5 0,1 4-1,1 7 1,0 6-1,1 7 1,-2 7-1,-3 9 0,-3 2 1,-3 9-1,-6 4 0,-5 4 1,-6 1-1,-4 1 0,-6 0 0,-5-2 1,-2-1-1,-5-4 1,-1-2 1,-3-2-2,-4-3 2,-1-3-1,-1-3 1,-1-2-2,1-3 2,2-5-1,2-3-1,5-5 0,6-6 1,5-2-1,10-7 0,-10 0 1,10 0-1,0 0 1,6-16-1,-6 16 0,17-17 1,-5 8-1,5-1 0,6-1 0,5 0 1,5 2-1,7 0 0,5 2 1,3 0-1,5 2 0,-2 4 0,-3 0 0,-4 2-1,-7-1-1,-7 2-2,-13-11-7,3 9-27,-20-10 1,0 10-2,-4-22 0</inkml:trace>
  <inkml:trace contextRef="#ctx0" brushRef="#br0" timeOffset="1.04223E6">20411 4762 71,'-19'0'38,"19"0"-1,-15-6 1,15 6-34,-9-21 0,9 21 0,0-22-2,6 7-1,1-2 1,4-2-1,4-2 0,4 1 0,1 1-1,4 3 1,1 3-1,0 4 1,-2 6-1,0 5 1,-2 5-1,-3 7 1,0 4-1,-5 5 1,-4 5-1,-2 5 1,-5 4-1,-3 2 1,-4 3-1,-3 0 1,-5-2-1,0-1 0,-6-1-1,-2-4 1,0-4 0,2-6 1,-2-5-1,3-2 1,3-7-1,3-3 0,12-7 1,-14 0-1,14 0 0,-2-13-2,6 3 3,2-3-3,3-2 2,5-1 0,1 0 0,5 0 0,1 3 0,2 0 0,2 4 1,3 3-1,1 4 0,0 2 0,1 5 0,4 2 0,-3 3 0,1 3 0,2 3 0,-3 2 0,-1 2 0,-4 1 1,-5 0 1,-5 1-1,-2 1 1,-7 3-2,-5-1 3,-5 2-3,-7 2 2,-1 2-2,-5 1 0,-3 1 1,-2-1-1,-1-1 0,0-4 0,1-1 0,-1-8 0,0-4 0,-1-6-2,-1-6 0,2-2-2,-5-9-2,12 13-19,-13-19-13,12 9 1,-6-10-3,8 3 2</inkml:trace>
  <inkml:trace contextRef="#ctx0" brushRef="#br0" timeOffset="1.04402E6">21207 5377 70,'0'0'36,"0"0"1,0 0 0,0 0-29,0 0-1,0 0 0,16 16-2,-16-16 1,14 12-1,-14-12-1,11 11 0,-11-11-1,13 11 0,-13-11-1,0 0 0,10 10 0,-10-10-1,0 0 0,0 0 0,0 0-1,0 0-2,0 0 0,5-24-5,6 12-22,-18-16-10,11 4-1,-10-9-3,11 2 1</inkml:trace>
  <inkml:trace contextRef="#ctx0" brushRef="#br0" timeOffset="1.04513E6">21700 4909 62,'0'0'37,"0"0"-2,0 0 2,-3-10-28,3 10-3,4-17 0,4 7-2,-3-5 0,4-1-1,1-5-1,3 0 0,2-2 0,3-1-1,3-1 0,1-1 0,2 1 0,3 2-1,1 5 1,0 4-1,-2 2 1,-1 6-1,-3 9 1,-2 5 0,-5 6 0,-4 6 0,-9 8 0,-4 4-1,-3 5 1,-4 4-1,-4-1 0,0 0 0,-2-2 0,-1 0-1,0-4 1,1-4 1,-2-6-1,4-4 0,-4-5 0,5-4 0,-1-5 1,2-4-1,11-2 0,-16-4 0,16 4 1,-6-12-1,6 12 0,5-20-1,2 10 1,2-3 0,6 2 0,2-1 0,3 2 0,5 1 0,0 4 1,2 3-1,1 4 1,-2 5-1,1 5 0,1 3 1,-4 2-1,-1 5 0,-3 2 2,0 1-2,-5 4 2,-3 1-1,-3 2 1,-6 3-2,-3 1 2,-5 1-1,-4 1-1,-4 1 1,-3-2-1,-4 1 0,-4-2 0,-4-1 0,-3-2-1,-4-3 1,-4-4-2,-5-5-1,-1-3-4,-9-20-12,17 1-19,-8-20-1,15-5-1,3-19-1</inkml:trace>
  <inkml:trace contextRef="#ctx0" brushRef="#br0" timeOffset="1.04577E6">22586 4622 79,'1'-22'38,"-1"22"-1,3-15 1,-3 15-33,0 0 1,0 0-1,10 9-2,-5 10 0,-4 1 0,2 10-1,-1 7 0,1 9 0,-3 3-1,2 5 1,0 0-2,-1-2 1,0-1 2,0-5-3,0-7 2,-1-5-1,1-8 0,-1-6 0,0-6 0,0-14-2,0 0 0,0 0-2,0 0-3,-15-24-1,15 24-18,-5-33-13,2 13-1,-7-6-1,3 4 0</inkml:trace>
  <inkml:trace contextRef="#ctx0" brushRef="#br0" timeOffset="1.0462E6">22247 4967 67,'-13'-6'36,"13"6"-2,0 0 3,0 0-30,0 0-1,0 0 0,0 0 0,13 2-1,-13-2-1,14 7 0,-4-2-1,3-4-1,5 0 1,7-3-2,6-1 1,7-1-1,5-2 0,5-1 0,1-1-1,1-1 1,0 2-1,-6 1 1,-6 0-1,-8 2 1,-6 1-1,-6 2 0,-6-1-2,-12 2-1,0 0-7,12 6-24,-12-6-5,0 0 0,-18 10-2</inkml:trace>
  <inkml:trace contextRef="#ctx0" brushRef="#br0" timeOffset="1.04694E6">22326 5763 81,'-2'-10'37,"2"10"-2,-1-10 3,1 10-30,0 0-2,0 0 0,7-13-2,4 12 0,1-3-1,10 2 0,5-3 0,8 3 0,5-4-1,7 3-1,1-2 0,3 2 1,-1-2-1,-5 2 0,-5-1-1,-6 1 1,-7-1 0,-5 2 0,-6-1-1,-5 1 1,-11 2-1,11-2 1,-11 2-1,0 0 1,0 0-1,0 0 0,0 0 1,0 0-2,0 0 1,0 0-2,0 0 0,0 0-1,11-3-2,-14-8-7,14 12-24,-13-12-3,2 11-1,-5-23-1</inkml:trace>
  <inkml:trace contextRef="#ctx0" brushRef="#br0" timeOffset="1.05316E6">23402 5087 12,'0'-20'25,"6"4"3,-1 5-7,-6-8 0,12 14-1,-17-11-1,6 16-2,0 0-2,0 0-3,-14-3-4,14 3-1,-20 17-3,8-2 0,-7 2-1,-1 10-1,-4 5 2,1 7-3,-2 7 2,5 7-2,1 4 2,6 3-2,5 0 1,7 0-1,8-5-1,5-4 1,5-8-1,4-8 0,3-6 1,2-8-1,-1-11 0,3-5 0,-1-11 1,0-9-1,0-9 0,-1-10 0,-3-8 1,-2-11-1,-5-11 0,-5-6 0,-7-4-1,-8 1 1,-6 3-2,-3 8 2,-4 7-1,-4 12 1,0 12-2,-1 12 1,-1 11-1,0 6 0,2 8-2,-3-3-1,5 14-7,-11-11-24,17 9-2,-4-8 0,11 6-1</inkml:trace>
  <inkml:trace contextRef="#ctx0" brushRef="#br0" timeOffset="1.05358E6">23684 5407 97,'-2'10'39,"7"9"1,-6-9-1,10 11-32,-4-4-1,6 5-2,1-3-1,2 4 0,-3-4-1,1 0-1,-4-3 0,-2-2 0,-4-4-1,-2-10 0,2 13-1,-2-13-2,0 0-1,-9-17-7,16 5-26,-13-14-3,10 2 0,-10-11-2</inkml:trace>
  <inkml:trace contextRef="#ctx0" brushRef="#br0" timeOffset="1.05443E6">23893 5024 95,'0'0'37,"-17"-23"1,17 23-8,-13-26-25,13 10-2,-2-2 0,3 3 0,1 0-1,4 4 0,2-1 0,3 3-1,5-1 1,1 0-1,4 1-1,1 2 1,1 3-1,1 2 1,-1 6-1,-1 6 0,-4 5 0,-4 7 1,-5 6-1,-7 3 1,-3 4 0,-3 1 0,-7 3 1,0-1-2,-2-1 2,0-2-1,0-5 1,4-3-2,1-5 1,2-6 0,1-6-1,5-10 0,0 0 0,0 0 0,0 0 0,0-15 0,5 4 1,1-4-2,2 0 1,4 0 0,2 0-1,2 1 0,1 2 0,3 2 1,-2 3-2,4 4 2,0 3 0,0 2 1,-1 5 0,-2 3-1,-1 4 2,0 2-2,-1 4 2,-4 2-2,0 2 0,-4 2 1,1 2-1,1 0 0,-4-1 0,1 2 1,-4 0-1,0 0 0,-2 0 1,-2 0-1,-1-2 0,-3 2 1,-1-1 0,-1-4-1,-2 1 0,0-3 1,0-2-1,-3-2 0,2-2 0,-2-1 0,1-2 0,-2-1 0,2-3 0,-3-2-1,1-1-1,-2-1-1,1-1-1,-3-10-3,16 6-14,-26-7-15,26 7-4,-18-30 0,15 12 0</inkml:trace>
  <inkml:trace contextRef="#ctx0" brushRef="#br0" timeOffset="1.05775E6">19777 6583 62,'9'-12'33,"-4"-1"0,-5-2 1,0 15-24,-5-23-1,5 23-2,-16-14-1,16 14-2,-26-7 0,13 8-1,-5 0-1,2 3-1,-1 1 0,1 1-1,1 1 1,0 0-1,2 0 0,2 0 0,11-7 0,-16 14 0,16-14 0,-7 16 1,7-16-1,4 20 0,3-9 0,4 2 2,4 3-2,5 1 2,4 2-2,8 0 2,2 2-2,6 3 2,0 3-1,4 2-1,-1 0 0,-1 1 1,-2 1 0,-6 1-1,-5-1 1,-5 3 0,-9-2 0,-3 0 0,-9-1-1,-4 2 1,-8-2 0,-3-1 0,-5-2 0,-2 2 0,-3-2-1,0-2 0,-1-3 0,0-5-1,0-3 1,-1-6-1,-4-8 0,0-8 1,0-6 0,0-5 0,1-2-1,1-6 0,5 2-2,4-7-2,18 14-13,-3-13-19,19 8 0,3-8 0,12 5-1</inkml:trace>
  <inkml:trace contextRef="#ctx0" brushRef="#br0" timeOffset="1.05829E6">20543 6792 71,'-6'-11'35,"-3"-1"-1,9 12 1,-21-13-23,21 13-5,-27 3 0,17 8-2,-8 3-1,6 9 0,-3 1-1,3 10-1,2 0 0,2 7 0,2 0-1,2 2 1,2-2-1,3 0 0,1-3-1,3-4 1,1-4 0,4-1-1,1-6 1,3-4-2,2-9 1,5-4 0,3-10 1,3-5-1,0-9 1,4-9-1,-2-7 1,-2-8 1,0-1-1,-7 0-1,-3-4 0,-5 4 0,-7 1 1,-2 1-1,-6 4 0,-3 3 1,-6 3-1,-4 1 0,-5 6 0,-3 3 0,-5 7-1,-5 5-1,2 11-1,-6 2-6,15 20-23,-9-2-5,11 10-2,-3 1-1</inkml:trace>
  <inkml:trace contextRef="#ctx0" brushRef="#br0" timeOffset="1.05914E6">19698 7889 71,'15'-10'37,"-15"10"-2,0 0 3,0 0-29,0 0-1,0 0-2,4 22-1,-6-3-2,2 11 0,-4 4-1,2 9-2,-2 3 1,1 6-1,-3 1 0,0 2-1,-1 0 1,0-6 0,0 0 0,2-3 0,-1-2 0,0-3 0,3-4 0,-1-4 0,1-3 0,0-3 0,0-5-1,-3-7-2,0-4-1,-7-15-5,13 4-19,-18-23-10,9 0 1,-8-12-2</inkml:trace>
  <inkml:trace contextRef="#ctx0" brushRef="#br0" timeOffset="1.05964E6">19190 7973 61,'-14'-5'35,"14"5"-2,0 0 2,-8-15-24,8 15-3,11-4 0,3 6-1,0-6-2,11 6-1,1-5 0,14 3-2,5-2 1,10 2-1,8-3 0,10 0-1,3-2 1,7 0-1,3-4 0,1-1 0,0-1 0,-3-1 0,-6 2 0,-6 1-1,-9 0 0,-12 3 0,-11 2 0,-12 2-2,-8 4-2,-20-2-3,17 10-21,-17-10-10,-6 15 0,6-15-2</inkml:trace>
  <inkml:trace contextRef="#ctx0" brushRef="#br0" timeOffset="1.06013E6">20149 8458 74,'0'0'37,"-10"-23"-1,10 23 2,3-19-29,11 14-1,-1-4-2,9 5-2,0-3 1,6 5-2,0-2-1,5 0 0,0-1-1,2 0 0,5-2-1,-2-1 1,-1 0-1,-1-2-1,-4 3 0,-5-1-1,-3 4-2,-8-3-1,-2 12-4,-14-5-7,0 0-21,0 18 0,-3 0-2,-9-3 3</inkml:trace>
  <inkml:trace contextRef="#ctx0" brushRef="#br0" timeOffset="1.06054E6">20193 8744 57,'0'0'35,"0"0"0,0 0 0,9 14-20,-9-14-5,14 5 0,-14-5-3,29 2-1,-8-4-2,8-1 0,2-2-1,7-2 0,2-4-1,3 0-1,2-3 0,1 0 1,-2 2-2,-1 0 1,-6 2 0,-7 0-2,-4 5 0,-9-3-3,-3 8-3,-19-13-20,5 13-12,0 0 0,-15-2-2,3-4 1</inkml:trace>
  <inkml:trace contextRef="#ctx0" brushRef="#br0" timeOffset="1.06232E6">21009 8022 71,'0'0'35,"11"4"0,-11-4 0,0 0-24,6-14-3,-6 14-2,10-18-1,0 7-1,-1-6-1,6 2 0,1-3-1,5 1-1,1 2 1,8 4-1,3 3 0,1 5 0,1 7 0,1 7 0,-4 9 0,-1 10 0,-7 6 0,-9 8-1,-8 6 0,-7 7 0,-7 3 0,-4 6 0,-5-1 0,-1 0 0,-4-2 0,1-3 0,1-3 0,1-5 0,2-9 0,1-6 0,1-9 0,0-6 1,0-8-1,0-6 0,-2-9 0,-1-6 0,-2-5 0,1-5-1,2-2 1,2-1-1,4-2 1,6 0 0,5 1-1,6 2 1,7-1 0,5 3 0,5 1 0,6 3 0,3 4 1,2 5-1,1 6 1,-1 7-1,-4 6 1,-1 3-1,-4 4 1,-7 1-1,-4-1 0,-1-1 1,-4-4-2,-5-3 0,1-3 0,-6-11-2,7 11-2,-7-11-2,12 0-13,-12 0-18,10-13 1,-6 1-2,8 4 2</inkml:trace>
  <inkml:trace contextRef="#ctx0" brushRef="#br0" timeOffset="1.0626E6">21844 8559 100,'10'12'39,"-10"-12"1,1 12-2,-1-12-36,0 0 1,0 14-1,0-14 0,5 11-1,-5-11-1,3 13-1,-3-13-3,0 0-13,0 0-21,-8-17 0,-1-4-1,6-1-2</inkml:trace>
  <inkml:trace contextRef="#ctx0" brushRef="#br0" timeOffset="1.06352E6">22154 8052 81,'-13'-6'38,"13"6"1,-16-10-1,13 0-23,-5 0-9,8 10-2,1-22 0,3 8-2,2-4 0,5 1 0,0-2-1,4 1 0,3 2 0,5 3-1,1 3 0,4 5 0,1 7 0,1 5 1,-2 5-1,-3 8 0,-6 3 0,-6 9 1,-10 3-1,-4 3-1,-7 0 1,-5 1-1,-5-2 1,-2-2-1,0-5 1,3-7-1,1-5 1,2-4 1,2-4-1,12-10 0,-16 10 0,16-10 0,0 0 0,0 0 0,0 0 0,1-15 0,-1 15 0,19-20 0,-6 8 0,7 1 0,1 0 0,2 3 0,2 4 0,0 1 0,0 8 0,0 4 0,-1 5 0,-1 7 0,-2 4 0,-1 6 0,-2 5 0,1 5 0,-2 1 1,-2 2-1,-1 1 1,-3 0-1,-4-1 0,-3-4 2,-3-3-2,-6-1 1,-7-7 1,-5-4-1,-7-7 0,-6-5-1,-4-7-1,-5-7-2,3-3-1,-2-14-6,16 7-20,-7-16-10,14 4 0,4-12-1,13 5 2</inkml:trace>
  <inkml:trace contextRef="#ctx0" brushRef="#br0" timeOffset="1.06452E6">22593 8012 80,'0'0'36,"0"0"1,0 0 0,0 0-26,0 0-3,0 0-2,10-13-1,-10 13-2,13-15 0,0 6 0,1-2-1,5 0-1,1 0 0,5 2 0,0 2 0,3 3-1,0 5 1,-2 4-1,-1 4 1,-4 5 0,-5 9-1,-6 5-1,-6 3 1,-5 3 0,-5 2 0,-5 1-1,0-1 1,-4-2-1,0-6 1,2-5 0,1-6 0,3-3 0,-1-6 0,10-8 0,-13 3 0,13-3 0,-5-12 0,5 12 0,3-21 0,1 9 0,4 0 0,2-1 0,4 3 0,-2 2 0,4 2 0,3 3 0,0 4 0,3 4 0,0 3 0,2 5 0,0 5 0,1 3 0,-2 4 0,-1 5 0,-3 1 0,-2 1 0,-6 3 0,-1-1 0,-8 1 0,-2-1 1,-5-3-1,-5 0 0,-4-2 0,-5-4 0,-3-2-1,-4-7-1,-1-3-2,-5-13-6,11 6-18,-13-20-11,13 1 1,-5-12-2,11 1 1</inkml:trace>
  <inkml:trace contextRef="#ctx0" brushRef="#br0" timeOffset="1.08057E6">23310 8305 43,'11'-8'25,"-11"8"1,0 0-1,18-8-4,-20-4-4,14 13-2,-12-1-5,8-10-2,-8 10-3,0 0-1,9-13-2,-9 13 1,0 0-2,0 0 1,0 0-1,0 0 0,0 0 0,0 0-1,0 0 1,0 0-1,10 2 0,-10-2 0,0 0-1,0 0 1,0 0-1,0 0 1,0 0-1,0 0 1,0 0 0,0 0-1,0 0 1,0 0 0,0 0 0,0 0 0,0 0 0,0 0 0,0 0 0,0 0 0,0 0 0,0 0 0,0 0 0,0 0 0,0 0 0,0 0 0,0 0 0,11-4 0,-11 4 0,0 0 0,0 0 0,0 0 0,6-10 0,-6 10 0,0 0 0,0 0 0,0 0 0,0 0 1,0 0-2,0 0 1,0 0 0,0 0 0,0 0 0,0 0 0,0 0 0,0 0 0,0 0 0,0 0 0,0 0 0,0 0 0,0 0 0,8-11 0,-8 11 0,0 0 0,4-10 0,-4 10 0,5-12 0,-5 12 0,6-13 0,-6 13 1,4-15-1,-4 15 0,7-17 1,-7 17 0,7-20 0,-2 6 1,-2 0-1,4 1 1,-3 1-1,2 0 2,-3 1-3,3-1 3,-6 12-3,7-13 1,-7 13 0,3-12-1,-3 12 0,3-14 1,-3 14-1,2-15 0,-2 15 0,2-14 0,-2 14 1,1-12-1,-1 12 0,0 0 0,3-11 0,-3 11 0,0 0 0,0 0 0,0 0 0,0 0 0,0 0 0,0 0 0,0 0 0,0 0 0,0 0 0,0 0 0,0 0 0,0 0 0,0 0 0,2 11 0,-2-11 0,1 18 0,1-7 0,-2 2 0,4 0 1,-3 4-1,0 1 0,0 0-1,-2 0 0,2 1 1,-1-1 0,2-1-1,-1 1 1,-1-6-1,3 0 2,-3-1-1,4 0 0,-2 0 1,-2-11-1,3 20 0,-1-10 0,-2 2 0,0-12 0,2 19 0,-2-19 0,0 14 1,0-14-1,1 11 0,-1-11 0,0 0-1,0 0 0,0 0 0,0 0-2,0-12-2,0 12-7,0 0-20,0 0-5,-2-18-1,2 18-1</inkml:trace>
  <inkml:trace contextRef="#ctx0" brushRef="#br0" timeOffset="1.08115E6">23266 8245 30,'0'0'29,"0"0"1,0 0 1,0 0-18,0 0-1,0 0-1,0 0-3,0 0 2,0 0-3,0 0 0,0 0-2,18 3 0,-18-3-1,25-2 0,-6 0-1,7 1 1,4-3-2,5 2 0,2-2 0,4 2 0,-1-1-1,2 0 0,-1 1 0,-3 1 0,-3-1-1,-5 0 1,-6 1-1,-4 0 0,-5 1-1,-15 0-2,0 0 0,0 0-4,2 11-18,-14-11-12,12 0-1,-11 11-1,11-11 0</inkml:trace>
  <inkml:trace contextRef="#ctx0" brushRef="#br0" timeOffset="1.08177E6">23245 8757 65,'0'0'35,"0"-13"-1,0 13 0,0 0-25,24-9-1,-24 9-2,18-5-1,-18 5 0,21-3-1,-9 0-1,4 1 0,1-1 0,7 1-1,4-4 1,6 1-2,1-1 1,3 2 0,1-2-1,-1 0 0,-3 2 0,-2 0 0,-6 1-1,-2 1 1,-7-1-1,-3 2 0,-15 1 0,15-2-1,-15 2-1,0 0-2,0 0-12,0 0-19,0 0-4,0 0 0,0 0-2</inkml:trace>
  <inkml:trace contextRef="#ctx0" brushRef="#br0" timeOffset="1.08299E6">24135 8296 8,'10'-5'21,"-10"-5"1,0 10-9,14-13 1,-15 3 2,1 10-3,3-11 0,-3 11 0,0 0 0,0 0-2,0-16-2,0 16-1,0 0-3,0 0-1,-19-1-1,19 1 0,-22 8-1,9 0 0,-3 3 0,0 2 0,-2 4-1,2 3 1,-2 2 0,3 2-1,-2 3 1,4 2-1,0 0 0,4 1 0,0-3 0,4 1 0,1-3-1,3 1 1,3-4-1,3-3 1,2-3-1,2-1 1,2-4-1,4-2 1,2-4-1,2-3 1,0-3-1,2-3 0,0-4 1,0-3-1,-3-3 0,2-2 0,-5-6 1,1-1-1,-2-4 1,-2-3-1,-3-2 0,-2-3 1,-5 0-1,-3 0 0,-2 5 0,-4 1-1,-5 7 1,-4 5-1,-3 8-1,-3 3-1,5 9-2,-8-6-16,14 13-15,-6-3-1,10 7-2,-1-2 1</inkml:trace>
  <inkml:trace contextRef="#ctx0" brushRef="#br0" timeOffset="1.08357E6">24309 8554 74,'0'0'37,"0"0"-2,8 12 2,-8-12-29,0 0-2,6 10-2,-6-10 0,8 17-1,-2-5 0,-4-2-1,4 2 0,-2-2 0,0 2-1,-4-12 0,7 18 0,-7-18 0,6 12-1,-6-12 0,0 0 0,0 0 0,0 0-2,0 0-2,-6-17-9,6 17-24,0-16-1,0 16 0,-1-23-2</inkml:trace>
  <inkml:trace contextRef="#ctx0" brushRef="#br0" timeOffset="1.08429E6">24498 8267 61,'0'0'33,"-11"2"0,11-2-2,0 0-21,-25 13-1,19 1-4,-8 0-2,5 6 1,-6 1-1,2 4 1,-1 0-2,4 2 0,-1-1 1,5 1-1,1-2-1,5-2 0,1-3 0,7 1 0,2-4 0,4-2-1,2-2 1,2-1-1,0-4 0,1 0 1,-2-5-1,-2 1 1,-1-3-1,-2-1 0,-1-2 1,1-2-1,0 0 0,-1-2 0,2-2 0,1-2 0,0-1 1,1-3-1,0-2 0,-2-2 0,-1-2 1,-1-2-1,-3 1 0,0-1 0,-3 2 1,-4 0-1,-1 0 1,-3 3-1,-1 0 0,-2 1 1,-2-1-1,-3 4 0,-4 0 0,-3 1 0,-6 4 0,-1 3-1,0 3 0,-4 2-2,7 11-2,-8-10-19,20 15-13,-1-4-1,15 6-1,3-6 0</inkml:trace>
  <inkml:trace contextRef="#ctx0" brushRef="#br0" timeOffset="1.0851E6">24788 8229 74,'-18'-8'38,"18"8"-3,-13-12 3,13 12-33,0 0 0,6-14-1,-6 14-2,21-8 0,-7 4-1,7 3 1,-4-1-1,5 4 0,0 0 0,0 1 0,-2 2 0,-2 2 0,-3 2 0,-6 3-1,0-1 2,-8 4-2,-5 1 1,-4 2 0,-8-1-1,-3 1 0,-3 0 0,0-1 1,0-1-1,3-1 0,0-2-1,3-3 1,16-10 1,-14 16-1,14-16 0,0 0 0,0 0 0,-6 11 0,6-11 1,0 0-1,16-3 0,-16 3 0,21 2 0,-3-1 0,3 0 1,3 2 0,1 3-1,3 2 1,2 2-1,2 2 0,-1 1 1,-3 2-1,-3 1-1,-2 0 1,-5 1 0,-4 1 0,-6-2 1,-4 1-1,-6 0 0,-3 2 1,-3-1 0,-4 0-1,-1 0 1,-2-1 0,-3-1 0,0-1 0,-2-1 0,-1-1 0,-4-3-1,4 1 1,-5-4-1,2-2 0,0-2 0,2-3-2,3-3-1,0-2-3,19 5-13,-26-15-16,26 15-3,-9-21-3,9 21 0</inkml:trace>
  <inkml:trace contextRef="#ctx0" brushRef="#br1" timeOffset="1.12928E6">465 11029 32,'-4'-11'28,"4"11"3,0 0-4,0 0-21,2-10-4,-2 10 2,0 0-2,13 22-2,-10-5 1,1 7-1,-2 3 3,4 9-1,-3 3 2,5 7-1,-4-1 0,6 5 1,0-2-2,1 0 2,0-1-4,-1-1 2,-2-6-3,-1-3 2,-1-5-3,-5-5 0,3-2-3,-8-11-4,11 3-16,-7-17-6,0 0 0,0 0-1</inkml:trace>
  <inkml:trace contextRef="#ctx0" brushRef="#br1" timeOffset="1.12967E6">1082 11274 63,'0'0'35,"0"0"-2,0 0-2,0 0-35,0 0-7,18 3-19,-18-3-1,11 1-3,-11-1 1</inkml:trace>
  <inkml:trace contextRef="#ctx0" brushRef="#br1" timeOffset="1.13199E6">3058 11153 48,'6'18'33,"3"1"0,-3 1-1,0 6-28,-1 1-2,5 4 0,-3 4-3,-3-3-1,2 4-1,-6-8 0,3 5-4,-6-13-3,5 8-4,-11-15-4,9 2-8,0-15-2,-13 8 1</inkml:trace>
  <inkml:trace contextRef="#ctx0" brushRef="#br1" timeOffset="1.13222E6">2952 11347 38,'-5'-15'30,"2"2"0,3-2 0,10 4-22,-2-7-4,9 5-3,4-2-1,1-1-4,10 4-3,-6-4-3,12 8-2,-10-7-2,8 9-5,-10-4-2,3 3-6,-1 2 1</inkml:trace>
  <inkml:trace contextRef="#ctx0" brushRef="#br1" timeOffset="1.13263E6">3050 11754 39,'0'0'31,"16"9"-2,-16-9 0,21-2-24,-8-4-3,5 2-3,4-2 0,1-3-2,5 2-1,-2-6-1,5 6-1,-5-7-1,6 7-3,-9-4-17,1-1 1,3 3-1</inkml:trace>
  <inkml:trace contextRef="#ctx0" brushRef="#br1" timeOffset="1.13478E6">3945 11260 12,'0'0'20,"-18"-8"-2,5 5-14,0 3-4,-1 2 0,0 2 0,-3 5 0,2 2 2,-4 3 1,3 7 1,-5 1 1,5 7 0,-5 0 1,7 6 1,-4-2-1,6 5-2,0-4 0,5 2-1,0-4-2,7 1 1,1-6 0,3 0 0,6-1-2,0-4-1,5-1 1,0-5-1,1-2 1,3-5-1,1-6 1,-1-6 0,2-6 0,0-5 2,1-8-2,1-2 2,-1-7-2,0-5 1,-2-1-1,0-5 0,-5-2 0,-3-2-1,-5 1 2,-3 1-1,-5 1 0,-4 5 0,-4 4 1,-5 7-1,-5 4 1,0 6 0,-7 4 0,2 7-1,-3 3 1,1 2-2,1 5-6,-1 1-16,1-1-5,8 6 1,0-5-1</inkml:trace>
  <inkml:trace contextRef="#ctx0" brushRef="#br1" timeOffset="1.13514E6">4296 11511 44,'1'12'30,"-1"-12"0,0 0-6,0 0-36,0 0-15,0 0-4,-10-4 2</inkml:trace>
  <inkml:trace contextRef="#ctx0" brushRef="#br1" timeOffset="1.13594E6">4763 11235 11,'-12'5'24,"7"10"-1,-10-3-4,-2 5-14,2 3-1,-3 6-3,0 0 0,-2 6 0,2 2 2,-3 1-1,7 3 2,-2-2-1,8 3 1,-1-6 1,7 4-1,-1-6 0,9 1-3,0-4 0,8-4-1,0-3 1,6-5-3,2-3 1,4-7-2,2-4 0,-2-8 2,7-3-2,-8-6 2,9-5-1,-7-3 2,5-4-1,-4-5 3,1-2-1,-4-3 0,-3-2 1,0 1-1,-7-4 0,-2 3 0,-7 1 0,-4 2-1,-5 4 0,-8 3-2,-5 5 2,-6 4-2,-5 5 1,-4 4 0,-5 3 0,-2 2 1,-1 5-1,-2 3 1,3 3 0,2 0-1,3 8-5,-1-4-8,4 5-11,6 3 0,1-5-1</inkml:trace>
  <inkml:trace contextRef="#ctx0" brushRef="#br1" timeOffset="1.13709E6">5551 11196 5,'0'0'25,"0"0"-2,15-6 1,-15 6-18,0 0-2,0 0-3,0 0-2,0 0 1,0 0 1,0 0 0,-4 11 2,4-11 0,-4 18 2,3-3 0,-5 1 0,5 6 0,-5 0-1,5 4 0,-4 3-1,3 4 0,-3-1-1,4 4-1,-4-3 1,3 2 0,-2-3-1,2 0 1,-2-3-1,2-2 1,-1-4 0,3 0-1,-2-6 1,2-1-1,0-2-1,1-4 1,-1-10-2,1 15 0,-1-15 0,0 0-3,2 14 1,-2-14-5,0 0-5,0 0-16,0 0-2,0 0 0</inkml:trace>
  <inkml:trace contextRef="#ctx0" brushRef="#br1" timeOffset="1.14778E6">1990 11229 7,'0'0'11,"16"-8"-1,-16 8-2,13-14 0,-13 14-1,8-16 0,-8 16 0,2-22 1,-2 22-1,-6-23 2,4 13-2,-8-5 0,2 3-2,-5-1 1,1 2-3,-5 0 0,2 3-1,-5 0-1,-2 2-1,0 5-1,-5 1 1,2 2-1,-5 4 1,0 1 0,-2 4 0,0 1 0,2 4 0,-1 1 1,2 3-1,0 0 0,4 1 1,5 2-2,0-1 1,6 2-1,5 1 1,3-1-1,4-1 1,4 3-2,4-4 0,4 3 0,0-7-1,7 0 1,-2-6-1,4 0 1,0-8 0,3-2 1,-1-4 1,0-2 0,2-5 0,-3-1 1,-1-3-2,-1-3 1,-2-1-1,-3-4 0,-4-1 0,-1-1 1,-1 0 0,-2-1 0,-2 3 2,1 0 0,-1 4 0,-3 0 0,2 3-1,-1 0 0,-1 3 0,0 0-1,0 11 2,-3-17-1,3 17 1,-3-10 0,3 10-1,0 0 1,0 0 0,0 0-1,0 0-1,0 0 0,0 0 0,-3 13 0,3-13 0,6 22 1,-1-9-1,-1 3 1,2 3-1,0 1 1,1 3-1,0 3 0,0 1 1,0 6-1,0 0 1,-2 2 0,2 2 0,-2-2 0,1 1 1,0-1-1,-1-2 0,1-4 0,0-2 0,0-4-1,-2-3 0,1-1 0,-2-3 0,0-2-1,-3-14-2,6 24-10,-6-24-17,0 0 0,0 0 0,-3-14 1</inkml:trace>
  <inkml:trace contextRef="#ctx0" brushRef="#br1" timeOffset="1.1485E6">2145 11308 19,'0'0'26,"-1"21"-1,1-21 0,-4 18-20,9-5-4,-1-1 0,0 0-1,2 2-1,-1-4 1,0 2 0,-5-12 1,7 17-1,-7-17 0,6 13-1,-6-13-1,0 0-2,0 0-3,16 2-3,-16-2-1,19-13-4,-9 4-7,3-6 0</inkml:trace>
  <inkml:trace contextRef="#ctx0" brushRef="#br1" timeOffset="1.14926E6">2306 11106 20,'-18'-5'18,"18"5"-1,-13 2-13,13-2-1,-12 3-1,12-3-1,0 0 1,-14 9 1,14-9 0,0 0 1,1 16 1,-1-16 0,4 12-1,-4-12 0,5 13 0,-5-13-1,2 18 0,-2-18 0,-1 22 0,-3-11 0,3 6 0,-5-2 0,4 2 0,-5 1 0,4 2 0,-4 1-1,2 1 0,-3 2 0,2 1 0,-4 2 0,2 0-1,-5 1 1,4 1 0,-4-3-1,1 2 1,1-5 0,1 0-1,0-3 0,4-2 0,-1-2 0,3-2-1,0-3 0,4-11 0,-2 16 0,2-16 0,4 10 0,-4-10 0,13 5 0,-1-4 0,3-2 1,3-2-1,4 0 1,5-3-1,3-1 0,4 0 0,2-1 0,1 0-1,0 0 1,0 1-1,-4 1 1,-1 2 0,-5 0 0,-1 1 0,-5 2 0,-4 0 0,-3 2 0,-2-1 0,-2 0 0,-10 0-1,13 2-1,-13-2-1,0 0-2,0 0-3,0 0-6,0 0-12,0 0-4,-13 6-1,13-6 2</inkml:trace>
  <inkml:trace contextRef="#ctx0" brushRef="#br1" timeOffset="1.14963E6">2364 11406 47,'-3'16'32,"0"-5"0,4 6-1,-6 0-28,6 8-1,0 3-1,1 5 0,1 0 0,-1 4 1,1-4 0,0 0 1,-1 2-1,0-2-2,-2-1 3,1-1-3,-2-4 2,1-1-4,0-1 0,-3-10-11,6 0-19,-3-15-2,0 0 0,0 0 0</inkml:trace>
  <inkml:trace contextRef="#ctx0" brushRef="#br1" timeOffset="1.27332E6">7351 11627 14,'0'0'18,"-15"-1"-9,15 1-2,0 0 1,0 0 2,0 0-1,0 0 2,0 0-2,-12-16-1,12 16-2,3-17-3,-1 4-1,3-3-1,0-3 0,5 0 0,0-3-1,4 1 2,3-1-2,4 1 1,5 3 0,1-2 1,7 5-1,1-1 0,3 8 1,-4 0-1,-1 8 1,-7 1 1,-3 10-1,-9 2 0,-3 7 0,-8 4 0,-5 5-1,-3 1 1,-2 7 0,-6 0-1,-2 2 2,-7 3-2,-2 3 0,-5-3 1,-1 4-1,-3-3 0,1 0 0,0-3 0,5-1-2,1-3 2,4-4-1,2-1 1,5-4-1,3-4 0,3-5 1,3-5-1,6-13 0,0 0 0,0 0 0,0 0-1,20-21 0,-3 9 1,0-1-1,6 4 0,1 3 0,3 5 1,0 4-1,2 4 1,0 2 0,0 1-1,-3-1 0,3-1-1,-6-6-2,5 5-3,-8-13-7,9 5-17,-6-1-2,3-5 0</inkml:trace>
  <inkml:trace contextRef="#ctx0" brushRef="#br1" timeOffset="1.27384E6">7952 11608 29,'-6'-13'28,"6"13"2,18-16-1,6 10-24,-3-3 0,11 3 0,2-6 1,9 7-1,0-7-1,6 5 0,0-3-2,3 3-1,-1-1 0,-1 3 0,-6 3-1,-2 4 1,-9 4-1,-4 7 1,-8 2 0,-5 7 1,-8 3 0,-2 4 0,-7 2 0,-1 2 2,-5 2-2,-1 1-2,-3-2 2,1 0-2,-1-3 1,2-2-1,1-5 0,0-4-3,3-4 1,5-16-4,-4 16-7,4-16-20,0 0-3,-6-14 1,6 14-1</inkml:trace>
  <inkml:trace contextRef="#ctx0" brushRef="#br1" timeOffset="1.2741E6">8875 11693 33,'15'2'30,"-15"-2"3,15 5-1,-15-5-24,0 0-2,10 17-1,-10-17 1,0 0-4,0 0-6,0 0-25,0 0-3,0 0-2,0 0 1</inkml:trace>
  <inkml:trace contextRef="#ctx0" brushRef="#br1" timeOffset="1.27563E6">10808 11353 19,'-5'-18'27,"5"18"0,0 0 3,0 0-25,0 0 0,6 18-1,-2 2 1,-4 1 0,6 10 0,-6 1 0,5 4-1,-5-2-2,2 2 0,-2-6-1,1-4-1,-1-3-3,-7-11-11,3-2-16,4-10-3,-14 9 1,14-9 0</inkml:trace>
  <inkml:trace contextRef="#ctx0" brushRef="#br1" timeOffset="1.2759E6">10612 11568 42,'-13'-2'31,"-1"-6"1,14 8-2,0 0-28,1-14-1,17 8 0,5-1 0,7 3 0,1-3 0,6 3 1,-1 0-1,2 0-1,0 3-2,-6-2-3,4 6-3,-12-9-8,6 8-13,-5 0-4,-6-1 2</inkml:trace>
  <inkml:trace contextRef="#ctx0" brushRef="#br1" timeOffset="1.27634E6">10596 11876 25,'0'0'30,"0"0"2,0 0 0,14-5-23,8 7-4,-2-6-1,12 6 1,-5-5-2,6 3 0,-1-1-4,-4-5-7,7 3-23,-6-1-2,-4 0 0,0-1 0</inkml:trace>
  <inkml:trace contextRef="#ctx0" brushRef="#br1" timeOffset="1.2773E6">11804 11555 30,'-8'-15'30,"8"15"0,-19-14-1,4 8-26,4 6-2,-6 3 0,3 5 0,-4 4 1,-1 6 0,-1 2 0,1 5 0,3 4 1,3 6-2,5-1 1,7 3-1,3 0 1,8-1-2,3-3 1,9 0-1,1-7 1,8-4 0,2-7-1,7-4 1,2-8-1,4-6 0,2-7 0,1-6-1,0-5 1,-4-6-1,-5-4 1,-7-4 0,-8-3 0,-9-2 1,-9-3-1,-9 0 2,-11-1-2,-5 5 3,-11 2-2,-5 8 1,-9 8-1,-3 9 1,-7 9-1,-1 8 0,0 10-2,1 1-2,11 13-10,-2-4-20,14 0-1,9-2 0,11-5 1</inkml:trace>
  <inkml:trace contextRef="#ctx0" brushRef="#br1" timeOffset="1.27758E6">12427 11809 58,'12'-2'37,"-12"2"-2,11-5-2,-11 5-35,0 0-7,13-1-19,-13 1-7,0 0-2,0 0 3</inkml:trace>
  <inkml:trace contextRef="#ctx0" brushRef="#br1" timeOffset="1.27818E6">12851 11482 2,'6'-12'29,"-6"12"0,0 0-6,6-15-6,-6 15-3,0 0-2,17 6-3,-17-6-2,10 17-2,-5 0-1,4 8-1,-2 3-1,5 7 1,-3 6 0,3 4-2,-2-3 1,3 2-1,-3-5 1,2-1 0,-3-8-1,-1-2-2,-1-11-1,-3-5 0,0 1-4,-4-13-11,0 0-17,0 0-2,-1-15 0,0 1 0</inkml:trace>
  <inkml:trace contextRef="#ctx0" brushRef="#br1" timeOffset="1.28531E6">9867 11398 16,'0'0'14,"0"0"0,-7-12-2,7 12-1,-12-9 0,12 9-1,-19-7-1,19 7-1,-29-5-2,15 8-1,-9-3 0,3 3-1,-5 1-1,3 4 0,-6 0 0,3 4 1,-1 1-2,3 3 1,-2-2 0,6 6-1,0-5 0,5 4 0,3-3-2,2 1 1,5-1-1,1-1 0,3-1 0,4-2 0,2 1 0,3-3 0,5 0 0,2-1 0,4-1 0,2-1 0,4 0 0,2 0 0,0-2 0,1 1 0,0 1 0,-1-1 0,-2 2 1,0-1-1,-3 1 2,-3 1 0,-2 0-1,-1 2 0,-6 1 1,0 3-3,-6-1 2,-1 1-2,-4 1 1,-1-1-2,-5 0 3,-1 2-3,-5-5 2,-2 1 1,-3-2-1,-1 0 1,-3-2-1,-2-2 1,-4-2-1,0-3 0,1-1 1,-1-3-1,1-2 0,2-2 0,2 1 0,4-3 0,0 0 0,4-2 0,3 2 0,1-2-1,10 10 1,-15-20-1,15 20 1,-10-20-1,8 9 0,1 1 3,2-1-4,1 1 4,4 0-2,1-2 0,4 1-1,2-1 2,1 1-1,1-3-2,2 0 2,0 0-2,-1-1 1,0-1 1,0 1 0,0-1 0,0-2 0,0 2 0,0-1 1,3 0-1,-2-1 0,1 0 0,0 1 0,-3-2 0,0 3 0,-4 0 0,-2 1 1,-4 0-1,-1 2 1,-2 3 0,-4-2-1,2 12 1,-8-15-1,8 15 1,-13-11-1,13 11 0,-14-5 0,14 5 1,-17-2-1,17 2 0,-16-2 0,16 2-1,-16 3-1,6-4-5,10 1-24,0 0-1,-13 6-1,13-6-1</inkml:trace>
  <inkml:trace contextRef="#ctx0" brushRef="#br1" timeOffset="1.35067E6">7265 13176 19,'0'0'20,"0"0"-18,-8-14-2,8 14 1,-2-18-1,2 18 2,-1-18-1,1 18 2,-3-14 1,3 14 2,-3-10 0,3 10 2,0 0 0,0 0 1,-7-16-1,7 16 0,0 0-2,-4-14-1,1 4-1,3 10-1,0-21-1,3 9 1,2-3-1,3 0 0,3-2-1,5 1 1,2-2-1,4 0 0,5 2-1,1 1 1,2 2-1,0 4 0,2 1 0,0 5 0,-1 2 0,-1 4 0,-2 3 0,-1 3 0,-3 1 0,-1 1 0,-3 3 0,-4 2 0,-3 2 0,-4 4 0,-3 2 0,-5 5 0,-6 1 0,-2 4 1,-7 2 0,-2 5 0,-3-2 0,-3 1 0,-5-2 0,4 3 0,-5-5 1,2 2-1,1-7 0,-1 0 0,1-3 0,3-4 0,1-7 0,4-2-1,1-7 1,5-7-1,11-1 0,-14-17 0,13 1 0,3-4 0,4 2-1,3-4 1,3 2 0,3 3-1,5 4 1,1 4 0,2 3 0,3 4 0,5 3 0,-1 3 0,2 1 0,1 1-1,-1 3-1,-3-6-3,4 6-4,-12-15-11,6 4-12,-5-5-1,-2-5 0</inkml:trace>
  <inkml:trace contextRef="#ctx0" brushRef="#br1" timeOffset="1.35118E6">7982 12914 24,'8'19'29,"-8"-19"-1,13 13 1,-13-13-27,19 11-2,-3-9 0,7-1-1,0-3 0,6 0 0,1-5 0,5 2 0,-4-3 0,3 1 1,-4 1 0,-2 3 1,-4 2 0,-3 3 0,-2 6 1,-7 2-1,2 8 1,-6 0-1,2 6 0,-5 3 1,1 5-1,-5 3 1,0 5 0,-3 2 0,0 4 0,-6 0 0,2 4-1,-3-3 1,1-1-3,-2-5-1,-2-9-4,8-1-15,-3-9-11,7-22 1,-16 9 0</inkml:trace>
  <inkml:trace contextRef="#ctx0" brushRef="#br1" timeOffset="1.35178E6">8988 13160 53,'-1'18'34,"1"-18"0,0 0-2,1 11-31,-1-11-2,0 0-1,0 0-3,0 0-6,0 0-15,0 0-8,2-11 2,-2 11-2</inkml:trace>
  <inkml:trace contextRef="#ctx0" brushRef="#br1" timeOffset="1.35268E6">9879 13049 18,'0'0'27,"7"-16"0,-7 16-1,-2-21-21,-8 6-3,-2 0 1,-9-3 1,1 2 0,-13-6 0,1 5 1,-9-4-1,2 6-1,-4-2 0,5 8-2,0 2 0,4 7 0,3 8 0,3 7-1,5 10 0,3 6 1,1 6-1,3 3 1,3 6 0,3 1-1,4-3 0,6-1 0,3-9 1,6-1 0,4-9 0,4-3-1,4-10 1,3-5 0,2-6-1,3-3 1,-2-8-1,0-6 0,0-4 0,-4-5 0,-1-2 0,-4-3 0,1 1-1,-4 1 2,-1 2-2,-1 7 2,-2 4-1,0 4 0,-11 12-1,17-12 1,-17 12-1,10 3 1,-10-3 0,6 12 0,-6-12 0,0 19 0,-1-9 0,0 4 1,-1 1-1,-1 2 1,1 5 0,3 4-1,-1 1 1,2 6-2,3 1 3,0 5-2,2 1 1,1 2-1,0-4 1,0 0 1,-1-5-2,0-6 2,-2-4-2,-3-4-1,4-3-4,-6-16-4,0 0-23,0 0-3,0 0 1,0 0-1</inkml:trace>
  <inkml:trace contextRef="#ctx0" brushRef="#br1" timeOffset="1.35332E6">10589 12922 28,'-18'-22'29,"18"22"0,-12-14 0,12 14-27,0 0 0,0 0 1,-4 26 1,6-9-1,6 11 1,-5-5 0,7 9 0,-5-5-1,4 1 0,-3-4-3,-1-4 0,0-1-3,-5-19-7,5 20-16,-5-20-7,-1 13 1,1-13-1</inkml:trace>
  <inkml:trace contextRef="#ctx0" brushRef="#br1" timeOffset="1.35356E6">10481 13069 46,'0'0'32,"-4"-13"0,4 13 0,17-16-30,-2 8-2,3 1 0,5 0 1,2 0 0,0 4 0,-2-1-2,-1-1-1,3 10-7,-14-8-14,3 4-10,0 2 1,-14-3 0</inkml:trace>
  <inkml:trace contextRef="#ctx0" brushRef="#br1" timeOffset="1.35395E6">10422 13532 16,'18'5'30,"0"-2"1,3-4 1,-1-2-24,14 4-1,-3-7-1,9 4-3,-4-3-3,-3-5-6,3-2-23,-2 4-4,-8-8 2,1 3-1</inkml:trace>
  <inkml:trace contextRef="#ctx0" brushRef="#br1" timeOffset="1.35494E6">11691 12975 19,'14'-3'24,"-14"3"1,4-14-17,-4 14-1,0 0 1,4-10-2,-4 10 1,0 0-1,-13-5 0,13 5-2,-15 11-2,6 1 0,-1 2-2,-3 5 1,2 3 0,-3 5-1,0 3 1,0 2 0,2 3 0,3 3-1,1-2 2,6-1-1,2-4 1,7 1-1,5-8 1,7 0-1,2-9 1,7-2-1,2-6 0,4-4 0,1-5 0,3-5-1,1-6 0,-2-6 0,3-6-1,-3-4 0,-1-2-2,-8-4 2,-2 0-1,-11-4 1,-7 4-2,-9-1 3,-13 3 0,-11 2 0,-7 2 2,-6 3-1,-5 4 0,1 4 0,-1 6 0,4 5-1,5 10-4,1-2-8,11 12-17,7 7-4,2-3 2</inkml:trace>
  <inkml:trace contextRef="#ctx0" brushRef="#br1" timeOffset="1.35522E6">12235 13077 43,'0'0'34,"0"0"-1,0 0 1,0 0-30,0 0-3,0 0-1,0 0-4,0 0-15,0 0-14,10-7 0,-10 7 0</inkml:trace>
  <inkml:trace contextRef="#ctx0" brushRef="#br1" timeOffset="1.3556E6">12583 12658 37,'13'-8'31,"-13"8"0,16-8-1,-4 14-26,-7 4-3,2 10 1,-3 7 1,5 14 0,-5 5 0,4 12 2,-4-1-1,2 7 0,-1-7-1,2 1 0,-3-12-1,1-9-1,-1-6-3,-5-15-6,8-3-26,-7-13 0,0 0-2,-14-8 0</inkml:trace>
  <inkml:trace contextRef="#ctx0" brushRef="#br1" timeOffset="1.42522E6">7269 14127 2,'0'0'8,"0"0"0,2-14 0,-2 14-1,0 0 0,12-12 1,-12 12 1,5-11-1,-5 11 0,3-12-3,-3 12 0,3-17 0,-1 7-1,5-1-1,-2 0 0,5-1 0,0-2-1,4 0 2,1-1-2,3 1 1,3 0-2,3 3 1,2-1-1,-3 4 1,3 1-2,-4 4 0,-3 2 1,-3 3-1,-3 2 0,-13-4 0,13 18 0,-7-6-1,-6 3 1,0 3 0,-1-1 0,-3 3-1,-1 0 2,1 3-2,-3-2 1,-2 3 1,1-1-1,-4 1 1,-3-1-1,1 0 1,-3 0 0,-1-1 0,0 0 0,-1-2 0,-1 1 0,3 1 0,0-2 0,2 0 0,0-1 0,3-1 0,2-3-1,3 0 1,7-15 0,-8 17-1,8-17 1,0 0-1,0 0 1,13 2-1,-13-2 0,20-6 1,-6 4-1,2 0 0,3 1 0,2 2 0,-1 2 0,1-1 0,3 0 0,-1 1 0,-2-2 0,-2-2-1,1 1-1,-4-4-1,4 5-3,-10-12-9,6 6-15,-3-4-1,0-3 0</inkml:trace>
  <inkml:trace contextRef="#ctx0" brushRef="#br1" timeOffset="1.42578E6">7872 13993 11,'0'0'27,"16"-4"2,9 3-17,-4-13 0,13 9 0,0-11-4,9 8 0,-4-8-3,5 7-1,-3-4-2,-3 6-1,-4 2 0,-4 4-1,-6 5 0,-4 4 1,-6 7 0,-4 7-1,-4 2 2,-2 6-1,-4 2 0,3 5 1,-6 1 0,5 4-1,-2-5 0,2 1 1,0-1-1,4-1 1,0-2-2,1-4 1,-3-5-1,1-5-1,0-2-1,-5-18-4,4 20-13,-4-20-13,0 0-2,-16-17 1</inkml:trace>
  <inkml:trace contextRef="#ctx0" brushRef="#br1" timeOffset="1.42603E6">8648 14159 21,'19'9'31,"-8"-4"-2,-11-5 3,16 15-30,-16-15 0,1 16-1,-1-16-1,0 0-8,0 12-22,0-12 1,0 0-1</inkml:trace>
  <inkml:trace contextRef="#ctx0" brushRef="#br1" timeOffset="1.42672E6">9363 14057 14,'7'-11'29,"-7"11"1,7-21 1,-8 6-25,-4 4-2,-8 3-1,0 1 0,-11 3-1,-1 1 0,-9 4-1,-3 5-1,-7 1 1,4 5-1,-2-3 1,5 5-1,3-2 0,10 2 1,7-2-1,12-1 1,8 0-1,10-2 0,9 0 1,9 0-1,5 2 0,5 0 1,3 3-1,-1 3 0,1 5 0,-4 3 0,-6 2 0,-9 2 0,-6 2 0,-11 1 1,-9-2 0,-6-1 0,-10-7 1,-4-2 0,-6-8 0,3-1 0,-2-12 0,8-5 0,3-8-1,8-3 0,8-7 0,7-6-1,9-4 1,9-3-1,6 0 0,7-1 0,1 3 0,3 0 0,-1 5 0,-3 5 0,-5 3 1,-8 7-1,-8 4 0,-18 11 0,0 0-1,0 0 0,-15 3-2,-9-2-8,5 8-22,-2-2-1,2-1 0,4-3 0</inkml:trace>
  <inkml:trace contextRef="#ctx0" brushRef="#br1" timeOffset="1.42786E6">10428 14055 19,'0'0'17,"1"-17"-3,0 7-1,-1 10-3,2-14-2,-2 14 0,4-10-2,-4 10-1,0 0-1,0 0 0,0 0-2,8 13 0,-7-2-1,1 6 0,-1 1 0,1 6 0,-1-1 0,0 1 0,-1 1 0,1-1 0,-2-1-1,1-4 0,-1-4-1,-2-3-1,2 0-4,1-12-7,0 0-16,0 0 1,-15 0-2</inkml:trace>
  <inkml:trace contextRef="#ctx0" brushRef="#br1" timeOffset="1.42819E6">10253 14161 18,'0'0'25,"-12"5"-8,12-5-12,0 0 1,0 0 0,14 6 0,-14-6 2,21 0-3,-6-3 1,8 2-2,1-6 1,10 2-2,1-5 1,6 3-1,-1-2-1,0 3-1,-4 0-1,-6 3-1,-3 4-3,-13-4-2,-2 11-7,-12-8-13,0 0-4,-13 9 0</inkml:trace>
  <inkml:trace contextRef="#ctx0" brushRef="#br1" timeOffset="1.42862E6">10256 14489 17,'-10'1'28,"10"-1"-17,0 0 1,0 0 0,17-2 1,-17 2-3,24-2-1,-10-3-2,11 6-2,-2-6 0,8 5-2,-1-5 0,7 5 0,-3-3-1,1 4 0,-6-2-1,-2 2-1,-6 0 1,-1 0-1,-5 0-2,-15-1-1,21-1-5,-21 1-22,0 0-3,6-13 0,-6 13 0</inkml:trace>
  <inkml:trace contextRef="#ctx0" brushRef="#br1" timeOffset="1.42948E6">11424 14017 23,'3'-11'29,"-3"11"-6,11-15-8,-17 1-3,6 14-1,-9-15-3,9 15-1,-18-12-2,18 12-2,-25-4 0,10 10-2,-3 2-1,0 5 0,-3 2 1,1 4-2,1 4 1,-2 4 0,1-1 0,2 3 1,3 2-1,3 3 1,5-2-1,4 0 1,4 0 0,8-4-1,4-1 1,8-5 0,4-5 0,5-4-1,4-6 1,4-6-1,0-8 1,0-3-1,1-10 0,-3-4 0,-1-6 0,-1-5 0,-5-4 0,-5-3 0,-6-4 1,-6-2-1,-6-1 1,-7 3 0,-11 4-1,-4 1 0,-6 8-1,-4 5 1,-3 12-2,-5 4 0,3 14-3,-4 0-3,11 20-11,-9-5-14,8 9-1,2 1 2</inkml:trace>
  <inkml:trace contextRef="#ctx0" brushRef="#br1" timeOffset="1.42982E6">11877 14136 43,'3'13'34,"-3"-13"1,0 0-2,0 0-29,0 0-2,0 0 0,0 0-2,0 0-1,0 0-1,0 0-3,0 0-10,7-10-18,-7 10-1,-2-12 0</inkml:trace>
  <inkml:trace contextRef="#ctx0" brushRef="#br1" timeOffset="1.43025E6">12338 13812 21,'0'0'28,"15"3"0,-15-3 2,6 19-26,1 6-1,-6 3 1,5 15 1,-10-1-1,5 9 1,-5 0-1,1 6-1,-2-7-1,0 3-1,-1-9 0,1-2 1,1-9-1,2-5 0,0-8-1,1-6-1,2-2-1,-1-12-2,0 0-7,0 0-21,10-10-2,-8-4 0</inkml:trace>
  <inkml:trace contextRef="#ctx0" brushRef="#br1" timeOffset="1.5042E6">7263 14853 26,'-11'-7'27,"11"7"-16,0 0-2,-4-18 0,4 18-2,6-18-2,2 7-1,-4-2 0,7 0-1,-3-3 1,2 3 0,0-1-1,1 4 1,-2 0-2,-9 10 1,20-12-2,-20 12 2,19-5-2,-9 5-1,-10 0 1,19 2-1,-19-2 1,17 5-1,-17-5 0,15 14-1,-15-14 1,10 20-1,-7-8 1,-2 3-1,-2 2 2,-2 1-2,-2 0 2,-3 3 0,-4 1-1,-1 2 2,-3 1-1,1 1 0,-4 1 0,2 0 0,-3-1 0,4-1 0,1-2-1,4-2 1,0-5-1,4-2 0,3-3 0,4-11 0,-2 13-1,2-13 1,0 0-1,0 0 0,15-5 0,-15 5 0,18-10 1,-5 5-1,2 2 0,2 1 1,4 2 0,1 2 0,3 4 0,1 0 0,2 2 0,-1-1 0,4 1-1,-3-5 0,6 2-3,-7-13-8,4 3-20,-4-4-1,-3-6 1</inkml:trace>
  <inkml:trace contextRef="#ctx0" brushRef="#br1" timeOffset="1.50465E6">7697 14840 27,'0'0'31,"0"0"1,8-20-24,10 17-1,-5-6 0,11 4-1,-3-4-1,6 3-2,4-2-1,1 0 0,-3 1-1,3-1 0,-4 2 0,1 0 0,-4 3 0,-2 3 0,-7 3 1,-2 8-1,-4 1 1,-4 9-1,-2 3 1,-3 7 1,-4 3-1,0 3 1,-3 2-1,0 3 0,-2-4-1,2-2 1,-1-4-1,2-6-1,1-4-2,0-10-3,7 0-7,-3-12-22,1-14-2,1-3 0</inkml:trace>
  <inkml:trace contextRef="#ctx0" brushRef="#br1" timeOffset="1.50488E6">8294 14946 41,'11'9'35,"-11"-9"1,0 0-1,0 0-34,0 0-2,0 0-1,0 0-4,21 0-26,-21 0-3,15-3 0,-15 3 0</inkml:trace>
  <inkml:trace contextRef="#ctx0" brushRef="#br1" timeOffset="1.5056E6">9115 14823 12,'22'-5'30,"-7"-4"0,-1 2 3,4 1-28,-18 6-1,16-14 1,-16 14-1,6-12 0,-6 12-1,-11-10-1,-2 5-1,-3 1 0,-4 1-1,-3 0-1,-2 1 1,-4 2 0,-1 2 0,-3 4 0,2 1 1,0 5-1,1 1 0,2 6 1,2 3-1,5 2 1,4 1 0,6 4 0,4-2 0,7 1 0,2-2 0,8-2 1,4-3-1,6-3 0,4-4 0,3-2 0,3-8-1,4-3 0,1-4 0,-1-6 0,0-6-1,-4-5 1,-2-4-1,-5-4 0,-2 2 1,-6-3-1,-4 2 1,-1 5-1,-5 4 1,-1 4 0,-4 14 0,3-10 0,-3 10 1,-2 11-1,1 2 1,0 4-1,-2 5 1,3 5-1,-1 2 1,3 5 0,0 2-1,2 3 2,1 1-1,2 1 0,0-3 0,1-2 0,1-4 0,0-6 0,0-5-3,-4-9-1,8 2-16,-13-14-16,12-5-1,-11-8 0</inkml:trace>
  <inkml:trace contextRef="#ctx0" brushRef="#br1" timeOffset="1.50673E6">10307 14808 0,'0'0'13,"0"0"-2,7-11-3,-7 11-1,0 0-1,0 0 2,6 12-1,-6-12 1,3 27 0,-4-9 1,7 7-2,-5-3-2,5 7 0,-4-4-2,4 2 0,-4-5 0,2-4-2,-2-2-1,-2-4-4,6 4-10,-6-16-15,-2 11-2,2-11 1</inkml:trace>
  <inkml:trace contextRef="#ctx0" brushRef="#br1" timeOffset="1.50699E6">10155 15013 15,'0'0'31,"3"-11"1,-3 11 1,15-23-28,7 13 0,0-6 0,13 2-1,0-4-1,7 3-2,0 1-1,-2 1-1,3 7-4,-11-5-7,5 7-19,-8 3-3,-9 1 1</inkml:trace>
  <inkml:trace contextRef="#ctx0" brushRef="#br1" timeOffset="1.51737E6">10263 15165 6,'0'0'7,"0"0"-1,0 0-3,0 0 0,13-10-1,-13 10-1,0 0-1,13-3 1,-13 3 0,11-3 0,-11 3 1,16-4-1,-16 4 1,19-2-1,-9 1 0,1 0 0,0 0 0,1 0-1,-12 1 0,21 0 0,-11 1 0,1 0 0,-1 0 0,1 0 0,-11-1 0,18 4 1,-7-3-1,-11-1 0,17 2 0,-17-2 0,13 1 0,-13-1 0,0 0 0,12 1 0,-12-1 0,0 0 0,0 0 0,0 0 0,0 0 1,11 2-1,-11-2 0,0 0 1,0 0-1,0 0 0,0 0 0,-12 2 1,12-2-1,0 0 0,-10 3 0,10-3 0,-11 3 0,11-3 1,-12 3-1,12-3 1,-17 4-1,17-4 1,-15 1 0,15-1 0,-15 2 0,15-2-1,-18 0 1,18 0 0,-20 0-1,10 1 0,-4-1 1,1 1-1,-2 0 0,2 2 0,-1-2 0,0 1 0,0 0 0,1 1 1,-2-1-1,2 0 1,-2 1-1,2-1 1,-1 0 0,0-1 0,3 1-1,-2-1 0,13-1-2,-19 1-5,19-1-9,0 0-7</inkml:trace>
  <inkml:trace contextRef="#ctx0" brushRef="#br1" timeOffset="1.5188E6">11278 14942 2,'-16'-19'21,"16"19"-13,-17-10-2,17 10-2,-15-6-2,15 6-2,-16 3 1,16-3-1,-18 13 1,7 0 1,1 2 1,-4 1 1,2 6 1,-2 0-1,5 4 1,-4-1 0,8 7 0,-5-6-2,8 4-1,1-1 0,4-3 0,3 0-2,3-2 1,4-3-1,7-2 1,3-4-1,4-3 0,4-5 0,3-4 0,0-4 0,2-4 0,-3-5 0,-3-4-1,-4-3 1,-1-3 0,-7-3 0,-2-3 0,-4-2 1,-3-2 0,-3-2 0,-1 1 0,-5 0 1,-3 1-1,-4 1 0,-3 6 0,-3 2 0,-3 7-1,-4 5 0,-3 4 0,-1 6-1,-5 2-3,6 9-8,-7 1-13,2-1-3,7 5 0</inkml:trace>
  <inkml:trace contextRef="#ctx0" brushRef="#br1" timeOffset="1.51916E6">11865 15265 14,'-15'2'30,"5"0"0,-3-4-1,0 0-30,13 2-8,-12-5-18,12 5-2,0 0 1</inkml:trace>
  <inkml:trace contextRef="#ctx0" brushRef="#br1" timeOffset="1.51982E6">12110 14865 17,'0'0'7,"15"-8"-3,-15 8 0,14-7-3,-14 7 0,16-8 0,-16 8 0,17-8 2,-17 8 1,14-5 1,-14 5 1,11 0 0,-11 0 2,0 0 0,3 13-1,2 0 1,-8-2-2,6 10-1,-6 1-1,6 6 0,-6 1-1,4 4 0,-3 2-1,2 1 1,-2-1-2,0 1 1,-2-3-1,1 0 0,-3-3 0,1-3 0,-1-3-1,1-2 1,1-3-3,-3-7 0,6 1-3,1-13-5,-9 12-8,9-12-14,-18 0 1</inkml:trace>
  <inkml:trace contextRef="#ctx0" brushRef="#br1" timeOffset="1.5741E6">7453 15523 7,'-6'-15'12,"6"15"-3,0 0 0,0-18-1,0 18-1,5-11-1,-5 11-1,8-13 0,-8 13 0,10-12-1,-10 12-1,14-8 0,-14 8 0,16-5-1,-4 2 0,-12 3-1,20-2-1,-6 0 1,-1 1-1,1-2 0,0 2 0,-1 0 0,-1 1 0,-2 1 1,0 1-1,-10-2 0,13 12 0,-13-12 1,7 16-3,-7-16 3,5 17-3,-5-17 2,0 15-1,0-15 1,-3 15 0,3-15 0,-12 19 1,2-9-1,-1 3 1,-1 0 0,-1-1 0,0 1-1,2 0 1,0-1-1,0 0 1,-3-1-1,4 1 0,-3-1 0,0 1 1,-1 1-1,-3-2 0,2 3 0,0-2 0,2-2 0,0-1 1,3-1-1,10-8 0,-14 11 0,14-11 0,0 0 0,0 0 0,0 0 0,0 0 1,11-5-1,-1 0-1,3 2 1,2-1 0,0 2 0,3 0-1,1 0 1,-2-1 0,2 3 0,-2 0 0,-1 1-1,1 1 0,2 1-1,-6-4-3,7 5-4,-10-6-6,5 2-11,-1 0-1</inkml:trace>
  <inkml:trace contextRef="#ctx0" brushRef="#br1" timeOffset="1.57471E6">7754 15481 3,'0'0'18,"0"0"-17,19 9 1,-7-6 1,5 0 2,0-5 1,8 3 1,-4-6 0,6 4-1,-4-5 1,4 4-1,-4-4-2,2 3-2,-5-1-1,-3 1-1,-2 1 1,-1 0-1,-2 1 1,-12 1 0,15 6 0,-15-6-1,7 17 3,-7-3-2,-1 1 1,-3 5-1,-1 1 1,-2 4-1,-3 0 1,1 1 1,-3 0-2,2-2 2,-2-2-2,4 0 0,-1-5 0,2-3-2,5 0-5,2-14-13,0 0-9,0 0-1</inkml:trace>
  <inkml:trace contextRef="#ctx0" brushRef="#br1" timeOffset="1.57493E6">8285 15601 23,'0'0'32,"0"0"0,10 9-3,-10-9-31,0 0-6,0 0-7,0 0-8,0 0-6,0 0-1</inkml:trace>
  <inkml:trace contextRef="#ctx0" brushRef="#br1" timeOffset="1.57632E6">9127 15496 21,'0'0'27,"11"-16"-14,0 14-3,-11 2 1,8-12-2,-12 2-2,4 10 0,-11-12-2,-1 9-1,-9-3-1,-1 5-1,-7-3 0,-3 7-2,-5 2 2,1 3-3,-1 4 2,1 1-1,2 0 1,4 4-2,4-2 1,6 0-1,6-2 1,6 0 0,7-1 0,7-1 0,7 0 0,10-2 0,9 2 0,5 2 0,6 1 0,2 2-1,3 2 1,-4 1 0,-4 2-1,-7-1 1,-11 2 0,-7-3-1,-11-1 1,-6-2 1,-7-3-1,-6-3 1,-4-4-1,2-4 1,-5-5 0,2-3-1,1-8 1,2-4-1,2-6 1,3-2-1,5-1 1,6-1-1,7-1 0,6 3 0,6 3 0,5 3 0,6 3 1,3 2-1,0 1 0,-2 2 0,-1 2 1,-5 1-1,-4 2 0,-5 1-1,-4 3 0,-11 3 0,0 0-5,2-13-5,-2 13-20,0 0 0,0 0-2</inkml:trace>
  <inkml:trace contextRef="#ctx0" brushRef="#br1" timeOffset="1.57718E6">10257 15298 13,'11'0'9,"-11"0"0,0 0 0,10 15-2,-4-3 0,-1 3 0,0 5-1,0 1-2,0 1-1,-1 2 0,0 1-3,-2-1 1,0-1-3,1-1 1,-3-3-6,2-1-8,0 1-11,-2-19 0</inkml:trace>
  <inkml:trace contextRef="#ctx0" brushRef="#br1" timeOffset="1.5775E6">10092 15498 3,'0'0'23,"8"-10"-14,-8 10-1,16-8 0,1 6-1,-2-4-2,9 2 1,-5-3-2,8 4 1,-3-3-1,5 3-1,-1-3-1,1 1-1,1 0-2,0-1-1,4 2-4,-8-1-4,2 1-8,-5 6-8</inkml:trace>
  <inkml:trace contextRef="#ctx0" brushRef="#br1" timeOffset="1.57797E6">9994 15823 2,'0'0'20,"21"-1"-13,-5 2-2,4-3 1,7 0-1,-1-5 0,8 2 0,0-5 0,5 3 0,-3-3 0,4 4-2,-1-2-2,-2 3 0,0 2-1,-4 0 0,-2 3-1,-6-2-2,-1 6-4,-7-4-11,-6-5-8</inkml:trace>
  <inkml:trace contextRef="#ctx0" brushRef="#br1" timeOffset="1.57886E6">11186 15596 13,'0'0'14,"-12"-16"0,12 16-4,-17-8 0,17 8-3,-23-3-1,11 6-2,-7-1-1,3 4-1,-4 2 1,3 4 0,-3 2-1,4 4 1,-2 2-1,6 3 0,-2 2 0,5 0-1,0 1 0,5-1-1,4-2 0,3-2 0,5-4 0,5-2 0,7-3 0,2-3 0,7-2-1,0-6-2,7-2-1,-4-7-2,6 0 0,-8-11-1,6 2 1,-9-9 1,0-1 3,-5-3 2,-6-2 2,-2 3 2,-11-3 2,1 7-1,-15-5 2,1 11-1,-12-6-1,-2 6 0,-9 2-2,3 4 0,-5 4-1,4 4-2,2 8-4,-1-3-11,7 5-16,11 9 0</inkml:trace>
  <inkml:trace contextRef="#ctx0" brushRef="#br1" timeOffset="1.57914E6">11637 15706 20,'0'0'12,"0"0"-10,0 0-27</inkml:trace>
  <inkml:trace contextRef="#ctx0" brushRef="#br1" timeOffset="1.57956E6">12147 15472 23,'0'0'27,"0"0"0,0 0-23,-13 12-2,13-12 2,-16 28-1,3-12 2,5 10-1,-8-3 1,8 7-1,-6 0 0,7 2 0,0-1-1,4-1-1,1-1-1,2-4-1,1-2-2,-2-8-1,6 3-2,-5-18-5,2 12-13,-2-12-7,0 0-2</inkml:trace>
  <inkml:trace contextRef="#ctx0" brushRef="#br1" timeOffset="1.58814E6">19468 11008 21,'0'0'22,"10"-8"-8,-10 8-2,0 0-2,11-11 0,-11 11-3,12 7 0,-3 5-1,-4-2-3,5 9 1,-3 0-2,1 9 1,-3 2-2,1 8 1,-1 5 0,1 7 1,-4 6 0,3 5 1,-4 1-1,3 4 0,-1 0 0,1-1-2,0-6 1,0-6-2,1-8 0,-1-8-4,3-5-1,-7-14-13,3-7-14,-3-11 0,0 0-1</inkml:trace>
  <inkml:trace contextRef="#ctx0" brushRef="#br1" timeOffset="1.58894E6">19850 11296 19,'0'0'27,"-9"-18"0,9 18-4,-5-12-17,5 12-1,0 0 0,-13-9-1,13 9-1,-4 15 0,4 0-1,-2 5 0,2 4-1,-3 8-1,2 5 2,-2 5 0,1 4 0,-1 0 1,3 3 2,-1 1-2,5 2-2,0-6 2,6 1-2,1-3 1,5-1-2,4-4 1,3-2-3,3-7 3,3-5-1,3-5 0,1-10 0,7-5 0,-1-11-1,5-7 0,-2-7-2,1-7 1,-5-10 0,-2-4 1,-7-5 1,-10-6 0,-6-3 3,-14-6-1,-6 0 3,-13-5 0,-2 11 1,-14-1-2,2 8 1,-10 6-2,0 11-1,-4 10 0,2 10-2,1 11-1,3 5-1,10 10-2,-3-3-9,16 12-21,3-3-1,9 2-2,5-3 2</inkml:trace>
  <inkml:trace contextRef="#ctx0" brushRef="#br1" timeOffset="1.58989E6">20655 11281 7,'0'0'26,"0"0"0,3-10-2,-3 10-13,0 0-3,0 0 0,0 0-3,0 0 1,2 18-2,0 3 1,-4 2-1,3 11-1,-3 1-1,2 9 1,-5 0 0,5 4 1,-6-3-1,4 3 2,-5-3-1,4 1-2,-3-4 0,0 0-1,1-4 0,1-1-2,0-4 0,0-5-4,4-5 0,0-23-6,0 12-21,0-12-2,1-15 0,-1 0 0</inkml:trace>
  <inkml:trace contextRef="#ctx0" brushRef="#br1" timeOffset="1.59045E6">20285 11349 34,'-14'-4'31,"14"4"1,-15-3-3,15 3-23,0 0-2,0 0 0,15-7-1,-3 4-1,9 3 0,2-3-1,10 1 1,4 0-1,7 0 0,3-3 0,7 1-1,5-1 0,-1-1-1,2 0 0,-4-1 0,-3 3 0,-6-3-1,-5 3 1,-8 0-1,-5 2-1,-7-2 1,-2 3-3,-7-5-2,3 8-7,-16-2-11,13-8-7,-13 8 2</inkml:trace>
  <inkml:trace contextRef="#ctx0" brushRef="#br1" timeOffset="1.59125E6">21772 11546 22,'10'-9'27,"-10"9"-1,20-11 1,-6 4-25,1-1 0,4 2 0,1-3 2,6 3-2,-2-2 0,3-1-6,1 2-15,2 3-8,-8-4-1,4 7 0</inkml:trace>
  <inkml:trace contextRef="#ctx0" brushRef="#br1" timeOffset="1.59154E6">21729 11715 41,'-10'7'33,"10"-7"-1,0 10 1,0-10-29,22 4-1,-5-4 0,9 0-1,0-3-1,4 1-1,4 1-1,-1-6-7,6 7-9,-7-4-14,1 0-1,-1 2-2</inkml:trace>
  <inkml:trace contextRef="#ctx0" brushRef="#br1" timeOffset="1.59509E6">19140 12865 22,'0'0'25,"-10"-2"0,10 2-17,-2-10-2,2 10-1,0-15-1,2 5-1,-2 10 0,4-20 1,-4 20 0,7-23-1,0 13 0,-3-5 0,3 1-2,0-4 1,2 3-2,1-3 1,2 2 0,2-3 0,1 3-1,2 0 1,2 1 0,-2 1 0,5 0 0,-1 3-1,1 1 1,-1 3-1,1 1 1,-4 4-1,2 3 1,-4 1 1,-2 7-1,-3-1 1,-1 4-1,-4 1 1,-2 3-1,-1 0 0,-1 2 1,-3 3-1,0 2 0,-3 2-1,0 5 2,-5-1-1,1 4 1,-2 0-1,-3 0 0,-2 0 1,1 0-1,-2-4 0,1 2 1,-2-1-2,0 0 2,0-3-2,1-1 0,0-3 1,-1-2-1,2-4 0,4-3 0,0-5 0,11-9-1,-10 7 1,10-7 0,0 0-1,7-18 0,3 7-1,1-2 1,5 2-1,0 0 2,5 4-2,-1 2 1,3 5 0,-1 4 1,1 5-1,0 1 0,-1 4 1,-1 0-1,1-1 1,-2-3-3,2 4-4,-8-12-19,5-3-7,0-6 1,-2-7 0</inkml:trace>
  <inkml:trace contextRef="#ctx0" brushRef="#br1" timeOffset="1.59574E6">19734 12627 25,'-11'3'30,"11"-3"1,0 0 0,-13 0-23,13 0-2,0 0-1,23 2-1,-10-5 0,7 3-1,2-3 0,5 2 0,2-4-1,6-1-1,-2 1-1,1-1 1,0 0-1,-2 1 0,-3 2 0,-3 2 0,-3 3 0,-5 4 1,-2 2-1,-4 5 1,-2 3 0,-4 4 0,-2 5 1,-2 7 0,-4 4-1,-2 8 3,-1 2-3,-2 6 2,-3-2-2,4 0 1,-1-5-1,2-6-1,4-5-1,0-14-1,2-2-2,-1-18-5,0 0-8,0 0-17,8-13-1,-10-3-1,2 0 2</inkml:trace>
  <inkml:trace contextRef="#ctx0" brushRef="#br1" timeOffset="1.59616E6">20486 12823 72,'4'12'40,"-4"-12"-1,0 0 0,17 9-37,-17-9-1,20 4-3,-8-6-4,9 11-11,-10-12-19,4 6-1,-15-3-2,0 0 2</inkml:trace>
  <inkml:trace contextRef="#ctx0" brushRef="#br1" timeOffset="1.64297E6">21361 12564 5,'11'-4'9,"-11"4"0,16-9 0,-16 9 0,7-13 0,-7 13 0,-2-16-1,2 16 1,-11-20-2,11 20 2,-20-19-3,9 12 0,-6-3-2,2 3 0,-4 1-2,1 1-1,-3 2 1,0 2-1,-2 1 0,0 2-1,-3 3 1,3 1 0,-3 3-1,-1 2 1,1 4 0,-1 5-2,0-2 1,-1 4 0,4 0 0,1 2-1,3-1 0,4 1 0,2-2 1,6-1 0,3 0-1,5 0 1,4-1-1,0-2 1,8-2-1,-1-1 0,6-3 0,0 1 0,3-2 1,1-2-1,1-1 1,0 0 0,-2 0 0,2-3 0,-1 2 0,1-3 0,-2 4 0,1-1 0,-1 3 0,-2-1 0,-1 3-1,-1 2 1,-5 1-1,-2 0 1,-2 1 0,-2 2 0,-5-2 0,-1 1 0,-3 1 0,-1 2 0,-4-2 0,-1 3 0,-2-1-1,-3-1 0,-1 3-1,-4-3 0,0-1 0,-4-3-1,0 0 2,-3-4-1,0-2 2,-2-2 0,0-5 1,1-1 0,-1-2 1,3-1-1,3-4 0,2 1 1,4-3-2,4 0 1,5-2-2,1-3 0,8 0 0,2-3 0,4 2 0,3-4 0,4 0 1,0-2 0,3-1 1,3-2 0,2-1 1,2-1 0,1-3-1,4 0 0,0-2 0,4 1 0,0 2-1,0-1 0,0 2 0,-6 1-1,0 0 1,-6 1-1,-4 1 1,-3 0 0,-3-2 1,-3 5 0,-4-3 1,3 1-1,-4 1 2,4 1-2,-5 0 1,1 2 0,0 0-1,-3 0 0,0 4-3,-6 0 0,1 1-1,-7 0-1,1 6-1,-9-3-3,4 8-9,-6-2-9,-2 1 1,5 4-1</inkml:trace>
  <inkml:trace contextRef="#ctx0" brushRef="#br1" timeOffset="1.64498E6">21877 12629 12,'0'0'17,"1"-27"-3,-1 13-18,0-1 3,0 0 0,0 0 1,-1-1 2,0 3 4,-1-2 2,1 5 2,-3-3-2,4 13 0,-4-15 0,4 15-1,0 0-1,0 0-2,-2 10 0,6 6 0,-5-1 0,5 10-1,-4-3 2,5 8-2,-4-4 0,3 4-2,-3-5 0,1 0-1,0 1-2,-3-9-4,6 7-6,-11-12-6,7 5-10,-4-3-1,-3-3 1</inkml:trace>
  <inkml:trace contextRef="#ctx0" brushRef="#br1" timeOffset="1.64532E6">21626 12687 28,'0'0'28,"0"0"2,0 0-2,0 0-25,0 0-1,17-6-1,2 3-2,6 0-1,4-1 0,7-1 1,2-1 0,5 2 0,0-2-1,0 3-1,-4-4-5,3 5-8,-5 1-9,-3-1 0,-2 3-1</inkml:trace>
  <inkml:trace contextRef="#ctx0" brushRef="#br1" timeOffset="1.6459E6">21543 13072 13,'0'0'21,"-5"-15"-8,5 15 0,8-10-2,5 9-1,-13 1-1,25-6-1,-9 1-1,9 6-1,-1-3-2,6 3-1,0-2-1,2 1-2,2 1-3,-3-4-5,6 6-8,-7-3-12,-1-1 2,0 2-2</inkml:trace>
  <inkml:trace contextRef="#ctx0" brushRef="#br1" timeOffset="1.64879E6">22772 12650 6,'10'-22'24,"-10"22"1,8-26-2,-3 12-19,-3 1-1,-1 3-1,-1-2-3,0 12-2,-2-16 1,2 16 0,-13-8 2,13 8 0,-21 1 1,9 1 2,-3 8 2,-4-3 0,3 8 0,-5-4-1,7 9 1,-4-3-2,5 5 0,-2 0-1,4 2-1,2 3 0,2 0 0,2 2-1,3-1 1,0 3 0,3-1 0,1 0-1,5-3 1,1 0 0,4-4 0,3-1-1,2-4 1,4-4-1,4-3-1,1-6 1,2-5-1,2-2 0,1-7-1,2-3-1,-2-6 1,3-3 0,-5-5 1,-2-2 1,-2-1 0,-6-2 2,-2 2 0,-10-2 1,-3 4 0,-8-2 0,-1 4 0,-5-1-1,-3 3-1,-5 1-1,1 2 0,-1 5-2,-4-2-1,3 10-7,-8-5-9,3 9-10,2 5 0,-1-1 0</inkml:trace>
  <inkml:trace contextRef="#ctx0" brushRef="#br1" timeOffset="1.64907E6">23250 12815 62,'7'10'29,"-7"-10"-24,0 0-4,0 0-37,15-1 2</inkml:trace>
  <inkml:trace contextRef="#ctx0" brushRef="#br1" timeOffset="1.65008E6">23522 12739 38,'-1'-12'29,"1"12"-1,4-15-3,-3 5-26,2-2 0,4 2-1,-2-3-2,-5 13 1,16-22 0,-7 11 2,2-2 1,-3 2 0,3-1 0,0 2 0,0-1 0,1 2 1,2 0-1,1 2 0,0 2 0,5 0 1,-1 1-1,1 1 0,2 2 0,-1-1 0,-1 2 0,-3 3 0,-2 0 1,-4 2 0,-11-5 0,15 17 0,-13-5 1,-1-1-1,-2 5 1,-4-2 0,3 6 0,-5-3-1,0 3 0,-3 0 0,-2 3 1,-4 2-2,0-1 2,-5 0-1,0 0 1,-5 1 0,4-1 1,-5-2 0,3 2 0,-3-5 0,5 3-1,-2-4 0,4 2 0,1-3-1,1-2-1,4-3 0,1-1-1,13-11 0,-13 15 1,13-15-1,0 0 0,0 0 0,20 5 1,-7-6-1,4 0 1,3 0 0,3-1 0,2 0 0,2 2 0,3-1 0,1 0 0,2-1-1,0-2 0,2 3 0,-2-3-2,1 2 0,-6-3-3,6 8-5,-13-10-10,3 7-8,-3 0-1,-4-1 1</inkml:trace>
  <inkml:trace contextRef="#ctx0" brushRef="#br1" timeOffset="1.65253E6">19781 14283 3,'-3'-15'6,"3"15"2,-1-12 0,1 12 1,0 0 1,-6-12 0,6 12-2,0 0-1,-2 16 1,2-16 0,-3 29-1,-1-9-1,9 13 1,-8-3 0,12 11 1,-8-4-3,7 7 0,-5-3-2,5 2-1,-3-1-1,1-3-2,0-3 2,-2-4-2,2-3 0,0-6-1,1-3-1,-4-7-2,5 0-2,-8-13-7,0 0-15,0 0-2,3-12 1</inkml:trace>
  <inkml:trace contextRef="#ctx0" brushRef="#br1" timeOffset="1.65298E6">19343 14376 19,'0'0'29,"-20"-8"-1,20 8-1,0 0-26,10-12 0,6 9-1,4-1-1,5-1-1,6-2 1,4 0 1,4-1 1,4-2 0,3-2 0,6 2 1,-1-4 0,6 1 1,-2-1-1,4 3 1,-3-2-2,4 3 1,-5-2-1,-2 4 0,-2 0-1,-4 1-1,-6 4-2,-7-4-3,0 9-5,-16-6-8,0 5-10,-6 1 1</inkml:trace>
  <inkml:trace contextRef="#ctx0" brushRef="#br1" timeOffset="1.65358E6">20429 14556 0,'0'0'26,"-21"-8"0,21 8-1,0 0-21,-11-6 1,11 6-2,0 0-3,0 0 1,16-7 0,-5 7 1,0-2-1,3 3 2,2-2-2,4 1 1,1 0-1,1-2-3,4 4-4,-2-6-7,3 5-6,0-1-7,-1-3 0</inkml:trace>
  <inkml:trace contextRef="#ctx0" brushRef="#br1" timeOffset="1.65403E6">20469 14633 20,'-11'7'30,"11"-7"-2,0 0 1,0 0-30,0 0-2,0 0-3,17-1-3,0 2-2,-4-6 2,9 3 1,-5-4 1,4 2 2,-1-3 0,0 3 3,4-3 1,0 1-3,-1 0-3,3-1-5</inkml:trace>
  <inkml:trace contextRef="#ctx0" brushRef="#br1" timeOffset="1.66286E6">20916 14298 9,'-16'6'27,"16"-6"0,-14 3 1,14-3-25,0 0-1,0 0 0,0 0-1,0 0-1,0 0 1,0 0 0,0 0 2,-13-15 0,13 15 0,-5-16 0,5 16 0,-3-21 0,3 9 0,0-6-1,5 3 0,0-3-1,5-1-1,2 0 0,3 0 0,4 0-1,3-1 1,2 3 0,1-2 0,0 4 0,1 1 0,-2 4 0,-1 2-1,-1 3 1,-1 2 0,2 5 0,1 4 0,0 1 0,-1 4 0,1 1 0,0 3 0,-2 1 0,0 4 0,-4 1 0,-2 0 1,-3 5-1,-3 0 1,-3 2-1,-1 3 1,-3 1 0,0 4 0,-4 1 0,-2 2 0,-1 0-1,-3 3 1,-1 0-1,-3 0 1,-2-1-1,-1 0-1,-2-3 2,-1 0-2,-3-2 2,2 0-1,-3-3 0,1 1 0,-2-4 1,1-2-1,-1-1 1,4-3-1,1-3 0,1-6 0,4-2-1,0-7 1,12-6-1,-15 0 0,15 0 0,-4-15-1,8 5 1,1-4 0,5 2 0,3-2 0,4 1 0,5 3 1,5 0 0,5 2-1,3 1 1,3 2 0,3 0 0,0 2 0,1-1 0,0 3 0,-6-1-1,-3-1 0,-1 5-2,-9-7-3,3 8-6,-13-8-9,3 3-9,-4 0 1</inkml:trace>
  <inkml:trace contextRef="#ctx0" brushRef="#br1" timeOffset="1.66319E6">21990 14582 50,'-13'17'36,"0"-4"-6,2-8-4,6 8-45,5-13-14,0 0 0,14-2-2</inkml:trace>
  <inkml:trace contextRef="#ctx0" brushRef="#br1" timeOffset="1.66387E6">21896 14149 29,'0'0'31,"-6"-10"-1,6 10-1,6-13-27,4 6-1,4 0-1,6 1 0,2-2-1,3 3 0,2-2 1,2 0 0,0 1 0,-2 0 0,2 3 1,-4 0 1,1 3-1,-3 2 0,0 3 1,-3 2-1,-2 5 0,-3 3-1,-2 3 1,-4 5-1,-2 4 1,-5 3 0,0 4 0,-6 6 0,2 2 1,-4 3-1,3 4 0,-3-1 0,2 2 0,1 0-1,-1 0-1,1-4 1,2-2-1,-2-5 0,3-2 0,2-3 0,0-6 0,1-2 0,3-5 1,1-1-2,0-6 0,5 3-5,-12-17-10,18 17-16,-7-12 3,1 0-2</inkml:trace>
  <inkml:trace contextRef="#ctx0" brushRef="#br1" timeOffset="1.66563E6">22969 14117 15,'0'0'27,"0"0"-1,0 0-2,0 0-21,-13 6 0,-1-4-2,-1 1 0,-5 3 0,-3 2 0,-6 1 1,-3 4 0,-5 1 0,1 3 0,-1 1 0,5 2 0,4 1-1,6 2 0,10 0-1,8 0 0,12 1-1,6-2 0,11 4 0,4-3-1,5 3 1,3-1 1,4 0 0,-1 1 0,0 0 1,-3 1 0,-4-1 0,-1 0 1,-9 1-2,-2 1 1,-8-3-1,-7 0 0,-7-2 0,-6-2-1,-7-4 1,-5-3-1,-4-5 1,-6-4 0,-4-4 1,2-4-1,-1-3 0,1-6 0,4-1 0,1-6 0,5-3 0,4-4 1,4-5-1,3-5 1,6-1-1,7-3 2,1-3-1,7 1 2,3 0-2,5 1-1,3 2 1,5 3-1,1 3 1,1 4-2,0 4 1,-2 3-1,0 5-1,-6 2-2,0 10-6,-21 5-15,19-12-4,-19 12 0</inkml:trace>
  <inkml:trace contextRef="#ctx0" brushRef="#br1" timeOffset="1.6661E6">23375 14243 21,'0'0'30,"-14"3"-1,14-3-2,0 0-21,-4 10-9,4-10 1,2 19 0,-1-4 0,1 4 2,1 4 2,-4 2 1,2 5 1,-6-4 0,6 4-1,-3-2-1,1-4-2,3 1-5,-7-11-9,9 2-14,-3-5-2,-1-11 1</inkml:trace>
  <inkml:trace contextRef="#ctx0" brushRef="#br1" timeOffset="1.66635E6">23285 14482 24,'-18'-16'28,"18"16"-2,0 0-12,-8-16-8,8 16-1,19-7-5,-4 3-1,3 0 0,3-1 0,4 3 1,-1-2 0,1 0 0,1-1-3,3 7-7,-5-1-16,-3-5 1,1 8-2</inkml:trace>
  <inkml:trace contextRef="#ctx0" brushRef="#br1" timeOffset="1.66698E6">23153 14811 10,'0'0'29,"0"0"1,0 0-1,0 0-23,0 0-4,15-6-1,-15 6-2,22 4 0,-9-3-1,3 2 0,-2-3-1,4 5-4,-7-6-6,7 5-4,-7-4-3,2 2-7</inkml:trace>
  <inkml:trace contextRef="#ctx0" brushRef="#br1" timeOffset="1.66797E6">23198 14791 1,'0'0'4,"12"5"1,-12-5 1,11 5 0,-11-5 0,15 4-1,-15-4-1,18 4-2,-18-4 0,18 3-2,-18-3 1,20 4 0,-10-3 0,1 0-1,0 1 1,0-1-1,1 2 1,0-1 0,1 0-1,-2 1 0,1-1 1,-2-1-3,2 1-2,-12-2-2,16 3-3,-16-3-2,0 0-2</inkml:trace>
  <inkml:trace contextRef="#ctx0" brushRef="#br1" timeOffset="1.66888E6">23893 14377 23,'-14'13'29,"0"6"0,-2-3-1,-5 3-25,7 4-3,1 0 0,2 5 0,-2 0-1,0 1 1,3 1 0,1 2 1,-1-3 0,5 4 0,-1-4 0,7 3 0,1-2 1,6 0-2,1-4 0,4-2 0,2-2-1,3-7 0,3-1-1,-2-10 0,3-2 0,-1-7 0,2-6 1,-3-4-1,1-4 1,-1-7 1,-3-2 0,0-4 1,-3-1 0,0-2 0,-5 1 0,1-2 1,-6 3-1,1 0 0,-6 4 1,0 3-1,-5 3 0,-2 4 0,-4 4-1,-2 5 1,-2 4 0,-2 5-1,-1 5-1,-5-1-6,9 10-13,-5-2-9,1 1 1,4 4-2</inkml:trace>
  <inkml:trace contextRef="#ctx0" brushRef="#br1" timeOffset="1.66913E6">24237 14705 45,'0'0'28,"-3"15"-25,3-15-3,0 0-32,-11 2-1</inkml:trace>
  <inkml:trace contextRef="#ctx0" brushRef="#br1" timeOffset="1.67072E6">24569 14542 19,'0'0'27,"-10"-5"1,10 5-8,0 0-15,0 0-1,0 0-3,0 0 0,0 0 1,-15 13 0,10-1 2,-5-2 0,4 8 0,-7-3 0,5 7 1,-4-2-2,3 7 0,-3-4-1,4 5 0,-3-2-1,7 2 0,0-2-1,5 1 0,2-3 0,3-1-1,6-1 0,2-4-1,6 1 0,-2-8 0,7 0 0,-1-7 0,2-2 0,2-6 1,0-3 0,0-4 1,-1-6 0,-2-1 0,-1-5 1,-3-2-1,1-3 1,-6-2 0,-4-1-1,-4 0 1,-4 0 0,-6 1 0,-3 3-1,-5 3 1,-10 3-1,-1 5 0,-5 4 0,-6 4 0,-2 7-1,-5 0-2,7 11-9,-10-2-17,8 3-1,3 0-1</inkml:trace>
  <inkml:trace contextRef="#ctx0" brushRef="#br1" timeOffset="1.67153E6">24947 14666 36,'-11'-3'32,"11"3"-5,-14-13-4,14 13-28,-3-19-3,3 19 0,8-23-1,-8 23-1,12-23 4,-4 13 5,4 0 6,-8 0 0,-4 10 2,12-15 0,-2 14 1,-10 1-2,17-5-1,-17 5-2,20 3-2,-7-1 0,0 2-1,0 3 1,-1 1-1,-1 2 0,-3 1 1,-3 2 0,-3 2 1,-4 1 0,-2 3 0,-5-1 0,1 4 0,-6-1 0,2 3-1,-4-2 0,2 2-1,-1-1 1,-1 1-1,1-2 0,-4 1 0,4-2 0,-2 0-1,-1-2 0,2 0 0,1-3 0,1 0 1,3-1-1,4-2 1,0-2-2,7-11 2,-4 15-1,4-15 0,0 0 1,13 10-1,-1-10 1,0-2 1,5 0 0,1-1-1,4-1 1,1 2 0,0-3-1,5 3 1,-1-2-1,-2 1 0,2 1-1,-3 1 1,-2-1 0,-3 0-2,2 6-7,-21-4-19,19-3-3,-19 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20:20:25.1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2780 4820 48,'42'-9'31,"0"-3"0,2-1 0,5 2-29,6-3 0,7 4-1,5-3 0,4-2-1,7 0 0,3 0 0,6-1 0,-1 0-1,6 1 1,3-1 0,2 1 0,4 1 0,2-1 1,6 1-1,4-1 1,7 1 0,1-1 0,6 2 1,5-4-1,8 2 0,6-1 0,2 1 0,3-2-1,4 2 2,7 1-2,4 1 1,4 1 0,4 0 0,4 0 0,9 1 0,3 0 0,4-1-1,2-2 1,3 0-2,1 1 2,1-1-2,0 0 1,-4 1 0,2-1-1,2 2 1,2-1-1,3 2 1,5-3-1,3 2 1,8-1 0,4 1-1,3 1 1,-1 2 0,3 3 0,-1 1 1,-2 1-1,-1 2 0,-4 0 1,-3 0-1,0 1 0,2 0 0,1-2 1,-1-1-1,4 0 1,2-1-1,3-1 0,2 2 0,0 0 1,-3 0-1,1 1 0,0 2 0,0 2 0,-1 2-1,1 0 1,1 3-1,0 2 0,2 1 1,2 1-2,-5 2 1,0 2 0,-3 1-1,-3 1 1,-2 0 1,-3 1-1,-4 1 0,-1-1 1,-2 0 1,-1-1-1,-2 1 0,-1-2 1,0-3-1,0 2 1,0-2 0,1-2-1,1 0 0,1 1 1,0-2-1,-1-1 0,-4 1 0,-5 2 1,-3-1-2,-3 0 2,-6 2-2,-2-1 3,0 0-3,-3 0 2,1 0-1,1-1 0,1-1 1,-3 1-1,-4-1 1,-7-1-1,-6 0 1,-8-1-1,-6 0 1,-12 0-1,-8-2 0,-5 0 0,-4 0 0,1 0 0,-4 0-1,-2 1 1,-3-2 0,-2 0 0,-4-1 1,-11 0-2,-7-2 1,-13-1 0,-12-2-1,-9 0 0,-7-2 1,-1 1-2,-8-1-2,0 3 0,-8-6-2,2 9-2,-13-10-12,3 5-10,-9-4-1,-8-4 0</inkml:trace>
  <inkml:trace contextRef="#ctx0" brushRef="#br0" timeOffset="4820.5236">7510 917 22,'0'0'24,"0"0"-1,0 0 3,0 0-23,0 0-2,0 0 0,0 0 1,-25 52-1,25-52 1,-3 58-1,-50 4 1,63 28 0,-9 9 2,12 7-1,-10 4 0,10 10 1,-9-7-2,6 4 1,-4-19-1,-5 5 0,5-1-1,-5 13 1,4-2-1,-2 0-1,3 4 2,-3-1-1,2 4 1,-4 5-1,4 2 1,-3-5-1,1 4 0,-1-1-1,0 5 0,-2 2 1,3 4-1,1-2 1,-2 2-2,1 1 1,0 5 1,2 0-2,2-1 1,1-2 1,-1 3-3,2 3 2,2 2 0,2 3 2,1 0-2,0 4 2,-1 4-2,0 1 1,0-2 0,0 0 0,0 1 1,-2 0-3,0 1 1,-1 0 0,3 5 1,0 3-2,0 1 1,0 4 0,3 2-1,-3 6 0,4-1 2,-1 3-1,-2-1 0,-3 3 0,1 1 0,1 2 2,-3 0-1,2-2 0,-1 2 0,1-5-2,1 0 2,1-5-2,2-2 3,-2-7-4,3-2 1,-2-4 0,0 0 0,2-3 0,0-3 1,-1-2-1,-1 4-1,2 2 1,1 2 1,1 0-1,-2 1 0,-1 3 0,0-3-1,0-3 2,-2-6-1,0-5 1,-1-4-1,1-6 1,-2-10-1,5-4 0,-1-7-2,4-6-1,-3-14-6,12-3-19,-1-12-5,2-16 1</inkml:trace>
  <inkml:trace contextRef="#ctx0" brushRef="#br0" timeOffset="7129.3828">17261 924 12,'0'0'25,"0"0"1,0 0 0,0 0-20,0 0 1,0 0 1,-31 65-3,31-65-1,-44 55-1,37 28 2,11 15-3,-9 9 3,5 20-4,-10 5 1,7 11-1,-9-3 2,-2-11-2,3 0-1,-2 11 1,2 4 1,-5 5-1,6 4-1,-3 11 1,3 4-1,-1 3 1,3 2-1,0 2 1,1 5-2,2 2 1,0 5 0,-1 4 0,0 3-1,-1 7 2,-1 4-1,-2 5 3,-1 4-2,-1 4 2,-2 1-1,-1-3 1,2 3 1,-1-2-3,0-1 1,1-3-4,2 5 3,-1-4-2,-1 8 3,0 5-3,-2 2 0,-1 4 1,1 5 1,1 2 0,-1-3-1,2 8 1,1 1-1,0-1 0,2 3 2,1-1-5,-2-4 2,1 0-1,-1 1 2,1-9-2,1-2 0,1-4 2,-1-2-1,3-5 0,0 2 1,2-7-1,1-1 0,-1 2 0,2-1 0,-3-6 0,3-4-1,-1-2 1,1-7 1,0-8-1,2-5 0,0-16 0,1-10 0,3-12 0,-1-11 1,2-15-1,-1-14-1,3-8 0,0-9 0,4-4 0,-3-11-1,5-4 1,-4-8-2,7 3 0,-5-13-5,11 5-10,-9-18-13,5-6 1</inkml:trace>
  <inkml:trace contextRef="#ctx0" brushRef="#br0" timeOffset="8252.6116">8141 13781 3,'5'-15'11,"4"0"-24</inkml:trace>
  <inkml:trace contextRef="#ctx0" brushRef="#br0" timeOffset="8892.228">8298 13658 3,'-10'2'10,"10"-2"0,-12 12-2,7-2 0,5-10-1,-12 23 2,2-14-1,6 11 2,-7-7-1,7 11 0,-7-7-1,7 11-1,-4-4-2,7 10-1,-3-7 0,7 8-3,-3-4 2,4 4-3,2-2 1,1 4-1,-1-1 1,1 3 0,-4 3-1,3 5 0,-4 3 0,1 3 1,-2 2-1,1 1 1,-2 2-1,6-2 0,-3-2 0,3 2 0,1-5 0,1-1-1,3 0 2,0 2-2,3-3 1,-2 1 1,1 3-1,-1-1 0,1 2 0,0-1 0,-1-1 0,2-2 0,-3-2 0,3-3-1,0-1 1,0-4-1,1-2 1,0 1 0,0-1 0,0 2 0,4-1 0,-3-1 0,1 0 1,-2-1-1,0-2 0,-2-7-1,2 0-3,-7-13-4,5 5-13,-4-9-11,-9-11 0</inkml:trace>
  <inkml:trace contextRef="#ctx0" brushRef="#br0" timeOffset="10592.6716">3274 4801 15,'-26'-10'23,"6"9"-1,-4-2-13,-3-2-2,1 6-1,-3-1-1,0 6-1,-6 0-2,1 6 0,-6 1-1,-4 3 1,-4 0-1,-2 5 1,-6-4 2,-1 4 0,-8-6 0,2 5 2,-8-9-1,1 6 0,-10-8 0,3 3 0,-9-3-2,-1 1 0,-6-2-2,-3 1 1,-3 2-1,-2-1 0,-4 1 0,0 2 0,1-1 1,-3 2-1,4-2 1,2 1-3,6-2 3,6 1-3,7-3 2,3 0-2,6-2 0,9-1-2,10 3-2,0-8-6,14 10-10,-3-5-8,7 1-2,5-4 1</inkml:trace>
  <inkml:trace contextRef="#ctx0" brushRef="#br0" timeOffset="19453.6988">8744 2843 24,'2'-21'27,"0"5"2,-2-4-2,1 3-16,3 4-6,-3 3-4,-1 10 2,0 0-1,15 7-1,-13 10 0,2 15 2,-6 7 0,1 16 2,-7 5 0,4 14 1,-9 4-2,6 11 3,-7-5-1,7 3-3,-3-6 0,1-3-2,5-8-1,-2-10-2,6-7-1,-6-16-6,12 4-10,-8-18-13,5-4-3,-3-19 2,3 10 0</inkml:trace>
  <inkml:trace contextRef="#ctx0" brushRef="#br0" timeOffset="20093.3152">9318 2937 59,'-7'-14'33,"-1"4"-1,8 10-2,-22-4-28,9 10-3,-1 9 1,1 7-1,-3 7 0,0 9 0,-5 7 1,1 4 0,1 10 1,-1 1 0,4 4 2,2-2-2,8 0 0,4-4 1,9-4-1,7-8-1,8-8-2,7-7 1,5-10-1,8-6 0,1-10-1,7-8 1,-2-9 1,3-6-1,-2-7 2,0-6-1,-1-8 2,-2-7-1,-4-6 1,-1-5-1,-4-4 0,-1-1 0,-7-3-1,-4 2 1,-7 1-1,-5 4 0,-10 5 0,-8 8 2,-7 6-2,-10 8 2,-10 6-1,-8 8 0,-7 10-1,-4 5 1,-3 5 0,0 7-2,-1-2-3,16 13-13,2-3-10,11 4-2,12 1 1,8 0-2</inkml:trace>
  <inkml:trace contextRef="#ctx0" brushRef="#br0" timeOffset="26161.9288">10265 2943 54,'16'-9'31,"-16"9"0,12 5-2,-9 6-28,2 4-1,1 4 0,2 7 0,0 7-1,2 6 1,-2 5 0,-2 8 0,1 5-1,-3 3 1,0 2 0,-2 0 1,-2-2-1,1-2-1,0-8 0,-3-9-5,8-4-12,-7-15-11,-3-11-1,4-11-2</inkml:trace>
  <inkml:trace contextRef="#ctx0" brushRef="#br0" timeOffset="26536.3384">9785 3160 58,'-13'-14'32,"5"-1"-2,9 1 0,12-2-29,3 1-1,12 1 0,9-1 0,13 0 0,8-3 0,8-2 0,9 0 0,5 0 1,7-1-2,1 0 0,2-1 0,-1 0 1,-3 5-1,0 1-1,-7-1-2,2 7-4,-14-6-12,1 8-8,-3 0-3,-6 2 2</inkml:trace>
  <inkml:trace contextRef="#ctx0" brushRef="#br0" timeOffset="27550.3644">18052 3131 35,'8'19'28,"-4"6"0,-2 5-3,-1 5-24,-2 9-1,0 6 1,-1 4-1,-2 1 0,-2 3 1,-1-2-2,1-4 1,-5 0-1,3-4-1,-6-6-3,7 2-5,-8-12-7,5 1-9,2-5 0,-5-5-1</inkml:trace>
  <inkml:trace contextRef="#ctx0" brushRef="#br0" timeOffset="27909.1736">17477 3391 42,'8'-11'29,"9"0"1,10 3-2,9-2-25,12 2 0,10 0-1,12 0-1,4-1 0,6 3-1,8-5 1,4 3-1,5 1-2,-1-3-3,8 9-9,-8-5-14,4 2-1,-3 1 0,-4 2-1</inkml:trace>
  <inkml:trace contextRef="#ctx0" brushRef="#br0" timeOffset="31700.0708">3966 3939 0,'0'0'20,"29"11"0,-19-17-1,9-1-19,-2-2 0,-2-5-1,3-4 1,-2-3-1,1-7 0,2-7-1,1-4 0,-2-8 2,2-6 1,-3-7 2,1-6 3,-6-7 1,5 2 2,-12-10 1,3 3 0,-6-6 0,1 6-4,-6-2-1,0 6-3,-3 1-1,0 4-1,-1 8 0,-2 3 0,0 11-1,-1 4 1,-2 8 2,2 8-1,-3 7 1,13 20 0,-21-7 0,13 20 1,-1 6-1,5 11 1,0 3-1,4 11 0,0 2 1,4 8-1,2 4 0,5 5-1,0 2 0,7 6 1,-1 1-1,5 4 1,0 0-2,5 2 1,-1-5 0,4-3 0,-1-2 1,3-2-2,-1-4 2,1 0-2,-2-4 2,-1-1-2,0-6-1,-3-8-2,5-1-6,-10-18-20,7-8-3,-2-16-1,2-7 0</inkml:trace>
  <inkml:trace contextRef="#ctx0" brushRef="#br0" timeOffset="47784.0832">1511 6221 62,'5'-12'32,"-5"12"-1,0 0-1,0 0-28,0 0-2,0 0 0,2-11-2,-2 11-4,0 0-9,0 0-14,0 0-1,-3-17 0,1 6-1</inkml:trace>
  <inkml:trace contextRef="#ctx0" brushRef="#br0" timeOffset="48283.296">2011 5783 37,'-10'21'30,"3"6"1,-4 2-3,-2 2-21,5 7-4,-6 4 2,4 4-3,-7 4-1,1 4-2,-3-1 1,-1 1 0,-1 0 0,1-3 1,3-5-1,3-5 0,4-8 0,4-5 1,5-8-1,5-3 0,4-6 1,5-3-1,5-2 0,2-3 0,7-3 0,4 0 0,4-3 0,4-2-1,2 0 1,1-2 0,1 0 0,-3-1 0,-3 1 0,-4 0-1,-2 3 0,-9-3-3,0 7-5,-12-5-14,2 0-5,-12 5 0,7-13 0</inkml:trace>
  <inkml:trace contextRef="#ctx0" brushRef="#br0" timeOffset="48564.1032">1983 6289 48,'0'0'27,"-8"15"1,9-2-1,2 4-25,1 2-2,2 5 2,2 2-2,2 3 0,-3-2 1,2 0 0,-2 0 0,3-2 1,-5-2-1,4 0-1,-3-2-1,-3-7-9,5 2-11,-3-4-7,-5-12 1,10 2-2</inkml:trace>
  <inkml:trace contextRef="#ctx0" brushRef="#br0" timeOffset="49172.5188">2642 5795 41,'0'0'29,"3"15"1,-8-3-2,2 9-25,-2 4-2,-4 9 1,-1 5-1,-4 5 2,-1 5-1,-6 1-1,4 4 0,-5-3 1,4 1 1,2-6-1,5-2 0,1-8-1,7-4 0,3-8 0,6-4-1,5-5-1,3-5 1,6-4 0,3-3-1,5-3 1,3-2 0,5-3 0,3-2 0,2-2 0,1-1-1,-1-1 1,1 0 0,-1-1 0,-5 0-3,-1 5-1,-9-8-6,4 9-8,-10-3-11,-4 1-1,-3-2 1</inkml:trace>
  <inkml:trace contextRef="#ctx0" brushRef="#br0" timeOffset="49468.9264">2736 6207 51,'-2'19'29,"4"5"0,-1 8-6,0-2-20,5 8 0,-3-1 0,6 5-1,-4-4-1,2 0 0,-1-4-1,0-2-1,1-4-8,-11-8-13,9-7-5,-5-13-3,0 0 2</inkml:trace>
  <inkml:trace contextRef="#ctx0" brushRef="#br0" timeOffset="49843.336">3777 5833 48,'3'16'31,"-3"3"1,-2 2-2,-1 3-27,1 6-2,-1 5 2,2 2-3,1 0 0,-1 1 0,0 2-1,0-4 0,2 3-2,-5-10-3,9 3-6,-11-13-7,6-3-9,0-5-1,0-11 0</inkml:trace>
  <inkml:trace contextRef="#ctx0" brushRef="#br0" timeOffset="50077.342">3679 6055 64,'16'-11'34,"8"-1"-3,4-1 0,9 2-28,4-1-3,4 2-1,5 3-4,-4-4-3,8 9-10,-11-3-11,4 1-4,-8 2 2,-2 0 0</inkml:trace>
  <inkml:trace contextRef="#ctx0" brushRef="#br0" timeOffset="50607.7556">3591 6599 40,'18'-4'28,"-4"3"1,1-4-1,3-3-21,9 5-4,2-6-1,7 4-2,4-3 1,1-2-3,3 3-2,-3-5-4,3 4-14,-4 0-7,-4-4 1,0 3-1</inkml:trace>
  <inkml:trace contextRef="#ctx0" brushRef="#br0" timeOffset="51278.5728">4585 5942 49,'-14'-9'29,"14"9"0,-27 0-2,7 5-27,3 4-2,0 5 2,-1 3-2,1 7 2,1 4-2,-2 5 3,6 3 0,0 4 0,5 4 0,2-1 0,7 0 1,2-4-2,7-1 1,1-6-1,6-3 1,5-7-1,0-6-1,4-5 0,-2-7 1,3-6-2,-1-10 0,-1-5 1,0-12-1,-3-4 1,-2-10 1,-3-4 1,1-2 0,-8-4 3,2 6-1,-9-3 2,-2 10 0,-9-2-4,-2 7 4,-7 2-6,-4 5 0,-1 6-4,-3 0-1,6 15-13,-1-4-10,0 11-2,7 4 1,3 6 2</inkml:trace>
  <inkml:trace contextRef="#ctx0" brushRef="#br0" timeOffset="51574.9804">5179 6195 74,'11'8'35,"-11"-8"-1,0 0-3,12 11-38,-12-11-14,0 0-12,0 0-2,-2-11 1,2 11 0</inkml:trace>
  <inkml:trace contextRef="#ctx0" brushRef="#br0" timeOffset="52198.9964">5658 5881 42,'-11'-2'29,"11"2"2,-21 11-2,9-3-23,1 10-7,-1 1 2,-2 8-2,3 3 3,-4 8-4,3 3 2,2 3-1,0 3 2,5 3 0,0-3 0,6-1 0,3-5 1,5-4-1,1-7-1,4-5 1,1-7 0,4-6-1,3-7 0,2-8 0,1-5 0,0-6 0,2-5 0,-2-7 0,1-4 1,-3-4-1,-5-7 1,-1-1-1,-6-5 1,-3-2 0,-5 0 0,-3 1 2,-6 2-3,-2 2 3,-5 4-3,-1 8 0,-5 4-1,0 8 1,-4 8-3,-4 1-2,4 16 0,-8-4-7,9 15-10,-5-2-7,6 3 0,5 0-1</inkml:trace>
  <inkml:trace contextRef="#ctx0" brushRef="#br0" timeOffset="52557.8056">6319 5603 53,'0'0'33,"14"21"-3,-12 2-1,-5 3-29,-1 8 0,-2 10 3,2 8-1,-3 3 2,2 7-2,-2 3 2,4 3-1,-2-4 1,4 0-1,-1-9-3,-2-9-6,9-3-23,-8-13-4,1-9 0,2-21-1</inkml:trace>
  <inkml:trace contextRef="#ctx0" brushRef="#br0" timeOffset="68891.4244">907 6142 35,'0'0'26,"0"0"0,-5-12-1,10 2-24,-2-4-1,3 0 0,6-4 0,1 0 0,5-1 0,2 1 1,2-1 1,4 2 1,2-2-2,4 1 2,-3 1-2,5 2 1,-4 6-2,1-1 1,-4 6-1,-2 6 1,-3 1-1,-3 6-1,-2 2 2,-3 6 0,-4-2 1,-1 8-1,-5-1 1,1 6-1,-6 2 1,-3 5 1,-4 6-2,-2 4 1,-5 0-1,-2 3 1,-3-1-1,-1-1 0,0-3 0,1-3 0,-2-6 0,3-2 0,-2-2 0,1-1 1,0-4-1,2 1 1,-2-5-1,4-3 0,2-2-1,1-3 0,13-13 1,-12 14-2,12-14 1,0 0 0,11 10 0,1-7 0,4 2 0,3 1 1,1 0-1,4-1 1,1 0-1,-1-4-1,5 3-2,-5-9-3,8 7-6,-8-9-11,6 2-7,2-1 0,0-3-1</inkml:trace>
  <inkml:trace contextRef="#ctx0" brushRef="#br0" timeOffset="191139.0625">9033 5212 2,'1'-11'3,"3"-1"4,-4-1 1,3 3 2,-4-1 0,1 11 0,3-15-1,-3 15 0,0 0-2,0 0-3,7 15-1,-4 2-2,0 7 3,-2 8-1,5 6 2,-1 7-1,-1 2 2,3 6-1,-3-5 1,4 5-1,-2-11-1,3 0-1,-2-8-4,-1-9-3,4-2-8,-6-10-16,-4-13-1,12 6 0</inkml:trace>
  <inkml:trace contextRef="#ctx0" brushRef="#br0" timeOffset="191497.8671">9709 5444 45,'0'0'32,"11"10"-4,-11-10-24,-1-11-19,1 11-20,12-16 0</inkml:trace>
  <inkml:trace contextRef="#ctx0" brushRef="#br0" timeOffset="192059.4743">10206 5112 16,'6'-15'26,"-6"15"-2,12-4 3,-2 7-21,-1 8-4,1 4 2,0 11-3,-3 2 3,4 11-1,-7 0 2,4 9-2,-8-2 2,6 5-3,-6-6 2,4-1-1,-4-6-2,1-4 1,0-5-3,-1-6-1,4 0-5,-7-10-7,9 2-14,-2-1-4,2-4 2</inkml:trace>
  <inkml:trace contextRef="#ctx0" brushRef="#br0" timeOffset="192621.0815">11284 5127 18,'6'-14'25,"-6"14"-1,0 0 2,10-10-25,-10 10 1,0 0 2,16 22 0,-15-10 1,5 10-2,-6-1 4,5 9-4,-8 0 3,7 4-5,-5 0 1,3 1-2,-2-3 1,1-5-2,0 0-1,-3-11-5,7 1-11,-5-17-12,0 0 1,0 0 0</inkml:trace>
  <inkml:trace contextRef="#ctx0" brushRef="#br0" timeOffset="192855.0845">11176 5339 46,'0'0'30,"0"0"1,0 0-1,25-5-28,0 3-2,3 0 1,2 0-1,2-2-1,-1 1 1,-2-1-2,-4-4-5,1 7-17,-7-4-6,-5-2-1,-1 4 1</inkml:trace>
  <inkml:trace contextRef="#ctx0" brushRef="#br0" timeOffset="193369.8911">11296 5890 13,'-12'-22'20,"12"22"-1,-3-15-12,5 5-1,2 0 0,0-1 1,6 5 2,-4-9 0,9 10-2,-6-10 1,12 8-3,-5-8 1,10 8-4,-3-7 2,7 7-3,0-2 1,3 2 0,-2-1-2,-1 0-1,1 2-3,-6-3-3,5 7-8,-8-3-15,-4-1 1,1 2-1</inkml:trace>
  <inkml:trace contextRef="#ctx0" brushRef="#br0" timeOffset="194508.7057">12278 5277 20,'0'0'23,"-22"7"1,11-2-16,2 10-2,-6 0 2,7 13 0,-6 0-2,7 10 1,-4-2-1,8 7-1,0-2-2,6 1 0,3-2-2,7-3 0,3-7 0,6-3 0,6-7 0,4-5 0,3-7-1,3-7 0,4-9 0,1-6 0,2-7 1,-1-6-2,-7-9 2,-4-7-2,-6-5 2,-8-5 0,-10-1 1,-10 3-1,-11 0 2,-5 7-1,-9 6 0,-4 9 0,-6 9 0,-1 8-1,-2 9-1,1 3-3,5 12-5,-5-5-14,11 9-9,5 1-1,7 0 0</inkml:trace>
  <inkml:trace contextRef="#ctx0" brushRef="#br0" timeOffset="194773.9091">13014 5489 56,'12'8'34,"-12"-8"-1,15 10-1,-15-10-31,0 0-1,0 0 0,0 0-2,0 0-3,0 0-10,0 0-16,0 0-2,3-16 1,1 5-1</inkml:trace>
  <inkml:trace contextRef="#ctx0" brushRef="#br0" timeOffset="195039.1125">13273 5189 58,'18'12'32,"-9"2"-3,1 3-1,0 12-29,-1 6 1,1 10 0,-3 6 2,-2 4 0,-5 1 1,2 1 0,-6-6-1,3 0 1,-2-6-2,1-10 0,4-2-6,-8-17-14,6 1-13,0-17 0,0 0 0,0 0-2</inkml:trace>
  <inkml:trace contextRef="#ctx0" brushRef="#br0" timeOffset="202667.6103">8290 5228 10,'0'0'10,"0"0"1,0 0 0,0 0 0,0 0-1,0 0-1,17-10-2,-17 10-1,12-12-2,-1 6-2,3-1 2,3 0-2,2 0 2,3 0-2,1 2 0,0 1-1,2 1 1,-1 1-1,0 3 0,-3 0 0,-2 4-2,-2 0 3,-2 3-3,-5 1 2,-2 1-1,-4 2 2,-2 2-3,-5-1 2,-2 4 1,-4 0-2,-3 0 1,-3 2 0,-2 0 0,-3 1 0,-2 1-1,-2-2 1,-2 1 0,2-3 0,-1-1 0,3-2-1,3-2 0,3-2 1,3-4-1,13-6 0,-14 8 1,14-8-1,0 0 0,12 1 0,0-2 0,4 0 0,3 0 0,3 1 0,1 0 0,0 3 0,1 2 0,-1 0 0,-2 3 0,-2 2 0,-1 1-1,-2 1 1,-2 2 0,0-2 0,-2 3 0,0 0 0,0 3 0,-1-1 0,-2 2 0,0 1 0,-4 2 0,-2 3 0,-1-2 2,-6 2-2,1-4 3,-5 1-3,0 0 4,-4-2-4,-2-3 4,-3-8-3,-5 3 1,-4-9-1,-5 1 0,-2-6 1,-3-6-2,-3 4-5,1-7-24,6-2-1,5 1-3,5-2 3</inkml:trace>
  <inkml:trace contextRef="#ctx0" brushRef="#br0" timeOffset="277401.4127">8310 6312 9,'0'0'24,"0"0"1,4-18 0,-4 18-14,4-15-3,2 5-1,9 4 0,-1-6-2,8 5 1,1-3-2,6 4-1,0-1 0,5 3-2,-3 0 0,-1 5 0,-4 3 0,-4 3-1,-5 3 0,-4 2 1,-5 4-1,-4 2 0,-5 1 0,-3 0 0,-5 0 1,-3 1-1,-4-1 0,-5-1 1,-5-1-1,0-1 1,-5-4-1,0 0 1,1-2 0,1-2-1,2-2 1,4 0-1,6-4 1,3 0 0,14-2-1,0 0 1,0 0-1,0 0 1,20-6-1,1 2 1,2-1-1,6 3 1,1 0-1,1 2 1,1 1-1,1 2 1,-2 2-1,-1 3 0,-2 3 1,-4 1-1,-4 4 0,0 0 1,-6 3 0,-3 2 0,-4-1 0,-2 1 1,-3 1-1,-4 0 0,-4-2 0,-5 2 0,-7-3-1,-4 0 0,-7-3 0,-3-2 1,-5-5-1,-4-5-2,1-2-1,-4-12-9,8 0-20,0-4 2,6-2-4,6-4 1</inkml:trace>
  <inkml:trace contextRef="#ctx0" brushRef="#br0" timeOffset="277791.4177">8853 6288 37,'0'0'26,"0"0"1,0 0-1,0 0-23,0 0-1,-3 23 1,1-6 0,2 9 1,-4-1 0,6 10 1,-5-3 0,5 8-1,-2-1 0,5 2 1,-3-5-1,4 1 0,-3-6 0,2-1-1,-3-7-1,2-5 0,-2-5-3,-2-13-1,1 10-5,-1-10-5,-1-13-15,-1-1-4,3 1-3,-2-4 1</inkml:trace>
  <inkml:trace contextRef="#ctx0" brushRef="#br0" timeOffset="278119.0219">9273 6566 63,'0'0'35,"0"0"-1,10 13 1,-10-13-28,0 0-3,0 0-1,0 0-2,0 0-2,0 0-6,0 0-27,0 0 0,0 0-1,11-8-1</inkml:trace>
  <inkml:trace contextRef="#ctx0" brushRef="#br0" timeOffset="278618.2283">9762 6289 28,'0'0'25,"2"11"0,-2-11 3,-5 19-22,8 2-1,-8-4 1,7 12 2,-9-5-1,10 9 1,-9-6-2,6 10 0,-5-6-1,4 4 0,-2-4-1,1 0 0,2-3-2,0-2 0,2-4-2,-2-8-1,2 1-4,-2-15-13,0 0-15,0 0 1,-8-13-3,1 1 2</inkml:trace>
  <inkml:trace contextRef="#ctx0" brushRef="#br0" timeOffset="279523.0399">10464 6320 16,'0'0'25,"-7"-13"1,7 13-13,0 0 0,0 0-1,0 0-2,0 0-1,12 19-2,-9-8-2,4 8-1,-5 1-1,4 4-1,-5 0 0,4 4 0,-4-3-1,1 2 1,-1-5-2,0-3 1,0-4-1,-1-3-1,5 0-5,-5-12-12,0 0-11,0 0-3,-10 2 2,10-2-1</inkml:trace>
  <inkml:trace contextRef="#ctx0" brushRef="#br0" timeOffset="279788.2433">10344 6481 46,'-14'-4'29,"14"4"0,-15-4-1,15 4-25,0 0-1,0 0-1,25-11 1,-6 8 0,7-1 0,2 0 0,3-1 0,1 0-2,2 0 1,1 1-2,-2-2 0,-1 5-3,-8-2-2,1 7-9,-12 0-14,-13-4-1,9 10 0,-9-10 1</inkml:trace>
  <inkml:trace contextRef="#ctx0" brushRef="#br0" timeOffset="280396.6511">10263 6845 31,'0'0'26,"14"9"3,-14-9-2,15-7-18,4 7-1,-1-8 0,11 5-1,-1-6-1,7 4-2,-2-4 0,4 2-3,-2-2 0,1-1 0,-2 2-2,-5 0 0,-3 0-1,-4-1-2,-1 6-4,-12-8-11,2 5-12,-11 6 1,10-9 0,-10 9 1</inkml:trace>
  <inkml:trace contextRef="#ctx0" brushRef="#br0" timeOffset="281317.0629">11423 6423 5,'0'0'20,"-15"-5"3,15 5 1,-19 5-16,3-5 0,2 8 1,-7-2-1,7 8 0,-9-4 0,8 7-2,-5 0-1,6 3 0,-1 4-2,6 4 2,1-1-2,7 4 2,1-1-3,7 0 2,1-1-2,7-3 0,1-6-1,6-4 0,1-6-1,4-4 0,2-8 1,3-4-1,1-6 0,2-3 0,2-2 0,0-2-1,0-2 1,-4-1-1,-1-1 0,-5 0 0,-5 1 0,-4-1 0,-10-1 0,-6-1 0,-6 1 1,-7 1-1,-5 2 2,-6 4-2,-6 2 2,-3 5-2,-3 5 1,-3 4-1,2 5-2,-4 0-7,12 4-19,2 1-3,6 0 2,8 1-2</inkml:trace>
  <inkml:trace contextRef="#ctx0" brushRef="#br0" timeOffset="281629.0669">11945 6559 59,'0'0'33,"-6"12"0,6-12-2,0 0-25,0 0-5,0 0-1,0 0-2,-10-4-4,10 4-14,0 0-11,0 0-1,10-15 0,-10 15 0</inkml:trace>
  <inkml:trace contextRef="#ctx0" brushRef="#br0" timeOffset="282019.0719">12292 6361 42,'17'-11'28,"-17"11"0,13-4-1,-13 4-23,11 6-1,-7 4 0,-3 1 1,1 9 0,-3 1 1,3 6 0,-5 2-1,4 8 0,-3-1-1,5 5 3,-3-1-3,6 2 1,-4-2-2,4 0 1,-1-3-2,3-6 1,-5-5-3,0-6-1,1-1-4,-4-19-18,0 0-9,-15-7 0,9-7-2,-4-5 1</inkml:trace>
  <inkml:trace contextRef="#ctx0" brushRef="#br0" timeOffset="365515.9958">8398 7363 7,'0'0'28,"0"0"1,0 0 2,0 0-14,-17-2-4,17 2-2,0 0-1,0 0-3,0 0-1,0 0 0,0 0-1,0 0-2,-6-12-1,6 12 1,0 0-2,14-14 0,-14 14 0,22-17-1,-8 8 0,3 4 1,3-1-1,1 2 0,-2 1 1,0 1-1,-2 2 0,-3 1 1,-2 2 0,-2 1-1,-10-4 1,13 13-1,-13-13 1,8 18-1,-8-18 1,8 20-1,-6-10 1,0 1-1,-5 0 1,0 2-1,-4-3 1,-4 3-1,-2 1 1,-4 1-1,0 0 0,0 0 0,-1-1 0,3-1 0,4-1 0,0-2 0,11-10 0,-10 18 0,10-18 0,1 11 0,-1-11 0,11 7 0,0-6 0,3-1 0,4 0 0,4-1 0,4 1 0,4 0 0,2 3 0,2 3 0,0 3 0,-1 3 0,-3 1 0,-3 2 1,-4 1-1,-4 2 0,-7 0 0,-2 0 1,-6 0-1,-3 2 1,-3 0-1,-5 0 1,-3 2-1,-4 0 1,-5-1-1,-4 0 0,-4-3 0,0-2 0,-3-4-1,-3-4 1,0-3-1,-3-9-2,0 0 1,-1-9-3,8 4-3,-7-16-13,15 8-13,5-7-1,12 0 0,7-5 1</inkml:trace>
  <inkml:trace contextRef="#ctx0" brushRef="#br0" timeOffset="365921.601">8903 7354 57,'0'0'34,"-8"-12"0,8 12-1,0 0-25,-9-11-2,9 11-3,0 0 0,3 19-1,2-6 1,5 5-2,1 4 1,4 7-1,0 2 1,2 6 0,-2-1 0,0 3 0,-3 1-1,-2 2 1,-3-3-1,0-1 0,-2-6 0,-3-4-1,1-5 0,-2-7-2,3-2-3,-4-14-22,0 0-9,-14-10-1,10-1 0</inkml:trace>
  <inkml:trace contextRef="#ctx0" brushRef="#br0" timeOffset="366186.8044">9233 7659 76,'0'0'38,"0"0"-2,0 0 1,0 0-31,0 0-4,0 0-3,11 12-13,-11-12-22,0 0 0,14-16-1,-14 16-1</inkml:trace>
  <inkml:trace contextRef="#ctx0" brushRef="#br0" timeOffset="366717.2112">9562 7335 44,'0'0'31,"0"0"2,5-10-1,-5 10-23,0 0-1,18 16 0,-18-16 0,17 26-2,-10-9 0,8 11-2,-4 1 1,7 9-3,-3-2 1,3 6 0,-3-1-2,2 1 1,-5-3-1,2-2 0,-2-4-1,-1-5 0,-1-4-1,-5-8-2,6 1-5,-11-17-29,3 11 1,-3-11-3,-8-19 2</inkml:trace>
  <inkml:trace contextRef="#ctx0" brushRef="#br0" timeOffset="367450.4206">10430 7281 48,'0'0'31,"2"-18"3,-2 18-3,0 0-22,-4-15-3,4 15-1,0 0-2,0 0 0,2 12-1,1 1-1,2 3 0,3 5-1,-2 1 1,3 3-1,-3-1 2,3 3-3,-4-2 2,2-3-2,-2 2-2,-4-8-3,8 10-15,-7-11-11,1-2-3,-3-13 2,-2 11-1</inkml:trace>
  <inkml:trace contextRef="#ctx0" brushRef="#br0" timeOffset="367731.2242">10305 7435 54,'-15'-2'36,"15"2"0,0 0 0,1-16-20,13 14-8,-4-6-2,11 4-2,0-3-2,6 4 0,-2-2-1,3 3-1,-1 0 0,-1-1-2,2 4 0,-5-4-4,6 9-6,-15-7-22,9 4-2,-9-3-1,0 4 1</inkml:trace>
  <inkml:trace contextRef="#ctx0" brushRef="#br0" timeOffset="368121.2292">10355 7806 12,'0'0'29,"-3"13"1,3-13 2,0 0-12,17 14-7,-17-14-3,29 4-1,-12-9-1,15 7-1,1-5-3,8 2 0,0-4-2,3 3 0,-3-2-1,-3 3-1,-3 2-3,-12-6-7,5 7-23,-15-1-2,-2 1 0,-11-2 0</inkml:trace>
  <inkml:trace contextRef="#ctx0" brushRef="#br0" timeOffset="368963.64">11383 7444 47,'12'-5'32,"-12"5"4,3-12-2,-12 1-24,9 11-3,-23-12 2,13 11-3,-8-2-1,4 6-1,-4 1-2,4 5-1,-4 4 0,2 4 0,0 4-1,0 2 0,0 3 1,3 4 0,2 0 0,4 2 1,6 0-1,6 0 0,8-1 0,9 0 1,5-2-2,8-2 1,5-4-1,2-5 1,2-4-1,2-6 0,-3-7 0,-2-4 0,-3-9 0,0-8 0,-7-7 0,-2-9 0,-6-7 0,-7-4-1,-7-1 1,-10-4 0,-11 2 0,-12 4 0,-8 6 0,-11 6 2,-7 7-2,-5 10-1,-3 8 1,2 5-2,6 8-3,1 0-4,18 12-28,0-1-1,16 7 0,5-7 2</inkml:trace>
  <inkml:trace contextRef="#ctx0" brushRef="#br0" timeOffset="369228.8434">12002 7570 73,'0'0'38,"0"0"-1,0 0 1,0 0-34,-1-11-2,1 11 0,-13-2-5,1-8-8,12 10-25,-10-3 0,10 3-2,-1-10 2</inkml:trace>
  <inkml:trace contextRef="#ctx0" brushRef="#br0" timeOffset="369525.2472">12268 7347 75,'10'-13'38,"-6"-2"-1,-4 15 0,13-20-32,-13 20 0,16 5-2,-5 8-1,-3 5 0,6 8-1,-5 5 1,4 8-2,-1 4 2,2 3-2,0 1 1,2 3 1,-1-3-1,-1-3 0,0-4 0,0-5-2,-1-5-2,-6-13-2,7 7-20,-14-24-14,3 13 0,-3-13-1,-12-16 1</inkml:trace>
  <inkml:trace contextRef="#ctx0" brushRef="#br0" timeOffset="470436.4559">8268 8285 20,'0'0'26,"0"0"-3,0 0-7,0 0-3,0-13 0,0 13-2,13-9-1,2 7-2,-2-8-3,9 4 0,1-6-2,8 6-1,-1-5 0,6 4 0,-3 0 0,0 4-1,-2 1 0,-5 3 0,-5 3 0,-2 4 0,-7 3-1,-2 3 1,-6 2 0,-1 1-1,-5 3 2,-2 0-1,-6 2-1,-1 1 1,-5-1 0,-4 0 0,-4-2 0,-2-2-1,0-2 1,0-2 0,4-3-1,4-4 1,4-3-1,14-4 0,-11 2 1,11-2-1,14-4-1,-1 0 1,4 2 0,3 0 0,1 1 0,2 3 0,-1 0 0,1 4 0,-1 2 0,-1 4 0,-3 1 0,0 2 0,-4 4 0,-4 0 1,-3 1-1,-5 1 0,-2 0 0,-2 1 1,-4-2-1,-2 1 1,-3 0-1,-3 0 1,-1-2-1,-5 1 0,-2-4 0,-3-1 1,-2-5-2,-3-3 1,0-3-1,-3-8-1,5-4-1,-2-10-5,13 5-5,-9-16-18,17 4-2,1-6-2,12 1 2</inkml:trace>
  <inkml:trace contextRef="#ctx0" brushRef="#br0" timeOffset="470873.2559">8753 8193 1,'8'12'27,"-8"-12"0,0 0 4,11 11-16,-11-11-2,20 14-1,-20-14-1,24 30-2,-16-9-2,9 11-2,-7 4-2,3 6 1,-4 2-2,1 5 3,-3-3-3,3 2 0,-6-4 0,0-1 1,-3-8-2,0-2 1,-1-6-2,0-2 1,0-7-1,1-4-2,5-3-1,-6-11-9,14 2-20,-14-2-3,19-13-1,-11-1 1</inkml:trace>
  <inkml:trace contextRef="#ctx0" brushRef="#br0" timeOffset="471122.8559">9186 8627 48,'0'0'32,"0"0"3,0 0-2,6 12-26,-6-12-2,0 0-1,0 0-3,0 0-7,5-10-24,-5 10-2,0 0-2,9-17-1</inkml:trace>
  <inkml:trace contextRef="#ctx0" brushRef="#br0" timeOffset="471715.6559">9852 8266 7,'0'0'25,"6"-12"3,-6 12-2,0 0-9,0 0-5,0 0-2,0 0-2,0 0-2,1 11-1,-5-1-1,4 10 0,-4 0 0,4 9-1,-5 3 0,4 8-1,-4 0 1,3 4 0,-3-1-1,2 1 0,-5-4 0,3-1 0,-4-7-1,2-1 0,-1-6 0,2-5 0,0-2-1,0-6 0,4 0-2,2-12-1,0 15-4,0-15-19,0 0-8,-1-12-2,1 12 2</inkml:trace>
  <inkml:trace contextRef="#ctx0" brushRef="#br0" timeOffset="472464.4559">10676 8195 9,'10'2'26,"-10"-2"-1,0 0 4,15 15-19,-15-15-2,5 25 0,-9-8 0,7 7-1,-9 2-1,6 4-1,-7 1-2,3 2 0,-2 0-1,2-2 0,-3-2-1,1-4 0,0-2-1,1-4 0,1-5-3,4-14-2,-5 17-7,5-17-8,0 0-10,-8-13 1,8 13 0</inkml:trace>
  <inkml:trace contextRef="#ctx0" brushRef="#br0" timeOffset="472776.4559">10493 8435 25,'-16'-8'23,"4"-1"-3,12 9-1,-19-14-3,19 14-2,0 0-3,0 0-2,-4-11-2,4 11-1,16-4-2,-1 5-1,2-4-1,8 3 1,2-2-2,7 0 0,2 0 0,3 1 0,-1 0-1,1 1 1,-6 1-1,-5-1 0,-5 2-1,-5 1 0,-4 1-1,-14-4-2,17 11-7,-17-11-20,0 0-1,0 0-2,-1 12 2</inkml:trace>
  <inkml:trace contextRef="#ctx0" brushRef="#br0" timeOffset="473197.6559">10366 8878 8,'-10'-13'24,"10"13"2,10-4-13,-10 4-1,13-8 2,-13 8 0,21-8-1,-21 8-2,30-7-4,-15 0-2,11 7-1,-2-6-1,6 5-1,-2-3-1,2 4 1,-2-2-2,-3 2 1,-2 0-1,-2 0 0,-3 1-2,-6-4-2,6 6-4,-18-3-20,25-10-3,-7 6-2,-1-2 1</inkml:trace>
  <inkml:trace contextRef="#ctx0" brushRef="#br0" timeOffset="474008.8559">11422 8372 22,'0'0'29,"3"-13"-1,-15 5-8,12 8-5,-24-6-2,11 11-4,-11-6-1,6 9-3,-8 0 0,4 7-2,-3 2 0,1 9-1,-1 1 0,5 8 0,1-1 0,3 6 1,3-3-3,6 1 2,2-4-2,6 0 1,6-7-1,3-1 1,6-7-1,3-1 0,7-7 1,3-3-1,2-5 0,4-5 0,-1-5 1,1-4-2,-1-4 1,-3-6 0,-5-2 0,-4-5 0,-4-4 0,-5-4 0,-5-2 0,-5-1 0,-4 0 0,-5 2 0,-3 2 1,-6 5-2,-3 6 2,-8 5-2,-2 6 0,-5 1-3,5 15-6,-10-6-21,12 7-3,2-3 0,12 4 0</inkml:trace>
  <inkml:trace contextRef="#ctx0" brushRef="#br0" timeOffset="474274.0559">11666 8581 26,'0'0'30,"0"0"2,16 17-13,-16-17-4,0 0-2,0 0-4,0 0-6,0 0-9,0 0-22,-1-14-4,1 14 0,6-13 0</inkml:trace>
  <inkml:trace contextRef="#ctx0" brushRef="#br0" timeOffset="474586.0559">12055 8380 26,'27'-5'28,"-6"-3"0,-2 6 3,0 7-25,-19-5 0,16 17 0,-18-1 0,3 13 0,-10-2-1,3 12 0,-6-4-2,3 7 1,-6-4-1,3 1 0,-1-7-1,1 1 2,0-7-4,2-3 0,3 0-1,-1-10-6,10 10-7,-8-13-18,6 4 0,0-14-3,-2 20 2</inkml:trace>
  <inkml:trace contextRef="#ctx0" brushRef="#br0" timeOffset="568977.6559">8310 9440 24,'0'0'26,"0"0"0,0 0-5,0 0-15,5-11 0,-5 11-1,29-11 1,-10 3-2,9 3-1,3-3-1,7 2-1,1 2-1,-1 0 0,0 3 0,-2 3 0,-4 2 0,-6 2 0,-5 3 1,-4 2-1,-7 1 1,-5 3 0,-6-1 1,-7 2 0,-6-1 0,-2 1 0,-6-2 1,-2 1-1,-4-3 2,0 1-2,0-4 1,4 1 0,2-5-1,3 1-1,7-1 1,12-5-2,-13 3 0,13-3 0,12 2 0,3-2-1,8 3 1,6-1 0,6 3 0,5 2 0,3 1 0,2 3-1,0 2 1,-1 3 0,-1 4 0,-5-1 0,-5 5 0,-3 2 0,-7 2 0,-6-1 0,-7 2 0,-10-1 0,-10-1 0,-10 0 1,-14-5-1,-11-6 1,-10-6-1,-7-8-1,-4-5-2,-5-13-6,16 0-15,1-11-7,14-4-2,12-1 2</inkml:trace>
  <inkml:trace contextRef="#ctx0" brushRef="#br0" timeOffset="569320.8559">9069 9337 33,'16'0'26,"-16"0"2,13 3 0,-13 11-24,-4 0-1,4 12 1,-2 0-1,4 11 2,-4 2 0,7 8 0,-5-2-1,7 7 1,-5-4-1,4 0-1,-3-8 0,3-2-2,-3-5-3,-3-16-13,2-1-16,-2-16-2,10 1 0,-3-12 0</inkml:trace>
  <inkml:trace contextRef="#ctx0" brushRef="#br0" timeOffset="569554.8559">9544 9689 68,'9'14'35,"-9"-14"-2,0 0-3,0 0-38,0 0-25,0 0 1,0 0-3,7-12 2</inkml:trace>
  <inkml:trace contextRef="#ctx0" brushRef="#br0" timeOffset="571161.6559">10040 9406 10,'1'-16'23,"-1"16"-5,0 0-6,0 0 2,0 0 0,-5-11-1,5 11-3,0 0-2,-7 10-2,7-10-2,-11 20 0,2-5-1,3 6 0,-5 5 0,4 7 1,-4 1 0,6 6 0,-3-2 1,8 6-2,0-3 2,6 1-3,2-5 0,6-4 0,2-7-1,4-3 0,4-8 0,2-5 0,2-8-1,1-7 1,1-9-1,3-7 0,-1-5 0,0-9 0,-4-4-1,0-7 0,-5-3-1,-7 1 1,-8 0 0,-11 3 0,-11 5 0,-10 4 1,-12 8 1,-8 6-1,-7 7 1,-3 4-3,5 11-4,-5-6-11,14 16-15,9 0-3,15 4 2,10 0-2</inkml:trace>
  <inkml:trace contextRef="#ctx0" brushRef="#br0" timeOffset="571988.4559">10774 9274 16,'0'0'24,"10"-5"0,-10 5 2,0 0-21,-3 10-1,4 2 0,4 8 1,-4-2-1,4 8 2,-3-1-3,4 6 0,-3-3-1,2 0-1,1 1 0,-3-6-3,7 0-4,-7-8-11,-3-15-10,14 19-1,-14-19 0</inkml:trace>
  <inkml:trace contextRef="#ctx0" brushRef="#br0" timeOffset="572206.8559">10737 9457 51,'0'0'31,"-10"0"1,10 0-1,11 2-27,-11-2-1,21 0 0,-7-3-1,8 3 1,0-4-3,2 1-2,3 3-4,-9-8-8,7 8-16,-6 0-4,-2 0 2,-5 1-1</inkml:trace>
  <inkml:trace contextRef="#ctx0" brushRef="#br0" timeOffset="572518.8559">10725 9855 44,'0'0'28,"15"8"2,-15-8-2,19-9-26,-2 4-3,8-1 1,2 1-1,4 1-4,-5-3-14,0-3-10,4 7 2,-7-6-2</inkml:trace>
  <inkml:trace contextRef="#ctx0" brushRef="#br0" timeOffset="573158.4559">11493 9451 48,'-11'-14'31,"0"5"0,-5-1 0,-6 2-28,4 7-2,-3 4 1,0 9 1,-2 1-1,2 10 1,-1 4 0,7 8 0,-1-1 1,7 5-2,6-1 2,8 2-2,5-5 0,7 0-1,5-6-1,6-6 0,7-5 0,3-5 0,5-8-1,1-8 0,4-5 0,-3-8 0,0-6 0,-4-7-2,-3-3 0,-9-6 1,-7 0 0,-10-2 1,-8-1 1,-9 3 0,-10 4 0,-6 5 0,-5 5 1,-7 6-2,2 12-7,-5 2-23,6 7-1,3 3-2,7 2 1</inkml:trace>
  <inkml:trace contextRef="#ctx0" brushRef="#br0" timeOffset="573392.4559">12201 9636 82,'14'0'35,"-2"-3"-1,-12 3-1,12-12-39,-13-4-11,1 16-17,7-22-3,-6 9 2,-2-1 0</inkml:trace>
  <inkml:trace contextRef="#ctx0" brushRef="#br0" timeOffset="573657.6559">12515 9331 62,'11'1'34,"-1"7"-1,-2 6 0,-4 6-31,1 9 0,-4 7 2,4 7-1,-4 2 1,2 4-1,-5-4 0,5 1 0,0 0-6,-4-15-13,9 1-18,-2-10-1,4-6-2,-10-16 1</inkml:trace>
  <inkml:trace contextRef="#ctx0" brushRef="#br0" timeOffset="604452.0559">17716 5112 31,'0'17'32,"-1"0"0,5 4-2,6 7-25,-6-4 1,9 12-1,-4-4-2,3 6 0,-4-2 0,4 2 0,-5-5-2,1 2 0,0-3-4,-4-9-2,7 6-14,-5-9-14,3-7 0,-9-13 0</inkml:trace>
  <inkml:trace contextRef="#ctx0" brushRef="#br0" timeOffset="604966.8559">18104 5258 37,'0'0'32,"-3"-15"1,3 15 0,-10-1-25,-4 1 0,8 14-2,-8-1-1,5 10-2,-4 2 2,4 9-2,-1 3-2,5 4 1,1 2-1,4 2 0,2-2-1,5-2 1,4-2 0,6-1 0,5-4-1,6-4 3,4-5-4,8-4 3,3-5-2,2-5 2,1-5-3,-2-13 2,1-6-2,-4-7-2,-3-7 2,-9-9-1,-5-6 2,-7-5-2,-12-5 3,-6 4-2,-11 0 4,-8 5 0,-11 2 0,-6 10-1,-9 5 0,1 9 0,-2 5-1,0 8-2,6 5 0,1-1-3,12 14-6,-3-6-27,20 5 0,0-5-1,13 3 0</inkml:trace>
  <inkml:trace contextRef="#ctx0" brushRef="#br0" timeOffset="605325.6559">18797 5210 54,'0'0'35,"0"0"-1,0 0 1,1 22-29,-3-6-3,7 10 1,-2 2-3,4 8 0,0 2 0,3 3 0,1 0-1,-1-1 0,1-2-1,-3-4-1,2-1-2,-7-10-3,7 7-8,-14-14-18,6-2-3,-2-14 2,-7 15 0</inkml:trace>
  <inkml:trace contextRef="#ctx0" brushRef="#br0" timeOffset="605653.2559">18445 5330 47,'28'-4'33,"5"-1"2,8 3-3,-2-11-24,13 7 0,-4-9-3,6 6 0,-4-5-2,1 2-1,-5 1 0,0 0-1,-5 2-2,-5 0-2,0 9-6,-15-8-23,6 7-3,-9-2-1,-3 6 0</inkml:trace>
  <inkml:trace contextRef="#ctx0" brushRef="#br0" timeOffset="606012.0559">19141 5496 53,'11'-5'35,"0"-4"0,7 3-1,-7-5-28,11 4-1,-2-4 0,4 6-3,-3-1 0,1 1-2,-2 5-3,-8-7-6,10 14-16,-22-7-9,18 3-2,-18-3 0</inkml:trace>
  <inkml:trace contextRef="#ctx0" brushRef="#br0" timeOffset="606261.6559">19189 5601 38,'0'0'32,"-11"15"2,11-15 0,6 11-22,-6-11-5,17 3-1,-5-6-1,8 5-1,1-4-4,2-5-5,11 10-23,-6-8-6,1 4-2,-3-2 0</inkml:trace>
  <inkml:trace contextRef="#ctx0" brushRef="#br0" timeOffset="607774.8559">19974 5176 44,'22'-5'30,"7"2"2,1-4-1,-2 1-28,11 3 1,-2 0 0,5 5-2,-7 0 1,1 5-1,-10-1 0,-1 6 0,-11-1 0,-5 4-1,-10 0 0,-5 2 1,-9 1-1,-5 0 3,-6-3-2,-3 4 0,-3-6 1,5 1-1,-4-3-1,7-2 0,2-2 0,7-1-1,5-3 0,10-3 0,0 0-1,0 0 1,8 13 0,9-9-1,6 2 1,6 2 0,6 1 0,2 3 0,2 2 0,0 1 0,-3 3 0,-5 2 1,-8-1-1,-4 2 1,-9 0 0,-5 0 0,-10-3 0,-5-1 0,-10-2 0,-7 0-1,-9-3 1,-4-4-1,-8-3-1,-3-8-1,5 4-6,-8-13-26,14-2-1,5-7-3,13-1 2</inkml:trace>
  <inkml:trace contextRef="#ctx0" brushRef="#br0" timeOffset="608305.2559">20659 5231 35,'0'0'29,"-12"17"3,7-7-3,3 3-19,7 12-3,-5-3 0,9 13-1,-4-3-1,7 9 1,-6-7 1,7 7-2,-6-10-1,2 0-1,-2-6-3,-1-3 0,-1-5-2,-4-6-2,7 3-7,-8-14-20,0 0-4,0 0-2,0 0 1</inkml:trace>
  <inkml:trace contextRef="#ctx0" brushRef="#br0" timeOffset="608679.6559">21079 5514 77,'3'14'37,"-3"-14"-2,0 0-3,0 0-43,0 0-24,0 0 0,-9-18-2,9 18 1</inkml:trace>
  <inkml:trace contextRef="#ctx0" brushRef="#br0" timeOffset="609069.6559">21376 5159 67,'0'0'35,"3"11"-2,0-1 2,5 11-32,-6 2 0,5 14 0,-5 0 1,5 11 0,-5-1 0,7 5 0,-2-3-1,3-2-1,0-6-2,3-7-2,5-1-4,-9-19-10,9 6-21,-6-11 0,1-1-1,-13-8 1</inkml:trace>
  <inkml:trace contextRef="#ctx0" brushRef="#br0" timeOffset="616573.2559">22262 5083 48,'0'0'32,"1"13"2,-1-13-1,0 0-21,12 19-6,-12-19 1,10 30-3,-8-11 0,7 10-1,-7-2 0,2 7-1,-4-1 0,3 1-1,-3-3-1,-3-6-3,7 4-4,-16-18-19,10 3-9,2-14 0,-14 11-2</inkml:trace>
  <inkml:trace contextRef="#ctx0" brushRef="#br0" timeOffset="616791.6559">22138 5316 76,'1'10'36,"12"-8"-3,4-4 1,5 1-33,7 0-1,1 0 0,0 2-3,-5-7-3,7 9-24,-12-6-3,-4 3-2,-5-2 2</inkml:trace>
  <inkml:trace contextRef="#ctx0" brushRef="#br0" timeOffset="617103.6559">22131 5714 76,'0'0'35,"24"3"-3,-3-5 1,5 0-34,4-4-1,7 4 0,-1-2-3,7 8-2,-11-8-19,4 4-6,-1 2-1,-5-2 1</inkml:trace>
  <inkml:trace contextRef="#ctx0" brushRef="#br0" timeOffset="617946.0559">23099 5473 68,'0'0'34,"0"0"-1,11-14 2,-11 14-31,0 0-1,0 0-1,-11-10 0,11 10 0,-23 9 0,8 1 1,-6 2-1,2 4 1,-3 0-1,3 6 0,1-4-1,6 3 0,4-1-1,7-1 1,5 1-1,9-2 1,7 1-1,2-2 0,7-1-1,2-2 1,6-2-1,1-3 0,3-3-1,-3-5 1,2-3-1,-2-7 0,1-1 1,-4-6-1,-3-4 1,-5-5 1,-6-6 0,-5-5 1,-8-2 1,-3 0 0,-13-2 1,-6 4-1,-11 0 1,-4 8-2,-9 5 1,-5 10-1,-5 4-2,-3 5-1,7 12-4,-5-10-9,13 15-22,5-1 1,14 4-2,6-2 2</inkml:trace>
  <inkml:trace contextRef="#ctx0" brushRef="#br0" timeOffset="618445.2559">23636 5619 94,'-1'14'39,"1"-14"-1,0 0-4,0 0-46,-11-6-25,11 6-1,8-17-1,-8 17 0</inkml:trace>
  <inkml:trace contextRef="#ctx0" brushRef="#br0" timeOffset="620192.4559">24003 5539 15,'0'0'19,"0"0"-1,0 0-2,0 0-2,0 0 0,0 0-1,0 0 1,0 0-2,0 0-2,0 0-1,0 0-3,0 0-1,0 0 0,0 0-2,3-17-1,-3 17 0,7-18-1,-1 8 0,1-3 0,1 0-1,3 2 0,-1-3 0,4 2 0,1 2-1,5 1 1,-1-2 0,3 6 0,2 0 1,-1 2-1,1 4 1,-2 2 0,-1 5 0,-4 1 0,0 5 0,-6 2-1,-2 3 1,-3 0-1,-2 3 1,-5 0-1,-3 2 0,-3 1 1,-3 0-1,-4-2 1,-2 3-1,-5-2 1,-1 1-1,-1 0 1,-1 1 1,1-4-1,4-2 1,1-2-2,5-3 0,6-3 0,7-12-1,-2 14-1,2-14 0,19 7-1,-3-6 1,7 5 0,4-1 0,6 2 3,3 0-3,4 2 3,0 1-1,-3 1 1,0-2-1,-4-1 0,-4-2-3,-3 2-3,-13-12-15,2 4-12,-3-2 0,-12 2-2,14-10 1</inkml:trace>
  <inkml:trace contextRef="#ctx0" brushRef="#br0" timeOffset="622204.8559">18068 7177 48,'0'0'30,"0"0"0,14 13 1,-14-13-25,10 18 0,-7-6 0,9 7 0,-8 2-1,7 8 0,-8-2 0,5 7-2,-4-2 0,2 4-1,-3-1-1,3 1-1,-3-5 1,2-2 0,1-3-2,-2-5 0,5 2-5,-9-23-16,5 19-13,-5-19 0,0 0-2,0 0 2</inkml:trace>
  <inkml:trace contextRef="#ctx0" brushRef="#br0" timeOffset="622641.6559">17496 7346 54,'-18'-5'35,"5"-2"-3,13 7 4,-4-21-30,17 15 2,5-8-2,13 4-1,6-6-1,12 3 0,7-2-2,13 2 0,6-4-1,7 4 0,2-2-1,1 2 0,-2 1 0,-6 3 0,-8 2 0,-13 3 0,-8 3-2,-13-2-1,-4 7-3,-16-9-7,5 9-21,-20-4-1,16 3 0,-16-3 0</inkml:trace>
  <inkml:trace contextRef="#ctx0" brushRef="#br0" timeOffset="622984.8559">18678 7446 65,'0'0'34,"18"-2"-2,-7-7-7,7 9-21,-1-3-1,8 2-1,-2 1-2,2-1-3,5 6-9,-8-5-19,1 3-2,-2-2 0,-5 0 0</inkml:trace>
  <inkml:trace contextRef="#ctx0" brushRef="#br0" timeOffset="623218.8559">18708 7588 44,'-10'8'30,"10"-8"3,0 0-1,0 0-24,25 2-3,-5-8-1,10 4-2,5 1-5,-1-7-12,8 4-16,3 2-2,-3-1 0,-3 1 1</inkml:trace>
  <inkml:trace contextRef="#ctx0" brushRef="#br0" timeOffset="624186.0559">19700 7257 56,'0'0'31,"-5"-20"1,4 7-1,1 13-25,4-23 0,-4 23 2,8-20-3,-8 20 0,20-20-1,-1 13 0,2-2-2,9 3 0,6 2-1,8 0-1,4 3 0,7 1 1,-1 3-1,1 2 0,-4 2 1,-6 1-1,-8 2 0,-9 2 1,-11 1-1,-10-1 0,-13 3 1,-9 0-1,-8-1 1,-7 1 0,-7-2-1,-4 3 1,-1-2-1,2 0-1,4-4 2,6 0-3,6-2 2,6-2-1,18-6 0,-10 8-1,10-8 2,24 1-1,-1 2 0,4-2 1,7 1 0,5 3 0,3 1 0,0 0 0,1 4 0,-2 0 0,-4 4 0,-3 1 0,-7 2 0,-5 3 0,-4 1 0,-8 2 0,-5 0 0,-6 1 0,-7-1 0,-5 0 1,-10-3-1,-9-3 1,-8-4-1,-11-3 0,-9-3-2,-12-12-5,2 4-28,-9-9-1,9-2-1,5-5 1</inkml:trace>
  <inkml:trace contextRef="#ctx0" brushRef="#br0" timeOffset="624841.2559">20689 7472 99,'0'0'40,"6"14"0,-6-14-2,0 0-37,0 0-2,0 0-2,0 0-10,0 0-25,3-10 0,-4-1-1,2 1-1</inkml:trace>
  <inkml:trace contextRef="#ctx0" brushRef="#br0" timeOffset="625434.0559">21128 7190 41,'0'0'30,"11"1"2,-11-1-2,12 16-14,-12-16-10,12 26 1,-9-7-1,5 9-1,-4-2-1,3 9 0,-5-3-1,4 5 0,-5-3-1,4-1-1,-4-3-1,1-3-1,0-1-1,-3-10-5,10 4-25,-10-10-3,1-10-1,0 0 1</inkml:trace>
  <inkml:trace contextRef="#ctx0" brushRef="#br0" timeOffset="625777.2559">21492 7188 62,'13'-3'31,"-13"3"1,20 1-2,-8 9-24,-12-10 1,16 25 0,-14-5-2,5 11 0,-6-2 0,5 10-1,-5-2-1,4 5-1,-3-1 0,4 1-1,-2-4-1,0-2 1,0-2-3,-4-9-4,10 2-29,-10-10-2,4-3 1,-4-14-3</inkml:trace>
  <inkml:trace contextRef="#ctx0" brushRef="#br0" timeOffset="629677.2559">22296 7076 53,'3'12'32,"-3"-12"-2,7 19 1,-7-19-20,15 25-5,-9-11 1,10 8-2,-2-4-1,4 5-1,-2-4 0,2 2 0,1 1-2,-3-7-5,2 5-2,-18-20-12,25 19-13,-25-19-4,16 9 0,-16-9 0</inkml:trace>
  <inkml:trace contextRef="#ctx0" brushRef="#br0" timeOffset="629926.8559">22221 7188 80,'-11'-3'36,"0"-1"-1,11 4 1,0 0-29,0 0-2,10-15 0,9 11-3,3-2 1,8 2-1,6-3 0,5 1-1,3-1-1,0 1 0,0 2-2,-6-2 0,-1 6-4,-12-8-7,-1 11-23,-11-3 0,-13 0-1,0 0 0</inkml:trace>
  <inkml:trace contextRef="#ctx0" brushRef="#br0" timeOffset="630535.2559">22267 7595 67,'4'12'35,"-4"-12"-1,21 3 0,-2-16-28,7 13-2,3-5-1,11 3-1,-1-1-1,4-1-1,3 5-3,-9-8-8,4 7-24,-6 0 1,-5 1-1,-7-2 0</inkml:trace>
  <inkml:trace contextRef="#ctx0" brushRef="#br0" timeOffset="631299.6559">23197 7312 65,'0'0'37,"-14"-19"-3,8 8 3,-7-5-29,13 16 0,-16-21-2,16 21-3,-15-14-1,15 14 0,-18-5 0,18 5-1,-22 10 0,9-1 0,-2 5-1,0 6 1,-2 2 0,4 3-1,-1 1 1,6 1-1,4 1 1,5-1-1,6 1 1,4-4-2,5-2 2,6 0-1,2-2 1,3-2-1,1-4 0,2-1 0,-1-6 0,2-4-1,0-5 0,-2-6 0,-1-4-1,-3-6 0,-1-3 1,-7-6-1,-4 0 1,-7-7 0,-6 1 1,-7-1 2,-7 2-1,-6 2 1,-7 2-1,-3 7 1,-2 2-3,-2 8 0,8 11-11,-7-4-23,12 9-1,2-2-1,19-3 0</inkml:trace>
  <inkml:trace contextRef="#ctx0" brushRef="#br0" timeOffset="631533.6559">23579 7456 88,'12'3'37,"-12"-3"-1,0 0 1,-3-11-35,3 11-1,0 0-3,-1-17-6,1 17-28,0 0 1,1-12-2,-1 12 1</inkml:trace>
  <inkml:trace contextRef="#ctx0" brushRef="#br0" timeOffset="632032.8559">23845 7379 75,'0'0'35,"-12"-8"-2,1 9 2,11-1-34,-15 9 1,7 4 0,-8-1 1,5 7 0,-5-3 0,5 5 1,1-1-1,7 4 0,3 0-1,9 3 0,4-1-2,7 2 1,4-1-1,6 0 0,4-3-1,2-4 1,0-6-1,-1-6 0,2-6 0,2-8 0,-2-6 0,-4-9-1,0-5 2,-5-5-1,-4-2 1,-6-3 0,-4-2 1,-8 2 0,-8-2 0,-7 4 1,-10 3-1,-4 3 1,-8 5-2,-4 4 1,-5 3 0,-1 5-2,0 7-2,0-3-5,16 13-22,-7-5-6,13 6 1,3-2-2</inkml:trace>
  <inkml:trace contextRef="#ctx0" brushRef="#br0" timeOffset="632766.0559">24316 7419 77,'-3'-10'37,"7"0"-2,-2-5 1,8 0-29,1-2-6,5 5 2,3-2-2,3 2 0,2 4 1,2 3-1,-1 0 0,5 4 1,-1 0-1,3 4 0,-4 1 0,3 4 0,-5 0 0,1 4-1,-5 3 1,-4 0-2,-3 4 2,-3-1-1,-3 2 0,-3 2-1,-4-1 2,-4-1-2,-2 1 1,-2 2 1,-6-2-1,-1 2 1,-3-1 0,-5 3 0,-2-2 0,1 2 0,-3-1-1,0-1 1,2-1 0,5-2-1,1-2 1,6-4-1,4-2 0,7-12 0,1 14 0,-1-14 0,23 4-1,-4-3 1,4-2-1,5 2 1,5-1 0,3 1-1,2 0 1,5 2 0,-1 1 0,-1 1 1,-1 0 0,-3 0-1,-3 1 1,-3-2-1,-5 1 1,-9-2-2,-3 2 0,-14-5-3,19 10-9,-19-10-24,0 0 0,0 0-1,-9-11-1</inkml:trace>
  <inkml:trace contextRef="#ctx0" brushRef="#br1" timeOffset="759424.4559">948 10991 7,'0'0'8,"0"0"-7,-10 15 1,10-15 0,0 0 2,-14 13-1,14-13 1,0 0-1,-8 12 2,8-12 0,0 0 0,0 0 1,0 0 0,0 0 3,-7-17-1,7 17 3,2-19-3,-2 19 1,10-23-2,1 14 0,0-4-3,5 3-1,0-3-2,8 3 0,0-2 0,3 2-1,1 2 0,2 1 1,-1 3-1,0 3 0,0 4-1,-5 2 1,0 5-1,-4 1 0,-2 3 0,-5 1 0,-3 3 0,-5 2 1,-4 3 0,-2 1-1,-7 3 2,-3 2-1,-3 2 1,-3 1-1,-5 2 1,0 1-2,-6 0 2,1-2-1,-2 3 0,0-5 1,1 0-2,-1-3 2,3-5-1,2-2 0,4-5 0,4-3 0,3-4 0,13-9 0,-14 8 0,14-8 1,0 0-1,22-1 0,-2 0 0,5 0 1,5-1-1,5 2 1,5 3-2,0 0 2,2 2-2,0 0 1,-4 1-1,-1 0 0,-2 0 1,-3 1-1,-3 0 1,-1-2-2,-2 2-2,-6-6-5,6 5-16,-9-5-4,-2-2 1,-15 1-1</inkml:trace>
  <inkml:trace contextRef="#ctx0" brushRef="#br1" timeOffset="759689.6559">1676 11216 47,'0'0'32,"13"6"-1,-13-6-2,0 0-30,0 0-6,0 0-13,0 0-11,0 0 2,0 0-2</inkml:trace>
  <inkml:trace contextRef="#ctx0" brushRef="#br1" timeOffset="760454.0559">2271 11064 16,'17'-12'25,"-11"-6"2,1 3 0,-8 2-20,-9-5-3,1 7 2,-12-3-2,1 6 0,-10 0 0,2 4 0,-5 2-1,0 6-1,-2 1-1,3 5 1,2 3-2,4 1 0,5 6-1,6 1-1,7 0 2,7 1-2,9 1 1,8 0-2,9 1 2,5 0-2,6-1 2,4 1 1,3 4-1,1 1 1,-2 3 0,-3 2 0,-4 4 0,-6 1 0,-5-1 0,-4-4 1,-6-3-2,-6-4 2,-6-9-1,-6-5 0,-8-8 1,-8-7-1,-7-6 1,-6-7-1,-6-4 1,-1-5-1,1-5 0,2-5 0,6-1 0,9-2 0,7-4 1,10 3-1,7-1 0,9 0 1,7 1-1,4 3 3,5 3-1,1 2 0,0 5-1,-2 3 2,-3 4-3,-4 6 1,-3 5-2,-16 7-1,19-8-1,-19 8-3,0 0-7,0 0-15,0 0 0,0 0 0,0 0 1</inkml:trace>
  <inkml:trace contextRef="#ctx0" brushRef="#br1" timeOffset="761218.4559">2784 11015 44,'19'-6'29,"-5"-2"2,-4-2-5,-4-2-24,0-1-1,-5-2-2,-2-1 0,-4 1-1,-5-2 0,-3 4 0,-7-1 1,-3 6 0,-2 1 0,-3 6 2,0 5 0,0 4 0,3 6 1,-1 3-1,4 5 1,2 6-2,2 3-1,2 1 1,2 1-2,4 1 1,2-1-1,4 0 2,5-5-2,4-2 1,5-4 1,4-3-1,5-4 0,2-3 0,2-5 0,2-5 0,-2-4 0,3-5 1,-3-6 0,-2-5 0,0-4 1,-4-4 0,0 0 0,-4-4 1,3 3 1,-3 1-1,1 3 1,-1 3-2,-2 5 2,1 3-2,-2 3 1,-10 9-3,18-5 1,-18 5-1,10 7 1,-6 3 0,-3 3-2,-1 4 2,0 5-2,1 3 2,0 5-2,0 5 3,3 5-2,-1 3 1,2 3 2,0 2-2,0 1 2,0-2-2,-2-3 0,1-5-1,-3-9-4,4-2-11,-4-12-14,-1-16 1,0 0-1</inkml:trace>
  <inkml:trace contextRef="#ctx0" brushRef="#br1" timeOffset="761920.4559">3398 10894 25,'9'-12'25,"-9"12"-2,0 0 2,0 0-23,10 8-1,-10-8-1,8 21 0,-4-6 0,-1 2 1,-1 4-1,1 1-2,-2 1 3,-1 2-2,-1 0 1,1-1-1,-1 0-2,-2-5-8,2-6-12,2 4-1,-1-17-1</inkml:trace>
  <inkml:trace contextRef="#ctx0" brushRef="#br1" timeOffset="762170.0559">3306 11088 37,'0'0'26,"0"0"1,0 0-12,0 0-16,14-12 0,1 7-1,2-2 0,6 2-2,-1-5-1,6 4-4,-1-4 3,3 3-4,-4-1 4,6 1-3,-4-1 2,-1 0-10,3 6-1</inkml:trace>
  <inkml:trace contextRef="#ctx0" brushRef="#br1" timeOffset="762622.4559">3261 11542 39,'16'-1'30,"1"-5"1,4-1-3,0-1-28,6 2-5,-4-10-8,9 6-14,-1-3-2,0 0 0</inkml:trace>
  <inkml:trace contextRef="#ctx0" brushRef="#br1" timeOffset="763418.0559">4059 11003 32,'-15'13'25,"-7"-3"-1,5 7 1,1 0-25,-1 1 1,1 4-3,4 2 2,3 3-2,3-1 1,4 4 1,3 0 0,3 2 1,3 1-1,4-3 0,0 1 1,6-3 1,-1-4-1,6-4 0,-1-4 0,3-8 0,0-6 0,4-5-1,-1-9 0,1-5 0,-2-7-1,0-4 1,-3-4-1,-3-1 1,-8-1 0,-2 1 0,-9 1 2,-6 6-1,-6 0 1,-7 6 0,-6 1 0,-2 4 0,-4 2-1,1 3-2,4 8-10,-4-1-16,3 3-2,7 7 1</inkml:trace>
  <inkml:trace contextRef="#ctx0" brushRef="#br1" timeOffset="763698.8559">4485 11259 52,'0'0'35,"19"6"-2,-19-6-2,0 0-31,0 0-5,0 0-7,0 0-13,0 0-8,0 0 1,0 0 0</inkml:trace>
  <inkml:trace contextRef="#ctx0" brushRef="#br1" timeOffset="764338.4559">5153 10980 19,'0'0'25,"0"0"-3,0 0 3,-11-4-20,11 4-5,-21 9 0,9-2-2,-6 2 1,-2 1-1,-3 5 1,-1 3-1,-4 0 2,0 5 0,1 0 2,2 5 1,2 2 1,5 3 0,2 0 0,8 2 0,1 2-1,7-1 0,1-1-1,6-3-1,5-4 0,2-3 0,3-4-1,4-6 1,3-7 0,3-4 0,2-6-1,2-5 1,4-7-1,0-6 0,2-6-1,-3-5 0,-1-5 1,-5-1-1,-6-3 2,-7 2-1,-7-3 2,-6 5 0,-13-1 0,0 7 1,-8 1-1,-4 5 0,0 3-3,-3 3-2,4 10-8,-5-1-10,7 7-9,2 4 2,2 5-2</inkml:trace>
  <inkml:trace contextRef="#ctx0" brushRef="#br1" timeOffset="764666.0559">5721 10955 49,'16'-1'29,"-2"5"0,-14-4 0,8 19-27,-5 0-4,-3 7 2,1 5-1,-2 5 3,3 5-1,-4 2 1,3 3-1,-2-3 2,-1-4-2,0 1-7,-7-10-21,2-8-4,-1-7 0,-3-9-1</inkml:trace>
  <inkml:trace contextRef="#ctx0" brushRef="#br1" timeOffset="948177.5781">8595 10800 19,'0'0'29,"0"0"0,-10 4 3,10-4-20,0 0-3,0 0-1,12-8-2,-12 8 0,25-8-1,-13 1-1,10 3 0,-2-3 0,4 4 0,-2-2-2,4 4 0,-6-1-1,1 3 0,-3 1 0,-2 2-1,-3 2 1,-1-1-1,-12-5 1,16 14-1,-16-14 1,6 16-1,-6-16 1,-9 20 0,-1-9-1,-3 2 1,-4 0-1,-2-1 0,-1 1 0,-1 0 0,0-2 0,3 0 0,3-2 0,3-3-1,12-6 1,-15 9 0,15-9-1,0 0 1,0 0-1,10-3 1,2-2 0,3 1 0,3 0 0,4-1 0,4 2 0,0 2 0,3 1 0,-1 3 0,0 3 1,-1 3-1,-4 3 0,-5 4 0,0 1 0,-6 4-2,-1-2 3,-3 4-2,-5-1 2,-1 0-2,-5-2 2,1-2-1,-6-2 1,-4-2 0,-6-3 0,-5-4 0,-5-2-2,-6-5-1,-1 3-3,-10-15-14,7 5-17,0-5 0,9-3-2,2-6 2</inkml:trace>
  <inkml:trace contextRef="#ctx0" brushRef="#br1" timeOffset="948770.3971">9206 10766 34,'0'0'32,"6"-12"2,-6 12 0,4-10-21,-4 10-4,0 0-2,14 17 1,-14-17-2,3 29-2,-4-9 0,5 5 0,-4 0-1,2 5 0,-3-1-1,0 3 1,-2-3-1,1 0-2,-1-2 2,0-3-3,2-5 2,2 0-3,3-4 3,-4-15-3,19 15 2,0-12-1,6-4 1,7-3 0,5-2 0,3-2 0,4 0-1,4-2 1,0 1 0,-1 1-1,-4 1 0,-7 3 0,-7 1-2,-9-1 0,-1 6-3,-19-2-2,14 3-14,-14-3-14,-15-1-2,-1-1 2,2 0 0</inkml:trace>
  <inkml:trace contextRef="#ctx0" brushRef="#br1" timeOffset="949035.6056">9554 10933 42,'0'0'36,"0"0"0,11 12 0,-11-12-20,4 24-4,-5-10-3,10 9-5,-7-3 1,3 5-3,-1-2 0,0 1-2,0-5 1,1-1-1,-1-3-1,1-5 0,-5-10-2,11 12-4,7-7-29,-18-5-2,15-4-1,-12-7 1</inkml:trace>
  <inkml:trace contextRef="#ctx0" brushRef="#br1" timeOffset="949737.6281">9984 10903 77,'-12'7'37,"12"-7"-1,0 0-2,0 0-37,0 0-14,0 0-17,11-12-1,-11 12-2,16-13 2</inkml:trace>
  <inkml:trace contextRef="#ctx0" brushRef="#br1" timeOffset="950408.4496">10381 10770 33,'11'-12'32,"-11"12"2,0 0-1,0 0-20,0 0-5,-11-5-2,1 5-1,10 0-2,-16 16 0,8-3-1,-3 1 0,2 4 0,0 2 0,0 3 1,1-1-1,3 2 0,-1-1 0,6 2 0,0-1-1,7-1-1,1-3 1,8 0-2,3-4 1,7-1-1,3-5 2,7-3-2,4-3 2,2-5-1,5-5 0,-1-4-1,3-4 0,-4-6 1,0-1-2,-7-5 2,-5-2-1,-11-2 1,-7 0-1,-12 0 3,-11 1-2,-9 2 0,-12-1 2,-8 6-1,-10 1 0,-1 5-1,-3 5 0,-1 3 0,5 6-2,1-1-4,16 15-20,-1-8-10,13 6 1,3-3-3</inkml:trace>
  <inkml:trace contextRef="#ctx0" brushRef="#br1" timeOffset="951157.2736">11198 10686 25,'0'0'33,"1"-12"2,-1 12-2,-2-15-12,2 15-13,0 0-2,0 0-1,0 0-3,13 17 1,-9-4-2,4 3-1,0 1 1,2 3-1,1 0-1,-3 1 0,4 0-2,-6-3 0,5 3-2,-9-8-3,11 6-11,-10-6-15,-3-13 0,3 16 1,-3-16 1</inkml:trace>
  <inkml:trace contextRef="#ctx0" brushRef="#br1" timeOffset="951391.2811">11132 10827 45,'0'0'33,"0"0"3,0 0-2,21-4-24,-5-4-4,14 7 1,-1-6-3,7 5 0,-2-4-2,0 3-1,-1 0-3,-7-3-5,6 9-20,-14-5-8,-3 2-1,-15 0 0</inkml:trace>
  <inkml:trace contextRef="#ctx0" brushRef="#br1" timeOffset="951734.4921">11270 11044 50,'10'4'36,"3"-1"-1,6-1 0,-9-4-30,18 3-1,0-5-1,7 4 0,4-1-2,1 0-2,3 4-4,-8-9-12,2 9-18,-5-2-1,-3 1-1,-7 0 2</inkml:trace>
  <inkml:trace contextRef="#ctx0" brushRef="#br1" timeOffset="952576.9191">11996 10790 39,'0'0'34,"-1"-12"2,1 12 0,0 0-22,-8-16-3,8 16-3,0 0-4,0 0-1,-14 3-1,14-3 0,-13 23-1,6-5 0,1 3-1,2 3 1,2 3 0,2 3-1,3-3 1,7 0-2,8-3 1,6-1-1,7-3 2,6-4-3,6-2 2,5-6-1,4-4 1,0-1 0,0-6-1,-2-2 1,-4-6-1,-3-5-1,-5-2 1,-6-7 2,-6-2-2,-7-7 1,-9-1 0,-10-4 1,-9 0-1,-9 4 2,-8 2-2,-10 6-1,-6 8 1,-3 6-1,0 13-2,-2 0-5,13 15-27,-3-1-1,8 6-1,8-4 1</inkml:trace>
  <inkml:trace contextRef="#ctx0" brushRef="#br1" timeOffset="952810.9266">12899 10852 80,'-5'11'40,"5"-11"-3,-11 1 0,11-1-38,-10-7-3,10 7-18,0 0-15,10 0 0,-10 0-1,12-14 1</inkml:trace>
  <inkml:trace contextRef="#ctx0" brushRef="#br1" timeOffset="953107.3361">13062 10637 62,'7'-17'38,"-7"17"-1,0 0 1,14-9-31,-14 9-3,11 19-1,-4-1 0,3 10 0,-2 4-1,1 7 1,0 4-1,3 7-1,-2-2 0,1 0-1,-1-4 1,2-3-2,-1-6 1,0-5-3,-1-3-2,-10-27-21,9 22-13,-9-22 0,0 0-1,-4-15 0</inkml:trace>
  <inkml:trace contextRef="#ctx0" brushRef="#br1" timeOffset="954199.3711">12229 10761 11,'3'-10'27,"-3"10"-1,11 1-9,-11-1-1,0 0-3,0 0-4,13-4-1,-13 4-3,0 0-1,0 0-1,12-3-1,-12 3 0,0 0-1,0 0 0,0 0 0,0 0 0,11-2 0,-11 2 1,0 0-1,0 0 0,0 0 1,-3-11-1,3 11 1,0 0-1,0 0 0,-10-4 0,10 4 0,-13 1 1,13-1-1,-17 3 0,17-3 1,-19 5 1,19-5-1,-20 3-1,20-3 1,-20 5 0,20-5-1,-21 5 1,11-3-1,-2-1 1,12-1-1,-21 5 0,21-5-1,-17 3 1,17-3 0,-15 2-1,15-2 0,-13 4 0,13-4 0,-12 3 0,12-3 0,-14 6-1,14-6 1,-10 6-2,10-6 0,0 0-3,-17 0-11,17 0-19,0 0 0,0 0-2,0 0 2</inkml:trace>
  <inkml:trace contextRef="#ctx0" brushRef="#br1" timeOffset="1.06819E6">8669 11771 13,'0'0'27,"0"0"4,0 0-1,-15-1-20,15 1 2,0 0-4,0 0 2,0 0-4,0 0 1,0 0-4,11-8 2,-11 8-4,17-7 0,-4 3-1,5-1 0,3 0 0,3 1-1,2-1 1,1 3 1,-2 1-1,-1 2 1,-2 1-1,-3 4 2,-3 1-1,-3 3-2,-5 1 2,-2 1-3,-6 2 3,-4 1-3,-6-1 3,-4 2-3,-7-2 2,-3 1 1,-5-1-1,-2 0 1,-2-3-1,2-1 0,1 0 0,3-3 1,9-2-2,1-1 1,17-4-1,-10 3 1,10-3-1,10 0 0,7 0 0,1 0 0,4 1 0,4-1 0,2 3 1,1-1 0,3 4-1,-1 1 1,-1 3 0,-2 3 0,-4 1 0,-3 3 1,-4 0-1,-3 2 0,-4 0 0,-5 1 1,-5 0-1,-2-1 1,-6 0-1,-6-1 1,-8 0-1,-5 1 1,-6-3-1,-4 0 1,-4-2-2,-4-5 0,2 0-4,-3-12-3,12 5-8,-7-14-16,10-3-3,6-7 0</inkml:trace>
  <inkml:trace contextRef="#ctx0" brushRef="#br1" timeOffset="1.06988E6">9260 11775 21,'0'0'30,"0"0"0,0 0 3,0 0-24,8-19-4,3 17 3,-5-8-2,11 6 1,-2-5-2,9 6-1,-2-3-1,7 3-3,-1 0 2,3 2-1,-2 0 1,2 2 0,-4 1 0,-3 2 0,-1 0 0,-3 2 0,-5 1-2,-4 3 1,-7 1-1,-5 1-2,-8 2 3,-6 2-4,-7 2 4,-5-1-3,-2 0 2,-4-1-4,-2-2 4,4 0 0,2-2 0,5-4 0,7-1 0,5-3-1,12-4 1,0 0 0,17 2 0,2-3-1,8-1 1,3 0 0,4-1 0,2 2 0,2 0-1,-2 2 1,-3 2 0,1 2 0,-5 2 0,-2 4 0,-3 1 0,-4 3 0,-5 4 0,-5-1 0,-4 3 0,-7 1 0,-3 2 0,-5 0 0,-7 0 0,-6 1 1,-5-3-1,-4-3 0,-5 0-1,-2-8 0,-3 1-2,-6-13-3,10 6-9,-7-13-19,10-3-2,7-7 1,9-2 0</inkml:trace>
  <inkml:trace contextRef="#ctx0" brushRef="#br1" timeOffset="1.07019E6">10058 11915 70,'15'17'40,"-15"-17"-1,16 7 0,-16-7-38,15-2-3,-2 8-9,-13-6-26,11-3-1,-11 3-1,0 0 0</inkml:trace>
  <inkml:trace contextRef="#ctx0" brushRef="#br1" timeOffset="1.07137E6">10744 11748 17,'17'-1'22,"-17"1"-2,12-13-14,-12 13-5,7-15 2,-7 15 2,1-15-1,-1 15 5,-10-15-3,10 15 2,-20-15-3,20 15 1,-29-13 0,15 9 1,-10-6 0,6 9-1,-8-7 1,6 8-3,-6-3 1,7 6-3,-3-1 0,1 5-1,0 1 2,1 3-3,2 2 1,-1 2 1,2 2-1,2 3-2,1-2 2,4 2-2,1 0 1,5-3-1,3-1 1,4-1-2,4-3 2,5-3 0,0-1 0,5-2 0,3-2 0,4-3-1,1 2 0,-1-6 0,4 0 0,-3-3-1,1-1 0,-1-2 1,-3 0-1,-3-5 1,0 4 0,-4-4 1,-1 0-1,-3-1 4,1 1-3,-3 1 2,-2 0-2,1 2 1,-1 0 0,-7 11 1,11-16-1,-11 16-1,7-12 2,-7 12-1,0 0 1,0 0-1,0 0 0,0 0 0,0 0 1,0 0 1,9 16-2,-6-2 1,2 3-1,1 5-2,-2 2 2,2 5-1,-1 2 1,-2 4-2,0 1 2,-2-1-3,-2 0 3,-2-5 1,1-1-3,-2-7-1,7 2-8,-14-12-25,11-12-1,0 0-1,0 0 0</inkml:trace>
  <inkml:trace contextRef="#ctx0" brushRef="#br1" timeOffset="1.07173E6">11250 11527 38,'0'0'32,"14"4"0,-14-4 1,0 0-29,9 12-2,-5-2 0,3 7 0,-5-1-1,3 3 1,-2 2 0,-1 1-1,2 3-2,-6-4-4,5 6-2,-10-12-13,5 2-13,1-1-2,1-16 2</inkml:trace>
  <inkml:trace contextRef="#ctx0" brushRef="#br1" timeOffset="1.07198E6">11130 11664 51,'-11'-3'36,"11"3"-3,0 0 2,6-14-33,8 9-1,4-1 1,8 1-1,2-2 1,4 2-1,-1-1 0,2 2-1,-1 0-1,-5-1-3,4 6-4,-16-11-12,3 9-14,-6 1-2,-12 0 1</inkml:trace>
  <inkml:trace contextRef="#ctx0" brushRef="#br1" timeOffset="1.07231E6">11191 11981 46,'14'5'34,"6"-3"1,2-3-1,4-5-32,6 2-2,2-3 1,2 1-1,2 2-4,-10-6-17,2 5-12,-3 2-1,-7-2-1</inkml:trace>
  <inkml:trace contextRef="#ctx0" brushRef="#br1" timeOffset="1.07331E6">12077 11611 23,'-14'-16'30,"14"16"0,-15-4-11,0-4-8,15 8 0,-23 2-2,23-2-1,-29 12-1,16 3-1,-8-2-1,8 8 0,-4 1-1,6 4-1,-1-2 0,8 5-1,1-4 0,8 3-1,4-2-1,5-1-1,5-4 1,4-3 0,3-1-1,5-5 0,2-4 0,1-7-1,3-2-1,-2-9-2,5-2 2,-6-8-1,3 0 2,-9-8-1,-2 0 1,-5-2 3,-8 0-1,-6 3 3,-11-2-2,0 5 3,-14-3-2,1 9 3,-11 0-2,0 7 0,-7 1-1,2 5 0,-4 1-2,1 6-1,5 6-4,-8-9-14,14 12-16,4-1-3,13 2 3,4-2-3</inkml:trace>
  <inkml:trace contextRef="#ctx0" brushRef="#br1" timeOffset="1.07354E6">12604 11743 73,'11'18'36,"-11"-18"2,0 0 0,0 0-38,0 0 0,0 0-2,0 0-6,0 0-28,0 0 0,0 0-3,0-18 3</inkml:trace>
  <inkml:trace contextRef="#ctx0" brushRef="#br1" timeOffset="1.07392E6">12936 11474 43,'19'2'32,"-19"-2"3,15 11-2,-8 1-30,-3 3 1,4 9 2,-7-2 0,5 11 2,-8-6-1,5 12 0,-6-6-1,5 3-4,-3-4 1,2 0-2,0-3 0,1-1-2,1-4 1,0-8-4,5 1 0,-8-17-9,13 12-26,-13-12 1,16-7-2,-14-8 1</inkml:trace>
  <inkml:trace contextRef="#ctx0" brushRef="#br1" timeOffset="1.14733E6">8557 12681 2,'0'-13'27,"0"13"0,0 0-10,0 0-2,10-4-3,-10 4-5,0 0-1,0 0-1,0 0-1,14-6-1,-2 7 0,2-2 0,6 1 0,1-2 0,6 3-1,-2-3 0,6 2 0,-7-3 0,4 3-1,-6-1 0,-1 2-1,-4 0 0,-1 1 0,-3 0 0,-13-2 0,16 5 0,-16-5 0,5 11 0,-5-11 1,-12 19-1,2-7 0,-4 3 0,0 0 0,-1 1 0,1-1 0,2-1 0,2-2 0,10-12-1,-10 16 0,10-16 1,0 0-1,1 10 0,-1-10 0,0 0 1,11 7 0,-11-7-1,17 7 1,-6-2 1,4-3-1,7 3 0,6-1 1,4 4 0,5-1-1,3 2 1,3 3 0,0 2 0,-3 3 0,-3 0-1,-4 2 1,-8-1 0,-3 4-1,-8-2 1,-5 2 1,-8-3-1,-3 3 0,-11-1 0,-6 0 0,-11-4 0,-9-1 0,-7-3 0,-8-4-1,-3-5-2,-3-10-2,6 2-7,-5-12-21,15 0-3,9-5-1,12-1 2</inkml:trace>
  <inkml:trace contextRef="#ctx0" brushRef="#br1" timeOffset="1.14809E6">9345 12677 16,'0'0'32,"12"-18"0,1 8 3,7 3-25,-2-9-3,14 7-1,-4-5-1,10 7-1,-5-1-1,5 5-1,-4 2-1,-3 6 0,-5 1 0,-3 3-1,-7 2 1,-7 4 1,-10 0-2,-7 5 2,-10-2-1,-7 4 0,-5-1 0,-5 1-1,-4-4 1,3 0-1,4-3 0,4-5 0,8-2 0,7-3 0,13-5 0,0 0 0,12 6 0,5-6 0,9-2 0,5 2 0,7 0 0,2 0 0,3 5 0,-1 1 1,1 5-1,-3 6 0,-4 2 0,-5 3 0,-7 5 0,-1 1 1,-8-1-1,-3-1 0,-7-1 0,-4-2 1,-6-3-1,-5-1 1,-8-2-2,-5-1 1,-9-3-1,-8-4 0,-2-1-3,-12-10-2,9 8-11,-8-12-18,6 3-1,2-6 0</inkml:trace>
  <inkml:trace contextRef="#ctx0" brushRef="#br1" timeOffset="1.14837E6">10240 12799 60,'0'0'38,"12"4"0,-12-4 0,0 0-36,0 0-1,0 0-1,0 0-4,0 0-12,0 0-20,0 0 0,11-5-3,-11 5 2</inkml:trace>
  <inkml:trace contextRef="#ctx0" brushRef="#br1" timeOffset="1.14952E6">10828 12558 6,'11'-16'29,"-11"16"3,9-21 0,-16 4-21,7 17-2,-7-23-1,7 23-1,-18-17-2,5 14-1,-7-1-2,2 6 0,-4 3-1,-1 5-2,-2 1 1,1 4 0,-2 2 0,3 3-1,0 1 1,2 1-1,5-3 1,2 2 0,6-1 0,2-4 0,7 0-1,6-2 1,6-2 0,4-1-1,5 0 1,5 1 0,3 1 0,3 0 0,0 2 1,1 3-1,-1 2 0,-1 4 0,-4 0 0,-4 3 1,-3 1-1,-5 2 0,-7 0 1,-3 1 0,-7-3-1,-6 0 1,-7-5 0,-2-3 0,-6-3 0,-1-6-1,-4-5 1,0-5 0,1-6-1,4-6 0,3-6 0,5-8-1,6-2 0,5-9 0,6-3 0,5-4-1,6 0 1,2 0-1,3 0 1,-1 1 0,1 4 1,-3 6 0,-1 2 0,-4 3 0,-2 4 1,-3 3-1,-1 2 1,-1 2 0,-2 4 0,1 1 0,-3 11 0,-3-15 0,3 15 0,0 0 0,-17-8-1,17 8 0,-15 5-2,15-5-3,-13 10-12,13-10-15,-10 12-3,10-12 1</inkml:trace>
  <inkml:trace contextRef="#ctx0" brushRef="#br1" timeOffset="1.15026E6">11294 12484 14,'0'0'28,"0"0"2,1 16 1,-1-16-23,8 29-2,-8-13 0,10 13 1,-10-7-1,9 9-1,-7-6-1,5 3-1,-4-4-1,1-4-2,0-2-2,-4-18-3,7 24-7,-7-24-17,0 0-5,0 0 0,-12 0 1</inkml:trace>
  <inkml:trace contextRef="#ctx0" brushRef="#br1" timeOffset="1.15048E6">11217 12637 27,'0'0'32,"11"-13"2,-11 13 0,23-21-28,-1 15-1,1-4 0,9 5-1,-3-4 0,4 3-3,1 1-2,-4-2-2,5 10-8,-16-8-16,5 5-8,-8 2 1,-6 2 0</inkml:trace>
  <inkml:trace contextRef="#ctx0" brushRef="#br1" timeOffset="1.15076E6">11294 13005 11,'13'1'31,"7"4"-1,-3-6 1,5-3-16,2 3-14,1-3-2,1-4-6,9 1-16,-1 3-8,-4-5 1</inkml:trace>
  <inkml:trace contextRef="#ctx0" brushRef="#br1" timeOffset="1.15157E6">12195 12567 4,'0'0'29,"-7"-13"0,7 13 2,0 0-21,-18-1-1,18 1-2,-19 13 0,11 1-2,-4 1-1,1 8-1,-1 3-2,3 7 1,0 3-1,2 6 0,2-1 0,5 2 1,3-4-1,4-1 1,4-6-1,5-6 1,6-7-2,4-8 1,3-9 0,6-5 0,1-10-1,1-8 0,-1-4 0,-2-7-1,-2-4 0,-8-4 0,-6-3 1,-9 0-1,-9 1 1,-10 2-1,-8 4 2,-8 1-1,-5 7 0,-5 5 1,-2 8-1,-2 6 0,5 8-2,-1 1-2,16 13-12,-3 0-16,10 1-3,10 5 2</inkml:trace>
  <inkml:trace contextRef="#ctx0" brushRef="#br1" timeOffset="1.15179E6">12579 12709 55,'14'0'36,"-4"-1"-1,-10 1 0,12-6-35,-12 6 0,0 0-3,0 0-3,17-5-13,-17 5-14,0 0-2,0 0 0</inkml:trace>
  <inkml:trace contextRef="#ctx0" brushRef="#br1" timeOffset="1.15207E6">12831 12508 32,'11'-7'30,"2"10"3,-13-3 0,16 11-28,-7 9-1,-6-2 0,7 13 1,-8-1 0,5 13 0,-6-5-1,5 6-1,-4-2-1,4 1 0,-1-4-1,0-3 1,1-5-4,-1-9-1,6 4-8,-9-16-24,-2-10-1,12 1 0,-7-11-1</inkml:trace>
  <inkml:trace contextRef="#ctx0" brushRef="#br1" timeOffset="1.2293E6">8625 13582 14,'0'0'14,"0"0"-2,0-11-1,0 11-1,0 0-1,0 0-1,9-10 0,-9 10-1,11-7-1,-1 6 0,-10 1-1,26-10-1,-9 3-1,7 3 0,1-2 0,7 3 0,-2 1-1,3 2-1,-1 0 0,-2 3 0,-4 2 0,-2 2 0,-4 0-1,-4 2 1,-4-1-1,-4 2 1,-6 1-1,-2 0 1,-3 3 0,-6 0-1,-3 0 1,-4 3 0,-3-2 0,-3 2-1,0-3 1,0 0-1,-1-1 0,4-3 1,2-2-1,4-1 1,13-7-1,-15 7 0,15-7 1,0 0-1,0 0 0,12-6 0,-2 3 0,2-2 0,3 2 0,2-1 0,3 3 0,1 1 0,1 3 0,0 4 0,0 3 0,1 2 0,1 4 0,-1 3 1,1 2-1,-2-1 0,-2 1 0,-1 0 1,-3 0-1,-2-1-1,-7-2 2,-2-2-1,-7-2 1,-4-2-1,-8-5 2,-6 1-2,-6-6 1,-3-2 0,-5-6-1,-2-1 1,2 3-5,-5-8-7,12 4-23,1 0 0,2 2 0,6-2 0</inkml:trace>
  <inkml:trace contextRef="#ctx0" brushRef="#br1" timeOffset="1.2301E6">9267 13605 28,'0'0'30,"17"-20"2,-10 3-22,16 8-1,-3-11 1,14 10-2,-4-8-2,10 8 0,-3-4-3,5 5 0,-2 0-1,-3 4-1,-6 2 0,-4 2 0,-7 2-1,-5 2 0,-15-3 0,11 15 1,-17-3-1,-6 3 0,-6 1 0,-5 3 1,-6 2-1,-2 2 0,-4 0 0,0 0 1,4-3-1,2 0 0,4-4 0,7-1 0,5-6 0,13-9 0,-6 11-1,6-11 1,18 2 0,-2-5 0,6 0 0,5-1 0,2 0 0,4 1 0,5 2 1,1 2-2,0 3 2,0 3-1,-2 2 0,-2 4 0,-5 2 0,-5 2 0,-4 1 0,-6 3 1,-5 0-1,-4 0 0,-7 0 0,-6-2 0,-10 3 1,-3-4-2,-10-1 1,-8-5-2,-3-2 1,-7-9-2,5 4-4,-8-13-7,18 1-16,-1-1-5,10-2 2</inkml:trace>
  <inkml:trace contextRef="#ctx0" brushRef="#br1" timeOffset="1.23038E6">10042 13735 33,'0'0'35,"8"11"0,-8-11 0,0 0-30,0 0-1,0 0 0,0 0-3,0 0-4,0 0-16,0 0-14,0 0-3,0 0 2</inkml:trace>
  <inkml:trace contextRef="#ctx0" brushRef="#br1" timeOffset="1.23136E6">10881 13533 6,'0'0'28,"-19"-19"1,6 3-16,13 16 1,-22-27-2,15 17-4,-8-8-2,5 9-1,-9-4-2,2 8-1,-6-1-1,-2 4 0,-2 3 0,-3 3-1,-2 3 1,2 7 0,0 2 1,2 5 0,0 2-1,6 5 1,2-1 0,7 5 0,2-4 0,9 2 0,2-3-1,9-1 0,5-4 0,5-1 0,3-5-1,4-2 1,2-6 0,2-3-1,2-6 1,-1-6-1,-1-6 1,1-4-1,-1-9 0,-3 0 0,-3-5 0,0 0 0,-7 1 1,-1 3-1,-4 3 0,-3 5 0,-4 8 0,-5 11 0,7-12 0,-7 12 0,0 0 0,3 19 1,-2-7-1,2 8 0,0 3 0,0 7 1,2 2-1,2 8 2,0-2-1,3 3 0,-1 0 0,1-2 1,-2-2-1,3-3-1,-2-6 0,-1-6-2,0-3-3,-8-19-25,2 12-6,-2-12-2,0-17 3</inkml:trace>
  <inkml:trace contextRef="#ctx0" brushRef="#br1" timeOffset="1.23202E6">11338 13371 27,'6'21'30,"-4"2"-15,-1-3-1,12 8-2,-8-6-3,10 7-2,-8-6-4,3 0-1,-2-1-2,-2-5-3,3 4-7,-9-7-19,0-14-1,2 15 0</inkml:trace>
  <inkml:trace contextRef="#ctx0" brushRef="#br1" timeOffset="1.23225E6">11274 13517 9,'0'0'30,"0"0"2,0 0 0,16-22-22,2 19-2,-5-10-2,12 7 0,-4-5-2,7 4-2,-4-2 0,3 4-1,-3 3-2,-4-2-2,2 11-6,-22-7-15,17 5-10,-17-5 2,14 13-2</inkml:trace>
  <inkml:trace contextRef="#ctx0" brushRef="#br1" timeOffset="1.23262E6">11293 13908 19,'-16'4'33,"16"-4"1,0 0 0,0-11-26,18 11 0,0-7-1,12 7-2,0-7-1,8 5-2,-2-4-1,0 1-3,4 5-5,-14-11-17,4 7-9,-4-2-3,-4-1 1</inkml:trace>
  <inkml:trace contextRef="#ctx0" brushRef="#br1" timeOffset="1.23345E6">12122 13435 10,'14'-5'32,"-14"5"-1,15-11 1,-15 11-23,0 0-2,0 0-1,0 0-2,0 0 0,-17 13-2,10-2 1,-3 2 0,3 7 0,-3-1 0,5 9 0,-4 0 0,7 5-1,0-1 0,4 2 0,2-3 0,4-1-1,2-5 0,5-3 0,1-7 0,6-2-1,3-7 1,3-5-1,3-5 2,4-3-2,-2-5 0,2-4 0,-4-5 0,-4-3 0,-4-3 0,-8-2-2,-7-2 2,-8-2-1,-7-1 0,-9 2 0,-5 0 1,-4 3-1,-5 2 1,-5 5 0,-1 7-1,-2 3-2,4 8-1,-3-1-6,19 15-19,-6-3-6,13 7-1,3-3 2</inkml:trace>
  <inkml:trace contextRef="#ctx0" brushRef="#br1" timeOffset="1.23373E6">12690 13623 38,'-3'11'36,"3"-11"1,0 0-2,0 0-26,0 0-4,0 0-1,0 0-2,0 0-1,4-12-2,-4 12-3,0 0-8,0 0-23,0 0-1,-1-11 0,1 11 0</inkml:trace>
  <inkml:trace contextRef="#ctx0" brushRef="#br1" timeOffset="1.23404E6">12930 13334 48,'9'-13'32,"-9"13"1,14-7-11,-14 7-19,0 0 0,10 15 0,-3 6 1,-4 2 0,6 13 1,-4 1-1,4 10 0,-2 0-2,4 4 3,-4-5-3,4-2 0,-2-8-1,-1-5 0,-1-9-1,-1-11-2,-6-11-2,0 0-8,16 1-23,-16-1-2,0-16 0,-3 2-1</inkml:trace>
  <inkml:trace contextRef="#ctx0" brushRef="#br1" timeOffset="1.30344E6">8864 14343 26,'-11'-9'16,"11"9"1,0 0-3,0 0 0,-16-15-4,16 15-2,0 0-1,0 0-3,0 0 0,0 0-2,0 0 0,0 0 1,14-4-1,-2 6 0,-1-2-1,5 3 1,2-2-1,4 2 1,-1 1-1,5 0 1,0 1-1,2 0 1,-3 2-1,1-2 1,-4 1-1,-3 2 0,-4-3-1,-3 1 1,-12-6 0,9 11 0,-9-11 0,-8 12 1,-5-7-1,-2 5 0,-4 0 1,-3 2-1,-6 0 0,0 2 0,-2-1-1,2 1 1,3-2-1,3 1 0,3-4 0,6-1 0,13-8-1,-12 12 1,12-12 0,0 0 0,16 3 0,-5-5 0,4 0 0,3-2 0,1 2 0,3 0 0,4 2 0,3 2 0,1 2-1,1 5 1,2 2 0,-2 4 0,0 1 0,-3 4 0,-6 4 1,-3 0-2,-5 0 2,-5 1-2,-6-3 2,-2 0-2,-6-3 2,-7-2-1,-6-5 1,-10-3-1,-7-4-1,-8-8-2,0 5-8,-9-14-23,6-1-4,3-7 2,9-3 0</inkml:trace>
  <inkml:trace contextRef="#ctx0" brushRef="#br1" timeOffset="1.30417E6">9393 14345 12,'0'0'32,"0"0"1,20-15 1,-12 1-23,17 9-4,-3-8-1,11 7-1,-4-1-1,4 6-2,-4 0-1,2 4 0,-6 2 0,-3 5 0,-6 2 0,-4 3 0,-8 1-1,-4 1 1,-6 3 0,-5 1 0,-7-2 0,-3 1 0,-5-2-1,1 0 0,-1-2 1,3-2-1,2-4 0,5-1 0,4-2 0,12-7-1,0 0 1,0 0 0,0 0 0,16 9-1,0-10 1,2 1 0,4 1 0,4 0 1,0 5-1,1 0 0,0 4 0,-2 3 0,1 3 0,-2 0 0,-3 5 1,-3 1-2,-3 0 1,-4 0 0,-4-1 1,-6 1-1,-7-4 1,-7 0-2,-6-5 2,-8-4-1,-5-3-1,-8-7-3,4 2-7,-11-12-22,7-2-4,1-7 1,5 0 0</inkml:trace>
  <inkml:trace contextRef="#ctx0" brushRef="#br1" timeOffset="1.30449E6">10027 14609 43,'0'0'37,"0"0"0,0 0 0,0 0-33,0 0-2,0 0-1,0 0-5,14 0-17,-14 0-15,0 0-1,0 0 0</inkml:trace>
  <inkml:trace contextRef="#ctx0" brushRef="#br1" timeOffset="1.30553E6">10708 14397 24,'0'0'27,"0"0"1,1-16-22,-3 3-2,2 13 1,-1-23 0,1 23 0,-5-25-1,2 12 0,-8-5 0,1 5-1,-8-7 1,2 7-2,-7-2 1,2 5-1,-6 1 0,3 7-1,0 5 0,-1 8 0,3 2-1,3 9 2,1 5-1,3 6 0,3 1 1,3 4 1,1-4-1,8 3 0,0-4 0,10-3 1,-1-6-1,9-3-1,2-8 1,7-2-1,3-8 0,3-2 0,2-5 0,-1-5-1,2-6-1,-3-5 1,-3-4-1,-4-4-1,-6 0 2,-5-2-2,-6 3 2,-3 1-1,-6 2 0,-3 7 1,-1 2 0,4 15 1,-13-13-1,13 13 0,0 0 0,-13 14 1,12 1-1,1 3 0,1 7 1,3 0 0,0 6-1,3 3 2,-1 0-2,2 2 2,0 1-1,0 1-1,-1-3 1,0-3-1,-1-3 1,-1-5-2,-1-5-1,-2-8-2,6-1-8,-8-10-22,0-12-4,-3-7 1,3-3 1</inkml:trace>
  <inkml:trace contextRef="#ctx0" brushRef="#br1" timeOffset="1.30584E6">11096 14156 22,'0'0'30,"-3"13"-1,3-13-17,5 29-5,-6-12 0,9 12 0,-8-3-1,7 9-1,-4-5-2,4 4 0,-5-6-1,1 0-2,1-4-3,-5-9-4,8 2-14,-7-17-12,-2 13 1,2-13-1</inkml:trace>
  <inkml:trace contextRef="#ctx0" brushRef="#br1" timeOffset="1.30605E6">11010 14353 6,'11'-7'30,"3"4"0,-2-4 2,12-6-26,5 6-1,-2-5 0,9 4 0,-3-1-3,-3-3-9,3 5-20,-5 6-5,-10 0 1</inkml:trace>
  <inkml:trace contextRef="#ctx0" brushRef="#br1" timeOffset="1.30633E6">11126 14674 19,'15'4'33,"0"-5"0,5-3 0,-3-8-27,16 5-2,2-4-1,4-2-5,6 3-20,-4 0-11,-4-3 0,-1 2-1</inkml:trace>
  <inkml:trace contextRef="#ctx0" brushRef="#br1" timeOffset="1.30715E6">11878 14274 15,'16'-12'32,"-16"12"1,11-14 1,-11 14-28,0 0 0,0 0-1,0 0-1,-11-1 0,1 8 0,3 6-2,-5 2 1,4 9-1,-5 1 1,5 9-1,-3-1 0,3 6 1,-2-1-2,6 4 1,0-6-1,7-2 1,3-6-2,10-5 1,6-8 0,8-7 1,10-8-2,8-7 0,4-5 0,3-8 0,0-4-2,-4-5 1,-7-3 0,-11-5 0,-9-1 0,-14-2-1,-11 1 2,-12 0-2,-10 2 2,-8 5-1,-6 6 1,-5 8-1,-1 9 0,-3 3-2,10 16-6,-8-6-21,16 11-6,5 1 2,11 2-2</inkml:trace>
  <inkml:trace contextRef="#ctx0" brushRef="#br1" timeOffset="1.3074E6">12477 14469 47,'11'-6'35,"1"0"2,-12 6-2,13-15-34,-13 15-1,8-14-3,-8 14-13,0 0-19,0 0-1,0 0 1</inkml:trace>
  <inkml:trace contextRef="#ctx0" brushRef="#br1" timeOffset="1.30767E6">12761 14226 38,'14'-7'35,"-14"7"2,18-5-1,-18 5-29,0 0-3,8 22 1,-1 3-1,-3 5 1,7 8-2,-2 5-1,4 3 0,-1 1-1,2-2 1,-3-1-2,0-8 0,-1-5-3,-8-14-4,9 0-29,-11-17-2,0 0-1,-19-1 0</inkml:trace>
  <inkml:trace contextRef="#ctx0" brushRef="#br1" timeOffset="1.30909E6">17525 10660 9,'5'-21'29,"-5"21"1,10-19 2,-10 4-16,12 14-3,-12 1-3,11-2-3,-11 2-2,12 27-1,-10-4 0,3 11-1,-4 4-1,3 7 1,-3 3 0,1 2-1,-2 0 0,4-3-2,-3-5 1,2-4-3,1-5 1,-2-6-5,7-1-6,-10-13-22,8-3 0,-7-10-1,16-1-1</inkml:trace>
  <inkml:trace contextRef="#ctx0" brushRef="#br1" timeOffset="1.30959E6">17956 10782 25,'-7'-16'29,"7"16"2,-11-5-1,-3 4-19,14 13-1,-12-6-2,11 13-2,-8-2-2,9 9 1,-6-1-2,5 6 0,-2 0-1,3 5-2,3-3 3,3 3-3,3-4 2,4 2-3,4-6 2,6-2-2,5-5 2,5-6 0,6-5-1,1-5 0,8-9 0,0-5-1,2-6 1,-2-7-2,-4-7 0,-8-4 4,-9-5-4,-9-5 4,-12-2-2,-12-4 1,-10-1-1,-12-1 3,-8 5-2,-5 5-1,-4 6 1,-3 10-1,-2 10 0,-1 10-1,2 17-2,0 0-7,17 15-19,-3 2-5,11 3 0,3-2 0</inkml:trace>
  <inkml:trace contextRef="#ctx0" brushRef="#br1" timeOffset="1.30996E6">18651 10670 52,'9'-16'34,"-2"3"-2,-7 13 0,7-15-27,-7 15-2,6 15 0,-2 5-1,-2 4-1,3 11 1,-3 2 0,3 6 1,-3 5-2,1 1-2,1-3 1,0-2-1,0-5-1,1-3 0,-2-5 0,-1-8-2,4-2-1,-6-21-5,6 20-21,-6-20-3,0 0 0,0 0 1</inkml:trace>
  <inkml:trace contextRef="#ctx0" brushRef="#br1" timeOffset="1.31026E6">18253 10819 31,'0'0'31,"0"0"0,24-9 1,-2 2-22,14 7-3,-1-10-1,16 6-2,1-7-1,10 2-1,1-2-1,-1-4-3,2 5-6,-14-7-12,1 9-11,-12 0-2,-6 5 1,-11 0 0</inkml:trace>
  <inkml:trace contextRef="#ctx0" brushRef="#br1" timeOffset="1.31068E6">19046 10986 44,'16'2'32,"-4"-4"2,2-1-2,6 4-24,-1-10-3,8 3 1,1-1-4,4 0-1,-1 0-1,1 0-1,0 4-2,-9-5-6,6 10-10,-10-3-13,-4 3-1,-15-2 0,11 7 2</inkml:trace>
  <inkml:trace contextRef="#ctx0" brushRef="#br1" timeOffset="1.3109E6">19128 11130 34,'2'13'32,"-2"-13"0,22 3 0,0 1-27,3-8 0,10 4-1,-2-3-2,6-2-4,6 5-14,-5-4-14,-3 0-3,-3 0 0</inkml:trace>
  <inkml:trace contextRef="#ctx0" brushRef="#br1" timeOffset="1.33187E6">19715 10719 3,'2'-12'18,"12"5"-9,-1 0-1,4-2 3,6 3-1,0-5 0,9 5-1,-3-5 2,6 8-3,-2-5-2,5 8-1,-3-2-2,-2 4-2,-1 0 0,-7 4-1,-3 3 0,-6 0 1,-3 3-1,-7 2 1,-5 1 0,-4 3 1,-7 0-1,-1 2 1,-8-1 0,0 5 0,-8-4 0,1 0 1,-3-1-1,3-1 0,0-3-1,4-1 0,3-4 0,6-1 0,2-5-1,11-4 1,0 0-1,0 0 0,0 0 0,0 0 0,17-2 0,-3-2 1,3 1-1,3-1 0,4 2 0,0 1 0,2 2-1,-2 4 1,3 2 0,-3 3 0,-1 6-1,-2 4-1,-1 4 1,-3 3-1,-1 3 2,-3 1-3,-5 1 3,-3 1-2,-6-3 3,-6-2 0,-6-3 0,-4-3 0,-8-4 0,-2-5 0,-6-3 0,-3-9-3,3-2-6,-7-13-7,5-2-15,4-4 0,2-4 0</inkml:trace>
  <inkml:trace contextRef="#ctx0" brushRef="#br1" timeOffset="1.33265E6">20381 10802 29,'17'-10'26,"11"3"2,2 3-7,0-7-12,13 7-1,-5-5-1,5 5-3,-6-1-1,0 7-1,-10-1-1,-6 5-1,-7 2 0,-9 2 0,-6 3-1,-6 2 1,-5 0 0,-4 1 1,-3-2-1,-3 1 1,-1-3 0,1 1-1,-2-3 1,2 1 0,4-4-1,0 0 0,6-3 0,1 0 0,11-4-1,0 0 1,0 0-1,0 0 1,14-3-1,1 0 1,1-1-1,5 1 1,1 2 0,3 0 0,1 2 0,-1 2 0,0 4 0,-2 5 0,-1 4-1,-2 6-2,-3 1 3,-2 3-2,-3 3 1,-2 1-1,-6 1 3,-2 0-3,-5-2 3,-8-2 0,-5-2 0,-6-3 0,-6-3 0,-4-8-1,-1-2-5,-8-13-7,6-6-16,-2-2-1,1-7-1</inkml:trace>
  <inkml:trace contextRef="#ctx0" brushRef="#br1" timeOffset="1.33293E6">21108 11038 49,'0'0'34,"0"0"1,0 0-3,-14-9-32,14 9-1,-16-3-3,6-2-6,10 5-14,0 0-9,0 0 3,0 0 1</inkml:trace>
  <inkml:trace contextRef="#ctx0" brushRef="#br1" timeOffset="1.33363E6">21582 10833 6,'9'-11'23,"-12"-5"1,-3 3-11,6 13 1,-21-20 1,10 14-5,-9-3-3,5 5-1,-7 1-2,3 4-1,-5 2-1,3 7 0,-3 0-1,2 6 0,-3 3 0,2 1 0,0 1 0,3 3 1,1-1-1,2 2 1,2-1-1,7 1-2,4-3 3,8 0-3,0-2 3,6-3-3,4-4 2,5-1-2,3-7 2,2-3 0,-1-5 0,3-4-1,0-6 1,2-3 2,0-2-2,0-4 2,-3-4-3,-2 1 3,-1 1-2,-2 2 1,-4 1-1,-2 4-1,-3 2 0,-5 3 0,-6 12 0,11-12 0,-11 12 0,0 0 0,1 10-1,-6 3 1,2 4 0,-2 6 1,0 6-1,0 5-2,0 3 3,3 2-2,-3 2 2,5 0-2,-2-1 1,2-1-1,-1-6 2,2-4-1,0-2-1,1-10-2,7 0-5,-9-17-11,10-6-13,-2-7-1,3-7 1</inkml:trace>
  <inkml:trace contextRef="#ctx0" brushRef="#br1" timeOffset="1.33432E6">22037 10878 27,'0'0'25,"6"-23"1,-6 23 0,13-10-20,-13 10-1,0 0 1,0 0-2,3 21 0,-5-7-1,3 7 1,-3 2-1,2 4-3,-4 1 1,3 2-2,-1-3 1,1-1-1,-2-4 1,2-2-4,1-4 0,0-16-4,-1 17-12,1-17-9,0 0-1,0 0 1</inkml:trace>
  <inkml:trace contextRef="#ctx0" brushRef="#br1" timeOffset="1.33455E6">21956 10954 35,'0'0'28,"0"0"-1,-11-3 2,11 3-23,0 0-1,16 3 0,1-1-1,-2-2-2,7 2 1,-2-3-1,3 0-1,-1 1-2,-5-3-4,5 5-4,-11-6-6,5 4-11,-5 2-5,-11-2 2,15 3 0</inkml:trace>
  <inkml:trace contextRef="#ctx0" brushRef="#br1" timeOffset="1.33496E6">21911 11353 1,'21'2'26,"-4"-5"1,10 4-1,-5 0-12,0-5-10,6 1-4,-1 3-15,4 1-10,-11-5 0,5 6-1</inkml:trace>
  <inkml:trace contextRef="#ctx0" brushRef="#br1" timeOffset="1.45809E6">22656 10870 16,'0'0'27,"-11"5"1,11-5 1,-8 20-12,-3-13-6,8 8-3,-7 0-2,5 10-3,-7-3 2,5 9-3,-6-2 2,5 7-2,-4-2 0,6 7-1,-2-5 1,6 2-1,2-3 0,3 1 1,6-5-2,2-2 1,6-6-1,4-4 0,7-7 0,5-6 0,0-5 0,3-4-1,1-7 1,-1-5 0,-1-4-1,-2-5 1,-5-5 0,-5-2-1,-3-5 1,-4-2 0,-5-1 0,-7-2 0,-6 2 2,-6 3 2,-7 3-2,-5 4 1,-5 6 0,-4 6 0,-6 4-2,1 8 2,-2 5-3,3 4-1,4 6-2,2-5-4,11 9-3,-1-12-14,17-2-10,14 9-1,8-4 0,4-3-1</inkml:trace>
  <inkml:trace contextRef="#ctx0" brushRef="#br1" timeOffset="1.45837E6">23354 11147 60,'0'0'35,"0"0"-2,0 0 0,-10 0-31,10 0 0,0 0 0,-12-13-2,12 13 0,0 0-1,-15-14-1,15 14-6,-10-9-16,10 9-9,2-13-1,-2 13-1</inkml:trace>
  <inkml:trace contextRef="#ctx0" brushRef="#br1" timeOffset="1.45891E6">23496 10935 35,'-15'-12'28,"15"12"1,-12-19-1,7 4-19,13 5 0,-3-6-3,11 3-1,-2-3-1,12 4 0,-3-2-1,8 5 0,-1 0-1,5 6 0,-4 0-1,2 7 1,-3 1-2,-4 7 1,-5 4-1,-4 5 1,-9 7-2,-4 5 0,-5 3 1,-7 4-2,-7 3 1,-4 2 0,-4 0 0,-1 1 0,-2-3 1,0-3 1,1-4-1,3-4 0,4-4 1,5-6-1,4-4 0,4-7 0,5-11-1,10 12 1,2-9-1,7-3 1,5-1 0,5-1-1,2 0 0,2-1 1,2 2-1,-3 0 1,0 0-1,-4 0 0,-2 2-2,-7-3-1,6 5-8,-25-3-18,22-7-3,-22 7 0,13-10 1</inkml:trace>
  <inkml:trace contextRef="#ctx0" brushRef="#br1" timeOffset="1.46726E6">17601 12416 4,'0'0'27,"9"-12"1,-9 12-11,9-10-1,-9 10-3,0 0-2,6-13-2,-6 13 0,0 0-2,11 15 0,-11-15-2,4 25-1,-5-6 0,4 10-1,-4 1 0,3 7 1,-2 2-2,2 7 0,-2-1 0,1 1-1,-2-2 1,2 0 0,-2-4-1,1-4-1,-2-6 0,1-8-1,2-5-1,-1-17 0,0 0-3,0 0-2,0-11-2,-8-17-11,11 6-14,-8-6-3,3 2 3</inkml:trace>
  <inkml:trace contextRef="#ctx0" brushRef="#br1" timeOffset="1.46765E6">17166 12456 7,'-15'-9'30,"-1"1"1,5 3 2,11 5-20,-12-5-2,12 5-2,0 0-3,10-5 0,-10 5-2,28-7 0,-6-1-1,13 3 0,4-5 0,10 1-1,6-4 0,10 0-1,1-2 2,7 0-3,0-1 1,4 2 0,-2 1 0,-1 2-1,-6 3 0,-4 2 0,-5 3 0,-6 2 0,-6 3-1,-10-2-1,0 6-3,-15-8-4,8 8-19,-16-7-6,1 2-2,-15-1 1</inkml:trace>
  <inkml:trace contextRef="#ctx0" brushRef="#br1" timeOffset="1.46856E6">18625 12664 24,'0'0'30,"0"0"1,0 0-1,11 1-24,-11-1 0,20-5-2,-6 2-1,4 1-1,2-3-1,2 4 1,0-1-3,0-2 0,-1 5-3,-8-5-4,5 8-7,-18-4-8,14-1-8,-14 1 1</inkml:trace>
  <inkml:trace contextRef="#ctx0" brushRef="#br1" timeOffset="1.46888E6">18631 12805 20,'-13'11'29,"13"-11"1,0 0 0,0 0-22,0 0-1,12 8-1,0-11-2,8 3 0,-1-5-1,7 3 0,-1-4-2,1 0 0,-2 2-2,-2-1 0,-2 3-2,-7-4-2,0 12-5,-13-6-8,0 0-13,0 0-1,0 0 1</inkml:trace>
  <inkml:trace contextRef="#ctx0" brushRef="#br1" timeOffset="1.47367E6">19389 12381 13,'0'0'25,"0"0"-7,0 0-2,0 0-1,0 0-3,0 0-2,0 0-1,0 0-2,0 0-1,0 0-1,11-5-1,-11 5-1,12-3-1,1 3 0,0-3 0,5 1-1,2-3 0,3 3 0,3-2 0,0 3-1,2 0 0,-1 1 1,-2 2-1,0 3 0,-5 2-1,-1 1 2,-3 2-2,-4 0 2,-4 2-2,-4 2 2,-4-1-1,-3 0 0,-5 2 0,-4-2-1,-2 2 1,-2-1-2,-4-1 3,2-1-2,-2 0 1,2-2-1,1-3 2,4 0-1,1-2 0,12-5 0,-14 8 0,14-8 0,0 0 0,0 0 0,17 7 0,-5-5 0,3 0 0,4 3 0,2-2 0,2 3 0,3 1 0,2 2 0,1 3 0,-1 0 0,0 5 0,-3-1 0,-2 3 0,-1 2 0,-5 1 0,-5 0 1,-2-1-1,-3-1 0,-5 1 0,-3 0 1,-6-1-1,-5 0 0,-5 0 0,-9-2 0,-5 2-1,-5-5 1,-2 0-3,-5-9-1,5 4-9,-11-15-17,11-3-3,3-5 0,7-8 1</inkml:trace>
  <inkml:trace contextRef="#ctx0" brushRef="#br1" timeOffset="1.47403E6">20193 12660 48,'12'13'37,"-12"-13"-1,0 0-1,0 0-28,-11 0-2,11 0-1,0 0-4,-11-2-2,11 2-3,0 0-5,-10-16-10,10 16-14,6-12-2,-6 12 1</inkml:trace>
  <inkml:trace contextRef="#ctx0" brushRef="#br1" timeOffset="1.47539E6">20377 12444 14,'0'0'6,"0"0"-1,0 0 0,0 0 0,11-8 0,-11 8 1,0 0-1,0 0 1,0 0-1,0 0 0,0 0 0,0 0 1,0 0-2,0 0 1,0 0 0,0 0-1,0 0 1,0 0 0,0 0-1,0 0-1,0 0 1,0 0-2,0 0 1,14-7-2,-14 7 1,13-5-1,-1 2-1,2 1 1,4 1-1,3 2 1,2 1-1,3 1 0,1 2 0,2 0 0,-4 2 0,2 3 0,-1 1 0,-5-1-2,1 4 2,-4 1-1,-3 0 1,-5 1-1,-3 2 1,-6 0-1,-7-1 1,-2 3 0,-7-1 0,-2-1 1,-5-1 0,-1 1-1,-3-5 1,1-1 1,0-3-1,3-3 0,5-3 0,2-1 0,15-2 0,-12-4-1,12 4-1,12-8 0,2 3 0,5 2-1,7-1 1,4 1-1,5 3 0,0 0 0,4 3 1,-3 1 0,1 4 0,-3 1 1,-2 3 0,-4 2 1,-6 2 0,-2 2 0,-7 1 0,-1 1 1,-7 2 0,-3 3-1,-7 0 1,-3 0-1,-6 1 0,-4-1 0,-7 0 0,-2-2-1,-8-3 1,0-5-1,-3-6-1,-1-6-2,3-2-7,-7-16-10,8-3-9,3-5-1,1-7 0</inkml:trace>
  <inkml:trace contextRef="#ctx0" brushRef="#br1" timeOffset="1.47617E6">21326 12498 21,'-4'-12'29,"-4"-4"1,-1 2-1,1 4-21,-12-6-2,4 9 1,-8-2-3,2 5 0,-7 1 0,2 7-1,-5 0 0,4 6 0,-2 2-1,2 4 0,1 2-1,4 5 0,2 0 0,6 3-1,5-1 1,8 1-1,4-2 1,7-1-2,6-6 1,6-3-1,3-3 1,4-7-2,3-3 1,0-8-1,1-2 1,-3-5-1,1-3 1,-3-7 0,-2-1 1,-2-2 0,-2 0 0,-1-1 1,-4 3-1,-2 0 2,-1 3-2,-3 5 1,-2 3 0,-8 14-1,10-18 1,-10 18 0,0 0 0,0 0 0,3 11-1,-4 1 2,1 7-2,0 4 0,0 4 1,0 4-1,0 0 1,1 5 0,0-2 0,1 3-1,0-5 1,1 1 1,-1-2-2,2-2 1,-1-5-1,1-5-1,0 0-2,-4-19-3,13 23-21,-13-23-7,0 0-1,0 0 0</inkml:trace>
  <inkml:trace contextRef="#ctx0" brushRef="#br1" timeOffset="1.47787E6">21965 12283 8,'0'0'22,"0"0"-1,8-11-9,-8 11-1,0 0-2,13-9 0,-13 9-1,0 0-1,11-3 0,-11 3 0,8 16-2,-1 1-1,-6-2-1,6 6-1,-4 1 0,1 4-1,-1-2 0,1 1 0,-2 0-1,-1-1 0,0-3-1,-2-4-3,4-1-2,-3-16-8,1 13-12,-1-13-6,0 0 2</inkml:trace>
  <inkml:trace contextRef="#ctx0" brushRef="#br1" timeOffset="1.47832E6">21867 12423 12,'0'0'28,"0"0"0,0 0 2,0 0-19,0 0-4,15-4 0,-2 2-2,6 4-1,1-3 0,7 5-1,-2-5 0,8 2-1,-2-2-1,4-1 0,-4-1-1,0-2 0,-2 2 0,-3-3-2,-4 5 0,-8-5-3,1 10-8,-15-4-16,0 0-2,-12 3 0,-1-1 1</inkml:trace>
  <inkml:trace contextRef="#ctx0" brushRef="#br1" timeOffset="1.47871E6">21823 12885 0,'10'8'27,"3"-5"-1,-3-6 1,9-5-16,2 6-4,1-6 0,7 4-3,-3-2-1,5 1-2,0 4-6,-3-5-12,-3 1-11,3 4 1,-9-2-1</inkml:trace>
  <inkml:trace contextRef="#ctx0" brushRef="#br1" timeOffset="1.47949E6">22663 12424 19,'11'-7'24,"-11"7"-10,3-20-4,-3 20 1,-7-10-2,7 10-2,-23 4-1,9 6 1,-8-1-2,2 7-1,-4 4-1,2 8-1,-2-2 1,4 6-2,-1-2 1,3 5 0,3-4 0,7 1-1,4-4 1,8-1 0,5-5-1,11-3 0,4-2-1,8-6-1,7-2 0,2-8-1,4-2 0,-1-9-1,2-2 0,-3-7-1,2-2 1,-7-7 0,1-2 1,-9-7-1,-5-1 2,-8-1 3,-11-3 1,-6 7 1,-15-2 1,-3 8 0,-15 1 0,1 12 0,-11 5-2,1 5-3,2 10-10,-1 1-20,7 1-2,8 2 0,10-4 1</inkml:trace>
  <inkml:trace contextRef="#ctx0" brushRef="#br1" timeOffset="1.47977E6">23244 12594 51,'0'0'35,"0"0"-1,6-11 1,-6 11-31,0 0-3,-5-10-12,5 10-22,0 0-2,0 0 0,-12-12 0</inkml:trace>
  <inkml:trace contextRef="#ctx0" brushRef="#br1" timeOffset="1.48071E6">23621 12361 23,'-20'0'28,"4"7"0,-6 1 0,-5 0-20,11 10 0,-7-2-2,9 11-1,-2-4 0,6 9-1,0-4 1,10 5-1,0-4 0,10 3-2,4-6 0,5-2-1,4-4 0,2-4-1,7-6 0,0-4 0,3-6-1,-1-6 0,0-4 0,0-6 0,-1-5 0,-1-5 0,-3-4 0,-5-3 1,-4-3 0,-4-3 0,-7-2 0,-5-2 1,-10-1-1,-5 5 2,-9 4-2,-9 8 1,-8 7 0,-7 10 0,-4 13-3,-6 4-5,10 14-22,-7 3-4,8 4-1,7-2 0</inkml:trace>
  <inkml:trace contextRef="#ctx0" brushRef="#br1" timeOffset="1.48141E6">24016 12392 58,'0'0'33,"1"-21"-2,-1 21-10,9-21-19,3 7 0,3-1 0,5 3-2,2-1 2,4 4-1,2 2 0,2 3 0,0 3 1,-1 4-1,-3 2 0,-3 5 1,-6 1-1,-3 5 0,-6 2 0,-2 3 1,-8 1-1,-2 4 3,-5-1-3,-1 5 1,-7-1-1,0 1-1,-6 1 1,-3-1-1,-2 0 0,2-1-1,-1-2 1,1-2-1,0-5 1,4-1 0,7-4 0,5-2 1,10-13-2,-2 16 1,13-13-1,6-2-1,9 0 2,4-1-2,6 2 1,1-2 0,2 1 1,1 1-1,-1 2 1,-3-1 1,-5 2-2,-7-3-1,0 4-2,-14-11-15,4 6-14,-14-1-1,10-7 0,-10 7-1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6618162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re-doing the pendulum practical from start to finish as per the exam in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the practical exam.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see what we will be doing over the next week and then the next term (or so)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we are up to in the curriculum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440" y="108720"/>
              <a:ext cx="8821800" cy="674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840" y="99360"/>
                <a:ext cx="8829000" cy="676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3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5960" y="181800"/>
              <a:ext cx="9020160" cy="597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600" y="169200"/>
                <a:ext cx="9033120" cy="599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360" y="330120"/>
              <a:ext cx="9008280" cy="539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00" y="322200"/>
                <a:ext cx="9016200" cy="54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7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304</TotalTime>
  <Words>173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</cp:revision>
  <dcterms:created xsi:type="dcterms:W3CDTF">2006-08-16T00:00:00Z</dcterms:created>
  <dcterms:modified xsi:type="dcterms:W3CDTF">2013-02-28T20:46:11Z</dcterms:modified>
</cp:coreProperties>
</file>