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7T01:30:12.86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8190 4155 56,'5'-11'34,"-5"11"-2,3-13-1,-3 13-27,0 0 0,0 0 0,2 20 1,2 0-1,5 8-1,-1-4 1,9 1 1,6-16-1,20-17 1,16-38 0,28-31-1,28-37 0,29-28-1,21-24-2,15-26-9,13 3-28,-17-10-3,-12 17-1,-36 8-2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7T01:30:23.96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4838 1046 38,'6'-59'29,"-6"59"1,6-49 0,-6 49-25,0 0-1,12-47-2,-12 47 2,0 0-1,0 0-2,0 0 2,0 0 0,25 58 0,-50-18-1,37 51 0,-6 17 1,1 17-2,-7 20 2,-1 13-2,-7 3 0,2-2 1,1-8-2,1 9 1,3 5-1,-2 11 0,2 9 1,-4 13-1,2 7 1,-3 8-1,1 4 2,1 2-1,3 5-2,0-2 2,4-3-1,4-1 0,2 1 0,3 3 2,1 3-3,-1 5 3,-5 2-3,-1 8 4,-4 4-1,-3 5-1,-3 1 2,-3-4-4,2-4 3,-1-6-2,6 0 2,1-5-2,9-2 0,-1 1 1,6 4-2,2 5 2,3 7 0,-1 8-1,-1 4 1,-3 5-2,-9 1 1,-3 1-2,-3 1 2,-9 0-1,-1 0-1,-6-1 1,-1-3 0,2-2 0,6 1 0,2-7 1,6-1-2,8-10 0,1-11-1,9-6-6,-9-18-23,11-8-5,-9-21 0,1-12-2</inkml:trace>
  <inkml:trace contextRef="#ctx0" brushRef="#br0" timeOffset="811.2095">3490 13081 1,'42'11'22,"-2"-6"5,17 10-1,7-2-16,11-1-4,20 3 1,12-6-1,22 4 1,16-5-1,20 1-2,12-5-1,19 2 0,13-1-2,16-2-1,14 1 1,7-2-1,16-2 1,13 0 0,8 0 1,12 5 0,55-2 0,-30 6 0,55-1 1,-31 6 0,47-2 0,-33 2 0,49-7 0,-27-1-1,-34-7 1,51-6-1,-33-6 0,57-4 2,-36-6-1,57 1-1,-32-3 0,44 3 0,34 0-1,-27 8 0,-1 1-1,-1 3 0,-1 1 0,0 3 0,-2-1 0,0-2 1,5-3 0,5-5 0,-3-6 0,5-2 0,3-3 1,-1-1-2,-2 3 1,-10 1-2,-47 8-2,11 2-5,-19 18-26,-35-2-2,-32 8-1,-43-5 0</inkml:trace>
  <inkml:trace contextRef="#ctx0" brushRef="#br0" timeOffset="1560.0143">11147 13599 43,'7'23'37,"-13"14"0,-9 15-1,-5 22-21,-5 12-15,2 11 0,1 7 0,4 2 0,6-3-1,4-9-2,12-4-12,1-24-20,9-18-1,2-18 0,4-18 1</inkml:trace>
  <inkml:trace contextRef="#ctx0" brushRef="#br0" timeOffset="1747.2155">10808 14243 72,'0'0'40,"0"-30"-1,25 18-1,9-17-35,13-1-2,9-1-1,3 1-3,6 15-5,-14-2-18,5 24-11,-13 3-2,0 17 0</inkml:trace>
  <inkml:trace contextRef="#ctx0" brushRef="#br0" timeOffset="2496.0203">11461 14304 52,'14'-18'38,"-5"8"-1,-5-12-2,-4 22-26,9-22-4,-9 22 0,6-10-2,-6 10-1,-6 25 0,-2 4 0,-4 7-1,-1 5 0,-2 7-1,0-1 1,3-2-1,0-4 0,3-10 0,5-9 1,5-11-1,-1-11 0,17-12 0,-5-6 0,2-9 1,2-4-1,0-4 1,-3 1-1,0 2 0,-1 5 0,-2 4 1,2 7-1,1 4 0,2 7 0,5 3 0,4 4 0,5-1 0,4-1 1,5-1-1,6-2 0,4-3 0,1-3 0,-3-2 0,-2-2 0,-6-2 0,-8 2 0,-9 0 0,-12 1 0,-9 12 0,-14-9 0,-8 12 0,-8 6 0,-6 8 0,-4 7 0,-2 9 0,2 5 1,0 4-1,9-1 1,7-3-1,10-3 1,9-10-1,13-11 1,13-13-1,11-13 1,13-14-1,5-6 0,6-7 0,0-4 0,-4 0 1,-7 3-1,-9 8 0,-12 9 0,-12 14 0,-12 9 1,-18 13-1,-2 12 0,-6 7 0,1 5 0,0 4-1,6-3 1,9-2-1,13-8-1,15-10-2,10-15-1,18-6-5,-3-26-14,21 4-13,-4-17-2,7 6 2,-11-12 1</inkml:trace>
  <inkml:trace contextRef="#ctx0" brushRef="#br0" timeOffset="2823.6224">12515 14224 15,'-1'-10'34,"1"10"2,-28 16 0,7 8 0,-15-5-20,14 15-8,-5-4-2,8 5-2,2-5-2,7 0 0,7-7 0,10-6-1,4-7 0,7-7 0,5-11-1,4-7 1,3-8-1,1-6 1,0-5-1,-3 1 0,-2 1 0,-4 4 0,-5 8 1,-3 12-1,-14 8 0,8 20 0,-10 7 0,-4 10 0,1 4-1,-1 0 0,8 2-2,0-11-2,14-2-2,-1-27-13,22 1-17,-1-20-1,15-4 0,-2-15 2</inkml:trace>
  <inkml:trace contextRef="#ctx0" brushRef="#br0" timeOffset="3120.0243">13048 14181 62,'-15'-12'38,"1"15"-1,-8-5 2,6 12-28,-5-4-6,8 6-2,2-1 0,6 4-2,6 1 0,6 0 0,6 2-1,3-2 0,5-1 0,1-4 1,1-1-1,-1-4 0,-2-2 0,-4 1 1,-3-3-1,-13-2 1,12 15 0,-12-4-1,-4 7 1,-4 2-1,-4 7 0,-2 2 0,-1 3-2,-1-4-1,7 4-7,-6-17-29,16 0 1,-1-15-1,15-13 0</inkml:trace>
  <inkml:trace contextRef="#ctx0" brushRef="#br0" timeOffset="3588.0273">13762 13605 63,'-14'-34'38,"-12"1"-2,1 16 2,-19 2-33,7 16-1,-7 9-1,4 19 0,-2 14 0,5 16 0,3 10-2,5 8 1,6 5-2,6 1 1,8-1-2,4-10-1,11-4-4,-2-19-6,17-3-25,-11-21 0,8 1-2,-7-18 1</inkml:trace>
  <inkml:trace contextRef="#ctx0" brushRef="#br0" timeOffset="4789.235">13265 14113 67,'-7'-16'40,"7"16"-1,19-19 1,6 7-34,1 1-4,9 2 0,6-1 0,5 0-2,3-3 1,2 2 0,-2-1-1,-1 2 1,-4 0-1,-5 1 1,-6 2-1,-10 7 1,-9 7-1,-11 6-1,-9 4 0,-7 5 0,-12 7 1,-4 4-1,-7 5 1,0 2 0,-1 0 1,7-2 0,7-2-1,13-5 1,12-9 0,14-10 0,15-8 0,10-12 0,10-9-2,2-9 1,1-4 0,-7-4 0,-6-1-1,-11 2 0,-12 4 1,-10 2-1,-13 8 0,-9 4 1,-4 5 1,-3 6-1,1 1 0,1 3 0,5 3 1,14-3 0,0 0-1,15 8 0,7-9 0,7 1 1,6-1-1,4 1 1,0 1-1,-5 3 0,-6 7 1,-5 6-1,-10 6 0,-10 11 0,-9 1 0,-7 9 1,-7 1-2,-2 0 2,0-5-2,2-5 1,6-12 0,14-23 0,0 0 1,18-18-1,7-16 0,9-10 1,3-6 0,4-3 0,-3-3 0,-5 12 2,-8 4-2,-9 11 2,-9 7-2,-7 12 1,0 10-1,-11-4-1,11 4 1,0 0-3,-2 17 2,14-14-1,7-2 1,7-2 0,7-5 0,3 3 2,1-4-2,1 5 2,-6-1-2,-3 3 0,-6 6 1,-6 1-2,-6 10 1,-8 2-1,-5 10 1,-6 2-2,-2 4 2,-4 2 0,-3 1 0,1-2 0,2-5-1,5-9 1,8-9 0,1-13 0,18-14 0,4-9 0,6-8 0,3-8 0,2-2-1,-1 1 1,-5 5 0,-5 8-1,-6 7 1,-16 20 0,12-8 0,-15 18 0,0 5 0,-2 4 0,2 0 0,2 1 0,4-4 0,6-4 0,7-8 0,6-6 1,4-5-1,5-4 1,0-3-1,-1 0 1,-5 1-1,-2 4 1,-8 5-1,-4 8 1,-8 7-1,-5 9 0,-3 8 0,-4 3 0,4 6-2,0-1 0,5 3-5,-7-17-9,23 13-10,-16-35-11,17 21-3,-5-25-2,9-1 2</inkml:trace>
  <inkml:trace contextRef="#ctx0" brushRef="#br0" timeOffset="5272.8381">15262 14195 60,'0'0'39,"16"7"-1,-3-14 1,12 10-30,-2-17-5,6 1 0,-2-4-2,-2-2 0,-4 0-1,-6-1-1,-8 0 1,-7 1 0,-8 0-1,-7 7 1,-8 5 0,-5 5-1,-5 8 1,-1 9 0,-2 10-1,2 9 1,3 8 0,7 0-2,8 1 1,11-3 0,14-5-3,9-15-5,24 0-20,-1-25-9,18-2-1,-1-18-1</inkml:trace>
  <inkml:trace contextRef="#ctx0" brushRef="#br0" timeOffset="5631.6404">15703 14063 78,'-23'12'39,"-6"-1"0,9 7 0,-2-1-35,7 7-1,2-3-2,5 2 1,4-3-2,7-3 1,-3-17 0,23 10 0,0-23 0,9-12-1,6-11 1,4-10 0,1-9 0,-1-4 0,-2-5 0,-5 3-1,-8 6 1,-9 11 0,-10 14-1,-8 16 1,0 14-1,-20 22 2,5 15-3,-1 9 1,3 9-3,0-3-5,17 14-14,-13-25-8,21 9-10,-4-18-2,17-2 2</inkml:trace>
  <inkml:trace contextRef="#ctx0" brushRef="#br0" timeOffset="7238.4507">18243 13577 76,'-10'-22'34,"-6"10"-9,3 7-24,3 10-33,-1-1-3,10 11-1</inkml:trace>
  <inkml:trace contextRef="#ctx0" brushRef="#br0" timeOffset="12573.6849">16900 13952 53,'0'0'37,"0"0"1,0 0-3,-11 13-32,0 7-1,1 13 2,-2 4-2,-1 6-1,1 4-2,1-6-6,12 4-9,-3-21-18,11-10-2,-9-14 0,28-28 1</inkml:trace>
  <inkml:trace contextRef="#ctx0" brushRef="#br0" timeOffset="12979.2875">16887 13773 56,'-5'12'35,"5"-12"-1,5 15-1,-5-15-30,28 5-1,-6-5 1,2 4-1,0-1 1,1 5-1,-6 4 0,0 5 0,-7 5-1,-3 11 2,-8 1-2,-2 5 1,-4 3-1,-1-2 0,1-4-1,0-5 1,3-9 0,5-11-1,-3-11 1,26-18-1,-3-12 1,6-7 0,4-8 0,4-3 0,-1-3 0,1 5 0,-3 7-1,-4 11 1,-7 13 0,-4 13-1,-5 13-1,-6 10-1,-1 15-3,-5-5-6,11 14-26,-6-12 1,16 5-2,-1-15 0</inkml:trace>
  <inkml:trace contextRef="#ctx0" brushRef="#br0" timeOffset="13494.0908">17778 14049 18,'0'0'28,"7"-12"2,-7 12 0,2-29-19,-2 29 0,-5-30-1,5 30 0,-24-20-2,7 21 0,-12-1-1,2 13-1,-8 3-3,3 9 0,-1 2 0,7 5-2,3-3 1,8-3-1,9-7 1,12-8 0,10-12 0,9-13 0,9-13 0,6-13 0,7-10-1,1-8 1,-1-8-1,-4 0 0,-5 2-1,-3 7 1,-10 11-1,-8 15 0,-11 18-1,-6 13 0,-13 34 0,-5 7-1,-1 17-3,-4 2-2,12 16-12,-7-15-18,19 3 0,2-19-1,18-4 0</inkml:trace>
  <inkml:trace contextRef="#ctx0" brushRef="#br0" timeOffset="13868.4932">18073 13947 73,'-11'10'36,"12"6"1,-1-16-1,12 14-36,6-10 2,8 1-2,1-8 1,3-1 1,-3-5-1,0-3 1,-4-5-1,-1-1 1,-8-5-1,-2-1 1,-8-1-1,-7 2-1,-5 2 1,-4 5-1,-8 9 0,-7 9 0,-2 12 0,-3 11 1,1 10-1,5 4 0,8 2 0,10-3 0,12-6 0,14-11-3,17-7-2,7-26-22,22 4-9,0-16-1,13 2 0</inkml:trace>
  <inkml:trace contextRef="#ctx0" brushRef="#br0" timeOffset="14539.2975">18611 13948 48,'12'-19'35,"-7"-2"2,4 11-3,-18-1-26,9 11 0,-14 11-3,3 9-1,-8 6-1,3 7-1,-4 3 0,3 4 0,0 0 0,7-1-1,2-5 0,4-6-1,4-8 1,3-8-1,-3-12 1,13-4-1,-3-11 0,0-11 0,2-5 1,1-8-1,-1-5 1,1-3 0,0 0-1,0 3 1,-1 4 0,1 6 0,1 6 0,1 10 0,1 5-1,4 10 0,-1 5 0,0 5 0,2 5 1,-1 0-1,-2 3 0,-3 0 0,-3 1-1,-6 1 1,-7-1-1,-6 1 1,-10 1-1,-6 2 0,-6 2 0,-4 2 1,-4 4-1,-2 3 0,1 5 2,2 3-2,4 5 1,4 4 1,4 1-2,4 0 2,6-2-3,4-6-1,10 4-22,-5-22-11,14 1-1,-9-24-2,22 6 1</inkml:trace>
  <inkml:trace contextRef="#ctx0" brushRef="#br0" timeOffset="15272.5022">18869 14011 37,'21'-7'35,"4"-7"1,12 5 0,-4-13-20,10 10-5,-10-7-5,2 4-2,-8-3-1,-7 6-1,-10-1-1,-10 3 0,0 10 0,-26-14-1,2 10 1,-4 4 0,-5 5-1,-2 4 1,-2 4 0,3 7 1,2 0-1,10 4 0,7 0 0,11 0-1,10-5 1,12-2-1,14-7 1,8-7-2,9-5 2,3-4 0,1-5-1,0-3 1,-6-2 0,-3 0 0,-12-2 0,-6 2 0,-9 3 0,-5 1 0,-12 12 0,0 0-1,-12-6 0,-3 19 0,-2 5 0,-3 5-1,2 4 0,0 2 0,6-1 0,3-5 1,8-4 0,1-19-1,21 0 1,1-15 0,6-10 1,6-5 1,1-7-1,4-1 1,-3 0-1,-5 5 1,-6 9 0,-4 7-1,-7 9 0,-14 8-1,9 14 0,-11 7 0,-1 8-2,-1 0-2,5 5-1,-2-10-7,17 10-23,-8-15-3,17 2-2,-3-18 2</inkml:trace>
  <inkml:trace contextRef="#ctx0" brushRef="#br0" timeOffset="15818.5057">19873 13897 51,'1'-25'36,"-1"25"0,-10-24-2,10 24-25,-30-10 0,11 16-3,-8 0-2,0 12 0,-4 5-1,3 6-1,1 1 1,10 1-2,4-5 0,12-4 0,9-9 1,13-12-1,10-15 1,9-12 0,7-14-1,6-6 1,1-10-1,-5-3 0,-2 0 1,-10 3-1,-9 8-1,-9 9 0,-11 14 1,-9 14-1,-11 18 0,-6 16 0,-5 16 0,-1 9-1,-1 12-2,1 2-1,10 5-4,-1-16-16,21 4-15,0-19 1,19-4-2,-2-19 2</inkml:trace>
  <inkml:trace contextRef="#ctx0" brushRef="#br0" timeOffset="16473.7099">20134 13839 78,'-8'14'39,"8"-14"-2,4 17 1,13-12-35,9-2-2,4-3 0,4-2-1,1-2 0,-2-1 1,-5-2 0,-6-1 0,-10 0 0,-12 8 0,3-19 0,-3 19-1,-19-16 1,1 10-1,-4 4 0,-2 4 0,-3 5-1,-1 7 1,3 6-1,2 5 1,5 1 0,8 2 0,9-4-1,9-2 1,9-7 0,10-8 0,7-8 1,4-8-1,3-6 1,0-3 1,-3-2-1,-3 0 1,-7 2 0,-6 3 0,-8 4-1,-14 11 0,10-1 0,-10 1-1,-11 21-1,1-4 1,1 3-1,0 1 0,3-2 0,2-4-1,4-15 1,7 13 1,4-17 0,4-6 0,1-5 1,0-2 0,1-3 0,-2 1 1,-2 2 0,-1 4-1,-4 2 0,-8 11 1,0 0-2,0 0 0,0 0 0,1 26-1,-3-9 0,0 2 1,2 3-2,2-2-1,6-4-1,-8-16-3,34 14-12,-20-33-14,17 8-3,-3-23-3,15 2 2</inkml:trace>
  <inkml:trace contextRef="#ctx0" brushRef="#br0" timeOffset="16645.311">21041 13421 78,'-17'35'39,"-15"7"-2,6 16-1,-14 6-32,11 2-5,12 7-34,-10-10 0,12 2-3,-2-15-1</inkml:trace>
  <inkml:trace contextRef="#ctx0" brushRef="#br0" timeOffset="16832.5122">20803 13742 95,'2'-24'40,"17"11"1,2-6-2,7 4-39,18 9-10,-6-15-15,14 16-15,-11-4 1,1 16-2,-20 0 0</inkml:trace>
  <inkml:trace contextRef="#ctx0" brushRef="#br0" timeOffset="17409.7159">16878 15111 57,'11'-4'39,"-11"4"-2,12-7 1,-12 7-35,0 19-2,-1 2 1,1 9 0,-4 7-1,2 9 1,0 1 1,2 0-3,1-6 2,6-7-1,1-15 1,7-14-1,3-16 1,7-16-2,1-12 0,3-7 2,1-7-2,1-1 1,-4 1-1,0 7-1,-3 9-1,-7 7-4,3 23-7,-20 7-25,21 1 2,-21-1-4,23 30 2</inkml:trace>
  <inkml:trace contextRef="#ctx0" brushRef="#br0" timeOffset="18283.3215">17670 15066 43,'-23'-15'34,"2"15"1,-10-5 0,2 12-26,-9-1-4,4 14 1,-4 3 0,4 12-2,2 5 0,6 5 0,5 1-1,9 0-1,8-6 0,9-5-2,11-13 1,7-11-1,10-12 0,5-10 0,4-10 0,0-8 0,0-6 0,-4-3 1,-4 0 0,-5 1-1,-7 3 0,-7 5 0,-5 6 0,-4 7 0,-6 16 0,0 0 0,0 0 0,-8 18 0,2 6 0,0 4 1,2 2-1,3 1 0,3-3 0,5-4 0,6-9 0,8-7 0,3-8 0,6-8 0,1-7 0,4-2 0,-4-3 0,-2 3 0,-6 2 0,-5 4 1,-18 11-2,11 6 1,-18 9 0,-4 6 0,-3 4 0,-1 1 0,0-1 0,1-3 0,6-5-1,3-5 2,5-12-1,13-5 0,1-9 0,3-4 0,4-6 1,5-4-1,-2-3 0,0 0 1,2 0 0,-6 3-1,-1 1 1,-3 7-1,-2 4 1,-3 4-1,-11 12 1,17-14-1,-17 14 0,17-3 1,-5 4-1,3-2 0,4-2 0,5 0 0,5-1 1,0 1-1,1 1 0,-2-1 0,-3 3 1,-4 6-1,-7 7 0,-8 6 1,-6 8-1,-6 3 0,-1 5-1,-2 0 1,1 2-2,-1-8-2,9-1-2,0-28-12,13 12-18,-4-28-2,16 0-1,-5-23 1</inkml:trace>
  <inkml:trace contextRef="#ctx0" brushRef="#br0" timeOffset="18423.7224">18559 14793 66,'-23'-23'39,"8"20"-1,-8 0 0,12 13-29,-2 1-9,13-11-6,-1 21-31,1-21 1,18 20-3,-3-13 1</inkml:trace>
  <inkml:trace contextRef="#ctx0" brushRef="#br0" timeOffset="18798.1248">18786 14951 60,'-25'-4'39,"8"11"-1,-11-6 1,13 13-33,-10 1-1,4 8-1,0 1-1,7 4 0,3-2-1,7 0 0,5-8-1,9-7-1,10-10 0,4-8 1,5-7-2,2-4 1,0-3 0,-2-1 0,-5 2 1,-7 4-1,-6 7 0,-11 9 0,0 0 0,-2 16-1,-5 0 0,-3 0-2,7 9-3,-6-15-11,19 17-21,-10-16 0,15 8-1,-4-15 0</inkml:trace>
  <inkml:trace contextRef="#ctx0" brushRef="#br0" timeOffset="19390.9286">19161 14652 55,'-1'13'39,"1"-13"-1,-1 19 1,-8-7-30,6 15-6,-7 6 2,-1 13-2,-5 6 0,3 7-1,-4-1 0,4 1-1,1-7 0,8-8 0,3-8 0,4-13-1,-3-23 0,21 10 0,-6-18-1,-2-9 1,3-4 0,-3-4 0,1-3 1,0-2-2,-1 0 2,1 2-1,3 6-1,-1 4 1,1 6 0,3 9 0,-3 9 0,1 6 0,-6 9 0,-1 7 0,-7 4 0,-5 4 0,-6 1-1,-7-4 1,-3-2 0,-6-7-1,1-4 0,-2-13-2,5-6-2,-2-22-7,20 6-23,-8-19-3,17 2 0,-2-17 0</inkml:trace>
  <inkml:trace contextRef="#ctx0" brushRef="#br0" timeOffset="19609.33">19623 14618 70,'-14'34'40,"-4"-9"-2,5 14 1,-11-5-32,5 15-4,-1 5-2,3 2-2,4-1 0,3-6-4,11 6-13,-6-21-20,17-2 1,-12-32-2,29 15 0</inkml:trace>
  <inkml:trace contextRef="#ctx0" brushRef="#br0" timeOffset="19968.1323">19637 14942 67,'-5'17'40,"5"-17"-1,-1 17 0,1-17-34,25-5-2,-5-3-1,6-1 0,-1-4-1,1 1 1,-4-3-1,-5 0 0,-4-1 0,-5-1-1,-7 2 1,-4 0-1,-7 3 0,-1 2 1,-5 7-1,-3 5 0,-2 9 1,-1 7-1,1 6 1,1 6-1,6 0 0,3-1 0,9-3 0,5-8-2,12-9-1,6-17-5,19 5-13,-12-26-12,17 7-6,-6-17-2,12 3 1</inkml:trace>
  <inkml:trace contextRef="#ctx0" brushRef="#br0" timeOffset="21902.5447">1017 3902 74,'-29'-6'36,"-8"3"0,2 13 1,-14 1-29,18 16-1,-4 3-2,12 11-1,3 0-2,12 4 1,7-7-2,10-4 0,10-15 1,12-14-1,12-21 1,8-19-1,4-19 1,2-15-1,0-15 1,-1-10-1,-4-5 1,-7-1-2,-11 4 1,-7 12 0,-10 11-1,-7 17 1,-8 17-1,-7 25 0,-7 28 0,-8 25-1,0 25 0,-5 17 1,4 17-2,2 4 0,9 11-2,6-14-5,23 2-22,1-26-6,18-9 0,3-22-3</inkml:trace>
  <inkml:trace contextRef="#ctx0" brushRef="#br0" timeOffset="22308.1473">1516 3967 96,'-16'13'38,"-2"-8"0,14 8-1,4-13-35,14 7 0,7-11 0,9-2 0,7-8-1,6-5 1,1-6-1,0-5 1,-5-2-1,-8-1 0,-10 0 1,-12 3-1,-14 6 0,-15 8-1,-13 6 1,-7 11-1,-9 12 0,-4 10 1,0 13-2,2 10 2,6 8-1,10 4 0,12-2 0,12 0 0,16-10-1,16-13-1,19-10-3,14-21-4,25-2-19,-4-27-10,18 1 1,-7-17-1,9 5 1</inkml:trace>
  <inkml:trace contextRef="#ctx0" brushRef="#br0" timeOffset="22838.5507">2221 3843 91,'-15'14'37,"-10"-2"0,5 11 0,-11 1-31,11 8-2,1 5 0,7 7-1,-1 1-1,9 5 0,-2-3 0,6 0-1,-4-6 0,7-7 0,0-11 0,1-10 0,-4-13-1,18-19 0,-4-9 0,0-14 0,5-7 1,-2-11-1,0-8 0,1-5-1,-3 4 2,-3 4-2,-1 10 2,-2 9-2,-1 6 1,2 15 0,1 14 0,3 9 0,2 12 0,0 8 0,2 5 0,3 4 0,-2 4 0,0 2 1,-6 1-1,-5-1 0,-6-2-1,-4-2 1,-6-4 0,-7 0 0,-7-5-1,-5 0 1,-3-2 0,-1 3-1,-3 1 1,1 5 0,3 7 0,3 8 1,1 9-1,8 7-1,0 7 2,7 6-2,0 3 1,5 0-3,4-1-1,0-16-3,14 7-20,-12-27-11,16-4 0,-10-21-2,15-9 2</inkml:trace>
  <inkml:trace contextRef="#ctx0" brushRef="#br0" timeOffset="23571.7554">2453 4119 90,'0'0'38,"0"0"0,13-7 1,7-4-35,7-3 0,6-7 0,10-2-2,1-7 0,1-2-1,-3-2 1,-6 2-2,-9 3 0,-8 4 0,-12 5 1,-11 6 0,-10 10 1,-6 6-2,-8 11 2,-4 7-1,-3 10 0,2 8 0,3 3 0,7 5 0,8-3-1,9-3 1,13-10 0,13-10-1,14-16 0,10-15 0,11-14-1,5-11 1,4-12 0,-2-2 0,-5-4 0,-6 6 0,-12 5 0,-8 10 1,-13 10-1,-10 12 0,-8 11 1,-14 21-1,-1 8 0,-2 7 0,1 6 0,1 5 0,3 1-1,7-4 2,9-7-2,6-12 1,10-14 0,7-15 0,6-12 1,4-12-1,3-10 0,0-6 1,-2-3 0,-2 0-1,-5 5 0,-7 7 1,-7 6-1,-3 9 1,-7 10-1,-7 10 0,1 11 1,-8 10-1,-2 10 0,-4 6 0,-2 6 0,-1 2-1,2-1 0,3-9-1,6-7-3,5-28-7,16 8-10,-7-39-6,25 2-13,-4-21 1,12 3-2,-2-14 3</inkml:trace>
  <inkml:trace contextRef="#ctx0" brushRef="#br0" timeOffset="24242.5597">3870 3853 69,'0'0'38,"-21"-16"0,9 14 0,-11-6-24,5 14-9,-8 3 0,4 12-1,-3 6-1,3 9 0,1 5-1,6 4 0,4-4 0,10-3 0,7-10-1,10-12 1,11-17-1,8-17 1,6-20-1,7-16 0,3-12 0,-2-8 0,-3-8-1,-7-1 1,-9 7-1,-8 8 0,-9 15 0,-11 17 1,-10 21-2,-7 20 0,-7 22 0,-2 16 0,0 16-1,2 5-2,9 14-4,-5-16-12,28 12-9,-4-26-11,18-4 1,-3-22-1</inkml:trace>
  <inkml:trace contextRef="#ctx0" brushRef="#br0" timeOffset="25038.1648">4129 3847 77,'-18'3'39,"10"8"-2,8-11 2,0 0-26,0 0-10,19 9 0,6-14-2,4-3 1,1-4-1,2-3 1,-4-4 0,-2 1-1,-9-2 0,-5 2 0,-10 2 1,-7 4-1,-8 5-1,-4 6 1,-4 7-1,-3 6 0,0 9-1,-1 6 1,6 5 0,4 3 0,6 0 0,9-1 0,9-8 0,9-8 0,6-12 0,6-7 0,4-10 1,1-7-1,-2-6 0,-1-1 1,-7 0 0,-6 4-1,-5 3 1,-6 6 0,-8 12-1,0 0 1,0 0-1,-16 26 0,7-4 0,0 4 0,2 0-1,1 1 1,4-5 0,4-5 0,-2-17 1,19 7-1,-3-19 0,2-6 0,1-5 1,1-6-1,-2 1 1,0 1-1,-4 3 0,-4 7 1,-3 7-1,-7 10 1,0 0-1,7 22 0,-6-4 0,-1 5 0,5-1 0,2 1 0,4-8 0,7-13-1,7-11 1,4-13 0,6-10 0,3-13 0,0-9 0,2-7 0,-2-5 0,-6 5 1,-7 6-1,-7 8 1,-6 13-2,-7 18 2,-5 16-1,-10 27 0,0 18 0,-2 18-1,1 15 0,-1 7-3,7 9-2,-1-14-10,15 10-8,-14-31-13,16-3-2,-8-30-2,9-12 2</inkml:trace>
  <inkml:trace contextRef="#ctx0" brushRef="#br0" timeOffset="25225.366">4829 3635 110,'-14'-22'42,"14"22"1,2-15-2,22 9-38,3 0-4,7-6-4,18 12-13,-8-21-7,23 20-11,-11-12-4,3 15-1,-16-3-1</inkml:trace>
  <inkml:trace contextRef="#ctx0" brushRef="#br0" timeOffset="25927.3705">1013 5134 80,'12'-9'38,"-12"9"0,0 0 0,0 0-31,0 0-3,-5 31 0,2 3-1,-3 7 0,2 7-1,2 4 0,3 3 0,3-4 0,5-6-1,4-11 1,7-13-1,3-16 1,4-13-1,4-17 0,1-13 0,-1-10 0,1-7 0,-6-4-1,-1-1 0,-6 7-2,-4 3-1,-1 17-5,-11 0-6,13 27-25,-16 6 1,12 7-1,-7 5-2</inkml:trace>
  <inkml:trace contextRef="#ctx0" brushRef="#br0" timeOffset="26863.3765">1762 5232 92,'-21'-11'38,"3"9"-1,-9-7 1,1 11-34,-5 3 0,0 12-1,-5 9 1,1 12-1,0 7-1,5 5 1,2 2-2,7 0 1,9-7-1,8-7 0,12-13-1,14-15 1,11-20-1,12-10 0,8-15 1,5-10-1,1-6 1,-2-2-1,-6 1 1,-11 6-1,-8 9 1,-15 7 0,-11 13-1,-6 17 0,-14-3 0,-2 15 1,-2 7-2,3 5 1,4 3 0,5 1-1,9-5 1,10-3 0,10-10 0,13-8 0,7-8-1,3-6 2,3-3-1,-1-2 0,-7 3 0,-4 3 0,-7 7 0,-10 10 0,-7 10 1,-10 8-1,-5 6 0,-4 5 0,-2-1 0,-2 0-1,0-4 1,2-7 0,4-12 0,4-11 0,7-10 1,2-11-1,4-9 1,1-5-1,-1-7 1,4-2-1,-5 2 1,2 4-1,-6 4 1,2 6-1,-3 8 0,1 4 0,2 5 0,3 2 0,7 1-1,5 0 0,8 0-1,4-3 1,6 1-2,1 0 0,1 0-1,-6 2 1,-3 4-1,-8 1 0,-7 8 2,-7 2-1,-8 8 2,-4 3-1,-5 11 2,-2 5 0,-2 6 2,-2 7-1,1 3 0,4 2 1,0-4-1,4-2 0,3-8-1,1-10-1,8-14-2,1-21-6,14-2-10,-10-30-16,10-3-1,-8-18-2,8-5 1</inkml:trace>
  <inkml:trace contextRef="#ctx0" brushRef="#br0" timeOffset="26988.1773">2835 4848 115,'-11'-8'39,"-11"1"2,11 22-7,1-6-36,10-9-8,3 20-12,-3-20-11,21 10-6,-6-8-3,13 10 1</inkml:trace>
  <inkml:trace contextRef="#ctx0" brushRef="#br0" timeOffset="27518.5807">3190 5175 88,'0'0'38,"0"0"1,-14 5 0,-7-3-32,1 16-4,-4 5 0,-1 9 0,-4 5-1,3 7 0,4 1 0,7 0 0,7-5-1,12-4 0,8-13 0,13-11 0,9-12 0,7-13-1,3-12 1,1-8-1,-3-5 1,-6-1 0,-6-2-1,-9 4 0,-9 7 1,-7 9-1,-7 9 0,2 12 1,-19 9-2,5 11 1,2 7-1,0 3-1,6 4-3,2-8-1,13 8-9,-9-34-10,29 9-15,-8-26 1,16-7-1,-5-18 2</inkml:trace>
  <inkml:trace contextRef="#ctx0" brushRef="#br0" timeOffset="27970.9836">3591 4780 94,'-8'10'39,"-13"10"1,7 26 0,-4 7-34,2 12-2,2 9 0,3 7-2,3 2 1,5 0-1,3-4-1,6-8 0,-2-11-1,4-10 0,-2-16 0,2-11 0,-8-23 0,16-7 0,-6-16 0,0-11 1,1-9-1,0-8 0,2-2 0,-1 1 0,-2 10 0,1 6 0,-1 10 0,2 8 0,-1 14 0,3 11 0,-1 9 0,1 7 0,-1 4 0,0 3 0,-4 5 0,-3 2 0,-9 1 0,-6 1 0,-5-1-1,-7-6 0,-1-3-1,-2-9-1,4-9-4,-1-26-7,24 3-9,-8-39-9,25-8-7,4-26-2,21-11 2</inkml:trace>
  <inkml:trace contextRef="#ctx0" brushRef="#br0" timeOffset="28142.5847">4060 4703 100,'-16'63'41,"-17"7"2,7 19-3,-7 0-37,5 5-1,5-1 1,5-5-3,10-3-2,5-14-3,15-2-9,-10-29-10,25-2-13,-10-27-3,11-9 0,-6-21 1</inkml:trace>
  <inkml:trace contextRef="#ctx0" brushRef="#br0" timeOffset="28485.7869">4087 5248 98,'-5'15'39,"5"-15"3,-9 25-3,9-25-35,9 16 0,5-16 0,5-3-2,5-7 0,5-7 0,-2-2-1,0-5-1,-4-3 0,-7 2 0,-4 2-1,-7 4 1,-5 19 0,-15-8 0,-4 20 1,-3 13 0,-5 12 0,4 8 0,0 7 1,7 1-2,8-2 0,10-9-1,15-9-3,11-22-2,28-3-11,-1-34-7,38 5-6,-4-29-9,29 2-4,10-14 1</inkml:trace>
  <inkml:trace contextRef="#ctx0" brushRef="#br1" timeOffset="37237.443">7476 10995 24,'0'0'30,"0"0"2,-5 11-1,-7-3-19,5 12-5,-11 1-3,3 7-3,-4 4-3,-2-3-4,6 6-18,0-9-6,0-7-1,6-8 2</inkml:trace>
  <inkml:trace contextRef="#ctx0" brushRef="#br1" timeOffset="37424.6442">7371 11061 55,'0'0'38,"0"0"-1,2 20 0,-2-20-12,9 16-20,3-7-2,10-1-1,2-2-3,6-5-3,12 7-11,-6-11-22,8 4 0,-7-5-2,3 4 1</inkml:trace>
  <inkml:trace contextRef="#ctx0" brushRef="#br1" timeOffset="38735.0526">9903 9263 2,'0'0'9,"0"0"-9,0 0 1,0 0 1,-11 9 0,11-9 2,0 0 2,0 0 2,0 0-2,0 0-1,0 0-4,0 0 0,10-11-1,-10 11 1,0 0 0,10-8 2,-10 8 1,0 0 1,0 0 2,0 0 0,0 0 0,0 0 1,0 0-1,0 0-1,0 0-2,0 0 0,11-5-1,-11 5 0,0 0 0,0 0 2,0 0 0,0 0 0,0 0 0,0 0 1,0 0 0,-11 7 1,5 7-1,-6-2 0,2 9-1,-5-1-1,0 7-3,0 5-6,-8-8-19,6 11-9,-7-3 1,5 0-3</inkml:trace>
  <inkml:trace contextRef="#ctx0" brushRef="#br1" timeOffset="38937.8539">9774 9390 75,'0'0'37,"0"0"-2,15 17 2,-15-17-32,15 5-3,7-8-1,10-8-3,12 2-26,-3-12-6,10 2-1,-2-4-2</inkml:trace>
  <inkml:trace contextRef="#ctx0" brushRef="#br1" timeOffset="40513.464">13292 7103 41,'12'-15'32,"-12"15"3,8-10-1,-8 10-19,0 0-2,1 14-4,-1-14-3,-14 25-2,3-4-2,-3 3-1,-1 6-1,-4 1-3,2 0-1,-4-7-3,12 2-9,-9-16-15,18-10-2,0 0-3,0 0 3</inkml:trace>
  <inkml:trace contextRef="#ctx0" brushRef="#br1" timeOffset="40653.8649">13223 7228 79,'0'0'39,"0"0"-3,7 13-2,-7-13-20,7 16-7,3-10-4,10-3-3,10 6-16,0-16-21,12-1 1,-4-9-2,6 1 0</inkml:trace>
  <inkml:trace contextRef="#ctx0" brushRef="#br1" timeOffset="41574.2708">17190 4767 17,'12'-16'31,"-12"16"0,7-16 3,-7 16-21,1-14 0,-1 14-3,0 0-3,0 0-1,-15 8-2,5 11 1,-12 6-4,-4 8 0,-4 8-2,-6 1-1,1 6-5,-4-10 0,12 4-17,0-15-8,10-8-3,6-10 1</inkml:trace>
  <inkml:trace contextRef="#ctx0" brushRef="#br1" timeOffset="41730.2718">16998 4952 67,'0'0'39,"0"0"-2,16 3 2,-16-3-31,13 19-3,4-8-3,10-6-5,22 0-33,-4-10-1,14-1-2,-3-9 0</inkml:trace>
  <inkml:trace contextRef="#ctx0" brushRef="#br1" timeOffset="43103.0806">22327 1893 21,'0'0'25,"1"-10"-5,-1 10 2,0 0-3,14-1 0,-14 1-4,0 0 0,0 0-1,0 0-5,0 0-1,0 0-3,-14 9-1,5 6-2,-8 5 0,-1 3-2,-4 6 0,-6-3-4,5 6-2,-8-13-14,12 4-15,-1-9 1,10-2-2,10-12 2</inkml:trace>
  <inkml:trace contextRef="#ctx0" brushRef="#br1" timeOffset="43243.4815">22168 2046 86,'0'0'36,"5"-12"1,-5 12-1,0 0-27,0 0-5,21 8-7,-4-15-26,20 7-9,1-3 2,9 5-3</inkml:trace>
  <inkml:trace contextRef="#ctx0" brushRef="#br1" timeOffset="44647.4905">7429 10889 11,'0'0'21,"0"0"-1,0 0-8,8-14-3,-8 14 0,4-11-1,-4 11-1,5-12-3,-5 12 1,1-10-1,-1 10 0,0 0-1,-1-12 1,1 12 0,0 0 0,-4-12 2,4 12-1,0 0 1,0 0 0,0 0 0,0 0 0,0 0-2,0 0 1,0 0-2,3 12 0,-3 0-2,2 5 1,-1 7-1,3 6-2,-2 5 2,0 6-2,-1 4 1,1 4-1,-5-1 1,0-2-2,1-5 2,-1-9-2,7-3-5,-8-18-24,4-11-3,21-4-1,-2-12 0</inkml:trace>
  <inkml:trace contextRef="#ctx0" brushRef="#br1" timeOffset="45084.2933">7320 10923 50,'0'0'31,"0"0"3,-12-8-1,12 8-22,0 0-3,0 0 1,13-4-3,0 4-1,-1-2-2,10-1 0,4 1-3,2-4-3,14 9-15,-3-9-18,4 5 1,-5-3-2,-1 9 2</inkml:trace>
  <inkml:trace contextRef="#ctx0" brushRef="#br1" timeOffset="45521.0961">7448 11240 30,'-3'-12'31,"3"12"2,1-10-1,-1 10-19,0 0-3,0 0-2,0 0-3,0 0-1,8 13 0,-9 1-2,-3 3-1,3 5 0,-2 2-1,0 0-1,5 4-5,-6-13-7,10 4-20,-1-8 0,-5-11-2,13 9 1</inkml:trace>
  <inkml:trace contextRef="#ctx0" brushRef="#br1" timeOffset="45879.8984">7358 11437 55,'0'0'36,"-13"-2"-1,13 2 1,0 0-24,0 0-4,0 0-2,0 0 0,0 0-2,13 2-1,0 1-1,6 2 0,6-3-1,7-3-1,9 2-6,-3-11-30,14 1-1,-2-6 0,3 1-3</inkml:trace>
  <inkml:trace contextRef="#ctx0" brushRef="#br1" timeOffset="46971.9054">9847 9144 36,'0'0'27,"0"0"3,3-10 1,-3 10-23,5-13 0,-6 3 1,1 10 0,0 0 0,0 0 0,0 0-3,0 0-1,0 0-1,0 15-1,-4 0-1,2 9 0,0 7-1,3 9 0,0 6 0,3 7-1,-1 2 1,2 5 0,-3-1-1,1-4 0,-2-3 0,-3-7-1,2-2-2,-5-18-3,15 0-29,-10-25 0,15 10-1,-2-26 0</inkml:trace>
  <inkml:trace contextRef="#ctx0" brushRef="#br1" timeOffset="47315.1076">9748 9174 52,'-14'4'34,"0"-2"-1,14-2 1,-18 0-21,18 0-5,0 0-2,26-10-1,-3-2-1,11 4-1,3-4 0,7 2-2,2 7-5,-8-5-30,6 7-1,-8-2-1,-3 8-1</inkml:trace>
  <inkml:trace contextRef="#ctx0" brushRef="#br1" timeOffset="47658.3098">9719 9937 73,'-5'11'35,"5"-11"0,2 12 1,-2-12-28,32-7-4,-3-5 1,11 3-3,3-4-1,5-6-5,8 7-28,-6-5-2,1 5-2,-7 0-2</inkml:trace>
  <inkml:trace contextRef="#ctx0" brushRef="#br1" timeOffset="49826.7237">13267 6887 6,'0'0'23,"0"0"0,0 0 1,0 0-10,3-12-5,-3 12-3,0 0-1,3-11 0,-3 11 0,0 0 1,-3-17 0,3 17 0,0 0 1,0 0-1,0-10 0,0 10-1,0 0 0,0 0 0,0 0-2,0 0 0,4-14 0,-4 14 0,0 0-1,0 0 0,0 0-1,0 0 1,0 0-2,0 0 1,0 0 0,0 0 0,0 0-1,0 0 1,8 16 0,-7 0-1,-1 8 1,0 7 1,-2 7-2,-1 8 2,-1 6-2,-1 8-1,-1 3 1,2 4 0,-1-1-1,3-2 0,1-1 0,3-3 0,1-4 0,1-5 1,3-4-2,-2-8 0,1-1-2,-6-9-2,6 5-3,-14-18-6,10 6-19,-8-9 0,1-2-1,5-11 1</inkml:trace>
  <inkml:trace contextRef="#ctx0" brushRef="#br1" timeOffset="50154.3258">13107 7794 62,'0'0'35,"-12"-4"0,12 4 0,0 0-28,19-10-3,-5 5 0,7 2-1,3 0-2,3-3-3,10 9-8,-7-6-25,7 1 0,-2-5-1,2 0 0</inkml:trace>
  <inkml:trace contextRef="#ctx0" brushRef="#br1" timeOffset="50622.3288">13039 6874 69,'0'0'36,"0"0"0,0 0 2,0 0-28,21-1-2,8 2-2,1-6-3,12 1-2,11 0-4,-2-12-15,16 7-18,-1-8 0,1 2-2,-3-4 1</inkml:trace>
  <inkml:trace contextRef="#ctx0" brushRef="#br1" timeOffset="52010.7377">16999 4655 15,'8'-11'30,"1"-2"-1,-1-1 1,3 7-19,-8-9-3,-3 16-2,9-17-3,-9 17 0,0-12-1,0 12 0,0 0 0,0 0 1,-13-8-1,13 8 1,0 0-1,0 0 0,0 0 1,0 0-1,0 0 1,0 0-1,0 0 0,0 0 1,-8 14 0,9 1-1,-3 5 0,3 6-1,-1 8 0,1 6 0,0 7 0,3 5 0,-2 2 0,2 2 0,-1-3 2,0 1-1,1-4 1,-2-4-2,-1-6 1,-1-4-1,0-5 1,-1-6-3,0-2-2,-1-10-2,6 5-9,-4-18-22,0 0 0,0 0-1,13-13 0</inkml:trace>
  <inkml:trace contextRef="#ctx0" brushRef="#br1" timeOffset="52478.7407">16934 5358 49,'0'0'34,"0"0"1,0 0-1,0 0-22,0 0-4,19 11-3,-7-10-1,8 3-1,5-8 0,5-2-3,7-2-3,-1-15-11,8 7-22,-6-6 1,1 4-2,-8-4 0</inkml:trace>
  <inkml:trace contextRef="#ctx0" brushRef="#br1" timeOffset="52931.1436">16948 4610 44,'-14'-11'34,"14"11"2,-10-8-1,0-2-26,10 10 0,0 0-2,0 0-1,0 0-2,11 2 0,1-2-2,5 0-1,9-2-2,5-6-4,20 6-31,-3-11 0,15 2-2,0-10 0</inkml:trace>
  <inkml:trace contextRef="#ctx0" brushRef="#br1" timeOffset="54459.9534">22224 1445 33,'-8'-12'29,"8"12"2,0 0-1,0 0-17,-4-13-2,4 13-3,0 0-2,0 0-1,0 0 1,0 0 0,0 0-2,0 0 1,0 0 0,0 0-2,0 0 1,0 0-2,1 11 0,-1-11 0,1 22-1,1-5 0,0 5 0,0 5-1,2 6 1,-2 2-1,1 0 1,-1 5-1,-2 1 0,-2 3 0,-1 1 0,-2 0 1,2-1 0,1-3 0,0 4-1,4-4 2,0-3-2,4-3 2,-1 1-1,1 0-1,1 0-1,-3-2 2,-2 3-2,-4-1 2,-2 2-2,-2-2 2,1 1-2,-2-2 2,1 1 0,1-5-1,3-1 0,2-4 0,2-3 0,3-3-1,1-6 1,2-1-1,-8-13 1,14 20-2,-14-20 1,8 18-3,-8-18-1,0 22-7,-13-20-23,10 11-1,-8-11-1,11-2 0</inkml:trace>
  <inkml:trace contextRef="#ctx0" brushRef="#br1" timeOffset="54927.9564">21997 2747 54,'0'0'34,"0"0"1,0 0-1,-4 11-20,4-11-4,0 0-1,18-3-3,4 3 0,5-7-2,13 1 0,5-4 0,14-2-1,2-3-1,5-1-1,-4 1 0,-5 0-1,-9 5 0,-10-1-2,-6 4 0,-15 3-1,-3 6-2,-14-2-6,10 1-26,-10-1 0,0 0 0,0 0-1</inkml:trace>
  <inkml:trace contextRef="#ctx0" brushRef="#br1" timeOffset="55723.5615">22086 1416 18,'0'0'24,"0"0"0,0 0 1,0 0-17,0 0 0,0 0 0,0 0-1,0 0 1,0 0 0,0 0 1,-53-13-1,53 13 1,0 0-1,0 0-1,0 0 0,0 0-1,0 0-1,0 0-1,0 0 0,0 0-1,0 0 1,-50-7-3,50 7 2,0 0-1,0 0 0,0 0 0,0 0 0,0 0 0,54-6-1,-54 6 1,56-10-1,-56 10-1,67-10 0,-67 10 1,72-12-1,-72 12 0,73-9 0,-73 9 0,70-7 0,-70 7 0,66-7 0,-66 7-2,53-5 0,-53 5-1,0 0-1,0 0-5,46 2-5,-46-2-22,0 0-2,0 0 2,0 0-3</inkml:trace>
  <inkml:trace contextRef="#ctx0" brushRef="#br2" timeOffset="60512.7922">7233 11151 28,'0'0'16,"0"0"0,0 0 0,0 0-2,0 0-4,0 0-2,0 0 0,0 0 0,0 0-2,0 0-1,0 0 0,0 0-1,4-10 0,-4 10-1,0 0 1,0 0-1,0 0 0,12-3 1,-12 3-2,0 0 1,0 0-1,0 0 0,0 0 0,14 12-1,-14-12 1,15-4-1,-5 0 1,4-1-1,0-2 1,1 1-1,-1 1 0,1 1-1,-3 1 1,-1 3-1,-11 0 1,17 4-1,-17-4 0,13 8 0,-13-8 0,19 4 0,-7-4 0,3-2 0,1-3 0,4-1 0,-2 0 1,2 1-1,-3-1 0,-2 2 0,-2 2 0,-3 1 0,-10 1 0,14 3 0,-14-3 0,0 0 0,11 9 0,-11-9 0,10 4 0,-10-4 1,14 1-1,-14-1 0,19-1 1,-19 1 0,17-1-1,-17 1 1,13-1 0,-13 1 0,0 0-1,12 1 1,-12-1-1,0 0 0,0 0 1,14 7-1,-14-7 0,12 2 0,-12-2 1,14 2-1,-14-2 0,13 2 1,-13-2-1,0 0 0,12 0 1,-12 0-1,0 0-1,0 0-1,0 0-3,0 0-18,1-11-14,-1 11 1,0 0-2,-2-16 2</inkml:trace>
  <inkml:trace contextRef="#ctx0" brushRef="#br2" timeOffset="60902.7947">7731 11045 27,'-6'-12'28,"6"12"2,-7-12-11,7 12-6,0 0 0,0 0-1,0 0-2,0 0-3,-11-5 0,11 5-1,0 0-1,6 18-2,-4-7 0,2 4 0,0 1-1,0 2-1,1 3-3,-4-6-3,10 7-26,-11-10-4,4-1-1,-4-11 0</inkml:trace>
  <inkml:trace contextRef="#ctx0" brushRef="#br2" timeOffset="61682.7997">7215 11094 19,'0'0'31,"5"-11"1,-5 11 3,12-7-18,-17-3-2,5 10-3,0 0-2,0 0-3,0 0-2,-5 11-1,5-11-2,-9 23 0,4-7-1,5 2-2,5 5-2,-1-9-8,9 9-25,-2-8 1,6 1-2,-2-7 1</inkml:trace>
  <inkml:trace contextRef="#ctx0" brushRef="#br2" timeOffset="63445.611">9607 9434 8,'0'0'21,"0"0"2,-8 13-2,8-13-11,-18 10-5,18-10-1,-16 13 1,16-13 1,-12 9 0,12-9 2,0 0 0,-5 10 1,5-10 0,0 0-1,0 0-2,0 0-1,0 0-1,-8 12 1,8-12-2,0 0 1,-11 9-1,11-9 0,0 0-1,0 0 1,0 0 0,-8 10-1,8-10 0,0 0-1,0 0 1,10-1-1,-10 1 0,13 1-1,-13-1 1,17 2 0,-6-2 0,1 0-1,2-4 1,2-1 0,3-1 0,3-3 0,0-1 0,1 1 0,-1-2-1,-1 3 1,-2 3-1,-2 0 0,-4 3 1,-2 2-1,-11 0 0,20 1 0,-10-2 0,3 0 0,2-2 0,1-2 0,5-1 0,0-1 0,2-1 0,2 1 0,-1-1 0,-2 3 1,0 1-1,-4 2 0,-1 2 0,-3 2 0,-3 0 0,0 1 0,-11-3 0,16 8 0,-16-8 0,17 7-1,-17-7 1,21 5 0,-8-5 0,0 0 0,0-2 0,2-2 0,-2 0 0,0 0 0,-3-2 0,-10 6 0,17-8 1,-17 8-1,10-6 0,-10 6 0,0 0 0,0 0 0,0 0-1,0 0 0,0 0-3,0 0-3,0 0-14,0 0-16,0 0 0,5-10-1,-5 10 2</inkml:trace>
  <inkml:trace contextRef="#ctx0" brushRef="#br2" timeOffset="63851.2136">10240 9298 52,'6'-13'34,"-6"13"0,7-11 1,-12-2-25,5 13-1,0 0 0,0 0-3,7 15-1,-7 7-2,-2 3 0,2 6-1,-3 3-2,3 2 0,3 3-3,-7-15-9,11 6-24,-6-14 1,11-1-2,-12-15 0</inkml:trace>
  <inkml:trace contextRef="#ctx0" brushRef="#br2" timeOffset="64444.0174">9543 9441 37,'0'0'33,"3"-11"2,-3 11-1,0 0-12,0 0-9,0 0-5,-11 5-2,8 9-2,-1 3-2,2 6 0,1 5-1,2 3-2,6 11-9,-3-8-25,7 4 1,0-7-2,5-2 0</inkml:trace>
  <inkml:trace contextRef="#ctx0" brushRef="#br2" timeOffset="65934.6701">12794 7326 41,'0'0'31,"0"0"0,0 0-1,0 0-21,0 0-5,-8 16-2,8-16-1,0 0 0,0 0 0,0 0 1,0 0 1,0 0 0,0 0 0,-7 10 0,7-10 2,0 0-2,0 0 0,0 0-1,0 0 1,18 5-2,-18-5 1,19 5-1,-5-4 1,4 1 0,1-2 0,4 0-1,3-1 1,2 0 0,-2-1-1,2 2 0,-2-2 0,-1 2 0,-2 2-1,0-1 0,-2 1 0,-1 0 0,1-1 0,1-2 1,1 0-1,3-1 0,1-2 1,2 0 0,1-1 0,1 2 0,-1-1 0,0 3 0,-1 0 0,-3 1-1,0 1 0,-4 0 0,-1 2 0,-2-2 0,0 1-1,-3 0 1,0-1-1,-1 1 2,0-4-1,2 2 0,-1-2 2,-1-1-1,1-1 0,-1 1 1,-1-5-1,0 5 1,-4 0-2,-10 3 1,16-4-1,-16 4-1,0 0 0,0 0-2,10 5-6,-10-5-21,0 0-9,-9-11 1,9 11 1</inkml:trace>
  <inkml:trace contextRef="#ctx0" brushRef="#br2" timeOffset="66392.7159">13682 7207 49,'0'0'33,"1"-10"2,-1 10-1,0 0-21,0 0-2,3 15-1,-5-4-2,7 14-5,-7-1 0,5 8-2,-4 1 0,1 6-1,-3-1-1,0-4-3,3 0-3,-8-16-14,11 4-15,-2-8 0,7-4-2,-8-10 2</inkml:trace>
  <inkml:trace contextRef="#ctx0" brushRef="#br2" timeOffset="67017.5229">12649 7252 71,'13'0'36,"-13"0"-2,13 11 3,-13-11-30,14 25-3,-10-8 1,9 9-3,-7 0 1,1 5-3,-4 3-1,-1-4-2,0 4-5,-11-12-17,11 7-11,-3-11 1,9 0-3,4-11 2</inkml:trace>
  <inkml:trace contextRef="#ctx0" brushRef="#br2" timeOffset="68764.7341">16554 5024 9,'-13'8'27,"13"-8"0,0 0 2,-11 1-16,11-1-5,0 0 1,0 0-1,-14 2-1,14-2 1,0 0 0,0 0-1,0 0-1,0 0 0,0 0-3,0 0 0,0 0-1,0 0 0,11 0 0,-1-2-1,2 0 1,4 1-1,2-1 1,6-1-1,-1 0 0,2 2 0,1-2 0,-1 2 0,2 0-1,2 0 1,-1-1-1,1 1 1,1-3-1,2 0 0,1-1 1,1-1-1,0 0 0,0-1 0,-2 2 0,-2-1 1,-3 2-1,-2 2 0,-3 1 0,-2 1 0,-4 2 0,-1 1 0,-1-1 0,0 1 0,0 0 0,0-2 0,1-1 0,-1 1 1,2-2-1,-2 0 0,1 0 0,0-2 0,-1 2 0,-1 0 1,-2 0-1,0 1 0,-1 0 0,-10 0 0,17 0 0,-17 0 0,17-1 0,-17 1 0,11-2 0,-11 2 0,0 0 0,14-6 0,-14 6 0,0 0 0,12-11 1,-12 11-1,10-7 0,-10 7 0,16-4-1,-16 4 1,20-6 0,-8 5 0,-1 0 0,1-1 0,-12 2 0,18-2 1,-18 2-1,18 1 0,-18-1-1,14 1 1,-14-1 0,11 2 0,-11-2 0,13 0 0,-13 0 1,0 0-1,13-2 0,-13 2 0,0 0 0,0 0-1,0 0 1,0 0 0,-11-1-1,11 1 0,0 0 0,0 0 0,0 0 0,-10 3-2,10-3-5,0 0-23,0 0-5,0 0-2,0 0 1</inkml:trace>
  <inkml:trace contextRef="#ctx0" brushRef="#br2" timeOffset="69076.7361">17611 4842 27,'0'0'33,"0"0"2,1-13 0,3 24-16,-4-11-9,1 16 1,-5-5-4,7 11-2,-5 1-1,4 6-1,-2 2-2,1 1-1,0 0-2,-3-9-6,9 7-26,-10-11-2,7 2 0,-5-9-1</inkml:trace>
  <inkml:trace contextRef="#ctx0" brushRef="#br2" timeOffset="69607.1395">16515 4937 65,'5'12'36,"-5"3"-2,5 14-10,-7-5-15,8 12-2,-7 1-2,1 2-4,1 4-3,-6-14-11,11 6-19,-1-9-2,9-5-3,0-12 2</inkml:trace>
  <inkml:trace contextRef="#ctx0" brushRef="#br2" timeOffset="71151.5494">21612 2038 50,'0'0'35,"0"0"-2,0 0 2,0 0-22,0 0-2,-1 10-3,1-10-4,0 0 0,0 0-1,0 0-1,0 0-1,0 0 1,0 0 0,0 0 0,0 0 0,16 10 0,-2-10-1,6 2 1,2-1 0,6-1-1,0 0 0,4 0 0,-1-3 0,0 3 0,1-2 0,-1 0 0,1-4 0,5 0 1,0-2-1,4-1 0,2-1-2,1-1 2,-1 1 0,-2 2 0,-2 1-2,-8 3 1,-6 3 1,-1 1-1,-6 2 2,1 1-2,-3 0 1,0 1-1,3-2 1,1 1-1,2-1 0,2 0 0,0-1 1,-1 0-1,0-1 0,-1 0 0,-1 0 0,-1-1 0,-3-1 1,1 1-1,-1-2 0,-1 2 1,2-2-3,2 0 2,1 0-1,1-1 1,0 1-1,-1-2 1,-2 2-1,-4 0 1,-2 1 0,-13 2-1,10-4-2,-10 4 0,0 0-3,-15-13-12,15 13-19,-13-3-2,13 3 2,0 0-3</inkml:trace>
  <inkml:trace contextRef="#ctx0" brushRef="#br2" timeOffset="71635.1525">22816 1846 51,'0'0'32,"0"0"4,0 0-2,0 0-19,0 0-2,0 0-4,0 0-2,0 0-1,0 0-2,0 0 0,0 0-1,1 17 0,-2-3-1,-1 5 0,1 4 2,-1 3-3,0 7 2,-1 0-2,1 1 1,0-1-2,2-3 0,-1-5-3,4 3-4,-6-15-29,10 6-3,-7-19 0,6 19-1</inkml:trace>
  <inkml:trace contextRef="#ctx0" brushRef="#br2" timeOffset="72477.5579">21529 1947 21,'0'0'29,"3"-13"-1,-3 13 4,5-17-18,6 15 0,-12-8-3,13 9 0,-12 1-3,0 0 2,4-14-3,-4 14-1,0 0-1,0 0-2,0 0-1,0 0 0,-1 18 1,0-1-3,-1 6 2,-2 5-1,2 6 0,-3 9 0,1 2 0,-2 0-2,0-3 0,0-3-1,5-2-4,-7-15-12,12 4-19,-4-26-1,10 18 0,-10-18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7T01:34:15.00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18901 4760 39,'0'0'33,"0"-17"2,0 17-2,-4-15-24,4 15-1,-1-13 1,1 13-2,0 0-1,0 0-1,12-3-1,3 15-1,3 9-1,8 13 0,2 8-1,2 13 0,2 9 0,-7 6-3,1 10-4,-15-12-29,9-6 0,-7-16-4,6-8 2</inkml:trace>
  <inkml:trace contextRef="#ctx0" brushRef="#br0" timeOffset="561.6036">19718 5419 40,'6'-29'32,"-7"-3"4,-4 3-2,-16-8-21,6 16-1,-20-5 0,5 15-5,-13 3 0,5 16-2,-6 9-2,5 19-1,2 15-1,5 13 1,7 16-2,4 9 2,8 7 0,4 2-1,8 0-2,1-11-3,12-1-4,-10-26-18,14-6-9,-7-17-3,4-9 0</inkml:trace>
  <inkml:trace contextRef="#ctx0" brushRef="#br0" timeOffset="748.8048">19134 6002 97,'-32'-6'38,"17"6"0,15 0 0,9-13-34,23-4-5,24-6 2,20-6-6,7-13-12,16 6-22,-5-3 0,-1 7-1,-13 2-1</inkml:trace>
  <inkml:trace contextRef="#ctx0" brushRef="#br0" timeOffset="1123.2072">19942 5189 44,'-4'12'32,"3"6"4,4 16-2,-3 6-19,4 25-6,-11 6-2,5 27 1,-13 5-1,1 12-1,-7-2-1,1-5-3,5-7-3,1-23-8,14-9-26,8-25 0,19-16-2,7-24-2</inkml:trace>
  <inkml:trace contextRef="#ctx0" brushRef="#br0" timeOffset="1575.6101">20355 5797 71,'-14'8'39,"-7"-1"-3,-1 7 4,-11-7-33,4 15 0,-12-4 1,5 12-4,-4-2 2,4 5-3,4-1 2,8 1-3,9-6 2,13-2-3,11-10 1,13-9-1,11-9-1,8-7 1,6-8 0,0-2 0,0-2-2,-6-1 1,-7 3-1,-7 4 1,-9 5-2,-8 7 2,-10 4 0,0 0 0,-3 22 1,-5-7-2,3 3 1,1-4-5,11 8-4,-7-22-18,17 7-12,3-15 1,13-5-1,1-15 0</inkml:trace>
  <inkml:trace contextRef="#ctx0" brushRef="#br0" timeOffset="1794.0115">20823 5339 88,'-10'-3'38,"-1"22"0,-10 12 2,5 21-34,-6 7-4,3 14 1,-1 7 1,1 6-2,3 1 0,0-2-2,5-1-3,-1-19-6,12 2-25,-5-21-3,7-5-1,-2-20-2</inkml:trace>
  <inkml:trace contextRef="#ctx0" brushRef="#br0" timeOffset="1950.0125">20543 5827 95,'-13'1'39,"-1"2"0,14 15-1,3-6-34,13-9-2,17 4-10,6-22-26,20-1-4,2-11-3,14-3 2</inkml:trace>
  <inkml:trace contextRef="#ctx0" brushRef="#br0" timeOffset="2152.8138">21331 5136 91,'-27'12'39,"-1"27"-1,-9 13 2,0 18-37,1 9 1,5 10-2,4 6-1,6 0 1,6-3-1,4-11-3,12-1-5,-8-19-28,16-4-2,-3-21 0,7-10-1</inkml:trace>
  <inkml:trace contextRef="#ctx0" brushRef="#br0" timeOffset="2355.6151">20959 5812 103,'-27'-4'40,"12"14"2,3-7-3,12-3-35,22 4-3,10-15-2,12 0-4,0-12-18,21 12-10,-11-8-8,6 12 3,-8-8-3</inkml:trace>
  <inkml:trace contextRef="#ctx0" brushRef="#br0" timeOffset="2698.8173">21317 5887 98,'-14'16'38,"14"-5"5,0-11-6,22 0-33,4-9-1,10-1 0,4-6-2,-2-3-2,0-4 1,-1 0-1,-5-1 2,-5 0-2,-9 0 2,-8 2-2,-10 5 2,0 17 0,-28-11 0,-2 19 0,-8 13 0,-7 9 1,-3 9 1,4 4-2,6 3 1,13-1-1,14-4-2,12-14-7,34-2-15,0-25-8,30-1-9,2-17 1,15-3-3</inkml:trace>
  <inkml:trace contextRef="#ctx0" brushRef="#br0" timeOffset="2995.2192">22031 5691 103,'-38'-5'39,"-2"24"2,-21 0-2,9 5-33,-3 6-3,9 4 0,11-3-1,15-1 1,18-6-2,18-11 1,19-6-1,7-7-1,8-5 0,1-4 1,-3 0 0,-10 0 0,-9 0-1,-7 7 1,-22 2 0,6 14-1,-20 4 2,-6 5-2,-1 4 1,2 1-3,3-1 2,4-7-8,21 5-11,-9-25-8,37-1-7,-7-20-6,19 0-2,-2-22 3</inkml:trace>
  <inkml:trace contextRef="#ctx0" brushRef="#br0" timeOffset="3213.6206">22462 5333 107,'-5'15'40,"-20"19"2,3 22-1,-6 8-37,1 12 0,0 4-1,3 1 0,4 0-2,3-12-4,12 4-15,-12-29-7,20 2-6,-15-29-5,14-5-5,-2-12 1,-4-27 1</inkml:trace>
  <inkml:trace contextRef="#ctx0" brushRef="#br0" timeOffset="3338.4214">22195 5703 117,'6'-18'40,"-2"1"2,16 12-1,-4 2-40,20-13-10,25 13-14,-12-19-7,24 15-5,-7-11-7,9 8-1,-6-2 0</inkml:trace>
  <inkml:trace contextRef="#ctx0" brushRef="#br0" timeOffset="3915.6251">18481 7102 102,'-19'1'39,"8"4"0,-7-6-2,3 9-33,-8 2 0,-1 10-1,-7 9-1,-5 8-1,-3 2 0,5 1 0,5-3 0,10-3-1,18-9 1,17-10-1,20-13 0,17-8 0,12-2 0,8 0 0,-1 5 0,-5 5 0,-15 10 0,-20 10 0,-21 13 0,-21 11-1,-17 4 0,-13 0-1,-3-1-2,-6-15-5,19 1-15,-4-28-7,24-7-8,9-23 1,22-7-2</inkml:trace>
  <inkml:trace contextRef="#ctx0" brushRef="#br0" timeOffset="4570.8293">18798 7376 82,'-8'16'39,"11"3"-1,-3-19 1,28 20-22,3-27-15,16-5 1,8-11-1,7-4 1,2-7-2,-3-1 1,-9-4 0,-10 4 0,-17 0 0,-16 5 1,-18 9-2,-14 9 1,-16 9-1,-9 10 0,-7 11-1,-3 13 0,-1 8 0,6 6-1,9 3 1,13 1 0,20-5 0,17-8-1,21-10 2,21-16-1,19-11 1,15-12-1,10-9 1,2-6 1,-4-7-1,-5 0 1,-15 1-1,-12 5 0,-15 4 0,-17 6 1,-15 9 0,-11 10-2,-18 7 0,-8 11 0,-7 8 0,-5 4 0,4 2 0,1 2-2,8-4 1,10-3 0,12-10 1,15-12 0,16-11 0,8-8 0,8-11 0,4-7 1,2-5 0,0-2 1,-5-2-2,-7 5 0,-9 6 0,-7 7 0,-8 13 0,-14 10 0,0 0 0,-2 29 0,-5 1 0,4 2 0,5 6-5,2-3-4,16 6-6,-2-18-10,31 10-4,-7-23-9,22-1-1,-3-13 0,10-4 3</inkml:trace>
  <inkml:trace contextRef="#ctx0" brushRef="#br0" timeOffset="4898.4314">20434 7155 110,'-23'-16'37,"1"15"3,-16 1-1,10 14-30,-15 3-3,6 10-1,0-2-2,9 6-1,6-1 0,15-3 0,12-5-2,13-6 0,13-7 0,9-6-2,4 0 2,0-6-2,-1 1 3,-7 2-1,-9 5-1,-12 4 2,-10 6-2,-12 5 1,-7 3-1,-4 2 0,-2 1-1,-1-1-1,7-2-1,2-11-4,19 6-10,-7-18-7,27-7-6,-7-10-7,17-1-1,-2-9 1,10-3 2</inkml:trace>
  <inkml:trace contextRef="#ctx0" brushRef="#br0" timeOffset="5101.2327">20806 7181 118,'10'-4'41,"-10"4"-1,-16 22-1,-4 6-34,-1 10-2,-3 7-2,1 4-1,3 3 0,6-1-1,9-4-2,6-16-3,17 1-13,-5-34-6,26 1-7,-7-23-8,12-7 0,-6-21 1,4-6 2</inkml:trace>
  <inkml:trace contextRef="#ctx0" brushRef="#br0" timeOffset="5226.0335">20915 6779 115,'-34'-23'39,"5"21"-1,1 4-4,9-4-36,21 12-24,-2-10-12,25 0 0,-1-4-1,13 1 0</inkml:trace>
  <inkml:trace contextRef="#ctx0" brushRef="#br0" timeOffset="5678.4364">21101 6709 98,'20'3'37,"-20"-3"3,8 25-3,-21-5-24,9 21-3,-9 4-4,4 14-1,-2 6-1,4 10 1,0 1-5,5 2 0,0-5 0,3-5 0,-1-10 0,1-8 0,0-13 0,0-13 0,0-10 0,-1-14 0,0 0 0,11-26 0,-5-5 0,3-8 0,4-9 0,3-6 0,4 0 0,0 1 0,2 4 0,4 6 0,-2 12 0,-1 11 0,-2 13 0,-2 13 0,-2 11 0,1 9 0,-1 6 0,-2 8 0,0 5 0,-2 2 0,-5 1 0,-5-1 0,-6-2 0,-11-1 0,-9-7 0,-6-8 0,-4-10-3,-2-11-1,8-4-6,-6-25-9,29 3-6,-9-33-7,32 0-2,1-26-5,22-5-1,5-10 3</inkml:trace>
  <inkml:trace contextRef="#ctx0" brushRef="#br0" timeOffset="5896.8378">21596 6742 127,'-7'30'40,"-15"3"2,8 21-1,-2 5-38,1 10-1,-2 7-2,4 6 0,-4 4 0,6-4 0,3-3 0,2-12-5,9-5-7,-6-29-12,24 2-5,-21-35-4,33-1-7,-11-20-1,10-6 1</inkml:trace>
  <inkml:trace contextRef="#ctx0" brushRef="#br0" timeOffset="6240.04">21689 7313 111,'-4'14'39,"4"-14"1,0 21-1,0-21-31,26 0-6,0-5 0,4 3 1,2-6-1,1-1 1,1-6-3,-4-1 2,-3-5-2,-7-2 2,-3-4-2,-1-3 0,-9 4 2,-7 4-2,-10 8 0,-6 9 0,-9 13 0,-6 17 0,-10 14 0,-2 12 0,0 5 0,10 3 0,8-4 0,14-4 0,14-12 0,15-20 0,22-6-18,-5-29-6,31 2-5,-13-29-6,25 0-2,-8-17-5,12-7 1</inkml:trace>
  <inkml:trace contextRef="#ctx0" brushRef="#br0" timeOffset="7519.2482">22701 6755 35,'2'-10'31,"-2"10"2,1-14-1,-1 14-9,0 0-5,0 0-4,0 0-4,0 0-2,0 14-1,-1 9-1,-9 7-2,1 16 0,-8 10-2,1 15 1,-7 8-1,1 8-1,-2-3 0,3 0 1,3-9-2,8-8 1,5-13 0,10-11-1,10-18 0,8-10 1,9-9-1,6-11 0,1-4 0,0-4-1,1 2 0,-7-3-3,-1 12-3,-15-11-15,14 17-17,-16-8 1,9 8-1,-4-10-1</inkml:trace>
  <inkml:trace contextRef="#ctx0" brushRef="#br0" timeOffset="7940.4509">23323 7107 92,'-10'-27'37,"-11"0"1,0 12 0,-10-3-30,2 23-2,-8 5 0,5 17-2,-1 10-1,5 14-1,1 6 0,10 7 0,9 0 0,11 1-1,11-8-1,12-7 0,10-12 1,6-14-1,8-16 0,1-13 1,0-14-1,-1-12 0,-8-14 0,-6-7 1,-11-6-1,-10-3 1,-10 0-1,-12-1 0,-9 5 0,-12 8 1,-6 13-1,-6 11-1,-1 11 0,3 8-3,14 19-8,-3-9-12,32 20-14,0-7-1,24 7 0,7-8-2</inkml:trace>
  <inkml:trace contextRef="#ctx0" brushRef="#br0" timeOffset="8595.6551">23768 7183 106,'0'0'38,"-4"-15"1,4 15-2,-25-1-31,10 8-1,-7 4-2,1 13 0,-2 5-1,0 9 0,2 5-1,5 5 0,3 1 0,5 0-1,5-4 1,5-6-2,5-10 1,1-4 0,2-11 0,0-9-1,1-9 0,-2-10 1,-1-8-1,0-6 1,-2-7-1,-4-13 1,3-5 1,-1-9-1,-1-7 1,1-5 0,3 1-1,3 4 1,5 6 0,8 11 0,7 10-1,10 12 0,7 15 0,3 14 1,1 6-1,-4 6 0,-4 8 0,-10 6 0,-17 9 0,-18 6 0,-25 6 0,-14 2 1,-16 3-1,-8 3 0,-5-5 0,3-8-1,10-7 1,13-12-1,24-12 1,20-10 0,29-6 0,17-8 0,15-2 0,10 4 1,-1 1-1,-1 11 2,-11 9-2,-19 12 0,-22 9 1,-24 11-1,-24 8 1,-22 9-1,-13 3 0,-11-3-1,2-4 0,3-9-1,19-8-4,9-27-10,44 2-9,5-37-4,42 1-9,8-23-2,23-3-1,6-14 1</inkml:trace>
  <inkml:trace contextRef="#ctx0" brushRef="#br0" timeOffset="8860.8568">24337 7188 97,'-24'-2'38,"24"2"2,-10 3-1,14 11-29,-4-14-2,5 23-2,-6 1-2,-1 10-1,-10 7-1,-3 7-1,-5 4 0,-5 6-1,-2-3-1,2-4-4,8-5-3,-4-23-13,30 7-6,-9-30-7,22-3-6,2-23-1,16-1 2</inkml:trace>
  <inkml:trace contextRef="#ctx0" brushRef="#br0" timeOffset="9048.058">24345 7150 119,'-20'-11'41,"20"11"2,0 0-3,22-3-35,9-5-1,12-3-3,7 0-2,4-4-3,4 7-3,-9-13-10,8 22-11,-26-9-13,5 13 1,-15-7-1,-1 12 1</inkml:trace>
  <inkml:trace contextRef="#ctx0" brushRef="#br0" timeOffset="9219.6591">24250 7421 111,'-4'18'39,"4"-18"2,44-1-3,4-10-35,12-5-3,10 6-12,-15-13-26,10 8-1,-13 0 0,-3 11-2</inkml:trace>
  <inkml:trace contextRef="#ctx0" brushRef="#br0" timeOffset="9422.4604">24933 7515 122,'7'15'44,"-7"-15"0,-15 2-4,-6 0-41,5-13-8,16 11-14,-32-6-7,20 13-10,-19-6-2,5 13-1,-10-3 2</inkml:trace>
  <inkml:trace contextRef="#ctx0" brushRef="#br0" timeOffset="9609.6616">24083 7858 119,'-13'5'43,"0"-14"-1,13 9-2,-2-16-41,4 2-2,-2 14-12,2-22-14,-2 22-12,0 0 0,0 0 0,-21 6 0</inkml:trace>
  <inkml:trace contextRef="#ctx0" brushRef="#br0" timeOffset="9796.8628">23471 7956 92,'-18'6'43,"-1"-8"-2,19 2-2,-18-2-20,8-15-38,10 17-15,4-18-7,-4 18 2,-11-12-3</inkml:trace>
  <inkml:trace contextRef="#ctx0" brushRef="#br0" timeOffset="9968.4639">22971 8012 95,'-40'4'41,"15"-1"2,3-9-6,14-9-26,8 15-37,11-24-13,6 10-1,-6-7-3,5 6 1</inkml:trace>
  <inkml:trace contextRef="#ctx0" brushRef="#br0" timeOffset="49374.3165">19218 3135 21,'-12'2'31,"12"-2"2,0 0-1,0 0-19,-7-12 7,7 12-10,5-10-5,-5 10 0,-4-13-1,4 13-1,-19-8 0,-5 10-2,-10 2 1,-13 5 0,-19 0 0,-10 3 0,-15-3-1,-7-2 0,-10-5-5,-11-13-28,1-6-3,-12-13-2,1-1-1</inkml:trace>
  <inkml:trace contextRef="#ctx0" brushRef="#br0" timeOffset="50247.9221">9379 2077 71,'23'-29'39,"1"13"-1,-15-3 1,-9 19-33,2-11-1,-12 20-1,-15 8-1,-7 15 0,-15 4-1,-7 8-1,-4 4 0,2 0 0,3-3 1,13-2-2,12-10 2,20-8-2,23-10 0,21-5 1,15-9-1,14-2 0,5-2 0,3 1 0,-4 3 0,-10 10 0,-15 10 0,-17 15 0,-21 13 0,-17 6 2,-15 6-2,-10 0 1,-3-4-3,0-15-2,16-10-31,-1-36-4,28-13 0,10-33-3</inkml:trace>
  <inkml:trace contextRef="#ctx0" brushRef="#br0" timeOffset="50497.5237">10122 1481 99,'-1'-29'39,"-14"20"1,4 24-1,-4 15-38,12 23 0,8 9 0,5 19 0,-3 11 0,-4 16 0,-6 6 0,-10 9-3,-4 0-1,-9-8-3,5 0-14,-8-31-19,15-11 1,-1-32-4,20-17 3</inkml:trace>
  <inkml:trace contextRef="#ctx0" brushRef="#br0" timeOffset="50684.7249">9941 2174 93,'-38'4'40,"0"4"-1,21 10-2,17-18-33,22 10-1,25-16-2,21-9-2,21-2-2,9-11-4,21 3-31,-16-7 3,1 12-4,-20-1-1</inkml:trace>
  <inkml:trace contextRef="#ctx0" brushRef="#br0" timeOffset="51027.9271">10436 2288 93,'1'18'39,"-1"-18"1,43 4-1,-10-11-36,23-4-1,7-7 0,4-2 1,-2-3-2,-4 0 1,-8 0-1,-13 0 0,-14-1 0,-14 1 0,-17 6-1,-18 4 0,-16 6 0,-13 7 1,-14 9-1,-6 14 1,-4 11 0,5 8-1,7 8 0,14 5 0,22-2 0,25-2-1,28-9 0,25-15-3,27-8-3,8-20-6,28-1-25,-8-19-1,12 3 1,-17-15-2</inkml:trace>
  <inkml:trace contextRef="#ctx0" brushRef="#br0" timeOffset="51371.1293">11087 2324 102,'-23'10'39,"23"4"1,0-14-6,40 0-31,6-6-1,12-2-1,6-6 0,4-3 0,-2-6 0,-5-1 0,-14-1 0,-12 1 0,-16-1-1,-17 2 1,-17 2-1,-15 5 1,-14 8-1,-8 3 1,-5 9-1,-3 11 1,4 4 0,7 7-1,12 4 1,16 2-2,19-1 1,17 0-2,22-4-1,11-11-4,19 2-5,-7-16-25,22 3-3,-10-15 2,6 1-2</inkml:trace>
  <inkml:trace contextRef="#ctx0" brushRef="#br0" timeOffset="51885.9326">11825 2139 99,'-11'21'38,"-10"0"2,11 16-3,-10 3-32,9 6-1,1 4-2,5 5-1,0-7 0,5-2 0,2-6 0,3-6-1,2-13 1,2-11-1,3-18 0,2-15 0,1-11 1,0-11-1,1-11 1,1-9 0,1-3-1,0-2 1,0 12 0,-3 5 0,-1 8 0,0 9 0,2 14 0,3 10 0,3 12-1,3 10 1,3 2-1,4 6 1,2 1-1,-1 7 0,-2-3-1,-7 2 1,-10-1 0,-10 0-1,-13 0 1,-12-1-1,-13-4 1,-7-2-1,-8 5 1,-2-1-1,1 2 1,2 9 0,5 9 0,5 8 0,10 9 0,6 6 1,9 4 0,7 5 0,7 0-1,4-7 0,5-5-2,0-12-2,6 3-11,-11-22-23,10 1-3,-15-31 2,17 10-3</inkml:trace>
  <inkml:trace contextRef="#ctx0" brushRef="#br0" timeOffset="52244.7349">12318 2294 93,'0'0'39,"6"11"0,-6-11 0,10 6-35,10-5-1,6-4 0,7-4 0,7-9-2,7-5 2,2-7-2,-1-2 1,-5-4 0,-8 0 0,-12-1-1,-9 6 1,-13 7-2,-14 8 1,-12 11-1,-9 9 1,-4 12-1,-4 12 0,1 9-1,7 7 0,10 1-1,10-2-4,24 4-14,11-23-19,29-3-1,8-22-1,28-7 0</inkml:trace>
  <inkml:trace contextRef="#ctx0" brushRef="#br0" timeOffset="52541.1368">13210 2047 91,'-28'8'40,"-19"0"2,4 15-3,-11-5-15,12 8-22,9-1-1,16-1 0,12-2 0,16-4-1,13-6 0,13-2 0,6-8 1,0-1-1,-1 0 0,-6 1 0,-10 5 1,-11 6-1,-10 3 0,-13 7 0,-8 4-1,0-1-1,0 1-2,5-8-2,15 6-22,-4-25-13,32-5 1,-1-20-2,23-8 1</inkml:trace>
  <inkml:trace contextRef="#ctx0" brushRef="#br0" timeOffset="52712.7379">13794 1591 117,'0'0'42,"-28"53"0,-11 12 0,8 20-39,-7 3-2,5 9-2,3-1 1,4-3-5,12-2-4,-7-24-28,25-5-5,-5-26 1,16-14-1</inkml:trace>
  <inkml:trace contextRef="#ctx0" brushRef="#br0" timeOffset="52868.7389">13444 1925 120,'-18'-21'43,"18"21"0,14-8-2,20 9-40,16 1-5,3-12-24,24 13-12,-1-4-3,15 8 1,-13-1-1</inkml:trace>
  <inkml:trace contextRef="#ctx0" brushRef="#br0" timeOffset="53430.3425">9705 3745 90,'-16'-32'38,"19"15"0,-5-9 1,10 8-34,-5-2-4,1 8 1,-4 12-1,0 0 1,-25 19 1,6 8-1,-6 5 0,0 9-1,-1 2 1,3 2-2,6-2 1,9-4-1,8-5 0,13-7 1,9-6-1,8-6 0,2-3-1,3-1 1,-3-1 0,-4 3 0,-9 6 0,-12 3 0,-14 5-1,-11 3 0,-5 5 0,-7-4-2,2 1-2,-3-16-9,15 5-24,1-23 0,15 2 0,23-32-2</inkml:trace>
  <inkml:trace contextRef="#ctx0" brushRef="#br0" timeOffset="54085.5467">10135 3870 93,'-13'28'38,"-8"-9"-1,14 4 2,8-10-37,15-6 1,13-11 0,13-6-1,9-7 0,6-6 0,1-5 1,0-1-2,-11-3 0,-10 1 0,-15 2 0,-14 4 0,-15 3-1,-12 7 1,-11 5-1,-9 12 0,-4 10 0,-4 15 1,-2 12-1,3 11 1,7 8-1,11 5 0,12-1 0,17-3 0,17-12 0,22-15 0,23-17-1,17-17 1,14-14-1,7-16 0,2-12 0,-5-9-1,-5-1 1,-14-2 0,-18 8 0,-16 4 0,-14 12 1,-19 10 0,-12 22 1,-12 2 0,-15 20 0,-5 14 1,-7 10 0,0 8 0,1 3-1,6 0 1,7-6-1,10-6 0,13-15 0,14-13 0,14-20 0,12-18 0,10-16 0,5-11-1,4-11 2,0-6-2,-2 0 1,-9 6 0,-10 10 0,-8 16-1,-15 16 0,-13 17 1,-3 18-2,-7 14 1,-3 13-1,4 8-1,10 6-1,11-5-2,21 5-10,3-29-21,34 0-5,0-26 0,21-6 0</inkml:trace>
  <inkml:trace contextRef="#ctx0" brushRef="#br0" timeOffset="54397.5487">11993 3727 110,'-47'-3'41,"4"16"0,-10-6-1,18 2-37,0 8-1,10 1-1,11 2 0,10-2 0,13-2-1,13-1 1,8-2-1,6 1 0,1-3 0,1 3 0,-6 0 0,-6 1 0,-10 2-1,-8 3 1,-5-2 0,-8 1-1,2-1-1,-5-3-2,8 3-5,0-18-25,8 13-6,3-22 1,17 6-1</inkml:trace>
  <inkml:trace contextRef="#ctx0" brushRef="#br0" timeOffset="54569.1498">12529 3703 107,'-17'25'40,"-2"24"0,-17-4-2,8 10-35,1 5-2,3-5-1,11-4-2,8-13-4,26-6-30,-3-28-3,20-8 0,0-29-1</inkml:trace>
  <inkml:trace contextRef="#ctx0" brushRef="#br0" timeOffset="54709.5507">12646 3191 112,'-39'-15'37,"8"19"-1,5 3-5,26-7-51,0 0-18,20-4 1,19 3-2,0-16 1</inkml:trace>
  <inkml:trace contextRef="#ctx0" brushRef="#br0" timeOffset="55146.3535">12934 3071 100,'13'15'39,"-21"4"2,5 29-1,-16 4-28,7 23-8,-1 12-1,0 17-1,-1 8-1,1 3 0,3-4-1,3-9 0,3-13 0,2-15 0,3-21 0,4-24 0,-5-29 1,23-7-1,-6-25 0,2-17 0,2-11 0,1-9 0,1-3 1,-2 5-2,-4 7 1,-2 11 0,0 13 0,0 16 0,2 15 0,1 14 0,3 12 0,1 9 0,2 6 0,3 5 0,-2 3 0,-4 0-1,-7-1 0,-14-2 1,-11-5-2,-13-5 2,-9-6-1,-9-7 0,-5-8-1,-2-12-1,11-3-6,-3-25-23,34 4-7,5-22-1,30 1 0</inkml:trace>
  <inkml:trace contextRef="#ctx0" brushRef="#br0" timeOffset="55349.1548">13610 3252 112,'-14'6'41,"-15"16"0,7 27-1,-15 5-37,9 17-2,3 9 1,3 11-2,3 3 0,5-1-1,6-3-2,-1-15-3,17 1-19,-7-34-15,15-6 0,-3-33 0,17-6-1</inkml:trace>
  <inkml:trace contextRef="#ctx0" brushRef="#br0" timeOffset="55661.1568">13713 3788 105,'-12'2'40,"10"16"0,2-18-1,0 19-34,10-13-3,12-1 0,7-6 0,10-5-1,5-7 0,4-7 0,1-6 0,-3-7 0,-8-6 0,-10 0 0,-15 1-1,-15 6 1,-16 9 0,-11 12 0,-11 15-1,-5 18 0,-3 15 1,3 13 0,6 12-1,7 2 0,13 2 0,12-3-2,19 1-6,1-25-26,29 4-7,1-23 1,19 0-3</inkml:trace>
  <inkml:trace contextRef="#ctx0" brushRef="#br0" timeOffset="56191.5602">9982 5015 81,'1'-22'39,"7"11"-1,-8-8 1,0 19-34,5-11 1,-5 11-1,3 17-2,-8 7 1,-8 10 0,-5 13-2,-11 13 1,-3 11-2,-5 8 2,0 4-2,1-1 1,9-1-1,11-10 0,15-8-1,19-20 1,17-15-1,15-18 0,11-12-1,12-12 0,6-16-3,11-1-2,1-22-15,14 15-20,-9-14 1,12 10-2,-11-7 2</inkml:trace>
  <inkml:trace contextRef="#ctx0" brushRef="#br0" timeOffset="57158.7664">11195 5120 88,'-12'-10'38,"-14"-5"0,3 17 1,-14 1-31,-4 20-4,-10 11 2,-3 17-4,-1 10 3,1 7-3,10 7 2,13-3-3,17-4 0,22-10 1,22-16-1,27-18 0,23-20-1,16-16 1,10-21-1,-1-14 1,-5-15-1,-11-7 1,-20-9-3,-21 2 2,-27 3-2,-27 7 1,-21 13-1,-14 11 1,-12 16-1,-6 10 1,5 12 1,9 11-1,13 7 1,21 2 1,25 1-2,21-3 2,21-2-1,16-2 0,10-3 0,5-5 1,-1 2 0,-8-1-2,-14 1 1,-13 1 0,-13 3 2,-16 4-1,-14 4 1,-11 7-3,-6 8 3,-4 10-2,1 7 2,-2 9-2,2 3 0,5 3 0,4-1 0,3-1 0,2-6-1,3-12 4,0-9-3,3-14 3,-8-20-3,19-5 0,-11-16 0,1-13 0,-2-14 0,0-12-2,-1-15 2,-1-8-2,-1-3 1,-1 0 1,4 3-1,2 7 1,5 8-2,4 16 2,9 17-1,5 15 0,3 18 1,2 9 0,-2 11 0,0 9 0,-7 6 2,-11 5-2,-15 5 1,-11 1-1,-14 1 1,-8-2-1,-8 0 2,0-7-3,0-5 1,6-4 0,15-11 0,15-6 0,18-5 0,14-5 0,12-4-1,5 4 2,4 4-1,-1 4 0,-9 9 0,-12 7 0,-16 11 0,-16 5 0,-19 7 0,-12 7 0,-9 1 0,-7-2 1,-1 0 0,5-8-2,12-4-2,6-19-9,36 4-16,-7-26-11,44-18-1,0-20-4,26-9 2</inkml:trace>
  <inkml:trace contextRef="#ctx0" brushRef="#br0" timeOffset="57361.5677">12856 5080 101,'-19'17'39,"-13"3"3,6 19-2,-9 0-37,12 9-1,5 8 0,2 3-2,5 3 0,3-6-6,11 7-23,-5-22-11,11-3 1,-3-19-2,10-9 2</inkml:trace>
  <inkml:trace contextRef="#ctx0" brushRef="#br0" timeOffset="57548.7689">12832 5042 85,'-18'-10'41,"18"10"-1,-15 12 1,26 5-21,13-13-19,12-2 0,9-1-3,6-9-5,17 7-31,-12-13-2,4 7 0,-15-9-2</inkml:trace>
  <inkml:trace contextRef="#ctx0" brushRef="#br0" timeOffset="57735.9701">12901 5245 108,'-23'29'42,"4"-17"1,24 0-2,-5-12-39,33-10-1,10 0-1,2-4-3,11 14-20,-10-13-15,5 15-3,-14-5 0,3 15-1</inkml:trace>
  <inkml:trace contextRef="#ctx0" brushRef="#br0" timeOffset="57876.371">13321 5473 115,'-12'11'40,"-10"-12"0,8 7-4,2 6-61,-10-15-15,7 14 0,-14-7-1,2 12-1</inkml:trace>
  <inkml:trace contextRef="#ctx0" brushRef="#br0" timeOffset="58063.5722">12508 5878 115,'-15'0'42,"-2"-17"0,10 7-5,3-7-39,-4-7-11,8 24-25,-9-25-3,-2 25 1,-11-1-3</inkml:trace>
  <inkml:trace contextRef="#ctx0" brushRef="#br0" timeOffset="58235.1733">11554 6060 115,'-26'-3'42,"15"2"0,2-15-2,18-2-40,-3 3-3,0-8-9,-6 23-27,1-20-1,-1 20 0,-34-8-1</inkml:trace>
  <inkml:trace contextRef="#ctx0" brushRef="#br0" timeOffset="58375.5742">10509 6059 86,'-32'-2'38,"8"-4"-33,17-9-3,8 1-16,11-12-29</inkml:trace>
  <inkml:trace contextRef="#ctx0" brushRef="#br1" timeOffset="147790.9101">4939 11766 43,'-7'-15'36,"7"15"3,-3-11-3,3 11-22,-6-11-5,6 11-1,-19-18-4,5 6-1,-4-9-1,-4-6-2,-5-7 1,-2-9-2,-2-5 1,-5-6-1,0-4 1,-3-2-1,-3 3 0,-4 4-1,1 11-4,-13-1-28,8 13-3,-6-1 0,6 8-1</inkml:trace>
  <inkml:trace contextRef="#ctx0" brushRef="#br1" timeOffset="148539.7245">2402 10034 36,'9'-27'32,"0"5"3,-11-1 0,2 23-13,-18-28-7,18 28-4,-23-1-3,12 16-1,-4 7-3,5 14 0,-1 4-2,7 6 0,1 2 0,10-2-1,6-5-1,9-8 1,6-15 1,6-15-2,6-15 1,4-12 0,1-14 1,-1-9 0,-2-3 0,-4-3-1,-7 1 0,-2 8 0,-7 9-1,-3 10 0,-5 19 0,-4 19 0,-2 20-1,-3 20 1,-1 18-2,-9 14 2,-6 14-1,-5 12 2,-12 2-1,-5-5 1,-11-9-2,-5-12 2,-3-18 0,2-19-1,4-20-2,4-29-3,20-12-25,-2-35-8,25-8 0,1-22-1</inkml:trace>
  <inkml:trace contextRef="#ctx0" brushRef="#br1" timeOffset="149288.5389">3747 10010 86,'0'0'36,"0"0"1,0 0 0,-2-13-32,3 25-1,-3 8-2,0 10 0,-1 7-1,-4 4-2,2 4-2,-3-7-5,12 3-29,-8-17-1,10-14 3,1-20-3</inkml:trace>
  <inkml:trace contextRef="#ctx0" brushRef="#br1" timeOffset="149756.5479">3858 9765 79,'-26'-8'35,"-4"5"-2,5 15 0,2 0-30,11 8-1,10-1-1,13-2-1,8-1 0,9-1 0,7 0 0,2 1 0,0 2 2,-1 2 0,-8 2 0,-3 6 1,-11 0 1,-4 5-1,-8-2 1,-4 1-1,-6-4 0,4-1-1,-3-9 0,3-3 0,4-15-1,0 0 1,14-6 0,4-13-1,5-11 0,3-7 0,5-6 1,2 2-1,-4-2 0,0 6 0,-6 6 0,-3 11 0,-5 11 0,-5 14 0,-4 11-1,-2 8 0,-1 10 1,-1 5-1,4 5-1,0-1 0,3 1-3,3-13-1,12-2-8,-2-26-24,19-10-2,0-30 2,16-13-2</inkml:trace>
  <inkml:trace contextRef="#ctx0" brushRef="#br1" timeOffset="149912.5509">4882 9287 76,'-24'22'37,"5"35"0,-9 16 0,2 18-22,-2 4-11,6 6-3,7-1-6,-3-17-27,18-2-3,0-24-1,10-9-1</inkml:trace>
  <inkml:trace contextRef="#ctx0" brushRef="#br1" timeOffset="150068.5539">4602 9911 106,'-27'-18'39,"15"13"1,7-7-1,30 2-35,15-5-4,12-17-23,26 8-15,2-11 0,16 4-1,4-6-2</inkml:trace>
  <inkml:trace contextRef="#ctx0" brushRef="#br1" timeOffset="151020.1722">6140 9380 80,'7'-51'38,"1"3"-1,-12-4 0,-3 15-32,-11 4 0,-2 21-1,-13 21-1,-4 29 0,-7 17 0,-1 23 0,0 13-1,3 13 0,4 7-1,9 4 0,8-8-3,8-15-1,14-1-9,-1-23-27,17-8 3,-5-24-3,12-12 0</inkml:trace>
  <inkml:trace contextRef="#ctx0" brushRef="#br1" timeOffset="151191.7755">5733 9978 97,'-32'-12'37,"13"8"1,4-6-1,15 10-34,15-13-1,14-4-3,18-4-6,8-17-29,21-1-1,4-17-1,11 0 0</inkml:trace>
  <inkml:trace contextRef="#ctx0" brushRef="#br1" timeOffset="151394.5794">6548 9120 91,'-23'30'37,"-9"15"1,4 23 1,-2 4-34,3 11 0,0 4-3,5 8 1,6 1-3,6-11 0,11-8-4,5-19-3,20-4-29,0-26-2,15-10 1,2-22-2</inkml:trace>
  <inkml:trace contextRef="#ctx0" brushRef="#br1" timeOffset="151737.786">6788 9667 78,'-19'-6'38,"-17"7"1,-2 23 1,-13 0-18,12 17-15,-4 1-3,12 4 0,9-6-1,14-1 0,11-12-1,16-12-1,12-13 1,11-11-1,7-14 0,6-10 0,-1-8 0,0-6-1,-8-4 1,-7 4-1,-9 3 0,-9 8 0,-8 10 0,-11 13 0,-2 13 0,-17 14 1,1 11-1,1 5 0,1 6 0,5-3-2,9 2-2,5-14-2,21 2-13,-2-31-20,26-3-2,0-21 2,13-5-1</inkml:trace>
  <inkml:trace contextRef="#ctx0" brushRef="#br1" timeOffset="151909.3893">7489 9056 97,'0'0'38,"-30"18"0,9 40 0,-19 14-31,9 17-2,0 10-3,2 9-1,5 0-3,0-8-3,17-4-26,-3-31-7,14-12 0,-4-29 0</inkml:trace>
  <inkml:trace contextRef="#ctx0" brushRef="#br1" timeOffset="152049.792">7313 9481 116,'1'-47'40,"14"18"1,2 0-3,12 14-41,22 26-19,-4-6-17,19 18-2,0 1 0,14 19-2</inkml:trace>
  <inkml:trace contextRef="#ctx0" brushRef="#br1" timeOffset="152814.2067">5245 13398 30,'-13'0'35,"13"0"2,-21 3 0,21-3-19,-15 3-7,15-3-1,0 0-3,0 0-2,18 4 0,5-3-1,7-2-1,8 5 0,5 4-1,8 4 0,3 2-1,4 4-1,3 2-1,0 1-1,4-1-1,0-8-4,15 3-31,-14-14-1,7 5-1,-14-11 0</inkml:trace>
  <inkml:trace contextRef="#ctx0" brushRef="#br1" timeOffset="153687.8235">6722 13856 58,'0'-17'40,"0"17"-1,1-15-2,-1 15-31,0 0-1,-1 18-1,-1 2-2,3 9 0,-2 1-1,5 1 0,2 0-1,4-2 1,5-6-1,8-7 0,3-11 1,5-10 0,8-9 0,-1-8 1,4-6-1,-1-4 1,-1-1-1,-2 2 1,-7 2-2,-2 7 2,-9 8-2,-3 11 0,-17 3 1,15 32-2,-16 5 1,-6 14-1,-3 16 1,-6 17-1,-4 9 1,-5 6-1,1 2 0,-4-3-1,2-10 2,-1-10-1,-1-17 0,2-17 0,-3-18 0,1-13 0,0-18 0,-1-14 1,4-8-2,-2-13-4,19 2-31,-8-19-1,18 5-1,-1-8 0</inkml:trace>
  <inkml:trace contextRef="#ctx0" brushRef="#br1" timeOffset="154046.6304">8169 14006 47,'-30'-25'40,"10"13"-1,0-5 1,20 17-24,-16 1-9,13 12-2,-2 2-2,4 9-2,0 8-1,1 1-3,3 6-1,-5-15-10,12 5-25,-5-17 1,10-2-2,-4-18 1</inkml:trace>
  <inkml:trace contextRef="#ctx0" brushRef="#br1" timeOffset="154467.8385">8229 13749 70,'-9'-10'40,"9"10"0,0 0 0,11 7-33,-11-7-3,29 6 0,-6-1 0,4 7-1,-4 5 0,-1 9-1,-6 4-1,-4 6-1,-11 6 1,-4 0-1,-8 1 0,-3-2 0,-1-6 0,3-10 0,0-6 0,7-9 0,5-10 0,12-11 0,5-11 1,8-12-1,6-5 1,4-3 0,4-5 0,-2 6 0,-1 3 0,-2 9 1,-9 11-1,-3 14 1,-10 13-2,-5 16 1,-7 8-2,-1 6 0,-2 4 0,3 0-2,7-2-1,0-10-3,15 0-8,-4-30-22,22 1-4,-2-21 0,16-5 1</inkml:trace>
  <inkml:trace contextRef="#ctx0" brushRef="#br1" timeOffset="154639.4418">9116 13532 80,'-15'-1'40,"-14"13"-1,5 28 1,-8 8-34,3 16-3,1 4-2,3 2-1,8 1-2,2-10-5,17 5-19,-5-22-14,14-3 0,-6-22-1,10-3 1</inkml:trace>
  <inkml:trace contextRef="#ctx0" brushRef="#br1" timeOffset="154811.0451">8918 13842 88,'-15'-18'42,"15"18"2,5-10-3,11 7-37,18-1-5,6-19-15,22 10-24,-6-10-1,17 9-1,-3-8 0</inkml:trace>
  <inkml:trace contextRef="#ctx0" brushRef="#br1" timeOffset="155637.861">10155 13691 61,'0'0'39,"-32"4"-1,2 19 2,-18 1-36,9 6 1,-2-2-2,11 5 0,6-6-1,11-3 0,13-10-1,12-5 0,10-4 0,7-3-1,1-1 1,0 1 0,-3 5 0,-6 1 0,-9 7 0,-5 5-1,-9 2 0,-5 1 0,-3 2-2,-4-7-3,8 7-12,6-25-22,-7 11 0,10-21-2,18-4 1</inkml:trace>
  <inkml:trace contextRef="#ctx0" brushRef="#br1" timeOffset="155856.2652">10638 13291 73,'0'0'39,"-22"22"-1,4 24 0,-11 11-35,-2 14-1,-5 10-1,-1 8 0,1 0-2,3-8-1,8-4-3,-3-26-15,16-1-18,2-22 0,12-13-2,-2-15 1</inkml:trace>
  <inkml:trace contextRef="#ctx0" brushRef="#br1" timeOffset="156012.2682">10340 13676 71,'-17'-2'40,"-1"0"-1,18 2 0,-5 11-33,20-7-3,12-8-2,10-7-3,15 3-5,-4-10-28,15 9-4,-4-6-1,6 6 1</inkml:trace>
  <inkml:trace contextRef="#ctx0" brushRef="#br1" timeOffset="156355.4748">10820 13716 67,'-21'17'39,"11"2"0,10-19 0,0 0-34,23-5-1,9-11 0,1-6-2,5 0 0,-4-1 0,-3-2-1,-8 4 1,-10 3-2,-12 4 1,-1 14 0,-31-12-1,3 13 1,-7 5-1,-2 7 1,-3 7 0,3 5 0,1 7 0,8 4 0,10-1-1,8 0 1,14-4-2,12-12-2,16 2-5,1-20-32,25-2 0,0-15-1,11 1 1</inkml:trace>
  <inkml:trace contextRef="#ctx0" brushRef="#br1" timeOffset="156698.6814">11234 13628 73,'-11'15'40,"1"-12"-1,10-3-1,17 6-33,8-13-2,3-5-1,5-2 0,1-2-1,-1-3 0,-1-3 0,-6-2 0,-6 0 0,-6 2-1,-10 0 1,-5 1-1,-7 6 1,-8 5-1,-8 10 1,-10 14 0,-5 9-1,-4 9 1,0 8 0,4 5 0,6 0 0,13-3-1,15-9 0,16-12-2,21-6-2,6-23-6,21 2-30,-7-17 1,13 2-2,-8-12 2</inkml:trace>
  <inkml:trace contextRef="#ctx0" brushRef="#br1" timeOffset="157197.891">11700 13493 55,'0'0'38,"-9"13"-1,5 9 0,-14-5-22,15 19-8,-10 2-3,4 7-1,-4 1-1,3 1 0,-3-4-1,4-2 0,1-8 1,1-9-2,3-14 1,4-10 0,13-16 0,1-9 0,4-13 0,2-11 0,3-5 0,2-7 0,0 0 0,-4 5 0,-4 9 0,-2 9 0,-4 9-1,0 8 1,1 9 0,-2 7-1,2 7 1,3 3-2,2 1 2,3 1-2,0 2 1,-4 2 0,-4 2-1,-7 6 1,-7 0 0,-9 3 1,-9 0-1,-7 3 1,-3 0-1,-1 0 1,0-1 0,2 3 0,4 0-1,6 2 2,0 6-2,6 5 1,-2 7-1,1 2-1,0 0 1,2 0-1,-1-4-1,-1-8-3,9 3-13,-14-31-20,19-9-3,0 0-1,22-22 0</inkml:trace>
  <inkml:trace contextRef="#ctx0" brushRef="#br1" timeOffset="157338.2937">11967 13764 98,'-15'9'41,"5"8"1,-9-8-7,3-15-62,16 6-14,2-13 0,11 3-2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7T01:36:58.33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1934 2016 72,'5'-14'37,"-10"-1"0,5 15 0,-22-16-29,22 16-2,-22-3 0,22 3-1,-21 11-2,21-11 0,-14 22-1,14-5 0,5 5 0,7 6-1,5 4 0,10 6-1,4-3 0,7-2 0,4-9 0,7-9 0,4-16 0,1-14 1,3-17 0,0-13 1,-3-8-2,-2-5 3,-5 2-3,-8 4 3,-9 12-4,-7 13 1,-6 22 0,-10 24 0,-10 23 1,-8 31-1,-10 25 0,-7 25 1,-8 16 1,-7 13-1,-5-6 0,-5-4 1,-3-14 0,-6-19 0,2-28-1,0-27-1,3-27-3,-2-39-15,20-13-21,-3-30-3,20-12 1,9-26-4</inkml:trace>
  <inkml:trace contextRef="#ctx0" brushRef="#br0" timeOffset="390.0075">3422 1998 92,'10'-7'40,"3"12"-2,-11 5 0,-2 12-37,-5 12-1,-1 5 0,-3 5-1,1 0-2,5 1-1,-4-19-12,14-2-22,-7-24-1,30-16 0,-6-20 3</inkml:trace>
  <inkml:trace contextRef="#ctx0" brushRef="#br0" timeOffset="780.015">3570 1689 97,'-14'0'39,"14"0"2,-2 17-1,18 0-36,5-10-1,10 3-1,0 2 1,4 6 0,-1 4-1,-4 7-2,-7 4 2,-7 6-2,-11 4 1,-9 3-1,-6-2 1,-2 0-2,-2-11 2,5-7 0,6-14-1,3-12 1,22-5-1,8-16 1,9-10-1,6-12 2,5-3-2,1-4 2,-1 8-2,-6 0 1,-9 12 0,-9 13 0,-7 18-1,-10 13-1,-5 16 1,-4 10-2,0 3 1,1 2-3,13 0-2,3-21-12,26-3-22,3-23 0,26-10-1,0-23 0</inkml:trace>
  <inkml:trace contextRef="#ctx0" brushRef="#br0" timeOffset="951.6183">4921 1458 116,'-4'-26'39,"-13"29"1,-11 25 0,-8 33-38,-8 27-1,6 15-3,6 3-1,14-7-6,-1-24-31,28-6 0,-4-24-1,20-15 0</inkml:trace>
  <inkml:trace contextRef="#ctx0" brushRef="#br0" timeOffset="1107.6213">4738 1768 109,'-16'-39'41,"1"-1"1,25 10-2,9 6-35,-19 24-18,56-43-22,-56 43-4,103-36 1,-4 1-3</inkml:trace>
  <inkml:trace contextRef="#ctx0" brushRef="#br0" timeOffset="1294.8249">5784 1729 122,'0'0'41,"19"1"1,18-16-5,21-6-43,27-6-29,-11 1-5,2 7 1,-16 2-2</inkml:trace>
  <inkml:trace contextRef="#ctx0" brushRef="#br0" timeOffset="1419.6273">5723 1972 121,'-23'29'41,"23"-29"1,21 4-3,36-20-50,11-22-26,28 4-3,4-9-1,24 3-1</inkml:trace>
  <inkml:trace contextRef="#ctx0" brushRef="#br0" timeOffset="4992.096">7974 1704 95,'7'-19'39,"-8"-3"0,-1 5 0,-9 2-36,-9 8-1,-12 9 1,-7 13 1,-15 14-1,-5 17 0,-7 9 0,6 10-1,4-2 0,14 2 0,14-10-1,19-5 0,22-18 0,21-17-1,22-22 0,14-16 0,13-15 0,1-13 0,1-1 0,-7-3 1,-9 5-1,-14 4 1,-14 13-1,-16 10 1,-14 16 0,-12 18-1,-9 9 0,-6 11-1,0 4 0,1 4-2,6 2-2,3-4-2,17 1-7,1-21-24,29-5-3,-1-19 2,19-4-1</inkml:trace>
  <inkml:trace contextRef="#ctx0" brushRef="#br0" timeOffset="5241.7008">8716 1636 101,'0'0'38,"-13"4"2,5 18-1,-17 4-33,10 12-2,-1 5 1,4 3-2,2-2 0,5 1-1,4-9 0,6-5-1,8-15 1,7-14 0,8-15-1,7-12 0,3-7-1,5-11 0,2-5-1,-1-9-1,2 6-4,-13-5-4,13 12-24,-21 7-7,7 14 0,-14 8-2</inkml:trace>
  <inkml:trace contextRef="#ctx0" brushRef="#br0" timeOffset="5740.9104">9486 1730 91,'4'-13'38,"-1"2"1,-18-8 0,-1 8-31,-17-3-3,-2 7 1,-11 9-2,-3 10 0,-5 10 0,3 11-2,5 8 1,10 4-2,14 3 1,16-3-2,19-8 2,14-7-2,17-15 1,13-12-1,6-15 1,2-11 0,-4-9-1,-5-9 1,-9-4-1,-7-4 1,-10 4-1,-12 7 2,-6 11-2,-10 13-2,-2 14 1,-16 38 0,-2 15 1,-5 26-2,-4 17 2,-6 19-2,-4 13 1,-1 11 1,-5-10 0,-2-3 1,-5-20-1,0-13 1,0-25 0,2-23 0,5-28-2,6-25-2,14-23-3,6-40-9,35-2-12,-4-39-16,30 0 1,2-18-1,22 5 2</inkml:trace>
  <inkml:trace contextRef="#ctx0" brushRef="#br0" timeOffset="6068.5167">9769 1783 89,'3'11'40,"12"7"2,-5-8-3,22 3-20,4-10-14,11-3-1,8-7-1,3-5-1,2-2 0,-2-5-1,-6-4 1,-13-3-1,-13-1 0,-16-2-1,-19 6 1,-15 7-1,-21 9 1,-12 12 0,-13 10 1,-2 12-2,3 10 0,7 9 0,16 5 0,19 0 0,29-10 0,24-8-2,32-6-10,8-21-7,38 0-7,-1-23-9,36-2-7,4-12-3,26-2 3</inkml:trace>
  <inkml:trace contextRef="#ctx0" brushRef="#br0" timeOffset="6489.7248">12012 1312 95,'0'0'41,"0"0"2,26-48-3,-26 48-36,9 18-2,-4 22 1,-11 13-2,-1 4-2,6 2-2,2-12-10,14-6-25,1-17-2,9-6 1,-12-12-2</inkml:trace>
  <inkml:trace contextRef="#ctx0" brushRef="#br0" timeOffset="6661.3281">11878 1445 104,'-27'0'41,"16"3"1,11-3-1,0 0-37,51 4-7,-51-4-26,68-15-9,-68 15 0,87-12-3</inkml:trace>
  <inkml:trace contextRef="#ctx0" brushRef="#br0" timeOffset="6848.5317">11908 1896 89,'-40'22'43,"15"-17"0,44-6 0,20-26-22,27 1-24,33 3-20,0-9-16,19 5-2,-5 1 0,7 10-2</inkml:trace>
  <inkml:trace contextRef="#ctx0" brushRef="#br0" timeOffset="7441.3431">14292 1312 89,'0'0'40,"0"0"3,14-47-4,-14 47-34,0 0-4,-21 21 1,-1 21-3,-2 16 0,11 2-6,7-14-24,27-8-7,19-32 0,16-14-2</inkml:trace>
  <inkml:trace contextRef="#ctx0" brushRef="#br0" timeOffset="7612.9464">14752 1271 78,'0'0'42,"57"-48"0,-57 48-1,-16 25-23,-12 14-14,-21 27-1,-23 20-4,-7 20-3,11 4-34,3-9-1,39-26-1,7-17-1</inkml:trace>
  <inkml:trace contextRef="#ctx0" brushRef="#br0" timeOffset="7956.153">14896 1677 87,'-34'4'42,"11"8"1,0-9-2,23-3-13,0 0-27,18-5 1,8-2-1,5 1-1,1 0 1,1 4 0,-5 3-1,-6 6 1,-11 6-1,-10 7 0,-12 4 1,-12 6-2,-10 3 1,-5 0-1,-1-1 1,0-3-1,8-4 1,10-7-1,21-18 1,15 9 0,28-17-6,9-16-17,31 2-16,-1-5-2,17 3 0,-2-5-1</inkml:trace>
  <inkml:trace contextRef="#ctx0" brushRef="#br0" timeOffset="9609.7848">16287 1500 99,'0'0'40,"-2"19"0,-14 6-1,5 7-35,-13 4 0,0 13-1,-3 4-1,-1 3-1,0 1 1,4-4-2,2-10 1,4-6 0,8-8 0,6-16-1,4-13 1,13-20 1,-1-12-2,6-6 2,2-6-1,0-4 0,2-4 0,-1 2 0,-2 5 0,-1 5-1,2 12 1,1 4-1,5 7 1,5 4-1,8 6 1,10 4-1,7 1 0,5 5 0,5-2 0,2 0 0,-4 0 0,-5-1 0,-11 1-1,-11-1 1,-13 2 0,-24-2 1,0 0-1,-16 10 0,-17 0 0,-12 5 1,-10 5-1,-10 4 1,-6 8-1,0 9 1,7-1-1,8 4 0,13-4 2,17-3-2,20-8 0,22-7 0,22-16 0,18-13 0,14-11 0,12-9 0,3-10 0,0-6 0,-6-2 0,-11 1 0,-14 6 0,-14 6 0,-16 10 0,-24 22 0,0 0 0,-14 12 0,-12 12 0,-6 13 0,1 4 0,1 7 0,8-3 0,13-4 0,13-9 0,19-7 0,18-12-3,15-13 2,12-10-1,6-10 1,2-5-1,-3-7 1,-8 1 1,-10-2 0,-14 7 0,-13 3 0,-15 8 1,-13 15-1,-12-6 1,-10 18 0,-8 7-1,-3 9 0,-7 5 1,3 4-1,4 0 0,5-2 0,9-6 0,12-6 0,14-13 0,12-11 1,14-14-1,9-12 1,7-6 0,6-9 0,1-3 1,-4-3-2,-4 3 0,-9 7 0,-9 10 0,-8 12 0,-8 13 0,-14 3 0,5 26 0,-4 1-4,5 7 0,4 0-2,13 3-3,3-9-3,25 0-10,-10-22-3,23 1 12,-8-8 7,2-6 3,-9-8 2,-9-4 4,-8 3 5,-26-9 12,6 14 4,-32-8-14,0 4-3,-13 2-1,-4 7 0,-7 5-1,0 5-2,0 8 0,3 10 0,7 6-1,10 3-1,11 3 1,13-2-2,13-6 0,15-3 0,14-11 0,9-14 0,5-12 0,5-9 2,-1-6-2,-3-8 0,-8-1 0,-7-4 0,-11 4 0,-7 10 0,-11 7 0,-13 21 0,0 0 0,-22 44 0,-8 16 0,-9 26-2,-10 17 1,-4 14-1,-6 11 1,0 4-1,2-10 2,6-14 1,6-19-1,8-21 1,9-21-1,7-23 0,8-28 0,8-19-1,9-23 1,8-18-3,8-15 1,4-14-1,9-6-2,1 1 0,7 18-6,-14-9-9,20 29-13,-21 3-6,14 26-2,-11 5 0</inkml:trace>
  <inkml:trace contextRef="#ctx0" brushRef="#br0" timeOffset="9968.5917">18608 1875 122,'-10'13'44,"-2"-16"0,17 15-8,4-22-33,16-5-1,12-3 0,7-6 0,8 0-2,6-6 0,-2 1 0,0-1 0,-13 4 0,-12 2 0,-17 4 0,-16 6 0,-20 14 0,-19 10 0,-13 11 0,-9 11 0,2 10 0,2 6 0,11 6 0,17 1 0,24-12 0,28-6 0,29-10 0,20-11-2,24-7-5,3-18-9,29 4-9,-19-19-8,14 8-10,-23-7 1,-3 8 0</inkml:trace>
  <inkml:trace contextRef="#ctx0" brushRef="#br0" timeOffset="10077.7938">19650 1878 107,'-22'-2'38,"-11"-6"-4,-3-3-24,10 4-47,-8-7-2,12 7-1,-7-6-1</inkml:trace>
  <inkml:trace contextRef="#ctx0" brushRef="#br0" timeOffset="13213.4541">1226 4355 100,'-5'-11'40,"5"11"-1,-25 14 0,10 9-39,-10 7 1,2 8 0,3 3 0,5 5 0,9-1 1,12-5 0,11-7 0,16-8 0,11-15-1,9-11 0,8-14-1,5-11 1,-1-10-1,2-7 0,-1-10 0,-3-2 1,-6 2 0,-7 6 0,-9 8-1,-7 13 1,-9 21-1,-8 21 2,-14 28-2,-13 26 0,-17 26 0,-8 17 0,-11 14 1,-9 3-1,-4-3 1,-2-13-1,3-15 1,6-23-1,9-23 0,6-23-1,14-22-2,4-25-6,22-3-21,-8-23-10,14-2-1,-5-14-1,13 0 0</inkml:trace>
  <inkml:trace contextRef="#ctx0" brushRef="#br0" timeOffset="13650.2625">2406 4882 88,'25'13'38,"-2"12"-1,-19 2 1,-4 11-36,-13 2 1,-4 3-1,-4-3-1,-1-5-4,7-2-5,0-19-28,15-14 0,16-9-1,14-15-2</inkml:trace>
  <inkml:trace contextRef="#ctx0" brushRef="#br0" timeOffset="14024.6697">2637 4563 86,'-31'2'36,"9"11"-2,4-7 1,18-6-34,-2 14-1,16-9 1,11 1-1,8 3 1,4 4 1,3 7 0,-6 6 1,-1 11-1,-11 6 1,-7 7 0,-14 2 1,-3 4-1,-12-8 0,0-2 0,-2-10-1,3-8 1,1-12 0,12-16-2,0 0 1,0 0-1,19-23 0,-1 1-1,4-4 0,3 2 0,1 0 0,-2 3 0,0 7-1,-4 8 0,-4 7 0,-5 6-2,0 11-4,-11-18-15,11 35-17,-8-20 0,15 2-1,0-14 0</inkml:trace>
  <inkml:trace contextRef="#ctx0" brushRef="#br0" timeOffset="14227.4736">3573 4494 103,'-22'18'39,"5"25"1,-13 9-9,1 16-28,-1 8-2,2 7 0,4-1-2,2-11-6,17-1-29,-3-23-2,15-9 1,-1-24-2</inkml:trace>
  <inkml:trace contextRef="#ctx0" brushRef="#br0" timeOffset="14383.4766">3432 4889 99,'-8'-26'39,"-7"-8"2,16 14-2,7-6-33,19 2-5,21 11-16,7-15-22,25 8-4,6-11 1,21 8-2</inkml:trace>
  <inkml:trace contextRef="#ctx0" brushRef="#br0" timeOffset="14711.0829">4443 4387 93,'14'-6'41,"12"-7"1,20 6-2,8-10-38,14-4-2,12 0-3,1-5-4,9 15-29,-17-3-3,-3 14 2,-25-2-3</inkml:trace>
  <inkml:trace contextRef="#ctx0" brushRef="#br0" timeOffset="14867.0859">4632 4616 99,'-30'22'39,"20"-21"2,35-5-2,36-16-38,23-11-3,35 7-27,1-15-9,13 11 0,-7-3-2</inkml:trace>
  <inkml:trace contextRef="#ctx0" brushRef="#br0" timeOffset="16146.3105">6402 4018 86,'0'-14'37,"-14"-1"-1,0 18-1,-10 3-30,2 14-1,-2 5 0,6 10 0,3 0-1,12 6 0,7-7 0,14 0 0,10-12-1,16-11 0,8-12 0,8-7-1,3-11 0,0-4 0,0-5 0,-5-4 0,-6 1-1,-8 0 0,-7-2 1,-5-1-1,-5 5 0,-5 3 0,-5 5 0,-3 8 0,-1 13 1,-3 17-1,-3 21 1,-3 18 0,-6 24-2,-10 15 1,-9 20-1,-9 8 1,-13 3-1,-10-1 1,-11-9 1,-4-11-2,-3-19 2,5-16-1,8-21 0,5-20-2,12-18-1,9-22-2,20-7-7,-2-25-20,24 2-9,-4-18 2,18 4-3</inkml:trace>
  <inkml:trace contextRef="#ctx0" brushRef="#br0" timeOffset="17784.342">7495 4082 77,'0'0'37,"8"-13"-1,-3 28 1,-11 7-30,2 14-2,-6 8 0,-2 10-2,-4 3-1,1-2-1,2-4-1,5-14-4,13-9-4,-5-28-30,39-10 3,-3-23-2,15-8-1</inkml:trace>
  <inkml:trace contextRef="#ctx0" brushRef="#br0" timeOffset="17924.7447">7658 3808 93,'-43'-7'37,"9"14"-3,7-2 0,13-2-43,14-3-26,17 8 0,14-4-2,4-7 1</inkml:trace>
  <inkml:trace contextRef="#ctx0" brushRef="#br0" timeOffset="18252.351">7862 3986 88,'-14'36'37,"5"11"1,-8-8 0,12 9-30,-7-4-3,9 1 0,-3-11-2,6 1 0,1-10-1,5-6 0,-6-19 0,22 3-1,-6-19 0,5-9 0,4-8-1,1-6 1,2-6-1,-3 0 0,1 6 0,-4 6 0,-3 10 0,-6 11 0,-13 12 0,15 21 0,-15 9 0,-2 8-1,-1 3-2,0 0-1,9 6-10,-7-21-24,18 0-1,-2-22 0,19-5-1</inkml:trace>
  <inkml:trace contextRef="#ctx0" brushRef="#br0" timeOffset="18439.5546">8492 3774 106,'0'0'38,"-20"6"0,5 36-7,-14 5-26,3 17 0,-2 7-3,1 4-1,7 0-1,4-6-2,12-6-4,-6-19-29,25-4-5,-5-22 1,11-7-1</inkml:trace>
  <inkml:trace contextRef="#ctx0" brushRef="#br0" timeOffset="18564.357">8509 4069 89,'17'-24'32,"0"3"-22,1 11-10,3 8-32,-1 3-4,-4 0 0</inkml:trace>
  <inkml:trace contextRef="#ctx0" brushRef="#br0" timeOffset="19188.369">8905 4384 79,'0'0'41,"18"4"-1,-18-4 0,3 30-32,-11-7-5,0 7-2,-2 7-1,-3 0-5,8 12-22,-4-17-11,15 4-1,0-13-1,14-5 1</inkml:trace>
  <inkml:trace contextRef="#ctx0" brushRef="#br0" timeOffset="19656.378">9727 4003 59,'13'-15'35,"-10"2"0,-3 13 0,-10 5-26,3 16-2,-12 5-1,2 13-2,-5 4-3,1 4-1,2 5-2,2-12-17,12 6-18,0-13 1,8-7-1,-1-13 0</inkml:trace>
  <inkml:trace contextRef="#ctx0" brushRef="#br0" timeOffset="19812.381">9553 4214 90,'-12'-7'38,"1"-5"-1,11 12-1,10-3-35,11-5-4,23 9-29,0-13-4,19 9 0,3-11-3</inkml:trace>
  <inkml:trace contextRef="#ctx0" brushRef="#br0" timeOffset="20202.3885">10408 3990 85,'-29'25'38,"-7"-4"0,7 14 0,0-8-32,11 8-2,5-4 0,14-3-1,11-9-1,14-6 0,9-12-1,13-7-1,5-9 1,4-5-1,-1-7 0,-1-3-1,-7 0 1,-8 2-1,-7 5 1,-12 8 0,-7 13 0,-8 14 0,-10 14 1,-5 20-1,-10 18 0,-8 16 0,-8 12 1,-3 7-1,-6 0 0,0-6 1,0-10-1,1-14 0,5-18-1,3-20 1,10-17-3,-1-28-7,24-4-28,-9-21-1,19-3 0,0-17-1</inkml:trace>
  <inkml:trace contextRef="#ctx0" brushRef="#br0" timeOffset="20420.7927">11030 4302 102,'10'12'40,"2"13"1,-19-7-2,-3 9-37,-7 3 0,-1 3-1,-4 0-2,3-1-2,8-3-1,0-17-8,22 1-27,-11-13 1,35-17-1,-12-12-1</inkml:trace>
  <inkml:trace contextRef="#ctx0" brushRef="#br0" timeOffset="20545.5951">11161 4112 102,'-22'-25'36,"9"16"2,-4-1-10,3-2-53,14 12-10,0 0-2,23 1-1</inkml:trace>
  <inkml:trace contextRef="#ctx0" brushRef="#br0" timeOffset="21294.4095">11324 4332 87,'-2'21'39,"-13"-5"-2,4 12 2,-12-3-36,7 6-1,0-2 1,3 0-2,5-5 1,5-6-1,3-18 0,23 4 1,1-18-1,8-8 0,4-7 1,3-6 0,-2 0-1,-1 3 1,-6 4-2,-7 8 2,-8 9-1,-15 11 1,13 14-2,-16 6-1,-2 5 0,-2 0-2,4 5 0,2-12-7,21 2-28,-5-23-2,21 0 1,0-23 0</inkml:trace>
  <inkml:trace contextRef="#ctx0" brushRef="#br0" timeOffset="21481.6131">12070 4048 101,'-34'72'38,"-17"4"1,5 20-3,0-8-34,7-5-2,11-8-2,7-19-7,19-9-29,1-26 0,18-9-1,-2-27 1</inkml:trace>
  <inkml:trace contextRef="#ctx0" brushRef="#br0" timeOffset="21622.0158">11856 4261 107,'0'0'41,"0"0"0,32-1-3,8-4-39,5-14-24,23 13-14,-2-15 1,20 6-3,-3-14 1</inkml:trace>
  <inkml:trace contextRef="#ctx0" brushRef="#br0" timeOffset="22246.0278">12621 3867 97,'28'-2'38,"-3"-9"1,16 5-1,4-7-36,4 3-1,0 1 1,-4 8 0,-11 5-1,-13 12 1,-24 9 0,-19 14 0,-22 9-1,-11 9 2,-13 5-1,-1 0-1,4-1 0,13-5 1,23-10-1,27-13-1,34-13-1,27-14-3,35 1-16,4-22-19,17 5-1,-9-9 0,-4 10-2</inkml:trace>
  <inkml:trace contextRef="#ctx0" brushRef="#br0" timeOffset="22901.2404">6403 5245 75,'-17'3'37,"7"-5"-1,10 2 0,11 2-34,15-7-1,13-3 0,18 0 0,18-3 0,21-3 0,24-2-2,20 0 3,25-2-2,21 2 1,20-1-1,19 3 3,16 0-2,20 4 2,15-1-1,24 2-1,15-1 2,20 2-1,16-3 0,12 1-1,5 0 0,0 0 0,-4 1 0,-13 2 1,-16 3-1,-19 4 0,-26 2 1,-23 4-1,-28 1 0,-24 1 1,-32 1-2,-26-2 0,-32 1-3,-32-14-9,-22 8-26,-37-11-2,-21 2 1,-35-11-3</inkml:trace>
  <inkml:trace contextRef="#ctx0" brushRef="#br0" timeOffset="23681.2554">9041 5707 88,'9'-20'39,"13"5"1,3-9-1,6 2-35,21-3-2,14 3 0,5 1 0,1 5-1,-6 8 0,-10 9-1,-15 13 1,-17 11-1,-23 18 1,-20 9 2,-18 9 0,-11 7 0,-9 1 1,3-2-1,8-7 0,13-8 0,23-19 1,27-13-3,29-18-1,32-16 0,29-9-5,17-11 0,27 4-26,-1-16-8,19 11-3,-5-10 2,18 11-4</inkml:trace>
  <inkml:trace contextRef="#ctx0" brushRef="#br0" timeOffset="24695.2749">14821 4187 75,'12'-9'38,"-6"-5"-2,-6 14 2,7-13-31,-7 13 0,3 18-2,-4 6-1,-5 6-1,-1 9-1,-2 5 0,1 3-2,2 3-1,2-5-3,8 2-4,-5-19-30,17 0 0,-8-16 0,10-4-2</inkml:trace>
  <inkml:trace contextRef="#ctx0" brushRef="#br0" timeOffset="24866.8782">14693 4384 103,'0'0'41,"-15"-12"1,30 10-2,5-6-36,16 1-3,13 2-2,8-3-5,18 11-30,-12-6-3,6 16-1,-15-2-1</inkml:trace>
  <inkml:trace contextRef="#ctx0" brushRef="#br0" timeOffset="25069.6821">14827 4907 105,'-19'0'41,"19"0"2,26-17-3,23-1-40,15-3-2,12-8-7,23 13-29,-8-8-2,13 14 0,-8-6-1</inkml:trace>
  <inkml:trace contextRef="#ctx0" brushRef="#br0" timeOffset="26130.5025">16320 4039 88,'2'11'37,"-4"13"0,-10 1-2,0 11-33,2 7-3,0-2-1,10 8-6,-3-19-19,20 0-10,7-18 0,20-5 0</inkml:trace>
  <inkml:trace contextRef="#ctx0" brushRef="#br0" timeOffset="26302.1058">16929 4127 67,'-33'51'39,"-20"7"-1,-5 19 0,-14-3-21,4 10-15,8 0-2,6-10-8,25 2-28,4-20-2,24-3-1,9-19 1</inkml:trace>
  <inkml:trace contextRef="#ctx0" brushRef="#br0" timeOffset="26598.5115">16814 4694 83,'-5'-12'40,"0"-8"-1,15 10 0,5-6-37,8 5 0,5 4-1,4 6 0,0 7 0,-6 8 0,-9 8 1,-12 11 0,-13 6 0,-9 5 0,-9 0 1,-3 0-1,2-6-1,6-2 1,11-14-1,21-12 0,25-15-1,24-11-1,26-7-3,12-20-10,25 11-26,-5-17 0,11 6-1,-11-10-1</inkml:trace>
  <inkml:trace contextRef="#ctx0" brushRef="#br0" timeOffset="26848.1163">18136 3758 86,'-49'50'41,"-19"21"0,-6 39 0,-23 13-33,0 35-5,1 13 1,15 8-2,23-5 1,27-12-3,31-22 1,34-27-5,44-23-2,20-42-26,39-10-7,5-30-1,19-8-3</inkml:trace>
  <inkml:trace contextRef="#ctx0" brushRef="#br0" timeOffset="27659.3319">18340 4299 56,'0'0'35,"-5"-15"-1,5 15 1,-7-12-25,7 12-2,0 0-1,0 0-2,0 0-1,-9 13 0,2 1-1,2 11 0,-4 2 0,4 4-2,3 0 1,4 3-1,9-7 1,5-5-1,12-10 0,9-12 0,9-12 0,9-6 1,4-10-1,-1-4 1,-2-5-2,-4 0 2,-6 1-2,-8 6 1,-10 7-1,-10 10 1,-7 13-1,-8 19 0,-9 19 0,-9 21 0,-10 20 0,-9 17 0,-9 14 0,-7 5 1,-4 0 1,-5-6-1,0-13 1,2-15-1,6-22 1,5-20-2,8-20 1,4-22-4,11-15-3,3-21-4,24-1-23,-11-24-8,17-2-1,-5-16 1</inkml:trace>
  <inkml:trace contextRef="#ctx0" brushRef="#br0" timeOffset="28782.5535">19008 4718 53,'10'-9'38,"-10"9"-1,0 0 0,-11 14-26,6 6-3,-6-1-3,4 9-2,-3 1-2,3 0-2,7 3-7,-3-12-28,19-4 0,2-20-2,12-7 1</inkml:trace>
  <inkml:trace contextRef="#ctx0" brushRef="#br0" timeOffset="28922.9562">19190 4520 76,'-30'-8'38,"7"11"-2,1-1-1,5 1-38,24 9-31,-7-12 0,33 18-4,-8-11 2</inkml:trace>
  <inkml:trace contextRef="#ctx0" brushRef="#br0" timeOffset="29234.9622">19345 4683 77,'-12'18'38,"0"8"-1,-10-8 1,9 4-32,-9-6-3,7 3 0,2-3-1,6 0 0,3-4 1,6-1-1,-2-11 0,18 14 0,-4-12 0,7-2 0,1-6-1,1 0 1,1-5-1,-2-2 0,-3 1-1,-1-1 1,-6 2-1,-12 11 0,15-9 0,-15 9 0,5 21-1,-7 2 0,2 10-1,-1 1-1,6 9-3,-2-14-16,18 10-17,-3-20 0,17-4-1,-2-23 1</inkml:trace>
  <inkml:trace contextRef="#ctx0" brushRef="#br0" timeOffset="29422.1658">20063 4408 92,'-34'29'39,"7"16"0,-14 5-3,4 13-35,-3 8-2,1-3-5,16 11-20,-2-18-11,17 0 0,2-20-2,16-5 0</inkml:trace>
  <inkml:trace contextRef="#ctx0" brushRef="#br0" timeOffset="29593.7691">19859 4783 96,'-10'-7'41,"3"-7"-1,21 4-3,28 2-47,-4-15-27,27 11 0,-5-9-2,14 11-2</inkml:trace>
  <inkml:trace contextRef="#ctx0" brushRef="#br0" timeOffset="29905.7751">20362 4719 89,'-17'-5'40,"17"5"-1,0 0 2,24-9-36,4 0 0,10 6-2,2-1 0,0 5-1,-3 1-1,-9 10 0,-15 5 0,-13 7-1,-18 5 1,-10 4-1,-7 2 0,-5 1 1,1-2-2,5-4 1,10-4 0,12-7 1,17-5-1,15-8-1,17-6-1,8-12-3,23 9-23,-6-24-12,11 3 0,-9-15-2,12 6 1</inkml:trace>
  <inkml:trace contextRef="#ctx0" brushRef="#br0" timeOffset="30295.7826">21128 4483 96,'0'0'43,"30"9"-1,-5-19-1,16 5-40,8-5-6,-2-9-31,23 8-4,-2-9 1,10 6-1</inkml:trace>
  <inkml:trace contextRef="#ctx0" brushRef="#br0" timeOffset="31699.8096">21997 4263 81,'-17'8'37,"7"13"1,-10-3 0,10 16-32,-6-6 0,8 7-2,1-2 0,8 0-2,7-6 1,10-6 0,9-11-1,8-8 0,5-10 0,8-7-1,1-7 0,-2-4 1,-2-3-1,-9 2 0,-5 2-1,-7 6 1,-7 4-1,-17 15 1,11-7-1,-12 22 1,-8 11-1,0 12 0,-6 14 0,-1 11 0,-5 11 1,-2 7-1,-4 2 0,-3-5 1,-5-2-1,-4-10 1,-2-11 1,-2-13-1,0-14-2,3-17 0,6-10-4,1-26-16,23 2-18,1-21-3,21-1 0,2-15 0</inkml:trace>
  <inkml:trace contextRef="#ctx0" brushRef="#br0" timeOffset="31965.0147">22583 4722 104,'-16'1'41,"7"10"0,-8-8-3,-4 9-35,7 0 0,5 6-2,-2-1 0,1 5-1,1 2 0,0-3-1,4 0-2,5-21-7,13 13-27,-4-23-3,15 1 1,-4-15-1</inkml:trace>
  <inkml:trace contextRef="#ctx0" brushRef="#br0" timeOffset="32355.0222">22664 4556 86,'-11'-31'37,"5"13"-1,-10-2 1,16 20-26,-11-4-8,11 4-1,7 14-1,4-2 0,7 0-1,5 6 1,0 0 0,1 6 1,-5 2 0,-5 4 2,-8 1-2,-3 6 2,-11-1-1,-4 0 0,-6-3-1,2-4 0,-1-7-1,6-6 0,11-16 0,0 0-1,0 0 1,29-18 0,0-1 0,4-7-1,4 2 1,3 2 0,-2 2-1,-7 2 0,-7 9 0,-7 9 0,-17 0 0,7 23-1,-12-6 1,-3 2-2,2 2-2,2-8-4,20 9-21,-4-25-12,20 1 0,-1-18 0,18 1 0</inkml:trace>
  <inkml:trace contextRef="#ctx0" brushRef="#br0" timeOffset="32542.2258">23501 4365 116,'-32'34'39,"0"23"1,-16-4-3,3 11-36,4 3-1,7-1 0,6-3-4,5-14-4,19 0-30,-9-21-2,17 1 1,-4-29-1</inkml:trace>
  <inkml:trace contextRef="#ctx0" brushRef="#br0" timeOffset="32698.2288">23164 4758 78,'0'-19'39,"-4"-4"-1,14 14 1,-3-10-11,10 12-27,8 2-2,1-5-10,9 15-26,-5-7-2,9 9 1,-11-8-2</inkml:trace>
  <inkml:trace contextRef="#ctx0" brushRef="#br0" timeOffset="33759.0492">23598 4802 95,'0'0'39,"0"0"2,8 16-2,-23-5-33,11 9-2,-5 2-2,1 2-1,-3 4-2,1-3-1,5 9-11,-3-18-24,12 0-3,-4-16 0,15 1-1</inkml:trace>
  <inkml:trace contextRef="#ctx0" brushRef="#br0" timeOffset="34133.4564">23776 4036 90,'12'-15'39,"18"17"0,2 5 1,25 15-34,-11 9 0,9 14 1,-9 9-3,-2 16-1,-15 9 0,-14 10-1,-18 7-1,-15 2 0,-17-1 0,-7-7-1,-4-9-1,-3-13-1,9-9-7,-8-26-29,22-12-3,-2-22 0,16-6-1</inkml:trace>
  <inkml:trace contextRef="#ctx0" brushRef="#br1" timeOffset="47612.1156">1475 4869 80,'-22'-3'39,"5"-4"-2,17 7 2,-1-15-37,17 4-1,14-3 0,15-3 0,16 1 1,13-2-2,14 2 1,10 2-2,11 4 2,12 1-2,10 5 1,6 4 0,12-2-1,13-2 1,13-1-1,16-5 1,19-3 0,13-2 0,17-6 0,16 1 0,14 0 0,13 2 1,10 4-1,12 6 1,9 6-1,13 3 0,10 3 1,11 0-1,8 1 0,7-3 0,9-1 0,6-1 0,8-3 0,7 1 0,48 0 0,-40 4 0,1 4 0,-1 7 0,-2 3 0,-4 2 1,-3 2 0,1 0 0,-43-2-1,46-3 1,7-3 0,6-9 0,8-1-1,4-2 0,3-5 0,-2-1 0,-3 0 0,-4 2 0,-8 0 0,-6 4 0,-10 4 0,-4 0 1,-9 2 0,-4 5 0,-4-1-1,-5 0 2,-3 0-2,-2-1 2,-2-4-1,-3 2 0,-3-1 1,-8-2-1,-6-2 1,-6-1 0,-13 1 0,-9 1 0,-16 0 0,-9 2 0,-19-1-1,-10 2 1,-18 1-1,-16-1-1,-19-3 0,-17-2 0,-22-4 1,-27-3-1,-28-4 1,-22-3-1,-25-3 1,-22-1 0,-19-2 0,-15 1-1,-7 1 1,-3 2-1,0 3 0,4 12 0,-12-15 0,12 15-1,0 0-2,0 0-2,0 0-14,-13-3-21,13 3-1,-23-4-1,6 3-2</inkml:trace>
  <inkml:trace contextRef="#ctx0" brushRef="#br1" timeOffset="49187.7459">2592 3045 64,'12'-16'35,"-4"2"-1,-8 14 0,7-16-28,-7 16-1,16-3 0,0 7 0,3-1-2,10 5 0,8-7-2,13 0 1,10-3-2,15-2 0,12-5 0,12-2 0,6-2 0,10 0 1,9 2-1,9 2 0,7-1 0,5 5 1,6 2 0,14 3 0,11 0 0,12 0 1,12-3-1,16-1 1,12-3 0,20-1-1,16-1 0,13-1-1,11-2 0,13 3-1,5-1 1,3 2-2,9 1 2,-1 0-2,6 0 2,6-1-1,10 1 1,11-2 1,11-1 0,52 1 0,-28-4 0,11 3 0,5-2 2,10 1-2,4-1 1,4 3-1,42-1 1,-75-2-1,44-2 0,3-3 1,5-5-2,-1-1 1,-6-4-1,33 0 0,-86 2-1,27 3 0,-19 4 1,-20 8-1,-30 5 1,-28 8-1,-32 2 1,-72 7 1,-2 0 0,-30 3-1,-37 0 0,-27 0 1,-28 1-2,-23-6-1,-14 5-4,-29-16-32,6 8-1,-20-7-2,-1-16-1</inkml:trace>
  <inkml:trace contextRef="#ctx0" brushRef="#br2" timeOffset="83118.3984">827 7665 75,'0'0'34,"-3"23"-1,3 8 0,-5 8-32,2 16 0,-1 9-2,-2 10 0,-1 7 0,-2-4-5,9 5-6,-5-13-20,9-10-1,1-17-1,5-15 2</inkml:trace>
  <inkml:trace contextRef="#ctx0" brushRef="#br2" timeOffset="83414.8041">846 7720 89,'-11'-25'37,"-1"5"-1,12 20 2,0 0-35,28 6-1,3-1 0,12 2 0,8 2-1,7 4 0,2 3 0,-1 7-1,-4 6 0,-17 6 0,-12 15-1,-17 8 0,-15 7 0,-15 8-1,-12 2 1,-10-4-1,-1-3-2,-4-18-15,18-6-17,2-22 0,18-13-2,10-22 1</inkml:trace>
  <inkml:trace contextRef="#ctx0" brushRef="#br2" timeOffset="83758.0107">1444 8072 87,'-8'24'35,"8"-1"0,0-23 1,16 13-34,6-19 1,12-6 1,4-10-1,7-3 0,-1-5 0,-1 2 0,-9-2-1,-8 2 0,-13 4 0,-12 9 0,-13 7-1,-12 9 0,-9 7 0,-5 13 0,-3 6-1,2 9-1,5 4 1,7 3-1,11 0 1,13-5-2,18-6-2,11-17-4,29-2-21,-1-21-8,17-3 0,1-16-2</inkml:trace>
  <inkml:trace contextRef="#ctx0" brushRef="#br2" timeOffset="84272.8206">2076 8054 93,'-25'25'37,"8"7"-1,-3-5 1,4 6-34,4-2 0,5 4 0,-2 0 0,3-1 0,-1-3-2,4-3 1,-2-6-1,2-7 0,3-15 0,0 0-1,3-17 0,2-8 0,1-7 0,-2-7 0,4-10 1,-1-2 0,3-3 0,0 5 0,4 2-1,3 5 1,3 6 0,3 8 0,5 10-2,2 9 1,1 7 0,-2 7 0,-2 8 0,-5 9 0,-6 6-1,-6 3 0,-12 5 1,-7 0-1,-8 3 0,-6 0 1,-8-2 0,-1-3-1,-3 1 2,3 4-1,-1 4 0,4 6 1,3 8-1,1 4 0,5 5 0,3 1 1,7-3-3,2-12-4,19-4-18,-7-28-13,20-13 0,3-25-2,16-14 0</inkml:trace>
  <inkml:trace contextRef="#ctx0" brushRef="#br2" timeOffset="84912.4329">2465 8087 105,'-1'30'38,"-2"-12"0,16 2-2,3-16-35,11-8 1,5-12 0,9-6 0,2-8-1,1-5 1,-4-1-1,-5 0 0,-9 1 0,-8 5 0,-11 9-1,-10 10 1,-13 7-1,-8 10 2,-8 7-1,-5 11 1,-3 4-1,2 4 0,3 0 0,9 2-1,9-5 0,15-7 0,16-7 0,17-12-1,14-11 2,11-5 0,9-6 0,4-2 0,-1-1 0,-8 1 0,-9 4-1,-13 5 1,-10 11 0,-14 9-1,-14 10 0,-11 4-1,-7 5 1,-4 3 0,0 0-1,1 0 0,5-4 1,5-11-1,11-15 1,12 2 1,9-16-1,7-8 1,4-8 0,5-5 0,-1 1 0,-2 2 0,-7 4 0,-6 8 0,-7 11-1,-14 9 0,9 21-2,-11 1-1,2 7-1,1-2-2,10 8-5,-6-16-12,26 9-8,-11-23-6,21-1-2,-3-12-1,10-1 4</inkml:trace>
  <inkml:trace contextRef="#ctx0" brushRef="#br2" timeOffset="85224.4389">3624 7942 104,'-27'-4'38,"9"22"2,-13-2-2,9 14-30,-5 0-4,8 3-1,3-2-1,11-2 0,8-9-1,12-17 0,10-16 0,9-13 1,8-14-1,5-13 0,2-12 1,0-10-1,-8-5 0,-2 4 0,-10 9 0,-11 11-1,-9 14 1,-10 18-1,-10 25 0,-8 24 0,-3 20-2,-2 10-1,8 13-5,-5-7-13,24 19-7,-10-20-7,26 0-5,1-18-2,20-5 1</inkml:trace>
  <inkml:trace contextRef="#ctx0" brushRef="#br2" timeOffset="86113.656">4122 7984 93,'0'0'38,"-13"8"1,13-8-1,8-10-32,11-4-2,3-8 0,7-1-1,0-6-1,1 1 0,-2-2-1,-5 3 0,-6 4-1,-10 6 0,-7 17 0,-13-6 0,-7 18 0,-8 9 0,-8 11 0,-3 8 0,-5 5 0,3 1 0,6-3 1,10-5-1,12-7 0,16-10 0,15-17 1,18-11 0,14-11 0,10-7 0,6-7 0,1-3 0,-2 0 0,-7 3 0,-10 6-1,-11 6 0,-13 9 0,-10 9 0,-14 2 0,-10 25 0,-11-2-1,-5 11 1,0 3-1,-4 2 0,1-2 1,2-4-1,8-5 1,8-7 0,8-10 0,3-11 0,23-14 1,1-5 0,4-7 0,4-6 0,2-4 0,0 2 0,-2 0 0,-5 7 0,-4 8-1,-8 9 0,-15 10 1,15 7-1,-14 9 0,-4 8 0,0-1 0,3 4 0,3-7-1,6-2 0,8-11-3,6-20-6,23 1-12,-10-33-6,23 6-8,-8-26-3,11 0-2,-12-18 2</inkml:trace>
  <inkml:trace contextRef="#ctx0" brushRef="#br2" timeOffset="86269.659">5141 7422 94,'-22'65'39,"-13"7"-1,8 12-1,-5-6-25,10-1-12,11-7-4,3-19-11,19 2-18,-3-28-4,16-9 0,-2-20-2</inkml:trace>
  <inkml:trace contextRef="#ctx0" brushRef="#br2" timeOffset="86394.4614">5208 7726 111,'10'-15'37,"1"-1"-1,7 1-16,16 15-47,-2-10-11,16 11 0,-3-5-1</inkml:trace>
  <inkml:trace contextRef="#ctx0" brushRef="#br2" timeOffset="86971.6725">1753 9079 93,'2'-15'39,"-2"15"1,9-14-1,-9 14-30,0 0-5,12 23-1,-12 5 0,2 13-1,-2 12-1,3 11 0,2 6 0,3 3 0,4-5-1,4-5 1,7-17 0,6-19 0,7-23 0,6-21 0,3-21 0,0-14 0,-3-10 0,-4-6-1,-8-1-1,-6 5 0,-6 11-2,-10 10-1,0 17 0,-5 10-3,9 17-3,-12-1-12,38 18-10,-16-6-4,20 11-1,-4-9 1</inkml:trace>
  <inkml:trace contextRef="#ctx0" brushRef="#br2" timeOffset="87767.2878">2628 9176 103,'-31'-6'37,"0"9"1,-16-3-1,6 11-31,-8 4-2,5 9 0,1 6-1,6 7 0,9 1-1,8 4 0,11 0-1,11-3 0,11-9 0,12-6 0,7-11 0,9-11-1,4-11 1,1-8-1,0-11 0,-4-8 0,-5-3 0,-8-3 0,-8 4 1,-7 1-2,-10 8 2,-5 7-1,-4 11 0,5 11 0,-21 7 0,10 10 0,4 0 0,5 5 0,7-4 0,6 0 0,9-9 1,9-6-1,4-6 0,6-5 0,0-4 1,-2-1-1,-2 2 1,-7 3-1,-5 6 0,-7 5 1,-7 10-1,-5 5 0,-7 8 0,-3 3 0,-1 5 0,-2 1 0,0-4 0,2-6 0,3-5 0,4-10 0,0-10 0,10-13 0,0-10 0,1-9 1,3-7-1,0-4 1,-2-3-1,2 1 0,0 2 1,1 4-1,2 7 0,0 4 0,4 9 0,3 4 0,6 4-1,1 4-1,7 7-2,-5 0-1,8 8-4,-12-9-9,12 18-9,-22-19-5,10 18 11,-16-12 12,-2 2 6,-11-6 3,0 0 5,12 20 9,-23-22 10,15 19 7,-17-12-11,13 18-11,-6 1-4,4 8-1,-2 3-2,4 2-1,3 0-3,1-7-2,10 2-10,-14-32-11,33 13-8,-15-33-6,14-4 0,-8-21 1</inkml:trace>
  <inkml:trace contextRef="#ctx0" brushRef="#br2" timeOffset="87892.0902">3562 8909 103,'-7'-10'35,"7"10"1,0 0-7,0 11-50,10-4-13,19 9-1,1-9-2,19 5 0</inkml:trace>
  <inkml:trace contextRef="#ctx0" brushRef="#br2" timeOffset="88219.6965">3932 9084 107,'-25'29'39,"-14"-8"2,5 11-2,-7-4-33,8 3-2,4-2 0,8 2-1,8-4-1,12-5 0,14-9-1,11-9 0,12-11 0,8-9-1,5-7 1,2-7-1,-4-3 0,-4 0 0,-8 4 0,-10 5 0,-8 6 0,-9 6 0,-8 12 0,0 0-1,0 0 0,-7 13-1,6 2-3,1-15-7,11 22-11,-11-22-5,30-11-7,-8-12-5,18-6-1,-2-20 3</inkml:trace>
  <inkml:trace contextRef="#ctx0" brushRef="#br2" timeOffset="88640.9046">4451 8604 79,'0'0'41,"-30"24"-1,15 20 2,-10 3-11,5 16-26,3 7-1,5 5-1,3 1 0,2 0-2,3-7 1,3-8-2,1-14 0,3-10 0,1-18 1,-4-19-1,13-10 0,-5-15 0,4-11 0,0-7 0,2-4 0,3 0 0,-1 8 0,0 9 0,0 9 0,2 10 0,-1 9 0,-1 13 0,0 6 0,-1 6 1,-1 5-1,-2 3 0,-5 2 0,-3 2 0,-5-4 0,-7-3-1,-2-6 1,-5-5-1,-1-9-2,-3-14-1,19 6-9,-24-43-7,34 10-7,-10-31-6,30 0-5,1-18-4,19 3 2</inkml:trace>
  <inkml:trace contextRef="#ctx0" brushRef="#br2" timeOffset="88843.7085">4922 8562 114,'1'34'43,"-18"2"0,4 22-1,-23 6-37,14 1-2,1 3-1,6 3 1,3-2-3,7-2-2,6-6 0,1-13-4,13 1-10,-13-32-8,19 4-6,-18-32-6,14 0-5,-9-21-1,7-2 2</inkml:trace>
  <inkml:trace contextRef="#ctx0" brushRef="#br2" timeOffset="89171.3148">4996 9021 82,'0'0'41,"8"16"-1,-8-16 2,25 6-13,-5-14-25,7-1-2,2-4 0,3-4-1,1-6-1,-2-3 1,-3-1-1,-4-3 1,-5 2-3,-8 4 3,-7 3-2,-10 11 2,-8 12 0,-9 14 0,-6 11 0,-5 11-1,1 8 3,3 3-3,5 1 2,11-7-3,18-9-4,7-27-10,37 0-8,2-36-5,39-2-9,7-31-4,29-12-3,14-19 1</inkml:trace>
  <inkml:trace contextRef="#ctx0" brushRef="#br2" timeOffset="89545.722">6571 7950 105,'0'0'42,"13"-5"-1,21-1-1,6-7-39,19-7-5,20 11-16,-9-17-11,12 16-8,-14-5 0,-3 14-1</inkml:trace>
  <inkml:trace contextRef="#ctx0" brushRef="#br2" timeOffset="89701.725">6622 8259 111,'-44'28'42,"36"-11"0,28-25 0,44-11-38,29-16-4,23-21-12,33 15-10,-13-19-6,21 19-7,-17-1-6,2 13-1,-17 3 0</inkml:trace>
  <inkml:trace contextRef="#ctx0" brushRef="#br2" timeOffset="91464.5589">8574 6785 34,'0'0'25,"0"0"-2,0 0 1,0 0-22,0 0-2,0 0 0,0 0 0,0 0 0,0 0 3,15-10 1,-15 10 3,11-9 1,-11 9 1,0 0 1,2-17 1,-2 17 1,0 0-3,-12 19-1,-14 8-2,-12 30-1,-25 31 0,-12 41 0,-24 45-1,-13 43-1,-17 35 2,8 31-1,9 5 0,34-1-2,31-22-2,35-36-3,54-37-17,23-61-10,52-40-10,11-50-1,21-32-1</inkml:trace>
  <inkml:trace contextRef="#ctx0" brushRef="#br2" timeOffset="94007.4078">8498 7973 63,'0'0'35,"0"0"0,-15-15-10,15 15-9,-29 6-5,10 5-3,-12-3-2,3 10-2,-2-5-1,3 6-1,5-2 0,8 2-2,10-3 1,12-4-2,10-1 1,9-5 0,3 0 1,4-1-1,-1 0 0,-2 0 0,-7 6 1,-9 3-1,-14 4 0,-11 5 1,-11 3-1,-6 0 0,-2-2-1,1-5-1,11-2-6,-2-20-19,19 3-11,26-27 1,10 3-2</inkml:trace>
  <inkml:trace contextRef="#ctx0" brushRef="#br2" timeOffset="94335.0141">8904 7528 83,'-3'-12'38,"3"12"-2,-18 19 2,5 15-29,-13 14-5,1 15-1,-8 15-2,2 9 0,0 3-1,3-1-1,7-5-2,5-17-7,19-3-25,0-21-2,17-13-1,4-19 0</inkml:trace>
  <inkml:trace contextRef="#ctx0" brushRef="#br2" timeOffset="95208.6309">9058 8025 97,'-17'9'38,"-7"-1"2,4 11-3,3-3-34,-4 6-2,5-1 1,3 8 0,2-1-1,9-3 1,4-4-1,9-1 0,6-8 0,11-6 0,3-8-1,6-9 0,2-6 0,0-7-1,-2-7 2,-7-3-1,-8 1 1,-11-1-1,-10 5 1,-9 2 0,-10 6-1,-4 6 2,-4 9-2,-1 5 0,4 4 1,3 4-1,10 1 1,10-8-1,10 16 1,11-13-1,10-3 0,7-3 1,5-2-1,1-1 0,-2 1 1,-6 3-1,-7 5 1,-9 11-2,-11 6 1,-8 8-1,-8 9 1,-7 4 0,-3 6-1,-3-1 0,0-2 1,5-9 0,1-6 0,5-7 0,9-22 0,0 0 1,0 0-1,9-28 0,1 0 1,-1-7-1,0-8 1,1-3 0,-2-5 0,1 2 0,2 0 0,3 6 0,3 3 0,3 7 0,2 10-1,2 9 0,1 8 0,-2 11 0,-3 9 0,-4 5 0,-4 7 0,-9 7 0,-3 4-1,-6 1 0,-4 1 0,-3 0 0,-4-3 0,0-2 0,-2-6 1,3-6-1,0-5 1,2-5 0,0-4 0,1-3 0,1-3 0,1-1 0,-2-2 0,0 2 0,-1 3 1,1 5-1,-2 7 0,2 10 0,4 8 1,0 7-1,6 7-1,1 2-1,5 5-3,-3-15-10,20 12-11,-16-29-9,21 0-4,-4-22-2,12-6 1</inkml:trace>
  <inkml:trace contextRef="#ctx0" brushRef="#br2" timeOffset="95629.839">9718 8171 93,'0'0'38,"20"-1"1,-3-10 0,16-1-35,2-8-1,9 0 1,3-5-1,2 0-1,-1 0 0,-7 2 0,-8 2-1,-12 2 0,-14 7-1,-7 12 0,-29-13 1,-4 15-1,-13 6 1,-6 11 0,-5 5 0,4 8 0,2 6 0,10 3 0,14-1 0,18-2-1,25-7-1,18-17-3,27 1-13,2-28-10,30 4-9,-3-22-4,15-5-1,-3-10 0</inkml:trace>
  <inkml:trace contextRef="#ctx0" brushRef="#br2" timeOffset="96051.0471">10810 7553 95,'12'0'38,"-12"0"1,-5 35-1,-10-3-34,-4 12-1,-3 4-2,3 4 0,-1 1-1,5-6-2,10-2-3,1-23-19,20 0-12,-1-17-2,13-4 0,-3-15 1</inkml:trace>
  <inkml:trace contextRef="#ctx0" brushRef="#br2" timeOffset="96207.0501">10757 7768 103,'-14'12'38,"14"-12"2,-1 18-1,14-17-35,18 1-3,9-2-3,3-10-10,10 18-18,-16-8-8,-2 12 0,-20 2-1</inkml:trace>
  <inkml:trace contextRef="#ctx0" brushRef="#br2" timeOffset="96363.0531">10651 8222 97,'-13'11'39,"27"-4"-1,14-19 0,23-6-36,16-6-7,2-14-18,16 9-13,-10-5-1,1 7-1,-12 0-1</inkml:trace>
  <inkml:trace contextRef="#ctx0" brushRef="#br2" timeOffset="100996.3422">15790 7181 123,'23'31'40,"0"2"2,13 27-4,-3 5-35,-1 17-2,-3 10 1,-9 9-2,-13 9 0,-10 1 1,-14 2-1,-11 0 0,-9-10 0,-9-8-2,-4-11 0,-6-11-3,8-9-10,-11-28-6,24 2-9,-13-34-6,22-4-5,-4-25-3,13-11 2</inkml:trace>
  <inkml:trace contextRef="#ctx0" brushRef="#br2" timeOffset="105692.0325">16418 7786 83,'0'0'40,"-14"0"-3,2 19 2,-9 2-34,4 13-2,-4 3-1,3 2-1,0 1-2,3-4-1,8 1-6,-2-20-19,17 5-11,-8-22 1,27 7-1</inkml:trace>
  <inkml:trace contextRef="#ctx0" brushRef="#br2" timeOffset="106097.6403">16389 7689 76,'-15'-14'36,"15"14"0,-13-5 0,13 5-28,0 0-3,24 13-1,-6-10-1,6 2 0,0-1 0,2 6 0,-3 3-1,-1 8 1,-8 8-2,-4 9 1,-8 7-1,-8 3 0,-4 2 0,-1 2 1,-1-7-1,4-9-1,5-14 0,8-11 1,11-17 0,7-10-1,8-11 1,3-10-1,3-4 0,-1-4 1,-3 6-1,-5 3 0,-7 9 1,-6 12-1,-15 15 0,0 0 0,2 30-1,-9-2 0,1 6-3,1-2-1,10 10-8,-7-18-13,25 7-10,-2-19-3,19 1 2,-2-14 0</inkml:trace>
  <inkml:trace contextRef="#ctx0" brushRef="#br2" timeOffset="106472.0475">17214 7881 65,'-4'-29'37,"-19"-1"-1,-1 11 2,-20 0-21,8 21-6,-13 3-2,8 15-3,-3 7-2,9 6 0,7 3-1,13-1-1,11-6 0,16-8 0,14-11 0,16-11 0,14-17-1,10-11 0,7-13 0,0-8 0,-3-7-1,-5-6 1,-9 0 0,-11-2-1,-12 8 0,-15 7 0,-10 14 0,-11 14 0,-11 20 0,-9 18 0,-9 22-1,-2 16 0,-2 13-1,3 5-2,10 6-2,3-12-8,26 11-10,-6-27-9,29 1-3,-5-26-3,19-4 0</inkml:trace>
  <inkml:trace contextRef="#ctx0" brushRef="#br2" timeOffset="107361.2646">17541 7799 103,'-13'10'37,"21"4"2,-8-14-2,27 6-34,-2-5-1,6-1 0,1-4-1,2 0 0,-4-3-1,-4-1 0,-9 1 1,-4 0 0,-13 7-1,-3-13 1,-10 9-1,-8 1 0,-8 3 0,-5 5 0,-4 5 1,-3 7-1,1 3 1,4 7 0,4 3 0,8 1 0,13 0 0,11-4-1,16-7 0,9-6-2,15-7-2,4-10-1,15-2-4,-6-15-3,12 7-1,-16-16 0,4 9 2,-18-8 5,-4 5 3,-12 1 3,-15-1 5,0 12 5,-18-6 0,14 17 1,-33-5-2,18 18-1,-8 3-3,6 13 1,-3 3-2,4 8 0,-2 1-1,6 5 0,0-4-1,5-4-1,1-6 1,4-8-2,2-10 0,0-14 0,15-5 0,-2-16 0,2-6 0,1-8 1,4-8-1,1-4 1,0-5-1,1 1 1,-2 5-1,-1 6 1,-1 5-1,1 8 1,0 8 0,-1 12-1,2 8 0,-3 9 1,-1 7-1,-2 5 0,-1 2 0,-6 3 0,-6 3 0,-7 1 0,-8 1-1,-8-1 1,-7-1 0,-4 0 0,-4-4-1,-1-3 1,1-5 0,1-1 1,7-5-1,3 1 1,6-1-1,5 4 0,2 7 0,0 9 0,-1 11 1,-4 10-2,-4 14 1,-1 1-3,-1 7-1,-6-7-5,9 13-9,-14-26-8,19 7-6,-12-27-5,16-1-3,-8-16 0</inkml:trace>
  <inkml:trace contextRef="#ctx0" brushRef="#br2" timeOffset="107798.073">16601 8666 102,'-21'-22'39,"21"22"1,-2-18-2,2 18-33,0 0-2,11 11-1,-10 12 1,-1 14-1,-4 6 1,-2 7-1,-2 2 1,3-1-2,3-5 1,7-8-1,4-12-1,8-17 1,9-15-1,6-15 1,6-13-2,4-10 1,-3-8 0,-2-3 0,-3-1-1,-6 4 0,-5 6-1,-6 9 1,-2 14-2,-5 7-2,2 16-3,-12 0-9,26 23-8,-19-9-9,17 16-2,-8-9-3,11 5 3</inkml:trace>
  <inkml:trace contextRef="#ctx0" brushRef="#br2" timeOffset="108390.8844">17229 8737 77,'3'-12'39,"-20"1"-3,-1 12 3,-18-7-18,1 15-14,-8 3-1,-1 14-1,-3 5 0,6 7-2,2 2 2,9 2-3,11-3 1,13-4-1,12-9-1,12-11-1,13-10 0,11-11-1,7-9 1,4-7 0,0-7 0,-6-3 0,-7-3-1,-9 3 1,-10 3-1,-10 6 1,-14 7-1,3 16 1,-24-8 0,6 17 1,3 6 0,3 4-2,6 3 3,10-3-2,11 0 1,10-4-1,10-5 0,7-5 0,4-3 0,3-2 1,-5 1-1,-3 0 0,-7 3 1,-9 3-1,-10 3 0,-8 6 0,-9 4 0,-7 3 0,-5 1 0,-2 0 0,1-2 0,0-2 0,4-6 2,11-14-2,0 0 0,12-14 0,6-8 0,3-6 0,3-3 0,1-6 0,-1 0 0,-2 0 0,-3 5 0,-4 2-2,2 6-4,-1-6-5,19 14-8,-8-18-5,29 18-7,-2-21-5,26 4-4,8-16-2,35-1 4</inkml:trace>
  <inkml:trace contextRef="#ctx0" brushRef="#br2" timeOffset="111900.9519">18875 7713 86,'22'-7'39,"-7"21"-1,-20 9 1,-5 19-28,-15 7-9,-1 15 0,-4 6-1,2 5-2,4 1-2,0-10-6,20 0-24,-6-14-5,14-9 0,-2-21-1</inkml:trace>
  <inkml:trace contextRef="#ctx0" brushRef="#br2" timeOffset="112072.5552">18546 8225 107,'-1'-13'41,"13"-15"1,34 3 0,20-11-37,20-3-2,19 1-7,-1-13-19,19 15-10,-17-2-8,-7 16 1,-23 5-4</inkml:trace>
  <inkml:trace contextRef="#ctx0" brushRef="#br2" timeOffset="112618.5657">20164 6926 108,'-69'99'38,"-18"29"1,1 33-3,-8 19-32,13 16-1,12-1 0,20-7-2,23-19-1,29-21-1,30-27-2,28-32-7,43-18-18,5-32-12,22-14 1,-7-20-2,-1-10 1</inkml:trace>
  <inkml:trace contextRef="#ctx0" brushRef="#br2" timeOffset="113382.9804">20158 7757 77,'12'-10'37,"-12"10"-1,0 0 1,0 0-30,-20 18-1,-3 3 1,6 10-1,-7-3-1,9 4-1,4-6 0,12-5 0,8-10-2,18-10 0,9-9 0,10-7-2,7-7 1,2-3-1,-2-4 1,-2 2-1,-9 2 0,-10 4 1,-9 4-1,-6 5 0,-17 12 0,0 0 0,-2 29-1,-13 5 1,-3 15 0,-9 11-1,-4 14 1,-8 9-1,-9 5 1,-2 0 0,-3-3 1,-1-8-1,0-15 1,6-11-1,6-15-1,8-21-2,18-13-5,2-30-16,30 1-12,-1-21-3,19 1-1,-2-13 0</inkml:trace>
  <inkml:trace contextRef="#ctx0" brushRef="#br2" timeOffset="113835.3891">20729 8001 85,'0'0'36,"0"0"2,4 12-1,4 4-28,-10-3-3,4 7-3,-4 0-1,-1 5-2,-1-1 1,-4-1-3,2 1-4,-10-18-23,16-6-9,0 0 1,9-21-1</inkml:trace>
  <inkml:trace contextRef="#ctx0" brushRef="#br2" timeOffset="114287.7978">20895 7750 109,'-17'7'40,"-4"-8"1,21 1-1,-19 5-37,19-5-1,0 0 0,20 8-2,-7 2 0,1 6 1,-3 6 0,1 6 0,-5 2-1,-3 3 2,-1 1-1,-5 3 0,-2-4 0,-3-2-1,0-3 0,-1-6 0,2-4 0,0-3-1,3-3 0,3-12 0,0 0 1,10-3 0,5-12 1,8-4 0,6-8 0,7-1 0,3-4 0,0 1 0,-1 2 0,-4 8 0,-8 9-1,-7 11 1,-19 1-1,9 30 0,-16-1-1,-3 2-1,-2 3-1,-1-3-1,7-1-2,0-12-3,21 1-14,-7-30-13,23-1-1,-3-14-1,14-4 1</inkml:trace>
  <inkml:trace contextRef="#ctx0" brushRef="#br2" timeOffset="114475.0014">21534 7657 91,'13'-30'36,"-15"10"0,2 20 1,-26 22-28,11 20 0,-11 7-4,3 12-1,-4 7-3,3 1-2,4-4-1,2-9-4,14-1-16,-7-22-15,15-5-1,-3-18-1,-1-10 1</inkml:trace>
  <inkml:trace contextRef="#ctx0" brushRef="#br2" timeOffset="114615.4041">21369 7996 104,'-15'-30'39,"7"11"2,-3-4-2,17 6-30,9-5-5,17 1-2,21 9-14,1-19-14,26 13-13,-2-6-1,11 8-2,-6-2 2</inkml:trace>
  <inkml:trace contextRef="#ctx0" brushRef="#br2" timeOffset="114974.211">22173 7480 98,'11'-10'40,"-11"10"1,6 10-1,-4 5-28,-7 10-9,-2 12 0,-6 6-3,-4 8 1,-1 6-2,0-3-1,6 1-3,0-14-8,19 2-20,-3-18-6,17-8 1,1-18-2</inkml:trace>
  <inkml:trace contextRef="#ctx0" brushRef="#br2" timeOffset="115145.8143">22198 7698 104,'-35'-16'40,"11"11"1,3-8-2,21 13-31,15-9-5,15 1-3,18 11-12,-4-15-17,15 16-11,-13-3 1,-2 16-2,-20 1 1</inkml:trace>
  <inkml:trace contextRef="#ctx0" brushRef="#br2" timeOffset="115301.8173">21897 8176 112,'0'0'41,"23"16"0,20-26-1,20-10-40,28 6-19,-6-22-11,13 10-9,-11-9-1,-1 9-1</inkml:trace>
  <inkml:trace contextRef="#ctx0" brushRef="#br2" timeOffset="116081.8323">23301 7636 100,'0'0'39,"0"0"0,-21-1-2,-7 23-32,-13 7 1,-8 12-2,-11 11 0,-6 15-1,-6 5 0,4 2-1,7-3 0,15-4-1,17-10 0,16-8-1,19-13 0,20-15-1,19-9 1,16-9 0,13-6 0,9-5 0,2-4 0,7 0 0,-3-1 0,-2 1 0,-7 2 0,-7 1 0,-12 1 0,-9 0 0,-12-3-1,-15 0 1,-14-5 0,-16-3 0,-15-7 1,-14-5 0,-15-6 0,-13-5 0,-7-5 0,-5-4 1,2-2-2,6 2 1,9 6-1,14 5-2,20 9-2,14-3-9,34 29-14,-1-9-9,27 18-6,3-2 1,17 11-1</inkml:trace>
  <inkml:trace contextRef="#ctx0" brushRef="#br2" timeOffset="116830.6467">23920 7799 101,'-12'2'38,"-5"0"2,4 14-2,-3 1-32,3 10-1,-1 2-1,2 8-1,2 0 0,4 0-2,2-7 1,9-5-2,6-11 2,13-5-1,4-12-1,9-13 1,2-10 0,5-3 0,2-6 0,-4-1 0,-4 4-1,-10 1 0,-7 11 0,-8 12-1,-13 8 1,-5 31 0,-11 13-1,-12 17-1,-6 16 2,-10 14-1,-5 11 0,-4 4 1,-2 2 1,0-9 0,3-11 2,5-15-2,7-20 1,7-20-1,10-20-2,7-22-2,10-13-6,-3-29-12,25 7-11,-13-23-8,18 4-2,-3-10-1,12 11 3</inkml:trace>
  <inkml:trace contextRef="#ctx0" brushRef="#br2" timeOffset="117064.6512">24256 8240 100,'0'0'41,"0"0"-1,0 0 0,10-1-35,-10 1-1,-12 15-2,3-1 0,-1 6-1,-1-1 0,0 3-1,3-1-3,2-10-3,19 9-18,-13-20-11,20-6-5,-1-10 0,12 1-1</inkml:trace>
  <inkml:trace contextRef="#ctx0" brushRef="#br2" timeOffset="117454.6587">24451 8139 105,'-18'11'41,"17"2"1,1-13-1,-15 20-36,16-8-1,5 6-1,-5-1-1,-2 6 0,-6 1-1,-5 4 0,-3-2 0,-2 0 0,1-4-1,3-4 0,7-7 1,6-11-1,17-7 0,7-11 0,10-5-1,7-6 1,3-3 0,0-2 0,-3 4-1,-7 3 1,-6 9 0,-11 8 0,-17 10 1,0 0-1,-9 28 0,-5-5 0,-2 5 0,4 2-1,6-2-1,5-9-2,17 1-6,-2-25-10,28 9-10,-12-22-10,25 1-1,-10-16 0,10 1 2</inkml:trace>
  <inkml:trace contextRef="#ctx0" brushRef="#br2" timeOffset="117626.262">25068 7954 103,'-7'-25'39,"7"25"1,-33 8-3,8 26-31,-11 9-3,-1 16-1,-3 9-1,2 4-1,6 2-3,2-6-3,17 0-10,-5-28-13,21-1-10,-2-20 0,12-10-1</inkml:trace>
  <inkml:trace contextRef="#ctx0" brushRef="#br2" timeOffset="117797.8653">24829 8124 100,'-10'-24'40,"7"13"0,3 11-1,0 0-36,19 8-12,-19-8-18,38-2-13,-16 0 2,10 4-3,-5-12 3</inkml:trace>
  <inkml:trace contextRef="#ctx0" brushRef="#br2" timeOffset="118109.8713">25069 7509 93,'21'22'42,"10"16"0,-9 3-1,6 22-21,-13-2-14,-4 16-2,-12 4-2,-9 9 0,-13 5-2,-11 2 1,-10-3-2,-6-3 0,0-6 0,1-10 0,2-10 0,5-12 0,8-11-3,2-23-7,26 3-11,-13-30-8,19 8-10,7-25-2,8 4 0,-3-13 0</inkml:trace>
  <inkml:trace contextRef="#ctx0" brushRef="#br2" timeOffset="118250.274">24991 8501 118,'0'0'41,"0"0"1,-11 8-3,-7-10-40,4-19-17,25 16-10,-24-18-10,15 12-3,-8-9-2,5 5 1</inkml:trace>
  <inkml:trace contextRef="#ctx0" brushRef="#br2" timeOffset="132087.7401">12068 7641 73,'15'-16'38,"-6"-4"-1,5 7 1,-12-4-29,-2 17-3,14-12-1,-14 12-2,5 17-1,-8 5 0,-9 6-1,-3 8 0,-5 6 0,-6 6-1,-9 5 1,-6 0 0,-4 0 0,-4 1-1,2-4 1,5-5-1,1-4 1,7-6-2,7-6 2,11-6-2,10-5 1,11-6-1,10-5 2,8-1-1,13-5 0,8 0 0,15-3 1,7-2-1,8-4 0,5-1 1,2 0-1,1-2 0,-4-3 0,-7 5 1,-10-3-1,-12 5 1,-10-4-1,-11-1 1,-11-6-1,-10-1 1,-9-6 0,-10-10-1,-6-6 0,-10-8 0,-7-3 1,-8 5-1,-8 2 1,-4 8-1,-5 7 1,2 10-1,6 12 0,12 5-2,19 11-3,9-14-15,34 19-7,2-22-6,33 9-5,3-11-3,18 3 1</inkml:trace>
  <inkml:trace contextRef="#ctx0" brushRef="#br2" timeOffset="133288.9632">13108 7811 53,'8'-13'36,"-5"-1"-2,-3 14 2,-14-19-24,3 25-4,-12 0-2,1 10-1,-9 2-2,2 8 0,-2 0-1,5 1-1,4-3 0,9-2 0,8-5 0,7-4 0,9-6-1,7-4 1,6-3-1,3 0 1,1 0-1,-2 4 1,-4 2 0,-3 4 0,-8 4 0,-5 10-1,-8 4 1,-7 3-1,-4 2 0,-2 0 0,0-2-1,1-6-2,8-2-4,6-23-28,0 0-2,28-35-1,7-1 0</inkml:trace>
  <inkml:trace contextRef="#ctx0" brushRef="#br2" timeOffset="133491.7671">13538 7387 89,'0'0'37,"-10"19"1,-2 16 0,-10 14-35,0 14-1,-4 11-1,1 7 1,-4 6-2,0 1-1,2 1-2,1-15-7,16-4-27,1-21 0,20-9-3,7-21 1</inkml:trace>
  <inkml:trace contextRef="#ctx0" brushRef="#br2" timeOffset="134318.583">13796 7906 81,'-36'12'38,"-1"11"-1,-8-2 1,13 14-34,-9 0-1,11 3-1,6-1 0,10 0 0,9-5-1,12-5 0,13-8 0,10-11-2,10-10 1,7-12 0,6-9-2,-2-7 2,0-5-1,-7-4 0,-9-1 0,-10-1 0,-10 2 0,-8 8 2,-14 3-1,-7 6 0,-4 9 1,-1 4 0,0 6 0,4 8 0,4 3 1,11 4-1,7 2 0,7 4 0,6-1 0,4 0 0,3 3-1,1-1 1,-4 2 0,-6 4-1,-6 3 1,-5 0-2,-7 1 1,-6 1 0,-3-3 0,-4 0-1,-1-4 1,1-8-1,4-5 1,9-10 0,0 0 0,-4-16 0,12-8 0,6-7 1,4-6-2,3-7 2,3-4-1,4-3 1,0 1-1,1 5 1,-1 8 0,-1 9-1,-1 7 0,-1 10 0,-3 10 1,-1 9-1,-4 8 0,-2 6 1,-4 5-1,-3 2 0,-3 3 0,-4 0 0,-7 5 0,-4 0-1,-8 0 1,-7-2-1,-5-3 1,-6-2-1,-3-6 1,-2-2-1,3-9 1,3-5 0,5-1-1,6-5 1,6 0 0,7 3 0,5 5 0,1 8 0,2 7 0,-1 11 0,1 6-1,-2 6-1,3 6-4,-6-15-13,17 9-14,-9-20-4,16-6-2,-1-24 1</inkml:trace>
  <inkml:trace contextRef="#ctx0" brushRef="#br2" timeOffset="134692.9902">14452 8029 85,'-7'23'38,"7"-23"0,28 10 1,4-17-36,8-4 1,4-7-1,4-4-1,-1-3 0,-6-2-1,-8-2 0,-12 4 0,-13 2 0,-12 6 0,-12 6 0,-14 11 0,-9 9 1,-9 13 1,-5 8-1,2 11 1,4-1-1,14 4 1,14-10-1,26-4 0,25-16-3,21-17-4,35-1-14,-2-30-7,28 12-9,-8-23-4,14 8-4,-6-11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7T02:07:52.036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9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27T02:13:33.998"/>
    </inkml:context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2225 1688 41,'-14'22'33,"6"2"0,3 2 1,4-1-15,17-5-14,1-9 0,19-6-1,10-11 1,18-10-1,10-19 0,15-14-1,-42 15 1,8-7-2,3-5 1,7-7-2,-3-5 3,4-5-3,-4-2 2,1-3-2,-8-1 1,-1 1 0,-9 3 0,-2 5 0,-13 11-1,-30 49-1,37-66 1,-37 66-1,0 0 1,-18 6 0,-30 47-1,-11 33 2,-4 23-3,12 14 2,19-1-3,34-23-1,45-42-27,40-61-9,-30-6-2,6-4 1</inkml:trace>
  <inkml:trace contextRef="#ctx0" brushRef="#br0" timeOffset="1045.2">1354 2220 12,'2'-27'21,"12"18"3,-2-1 1,6-2-18,13 11 1,-2-7 2,17 10 1,-1-9-1,15 11 1,1-7-3,16 6-2,3-3-3,12 3 0,10-2-2,12 4 0,3 3-1,12 0-1,8 4 1,13 0-1,10 0 2,9-1-2,15-3 2,14-1-1,14-7 0,17 0 2,18-5 0,9-3-1,19-5 1,13 3 2,17-3-3,11 0 1,17-1-1,8 5 0,14-6 0,11 2 0,8 0 0,11-2-1,6-2 1,15 2 0,4 0 0,11 3-1,45 3 1,-32 4 0,4 5-1,5 3 1,6 4-1,42 1 0,-30 2 0,6-2 1,-2-3-1,22-3 1,19-8-2,15-3 2,36-8-2,-52 0 0,49-5 0,8-2 2,-8 0-1,62 3 2,-50 4-1,-3 3 1,-8 4 0,-8 3 0,-12 5-2,-17-6-7,-29 6-28,-56-8-2,13-3 0,-37-4-2</inkml:trace>
  <inkml:trace contextRef="#ctx0" brushRef="#br0" timeOffset="4260.6">10727 302 40,'0'0'29,"0"0"1,0 0-4,0 0-28,0 0-4,0 0-5,0 0-3,0 0-6,0 0-2,0 0-4</inkml:trace>
  <inkml:trace contextRef="#ctx0" brushRef="#br0" timeOffset="5524.2">12378 315 59,'0'0'35,"0"0"0,0 0-1,0 0-30,0 0-3,47 7 1,-47-7-2,0 0 1,0 0-1,14 59 2,-14-59-1,4 57 1,-4-57-1,7 83 1,-3-31-1,-2 5 1,1 10 0,-16-20-1,14 123 1,-1 16-2,-5 11 1,-3 7 0,0 2-1,-1 2 0,-1 7 0,1-19 0,3 8 1,2 16 0,4 10 0,-1 12-1,1 14 1,-2 9-2,2 11 0,-1 17 2,-1 6-3,0 14 4,-2 6-1,1 8 2,-1 7-1,0 10 0,-1 4 0,0 1-2,1 11 1,0 7-1,2 11 0,2 60 0,3-31-1,3 17 0,2 7 2,1 12-1,3 8 0,1 5-3,-2 4 2,-1 0-3,-6-4 2,-7-8-2,-6-8-1,-8-11 2,-5-19 0,-3-15 1,-1-30-1,4-81 1,5-3-5,25-43-16,9-66-14,24-69 0,16-76-1</inkml:trace>
  <inkml:trace contextRef="#ctx0" brushRef="#br0" timeOffset="6241.8">14037 1356 58,'11'-48'36,"-11"48"0,10-48-1,-10 48-26,0 0 0,13-62-2,-13 62 0,0 0-3,0 0 0,0 0-2,8 38 1,-1 18-2,0 14 0,-5 11-1,-1 3-2,2 5-2,-7-20-8,12-23-26,-5-16 1,6-14-1,-9-16 0</inkml:trace>
  <inkml:trace contextRef="#ctx0" brushRef="#br0" timeOffset="6429">13935 1294 93,'0'0'41,"-59"-69"1,59 69-1,-36-58-38,36 58-1,-5-52 0,5 52-3,0 0-3,78-52-29,-27 44-7,9 6 1,12 1-3</inkml:trace>
  <inkml:trace contextRef="#ctx0" brushRef="#br0" timeOffset="6569.4">15040 1147 104,'48'13'42,"-48"-13"1,73 25-6,-73-25-50,0 0-25,57 12-3,-57-12 0,0 0-2</inkml:trace>
  <inkml:trace contextRef="#ctx0" brushRef="#br0" timeOffset="8535">2517 3004 67,'-11'-28'34,"-2"4"0,-8 1 1,0 10-30,-9 5-1,2 22 0,-6 7 0,5 20 0,-3 12-1,5 22 1,2 10-2,7 10 0,8 1 0,12-3-1,12-7 2,13-14-3,15-19 2,12-23-2,11-27 1,8-23 1,3-24-1,0-17 0,-9-14 0,-8-7 1,-17-4-1,-17 2 0,-21 3 1,-20 15-1,-15 13 0,-15 17-1,-9 13 0,-1 8-1,4 12-2,5-6-10,25 20-24,12-10-2,25 7 0,15-10-2</inkml:trace>
  <inkml:trace contextRef="#ctx0" brushRef="#br0" timeOffset="8706.6">3287 3227 102,'-21'26'38,"-3"-13"-2,6-9-13,18-4-60,0-11-1,22-1-1,3-12-1</inkml:trace>
  <inkml:trace contextRef="#ctx0" brushRef="#br0" timeOffset="9081">3914 2839 88,'-49'17'39,"-1"19"2,-12 6 0,11 18-35,-13 11-1,10 14-1,3 4 0,11 5-3,16-8 2,15-8-2,17-11 0,17-17-1,18-21 0,13-18 0,10-16 0,5-17 1,-3-12-1,-6-6 0,-11-9 0,-15 1 0,-19 3-1,-20 2 0,-15 9-1,-15 4 0,-5 10-1,-4 3-2,8 12-4,-3-14-21,37 19-9,-11-26 2,33 12-3</inkml:trace>
  <inkml:trace contextRef="#ctx0" brushRef="#br0" timeOffset="9268.2">4308 2871 101,'16'12'39,"-26"6"3,4 20-4,-17 5-34,8 15-1,-3 7-1,2 12 0,0 2-2,3-3-2,11 3-5,-6-19-29,21 3-4,0-21 1,15-7-2</inkml:trace>
  <inkml:trace contextRef="#ctx0" brushRef="#br0" timeOffset="9673.8">5179 2822 86,'0'0'40,"0"0"-1,8 27 2,-16 0-34,2 5-6,-1 9-1,0 7 0,-1 7 0,0 2-2,6 2-2,-3-17-7,17 4-25,-4-21-1,15-6 1,-3-20-3</inkml:trace>
  <inkml:trace contextRef="#ctx0" brushRef="#br0" timeOffset="9876.6">5031 3037 100,'-27'11'39,"17"7"1,1-7-3,9-11-36,31 17-3,1-17-2,20 10-13,1-15-20,17 6 0,-6-8-1,5 10 0</inkml:trace>
  <inkml:trace contextRef="#ctx0" brushRef="#br0" timeOffset="10048.2">5106 3551 98,'-39'21'38,"21"-1"1,18-20-3,21-10-35,23-5-3,14-15-9,21 8-25,1-14 0,16 7-1,-4-10-1</inkml:trace>
  <inkml:trace contextRef="#ctx0" brushRef="#br0" timeOffset="10375.8">6052 3040 96,'-49'2'39,"3"15"0,-12 2 0,14 13-30,-4 8-5,10 12-1,5 4 0,12 2-1,15-2 0,17-3-1,16-12 0,15-10 0,17-18 0,13-16 0,6-21 0,1-13 0,-8-10 0,-7-9 0,-13-4 0,-15-2-2,-20-1 0,-19 7-2,-13 11-1,-18 3-4,10 23-30,-20-2-2,15 18 0,-3 0-1</inkml:trace>
  <inkml:trace contextRef="#ctx0" brushRef="#br0" timeOffset="10563">6860 3183 114,'-32'8'40,"2"4"0,-8-14-2,16-6-41,11 3-6,1-15-27,29 6-4,2-9 2,22 8-3</inkml:trace>
  <inkml:trace contextRef="#ctx0" brushRef="#br0" timeOffset="10890.6">7210 3012 108,'-34'6'40,"5"17"1,-13-4-3,8 18-34,2 7 0,10 9 0,8 0-1,12 1-1,13-5 0,16-9-1,15-14 0,10-14 0,8-19 0,3-13-1,-2-14 1,-4-10-1,-12-6 1,-15-6-1,-15-4-1,-11 6 0,-15 6-1,-12 5 0,-3 12-2,-6 2-3,15 24-17,-8-13-14,25 18-2,0 0 1,27-10-3</inkml:trace>
  <inkml:trace contextRef="#ctx0" brushRef="#br0" timeOffset="11062.2">7802 2833 89,'16'39'44,"-31"-9"-3,1 21 2,-13-8-16,5 16-25,4 3 0,5 4-3,6-1-4,-1-21-17,23 9-17,-4-20-3,14-6 0,-4-21-1</inkml:trace>
  <inkml:trace contextRef="#ctx0" brushRef="#br0" timeOffset="12388.2">13840 1221 29,'-54'1'34,"54"-1"1,-49 1-2,49-1-18,0 0 0,-60 2-2,60-2-3,0 0-1,0 0-4,-46 7 0,46-7-2,0 0 0,0 0-1,0 0 0,0 0-1,58 4 1,-58-4-1,78-9 1,-23 2-1,4-3 1,9-1 0,5-1-1,5-2 0,3-1 0,3 1 0,-2 0-1,-1 1 0,-6 1-1,-2-1 0,-7 1 0,-7 2-2,-7 1 0,-52 9-2,75-13 0,-75 13-3,0 0-6,0 0-24,0 0 1,0 0-2,0 0 2</inkml:trace>
  <inkml:trace contextRef="#ctx0" brushRef="#br0" timeOffset="13137">15483 1304 83,'0'0'38,"47"-22"-1,-47 22 2,0 0-36,12-1 1,-20 15-1,-20 10-1,-11 8 0,-8 3-1,10 3 1,16-3-1,21-6 0,26-13-1,10-4 1,3 1-1,3 0 1,-4-3-1,-2 4 1,-10 2-1,-8 3-1,-6 0 0,-10-3-2,-1-1-5,-12-10-27,11-5-3,0 0 1,-6-19-2</inkml:trace>
  <inkml:trace contextRef="#ctx0" brushRef="#br0" timeOffset="13417.8">15901 1083 96,'0'0'40,"44"-51"0,-44 51-2,0 0-36,60-30 0,-60 30-1,0 0 2,53 35-2,-53-35 0,24 72 0,-6-1 0,-7 7-1,-7 4 1,-13-1-2,-9-4 0,-11-9-3,-4-17-5,12-17-28,-1-18-2,22-16 1,-20-6-3</inkml:trace>
  <inkml:trace contextRef="#ctx0" brushRef="#br0" timeOffset="13605">15691 1087 102,'-57'-5'43,"22"25"-1,-80 21-1,5 34-41,19 37-1,31 32-15,29 3-20,50-9-5,35-30 0,39-52-2</inkml:trace>
  <inkml:trace contextRef="#ctx0" brushRef="#br0" timeOffset="14385">13267 2635 75,'0'0'38,"0"0"-3,8 33 2,-14-5-32,5 14-1,-6 8 0,1 13 0,-3 1-2,-1 4 0,2-1-4,-2-13-6,16 2-28,-4-19 1,16-9-2,1-17-1</inkml:trace>
  <inkml:trace contextRef="#ctx0" brushRef="#br0" timeOffset="14728.2">13821 2732 89,'0'0'37,"-13"3"1,-10 9 0,4 11-34,-5 0-1,4 6 0,2-2-1,6 3 0,9-7-1,8 1 1,13-11-1,10 2-1,10-7 0,3 3 1,2-2-1,0-1 0,-7 6 0,-6 2 0,-9 8 1,-13 3-1,-9 6-1,-8 0 1,-6-1-1,-4-2-1,2 1-4,-9-18-15,16 4-17,-3-18 1,13 1-2,-1-18 1</inkml:trace>
  <inkml:trace contextRef="#ctx0" brushRef="#br0" timeOffset="19533">13897 2709 57,'0'0'35,"0"0"0,-15-8-1,15 8-22,0 0-3,0 0-3,0 0 0,0 0-2,0 0-1,0 0 1,23 0-2,-2-1 1,7-3-1,4 3-1,8-1 1,-3-1-3,2 3 0,-5-3-4,5 14-15,-15-15-18,3 10 1,-12-11-2,2 7 1</inkml:trace>
  <inkml:trace contextRef="#ctx0" brushRef="#br0" timeOffset="20063.4">14393 3040 101,'-31'7'39,"11"4"-1,5-10-3,15-1-43,18-2-30,3-7 1,14 4-1,-1-11-1</inkml:trace>
  <inkml:trace contextRef="#ctx0" brushRef="#br0" timeOffset="20531.4">14787 2778 89,'-23'-1'37,"23"1"1,-2-18 0,27 2-36,6-4-2,14-1 1,6-1-1,2 3 1,-2 4-1,-5 9 1,-10 6-1,-10 9 1,-12 6 0,-12 8 0,-11 5 1,-5 1 0,-2 0-1,2 0 1,6-5-1,10-4 1,12-6-1,11-5 0,9-4 0,6-3-1,0 3 0,-2 3 0,-11 7 1,-12 10 0,-20 7 0,-15 9-1,-15 4 1,-6 0-1,0 2-2,0-11-5,24-3-29,2-24-2,29-5 0,10-23-2</inkml:trace>
  <inkml:trace contextRef="#ctx0" brushRef="#br0" timeOffset="20812.2">15855 2557 94,'0'0'39,"1"-18"0,2 29-1,-4 0-34,-5 13-1,-3 7-1,0 6 0,-3 6-1,2 2 0,1 3-3,-1-8-2,14 8-11,-4-25-20,15 5-3,-3-22 0,11-2-2</inkml:trace>
  <inkml:trace contextRef="#ctx0" brushRef="#br0" timeOffset="20983.8">15756 2765 98,'-26'5'39,"0"-7"0,26 2 0,0 0-37,21-7-3,18 0-5,-2-9-30,19 12 0,-8-6-3,3 13 0</inkml:trace>
  <inkml:trace contextRef="#ctx0" brushRef="#br0" timeOffset="21171">15704 3179 108,'-25'21'40,"-1"-16"0,22 5-1,4-10-39,0 0-3,30-9-10,-7-9-23,14 10-3,-7-11 0,11 6-3</inkml:trace>
  <inkml:trace contextRef="#ctx0" brushRef="#br0" timeOffset="21810.6">15726 3206 68,'-22'-1'36,"8"8"-1,-7-10 2,12 14-25,-6-15-5,15 4-1,-11 2-2,11-2-1,0 0 0,26-10-2,0 2 1,10-2-2,6-1-1,8-4-2,14 12-18,-7-13-16,9 8-1,-12-6-1,3 7-1</inkml:trace>
  <inkml:trace contextRef="#ctx0" brushRef="#br0" timeOffset="22278.6">16728 2728 81,'-24'3'39,"-14"-3"-3,2 13 2,-8 4-35,2 6 1,1 4-1,6 10 0,4 5-1,11 3 1,10 0-1,15-1 0,14-5 0,13-5-1,12-11 1,8-10-1,4-12 1,2-8-1,-5-10 1,-4-6-1,-11-10 1,-10-4-1,-12-4-1,-12 1-1,-6 2-1,-9 3 0,-6 5-1,-4 5-2,3 17-5,-10-4-30,28 12 2,-16 7 0,26 6-2</inkml:trace>
  <inkml:trace contextRef="#ctx0" brushRef="#br0" timeOffset="22465.8">17216 2946 101,'-13'0'40,"-5"-14"0,18 14-4,-2-24-41,-4-6-23,22 15-9,-2-15-3,15 13 1</inkml:trace>
  <inkml:trace contextRef="#ctx0" brushRef="#br0" timeOffset="22637.4">17575 2667 87,'-10'15'39,"1"16"3,-9-3-1,6 12-30,-3 2-8,5 4-1,3 1-3,1-4-4,15 9-31,-9-18-3,13 7 0,-6-19-3</inkml:trace>
  <inkml:trace contextRef="#ctx0" brushRef="#br0" timeOffset="23807.4">12683 1478 59,'0'0'38,"36"-46"-1,-36 46 1,0 0-18,0 0-12,39-51-2,-39 51 0,0 0-3,0 0 0,27-15 1,-27 15-2,14 33 0,-9 5 0,-12 8-1,2 14 0,-9 4-1,4 10 1,-3-9-3,2-4-2,8-8-1,0-17-9,18-5-25,1-17 0,16-7 0,2-21-2</inkml:trace>
  <inkml:trace contextRef="#ctx0" brushRef="#br0" timeOffset="24150.6">13208 1485 82,'10'-49'40,"-10"49"0,-7-30 1,-12 15-23,-7 22-16,-5 17 1,-2 20 0,-5 18-2,16 8 0,9 2-1,19-5 1,13-12 0,11-10-1,8-16 1,8-18 0,5-15 1,3-19-1,-3-19 1,-2-14 1,-49 56-2,41-71 1,-41 71 0,26-85-2,-26 85-1,15-83-2,-15 83 2,-7-74-1,7 74-2,-20-46-4,-7 13-19,-9 27-13,0 17 0,5 19 1,13 20-2</inkml:trace>
  <inkml:trace contextRef="#ctx0" brushRef="#br0" timeOffset="82042.2">13284 3886 90,'20'-8'37,"-10"-3"1,3 11 0,-13 0-37,4 21 1,-8 7-1,-2 16 1,-5 10-1,-2 11 0,-2 4-1,3 2-1,8 0-4,-2-18-30,23-6-3,5-24 1,21-9-1</inkml:trace>
  <inkml:trace contextRef="#ctx0" brushRef="#br0" timeOffset="82369.8">13898 3875 95,'-13'-19'38,"13"19"1,-28 7-1,18 10-33,-6 2-2,4 5 0,6 1-2,6 4 1,6 0-2,8 1 1,8-2-1,7-1 1,6 1-2,3 1 2,-1 0-2,-1-3 1,-8 2 0,-6 0 0,-8-2 0,-9-1-1,-9 0 0,-9-6-2,-3-3 0,-6-7-3,8 2-11,-11-21-21,13-1 2,-4-19-3,11 0 2</inkml:trace>
  <inkml:trace contextRef="#ctx0" brushRef="#br0" timeOffset="82510.2">13940 3936 102,'-10'-14'39,"10"14"1,0-11-2,0 11-33,33-11-3,2-1-3,19 11-17,0-16-17,19 11-5,-6-6 1,6 13-2</inkml:trace>
  <inkml:trace contextRef="#ctx0" brushRef="#br0" timeOffset="82681.8">14540 4169 102,'0'0'38,"-3"-21"-2,7-4-20,24 3-52,-12-13-2,13 7-1,-1-9 0</inkml:trace>
  <inkml:trace contextRef="#ctx0" brushRef="#br0" timeOffset="83040.6">15119 3890 104,'-13'5'40,"-9"-10"1,7 8-2,-4-3-37,1 6 0,1 4 1,-3 9-2,1 5 1,2 8-1,3 2 1,7 1-1,9 2-1,12-6 1,11-5-1,13-9 0,12-8 0,7-6 0,5-5 0,-1-1-1,-5-1 1,-9 4 0,-13 10 0,-15 7 0,-19 11-1,-15 9 1,-13 3 0,-5 3-2,-6-1-1,0-7-3,8 4-12,-5-30-11,25 1-11,2-28 0,22-1 1,-2-24 0</inkml:trace>
  <inkml:trace contextRef="#ctx0" brushRef="#br0" timeOffset="83196.6">15184 3822 121,'0'0'41,"-13"3"2,27 6-4,12-13-39,12-10-6,26 7-16,-5-22-9,24 9-11,4-15 0,13 7-2</inkml:trace>
  <inkml:trace contextRef="#ctx0" brushRef="#br0" timeOffset="83625.6">16069 3783 91,'0'0'38,"-8"-11"0,8 11 0,2 11-34,-2 4-1,-2 4-1,0 7-1,-5 9 0,-3 8 0,0 5-2,-4 2-1,4 3-3,-3-16-11,13 8-21,-4-18 0,14-2-2,-10-25 1</inkml:trace>
  <inkml:trace contextRef="#ctx0" brushRef="#br0" timeOffset="83809.6">16000 3876 98,'-25'-8'40,"25"8"0,-19 9-2,19-9-33,20 11-4,8-8-3,13 2-5,-2-9-27,23 12-5,-8-10 1,7 10-2</inkml:trace>
  <inkml:trace contextRef="#ctx0" brushRef="#br0" timeOffset="83992.6">15903 4289 98,'-41'31'41,"13"-19"-1,30 0-1,18-16-36,30-11-3,20-4-2,10-9-6,23 7-28,-12-10-3,6 12 0,-17-6-2</inkml:trace>
  <inkml:trace contextRef="#ctx0" brushRef="#br0" timeOffset="84439">16792 3856 90,'-28'4'38,"-16"-2"1,5 23-3,-11 1-31,4 12 0,-2 6-2,9 6 0,4 3-1,13 1 1,15-6-2,19-7 0,21-12 0,15-15 0,15-14-1,9-13 0,2-12 0,-2-11 0,-9-8 1,-12-5-1,-18-4 0,-15 0 0,-17 3-1,-15 4-1,-9 10-1,-13 4-2,2 24-15,-14-7-18,16 22 0,-2-1-2,16 14 1</inkml:trace>
  <inkml:trace contextRef="#ctx0" brushRef="#br0" timeOffset="84610.6">17340 4096 80,'0'0'41,"8"-10"-2,-15-7-2,5-8-29,5 12-39,-9-15-7,18 6 1,-4-12-3</inkml:trace>
  <inkml:trace contextRef="#ctx0" brushRef="#br0" timeOffset="84797.8">17647 3751 95,'-30'36'42,"1"20"-1,-13 0 0,11 4-37,-3 10-2,8 0-1,9 0-2,6-7-3,15 4-16,-7-24-16,20-1-5,-5-20-1,11-5 1</inkml:trace>
  <inkml:trace contextRef="#ctx0" brushRef="#br0" timeOffset="139850.2">13487 5006 79,'5'-13'36,"-5"13"0,0 0-3,-4 12-32,1 13 1,-1 12-1,0 10 1,-1 11-1,0 8 0,3 2-3,10 7-21,-4-13-12,8-3 0,0-14-3,8-8 1</inkml:trace>
  <inkml:trace contextRef="#ctx0" brushRef="#br0" timeOffset="140224.6">14044 5031 82,'0'0'39,"0"0"-2,-25 8 1,8 6-36,-7 5 2,2 7-1,-2 3 0,3 3-2,2 4 2,11 2-2,6-1 2,8-1-2,11-5-1,10-5 0,6 0 0,7-6 1,0-1-1,-1-2 0,-4-1 0,-7 3 0,-8 3 0,-11 3 0,-11 3 0,-12 3-1,-7 0 0,-5-4-1,2 2-6,-5-15-30,14-2 1,1-18-1,17-7-2</inkml:trace>
  <inkml:trace contextRef="#ctx0" brushRef="#br0" timeOffset="140396.2">14139 5082 97,'-15'14'40,"-3"-4"0,15 4 0,16-12-40,10-7-3,29-2-32,-1-15-3,22 6-1,1-9-3</inkml:trace>
  <inkml:trace contextRef="#ctx0" brushRef="#br0" timeOffset="140583.4">14777 5373 89,'-10'9'38,"10"-9"-5,-3-13-30,3 13-32,18-31-8,1 11-3</inkml:trace>
  <inkml:trace contextRef="#ctx0" brushRef="#br0" timeOffset="141145">15333 5115 65,'11'-15'37,"-13"0"-1,2 15 1,-26-3-23,4 17-10,-11 4 2,1 12-2,0 2-1,5 8-2,9-1 2,10 0-2,14-4 1,15-8-2,18-5 0,7-3 0,7-5 0,2-3 0,-3 1 0,-8 1 0,-12 8 0,-12 5 0,-19 6 0,-15 0-1,-10 6-2,-12-9-5,6 6-29,-8-18 0,13-7-1,6-19-1</inkml:trace>
  <inkml:trace contextRef="#ctx0" brushRef="#br0" timeOffset="141301">15402 5152 93,'-35'-2'40,"10"15"-1,-3-3 1,20 6-37,8-16 1,29 12-4,23-12-5,13-19-30,30 7-5,1-14 2,18 4-4</inkml:trace>
  <inkml:trace contextRef="#ctx0" brushRef="#br0" timeOffset="141488.2">16324 4929 79,'-30'17'38,"7"13"-1,-6-2-1,9 11-33,3 2 2,4 8-4,2 3-1,1-3-5,14 11-23,-7-17-8,12-1 1,-3-13-4</inkml:trace>
  <inkml:trace contextRef="#ctx0" brushRef="#br0" timeOffset="141675.4">16069 5157 94,'-17'13'40,"3"-7"1,25 4-4,8-5-36,26-16-5,28 7-32,-2-11-1,10 10-3,-7-7 1</inkml:trace>
  <inkml:trace contextRef="#ctx0" brushRef="#br0" timeOffset="141862.6">15954 5712 96,'-24'27'40,"24"-27"0,17 6-3,34-23-39,18-23-9,22 10-26,3-14-2,9 5 0,-7-3-1</inkml:trace>
  <inkml:trace contextRef="#ctx0" brushRef="#br0" timeOffset="142315">16966 5152 82,'-35'-7'41,"1"18"-2,-14-1 2,5 19-36,-12 6 3,6 11-5,1 4 2,11 7-1,13 1-2,16-4 0,18-5-1,21-9 0,19-12-1,13-11 0,10-14 0,4-12 0,-4-14 0,-4-11 0,-14-11 0,-14-7-1,-18-5 1,-17-6-1,-13 3-4,-15-1 0,1 15-8,-17-4-28,14 23 1,-6-1-1,18 23-1</inkml:trace>
  <inkml:trace contextRef="#ctx0" brushRef="#br0" timeOffset="142455.4">17568 5378 94,'-12'6'38,"2"-16"-3,4-11-23,11 11-45,3-22-5,20 7-2</inkml:trace>
  <inkml:trace contextRef="#ctx0" brushRef="#br0" timeOffset="142658.2">18136 5067 71,'-21'24'44,"1"20"-1,-13 2 0,8 11-22,-3 7-16,4 9-3,8-1-1,5-5-5,22 6-34,-10-21-1,18-1-1,-3-24 1</inkml:trace>
  <inkml:trace contextRef="#ctx0" brushRef="#br0" timeOffset="200783.8">13658 6312 91,'3'19'38,"-8"7"-1,-8 1-2,3 15-32,-3 7-1,4 6 0,-1 6-2,3 2-1,7 8-14,-2-10-20,11-1-2,0-12 0,12-9 0</inkml:trace>
  <inkml:trace contextRef="#ctx0" brushRef="#br0" timeOffset="201095.8">14092 6471 87,'-3'-30'39,"-1"18"-2,-12 6 1,0 22-33,-6 0-1,5 12 0,1 2-2,7 5 1,5-1-3,11 0 2,10-7-2,15-4 2,11-4-2,10-8 1,6-1-1,1-1 0,-3 2 0,-7 5 0,-12 8-1,-15 4 1,-18 9-1,-18 5 1,-10 0-2,-10-4-3,9 4-24,-11-19-8,12-8-1,3-18-1</inkml:trace>
  <inkml:trace contextRef="#ctx0" brushRef="#br0" timeOffset="201267.4">14233 6392 109,'-21'-4'42,"3"6"0,19 8-2,-1-10-38,32 7-3,20-2-13,6-19-22,29 3-4,5-9-1,13 5 0</inkml:trace>
  <inkml:trace contextRef="#ctx0" brushRef="#br0" timeOffset="201407.8">15021 6552 96,'-32'21'39,"9"-10"-7,9-14-28,14 3-33,34-31-10,11 1-1</inkml:trace>
  <inkml:trace contextRef="#ctx0" brushRef="#br0" timeOffset="201735.4">15596 6227 102,'-49'43'40,"-13"3"2,7 22-3,-4 1-35,6 13 2,9 0-4,15-2 2,18-7-3,22-9 1,20-17-2,17-17 3,14-19-3,4-16 0,0-15-1,-8-11 1,-13-6-2,-19-8-1,-15-2 0,-19-5-3,-10 7 0,-9 1-2,-1 16-2,-12-2-13,16 21-14,-3 2-1,17 16 1,10-9 1</inkml:trace>
  <inkml:trace contextRef="#ctx0" brushRef="#br0" timeOffset="201969.4">16247 6298 104,'0'0'39,"0"0"1,-6 15-1,1 7-36,-2 11-1,0 9-1,1 7 0,3 5-3,-1 1 1,8 8-13,-9-16-21,12-3-4,-6-15 1,7-11-2</inkml:trace>
  <inkml:trace contextRef="#ctx0" brushRef="#br0" timeOffset="202141">16191 6465 116,'-19'-2'40,"19"2"1,19 2-11,11-4-31,23 9-20,0-15-17,18 8 0,-3-7-2,5 7-1</inkml:trace>
  <inkml:trace contextRef="#ctx0" brushRef="#br0" timeOffset="202312.6">16148 6896 110,'0'0'40,"9"10"-1,27-29-2,14-9-43,36 1-27,-7-10-4,8 3-1,-4-8-4</inkml:trace>
  <inkml:trace contextRef="#ctx0" brushRef="#br0" timeOffset="202640.2">16925 6469 104,'-28'9'41,"-9"-1"0,7 16-1,-9 1-35,10 12 0,3 7-2,8 5 1,6 4-3,11-2 2,10-3-2,10-8 1,6-10-1,7-13-1,1-15 0,2-14 1,-3-13-1,-4-8 0,-6-11-1,-9-7-1,-6-2 1,-6-1-3,-2 8 1,-8 4-4,3 16-1,-13-4-20,19 30-10,-9-10-1,13 21 0,-3-1-1</inkml:trace>
  <inkml:trace contextRef="#ctx0" brushRef="#br0" timeOffset="202796.2">17350 6611 104,'0'0'38,"0"0"-1,-9-17-10,9 6-62,16-6-2,3-7 0,16 1-2</inkml:trace>
  <inkml:trace contextRef="#ctx0" brushRef="#br0" timeOffset="202967.8">17764 6334 111,'-8'50'42,"-17"4"1,3 18 1,-7 1-39,7 5 0,5-7-3,3-4-2,11-1-8,-7-25-16,22 5-14,-10-21-4,13-7 0,-15-18-1</inkml:trace>
  <inkml:trace contextRef="#ctx0" brushRef="#br0" timeOffset="315145">13974 7545 63,'5'-14'38,"6"2"-1,-7 0 0,-4 12-31,7 18-1,-9 18 1,-15 14-2,-5 17-1,-10 6-1,1 7-1,3 3-3,0-18-16,19-2-20,8-20 0,21-21-1,9-19 0</inkml:trace>
  <inkml:trace contextRef="#ctx0" brushRef="#br0" timeOffset="315457">14455 7587 80,'-17'10'39,"0"19"0,-16 5 0,3 14-35,-5-5-1,9 4-1,8-6 0,16-5-1,15-7 0,15-9 0,14-5-1,13-3 0,6-4 0,-2 1 1,-3 2-1,-11 5 1,-14 9-1,-14 6-1,-17 6 1,-14 2-3,-6 4-1,-11-13-11,6 3-24,-2-14 0,10-12-1,4-16 1</inkml:trace>
  <inkml:trace contextRef="#ctx0" brushRef="#br0" timeOffset="315628.6">14467 7693 100,'0'0'42,"20"-7"-1,12-9-1,21-1-41,25 5-12,8-17-24,16 7-3,-5-7 0,6 10-2</inkml:trace>
  <inkml:trace contextRef="#ctx0" brushRef="#br0" timeOffset="315784.6">15237 7828 96,'-14'1'40,"14"-1"-2,4-11-9,10-9-67,9 1 1,1-7-2,8 1-1</inkml:trace>
  <inkml:trace contextRef="#ctx0" brushRef="#br0" timeOffset="316049.8">15667 7531 67,'-25'12'42,"5"5"-2,-8-5 1,11 12-14,-4-5-23,7 8 0,5-2-1,9 4-1,10-5 0,17-1-1,17-8 0,15-9-1,14-8-1,11-11-1,9-4-4,-6-20-11,6 9-23,-19-13 2,-5 6-2,-22-6 0</inkml:trace>
  <inkml:trace contextRef="#ctx0" brushRef="#br0" timeOffset="316205.8">16075 7497 99,'-52'62'40,"0"1"1,18 10-1,3-5-35,24-3-4,20-3-9,4-19-29,25-5-2,0-18-1,15-5-1</inkml:trace>
  <inkml:trace contextRef="#ctx0" brushRef="#br0" timeOffset="316595.8">16894 7343 86,'1'34'37,"-14"-8"-1,-1 16 2,-8-1-34,3 11-1,-3 1-2,4-1-2,9 2-4,0-15-20,19 1-13,3-16 2,12-7-2,1-17 1</inkml:trace>
  <inkml:trace contextRef="#ctx0" brushRef="#br0" timeOffset="316783">16731 7500 87,'-18'9'41,"22"4"-1,10-10 1,21-3-23,13-3-18,12-3-2,14 9-17,-5-13-19,5 10-2,-16-2 1,-8 9-3</inkml:trace>
  <inkml:trace contextRef="#ctx0" brushRef="#br0" timeOffset="316939">16545 7969 73,'-32'20'41,"28"-4"-1,23-18-1,29-3-15,25-5-45,10-17-17,19 3 1,0-7-2,8 2 0</inkml:trace>
  <inkml:trace contextRef="#ctx0" brushRef="#br0" timeOffset="317282.2">17591 7514 103,'-40'6'40,"-15"2"1,3 14-1,-13 5-36,8 15 0,2 5-1,7 10-1,10 0 0,15 3 0,20-3 0,20-8-1,23-12 0,18-14 0,16-15-1,6-12 0,3-17 0,-5-11 0,-8-16 0,-16-7-1,-17-5 1,-20-2-1,-18 2 0,-18 5 0,-12 10-1,-12 9 0,-5 17-1,-1 9-1,11 24-17,-2-7-16,26 16-3,9-6 1,29 6-2</inkml:trace>
  <inkml:trace contextRef="#ctx0" brushRef="#br0" timeOffset="317453.8">18315 7591 110,'0'0'36,"0"0"-15,-13 8-20,13-8-39,17-2-1,0 4-2</inkml:trace>
  <inkml:trace contextRef="#ctx0" brushRef="#br0" timeOffset="317875">18694 7258 114,'-7'18'41,"12"15"1,-9 4-1,3 16-37,5 9-1,0 12-1,-1 4-1,-2 2-1,0-4-1,-2-5 0,1-6-4,-6-20-5,14 2-30,-13-24-2,11-3 2,-6-20-2</inkml:trace>
  <inkml:trace contextRef="#ctx0" brushRef="#br0" timeOffset="318405.4">18247 7703 80,'0'0'38,"6"-14"-1,-6 3 2,0 11-30,9-18-4,-9 18-2,13-15-1,-13 15-1,12-10 1,-12 10 0,11 2 0,-11-2 0,-2 16 0,-3-2 0,-4 0 0,-2 1-1,1 1 0,1-2-1,3-4 1,6-10-1,0 0 0,11 7 0,4-12 0,2-3 0,-1-6 0,0-1 0,-2 0 0,-4-3 0,-7 2 0,-4 1 1,-9 5-1,-4 2 1,-3 4 0,-3 6 0,-2 1 1,4 2-2,5 3-1,-1-15-18,14 7-19,0 0-2,28-8-1,-7-10-1</inkml:trace>
  <inkml:trace contextRef="#ctx0" brushRef="#br1" timeOffset="324551.8">18110 2897 80,'14'-3'37,"13"-14"1,23 1-1,18-12-34,25 1-1,15-3 0,15 3-2,6 5 1,-1 6-1,-6 9-1,-13 3-4,-8 17-21,-28-8-11,-10 8 1,-19-11-3,-5 3 2</inkml:trace>
  <inkml:trace contextRef="#ctx0" brushRef="#br1" timeOffset="324926.2">18637 2463 65,'-11'-10'36,"11"10"-1,0 0 1,-13 3-33,-1 13 0,-13 4 0,-9 11 0,-14 4 1,-7 10 0,-9 2-1,0 6 2,3-2 0,16 5 0,19-5-2,26-4 0,27-5-1,27-7-1,27-6-1,17-7-2,15-2-1,2-12-2,4 5-3,-20-12-29,3 9-1,-22-8-1,-6 7-1</inkml:trace>
  <inkml:trace contextRef="#ctx0" brushRef="#br1" timeOffset="325866">18657 6584 81,'0'0'40,"0"0"-3,23 13 2,7-24-31,22 6-3,20-9-1,22-2-1,16-5-2,14-3 0,6 2-2,-6 1-2,-5 13-4,-23 1-29,-11 14-2,-27 4 0,-19 12 0</inkml:trace>
  <inkml:trace contextRef="#ctx0" brushRef="#br1" timeOffset="326250">19124 6249 90,'-15'3'36,"-5"0"0,0 12-1,-12 0-33,-5 9 1,-16 5 0,-9 9-1,-10 2 1,3 6 0,-1-1 0,15 1 2,14-3-1,26-3 1,30-5-3,27-6 2,25-8-3,21-6 2,14-9-2,9-6-1,5-3-2,-4-5 0,-3 3-4,-18-7-26,1 10-7,-17 0 0,-1 9-1</inkml:trace>
  <inkml:trace contextRef="#ctx0" brushRef="#br1" timeOffset="330854.4">12999 8902 57,'0'0'35,"11"-5"-2,-11 5 1,-30 4-29,8 9 1,-13-2-1,0 11 1,-5-1-2,5 7 1,1-5-1,13 2-1,10-5 0,15-3-2,15-4 0,10-4 0,8-2-1,2 1 1,2 1-1,-3 3 0,-7 4 1,-11 6-1,-12 8-1,-10 3 0,-11 5-1,-7-7-2,7 10-14,-9-17-20,10-6 2,12-18-2,0 0 1</inkml:trace>
  <inkml:trace contextRef="#ctx0" brushRef="#br1" timeOffset="331135.2">13401 9005 68,'-24'28'37,"-14"4"0,-2 16 1,-11 0-30,18 10-1,0-6-1,19 1-1,10-11-2,17-10 0,14-16-1,19-16-1,9-16 0,9-15 0,2-9 0,-7-6-2,-7-5 1,-14-3-2,-11 9-3,-24-5-7,0 21-25,-25 2 0,-1 14-2,-9 4 0</inkml:trace>
  <inkml:trace contextRef="#ctx0" brushRef="#br1" timeOffset="331587.6">14704 8975 73,'0'0'38,"7"-15"-1,-7 15 0,3 14-33,-6 9-1,-4 10-1,-2 16 1,-8 12-2,-2 8 0,1 6-3,-1-6-2,18 3-31,-1-20 1,15-10-2,6-22-2</inkml:trace>
  <inkml:trace contextRef="#ctx0" brushRef="#br1" timeOffset="331915.2">15215 8982 80,'-21'-7'40,"-1"18"-3,-12 8 2,2 13-33,-7 3-2,9 9-1,3-2-1,15 1 0,12-7-1,17-6 1,18-12-2,16-6 1,14-9 0,6-3-1,5-3 0,-5 2 0,-8 5 0,-13 8 0,-17 12-1,-19 8-1,-16 12 1,-17 3-1,-8 6-2,-10-8-3,9 3-30,-10-17 1,11-7-2,4-19 1</inkml:trace>
  <inkml:trace contextRef="#ctx0" brushRef="#br1" timeOffset="332102.4">15280 9049 102,'-24'7'42,"19"4"0,5-11-2,26-9-39,24-3-4,12-15-21,25 8-14,0-6-2,9 6-1,-9 2 1</inkml:trace>
  <inkml:trace contextRef="#ctx0" brushRef="#br1" timeOffset="332289.6">15943 9398 105,'0'0'41,"0"0"-1,0-14-4,14 4-71,-11-10-5,9 6 0,-9-3-2</inkml:trace>
  <inkml:trace contextRef="#ctx1" brushRef="#br1">24919 16511,'0'93</inkml:trace>
  <inkml:trace contextRef="#ctx0" brushRef="#br1" timeOffset="343131.6">17390 8906 81,'11'-12'38,"-11"12"-1,5 11 1,3 7-30,-15 2-3,4 11-2,-6 5-1,0 4-1,0 3 0,0 2-2,2 0-2,-1-11-3,17 1-28,-7-15-4,10-2 1,-2-16-1</inkml:trace>
  <inkml:trace contextRef="#ctx0" brushRef="#br1" timeOffset="343318.8">17246 9013 97,'0'0'39,"0"0"0,31 9-1,5-13-36,6-2-2,9 2-6,-7-6-28,5 8-5,-18-1 1,-7 11-1</inkml:trace>
  <inkml:trace contextRef="#ctx0" brushRef="#br1" timeOffset="343490.4">17082 9445 103,'13'-4'39,"26"-5"1,5-17-6,11-1-38,15 6-26,-5-10-7,4 8-1,-13-2-2</inkml:trace>
  <inkml:trace contextRef="#ctx0" brushRef="#br1" timeOffset="343864.8">18093 8999 77,'-33'-2'39,"0"13"-1,-14 2 1,3 14-23,-5 6-12,5 14 1,2 5-2,9 7-1,14 0 0,12-3 0,16-5 0,18-8-1,13-13-1,12-14 1,10-15 0,3-13-1,-4-13 1,-4-9 0,-12-11-1,-11-5 1,-16-4-1,-14-3-1,-12 3-1,-12 1-2,-2 13-4,-16-2-27,11 20-5,-6 1 1,15 17-2</inkml:trace>
  <inkml:trace contextRef="#ctx0" brushRef="#br1" timeOffset="344083.2">18514 9254 111,'-26'-1'40,"2"-11"-3,6-7-10,14 1-64,2-9-3,20 5 1,4-7-3</inkml:trace>
  <inkml:trace contextRef="#ctx0" brushRef="#br1" timeOffset="344504.4">18774 8983 115,'24'-15'42,"11"7"-1,4-17-5,14 11-33,2 1 0,2 5-1,-6 5-1,-7 5 0,-8 5-1,-10 5 0,-13 10 0,-14 6 0,-15 8 0,-14 11 1,-15 7 0,-9 9 1,-6 1-1,2 2 1,6-4 0,14-5 0,18-12-2,24-11 0,27-15 0,23-15 0,23-11 0,14-5 0,11-5 0,-3-4-6,5 13-14,-27-13-19,-1 15-3,-23-4 0,-9 12-1</inkml:trace>
  <inkml:trace contextRef="#ctx0" brushRef="#br1" timeOffset="344660.4">19812 9465 119,'-16'-10'34,"-2"-4"-31,-1-3-3,7-2-41,-3-6-1</inkml:trace>
  <inkml:trace contextRef="#ctx0" brushRef="#br1" timeOffset="345924">20731 8823 82,'-16'-45'36,"-4"8"0,-19 0-1,1 16-29,-9 3 0,3 15-1,-3 13-2,4 17 0,3 14 1,6 14-2,9 12 2,5 9-3,10 6 1,6 0-3,11 1-2,0-19-9,15 2-23,-4-19-4,7-7 2,-5-23-2</inkml:trace>
  <inkml:trace contextRef="#ctx0" brushRef="#br1" timeOffset="346594.8">20247 9178 94,'-37'-6'37,"15"5"2,11 0-2,22-1-30,16-5-2,22-3-2,13-3-1,14-2-1,5-4-1,2 4 1,-5-2-1,-9 4 0,-10 5 0,-14 5 1,-12 4-1,-12 5 0,-21-6 0,3 25 0,-17-7 1,-7 8-1,-5 6 1,-3 5 0,0 3 0,2 1 0,5-2 0,11-6 0,9-5 0,15-12 0,10-12-1,13-14 0,8-12-1,5-10 0,1-5 0,-4-4 0,-7-2 0,-10 0 0,-10 6 0,-12 5 0,-9 8 2,-9 10-1,-7 5 1,-1 9 0,-1 6 0,5 5 0,8 2-1,7 3 1,9 0 0,8-3 0,8 2 0,5-2-1,4-2 1,-1 4-1,-5 2 1,-4 5-1,-8 2 0,-9 6 0,-8 0 0,-6 2 0,-5-1 0,-2-6 0,0-4 0,4-10 1,10-11-1,0 0 1,5-28 0,11-5 0,9-4 0,3-3 0,2-3 0,1 2-1,-2 6-1,-3 6-2,2 17-8,-10-4-26,10 13-3,-4-1-1,11 8-1</inkml:trace>
  <inkml:trace contextRef="#ctx0" brushRef="#br1" timeOffset="346984.8">22121 8860 97,'18'-11'38,"-10"1"1,-8 10-1,6 13-34,-8 6 0,-9 8-1,-3 12-3,-6 9 0,-4 11 0,0 7-1,2-3-2,10 1-3,1-19-20,21-1-11,7-21 0,22-11-1,5-24 0</inkml:trace>
  <inkml:trace contextRef="#ctx0" brushRef="#br1" timeOffset="347281.2">22541 8897 101,'-35'23'38,"-9"9"2,5 19-2,-4 1-32,11 9 0,4-1-3,17-3 0,16-7-1,21-7-1,13-18 0,14-12 0,12-20 0,6-14 0,-1-14-1,-4-9 0,-10-6 1,-15-7-2,-16 2 1,-16 0-2,-14 6-1,-17 5-2,-7 18-3,-17-4-12,4 24-19,-8 5 0,9 11 0,5 3-1</inkml:trace>
  <inkml:trace contextRef="#ctx0" brushRef="#br1" timeOffset="348092.4">23350 8867 91,'7'-21'37,"-7"21"3,5-20 0,-5 20-31,0 0-3,3 13-1,-8 9-2,0 12-1,-4 10 1,-1 9-1,-2 7-2,3 4 0,2-4 0,3-6-2,7-3-3,-1-20-7,13-1-26,-6-19-2,9-5 0,-7-18-2</inkml:trace>
  <inkml:trace contextRef="#ctx0" brushRef="#br1" timeOffset="348310.8">23143 8840 115,'-25'-6'43,"25"6"0,13 0-2,28-3-37,19-10-3,18-3 0,10 0-3,6-3-1,3 9-3,-12-6-8,0 17-24,-25-2-5,-6 11 2,-15-4-1</inkml:trace>
  <inkml:trace contextRef="#ctx0" brushRef="#br1" timeOffset="374815.2">13353 10366 72,'15'-23'36,"-11"-2"1,-4 10 0,-15 5-33,-6 13-1,-12 10 0,-4 16 2,-10 7-2,3 12 1,2-1-2,10 3 1,14-6-1,19-5 0,19-12-1,20-11 0,18-8-1,15-8 1,6 0 0,1 0-1,-6 2 0,-13 7 1,-16 12-2,-20 8 1,-24 10-1,-23 7 0,-16 5-2,-13 0-1,-1-1-2,-5-15-8,20-3-24,3-18-1,34-14 1,-4-14 0</inkml:trace>
  <inkml:trace contextRef="#ctx0" brushRef="#br1" timeOffset="375127.2">13997 10431 78,'-20'-3'39,"1"18"-2,-8 2 2,2 13-33,-4 8-1,9 12-1,1 2-1,9 3-1,6-1 0,15-5 0,7-11 0,12-11 0,6-15-1,9-14 0,0-16 0,1-9 0,-8-10 0,-8-6-2,-10-4 1,-13-3-1,-11 4-1,-12 1-2,-4 11 0,-6-2-7,9 20-27,-2 0 0,19 16-1,0 0-1</inkml:trace>
  <inkml:trace contextRef="#ctx0" brushRef="#br1" timeOffset="375579.6">15225 10348 77,'8'-20'40,"3"9"-4,-11 11 3,0 0-33,-3 22-1,1 16 1,-4 12-4,1 11 1,-1 9-3,3 6 2,-1 3-1,3-2-1,3-4-2,2-15-3,5-1-6,-5-22-28,11-8 0,-6-16-1,7-10 2</inkml:trace>
  <inkml:trace contextRef="#ctx0" brushRef="#br1" timeOffset="375798">14937 10376 96,'-31'-6'40,"10"0"2,21 6-2,26-2-35,20-1-1,21-9-2,20 0-1,15-2-1,9-4-3,12 11-6,-15-8-31,5 17-1,-17-2 1,-5 11-3</inkml:trace>
  <inkml:trace contextRef="#ctx0" brushRef="#br1" timeOffset="376000.8">15811 10573 99,'10'9'41,"10"-13"0,19 0-2,2-1-37,10-9-2,4 1-2,-1-3-4,5 11-30,-24 0-4,-5 9 1,-20 1-2</inkml:trace>
  <inkml:trace contextRef="#ctx0" brushRef="#br1" timeOffset="376156.8">15789 10902 100,'-11'26'41,"11"-26"-1,47 8 0,6-25-38,26-15-9,24 1-29,5-13-3,13 5 0,-6-5-3</inkml:trace>
  <inkml:trace contextRef="#ctx0" brushRef="#br1" timeOffset="376749.6">17398 10211 88,'13'-4'38,"-13"4"0,16 15-1,-17 11-32,2 18-1,-7 12-3,0 14 2,-3 7-3,0 5 1,2 0-2,3-9 0,11 0-9,-1-20-30,18-7 3,3-17-4,10-9 2</inkml:trace>
  <inkml:trace contextRef="#ctx0" brushRef="#br1" timeOffset="376905.6">17799 10735 100,'-13'3'26,"13"-3"-24,-6-16-8,15 1-31,17-1-1</inkml:trace>
  <inkml:trace contextRef="#ctx0" brushRef="#br1" timeOffset="377264.4">18443 10320 85,'-35'4'39,"-8"-2"-1,9 11 3,-7-4-35,15 11 0,3 0-2,12 4-1,9 1-2,15 3 1,11-4-1,12-3 0,12-3 0,9-2 1,3-2-2,2-1 1,-4 1-1,-9 1 1,-11 7-1,-15 4 0,-15 8 0,-14 3 0,-15 4-1,-8-1 1,-4 1-2,-1-8-1,7-2-6,-4-18-28,31-13-2,0 0 0,10-28-1</inkml:trace>
  <inkml:trace contextRef="#ctx0" brushRef="#br1" timeOffset="377451.6">18528 10328 110,'-26'5'40,"26"-5"0,0 0 1,33-11-40,19-6-2,12-13-8,17 8-26,-4-7-5,3 10 1,-11 0-1</inkml:trace>
  <inkml:trace contextRef="#ctx0" brushRef="#br1" timeOffset="378481.2">20410 10185 97,'0'0'38,"0"0"1,7 13-1,-11-1-31,8 13-2,-7 3-2,3 9-1,-2 4-2,0 3 0,-1 2-3,1-8-1,7 5-8,-7-20-24,13 0-3,-11-23 1,24 9-1</inkml:trace>
  <inkml:trace contextRef="#ctx0" brushRef="#br1" timeOffset="378668.4">20254 10377 100,'-24'21'42,"2"-7"-1,22 3 0,7-7-36,23-11-3,22-6-4,10-12-9,18 5-26,-3-8-5,3 8 3,-13-2-1</inkml:trace>
  <inkml:trace contextRef="#ctx0" brushRef="#br1" timeOffset="378918">20135 10923 104,'-1'10'41,"1"-10"-1,29-2-1,0-11-35,15-4-6,17 4-20,3-14-16,11 2 0,-3-7-2,7 5-1</inkml:trace>
  <inkml:trace contextRef="#ctx0" brushRef="#br1" timeOffset="379464">21237 10367 78,'0'0'37,"-11"-9"0,0 15 0,-21 4-30,12 13 2,-11 3-4,5 11-2,-2 7 0,4 7-1,6 1 1,10 1-1,11-4 1,13-4-1,9-11 0,15-9 0,6-15 0,7-11 0,2-15-1,0-12 0,-6-10 0,-7-7 0,-12-3 0,-14-4-1,-13 1-1,-13 4 0,-10 8 0,-12 9-2,-4 11 0,-5 7-2,9 15-5,-6-3-26,24 13-4,14-13 2,2 22-2</inkml:trace>
  <inkml:trace contextRef="#ctx0" brushRef="#br1" timeOffset="379620">21767 10607 111,'-23'2'37,"7"-6"-11,7-12-24,16-6-41,-2-6 1,17 1-2</inkml:trace>
  <inkml:trace contextRef="#ctx0" brushRef="#br1" timeOffset="380493.6">22170 10423 12,'0'0'15,"0"0"0,0 0 1,0 0 1,-4-11 3,4 11-1,0 0 1,0 0-4,-4-15-1,4 15-3,0-11-2,0 11-2,0 0-1,0 0-2,-18 2 0,6 10 0,-11 6-2,-1 13 1,-8 3 0,2 12-1,-1 5 0,7 4 0,5 0-1,13-2 0,16-7-1,13-9 0,15-11 0,14-13-1,11-13 1,5-10-1,0-12 1,-5-11-1,-6-8 1,-11-5-1,-14-5 1,-12-2-2,-16 0 1,-15 1-1,-7 9 0,-12 8-1,-7 14-1,-10 6-3,3 21-5,-7-3-26,16 17-3,2-4 1,15 5-2</inkml:trace>
  <inkml:trace contextRef="#ctx0" brushRef="#br1" timeOffset="381070.8">22841 10370 104,'0'0'39,"-8"-15"2,24 5-4,14-11-32,11 2 0,9-3-1,6 2-2,2 3 1,-4 6-1,-7 7 0,-13 9 0,-18 10-2,-17 11 1,-20 8-2,-16 9 2,-14 8-1,-5 3 1,-4 4-1,4-3 2,8-2-1,12-4 0,17-9-1,21-9 1,21-10-1,17-11 0,17-8-2,8-8-1,10-1-4,-8-16-25,11 13-7,-20-9-2,0 10 0,-19-6-1</inkml:trace>
  <inkml:trace contextRef="#ctx0" brushRef="#br1" timeOffset="381460.8">23804 10376 102,'-8'-16'41,"8"16"-1,-34-17-1,10 19-32,-13 5-3,-3 10 0,-4 6-3,0 6 1,6 2-1,11 3 1,13-4 0,19-5-1,21-9 0,20-3-1,19-6 0,10-3 0,3 3 0,-5 1-1,-11 6 1,-15 8 0,-24 9 0,-26 6 1,-23 6-1,-18-1 1,-12 1-1,-4-5 0,2-3-2,2-16-5,25-1-31,-1-17-2,32-1 0,-12-23-3</inkml:trace>
  <inkml:trace contextRef="#ctx0" brushRef="#br1" timeOffset="391086">16673 9025 81,'-6'-22'39,"5"10"-2,-7-8 1,-1 2-33,-8 2-2,-1 4 0,-10 4-1,-4 6 0,-5 2 0,1 3 0,-2 3 0,3 2 0,5-2-1,6 0 0,8-3 1,4-2-2,12-1 1,-10 4 0,10-4-1,-1 14 1,0 2-1,-2 7 0,-3 7 0,-2 8 1,-1 5-1,0 2 0,-1 1 0,4-2 0,1-6 0,6-5 0,8-6 0,6-9 0,5-5 0,4-5 0,4-5 0,2-3 0,0-2 0,1-2 0,-1 2 1,-3 2-1,-1 5 0,-3 4 0,-2 8 1,-6 5-2,-2 6 2,-6 5-1,-8 4 0,-9 4 1,-9-1-1,-11-1 1,-8-4-1,-4-5 1,-5-10-2,0-11-1,9-4-10,-1-25-25,24-6-2,11-15-2,20-4-1</inkml:trace>
  <inkml:trace contextRef="#ctx0" brushRef="#br1" timeOffset="395610">19281 10356 77,'13'-10'38,"-8"-1"0,-5 11-1,0 0-29,-15-2-2,-4 9 0,-1 9-2,-4 5-2,0 7 0,-2 1-1,7 2 1,6-1 0,9 0-1,11-7 0,13-4 0,11-4-1,8-3 1,5-1-1,0 2 0,-3 3 0,-6 5 1,-12 6-1,-11 5 1,-15 4-1,-9 1 1,-10-1-1,-6-3-1,1-6-2,-3-13-5,20-3-28,-6-19-3,17-5 1,3-18-2</inkml:trace>
  <inkml:trace contextRef="#ctx0" brushRef="#br1" timeOffset="395781.6">19355 10299 98,'-19'7'42,"-1"-3"0,18 16 0,2-20-35,28 17 0,17-19-4,16-12-4,28-3-35,-2-18-3,15-4 0,1-13-4</inkml:trace>
  <inkml:trace contextRef="#ctx0" brushRef="#br0" timeOffset="406936.6">15426 11431 35,'-38'5'34,"-11"-3"1,-10 2-1,-15-9-24,-6 14-3,-13-3-1,5 9-1,-2-6 0,12 5-2,12-5-1,24-1-1,21-3 0,21-5-1,38-8 0,19-6 0,20-3 0,14-3-1,9-1 1,0 1 0,-5 1 0,-14 4 0,-16 5 1,-23 6-1,-28 7 1,-24 7 0,-21 4-1,-14 3 1,-8 2-2,-2-6-4,17 6-28,4-16-1,24-7-3,19-16 1</inkml:trace>
  <inkml:trace contextRef="#ctx0" brushRef="#br0" timeOffset="407980.8">22554 9676 0,'10'-8'20,"2"6"4,-12 2 0,16-15-10,-5 14 1,-11 1 0,0 0-1,-19-5-2,-1 14-2,-19-8-1,-5 11-2,-18-6-1,0 5-1,-9-2-2,4 3 0,2-4-1,11 1 0,7-2-2,13-1 1,15-2-1,19-4 0,11 5 0,21-4 0,18-1 0,15 0 0,12-1 0,11 0-1,3 0 1,-3 1 0,-11-1 0,-14 2 0,-21 0 0,-25 2 0,-17-3 1,-34 11 0,-14-5 0,-18 3 0,-14-2 1,-7 2-1,-3-3 0,7-1 1,9-1-1,13-4 0,16-4 0,20-2-1,25-5 1,23-4-1,21-2 0,18-3-1,10 0 1,5 0 0,1 0 0,-11 5-1,-15 5 1,-22 3 1,-30 7 0,-25 3 0,-28 7-1,-19 5 1,-13 4 0,-3 3-1,10 10-14,7-12-19,30-1-2,25-15-2,34-10-1</inkml:trace>
  <inkml:trace contextRef="#ctx0" brushRef="#br2" timeOffset="527815.8">2220 11543 36,'-4'-13'34,"-10"2"2,-2 8-2,-15 2-13,-2 14-17,-8 5-1,0 12 3,-6 6-3,3 13 2,-1 5-3,7 8 1,5 4-1,14 6 0,11-1 0,15 1-1,11-6 0,17-9-2,12-15 2,15-13-1,13-22 1,8-17-1,7-23 1,-1-15-1,-3-15 1,-9-12 1,-12-6-2,-14-2 2,-23 2-2,-21 3 1,-23 6-1,-18 11 0,-17 13 0,-9 14-1,-4 14 0,-1 9-1,12 17-6,5-3-29,33 12 0,15-15-3,30 20 1</inkml:trace>
  <inkml:trace contextRef="#ctx0" brushRef="#br2" timeOffset="527971.8">3119 11686 81,'-24'18'36,"-3"-13"-25,10-8-10,11-17-35,12 5-6</inkml:trace>
  <inkml:trace contextRef="#ctx0" brushRef="#br2" timeOffset="528533.4">3853 11319 83,'-36'-20'41,"5"8"-1,-7-5 0,6 4-36,-10 10-1,0 9-2,0 8-1,0 12 1,4 6-1,5 6 1,9 5-1,12-1 0,18 0 0,15-5 0,16-5 0,15-5 1,14-5-1,7-5 0,1 0 0,-4 0 1,-11 3 0,-14 7 0,-19 1 0,-23 6-2,-19 0 1,-19 2 0,-10-2 0,-8-6-1,-2-6 1,3-11-2,7-11 2,11-15 0,15-16 0,13-16 0,15-16 0,14-13 0,10-6-2,5-2 2,5 3-3,-3 4-1,5 23-11,-17 1-22,7 25-1,-16 11-2,4 17 2</inkml:trace>
  <inkml:trace contextRef="#ctx0" brushRef="#br2" timeOffset="529001.4">4611 11256 85,'-31'-20'39,"3"13"0,-10 0 0,2 16-34,-1 7-2,2 8-1,-1 4 0,10 6-1,7-2 1,11 1-1,14-8 1,15-6-1,10-14 1,14-7-1,7-8 1,5-9-1,0-5 1,-3-4-1,-6-1-1,-8 4 1,-10 5 0,-8 5-1,-10 11 1,-12 4-1,-8 37 1,-12 7-1,-10 16 0,-7 12 1,-1 11-2,-2 7-1,9 2-2,3-10-6,33 5-13,-4-33-15,33-3-2,7-28-4,27-8 3</inkml:trace>
  <inkml:trace contextRef="#ctx0" brushRef="#br2" timeOffset="529360.2">5636 11147 80,'0'0'39,"-9"13"0,7 10-1,-12 5-34,7 8-2,-2 7 0,-2 7-1,2 7-2,-3-3-1,8 3-5,-5-16-10,14 4-21,-5-14 0,11-5-1,-4-15 1</inkml:trace>
  <inkml:trace contextRef="#ctx0" brushRef="#br2" timeOffset="529516.2">5383 11405 89,'-29'-5'39,"29"5"0,-13 9 0,34-4-35,13-3-4,10-4-2,13 6-5,-2-9-29,16 9-1,-12-6-1,0 10-2</inkml:trace>
  <inkml:trace contextRef="#ctx0" brushRef="#br2" timeOffset="529703.4">5493 11729 82,'-42'33'39,"11"-11"0,26-1 0,19-18-31,29-12-7,22-7-2,18-12-2,24 6-14,1-18-20,14 4-1,-3-5-1,-1 8 0</inkml:trace>
  <inkml:trace contextRef="#ctx0" brushRef="#br2" timeOffset="530124.6">6561 11281 74,'-9'-25'39,"-9"13"-2,-14 4 2,-1 17-34,-14 8-2,1 16 1,-5 10-1,7 11 0,3 2 0,16 4 0,13-5 0,15-5 0,19-10-1,18-12 1,14-16-1,11-12-1,8-17 0,1-12 0,-5-15 0,-6-7-1,-13-6 1,-17-5-3,-17 4 2,-17 1-2,-13 11 1,-14 6-3,-2 17-1,-11 2-5,16 25-18,-9-5-11,20 14 0,14-13-1,3 25 0</inkml:trace>
  <inkml:trace contextRef="#ctx0" brushRef="#br2" timeOffset="530280.6">7276 11417 88,'-14'15'36,"1"-9"-3,0-8-32,12-9-38,13-8-1,14-2 0</inkml:trace>
  <inkml:trace contextRef="#ctx0" brushRef="#br2" timeOffset="530608.2">7682 11192 95,'-52'22'42,"0"12"0,-9-3-1,1 9-37,14 2-2,10 2 1,12-2-2,16-2 1,16-8-1,19-9-1,14-10 1,14-12 0,6-13-1,4-9 1,0-9-1,-5-6 0,-10-7 0,-11-3 0,-14-2-1,-14 1 0,-10 5 0,-9 1-2,-2 10-1,-9 1-4,19 30-16,-29-23-10,29 23-6,-10 3 0,19 10 0</inkml:trace>
  <inkml:trace contextRef="#ctx0" brushRef="#br2" timeOffset="530842.2">8276 11059 98,'0'0'42,"0"0"2,0 0-3,-32 26-35,15 3-3,-4 9-1,1 9 0,0 9-1,1 4-2,6 2-2,-1-8-5,18 8-15,-16-27-7,19 3-12,-7-19 0,10-6-1,-10-13 1</inkml:trace>
  <inkml:trace contextRef="#ctx0" brushRef="#br2" timeOffset="531591">8736 11228 70,'0'0'38,"0"0"1,-10 12 0,-10 3-32,4 9-1,-6 0-2,3 5 0,-1-1-1,2-1 0,3-5-1,5-3-1,5-8 1,5-11-1,0 0-1,13-6 1,-3-11-1,3-4 1,0-5 0,-2-4-1,-3 1 0,-1 0 1,-5 6-1,-6 5 1,-3 5-1,-3 6 1,-1 8-1,1 4 1,10-5 0,-6 17-1,6-17 1,26 17 0,-1-13 0,9-4 1,5-4 0,5-1-1,-1-3 1,-3-2 0,-5 1-1,-5 1 0,-8 2 0,-5 5-1,-6 5 1,-11-4-1,12 24 0,-11-5 0,2 5 0,0 3-1,2 3-2,2 0-1,4 5-4,-9-17-13,18 16-8,-17-18-12,9 3 0,-12-19-1,3 13 2</inkml:trace>
  <inkml:trace contextRef="#ctx0" brushRef="#br2" timeOffset="532527">7201 11318 54,'0'0'36,"0"0"0,2 15 0,-21-10-26,11 12-3,-11-3 0,9 7-1,-4-3-2,6 3-1,5-5 0,5 0-1,6-4 0,8-5 0,4-6-1,2-5 0,1-5 0,0-4 0,-3-2-1,-3-2 1,-4 2 0,-8 0-1,-4 4 0,-5-1 0,4 12 1,-14-10-1,3 9 1,11 1 0,-21 4-1,21-4 1,-20 12 0,20-12-1,-16 15 1,16-15 0,-8 12-1,8-12 1,0 0-1,0 0-1,10 12-4,-10-12-16,0 0-15,0-11-4,0 11-1,2-13 0</inkml:trace>
  <inkml:trace contextRef="#ctx0" brushRef="#br2" timeOffset="534399">10289 10829 58,'0'0'33,"2"-21"0,-2 21-2,21-18-30,-5 11-1,4 2 0,3 5 1,4 6 0,0 2 0,5 5 0,4 1 1,5 2-1,6-1 0,7 0 0,7-1 0,9-3-1,5 0 0,10-1 0,6 2 0,7-1 0,2 4 0,3 2-3,3 4 2,-1 2-2,2 4 1,-2-1-1,-2 3 2,-2 0-1,2-4 2,0 1 0,-1-3 1,4-1 1,-2-2-1,3 0 0,-4-3 0,3 1 0,-3-2-1,0 0 1,-1-2-1,1-3 0,-2 1-1,-1-3 1,-2-1 0,1-1 0,-2-1 0,3-3 0,-3 1 0,-1 0 1,-3 1-1,-3 1-1,-4 2 0,-7 0 0,-4 5-1,-10-1 0,-5 4 0,-9-1 0,-2 1 0,-4-2 1,1 1 0,1-3 1,1-1 0,3 0 0,2-3 0,3-4-1,4 3-3,-2-4 1,5 1-1,-2-3 1,2 1 1,-2-1 1,3-2 2,0 4 1,-2-4 3,8 4-1,-7-3 0,3 0-5,5 0-26,-3 2-5,-4-2 0,-1-4-1</inkml:trace>
  <inkml:trace contextRef="#ctx0" brushRef="#br2" timeOffset="535163.4">14564 11499 46,'37'-3'33,"13"-3"2,14-1-2,19 1-30,5-4-1,17 4 1,8-3-2,16 2-1,10 1 1,8 0-1,6 2 1,5 4-1,9-1 2,5 3 0,6 0 0,7 4 0,3-1 2,10 3-1,4-2 0,11 2-1,5-4 1,12 3-2,9-3 1,5 0-1,8-3 0,6 3 0,6-3 0,4 0-1,5 1 1,0 0-1,4 0 0,4-2 1,5-1 0,7 0 0,6-4-1,3 0 1,4-2 0,5 1 1,1-1-1,2 1 0,-2 4-1,-4 3 1,-7 2-1,-6 5 0,-11 1 0,-9 4-1,-18 2-3,-20-10-13,-11 9-21,-27-9 0,-20-1-1,-27-10-1</inkml:trace>
  <inkml:trace contextRef="#ctx0" brushRef="#br2" timeOffset="607516.2">13288 11754 12,'10'-18'35,"-1"-1"1,1 9 2,-7-6-20,-3 16 0,0 0-5,6 13-1,-15 2-5,6 13-3,-5 4-1,1 9-2,0 4 0,2 2-5,7 14-12,-3-12-23,7 2 1,-2-7 0,11-3 0</inkml:trace>
  <inkml:trace contextRef="#ctx0" brushRef="#br2" timeOffset="607968.6">13885 11749 70,'-42'14'39,"-1"6"-4,-6-5 3,10 6-34,2-5 0,16 3-2,10-6 2,17 2-2,14-5 1,17 4-2,10-2 0,8 3 0,3 2 0,-1 4 0,-5 3-1,-9 6 0,-13 5 0,-16 4 0,-13 2 0,-13 2 0,-9-3 0,-11-3 1,-3-8-1,-1-7 0,1-13 0,8-12 0,5-17 0,9-13-1,9-15 1,14-9 0,6-7 0,7-3-1,3 1 1,3 6 2,-2 11-3,-2 10 0,2 24-12,-15 3-24,5 16-1,-17-4-1,21 24 0</inkml:trace>
  <inkml:trace contextRef="#ctx0" brushRef="#br2" timeOffset="608171.4">14420 12042 93,'-19'20'42,"-1"-15"0,20-5-3,-14-7-39,19-11-4,19 7-32,-5-13-4,13 6 0,-2-6-2</inkml:trace>
  <inkml:trace contextRef="#ctx0" brushRef="#br2" timeOffset="608779.8">15096 11722 75,'-23'2'38,"-12"-4"0,-2 5 0,-10-5-33,4 7-1,-1-3 0,7 4-2,4 1-1,12 5 1,10 3-1,11 1-1,11 2 1,14 1-3,9 1 3,10 2-3,6 2 3,-1-1-3,0 2 2,-7 5 0,-10 4 1,-11 4-1,-16 3 0,-14 2 0,-13 0 0,-7-4 0,-5-6 0,-3-6 0,3-12 0,2-13 0,9-16 0,9-13 0,11-15 0,9-10-1,9-5 0,8-5 0,8 1-1,0 0-3,12 17-32,-11 2 3,3 16-4,-6 6 1</inkml:trace>
  <inkml:trace contextRef="#ctx0" brushRef="#br2" timeOffset="609154.2">15841 11718 73,'11'5'41,"0"4"-3,-11-9 2,13 24-27,-10-4-12,1 4-2,-4 4 0,-3 0-4,3 5-1,-8-9-4,9 12-10,-8-20-18,10 3 1,-3-19 0,0 0 1</inkml:trace>
  <inkml:trace contextRef="#ctx0" brushRef="#br2" timeOffset="609325.8">15773 11849 73,'-14'0'39,"0"-4"0,14 4 0,0 0-30,21-6-6,3 4-3,5-3-3,13 8-9,-8-12-24,14 10-2,-9-4-1,3 10 0</inkml:trace>
  <inkml:trace contextRef="#ctx0" brushRef="#br2" timeOffset="609497.4">15761 12178 64,'-20'27'40,"20"-27"-1,11 11 1,18-27-22,19-7-21,19 2-6,0-12-27,16 4-1,-7-5-2,2 11 1</inkml:trace>
  <inkml:trace contextRef="#ctx0" brushRef="#br2" timeOffset="609871.8">16585 11843 79,'-19'-2'39,"-11"-1"-1,0 12 1,-8 2-36,-1 11 0,0 3 0,4 10 0,6 3 0,10 6 0,8-3-1,17 1 0,11-8-1,16-5 1,11-12-1,10-7-1,5-13 1,0-11-1,-4-8 1,-9-9-1,-10-3 0,-14-7 0,-14 0 1,-14-2-1,-12 3-1,-9 4 3,-3 6-3,-2 5 0,5 12-7,-5-4-30,32 17-2,-18-5 1,31 13-2</inkml:trace>
  <inkml:trace contextRef="#ctx0" brushRef="#br2" timeOffset="610043.4">17012 11974 95,'-17'10'42,"17"-10"-2,-20 4-1,20-4-43,10-13-26,1-5-9,15 6 0,2-11-2</inkml:trace>
  <inkml:trace contextRef="#ctx0" brushRef="#br2" timeOffset="610246.2">17453 11733 100,'-3'23'41,"-11"2"2,8 14-2,-5 3-37,1 9-3,1 5 0,1 0-3,2 2 0,-1-11-8,11 5-28,-8-18-3,12-5 0,-3-18-2</inkml:trace>
  <inkml:trace contextRef="#ctx0" brushRef="#br2" timeOffset="676151.6">13606 12745 51,'-11'-5'37,"-2"18"-1,-8 7-1,1 14-30,-4 4-2,7 9 1,-1 2-3,7 4 1,3 0-2,4-7-6,20 6-26,-2-17-3,9-1-2,3-18 2</inkml:trace>
  <inkml:trace contextRef="#ctx0" brushRef="#br2" timeOffset="676635.2">14060 12679 54,'9'-22'36,"-13"5"0,4 17-1,-28-4-31,9 16-2,-9 0 3,5 9-2,-2 2-1,7 6 0,5 0-1,9 3 1,7-1-1,11 3 0,7-2 0,6-1-1,5-2 0,0-1 1,-2-4-1,-3-6 0,-4-3 0,-4-3 1,-9-6-1,-10-6 0,0 0 1,0 0-1,-16-8 0,-2 3 1,0-2-1,-4 1 0,2 3 0,2-1 0,1 2 0,5 1 0,12 1-1,0 0 1,-7-21 0,16 4 0,5-9 0,6-7 0,6-6 1,5-6-1,3-1 0,1 0-1,1 6 1,-6 3-3,-1 14-3,-19 4-29,5 12-1,-15 7-1,0 0 0</inkml:trace>
  <inkml:trace contextRef="#ctx0" brushRef="#br2" timeOffset="677384">14052 12982 19,'4'-11'29,"-5"-3"1,-2 2 1,3 12-21,-11-14-2,11 14 1,-20 5 0,11 10-2,-10 0 0,8 15-1,-7-1 0,8 11-2,-2 2-1,8 3-2,0-5 1,9-2-1,4-10 1,10-9-1,4-15 1,9-11-1,3-16 0,4-9 1,1-8-1,-3-5 0,-7 0-1,-8 2 1,-11 7-2,-14 8-1,-10 12 1,-12 10-1,-5 13-2,-9 5 0,9 13-4,-7-8-26,20 6 0,3-10-2,21-3 2</inkml:trace>
  <inkml:trace contextRef="#ctx0" brushRef="#br2" timeOffset="677571.2">14571 12909 78,'-14'12'39,"-5"-10"-2,6-1 0,-2-7-38,4-13-8,17 6-27,-1-10-1,11 7-2,1-5 1</inkml:trace>
  <inkml:trace contextRef="#ctx0" brushRef="#br2" timeOffset="678070.4">15125 12657 51,'1'-24'36,"0"2"-2,-9-5 1,8 13-24,-18-3-3,3 11-2,-12 5-2,0 12 1,-7 5-1,1 9-1,1 4 0,3 4-2,6 1 0,10-1 0,9-2 0,12-4 0,14-5-1,12-7 0,9-4 0,4-1 0,6-5 0,-2 5 1,-4 0-1,-6 6 0,-11 6 0,-11 7 0,-13 4 0,-8 7 1,-12 1-1,-8-1 0,-7-4 0,-3-5 0,-2-10 0,2-11 0,6-15-1,7-15 1,9-17-1,11-11 1,10-13-1,7-5 0,9-1 0,2 0-3,7 19-7,-11-2-26,8 21 0,-11 6-1,2 19 0</inkml:trace>
  <inkml:trace contextRef="#ctx0" brushRef="#br2" timeOffset="678444.8">16000 12594 69,'0'0'38,"0"0"-1,10 18 0,-11 2-35,-5 10-2,-2 8 0,-4 7-2,2 9-2,-4-7-5,11 8-19,-8-14-7,10-5-2,0-17 2</inkml:trace>
  <inkml:trace contextRef="#ctx0" brushRef="#br2" timeOffset="678600.8">15943 12763 79,'-14'5'39,"14"5"-1,0-10 0,13-5-37,10 3-5,3-14-20,16 11-12,-4-4-2,6 10-1,-10 0 1</inkml:trace>
  <inkml:trace contextRef="#ctx0" brushRef="#br2" timeOffset="678788">15843 13231 76,'0'0'38,"21"-30"1,14 4-1,3-7-38,8-18-12,13 11-23,-3-3-2,7 9-2,-7-1 0</inkml:trace>
  <inkml:trace contextRef="#ctx0" brushRef="#br2" timeOffset="679256">16720 12660 69,'-33'12'38,"4"14"-1,-11 7 0,5 16-33,-2 8 0,10 12 0,2 1-2,12 3 1,12-6-1,15-11 0,13-14 0,13-19 1,13-22-2,9-17 1,1-19-1,-1-14 0,-7-12 0,-10-5 0,-13-1 0,-13 1-1,-17 8 0,-18 4-1,-10 13 0,-8 10 0,-6 11-1,-3 9-1,6 13-3,-1-3-27,21 15-4,4-5-1,19 7-1</inkml:trace>
  <inkml:trace contextRef="#ctx0" brushRef="#br2" timeOffset="679427.6">17255 12808 79,'-12'27'41,"-9"-14"-4,3-1-1,4-2-46,5-22-26,21-3-2,0-15-1,19 1 0</inkml:trace>
  <inkml:trace contextRef="#ctx0" brushRef="#br2" timeOffset="679583.6">17588 12519 87,'4'39'39,"-18"0"1,2 20-1,-9 8-35,6 9-2,2 2-2,5 2 0,13 0-9,-7-17-29,23-8-1,-1-25 1,15-14-1</inkml:trace>
  <inkml:trace contextRef="#ctx0" brushRef="#br2" timeOffset="679724">18041 13046 88,'-30'33'3,"8"-10"-1,3-11-6,19-12-36</inkml:trace>
  <inkml:trace contextRef="#ctx0" brushRef="#br2" timeOffset="744402.8">13610 13471 37,'13'-30'36,"0"5"1,-2-2 0,0 17-16,-6-2-17,-5 12-2,6 27 0,-8 13 1,-8 17-1,-1 13 1,-6 7-3,4 7 2,2-1-5,1-14-8,13-6-27,4-22 2,14-12-3,4-24-1</inkml:trace>
  <inkml:trace contextRef="#ctx0" brushRef="#br2" timeOffset="744886.4">14245 13426 45,'0'0'37,"0"0"0,-20-9-1,-1 18-18,-14-1-15,1 9 1,-6 1-1,2 6 0,-3 0-1,9 6 0,5 0 0,11 0 0,9-3-1,12-2 0,13-5 0,11-3-1,12-3 0,5-3 1,5 1-1,0 2 1,-5 4-1,-6 6 0,-11 6 0,-14 11 1,-14 4-1,-13 1-1,-12 0 0,-8-5 0,-7-6 0,-2-11-1,2-11 1,4-17-1,9-14 1,8-15 1,13-14 0,13-11 0,13-13 0,10-4 0,9 0 0,2 0-3,5 14-3,-11-3-13,2 26-17,-14 8-1,-4 20-1,-20 10 1</inkml:trace>
  <inkml:trace contextRef="#ctx0" brushRef="#br2" timeOffset="745089.2">14628 13809 88,'-16'5'37,"4"-2"0,-1-13-13,7-7-27,18 6-10,2-18-25,12 4 1,0-6-1,10 5 0</inkml:trace>
  <inkml:trace contextRef="#ctx0" brushRef="#br2" timeOffset="745526">15089 13523 68,'-16'0'38,"-10"-7"-1,4 5 0,-4-5-34,3 3 0,-3 1 0,4 6 0,1 3 0,4 7-1,3 4 0,6 5 0,4 2 0,11 0-1,10-3 0,14-2-1,9-6 1,9-2-1,5-3 0,2 1 0,-2 2 1,-6 4-1,-10 6 0,-13 7 0,-14 7 0,-13 5 2,-16 4-3,-11 0 1,-9-3-1,-8-4 1,-3-8-1,2-11 1,4-14-1,6-18 0,12-16 0,15-15 1,16-15 0,12-8 0,11-2-1,4-2-2,8 18-8,-7-1-27,4 22 1,-16 9-3,-2 22 0</inkml:trace>
  <inkml:trace contextRef="#ctx0" brushRef="#br2" timeOffset="745947.2">16018 13462 65,'17'-7'40,"-5"0"-2,0 17 0,-13 4-36,-3 17-3,-2 11-1,-4 3 0,4 9-5,-9-11-10,13 9-18,-4-17-2,13-6 2,-7-29-1</inkml:trace>
  <inkml:trace contextRef="#ctx0" brushRef="#br2" timeOffset="746134.4">15913 13598 80,'0'0'40,"0"0"-1,25-2-1,0-10-37,6-3-1,7 4-5,-7-9-31,9 18-2,-13-2-1,-1 16 0</inkml:trace>
  <inkml:trace contextRef="#ctx0" brushRef="#br2" timeOffset="746321.6">15744 14014 70,'-18'14'38,"25"-4"1,12-21 0,21-9-36,16-9-5,10-12-3,17 6-26,-5-12-6,9 8-1,-10 0 0</inkml:trace>
  <inkml:trace contextRef="#ctx0" brushRef="#br2" timeOffset="746696">16645 13612 77,'-26'-8'40,"1"17"-1,-15-1-1,2 16-35,-3 7 0,1 11 0,5 4-2,10 5 2,10-2-2,17-6-1,18-11 1,16-11 1,12-13-2,13-13 1,4-11-1,3-10 0,-7-9 1,-7-4-1,-20-4 1,-12 2-2,-17 0 2,-15 5-1,-16 4 0,-12 7-1,-6 8 0,-3 4-1,8 12-4,-4-12-17,27 20-16,3-10 0,26 6-1,6-10 0</inkml:trace>
  <inkml:trace contextRef="#ctx0" brushRef="#br2" timeOffset="746852">17158 13744 76,'-17'41'41,"-10"-15"-6,5-14-21,9 0-44,10-24-8,20-6-2,4-16 0</inkml:trace>
  <inkml:trace contextRef="#ctx0" brushRef="#br2" timeOffset="747023.6">17544 13515 86,'-18'37'40,"6"19"1,-8-2-1,3 17-36,7 1-3,6 2-2,5 2-3,-5-18-18,18 7-17,-9-23-1,11-5-2,-4-28 1</inkml:trace>
  <inkml:trace contextRef="#ctx0" brushRef="#br2" timeOffset="794572.4">13718 14469 50,'0'0'39,"12"-12"-3,-12 12 0,-1 22-33,-4 4-1,0 9-1,0 8-1,0 4 0,3-1-5,10 7-27,-4-11-4,8-4-1,0-14-1</inkml:trace>
  <inkml:trace contextRef="#ctx0" brushRef="#br2" timeOffset="795056">14203 14375 63,'-5'-14'37,"-5"17"-1,-11-7-8,-1 19-24,-6 0 0,4 7-2,0 0-1,3 1 0,6 0 0,10 0 0,10-2 0,12 0 1,11-2-1,13 1 0,9 1 0,7-2 1,2 2-2,-2 1 1,-5 1-1,-9 2-1,-12 2 1,-15 3-2,-16 0 2,-12 1-2,-16-3 2,-7-6-1,-5-7 1,-3-11-1,4-11 0,6-15 0,11-11 1,11-12 1,18-8-1,11-6 0,10-3 0,6 1 1,3 3-1,-1 8-1,-1 9-1,-11 2-3,1 18-5,-18-6-17,-7 27-9,9-13-1,-9 13 1</inkml:trace>
  <inkml:trace contextRef="#ctx0" brushRef="#br2" timeOffset="795258.8">14823 14539 71,'-10'19'41,"-8"-10"-2,6-1 0,-3-14-40,6-10-8,19 5-28,-5-9-1,14 6-1,-1-8 0</inkml:trace>
  <inkml:trace contextRef="#ctx0" brushRef="#br2" timeOffset="795570.8">14967 14434 65,'0'0'40,"0"0"-2,21 1 2,5-17-34,13-1-2,2-6 0,6 2-1,-3-2 0,-3 5-1,-6 6-1,-9 8 1,-11 11-1,-8 12 0,-10 13-1,-8 11 0,-6 10 0,-4 7 0,0 3-2,0 1-1,7-3-3,-1-21-15,19 5-19,-2-21 0,18-3-1,-4-21-1</inkml:trace>
  <inkml:trace contextRef="#ctx0" brushRef="#br2" timeOffset="795992">15832 14339 49,'18'-19'39,"0"15"-2,-18 4-1,2 18-26,-14 7-7,0 13 0,-8 5-2,4 4 0,-1 1-1,7-4-1,8-5-2,2-19-11,17-1-21,2-19-2,11-7 0,-4-16-1</inkml:trace>
  <inkml:trace contextRef="#ctx0" brushRef="#br2" timeOffset="796179.2">15773 14450 66,'-22'21'38,"4"-13"-1,19 2 0,10-14-35,15-8-1,13-4-2,3-8-4,15 13-12,-8-12-19,2 13 0,-14-2-3,-6 18 3</inkml:trace>
  <inkml:trace contextRef="#ctx0" brushRef="#br2" timeOffset="796366.4">15674 14851 54,'-13'19'39,"25"-5"-1,9-20 1,22-9-34,5-9-4,7-9-3,11 2-32,-6-8-2,3 6-2,-12-2 1</inkml:trace>
  <inkml:trace contextRef="#ctx0" brushRef="#br2" timeOffset="796818.8">16201 14374 57,'0'0'38,"0"0"-1,-11 8 1,-6 12-33,2 7-2,-3 8-1,0 9 0,0 6-1,7 5-1,4-3 2,10-3-2,8-10 2,11-6-2,11-16 2,9-11-3,3-17 3,1-11 0,-2-11 0,-2-6 0,-11-7-1,-11 0 1,-13-2-1,-15 6 0,-12 6-1,-10 6-1,-6 11-2,-5 6-2,10 18-22,-4-8-10,20 13-1,5-7-1</inkml:trace>
  <inkml:trace contextRef="#ctx0" brushRef="#br2" timeOffset="796959.2">16778 14541 66,'-1'17'42,"-1"7"-3,-20-16-1,5-11-23,6 4-51,-10-19-2,14 5-1,-5-12-3</inkml:trace>
  <inkml:trace contextRef="#ctx0" brushRef="#br2" timeOffset="797988.8">17137 14328 50,'-1'-17'38,"1"17"0,3-11-1,1 23-26,-6 4-4,3 17-3,-8 10-1,2 8-1,-4 8-2,1 2 0,-3 0-1,3-5-2,4-3-1,-3-17-10,12 6-22,-2-18-1,13 1-1,-6-13 1</inkml:trace>
  <inkml:trace contextRef="#ctx1" brushRef="#br2" timeOffset="522991">22437 19003,'-173'0,"34"0</inkml:trace>
  <inkml:trace contextRef="#ctx1" brushRef="#br2" timeOffset="523599.4">22090 19038,'0'0,"0"0,0 0,0 0,0 0,0 0,0 0,0 0,0 0,0 0,0 0,0 0,0 0,0 0,0 0,0 0,0 0,0 0,0 0,0 0,0 0</inkml:trace>
  <inkml:trace contextRef="#ctx0" brushRef="#br2" timeOffset="867620.2">14058 15261 36,'1'-11'38,"-7"1"0,6 10-1,0 0-32,-12 12-1,5-1-1,3 12 0,-3 7-1,0 10-1,0 10 0,-1 9-2,0 5 0,1 2-2,7 7-5,-3-16-28,17-2-2,1-22 0,17-9 1</inkml:trace>
  <inkml:trace contextRef="#ctx0" brushRef="#br2" timeOffset="868181.8">14686 15218 29,'0'-14'34,"0"14"1,-19-8-1,7 15-28,-16 2-2,1 12 0,-5 0 0,3 8-2,2-2 0,7 4 0,10-4 0,12 1 0,13-6 0,16-3-3,9-3 2,12-2-2,6-2 2,0 0-2,-2 2 1,-8 2-2,-12 6 3,-15 5-1,-16 5 0,-17 2 1,-13 1-1,-11-4 0,-6-4 1,-1-11-1,3-15 1,8-13-1,12-17 0,10-14-1,16-11 0,11-8-2,17 7-12,-2-11-20,10 12-2,-5 0 1</inkml:trace>
  <inkml:trace contextRef="#ctx0" brushRef="#br2" timeOffset="868369">15119 15347 57,'-26'18'39,"4"-1"-4,0-6-7,-4-21-62,26 10-2,-10-7-3,21-1 3</inkml:trace>
  <inkml:trace contextRef="#ctx0" brushRef="#br2" timeOffset="868681">15342 15172 52,'0'0'40,"0"15"-1,10-23 0,18-1-34,4-6-3,9 2 0,3 1 1,0 6-2,-7 6 1,-2 10-1,-10 11 0,-6 11 0,-15 12-1,-8 8 2,-8 6-1,-4 2-2,-1 0 1,-3-3-3,7-4-1,-2-21-25,23 4-8,0-21-4,20-6 1</inkml:trace>
  <inkml:trace contextRef="#ctx0" brushRef="#br2" timeOffset="869726.2">16090 15067 24,'0'0'36,"10"-18"1,-10 18-1,0 0-22,7 23-9,-14 0-2,3 11-1,-6 7-1,2 5-2,1 6 0,-1-3-4,9 5-3,-6-19-17,14 3-11,-1-15 1,8-6 0</inkml:trace>
  <inkml:trace contextRef="#ctx0" brushRef="#br2" timeOffset="869913.4">15998 15228 36,'-13'4'37,"2"-5"1,11 1-2,0 0-22,30 4-11,-3-7-3,6-4-2,9 8-7,-8-9-26,10 8-2,-9-6 1,0 11-1</inkml:trace>
  <inkml:trace contextRef="#ctx0" brushRef="#br2" timeOffset="870116.2">15981 15559 51,'0'21'36,"0"-21"2,35 7-2,-10-15-34,18-5-2,7 1-3,-5-11-30,12 8-4,-7-6-1,2 8 1</inkml:trace>
  <inkml:trace contextRef="#ctx0" brushRef="#br2" timeOffset="870521.8">16654 15129 54,'-32'5'38,"-11"2"0,3 16-1,-6 3-33,6 12 0,1 5 0,9 10-1,12-1-1,12 2-1,15-6 1,18-7-2,13-11 1,14-9-1,6-13 1,6-12-2,-4-11 1,-3-9 2,-11-7-1,-13-5 1,-18-3-2,-13 0 2,-16 0-2,-13-1 0,-9 7-2,-3 2 0,2 9-4,-4-10-18,20 22-13,-1-3-2,20 13 0,0 0 0</inkml:trace>
  <inkml:trace contextRef="#ctx0" brushRef="#br2" timeOffset="870677.8">17026 15430 75,'-22'9'38,"5"1"-3,-3-9-21,2-15-50,20 3-1,0-16-3,20 3 1</inkml:trace>
  <inkml:trace contextRef="#ctx0" brushRef="#br2" timeOffset="870849.4">17382 15062 71,'-15'36'42,"-14"-1"-1,5 15 0,-8-6-38,10 9-1,3 0-2,7-6-4,14 8-25,-7-21-10,18 3 0,-6-18-3</inkml:trace>
  <inkml:trace contextRef="#ctx0" brushRef="#br3" timeOffset="881504.2">18984 13709 48,'11'-13'35,"-10"3"0,-1 10-1,-19 2-29,-1 15-1,-9 4-1,-1 9-1,-4 2-1,3 3 2,3-3-2,9-1 0,8-7 0,12-5 0,13-9-1,11-5 1,8-5-1,8-1 1,2 0 0,-3 1-1,-4 3 1,-7 7-1,-11 5 0,-12 7 0,-9 6 0,-12 5-1,-10 2 1,-1 1-1,-3-2-1,-1-11-4,13 7-18,1-20-10,16-10-3,0 0 2</inkml:trace>
  <inkml:trace contextRef="#ctx0" brushRef="#br3" timeOffset="881816.2">19535 13719 56,'0'0'35,"-24"29"0,-4-5-2,2 19-28,-4 1-2,8 7 1,4-1-1,12-2-2,9-6 1,16-6 0,8-14 0,9-13-1,6-22 1,4-10 1,-2-14-1,-2-7 0,-7-8 0,-7-3-1,-12 1-1,-9 2 0,-11 13-2,-13 8-1,-7 18-1,-15 7-5,4 28-26,-16 4-2,8 15-1,-1-3 2</inkml:trace>
  <inkml:trace contextRef="#ctx0" brushRef="#br3" timeOffset="882783.4">19105 14693 51,'0'0'37,"0"0"-2,0 0 0,-4 20-32,-4 10-2,-6 12 1,-1 9-3,-2 9 1,0 6-2,3 2 0,-1-7-3,12 3-4,-4-26-12,20 0-12,3-20-2,11-9 1</inkml:trace>
  <inkml:trace contextRef="#ctx0" brushRef="#br3" timeOffset="883220.2">19625 14691 40,'9'-17'35,"-13"1"1,4 16-2,-28-4-28,9 17-1,-13 0-1,3 7-2,-3 1 0,4 4-1,1 0 0,11-1 0,9-3 0,14-4-1,12-4 2,12-4-1,8-2 0,8-1-1,3 2 1,1 1-1,-5 4 0,-6 4 1,-8 6-1,-13 6 1,-12 5-1,-11 7 0,-13 2 0,-8 2 0,-9-3 0,-2-6 1,-1-9-1,3-9 0,6-17 0,8-17 0,11-17 0,8-15 0,10-12 0,8-9 0,7-5 0,1 3 1,3 6-1,-4 10 0,-1 15-5,-10 5-23,7 25-7,-20 10-2,24 4 0</inkml:trace>
  <inkml:trace contextRef="#ctx0" brushRef="#br3" timeOffset="883454.2">20148 14841 67,'-36'13'41,"7"-1"-4,-5-10-1,11-16-41,23 14-29,-19-23-2,27 9-3,-1-12 1</inkml:trace>
  <inkml:trace contextRef="#ctx0" brushRef="#br3" timeOffset="884452.6">20646 14612 29,'-12'-18'34,"-2"7"1,-10-2 0,0 15-25,-11-5-2,4 13-2,-10-1-1,4 10-2,0-1-1,8 7 1,7-2-2,11 2-1,11-3 0,13-1-1,14-1 1,14 0 0,7 0 0,6-2-2,0 3 2,-2 1 0,-7 4 0,-9 4 2,-14 3-2,-15 6 1,-14 3-1,-12 3 1,-12-3-1,-6-4 1,-2-9-1,1-11 0,2-15 1,8-15-1,7-19 0,10-13-1,11-12 2,10-7-2,9-2 0,4-1-1,8 16-9,-6-5-23,13 20-2,-8 6 1,3 16-2</inkml:trace>
  <inkml:trace contextRef="#ctx0" brushRef="#br3" timeOffset="884795.8">21207 14493 57,'2'-11'39,"-4"-2"-3,2 13 0,0 0-30,-4 11-3,1 6 0,0 9-3,-1 6-2,-2 1-2,2 9-4,-6-12-9,10 9-19,-7-10-1,9 1 1,-4-12 0</inkml:trace>
  <inkml:trace contextRef="#ctx0" brushRef="#br3" timeOffset="884983">21126 14573 67,'-25'4'37,"10"6"0,0-3-1,15-7-32,-1 13-3,15-15-2,11-1-3,2-12-8,18 10-21,-5-8-3,5 11 0,-11-3 0</inkml:trace>
  <inkml:trace contextRef="#ctx0" brushRef="#br3" timeOffset="885170.2">20895 15036 62,'10'13'39,"12"-20"-2,22-6-2,9-10-41,6-14-27,17 4-3,-2-8-1,5 5-1</inkml:trace>
  <inkml:trace contextRef="#ctx0" brushRef="#br3" timeOffset="885607">21794 14658 51,'-15'-8'37,"-7"-4"-1,3 11 1,-13 0-31,10 12 0,-7 4-3,1 12-2,0 5 0,4 7 1,4 4-1,11 2 1,8-4 0,11-3-2,13-8 1,11-8 0,9-10 0,4-9-1,2-7 1,-1-9-1,-6-7 0,-6-5 0,-9-5 1,-10-3-1,-11-1 1,-9 0 1,-8 0-1,-6 2 0,-4 3-1,-1 6 1,1 7-3,0 0-2,21 16-24,-24-7-9,24 7-1,0 0 0</inkml:trace>
  <inkml:trace contextRef="#ctx0" brushRef="#br3" timeOffset="885809.8">22042 14844 74,'-13'13'42,"6"6"-3,-10-15 0,6 0-39,11-4-2,-21-14-13,21 14-23,-8-15 0,8 15-2,6-22 1</inkml:trace>
  <inkml:trace contextRef="#ctx0" brushRef="#br3" timeOffset="888383.8">21713 14655 0,'0'0'27,"-20"-4"1,10-5-9,10 9-2,-15-14-5,15 14-2,-13-18-4,13 18-1,-14-15 0,14 15-2,-17-7 0,17 7-1,-21 7 0,8 6 0,-7 4-1,3 5 0,-6 2 0,1 6 0,-3-1 0,5 4 0,1-6 2,10 3-1,4-4 1,12 0 0,9-3-1,12 0-1,9-2 1,10-3-1,4-1-1,2-5 1,0-5-1,-2-4 0,-5-9 1,-5-7-1,-7-9 1,-8-8-1,-6-9 1,-6-4 2,-6-4-1,-7-1 0,-6-2 0,-4 4 0,-7 6 0,-5 10 0,-6 11-1,-4 9-1,-1 13-1,-4 8-2,6 15-6,-6-3-26,21 9-2,1-7-1,18 0 0</inkml:trace>
  <inkml:trace contextRef="#ctx0" brushRef="#br3" timeOffset="889241.8">22249 14779 37,'0'0'33,"-14"-13"3,14 13-3,-12-5-25,12 5-2,0 0-2,-4 11-1,4-11-1,0 18-1,1-7 1,2 1-1,0 0 0,3-2 0,-6-10 2,13 11-2,-13-11 0,17-12 0,-9-2 1,1 0-1,-3-2 0,0 1 0,-5 1 1,-1 4-1,0 10 1,-12-6-1,1 11 0,0 4 1,0-1-2,11-8 0,-11 16-1,11-16-3,13 7-9,-7-17-22,18 5-2,-10-9 0,11 9-1</inkml:trace>
  <inkml:trace contextRef="#ctx0" brushRef="#br3" timeOffset="892699.4">23359 14334 18,'-15'-17'29,"-1"2"1,1-3 2,6 3-23,-9-14 2,9 12-1,-11-8-1,7 12-2,-10 0 0,3 18-1,-7 9-1,5 20-2,-5 16-1,1 19 0,-1 11-2,1 10 0,3 4-1,4-2-1,8-3-1,-1-15-6,20-1-18,-8-26-9,12-8 0,-2-18 0</inkml:trace>
  <inkml:trace contextRef="#ctx0" brushRef="#br3" timeOffset="893432.6">22964 14853 32,'-27'-12'33,"-3"-3"2,10 8-1,0-3-23,20 10-3,0 0-2,0 0-2,25-8-2,6 1 0,8-2 1,7-2-2,3 0 0,0 1 0,-3 2 0,-5 3 0,-9 2 0,-7 4 0,-11 4 0,-14-5-1,1 21 1,-10-4 0,-5 3-1,-2 5 1,-3 3 0,3 2-1,3 0 0,5-2 1,7-1-1,9-6 0,7-7 0,7-9 0,6-6 0,3-9 0,0-9 0,1-5 0,-3-5 0,-5-1 0,-7-1 0,-5 0 0,-6 2 1,-9 4-1,-5 5 1,-4 8-1,-8 5 1,-2 6-1,0 4 1,3 4 0,7 1-1,12-8 1,0 15-1,16-13 1,11-3-1,10-3 1,7-5 0,3 3-1,-2-4 1,-2 6 0,-9 1 0,-9 10 0,-11 7 0,-12 9-1,-9 8 0,-8 9 1,-5 2-2,-1 2 2,0-4-1,5-3 0,4-9 0,7-7 0,7-11 1,-2-10-1,23-14 1,-5-5 0,2-7 0,0-4 0,-4-3-1,0-2 1,-2-2-1,-2 2-1,-1 6-1,-2 1-2,5 7-2,-4-6-8,13 16-24,-7-6 1,14 15-1,-7-9 1</inkml:trace>
  <inkml:trace contextRef="#ctx0" brushRef="#br3" timeOffset="893713.4">23929 14692 62,'-5'-18'40,"5"18"-2,-2-21 2,2 21-33,0 0-3,-16 12-1,2 12-2,-2 7-2,1 7 0,-4 1-2,5 5-1,-1-6-3,15 7-10,-3-23-19,22-2-1,2-19 0,14-5 0</inkml:trace>
  <inkml:trace contextRef="#ctx0" brushRef="#br3" timeOffset="894025.4">24229 14667 66,'-16'16'37,"-6"6"-2,4 15-1,-4-4-28,7 9-2,0-3-1,9 4-1,6-11 0,11-3 0,7-10 0,7-8-1,5-10 0,3-9 0,0-5 0,-3-8 0,-6-2 0,-6-5 0,-7-1-1,-7-2 1,-11 1-1,-4 0 2,-6 1-2,-3 6 1,-2 7-2,-1 6-1,2 10-2,2-3-6,16 14-27,3-11-1,7 19-1,5-18 0</inkml:trace>
  <inkml:trace contextRef="#ctx0" brushRef="#br3" timeOffset="894243.8">24558 14693 68,'-12'15'38,"-6"-5"0,9 12 0,-3-4-32,8 9-2,-3 0-2,3 7-1,-1 4-1,-1 1-1,1 0-2,-5-8-3,14 6-31,-15-17 1,11 2-3,0-22 2</inkml:trace>
  <inkml:trace contextRef="#ctx0" brushRef="#br3" timeOffset="894446.6">24435 14726 74,'-24'-25'41,"11"15"-1,-4-3 0,17 13-31,0 0-4,25-8-3,9 0-3,10-9-3,15 8-16,-7-19-20,17 12 2,-13-7-4,3 12 3</inkml:trace>
  <inkml:trace contextRef="#ctx0" brushRef="#br3" timeOffset="895226.6">14567 16826 16,'17'-25'33,"-2"1"1,0 14 1,-13-4-28,-2 14-2,-9 22 1,0 7 0,-17 1 1,6 8-1,-6-1-3,8 0 1,7-5-1,13-6-1,15-10 1,14-9-1,14-7-1,11-4-1,4-2 1,3-1-1,-8 0 1,-9 7-1,-15 4 0,-16 9 0,-18 9 1,-14 6-2,-11 5 1,-9 2-1,3-1-1,-1-9-6,18 3-21,1-25-7,16-3-3,23-24 1</inkml:trace>
  <inkml:trace contextRef="#ctx0" brushRef="#br3" timeOffset="895507.4">15236 16839 43,'3'11'37,"-20"6"0,3 15 0,-12 4-32,11 13-1,0 0 0,9 1 0,8-3-2,10-3 0,7-10 0,10-9 0,5-17 0,3-16-1,0-14-1,-3-11 1,-6-7-1,-9-3 0,-10 1-1,-11 1-1,-11 6 0,-7 5 0,-6 10-2,-5 4-3,9 17-11,-6-14-18,28 13-2,-13-12 0</inkml:trace>
  <inkml:trace contextRef="#ctx0" brushRef="#br3" timeOffset="895835">16639 16521 49,'0'0'39,"-19"-17"0,19 17-2,-20 18-31,14 8-2,-1 7-1,7 17-1,-1 10-1,3 4 0,3 8-1,0-1 0,5 0-1,-2-8-1,5-2-5,-11-21-20,14-1-10,-10-24-2,9-9 0</inkml:trace>
  <inkml:trace contextRef="#ctx0" brushRef="#br3" timeOffset="896053.4">16325 16558 58,'-32'-5'41,"25"17"-2,7-12 2,34-7-38,14-14 0,18-5-3,19-5 0,8-6-1,9 4-3,-2-7-9,8 22-24,-21-5 0,-3 24-3,-18-2 2</inkml:trace>
  <inkml:trace contextRef="#ctx0" brushRef="#br3" timeOffset="896271.8">17197 16649 51,'24'2'37,"-9"-7"-1,11 5-1,4-5-36,-1-3-3,10 9-8,-14-11-22,10 9-2,-13-7 0,1 9 0</inkml:trace>
  <inkml:trace contextRef="#ctx0" brushRef="#br3" timeOffset="896427.8">17102 16920 65,'-15'16'40,"25"-4"-1,7-26-2,21-6-37,17-7 0,10-8-5,20 4-30,-5-13-3,15 7-1,-6-5 0</inkml:trace>
  <inkml:trace contextRef="#ctx0" brushRef="#br3" timeOffset="896864.6">18212 16342 51,'12'-13'40,"-12"13"-2,7 16 0,4 13-31,-11 6-3,3 14 0,-6 8-2,2 14-1,-2 4 0,-1 0 0,3-4-1,0-12-2,8-4-8,-6-19-28,24-5 1,-3-25-3,16-6 1</inkml:trace>
  <inkml:trace contextRef="#ctx0" brushRef="#br3" timeOffset="897036.2">18754 16715 67,'-14'2'41,"14"-2"-3,-22 5-2,11-18-46,11 13-28,4-19 0,15 8-2,-5-10 0</inkml:trace>
  <inkml:trace contextRef="#ctx0" brushRef="#br3" timeOffset="897597.8">19328 16474 47,'-25'-11'38,"-9"-6"-1,7 16 0,-11-2-31,8 9-1,-3 4-1,10 8-1,1 3-2,10 3 1,8 3 0,11-2-1,8-1 0,14-3 0,9-1 0,7-1 1,7-1-1,0 0 0,-1 2-1,-3 5 1,-9 3-1,-11 3 2,-14 4-2,-14 1 0,-13 2 0,-11-1 1,-7-5-2,-6-8 2,1-11-2,1-9 1,8-15 0,9-16 0,7-15 0,11-7-1,10-14 1,7 0-1,8-6 1,7 5-1,2 6-1,1 9-3,7 26-19,-14-10-13,6 25 0,-13-5-3,6 17 1</inkml:trace>
  <inkml:trace contextRef="#ctx0" brushRef="#br3" timeOffset="901607">22379 14595 42,'0'0'35,"14"-18"0,-4 14-1,-12-6-23,18 8-3,-5-9-1,12 4-3,1-6 0,9-1-2,0-1 1,4 3-2,-2 2 0,-5 6 1,-7 10-2,-9 9 1,-13 12-1,-11 11 1,-12 7-1,-8 8 0,-10 3 0,-1 4 0,-2-2 1,3-4 0,8-8 0,9-8 0,9-9 1,14-7 0,11-13-1,11-8 0,9-6-1,5-9-1,4 1-3,-1-6-2,14 10-21,-14-14-9,11 14-2,-9-8-1</inkml:trace>
  <inkml:trace contextRef="#ctx0" brushRef="#br3" timeOffset="902387">20564 16395 43,'0'0'36,"7"-19"1,-7 19-1,0 0-30,0 0-1,10 19-3,-8 6 1,2 5-1,-1 1-1,3 5-2,0-4-2,3 2-2,-3-14-5,11 4-24,-17-24-3,22 15 0,-22-15 1</inkml:trace>
  <inkml:trace contextRef="#ctx0" brushRef="#br3" timeOffset="902574.2">20529 16508 49,'0'0'38,"-15"-1"-1,15 1-2,0 0-29,16-2-4,-1-3-2,6-3-2,9 3-4,-4-13-26,14 12-4,-7-6 0,4 13-1</inkml:trace>
  <inkml:trace contextRef="#ctx0" brushRef="#br3" timeOffset="902777">20437 16801 55,'-11'-2'39,"11"2"-2,11-11 0,15 2-34,4-7-3,7-3-1,11 4-6,-6-12-20,18 15-9,-8-7-1,7 11 1</inkml:trace>
  <inkml:trace contextRef="#ctx0" brushRef="#br3" timeOffset="903182.6">21154 16450 44,'-12'5'36,"-10"-3"0,3 15-1,-6-1-29,3 11-1,-4 1-2,7 10 2,0 3-3,10 3 1,5-3-1,12-4 0,10-7-1,10-8 1,9-12-2,7-10 1,3-10 0,-1-9-1,-3-7 1,-7-4 0,-8-6 0,-9 0-1,-11-3 1,-14 3-1,-7 3 0,-5 2-2,-3 7 0,-4 3-1,8 19-10,-8-10-23,25 12-1,-18 10-1,27 5-1</inkml:trace>
  <inkml:trace contextRef="#ctx0" brushRef="#br3" timeOffset="903354.2">21697 16602 66,'-12'25'40,"-10"-22"-1,6 5 0,-3-8-38,3-3-3,16 3-3,-20-11-18,20 11-14,0 0-1,22 3-1,-10-7 2</inkml:trace>
  <inkml:trace contextRef="#ctx0" brushRef="#br3" timeOffset="903775.4">21903 16572 49,'0'0'37,"-7"-15"0,7 15 0,0 0-31,0 0 0,-14-8-2,14 8-1,-8 24 0,3-3 0,-2 6 0,3 7-1,1 2 0,4 4-1,4-4 0,7 0 0,4-11-1,6-3 0,6-13 0,3-8 0,0-10 0,-2-10 0,0-5 0,-6-7 0,-3-2 0,-8-5 0,-9 0 1,-5-2-1,-9 1 0,-4 3-1,-4 6 1,-5 7-1,-2 11 0,-3 6-1,1 12-1,1 3-2,16 20-20,-5-15-11,18 9-3,-2-23 1,29 18-2</inkml:trace>
  <inkml:trace contextRef="#ctx0" brushRef="#br3" timeOffset="904524.2">22294 16514 48,'0'0'38,"7"-25"0,11 17-1,-4-12-30,12 6-1,2-3-2,6 1-1,2 0-1,1 2-1,1 2 0,-3 4 0,-5 4 0,-2 5-1,-8 5 1,-7 9 0,-8 8-1,-11 7 1,-10 10-1,-12 6 1,-11 6-1,-7 3 2,-3 2-1,1-2 0,3-7 0,9-6 0,13-11 0,16-6-1,20-14 1,14-10-1,16-9 0,11-8-1,8 0-1,5-10-3,11 16-19,-16-18-14,8 16-1,-17-9-2,4 12 0</inkml:trace>
  <inkml:trace contextRef="#ctx0" brushRef="#br3" timeOffset="905023.4">23379 16380 57,'0'0'38,"-28"13"1,13 9-3,-11-6-30,2 7-2,-4 1-1,5 4 0,3-4-2,10 2 1,8-8-1,10-4 0,13-6-1,9-4 0,7-7 1,1 0-1,0 0 0,-4 2 1,-9 6 0,-6 3 0,-12 9-1,-11 5 1,-10 6 0,-7 1 0,-4 3 0,-2-2-1,1-3 1,1-4-2,6-5 0,4-9-4,18 7-21,-3-16-12,12-7-2,-2-8-1,14 7 0</inkml:trace>
  <inkml:trace contextRef="#ctx0" brushRef="#br3" timeOffset="905226.2">23566 16909 76,'-11'10'43,"-1"-19"-4,12 9 0,0 0-41,-17-24-10,17 24-27,-15-21-1,15 21-1,-13-16-1</inkml:trace>
  <inkml:trace contextRef="#ctx0" brushRef="#br3" timeOffset="906302.6">17320 17449 11,'-76'-6'-1,"2"-1"1,1 0 3,3 0 5,8 2 3,-7-4 3,16 5 0,-8-6-1,14 9 2,-6-8 0,18 8 0,-9-8-3,21 7-4,-1-4-1,24 6-2,-13-10-1,24 3-1,8-1 0,12 1-1,7-1 0,13 3-1,7-1 0,8 3-1,6-3 0,9 4 1,9 1-1,3-2 0,9-3 1,4-1 1,7 0 0,9-2 0,6 2-1,6 0 1,1-1 0,8 4-1,1 3 0,6 3 0,1 4 0,-4 1-1,1 1 1,2-1 0,2 1-1,-1-2 2,-2-3-1,4-3 0,4-4 0,0-5 0,3-3 0,0-1-1,2-2-1,1-1 1,3 0-1,-6 1 0,-4 1 0,2 3 1,-3 0-1,-2 3 1,-8 3 0,-3 1 0,-4-1 1,-1 2-1,-6 1 1,-7-1 0,-9 2 0,-5-1 0,-4-2 0,-5 1 0,-7 1 0,-6-2-1,-9 0 1,-6-1-1,-7 0 0,-9 1-1,-9 0 1,-11 0-2,-9-1 0,-11-2-2,-3 4-3,-13-9-19,-1 12-12,4-14-2,-4 14 0</inkml:trace>
  <inkml:trace contextRef="#ctx0" brushRef="#br3" timeOffset="936956.6">19978 16530 17,'10'-13'34,"2"4"0,-3-3-1,1 9-24,-6-10-4,-4 13 0,8-15-1,-8 15-2,-4-12 1,4 12 0,-15-9 0,15 9-1,-22-9 1,11 5-1,-3 1 0,0 0 0,-1 0 0,0 5-1,-1 1 1,-1 5 0,-2 5-1,-2 8 0,-1 3 0,1 6 0,-1 3-1,2-2 1,3 0-1,4-4 0,7-4 0,6-10 1,11-3-1,8-7 0,9-4 1,8-1-1,5-1 0,5 2 0,-1 4 0,-2 2 1,-7 6-1,-7 6 0,-8 4 0,-8 4 0,-10 4 0,-6 4 0,-7 2 0,-2 0 1,-5-2-2,1-1 2,-4-2-1,1-4 0,-2-3-1,-1-6 1,0-4 0,-1-4-1,-3-3 0,1-5 1,2-5 0,1-4-1,5-7 2,9-7-2,7-8 2,9-5-2,10-6 1,8-3 0,9-3 0,4 1 0,4 0 0,-2 4 0,-5 8 0,-4 6 0,-8 5 1,-9 5-2,-5 4 1,-10 14 0,-3-18 0,3 18-2,-11-11 0,11 11-2,0 0-8,-16-8-23,16 8-4,0 0 2,-15 10-2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3584195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how to get the y intercept with uncertainties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the y intercept with uncertainties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Re-do the teeter plank with uncertainties in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calcs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answers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implement the new technique from start to finish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Re-do the full pendulum practical – with uncertainties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implement the new technique from start to finish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ahead to see what we will be doing over the next week and then the next term (or so)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we are up to in the curriculum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48400" y="996480"/>
              <a:ext cx="549360" cy="536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39760" y="991440"/>
                <a:ext cx="563040" cy="55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9869595"/>
              </p:ext>
            </p:extLst>
          </p:nvPr>
        </p:nvGraphicFramePr>
        <p:xfrm>
          <a:off x="533400" y="533400"/>
          <a:ext cx="8094663" cy="228812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Thurs 21 Feb 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Measurement and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9640" y="320760"/>
              <a:ext cx="7963560" cy="5240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5240" y="309960"/>
                <a:ext cx="7993080" cy="5263920"/>
              </a:xfrm>
              <a:prstGeom prst="rect">
                <a:avLst/>
              </a:prstGeom>
            </p:spPr>
          </p:pic>
        </mc:Fallback>
      </mc:AlternateContent>
      <p:cxnSp>
        <p:nvCxnSpPr>
          <p:cNvPr id="4" name="Straight Connector 3"/>
          <p:cNvCxnSpPr/>
          <p:nvPr/>
        </p:nvCxnSpPr>
        <p:spPr>
          <a:xfrm flipV="1">
            <a:off x="609600" y="0"/>
            <a:ext cx="8001000" cy="5560920"/>
          </a:xfrm>
          <a:prstGeom prst="line">
            <a:avLst/>
          </a:prstGeom>
          <a:ln w="412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609600" y="457200"/>
            <a:ext cx="8305800" cy="441960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8" name="Ink 7"/>
              <p14:cNvContentPartPr/>
              <p14:nvPr/>
            </p14:nvContentPartPr>
            <p14:xfrm>
              <a:off x="836280" y="519480"/>
              <a:ext cx="8142480" cy="48070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21880" y="507240"/>
                <a:ext cx="8170920" cy="483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2600" y="440280"/>
              <a:ext cx="8788680" cy="3019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520" y="426600"/>
                <a:ext cx="8815320" cy="3049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2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7440" y="108720"/>
              <a:ext cx="8821800" cy="6745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3840" y="99360"/>
                <a:ext cx="8829000" cy="676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2139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499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371</TotalTime>
  <Words>204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</cp:revision>
  <dcterms:created xsi:type="dcterms:W3CDTF">2006-08-16T00:00:00Z</dcterms:created>
  <dcterms:modified xsi:type="dcterms:W3CDTF">2013-02-27T02:45:20Z</dcterms:modified>
</cp:coreProperties>
</file>