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3.xml" ContentType="application/inkml+xml"/>
  <Override PartName="/ppt/ink/ink4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Teeter%20Plank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Teeter%20Plank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Teeter%20Plank%2020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Teeter%20Plank%2020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2013.xlsx]Sheet1'!$B$1</c:f>
              <c:strCache>
                <c:ptCount val="1"/>
                <c:pt idx="0">
                  <c:v>d (m)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'[Teeter Plank 2013.xlsx]Sheet1'!$A$2:$A$9</c:f>
              <c:numCache>
                <c:formatCode>General</c:formatCode>
                <c:ptCount val="8"/>
                <c:pt idx="0">
                  <c:v>0.5</c:v>
                </c:pt>
                <c:pt idx="1">
                  <c:v>0.6</c:v>
                </c:pt>
                <c:pt idx="2">
                  <c:v>0.7</c:v>
                </c:pt>
                <c:pt idx="3">
                  <c:v>0.8</c:v>
                </c:pt>
                <c:pt idx="4">
                  <c:v>0.9</c:v>
                </c:pt>
                <c:pt idx="5">
                  <c:v>1</c:v>
                </c:pt>
                <c:pt idx="6">
                  <c:v>1.5</c:v>
                </c:pt>
                <c:pt idx="7">
                  <c:v>2</c:v>
                </c:pt>
              </c:numCache>
            </c:numRef>
          </c:xVal>
          <c:yVal>
            <c:numRef>
              <c:f>'[Teeter Plank 2013.xlsx]Sheet1'!$B$2:$B$9</c:f>
              <c:numCache>
                <c:formatCode>General</c:formatCode>
                <c:ptCount val="8"/>
                <c:pt idx="0">
                  <c:v>1.6419999999999999</c:v>
                </c:pt>
                <c:pt idx="1">
                  <c:v>1.45</c:v>
                </c:pt>
                <c:pt idx="2">
                  <c:v>1.37</c:v>
                </c:pt>
                <c:pt idx="3">
                  <c:v>1.153</c:v>
                </c:pt>
                <c:pt idx="4">
                  <c:v>1.0249999999999999</c:v>
                </c:pt>
                <c:pt idx="5">
                  <c:v>0.92900000000000005</c:v>
                </c:pt>
                <c:pt idx="6">
                  <c:v>0.57999999999999996</c:v>
                </c:pt>
                <c:pt idx="7">
                  <c:v>0.434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1269888"/>
        <c:axId val="681270280"/>
      </c:scatterChart>
      <c:valAx>
        <c:axId val="681269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1270280"/>
        <c:crosses val="autoZero"/>
        <c:crossBetween val="midCat"/>
      </c:valAx>
      <c:valAx>
        <c:axId val="68127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1269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2013.xlsx]Sheet1'!$E$1</c:f>
              <c:strCache>
                <c:ptCount val="1"/>
                <c:pt idx="0">
                  <c:v>log 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'[Teeter Plank 2013.xlsx]Sheet1'!$D$2:$D$9</c:f>
              <c:numCache>
                <c:formatCode>General</c:formatCode>
                <c:ptCount val="8"/>
                <c:pt idx="0">
                  <c:v>-0.30102999566398114</c:v>
                </c:pt>
                <c:pt idx="1">
                  <c:v>-0.22184874961635637</c:v>
                </c:pt>
                <c:pt idx="2">
                  <c:v>-0.15490195998574319</c:v>
                </c:pt>
                <c:pt idx="3">
                  <c:v>-9.6910013008056378E-2</c:v>
                </c:pt>
                <c:pt idx="4">
                  <c:v>-4.5757490560675115E-2</c:v>
                </c:pt>
                <c:pt idx="5">
                  <c:v>0</c:v>
                </c:pt>
                <c:pt idx="6">
                  <c:v>0.17609125905568124</c:v>
                </c:pt>
                <c:pt idx="7">
                  <c:v>0.30102999566398114</c:v>
                </c:pt>
              </c:numCache>
            </c:numRef>
          </c:xVal>
          <c:yVal>
            <c:numRef>
              <c:f>'[Teeter Plank 2013.xlsx]Sheet1'!$E$2:$E$9</c:f>
              <c:numCache>
                <c:formatCode>General</c:formatCode>
                <c:ptCount val="8"/>
                <c:pt idx="0">
                  <c:v>0.21537315278342192</c:v>
                </c:pt>
                <c:pt idx="1">
                  <c:v>0.16136800223497486</c:v>
                </c:pt>
                <c:pt idx="2">
                  <c:v>0.13672056715640679</c:v>
                </c:pt>
                <c:pt idx="3">
                  <c:v>6.1829307294699022E-2</c:v>
                </c:pt>
                <c:pt idx="4">
                  <c:v>1.0723865391773066E-2</c:v>
                </c:pt>
                <c:pt idx="5">
                  <c:v>-3.1984286006358213E-2</c:v>
                </c:pt>
                <c:pt idx="6">
                  <c:v>-0.23657200643706275</c:v>
                </c:pt>
                <c:pt idx="7">
                  <c:v>-0.36251027048748929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0799216"/>
        <c:axId val="680798432"/>
      </c:scatterChart>
      <c:valAx>
        <c:axId val="680799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0798432"/>
        <c:crosses val="autoZero"/>
        <c:crossBetween val="midCat"/>
      </c:valAx>
      <c:valAx>
        <c:axId val="680798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07992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2013.xlsx]Sheet1'!$E$1</c:f>
              <c:strCache>
                <c:ptCount val="1"/>
                <c:pt idx="0">
                  <c:v>log 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4800" baseline="0"/>
                      <a:t>y = -0.9958x - 0.0484</a:t>
                    </a:r>
                    <a:endParaRPr lang="en-NZ" sz="48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'[Teeter Plank 2013.xlsx]Sheet1'!$D$2:$D$9</c:f>
              <c:numCache>
                <c:formatCode>General</c:formatCode>
                <c:ptCount val="8"/>
                <c:pt idx="0">
                  <c:v>-0.30102999566398114</c:v>
                </c:pt>
                <c:pt idx="1">
                  <c:v>-0.22184874961635637</c:v>
                </c:pt>
                <c:pt idx="2">
                  <c:v>-0.15490195998574319</c:v>
                </c:pt>
                <c:pt idx="3">
                  <c:v>-9.6910013008056378E-2</c:v>
                </c:pt>
                <c:pt idx="4">
                  <c:v>-4.5757490560675115E-2</c:v>
                </c:pt>
                <c:pt idx="5">
                  <c:v>0</c:v>
                </c:pt>
                <c:pt idx="6">
                  <c:v>0.17609125905568124</c:v>
                </c:pt>
                <c:pt idx="7">
                  <c:v>0.30102999566398114</c:v>
                </c:pt>
              </c:numCache>
            </c:numRef>
          </c:xVal>
          <c:yVal>
            <c:numRef>
              <c:f>'[Teeter Plank 2013.xlsx]Sheet1'!$E$2:$E$9</c:f>
              <c:numCache>
                <c:formatCode>General</c:formatCode>
                <c:ptCount val="8"/>
                <c:pt idx="0">
                  <c:v>0.21537315278342192</c:v>
                </c:pt>
                <c:pt idx="1">
                  <c:v>0.16136800223497486</c:v>
                </c:pt>
                <c:pt idx="2">
                  <c:v>0.13672056715640679</c:v>
                </c:pt>
                <c:pt idx="3">
                  <c:v>6.1829307294699022E-2</c:v>
                </c:pt>
                <c:pt idx="4">
                  <c:v>1.0723865391773066E-2</c:v>
                </c:pt>
                <c:pt idx="5">
                  <c:v>-3.1984286006358213E-2</c:v>
                </c:pt>
                <c:pt idx="6">
                  <c:v>-0.23657200643706275</c:v>
                </c:pt>
                <c:pt idx="7">
                  <c:v>-0.36251027048748929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9469240"/>
        <c:axId val="389469632"/>
      </c:scatterChart>
      <c:valAx>
        <c:axId val="389469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469632"/>
        <c:crosses val="autoZero"/>
        <c:crossBetween val="midCat"/>
      </c:valAx>
      <c:valAx>
        <c:axId val="38946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469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2013.xlsx]Sheet1'!$I$1</c:f>
              <c:strCache>
                <c:ptCount val="1"/>
                <c:pt idx="0">
                  <c:v>d (m)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3600" baseline="0"/>
                      <a:t>y = 0.8843x</a:t>
                    </a:r>
                    <a:endParaRPr lang="en-NZ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'[Teeter Plank 2013.xlsx]Sheet1'!$H$2:$H$9</c:f>
              <c:numCache>
                <c:formatCode>General</c:formatCode>
                <c:ptCount val="8"/>
                <c:pt idx="0">
                  <c:v>2</c:v>
                </c:pt>
                <c:pt idx="1">
                  <c:v>1.6666666666666667</c:v>
                </c:pt>
                <c:pt idx="2">
                  <c:v>1.4285714285714286</c:v>
                </c:pt>
                <c:pt idx="3">
                  <c:v>1.25</c:v>
                </c:pt>
                <c:pt idx="4">
                  <c:v>1.1111111111111112</c:v>
                </c:pt>
                <c:pt idx="5">
                  <c:v>1</c:v>
                </c:pt>
                <c:pt idx="6">
                  <c:v>0.66666666666666663</c:v>
                </c:pt>
                <c:pt idx="7">
                  <c:v>0.5</c:v>
                </c:pt>
              </c:numCache>
            </c:numRef>
          </c:xVal>
          <c:yVal>
            <c:numRef>
              <c:f>'[Teeter Plank 2013.xlsx]Sheet1'!$I$2:$I$9</c:f>
              <c:numCache>
                <c:formatCode>General</c:formatCode>
                <c:ptCount val="8"/>
                <c:pt idx="0">
                  <c:v>1.6419999999999999</c:v>
                </c:pt>
                <c:pt idx="1">
                  <c:v>1.45</c:v>
                </c:pt>
                <c:pt idx="2">
                  <c:v>1.37</c:v>
                </c:pt>
                <c:pt idx="3">
                  <c:v>1.153</c:v>
                </c:pt>
                <c:pt idx="4">
                  <c:v>1.0249999999999999</c:v>
                </c:pt>
                <c:pt idx="5">
                  <c:v>0.92900000000000005</c:v>
                </c:pt>
                <c:pt idx="6">
                  <c:v>0.57999999999999996</c:v>
                </c:pt>
                <c:pt idx="7">
                  <c:v>0.434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0286752"/>
        <c:axId val="392441992"/>
      </c:scatterChart>
      <c:valAx>
        <c:axId val="390286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441992"/>
        <c:crosses val="autoZero"/>
        <c:crossBetween val="midCat"/>
      </c:valAx>
      <c:valAx>
        <c:axId val="39244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0286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10:10.41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9716 3835 67,'14'4'37,"-8"7"-1,-1 20 2,-17 13-33,7 17 0,-7 5-1,4 7 1,5-11-1,18-12 0,27-45 0,39-44 0,50-61-1,53-52 0,54-46-2,36-39-6,41-8-19,-13-20-13,-7 28-3,-39 25-1,-45 45 0</inkml:trace>
  <inkml:trace contextRef="#ctx0" brushRef="#br0" timeOffset="670.8">10488 5675 68,'-6'34'41,"-5"0"-3,5 6 2,-5-8-35,10 3 2,5-13-2,25-16 3,20-41-2,39-39-5,43-48 2,44-44-3,46-37-1,27-44-16,37-7-10,-18-25-12,-7 17-1,-39 10 0,-42 41-1</inkml:trace>
  <inkml:trace contextRef="#ctx0" brushRef="#br0" timeOffset="1497.6">11846 6508 74,'8'-15'37,"-8"15"1,2-11 0,-2 11-31,-4 15-2,4 8-1,-5 8 1,4 14 1,-6 6-2,4 5 2,2-3-2,14-9 1,20-31-1,33-39 1,46-50-1,54-49-3,66-51-3,44-51-14,54-16-9,-7-42-9,4 12-8,-42 5-1,-44 33-3</inkml:trace>
  <inkml:trace contextRef="#ctx0" brushRef="#br0" timeOffset="3931.2">4294 8127 56,'0'0'33,"18"2"-1,-18-2-2,19 2-27,-3 4 0,3-3-1,7 3 1,3-5 0,12 2 0,5-5 1,12 0-1,5-6 0,8-5 0,9-2-1,6 0 1,6 1-2,6 0 1,1 4-2,1 2 1,1 5-1,2 5 0,-4 1 0,3 2 0,0-2 0,1 1 0,-1-4 0,-2-1 0,2-3 0,-3 0 1,-4-1-3,-11-2-2,1 16-18,-23-8-13,-8 12-1,-19 1-1,-16 4 1</inkml:trace>
  <inkml:trace contextRef="#ctx0" brushRef="#br0" timeOffset="4664.4">4866 7851 15,'22'-11'24,"-8"-3"2,5 6 1,-2 4-18,-5-7 0,3 11 0,-15 0 1,18-4 0,-18 4-2,0 0-1,0 0-1,-7 12-1,-8-5 0,2 5-2,-9-1-2,-2 3 1,-10-1-1,0 0 0,-8-2 1,-3 4 0,-7-3 0,-3 3 1,-2-3-1,1 4 0,-2-1 0,1 3 0,4-2 0,6 2 0,6-1-1,6-1-1,6-4 1,7 0-1,6-3 1,16-9-1,-11 17 0,11-17 0,11 10 1,4-5 0,3 2-1,7 1 1,4 2 0,8 2 0,7 2-1,9 2 1,10 4-1,6 4 0,8 5 0,6 2 0,3-1 0,2 1 0,1-2 0,0-7-1,-1-5-3,-10-14-12,3 6-21,-17-12 0,-8 5-2,-15-8-1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22:01.5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1592 13983 33,'0'-22'34,"0"22"2,2-19-1,8 19-24,-15-11-1,5 11-1,0 0-1,4 26-3,-9-1-1,1 13-1,-7 8-2,-2 11-1,0 6 0,-5 3-3,5 2-2,-4-20-14,14 4-17,-1-18 0,16-7-3,0-18 1</inkml:trace>
  <inkml:trace contextRef="#ctx0" brushRef="#br0" timeOffset="826.8">1595 14825 17,'-3'-26'31,"-3"0"1,-3 6 2,-8 1-27,4 11 0,-10 3-2,3 13 0,-7 5-1,5 16 1,-6 4 0,6 13-2,-1 5 1,8 11-2,2-1 1,12 4 0,4-5 0,12-5-1,7-11-2,13-9 1,7-18-1,10-18 0,3-19 0,4-14 1,-2-17 0,-3-13-1,-9-5 1,-13-5-1,-13 3-1,-15 3 1,-14 11-2,-16 8 0,-4 17-4,-9 6 0,6 20-6,-7-2-22,23 13-3,5-4 0,26 5 1</inkml:trace>
  <inkml:trace contextRef="#ctx0" brushRef="#br0" timeOffset="3369.6">6138 13945 13,'0'0'30,"0"0"-5,-10-3-4,10 3-3,0 0-4,0 0-1,1 11-3,6 6-2,-10-3-2,9 10-2,-5 2-1,4 8-1,-4 6-1,-2 3-2,-1 5-1,-6-2-1,4 8-4,-10-16-14,12 8-15,0-15-2,10-6 2</inkml:trace>
  <inkml:trace contextRef="#ctx0" brushRef="#br0" timeOffset="3868.8">6154 14755 35,'0'0'37,"0"0"2,6 28-1,-19-2-31,13 13-2,-7 8-2,3 11-1,-4 5-2,1 0-1,6 0-5,-5-18-23,18 0-8,4-19-2,14-13 1</inkml:trace>
  <inkml:trace contextRef="#ctx0" brushRef="#br0" timeOffset="4648.8">10848 14027 3,'8'-12'29,"-8"12"2,0 0-5,3-17-14,-3 17-3,4-10-1,-4 10-2,0 0-1,0 0-1,-2-12 0,2 12-1,-11 1-2,11-1-1,-12 5-4,-1-11-6,13 6-15,-15 8-7,15-8-2,-19 3 2</inkml:trace>
  <inkml:trace contextRef="#ctx0" brushRef="#br0" timeOffset="4836">10725 13975 21,'-4'12'34,"3"0"4,4 9-2,-8-3-19,17 23-6,-10-4-3,9 11-1,-7 2-4,1 0-3,1 10-9,-11-9-27,10-1-1,-3-10-2,5-4 0</inkml:trace>
  <inkml:trace contextRef="#ctx0" brushRef="#br0" timeOffset="5319.6">10679 14843 44,'0'0'38,"10"-19"1,12 7-1,7-10-33,10 6-1,0-2 0,4 5-1,-5 3 0,-5 8-2,-11 9 0,-11 11 0,-15 11-1,-13 12 2,-9 7-1,-6 8 2,-4 1-2,4 2 2,5-7-1,11-5 0,16-13-1,19-13 0,15-11-1,19-17-4,22 1-11,7-20-25,18-1-1,1-11-1,13 1 0</inkml:trace>
  <inkml:trace contextRef="#ctx0" brushRef="#br0" timeOffset="6006">15307 13965 30,'-5'-11'36,"5"11"2,0 0-1,-10 1-23,-2 3-5,10 14 1,-6 0-5,5 7-2,2 1-1,6 6-2,4 2-3,-1-11-12,13 10-22,-2-9 0,4 3-2,-6-5 0</inkml:trace>
  <inkml:trace contextRef="#ctx0" brushRef="#br0" timeOffset="6583.2">15133 14692 58,'-13'-6'39,"13"6"-4,14-16-2,6 8-27,7-3-5,7 2 0,5-1 1,0 2-2,-1 5 0,-3 4 1,-8 4-1,-7 7 1,-8 6-1,-10 6 0,-12 2 1,-6 4-1,-9 0 1,-1 1-1,-1-4 1,4-3-2,3-4 2,10-5 0,11-5-1,12-4 0,12-3 0,9-2 0,9 1 0,4-1 0,2 2 0,-4 3-1,-6 7 2,-10 3-1,-12 9 1,-15 9-1,-16 6 1,-14 7 0,-12 4-1,-6 0 1,-2-3-2,0-10-3,22-2-31,-1-26-2,27-10-2,16-26 0</inkml:trace>
  <inkml:trace contextRef="#ctx0" brushRef="#br0" timeOffset="7488">19957 13981 12,'0'0'33,"0"0"0,0 0 3,12 6-18,-12-6-5,-3 12-3,-3 0-5,3 11-1,-5 3-1,-1 8-2,-1 4-2,0 1-1,4 5-5,-6-8-26,16-2-1,-1-11-2,10-2 0</inkml:trace>
  <inkml:trace contextRef="#ctx0" brushRef="#br0" timeOffset="7909.2">19811 14606 34,'10'-8'37,"-10"8"-2,0 0 1,-10 4-26,4 19-1,-11-1-2,3 11-1,-5-1-2,5 5-1,-3-3 0,8 1-1,6-6 1,11-5-2,12-10 1,11-7-1,15-8 0,10-10-1,13-4-1,6-9-2,5-4-2,-8-12-5,4 10-27,-17-9-1,-3 10-1,-19-6 1</inkml:trace>
  <inkml:trace contextRef="#ctx0" brushRef="#br0" timeOffset="8065.2">20156 14660 72,'-37'66'41,"-4"-5"-2,14 9 1,-6-5-39,18-8-6,22-1-32,-5-17-2,19-2-1,5-20-1</inkml:trace>
  <inkml:trace contextRef="#ctx0" brushRef="#br0" timeOffset="8860.8">24436 13977 14,'0'0'31,"0"0"0,0 0 4,5 12-18,-5-12-2,11 10-2,-11-10-2,12 22-1,-11-6-4,5 11-1,-9 0-1,0 7-4,-5 3-1,-3-4-5,6 15-18,-9-14-12,7 8-1,-2-8-2,9 2 1</inkml:trace>
  <inkml:trace contextRef="#ctx0" brushRef="#br0" timeOffset="9297.6">24498 14660 50,'0'0'38,"-14"-13"0,2 14-1,-12-2-27,5 12-4,-8-2-1,4 9-3,1 3 0,5 3-1,6 2 0,6-1-1,10-1 0,8-4-1,12-4 2,8-3-1,6-4 0,5-1 0,-3-2 0,1 1 0,-7 0 0,-10 6 0,-11 6-1,-13 5 1,-9 6-1,-12 5 1,-6 4-1,-8 0 0,1 0-2,-4-10-3,13 3-21,-3-21-9,12-5-2,2-18 0</inkml:trace>
  <inkml:trace contextRef="#ctx0" brushRef="#br0" timeOffset="9500.4">24441 14638 83,'-23'-1'43,"-7"-1"-3,16 14 2,14-12-37,0 0-3,36 0-2,13-15-3,22 4-17,1-19-20,22 6-1,-5-9-3,4 7 2</inkml:trace>
  <inkml:trace contextRef="#ctx0" brushRef="#br1" timeOffset="13665.6">1283 14102 30,'0'0'31,"0"11"2,0-11-1,13 10-24,7-2-2,-4-7 1,14 8-2,-1-7-1,10 3-1,2-5-1,6-3-2,5-1-3,-1-10-9,9 5-21,-8-6-2,0 3-1,-11-1 1</inkml:trace>
  <inkml:trace contextRef="#ctx0" brushRef="#br1" timeOffset="14227.2">818 13936 39,'0'0'34,"-13"-15"0,2 16-1,-6-2-28,2 15 0,-7 5-3,3 11 1,-1 5-1,3 11 1,2 2 0,8 8 0,4-3 1,12 1-2,8-10 1,14-8 0,9-16-1,12-13 0,8-18 0,7-17-1,-3-15 0,-1-13 0,-9-8 1,-11-1-1,-14-1-1,-17 0-1,-16 10-2,-18 2-1,-7 14-3,-20-4-8,8 18-19,-11-5-3,12 9 0,1-8 1</inkml:trace>
  <inkml:trace contextRef="#ctx0" brushRef="#br1" timeOffset="14804.4">1304 10759 70,'0'0'38,"0"0"-2,0 0 1,14-9-30,9 5-1,5-5-2,11 2-1,4-1-2,7 0-3,6 14-13,-9-10-21,5 10 0,-12-5-3,-3 8 1</inkml:trace>
  <inkml:trace contextRef="#ctx0" brushRef="#br1" timeOffset="15116.4">672 10449 82,'-3'22'38,"-4"5"-1,7 19 0,-1 9-36,1 6-3,8 16-18,-4-11-16,11 1-2,0-19-2,14-13 2</inkml:trace>
  <inkml:trace contextRef="#ctx0" brushRef="#br1" timeOffset="15709.2">1297 7435 86,'-10'5'37,"10"-5"-2,-7 13 2,18-4-34,0-6-1,12-3-1,12-6-1,14-7-1,19-6-1,6-12-5,18 1-27,-8-5-1,0 3-1,-8 2-1</inkml:trace>
  <inkml:trace contextRef="#ctx0" brushRef="#br1" timeOffset="16224">656 7076 82,'13'-10'37,"8"1"0,6-10-1,12 1-32,5-1 0,8 0 0,-1 4-1,-1 4-1,-7 8 0,-11 14-1,-19 15 0,-19 15 0,-18 12-1,-13 14 1,-11 5-1,-3 8 1,0-4 0,7-8-1,14-13 1,18-12 0,20-20-1,22-18 0,22-18-2,14-27-11,22-3-25,5-18 1,13-7-2,4-15-1</inkml:trace>
  <inkml:trace contextRef="#ctx0" brushRef="#br1" timeOffset="16801.2">1467 4120 26,'-12'-17'33,"12"17"2,-13-10-1,1-4-14,12 14-1,0 0-3,22 1-6,-3-8-2,19 5-2,7-10-2,14 1-2,13-3-2,5-12-10,11 10-27,-7-7-2,1 10 0,-13-2-2</inkml:trace>
  <inkml:trace contextRef="#ctx0" brushRef="#br1" timeOffset="17456.4">596 3789 80,'-17'4'38,"4"3"-3,3-7 2,10 0-34,21-5-1,1-1 0,8-4-1,9-1 1,7-1 0,10 0-1,1 2 1,-3 4-1,-5 4 1,-7 8-1,-15 7 0,-14 10 0,-19 10 0,-15 6 0,-12 2-1,-5 4 1,-1-2-1,2-5 0,8-8 0,11-7 0,14-9 0,4-14 1,28 9-1,0-8 1,2 1 0,3 3 1,-7 8-1,-4 7 0,-13 8 1,-11 9-1,-12 6-1,-9 3 0,-7 3 0,-5-6-2,3-2-3,-3-19-6,20-5-28,2-25-1,18-14 1,8-25-3</inkml:trace>
  <inkml:trace contextRef="#ctx0" brushRef="#br1" timeOffset="18096">1377 864 70,'0'0'40,"0"0"-2,8-46 1,-8 46-33,0 0-1,0 0-1,70-15-2,-70 15-1,60-6-5,-60 6-4,71-5-28,-71 5-1,81-8-3,-81 8 1</inkml:trace>
  <inkml:trace contextRef="#ctx0" brushRef="#br1" timeOffset="18688.8">528 722 58,'0'0'38,"0"0"-1,9-57 2,-9 57-17,0 0-15,0 0-1,0 0 0,0 0-3,0 0 0,0 0-1,0 0 0,0 0 0,-31 67-1,31-67 0,-15 60 1,15-60 0,-5 61-1,5-61 0,23 49-1,-23-49 0,62 23 0,-62-23-2,95-8-4,-36-10-13,2-8-21,4-10-1,0-5-1,2-8 0</inkml:trace>
  <inkml:trace contextRef="#ctx0" brushRef="#br1" timeOffset="18891.6">1113 378 97,'-50'38'41,"3"6"1,-1 9-2,5 5-39,2 4-1,5 4 1,6 3-13,2 0-23,17-27-6,-22 98 3,21-10-4</inkml:trace>
  <inkml:trace contextRef="#ctx0" brushRef="#br2" timeOffset="79814.8422">13122 3933 12,'0'0'26,"0"0"3,0 0-1,0 0-13,0 0-1,0 0 0,-7-19-2,7 19-3,-2-12-2,2 12 0,0 0-3,0 0 0,-16-2-2,16 2 0,-25 24 0,8-1-1,-6 8 0,-4 10 0,-4 4-1,-2 2 0,0 1 0,0-1 1,4-4-3,2-9-2,10-1-6,-1-17-25,16-3 1,2-13-2,0 0 1</inkml:trace>
  <inkml:trace contextRef="#ctx0" brushRef="#br2" timeOffset="80236.053">12943 4042 35,'-17'9'28,"1"-8"2,5-1-2,11 0-21,-16-15-1,16 15 0,4-23 0,-4 23-1,9-23-1,-9 23 1,8-18-1,-8 18-1,0 0 2,0 0-1,0 0 0,0 0-1,-14-4 0,14 4 0,0 0-1,-9 12 0,9-12-1,12 18 1,2-3-1,8 4 0,4 4 0,8 3 0,4 3 0,3 2-1,-1-1 0,-3-3-2,-1 0-2,-9-8-3,4 6-21,-14-15-7,0 3-1,-17-13-1</inkml:trace>
  <inkml:trace contextRef="#ctx0" brushRef="#br3" timeOffset="94370.0154">11497 3950 7,'6'-15'25,"-6"15"1,0 0-8,4-20-1,-4 20-3,1-14-1,-1 14-4,2-11 0,-2 11-3,0 0-1,0 0 0,-11 0-2,11 0 0,-9 20-1,4-2 1,-3 4-1,4 6 1,-2 3-1,1 4-1,0 1 1,3-2-1,1-1 0,0-1-1,2-7 0,0-3 1,3-4-1,-2-3 0,1-3-1,1-1 1,-4-11 0,8 16 1,-8-16-1,6 14 0,-6-14 0,3 11 1,-3-11-1,0 0 0,0 0 1,0-17-1,-2 1 1,-2-4-1,1-5 0,0-5 1,-1-5-1,1-2 0,0 2 0,2-2 0,0 0 1,2 1-1,0 1 1,3 5 0,-1 5-1,1 4 2,-2 3-1,0 6 0,-2 12 0,0 0 0,0 0 0,-10 5-1,4 8 1,0 5 0,2 4-1,0 7 0,4 8 0,1 6 1,5 6-1,1 4 0,0 1 0,2 2 0,-1-3 0,-2-7 0,-1-8 0,-3-7-1,-3-13 1,1-18-2,0 0-1,-15-12-5,18-6-25,-7-15-2,6-2-1,-2-13 0</inkml:trace>
  <inkml:trace contextRef="#ctx0" brushRef="#br3" timeOffset="96834.8786">14396 3906 14,'12'-5'19,"-12"5"0,0 0-2,0 0-1,0 0-2,0 0-3,0 0-3,0 0 0,-14-10-2,14 10 0,0 0-2,0 0 0,0-12 0,0 12-1,0 0 1,0 0-1,0 0 0,0 0 0,0 0 1,0 0-2,-10 16 1,4 0-1,-3 6 0,2 8 0,-2 6 0,6 6 0,0 3-1,1 3 0,5-1-1,-1 1 1,3-6-2,0-4 2,-2-9-1,1-6 2,-2-9-1,-2-14 1,0 0-1,0 0 1,1-28-1,-1 0 1,2-11-1,0-4-1,4-6 1,0-3-1,2 2 1,0 0 0,1 4-1,0 7 1,-3 8-1,-1 7 1,-3 8-1,-2 16 1,0 0-1,-8 12 1,0 10-1,0 10 1,0 8-1,-1 9 0,2 5 0,1 4 1,2 1-2,1-2-1,2 0-1,-1-16-6,11 3-27,-10-16 0,9-5-1,-8-23-2</inkml:trace>
  <inkml:trace contextRef="#ctx0" brushRef="#br3" timeOffset="98566.523">11532 4149 19,'0'0'27,"-12"-3"-1,12 3 3,-12-10-20,12 10-1,0 0 1,0 0-1,-10-11-1,10 11 0,0 0-1,0 0 0,-7-11-1,7 11 1,0 0-2,0 0-1,0 0 0,0 0-1,0 0 0,0 0-1,0 0 0,0 0 0,0 0-1,0 0 1,13-4 0,-3 2 0,2-3 0,1 0 0,-1 1 0,2 1 0,-1 1-1,0 1 1,-2 1-1,3 1 1,-1 0 0,0 2-1,-1-5 1,2 2 0,0-4 0,1 0 0,1-1 0,-3-1-1,1 0 1,-1 1-1,0 1 1,-3 1 0,-10 3-1,19 0 1,-19 0-1,12 6 0,-12-6 0,12 6 0,-12-6 0,13 5 1,-13-5-1,17 2 0,-17-2 0,21-4 1,-10 3-1,2 0 0,-1 1 1,2 0-1,-3 0 0,1 2 0,-12-2 1,20 6-1,-20-6 0,18 6 0,-8-3 0,-10-3 0,21 6-1,-9-3 1,2-1 1,0-1-1,0 1 0,0-1 0,1 1 0,-2-1 0,3-1 0,0 1 0,-1-1 0,0 1 0,0-2 0,-1 2 0,0-1 0,-2 2 0,0 0 1,-1 0-1,-1 1 0,-10-3 0,20 6 0,-20-6 0,20 2 0,-6-4 1,0-1-1,1-1 0,0 0 0,3 0 1,-1 1-1,-2 3 0,-1 0 1,-1 3-1,-2 1 0,-11-4 1,20 6-1,-20-6 0,16 3 0,-16-3 0,20-4 0,-8 0 0,-1-1 1,2 0-1,0 2 0,-1 2 0,0 0 0,-2 2 0,1 1 0,-11-2 0,18 8 0,-7-3 0,-11-5 0,21 7 0,-10-5 0,2 0 0,1-2 0,2 0 0,1-1 0,1 1 0,2 0 0,0 1 0,2 2 0,0-1 0,2 3-1,-2 0 1,1 1 0,-1-2 0,2-1-1,-1-3 0,4-2-2,-4-11-4,14 12-18,-15-21-13,11 9 2,-13-7-2,7 6 1</inkml:trace>
  <inkml:trace contextRef="#ctx0" brushRef="#br3" timeOffset="99939.3582">12738 4063 60,'-12'-2'33,"1"-5"-2,11 7 1,-3-12-27,3 12-1,14-14 2,0 10-2,-4-2 0,6 4 0,1-1-1,2 6 0,1-1-1,3 2 0,-1 1 0,3 1-1,0-2 0,3 0 1,1-4-1,1 0 0,0-4 0,2 3 0,1-4 0,-3 3-1,0 0 1,-3 3 0,-3 1 0,-1 3-1,-2 1 0,-3-2 0,-2 1 1,1 1-1,2-3 0,0-1 0,2-2 1,1 0 0,-1-2-1,2 1 1,-2 0-1,1 0 1,-3 1-1,-1 1 1,-3 0-2,0 1 1,-1 1 1,-1-1-1,0-1 0,-1 0 0,3-2 0,3-2 1,0-1-1,3-1 0,1-1 0,1 0 0,-1 0 1,0 1-1,-2 3 0,0 1 0,-3 1 0,1 2 0,-2 2 0,-1 0 1,-1 1-1,0-2 0,-2 1-1,2-1 1,-1 0 0,-1-1 1,0-1-1,1-1 0,0 0 0,1 1 0,0-1 0,1 0 0,-1 1 1,0-1-1,-1 0 0,2 0 0,-1 0 0,1 0 0,2-2 0,-3 0 0,2-1 0,0 0 0,1 0 0,1-1 0,-2 1 0,0 0 0,-1 3 0,0 0 0,-1 0 0,-1 0 0,0 3 0,-1-2 0,1 0 0,0 1 0,0-2 0,-2 1 0,2 1 0,-1-2 0,-2 0 0,-10 0 1,17 0-1,-17 0 0,12-2 0,-12 2 0,0 0 0,0 0 0,0 0 0,0 0 0,10 4 0,-10-4 0,0 0 0,0 0 0,0 0 0,10 11 0,-10-11 0,10 5 0,-10-5 0,0 0 0,14 3 0,-14-3 0,0 0-2,0 0-2,0 0-5,0 0-18,0 0-10,-21-2 0,21 2-1,-15-2 1</inkml:trace>
  <inkml:trace contextRef="#ctx0" brushRef="#br2" timeOffset="114510.1318">12967 2650 30,'0'0'27,"-15"-8"3,15 8-3,-12-1-17,-1-6-1,13 7-2,-16 1-1,16-1-1,-18 3 0,18-3-1,-20 3 0,20-3 0,-17-1 1,17 1-2,-14-3 0,14 3 0,0 0-1,-12-6-1,12 6 0,0 0 0,0 0 0,0 0-1,18 6 0,-6-1 0,5-2 1,5 0-1,4-2 0,5-5 0,3-3 1,4-1-1,3-4 1,-2-1-1,-2 0 0,-3 2 0,-6 2 0,-5 2 0,-6 3 0,-17 4 0,14 5 1,-14-5-1,-6 12 0,6-12 1,-17 13 0,7-7 0,-3-1 0,-3-2 0,-1-4-1,0 0 1,-3-2-1,1 1 0,-6 0 1,0 2-1,-4 1 0,1 2 0,-1 3 1,0 2-1,2 0 1,3 0-1,4-1 0,4 0 1,16-7-1,-15 9 0,15-9-1,0 0 1,19 5 0,-3-7-1,6 1 1,5-3 0,3-1 1,3-1-1,4-3 0,0 4 1,-1-1-1,-4 2 0,-6 1 0,-5 3 1,-5 2-1,-5 2 1,-11-4-1,1 10 1,-1-10-1,-19 8 1,2-8 0,-3-1-1,-3-2 1,-2-2-1,-3-3 0,-1 0 0,1 0 0,4 0-2,4 7-2,-2-4-4,19 20-26,-9-7-2,13 16 1,-2-5-2</inkml:trace>
  <inkml:trace contextRef="#ctx0" brushRef="#br2" timeOffset="116553.7842">13079 5411 3,'0'0'22,"3"-17"1,-3 17-6,-3-11-1,-7 3 0,10 8-2,-19-4-1,19 4-1,-25 3-1,14 4-2,-9-11-3,2 9 0,-5-9 0,1 7-2,-4-7-1,3 4 0,-2-4-1,2 2 0,1-1 0,4 1-1,2 0 0,6 1-1,10 1 1,0 0-1,0 0 0,11-8 0,9 4 0,4-2 0,8-1 0,2 0 1,6 0-1,0 0 0,3 1 0,-2 2 1,-4 1-1,-5 1 0,-5 2 1,-6-1-1,-8 1 1,-13 0 0,0 0 0,-15 0 0,-8-2 1,-7 2-1,-8-3 0,-4 2 1,-3-2-2,3-1 0,6 2-3,2-12-15,19 10-18,4-14 1,19 2-2,7-14 0</inkml:trace>
  <inkml:trace contextRef="#ctx0" brushRef="#br2" timeOffset="118769.041">13087 2695 15,'-15'-13'19,"15"13"0,0 0-5,0 0-8,0 0 0,-4-10 1,4 10 0,0 0 1,0 0 0,4-12-1,-4 12 1,0 0-1,0 0 0,0 0-1,0 0-1,0 0 0,0 0-1,0 0-1,0 0 0,0 0-1,0 0 0,0 0 0,0 0 0,0 0 0,0 0 0,0 0 0,-4 11 0,4-11 1,0 11 0,0-11-1,-2 23 1,2-7-1,2 5 0,-2 0-1,1 3 1,-1 2-1,2-2 0,-1 1 0,-1 3 0,0-3 0,0 1-1,1-1 1,-1-1-1,0-1 0,3-1 1,-2-1-1,2-4 0,2 2 1,0-2-1,-2-1 0,2 2 0,-2 0 1,0 0-1,-2 2 0,-2-3 0,-1 0 1,1 3-1,-2-3 0,2 2 0,-2 0 0,3 0 1,0-2-1,1 3 0,2-1 0,-1 1 1,2 0-1,-2-2 0,-1-1 0,-1 3 0,0-3 1,-1 2-2,-3-2 1,2-1-1,-3-1 2,3 2-2,-1-3 2,0 4-2,2-2 1,0-1 1,1 1 0,0 0 0,0 2-1,-1-1 1,0 2-1,-2-2 1,0 2-1,-1-1 0,0 1 1,-1-1-1,1 0 0,0-1 0,1-1 0,0 1 0,2-2 0,0 3 1,1-2-1,1-1 0,-1 1 0,1-1 0,0 2 0,-1-1 1,2 2-1,-1-1 0,0 0 0,0 3 0,0-1 0,0 1 0,2-2-1,-1 1 2,-1-1-2,1 0 1,0-1 0,-1 0 0,0 1 0,-2-1 0,1 1 0,-1 2 0,-1-2 0,1 2-1,0-2 1,-1 2-1,1 0 1,1-2-1,-3 2 1,3-1-1,-1 1 1,1 1 0,-1-1 0,1 3 0,-1 0 0,0 1 0,1 1 0,-1-3 0,-1 0 0,1 0 1,0-2-1,-1-1 0,-1 0 0,1-2 0,1-1 0,-1 2 0,1-1 0,-1 1 0,1 0 0,1 0 0,0 0 0,0-1 0,0-1 0,0 1 0,-1-4 0,2 1 1,-1-1-1,0 0 0,0-2 0,-1 0 0,1 0 1,-1 1-1,0-1 0,0-1 0,-2 1 2,3-11-2,-4 19 1,2-8-1,0-1 2,0 2-2,1-1 2,-2 1-2,2 0 0,0 1 0,-1-1 0,1-1 0,-1 0 0,2-11 0,-4 17 0,4-17 1,-3 15-1,3-15 0,-3 11 0,3-11 0,-2 13 0,2-13 0,-1 14 0,-1-4 0,2 2 0,-1-1 0,1 3 0,-1 4 0,0-1 0,0 0 0,0 0 0,-1-3 0,1 1 0,0-2 0,0-2 0,1 1 0,-1-2 1,1-10-1,-1 20 0,-2-8 0,3-1 0,-2 2 0,1-3 0,1-10 0,-2 16 0,2-16 0,0 0 0,0 0-1,0 0-2,-4-20-6,14 11-17,-13-17-12,9 7 1,-7-11-2,6 6 1</inkml:trace>
  <inkml:trace contextRef="#ctx0" brushRef="#br2" timeOffset="120266.6794">12714 5375 0,'0'0'20,"0"0"1,0 0-3,-12-6-7,12 6 1,-14 7 2,-1-8 0,10 12-2,-11-12 1,10 12-2,-9-15-2,15 4 0,-16 1-2,16-1-2,-12-4-1,12 4-2,0 0 0,-15-5-1,15 5 0,-15 8 0,15-8 0,-19 17 0,9-7 0,1 0 1,9-10-1,-15 15 1,15-15 0,-11 7 0,11-7-1,0 0 1,0 0 0,-1-12-1,1 12 1,0 0-1,8-13-1,-8 13 1,0 0 0,13-5-1,-13 5 0,14 5 1,-14-5-1,20 2 0,-7-3 1,6-2-1,2-1 1,3-4-1,2-2 0,4 1 1,0-1-1,0 1 0,-1 2 0,-2 1 0,-3 4 0,-2 1 0,-3 1 1,-3 1-1,-2 0 0,-2 1 0,1-1 0,-1 2 0,0-5 1,1 2-1,1-1 0,0 1 0,1-1 1,-1 0-1,0 1 0,-1 1 0,-1 0 0,-1-1 0,-11 0 0,17 3 1,-17-3-1,16 0 0,-16 0 0,18-3 0,-8 1 1,2 0-1,-1-2 1,2 0-1,1 0 1,-4 1-1,4-1 0,-2 3 0,-2 0 0,2 2 0,-12-1 0,20 4 0,-20-4 1,19 2-1,-19-2 0,19 2 0,-19-2 0,20 0 0,-20 0 1,20 0-1,-9 0 0,2-1 0,-2 0 0,3 1 0,-1 0 0,1 0 0,0 0 0,1 1 1,0 0-1,0 1 0,-1 1 0,1-1 0,0 0 0,1 1 0,0-2 0,-2 0 0,2-1 0,-2-2 1,0 1-1,-1-3 0,-2 1 0,-11 3 0,19-8 0,-19 8 0,14-5 0,-14 5 0,14 0 0,-14 0 0,15 2 0,-15-2 0,17 3 0,-17-3 0,15 0-1,-15 0-1,12-4-2,-12 4-4,0 0-17,3-16-12,-3 16 0,-8-14 0,8 14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26:03.6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15398 3092 46,'8'-11'29,"-3"1"2,-5 10-2,6-20-22,-6 20-2,0 0-1,0 0 0,0 0 0,10 5-1,-11 12-1,3 11 1,-2 10-2,0 11 2,-2 11-1,1 7 0,-2 4-1,-2 0 0,-1-5 0,3-7-1,-2-13 2,3-9-2,1-15 3,1-22-2,0 0 0,6-21 1,-2-16-1,-1-8 2,-3-14-2,2-8 1,-6-9-1,-2-2 1,2-2-1,3 4-1,1 7 1,5 7 0,6 6-2,7 10 1,11 9-1,7 8 0,5 12 0,0 7 0,3 9 1,-2 9 1,-7 11-1,-11 12 2,-12 11-1,-15 8 0,-14 6 0,-13 5 0,-9-1-1,-5-3-1,1-7-1,3-19-3,16-3-7,4-30-22,27-10 0,11-21-2,21-9 1</inkml:trace>
  <inkml:trace contextRef="#ctx0" brushRef="#br0" timeOffset="187.2048">16149 2628 72,'8'29'35,"-22"5"-1,-3 23 2,-7 4-32,-1 14-2,0 6 0,-1 9 0,5 2-3,1-7-3,14 8-16,-1-24-14,14-6 1,2-19-2,15-11 0</inkml:trace>
  <inkml:trace contextRef="#ctx0" brushRef="#br0" timeOffset="499.2128">16411 3191 71,'-33'2'36,"8"23"0,-13 3 0,5 14-28,-6 1-3,12 7-1,3-4 0,10 0-1,9-9-1,13-8 1,10-15-2,13-12 0,7-12 0,5-10 0,0-8 0,-1-4-1,-9-7 1,-6 0-2,-13 4 0,-13 3-1,-10 8-1,-11 2-1,-1 13-2,-10-12-14,15 21-16,-2-13 0,18 13-1,13-26 1</inkml:trace>
  <inkml:trace contextRef="#ctx0" brushRef="#br0" timeOffset="717.6184">17124 2518 76,'-9'19'37,"-14"12"-2,3 26 2,-10 11-34,2 16 1,-3 11-2,0 10-1,1 4-1,1-8-3,14 2-8,-5-21-26,18-13 2,-2-23-3,12-17 2</inkml:trace>
  <inkml:trace contextRef="#ctx0" brushRef="#br0" timeOffset="858.022">16889 3108 89,'-13'-26'39,"13"26"-2,6-20 2,15 12-38,12 16-10,2-10-27,16 14-1,-4-3-1,7 13-2</inkml:trace>
  <inkml:trace contextRef="#ctx0" brushRef="#br0" timeOffset="1263.6324">15484 4084 74,'-37'20'37,"2"25"-1,-10 8 0,8 25-28,-2 4-2,11 16-1,5 3-2,12 1-2,10-4 0,10-7-4,17-6-1,-2-18-32,21-8 0,-2-20-2,10-14-1</inkml:trace>
  <inkml:trace contextRef="#ctx0" brushRef="#br0" timeOffset="2043.6524">15885 4497 72,'0'0'35,"15"-24"1,6 11-1,2-7-32,12 1-1,2 0-1,3 2 2,-1 5-3,-5 6 2,-6 7 0,-8 12-2,-11 11 1,-14 9 0,-11 10 0,-7 9 1,-7 3 0,-1 8 0,-2-3 0,7-5-1,2-7 1,13-5-1,10-11 0,9-9-1,13-9-1,8-14-3,15-2-6,-3-22-28,17 0 0,-2-16-1,11 2 1</inkml:trace>
  <inkml:trace contextRef="#ctx0" brushRef="#br0" timeOffset="2215.2568">16590 4638 78,'-16'20'39,"-4"-12"-1,20-8-1,-17 8-37,18-26-11,20 6-26,1-12 1,14 0-2,-2-8 1</inkml:trace>
  <inkml:trace contextRef="#ctx0" brushRef="#br0" timeOffset="2527.2648">16967 4367 77,'-21'18'38,"-8"-4"-2,7 7 1,-1-1-34,7 3 0,3-1-1,11 1 0,5-4-1,12-1 0,11-5-1,8-2 1,8-4-1,6 1 0,1-4 0,-2 3 1,-6 1-1,-7 6 0,-11 6 1,-11 5-1,-12 4 0,-12 1-1,-5 2-1,-6-5-1,6 6-10,-8-19-25,17-4 1,-4-16-3,16-5 2</inkml:trace>
  <inkml:trace contextRef="#ctx0" brushRef="#br0" timeOffset="2730.07">17018 4406 89,'-20'-7'41,"20"7"-1,-15 1-3,15-1-33,24-5-3,7-5-1,11 0-4,7-10-2,18 10-25,-3-16-7,15 8 0,-6-7-3</inkml:trace>
  <inkml:trace contextRef="#ctx0" brushRef="#br0" timeOffset="2979.6764">18046 4036 87,'0'0'38,"-11"5"0,3 19 0,-10 2-36,2 14 0,-1 8-1,-3 7-1,6 9-1,1-4-4,11 3 0,-2-18-16,19 5-17,-2-19-1,12-6-1,-2-20 2</inkml:trace>
  <inkml:trace contextRef="#ctx0" brushRef="#br0" timeOffset="3182.4816">17828 4287 88,'0'0'40,"-14"-1"-2,31 1 1,15-8-37,11 0-1,9 0-2,5-1-2,10 13-12,-10-9-24,3 13 2,-17-1-3,-8 13 0</inkml:trace>
  <inkml:trace contextRef="#ctx0" brushRef="#br0" timeOffset="3369.6864">17768 4756 80,'-20'21'41,"5"-18"-2,26-3 1,8-12-37,24-4-1,12-3-3,8-11-4,19 5-32,-6-9 0,8 7-3,-10-6 0</inkml:trace>
  <inkml:trace contextRef="#ctx0" brushRef="#br0" timeOffset="3884.4996">18832 4185 55,'-11'-3'38,"-9"2"-3,-4 11 2,-8 0-18,0 13-15,-5 8 0,1 12-1,-1 3 1,5 10-1,4-1 0,15 1-1,7-6 0,15-6-1,12-14 1,16-10-1,9-16 1,9-12-1,1-15 0,2-11 0,-5-11 0,-7-4 1,-11-4-2,-13-2 1,-13 3-1,-13 6-1,-7 11 0,-11 7-1,-3 14-3,-6 3-3,17 19-31,-9-4 1,20 15 0,-1-7-3</inkml:trace>
  <inkml:trace contextRef="#ctx0" brushRef="#br0" timeOffset="4040.5036">19309 4380 94,'-14'11'39,"-9"-9"1,7 0-6,2 3-59,0-16-14,14 11 1,2-21-2,11 11 1</inkml:trace>
  <inkml:trace contextRef="#ctx0" brushRef="#br0" timeOffset="4492.9152">19511 4114 75,'-20'-3'41,"20"3"-2,-15-12 1,15 12-22,25-23-17,-1 11 1,2 0 0,4 3-1,-1 3 0,0 4-1,-4 5 0,-5 5 1,-8 5-1,-8 4 1,-10 6-1,-8 4 1,-6 1 0,-3-1 0,-1 1-1,0-3 1,6-2-1,6-3 0,12-6 1,10-3-1,12-3-1,5-2 2,6 1-1,4 1 0,-2 0 0,-5 6 1,-8 6-1,-9 3-1,-13 4 1,-10 6-1,-6 1-1,-7-1-3,6 12-10,-5-22-25,16 3 0,6-26-1,12 16 1</inkml:trace>
  <inkml:trace contextRef="#ctx0" brushRef="#br0" timeOffset="4648.9192">20073 4675 89,'-24'60'39,"-12"-4"0,5 4-3,2 4-71,4-20-1,13-2-2,3-18-2</inkml:trace>
  <inkml:trace contextRef="#ctx0" brushRef="#br0" timeOffset="5662.9452">20261 4312 73,'0'0'37,"-1"-15"-2,20 2 1,4-9-33,13-1-2,7-1 1,2 4-1,-3 3 1,-7 10-1,-10 9 0,-10 11 0,-16 10 0,-10 8 0,-10 5 0,-2 2 1,0-1-2,3-4 0,10-7 1,11-7-1,15-7 0,13-6 0,10-4 0,6-1 0,0 1 1,-2 6 0,-9 6 0,-10 9 0,-19 10-1,-13 7 2,-16 4-2,-5 3 0,-5-2-1,1-7-3,15 1-21,3-25-13,15-14 0,22-10-1,18-13-1</inkml:trace>
  <inkml:trace contextRef="#ctx0" brushRef="#br0" timeOffset="5834.5496">21093 4467 96,'-21'11'37,"-1"-9"1,9-1-6,13-1-45,5-15-24,21 5-1,-1-13-1,18 4 2</inkml:trace>
  <inkml:trace contextRef="#ctx0" brushRef="#br0" timeOffset="6115.3568">21336 4274 93,'-33'28'39,"-10"0"0,9 17-3,0-7-32,10 9 0,8-2 0,13 1-2,12-6 0,15-8-1,15-12 1,11-14-1,12-11 0,0-14 1,0-11-1,-5-9 0,-12-6 0,-15-2-1,-15 2-2,-22 3 1,-14 9-4,-16 2-2,2 19-29,-17-2-4,9 19 2,-2-3-3</inkml:trace>
  <inkml:trace contextRef="#ctx0" brushRef="#br0" timeOffset="6505.3668">22151 4001 94,'-12'11'36,"5"5"0,-7-1-2,4 13-32,-1 4-2,3 7 1,1 5-3,2-3-2,8 10-16,-4-15-15,7 1-1,-3-14-1,6-2 1</inkml:trace>
  <inkml:trace contextRef="#ctx0" brushRef="#br0" timeOffset="6692.5716">22042 4174 97,'-23'-13'37,"9"11"1,0-5-2,14 7-32,13 3-2,13-3-2,16 2-3,4-7-5,25 14-28,-8-6 0,7 10-1,-13-4-2</inkml:trace>
  <inkml:trace contextRef="#ctx0" brushRef="#br0" timeOffset="6879.7764">21899 4662 96,'-11'14'38,"11"-14"1,25-6-2,15-9-35,14-3-1,13 3-6,-2-12-29,17 8-4,-4-7 0,1 9-2</inkml:trace>
  <inkml:trace contextRef="#ctx0" brushRef="#br0" timeOffset="7722.198">22820 4261 78,'0'0'36,"-7"-14"-3,-3 16 2,-10 3-31,3 11 0,-7 3 1,3 11-1,-6 3 0,7 7-2,2 2 1,10 4 0,5-3 0,11-1-1,9-7 0,8-6 0,6-11 0,5-9 0,1-12-1,2-12 1,-2-14-1,-3-10 1,-7-8-2,-7-6 0,-7-3-1,-10-3-2,-3 8 0,-10 1-1,-2 17-1,-10 4-3,5 24-6,-11-1-24,12 20 3,-3 1-2,12 9 1</inkml:trace>
  <inkml:trace contextRef="#ctx0" brushRef="#br0" timeOffset="7893.8024">23269 4445 100,'-19'-1'34,"3"-10"-9,8-2-24,11-7-38,12 4-1,5-9 0</inkml:trace>
  <inkml:trace contextRef="#ctx0" brushRef="#br0" timeOffset="8143.4088">23645 4163 94,'-29'4'37,"6"10"3,-11-6-2,11 17-31,-2-8-3,8 9 1,6-3-1,13 5-1,11-5 0,15-2-2,15-7 1,9-6-2,10-6-1,8-11-2,4-4-2,-7-17-6,5 7-27,-19-16-2,-4 7 1,-18-13-1</inkml:trace>
  <inkml:trace contextRef="#ctx0" brushRef="#br0" timeOffset="8299.4128">23961 4098 107,'-39'51'40,"-9"-1"1,13 13-1,-5-5-36,18 1-1,9-5-3,8-7-2,7 6-11,-2-21-25,17 2-3,-6-17 1,5-2-1</inkml:trace>
  <inkml:trace contextRef="#ctx0" brushRef="#br0" timeOffset="9313.4388">20985 4481 34,'0'0'25,"0"0"1,3-19-3,-3 19-3,-8-11-6,8 11-3,-14-7-3,14 7-1,-21-3 0,10 5-3,-3-2-1,14 0-1,-20 9 0,20-9 0,-17 16-1,17-16 1,-8 19-1,11-8 0,-3-11 1,14 19-1,-2-12 0,4 0 0,0-4 1,3-2-1,-3-3 0,1-3 1,-7-2-1,-2-3 0,-4-3 0,-3 1 0,-3-4 0,-2-1 0,-2 1-1,0 2 1,-3 2-1,9 12 2,-23-11-1,7 15 0,-2 4 0,1 5 0,-1 2 0,2 1-2,6 3-1,10-19-9,4 23-27,13-24-2,16-1 0,6-13-1</inkml:trace>
  <inkml:trace contextRef="#ctx0" brushRef="#br0" timeOffset="9968.6556">24042 3759 72,'-2'-17'37,"2"17"0,0 0 1,21-3-20,-6 6-14,12 8 1,3 3-1,8 8 0,3 6-1,3 8-1,-4 6 0,-3 10-1,-10 7 0,-10 7 0,-15 5 0,-11 3-1,-13 1-1,-8-3 0,-6-3-3,-3-14-3,12 4-28,-6-22-4,18-4-1,4-18 0</inkml:trace>
  <inkml:trace contextRef="#ctx0" brushRef="#br0" timeOffset="10124.6596">24342 4583 98,'0'0'38,"-11"-12"0,-3 2-1,4 2-37,-2 2-3,-2-8-7,14 14-27,-22-12 0,12 11-1,-5-6-1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26:52.3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15782 9966 44,'0'0'31,"0"0"1,0 0 0,4 25-24,-5-9-3,7 14 0,-6 2-1,6 13-3,-5 5 1,4 6-1,-5 0 0,3 0 0,-1-3-1,3-4 3,-3-9-5,1-8 6,-1-11-2,2-6 0,-4-15 0,0 0 0,-5-24 0,1-3-1,-5-11 2,1-8-2,-2-10 0,0-9 0,1-8 1,7 0-2,3-2 3,7 5-2,6 5 1,6 9-1,4 9 1,6 13 0,0 12-1,0 10 0,-2 11 0,-4 9-1,-3 12-1,-6 8 0,-5 12 0,-8 8 1,-7 7-1,-7 5 0,-6 4-1,-6-3 2,-5-5-1,-2-8 0,2-8-3,-6-24-11,13-1-20,-1-19-2,13-13 1,5-14-1</inkml:trace>
  <inkml:trace contextRef="#ctx0" brushRef="#br0" timeOffset="249.6064">16354 9639 79,'0'0'36,"0"0"1,-7 26-1,-11 1-33,-3 14-1,-6 12-1,0 16 2,-4 10-3,1 10 1,1 5-2,2-2 0,10-1-3,4-17-4,19-5-28,1-23 0,17-14-2,5-22 4</inkml:trace>
  <inkml:trace contextRef="#ctx0" brushRef="#br0" timeOffset="561.6144">16576 10117 87,'-25'-3'37,"-1"17"1,-8 3-1,6 17-31,-3 2-3,7 6 1,5 1-3,8 1 1,8-4-2,10-5 1,8-8-2,7-8 3,5-11-2,2-8 1,1-9-1,-3-11 0,0-8 1,-5-5-1,-6-6 1,-8-4-2,-3 2 0,-7-3-1,1 7-1,-6 1-2,5 13-2,-4-8-10,10 17-20,0-4 0,11 10 1,-3-5 0</inkml:trace>
  <inkml:trace contextRef="#ctx0" brushRef="#br0" timeOffset="795.6204">17028 9645 71,'5'-16'38,"-5"16"-1,0 0 1,-2 26-25,-12 3-6,6 18-1,-5 9-3,2 11 0,-1 4-2,0 4-1,2 4-3,0-10-2,10 2-24,-7-22-9,11-8 0,-5-21-1</inkml:trace>
  <inkml:trace contextRef="#ctx0" brushRef="#br0" timeOffset="967.2248">16819 9980 109,'-11'-4'41,"11"4"0,0 0-2,16-4-36,11-1-4,15-1-4,1-8-32,26 3-2,-1-13 0,15 8-2</inkml:trace>
  <inkml:trace contextRef="#ctx0" brushRef="#br0" timeOffset="1482.038">18264 9114 62,'-25'-5'34,"-6"16"-1,-15 19 0,-3 23-25,-13 12 0,4 27 0,-9 12-1,8 24 1,-1 7-2,13 9 0,10-5-3,20 0 1,16-13-4,16-17-3,24-10-9,11-32-25,18-14-1,3-24 1,14-12-3</inkml:trace>
  <inkml:trace contextRef="#ctx0" brushRef="#br0" timeOffset="2215.2568">18473 9696 86,'0'0'36,"-4"16"1,5 10-2,-4 5-32,4 14 0,-4 8-2,-2 11 1,-4 3-2,-2 0-1,3-4-3,-2-14-6,17-6-24,-4-18-3,15-14 1,5-20-1</inkml:trace>
  <inkml:trace contextRef="#ctx0" brushRef="#br0" timeOffset="2386.8612">18769 9924 95,'-29'21'35,"5"-3"-2,6-5-3,4-14-47,14 1-18,26-13-1,7-2 0,1-7 1</inkml:trace>
  <inkml:trace contextRef="#ctx0" brushRef="#br0" timeOffset="2730.07">19168 9726 61,'-16'10'37,"-10"-3"1,5 8-1,-7-10-10,9 16-21,-1-2-2,8 7 1,2-1-2,9 2-1,7-1-1,8-2 0,6-4 0,8-4-1,5-4 0,4 0 0,1-2 0,-2 2 0,-4 0 0,-5 6 0,-8 4 0,-9 5 0,-10 6 0,-10 6-1,-9 4 0,-7 0 1,-2 0-2,-4-7-1,7-2-4,-5-20-17,18-1-15,3-25 2,13-6 0,6-20-1</inkml:trace>
  <inkml:trace contextRef="#ctx0" brushRef="#br0" timeOffset="2901.6744">19176 9735 106,'-22'1'40,"13"9"1,9-10-2,0 0-34,34-5-3,12-9-2,14-1-5,1-12-30,17 10-4,-3-10 1,6 11-3</inkml:trace>
  <inkml:trace contextRef="#ctx0" brushRef="#br0" timeOffset="3400.8872">19961 9658 75,'-1'-20'37,"1"20"-1,-2-13 1,2 13-28,0 0-2,3 22-1,-6-3-1,3 12-1,-5 5-2,1 5 0,-2 4-1,0 0 0,1 0-2,0-7-2,7 0-6,-7-16-26,15-4-2,-10-18 0,20 4-2</inkml:trace>
  <inkml:trace contextRef="#ctx0" brushRef="#br0" timeOffset="3603.6924">19896 9786 98,'-17'1'38,"0"-4"2,17 3-3,-15 9-30,15-9-3,23 6-2,-1-2-1,6-2-2,4-2-2,10 9-7,-12-7-25,14 10-4,-10-4 1,-1 11-1</inkml:trace>
  <inkml:trace contextRef="#ctx0" brushRef="#br0" timeOffset="3790.8972">19774 10281 100,'-25'17'38,"17"-2"0,8-15 0,25-5-34,8-5-1,16-4-1,5-2-2,5-5-5,15 7-30,-12-6-2,0 9-1,-9-2-1</inkml:trace>
  <inkml:trace contextRef="#ctx0" brushRef="#br0" timeOffset="4430.5136">20707 9756 89,'0'0'36,"-25"-5"0,6 15 2,-13-4-31,4 21-2,-7 4 0,6 14 0,-2 6-1,7 7 0,2 2-1,11 4-2,11-7 1,12-1-1,10-12-1,10-11 1,8-15-1,7-12-1,4-15 2,3-16 0,-2-13 0,-7-11 0,-7-5 1,-9-5-2,-15-1 0,-9 3 1,-15 5-1,-9 8-1,-10 13 1,-7 9-1,-1 14 0,0 8-2,9 12-2,0-5-14,22 20-18,4-10-2,22 8 1,3-10-2</inkml:trace>
  <inkml:trace contextRef="#ctx0" brushRef="#br0" timeOffset="4602.118">21095 10045 116,'-24'12'40,"-4"-15"-1,10-1-5,6 6-56,9-26-15,19 2-3,4-8 1,12 3-2</inkml:trace>
  <inkml:trace contextRef="#ctx0" brushRef="#br0" timeOffset="5038.9292">21238 9737 104,'-19'5'39,"5"-11"1,14 6-2,17-16-33,9-3-2,9-4 0,9 3-1,0-1 0,4 5-1,-6 2 0,-4 8-1,-13 8 1,-11 9-1,-18 8 1,-11 7 0,-11 5 0,-9 5 1,-6-1-2,3 0 1,3-5 0,11-5 0,11-5-1,15-7 0,14-6 0,12-5 0,10 0 0,1 3 0,3 2 0,-9 9 0,-8 6 0,-12 11 1,-18 9-1,-15 7 0,-9 4-1,-7-2 0,2 2-6,-5-19-20,19 2-13,2-19-2,23-7 2,9-23-3</inkml:trace>
  <inkml:trace contextRef="#ctx0" brushRef="#br0" timeOffset="5194.9332">21717 10284 118,'-33'42'38,"2"9"3,-6-7-7,6-12-39,16 7-33,-2-10 0,16 2-1,0-12-1</inkml:trace>
  <inkml:trace contextRef="#ctx0" brushRef="#br0" timeOffset="7597.3948">22012 9677 80,'14'-7'37,"-14"7"-1,3 16 1,-11 1-27,7 14-3,-10 7-2,2 14-1,-6 5-2,-1 9 0,-2 1-2,1-1 0,7-5-2,-1-10-7,21-3-27,-7-19-3,17-8 4,1-17-6</inkml:trace>
  <inkml:trace contextRef="#ctx0" brushRef="#br0" timeOffset="7784.5996">22154 10083 82,'0'0'37,"-16"-2"-2,16 2-2,0 0-29,16-19-40,5 10 1,1-6 0,7 1-1</inkml:trace>
  <inkml:trace contextRef="#ctx0" brushRef="#br0" timeOffset="8127.8084">22524 9803 86,'-18'-5'36,"1"10"0,-7 0 2,4 10-30,-6 3-3,7 15 1,-4 2 0,6 10-2,3 0 0,10 2-1,7-3-1,10-5-1,8-9 0,9-10 0,6-13-1,7-12 1,0-11-1,2-9 0,-5-11 1,-3-4-1,-11-4 0,-10 0 0,-11 0 0,-9 3-1,-8 6 0,-10 6-2,-3 13 0,-4 0-4,13 20-12,-1-9-18,17 5-1,-1 14 1,21-4-2</inkml:trace>
  <inkml:trace contextRef="#ctx0" brushRef="#br0" timeOffset="8377.4148">23109 9641 95,'-6'-11'37,"6"11"1,-16 18-1,6 8-31,-6 4-1,3 10-1,-4 5-2,1 4-1,3 1-3,2-6-2,9 6-18,-3-20-16,13-6 1,0-14-2,7-7 1</inkml:trace>
  <inkml:trace contextRef="#ctx0" brushRef="#br0" timeOffset="8564.6196">22976 9769 109,'-21'4'39,"0"-4"1,21 0-2,-12 13-33,23-8-3,9-1-2,9-3-3,13 8-6,-9-6-28,15 7-1,-8-8-1,0 11-1</inkml:trace>
  <inkml:trace contextRef="#ctx0" brushRef="#br0" timeOffset="8751.8244">22812 10198 77,'-9'12'38,"17"-2"-1,9-14 0,18 4-14,9-13-22,6-9-7,13 5-27,-4-6-4,2 4 1,-7-1-3</inkml:trace>
  <inkml:trace contextRef="#ctx0" brushRef="#br0" timeOffset="9173.0352">23636 9842 110,'-27'-1'39,"-2"14"1,-11-3-2,1 18-34,1 7-1,2 8-1,5 6 0,7 2-1,9 0 1,13 0-1,12-7-1,11-10 1,9-7 0,7-12-2,4-11 1,2-10 1,-3-13 0,-2-7-1,-7-10 1,-6-5 0,-9-5-1,-8-2 1,-6-1-1,-6 2-1,-6 5 0,-4 3-2,-1 14 0,-6 3-4,9 19-4,-8-1-27,15 15-2,5-11 2,9 24-2</inkml:trace>
  <inkml:trace contextRef="#ctx0" brushRef="#br0" timeOffset="9344.6396">24059 9972 107,'-18'18'39,"2"-17"1,16-1-3,-28 6-38,18-11-4,10 5-31,10-5-2,3 5 0,2-9-1</inkml:trace>
  <inkml:trace contextRef="#ctx0" brushRef="#br0" timeOffset="9594.246">24309 9865 100,'-24'7'39,"3"10"2,-8-5-1,9 14-32,-4-5-3,10 5 0,2-1-2,11 1 0,9-4-1,12-4 0,8-8-1,10-8-1,8-6-1,4-10-1,8-2-5,-8-19-8,7 11-25,-12-14-2,2 7 2,-16-11-1</inkml:trace>
  <inkml:trace contextRef="#ctx0" brushRef="#br0" timeOffset="9765.8504">24552 9787 88,'-37'46'38,"-7"1"2,13 11 1,-4-5-23,14 6-12,3-9-2,8 1-4,11-6-4,-1-21-24,19 4-11,-5-16-2,13-6 1,-5-17-1</inkml:trace>
  <inkml:trace contextRef="#ctx0" brushRef="#br0" timeOffset="10077.8584">24711 9496 98,'18'26'41,"9"10"1,-6-3-1,8 9-33,-7 2-4,2 7 0,-10 1-2,1 6 0,-8 0-1,-6 3-1,-5-2 0,-11 0-1,-2-2 0,-9-7-1,-1 0-2,-14-16-9,9 8-27,-11-14 0,11 2 0,-10-17-1</inkml:trace>
  <inkml:trace contextRef="#ctx0" brushRef="#br0" timeOffset="18424.0724">8612 10634 27,'-13'7'31,"13"-7"1,0 0-1,-10-14-16,10 14-5,0 0-2,-11 2-1,-6 8-2,-1 14 1,-13 6-3,-6 15 0,-12 7-1,-3 8-2,-5 2 0,4-2-3,8-3-3,2-17-24,22-9-5,12-17-1,9-14 1</inkml:trace>
  <inkml:trace contextRef="#ctx0" brushRef="#br0" timeOffset="18845.2832">8377 10684 36,'0'0'30,"-21"-6"2,10 2 0,11 4-19,-21-7-3,21 7-1,-16-13 0,16 13-3,-8-12 0,8 12-1,0-12-1,0 12-1,7-12 0,-7 12 0,17 2-1,-3 8 0,2 6 0,5 9-1,2 6 0,5 6 0,2 5-1,2-2-2,9 2-3,-6-16-13,9 4-19,-4-13-1,7 0 0,-7-10 0</inkml:trace>
  <inkml:trace contextRef="#ctx0" brushRef="#br0" timeOffset="22792.1844">7045 10507 26,'5'-16'19,"-5"16"-1,3-14-2,-3 14-2,6-11-3,-6 11-2,5-10-3,-5 10-1,0 0-1,0 0 1,3-14 0,-3 14-1,0 0 0,0 0 0,0 0-1,0-11 0,0 11-1,0 0-1,0 0 1,12-4 0,-12 4 0,0 0 0,0 0 2,10 16-2,-10-16 0,-2 23 1,-2-6-1,2 6 0,-1 2-1,0 5 0,2 3 0,0 3 0,1 3 0,1 0 0,0 1 0,2 1 0,-5 0 0,1-1 1,-3-1-1,-2-1-1,-2-5 2,1 0-3,1-8 2,1-2-2,5-7 1,3-4-3,-3-12-2,15 1-19,2-1-13,-3-9 2,4 1-3,-1-9 0</inkml:trace>
  <inkml:trace contextRef="#ctx0" brushRef="#br0" timeOffset="25232.6556">9756 10612 22,'8'-12'28,"-8"12"-2,0 0-3,5-12-4,-5 12-4,0 0-3,11-8-1,-11 8-3,5-10 1,-5 10-4,0 0 0,0 0-1,16 0 0,-16 0-1,5 25-1,-8-1 0,0 9-1,-3 5 1,-2 4-1,-4 2-1,0 0 1,0-1-2,2-8-1,6-2-3,-1-16-6,16 3-25,-11-20-1,27 13 0,-10-16-1</inkml:trace>
  <inkml:trace contextRef="#ctx0" brushRef="#br0" timeOffset="26667.8924">7016 10573 4,'0'0'26,"0"0"1,4-15 1,-4 15-12,9-12-4,-8 0-2,-1 12-3,6-14-2,-6 14 0,0 0-1,-4-10-1,4 10 0,0 0 1,-16-6 0,16 6 0,0 0-1,-10 0 0,10 0 1,0 0-1,0 0-1,0 0 0,0 0 0,0 0 0,1 12 0,-1 0 0,-4 3 0,0 6 0,-2 3-1,2 7 1,-1 3-2,0 4 2,2 2-2,0 1 1,2 1-1,0 0 1,0-4-1,0-1 0,-3-5 0,2-4-2,0-5 2,-1-6-4,6-2 1,-3-15-5,11 16-17,-11-16-12,20-8 1,-9-3 0</inkml:trace>
  <inkml:trace contextRef="#ctx0" brushRef="#br0" timeOffset="27494.7136">6988 10807 24,'0'0'29,"-11"-1"0,11 1 1,-11-8-17,11 8-2,0 0-1,0 0-2,0 0 0,19-6-2,-19 6 0,17-3-1,-17 3-1,23-2-1,-10-1 0,3 4-2,1-2 1,1 1-1,-1-1-1,4 1 1,-1 0-1,2-1 1,1 0-1,0-2 1,2 1-1,-1 0 1,0 0-1,2-1 1,-1 1-1,-1 1 0,0-2 1,1 1-1,1 1 0,0 0-1,1 0 1,2 0 0,0-1 0,0 2 0,0-1 0,0 1 0,-4 1 0,1-2 1,-3 1-1,-1 1 0,-3-1 1,-1 2-1,-3 0 0,1 0 0,-1 0 1,0 1-1,1-1 0,1-1 0,1-1 0,4-1 0,2 0 0,1-1 0,1 0 0,3 1 0,3 1 0,3 1 0,2 4 0,1 0 0,4 2 0,5-2-1,8 1 0,4-5-1,7 2-2,-1-11-4,13 5-25,-7-11-2,2 4-1,-8-6-1</inkml:trace>
  <inkml:trace contextRef="#ctx0" brushRef="#br0" timeOffset="28555.5408">8479 10777 27,'0'0'29,"-17"0"1,17 0-1,0 0-14,0 0-4,0 0-3,0 0-2,22-9-2,-12 2 1,6 5-2,-3-5 0,3 5-1,-4-3 0,0 5-1,-12 0 0,17 1-1,-17-1 1,15 7 0,-5-2 1,7-1 0,4-3-1,6 2 1,6-3-1,7-1 1,4-3-1,5 2 0,4-2 0,-1 2 0,1 0-1,-4 3 1,-1 0-1,-5 3 0,-5-1 0,-3 0 1,-5 2-1,-4-1 0,-1-1 0,-2-2 0,-2 0 1,3-1-1,-2-1 1,1 1 0,-1-2 0,0 2-1,1-2 1,-1 0 0,2 1-1,-3 0 0,-1 0 1,2 0-1,2 1 0,-2 0 0,0 1 0,1-1 0,-2 0 0,-2 1 0,0-1 1,-3-1-1,-2 1 0,-4-1 0,-10 1 0,17-3 0,-17 3 1,11-3-1,-11 3 0,0 0 0,15-3-1,-15 3 1,15-4 0,-4 3 0,0 0 0,0 0-1,0-1 0,-11 2 0,18 0-3,-18 0-2,10 3-17,-10-3-12,0 0 0,0 0-3,-10-13 2</inkml:trace>
  <inkml:trace contextRef="#ctx0" brushRef="#br0" timeOffset="30645.9944">8175 12095 29,'0'0'33,"-13"7"1,13-7 1,10-4-21,15 6-5,0-9-3,18 2-1,2-3-2,10-1-1,2 3-2,4-2-4,1 6-2,-10-6-6,6 16-9,-18-6-13,0 4-1,-9 1 1</inkml:trace>
  <inkml:trace contextRef="#ctx0" brushRef="#br0" timeOffset="31519.6168">8273 9419 29,'0'0'31,"-13"2"1,13-2 0,0 0-15,13-2-6,-13 2-1,34-8-2,-8 0-2,14 4-1,2-5-1,8 4-1,5-1-2,-2 0-2,-2 7-4,-10-7-5,0 12-24,-13-1-1,-5 4-1,-9-1 0</inkml:trace>
  <inkml:trace contextRef="#ctx0" brushRef="#br0" timeOffset="33984.48">8478 9414 11,'0'0'26,"0"0"0,0 0 3,0 0-14,13-4-5,-13 4-3,0 0-1,0 0-2,0 0 0,0 0-2,0 0 0,0 0-1,0 0 1,0 0-1,0 0 1,0 0 0,0 0 1,0 0 0,0 0 0,0 0 0,-3 12 0,3-12-1,0 11 2,0-11-3,0 18 1,0-18-1,2 22 0,-1-10 0,1 1 0,-1 1 0,0 0 0,1 1 1,-1 1-1,0-1 1,0 3 0,-1-3-1,1 2 1,0 0-1,-1 0 0,0 0-1,0 0 1,0-1-1,-1 1 0,0 2 0,0-2 0,-1 0 0,0 1 1,1-1-1,1 0 1,-1 1-1,1-3 0,0-2 0,-1 2 1,0 0-1,-2 0 0,0 0 0,0-1 0,-1 1 0,1 0 0,-1 0 0,3-2 0,1-2 0,1 1 0,-1-12 0,6 18 0,-6-18 0,7 17 0,-7-17 0,4 16 0,-4-16 0,2 17 0,-2-17 0,0 17 0,0-17 0,0 18 0,0-18 0,3 16 0,-3-16 0,6 15 0,-6-15 0,7 14 0,-7-14 0,6 15 0,-6-15 0,4 16 0,-4-16 0,4 17 0,-4-17 0,1 20 0,-1-10 0,-1 1-1,1 1 1,-1 1 0,1-2 0,0 2 0,1 0-1,1-2 1,0 2-1,1-2 2,0 2-1,-1 1 0,1 0 0,-2 1 0,-1 0 0,-1 1 0,-2 1 0,1 0 0,-1 0 0,-1 0 0,1 0 0,0 0 1,2 1-1,1-3 0,0 0 1,1 0-1,2 0 0,0 0 1,-2 0-1,2 0 0,-1 1 0,-1 1 0,-1 2 0,0-1 1,-1 0-1,-2 1 0,0-2 0,0 1 0,0-2 0,1 1 0,0-2 0,2 1 1,0-1-1,1 0 0,0 0 0,1 0 0,1-1 0,-2 0 0,0 1 0,-1 0-2,-1 0 2,-1 1-1,-1-1 1,0 0-2,-1 1 2,1 0-1,1-2 1,-1 0 0,1 0 0,2 1 0,0-3 0,1 3 0,0-1 0,0 0 0,-1 1 0,2 0 0,-2 0 0,1 1 0,-1-1 0,0 1 1,1-1-1,-1 1 0,1-1 0,-1 0 0,1 0 0,0 1 0,-1 1 1,0-1-1,-1-1 0,1 1 0,-1 1 1,1-1-1,-2-1 0,2 0 0,-1-1 1,-1 0-1,2-1 0,2-2 0,-2 1 1,1-2-1,0 1 1,0-1-1,-1-10 0,0 18 1,0-18-1,-2 19 0,2-19 0,-3 15 1,3-15-1,-2 14 0,2-14 0,-1 11 0,1-11 0,0 0 0,1 12 0,-1-12 0,0 0 1,0 0 0,-1 11 0,1-11 0,0 0-1,-6 15 2,6-15-3,-7 14 3,7-14-2,-7 17 0,7-17 0,-2 19-3,2-19 3,3 15-2,-3-15 2,5 15-2,-5-15 2,6 11-3,-6-11 3,3 11 0,-3-11 1,1 11-1,-1-11 0,0 12 0,0-12 0,-1 11 0,1-11 0,-1 12 0,1-12 0,0 10 0,0-10 0,0 0 0,2 15 0,-2-15 0,3 12-1,-3-12 1,2 14 0,-2-14 0,2 12 0,-2-12 0,0 0 0,3 12 0,-3-12 0,0 0 0,0 0 1,0 0-1,0 0-1,0 0 1,0 0 0,0 0 0,0 0-1,0 0 1,0 0-2,-12 0-1,12 0-4,0 0-30,0 0 0,5-18-1,-5 18 0</inkml:trace>
  <inkml:trace contextRef="#ctx0" brushRef="#br0" timeOffset="35981.3312">8572 11808 19,'0'0'14,"0"0"2,0 0-2,-15-1-1,15 1-1,0 0 0,0 0-2,0 0 0,0 0-2,0 0-2,0 0-2,0 0-1,0 0-1,0 0-1,0 0 0,0 0-1,0 0 1,0 0 0,0 0 0,-11 6 1,11-6 0,0 0 0,0 0 0,0 0 0,4 15 0,-4-15 0,-2 15-1,2-15 1,-6 21-1,2-10 0,2 2 0,-2-2 1,1 2-1,1-3-1,2 1 1,0-11 0,1 17 0,-1-17-1,6 12 1,-6-12-1,0 0 1,10 9-1,-10-9 1,0 0 0,0 0-1,0 0 1,0 0 0,0 0 0,0 0 0,0 0-1,0 0 1,0 0-1,-10 7 0,10-7 1,0 0-1,-6 11 0,6-11 0,-4 12 0,4-12 0,-2 14 0,2-14 0,-2 12 0,2-12 0,0 0 0,-4 12 1,4-12-1,0 0 0,0 0 0,0 0 0,0 0 0,0 0 0,-7 10 0,7-10 0,0 0 0,0 0 0,-4 11-1,4-11 1,0 0 0,0 0-1,0 0-1,8-12-1,-8 12-5,3-13-28,-3 13 1,11-20-2,-4 8 0</inkml:trace>
  <inkml:trace contextRef="#ctx0" brushRef="#br1" timeOffset="173278.7171">3118 1243 45,'1'-49'35,"-1"49"2,0 0-2,0-47-22,0 47-7,0 0-3,-11 43 1,12 19-2,0 19 2,-1 23-2,1 12-1,3 13 0,-3-3-2,1-7-1,0-38-4,9-4-7,-12-29-17,13-12-5,-1-24-2,4-16 2</inkml:trace>
  <inkml:trace contextRef="#ctx0" brushRef="#br1" timeOffset="173481.5184">3183 1757 71,'-16'-7'36,"5"13"0,0 3 0,10 8-31,-1-2-1,15-4-1,7-6-1,11-5 0,10-9-2,7-16-1,11-12-4,-59 37-17,65-61-10,-65 61-4,76-74-1,-76 74-3</inkml:trace>
  <inkml:trace contextRef="#ctx0" brushRef="#br1" timeOffset="173668.7196">3807 1084 72,'0'0'39,"0"0"-2,0 0 1,0 0-34,-27 15-1,2 66-1,2 26 0,3 22-1,4 8 0,9 2-3,6-12-4,15-11-13,3-47-19,17-18 1,2-22 0,12-18-1</inkml:trace>
  <inkml:trace contextRef="#ctx0" brushRef="#br1" timeOffset="174011.9218">4151 1601 81,'-19'13'38,"-9"10"-2,4 18 2,-8 5-36,9 9 0,2 1 1,10 1-1,5-4 0,11-3-1,10-10 0,9-12-1,8-15 1,9-14 0,2-19 0,2-15 2,-3-11-2,-4-9 1,-8-9-1,-9-4 0,-12 0-1,-14 4-1,-7 12-1,-11 9-1,-3 17-2,-6 10-3,6 18-7,-3 8-24,13 14 2,6 3-1,13 4 1</inkml:trace>
  <inkml:trace contextRef="#ctx0" brushRef="#br1" timeOffset="174464.3247">4760 1620 82,'10'15'38,"-23"0"-1,1 9 2,-17 4-34,8 7-2,-4 3 2,6 6-3,0 2 0,9 1-1,5-4 0,10-2-1,7-10 1,10-9 0,9-16 0,6-13-1,6-15 1,-1-11 1,2-7-2,-1-5 2,-5 0-1,-5 2 1,-8 8-1,-6 9 0,-6 14-1,-13 12 1,10 24-1,-12 9-2,-1 6 2,2 3-2,2 3 2,4 0-1,3-5 1,5-15 0,4-15 1,6-13 0,2-16 0,4-8 1,-1-14 0,-1-4 0,-2-4-2,-4-5 0,-3 3-6,-14-10-29,7 7-5,-10-2 0,-1 56-1</inkml:trace>
  <inkml:trace contextRef="#ctx0" brushRef="#br1" timeOffset="174901.1275">6452 1287 63,'-22'-58'37,"22"58"1,-15-47 0,15 47-16,0 0-19,0 0 0,-23-22-1,25 60 1,2 23-3,0 21 1,0 23-1,3 9 0,-2 5-2,1-9-2,8-32-6,-12-25-24,13-11-1,-8-19-1,10-17-1</inkml:trace>
  <inkml:trace contextRef="#ctx0" brushRef="#br1" timeOffset="175306.7301">6256 1611 102,'-26'1'37,"-1"3"1,18 11-2,9-15-32,0 0-1,37 1-1,6-15-1,11-6 0,10 0 0,8-4 0,1 0 0,-3 3 0,-3 6-1,-11 10 1,-11 10 0,-15 13-1,-12 9 0,-15 10 1,-9 14-1,-9 6 0,-3 4 0,-1 0 0,3-2-1,8-7 2,11-9-2,14-12 3,14-14-2,13-21 0,8-14 3,4-15-3,0-12 2,-3-6 0,-9-9 0,-14 1-1,-15 0 1,-16 8-2,-16 13-1,-12 13 0,-11 10-4,2 15-20,-11 4-14,15 14-2,1 0 0,22 4-1</inkml:trace>
  <inkml:trace contextRef="#ctx0" brushRef="#br1" timeOffset="176211.5359">8078 1661 77,'9'-11'37,"-9"11"-1,0 0 0,6 27-31,-11 3-1,1 11-2,-2 8 1,2 7-1,-3 4 0,2 2-2,1-5 2,1-3-2,1-14 2,4-7-1,-1-16 0,-1-17 0,11 6 0,-5-18-1,-1-10 1,1-10 0,-1-7 0,-2-14 0,1-3 0,-2-7 0,0-4 0,1 3 0,0 2 0,2 7 0,2 10 0,4 8-1,6 11 1,3 12-1,4 10 0,3 11 0,1 7 0,2 7-1,-1 4 1,-3 5 0,-7 5-1,-7 5 1,-8 4-1,-10 0 0,-7 0 2,-8-2-2,-7 0 1,-5-2-1,-1-6 1,-1-8-1,3-6 2,4-4-1,4-7 0,4-2 0,6-5 0,14-2 0,-13 8 0,12 6 0,4 13 0,-2 12-1,0 14 1,-3 16 0,-2 11-1,-2 6 0,2 2-1,-2-10-2,7-4-8,-4-28-25,17-15 0,-1-38-1,20-20-1</inkml:trace>
  <inkml:trace contextRef="#ctx0" brushRef="#br1" timeOffset="176445.5374">8656 1233 96,'0'0'40,"10"-63"0,-10 63-5,-3 18-34,0 37-1,-5 56-1,-8 31 0,-3 2-3,11-5-2,3-27-11,22-43-20,-2-21 0,12-14-1,-1-23 3</inkml:trace>
  <inkml:trace contextRef="#ctx0" brushRef="#br1" timeOffset="176757.5394">9010 1642 91,'-5'-10'39,"-12"7"-2,-1 23 2,-7 3-34,4 15-1,-3 7-1,4 8-2,4 2 1,8 2-1,5-5 1,8-6-2,7-8 1,5-10 1,6-18-2,4-12 1,3-15-1,1-13 1,-3-12 0,-3-5 0,-7-9-1,-7-2 1,-6 2-1,-7 5 0,-5 13-2,-9 11-1,1 15-3,-10 4-6,25 8-26,-21 16-1,25 2 0,-1-8-1</inkml:trace>
  <inkml:trace contextRef="#ctx0" brushRef="#br1" timeOffset="176991.5409">9494 1363 66,'43'-67'40,"-43"67"-2,24-54 3,-24 54-13,0 0-24,16-31 0,-21 54-3,-10 33 1,-4 22-2,3 18 0,4 13-4,5-3-9,11-2-26,-1-26 0,12-11 0,-7-24-2</inkml:trace>
  <inkml:trace contextRef="#ctx0" brushRef="#br1" timeOffset="177163.142">9416 1644 108,'-12'-10'41,"0"1"1,12 9-1,20-1-39,12-12-2,26-3-12,-58 16-26,80-31-1,-27 15-2,12-3 1</inkml:trace>
  <inkml:trace contextRef="#ctx0" brushRef="#br1" timeOffset="177927.5469">10847 1688 79,'-7'-10'37,"7"10"-1,-16 21 1,7 7-31,-7 7 0,8 9-3,-4 1 1,6 3-2,1-3 2,9-4-2,5-11 1,12-14-2,8-20 0,11-15 2,7-15-2,4-8 1,1-10-1,-1-6 1,-5 3-1,-7 3 1,-8 8 0,-12 12-2,-8 12 1,-11 20-1,0 0 0,-14 28 0,-1 5-1,1 7 0,2 7 1,6-1-2,9 0 0,7-10-2,17-11-3,5-22-3,25-8-27,-7-20-2,14-5 0,-9-12 1</inkml:trace>
  <inkml:trace contextRef="#ctx0" brushRef="#br1" timeOffset="178286.3492">11697 1569 77,'-12'17'38,"-13"3"0,8 14 1,-9 4-24,7 1-10,-1 0-1,8 3-1,2-5-1,5-4-1,3-6 2,3-7-3,3-7 1,-4-13 0,15-7 1,-4-14-1,2-6 0,3-6 1,2-6-2,1-6 2,0-4-1,1 0 0,-1 7 0,-3 7-1,-1 8 1,-3 9-1,-2 16 0,0 14 0,-3 15-1,0 9 0,1 9-1,2 2 0,6 5-3,5-6-2,12-2-3,-1-22-13,20 2-17,-1-17 1,13-5 1,-6-17 0</inkml:trace>
  <inkml:trace contextRef="#ctx0" brushRef="#br1" timeOffset="178489.1505">12422 1611 100,'-25'-9'39,"2"17"1,-14 4-1,0 10-34,-4 8-1,10 7 0,1 5-2,7 0-2,9 0 1,10-6-2,15-6 1,9-10-4,20-7-5,-2-22-27,23-3-3,-4-14 0,14-2-1</inkml:trace>
  <inkml:trace contextRef="#ctx0" brushRef="#br1" timeOffset="179128.7546">12665 1777 93,'-13'20'38,"17"-2"1,-4-18-2,36 1-34,4-11 1,11-9-1,2-5 0,1-5-1,-1-2 0,-9-1-1,-11 2 0,-14 3 0,-17 7-1,-15 4 1,-15 9 0,-10 9 0,-12 9 0,-3 10 0,-5 6 1,3 11-1,5 2 0,8 5 0,14-3-1,17-4 0,17-7 0,19-9-1,20-8 1,13-13 0,13-9 0,10-13 0,2-3 0,1-6 1,-7 0-1,-11-1 0,-14 5 0,-10 3 0,-14 8 0,-15 9-1,-13 6 1,-8 12 0,-10 9 0,-4 9-1,-2 7 1,0 4-1,3 2 2,4-2-2,8-5 2,9-6-1,6-15 1,9-15 0,5-15 0,4-13 2,2-7-2,-1-8 2,-2-4-1,-1-3 0,-4 5 0,-3 7 0,-6 9 0,-1 8-2,4 6 0,6 3 0,12 4-2,11 0-1,16 1-3,5-19-15,30 7-20,1-8-1,22 4 0,-58 9-1</inkml:trace>
  <inkml:trace contextRef="#ctx0" brushRef="#br1" timeOffset="179549.9573">14129 1252 81,'0'0'41,"-6"-62"-1,6 62 0,0 0-33,0 0 0,0 0-2,-9 30 0,4 27-3,0 20 0,-4 15-2,2 11 1,1 4-4,8-3-1,11-33-7,-4-19-26,18-12-2,-3-18 0,7-10-1</inkml:trace>
  <inkml:trace contextRef="#ctx0" brushRef="#br1" timeOffset="179752.7586">13990 1584 109,'-28'-6'41,"14"11"0,1 1-1,13-6-37,19 2-2,10-11-1,16-2-2,11-11-3,19 0-6,-75 22-27,83-31-2,-34 17 1,5 1-2</inkml:trace>
  <inkml:trace contextRef="#ctx0" brushRef="#br1" timeOffset="180158.3612">14789 1557 97,'-36'11'40,"1"10"1,-11 0-3,3 4-31,-9 7-1,7 9-1,-1 1-2,6 6-2,10-6 2,12 1-3,13-8 1,14-6-1,17-14 0,13-15 0,11-15 0,7-13 2,3-6-2,-1-8 1,-5-3-1,-7-4 1,-13 2 1,-9 7-2,-12 9 1,-10 9 0,-8 7-1,-5 10 0,-5 11 0,-1 10 0,1 8-1,2 6 0,5 4-1,4 0-1,11 2-2,5-7-3,23-2-24,-6-14-9,18-1 1,-4-15-1</inkml:trace>
  <inkml:trace contextRef="#ctx0" brushRef="#br1" timeOffset="180329.9623">15245 1637 105,'-6'13'39,"-15"2"1,7 19-2,-4 2-35,1 7-1,2 3 0,6 0-3,5-2-1,5-10-3,18-4-31,-4-23-3,13-10 1,-4-19-1</inkml:trace>
  <inkml:trace contextRef="#ctx0" brushRef="#br1" timeOffset="180470.3632">15371 1512 114,'-38'-64'39,"35"47"0,3 17-11,0 0-65,0 0-2,-30-50 1,30 50-3</inkml:trace>
  <inkml:trace contextRef="#ctx0" brushRef="#br1" timeOffset="180829.1655">15594 1665 111,'-30'45'41,"7"6"-1,-6-11-1,5-1-38,10-4 1,8-5-1,2-6 0,8-6-2,-4-18 2,22 3-1,-7-15 1,2-6 0,0-7 0,0-9 1,0-6-1,4-7 1,0-4 0,2 4 0,-2 5-1,2 5 0,-2 7 0,0 12-1,-3 13 1,-4 18 0,-6 14-1,-3 9 0,-1 7-1,-2 6-2,1 8-1,-4-7-8,12 6-28,-13-12-2,15 0 1,-8-14-2</inkml:trace>
  <inkml:trace contextRef="#ctx0" brushRef="#br1" timeOffset="181328.3687">16271 1227 63,'0'0'39,"0"0"-2,3-61 3,-3 61-25,0 0-8,0 0-1,11 8 0,-16 36-3,-1 21 0,-8 13-2,3 8 0,1 3-3,5-1-2,9-8-9,1-35-24,13-8 0,-6-21-1,7-9 0</inkml:trace>
  <inkml:trace contextRef="#ctx0" brushRef="#br1" timeOffset="181687.171">16032 1588 115,'-27'6'40,"20"9"2,3-4-9,15-9-31,18-10 0,13-8-1,11-8 0,-53 24-2,68-33 0,-68 33-2,89-38-2,-89 38-1,92-42-1,-45 24-1,-1 0 1,-46 18 2,78-29 3,-22 14 1,-6 11 1,-7 17 4,-20 8 1,-18 18 1,-18 8-1,0 7 0,-4-3-3,9 1 1,1-5-2,5-2-1,5-8-1,3-12-3,11-9-6,-5-18-28,17-7 2,-7-19-2,10-7 0</inkml:trace>
  <inkml:trace contextRef="#ctx0" brushRef="#br1" timeOffset="181843.172">16815 1347 105,'-43'-58'39,"43"58"-1,-52-49 0,52 49-43,0 0-9,-59-55-24,59 55-1,0 0 0,0 0-2</inkml:trace>
  <inkml:trace contextRef="#ctx0" brushRef="#br1" timeOffset="182186.3742">16978 1627 91,'6'25'38,"15"-1"-1,1-18 1,13-4-34,11-13-1,10-7 0,-1-9 0,0-3-1,-5-4 0,-7-2 0,-43 36 0,0 0-1,37-58 2,-37 58-2,0 0 1,-11-39-1,-27 31 0,-6 21 1,-17 11-1,3 16 1,-11 5-2,11 16 2,7 6-2,27-2 0,18-13-1,20-13 0,24-16-2,23-20-2,28-6-21,6-26-15,24-10 1,-2-20-1,-54 27 1</inkml:trace>
  <inkml:trace contextRef="#ctx0" brushRef="#br1" timeOffset="182498.3762">17942 1319 112,'0'0'42,"0"0"1,-25-29-5,-23 32-36,-5 12 0,-10 19-1,14 17 0,20-6-2,32-2 3,20-11-4,24-16 3,2-3-1,0-4 0,-4-2 0,-5 3 1,-11 4-1,-13 6 1,-14 5-1,-13 6 1,-14 7 0,-8 5-1,-7 4 0,-3-1-1,4-3 0,2-7-4,17-2-12,5-21-23,35-7-3,10-17 1,28-6-1</inkml:trace>
  <inkml:trace contextRef="#ctx0" brushRef="#br1" timeOffset="182685.5774">18451 1834 118,'-54'24'42,"2"-7"2,8-5-5,10-12-41,34 0-25,-12-27-15,21 14-1,-2-6 0,14 4-1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34:01.92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13799 5987 58,'-19'-3'36,"6"-1"-1,2-4 1,11 8-25,-8-11-2,8 11-2,17-5-2,7 7-1,8 2 0,12 6-2,10 4 0,13 3 0,13 2-1,8 1 0,6 0 0,6-1-1,0-2 1,2-2-1,-4-2 0,-6-1 0,-8 1-1,-9 0-1,-8 3-1,-13-7-7,0 7-26,-16-10 0,4 0-1,-12-11-2</inkml:trace>
  <inkml:trace contextRef="#ctx0" brushRef="#br0" timeOffset="514.8">16197 5984 59,'-5'-43'36,"-8"5"-1,-9-2 0,-2 14-17,-11-6-13,1 17-3,-5 6 2,1 16-1,-5 15 1,2 17-1,-1 17 0,0 17 0,2 12 0,8 8-1,4 7 0,7 2-1,9-1-3,5-9 1,14-7-5,-2-22-5,16-5-26,-4-20 1,6-8-1,-8-18-2</inkml:trace>
  <inkml:trace contextRef="#ctx0" brushRef="#br0" timeOffset="686.4">15598 6691 78,'-40'-12'38,"14"5"0,2-2 0,24 9-24,7-25-9,25 6-4,17-5-1,15-10-4,20 4-17,1-16-17,14-1 3,-3-9-4,2 1 2</inkml:trace>
  <inkml:trace contextRef="#ctx0" brushRef="#br0" timeOffset="904.8">16530 5778 82,'-23'22'39,"-8"8"0,4 20 2,-3 8-36,1 14-1,1 8 0,3 5-1,2 3-1,4 1-3,7-4-1,8-14 0,17-3-6,2-25-9,25-3-21,4-20 3,15-5-4,1-18 3</inkml:trace>
  <inkml:trace contextRef="#ctx0" brushRef="#br0" timeOffset="1528.8">16980 6361 82,'0'0'38,"-24"-3"0,4 9 1,-22 0-33,6 11-1,-12 5 0,1 13 0,-7 3-1,3 6 1,3-2-2,14 2 1,10-6-2,15-6 1,16-8-2,16-13 1,15-11-2,11-8 0,5-10 0,3-7-1,-4-3 1,-4-5-1,-10 1 1,-8 3-1,-13 3 1,-9 6 0,-6 7 0,-3 13 0,-15 4 0,2 12 0,0 8 0,0 5 1,5 4-3,4 0 0,9-1-3,8-17-5,27 2-18,-1-28-11,23-7 0,3-18-3,15-9 3</inkml:trace>
  <inkml:trace contextRef="#ctx0" brushRef="#br0" timeOffset="1716">17639 5841 86,'-40'55'40,"-1"26"0,-10 6 1,3 11-38,4 5-1,7-5 0,12-3-8,-1-19-7,18 0-25,0-23 3,13-8-4,-3-21 4</inkml:trace>
  <inkml:trace contextRef="#ctx0" brushRef="#br0" timeOffset="1887.6">17253 6412 99,'0'0'38,"1"-14"1,17 15-2,4-7-34,12-2-2,15-5-1,8-7-4,16 3-10,-2-17-23,14 0 0,-7-12 0,4 2-2</inkml:trace>
  <inkml:trace contextRef="#ctx0" brushRef="#br0" timeOffset="2090.4">18089 5784 83,'-29'31'39,"-11"11"1,3 22 1,-7 7-36,4 12 0,4 3-1,4 2-1,7 1-2,5-5-1,8-3-4,-5-19-20,15 0-14,-7-19 2,9-7-4,-5-16 4</inkml:trace>
  <inkml:trace contextRef="#ctx0" brushRef="#br0" timeOffset="2402.4">17635 6394 98,'0'0'39,"0"0"1,4 13 0,11-5-36,8 2 0,6-2-2,7-1 0,6-3 0,3-2 0,1-2-1,-2-1 0,-6-1 0,-6-1 0,-7 2-1,-6 1 1,-7 1 0,-12-1-1,6 18 1,-11-3-1,-4 5 0,-1 7-1,-3 4 1,0 1 0,3 2-3,-2-8-3,19 7-19,-13-22-12,20-2-3,-2-20 1,12-5-1</inkml:trace>
  <inkml:trace contextRef="#ctx0" brushRef="#br0" timeOffset="2542.8">18111 6165 102,'-15'-16'39,"15"16"-1,-21 1-1,19 10-41,15 8-25,-3-11-9,15 9 0,0-4 0</inkml:trace>
  <inkml:trace contextRef="#ctx0" brushRef="#br0" timeOffset="2854.8">18448 6361 97,'-17'14'40,"-13"-5"0,2 7 0,-7-7-34,10 6-2,2-2-1,9 3 0,5-2-2,12 1 1,9-2-2,6-2 1,5-1-1,3 0 0,0-2 0,1 3 0,-4-2 1,-5 5-1,-6 4 1,-6 2 1,-6 3-2,-7 5 2,-4 0-3,-6-3 2,2 2-5,-3-11-2,14 5-22,-7-21-11,11 0-1,21-29-3,11-2 4</inkml:trace>
  <inkml:trace contextRef="#ctx0" brushRef="#br0" timeOffset="3229.2">19105 5671 94,'-9'16'40,"-15"11"3,1 21 0,-11 1-35,5 21-3,-2 11 0,1 8-1,-1 3 0,4-5 0,3-2-1,6-8-1,3-15-2,7-10 0,5-19 0,8-13 0,8-14 0,7-12 0,4-9 0,4-9 0,2-3 0,3-3 0,-3 3 0,-1 4 0,-9 5 0,-4 11 0,-16 7 0,4 15 0,-9 8-6,-10-2-6,20 18-14,-19-14-8,23 8-7,-2-11 0,22-1-1</inkml:trace>
  <inkml:trace contextRef="#ctx0" brushRef="#br0" timeOffset="3697.2">20335 5834 73,'29'-28'37,"-12"5"-1,-6 18 1,-11 5-28,-14 34-3,-5 3 1,-3 17-2,-7 8 1,0 12-3,-3 6 2,8-3-2,3-2 0,9-6-4,10-9-2,10-16-2,23-2-20,-2-24-13,19-7 0,0-16-1,10-6 2</inkml:trace>
  <inkml:trace contextRef="#ctx0" brushRef="#br0" timeOffset="3884.4">20656 6286 102,'0'0'39,"-30"7"1,8 16-1,-10 3-31,4 10-5,-1 3-1,7 3-1,5-2-2,7-6-1,19-3-5,-9-31-20,42 15-12,-6-25 1,15-2-2,0-16 0</inkml:trace>
  <inkml:trace contextRef="#ctx0" brushRef="#br0" timeOffset="4024.8">20725 5972 112,'-33'-6'38,"1"2"0,12 3-4,20 1-42,-11-6-24,29 7-7,3-6 1,13 5-2</inkml:trace>
  <inkml:trace contextRef="#ctx0" brushRef="#br0" timeOffset="4414.8">20975 6093 94,'-10'34'38,"3"8"2,-11-1-1,16 8-31,-16 0-2,8 5 1,-7-6-3,2 5 0,1-8 0,3-3-1,4-8-1,3-7 0,5-10-1,-1-17 0,25 3 1,1-21-2,6-11 0,5-7-2,6-12 4,4-5-4,-1-4 2,1 1 0,-8 8 2,-6 7-2,-7 9 0,-7 13 0,-8 14 0,-11 5 0,3 31 0,-11 0 0,1 7 0,-2 5 0,5 4-2,-1-5-3,12 4-4,-5-20-12,21 10-12,-5-19-8,10-2 1,-2-15-1</inkml:trace>
  <inkml:trace contextRef="#ctx0" brushRef="#br0" timeOffset="4789.2">21449 6308 113,'-11'11'40,"-3"0"2,13 9-2,4-5-36,13 3 0,8-7-1,14-3-1,9-8 0,6-4-1,4-7 0,-2-3-1,-4-6 1,-8-5 1,-10-2-2,-14-1 0,-12 0 0,-9 2 0,-13 4 0,-9 6 0,-11 11 0,-7 12 0,-5 14 0,-3 9 0,1 10 0,5 6 0,12 4 0,12 0 0,19-8 0,19-11 0,26-9 0,14-15-7,28 0-11,-7-25-10,17 3-13,-13-18 0,0 5-1,-27-12 0</inkml:trace>
  <inkml:trace contextRef="#ctx0" brushRef="#br0" timeOffset="6021.6">10716 6039 88,'-11'-17'38,"-1"11"-2,-11-10-7,-5 14-24,-8-3-1,-3 6 0,-9-2-2,-5 2 0,-11 0 0,-8 0-1,-10 1 1,-11-1-1,-11 0 0,-9 0 0,-8 0-1,-4 0 0,-2 0 0,-3-2-2,8 2-1,5-12-9,19 9-26,-2-11 1,14 3-4,5-8 3</inkml:trace>
  <inkml:trace contextRef="#ctx0" brushRef="#br0" timeOffset="6692.4">4033 5525 70,'-17'2'38,"-12"4"-1,-5 15 0,-13-2-31,0 12-2,-3-1-1,2 5 0,4-4-1,9-2-1,12-4 0,15-6-1,20-6 0,15-2 0,15-3-1,10 6 1,5 1 2,2 4-1,-3 6 1,-8 6 0,-13 6 0,-13 6 0,-17 5 0,-10-3-1,-9-4-1,-4-10-4,6-4-12,-5-34-21,18-15-1,7-32-1,17-20-1</inkml:trace>
  <inkml:trace contextRef="#ctx0" brushRef="#br0" timeOffset="6910.8">4605 4658 72,'4'-40'39,"-4"40"-1,-28 17 1,-1 34-33,-2 20-3,3 18 0,3 15 0,5 19-2,4 9 0,4 2-1,6 3 2,3-10-3,6-7-3,-4-23-12,12-8-20,-6-30 0,12-18-2,-3-25 1</inkml:trace>
  <inkml:trace contextRef="#ctx0" brushRef="#br0" timeOffset="7098">4370 5545 81,'-39'-17'39,"15"16"-1,3 0 0,21 1-33,0 0-2,35 8-1,12-15-2,14-7-3,17 0-2,2-14-5,18 4-27,-10-7 1,3 9-3,-17-2 1</inkml:trace>
  <inkml:trace contextRef="#ctx0" brushRef="#br0" timeOffset="7456.8">4858 5647 78,'-28'31'39,"18"-1"-1,7-20 1,20-4-36,14-13 0,15-7 0,8-10-1,6-5 1,0-6-1,-2-3-1,-11-2 1,-9 4-1,-18 1 0,-13 7 0,-16 6 0,-16 11-1,-14 8 0,-6 9 0,-6 12 0,-3 8 0,2 10 0,5 5 0,9 4 0,11 1 0,17-3 0,12-4-1,19-6 0,14-15-2,18-6-3,6-20-10,26 4-17,-6-18-5,8 1-1,-11-16 0</inkml:trace>
  <inkml:trace contextRef="#ctx0" brushRef="#br0" timeOffset="7815.6">5443 5555 72,'-13'19'39,"16"2"-2,-3-21 1,31 5-33,0-15-1,10-2-1,0-9 0,6-2 0,-3-6-1,-4-1-1,-8 0 1,-9 0-1,-11 3 0,-7 2 1,-12 3-1,-10 6 0,-11 8 0,-4 8 0,-7 8 0,0 10 0,-2 8 0,3 10-1,8 5 0,7 4 1,11-1-1,11-2-1,14-5 0,10-10-1,16-4-2,8-17-3,21 3-17,-10-24-12,15 3-2,-9-17-1,9 0 1</inkml:trace>
  <inkml:trace contextRef="#ctx0" brushRef="#br0" timeOffset="8361.6">6111 5341 76,'-17'21'39,"-6"2"-2,8 19 1,-6 2-32,11 10-1,-1 2-2,5 8 0,3-4-1,4-3 1,1-6 0,3-9-1,0-14-1,0-9 1,-5-19-1,17-14-1,-10-14 1,2-9-2,-1-11 0,0-11 0,1-8 2,2-3-3,-1 1 3,4 3-1,1 6 0,1 5 1,5 10-1,2 8 0,4 11 1,1 11-1,2 7 0,-1 8 0,0 7 0,-3 6 0,-4 5 0,-5 8 0,-7 5-1,-8 4 1,-9 4 0,-8 1-1,-8 3 1,-7 1 0,-6-3-1,-2-3 1,-1-1 0,3-2 0,3-2 0,5 3 0,9 1 0,6 5 2,4 6 0,4 9 0,3 9 1,-2 8-2,-1 3 0,-1-3-2,1 1-3,-10-19-16,20 4-10,-9-27-10,15-15 0,0-28-1</inkml:trace>
  <inkml:trace contextRef="#ctx0" brushRef="#br0" timeOffset="8845.2">6984 4781 60,'17'-32'39,"-9"-2"-1,3 15 1,-14 5-22,3 14-11,-10 22 0,2 13-2,-8 14-1,2 15-1,-6 13 1,4 8-3,1 7 1,5-1-1,6-4 1,7-10-2,10-7 0,4-14-4,15-7-5,-8-29-17,20-2-12,-8-22 1,11-4-1,-7-18 1</inkml:trace>
  <inkml:trace contextRef="#ctx0" brushRef="#br0" timeOffset="9032.4">7347 5153 87,'0'0'39,"-10"13"1,7 10-1,-10 1-31,4 11-5,-4 2-1,4 7 0,-5 3-1,3 0-2,2 1-1,4-9-2,9-1-2,-2-26-12,24 5-20,-9-25 0,18-4-2,-5-23 3</inkml:trace>
  <inkml:trace contextRef="#ctx0" brushRef="#br0" timeOffset="9469.2">7476 4977 73,'-6'12'37,"-3"-2"-2,14 14 1,-4-8-31,12 7 0,-2-4 2,5 7-2,-2-3 2,5 6-3,-8-1 1,2 4-3,-6 2 2,-4 2-3,-3 0 1,-3 2-2,-2-3 1,-2-3-1,2-5 0,0-8 0,5-8 0,0-11 1,17-18-1,2-12 0,4-10 0,5-8 1,1-7-2,3-1 2,0-2-1,-3 8 1,-5 9-1,-4 12 1,-5 14-1,-5 16 1,-3 14 0,-6 12-2,-2 15 0,-1 5-1,0 9-1,2-3-2,7 4-3,-5-21-12,23 11-11,-9-28-8,14-4-1,-4-20 1</inkml:trace>
  <inkml:trace contextRef="#ctx0" brushRef="#br0" timeOffset="9828">8078 5158 99,'0'0'39,"-17"3"2,17 8-4,0-11-32,16 6-2,6-11-1,8-2 1,9-7-3,6-4 2,0-6-2,0-3 2,-8-3-3,-8-1 2,-13 1 0,-9 1-2,-15 6 2,-10 7-1,-11 9 0,-7 13 0,-6 12 0,-1 16 1,2 12 0,1 10-2,8 7 2,7 1-1,15-4 1,13-9-2,19-13 1,17-17-4,22-13-2,7-26-9,26 6-9,-9-32-8,14 6-8,-8-12 0,-2 12 0</inkml:trace>
  <inkml:trace contextRef="#ctx0" brushRef="#br0" timeOffset="9952.8">8911 5091 109,'-14'8'39,"-5"-5"2,7 5 0,1-10-40,0-4-4,11 6-14,-6-18-8,6 18-11,0 0-4,12-9-3,-12 9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35:02.3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1870 1025 60,'0'0'41,"0"0"-1,0 0 0,-52 51-15,52-51-21,0 0-2,-55 49 1,55-49-1,0 0 0,-63 62-1,63-62 0,-17 27-1,-2 14 1,10-2 0,15 2-1,9-1-1,15-5 1,7-14 1,9-8-1,-5-9 1,-5 2-1,-8 4 1,-10 8 0,-11 4-1,-9 4 0,-12 9 0,-8 1 0,-6 4 0,-3-1-1,1-2-1,1-7-2,13-5-7,-4-14-26,20-11-3,14-1 0,9-12-1</inkml:trace>
  <inkml:trace contextRef="#ctx0" brushRef="#br0" timeOffset="514.8">2413 783 69,'0'0'40,"15"-61"-1,-15 61 1,0 0-34,21-55 0,-21 55-2,0 0-1,0 0-2,15 47 0,-15-47 1,-4 82-1,-2-35 0,-16 82 0,3 13-1,-1 9-3,5-5-1,15-11-28,-1-27-8,15-28 2,9-52-2</inkml:trace>
  <inkml:trace contextRef="#ctx0" brushRef="#br0" timeOffset="904.8">2717 1384 95,'-10'-4'40,"10"4"0,-12 20-1,24 3-37,11-6 0,-23-17 0,0 0-1,74-2 1,-74 2-1,77-24 0,-77 24-1,78-35 0,-78 35 1,73-44-2,-73 44 1,57-47 0,-57 47 0,0 0-1,38-59 2,-38 59 1,0 0 0,0 0 2,-23 0-2,-32 30 1,-17 13-3,1 13 3,6 9-2,25 6-1,20-8-3,32-13 1,35-30-3,11-15-4,29-5-20,-10-14-11,18-3-1,-9-12 0,5-2 1</inkml:trace>
  <inkml:trace contextRef="#ctx0" brushRef="#br0" timeOffset="1263.6">3404 1388 66,'-24'19'40,"24"-19"0,0 0 1,0 0-17,0 0-19,54-4-1,-54 4-3,74-32 2,-74 32-2,83-43 1,-83 43-2,79-49 0,-79 49-2,62-47 3,-62 47 1,0 0 0,41-48 0,-41 48 0,-25 7 1,-13 12-2,-21 23 2,-15 14-2,7 11 1,15-1-2,38-2 1,36-23-3,48-31 0,24-15-2,-45-9-15,10 0-12,-4-4-7,5-2-1,-11-3-3</inkml:trace>
  <inkml:trace contextRef="#ctx0" brushRef="#br0" timeOffset="1669.2">2433 1101 96,'0'0'42,"0"0"1,-53 7-1,53-7-38,0 0-1,0 0 0,0 0-1,0 0-1,0 0-1,0 0 0,56 17-4,-56-17-21,95-20-9,-35 7-8,13-1 0,3-1-2</inkml:trace>
  <inkml:trace contextRef="#ctx0" brushRef="#br0" timeOffset="2496">4202 1366 73,'0'0'40,"15"-46"-1,-15 46 1,0 0-28,0 0-7,4-13 0,2 29-1,-7 11-2,-1 18 0,-5 5-1,3 5 0,-7 2-1,6 2 1,0-18-1,4-9 1,0-7-1,1-8 1,0-17 0,0 0-1,10-11 2,-4-12-2,0-8 2,2-11-1,-8 42 0,9-53 0,-9 53 1,12-70-3,-12 70 1,22-71-2,-22 71 2,29-70-3,-29 70 3,39-62-2,-39 62 1,40-50-1,-40 50 3,0 0 1,60-37-2,-60 37 1,19 8-1,-4 25 1,-16 15-2,-14 10 3,-18 2-4,-8-1 1,-7-8 0,8-14 0,6-16 1,5-10 0,6-7 0,6-7 0,3-4 1,14 7 0,-17-12 1,17 12-1,-14 15 0,6 9 1,-4 16-1,0 12-1,-2 12 0,1 6-2,1 4-1,-2 1-4,15 4-17,-12-20-13,18-1-2,-5-20-4,15-7 2</inkml:trace>
  <inkml:trace contextRef="#ctx0" brushRef="#br0" timeOffset="2964">5524 868 100,'0'0'41,"0"0"-1,0 0-4,0 0-34,0 0 2,0 0-2,0 0-1,29 68-1,-37 19 1,-5 12-2,0 8 0,7-2-5,7-24-3,24-29-23,3-27-5,-28-25 0,51-9-2</inkml:trace>
  <inkml:trace contextRef="#ctx0" brushRef="#br0" timeOffset="3135.6">5833 1318 98,'0'0'38,"0"0"2,37-50 0,-37 50-34,-8 11-1,-22 14-3,-1 16-1,0 4-3,14-4-2,19-8-20,-2-33-14,0 0 2,0 0-1,56-8-3</inkml:trace>
  <inkml:trace contextRef="#ctx0" brushRef="#br0" timeOffset="3588">6133 1057 108,'18'-48'42,"-18"48"0,0 0-1,0 0-39,0 0 0,0 0 0,0 0-1,0 0 1,0 0-1,0 0 1,0 0-1,13 66 0,-13-66 1,34 70-1,-27-8-1,0-1 2,-14-3-1,-3-4 1,-13-9-2,6-10 0,17-35 0,0 0 0,0 0 0,0 0 0,0 0 0,46-65 0,-46 65 0,49-54 0,-49 54 0,61-53 0,-61 53 0,56-44 0,-56 44 0,58-26 0,-58 26 0,17-8 0,23 21 0,-6 22 0,-17 17-2,-4 10-4,-2 2-11,-1-24-9,23-13-10,1-30-3,-34 3-2,59-17-1</inkml:trace>
  <inkml:trace contextRef="#ctx0" brushRef="#br0" timeOffset="3946.8">6934 1318 104,'0'0'41,"0"0"1,0 0-1,0 0-25,0 0-13,0 0-1,50-28 0,-50 28-1,0 0 0,48-1-2,-48 1 0,49-12 0,-49 12 0,56-28 0,-56 28 0,53-39 1,-53 39-1,0 0 2,44-56 0,-44 56 1,0 0 0,0 0 1,-53-18-3,53 18 0,-66 23 0,-5 14 0,12 14 0,9 5 0,30 9 0,25-5 0,33-20-8,33-14-14,-3-29-6,24-4-10,-15-9-4,-77 16-3,93-20 2</inkml:trace>
  <inkml:trace contextRef="#ctx0" brushRef="#br0" timeOffset="4430.4">8666 1091 98,'-55'-30'43,"55"30"-1,0 0-1,-63-16-39,63 16 1,0 0-1,-57 7 0,57-7 0,0 0 0,0 0 0,-47 52 0,47-52-1,0 0 1,11 46-1,-11-46 0,0 0-1,38 49 0,-38-49 1,0 0-1,59 45 0,-59-45 0,33 43 0,4-8 0,-20 1-1,-16 6 1,-18 2-3,-4 0-1,1-3-2,6-22-13,31-15-12,-2-17-9,-15 13-1,0 0-1</inkml:trace>
  <inkml:trace contextRef="#ctx0" brushRef="#br0" timeOffset="4664.4">9207 853 107,'0'0'43,"51"-70"1,-51 70-1,0 0-42,0 0-1,0 0 2,0 0-1,-76 82 0,21 38-2,5 14-1,9 0-2,18-10-3,16-35-15,41-27-16,9-30-1,18-29-3,-61-3 2</inkml:trace>
  <inkml:trace contextRef="#ctx0" brushRef="#br0" timeOffset="4992">9473 1320 93,'0'0'42,"11"-60"2,-11 60-1,0 0-25,-26-16-13,-1 29-1,-17 18-2,6 21-1,6 13 0,19-9-1,14-5 0,28-12 2,19-26-4,6-12 2,3-14 2,-57 13-2,57-29 0,-57 29 0,55-46 0,-55 46 0,37-62 0,-37 62-2,25-69 0,-25 69-1,-2-66-1,2 66-1,-10-51-2,10 51-9,0 0-11,-35-55-9,35 55-5,0 0 1,0 0 2</inkml:trace>
  <inkml:trace contextRef="#ctx0" brushRef="#br0" timeOffset="5631.6">9948 1238 113,'0'0'45,"60"-20"-1,-60 20-2,0 0-40,0 0 1,0 0-1,3 14-1,-24 22 2,-9 12-3,2 7 0,0 7-2,11 5 2,-5-3-2,11-9 3,4-26-1,5-13 0,2-16 0,10-13 0,3-18 1,-13 31 1,14-47-2,-14 47 0,29-66 0,-29 66 0,34-84 0,-34 84 0,51-87 0,-51 87-3,52-86 2,-52 86 0,62-75 1,-62 75-1,58-62 1,-58 62 0,62-41 0,-62 41-1,49-19 1,-49 19 1,0 0-1,0 0 2,42 53-2,-42-53 1,2 46-1,-29 21 3,-20-1-5,-6-2 2,-13-6-1,3-6 1,-3-12-1,13-8 1,14-13 1,3-1-1,6 0 0,1 5 0,7 2 0,3 6 0,3 10 0,0 10-1,-1 8 1,0 5-1,-1 1 1,0 3-2,3-4 0,0-8-5,14-7-5,-4-32-10,32 0-6,-11-30-10,28-5-3,-2-24-2,16-10 2</inkml:trace>
  <inkml:trace contextRef="#ctx0" brushRef="#br0" timeOffset="6006">10384 1474 109,'0'0'42,"7"11"0,8-15 1,-15 4-40,0 0 1,75-23-1,-75 23 0,73-28-2,-73 28 1,82-39-3,-82 39 1,82-50-1,-82 50 1,75-55-1,-75 55 1,49-48 0,-49 48 0,0 0 3,0 0 0,22-32-3,-74 54 0,-9 21 0,-10 14 0,13 18 0,17 3 0,43-5 0,44-16 0,36-26-17,46-6-5,-4-14-8,37 4-8,-7-1-5,12 9-2,-17 0 1</inkml:trace>
  <inkml:trace contextRef="#ctx0" brushRef="#br0" timeOffset="6786">2202 8789 77,'-20'-50'39,"-4"11"-2,-18 11 1,-4 23-31,-18 12-2,-3 24 0,-8 19-1,-1 26-1,0 23 0,5 19-2,9 11 2,11 9-2,14 3 0,17-4-1,15-8-3,10-19-3,23-12-17,-8-34-14,14-12 0,-10-29-2,3-9 1</inkml:trace>
  <inkml:trace contextRef="#ctx0" brushRef="#br0" timeOffset="6973.2">1233 9856 107,'-10'-6'41,"27"4"-1,11-23-2,27-7-36,22-14-1,18-14-3,20-5-7,0-28-17,22 10-12,-5-14 1,7 10-3,-16-9 1</inkml:trace>
  <inkml:trace contextRef="#ctx0" brushRef="#br0" timeOffset="7191.6">2717 8624 96,'-37'53'40,"2"27"-1,-10 11 0,7 17-36,-6 18 0,2 10-1,3 4-1,7-2-2,12-8-1,8-13-3,23-10-7,0-35-19,29-15-6,3-30 0,18-19-1</inkml:trace>
  <inkml:trace contextRef="#ctx0" brushRef="#br0" timeOffset="7566">2890 9450 109,'-46'23'40,"0"26"1,-9 1-3,5 14-32,2-1-1,10 4-2,9-7 0,13-7-1,15-13-1,14-13 1,14-16-1,15-14 0,8-15-1,6-16 0,1-10 1,1-8-1,-5-4 0,-8-1-1,-8 4 1,-12 6 0,-6 10 0,-9 11-1,-6 12 1,-4 14-1,-8 14 0,-2 12-1,2 14 0,-1 8-2,5 9-2,-1-4-3,17 14-13,-8-30-8,24 2-8,0-25-2,16-14 0,0-29 2</inkml:trace>
  <inkml:trace contextRef="#ctx0" brushRef="#br0" timeOffset="7753.2">3756 8824 98,'-56'89'41,"-19"14"1,8 24-1,-6-4-33,14 8-5,9-4-4,15-13-2,21-1-15,-1-36-12,23-6-9,-3-32 0,14-13-1</inkml:trace>
  <inkml:trace contextRef="#ctx0" brushRef="#br0" timeOffset="8112">3264 9511 105,'-12'-3'39,"2"0"1,10 3 0,21 8-35,11-10-2,17-11-1,12-7-2,15-13 0,11-12-2,10-6-1,-2-11-1,-1 0 1,-10-7-2,-7 6 2,-14-3 0,-13 9 1,-15 12 3,-18 8 1,-7 19 1,-10 18 1,-18 6 0,-6 26 0,-4 27 0,-10 18 0,-4 20-2,-2 14 0,0 6-2,5 7-1,2-7-2,12-1-4,-1-30-15,25-2-10,-9-35-7,15-16-1,-5-33 0</inkml:trace>
  <inkml:trace contextRef="#ctx0" brushRef="#br0" timeOffset="8439.6">3714 9471 111,'-4'23'41,"-3"-7"1,22 8-1,8-16-36,19-7-2,11-10-2,11-9 0,8-9-3,2-8 0,2-2 0,-10-3-2,-4 8 1,-16 4 0,-11 13 1,-13 13 0,-12 15 1,-11 16 2,-8 14 1,-7 14 0,-5 10 0,1 6 1,1 0-1,5-4-1,2-7-1,7-15-3,11-8-11,-6-39-10,27 4-10,-13-32-5,11-9-1,-10-24 0</inkml:trace>
  <inkml:trace contextRef="#ctx0" brushRef="#br0" timeOffset="8564.4">4254 8981 106,'-33'-13'32,"-5"7"-18,10 10-12,9-4-39,19 0-3,13 3-1</inkml:trace>
  <inkml:trace contextRef="#ctx0" brushRef="#br0" timeOffset="9001.2">5057 9244 62,'-53'11'40,"-3"-10"-1,11 10 2,-6-14-14,12 16-17,-7-4-4,7 9-2,2 1 0,5 4-1,7 3-2,13-1 1,12-2-1,16-2-1,18-5 1,11-5-1,11-1 0,8-2 0,2-1 0,-2 1 0,-8 1 1,-12 6 0,-16 6 0,-17 4 0,-19 4 0,-13 4 0,-13 1 0,-7 0 0,-6-2-1,0-4-1,4-5 0,6-9-3,14-2-2,2-21-11,21 9-9,3-23-11,17-1-4,1-16-1,17-3 2</inkml:trace>
  <inkml:trace contextRef="#ctx0" brushRef="#br0" timeOffset="9594">5704 8602 93,'0'0'38,"-8"13"1,-16 17-11,2 23-23,-5 13-1,-1 17 0,-6 14 1,3 10-1,0 0 1,6 4-1,6-13-1,9-10 0,8-16 0,9-14-1,8-21 1,7-18-1,8-16-1,3-14 1,3-11-2,-1-3 1,0-5-1,-5 4 0,-3 1 0,-5 12 0,-4 11 0,-4 12 0,0 10 0,-2 8-1,4 8-3,5-4-2,18 13-13,-5-26-7,30 6-12,-2-23-3,20-3-2,8-19 3</inkml:trace>
  <inkml:trace contextRef="#ctx0" brushRef="#br0" timeOffset="9906">7181 8795 75,'-22'-3'39,"5"23"-1,-2 11 1,4 19-27,-5 11-7,3 16-3,-2 9 2,4 6-2,0-1-1,7-6 0,6-7-1,5-16-3,16-4-13,-6-35-17,24-8-4,2-26 0,12-7-3</inkml:trace>
  <inkml:trace contextRef="#ctx0" brushRef="#br0" timeOffset="10093.2">7490 9208 102,'-24'22'39,"-1"20"2,-8-1-2,4 10-37,2 2 0,7 1-1,9-6-2,6-11-2,20-1-18,-2-32-13,22-4-4,1-23-2,13-7 0</inkml:trace>
  <inkml:trace contextRef="#ctx0" brushRef="#br0" timeOffset="10530">7650 8946 80,'-26'0'41,"-2"2"-1,13 12 0,2 6-18,15-4-20,12 1 0,11 5-1,5 4 1,6 2 0,0 6-1,-1 5 1,-6 4-1,-8 5 1,-10 3-1,-8 2 1,-10-1 0,-5-1-1,-3-9 1,0-8 0,2-11 0,4-12-1,9-11-1,8-19 1,11-12-1,7-12 0,7-8 0,5-5-1,4-3 1,0 1 1,-3 11-1,-6 9 0,-7 16 0,-8 15 0,-7 16 0,-9 17-1,-4 13-1,-4 6 0,1 10-3,-3 0-1,9 10-9,-10-21-9,23 11-9,-11-24-6,17-2-1,-2-17 0</inkml:trace>
  <inkml:trace contextRef="#ctx0" brushRef="#br0" timeOffset="10904.4">8388 9329 106,'-15'-1'40,"15"1"1,0 0-4,0 0-34,26 7 0,1-7-2,5-4 1,4 0-1,1-6 0,2-1-1,-9-4 1,-4-1 0,-11-2-1,-7-1 1,-9 3-1,-8 1 1,-8 7 0,-10 5-1,-5 10 1,-5 12 0,-5 10 0,2 10 0,3 5 0,8 5 1,7-2-2,15-2 1,18-7-1,11-12-2,22-5-6,0-24-10,30 10-9,-11-28-9,24 5-4,-5-15-3,12 3 1</inkml:trace>
  <inkml:trace contextRef="#ctx0" brushRef="#br0" timeOffset="11169.6">9002 9501 103,'-10'-14'41,"22"8"1,4-10-2,12 7-36,13-3-1,7 1-3,11 5-4,-3-12-14,18 20-12,-14-13-10,9 10 0,-9-8-2</inkml:trace>
  <inkml:trace contextRef="#ctx0" brushRef="#br0" timeOffset="11622">10133 9132 97,'0'0'40,"-32"0"1,6 14-1,-19 1-36,1 9-1,-1 5-1,3 3 0,4 0 0,12-2-1,10-6 0,18-5 1,15-9-2,18-9 1,12-4-1,9-5 1,3 0-1,-2 1 0,-7 7 0,-11 8 0,-17 12 0,-16 10 0,-17 10 1,-13 7 0,-11 3 0,-2-1 0,2-4-3,6-14-1,18-5-6,11-26-14,22-20-11,13-18-8,27-9 2,6-23-2</inkml:trace>
  <inkml:trace contextRef="#ctx0" brushRef="#br0" timeOffset="11840.4">10788 8662 115,'-36'29'42,"-5"29"1,-15 8-13,2 19-27,1 8 0,4 8-2,8-2 1,9-3-3,15-6-1,10-14-1,16-6-7,2-30-15,27-3-11,-4-28-4,13-7-1,-3-23 1</inkml:trace>
  <inkml:trace contextRef="#ctx0" brushRef="#br0" timeOffset="12152.4">10846 9291 110,'-23'8'41,"4"13"2,-9-5-1,1 10-39,2 6 0,8 6-1,-1 3 1,6 4-1,6-1 0,7-1 0,8-8 0,8-6-2,7-13 0,7-12 0,6-16 0,5-11 0,0-13 0,-4-9 0,-3-6-2,-8-7 0,-6 0-1,-11 2-1,-6 11-1,-12 7-2,0 23-5,-15-7-11,17 32-9,-14-3-8,15 18 1,-4-1-1</inkml:trace>
  <inkml:trace contextRef="#ctx0" brushRef="#br0" timeOffset="12745.2">11217 9334 100,'0'0'40,"-6"-22"2,6 22-1,-26 3-35,9 12-2,-5 6 0,1 9-1,1 4-1,3 8 0,1-1-1,3 1 1,1-3-1,4-7 1,4-6-2,0-8 1,4-18 0,0 0-1,0 0-1,14-24 0,-5-6 0,3-6 0,3-9 0,4-4 0,3-7 0,2 3 0,3 5 1,0 5 0,3 5 0,2 7-1,-1 8 1,0 9 0,-2 11 0,-2 3 0,-2 4 0,0 8 0,-6 5 0,-4 6 0,-3 4 0,-7 4 0,-7 4 0,-2 1 0,-8 1 0,-4-1 0,-4-1 0,-3-1 1,-5-3 0,1-2 0,-2-2 0,-1-1 0,-2-2 0,2 3 0,0 2 0,0 2 0,2 8-1,-1 6 1,-1 8-1,2 6 0,2 4 0,2 1 0,6-2-1,2-9-3,9-4-4,-1-25-10,24 3-6,-16-27-10,31-15-6,-8-16-2,14-6 1</inkml:trace>
  <inkml:trace contextRef="#ctx0" brushRef="#br0" timeOffset="13135.2">11523 9485 98,'16'7'42,"0"-12"0,16 4-1,3-14-35,15-1-2,4-7-1,5-5-1,-2-7 0,-4 0-1,-9-2 0,-8 3-1,-14 5 1,-16 6-1,-18 12 1,-14 13 0,-10 14-1,-7 13 1,-3 13 0,1 5 0,5 6 0,10 2-1,17-5 1,18-10 0,18-9-2,19-12 0,22-13-5,6-25-9,26 4-8,-11-38-7,16-1-11,-18-23-2,-5-11 0,-23-24 2</inkml:trace>
  <inkml:trace contextRef="#ctx0" brushRef="#br0" timeOffset="13852.8">7634 1308 110,'0'0'43,"0"0"0,0 0-2,0 0-39,0 0-3,48-28-2,-48 28-4,67-15-19,-67 15-15,91-15-2,-41 8 1,4 0 1</inkml:trace>
  <inkml:trace contextRef="#ctx0" brushRef="#br0" timeOffset="92526">13766 1242 94,'0'0'39,"0"0"2,0 0-4,0 0-37,65-30-3,-65 30-7,81-17-30,-35 10 2,1 2-3,-47 5 3</inkml:trace>
  <inkml:trace contextRef="#ctx0" brushRef="#br0" timeOffset="92666.4">13825 1626 101,'-29'21'39,"29"-21"2,14-4-2,39-21-40,-53 25-16,97-46-21,-31 22 1,10-3 0,8-3-3</inkml:trace>
  <inkml:trace contextRef="#ctx0" brushRef="#br0" timeOffset="93196.8">15862 969 77,'0'0'39,"0"0"-1,56-58 0,-56 58-34,0 0 1,49-39-1,-49 39 1,0 0-2,0 0-1,0 0 0,0 0 0,0 0-1,0 0 0,0 0 0,-1 61 1,1-61 1,0 0-1,5 63-1,-5-63-1,0 0 2,83 43-2,-35-35 0,6-4-3,6-4 0,5-7-5,8-5-7,-2-8-24,4-4 0,-4-3 0,-2-5-1</inkml:trace>
  <inkml:trace contextRef="#ctx0" brushRef="#br0" timeOffset="93352.8">16830 811 101,'-76'-19'39,"76"19"2,-92 46-1,41-13-36,4 9-3,17-14-1,-53 78 0,27 6-36,20 1-1,32-7-3,20-18-1</inkml:trace>
  <inkml:trace contextRef="#ctx0" brushRef="#br0" timeOffset="93680.4">15322 1979 99,'0'0'41,"0"0"1,69-29-1,30-6-39,48-7 1,36-8-1,32-3 1,19 0-2,11 1 0,0 7-1,-15 9-2,-25 10-1,-32 4-3,-22 7-33,-48 7-1,-25 11 0,-42 5-1</inkml:trace>
  <inkml:trace contextRef="#ctx0" brushRef="#br0" timeOffset="94023.6">16535 2148 98,'0'0'40,"18"23"1,-20 2-2,4 15-37,-11 15 0,-1 21 1,-7 12-1,-2 14 0,-1-1-1,1-2 0,4-7-1,6-5 1,8-16-3,6-22-3,18-9-29,-5-31-7,14-4 1,-6-22-1</inkml:trace>
  <inkml:trace contextRef="#ctx0" brushRef="#br0" timeOffset="95568">14110 4265 103,'0'0'40,"0"0"-2,22-14-9,23-12-29,20-2 0,19-5 0,13-4-4,18 8-8,-3-9-24,6 15 0,-22-1 0,-13 16-3</inkml:trace>
  <inkml:trace contextRef="#ctx0" brushRef="#br0" timeOffset="95739.6">14425 4583 79,'-75'54'36,"28"-6"0,21-22 1,39-14-33,34-24-2,40-16-1,36-15-2,21-22-16,32-1-17,4-17-1,13-1-3,-11-6 1</inkml:trace>
  <inkml:trace contextRef="#ctx0" brushRef="#br0" timeOffset="96067.2">16125 3720 100,'0'0'38,"-12"-3"2,12 3-12,-13 15-25,3 8 0,-13 11 0,-9 17 0,-12 12-1,-6 14 1,-4 6-2,4 6 1,8-1-1,17-6 0,26-12 0,33-15-1,34-22 0,38-17-1,34-18 1,24-18 0,21-14-1,8-15-2,2-8-4,-22-20-31,-2 8-2,-39-14 1,-22 7-3</inkml:trace>
  <inkml:trace contextRef="#ctx0" brushRef="#br0" timeOffset="96238.8">16959 3818 101,'-91'140'40,"-1"0"1,19 19-3,0-8-36,22-1-2,14-11-1,10-20-2,20-12-4,-1-28-31,25-8-1,-3-31 0,14-12-2</inkml:trace>
  <inkml:trace contextRef="#ctx0" brushRef="#br0" timeOffset="96644.4">14847 3458 105,'-37'-10'42,"-4"-10"-3,10 10-1,15 5-48,-3-6-26,19 11-2,-5 16-2,8 12 0</inkml:trace>
  <inkml:trace contextRef="#ctx0" brushRef="#br0" timeOffset="96816">15077 5249 107,'20'61'38,"-6"-24"-12,-1-31-25,2-21-41,-7-24 0,4-10-4</inkml:trace>
  <inkml:trace contextRef="#ctx0" brushRef="#br0" timeOffset="129468.8">14179 8631 92,'29'3'41,"4"-8"-1,12-1-3,17 4-44,0-10-9,27 10-23,2-5 0,11 7-1,-11-6 1</inkml:trace>
  <inkml:trace contextRef="#ctx0" brushRef="#br0" timeOffset="129640.4">14283 8953 96,'-65'51'39,"28"-18"1,43-5-12,39-25-27,41-14-4,44-10-33,14-16-1,21-6-1,1-11-1</inkml:trace>
  <inkml:trace contextRef="#ctx0" brushRef="#br0" timeOffset="130186.4">15910 8290 90,'-41'-5'39,"20"-10"0,38 0-2,31-10-36,46 1 1,34-4-1,23 4 1,14 4-1,3 10 2,-9 8-2,-18 7 0,-27 13 0,-39 8-1,-39 10 1,-35 11-1,-34 7 1,-25 6-1,-20 3 1,-8 0-1,3-4 1,12-5-1,20-9 1,27-9 0,32-11-1,29-8 1,30-5 0,21-2 0,9 4 2,0 7-2,-14 7 2,-18 7-2,-34 12 1,-29 8-2,-36 8 1,-33 8-1,-25 1 0,-18-3-1,-8-2 0,0-10-1,15-6-4,9-25-18,38-3-15,20-24-2,40-10 0,23-25 0</inkml:trace>
  <inkml:trace contextRef="#ctx0" brushRef="#br0" timeOffset="130966.4">17979 7968 82,'0'0'37,"0"0"-1,-15 8 0,9 7-33,-12 7-2,2 7-1,-1 2-1,1 3-2,9 3-2,0-13-9,24 2-21,5-11 0,18-10-2,11-18 2</inkml:trace>
  <inkml:trace contextRef="#ctx0" brushRef="#br0" timeOffset="131138">18490 7997 95,'-61'78'36,"-5"26"1,-15 5-10,5 20-22,-1-2 0,11-2-4,14-9-3,8-21-8,26-6-24,9-28-2,24-12 1,8-26-3</inkml:trace>
  <inkml:trace contextRef="#ctx0" brushRef="#br0" timeOffset="131481.2">18387 8740 88,'-16'10'38,"16"-10"0,0 0-1,28 8-35,-1-10-1,11 2 1,4 0 0,5 3-1,-6 2 0,-4 9 0,-12 4 2,-15 9-2,-17 4 1,-14 8 0,-14 4 1,-8 2-1,-4-3 1,7-2-1,7-10-1,18-9 0,15-21 0,35 9-1,19-20-2,16-11-3,25 3-31,-4-14-2,14 8 0,-9-8-2</inkml:trace>
  <inkml:trace contextRef="#ctx0" brushRef="#br0" timeOffset="131652.8">19296 8848 101,'0'0'37,"42"-5"2,6-10-9,3-10-65,34-1-4,6-9 2,14 0-4</inkml:trace>
  <inkml:trace contextRef="#ctx0" brushRef="#br0" timeOffset="132308">20393 8192 79,'19'-13'37,"6"4"-1,16 0 1,9-7-34,10 6 1,3 0-1,4 5 0,-6 1-1,-8 6 0,-13 4-1,-15 5 1,-18 9 0,-17 2-2,-14 3 2,-11 3 0,-8 1-1,1 0 1,5-3-1,12-2 1,14-5-2,20-5 1,23-6 0,15-4-1,14 0 0,3 0 0,0 2 0,-7 3 1,-15 8-1,-19 8 1,-26 6 0,-22 6 0,-19 3-1,-12 3 1,-4-1-1,0-7-2,10-2-2,12-23-11,38-10-24,13-2 1,39-18 0,17-20-3</inkml:trace>
  <inkml:trace contextRef="#ctx0" brushRef="#br0" timeOffset="132479.6">21834 8095 100,'-68'35'37,"-14"27"2,-20 12-2,-3 19-36,-7 6-1,5 4-3,17 7-3,9-11-29,30-2-2,15-18 1,29-9 0</inkml:trace>
  <inkml:trace contextRef="#ctx0" brushRef="#br0" timeOffset="132729.2">21625 8679 94,'-11'-12'39,"-15"7"1,4 18 0,-5 6-32,12 12-2,12 1-1,14 3-2,16-5 0,16-5-2,12-7-1,9-7-2,10-8-1,-3-21-15,4 5-22,-16-15 0,-1 1-1,-19-14 1</inkml:trace>
  <inkml:trace contextRef="#ctx0" brushRef="#br0" timeOffset="132838.4">21989 8682 106,'-71'57'40,"3"20"1,-11 0-3,10 6-36,16 7-35,-7-9-5,14 2 0,2-16-4</inkml:trace>
  <inkml:trace contextRef="#ctx0" brushRef="#br0" timeOffset="134039.6">16235 9774 54,'-40'4'35,"13"-7"0,15-1-1,13-10-21,20 6-6,11-10-2,24 5-1,16-5-1,22 3 0,18-2 0,26 3 0,19-2-1,21 2-1,20-1 0,15-1 0,22-4 0,19 0 0,18-7 0,15-1 0,18-3 1,20-1 0,13-4 1,13 3-1,8 1 0,3 4 0,3 4-1,-3 6 1,-9 7-1,-14 3 0,-16 4-1,-19 2 0,-27 1 0,-22-3 0,-27 0-2,-29-7 0,-30 1-2,-33-10-4,-22 8-21,-38-15-9,-22 6-1,-32-7-1</inkml:trace>
  <inkml:trace contextRef="#ctx0" brushRef="#br0" timeOffset="143727.2">16649 10343 72,'11'-13'39,"6"-10"0,19 3 0,-1-7-33,22 1-2,6 1 0,8 5-1,-1 4-1,-6 7-2,-11 9 0,-16 8 1,-18 10-1,-18 10-1,-16 5 1,-12 6 0,-12 1 0,1 1 0,1-1 0,10-3 0,14-5 0,19-7 1,22-4 0,21-6-1,15-5 1,9 2-1,2-1 1,-1 3-1,-11 7 1,-18 10 1,-25 8-1,-24 10 0,-28 6 0,-19 4-2,-14-1 1,-12-4-2,7-7-3,1-26-19,32-6-13,12-22-1,35-14-2,20-20 2</inkml:trace>
  <inkml:trace contextRef="#ctx0" brushRef="#br0" timeOffset="143945.6">17970 10007 89,'-22'16'37,"-3"1"-2,3 11 2,-6 0-37,10 5 0,8 5-1,3 0 0,8 7-7,-4-14-19,19 3-9,5-14 2,13-9-4</inkml:trace>
  <inkml:trace contextRef="#ctx0" brushRef="#br0" timeOffset="144148.4">18407 10010 91,'-54'69'36,"-5"19"1,-12 6-1,1 12-33,1-1-3,7-6-1,16 2-14,5-21-24,18-5 3,13-22-5,20-14 4</inkml:trace>
  <inkml:trace contextRef="#ctx0" brushRef="#br0" timeOffset="144491.6">18319 10620 94,'-21'13'38,"-1"-9"3,22-4-3,0 0-34,23-10-1,15-2-1,12-2 0,1 2 0,1 5-1,-8 6 0,-10 11 0,-20 10 0,-18 10 0,-17 11 1,-15 4-1,-10 3 1,-3 3-1,3-4 0,7-4 0,16-10 0,20-9-1,23-12-2,20-14-3,40-2-17,1-28-5,32 9-7,-2-22-5,16 2-2,-5-11 1</inkml:trace>
  <inkml:trace contextRef="#ctx0" brushRef="#br0" timeOffset="144663.2">19362 10653 110,'-20'22'41,"5"-19"1,15-3-2,28-1-38,15-16-2,20-3-3,10-13-11,25 14-11,-10-18-6,22 13-8,-8-8-2,6 5 1</inkml:trace>
  <inkml:trace contextRef="#ctx0" brushRef="#br0" timeOffset="145053.2">20846 9863 95,'7'-32'38,"7"11"1,-3 2 0,9 23-32,-10 12-1,-1 24-2,-11 20 0,-6 22-2,-13 15-1,-6 15 1,-5 8-4,-5-3-1,8 3-15,-7-26-8,23-3-13,-3-23 1,15-7-3,3-22-3</inkml:trace>
  <inkml:trace contextRef="#ctx0" brushRef="#br0" timeOffset="150747.2">14872 12128 73,'-1'-11'42,"22"1"-2,14-9 0,21-7-37,10 10-5,12 0-3,16 14-19,-7-7-13,1 12 0,-20-2-3,-12 10 2</inkml:trace>
  <inkml:trace contextRef="#ctx0" brushRef="#br0" timeOffset="150887.6">15331 12273 68,'-68'45'40,"-4"-10"-3,14 0 3,13-11-35,24-2 0,26-11-4,28-11-2,37-3-8,21-17-29,34-3 2,11-13-5,16-2 3</inkml:trace>
  <inkml:trace contextRef="#ctx0" brushRef="#br0" timeOffset="151542.8">16637 11824 31,'-19'2'32,"-2"-1"1,0-1 0,4 2-25,-1-7 0,18 5 0,-17 0 0,17 0-1,0 0 1,21-3 1,0-5-4,17 1 2,12-6-4,18 2 3,12-3-4,14 1 2,5 4-4,-3 1 1,-9 9-1,-15 9 0,-28 11 1,-29 11-4,-30 10 3,-31 13-2,-24 12 2,-16 8-1,-10 4 1,-1-1 0,8-5 1,19-4 2,19-13-2,27-8 2,26-20-2,28-11 2,27-15-3,24-8 0,18-5-1,8-8-2,10 3-2,-7-9-6,8 18-14,-27-11-14,-2 14 1,-26-7-3,-7 8 3</inkml:trace>
  <inkml:trace contextRef="#ctx0" brushRef="#br0" timeOffset="151979.6">17786 12131 87,'-22'-5'42,"9"5"-1,-3-9-3,16 9-40,0 0-8,-1-20-19,16 18-9,-4-6-1,11 5-2</inkml:trace>
  <inkml:trace contextRef="#ctx0" brushRef="#br0" timeOffset="152432">17950 11807 83,'-15'7'42,"15"-7"-5,27 1 4,17-10-36,16-6-4,20-1 1,15-5-2,11-1 2,1 1-2,-6 4 2,-12 6-2,-12 6-1,-23 8 2,-17 11 1,-21 9-1,-19 10-2,-20 5 1,-11 8 0,-5 6 0,-3 2-2,5 1 0,5-5-5,18 5-12,1-25-10,37 1-8,10-20-3,26-9 1</inkml:trace>
  <inkml:trace contextRef="#ctx0" brushRef="#br0" timeOffset="152728.4">19377 11760 77,'-53'-3'41,"2"18"1,-3-2-2,12 7-26,6-1-10,16 7-3,15-3 2,17 0-3,17-2 1,14-2-2,9 0 2,5 3-1,0 1 1,-6 3-1,-12 8 0,-13 4 0,-17 4 0,-14 1 0,-11 0-2,-6-5 0,0-5-2,-3-16-5,17 2-14,-9-34-10,24-2-5,0-23-2,15-2 1</inkml:trace>
  <inkml:trace contextRef="#ctx0" brushRef="#br0" timeOffset="152884.4">19360 11729 99,'-22'-4'43,"7"-2"-1,28 8-2,16-8-37,21-5-5,27 6-9,3-20-15,28 14-8,-12-10-7,5 10 0,-14-3-1</inkml:trace>
  <inkml:trace contextRef="#ctx0" brushRef="#br0" timeOffset="153430.4">15427 12717 71,'59'-9'40,"32"2"-1,20-7-1,30 5-36,19-1-1,21 5-1,16 1 1,16 2-1,11 2 1,10-1 0,15-3 0,12 0 1,13-4 0,10-3 0,3-4 0,-2 0 0,-7 0-1,-9 1-2,-17 4 0,-23 0-3,-25 11-7,-43-10-20,-12 12-7,-39-5-1,-26 4 0</inkml:trace>
  <inkml:trace contextRef="#ctx0" brushRef="#br0" timeOffset="156956">17112 13184 72,'21'-23'40,"10"8"-2,-3-6-2,5 11-36,4 6 0,0 8 0,-2 5 0,-5 6 1,-9 6-1,-9 6 1,-15 5 0,-8 3-1,-16 3 1,-8 5 0,-11 2 1,-6 6-1,-4-1 0,4 1 0,7-4 0,13-3 0,16-7 0,20-6 0,21-12 0,23-10-1,18-11 0,13-10-3,13 2-6,-4-20-27,14 6-1,-12-12-1,-5 7-1</inkml:trace>
  <inkml:trace contextRef="#ctx0" brushRef="#br0" timeOffset="157127.6">18062 13398 69,'-11'6'41,"11"-6"-3,-16 7-3,9-24-55,7 17-16,12-26-1,6 7-3</inkml:trace>
  <inkml:trace contextRef="#ctx0" brushRef="#br0" timeOffset="157455.2">18767 12971 69,'12'-4'38,"-12"4"-1,-28 17 0,-9 5-31,-15 3-4,-6 6 1,-5 2 0,5 2-1,8-2-1,18 2 1,16-10 0,23-2 0,22-8-1,23-6-1,20-3 1,9 1 0,6-3-1,-1 1 1,-6 3-1,-11 5 0,-17 7 1,-20 6-2,-20 7 1,-18 2 0,-12 6-2,-16-3 0,-1 1-3,-8-20-12,17 5-20,-6-23-1,22-5 0,3-21-1</inkml:trace>
  <inkml:trace contextRef="#ctx0" brushRef="#br0" timeOffset="157642.4">18896 12998 86,'-29'-17'39,"17"15"1,12 2 0,19-20-34,19 9-3,24-4-2,22-3-2,15-11-8,23 11-15,-11-17-14,10 10-1,-18-4-2,-5 14 1</inkml:trace>
  <inkml:trace contextRef="#ctx0" brushRef="#br0" timeOffset="158297.6">14850 14862 63,'48'-13'41,"16"5"-3,2-10-3,11 7-35,9 2-1,2 0-2,1 8-5,-18-9-22,-2 14-8,-19-6 0,-6 7 0</inkml:trace>
  <inkml:trace contextRef="#ctx0" brushRef="#br0" timeOffset="158516">14846 15245 59,'-14'19'41,"38"-10"-1,27-32 0,34-5-38,17-17-1,18-5-2,16-2-2,-1-8-6,8 13-29,-23-5 0,-6 12-2,-26-8-1</inkml:trace>
  <inkml:trace contextRef="#ctx0" brushRef="#br0" timeOffset="158672">15533 14231 67,'-84'-24'40,"10"4"-2,26 21 0,17 18-41,22-8-15,32 20-19,12 2-1,18 12-1,8 3-1</inkml:trace>
  <inkml:trace contextRef="#ctx0" brushRef="#br0" timeOffset="158843.6">15761 15439 69,'-51'44'41,"12"-10"-3,3-26-3,7-22-50,39 4-15,2-23-8,24 3-2,3-11 0</inkml:trace>
  <inkml:trace contextRef="#ctx0" brushRef="#br0" timeOffset="160419.2">17200 14254 30,'11'-9'35,"-5"-6"1,6 7-1,-16-11-23,16 17-3,-12 2 0,-3 10-2,-6 17-2,-2 21-2,-8 16 0,-1 15-1,-3 15-2,-3 13 0,-1 5 0,1 1 0,6-8-1,3-12-1,8-12-2,4-20-5,18-7-27,0-27-1,16-9-2,-1-21 1</inkml:trace>
  <inkml:trace contextRef="#ctx0" brushRef="#br0" timeOffset="160622">17547 14918 65,'-9'14'41,"-6"-9"-2,15-5-1,-23 5-40,23-5-4,0 0-26,17-11-5,9 7-2,-2-8 2</inkml:trace>
  <inkml:trace contextRef="#ctx0" brushRef="#br0" timeOffset="164225.6">18167 14260 9,'-5'-16'28,"5"16"2,-3-11-5,-4-5-14,7 16 1,1-18-2,-1 18-1,5-16-2,-5 16 1,4-11-1,-4 11-1,0 0-1,4 28 1,-12 6-1,2 19-1,-7 13-1,-1 16 0,-8 12-1,-3 10-2,-7 6 1,1 0-1,1-9-1,1-9-1,6-8-1,2-16-3,18 1-20,-4-29-11,18-2 0,-3-23 0</inkml:trace>
  <inkml:trace contextRef="#ctx0" brushRef="#br0" timeOffset="164849.6">17508 14921 7,'0'0'29,"0"0"1,0 0 0,-13-13-18,13 13-4,4-17-1,-4 17-1,10-23-1,-10 23-1,9-22 0,-9 22 0,8-13-1,-8 13 0,0 0-1,0 0 0,-15 16 1,6-2-1,-4-1-1,3 2 1,-1 0-1,4 1 0,3-4 0,4 1 0,0-13 1,13 14-1,-1-13-1,6-4 0,0-5 1,0-4 0,-4-2 0,-3-2 0,-9-1 0,-4 2-1,-6 1 1,-7 5 0,-8 5 0,-2 5 0,-2 6 0,1 5 0,5 2-1,6 2 1,6 1 0,8-2-2,7-3 0,5-10-4,19 6-23,-9-21-8,12 4-2,-8-15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37:59.83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2510 2765 83,'-12'-110'38,"-15"23"-3,-24 16-2,-11 41-33,-10 31 2,-4 38 2,-6 35-1,4 34 2,2 37-3,8 28 2,5 19-2,7 10 1,10 3-2,10-4 0,10-15-3,11-22-2,26-22-32,1-41-2,22-21-1,2-34-1</inkml:trace>
  <inkml:trace contextRef="#ctx0" brushRef="#br0" timeOffset="300.2">1354 4186 92,'-42'-16'42,"31"13"0,14-7-1,36-1-27,19-11-12,27-6-2,18-8-2,14-5-1,14-4-1,2-6 0,4 7 0,-14 0-2,-10 14 0,-21 5 0,-16 17 2,-21 10 2,-20 18 0,-18 14 2,-20 15 1,-8 14 1,-14 8 1,1 7 0,-1-4 0,6-5-2,10-10-3,10-21-3,23-13-29,2-28-2,19-17-1,2-28-1</inkml:trace>
  <inkml:trace contextRef="#ctx0" brushRef="#br0" timeOffset="728.2">2635 3432 96,'-12'0'40,"12"0"-1,9 24 1,8-14-37,13 8-1,8 0-1,7 4-1,5 5 1,1 5-1,0 4 0,-6 5-1,-8 6 3,-5 6-2,-13 5 2,-8 8 0,-15 1-1,-6-4 1,-5-6-1,1-7 1,0-10-1,8-15 0,6-25 0,21-14 0,12-24 0,11-13-1,10-12 1,7-9 0,7-1-2,-3 2 2,-5 11-2,-7 15 1,-10 18-1,-11 19 1,-11 20-1,-10 18-1,-8 15 1,-3 6-3,4 9 0,0-7-4,18 9-12,1-27-21,26-1 2,3-24-1,19-7 1</inkml:trace>
  <inkml:trace contextRef="#ctx0" brushRef="#br0" timeOffset="1106.6">4160 3804 101,'-31'-10'41,"0"21"0,-22 1-1,12 12-33,-12 15-3,4 12-1,4 2-1,12 5 0,12-3-1,16-6-1,21-13 1,13-14-1,18-19 0,11-21 0,8-15 0,1-13 0,-2-11 1,-7-6-1,-10 1 0,-10 3 0,-11 7 0,-11 13 0,-10 13 0,-6 26 0,-14 4 0,1 22-1,-4 18 0,-1 10-2,4 13-2,-3-11-10,24 12-9,-4-36-6,28-7-10,3-33-2,25-18 1,7-33 2</inkml:trace>
  <inkml:trace contextRef="#ctx0" brushRef="#br0" timeOffset="1247">5053 2964 107,'-41'55'40,"-5"51"2,-24 19-3,3 20-39,8 15-5,1-16-18,35 7-15,6-26-2,28-18-1,15-33-1</inkml:trace>
  <inkml:trace contextRef="#ctx0" brushRef="#br0" timeOffset="1793">6027 3620 94,'-26'-5'38,"10"21"1,-10-2-9,2 17-27,1 5-2,6 5 0,3 1 1,8 1-2,11-9 2,13-7-2,11-12 1,14-7 0,7-9 0,4-4 0,-3-1 0,-2 1 0,-11 7 0,-12 13-1,-19 11 1,-18 12-1,-15 11 0,-8 4 1,-2 1-3,0-4-1,11-4-6,6-29-29,35-12 2,14-36-2,37-18-1</inkml:trace>
  <inkml:trace contextRef="#ctx0" brushRef="#br0" timeOffset="1980.2">7096 2825 107,'-74'118'40,"3"29"2,-10-1-4,7 9-36,17 5-3,12-14-4,28 0-22,10-34-12,33-15 0,13-36-1,28-15 1</inkml:trace>
  <inkml:trace contextRef="#ctx0" brushRef="#br0" timeOffset="2838.2">7332 3635 114,'-59'39'42,"-11"4"-1,14 20-2,4-3-36,16 5-2,17-5 1,23-6-1,20-13-1,20-12 0,18-16 0,12-17-1,8-13 0,3-16 0,-4-11-1,-9-10 0,-15-5 0,-14-4 1,-13 3-1,-16 3 2,-13 7-1,-10 9 2,-10 10-1,-5 9 2,1 9-1,4 10 0,5 7 1,14-4-1,5 17 0,16-6-1,13-2 1,8-1-1,4-1 0,5 1 0,-4-1 1,-5 6-1,-10 4 0,-11 6 0,-13 13 1,-9 8-1,-11 11 1,-9 11-1,-4 5 0,-1 2 1,-1-3-1,4-4 0,7-10 0,6-8-1,8-18 1,7-16 1,7-19-1,8-14 0,1-16 0,2-11 0,-1-16 0,0-12 0,-2-12 0,-3-3 0,0 3 0,-6 5 1,1 10-1,0 11 0,5 12 1,5 16-1,7 16 1,5 14-1,5 10 0,5 6 0,3 5 0,-1 7-1,-5 4 1,-9 1-2,-14 7 2,-17 2-1,-13 5 0,-17 2 0,-15 6 0,-10 2 1,-11 0 0,-2 3 0,2-4 1,5 0 0,4-2-1,10 1 1,6 1-1,9 5 0,6 11-1,3 9 0,-3 12-1,1 2 0,0 4-1,1-10-4,11 1-7,-8-31-7,31-5-7,-8-42-11,31-19-1,5-34-2,24-17 2</inkml:trace>
  <inkml:trace contextRef="#ctx0" brushRef="#br0" timeOffset="3181.4">8660 3804 108,'-13'35'42,"-1"-20"0,22 3-3,4-18-34,17-8-3,10-8 0,11-9-1,6-9-1,3-5 0,0-5 0,-8-1 1,-13 0-2,-12 6 2,-19 7-1,-20 14 2,-17 16-1,-18 17 0,-12 19 1,-6 13-1,2 14 1,6 7-1,14 4 0,15-3-1,22-10-1,19-13-2,25-9-8,10-32-8,37 3-6,-8-34-6,32 4-9,-3-22-4,15 3 1</inkml:trace>
  <inkml:trace contextRef="#ctx0" brushRef="#br0" timeOffset="3446.6">9611 3740 109,'27'-21'41,"27"8"-1,9-13-12,15 3-31,19 11-26,-9-11-9,4 13 0,-21-5-1</inkml:trace>
  <inkml:trace contextRef="#ctx0" brushRef="#br0" timeOffset="3602.6">9715 3990 102,'-36'28'40,"37"-7"1,28-23-5,37-29-55,34 7-20,15-19 1,28 2-3,8-17 2</inkml:trace>
  <inkml:trace contextRef="#ctx0" brushRef="#br0" timeOffset="4523">11629 3518 79,'-13'-18'37,"-7"12"0,-18 0-1,-7 15-31,-8 8 0,4 16-1,-5 5 0,7 11-1,4 1 1,15 5-1,11-7 0,20-5-1,17-13 0,15-13-1,14-15 1,10-13-1,6-11 1,1-11-1,-5-5 0,-6-3 1,-12 2-1,-10 3 0,-9 7 0,-10 7-1,-8 8 1,-6 14-1,-6 13 0,-2 11-1,1 12 1,0 7-3,6 9 0,4-4-5,16 12-13,-4-21-16,24-2-3,1-21 1,19-5-2</inkml:trace>
  <inkml:trace contextRef="#ctx0" brushRef="#br0" timeOffset="4819.4">12294 3639 77,'1'-22'39,"-11"-1"-1,10 23 0,-19-2-21,12 22-12,-3 6 0,4 13-1,-2 5-1,4 5-2,2-2 2,4-3-1,4-7-1,6-10 1,3-12-1,6-11 0,8-15 0,2-12 0,4-9 0,2-9-1,0-7-1,0-4 0,0 2-2,-4-2-3,3 18-13,-15-12-7,14 25-13,-11-2 0,11 18-1,-6-6 0</inkml:trace>
  <inkml:trace contextRef="#ctx0" brushRef="#br0" timeOffset="5365.4">13228 3544 103,'-22'-12'38,"-3"14"2,-20-6-2,-6 12-34,-10 7 1,-2 16-2,-5 8 0,4 8-1,7 5 1,13 3-2,15-5 1,19-5-1,23-11 0,19-17 0,19-15-1,13-12 1,9-13 0,1-11-1,-4-6 0,-6-5 0,-11-3 0,-12 3 1,-13 7-1,-13 7 0,-13 13-1,-2 18 0,-31 16 1,0 26-1,-11 25 1,-8 26-2,-8 22 2,-4 17-2,-1 11 2,4 0-1,5-4 0,6-11 1,9-19 0,9-25 0,9-25 1,8-23 0,13-36-1,0 0 1,2-50-1,17-10 1,9-18 0,9-19 0,8-21-1,8-3 1,3 3 0,1 7-1,-1 10-1,-6 12 0,0 21-5,-13 8-9,13 40-6,-22-8-4,21 23-15,-11-6-1,15 11-1,-5-8 3</inkml:trace>
  <inkml:trace contextRef="#ctx0" brushRef="#br0" timeOffset="5677.4">13640 3856 116,'-15'2'41,"15"-2"0,15-9-1,8-9-38,14-8 0,7 0-1,3-6 0,-3-1-1,-6 1 1,-9 1 0,-14 3-1,-13 9 1,-17 8 0,-13 10-1,-15 14 2,-9 11-2,-7 14 2,1 12-2,4 8 1,10 7 1,16 0-2,21-9 0,27-6-4,24-18-2,38-3-11,13-35-5,43 4-5,0-41-7,38 0-8,10-19-1,18-1 2</inkml:trace>
  <inkml:trace contextRef="#ctx0" brushRef="#br0" timeOffset="6005">15491 2961 113,'-14'23'39,"1"25"-1,-9-3-9,6 23-29,6 5 0,5 6-1,6-3-3,3-9-3,17 2-28,-6-17-3,15-6 0,-6-23-1</inkml:trace>
  <inkml:trace contextRef="#ctx0" brushRef="#br0" timeOffset="6192.2">15188 3411 112,'-38'8'40,"33"12"1,15-16-3,27 1-38,35-5-3,18-12-6,29 14-22,-9-16-9,8 11 1,-19-5-3</inkml:trace>
  <inkml:trace contextRef="#ctx0" brushRef="#br0" timeOffset="6363.8">15167 4049 113,'-40'42'42,"25"-29"0,45-9-2,25-26-40,40-18-3,32 6-12,1-20-7,32 16-13,-5-12-5,14 14-4,-7 2 1</inkml:trace>
  <inkml:trace contextRef="#ctx0" brushRef="#br0" timeOffset="6894.2">17353 3078 76,'11'-27'39,"-12"5"-1,1 22 0,-22 13-34,1 20-1,-7 15-1,2 13-1,-1 10-4,3 1-2,16 11-10,2-21-22,29-7 1,11-23-2,25-19 1</inkml:trace>
  <inkml:trace contextRef="#ctx0" brushRef="#br0" timeOffset="7081.4">18052 2983 90,'-63'47'39,"-7"38"0,-19 12 1,8 17-37,-6 10-2,10 0-4,21 8-15,4-22-21,24-5 0,8-27-2,26-9 1</inkml:trace>
  <inkml:trace contextRef="#ctx0" brushRef="#br0" timeOffset="7424.6">17815 3748 91,'0'0'39,"-18"1"2,31 3-3,3-8-36,25-2 0,10-1 0,7 1 0,-1 1-1,-2 2 1,-10 6 0,-12 6-1,-24 9 0,-23 12 0,-23 7 0,-16 11 1,-12 2-1,0 2 0,3-3-1,11-4 1,23-10-1,30-15 1,36-14-2,32-18 0,27-6-4,13-22-12,34 13-6,-11-30-8,12 11-10,-15-9-1,-5 10 1</inkml:trace>
  <inkml:trace contextRef="#ctx0" brushRef="#br0" timeOffset="8064.2">18955 3567 68,'0'0'35,"2"12"0,-11 3 2,4 16-30,-9 1-2,5 13-1,-8 2 1,4 8-2,-5-2 1,6 1 1,-1-7-3,6-7 1,2-11 0,7-10-2,-2-19 1,19-1-1,1-21 1,2-6-1,3-8 0,4-7 0,-1-5 0,2-5-1,-2 2 1,-4 5 0,-2 8-1,-2 5 1,2 9-2,-1 7-1,10 12-3,1 0-4,23 21-25,-7-14-7,20 12 2,-3-12-3</inkml:trace>
  <inkml:trace contextRef="#ctx0" brushRef="#br0" timeOffset="8454.2">19813 3585 100,'-46'9'40,"-19"-4"1,3 17-2,-12 0-35,7 9-1,3 5 0,8 7-1,7 4 0,14-1-1,18-1 0,18-8 0,20-10-1,18-9 1,17-15-1,12-13 0,10-12 0,2-9 1,-4-7-1,-5-5 1,-11-2-1,-11 5 0,-13 4 0,-13 10 0,-14 11 0,-9 15 0,-14 9 0,-4 14-1,-8 11 0,1 9 0,0 3-2,8 1 0,11 4-5,5-22-8,29 14-8,-7-30-12,26 2-4,-2-22 0,17 2 1</inkml:trace>
  <inkml:trace contextRef="#ctx0" brushRef="#br0" timeOffset="8797.4">20275 3721 85,'-10'4'38,"-14"3"1,4 20 1,-15-1-24,4 15-12,-3 4 0,5 5 0,3-3-2,5-2 1,8-9-2,8-9 1,13-13-2,12-14 1,13-14 0,8-12-1,7-10 1,3-7 0,1-4 0,0-4-1,-4 4 1,-9 7-1,-9 10 0,-8 7 0,-7 14 0,-15 9-1,14 12 0,-12 10-1,3 8-2,2 4-3,10 9-5,-4-13-9,26 15-10,-6-22-9,19 3 1,0-18-1,13-1 3</inkml:trace>
  <inkml:trace contextRef="#ctx0" brushRef="#br0" timeOffset="9265.4">21033 3757 104,'-35'-29'39,"2"19"1,-18-1-3,4 18-30,-5 7-2,6 13-1,2 7-1,10 7-1,11 2-1,14 2 0,12-3 0,15-6 0,11-11-1,11-9 0,8-14 0,5-8 1,2-13-1,-1-11 0,-3-6 0,-6-6 1,-6 0-1,-6 1 0,-9 7 1,-8 4-1,-6 14 0,-10 16 0,-4 15-1,-10 24 1,-9 27 0,-8 19-1,-9 20 0,-5 14 0,-6 9 1,-3 4-1,-3-3 1,1-13-1,3-18 1,3-19 0,4-22 0,4-21-1,7-21 1,6-21-1,10-20-1,10-22 1,9-15-2,6-19-1,14-7-3,2-10-2,16 15-8,-9-16-5,25 24-14,-14-4-2,13 21-2,-3 7 3</inkml:trace>
  <inkml:trace contextRef="#ctx0" brushRef="#br0" timeOffset="9655.4">21355 3947 113,'3'13'41,"-3"-13"1,25-5-1,8-4-39,2-6 0,8-5 0,10-3-1,4-4 0,2-6-1,-3 1 1,-7-2-1,-10 0 0,-15 4 1,-17 6-1,-19 7 0,-20 12 1,-18 12 0,-12 13 0,-10 12 0,-4 10 1,3 9-2,11 5 2,16 2-2,20-3 0,23-6 0,25-8 0,29-10-2,27-4-2,19-12-3,24 8-9,-5-24-5,28 19-5,-20-23-7,11 14-8,-25-9 0,-10 9 2</inkml:trace>
  <inkml:trace contextRef="#ctx0" brushRef="#br0" timeOffset="9780.2">22564 4226 128,'-14'6'43,"-9"-16"-1,23 10 0,-19-21-42,17-1-4,12 5-6,-13-20-10,18 17-5,-25-25-5,15 12-8,-20-18-5,1 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2-25T23:50:18.9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8525 6904,'0'0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01:44.87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11588 2675 74,'-17'-19'37,"-5"15"0,-17 5-1,-4 18-34,-9 5 0,-2 8 0,2 4 0,6 0-1,9 0 0,14-4 0,15-7 0,19-5 0,18-7-1,14-5 1,9-3-1,4 0 1,-1 3 0,-4 1 0,-9 5 0,-11 6 0,-18 6 0,-12 9 0,-15 2-1,-7 2 0,-4-4-1,-3-7-3,13 4-12,2-30-21,13-2 1,22-46-2,19-4 0</inkml:trace>
  <inkml:trace contextRef="#ctx0" brushRef="#br0" timeOffset="202.8">12271 2061 86,'0'0'37,"-35"4"1,5 32 0,-14 12-36,2 21 0,-1 14-1,5 12 0,2 8-2,4 5 1,8 2-4,6-13-2,19 3-14,3-29-16,18-12 0,3-24 0,19-13 0</inkml:trace>
  <inkml:trace contextRef="#ctx0" brushRef="#br0" timeOffset="1060.8">12406 2664 82,'-24'1'38,"-12"8"-2,1 22 3,-2 6-34,1 15-1,5 1-1,9 2 1,9-1-2,14-5 1,12-11-1,13-10-1,13-15 0,8-16 0,8-15 0,2-13 0,-2-11 0,-5-9-2,-9-5 1,-10-4-1,-14-4 1,-11 6-1,-12 6 1,-10 9-1,-12 11 1,-5 13 1,-3 10-1,2 13 1,5 9-1,7 9 1,11 4-1,13-1 0,15-1 0,12-5 1,15-4-2,10-6 2,8-3-1,3-5 0,-1 1 0,-6 1 0,-10 3 0,-8 8 2,-14 7-2,-14 10 2,-14 12-2,-10 10 2,-7 7-2,-4 6 1,0 3 0,2-1-1,5-4-1,6-6 1,6-12 0,5-11 0,6-16 0,5-14 0,1-15 0,-1-15 1,0-10-1,-3-10 0,-3-13 1,-3-8-1,-4-5 0,-1-5-1,1-2 1,2 5-1,4 1 1,4 8-2,7 7 2,7 12-1,10 13 1,4 13 0,6 11 0,-1 12 1,1 7-1,-2 7 0,-6 7 0,-8 4 1,-8 6-1,-12 4 1,-16 3-1,-9 0 2,-10 0-2,-6 3 1,-6 0-1,1-2 1,0 0 0,2-2-2,5 2 1,4 6 0,3 6 0,1 5 0,-2 8 0,-1 7-1,0 3 1,0-1-1,4-2-1,3-11-3,20-1-24,1-33-11,28-12 1,4-29-2</inkml:trace>
  <inkml:trace contextRef="#ctx0" brushRef="#br0" timeOffset="1497.6">13479 2967 76,'11'-1'39,"21"2"-3,5-16 3,16 6-29,4-14-5,9-1-1,0-6-2,-4 0 0,-7-5 1,-9 2-2,-12-4 1,-11 3-1,-20 3 2,-13 8-1,-20 9 0,-15 13 1,-14 11-1,-10 17 1,-7 10 0,1 16 0,0 6-1,14 4 0,15 1-1,20-5 1,29-8-2,26-14 0,33-10-3,24-30-10,41 2-26,10-29-2,29-2-1,3-22-2</inkml:trace>
  <inkml:trace contextRef="#ctx0" brushRef="#br0" timeOffset="1903.2">14985 2683 97,'-16'17'40,"5"-13"-1,26 7-2,14-13-35,21-3 1,14-9 0,12-4 0,11-6-1,7-3 0,1-3-1,-4 1-1,-10 3-2,-12 2-1,-15 13-3,-24-9-18,-8 27-14,-22-7-1,-30 29-1,-18-8 1</inkml:trace>
  <inkml:trace contextRef="#ctx0" brushRef="#br0" timeOffset="2074.8">15194 2854 89,'-50'36'39,"10"-18"-1,31 0 4,9-18-35,39-10-3,16-9 0,22-4-1,13-10 0,14-1-3,6-4-1,-2-4-3,3 12-7,-19-15-28,-2 14-1,-27-8 0,-9 11-1</inkml:trace>
  <inkml:trace contextRef="#ctx0" brushRef="#br0" timeOffset="2230.8">15471 2283 115,'-55'-8'40,"4"-6"0,23 14-13,12-5-28,18-6-5,24 15-30,1-6-3,21 14 0,-1-2-2</inkml:trace>
  <inkml:trace contextRef="#ctx0" brushRef="#br0" timeOffset="2386.8">15737 2979 113,'-33'42'44,"-5"-16"-1,14 0-4,7-15-41,6-15-5,22 3-31,1-20-3,18 3 0,-1-16-1</inkml:trace>
  <inkml:trace contextRef="#ctx0" brushRef="#br0" timeOffset="2854.8">16773 2680 98,'-20'-1'40,"11"11"1,-1-12-3,10 2-34,21 8-2,11-8 0,16-7-1,16-2 0,17-7 0,10-4 0,6-3-1,3 0 0,-10 1 1,-7 2-2,-16 5 1,-16 3-1,-15 4-1,-18-3-2,-5 7-3,-20-17-20,7 21-13,-10-25-1,7 12 0,-2-10 0</inkml:trace>
  <inkml:trace contextRef="#ctx0" brushRef="#br0" timeOffset="3135.6">17969 2018 95,'2'-20'42,"-2"20"0,-10 5-1,7 10-35,-4 7-3,2 15 0,-1 8-1,-3 11-1,-1 11-1,0 15 0,-3 3 0,-1 4 1,2-1-1,0-7 0,4-7-3,4-7 1,10 0-15,-1-36-22,19-1-3,-3-27 0,16-8-1</inkml:trace>
  <inkml:trace contextRef="#ctx0" brushRef="#br0" timeOffset="3822">14009 3935 80,'-16'4'38,"6"10"0,-13-2 0,6 11-34,-7-2 0,6 8 0,1-3-1,13-1 0,11-4-2,17-4 0,18-4 0,20-6-1,16-3 1,8 0-1,2 2 0,-5 0 1,-10 6-1,-14 6 1,-18 8-1,-23 6 1,-24 6-1,-14 5 0,-18-2 0,-6 0 0,-3-6-2,2-10-3,15-2-14,3-30-19,28-6 1,11-19-2,25-6 0</inkml:trace>
  <inkml:trace contextRef="#ctx0" brushRef="#br0" timeOffset="4118.4">14886 3909 94,'-12'9'38,"-16"-1"2,3 21-2,-6 4-33,1 12-1,0 5-1,8 9 0,2 0-1,11 1 0,8-6-1,11-10-1,13-15 1,15-15-1,12-20 1,6-14-1,3-12 1,-1-13-1,-8-8 1,-11-5-1,-14 2-1,-20-1-1,-15 9-1,-19 3-1,-6 14-3,-13 0-6,7 25-25,-8-2 0,16 17 1,2-3-1</inkml:trace>
  <inkml:trace contextRef="#ctx0" brushRef="#br0" timeOffset="4851.6">15791 4137 86,'2'-20'38,"-3"-2"-1,8 11 2,-7 11-34,0 0-1,0 0-1,-4 22-1,1 9 0,0 10 0,-4 8 0,2 8-1,-2 3-1,3-1 1,-1-5-1,1-7 0,3-8 0,1-9 0,1-11 0,-1-19 1,0 0 0,13-17-1,-6-12 1,1-9 0,-1-12 0,1-10 0,3-11 0,-1-7 0,4-2 0,2 2 0,2 6-1,3 7 0,1 11 0,1 10 0,2 19 0,0 12 0,-5 15 0,-1 12 0,-6 10 0,-4 9-1,-6 7 1,-7 9 0,-7 2 0,-6 5 0,-6-1 0,-4-1 0,-2-5 0,0-4 0,4-8-1,2-5 1,4-7-1,4-4 0,3-3 1,3 2-1,-2 2 1,-1 6-1,-5 9 1,-2 5-1,-3 9 1,-1 4 0,3 4-1,4-5-1,10-3-3,7-22-11,26-4-23,3-27 1,23-10-1,2-23-2</inkml:trace>
  <inkml:trace contextRef="#ctx0" brushRef="#br0" timeOffset="5709.6">16392 3970 97,'0'0'40,"-32"13"1,12 13-2,-11 3-37,5 8-1,2 7 0,2 6 1,1 6-1,5 4-1,6-3 0,6-4 0,8-7-1,9-9 1,8-14-1,11-16 1,8-19 0,5-13 0,4-14 0,0-11 1,-7-11-1,-4-8 1,-11-3-1,-8 2 0,-12 5 0,-11 8 0,-8 8 1,-5 10-1,-3 14 0,1 8 0,2 14 1,5 9-1,9 5 1,8 5-1,12 3 0,8-2 0,10 0 0,7-3 1,4-3-1,4-6 0,-3-1 0,-3-5 0,-7-2 0,-5 0 1,-9-3-1,-6 2 0,-6-1 1,-11 5-1,0 0 1,-13 13 0,-1 3-1,-4 7 1,0 7-1,-1 4 0,1 6 0,4-1 0,6 1 0,4-4 0,10-7 0,8-7-1,7-10 1,6-7 0,5-11-1,3-9 1,3-9 0,3-7 0,-2-8 0,-3-1 1,-4 1-1,-2 5 0,-6 3 0,-6 6 0,-5 14 0,-13 11 0,8 12 0,-13 14 0,-2 6 0,-2 7 0,1 6 0,1 3 0,4-5 0,3-1-1,7-11 2,8-10-1,7-12 0,5-11 0,6-14 0,2-9 0,-1-9 1,2-8-1,-4-6 0,-6-3-1,-3 2-1,-6-2-2,-1 12-5,-15-8-28,14 20-4,-13-7 1,11 21-1</inkml:trace>
  <inkml:trace contextRef="#ctx0" brushRef="#br0" timeOffset="6349.2">17546 4157 81,'-6'20'39,"6"-20"-1,13 10 1,8-17-36,11-3 0,9-9 0,9-3-1,4-4-1,4-2 1,-6-4-1,-3 2 0,-11 0 0,-9 1 0,-16 3 0,-16 3-1,-12 3 0,-11 5 0,-8 6 1,-5 5-1,-2 10 1,1 7-1,4 6 0,7 10 1,9 3-1,13 5 1,12-2-1,13-2 1,12-5-1,17-5 1,7-7-1,9-7 1,4-6-1,-1-6 1,-3 0-1,-10 0 1,-8-2-1,-10 6 1,-12 7-1,-12 7 0,-11 11 0,-9 5-1,-5 4 1,-3 7-1,0 1 1,-2-4-2,6-5 2,6-8 0,8-12 0,10-14 0,6-12 1,8-10 1,0-10 0,2-6 0,-2-9 0,0-4 0,-5-1-1,-1 2 1,-4 2-1,-1 2-2,3 7 0,2 3-3,11 15-7,-6-5-28,23 15-3,-2-5 1,18 16-2</inkml:trace>
  <inkml:trace contextRef="#ctx0" brushRef="#br0" timeOffset="6661.2">19262 4099 93,'2'-16'40,"6"-8"0,21 8-3,7-6-36,10-1-3,12 14-9,-6-11-26,7 19 0,-13-4-1,-5 13-2</inkml:trace>
  <inkml:trace contextRef="#ctx0" brushRef="#br0" timeOffset="6817.2">19325 4317 94,'-27'11'39,"25"1"1,2-12-4,42-15-34,15-1-3,15-9-4,24 3-30,1-14-3,20 5 0,0-9-2</inkml:trace>
  <inkml:trace contextRef="#ctx0" brushRef="#br0" timeOffset="7098">20494 4113 97,'-14'5'41,"14"-5"1,17 0-2,14-9-37,7-5-2,13-1-2,10-1 0,8-7-5,15 10-30,-10-14-3,10 9 0,-9-11-1</inkml:trace>
  <inkml:trace contextRef="#ctx0" brushRef="#br0" timeOffset="7347.6">21639 3319 93,'-13'-42'40,"7"17"2,-7-2-2,12 17-31,1 10-5,-9 38 0,0 8 0,1 21-2,-6 15 0,2 14-2,-4 10 1,1 9-1,2-1-2,0-12-2,13 1-31,-7-28-6,13-3-1,-3-25-1</inkml:trace>
  <inkml:trace contextRef="#ctx0" brushRef="#br0" timeOffset="9188.4">15133 5620 69,'8'13'36,"0"11"-1,-5 5-1,-6 9-30,-1 5-2,-6 6-3,-1 5-1,-9-12-7,12 2-22,-5-19-1,7-13-2,6-12-1</inkml:trace>
  <inkml:trace contextRef="#ctx0" brushRef="#br0" timeOffset="9344.4">15225 5182 80,'-36'5'37,"0"5"-3,5 8-4,10 9-44,7-8-20,15-2 0,8-7-1,12 0-2</inkml:trace>
  <inkml:trace contextRef="#ctx0" brushRef="#br0" timeOffset="9718.8">15372 5486 41,'-12'38'31,"5"0"2,10-8-1,15 0-22,1-15-1,19 0-1,4-15-1,13-2-1,1-11-1,5-1 0,-9-9-1,-2 2-1,-14-4 0,-9 1-1,-18 3 0,-14 4-1,-16 6 1,-11 7 0,-11 10 0,-3 9 0,-5 8 0,4 10 0,6 5 0,11 5 0,12 2-1,17-3 2,17-4-4,17-10 0,24-2-8,5-18-26,25-4-4,0-19-1,12-3-1</inkml:trace>
  <inkml:trace contextRef="#ctx0" brushRef="#br0" timeOffset="10171.2">16886 5486 67,'-10'-11'37,"-1"-6"1,11 17 0,-17-19-30,17 19-1,-18 17-2,9 9-1,-6 9 0,2 13 0,-2 4-2,2 2 3,5-4-3,7-5 2,9-14-2,14-14 2,12-20-4,13-19 1,11-16-1,9-11-2,4-8 3,1-7-3,-5 1 2,-9 4-2,-9 11 2,-14 11 0,-11 15 1,-24 22-1,0 0 0,-10 33 0,-13 8 0,-2 8 0,-2 9-2,3 4 0,8 3-2,6-13 1,24 4-21,5-28-13,25-5-2,3-24 1,22-9 0</inkml:trace>
  <inkml:trace contextRef="#ctx0" brushRef="#br0" timeOffset="10467.6">17819 5423 91,'-33'16'39,"-10"-3"1,8 11-1,-5-5-36,17 2-1,7-3-1,13 0 1,10-1-1,11-4-1,9-2 1,7-1 0,3 1-1,-2 0 1,-4 3-1,-5 2 1,-10 4-1,-11 5 1,-10 5-1,-9 0 2,-7 1-4,-2-2 1,2 0-1,-4-12-5,21 5-27,-7-21-4,11-1 0,19-17-3</inkml:trace>
  <inkml:trace contextRef="#ctx0" brushRef="#br0" timeOffset="10826.4">18078 5594 76,'0'18'40,"0"-18"-2,9 15 2,-9-15-34,36-15-2,3-7 0,12-3-1,4-11 0,5-1-1,-4-5-1,-3 1 1,-13-1-1,-11 5 1,-19 6-1,-16 9 0,-18 13 1,-16 12-1,-12 13 0,-7 15 1,-7 12-2,2 11 1,6 6 0,12 2 0,17-3-1,17-5 0,25-12 0,21-14-1,26-11-3,19-19-4,33-6-30,3-21-3,20-4 0,2-18-1</inkml:trace>
  <inkml:trace contextRef="#ctx0" brushRef="#br0" timeOffset="13119.6">19890 5402 42,'1'-10'32,"-1"10"2,-3-11-2,-7 6-24,9 17 0,-11-4 1,8 15-1,-12 0-3,7 11 0,-5 0-1,5 5 0,1-4-1,9-3 0,4-6-1,9-7 0,6-12 0,11-10-1,6-12 0,7-8 0,3-8 0,3-6 0,-1-4 0,-3 0-1,-5 2 1,-6 5-1,-8 6 0,-6 7 0,-7 9 0,-14 12 0,3 12 0,-10 15 0,-4 14-1,-5 11 2,-4 17-2,-4 9 4,-4 9 0,-4 3 0,-2 2 0,-2-4 0,1-11 1,1-7-1,6-20 1,3-8-3,5-18-1,7-18-1,13-6-2,-9-38-3,22 9-11,-4-23-21,11 0-4,-5-16 3,11 5-2</inkml:trace>
  <inkml:trace contextRef="#ctx0" brushRef="#br0" timeOffset="13369.2">20904 5441 92,'0'0'38,"21"-14"0,-8-2 0,5-1-39,13 4 0,2-2-1,8 8-3,-9-11-18,7 17-15,-7-1 2,-2 8-2,-12-4 1</inkml:trace>
  <inkml:trace contextRef="#ctx0" brushRef="#br0" timeOffset="13525.2">20992 5582 80,'-33'30'37,"7"-9"-1,17 0 1,11-11-35,20-9-3,20-3-4,5-16-28,24-2-2,6-12-1,12-5 1</inkml:trace>
  <inkml:trace contextRef="#ctx0" brushRef="#br0" timeOffset="13774.8">22223 4735 90,'-24'10'39,"0"22"0,-15 8 1,10 14-35,-19 9 0,2 17-1,-6 5 0,2 5-2,2-2-1,8-9-3,14-4-2,8-19-6,27-6-28,3-23-3,26-10 2,6-26-1</inkml:trace>
  <inkml:trace contextRef="#ctx0" brushRef="#br0" timeOffset="14008.8">22789 4661 114,'-22'30'39,"-26"17"2,-6 34-11,-19 10-26,-6 20-1,-8 12 0,-1 9-1,-2 6 0,5-7-1,12-5 1,9-11-5,18-6-3,4-26-28,24-7-5,10-24 0,22-16-1</inkml:trace>
  <inkml:trace contextRef="#ctx0" brushRef="#br0" timeOffset="14523.6">22425 5720 97,'0'0'39,"30"5"1,-1-10-1,7 2-35,9 0 0,4 2 1,-7 1-2,-5 5 0,-12 5-1,-8 8 0,-15 6 0,-10 4 0,-15 7 1,-11 4-1,-8 1 0,-3 2-1,1-4 1,4-8-1,8-6 1,15-11-2,17-13 0,18-13-2,17-11 1,10-17 1,12-7-2,5-10 1,0-6 0,-2-2 0,-6 4 1,-10 6 0,-13 8 1,-13 17-1,-14 17 1,-15 17 0,-12 20-1,-7 17 1,-5 9-1,2 5 1,5 5-1,10-3 1,14-7-3,16-20-8,30-1-28,1-25-2,23-4-1,3-23-1</inkml:trace>
  <inkml:trace contextRef="#ctx0" brushRef="#br0" timeOffset="15927.6">23630 4573 82,'-17'-17'37,"0"8"0,-9-4 0,8 6-32,-9-4-2,1 0-1,-4-2 1,0 1-1,-5-4-1,-1 2 1,-5-1 0,-7 2 0,-6-1 0,-8 5 0,-7-1-2,-10 5 1,-9 3-1,-12 4 0,-9 4 0,-6 3 0,-11 5-1,-5 3-1,-6 4 2,-5 1-1,-1 1 0,1 0 0,7 1 0,0 1 0,3-2 1,1-1 0,5-2 0,7-2 0,2 1-1,3-3 1,2 1 0,3 0-1,5 1 1,3 2 0,7 1-1,4 3 1,3 1-1,5 4 1,4 4-1,3 4 1,1 4 0,1 4 0,1 3 2,1 8-1,3 3 2,3 7-2,4 5 1,5 2-1,6 5 1,7 3-2,3 4 2,5 0-1,5 1 1,3 4-1,4 0 1,2 1-1,6 1 1,4-6-1,7 3-1,6-4 1,10-2-1,7-6 1,8-3-1,12-3 1,12-7-1,11 0 1,13-7-1,10-1 0,10-4 0,8-4 0,8-3 0,11 0 0,4-4 0,4-4 0,3-3 0,6-7-1,4-2 1,5-8 0,5-4 0,-1-10-1,5-6 2,4-7 0,4-3 0,-2-5 0,-1-4 0,0-2 0,-3-4-1,-1 0 1,-8-2-1,-7-1 0,-8-3 0,0-2-1,-8-2 1,-8-1 0,-6-4 0,-7 0 0,-6-4 1,-5-1-2,-5-2 1,-8-1 0,-5-3 0,-4 0-1,-9 0 1,-5-2-1,-7-2 1,-7-1-1,-8-4 1,-4 0 0,-9 0 1,-4-3-1,-4 1-1,-2-5 2,-4 0-1,-2 1-1,-3 1 1,-3-1-1,-2-3 1,-3 2-1,-2-5 2,-2 2-2,-1 1 1,-2-2 0,-3 1 0,-2 0 0,-4 2 0,-3 2 0,-8 4 0,-8 4 0,-10 3 1,-6 5 0,-12 5-1,-8 5 0,-10 8 1,-6 3-1,-7 8-1,-2 3 0,2 9-1,-2 2-2,11 16-6,-4-3-28,16 18-3,-1-1 1,17 15-1</inkml:trace>
  <inkml:trace contextRef="#ctx0" brushRef="#br0" timeOffset="16848">20516 6749 91,'6'-22'36,"-5"5"-1,-14-1 2,-4 10-33,-11-2 0,-3 13 0,-12 1 0,-1 15 0,-7 5-1,2 12 1,0 2-2,7 6 0,6-2 0,13 0-1,12-8 1,18-6-1,15-15 0,14-13 0,13-11 0,7-9 0,4-10 0,2-8 0,-3-3 0,-5-1-1,-8 1 1,-9 7-1,-9 4 0,-8 4-1,-6 10 1,-9 6 0,-5 10 0,-3 12 0,-5 14-1,-4 14 1,-4 17-1,-3 15 2,-1 17-1,-5 10-1,-1 7-1,-3 4 1,-6-4 1,0-5-1,-4-13 1,-1-13-1,-5-18 1,2-17 1,-1-20-1,4-19 1,6-21-1,8-17 0,8-14 0,10-15-1,13-11 0,9-8 0,13 3-3,5-4-2,19 14-30,-10 0-2,13 13 0,-3 2 0</inkml:trace>
  <inkml:trace contextRef="#ctx0" brushRef="#br0" timeOffset="17596.8">20931 6745 106,'16'-4'38,"-16"4"2,0 0-1,-13 15-32,6 6-3,-6 3 0,-1 14-1,-6 4-1,0 6-1,-1 3 0,2-1 1,1-5-2,3-7 1,5-7-1,4-13 1,6-18-1,0 0 0,16-16 1,-3-10-1,3-9 0,4-9 1,1-7-1,3-3 0,2 0 1,-1 4-1,1 7 0,-1 5 0,2 8 0,-1 8 0,3 9 0,0 7 0,0 7 0,1 4 0,0 2 0,4 0 0,-2 0 0,-3 0 1,-2-2-1,-5-1 0,-5 0 2,-5-1-2,-12-3 0,-1 10 0,-14-2 0,-7 6 0,-7 3 0,-5 8 0,-6 2 0,-1 6 0,-1 0 0,8 0 0,6 0 0,11-6 0,11-6 0,13-8 0,15-12 0,12-10 0,12-7 0,3-6 0,6-7 0,1-5 0,-6 0 0,-4 0 0,-10 6 0,-11 2 0,-9 7 0,-10 5 0,-6 14 0,-14-1 0,-2 13 0,-6 9 0,1 6 0,-1 4 0,4 3 0,5 1 0,8-3 0,9-5-5,12-8 1,7-13-4,20 1-7,-5-19-23,19 0-2,-5-17 2,5 4 0</inkml:trace>
  <inkml:trace contextRef="#ctx0" brushRef="#br0" timeOffset="18158.4">21804 6757 102,'-7'-11'36,"-13"-1"3,4 14-2,-14-5-25,12 18-4,-6 3-4,4 8 0,0 7-2,5 8 1,2 3-2,3 1 1,3 0-2,2-5 1,2-4 0,3-5-1,1-10 0,1-10 0,-2-11 0,12-9 1,-3-12-1,5-7 0,0-11 2,2-6-2,0-8 0,4-4 0,0 0 0,-3 3 0,1 8 0,-3 7 0,-1 9 0,-1 8-2,1 11 2,1 10 0,0 8 0,0 5 2,3 4-2,0 3 0,0 3 0,-3 4 0,-2-1 0,-5 2 0,-6 0 0,-8-3 0,-5 2 0,-8-4 0,-6-3 0,-6 0 0,-2-4 0,-2-1 0,-2-2 0,1 1 0,4 1 0,2 4 0,2 5 0,2 6 0,3 9 0,-1 8 0,2 8 0,0 5-2,2 2 1,3-2 1,5-3-2,5-10 0,11-11-2,6-22-2,27-6-27,-2-29-7,18-9 1,0-21 0</inkml:trace>
  <inkml:trace contextRef="#ctx0" brushRef="#br0" timeOffset="18548.4">22297 6245 122,'-27'26'41,"-1"23"1,-15 10-2,5 6-34,-2 12-4,5 7 0,4-3-2,5-3 0,8-7 0,6-7 0,7-13 0,8-11 0,4-14 0,5-16 0,7-12 0,5-14 0,2-13 0,3-7 0,1-5 0,-1-2 0,-1 3 0,-4 6 0,-7 8 0,-2 9 0,-4 14 0,-11 3 0,9 22 0,-7 3 0,1 4 0,1 3 0,4 4 0,2-4 0,10 5-6,-8-17-29,22 8-5,-5-18-2,13 2 1</inkml:trace>
  <inkml:trace contextRef="#ctx0" brushRef="#br0" timeOffset="18688.8">22761 6949 135,'-16'1'42,"-6"-6"-1,6 11-4,-4-6-37,3-4 0,17 4-6,-25-7-33,25 7-3,0 0 0,0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04:45.96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14400 1214 40,'0'0'32,"0"0"2,0 0 0,-14-7-29,21 51 2,6 25-2,-3 26 0,0 23-2,0 14 0,0 18-1,-5 6-2,-6-18 0,-2-16-3,1-7 1,-6-24-3,4-4-5,-9-23-13,6-11-8,-2-15-3,5-16 2</inkml:trace>
  <inkml:trace contextRef="#ctx0" brushRef="#br0" timeOffset="468">14451 1317 48,'-18'-79'33,"18"79"1,-26-51 1,26 51-26,0 0-6,-67-11-2,14 42 2,2 27-1,-2 13 2,3 7-3,5 0 0,7-4-1,11-12 2,19-29 0,14-18 1,9-26 0,13-18 1,-28 29 0,39-52 1,-39 52 0,52-68-2,-52 68 0,55-83-2,-55 83 1,57-85-2,-57 85 1,51-78-2,-51 78 2,45-59-1,-45 59 1,0 0 1,61-24-2,-25 50 2,-4 26-3,4 22-1,8 13-10,4 0-25,14-3-1,7-18-1,4-13-1</inkml:trace>
  <inkml:trace contextRef="#ctx0" brushRef="#br0" timeOffset="748.8">15490 1258 61,'0'0'38,"1"-71"0,-1 71 0,1-55-18,-1 55-15,0 0-3,0 0 0,-18-1-1,5 57 1,-1 27-3,-2 15 0,8 10-5,-2-5-9,15 5-23,1-20 1,20-43-1,3-23 1</inkml:trace>
  <inkml:trace contextRef="#ctx0" brushRef="#br0" timeOffset="1107.6">15893 1475 87,'-13'-20'38,"-13"11"-1,-4 18 1,-11 13-35,4 19 1,0 5 0,12 4-1,8 1-2,11 1 2,11-7-2,11-8 0,11-9-1,8-13 1,6-14 0,6-14 0,-1-12 0,0-13 0,-4-10 0,-8-7-1,-34 55 0,25-60-2,-25 60 2,9-60-2,-9 60 0,-2-41-1,-14 8 0,-4 18-2,-2 12-1,0 7-4,13 13-16,1 4-8,19 8-3,18-10 0,20-8 1</inkml:trace>
  <inkml:trace contextRef="#ctx0" brushRef="#br0" timeOffset="1575.6">16420 1475 88,'42'-36'39,"-42"36"0,-35-15 0,-1 21-32,-17 5-1,1 15-1,-5 5-2,16 9-1,18 0-1,15 2 0,10-4 0,11-4 0,12-9-2,9-11 2,8-12-1,4-10 0,4-10 1,-1-11-1,-2-7 1,-3-5-1,-44 41 1,0 0-1,55-67 2,-55 67-2,0 0 1,43-58-1,-39 36 0,-4 22 0,-2 25-1,-11 26 1,-17 22-2,3 20 1,-9 13-1,2 14 1,-2-9 1,1-6-2,4-14 2,3-13 0,1-20 1,1-9-1,0-19 1,1-18-1,-3-12 1,4-15 0,3-8-2,7-22-3,12-6-5,-4-25-25,25 0-6,3-10 2,21 7-4</inkml:trace>
  <inkml:trace contextRef="#ctx0" brushRef="#br0" timeOffset="2090.4">17858 1453 89,'0'0'38,"-21"-16"0,-5 8 0,-1 11-37,-5 15 1,-1 14 0,6 6 0,-8 1 0,10 8 2,5-6-2,13-8 1,9-16-1,16-18 1,15-23-2,-33 24 1,56-51 1,-56 51-4,80-72 2,-37 26-2,-1-4 2,5 0-2,-3 0 2,-2-1-1,-5 0-1,-37 51 2,69-82 0,-69 82 1,0 0-2,87-48 0,-80 69-1,-17 35 0,-12 31-6,-10 9-27,20 11-7,7-1-1,25-22 0</inkml:trace>
  <inkml:trace contextRef="#ctx0" brushRef="#br0" timeOffset="4196.4">20683 8183 17,'14'4'29,"9"-5"0,15 2 2,19 2-14,8-10-4,24 8-3,11-9-2,26 8-1,11-6-1,18 7 0,5-2-1,15 5-1,2-1-2,5 5 1,-5 0-2,-8 1 0,-7-1-1,-11-2 0,-15-2 0,-24-6-1,-21 0-1,-22-8-1,-21-2-1,-24-12 1,-23 0 0,-28-5 1,-19 1-1,-19 0 5,-13 0-1,-10 2 2,-10 2 1,0 9 0,0 1 0,13 5-1,14 1-1,20 4 0,18-2-1,33 6 1,11-6 0,33 5-1,24 1 1,23 2 0,18 0 0,13 5 0,2 3 0,-4 2-1,-13 4 1,-17 7-1,-26 5-1,-29 6 0,-36 5 0,-32 7 0,-34 5 0,-21 6-1,-19 7-1,-8-4-1,3 4-4,-5-7-29,24-1-1,14-11-1,26-4-1</inkml:trace>
  <inkml:trace contextRef="#ctx0" brushRef="#br0" timeOffset="4555.2">21834 9168 75,'36'-56'35,"-2"11"0,-9 7 0,-1 16-29,-14 12-1,-4 20-1,-14 14-1,-7 21-1,-10 14 0,-2 10-1,-2 13-2,-2 1-1,11 10-7,-5-13-24,21-5-2,6-17 1,18-12-3</inkml:trace>
  <inkml:trace contextRef="#ctx0" brushRef="#br0" timeOffset="4929.6">22421 9376 71,'-6'-24'36,"-10"4"0,-3 14 1,-11 1-28,4 20-1,-9 0-1,8 16-1,-4 0-2,10 10 0,5-5-1,12 2 0,12-5-2,13-8 1,15-10 0,9-9-2,8-13 1,7-9-1,-1-11 0,-3-8-1,-5-8 0,-9-4 0,-14-2-1,-12 0 1,-11 6-1,-15 3 0,-7 11 0,-12 6 0,-5 12 0,-4 8-2,9 18-3,-2-4-3,23 14-25,3-4-1,19 6 1,12-4-2</inkml:trace>
  <inkml:trace contextRef="#ctx0" brushRef="#br0" timeOffset="5444.4">23006 9307 74,'-5'-20'37,"-10"7"0,-16-5 1,-2 14-20,-14-4-12,2 12-1,-4 7-1,4 9 0,2 6-1,9 6 0,10 0-1,12 2 0,12-5-1,15-5 1,11-10-1,11-9 0,8-12 0,6-7 0,5-12-1,-2-6 1,-2-7-1,-5-3 0,-6 3 0,-8 4 0,-10 8 0,-10 8 0,-13 19 0,-11 13 0,-12 23 0,-12 20 1,-6 20-1,-8 16 1,-5 19 0,-1 10 0,1 3-1,4-4 1,7-9-2,7-13 1,7-16-1,7-18 1,6-20-2,3-20 3,3-15-1,3-19-1,1-16 2,1-13-1,4-16 1,3-12-1,8-14 1,6-7-1,13-3-1,7 0 1,8 6-2,6 2-4,12 23-10,-4-5-23,16 22-1,-4-1 0,6 14-1</inkml:trace>
  <inkml:trace contextRef="#ctx0" brushRef="#br0" timeOffset="6006">23680 9218 102,'-34'12'40,"8"9"1,-10-3-2,11 11-34,-6 1-2,4 3-1,1 1 0,5-2-1,4-3 0,5-5-1,8-7 1,4-17-1,14 10 1,5-20-1,4-8 0,4-6 1,-1-9-1,5-4 0,-3-3 1,0-1-1,-5 5 0,-5 4 0,-5 7 1,-5 9-1,-8 16 0,0 0 1,2 11-1,-2 9 1,2 1-1,8 2 0,5-3 0,7-3 1,8-7-1,7-7 1,3-9 0,4-7 0,0-4 1,-2-7-1,-3 0 0,-3 2 0,-8 0 0,-5 6-1,-8 8 2,-15 8-2,6 15 0,-15 12 0,-8 9 0,-7 8-2,1 8 0,-2 0-2,6 6-6,-6-16-11,28 10-12,-6-22-7,20-1-1,-1-17 1</inkml:trace>
  <inkml:trace contextRef="#ctx0" brushRef="#br0" timeOffset="6146.4">24180 9571 120,'-11'-4'39,"-16"-11"1,6 8-2,-1-7-38,-2-6-7,18 9-31,-12-8-4,11 8 2,-7-5-3</inkml:trace>
  <inkml:trace contextRef="#ctx0" brushRef="#br0" timeOffset="8439.6">13401 12152 13,'-75'-24'29,"4"2"1,-2-7 0,2-5-22,-1 10-1,-7-6-1,0 8-2,-7-2 1,3 7-2,-8-3 1,1 6 0,-6-2 0,2 5-1,-4-3 0,3 4 0,-5-2 0,2 3-1,-1 1-1,1 3 0,-5 3 1,0 2-1,-4 3 0,2 5 0,-3 4-1,4 3 2,-1 2-2,6 3 1,4 0 0,8 4-1,9-1 0,8 1 1,7-1-1,8 0 0,7-1 0,6 2 1,5 1-2,4 2 2,0 2-1,1 1 0,-2 1 0,-1 1 1,-2 3-1,-1 1 1,-4-2-1,2 3 1,-5 1 0,2 1-1,0 2-1,0 0 1,-1 0 0,0 0-1,-1 2 1,0-3-1,3 0 1,0 1 0,1-1 0,2 1 0,6 0 0,4 2 0,5 1 0,4 0 1,4 5-1,4-1-1,7 2 1,3 1 0,4-1 0,3 2-1,7 0 1,3 2 0,4 1-1,6 0 2,4 4-2,3 0 2,7 2-1,5 2 0,5-1-1,8-1 1,5-1-1,7-2 1,7 0 0,7-4-1,5-3 1,9-1 1,4-2-2,4-2 2,6-1-2,3-4 2,0-4-2,6 0 1,3-5 0,-1-3 0,0-2 0,2-5 0,0-5 0,3-1 0,4-4 0,-2-3 0,-2-5 0,1 0 0,0-4 0,2-2 0,1-2 0,-3-2 0,2-2 0,0-1 0,0 0 0,3 0 0,0-2 0,-4 2 0,-3-1-1,-3 0 1,-4 2 0,-2 0-2,-3 0 2,-6 1 0,-6 0 0,-3 2-1,-6-1 1,-7 0 0,-3 2 0,-6-2 0,-6-1-1,0-1 1,-4-3 0,-1-2 0,0-2 0,-1-5 1,-3-1-1,1-2 0,-3 0 0,-4-1-1,-7 1 1,-3 0 0,-7-2 0,-4 2-1,-5 2 1,-3-4 0,-3 0 1,-1-3-1,-1 1 1,1-6-1,2 1 0,-1-1 1,3-2 1,-2 2-2,1-1 0,-4 1 1,-4-2-1,-2 3 1,-3-3-1,-6-1 0,-4-2 1,-5 0-1,-4-1 0,-4 0 0,-4 1 1,-5-1-1,0 3 0,-3 1 0,-3 4 1,0 0-1,2 0 0,1 0 1,2-2-1,5 1 1,1-2-1,3-3 1,2-4-1,1 0 1,3-3-1,-2-3 0,1-1 0,-2 0 0,-3 1 1,-1-1-2,-4 3 1,-2 3 0,-6 1 1,-3 6-1,-7-2 1,-3 2 0,-3 1-1,-5-1 1,-5 0-1,-4 0 0,0-3 0,-3 0 0,-1 1 0,-3-1-1,-2-2 2,-3 2-2,0 3 2,-2 2-1,-5 3 0,-6 5 0,-3 2 1,-5 3-1,-2 3 0,-3 4 1,-3-1-1,-1 3 1,-3 1-1,-1 2 1,-1-1 0,0 3-1,-2 0 0,4 3 1,-1 2-1,2 1 0,3 4-1,3-2-1,10 4-3,-3-11-19,19 9-13,6-11-1,14-2 0,11-10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05:00.26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1368 4933 13,'0'0'23,"0"0"-7,-7-13 2,7 13 2,-16-15-1,16 15-2,-27-17-2,14 16-4,-16-8-2,7 13-2,-13 0 0,5 12-2,-7 5-2,5 12 1,-3 5 0,6 11-2,2-2 1,11 1-2,9-5 1,14-5-1,9-14 1,13-14 0,11-24-1,14-20 1,9-25-1,9-17 1,2-19-1,2-11 1,-3-12-1,-3-1 1,-11 0-1,-13 6 0,-11 11 0,-13 15 0,-13 17 0,-12 17 0,-9 22-2,-9 26 1,-2 31 0,-4 28 0,0 26 0,-2 24-1,2 17 1,4 12-1,8 5 1,6-9-2,10-7 0,6-24-5,24-6-21,1-35-10,19-17 0,0-26-2</inkml:trace>
  <inkml:trace contextRef="#ctx0" brushRef="#br0" timeOffset="1076.4">2673 4078 58,'-16'-9'34,"-5"13"-1,-10 9-1,-3 21-26,-10 10 2,0 25-3,-10 10 1,4 20-2,-1 6 0,11 7-1,8-4-1,15-3-2,15-11-1,14-13-4,24-7-6,6-27-24,19-10-1,1-20-1,11-6 2</inkml:trace>
  <inkml:trace contextRef="#ctx0" brushRef="#br0" timeOffset="1638">2879 4771 62,'-11'8'36,"-5"2"-1,4 15 0,-5 0-28,4 12-1,-4-1-1,4 9 0,-2-3-1,3 1-2,2-9 2,4-4-3,6-9 1,6-8-2,4-13 0,5-10 0,4-7-1,3-5 1,0-6-1,1-2 1,-1-1-1,-5 1 2,-2 4 0,-3 5 0,-4 5-1,-2 4 0,-6 12 1,0 0-1,0 0 1,3 12-1,-4 3 1,2 3-1,2 2 0,1 2 1,4-5 0,5-2-1,6-8 1,6-9 0,5-12-1,7-9 1,3-9 0,0-5 0,0-4 0,-4 0 0,-6 4 1,-6 7-2,-7 8 1,-5 11 0,-12 11-1,4 20 0,-9 9 0,-3 8-1,1 7 0,-1 1-2,7 6-3,-3-12-4,17 0-28,-5-21 1,14-6-2,0-20-1</inkml:trace>
  <inkml:trace contextRef="#ctx0" brushRef="#br0" timeOffset="1950">3615 3975 81,'10'6'39,"4"4"-1,15 15 0,14 4-35,9 8-1,10 6 1,6 11 0,2 5-1,-1 8-1,-6 7 1,-8 6-2,-15 10 1,-17 7-1,-20 6 1,-14 3-2,-17-1 1,-12-8-5,5 1-25,-16-23-8,10-12-1,-2-24-1</inkml:trace>
  <inkml:trace contextRef="#ctx0" brushRef="#br0" timeOffset="3541.2">16765 15774 21,'8'-13'35,"-4"-1"2,-4 14-2,0 0-28,1 17-1,-8 2 0,4 19-1,-9 5-3,3 10 0,-1 1-3,2-4-1,8 2-7,-2-27-25,16-10-1,4-24-1,13-14 0</inkml:trace>
  <inkml:trace contextRef="#ctx0" brushRef="#br0" timeOffset="3775.2">17478 15456 52,'-19'49'37,"-13"3"-1,-5 17-1,-11 9-35,-9 13 0,-6 11 0,-4 12 0,-3 6 0,2-2-2,9-4-3,2-25-22,28-6-8,9-29-2,22-17 1</inkml:trace>
  <inkml:trace contextRef="#ctx0" brushRef="#br0" timeOffset="4446">17539 16255 31,'8'-13'35,"5"8"1,-13 5 1,12 5-28,-12-5-3,-6 29-1,-1-5 0,-1 14-3,-4 5 2,-3 8-2,0-4 0,1 1-1,3-7 0,2-7 0,7-12-1,2-22 0,13 0 1,4-22-1,6-11 0,5-9 0,2-6 1,0-2-1,-2 3 1,-2 4-1,-4 10 0,-7 9 0,-5 10 0,-10 14 0,0 0 1,7 15 0,-9 3 0,-1 4-1,1 1 2,3 1-2,3-3 1,6-3 0,4-10-1,7-6 1,7-9 0,9-6 0,3-6 0,6-2-1,-2 0 1,-4 3-1,-3 5 1,-4 8-1,-9 10 1,-10 11-1,-8 11-1,-9 8 1,-5 8-2,-4 2 0,0 4-4,-5-11-3,15 5-30,-6-21 1,19-2-1,-11-20-1</inkml:trace>
  <inkml:trace contextRef="#ctx0" brushRef="#br0" timeOffset="4851.6">19300 15261 33,'-40'-9'36,"0"17"2,-10 10-2,3 25-24,-11 14-5,6 26-3,-6 15 2,4 20-4,5 9 2,13 8-3,9-3 2,19-2-3,16-17 2,19-15-2,20-18-2,12-27-6,27-7-29,-5-29 1,15-8-4,-10-24 1</inkml:trace>
  <inkml:trace contextRef="#ctx0" brushRef="#br0" timeOffset="5132.4">19603 15510 63,'-11'8'39,"-7"12"0,9 26 0,-2 10-37,0 13-2,0 16 1,1 9 0,1 8 0,0 2 0,2 0 0,3-7-2,7-10-1,4-18-2,11-13-6,0-33-26,16-11-1,0-31-2,12-9 1</inkml:trace>
  <inkml:trace contextRef="#ctx0" brushRef="#br0" timeOffset="5382">19825 15833 61,'-47'24'39,"7"23"-1,-9-4 0,9 10-30,5-7-4,13-3 1,9-10-2,14-6 0,11-10 0,10-9-1,9-6-1,8-2 0,5-2 0,3-1-1,1 1-2,0-1-1,4 5-3,-8-6-6,14 16-27,-14-7 0,8 13-1,-9-7 0</inkml:trace>
  <inkml:trace contextRef="#ctx0" brushRef="#br0" timeOffset="5865.6">20510 16116 76,'-40'-10'38,"5"18"0,-14-8-14,4 12-19,-1 4-1,5 5-3,4 5 2,5 1-2,9 3 1,8-3-1,10-3 1,13-4-3,12-6 2,8-8 0,6-8 0,8-6-1,2-5 0,0-7 0,0-2 0,-2-2 2,-6 1-3,-6 2 3,-6 4-3,-5 4 3,-5 7-2,-14 6 1,8 19-1,-12 10-2,-5 12 3,-3 16-2,-3 13 1,-3 9-1,-4 7 1,-2 4 0,-2-3 0,-4-7 2,0-10-2,-1-14 1,-4-13-2,0-16 2,0-13-2,3-19 0,5-14-3,2-18-4,20-7-29,-9-26-2,20-10-1,-1-19 1</inkml:trace>
  <inkml:trace contextRef="#ctx0" brushRef="#br0" timeOffset="6130.8">20719 15719 64,'-17'2'42,"8"9"-1,-4-14 0,13 3-34,0 0-6,10-2 0,7 2-1,7-5-2,9 2-3,4-11-3,19 10-29,-10-16 0,10 8-2,-11-12 0</inkml:trace>
  <inkml:trace contextRef="#ctx0" brushRef="#br0" timeOffset="6349.2">21266 15253 53,'0'0'41,"-4"14"-2,-6 7 1,4 21-21,-6 1-16,0 10-2,-1 3 0,0 3-2,4 1-2,-1-15-7,12 2-28,-3-19-1,12 1-2,-11-29 0</inkml:trace>
  <inkml:trace contextRef="#ctx0" brushRef="#br0" timeOffset="6801.6">21402 14849 50,'15'2'40,"17"12"-3,-1 2 1,11 13-32,2 8-1,9 15 0,-2 10-2,0 14 0,-8 11-1,-8 14 0,-15 12-1,-9 16 0,-17 8-1,-11 3-1,-16 2 1,-10-1-2,-4-9 1,-4-19-2,5-12-5,-4-38-31,20-13 1,2-35-2,28-15-1</inkml:trace>
  <inkml:trace contextRef="#ctx0" brushRef="#br0" timeOffset="6988.8">21978 16192 74,'-8'29'43,"-2"8"-1,-18-17-1,7-11-43,-1-2 0,3-10-3,19 3-25,-20-15-8,18 3-3,-5-11 1</inkml:trace>
  <inkml:trace contextRef="#ctx0" brushRef="#br0" timeOffset="8002.8">17947 6476 78,'-1'-10'38,"-11"-2"-1,-3 9 2,-19-1-33,7 10-1,-12 3-1,2 9-1,-2 3-1,2 8-1,4 4 0,9 0 2,11 2-3,12-2 2,13-3-1,14-2 1,13-5-2,8-4 2,6 0-2,2-3 1,-4-2-1,-5 1 0,-10 2 1,-12 3-1,-18 4 0,-13 2 0,-14 3 0,-7 1 0,-5-1-1,-3-6-3,7 5-7,-1-19-26,18-3-2,8-17 1,18-2-2</inkml:trace>
  <inkml:trace contextRef="#ctx0" brushRef="#br0" timeOffset="8361.6">18394 6558 77,'-19'13'39,"-8"2"-2,0 13 4,-5 7-27,5 7-9,3 3-1,9 5 1,8-1-3,10-4 2,12-7-3,13-9 1,10-14-1,9-14 0,6-17 0,2-11 0,1-12 0,-4-10-1,-11-5 0,-12-2-1,-13 0 1,-17 3-3,-16 8 2,-15 6-3,-10 13 1,-12 6-3,3 21-4,-10 1-27,14 20-2,4 0 3,18 8-4</inkml:trace>
  <inkml:trace contextRef="#ctx0" brushRef="#br0" timeOffset="10062">16693 8261 64,'6'-21'37,"-1"-1"-1,-10-4 1,-1 4-32,-13 1-1,-3 14 2,-14 3-1,-2 13-1,-11 11 0,-2 19-1,-5 12 1,4 15-2,4 8 0,7 2-1,12 0 2,12-1-2,16-13 1,18-16 0,20-26-1,19-24 0,15-34 0,15-25 0,9-24-1,7-19 2,-1-11-2,-8-6 1,-14-4 0,-16 7 0,-17 13 0,-16 16 0,-17 19 0,-14 18 0,-13 22 0,-8 24-1,-7 32 0,1 24 0,-1 22 1,5 18 0,4 13-1,9 6-1,11 2-1,13-7-1,14-10-2,8-19-7,24-3-26,-4-24-4,13-4 3,-7-23-2</inkml:trace>
  <inkml:trace contextRef="#ctx0" brushRef="#br0" timeOffset="10280.4">17575 8257 94,'0'0'39,"17"3"1,-3-12-2,13-2-36,7-1-2,6 0 0,4 3-2,-7-6-8,5 15-28,-14 1 0,-3 9-1,-16 3-1</inkml:trace>
  <inkml:trace contextRef="#ctx0" brushRef="#br0" timeOffset="10436.4">17592 8561 101,'3'14'41,"-3"-14"0,34-9-1,4-11-40,14-7-3,17 8-14,0-17-22,10 6 0,-2-4-1,7 5-2</inkml:trace>
  <inkml:trace contextRef="#ctx0" brushRef="#br0" timeOffset="11247.6">18876 8069 58,'-11'-19'37,"-8"4"-2,-6 11 2,-8 2-24,0 17-6,-5 2-2,3 12-2,-3 7 2,7 13-3,3 6 1,11 11-1,8 2 1,11 0-2,12-5 0,14-5 2,12-12-2,10-14 1,9-21-1,7-21 0,3-22 0,2-17 0,-4-15 1,-6-11-2,-10-7 1,-11-1 1,-13 3-2,-16 5 0,-14 14 0,-17 11 0,-11 14-2,-12 15 1,-6 19-1,-4 7-3,9 22-7,4-6-27,17 13 0,14-6 0,24 0-2</inkml:trace>
  <inkml:trace contextRef="#ctx0" brushRef="#br0" timeOffset="11419.2">19847 8184 96,'-32'14'36,"0"-5"-3,0-11-12,8 3-58,9-12-1,22 0-1,6-5 2</inkml:trace>
  <inkml:trace contextRef="#ctx0" brushRef="#br0" timeOffset="11871.6">20309 7952 92,'-33'12'38,"-12"-3"0,5 6 2,-3-2-35,7 8-1,2 0 0,12 5-3,10 0 1,12 2-2,10 1 0,12 2 0,9 0-1,6-3 0,7 0 1,3 2 0,-2-1 0,-3 1 0,-6 0 0,-8 1 0,-10-1 1,-10 3-1,-13-3 0,-10 0 0,-13-3 0,-7 0 0,-9-5 0,-4-6 0,-1-6-1,4-11 1,7-11 0,9-14 0,13-14 0,12-15-1,12-9 1,11-11 0,8-4 1,3 2 0,2 8 0,-1 10 0,-4 12-1,-4 12-1,-1 17-5,-11 4-27,12 16-4,-7 1-2,10 6-1</inkml:trace>
  <inkml:trace contextRef="#ctx0" brushRef="#br0" timeOffset="12386.4">20849 7939 94,'-20'-5'39,"-10"-1"0,2 12 1,-17-1-34,11 12-2,1 1-1,4 9 0,4 1-2,9 2-1,9 0 0,10-2-1,9-4 1,10-3-1,10-5 1,5-5-2,6-2 2,2-2 0,1 0-1,-2 2 1,-6 3-1,-6 7 1,-13 5-1,-8 6 1,-12 7-1,-12 3 1,-10 4-1,-8 1 1,-4-1-1,-5-4 1,1-5 0,3-9 1,5-8-1,5-11 0,6-15 0,10-13-1,9-16 2,9-11-2,9-14 1,10-6 0,7-7 0,5-1 1,4 7-2,-4 3-3,4 21-23,-14 3-10,-2 15 0,-12 6-2,-4 13 0</inkml:trace>
  <inkml:trace contextRef="#ctx0" brushRef="#br0" timeOffset="14305.2">21875 8082 53,'10'-8'37,"-10"8"-2,0 0-5,4-11-13,-2 22-7,-15-5-1,3 16-4,-13 3-1,-3 9-3,-8 6-1,-3 5-1,-3 1-2,-3-5-2,12 7-16,-4-17-15,12-7 0,5-14-2,18-10 2</inkml:trace>
  <inkml:trace contextRef="#ctx0" brushRef="#br0" timeOffset="14476.8">21611 8217 94,'0'0'39,"-13"13"1,17 9-2,-1-2-32,17 5-2,8-3-2,10-1-2,13-4-2,8-14-7,16 3-28,-1-11-3,9 0 0,-9-8-1</inkml:trace>
  <inkml:trace contextRef="#ctx0" brushRef="#br0" timeOffset="15085.2">23178 7650 87,'7'-15'37,"-8"1"0,1 14 1,0 0-33,-16 30 0,1 4-1,2 14 1,-3 10-2,1 11-1,1 4-1,5 1-1,4-1-2,5-9-4,15 6-16,-5-18-17,10-3-1,-3-13-1,3-4 1</inkml:trace>
  <inkml:trace contextRef="#ctx0" brushRef="#br0" timeOffset="15334.8">22645 8576 98,'-27'18'41,"12"-12"0,30-1 0,17-8-38,31-13-1,25-7 0,19-2 0,16-3 0,5-1-2,1 5-1,-5-1-3,0 17-10,-21-6-25,-12 15-3,-29 0 1,-18 13-1</inkml:trace>
  <inkml:trace contextRef="#ctx0" brushRef="#br0" timeOffset="15943.2">22909 8980 82,'5'-13'40,"-5"13"-1,7-14 1,-7 14-25,0 0-11,-12 16-1,2 4 0,-2 9 0,-4 4-1,0 9 0,1-2 0,3 1-1,5-6 0,5-5 0,6-14-1,6-10 0,7-13 0,4-11 0,2-9 0,-1-4 0,-2-4 0,-3 1 0,-5 4 0,-5 3 1,-3 8-1,-4 4 0,0 15 0,-5-13 1,5 13-1,0 0 1,21 7-1,-2-3 0,9-1 1,8-2 0,6-3 0,5-2 0,2-2 0,0-1-1,-4-2 1,-1 1 0,-8 2 0,-3 2-1,-6 4 1,-5 4 0,-5 8-1,-4 8 1,-4 7-1,-6 6 0,-2 5-2,-5 1-2,7 9-9,-16-12-26,14 3-3,-7-13 0,4 0 0</inkml:trace>
  <inkml:trace contextRef="#ctx0" brushRef="#br0" timeOffset="16879.2">14717 10453 75,'0'0'39,"-10"-18"-2,10 18 0,-19 14-32,9 6 0,-6 9-1,-2 17-1,-3 10-1,1 9 1,1 3-2,5 2 0,8-6 0,12-7-1,11-16 0,12-15-2,11-21 2,8-15 0,6-16 0,3-13 1,-2-10 0,-5-8 0,-7-3 0,-10 0 0,-11 2-1,-10 5 0,-11 6 0,-10 11 0,-7 11 0,-6 8 1,-3 10-1,2 6 0,3 7 0,8 4 1,9 0-1,13 1 1,14-4-1,12-1 0,11-4 1,9 1-1,4 1 1,3 5-1,-3 7 0,-10 10 0,-11 10 0,-13 11 0,-16 8-1,-11 6 1,-11 1-1,-7-4 0,-4-7 1,1-10-1,1-13 1,4-18-1,17-10 3,-6-29 0,14-7 1,9-11 0,4-9-1,4-4 1,3-6-1,2 7 1,-1 4-2,0 8-2,1 9-1,-3 7-2,8 17-6,-11-1-28,19 18-3,-4-3 1,16 12-2</inkml:trace>
  <inkml:trace contextRef="#ctx0" brushRef="#br0" timeOffset="17394">16691 10595 79,'-33'-8'39,"-2"10"-2,-9 0 2,7 15-33,-13 8-2,5 13 0,2 6-2,8 7 1,7-2 0,17 0-1,10-10 1,21-11 0,17-20-1,17-16 0,9-22 0,12-14 0,5-20-1,-1-10 1,1-12 0,-9-6-2,-11-4 3,-9 2-3,-12 5 2,-14 9-2,-10 15 2,-9 15-2,-10 21 0,-7 22 0,-4 28 0,-6 25-1,1 22 0,2 17 0,3 13-2,5 3 1,13 5-7,-2-20-22,25 2-10,5-26 2,16-6-2</inkml:trace>
  <inkml:trace contextRef="#ctx0" brushRef="#br0" timeOffset="17612.4">17508 10649 100,'0'0'40,"0"0"1,23-3-3,1-9-36,15 0-2,7-3 0,6-1-1,7 6-5,-8-8-17,2 18-15,-16 0 0,-6 15-2,-22-1 1</inkml:trace>
  <inkml:trace contextRef="#ctx0" brushRef="#br0" timeOffset="17768.4">17488 10956 98,'-13'19'41,"13"-19"-1,25 0 0,13-15-37,20-7-1,22-7-3,11-10-5,26 5-30,7-10-3,19 6-1,8-7-1</inkml:trace>
  <inkml:trace contextRef="#ctx0" brushRef="#br0" timeOffset="18860.4">19219 10283 65,'-14'-28'36,"-12"5"0,-5 13 2,-14 4-30,6 21 0,-9 5-4,4 19 1,-2 9-2,6 13 0,3 7-1,15 7 1,10 0-1,15-2 2,13-8-3,17-8 1,13-16-1,11-14 0,10-21 0,7-20 0,6-23 0,2-15 0,-4-15 1,-7-8-2,-12-8 3,-14-1-3,-20 2 2,-18 7-2,-23 9 2,-21 13-2,-14 15 1,-10 13-2,-4 13 0,1 11-1,12 15-3,6-6-19,26 22-14,12-7-3,24 6-1,14-8 0</inkml:trace>
  <inkml:trace contextRef="#ctx0" brushRef="#br0" timeOffset="19016.4">19947 10481 105,'-27'13'40,"1"-2"-2,-4-10-4,7-15-49,23 14-23,-15-25 0,24 9-1,4-7-1</inkml:trace>
  <inkml:trace contextRef="#ctx0" brushRef="#br0" timeOffset="19500">20499 10231 80,'-22'-18'39,"-13"0"-3,-4 11 5,-19-1-35,7 16 2,-9 2-3,6 10 0,1 2-3,11 6 1,12-1-3,16 2 1,22-2-1,18-4 0,17-1-1,11 1 2,10 1-1,7 2 0,-2 2 1,-4 3-1,-12 5 0,-13 3 1,-18 3-1,-17-1 1,-16 2-1,-16-4 0,-15-3 0,-7-5 1,-9-8-1,1-9 1,3-10-1,7-9 1,10-15-1,15-11 0,15-13 1,18-10-2,16-7 1,10-6-2,11 4 0,5-5-6,14 18-20,-11-7-13,5 16 4,-10 4-4</inkml:trace>
  <inkml:trace contextRef="#ctx0" brushRef="#br0" timeOffset="19983.6">21084 10207 98,'-29'-9'37,"1"6"2,-10-4-2,9 9-31,-14 0-1,2 9-2,-1 3 0,3 4-1,7 3 0,9 3 0,10 1-3,15 0 2,15-1-2,14-1 2,13 0-3,8 3 3,4 1-2,-1 4 1,-5 2 0,-8 2 1,-13 4-1,-14 0 1,-16 1-1,-13-1 0,-15-2 0,-8-5 1,-5-4-1,-2-8 0,5-9 0,5-10 0,11-11 0,12-11-1,17-13 1,15-10 0,11-10 0,10-6-2,9-1 3,0-4-6,8 12-1,-16-5-33,8 20 2,-14 1-4,-3 20 2</inkml:trace>
  <inkml:trace contextRef="#ctx0" brushRef="#br0" timeOffset="20404.8">19061 11415 80,'-4'-13'40,"31"2"0,22-13 0,29 2-36,31-5 0,27 1 0,25-2-2,21-2 0,14 1 0,11-1-1,8 1 0,-1-1-1,-4 0 1,-8 0 0,-13 3-4,-24-7-9,-15 15-24,-35-3-2,-25 9-1,-36 3 0</inkml:trace>
  <inkml:trace contextRef="#ctx0" brushRef="#br0" timeOffset="21091.2">20301 11611 64,'12'-15'38,"2"7"-1,-14 8 1,0 0-29,-11 5-2,0 14 2,-12 4-5,-2 14 1,-8 4-2,-1 7-2,-2 0 2,3 0-3,5-6 2,8-5-4,6-9 3,10-14-3,4-14 2,26-9 1,0-16-1,8-7 3,2-7-3,1-6 1,-1-2-1,-3-1 1,-5 3-1,-7 7 2,-7 9-2,-6 6-2,-6 11 3,-2 12-1,0 0 0,-4 11 1,4 5-1,3 4 2,8 0-1,5-2 2,10-4-3,9-7 1,10-11 0,10-5 1,5-8-1,6-5-2,-1-5 3,0 1-3,-10-1 2,-5 4 0,-11 6 0,-9 7 0,-13 7 0,-17 3 0,6 28-1,-15 0 3,-7 6-3,-2 10 2,1 4-3,-2 0-2,7 1-3,1-18-16,24 6-17,-2-17-6,24-3 4,0-19-4</inkml:trace>
  <inkml:trace contextRef="#ctx0" brushRef="#br0" timeOffset="21231.6">21439 11841 107,'-17'20'41,"-5"-17"1,7 1-4,-4-7-41,6-18-28,20 5-9,1-12-1,16 3-2</inkml:trace>
  <inkml:trace contextRef="#ctx0" brushRef="#br0" timeOffset="27409.2">16228 9888 61,'1'-17'36,"2"2"-2,-3-1-1,2 3-31,-2 13-1,9-16-1,2 15 1,9 2-1,8 1 0,12-1 0,13-1 2,13-1-2,12-2 0,15-4 0,14-2 0,12-3 1,10 2-1,5 2 0,6 3 1,5 3 0,5 6 1,1 2 0,4 3 1,3-3 0,11 0 0,8-10 1,11 0-1,11-11 0,10-5-1,8-5 0,8-2-1,2-1 1,-3 2-2,-9 3 1,-3 5-1,-14 4 1,-12 8-1,-13 4 0,-14 4 1,-15 5-1,-11 2 2,-11 0-2,-11 3 2,-12-4-1,-5 0 1,-9-4-1,-5-2 0,-6-3 0,-6-3 0,-4-2 0,-5 1-1,-5-3 0,-6 2 0,-5 0 0,-10 1-1,-4 2 2,-9 2-1,-5 2 0,-15-1 1,12 7-1,-12-7 2,2 23-2,-1 2 2,2 16-2,5 20 1,-1 25-1,6 22 1,1 22-3,-1 22 3,0 18-4,-7 10 1,-6 6-1,-12 1 1,-5-8 0,-11-5 2,-7-10-1,-4-11-1,-4-12 3,1-10-1,4-13 2,6-14-1,4-14-1,6-12 0,7-12 0,3-12 1,6-11-1,2-11-1,1-9 1,0-7-2,3-16 2,-14 12 0,-1-16-1,-4-5 0,-6-3 1,-4-1 1,-7-2-2,-2 1 2,-6 2-1,-3 2 0,-2 5 0,-4 3 0,-4 4 0,-5 4 0,-6 3 0,-5 4-1,-8 2 1,-7 0-2,-11 1 1,-8 0-1,-9 1 1,-9 1-1,-10-1 2,-12-3-2,-4-1 2,-6-1 0,-3-1 0,-4-3 0,-7 0-1,-4-4 1,-3 0 0,-3-2 0,-6-2 0,-6 0 0,-4 0-1,-2-1 1,3 1 0,2-1 1,0 0-2,8 1 2,6-3-1,10 1 0,12-3 0,11 0 0,6-3 0,12-2 0,11 0 0,10 0 0,10-2-1,5 3 1,6 0 0,6-1 0,7 1 0,6 1 2,7-3-2,6-1 2,8-2-1,7-2-1,10-5 1,8-2-1,10-3 1,8-7-2,7-3 1,5-6 0,5-4 0,3-5 0,1-3 0,-2-5 0,0-3 0,-4-4 3,0-2-4,-3-4 2,-2-5-1,-2-4 0,2-9 0,0-7 1,3-5-1,5-8 0,1-12 1,5-6 1,-2-6-1,0-6-1,-6 0 2,-3 3 0,-9 6 0,-7 12-2,-7 16 1,-7 20-1,-2 18 1,-1 16-1,6 19-3,3 3-13,25 18-21,4-9-2,20-2-3,9-8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11:09.26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13923 3033 5,'-33'24'23,"-2"3"-11,4 13 7,-11-3 3,4 16 1,-15-8-3,8 16-3,-18-8-5,13 12-3,-10-8-3,9 8-2,-3-5-2,5 2-1,3 3 0,2 3-1,3 2 1,4 5 0,3 1-1,3 2 0,2 4 0,4 2 0,3 1-1,2-2 1,4 0-1,0 2 0,1 2 1,-1 1-1,4 2 2,-2 1-1,0 5 1,-1 2-1,1-1 1,2 1-1,2 1 2,5 0 0,4-2 0,7-3 0,9-4 0,8-2-1,12-2 1,8-4 0,11-8-1,8-3-2,9-8 0,9-9 1,8-12-1,5-13 2,4-19-1,5-18 1,6-26 1,9-23-1,7-25-1,5-24 3,0-24-2,2-21-1,0-21-2,-2-17 2,-6-13-2,-11-6 2,-16-4 1,-16 0-3,-22 2 2,-19 12 2,-31 9-1,-26 16 1,-31 15-1,-24 15 0,-21 17 0,-13 18-2,-5 26-12,-7 6-22,16 23-1,3 13-2,19 29 0</inkml:trace>
  <inkml:trace contextRef="#ctx0" brushRef="#br0" timeOffset="624">13861 5474 71,'-36'-8'38,"-3"10"-1,-14 1 1,-2 7-29,-9 12-6,4 14 0,1 12 0,6 10 2,5 5-2,12 2 0,14-4 0,20-7 0,17-15 0,22-15 1,18-24-2,16-23-1,14-23-1,10-16 1,4-20-1,-3-11 0,-7-13-2,-9-5 1,-13-2 1,-11 13-2,-18 13 2,-13 19 1,-17 28-2,-8 40 2,-23 19 1,-6 48-2,-5 32 1,-4 19-4,19 23-31,0-9-4,26 3 1,9-20-3</inkml:trace>
  <inkml:trace contextRef="#ctx0" brushRef="#br0" timeOffset="3478.8">19628 3456 65,'-12'-10'34,"-4"2"-2,-3 8-1,-4 1-31,-2 8 1,-4 5 0,-5 7 0,-6 3-1,-4 9 1,-10 4 3,-4 10-2,-6 5 1,1 13-1,-4 9 1,9 11-2,8 8 1,14 11-1,16 8-2,17 6 0,17 6-1,13 1-1,14-1-1,3-6-1,6-2 4,-5-8-2,2-7 2,-7-10 0,2-16 3,4-15 0,7-21 3,15-17-2,15-26 1,24-21-2,18-23-1,15-18 1,8-21-2,0-17 1,-10-14-1,-14-14 2,-29-17-1,-28-12 1,-34-9 2,-29-3 0,-34 3-1,-24 14 0,-31 14-1,-15 26-1,-10 34-4,-11 24-16,14 44-18,11 20-1,28 28-2,25 15 0</inkml:trace>
  <inkml:trace contextRef="#ctx0" brushRef="#br0" timeOffset="4539.6">17533 14779 46,'-70'-39'35,"-2"6"2,-9 4-3,-6 9-34,3 10 0,-5 12 1,-2 15-2,-3 11-1,-5 13 1,0 14 1,-7 17 0,-1 17 1,-6 16 0,2 20-1,-4 16 2,9 23 0,7 15 1,17 19-2,18 4 1,30 3-2,29-8 1,34-10 0,38-15 0,36-25 0,36-24-1,29-29 2,25-24 1,19-22-1,12-22 0,10-25 0,3-22-1,-3-20 0,-15-21 1,-13-17-3,-24-20 2,-29-22-1,-39-22 0,-32-14 0,-46-14 1,-37-9-2,-38-1 0,-31-4 1,-25 5-4,-18-1-7,3 19-26,-4 2-2,19 11 0,7-6 1</inkml:trace>
  <inkml:trace contextRef="#ctx0" brushRef="#br0" timeOffset="5662.8">2213 7100 90,'21'0'38,"-21"0"-2,-16 15 0,-23 2-33,-11 11-1,-13 6 1,-6 10-2,-7 5 2,8 4-2,6-1 1,16-2-1,20-3 0,20-9 0,24-8-1,22-7 0,17-7 1,9-4-1,3 0 0,-2 0 1,-8 1-1,-11 6 1,-16 8-1,-18 6-1,-16 7 0,-15 1-1,-10 2-2,-7-10-5,13 1-23,-5-16-6,26-18 1,0 0-1</inkml:trace>
  <inkml:trace contextRef="#ctx0" brushRef="#br0" timeOffset="5928">2767 7382 94,'-22'29'38,"-10"24"1,-19 7-2,2 14-30,-1 0-2,17 2-1,11-9-1,19-7-1,22-20 0,21-19 0,21-22 0,14-18 0,8-20 0,4-13-1,-8-11 1,-12-6-1,-17-1-1,-23 4-2,-20 9-1,-26 9-2,-12 27-9,-25 5-24,4 27-2,-9 4 0,14 18-1</inkml:trace>
  <inkml:trace contextRef="#ctx0" brushRef="#br0" timeOffset="7347.6">4638 7486 66,'-2'-15'36,"-10"-7"0,-3 7 0,-19-7-25,4 12-2,-14-3-3,-3 15-1,-9 4-2,-3 16 0,-2 11-1,-1 14 0,4 11-1,11 6 1,12 3 0,19-2-1,19-10 0,26-15 1,25-22-1,29-26 1,24-28-1,14-22 1,11-23-1,4-15 0,-4-15 0,-7-10 0,-14-3 0,-19 6 0,-24 3-1,-19 8 0,-20 15 0,-18 16 0,-17 19 0,-16 32-2,-13 34 3,-13 35-1,-6 34 1,0 30-2,3 20 1,7 16 1,12 10-4,16-7 0,18-5-6,7-31-18,31-3-14,2-33 2,23-11-2,-3-27 1</inkml:trace>
  <inkml:trace contextRef="#ctx0" brushRef="#br0" timeOffset="7534.8">5586 7520 97,'16'-1'38,"5"-5"1,17 7-1,2-6-36,15 1-2,10-1-2,2-5-9,8 9-26,-12-5 1,-7 10-2,-20-2 0</inkml:trace>
  <inkml:trace contextRef="#ctx0" brushRef="#br0" timeOffset="7675.2">5668 7765 103,'-44'18'39,"29"-3"1,25-25-2,36-8-37,33-9-3,22-12-26,31 5-10,12-10 1,26 6-3</inkml:trace>
  <inkml:trace contextRef="#ctx0" brushRef="#br0" timeOffset="8876.4">10658 6771 55,'0'0'35,"0"0"0,0 0-1,-11-2-19,13 18-3,-9 0-3,10 21-2,-1 8-3,2 14-1,0 8-2,-2 10-2,0 6-1,-5-2-4,6 8-9,-11-17-22,6-1 0,-7-14-1,5-3 1</inkml:trace>
  <inkml:trace contextRef="#ctx0" brushRef="#br0" timeOffset="9126">10126 7735 101,'-3'14'40,"27"3"1,20-18-3,34 2-34,26-9-1,27-3 1,17-10-2,20-3-1,13-3-4,-1-7-29,12 10-7,-16-6-1,-5 9-1</inkml:trace>
  <inkml:trace contextRef="#ctx0" brushRef="#br0" timeOffset="10795.2">10521 8356 64,'0'0'36,"-13"-1"-1,13 1 1,-12 0-29,10 16-3,-5 9-1,2 12 0,-4 7-1,-2 8 1,-3 0-1,2 2 0,-1-8-1,4-7 1,1-16 0,8-23 0,0 0 0,8-23-1,6-14 0,4-9 1,2-8-1,5-5-1,1-2 1,0 3-1,0 8 1,-4 7-1,-5 11 1,-2 10 0,-4 12 0,-11 10 0,9 12 0,-8 6 0,0 4 0,4 4 1,7-1-2,7-2 2,11-8-1,12-7 0,11-12 0,11-10 0,9-8 1,6-7-1,0-3 1,-3-2-1,-10 5 0,-10 5 0,-15 10 0,-12 14 0,-17 14-1,-15 14 1,-13 12-1,-8 11 0,1 4 0,0 5-2,9-1-1,9-10-4,30-2-31,0-19-3,26-4 1,5-18-2</inkml:trace>
  <inkml:trace contextRef="#ctx0" brushRef="#br0" timeOffset="10935.6">11950 8622 105,'-16'-6'40,"1"6"0,-11-12-4,5-2-38,21 14-25,-22-34-11,23 17-1,-3-7-2,9 4 0</inkml:trace>
  <inkml:trace contextRef="#ctx0" brushRef="#br0" timeOffset="12277.2">7587 7139 73,'-9'-25'35,"-15"3"-1,-8 8 0,-13 6-31,-5 13 0,-6 8 1,0 16 1,-8 14-1,6 16-1,3 9 1,11 10-2,9 3 1,18 3-2,14-7 1,20-7-1,18-20 1,21-15 0,18-27-1,19-22 2,9-22-1,3-17 0,-3-14 0,-6-8 0,-18-5 0,-18 0-1,-23 4 0,-25 9-1,-26 7 0,-21 11-1,-18 14 1,-11 11-2,0 12-2,-2 8-3,19 20-29,-1-2-3,29 13 1,12-4-1</inkml:trace>
  <inkml:trace contextRef="#ctx0" brushRef="#br0" timeOffset="12448.8">8486 7385 90,'-21'-14'16,"2"0"-14,0-3-3,4-1-36,7-5 1</inkml:trace>
  <inkml:trace contextRef="#ctx0" brushRef="#br0" timeOffset="12870">8833 7095 97,'-56'5'37,"3"8"2,-6-5-2,3 6-34,11-1 0,13 6-1,15-1 0,15 2-1,18 1 0,18 4-2,13 2 2,12 2-1,7 3 0,-1 2 0,-5 4 1,-9 5-1,-17 2 1,-17 0 0,-19 0 0,-18 1 0,-16-3 0,-9-3 0,-7-11 1,1-10-1,6-15 0,10-17 1,14-16-1,18-16-1,16-17 0,14-12 0,14-3-2,8-5 1,5 7-3,-1 3 0,5 23-12,-17-2-21,-1 24-1,-13 5 0,1 16 0</inkml:trace>
  <inkml:trace contextRef="#ctx0" brushRef="#br0" timeOffset="13291.2">9517 7031 105,'-17'4'39,"-12"-1"1,1 12-2,-1 1-34,-2 7-1,2 3 0,7 7-1,7 0-1,11 5-1,12-1 1,13-1-2,13-4 2,10-1-2,8-2 1,5 0 0,-2-3 0,-5-1 1,-10 0-1,-15 3 0,-19 2 0,-18 3 0,-20 1 0,-17 0 0,-12-3 0,-5-3 1,-4-8-1,5-10 0,12-12 0,16-19 0,21-15 0,17-15 0,20-13 0,14-12 0,11-5-1,4-3 1,-1 7-3,-10 3-3,-3 21-32,-28 4 0,-11 27 0,-22 6-3</inkml:trace>
  <inkml:trace contextRef="#ctx0" brushRef="#br0" timeOffset="13946.4">8340 7335 39,'18'-15'26,"1"7"2,-6 1 2,-6-3-22,3 11 0,-10-1 0,0 0 1,0 0 1,0 0 1,0 0-2,-9 17-4,9-17 0,-13 22-2,3-9 1,3 3-2,-2-1 1,2 2-2,-1 1 1,4-5 0,2 0-1,7-3 0,-5-10 0,24 10 0,-4-13 0,3-2 0,1-7 0,0-2 0,-2-5-1,-4-1 2,-9-1-2,-4 3 2,-9 1-2,-3 0 2,-4 4-2,-3 2 2,-2 5-1,3 5 0,-1 2-1,3 3 1,11-4-1,-15 22-1,12-6 0,-1-1-3,13 8-32,-9-11-2,11 3-1,-11-15-1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05:56.92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2596 1464 81,'0'0'37,"22"-55"3,-22 55-2,11-71-35,-11 71-1,-7-80 1,7 80-1,-32-75 2,32 75 0,-60-54-1,60 54 0,-85-23-1,51 49 1,-65 17-2,-5 41 0,-4 40 0,15 38 0,19 20-2,29 8-2,27-11-3,29-56-3,20-10-24,-11-41-7,11-22 0,-7-35-1</inkml:trace>
  <inkml:trace contextRef="#ctx0" brushRef="#br0" timeOffset="1170">1734 1927 79,'-40'-16'40,"18"16"-1,11 1 1,28 1-24,17-4-11,28-5-1,16-6-2,17 1 1,12-3-1,7 0 0,-4 2 0,-9 6-1,-14 8-1,-16 8 0,-18 12 1,-18 8-2,-18 8 2,-14 4-2,-12 3 2,-6 6-2,-3-3 2,-2-3-2,0-9 1,5-7-1,6-14 2,9-14-1,0 0 1,17-31 0,2-6 0,3-10 1,2-12-1,2-7 2,-1 6-3,-1 2 1,-5 8-2,-2 8 2,-2 11-1,2 13-1,2 13 1,4 6 0,9 4 0,8 7 0,9-3 0,9 0 1,3-1-1,2-2 0,-4-2 1,-8 1-1,-11-1-1,-13-2 1,-14 2 0,-13-4-1,-28 21 0,-3-1 0,-11 4 1,-5 5 0,-3 8 0,2 1-1,8 3 2,8 0-2,17-4 2,12-1-1,18-12 0,17-9 0,17-11 0,9-8 0,7-11 0,3-12-1,-2-8 1,-6-10 0,-11-1-1,-14-3 1,-18 5-1,-12 5 2,-14 6-1,-11 7 1,-6 9-1,-3 7 0,4 10 1,4 8-1,11-1 1,10-7-1,22 13 1,11-7-1,16-6 1,12 0-1,7-4 1,6 1 0,-5 1-1,-4 2 0,-12 7 1,-10 5-1,-17 10 0,-17 3-1,-14 7 1,-12 1 0,-7 3 0,-7-2-1,1-2 1,1-5-1,9-8 1,9-9 0,11-10-1,14-8 1,10-10 0,9-8 1,4-5-1,2-5 1,-2-1 0,-5 3 0,-7 4-1,-6 7 1,-9 7 0,-10 16-1,0 0 0,0 0 0,0 0-1,-1 16 1,5-5 0,6 1 0,5-2 0,5-4 0,4-3 1,2-3-1,5-4 1,2-3 0,1-4 0,-2-1-1,0 1 2,-4 3-2,-1 5 0,-6 6 0,-6 10 0,-9 5-2,-4 10 2,-5 1-4,-1 6-2,-6-12-11,17 7-9,-7-30-11,12 18-5,9-26-1,23-7 2</inkml:trace>
  <inkml:trace contextRef="#ctx0" brushRef="#br0" timeOffset="1638">5696 1452 105,'0'0'41,"0"0"0,24-27 0,-24 27-37,3 20 0,-14 12 0,-10 7-1,1 10-1,-5 5 0,9 8 0,10-10-1,15-6 1,16-18-1,22-15 1,20-20-2,21-15 0,9-17 0,5-16 0,-52 24 0,6-2 0,-56 33 0,84-75 0,-84 75-4,69-66-12,-69 66-15,34-55-11,-34 55 2,5-23-2,-29 15 1</inkml:trace>
  <inkml:trace contextRef="#ctx0" brushRef="#br0" timeOffset="1840.8">6030 1749 114,'-5'33'40,"-19"0"2,6 14-2,-17 9-35,10-6-3,-1 0 1,6 5-3,8-6-1,8-11-5,24-5-9,2-29-15,31-1-11,3-17 1,18-2-2,-5-22 2</inkml:trace>
  <inkml:trace contextRef="#ctx0" brushRef="#br0" timeOffset="2043.6">6610 1573 118,'-21'23'41,"7"16"1,-14 8-2,13 17-36,-4-1-2,7 4 0,-1 2-4,5 1-1,8-1-8,-11-20-17,28 0-12,-9-22-1,15-4-2,-3-20 1</inkml:trace>
  <inkml:trace contextRef="#ctx0" brushRef="#br0" timeOffset="2527.2">6831 1693 119,'14'-5'43,"3"-9"1,26 3-2,7-9-40,9 1 1,2 2-1,-4 5-2,-5 6 0,-10 11 0,-14 11 0,-18 9 0,-18 13 0,-19 12 0,-13 7 0,-9 8 0,-5 1 0,-2 3 0,5-10 0,11 0 0,16-13 0,21-12 0,24-16 0,20-13 0,24-12 0,21-16 0,18-2-3,7-21-11,24 8-10,-19-16-7,11 19-11,-21-2 1,-5 18-2,-31-1 3,-19 14 40,-16 15 8,-35-9 12,11 29 9,-30-17 10,1 5 1,-11-10 1,11 2-3,3-7-42,-8-16-14,23 14-16,-19-28-7,12 11 0,-8-7-1</inkml:trace>
  <inkml:trace contextRef="#ctx0" brushRef="#br0" timeOffset="8361.6">2687 3923 85,'-3'14'38,"3"-14"-2,33-11 0,9-15-35,22-12 0,17-12 0,14-9 0,9-11 0,7-1 0,-4-5 0,-3 8 0,-11 6-1,-13 12 2,-17 12-1,-12 18 0,-16 22-1,-9 21 1,-11 21 0,-5 12-1,-3 6 2,3 7-2,7-1 2,8-7-2,15-17 1,11-19-1,19-21 0,16-20-1,16-19-2,7-18-3,12 1-30,-18-15 0,-4 12-2,-24 1-1</inkml:trace>
  <inkml:trace contextRef="#ctx0" brushRef="#br0" timeOffset="8704.8">4053 3846 88,'13'-20'39,"-17"6"0,-2 27-1,-19 14-34,-6 24 0,-12 19-1,-6 20 1,-6 11-2,0 11 1,5-3-1,12-7-1,17-18 0,26-20-1,30-28-1,24-29-6,40-10-13,12-35-14,39-5-4,5-20-2,19-1-1</inkml:trace>
  <inkml:trace contextRef="#ctx0" brushRef="#br0" timeOffset="9328.8">5847 3908 87,'12'-12'37,"-12"12"1,0 0-1,2 32-35,-6 9 0,-5 12-1,0 13 1,-1 5-1,1 3-1,4-2-3,0-17-7,20-4-26,-2-26-1,18-11-1,4-27-1</inkml:trace>
  <inkml:trace contextRef="#ctx0" brushRef="#br0" timeOffset="9500.4">6023 3527 105,'-40'-11'38,"13"11"0,8-2-6,19 2-61,19 0-8,18-2-1,21 13-1</inkml:trace>
  <inkml:trace contextRef="#ctx0" brushRef="#br0" timeOffset="9828">6976 3810 74,'-39'15'40,"-6"10"-1,-17-6 1,1 12-19,-8-1-18,7 6-1,10-2 1,15 2-1,14 0-1,20-6 1,19-6-2,19-6 0,18-3 0,9-2 1,3 0-1,-3 1 1,-8 2-1,-13 9 1,-24 3-1,-19 8 1,-21 3-1,-17 1-1,-8 0 0,-3-6-4,8 1-9,-2-30-19,34 3-6,9-24-2,31-5 1</inkml:trace>
  <inkml:trace contextRef="#ctx0" brushRef="#br0" timeOffset="10327.2">9193 3929 77,'-65'-28'38,"7"4"-2,-5-10 1,11 14-30,-2 1 0,5 15-2,-3 11 0,2 18 0,-3 14-1,4 15 0,3 5-1,11 5 0,9-2-1,16-6-1,16-12 0,20-15 0,19-24-1,19-19 0,14-20 1,11-10-1,3-11 0,-2-6 0,-7 0 1,-12 6-1,-14 11 1,-16 10-1,-18 17 0,-23 17 0,1 16-1,-14 14 0,-3 14-1,0 3-3,15 18-12,-7-20-8,32 17-10,0-23-5,31-1-1,12-20-1</inkml:trace>
  <inkml:trace contextRef="#ctx0" brushRef="#br0" timeOffset="10686">11068 3743 83,'-31'-6'40,"7"25"-3,-17 4 3,5 15-32,-9 6-5,6 6-1,4 2 0,11 0-2,12-7 0,21-10-1,21-12-2,18-17-5,31 1-18,3-26-11,16 0 0,-3-17 0,10 5 1</inkml:trace>
  <inkml:trace contextRef="#ctx0" brushRef="#br0" timeOffset="11278.8">11627 3804 96,'-47'6'38,"2"22"1,-16-6-1,6 19-32,1 4-2,10 7 0,7 1-2,14-1 0,13-6 0,18-8-1,18-9-1,12-14 0,11-13 0,6-11 0,3-13 0,-2-8-1,-5-8 1,-9-5-1,-10-5 2,-8-3-2,-7 2 1,-9 1 0,-5 8 0,-2 4 1,-2 5-1,3 7 1,4 7-1,7 5 1,4 5 0,9 5 0,2 2 1,5 6-1,1 3 0,1 6-1,-9 7 1,-5 8 0,-9 5-1,-10 5 1,-10 2-1,-7 2 0,-4-2 0,-2-4 0,2-9 0,5-8 0,7-10 0,7-11 1,17-13-1,10-9 0,9-8 0,5-7 0,7-2 1,2-2-1,-3 4 0,-5 4 0,-5 12 1,-9 7-1,-7 13 1,-9 12-1,-7 10 0,-5 9-1,-2 7 0,-2 3-2,5 6-3,-2-9-5,21 13-11,-13-30-6,27 13-7,-5-26-4,18 1-2,-2-23 2</inkml:trace>
  <inkml:trace contextRef="#ctx0" brushRef="#br0" timeOffset="11590.8">12819 3777 109,'-25'5'40,"-19"0"0,6 24-2,-6-6-35,5 7 0,6 0-1,10 3 0,11-5-1,16-4 0,12-8-1,14-5 0,8-4 0,6-6 0,2-4 0,-2-1 0,-5 1 1,-8 6-1,-9 7 0,-12 9 0,-13 7 0,-11 8 0,-4 4 0,-5 2 0,1 2-2,3-9-1,15-5-4,4-28-12,39-2-7,-2-34-10,35-2-3,4-26-2,20-4 1</inkml:trace>
  <inkml:trace contextRef="#ctx0" brushRef="#br0" timeOffset="11809.2">13674 3303 120,'-56'40'41,"-1"31"0,-12 1 0,5 12-39,13 11-1,9 2-1,12-3-1,10-3-1,11-5-2,3-18-5,18 2-13,-19-32-8,15-1-10,-14-26-1,6-11 1,-10-12 1</inkml:trace>
  <inkml:trace contextRef="#ctx0" brushRef="#br0" timeOffset="12292.8">13093 3822 118,'-15'-10'40,"15"10"0,22 3-7,15-3-30,19-2-2,14-1 0,15 0-1,5-3-2,10 1-1,-6-2-2,-5 6 0,-15 0-1,-9 6 1,-18-3 2,-12 5 1,-13 1 2,-22-8 2,0 18 3,-21-10 0,-5 6 1,-15 0 0,-4 7-1,-8 1 0,-1 7-2,0 3 0,2 7-1,7 1-1,12 1 0,16-4 0,17-6-1,16-9 0,17-12 0,12-15 1,14-13-1,5-10 0,-1-10 0,-1-6 0,-8-4 0,-8 2 1,-10 4-1,-10 9 0,-13 11 0,-11 12 0,-2 10 0,-20 16-1,3 8 1,1 8-2,-1 4-1,9 6-3,4-9-5,20 10-9,-6-29-6,32 12-7,-10-24-6,22 3-1,-3-22 3</inkml:trace>
  <inkml:trace contextRef="#ctx0" brushRef="#br0" timeOffset="12651.6">14448 3943 109,'0'0'39,"-11"-8"1,-3 21-1,-21 7-33,7 10-2,-4 6-1,2 5-1,3 3-1,5 0 0,7-6 0,7-5-1,12-14 1,11-13 0,9-16-1,7-9 1,6-15 0,3-7 0,3-5 0,-1-4-1,-3 5 0,-7 7 1,-10 9-1,-8 14 1,-14 15-1,2 16 0,-10 9 0,-3 7 0,0 4 0,2 1-1,8-3 0,8-11-3,17-8-1,10-21-5,22 4-9,-2-31-7,26 6-6,-10-26-6,17 0-3,-10-20 3</inkml:trace>
  <inkml:trace contextRef="#ctx0" brushRef="#br0" timeOffset="12807.6">15383 3473 106,'0'0'40,"-30"26"2,-3 28-2,-25 12-27,-1 18-10,0 10-1,3 5-1,8-2-1,8-8-4,14-5-4,-1-27-12,29-2-8,-13-36-9,21-8-3,-10-28-2,8-9 2</inkml:trace>
  <inkml:trace contextRef="#ctx0" brushRef="#br0" timeOffset="12994.8">14950 3675 126,'12'2'44,"-2"-3"-1,25 12-1,5-7-42,21-5 0,9 0 0,11-6 0,10 7-14,-7-20-6,15 19-6,-27-23-6,6 15-5,-26-17-6,-2 6 0</inkml:trace>
  <inkml:trace contextRef="#ctx0" brushRef="#br0" timeOffset="14773.2">2326 8631 56,'45'5'33,"4"-3"-1,7-3 0,12 2-27,8-11 0,24-3-2,19-13 3,23-5-3,17-12 1,22-1-2,13-6 0,13 3-1,9-1 0,4 6 0,2 4 1,1 7-1,0 5 0,-3 4 1,-4-1-1,4 2 1,-8 0-2,-3-1-2,-3 8-12,-16-4-21,-9 6 1,-24 1-3,-16 15 0</inkml:trace>
  <inkml:trace contextRef="#ctx0" brushRef="#br0" timeOffset="15381.6">6063 8042 28,'0'0'12,"-18"13"2,18-13-1,0 0-2,-9 11-6,9-11-23,0 0-3,0 0-2</inkml:trace>
  <inkml:trace contextRef="#ctx0" brushRef="#br0" timeOffset="15896.4">5976 8110 14,'22'13'29,"-1"-6"0,12-4 2,17 6-16,2-12-3,27 8-1,9-15-2,30 2-3,11-8-1,23 2 1,14-3-2,23 3 0,15-2-2,17 4 2,13 1-2,8 4 1,16 0-1,15 2 1,15-3-1,16 0 0,20-2 0,18-2 0,22-1-1,20 0 0,16-1-1,18 3 0,11 1 0,12 3 0,43 3-1,-27 3 1,5-2 0,51 4 1,-34-2 0,8 0 0,37-5 1,-21-1 0,-28-6 0,47-1 1,41-2-1,-74-3 1,40 2-1,30 0 0,-79 2 0,13 3-1,-30 6-1,-36 1-3,-73 10-4,-16-9-7,-37 16-16,-95-8-8,-6 7 1,-52-6-1</inkml:trace>
  <inkml:trace contextRef="#ctx0" brushRef="#br0" timeOffset="16177.2">22947 7810 26,'0'0'23,"0"0"2,-16-1-6,16 1-4,-24-7-1,24 7-1,-28-14-1,28 14 0,-27-15-1,27 15-1,-27-8-2,27 8-1,-20 23-2,16 10 0,-2 15-2,5 19-1,-2 10-1,4 14 0,-1 11-1,-1 2-1,-2-2-1,-6-7-1,-1-11 0,-6-19-4,10-1-6,-12-25-15,14-8-6,-2-14-2,6-17 1</inkml:trace>
  <inkml:trace contextRef="#ctx0" brushRef="#br0" timeOffset="16770">22834 8635 64,'-14'0'34,"-3"-1"0,1 1-1,-9-6-23,8 8-4,-11-4-2,-1 3-2,-12-1-1,-14 2 0,-20 2-1,-20 2 1,-22 2-1,-27 1 0,-23 2 0,-25 1 0,-25 1 0,-18 0 0,-18 0 1,-15 1 0,-17-3 0,-12 2 1,-14-2-1,-12-1 1,-13-1 0,-13 0-1,-11 2 2,-16-1-4,-13 0 2,-9 2-2,-16-2 2,-5 0-2,-11 0 1,-9-1-1,-3-2 0,-7 0 2,-3-1-1,-3 1 1,0-1 0,3-1 0,-3-2 0,3-1 1,1-3-1,6 1 0,3 0 0,0 0 0,-1 2-1,-3 4 0,-3 5 0,2 5-1,-3 5 1,1 3-1,5 4 0,4 1 1,15 2 0,13 1 2,25 0-2,24-2 1,21-4-1,29-3 0,29-2-3,25-8-4,33 6-7,13-18-12,36 12-10,17-12 0,32 7-1,16-5 1</inkml:trace>
  <inkml:trace contextRef="#ctx0" brushRef="#br0" timeOffset="17004">2667 9297 71,'6'-27'36,"-2"-17"0,8-8-1,0-21-26,11-5-2,-4-13-1,9 8-1,-5 7-1,1 18 0,-8 25-1,-4 33 1,-13 30-1,-10 33-2,-6 32-4,-12 4-18,9 18-16,1-16-2,17-14 0,17-33-4</inkml:trace>
  <inkml:trace contextRef="#ctx0" brushRef="#br0" timeOffset="17659.2">7562 9042 78,'8'-15'38,"-8"15"-1,0 0 0,16 14-33,-25 25-1,1 24-1,-2 28 0,0 28-1,-4 32 0,-2 30 0,-4 28-1,-2 15 2,-1 9-3,0 3 2,-1-4-3,0-18 0,8-18-6,-5-38-26,20-29-4,3-42-3,12-33 3</inkml:trace>
  <inkml:trace contextRef="#ctx0" brushRef="#br0" timeOffset="18330">4076 9443 85,'42'-4'38,"-24"29"-1,-26 37 1,-35 35-35,-28 36-2,-28 28-2,-18 20 2,-7 4-4,0-14-2,25-16-22,21-42-8,44-43-3,38-54 1</inkml:trace>
  <inkml:trace contextRef="#ctx0" brushRef="#br0" timeOffset="18532.8">5972 9394 75,'55'65'37,"-41"43"1,-50 32-1,-38 30-32,-40 19-2,-19 13 0,-11-6-2,9-10-2,18-21-5,17-39-30,48-38-1,39-46-4,55-42 4</inkml:trace>
  <inkml:trace contextRef="#ctx0" brushRef="#br0" timeOffset="18704.4">7162 10363 100,'-13'135'38,"-33"32"2,-41 12-4,-12 7-37,-20 2-3,-1-23-15,19-14-20,8-38-1,30-38-2,18-45 2</inkml:trace>
  <inkml:trace contextRef="#ctx0" brushRef="#br0" timeOffset="20139.6">2285 5482 58,'0'0'36,"-18"6"-1,18-6 0,-12 23-22,12 9-9,0 11-2,7 18 1,-2 21 0,0 25-1,-3 27 1,-4 25 1,-9 15-1,-5 13 1,-6 8-1,-7 1 0,-4-4-2,1-11 2,-1-18-2,4-19-1,6-18 0,6-17 1,4-19-1,7-15-1,6-18 1,7-13-1,4-11 1,3-5-1,3-7 1,5-5-1,2-4 1,6 1 1,6-1-1,4 1 0,10 0 0,6 2 1,9-2-1,6 1 0,8-2 0,6 0 0,10-1 1,11-3-1,6-3 0,5-4 0,7-5 1,8-6-1,3-5 0,6-4 0,-2-5 1,-6-4-2,-8-2 1,-7 1 0,-11-1 1,-11 2 0,-18 5-1,-17 3 1,-13 5-1,-16 1 1,-10 2-1,-9-2 1,-6-2 0,-6-7-1,-1-13 1,2-14-1,0-19 1,5-18-2,4-18 2,5-15-1,4-18 0,1-13 0,4-10-1,-1-7 0,0-7 1,-6-5 0,-2 0-1,-3 2-2,-6 11 2,-2 16-1,-6 17 1,-3 23 1,-1 26-1,-2 22-1,-1 23 2,-1 18 0,9 22 0,-18-12 0,18 12-1,-17 13 1,17-13 0,-15 17-1,8-5 1,-1 1-1,-1 5 0,-4-1-2,3 3-2,-6-12-5,10 10-7,-19-24-1,25 6 9,-32-21 3,9-7 4,-7-8 2,-7-8 2,-7 7 6,-21-12 8,1 21 0,-25 3-7,-3 13-4,-6 8-3,-3 6-4,6 16-9,-9-3-24,12 10-1,1-5 0,12 3-1</inkml:trace>
  <inkml:trace contextRef="#ctx0" brushRef="#br0" timeOffset="22464">11477 6926 77,'-1'-15'36,"6"-4"-1,7-1 0,7-7-31,13-1-1,10-5-1,14 1-1,9-5 1,10 4-2,6 4 1,6 3-1,-1 5 1,-1 10-2,1 4 2,-3 8 0,0 5 1,-2 4 0,2 3 0,5 4 0,1 2-1,6 3 2,1 3-2,4 5 0,2 5 0,0 6 0,-4 5-1,0 6 1,-7 6-1,-2 2 1,-5 5-1,-5 3-2,-8 2 2,-3 1-2,-6 2 1,-2 5 0,-3 3 0,-1 4 0,-4 1 0,-2 6 2,-4 2 0,-4 6-1,-5 1 0,-4 6 0,-4 3 0,-7 1-1,-4 4 3,-5-1-3,-5 4 2,-6 2-1,-6 2 1,-5-2-1,-7 0 2,-9 3-1,-10-2-1,-10 4 2,-10-3-2,-6-2 1,-8-6-1,-4-8 2,-2-9-3,0-13 1,2-12-1,0-17 1,1-16-1,3-15 1,0-12 0,3-11 1,0-8-1,2-6 0,3-2 1,7-1-1,7 1 1,7 4-1,8 0 1,8 4-1,7 3 1,5 0-1,12 4 0,0 0 1,-10-4-1,10 4 0,0 0 1,3-12-1,-3 12 2,7-14-2,-7 14 2,13-17-2,-13 17 2,14-14-2,-14 14 2,14-8-2,-14 8 0,15-1 0,-15 1 0,10 2 0,-10-2 0,0 0 0,12 6 0,-12-6 1,0 0-1,0 0 0,0 0 1,0 0-1,0 0 0,0 0 0,3-14 1,-3 14-2,0 0 1,0 0 0,-11-8 0,11 8 0,-12 6 0,12-6 0,-13 12-1,13-12 2,-11 8-2,11-8 1,0 0 0,14-18 1,6-7-1,13-12 0,12-10 1,18-12-1,12-10 2,6-4-3,8-2 1,-1 7 0,-7 10 0,-11 12 0,-16 16-1,-21 19 1,-22 18 0,-18 17 0,-20 17 0,-16 14 0,-16 9 0,-10 11 0,-7 4 0,-2 0 1,2-3-2,4-4 2,9-10-2,10-10 2,16-11-1,10-7 0,16-9 1,12-2-1,14-2 1,15 0 0,11 2-1,11 3 1,7 6-1,7-1 1,2 2-1,2-4-1,2-1 1,-1-3-1,5-2-1,1-6 0,9 0-3,2-9-4,14 12-20,-15-13-12,6 5 1,-15-13-3</inkml:trace>
  <inkml:trace contextRef="#ctx0" brushRef="#br0" timeOffset="23290.8">14023 6769 70,'0'0'37,"0"0"-2,0 0 3,20-15-28,-14-3-4,12 1-1,3-7-1,12-4-1,4-5 0,9 1-1,3-3 1,6 4-1,-1 3 0,0 9 0,-8 8 0,0 17-1,-13 8 0,-3 9 2,-8 5-3,-2 2 2,1-3-2,4-4 2,11-11-1,14-17 0,21-12-1,12-12-1,17-9 0,7-6-2,10 4 1,-7 0-4,-8 14-1,-23 8-2,-15 22 1,-29 8 0,-14 21 0,-26 3 0,-7 14-3,-18-9 0,6 8-18,-10-7 0,2-7-2,2-6 1</inkml:trace>
  <inkml:trace contextRef="#ctx0" brushRef="#br0" timeOffset="23602.8">15020 6709 89,'0'0'36,"-18"-3"1,18 3 1,-13-6-34,13 6-1,-15 8 0,-1 10 1,-12 11 0,-8 16 1,-12 8 0,-2 13-1,0 2-1,11 9-1,12-5-1,23-8 0,27-14 1,33-18-2,34-18-2,19-20-4,31-3-19,-6-27-12,13-5-4,-17-13 1,-11 2-3</inkml:trace>
  <inkml:trace contextRef="#ctx0" brushRef="#br0" timeOffset="23743.2">16208 7248 111,'14'49'15,"-11"-17"-14,-5-18-1,-16-15-42,30-9-1</inkml:trace>
  <inkml:trace contextRef="#ctx0" brushRef="#br1" timeOffset="27380.8">18513 5951 87,'1'-22'34,"2"5"1,-7-1 0,1 5-30,2 0-5,1 13 3,0 0 0,0 0-1,3 22 3,2 20-2,1 18 2,4 18-4,-1 20 3,2 19-1,-4 15 0,-4 15 0,-6 6-2,-4-2 0,-5-10-2,1-12 2,1-13-3,3-16-2,10-14-2,-5-32-19,20-6-14,-8-25 2,8-5-2,-18-18 1</inkml:trace>
  <inkml:trace contextRef="#ctx0" brushRef="#br1" timeOffset="27739.6">18223 7190 103,'2'-11'41,"-4"0"-2,2 11 0,0 0-36,0 0-1,0 0 0,10 20-1,-4 0 1,2 10-2,1 6 0,7 8 1,2 3-1,4 5 0,1 0 0,4-1 0,4-10 1,5-7 0,7-17 0,5-14 0,9-18 1,7-16-1,3-16 1,2-13 0,-3-8-1,-2-8 0,-9-5-2,-13-2-1,-8 6-3,-20-8-11,3 19-22,-18-3-2,7 12 0,-9 3-2</inkml:trace>
  <inkml:trace contextRef="#ctx0" brushRef="#br1" timeOffset="28285.6">19625 5971 80,'14'-16'35,"-3"9"1,-11 7 1,0 0-31,-18 0 0,11 13 0,-7 0-2,3 13 0,-4 6 2,2 13-3,-4 8-1,-1 9 1,-6 5-1,-1 7 1,-2 0-2,3-4 3,3-8-2,7-8 1,13-13-2,15-12 2,18-14-2,14-14-2,15-9 0,6-9-3,8-2 0,-1-8-3,6 7-7,-18-10-24,5 13 0,-15-8-1,0 12 1</inkml:trace>
  <inkml:trace contextRef="#ctx0" brushRef="#br1" timeOffset="28613.2">20203 6414 103,'-24'1'37,"3"8"2,-10-2-1,4 8-33,-4 2-2,2 11 1,1 1-1,4 5 1,3 1-1,10 0 0,8-5-1,12-5 1,12-9-2,12-9 2,8-10-3,9-9 0,4-10 0,0-7-2,-3-5 2,-7-4-3,-8-1 2,-13 0-3,-10 4 1,-15 1-1,-9 12 0,-12 4-1,0 13-2,-10 0-2,16 18-8,-6-7-20,22 9 1,5-4 0,23 0 1</inkml:trace>
  <inkml:trace contextRef="#ctx0" brushRef="#br1" timeOffset="28972">20831 6393 96,'12'1'38,"-24"-4"1,-4 9-1,-22-6-28,4 9-3,-10 1-3,0 7 0,-1 4-1,2 8-1,4 2 1,8 3 0,4-2-2,12-1 2,10-3-2,14-6 2,11-9-3,10-9 0,11-11 0,6-7 0,4-7 0,0-5 0,-2-3 0,-4-2-2,-8 1 2,-7 3 0,-9 8-1,-8 5 1,-13 14-2,0 0 1,-4 11-2,-10 10 0,3 8-1,-4-1-3,16 14-16,-7-13-12,20 5-4,2-14 2,21 2-2</inkml:trace>
  <inkml:trace contextRef="#ctx0" brushRef="#br1" timeOffset="29346.4">21289 6480 104,'-20'-12'38,"-11"2"1,2 12-2,-12 4-31,8 12 0,-3 4-1,8 8 0,5 0-2,11 0 1,12-5-2,17-6 2,14-15-2,17-10-2,13-16 0,11-13 0,6-12 0,8-13 0,-1-12 0,-4-6 0,-7-4 0,-10-1 0,-12 2 0,-13 12 0,-13 9-3,-17 22 2,-16 21 1,-16 24 0,-13 27 2,-11 24-2,-4 17 2,3 4-2,8 14-6,1-16-12,36 12-16,3-22-7,31-7-1,12-22 0</inkml:trace>
  <inkml:trace contextRef="#ctx0" brushRef="#br1" timeOffset="29705.2">22735 5658 89,'-18'-6'37,"-11"23"2,-25 13-1,-5 18-28,-12 17-4,4 16-1,2 7 1,11 10-2,13-1 1,20-6-2,23-5-2,20-14-3,29-1-20,2-28-16,22-7-1,-3-23 0,10-5-2</inkml:trace>
  <inkml:trace contextRef="#ctx0" brushRef="#br1" timeOffset="30204.4">22918 6164 108,'-19'5'38,"-10"8"2,5 16-2,-12 5-33,6 3-2,-4 4 1,3-1-1,1-1 0,8-4-1,4-7 0,9-9-1,9-19 0,0 0 0,20-3 0,3-17-1,5-8 1,2-6-1,1-7 1,-1 1 0,-1 1-1,-6 5 0,-3 7 2,-8 11-2,-12 16 0,11 2 0,-8 19 0,-2 9 0,2 7 0,4 3 0,4 5 0,5-1 0,5-6 0,5-4 0,3-9 0,5-7 0,-2-10 0,0-10 0,-3-9 0,-5-10 0,-4-7 0,-5-8 0,-6-3 0,-7-6 0,-1 2 0,-5-3-2,3 8-5,-9-10-16,22 18-14,-11-8-4,18 10 0,-2-7 0</inkml:trace>
  <inkml:trace contextRef="#ctx0" brushRef="#br1" timeOffset="30500.8">23542 5626 109,'-5'18'41,"6"-7"1,17 14-2,2 0-36,4 14 0,-1 6 1,3 9-1,-7 8-2,-3 9 2,-6 5-4,-10 3 0,-8 2 0,-11-5 0,-5-1 0,-11-7 0,-4-4 0,-5-16-5,8 5-17,-20-24-10,14 2-10,-9-17 2,9-5-3,-6-11 1</inkml:trace>
  <inkml:trace contextRef="#ctx0" brushRef="#br1" timeOffset="31452.4">7833 5699 39,'0'-12'34,"0"12"0,-11-12 0,1 7-20,6 19-7,-5 5-1,8 18 0,-1 15-2,6 20 0,1 17-1,3 18 0,-3 17 1,-2 14-1,-5 7-1,-4 2-2,-1 1-4,-6-18-3,9-4-28,-4-20 0,10-18-2,3-26 1</inkml:trace>
  <inkml:trace contextRef="#ctx0" brushRef="#br1" timeOffset="32045.2">7115 6258 22,'0'0'26,"-9"-13"-3,9 2-2,11 11-4,-4-10-5,14 10-2,2-9-1,15 9-1,4-8-2,16 6-2,10-5-1,14 0-1,12-1-1,13-1 0,9-1-1,12-1 1,12 0-1,11-2 0,10-2 1,15-1-1,13-1 1,14-1-1,18 0 0,9-1 2,18 1-2,14 1 2,15 0-4,9 4 3,8-2-4,13 2 6,4-1-4,11-1 4,8-1-3,10-4 2,7-4 1,11-1-2,7-4 2,9-1-3,6-6 2,8-1-3,0-2 3,1 2-4,-5 0 2,-6 3 0,-9 1-1,-16-1-4,-9 10-29,-32-4-1,-22 5-1,-25-5 0</inkml:trace>
  <inkml:trace contextRef="#ctx0" brushRef="#br1" timeOffset="32528.8">18239 5120 72,'-16'33'38,"10"18"-1,-3 0-8,10 17-26,3 8-4,0-6-29,15 4-4,6-9-3,7-10 1</inkml:trace>
  <inkml:trace contextRef="#ctx0" brushRef="#br1" timeOffset="32778.4">18587 4939 61,'-24'24'37,"-6"27"-1,-24 15 3,-4 24-34,-29 12-1,-7 8-4,5 6-31,-5-10-1,14-8-1,12-19-3</inkml:trace>
  <inkml:trace contextRef="#ctx0" brushRef="#br1" timeOffset="33371.2">8274 5891 56,'12'-2'37,"-12"2"-3,0 0 1,-19 6-21,-6 18-7,-23 8 0,-9 19-4,-20 14 2,-9 12-5,-8 7 2,9 5-4,14 4-7,15-15-25,33-12-2,23-19 0,36-21-1</inkml:trace>
  <inkml:trace contextRef="#ctx0" brushRef="#br1" timeOffset="33932.8">9861 5542 51,'-2'-24'38,"-18"0"-1,-3 11 0,-19-1-14,1 19-18,-8 7-2,1 14 0,0 8-1,8 10 0,6 6-1,13 0 3,12-5-3,15-8 2,19-17-2,19-15 0,18-22 1,16-19-1,15-29 1,7-17-4,6-14 2,-1-9-1,-5-1 1,-11 0 1,-15 6-1,-12 13 1,-21 18-1,-11 19 1,-13 18 1,-17 32-2,-5 11 1,-11 33 0,-10 28 0,-3 17-3,4 22-3,-6-6-18,29 18-11,4-17-4,24-3-1,12-24 0</inkml:trace>
  <inkml:trace contextRef="#ctx0" brushRef="#br1" timeOffset="34042">11122 5881 105,'20'-9'37,"-20"-5"-5,-15-9-28,-2 0-40,-10-7-5,6 5 1</inkml:trace>
  <inkml:trace contextRef="#ctx0" brushRef="#br1" timeOffset="35914">8557 10349 60,'-23'45'34,"8"-10"1,8-19-1,7-16-23,24-11-7,13-11-2,6-13 4,13-1-2,-1-3 1,7 6-3,-8 4 2,0 12-2,-8 11 1,-6 15 1,-9 8-4,-3 9 1,-3 3 0,-1 1 0,4-5-1,4-7 1,6-8-2,5-13 1,9-4-1,3-10-5,10 6-9,-7-15-24,6 10 3,-7-5-4,0 7 4</inkml:trace>
  <inkml:trace contextRef="#ctx0" brushRef="#br1" timeOffset="36241.6">9212 10454 88,'-22'41'39,"2"14"-1,-12 3 1,1 10-35,0 4-3,5 2-1,7-5 1,12-9-3,18-11-1,18-20-5,34-11-27,10-24-5,26-11 3,10-20-1</inkml:trace>
  <inkml:trace contextRef="#ctx0" brushRef="#br1" timeOffset="39470.8">9985 10632 75,'0'0'38,"0"0"0,0 0 1,0 0-32,23-3-2,7-4-1,9-10-1,13-2-1,11-4 0,10-3-3,6-1-1,-3-6-9,-1 14-27,-16 0 0,-14 17-2,-22 2 1</inkml:trace>
  <inkml:trace contextRef="#ctx0" brushRef="#br1" timeOffset="39689.2">9976 10898 100,'2'15'42,"9"-16"-1,21-3 0,6-13-38,27-7-2,17-5 0,15-5-2,9 2-4,-7-11-26,15 13-8,-12-6-2,1 10-1</inkml:trace>
  <inkml:trace contextRef="#ctx0" brushRef="#br1" timeOffset="40500.4">11609 10352 71,'3'-13'39,"-3"13"-3,0 0 3,10 5-33,-16 13-3,6 16 1,-4 8-2,-1 14 0,-2 6-2,0 4 1,0-1-3,1-7 0,10-3-8,-9-20-26,18-11 0,1-20-2,8-15 1</inkml:trace>
  <inkml:trace contextRef="#ctx0" brushRef="#br1" timeOffset="40687.6">11637 10310 89,'-17'7'41,"5"-6"0,12-1-1,16 4-36,19-10-4,14-4 1,9-3-3,12 6-7,-5-8-30,7 8 2,-14 0-4,-8 10 0</inkml:trace>
  <inkml:trace contextRef="#ctx0" brushRef="#br1" timeOffset="40890.4">11642 10609 92,'-24'14'40,"24"-14"0,0 0-1,46-9-35,2-9-3,17-5-1,14 0-2,6-8-7,16 11-23,-11-7-6,3 12-1,-10-1 0</inkml:trace>
  <inkml:trace contextRef="#ctx0" brushRef="#br1" timeOffset="41264.8">12596 10461 76,'-21'-4'39,"21"4"-2,-22 2 2,15 10-32,-13 0-2,-1 11-1,-7 6-2,-3 7-1,-4 3 0,-1 1-1,1 0-1,4-9-1,7-4-3,3-14-1,21-13-2,0 0 0,6-15 1,4-11 0,11 0 3,-3-4 2,1 0 5,-1 10 4,-11-1 0,5 17 1,-12 4-1,0 0 0,-6 19-2,10-1-1,-1-2-1,10-1-2,9-2-3,4-13-5,23 4-27,-3-10-5,14 1 1,-4-8-1</inkml:trace>
  <inkml:trace contextRef="#ctx0" brushRef="#br1" timeOffset="41623.6">12855 10570 92,'-38'10'39,"-8"-4"2,4 11-1,-3 0-35,7 9-1,4 4-1,10 4 0,8 2-1,10-1 0,12-8 0,14-6 0,11-14-2,12-13 1,9-17 0,6-14-1,3-14 0,-1-11 0,-3-4 1,-4-5-3,-12 4 3,-6 7-2,-12 12 2,-7 14-2,-11 21 1,-5 13 0,-18 39-1,-5 13 3,-2 18-5,-8 6 1,10 14-11,-9-15-17,24 7-12,-2-20 1,20-8-2,5-21 1</inkml:trace>
  <inkml:trace contextRef="#ctx0" brushRef="#br1" timeOffset="44618.8">8705 11844 71,'-11'8'38,"11"-8"-2,11-18-6,8 5-24,8-7-4,12 0 1,1-2-1,9 1 0,2 1-1,1 6 1,0 9-1,-1 8 0,-3 10 1,-7 10-2,-4 8 1,-7 6-1,-6 2 1,-6-1-1,-2-8 0,1-9-2,3-19 3,11-18-1,9-21 0,17-16 0,17-15 0,12-13-2,11-2 0,3-4-4,6 19-12,-11-2-18,-6 23-1,-20 11-1,-16 23 1</inkml:trace>
  <inkml:trace contextRef="#ctx0" brushRef="#br1" timeOffset="44946.4">9453 11875 71,'-22'20'38,"-4"18"1,-14 8 0,-2 15-36,1 5-1,9 5 1,10-3-1,15-7 0,18-13-2,24-22 0,31-11-14,17-34-24,25-15 1,6-17-4,12-6 2</inkml:trace>
  <inkml:trace contextRef="#ctx0" brushRef="#br1" timeOffset="45149.2">10461 11891 70,'-11'7'39,"11"-7"-3,31-3-2,-6-13-41,30 8-13,-3-11-15,8 5-3,-6-1 2,-7 8-1</inkml:trace>
  <inkml:trace contextRef="#ctx0" brushRef="#br1" timeOffset="45336.4">10294 12261 87,'-30'34'41,"30"-34"-1,20-1 0,43-34-38,18-16-3,24-7-2,13-15-12,20 12-24,1-5 0,5 10-2,-8 3 3</inkml:trace>
  <inkml:trace contextRef="#ctx0" brushRef="#br1" timeOffset="46256.8">11812 11686 47,'7'-10'38,"-7"10"-2,3-14-2,-14 9-22,10 18-2,-12 1-3,1 13-4,-7 7 1,0 7-2,-5 4 1,3 4-2,0-4 1,7-5-2,5-10 1,8-9 0,1-21 0,17 0 0,5-19-1,4-9 0,6-8 1,0-7-1,3-1 0,-2 2 2,-3 4-2,-6 6 1,-4 8 0,-7 9 1,-13 15-1,12 3 2,-14 9-1,-3 8-3,1 2 2,4 2 0,2 0 0,7-3-2,7-6 2,8-9-2,10-9 1,8-5 1,7-8-1,-1-2 2,5-5-1,-5 3 1,-6 3-2,-7 5 3,-11 13-3,-8 10 1,-12 12-1,-8 10-2,-9 8 1,0 4-2,0 2 0,1-8-5,21 3-20,-4-24-11,23-4-1,4-19-1,20-5 1</inkml:trace>
  <inkml:trace contextRef="#ctx0" brushRef="#br1" timeOffset="46428.4">12936 11869 89,'-19'19'41,"-11"-10"1,4 3-3,-3-14-38,10-2-3,19 4-6,-13-22-28,29 8-4,0-7 1,12 1-3</inkml:trace>
  <inkml:trace contextRef="#ctx0" brushRef="#br1" timeOffset="47208.4">13562 11609 18,'0'0'32,"-4"-13"3,-4 2-2,8 11-15,-26-25-3,16 18-3,-18-9-2,6 10-3,-13 0-1,3 9-1,-10 5-1,0 11 1,-6 5-2,1 12 2,2 3-2,5 3-1,5 0 0,10-2-1,13-7 1,14-6-2,14-8 1,13-12-3,12-9 3,10-6-1,7-9 0,4-5 3,3-4-3,-5-2 1,-2-2-2,-8 2 2,-7 2-1,-11 5 1,-9 6-1,-9 8-2,-14 7 3,2 10 0,-13 14-1,-5 10 0,-7 13 0,-3 12 0,-3 12 0,-3 8 0,-3 6 1,-1 4-2,-1-5 1,0-2 1,0-8 0,1-12-1,2-13 0,2-17 0,2-13-1,6-21-2,10-10-1,2-23-4,21 2-19,-6-26-13,18 2 0,-2-11-1,17 7 2</inkml:trace>
  <inkml:trace contextRef="#ctx0" brushRef="#br1" timeOffset="47411.2">13925 11888 85,'15'9'42,"-15"-9"2,-6 12-3,-11-9-28,2-4-15,3 2-4,-8-13-22,20 12-13,0-12 1,14 5-3,-2-9 2</inkml:trace>
  <inkml:trace contextRef="#ctx0" brushRef="#br1" timeOffset="48035.2">14715 11566 66,'-21'-7'37,"-3"7"0,-12-1 0,-2 14-32,-10 1 1,3 12 1,-5 5-2,6 8-1,1 2 0,13 0 0,7-5 0,17-4-3,15-11 1,15-11-2,13-18 1,14-10 2,9-14-4,5-10 3,2-10-3,1-7 2,-5-4-1,-6-2 0,-9 3 0,-11 1-2,-11 5 3,-8 8-1,-8 10 1,-9 13-1,-1 25 1,-23-2-1,4 30 1,-4 20 0,0 15 0,0 14 1,2 7-3,3 2-2,13 3-7,-2-23-18,24 0-11,0-23-2,22-9-1,0-22-1</inkml:trace>
  <inkml:trace contextRef="#ctx0" brushRef="#br1" timeOffset="48191.2">15226 11807 97,'-16'4'40,"-10"-6"1,9 7-3,-4-10-39,3-4-1,18 9-26,-15-9-11,15 9 0,-4-17 1,4 17-3</inkml:trace>
  <inkml:trace contextRef="#ctx0" brushRef="#br1" timeOffset="74944">13071 13159 74,'-10'6'38,"10"-6"-1,-21 12-3,10-15-42,11 3-27,11-7-2,5-1 0,0-6-1</inkml:trace>
  <inkml:trace contextRef="#ctx0" brushRef="#br1" timeOffset="82900">15891 11488 67,'0'0'39,"0"0"-2,0-14 1,11-2-35,19 0-2,12-5 0,8-1 0,6 2-2,1 1-2,4 15-15,-10-3-18,-6 12 0,-17 2-2,-10 8 1</inkml:trace>
  <inkml:trace contextRef="#ctx0" brushRef="#br1" timeOffset="83071.6">15807 11711 69,'-18'13'39,"20"-3"-2,15-13 0,23-10-28,15-2-14,10-12-32,20-2 2,3-9-4,6-5 1</inkml:trace>
  <inkml:trace contextRef="#ctx0" brushRef="#br1" timeOffset="83368">16469 11064 74,'-30'4'39,"8"-1"0,27 10 1,9-5-35,35 6 0,18-3-2,15 6 1,6 1-2,2 7 1,-9 3-1,-12 6-1,-21 6-1,-19 8 1,-24 7-1,-18 1 1,-21 3-1,-12-1 3,-8-3-3,-2-7 0,6-4-5,-1-22-16,23 2-18,5-18 2,23-6-4,11-13-2</inkml:trace>
  <inkml:trace contextRef="#ctx0" brushRef="#br1" timeOffset="84475.6">17715 11365 41,'4'-13'33,"-6"1"2,2 12-2,-10-15-24,10 15-1,-14 8-1,7 7 0,-7 2-3,4 9 1,-5-2-2,3 5 1,2-4-2,4-1 1,3-5-2,6-8 1,-3-11-1,26-7-1,-7-11 1,7-8-1,1-9 1,1-2 0,0-4 0,-2 2 0,-7 4 0,-1 6 1,-8 7-1,-3 10 1,-7 12-1,0 0 1,-5 21-1,3 0 0,1 3 1,4 4-1,7-3 0,8-2 0,11-5 0,11-7 1,5-5-1,7-6 0,1-6 0,5-4-1,-3-4 1,-7-2-1,-5 0 0,-7-1 1,-8 2-1,-6 3 0,-6 3-1,-16 9 1,14-2-1,-13 13-1,-1 7-1,-3 3-3,6 12-4,-8-7-27,18 10-1,-5-10-1,18 4 1</inkml:trace>
  <inkml:trace contextRef="#ctx0" brushRef="#br1" timeOffset="84928">18838 11375 67,'-10'-21'36,"-14"-3"-1,-3 10 3,-11-1-30,6 10-2,-9 6 0,5 13 0,-3 7-1,7 11 0,1 4-1,8 4-1,7 0 0,10-2-1,10-8 0,10-6 0,6-11-1,13-11 0,6-10 0,9-11-1,2-7 1,-1-4-1,0-5 0,-5 2 0,-2 2 0,-9 5-1,-7 10 1,-9 13 0,-8 14-1,-9 13 1,-8 16 0,-8 12 2,-7 12-2,-7 8 0,-7 4 0,-6 1 0,-3-4 1,-1-8-1,0-8 0,2-11-2,3-16 2,2-13-1,12-12 0,3-18-3,12-5-3,1-21-23,22 0-10,-2-15 1,20 0-2</inkml:trace>
  <inkml:trace contextRef="#ctx0" brushRef="#br1" timeOffset="85427.2">19532 11372 56,'1'-25'39,"3"8"-1,-12-6 1,1 12-14,-15-5-17,3 13-1,-13 4-2,1 10-1,-7 11-1,0 11-1,-1 7 0,6 5 0,6 1 0,10-3-1,13-10 0,15-10 0,15-16 0,17-16 0,13-19 0,9-16-1,6-12 1,7-10-1,-5-3 2,-5-3-3,-11 6 3,-14 7 0,-12 15 0,-12 17-1,-19 27 0,-12 8-1,-12 27-1,-6 19 2,-3 14-3,2 7-2,8 7-1,7-9-5,30 1-28,4-19-3,31-5 1,11-23-2</inkml:trace>
  <inkml:trace contextRef="#ctx0" brushRef="#br1" timeOffset="85723.6">21020 11364 90,'13'-17'39,"19"-3"0,20 2 0,12-3-37,0-1-3,8 12-11,-11-7-25,-2 11-1,-19-1-1,-14 13 0</inkml:trace>
  <inkml:trace contextRef="#ctx0" brushRef="#br1" timeOffset="85864">21129 11527 99,'-2'17'39,"2"-17"0,32 1-2,9-13-39,7-17-11,23 6-24,4-13-1,17 3-1,0-9-2</inkml:trace>
  <inkml:trace contextRef="#ctx0" brushRef="#br1" timeOffset="86363.2">22417 11123 85,'-9'13'39,"12"-2"-1,8-14 1,27-5-33,7-15 0,18-4 0,7-6-2,9-1 1,1 1-2,-5 3 1,-9 6-1,-10 7 0,-15 10-2,-11 9 0,-12 4 0,-6 5 0,-5 4-1,1 6 1,1 1-2,3 0 0,5 0 0,5-3-1,7 0 2,6-4-3,5-5 2,6-8-2,3-3 0,0-11-4,9 6-23,-14-16-11,6 6 3,-17-8-1</inkml:trace>
  <inkml:trace contextRef="#ctx0" brushRef="#br1" timeOffset="86644">23150 11191 97,'-26'34'40,"-14"-3"1,4 14-2,-2-6-33,5 5-1,4-4-2,12-4-1,15-11 0,20-11-2,22-12-1,16-14-3,18-1-6,0-16-29,19 5-1,-9-8-2,5 6 0</inkml:trace>
  <inkml:trace contextRef="#ctx0" brushRef="#br2" timeOffset="90512.8">17782 11884 32,'-45'-11'31,"9"0"1,5 2-1,-1-2-25,14 6 0,0-2-2,18 7-1,-18-1-1,18 1 2,0 0-1,29 17 2,4-13-1,20 3 1,16-6 0,24 0 0,17-8-1,21 0 1,14-4-2,12 1 1,3 0-3,0 1 3,-7 2-3,-4 1 1,-12 5-3,-13-1-1,-15 0-1,-14-3-1,-6 2-2,-16-10-7,4 6-21,-18-9-3,-3 1 1,-6-4-1</inkml:trace>
  <inkml:trace contextRef="#ctx0" brushRef="#br2" timeOffset="91090">22565 11895 75,'32'-1'40,"11"6"-2,3-9-8,22 14-18,11-5-5,23 3-1,15-2-2,16-2-2,9 1-3,2-8-4,6 10-21,-22-11-13,-12 5 0,-28-6-1,-18 6-1</inkml:trace>
  <inkml:trace contextRef="#ctx0" brushRef="#br2" timeOffset="92400.4">17968 12499 34,'0'0'35,"12"-22"0,-1 13-1,-10-8-21,12 13-3,-13 4-3,0 0-2,0 0-1,0 19-2,-13 0 1,0 6-2,-3 4 1,1 4-1,-1-3 0,1 0 0,4-6-1,8-5 0,6-7 1,9-7 0,5-10 0,6-9-1,5-8 1,5-4 0,-2-8 0,-1-2 1,-3-2-1,-5 3 0,-5 1 0,-4 8 1,-4 5-1,-3 8 0,-6 13 0,0 0 0,7 13 0,-6 9 0,2 4 0,3 3-1,4 0 0,6-1 0,7-6 0,9-6 0,8-10 1,8-12-1,6-7 1,4-5 1,-2-7-1,-1 1 1,-10 0 0,-7 4-1,-12 8 0,-11 12 1,-14 11-2,-9 10-1,-8 9 0,-6 7 0,0 3-1,0 2-3,10 5-3,-4-11-31,25 0 1,1-16 0,23 1-2</inkml:trace>
  <inkml:trace contextRef="#ctx0" brushRef="#br2" timeOffset="92556.4">19148 12675 63,'-13'-11'37,"5"-1"0,9 0-3,6-2-29,0-5-39,19 4-1,2-4-1,13 6-1</inkml:trace>
  <inkml:trace contextRef="#ctx0" brushRef="#br2" timeOffset="93055.6">19751 12440 68,'-35'-17'38,"-3"8"-1,-15-3 1,5 12-30,-10 0-2,5 10 0,-4 4-2,7 13 0,5 2-1,12 6 0,12 0-1,19-2-1,13-1 0,16-7-1,15-8 1,13-10-1,7-9 0,5-10 1,3-8-1,-4-6 1,-4-6 0,-9-2 0,-11 2 0,-9 3 0,-9 5-1,-8 10 1,-16 14-1,4 12 0,-12 17 0,-7 17-1,-5 16 0,-4 15 0,-4 12 0,-5 6 0,0-1 1,-4-2-1,-3-10 1,0-11-1,-4-15 1,0-18 0,1-16-1,1-18-1,5-14-2,1-22-7,15-1-27,3-22-1,21-4 1,7-18-3</inkml:trace>
  <inkml:trace contextRef="#ctx0" brushRef="#br2" timeOffset="94007.2">22921 12412 72,'0'0'37,"-2"-13"-1,2 13 2,0 0-30,-14 16-2,3-1-3,2 7 1,-5 2-1,3 5-1,-3-2 0,2 2 0,4-6 0,3-3-2,5-5 1,0-15-2,14 3 2,0-12-1,5-9 1,4-7 1,1-7-2,4-4 1,0-2-1,0 0 1,-5 1-1,-1 7 1,-6 7-1,-3 10 0,-13 13 0,0 0 1,4 17 0,-11 5 1,-1 4-2,1 5 2,4-3-1,1 1 1,7-8-2,13-9 2,8-7-2,10-9 1,8-7-1,3-6-1,1-3 1,1-2-1,-8 4 1,-7 3-1,-9 7 1,-10 8 0,-15 0 0,3 24 0,-10 0-2,-6 3-2,5 6-3,-6-8-9,16 12-23,-6-11-1,19 3 0,1-15 0</inkml:trace>
  <inkml:trace contextRef="#ctx0" brushRef="#br2" timeOffset="94506.4">23990 12445 77,'-11'-19'38,"-16"-3"0,2 12 0,-15 0-30,7 13 0,-8 5-1,3 15-1,-2 6-1,6 8-2,4 4 0,8 3-1,8-2-1,10-4-1,13-8 1,12-11-2,9-8 1,13-12 0,6-11 0,7-9 0,-1-10 1,1-4 0,-6-7-1,-4 3 0,-8 1 0,-9 7 0,-8 6-1,-10 13 3,-11 12-3,-3 24 1,-13 15 0,-9 18 0,-10 21 0,-11 15 1,-7 14-2,-6 6 1,-4 1-1,2-7 0,2-9 0,3-12 1,7-19 0,6-17-1,6-20 1,5-19-2,5-13 1,1-15-1,4-13-3,-2-23-7,11-1-25,-8-22-3,13 1 1,-5-11-2</inkml:trace>
  <inkml:trace contextRef="#ctx0" brushRef="#br2" timeOffset="96581.2">17649 11805 46,'-21'3'33,"2"1"-1,2-12-8,7 9-8,-4-12-6,14 11 1,4-18-6,13 5 2,11-7-3,25-1 2,18-9-3,24-4-1,14-7 1,16-4-3,7-1-2,-4-6-5,2 9-29,-28-4 0,-20 11-3,-28 0 0</inkml:trace>
  <inkml:trace contextRef="#ctx0" brushRef="#br2" timeOffset="97080.4">17953 13010 71,'9'-38'39,"9"-14"-1,22 0 0,15-8-35,21-1-2,15-4 0,8 2-2,10 10-10,-11-3-25,3 13 1,-15 0-3,-6 7 1</inkml:trace>
  <inkml:trace contextRef="#ctx0" brushRef="#br2" timeOffset="97720">18523 11146 30,'-17'0'33,"17"0"2,-12 12 0,12-12-19,7 32-2,1-9-5,16 12-3,4 5-2,9 6-2,5 4-1,4-1-3,8 8-15,-3-12-17,7 0-1,-2-6 0,4-2-1</inkml:trace>
  <inkml:trace contextRef="#ctx0" brushRef="#br2" timeOffset="98125.6">19528 12474 79,'-3'17'39,"10"6"0,12 16-1,-7 5-35,14 10-1,2 6-1,2 4-3,6 4-4,-10-8-30,11 4-1,-7-10-1,5 1-2</inkml:trace>
  <inkml:trace contextRef="#ctx0" brushRef="#br2" timeOffset="98749.6">18209 14488 55,'-15'-23'38,"-18"-5"-1,-5 9-1,-17 5-30,-1 7-3,-7 7 1,1 14-1,-1 11 0,9 14-1,5 8 0,15 6 1,14 0-2,16-4 0,17-7 1,20-11-2,18-17 1,19-15 1,11-21 0,13-16-1,3-19 0,4-12 1,-4-9 0,-9-6-1,-14 1 1,-11 0-1,-16 4 1,-11 7-1,-11 15 1,-9 13 0,-10 16-1,-6 28 0,-7 13 0,-7 28 0,-5 27-1,-2 19 0,3 12-2,2 6 0,10 1-3,5-17-10,22 1-25,4-27 0,21-11-2,1-28 1</inkml:trace>
  <inkml:trace contextRef="#ctx0" brushRef="#br2" timeOffset="98952.4">18998 14473 75,'-14'-2'39,"14"2"0,0 0-1,27-1-34,2-4-4,8-1-1,6 2-2,-1-4-2,8 13-31,-20-5-2,-2 13-1,-17-4 1</inkml:trace>
  <inkml:trace contextRef="#ctx0" brushRef="#br2" timeOffset="99108.4">19001 14741 64,'0'0'39,"0"0"-3,30-5 0,5-9-38,22 2-31,-1-9-1,21 5-3,3-10 1</inkml:trace>
  <inkml:trace contextRef="#ctx0" brushRef="#br2" timeOffset="99826">20286 14126 51,'-21'20'36,"3"-8"-1,16 2 1,2-14-30,26 9 0,7-13-3,16-1 1,5-4 0,9-3 0,-1-3-1,3 2 0,-6-2-1,-3 2 0,-10 1-1,-5 5 1,-10 4-1,-3 3 1,-6 2-1,1 6 0,-1 2 0,2 3 0,5 2-1,3 0 1,6 0 0,4-1-1,6-3 1,4-3 0,2-3-1,0-1-1,-1-1-1,-3-1-3,-2 6-2,-16-12-13,3 19-19,-18-9 2,2 11-2,-19-17 1</inkml:trace>
  <inkml:trace contextRef="#ctx0" brushRef="#br2" timeOffset="100106.8">21086 14281 78,'-22'18'41,"7"13"-1,-9-5 0,10 8-36,-7 3-3,5 2 0,5 3 0,8-2-1,13-5 0,13-11 0,24-8-3,10-19-6,32-2-28,0-16-1,18 0-2,-7-13 0</inkml:trace>
  <inkml:trace contextRef="#ctx0" brushRef="#br2" timeOffset="100730.8">19864 14940 41,'-15'19'36,"2"-6"1,18 5 0,6-15-28,28 5-2,22-12 0,28 0-1,25-8-1,27-2-1,22-6-1,20 3-2,13-2 0,15 2-1,2 3-2,-1 2 1,-4 5-2,-8 0-1,-9 6-2,-15-5 0,-9 13-8,-34-11-21,-9 11-2,-28-5-1,-18 5 2</inkml:trace>
  <inkml:trace contextRef="#ctx0" brushRef="#br2" timeOffset="102072.4">20919 15427 24,'0'0'33,"5"-23"2,-5 9 0,-13-9-27,7 9 1,-13-6-2,1 11-1,-11 0-1,2 12-1,-8 5 1,0 12-1,2 8-1,4 8-1,4 3 1,9 5-2,9-3 2,12-3-2,11-8 1,15-10-2,11-13 1,13-12 0,7-10-1,4-9 1,2-10-2,-2-3 2,-5-2-1,-7 1 1,-11 1-2,-11 5 2,-6 4-1,-9 8 1,-8 7-1,-9 13 1,0 0-1,0 34 1,-9 10 0,-2 20-1,-3 13 0,-4 12 0,0 13 1,-5 3-3,-3-1 3,-3-6-3,-4-10 2,-5-17 0,-2-14 0,-1-16-1,-1-21 1,1-20 0,9-13-4,1-27-2,24-3-28,-2-27-2,24-3-5,4-23 3</inkml:trace>
  <inkml:trace contextRef="#ctx0" brushRef="#br2" timeOffset="102478">22814 14342 58,'26'-3'38,"-16"-2"-1,-10 5 0,0 0-32,-24 27 0,-7 2-2,-6 11-1,-13 11-2,-6 8 0,-3 1-1,2-1-2,11-5-2,3-21-12,24-4-20,5-24 1,14-5-2,22-31 3</inkml:trace>
  <inkml:trace contextRef="#ctx0" brushRef="#br2" timeOffset="102634">22583 14538 65,'2'-29'40,"4"16"-2,-12-2 1,6 15-30,0 0-3,0 0-1,12 16-2,12-6-1,10-3-2,10-6-3,19 9-19,1-20-17,17 6 1,-2-11-3,10 6 2</inkml:trace>
  <inkml:trace contextRef="#ctx0" brushRef="#br2" timeOffset="103008.4">23937 13927 72,'0'0'40,"0"0"-2,-7 11 1,2 11-32,9 16-3,-5 7 0,4 13-3,0 6 1,1 8-2,-2 0-1,1-4-3,3 5-7,-11-16-27,11 3-2,-9-15-1,8-2 0</inkml:trace>
  <inkml:trace contextRef="#ctx0" brushRef="#br2" timeOffset="103258">23479 14909 73,'0'0'42,"13"5"-3,22-23 1,24-2-37,28-9-1,11-1-1,12 1-2,5-2 0,2 9-4,-6-1-3,7 14-31,-24-4 1,-2 15-2,-18-2 0</inkml:trace>
  <inkml:trace contextRef="#ctx0" brushRef="#br2" timeOffset="103866.4">23720 15435 42,'0'0'37,"-12"-20"1,12 20-1,-20-5-28,13 16 1,-8 1-4,1 11-2,-2 4 0,0 8-2,-1 0 1,5 3-2,2-7 1,7-5-2,5-8 1,-2-18-1,23 0 1,-1-19-1,4-12-1,3-9 2,0-8-1,3-5 1,-3 0 0,0 1 0,-3 7-1,-6 8 2,-4 10-1,-4 8 0,-12 19 1,14-2-2,-12 16 1,1 7 0,0 3-1,4 0 1,7 0-1,6-4 0,10-10 0,6-6 0,10-11 1,5-9 0,4-5 0,-1-2 0,-3-1 1,-3 2-2,-10 6 2,-7 7-1,-10 12-1,-7 9 0,-11 15 0,-9 10-1,-4 12-1,-10 6-2,-2 12-3,-15-10-34,12 10 1,-12-17-2,9-3 0</inkml:trace>
  <inkml:trace contextRef="#ctx0" brushRef="#br2" timeOffset="104365.6">21704 13621 60,'-14'6'37,"31"16"0,13 9 0,26 14-29,14 24-5,22 23-2,11 18 0,4 18-1,-10 17-2,-19 12 0,-30 9 0,-29 9 0,-33 3 1,-29 2 0,-28-4 0,-17-9-1,-8-14-2,-6-32-11,16-15-19,3-34-4,15-28 1,4-40-1</inkml:trace>
  <inkml:trace contextRef="#ctx0" brushRef="#br2" timeOffset="104849.2">20320 13336 41,'-76'45'34,"-17"31"2,-5 43-1,-18 38-22,8 55-2,-4 38-6,17 49 0,10 28-4,20 16-1,26-6 1,25-23-4,32-38 0,20-52-13,37-44-20,14-64-2,27-50 0,3-56 0</inkml:trace>
  <inkml:trace contextRef="#ctx0" brushRef="#br2" timeOffset="105005.2">20697 16262 44,'-27'9'16,"5"-2"-16,7-8 0,4-17-34</inkml:trace>
  <inkml:trace contextRef="#ctx0" brushRef="#br0" timeOffset="128202.4">2950 13683 15,'0'0'31,"-2"-14"2,2 14 0,-14-9-21,-8-3 0,3 12-1,-15-10-2,1 15-2,-11-3 0,0 12-1,-8 4-2,2 12 0,0 7-1,10 11-1,7 5-2,11 3 1,13 0-1,15-6 0,16-11 0,14-14-1,18-22 2,12-20 0,14-27 1,8-19 0,5-20 0,-2-11 1,-6-6-1,-9-2 0,-15 3 0,-16 8-1,-16 12 0,-16 13 0,-15 12 0,-6 12 1,-6 14-2,-2 18 1,-1 19-1,2 19-1,3 19 1,5 17-1,5 14 0,3 11-1,7 7-1,4-5-2,10 3-6,-5-21-29,18-4 1,-4-26-3,16-11 4</inkml:trace>
  <inkml:trace contextRef="#ctx0" brushRef="#br0" timeOffset="128405.2">3667 13531 67,'-15'10'40,"15"-10"0,22 8-1,7-17-32,5 0-5,11-1-2,6 0-3,-4-9-22,8 13-11,-12-3-1,-3 11-2,-14 0 1</inkml:trace>
  <inkml:trace contextRef="#ctx0" brushRef="#br0" timeOffset="128545.6">3738 13817 74,'-26'16'40,"24"-1"-1,15-19-1,30-8-35,17-3-3,17-7-6,29 5-30,12-12 0,27 6-4,9-8 0</inkml:trace>
  <inkml:trace contextRef="#ctx0" brushRef="#br0" timeOffset="129122.8">5608 13062 57,'-22'-4'35,"-5"15"1,-14 7-2,7 19-31,-10 11 0,6 19 2,-1 6-1,12 12 0,5-2-1,20 0 1,14-11-1,18-13-1,13-22 0,16-21 0,8-27 0,6-20 0,1-20 0,-3-14-1,-9-11 1,-10-5-1,-15-1 1,-15 4-2,-15 7 1,-14 11-2,-13 14 1,-12 14-1,-7 17 0,-5 9-2,6 15-1,2 1-6,21 15-29,5-7 1,24 7-3,14-12 2</inkml:trace>
  <inkml:trace contextRef="#ctx0" brushRef="#br0" timeOffset="129294.4">6618 13234 65,'-25'21'38,"-2"-9"-1,5-9-4,10-3-38,5-21-33,27-3 2,10-10-2,21-2 1</inkml:trace>
  <inkml:trace contextRef="#ctx0" brushRef="#br0" timeOffset="129700">7059 12896 69,'-44'22'41,"-15"-4"-2,8 10 1,-15-6-35,21 4-2,5-1 0,15 3-1,11-1 0,17 4-1,18-4-1,15 0 0,13-2 1,8 0-1,10-3 0,2-1 0,0 2 1,-8-2-2,-10 1 2,-12 5 0,-15 3 0,-15 3-1,-20 2 0,-9 0 1,-13-2-1,-4-4 1,-5-9-2,-1-8 1,4-12 0,6-13-1,12-16 1,8-16-1,12-13 1,5-13 0,9-5 0,5-3 1,5 1-2,-1 6-1,2 13-3,-4 2-5,8 28-29,-5 4 0,9 19-1,-4 1 0</inkml:trace>
  <inkml:trace contextRef="#ctx0" brushRef="#br0" timeOffset="130121.2">7738 12875 66,'0'-12'41,"-16"-7"-2,1 11 1,-19-3-33,7 14-2,-4 6-2,2 9-1,-1 9 0,8 5 0,9 4-1,11 1 0,12 0-1,15-4 1,9-4 0,12-5 0,3-3-1,1 2 1,-3 1 0,-7 0-1,-10 6 0,-14 4 0,-13 3 0,-13 2 0,-10-1 0,-9-2 0,-6-7 0,-3-6 1,-2-13-1,7-11 0,5-15 1,9-15-1,12-16 0,9-14 0,9-9-1,9-10-1,9 3-1,0-6-5,16 16-32,-13 3 1,14 21-2,-6 6 0</inkml:trace>
  <inkml:trace contextRef="#ctx0" brushRef="#br0" timeOffset="130448.8">9040 13036 71,'0'0'41,"-20"-3"-2,11 14 0,-11 1-34,-3 14-2,-7 7-1,-7 8-2,-6 8 0,-4 3-2,0 2-2,0-10-3,14 6-10,1-24-22,19-8 1,13-18 0,6-10 0,10-20 23</inkml:trace>
  <inkml:trace contextRef="#ctx0" brushRef="#br0" timeOffset="130604.8">8718 13348 0,'21'-48'15,"6"18"22,-14-4 3,1 17 0,-13-4 1,-1 21-22,0 0-9,0 0-4,12 14-2,5-6-4,13 4-2,10-10-7,23 9-32,2-10 1,23 4-1,3-10 1</inkml:trace>
  <inkml:trace contextRef="#ctx0" brushRef="#br0" timeOffset="130885.6">10291 12725 52,'-26'-18'42,"13"7"-2,1-2 1,12 13-16,-7 20-20,6 10-1,-3 13-2,-1 16-1,-4 12 0,1 9-3,4 7-2,-2-7-4,14 3-32,-4-14 0,12-4-1,1-18 0</inkml:trace>
  <inkml:trace contextRef="#ctx0" brushRef="#br0" timeOffset="131104">9794 13547 83,'-3'28'44,"18"-18"0,33-3-2,11-13-39,34-13-2,18-7 0,12-2-2,10-1-2,-3-5-7,9 15-31,-17-2 1,-4 19-2,-23-1 1</inkml:trace>
  <inkml:trace contextRef="#ctx0" brushRef="#br0" timeOffset="131728">10102 14059 70,'0'0'41,"0"0"-1,-13 11-1,9 8-36,-10 8-2,0 6 0,-3 5 1,-1 4 0,1-3-1,3-3 0,5-9 1,5-8-1,4-19 0,14-1 0,6-20-1,8-10 1,3-8 0,2-5-1,1-4 1,-3 1-1,-2 3 1,-3 9-1,-8 7 1,-6 9 0,-12 19-1,11-8 1,-11 8 0,9 26 0,-2-6 0,5 4 0,6-3-1,7-1 1,9-7 0,10-6 0,4-11 0,6-5 0,-2-7 0,-1-5 0,-5-5 0,-3 3 1,-9-1-1,-10 8 0,-7 1 0,-4 11 0,-13 4-1,16 14 1,-13 11-2,-2 5 0,-1 11-1,0 1-5,12 14-32,-14-9-5,11 6 2,-2-12-3</inkml:trace>
  <inkml:trace contextRef="#ctx0" brushRef="#br3" timeOffset="136954">4566 12373 64,'-38'-12'38,"4"-3"-1,-7-13 0,6-7-35,-9 1 0,-5-4-1,-8 0 0,-12 1-1,-12 6 0,-12 6-1,-10 14 2,-7 11-1,-12 13 0,-6 14 1,-3 15 0,6 10 1,4 9 0,9 8 0,8 2-1,13 8 0,17-2 0,21-1-1,20-1 0,17-3 0,21-10-1,16-10 0,13-15 0,10-17 1,6-16 0,0-19 0,-7-16 0,-9-12-1,-18-6 2,-17-3-2,-24 4 2,-19 9-1,-25 13 1,-23 16 0,-19 21 0,-15 20 0,-13 22 0,-7 21 2,-8 17-3,2 15 1,10 13-1,14 12 2,19 6-2,20 3 1,23-3-1,28-1-2,25-4 1,25-1 0,22-9 0,24-11 0,20-14-1,17-16 0,11-14 1,9-19 1,8-16-1,4-16 1,0-10 0,-12-8 0,-8-3 0,-13 1-1,-12 4 1,-11 5 0,-14 14-1,-12 11 0,-8 15-1,-2 15 1,-2 15 0,6 14 1,11 7-1,16 9 1,18-2 0,20-6 0,26-12 0,25-13-1,26-22 1,25-17-1,22-22 1,17-22-2,14-18 1,11-17 3,3-14-2,0-11 1,-8-5-1,-14-1 1,-17 4 0,-21 10 0,-26 13 0,-27 19-1,-31 20 2,-25 22-1,-28 23 0,-19 16 0,-17 17 1,-8 9-2,-2 7 2,4 2-2,12-8 0,18-9 0,22-18 0,27-15 0,23-21 0,26-22 1,27-20 0,21-20 0,16-18 0,10-17 0,6-8 0,-3-8-1,-9 1 0,-16 6 1,-23 10-1,-25 14-1,-27 20 2,-31 21-1,-28 18 0,-25 20 1,-21 17 0,-12 12-1,-9 9 1,-4 5 0,6 0-1,11-3 1,13-9-1,20-13 1,21-16-2,20-17 1,20-19-1,16-18 1,12-17-1,6-18 0,5-13 1,-6-10-1,-9-7 1,-17-5 0,-23 1 0,-18 1 1,-29 4 0,-21 7 0,-27 8 0,-20 12 0,-20 10 0,-12 13 1,-11 7-1,-6 10 0,1 7 0,1 5-1,5-1 0,11-1 0,13-4 1,12-7-2,14-6 2,12-7-2,10-9 1,5-6 0,0-6-1,-3-7 1,-8-3-1,-14-3 1,-14 0-1,-16 0 2,-20 7-1,-18 4 0,-18 7 1,-12 14 1,-12 8-1,-6 16 2,-6 11-2,-1 13-1,-1 9 1,5 8 0,9 6-1,9-2-1,13 3 0,13-10 0,13-6 1,13-12-1,13-12 1,8-9-1,8-10 1,-1-7-1,-4-4 1,-9-1-1,-16 3 1,-17 9 0,-20 6-1,-20 12 1,-21 12 0,-16 11 1,-16 11-1,-12 10 1,-7 8-1,-3 3 1,0 3-1,9-3 0,11-4 0,15-6 0,17-11 0,20-10-1,18-12 1,20-12-1,16-14 1,12-11-1,7-6 1,1-6-1,-4-2 1,-6 0 0,-15 5 0,-14 7 0,-20 11 1,-20 12-1,-20 13 1,-19 14 0,-20 15 0,-16 17 0,-14 14 0,-12 14 0,-4 8-1,1 4-1,10 1-5,8-20-25,37-2-8,19-24-3,42-19 0</inkml:trace>
  <inkml:trace contextRef="#ctx0" brushRef="#br3" timeOffset="139574.8">20261 13200 62,'-112'8'37,"8"-3"-1,3-11 2,9 0-34,14-6-1,15-1 0,11-6-1,11 1-1,9 0 0,5 1 0,4 2 0,2 4-1,-2 6 0,-2 5 0,-8 8 0,-6 6 0,-9 7 1,-6 9 0,-12 4 0,-7 6 0,-9 0 1,-6 2-1,-6-2 0,-1-3-1,-1-5 1,2-8-1,1-6 0,3-8-1,3-9 0,2-10 0,3-8 0,-1-10 0,-3-4 0,-2-5 1,-5 0 0,-4 6 1,-12 9 0,-6 16 2,-9 18-2,-6 21 2,-6 26-2,-2 23 0,-1 22 0,6 16 0,10 15-1,12 11 0,14 4-1,20-2 2,20-11-3,25-12 0,27-19 1,27-17-1,26-23 1,20-23-1,18-21 1,11-18-1,2-7 2,-8-8-1,-14-2 1,-19 3 0,-24 8 0,-34 1 0,-5 32-1,-33 7 2,-18 20-1,-15 17 1,-10 19 0,-2 18-1,-1 15 1,12 15-1,14 10 1,21 3-1,28-5 1,33-2-3,35-13 2,33-15-1,32-19 1,30-20-2,28-21 1,15-20-1,16-15 1,5-18 0,-3-9 0,-9-9 0,-12-2 1,-20 0 0,-26 0 1,-20 5 0,-30 7 0,-22 11 1,-21 10-1,-16 15 1,-15 9-1,-6 11 1,-3 9-1,5 7 1,7 5-1,16-4 0,21-5 0,24-15-1,30-11 0,27-15 0,30-18-1,19-18 0,23-15-1,11-12 0,5-7 0,-5-2 0,-11-1 0,-16 4 1,-23 6 0,-25 13 0,-29 10 1,-28 12 0,-31 12 1,-23 12 0,-22 11 1,-14 12 0,-10 6 0,0 2-1,8-1 1,16-3-1,21-8 0,22-7 0,30-14-2,23-17 1,26-11 0,21-14-1,15-17-1,8-9 1,3-7 0,-3-2 0,-15-5 0,-13 2 0,-24-1 0,-22 7 0,-27 8 2,-25 8-1,-22 3 0,-20 9 0,-16 7 1,-11 7-1,-5 4 1,-2 5 0,4 3-1,12-1 0,0 0 0,30 5 0,14-9 1,15-6-1,19-6 0,13-7 0,13-15-1,2-12 1,7-13 0,-7-12 2,-5-15-2,-13-11 0,-15-7 1,-20-10 0,-15 0 1,-13-3 0,-21 1-1,-11 5 1,-17 8-2,-5 8 1,-6 11-1,-1 13 1,-1 10-2,3 13 2,4 9-2,4 10 0,12 6 1,6 4 0,8 1-1,8-3 0,6-3 0,2-5 0,0-9 1,0-6 0,-5-10 0,-2-10 1,-6-10 0,-6-9 0,-2-7 1,-6-6 0,-2-4-1,-3-1 1,-6-3 0,-8 10-1,-10 10 1,-13 11-1,-15 17 1,-19 17-2,-17 17 0,-15 16 0,-13 16 0,-7 8 0,2 5 0,5 1-1,12-5 0,20-6 1,17-10 0,21-10-1,20-8 0,13-12 0,10-6 1,1-7-1,0-2 1,-9-1 0,-11-1 0,-17 7 1,-18 7-1,-18 12 1,-22 6 0,-16 12 1,-17 7-2,-9 10 1,-9 5-1,1 4 0,6 0 0,10-3-1,21-2 1,20-6-2,23-5 2,23-7-1,24-7 0,20-7 1,17-8-1,12-5 2,5-5-1,0-3 0,-7-3 1,-10 0 0,-16 2-1,-17 6 1,-24 5 0,-21 9 0,-22 6 0,-18 10 0,-16 7 0,-12 8 0,-9 8 0,-5 3-1,2 3 0,5 3 0,11 0-3,8-15-8,31 7-28,9-21-4,30-13 3,16-21-4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2-26T00:08:44.53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2-26T00:08:45.286"/>
    </inkml:context>
  </inkml:definitions>
  <inkml:trace contextRef="#ctx0" brushRef="#br0">8363 6974,'-23'-23</inkml:trace>
  <inkml:trace contextRef="#ctx1" brushRef="#br0">3046 1242 65,'0'0'36,"0"0"-2,0 0 1,0 0-30,0 0 3,0 0-3,-43 5 1,2 25-2,-9 12 1,-8 8-3,-3 6 3,-5 2-4,12 0 0,20-13 0,27-14 0,18-14-2,16-9 1,13-7 0,11-3 1,7-2 0,2 0-1,-3 2 1,-9 5 0,-14 11 0,-14 9 0,-20 13-1,-16 10 0,-15 6 0,-11 4-1,-4 2-1,-2-7-4,17-2-27,2-17-5,24-11-1,5-21 0</inkml:trace>
  <inkml:trace contextRef="#ctx1" brushRef="#br0" timeOffset="280.8">3524 1456 96,'11'-33'40,"-11"33"0,-37 10-2,1 33-36,-14 18-1,3 29 0,11-1 0,24-5 0,25-24 1,21-17-2,19-27 1,16-21 0,13-18 1,6-15 0,-7-17-1,-7-10 1,-74 65-2,57-74 1,-57 74-1,22-79-4,-22 79-4,-7-72-24,7 72-7,-32-58-1,32 58 0</inkml:trace>
  <inkml:trace contextRef="#ctx1" brushRef="#br0" timeOffset="889.2">5852 1563 94,'-31'28'36,"10"-1"-1,5-12 2,16-15-36,0 0 2,32-11 0,9-9 0,14-4 1,3-3 0,8 0 0,-3 3-1,-1 6-1,-7 3 1,-8 7-2,-7 5 0,-10 10 0,-7 5 0,-1 3 0,4-2 0,8-1 0,10-3 0,13-4 0,10-3 0,11-4-1,4-4 0,2-2 0,-5-2-1,-8-2-2,-6 5-5,-65 7-16,46-16-14,-46 16-1,0 0 1,0 0-3</inkml:trace>
  <inkml:trace contextRef="#ctx1" brushRef="#br0" timeOffset="1185.6">6680 1650 99,'-37'29'39,"-9"4"0,12 14-1,-12-1-33,22 3-1,3 3 0,17 0-2,11-6 1,17-5-2,24-16-1,21-16-3,26-8-17,2-23-12,23 2-8,-6-15 1,5 3-3</inkml:trace>
  <inkml:trace contextRef="#ctx1" brushRef="#br0" timeOffset="1544.4">5670 2509 93,'31'19'40,"20"-19"0,42-1-1,32-19-36,41-1-1,36-5-1,28-8 0,10 1-3,-1-4-4,4 12-30,-41 0-2,-26 21-1,-45 4-3</inkml:trace>
  <inkml:trace contextRef="#ctx1" brushRef="#br0" timeOffset="2106">7045 2893 94,'-33'-30'39,"-2"15"1,-14 0-2,0 19-31,-4 6-2,3 19 1,1 8-2,5 10-1,8 3-2,10 2 1,10-3-2,12-3 1,14-9 0,13-15 0,13-15 0,14-17 0,10-15 0,6-8-1,1-14 1,0-5 0,-5-2-1,-7 3 0,-11 9 0,-11 11-1,-9 16 0,-10 21 1,-12 23-1,-10 23 0,-7 30 1,-9 21-1,-6 18 1,-9 17 0,-7 6 0,-7 0 1,-4-4-1,-2-15 1,-1-21 0,-2-23-1,0-24 0,0-24-1,6-24-2,3-30-2,14-12-6,-4-38-13,28 1-4,-7-34-14,30-5 1,4-24 1,21 0 0</inkml:trace>
  <inkml:trace contextRef="#ctx1" brushRef="#br0" timeOffset="2433.6">8887 2169 103,'31'-22'41,"21"14"1,9-10-3,16 4-41,16 7-9,-2-7-26,10 12-3,-19-2 2,-9 11-4</inkml:trace>
  <inkml:trace contextRef="#ctx1" brushRef="#br0" timeOffset="2605.2">9034 2392 101,'-36'8'40,"36"-8"1,28 0-2,32-15-41,46 5-18,12-23-5,38 12-14,11-12 0,30 7-3,7-6 2</inkml:trace>
  <inkml:trace contextRef="#ctx1" brushRef="#br0" timeOffset="3213.6">13557 1843 95,'-13'-20'37,"1"6"2,-13-1-3,-8 6-34,-6 10-1,-5 12 0,-11 13 2,-3 14-1,-5 8 1,0 15-1,8 7 1,12 8-2,13-3 1,19-1-1,25-14 0,23-12 0,26-18 0,20-19-1,13-19 1,5-17 0,-1-14 0,-6-13 1,-17-5-1,-17-7 0,-23 2-1,-25 1 1,-24 4-2,-18 7 2,-13 11-3,-8 9 0,-1 14-3,-1 7-2,24 18-16,-3-2-7,35 16-10,16-3 0,29 4-1,16-8 2</inkml:trace>
  <inkml:trace contextRef="#ctx1" brushRef="#br0" timeOffset="3385.2">14585 2011 105,'-22'-3'39,"7"-2"-1,4-7-7,8 0-63,24-5-7,6-7 1,18 6-2</inkml:trace>
  <inkml:trace contextRef="#ctx1" brushRef="#br0" timeOffset="3790.8">15188 1696 100,'-36'-2'40,"-16"2"1,-4 8-1,-12 7-34,2 3-3,3 7-1,7 5 1,12 4-2,14 4 0,17-1 0,20 4-2,22-2 2,21-2-2,14-3 2,10 4-2,3-2 1,-1 1-1,-9 0 1,-12 2-1,-19 1 1,-20 2 0,-23-2 0,-19-2-1,-15-8 2,-10-5 0,-6-12 0,0-9 0,5-14 1,10-14-1,18-14-1,18-15 1,24-10-2,17-13 1,22-4-4,9-6-1,20 9-14,-12-8-6,19 24-8,-18 5-6,3 19-2,-16 8 1</inkml:trace>
  <inkml:trace contextRef="#ctx1" brushRef="#br0" timeOffset="4196.4">15878 1731 112,'-39'7'41,"-12"-3"0,8 6-1,0-2-38,5 4-1,5 6 0,11 4 1,11 4-2,13 8 0,11 0 0,13 5 0,10 2 0,8-2-2,6 0 2,0 4-1,-1-3 1,-8 1-1,-8-3 0,-14 1 0,-13-2 1,-14 0-1,-15-4 2,-11-4-2,-10-6 2,-4-3 0,-3-9 0,3-4 1,8-12-1,9-10-1,18-10 1,18-19-2,20-7-1,15-14 0,17-6-5,1-17-6,17 8-12,-23-8-5,10 12-9,-23 5 1,-1 8-1,-19 7 2</inkml:trace>
  <inkml:trace contextRef="#ctx1" brushRef="#br0" timeOffset="6380.4">4183 5917 96,'-30'-4'37,"13"0"-2,10-18-4,24 3-31,22-5-1,24-2 0,20-3-3,13-3-2,19 12-28,-5-1-3,-5 11 0,-13 2-1</inkml:trace>
  <inkml:trace contextRef="#ctx1" brushRef="#br0" timeOffset="6536.4">4323 6001 88,'-23'30'38,"23"-15"-1,31-10-2,28-14-42,23-19-28,27-10-3,6-13-1,4-10 1</inkml:trace>
  <inkml:trace contextRef="#ctx1" brushRef="#br0" timeOffset="6817.2">5005 5432 86,'7'40'41,"29"1"-2,16-15 1,19-1-39,21-1 1,10 2 0,-3-6 0,-11 6 0,-19 4-1,-22 15 1,-32 10 0,-30 13-1,-32 12 1,-23 6-2,-17 5 0,-8-7-2,8 3-8,1-26-27,27-10-3,15-27 0,44-24-1</inkml:trace>
  <inkml:trace contextRef="#ctx1" brushRef="#br0" timeOffset="7347.6">6638 5427 59,'-34'11'34,"-1"0"-1,7 1 2,-1-2-32,11 1 1,1-6 2,17-5 0,0 0 0,24 3 0,7-21 0,20-5-1,13-10-1,13-2 0,8-7-1,4-2-1,0 2-1,-4 5 2,-11 7-3,-13 8 1,-14 10-1,-14 12 1,-13 12-1,-13 12 1,-15 12 0,-8 8-1,-4 2 1,1 4 0,4-3 0,14-6 0,14-13 0,20-16 0,30-16 0,23-15-1,21-11 0,12-8-1,10-3-2,-5-4-4,3 19-11,-34-8-7,-6 30-9,-37 0-5,-21 22-3,-31 4 3</inkml:trace>
  <inkml:trace contextRef="#ctx1" brushRef="#br0" timeOffset="7597.2">7602 5548 85,'-55'26'39,"-12"33"1,-23 7 1,3 20-33,-2 5-1,14 7-2,14-5-1,21-9 0,27-17-2,34-27-4,39-14-7,19-38-14,45 3-5,1-32-11,26-5-1,1-17-1,9 2 1</inkml:trace>
  <inkml:trace contextRef="#ctx1" brushRef="#br0" timeOffset="8221.2">9692 5610 78,'0'0'41,"17"5"-2,12-17 0,22-7-33,15 0-8,12-5-6,22 7-28,-9-4-1,4 13-2,-16 0 1</inkml:trace>
  <inkml:trace contextRef="#ctx1" brushRef="#br0" timeOffset="8377.2">9928 5889 101,'-29'22'41,"29"-22"-2,32-13-7,41-12-36,26-14-33,41 0-1,10-10-1,16 2-1</inkml:trace>
  <inkml:trace contextRef="#ctx1" brushRef="#br0" timeOffset="9110.4">10170 5095 93,'10'-19'40,"-10"19"0,-3-15 0,-20 15-39,7 1-1,-1 2-2,4 4-6,-6-10-29,19 3-1,0 0-3,26 20 0</inkml:trace>
  <inkml:trace contextRef="#ctx1" brushRef="#br0" timeOffset="9516">10385 6147 88,'-11'2'36,"-5"-8"1,6 6 1,-13 0-35,10 6 0,-1 1 0,7 5 0,-1 2-1,6 3 1,4-3-1,6-1 0,5-7 0,6-4-1,2-6 1,2-1-1,-3-6 1,-1 2-1,-9-1 0,-10 10 0,0 0 0,-13-7-1,-5 14 1,-3 2-1,1 1-2,-1-2-2,12 11-13,-7-24-10,16 5-12,1-17 0,11-3-2,-3-12 1</inkml:trace>
  <inkml:trace contextRef="#ctx1" brushRef="#br0" timeOffset="9859.2">9480 5665 77,'-29'4'39,"14"6"-2,3-6 1,12-4-35,12 14 1,15-6-1,11-6 1,22 0-1,19-9 0,21-4 0,19-9 0,22-4-1,18-8 0,12-4 0,2 0-1,-4 3-1,-14 3 1,-11 6-2,-20 6 0,-26 6-1,-24 9-1,-26 4-2,-18 16-5,-30-17-25,-13 32-4,-23-14 1,-6 10-2</inkml:trace>
  <inkml:trace contextRef="#ctx1" brushRef="#br0" timeOffset="10249.2">9743 6026 83,'-21'2'38,"-1"-5"0,22 3 0,-13 7-29,32 0-1,13-9-1,26-2-2,21-10-2,23-2 2,22-9-4,16-4 2,10-7-4,1 4 1,-5-3-2,-4 5 1,-13 5 0,-15 6-2,-19 4 1,-18 3-2,-16 9 0,-18-7-2,-10 21-7,-33-11-13,0 0-13,-15 5 3,-2 0-3,-10-8 0</inkml:trace>
  <inkml:trace contextRef="#ctx1" brushRef="#br0" timeOffset="11622">13583 5059 82,'-37'-7'37,"-17"6"-2,-2 24-7,-13 2-21,6 21-2,-2 14 1,13 16-3,9 10 1,13 8-2,14-1 2,18-5 0,20-9-2,22-16 2,20-21-2,17-22 2,13-24-2,8-23 0,1-18 0,-6-13-3,-11-10 3,-18-7-4,-20-4 3,-19 1-2,-24 4-1,-13 6 1,-14 7-1,-6 7 1,-4 11-3,0 7 1,6 18-6,-1-4-12,27 22-11,-3 10-5,22 9-2,1-4 1</inkml:trace>
  <inkml:trace contextRef="#ctx1" brushRef="#br0" timeOffset="11762.4">14647 5325 97,'10'-9'29,"0"-11"-27,9-7-2,8-9-37,19 4-3</inkml:trace>
  <inkml:trace contextRef="#ctx1" brushRef="#br0" timeOffset="12183.6">15492 4888 85,'-39'15'39,"-23"-1"-1,-1 13 2,-14-2-36,14 7 0,3 2 0,18 3-1,18-2 0,22 1-1,24-4 0,23-2-1,19-1 1,14 1-2,6 1 0,-3 3 0,-8 3 0,-15 5 0,-20 3 0,-20 4 0,-24 1 1,-19 2 0,-18-8 0,-11-2 1,-7-15 0,1-9 0,5-14 0,11-12 0,15-17-1,19-18 0,17-11-1,19-15-1,20-5-2,12-4 0,13 3-4,2-4-3,17 23-14,-20-14-5,17 29-10,-17-2-1,6 17 0,-12-2 0</inkml:trace>
  <inkml:trace contextRef="#ctx1" brushRef="#br0" timeOffset="12589.2">16331 4848 92,'-24'10'41,"-18"-4"0,9 11-1,-7-1-36,4 6-1,5 5 0,8 5-1,7 3-1,16 2 1,13 1 0,10 3-2,13 2 2,9 1-2,5 0 2,4-1-3,-6 2 3,-7 1-2,-12 2 0,-14-1 0,-19-1 0,-13-1 0,-14-3 1,-12-2-1,-5-8 0,0-4 1,4-13-1,7-9 0,13-13 0,14-14 0,13-15 0,12-16-1,11-13 1,10-18 0,8-6-3,3-7 0,7 0-2,-6 0-4,10 22-12,-20-8-3,17 31-12,-17 2-5,8 22 1,-5 5 0</inkml:trace>
  <inkml:trace contextRef="#ctx1" brushRef="#br0" timeOffset="12854.4">18080 5052 15,'-54'0'34,"-8"1"-2,3 11 3,-9-1-17,17 26-2,-16 0 0,13 22-7,-7 2-3,5 7-4,4 2-2,-2-11-22,13 1-13,4-16 0,17-12-2,7-20 0</inkml:trace>
  <inkml:trace contextRef="#ctx1" brushRef="#br0" timeOffset="13041.6">17488 5286 94,'-15'22'41,"13"8"0,-3-2-1,23 5-35,7-3-5,18-8-2,29 3-16,4-29-6,36 6-8,2-24-7,18-2-2,0-18 2</inkml:trace>
  <inkml:trace contextRef="#ctx1" brushRef="#br0" timeOffset="13556.4">18750 4920 69,'-62'18'43,"-12"8"-3,1 25 2,-8 3-20,13 14-20,12 7 0,13 2-1,18 0-1,19-11-2,26-4-3,20-24-3,34-6-4,4-34-2,26-6 5,0-27 3,5-10 2,-10-13 2,-15-10 3,-13 0 4,-27-11 4,-6 15 3,-26 0-5,-10 18-1,-18 11-3,-7 22 1,-12 18 0,-6 20 1,-9 17 0,-3 15-2,-1 8 1,8 4-2,7-2 2,17-3-1,17-13 0,20-7-2,21-16 0,19-14 0,15-14 0,7-14 0,6-14-1,-5-10 1,-8-9-3,-10-7 3,-17-2-2,-21 0 0,-22 3-1,-21 9 1,-19 15-2,-17 13-1,-7 19-2,-15 1-12,21 29-4,-10-13-6,33 21-5,3-11-9,27 2 1,19-10 1</inkml:trace>
  <inkml:trace contextRef="#ctx1" brushRef="#br0" timeOffset="14352">6597 7848 88,'-34'41'38,"18"-12"-1,16-29 0,9-14-35,31-20 0,23-13 0,16-10 0,9 0 0,5-2 1,1 9-1,-7 10 1,-10 16 0,-14 16-1,-17 18 1,-14 11-1,-7 10 0,-7 2-1,2 4 0,4-4-1,12-6 1,11-8-1,12-13-2,14-9-1,8-18-5,23 6-13,-12-25-7,11 7-11,-18-11 0,-2 6-1,-22-4 2</inkml:trace>
  <inkml:trace contextRef="#ctx1" brushRef="#br0" timeOffset="14539.2">7612 7801 89,'-94'95'41,"18"4"0,6-14-2,27-5-20,19-12-18,26-11-2,28-9-3,18-25-14,34 10-6,3-25-6,35 6-8,5-14-3,21-1 1</inkml:trace>
  <inkml:trace contextRef="#ctx1" brushRef="#br0" timeOffset="14820">9630 7874 89,'-14'9'38,"14"-9"-1,45-19 2,12-8-33,35-5-4,19 0-8,8-10-28,11 6-3,-10-1 0,-15 14-3</inkml:trace>
  <inkml:trace contextRef="#ctx1" brushRef="#br0" timeOffset="15022.8">9631 8214 83,'8'21'42,"42"-31"0,48-10 0,33-25-22,33-6-17,28-7-4,7-7-6,16 14-14,-29-10-5,-4 25-11,-38 0-4,-26 19-1,-32 4 1</inkml:trace>
  <inkml:trace contextRef="#ctx1" brushRef="#br0" timeOffset="15241.2">10089 7206 119,'-24'-33'41,"3"8"-1,21 25-9,7 26-53,4-7-15,16 18-3,-3 5-1,5 17-1</inkml:trace>
  <inkml:trace contextRef="#ctx1" brushRef="#br0" timeOffset="15397.2">10465 8592 107,'-7'35'42,"-7"-25"-3,14-10-11,6-21-50,-2-20-9,32 2-8,0-11-4,16 0 2</inkml:trace>
  <inkml:trace contextRef="#ctx1" brushRef="#br0" timeOffset="17378.4">13206 7366 52,'-3'-18'36,"-3"-1"0,-9-4-3,1 12-17,-18-6-4,-2 13-3,-17 5-4,-5 17-2,-14 7 1,0 16-2,-6 10 0,6 14 0,5 2 0,13 4-1,16-6 1,23-5 0,24-11-1,31-13 1,25-15-2,25-14 1,17-10-1,12-5 0,8-1 0,-4 4-1,-11 8 1,-23 8-1,-24 13 0,-26 10 1,-30 13-1,-27 7 0,-24 5 1,-25 3 0,-15 0 1,-10-5 0,-10-8 0,0-10 0,5-17 0,13-15 0,15-20 1,22-23-1,25-19-1,26-19 1,27-20 0,25-15-1,19-8 0,11-3 2,3 0-1,-4 10 1,-12 12-1,-14 14 0,-21 24-3,-22 18-2,-18 42-11,-17-12-18,1 37-8,-12 5 1,12 16-2</inkml:trace>
  <inkml:trace contextRef="#ctx1" brushRef="#br0" timeOffset="17596.8">14395 7854 82,'-38'9'43,"2"-3"-2,-6-14-3,10-4-22,21 1-38,2-26-8,32 11-10,9-11 0,20 7-1,7-4 1</inkml:trace>
  <inkml:trace contextRef="#ctx1" brushRef="#br0" timeOffset="18033.6">15289 7380 109,'-48'-19'41,"-8"8"1,-13-7-9,-1 14-31,-2 5 0,5 11 0,5 6-2,13 5 0,15 9 0,23 0-1,22 2 0,26 0 2,23-1-1,15 2 1,9 1-1,8 2 0,-4 1 0,-12 5 0,-17 4 0,-21 2 0,-26 2 0,-23 3 0,-22-1 0,-20-3-1,-12-7 1,-3-10-1,-2-8 1,7-14-1,13-15 2,16-17-1,20-15 0,22-14 1,20-12-2,16-13 1,14-4-2,6-9-4,12 17-13,-14-14-6,8 20-9,-18-5-6,-4 16 1,-12 5 0</inkml:trace>
  <inkml:trace contextRef="#ctx1" brushRef="#br0" timeOffset="18907.2">16625 7455 61,'0'-17'39,"4"6"-3,-13 0 3,9 11-21,-25-7-12,8 12 0,-10 3-2,1 10-1,-6 9 0,-2 15 0,-1 11-1,-1 12 1,0 6-1,3 6-1,4-3 0,2 1 1,6-9-1,3-13-1,8-17 1,5-16 0,5-20 0,13-21 0,6-16 0,7-20-1,7-14 1,6-9 1,2-5-2,1-6 1,-1 2 0,-2 6 0,-5 13 0,-5 14 0,-5 17 0,-3 20 1,-4 19-2,1 19 0,-1 23-1,1 19 0,2 16 1,5 10-1,4 6 1,4 3 0,7-4 1,3-8 0,4-11 0,3-18 0,0-17 0,1-22 1,-3-19-1,-3-21 0,-3-19 0,-6-14 1,-5-15-2,-2-11 0,-4-6 0,-6 0 0,-1 5 0,-6 9 0,1 12 0,-5 12-4,3 24-3,-9 8-9,14 31-7,-16-12-5,16 45-8,-9-13-6,14 14 1,-1-6 1</inkml:trace>
  <inkml:trace contextRef="#ctx1" brushRef="#br0" timeOffset="19453.2">17824 7833 107,'-9'11'40,"0"7"1,-15-6-2,2 8-34,-5 0-2,0 4 0,-4 0-1,3 3 0,0-4 0,6 0 0,5-7-2,7-4 1,10-12-1,0 0 1,24-13-1,-1-8 0,8-9 0,5-10 0,2-5 0,-3-5 0,0 1 1,-5 3-1,-6 7 1,-7 6-1,-5 11 0,-12 22 0,0 0 0,-1 21 0,-5 9 0,3 5 0,1 4 0,7 0 0,7-2 1,10-9-1,11-10 1,10-10 0,8-9 1,5-8-2,4-7 0,-1-4 0,-5-2 0,-5 1 0,-9 4 0,-12 4 0,-7 11 0,-10 9 0,-11 13 0,-8 7 0,-5 9 0,-4 8 0,1 5 0,4 0-4,8 4-9,0-18-6,23 5-6,-4-25-6,33 7-2,-1-23-9,22-2 0,-2-8 5</inkml:trace>
  <inkml:trace contextRef="#ctx1" brushRef="#br0" timeOffset="19578">18918 8105 98,'3'-16'42,"-3"16"1,-14-26-2,4 17-16,3-5-34,-5-13-9,23 23-8,-14-16-5,28 17-5,-7-7-7,15 6 1,5-2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6T00:24:26.3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11563 2818 12,'0'0'24,"0"0"0,0 0 1,0 0-16,11-7-6,-11 7-1,0 0 0,18-13 0,-18 13-1,14-7 1,-14 7 0,17-4 1,-17 4 0,20 1-1,-7 0 1,-2-1-1,5 2-1,1-4-1,2 1 1,2-3-1,5-1 0,-1-1 0,2 1 0,-1-2 0,3 2 0,0 0 1,-2 3-1,1 2 0,-2 2 0,0 2 0,-2 3 0,1-1 1,-1-1-1,0 1 1,2-1-1,-2-3 0,4 0 0,-3-3 0,4-1 1,-1 0-2,0-1 2,1 1-1,1 0 0,-2-1 1,0 2-1,-1 1 1,1-1-1,-1 0 0,1 0 1,-3-2-1,2 2 1,-1-1 0,0 0 0,-1-1 0,1 3 1,-2 0 0,2 1 0,-2 1-1,0 1 1,-1-1-1,3 2 0,-2-2-1,3 0 1,-2-2-1,3-1 0,-1-2 1,1-2-1,-1-1 0,1 0 0,1-1 1,1 1 0,-1-1-1,-1 2 1,-1 1-1,-1 1 1,0 1-1,-1 0 0,-2 0 1,-1 0-1,3 0 0,-1 0 0,0-1 0,1 0 0,1 0 1,2-1-1,0 2 0,1-1 0,-1 1 1,1 0-1,-1 1 0,-1 1 0,-2 0 0,-2 2 0,-1-1 0,-1 1 0,-3 1 0,0 0 0,-1 1 0,0-2 1,2 1-1,1 0 0,-2 0 0,2 0 1,0-1-1,-1 0 0,1-1 0,0 2 1,-4-2-1,0 1 0,1 0 0,0 0 0,-1-1 0,0 1 0,0-1 0,1 0 0,0-1 0,-1 1 1,0 1-1,1 0 0,-4-1 0,1 1 1,-3 1-1,-1-1 1,-10-2-1,18 5 0,-18-5 1,18 4-1,-7-3 0,-1 0 0,4 1 0,-1-2 0,2-2 0,0 1 0,-3-1 0,0 1 1,-12 1-1,19-4 0,-19 4 1,16-5-1,-16 5 1,17-7-1,-17 7 1,20-7-1,-9 2 0,2 3 0,-1 0 0,-1 0 0,0 2 0,-11 0 0,15 0 1,-15 0-1,10 0 1,-10 0 0,0 0 1,0 0-1,0 0 0,0 0 1,0 0-1,0 0 0,0 0 0,0 0-1,0 0 1,0 0-1,0 0 0,0 0-1,0 0 1,0 0 0,0 0 0,0 0 1,6 12-1,-6-12 1,-3 16-1,0-4 0,0 4 1,-1 2 0,2 4 0,-1 1 0,1 3-1,1 4 1,1 0-1,0 0 1,1-2-2,1 0 1,-2 0-1,0-1 1,0 1-1,-3-3 1,0 1 0,-3 0 0,0 0-1,-1-1 2,-1 0-2,1 1 2,0-1-2,0 1 1,1-1 0,2 1 0,0 3 0,2 1 0,1-1-1,0 2 0,0 0 2,-1 3-2,1-2 1,-1 0 0,-2 1 0,1-2-1,-2 1 2,1-2-1,0 0 0,1-1 1,0 0-2,2-2 1,0 2 0,1-3 0,1 1 0,0 1 0,1 0-1,-2-1 2,0 2-2,0-1 2,1 1-2,-1-1 1,0 1 0,1 0 0,0 0 0,1-3 0,2 3 0,-3-2-2,0 0 2,0-1-1,-1 0 1,0-1 0,-1 0-1,-1-1 1,-3-1-1,3 1 2,-3 2-2,2 0 2,-2 1-2,1 1 2,-1-3-2,0 0 1,2 1 0,-2-3 0,3-3 0,0-1 0,-1-2 0,3-2 0,-1 0-1,2 0 1,-1 1 0,-1 0-1,0 5 0,-1 0 1,-3 4-2,-2 3 1,-1 3 2,-3 0-1,2-1 2,-1 0-2,0-6 2,2-4-2,3-5 2,1-5-2,4-10 0,0 0 0,0 0 1,0 0-1,11-13 1,-11 13 0,6-13-1,-6 13 0,0 0 0,0 0 0,0 0 0,-3 14-1,0-4 1,-1 3-1,-1-2 1,1 2 0,0-3 0,2 1 0,2-11 0,-7 17 0,7-17 0,-5 17 0,5-17 0,-3 14 0,3-14-1,-4 11 2,4-11-1,0 0 0,0 0 0,0 0 0,-5-11 0,5 11 0,-5-14 0,5 14 0,-7-16 0,7 16 0,-10-14 1,10 14-1,-13-11 0,13 11 0,-17-11 0,17 11 0,-19-6 0,9 3 0,-1 0 0,1-1 0,-1 1 1,0 1-1,0-3 0,1 0 0,-1 1 0,1 0 1,0 0-1,-1 0 0,-2 2 0,2 0 0,-3 0 0,-1 4 1,0-2-1,-5 2 0,-1 0 0,-1 1 0,-1-1 0,-2 0 0,-2 0 0,-2 1 0,-1 0 0,0 1 0,-4-1 0,-1 2 0,-3-1 1,0 1-1,-3 1 0,1 1 0,-2-2 0,3 2 0,-1-1 0,2 0 1,2 0-1,0-1 0,0 0 0,2-2 0,0 1 0,3-3 0,-2-2 0,3-1 0,-1-2 0,2 1 0,1-2 0,0 0 1,1 1-1,-2-1 0,0 2 0,-1 0 0,2 1 0,-1 0 0,1 1 0,0-2 0,2 2 0,-1-1 0,1 1 0,2-2 0,-1 1 0,0 0 0,1 0 0,1-1 0,1 1 0,-2 0 0,1-2 0,1 3 0,0-1-1,2 1 1,-1 1 0,0 0 0,-1 1 0,2-1 0,1 1 0,-2 0 0,0 0 0,0 0 0,-1-1 0,0 0 0,1 0 0,-1-1 0,1 0 0,-1-1 0,0 1 0,0 1 0,3-2 0,-1 4 0,-1-1 0,1 1 0,2 0-1,-1 2 1,3-1 0,0 1 0,-2-1 0,3 1 0,0-1 0,1-1 0,0 2 0,1-1 0,0 1 0,0-2 0,2 0-1,0 1 1,11-3 0,-17 3 0,17-3 0,-12 1 0,12-1 0,0 0 0,0 0 0,0 0 0,0 0 0,-10 1 0,10-1 0,0 0 0,-13 6 0,13-6 0,-13 6 0,13-6 0,-16 3 0,16-3 0,-16 2 0,16-2 0,-18-4 0,18 4-1,-17-2 1,17 2 0,-17 0 0,17 0 0,-14 1 0,14-1 0,0 0 0,0 0 0,-11-6 0,11 6 0,3-10 0,-3 10 0,4-13 1,-4 13-1,0 0 0,5-11 0,-5 11 0,0 0 0,0 0 0,0 0 0,0 0 0,-11 9 0,11-9 0,0 0 0,0 0 0,0 0 0,0 0 0,0-16 0,0 16 0,5-18 0,-1 8-2,-2 0 4,0-2-4,-1-1 4,-1 0-4,2-1 3,-4-4-3,2 1 3,-1-2-1,0-2-1,0-1 2,0 0-2,0 0 1,-1 0 0,2 1 1,0 0-1,2 1 0,-1-1 1,0 2-1,2-2 0,0 1 1,0 2-1,1-2 1,-1 2-1,1-3 1,-2 2-1,0 0 1,1-1-1,-2 2 0,-1-2 1,0 2-1,0 2 1,0-1-1,-1 2 0,-1 0 1,0 1-1,0-1 1,1 0-1,-2-2 1,1-1 0,1-2-1,1 0 2,0-2-2,1 0 1,1 0-1,3 1 2,-3-1-2,3 3 0,-3 1 1,-1 0-1,-1-1 1,0 1-1,-2-1 0,-3-1 0,2-1 0,-3-2 1,3-2-1,0-1 0,1 1 0,1-2 0,0 1 0,2-2 0,0 2 1,0 0-2,1 0 2,1-1-1,-1-1 0,0 1 0,0-1 0,-1 0 0,-2-2 0,1 2 0,-3-4 0,2 0 1,0-1-1,0-1 1,1-1-1,1-1 0,2 1 0,4 1 0,0-1 1,1 5-1,2 1 0,-2 2 0,0 2 1,-2 2-1,-2 3 0,-1 0 0,-3 4 1,-1-2-1,-3 3 0,1 0 0,-1 2 0,1-1 0,-1 0 0,2 0 0,0 1 0,2 1-1,0 1 1,0 1 0,0 10 0,2-15 0,-2 15 0,0-10 0,0 10 0,0 0 0,0 0 0,-1-11 0,1 11 0,0 0-1,0 0 1,0 0 0,0 0 0,0 0 0,0 0-1,0 0 1,0 0 0,0 0 0,0 13 0,0-13 0,0 0 0,-3 14 0,3-14 0,0 0 0,-1 11-1,1-11 1,0 0 0,11 10 0,-11-10 0,17 6 0,-5 0 0,-1 1 0,2 0 1,2 1-1,2 0 0,2 1 0,1 1 0,3-1 0,1 0-1,3-1 2,1 0-1,4 0 0,0 0 0,2 0 0,1 1 0,-2-3 0,1 0 0,1 1 0,-2-3 0,0-1 0,0-4 0,1-3 0,4-2 0,3-3 1,2-1-1,2-1 0,2-1 1,3-1-1,0 3 0,3 1 0,-3 3 0,1 1 0,-1 2 0,-1-1 0,-2 2 0,-2 1 0,-1-1 0,-1 1 0,-1-1 1,-3 1-1,-1 0 0,0-1 0,1 1 1,-1-3-1,2 1 0,-1-2 0,1 0 0,4 1 0,0-2 0,1 0 0,2 1 0,-2 1 0,-3 1 0,-2-1 0,-3 2 0,-3 0 0,-4 0 0,1 2 0,-3-1 0,-1 1 0,-2-1 0,-1 1 0,1 0 0,-2-1 0,0 1 0,-3 0 0,-2 1 0,0 0 0,-3 2 0,0 1 0,-2 1 0,-1 1 1,0-1-1,1 1 0,-1-1 0,2-2 0,0 2 0,2-2 0,3 0 0,0-1 0,-1 0 0,-1 0 0,0 0 0,-2 1 0,-1-2 0,-3 3 0,1-2 0,-12-2 0,19 6 0,-7-3 0,0-1 0,2 1 0,1-1 0,0-2 0,-1 1 0,-3-1 0,0 0 1,-11 0-1,13-2 0,-13 2 0,0 0 1,0 0-1,0 0 1,0 0-1,0 0 0,0 0 0,0 0-1,0 0 1,0 0 0,0 0-1,12-1 1,-12 1 0,12-4 0,-12 4 0,11-2 0,-11 2 1,0 0-1,0 0 1,0 0-1,0 0 0,0 0 0,0 0 1,-14 8-1,14-8 0,-16 7-1,16-7 1,-16 12 0,16-12 0,-16 17 0,8-6-1,-1 1 1,0 3 0,-2-1 0,-2 0 0,-2-1 0,-3 4 0,-2 0 0,-4 0 0,0 0-1,-1 1 2,-2 0-2,0 1 2,1-1-2,-2-2 1,2-3 0,2 0 1,-3-3-2,2-2 1,1-2 0,-3 1 0,0-3 0,0-1 0,-2-1 0,-2 0 0,-1 1 1,-3-1-1,-2 0 0,-2 1 0,-3-1 0,-3 0 0,0 0 0,-3 0 0,1-1 0,-2-1 0,2-1 0,-1-2 1,1 0-2,0-3 1,2 0 0,0 1 0,1-1 0,-1 0 0,-2 0 0,0 3 0,-2 2 0,1 1 0,-2 2 0,-1 1 1,1 1-1,0 0 0,3 2 0,1-1 0,6 2 0,-2 0 0,4-3-1,3 3 1,2 1 0,0-1 0,3 0 0,1 1-1,0 0 1,4 0 0,0 0 0,2-1 0,0 0 0,2-1 0,0 0 0,3 0 0,-1-2 0,1 1 0,0-2 0,1 1-1,1-2 1,0 0-1,2 1 1,2-2-2,-1 0 2,3 1-1,-1 1 0,-1-1 1,-1 2-1,-2 1 1,-4 2-1,-3 1 1,-1 1-1,-2 2 1,0-1 0,1-2 0,1 0 1,3-1-1,4-2 0,3-3 0,13-2 0,-16 0 0,16 0 0,0 0 0,-10-6 0,10 6-1,0 0 1,0 0-1,0 0 1,0 0 0,0 0 0,0 0 0,0 0 0,0 0-1,10 16 1,-10-16 1,5 18-1,-5-18 0,4 19 0,-4-19 0,6 20 0,-6-20 0,8 15 0,-8-15-1,11 10 1,-11-10 0,19 3 0,-7-5 0,4-1 1,2-1-1,1-1 0,6 0 0,-1-1 0,3 2 0,3-2 0,1 3 0,1-2 0,3 1 0,0 1 0,2-2 0,1 2 0,2-2 0,1 0 0,3-2 0,1-3 1,3 0-1,2-2 0,3 1 0,3-2 0,2 3 0,-1-1 0,0 2-1,0 5 1,-4 1 0,-3 5 0,-2 0 0,-6 1 1,-2 3-1,-3-1 0,0 2 0,-1-3 1,0 1-1,0-2 0,1 1 0,1-3 1,1 0-1,2-1 0,-3-1 0,2 0 0,0 1 0,1 0 0,-2 1 0,-1 0 0,0 2 0,0 0 0,-3-1 0,3-1 0,-4 2 0,2-5 0,0 0 0,0 0 0,-1-1 0,-2 2 1,-1-1-1,-2 2 0,-1 1 0,-5 1 0,0 2 0,-2-2 0,0 3 0,-1-3 0,0 3 0,-1-3 0,-1-1 0,1 3 0,-1-3 0,-2 2 0,-1-2 1,-3 3-1,-1-3 0,-2 3 0,-10-4 0,13 4 1,-13-4-1,10 7 0,-10-7 0,14 6 0,-14-6 0,20 4 0,-9-2 0,1-1 0,0-2 0,-12 1 0,17-2 0,-17 2 0,0 0 1,12-1-1,-12 1 0,0 0 0,0 0 0,0 0 0,0 0-1,0 0 1,8 11-1,-8-11 1,0 0 0,0 0-1,10 8 1,-10-8 0,0 0 0,0 0-1,0 0 1,-2 14 0,2-14-1,-12 10 1,12-10 0,-20 14 0,8-7 0,-5 1 0,-2-1 1,-4-2-1,-3 4 0,-3-1 0,-3 0 0,-4 0 0,-2 1 0,-4 1 0,-1 2 0,-3-1 0,-2 2 1,-2-1-2,-1 0 2,-1 0-1,-2-2 0,-3 1 0,-1-2 0,-1 1 0,0-3 0,-1 0-1,0 1 1,-1-2 0,2 1 0,2-1 0,2-1-1,0-1 1,2 0 0,0 0 0,0-2 0,2-1 0,-2-1 0,2 0 0,1 0 0,1 0 0,1 0 0,4 0 0,1 1 0,2 2 0,0-1 0,3 0 0,1 2-1,1-1 1,1 2 0,-1 0 0,2-2 0,2 2 0,0-1 0,-1 2 0,1-1-1,0 0 2,-1 1-1,2 1-1,1 0 1,1 1 0,1 1 1,0 1-2,2 1 1,0 1 0,2-1 0,1-1 0,1 0 0,3-2 0,4-2 0,2-2 0,3 0 1,10-4-1,-13 3-1,13-3 2,0 0-1,0 0-1,-10 5 2,10-5-2,0 0 1,-12 8 0,12-8 0,0 0 0,-12 8 0,12-8 0,0 0 0,0 0 0,0 0-1,0 0 1,0 0 0,16 8 0,-16-8 0,17 0 1,-7 0-1,4 1 0,2-1 0,4 0 0,6 0 0,1 1 0,7-1 0,5-1 0,4 0-1,4 1 2,1 0-1,2 0 0,0 1 0,2 0 0,0 0 0,0 2 0,2-2 0,-1 0 0,2-1 0,3 0 0,5-1 1,1 0-1,-1 0 0,1-1 0,0 1 0,-2 1 0,0 1 0,-3 2 0,-5-1 0,-3 1 0,-1 2 0,-2 1 0,-1-2 0,-2 1 1,-1 0-1,0-2 0,1 1 0,1-3 0,-2-1 0,0-1 0,-3-2 0,1 0 0,-1-1 0,-2 0 1,-2-1-1,-1-1 0,-1 2 0,-4-1 0,0 1 0,-3 0 0,-1 1 0,-4 0 0,-2 1 0,-2 1 0,-1 1 0,-1 0 0,1 0 0,-1 1 0,-2-1 1,0 1-2,0-1 1,-1 1 0,-1-1 0,-13 0 0,17 0 0,-17 0 1,11 1-1,-11-1 0,0 0 0,0 0 0,0 0 0,0 0 0,10 9 0,-10-9 0,12 4 0,-2-3 0,2-1-1,1 0 1,4-2 0,-1 0 0,1-2 0,-2 0 0,-1-1 0,-2 2 0,-12 3 0,15-5 0,-15 5 1,0 0-1,0 0 0,0 0 0,0 0-1,3 10 1,-3-10 0,2 12-1,-2-12 1,6 14-1,-6-14 1,14 12 0,-14-12 0,17 8 0,-17-8 0,13 6 0,-13-6 0,0 0 1,11 8-1,-11-8 0,-7 16 0,0-4 0,0 2-1,-3 2 1,0-1-1,0 0 0,0-1 0,1-2 2,9-12-2,-12 17 1,12-17-1,0 0 2,-12 10-1,12-10 0,0 0 0,-14 8 0,14-8 0,-20 7 1,7-2-1,-6 1 0,-2 1 0,-3 1 0,-3 1 0,-3-3 1,0 1-1,-2-1 0,0 0 0,0-1 1,1-2-1,-2-1 0,0 2 0,-2-1 0,0 2 0,-3-2 0,0 2 0,-4-2 0,-3 1 0,-3-1 0,-2-2 0,-2 2 0,-1-2 0,0 0 0,-3 0 0,2-1 0,-2 2 0,0 0-1,4 0 1,-2 0 0,-1 1 0,0 1-1,-4 0 1,0 1 0,0 0 0,-2 1 0,2-2 0,1 2 0,2-1 0,0 1 0,4-2 0,2 1-1,3-1 1,1 2 0,2 0 0,0 0-1,1-2 1,3 1 0,1-2 0,-1 0 0,2-2 0,3-1 0,3-1 0,2-2 0,1 0 0,2-1 0,3 1 1,3 0-1,2-2 0,1 1 0,3 0 0,1 0 0,2 2 0,12 2 0,-17-5 0,17 5 0,-12-3 0,12 3 0,0 0 0,-14 0 0,14 0 0,0 0 0,-14 3 0,14-3 0,0 0 0,-15 14 0,15-14 0,-12 13 0,12-13-1,-18 20 1,9-10 0,-1-1 0,10-9 0,-20 17-1,20-17 1,-14 11 0,14-11 0,0 0-1,-10 6 1,10-6 0,0 0-1,-9 13 1,9-13 0,-5 13 0,5-13-1,-4 17 1,4-17 0,5 14 0,-5-14 1,15 7-1,-4-3 0,1-1 0,2 1 1,1 0-1,-2 1 0,1-1 0,1 2 0,0 1 0,1-1 0,1 0 0,4-2 0,2-1 1,4-3-1,2-2 0,5-1 0,3-1 0,2 0 1,2-1-1,-1 2 0,1 0 0,-2 3 0,-1 3 0,-3 0 0,0 1 0,0 0 0,-1 1 0,0-2 1,2-1-1,1-1 0,1-2 0,3-2 1,0 1-1,-1 0 0,1-1 0,1 3 0,-1 3 0,-2 0 0,-1 2-1,-2 2 2,-2 1-1,-1 0 0,-1-1-1,-2 0 2,0-2-1,1 0 0,0-2 0,1 0 0,0-2 1,1 0-1,0-1 0,1 0 1,1-1-1,-1 0 0,1-2 0,3 0 0,0-2 0,2 2 0,0-2 0,0 1 0,-2-1 0,-2 0 0,0 2 0,-4 0 0,-2-1 0,-1 1 0,-3-1 1,-2 1-1,1-1 0,-1 1 0,-2-2 0,0-1 1,-1 2-1,-2-1 0,1-1 0,-1 2 0,-4-2 0,-1 3 0,-1-2 0,0 1 0,-2 1 0,-1 0 0,-10 3 0,19-4 0,-19 4 0,15-5 1,-15 5-1,14-3 0,-14 3 0,15-1 1,-15 1-1,17-2 0,-7 2 0,1-2 0,2 1 0,-2-1 0,1 1 0,1-1 1,-2-2-1,1 2 0,-2-2 0,-10 4 0,19-5 0,-19 5 0,17-4 1,-17 4-1,17-6 0,-17 6 0,18-4 0,-18 4 0,15-4 0,-15 4 0,11-3 0,-11 3 0,0 0 0,11 2 0,-11-2 0,0 0 0,0 0 0,13 5 0,-13-5 0,0 0 0,11 2 0,-11-2 0,0 0 0,0 0-1,0 0 0,0 0 0,0 0-1,0 0 0,0 0 0,11-5 0,-11 5 0,0 0-1,15 8-5,-15-8-22,0 0-3,0 0-2,0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12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customXml" Target="../ink/ink13.xml"/><Relationship Id="rId5" Type="http://schemas.openxmlformats.org/officeDocument/2006/relationships/customXml" Target="../ink/ink10.xml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customXml" Target="../ink/ink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404319"/>
              </p:ext>
            </p:extLst>
          </p:nvPr>
        </p:nvGraphicFramePr>
        <p:xfrm>
          <a:off x="214283" y="762000"/>
          <a:ext cx="8750332" cy="442569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KEY thing we need to do to pass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one thing that might mess us up, even if we get everything else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new technique on the teeter plank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technique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find uncertainties in the transformed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deal with uncertainties when transforming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uncertainty in the slope of a 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possible ways of finding the uncertainty in the slope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prefers one over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use the HDEF on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tackling the questions in the 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 PLUS have some HRT, if time.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96880" y="860400"/>
              <a:ext cx="3629520" cy="217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3200" y="856080"/>
                <a:ext cx="3647880" cy="219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62160" y="1431000"/>
              <a:ext cx="8219160" cy="469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8480" y="1424160"/>
                <a:ext cx="8237880" cy="471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16680" y="1091880"/>
              <a:ext cx="6814800" cy="5149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1920" y="1089360"/>
                <a:ext cx="6843240" cy="516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44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800" y="398160"/>
              <a:ext cx="8523000" cy="586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120" y="383400"/>
                <a:ext cx="8550360" cy="589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244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47520" y="447120"/>
              <a:ext cx="6024600" cy="266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3120" y="434160"/>
                <a:ext cx="6054840" cy="268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891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30307"/>
              </p:ext>
            </p:extLst>
          </p:nvPr>
        </p:nvGraphicFramePr>
        <p:xfrm>
          <a:off x="533400" y="228600"/>
          <a:ext cx="83058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830580"/>
                <a:gridCol w="830580"/>
                <a:gridCol w="830580"/>
                <a:gridCol w="830580"/>
                <a:gridCol w="830580"/>
                <a:gridCol w="830580"/>
                <a:gridCol w="830580"/>
                <a:gridCol w="830580"/>
                <a:gridCol w="830580"/>
              </a:tblGrid>
              <a:tr h="6096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62680" y="966960"/>
              <a:ext cx="1051560" cy="924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9720" y="893520"/>
                <a:ext cx="1087920" cy="10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4960" y="136080"/>
              <a:ext cx="8781480" cy="538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9480" y="128160"/>
                <a:ext cx="8800920" cy="539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482080" y="906480"/>
              <a:ext cx="3294720" cy="939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68040" y="900000"/>
                <a:ext cx="3324240" cy="95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118880" y="390240"/>
              <a:ext cx="7841520" cy="3966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06280" y="377280"/>
                <a:ext cx="7870320" cy="3990240"/>
              </a:xfrm>
              <a:prstGeom prst="rect">
                <a:avLst/>
              </a:prstGeom>
            </p:spPr>
          </p:pic>
        </mc:Fallback>
      </mc:AlternateContent>
      <p:cxnSp>
        <p:nvCxnSpPr>
          <p:cNvPr id="8" name="Straight Connector 7"/>
          <p:cNvCxnSpPr/>
          <p:nvPr/>
        </p:nvCxnSpPr>
        <p:spPr>
          <a:xfrm flipV="1">
            <a:off x="2819400" y="304800"/>
            <a:ext cx="1771650" cy="521256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295400" y="390240"/>
            <a:ext cx="5638800" cy="44103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1314360" y="1662480"/>
              <a:ext cx="6645960" cy="7992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00680" y="1651680"/>
                <a:ext cx="6663960" cy="81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5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0280" y="240120"/>
              <a:ext cx="8233200" cy="5349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480" y="226080"/>
                <a:ext cx="8250120" cy="537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112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360" y="888120"/>
              <a:ext cx="7655040" cy="93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040" y="875160"/>
                <a:ext cx="7678080" cy="95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73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46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9000" y="248544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59640" y="2476080"/>
                <a:ext cx="19080" cy="19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852390"/>
              </p:ext>
            </p:extLst>
          </p:nvPr>
        </p:nvGraphicFramePr>
        <p:xfrm>
          <a:off x="457200" y="304797"/>
          <a:ext cx="4133850" cy="5009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0455"/>
                <a:gridCol w="1703395"/>
              </a:tblGrid>
              <a:tr h="538868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mass (kg)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d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1.642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1.37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1.153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1.025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0.929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38868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0.434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620288"/>
              </p:ext>
            </p:extLst>
          </p:nvPr>
        </p:nvGraphicFramePr>
        <p:xfrm>
          <a:off x="838200" y="685800"/>
          <a:ext cx="7162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9156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7318"/>
              </p:ext>
            </p:extLst>
          </p:nvPr>
        </p:nvGraphicFramePr>
        <p:xfrm>
          <a:off x="228600" y="228603"/>
          <a:ext cx="8686799" cy="4926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4982"/>
                <a:gridCol w="1124859"/>
                <a:gridCol w="1166014"/>
                <a:gridCol w="2455488"/>
                <a:gridCol w="2335456"/>
              </a:tblGrid>
              <a:tr h="547334"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mass (kg)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d (m)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log m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log d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1.642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-0.301029996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0.215373153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1.45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-0.22184875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0.161368002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0.7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1.37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-0.15490196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0.136720567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0.8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1.153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-0.096910013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 dirty="0">
                          <a:effectLst/>
                        </a:rPr>
                        <a:t>0.061829307</a:t>
                      </a:r>
                      <a:endParaRPr lang="en-NZ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0.9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1.025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-0.045757491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0.010723865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0.929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-0.03198429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1.5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0.58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0.176091259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-0.23657201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47334"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2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0.434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800" u="none" strike="noStrike">
                          <a:effectLst/>
                        </a:rPr>
                        <a:t>@@@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>
                          <a:effectLst/>
                        </a:rPr>
                        <a:t>0.301029996</a:t>
                      </a:r>
                      <a:endParaRPr lang="en-NZ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800" u="none" strike="noStrike" dirty="0">
                          <a:effectLst/>
                        </a:rPr>
                        <a:t>-0.36251027</a:t>
                      </a:r>
                      <a:endParaRPr lang="en-NZ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92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41034"/>
              </p:ext>
            </p:extLst>
          </p:nvPr>
        </p:nvGraphicFramePr>
        <p:xfrm>
          <a:off x="1143000" y="386953"/>
          <a:ext cx="8084344" cy="494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1219200" y="533400"/>
            <a:ext cx="777240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95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959340"/>
              </p:ext>
            </p:extLst>
          </p:nvPr>
        </p:nvGraphicFramePr>
        <p:xfrm>
          <a:off x="1143000" y="386953"/>
          <a:ext cx="8084344" cy="4794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030200" y="719280"/>
              <a:ext cx="4664160" cy="207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6880" y="706320"/>
                <a:ext cx="4692960" cy="210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70680" y="403560"/>
              <a:ext cx="5334480" cy="487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8440" y="388080"/>
                <a:ext cx="5355720" cy="490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91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636503"/>
              </p:ext>
            </p:extLst>
          </p:nvPr>
        </p:nvGraphicFramePr>
        <p:xfrm>
          <a:off x="762000" y="83988"/>
          <a:ext cx="7924800" cy="5250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9430"/>
                <a:gridCol w="2875370"/>
              </a:tblGrid>
              <a:tr h="583335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 dirty="0">
                          <a:effectLst/>
                        </a:rPr>
                        <a:t>1/m (kg^-1)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d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1.642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1.6666667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1.4285714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1.37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1.153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1.1111111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1.025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0.929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0.6666667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83335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0.434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1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278</TotalTime>
  <Words>370</Words>
  <Application>Microsoft Office PowerPoint</Application>
  <PresentationFormat>On-screen Show (4:3)</PresentationFormat>
  <Paragraphs>124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</cp:revision>
  <dcterms:created xsi:type="dcterms:W3CDTF">2006-08-16T00:00:00Z</dcterms:created>
  <dcterms:modified xsi:type="dcterms:W3CDTF">2013-02-26T00:44:12Z</dcterms:modified>
</cp:coreProperties>
</file>