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1014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2-24T22:44:09.215"/>
    </inkml:context>
    <inkml:brush xml:id="br0">
      <inkml:brushProperty name="width" value="0.05292" units="cm"/>
      <inkml:brushProperty name="height" value="0.05292" units="cm"/>
    </inkml:brush>
    <inkml:context xml:id="ctx1">
      <inkml:inkSource xml:id="inkSrc31">
        <inkml:traceFormat>
          <inkml:channel name="X" type="integer" max="2640" units="in"/>
          <inkml:channel name="Y" type="integer" max="1628" units="in"/>
        </inkml:traceFormat>
        <inkml:channelProperties>
          <inkml:channelProperty channel="X" name="resolution" value="254.01711" units="1/in"/>
          <inkml:channelProperty channel="Y" name="resolution" value="254.01778" units="1/in"/>
        </inkml:channelProperties>
      </inkml:inkSource>
      <inkml:timestamp xml:id="ts1" timeString="2013-02-24T22:44:30.478"/>
    </inkml:context>
    <inkml:brush xml:id="br1">
      <inkml:brushProperty name="width" value="0.05292" units="cm"/>
      <inkml:brushProperty name="height" value="0.05292" units="cm"/>
      <inkml:brushProperty name="color" value="#00B050"/>
    </inkml:brush>
    <inkml:brush xml:id="br2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3811 1136 72,'0'0'39,"0"0"-2,0 0 1,3-51-35,-3 51 0,0 0-1,0 0 0,0 0 2,6 36-2,1 22 2,-5 8-2,3 20 0,-3 6-2,2 12 3,-5 1-4,1-7-3,-2-23-1,-1-22-5,18-12-25,-11-18-3,8-12 0,-4-23-1</inkml:trace>
  <inkml:trace contextRef="#ctx0" brushRef="#br0" timeOffset="233.988">3608 1275 87,'-69'-64'40,"69"64"3,-55-57-3,55 57-38,-32-56-1,32 56 1,8-49 0,-8 49 0,60-32-2,-12 18-1,5 3-5,7-2-22,12 1-11,2 3 1,4 2-3</inkml:trace>
  <inkml:trace contextRef="#ctx0" brushRef="#br0" timeOffset="655.1664">4316 1362 95,'-1'33'40,"12"-11"0,19-10-6,-30-12-32,0 0 1,71-11 1,-71 11-2,64-16 1,-64 16-1,65-26 0,-65 26-3,54-34 2,-54 34-3,0 0 1,44-49 1,-44 49 1,0 0-1,0 0-1,-45-20 4,-4 33-3,-17 20 3,-12 11-2,5 15-1,9 5-1,30 6 2,31-10-1,41-22 1,29-16-1,21-17-2,21-14 1,10-17-4,18-10-18,-73 10-14,9-2 1,-3-2-3,3-5-2</inkml:trace>
  <inkml:trace contextRef="#ctx0" brushRef="#br0" timeOffset="1279.1344">5189 1285 102,'-9'55'40,"9"-55"0,0 0-4,0 0-33,67 21 0,-67-21 0,58-12-1,-58 12-1,65-24-1,-65 24 1,60-30-1,-60 30 0,0 0 0,59-46-1,-59 46 2,0 0 0,0 0 0,0 0 0,-58-17 0,46 34 0,-64 22 1,-10 11-1,4 11-1,9 4-1,28 4 2,31-8 0,36-11-1,39-30 0,19-17-1,17-11-1,11-19-2,-47 9-14,0-7-13,8-7-9,-2-4 0,2-2-1,1-6 1</inkml:trace>
  <inkml:trace contextRef="#ctx0" brushRef="#br0" timeOffset="1466.3248">6189 1014 98,'38'-87'41,"-38"87"-1,12-58 0,-12 58-32,0 0-4,0 0-1,-51 6-1,51-6-1,-33 60-1,-8 37 0,8 17-1,12 13-6,8-7-13,22-6-17,-2-18-3,11-23 0,-4-46-1</inkml:trace>
  <inkml:trace contextRef="#ctx0" brushRef="#br0" timeOffset="1684.7136">6005 1403 118,'0'0'43,"0"0"0,-57-46 0,57 46-40,0 0-1,0 0-1,0 0-2,13-48-1,-13 48-3,69-12-4,-15 5-19,0-3-8,14-2-6,1 1-2,6-2 2</inkml:trace>
  <inkml:trace contextRef="#ctx0" brushRef="#br0" timeOffset="2308.6816">6715 1303 101,'-46'38'39,"9"-8"1,20-6-3,17-24-34,0 0 1,0 0 1,52 6-2,-52-6 0,60-21-1,-60 21 0,62-29-3,-62 29 2,59-34-2,-59 34 1,0 0-2,59-54 1,-59 54 0,0 0 0,0 0 3,0 0-2,0 0 1,-62-19-1,8 49 2,-5 9-1,12 12 1,12 2-1,30-4 0,29-17 0,30-17 0,-54-15 0,77-12 0,-77 12 1,86-26-2,-39 11 1,1-1-1,-48 16 1,85-36-1,-85 36 0,78-27 0,-41 16-1,9 13 1,-26 10-1,-1 15 1,-21 13-1,-3 8 0,-5 1 1,7-3 0,-1-16-1,5-7 2,-1-23 0,0 0 0,15-11 1,-10-13-1,-5 24 0,0 0 1,13-59-2,-13 59 0,14-54 0,-14 54 0,20-60 0,-20 60-6,34-61-6,-34 61-13,50-62-6,-50 62-8,68-56-3,-68 56-3,95-46 4</inkml:trace>
  <inkml:trace contextRef="#ctx0" brushRef="#br0" timeOffset="3041.844">8450 1109 72,'0'0'39,"25"-54"0,-25 54-1,0 0-30,31-54 0,-31 54-2,0 0-2,0 0-1,0 0 0,0 0 0,7 78 0,-14-3-2,1 9 1,-1 4-2,7 3 2,1-9-3,7-12 1,-4-19 0,3-21 0,0-16 0,-7-14 1,11-16-1,-7-13 1,-4 29 0,3-46 0,-3 46-1,-4-72-1,4 72 2,-3-93-1,-1 38 0,3-3 0,-1-1 0,5 0 0,-3 2 1,4-2 1,3 7-2,6 0 0,-1 5 1,-12 47-1,33-82 0,-33 82 0,41-50-1,-41 50 1,0 0 0,58-1-1,-58 1 0,0 0 0,19 73 1,-19-73 1,-16 73-1,16-73 0,-33 79-1,33-79-1,-40 73-2,40-73-8,-25 52-15,25-52-11,0 0-2,0 0-2,0 0 3</inkml:trace>
  <inkml:trace contextRef="#ctx0" brushRef="#br0" timeOffset="3244.6336">8978 861 98,'83'-61'40,"-83"61"2,51-33-1,-51 33-38,0 0 0,0 0-1,0 0 0,10 68 0,-10-68 0,-23 83-2,11-55 0,-14 82-3,14-6-4,20 0-17,2-14-14,22-19-3,6-28 0,17-22 0</inkml:trace>
  <inkml:trace contextRef="#ctx0" brushRef="#br0" timeOffset="3634.6136">9516 1328 106,'31'-47'41,"-31"47"2,0 0-2,0 0-36,0 0-2,-45-14 0,-5 35 0,-13 13-2,6 10 1,1-1-1,21 4 0,15-4-2,23-6 2,23-23-2,11-10 2,7-13-1,3-8 0,-47 17 0,55-28 0,-55 28 1,47-40-1,-47 40 1,0 0-2,60-66 1,-60 66 0,0 0 0,37-52 0,-37 52-2,0 0 0,0 0-1,-19 5-1,12 17-3,-3 8-3,16 4-15,-6-5-9,26-5-5,5-24 0,-31 0-1</inkml:trace>
  <inkml:trace contextRef="#ctx0" brushRef="#br0" timeOffset="3993.3952">9919 1332 73,'0'0'41,"50"-22"-1,-50 22 2,0 0-15,34-7-23,-36 21 1,-22 14-2,-5 15 0,-3 1-1,10 3 0,5-8-2,21-11 2,-4-28-1,25 10 0,-3-23 0,-22 13 0,0 0 1,0 0-1,62-64 1,-62 64-2,35-46 2,-35 46-2,0 0 0,54-68 0,-54 68 0,0 0 0,0 0 0,50-50 0,-28 51 0,-3 10 0,-10 5-4,-1 19 0,-4 5-3,3-4-7,22-6-11,-29-30-8,0 0-4,66-1-3,-66 1-1,71-33 0</inkml:trace>
  <inkml:trace contextRef="#ctx0" brushRef="#br0" timeOffset="4211.784">10755 1006 115,'42'-80'43,"-42"80"0,13-53-4,-13 53-36,0 0-1,0 0 0,0 0 0,0 0-1,-51 107 0,23 3-4,10 6 0,7 1-4,10-19-13,28-7-9,-6-29-9,16-22-4,-1-30 0,9-16 0</inkml:trace>
  <inkml:trace contextRef="#ctx0" brushRef="#br0" timeOffset="4492.5696">11094 1251 103,'-22'-48'43,"22"48"3,0 0-1,-59-48-40,59 48-1,-50-9 1,50 9-1,-53 18-4,53-18 0,0 0 0,-51 47 0,51-47 0,0 0 0,0 0 0,48 51 0,-48-51 0,80 18 0,-31-11-4,9 0-14,-8-4-10,12 2-6,-7 0-6,6-2-3,-4 2 0</inkml:trace>
  <inkml:trace contextRef="#ctx0" brushRef="#br0" timeOffset="4632.9624">11664 1349 94,'0'0'43,"0"0"1,0 0-4,0 0-24,0 0-39,0 0-9,0 0-7,-59 5-3,59-5-1</inkml:trace>
  <inkml:trace contextRef="#ctx0" brushRef="#br0" timeOffset="5724.9064">5713 4106 45,'34'6'27,"6"-6"1,18 0-3,9 6-23,13-1 0,13 6 2,6-4 0,15 8 0,12-7 1,16 7-1,6-6 1,14 3-2,9-5 1,16 2 0,3-4-2,14 0 1,3-2 0,9 0-2,6-3-1,11 0 1,8-1-1,15-1-1,9-2 2,12 1 0,10-2 0,13 2 1,5-2 0,5 4 1,7-1-1,0 3 1,3-1 0,4 3-1,-1 1-1,6 0 1,48-1-1,-39 1 0,1-4 1,8 1-2,0-4 2,7 1-2,5-5 0,4 0 1,-38-4-2,49 1 1,48-2-1,-41-1 1,44-2-1,-39-2 1,-2 0 1,-1 0 0,-6-3 0,-4 2 0,-50 0 1,39 2 0,-54 4 0,31 1-1,-12 7 1,-15 3-1,-14 5 1,-15 5-1,-21 4 0,-19 5 0,-16 2 0,-22 1-1,-18 0-1,-20-4-2,-19 5-3,-25-18-17,-5 11-15,-28-9 0,-13 3-1,-23-6 1</inkml:trace>
  <inkml:trace contextRef="#ctx0" brushRef="#br0" timeOffset="6161.684">23541 4187 59,'0'0'34,"-1"10"-1,1-10 0,-4 27-24,-4-12-3,3 13-1,-6 2 0,4 9-2,-5 0-1,3 5-2,4-1-2,-2-8-6,12 11-11,-8-16-15,10 0-1,-7-9 0,5 0 0</inkml:trace>
  <inkml:trace contextRef="#ctx0" brushRef="#br0" timeOffset="7518.8144">23402 4690 52,'-25'-2'31,"-1"0"1,-3 1-1,-7-3-24,2 4-1,-8-6 0,-1 7 1,-11-6-2,0 9 0,-12-6-1,1 6 0,-8-3-2,-3 4-1,-11 0 0,-4 0-1,-5 2 0,-6-2 0,-3 1 0,-5-2 0,-10 0 0,0-1 0,-2-1 0,-2 2 0,-2-3 0,-1 1 1,-5 0-1,-3-1 0,3 0-1,-1 0 1,-3-1 0,-3 0-1,-3-1 1,-2 2 0,1-1-1,-3-1 1,-7 1 0,-4 1-1,-1 2 1,-3 1-1,-5 2 1,-3-1 0,0 2-1,-3-1 1,3 2-1,-1-1 1,0 0 0,-1-1-1,5 0 1,-1-1 0,-4 0 0,2 0 0,1-1 1,2-2-1,-2 0 1,1-1-1,2-2 1,1-1 0,-1 1-1,1 1 1,-1 0 0,2 3-1,-4 1 1,-1 3 0,0 2-1,-2 2 1,0 1-1,-3 2 0,-2 1 0,-2 0 0,2 0 0,-2 0 0,-2-1 0,1-1 0,2-2 0,0 1-1,1-3 1,1-1 0,5-2-1,3-2 1,1 0-1,0-1 1,3-1-1,4-2 1,-3-2-1,0 0 1,-1-1 0,-1-3 0,0 0 0,-4-1 0,-2 1 0,-2 0 0,2 0 0,0 0 0,-1 0 0,2 2 1,3-1-1,3-2 0,0 0 1,4 0-1,6-2 0,6 0 1,2 0-1,1-1 1,2 0-1,4 2 0,5 0 0,3 0 0,-3 1 0,0 1 0,-1 1 0,6 2 1,-2 0-1,3 0 0,-2 2 0,0 1 0,5 1 0,5 2 0,5 0 0,5 0-1,6 3 0,5-1 1,9 1-1,5-3 0,9 1 1,5-3-1,7-1 1,8-1 0,7-3 1,7-1-1,9 0 1,7-1-1,6 1 0,7 0 0,11 5 0,-14-6 0,14 6-1,0 0 1,0 0-1,0 0 1,0 0-1,0 0 1,0 0-1,0 0 1,0 0 0,-2-16 1,7-6-1,0-11 1,-3-10 1,0-13-1,-4-11 1,-4-6 0,-4-4 0,-3 6 0,-1 8-6,-9-2-19,15 23-13,-2 4 0,15 16-3,10 3 0</inkml:trace>
  <inkml:trace contextRef="#ctx0" brushRef="#br0" timeOffset="8626.3576">10331 5150 35,'-6'-21'31,"6"21"-1,-6-17 1,-1 5-24,7 12-1,-5-10-2,5 10 0,0 0-1,0 0-2,-8-13 2,8 13-1,0 0 1,0-11-1,0 11 2,0-11-2,0 11 2,0 0-1,0 0 0,0 0-1,0 0 0,-14 28 0,5 6 1,-2 15-2,0 16 2,-2 14-3,-4 17 2,-2 8 0,2 2 2,1-5-5,8 1-3,-6-23-26,17-5-4,-2-21-1,12-15-1</inkml:trace>
  <inkml:trace contextRef="#ctx0" brushRef="#br0" timeOffset="9531.1112">10145 6117 21,'0'0'24,"-22"-2"2,6-4-12,5 8-2,-6-11 0,5 11-2,-8-9-1,2 8-2,-10-7 0,1 10-1,-13-7-1,-2 7-1,-10-5 0,-2 5-1,-11-3 0,-2 4 1,-8-3-2,-3 4-1,-10-1 0,-6 2 0,-7-1-1,-3 4 0,-7-1 0,-3 1 1,-10 1-1,-1 0 1,-3-2 0,-1 2 1,-3-3-1,-2 1 0,-9-2 0,1 1 0,-1-1 0,0 1 0,-5-1-1,-1 3 0,-2 0 0,1 0 0,4-1 0,0 0 0,-1-1 1,0-1-1,4-3 1,8-4-1,0-4 2,3-1-1,-1-7 0,4-2 1,5-3 0,3 0-2,-2-3 1,-3 2-1,-1 1-1,0-1-2,8 9-4,-8-7-1,12 16-3,-9-10 1,15 16 0,-5-10 1,20 12 1,1-6 2,13 8-1,6-5-10,11-4-9,18 6 1,8-10-2</inkml:trace>
  <inkml:trace contextRef="#ctx0" brushRef="#br0" timeOffset="10669.8528">5945 5074 15,'33'-2'20,"-17"-9"1,5 9 0,-21 2-18,12-19-1,-12 19 2,0-18 2,0 18 1,-16-14 1,16 14-2,-29-8 0,15 7-3,-5 0-3,2 0-1,-2 2 0,2-1-1,1-1 1,1 1 2,-2-4 0,5 3 1,-3-4 2,1 2-1,-2-4 1,0 2 0,-3-3 0,0 4 0,-6-3-1,-3 4 0,-9-2 1,-2 4 0,-18-4-1,-2 4 0,-14-4 1,-5 5 0,-13-4-1,-8 2 0,-12-1-1,-8 3-1,-7 3-1,-7 3-1,-5 7-1,-9 0-1,-2 7 0,-3-1-3,12 8 0,0-8-27,20 2 0,15-8-2,20-7 2</inkml:trace>
  <inkml:trace contextRef="#ctx0" brushRef="#br0" timeOffset="11075.4472">5589 5033 57,'-30'6'34,"-8"21"-1,-17 17-2,-24 19-28,-11 20-2,-15 16 1,-11 14-1,-6 4 1,4-3-3,14-1-5,11-20-25,28-22-1,27-26-2,31-27 2</inkml:trace>
  <inkml:trace contextRef="#ctx0" brushRef="#br0" timeOffset="11309.4472">6493 5114 65,'-11'44'37,"-26"22"-2,-37 11 1,-21 19-33,-15 10 2,-1 8-2,1-1-1,8-8-4,22-4-8,11-27-25,43-17 2,22-27-3,36-23 0</inkml:trace>
  <inkml:trace contextRef="#ctx0" brushRef="#br0" timeOffset="11512.2472">7624 5301 42,'52'14'30,"-33"18"4,-29 19-2,-37 11-24,-15 22-2,-25 6 0,-5 9 0,-6-4-3,7-12-5,27-9-24,15-23-5,30-24-3,32-28 2</inkml:trace>
  <inkml:trace contextRef="#ctx0" brushRef="#br0" timeOffset="11715.0472">9007 5175 70,'22'31'35,"-32"16"0,-24 19-3,-22 5-29,-12 14-1,-10 2 0,2-1 0,7-4-4,6-19-11,25-8-20,18-23 0,30-19-3,21-28 2</inkml:trace>
  <inkml:trace contextRef="#ctx0" brushRef="#br0" timeOffset="11886.6472">10234 5298 71,'-28'70'36,"-28"12"1,-15 12 1,-15 4-35,-1-7-9,11-1-27,6-16 0,18-13-3,11-21 1</inkml:trace>
  <inkml:trace contextRef="#ctx0" brushRef="#br0" timeOffset="13571.4472">5643 2303 23,'-12'2'28,"12"-2"0,0 0 2,0 0-15,-17-22-3,17 22-2,-1-12 0,1 12-2,0 0 1,3-11-1,-3 11-2,0 0-1,0 0-1,0 0-2,0 0 0,-5 22-1,3-1-1,-1 10 1,1 13-1,-3 13 0,1 14 0,-3 10 2,-2 10-3,-2 7 2,0 5-1,-1 2 1,-1 3-1,2-5 1,-3-1 0,1-1-2,-1-4 2,-1-1-1,-2-4 0,-3 2 0,-1-6 1,-1-3-1,-1-8 1,2-7-1,3-8 0,4-10 1,4-8-1,5-10 1,5-14-2,3-4 2,-3-16-1,22 12 1,-9-12-1,2-1 0,-1-3 0,2 0 0,-3 1 1,-1-1-1,-1 3 0,-1 0 0,2-1 0,1 2 0,3-2 0,4 0 0,5-3 0,5-2 0,7-1 0,8-2 1,6-3-1,5 0 0,8 2 1,5 1-1,8 0 0,4 2 1,3 2-1,3 0 0,4 1 1,2-2-1,4-2 0,2 0 1,1-3-1,-1 3 0,0-3 1,-1 4-1,-4 2 0,-3 4 1,-8 3-1,-9 3 0,-6 3 0,-5 2 0,-7 1-1,-8 1 1,-6-1 0,-6-2 0,-7 0 0,-6-1 0,-6-3 1,-5-1-1,-12-3 1,10 1-1,-10-1 1,0 0 0,-8-19 0,4 1-1,-3-7 1,2-9-1,0-9 1,2-10-1,2-10 0,2-12 0,2-10 0,3-11 1,1-7 0,1-9-1,0-8 1,0-6-1,2-7 0,-1 0 0,-1 2 1,-1 10-2,-1 13 2,-3 9-2,0 13 1,-3 19 1,-3 16-1,-1 17 1,-2 10-2,0 8 0,1 5-1,5 11 0,0 0 0,0 0-3,0 0 1,-5 13-3,13 7-7,-8-20-19,4 26-3,-4-13-1,5 7-2</inkml:trace>
  <inkml:trace contextRef="#ctx0" brushRef="#br0" timeOffset="15069.0472">5757 2825 36,'-16'28'31,"2"-7"0,3-4-1,-2-16-17,13-1 0,0 0-3,23-20-2,-6-7-2,12-1-1,0-12 0,10-1-2,2-8 1,5 0-2,-3 0 1,5 3 0,-2 0 0,3 4-1,-2 3 0,3 3 0,-3 2 0,1 5 1,-4 0-2,0 8 1,-4 3-1,-5 7 1,-5 5-1,-3 8-1,-5 8 0,-3 3 0,-3 9 0,-5 3 0,-3 10 0,1 3 0,-4 3 0,-1 6 0,-2-2-1,0 2 1,0-7 0,-1-4 0,1-8 0,0-6 0,3-10 0,-5-12 1,21-15-1,-1-9 1,4-12-1,7-7 1,6-6 0,7-5-1,3-5 1,1 4 0,1 5 0,-4 5 0,-1 8 0,-6 7 0,-5 7-1,-2 8 1,-5 10-1,-1 8-1,-3 9 1,-2 9-1,-2 8 1,-2 8-1,-2 7 1,-4 11-1,-2 1 1,-4 2-1,0-3 1,-2 0 0,2-9 0,-1-8 0,2-13 0,4-13 0,6-18 0,7-15 0,7-11 0,6-11 0,4-5 0,6-4 0,3 0 1,1 1-1,-2 10 1,-4 7-1,-5 14 0,-3 7 0,-3 9 0,-4 12 1,-5 9-2,0 8 1,-5 7-1,-2 9-2,-1 8-3,-11-8-11,13 17-10,-16-18-12,12 3 0,-9-16-3,12-2 3</inkml:trace>
  <inkml:trace contextRef="#ctx0" brushRef="#br0" timeOffset="20451.0472">6111 2814 76,'0'0'35,"0"0"-1,3-13-1,-15 19-32,-3 4 1,-3 11 1,-10 9-2,-6 13 1,-9 12-1,-8 18 1,-9 14-2,-6 14 1,-7 6 0,-2 2-2,3-8 1,6-11-4,16-13-2,8-31-13,27-17-14,15-29-2,26-26 0,13-23 2</inkml:trace>
  <inkml:trace contextRef="#ctx0" brushRef="#br0" timeOffset="20747.4472">6525 2591 74,'14'-25'35,"0"14"-1,-14 11 0,-3 12-29,-15 18-3,-6 23 2,-19 18-1,-14 24 1,-21 26-2,-11 21 0,-17 10 0,-2 7 0,-5-1 0,5-1-2,7-16-1,16-19-1,23-23-2,14-32-3,32-14-7,8-38-22,30-20 1,8-31-1,26-15 0</inkml:trace>
  <inkml:trace contextRef="#ctx0" brushRef="#br0" timeOffset="21012.6472">6751 2781 76,'13'-13'34,"-13"13"1,-22 4 1,-9 15-30,-1 20 0,-15 9 0,-4 24-2,-13 18-1,-8 19 0,-14 16-2,-6 13-1,-6 7 1,-1 0-2,6-5 0,8-14-1,17-21-2,15-28-3,33-16-8,13-43-21,29-25 1,16-35-2,28-17 1</inkml:trace>
  <inkml:trace contextRef="#ctx0" brushRef="#br0">7135 2741 76,'-23'31'35,"-17"22"1,-30 14-1,-6 32-29,-20 17 0,-10 24 0,-17 10-1,-2 10-2,1-4-1,12-7-1,14-18-2,18-23-1,26-31-2,25-41-3,49-26-12,19-47-18,39-21 2,11-30-3,26-15 4</inkml:trace>
  <inkml:trace contextRef="#ctx1" brushRef="#br0">15902 9244,'-46'35,"11"-23,35-12</inkml:trace>
  <inkml:trace contextRef="#ctx0" brushRef="#br0" timeOffset="21511.8472">7386 2815 87,'-27'25'38,"-16"9"-1,-4 21 2,-19 5-34,2 15 0,-8 8-1,0 13 0,-5 4-2,5 4-1,2-2 0,8-1-1,9-9-1,10-14-2,16-12-1,10-27-5,28-9-16,4-37-13,29-11 1,10-31-2,19-12 2</inkml:trace>
  <inkml:trace contextRef="#ctx0" brushRef="#br0" timeOffset="22104.6472">7703 2768 85,'-9'26'38,"-36"20"-2,-17 35 3,-26 19-35,-14 25 1,-17 9-2,-3 9 1,2 0-1,10-4-2,12-11 0,17-17-1,23-21-1,21-28 0,30-23-2,24-30-1,28-20-1,14-28-2,25-11-1,5-23-2,15-2 2,-5-12 0,7 7 2,-16 3 2,-12 12 4,-14 14 4,-23 7 0,-8 20 5,-22 7-2,-11 17 0,-13 17 0,-6 16-1,-15 5-1,-1 16-2,-6 11 0,-7 12-1,-2 4 1,5-1-2,5-2 1,7-11-2,14-11-1,14-20-1,19-21-2,17-28-3,24-16-1,7-24-1,22 0-2,-6-19-2,10 9 4,-15-1 3,-7 13 7,-12 20 3,-25 11 3,-13 26 1,-28 8 4,-6 30 1,-25-3-2,0 22-3,-10-1-5,2 0-1,4-4-2,7-10-2,16 1-11,0-33-10,30 2-13,-6-18-2,30-18-2,-2-12 0</inkml:trace>
  <inkml:trace contextRef="#ctx0" brushRef="#br1" timeOffset="26971.8472">11753 3119 28,'3'-10'29,"-3"10"2,0 0-1,0 0-16,0 0-5,-2 22 0,-3-7-3,4 16-2,-1 9-2,2 14-1,-1 12 0,3 11 0,-2 10-1,2 9 1,0 4-2,-2 1 1,0-3-1,-4-6-1,2-7-1,-5-14-2,8-4-14,-3-24-13,3-14 0,-1-29 1,14-11-1</inkml:trace>
  <inkml:trace contextRef="#ctx0" brushRef="#br1" timeOffset="28391.4472">11753 3163 18,'-16'-1'26,"16"1"2,-11 1 1,11-1-12,0 0-7,0 0-2,0 0 0,0 0-1,16 5-1,-16-5-2,27 8 1,-7-6 0,9 4-2,3-4-1,11 0 0,6-4 0,7-1 0,6-8 0,4 1-1,3-6 1,4 1-1,-1-3 0,0 4 0,-2 0 1,-3 6-2,-2 1 1,-1 4 0,-3 3-1,-5 3 0,-1-1 0,-5 1 0,-5 1 0,-3-2 0,-7-1 1,0 1-1,-6-1 1,-4-1-1,-5 1 1,-1 0-1,-5 0 1,-3 0-1,-11-1 1,14 3-1,-14-3 1,0 0-1,0 0 1,0 0 0,0 0 0,0 0 0,0 0-1,0 0 1,0 0 0,0 0-1,11-8 1,-11 8-1,0 0 0,0 0 0,0 0 0,7-11 0,-7 11 1,0 0-1,0 0 0,0 0 0,0 0 0,0 0 1,0 0-1,0 0 1,0 0-1,0 0 0,0 0 0,0 0 0,4 16-1,-1-3 1,0 8 0,-1 5 0,2 10 0,-1 9 0,1 9 0,-2 7-1,-1 6 1,0 5 0,-1 0 0,-1 2 0,1-1 0,0-5 0,0-5 0,0-3 0,1-7 0,1-4 0,0-8 0,0-5 0,2-5 0,-2-3 0,0-5 0,2-2 0,-2-4 0,0-1 0,1-2 0,-2-3 0,0 0 0,-1-11 0,2 11 0,-2-11 0,0 0 0,0 0 0,0 0 1,0 0-1,0 0 0,-11-10 0,11 10 0,0 0 0,-11-10 0,11 10 0,0 0 0,-12-13 0,12 13 0,-14-12 0,3 4 0,-1 0 0,-3 0 0,-3 1-1,-2 0 1,-3 1 0,-3 2 0,-4 3 0,-3 1 0,-3 1 0,-3 0 0,-5 0 0,-1 0 0,-2-2 0,0 1 0,-2-1 0,2 0 1,-1 1-1,1 1 0,-2 2 0,2 4-1,-1 1 1,1 2 0,0-1 0,2-1 0,0-1 0,4-2 0,2-3 0,0-2 0,1-1 0,4-3 1,0 0-1,2 0 0,2 0 0,1 1 0,3 2-1,4 2 1,4-1-3,6 6-4,-4-14-19,16 8-11,0 0 0,19-20-1,-1-4 0</inkml:trace>
  <inkml:trace contextRef="#ctx0" brushRef="#br1" timeOffset="29062.2472">12341 3570 70,'0'0'35,"0"0"-1,-7 11-1,2 2-30,-2 10 0,-6 5 1,2 9-1,-4 2 1,3 5-2,-3-4 1,5 1 1,1-11-2,6-6 0,3-14-1,0-10 1,18-14-2,-2-10 1,3-8 0,2-7 0,0-3 0,1 0 0,-6 1-1,-2 8 1,-5 4 0,-2 9-1,-6 8 0,-1 12 1,0 0-1,-11 16 1,5 1-1,2 3 0,3 2 0,6-2 1,4-3 0,6-7 0,5-10 0,6-8 0,6-7 0,4-4-1,-3-3 2,0 1-1,-6 1 0,-1 4 0,-6 7-1,-4 6 1,-6 11 0,-2 11-1,-7 8 1,-2 7-2,-2 6 1,-1 3-2,3 5-2,-3-8-6,17 10-13,-14-25-7,21 5-8,-7-15-2,11 3 1</inkml:trace>
  <inkml:trace contextRef="#ctx0" brushRef="#br1" timeOffset="31183.8472">12424 4767 58,'-6'12'33,"-1"0"-3,0 3-1,-1 1-32,3-2-4,7 12-3,-6-9-3,11 18-3,-11-11-9,9 8-5,-2 2 2</inkml:trace>
  <inkml:trace contextRef="#ctx0" brushRef="#br1" timeOffset="31714.2472">12450 7677 45,'-17'33'12,"3"-4"-12,4-12 0,-1-20-28,9-12-1</inkml:trace>
  <inkml:trace contextRef="#ctx0" brushRef="#br1" timeOffset="36534.6472">1696 6953 46,'0'0'29,"0"0"2,-15 12-2,15-12-18,-10 13-2,10-1-1,-9 0-1,8 10-2,-6 1-1,7 9 1,-6 2-2,5 7 0,-3 1-1,3 3-1,-1-5 1,1-2-2,0-8 1,3-5-1,-1-8 2,-1-17-3,11 4 2,-2-15 0,1-11 0,3-7 0,1-7 0,1-3 0,-1-4-1,0 1 1,-3 1 0,0 7 0,-3 5-1,-2 7 1,-2 6-1,-4 16 0,8-11 1,-8 11-1,10 17 0,-5-4 1,2 3-1,3 3 1,1-2 0,4-2 0,2-3 0,3-6 0,4-9 1,6-6-1,1-8 0,4-5 0,1-6 0,0 0 0,-3 2 0,-2 3-1,-4 7 1,-5 9 0,-6 14-1,-5 11 0,-7 13 0,-4 10 0,-3 7 0,-2 5-2,2 1 0,-2-3-2,6-4-1,2-18-9,19-1-21,-3-19-2,16-4 0,2-18-1</inkml:trace>
  <inkml:trace contextRef="#ctx0" brushRef="#br1" timeOffset="36955.8472">2724 7033 86,'-8'-13'36,"-8"0"-1,3 9 2,-8-1-31,5 12-1,-6 4 0,4 10-2,-3 4 0,3 6-1,3 1-1,6 5 1,3-6-1,7 0 0,7-9 0,9-3 0,4-12-1,5-7 0,5-8 1,3-7-1,3-5 1,-4-3-1,-1-1 1,-7 0-1,-1 4 1,-7 4-1,-5 4 0,-12 12 0,0 0 0,0 0 0,-3 26-2,-5-6 0,4 12-2,-6-2-4,11 15-10,-8-14-20,16 4 1,-5-10-2,14-5 2</inkml:trace>
  <inkml:trace contextRef="#ctx0" brushRef="#br1" timeOffset="37314.6472">3252 6996 82,'-19'-7'36,"1"13"0,-6-1 1,4 11-29,-4-5-1,9 9-2,1-4-3,9 2 1,8-3-2,8-2 0,8-4 0,6-1-1,3-2 0,3 2 1,0 0-1,-5 4 0,-5 3 1,-8 6-1,-10 3 0,-8 4 0,-7 0 0,-4 2-1,-3-3 1,-2-4-3,6-2-3,-2-20-9,17-1-21,3-12-1,12-4 0,3-12-1</inkml:trace>
  <inkml:trace contextRef="#ctx0" brushRef="#br1" timeOffset="37657.8472">3671 6967 82,'0'0'37,"-17"7"-1,-2 2 2,4 12-30,-7-6-2,7 5-1,1-4-2,7-1 0,4-2-2,3-13 0,21 13-1,-1-9 1,5 1 0,3 0-1,0 2 1,0 5 1,-5 2-2,-4 5 2,-9 3-2,-8 7 2,-9 1-2,-5 1 0,-6 0 0,-3-3-1,2-2-2,-4-9-6,16 4-17,-8-19-12,15-2 0,-4-18-2,14-1 1</inkml:trace>
  <inkml:trace contextRef="#ctx0" brushRef="#br1" timeOffset="38110.2472">4653 6531 57,'-30'20'34,"-11"17"0,-2 22 2,-8 3-26,7 23-1,-1 0-2,14 8-1,8-3-2,14-2-2,12-11-3,13-16-5,26-8-28,1-18-1,15-10-1,3-16-2</inkml:trace>
  <inkml:trace contextRef="#ctx0" brushRef="#br1" timeOffset="38359.8472">5055 6590 75,'-17'21'38,"-4"3"-1,5 12 2,-3 5-29,7 6-5,3 2-2,6 8-1,4 3-3,5 0 0,4 1-4,-1-14-13,12 7-14,-8-16-5,8-3 0,-5-17 0</inkml:trace>
  <inkml:trace contextRef="#ctx0" brushRef="#br1" timeOffset="38656.2472">5248 6894 83,'-20'2'38,"1"9"0,-8-5 0,9 7-31,-5-3-1,8 5-1,0-4-1,4 1-1,11-12 0,-6 20-1,6-20 0,17 13-1,-2-9 0,5 0-1,4-1-1,3 1-1,4 1-1,-4-2-3,10 10-5,-16-13-16,16 13-11,-11-7-1,4 4 0,-7-6 1</inkml:trace>
  <inkml:trace contextRef="#ctx0" brushRef="#br1" timeOffset="39108.6472">5582 6972 88,'-24'-17'38,"7"18"0,-9-1 1,2 11-32,-7 4-1,6 10-2,-2 2-1,6 4 0,5 0-1,9-1-1,10-4 0,9-5-1,9-10 1,7-6-1,4-9 0,4-6 0,0-6 1,-1-6-1,-5-2 0,-6-1 0,-4 3 0,-6 3 0,-4 5-1,-10 14 1,0 0-1,5 15 1,-10 13-1,1 11 1,-3 13-1,1 7 1,-1 10 0,0 5 0,0-1 0,0 2 0,0-7 0,-1-6 0,-2-9 0,-1-11-1,1-11 0,-4-14-2,2-9-2,-3-21-2,10 1-10,-14-26-16,14 0-5,-8-18 1,7-7-1</inkml:trace>
  <inkml:trace contextRef="#ctx0" brushRef="#br1" timeOffset="39467.4472">5833 6506 87,'11'23'39,"-8"-7"-1,10 10 2,0-1-36,10 5 1,5 2-2,9 5 1,2 2-1,6-1 0,1 4-1,-4 3-1,-4 1 0,-8 5 0,-14 0-1,-12 2 1,-15 1-1,-11 5-1,-9-2 0,-8-4-2,1 1-5,-11-17-14,21 7-9,-11-18-7,21-7-2,0-18 1</inkml:trace>
  <inkml:trace contextRef="#ctx0" brushRef="#br1" timeOffset="41370.6472">7256 6448 9,'-2'19'23,"4"18"1,-10 7-2,1 11-13,3 18 0,-3 11-3,6 17 2,-5 13-3,6 18 0,-1 12-3,4 11 0,-1 7-1,1 6-1,0 9 0,-2 4 1,-7 3 1,3 7 1,-8-2 2,4 9-1,-5-2 3,6 12-1,-5-6 1,10 7-2,-2-3-2,5 5 2,-3-5-4,2 4-1,-3 2-1,-3 5 2,-4 6-2,-6 9 2,-4 5-1,1 4-1,-6 2 2,5 7 1,-1-5-1,6 5-1,3-4-1,6-3 1,7 0-1,4 2 0,6-1-2,0-2-2,1 1 1,-5-13 1,-1-7-1,-8-18-2,-1-17-2,-16-41-11,2-21-15,-13-41-3,-1-36 2</inkml:trace>
  <inkml:trace contextRef="#ctx0" brushRef="#br1" timeOffset="42665.4472">1106 7779 22,'-13'-3'27,"13"3"2,0 0 0,0 0-17,22 0-2,-22 0 0,29 14-1,-14-8-2,10 7-3,1-3-2,8 3 0,4-4-1,7-1 0,8-3 1,11 0 1,7-5-1,10 2 0,0-3 0,9 3 0,3-1 0,8 3-1,2-2 0,5 3 0,2-2-1,3-1 0,5-2 0,6-1 1,10-4-1,2-1 0,2-2 1,0-2-1,3 1 0,8 2 0,-1 2 1,0 3-1,-4 2 1,2 4-1,2-2 0,4 3 1,1-3-1,-3-1 0,7-3 0,6-3 1,5-4 0,1-2-1,4-1 1,5 2 0,3-1 0,1 3 0,0 4 0,2 0-1,-1 5 0,3 0 1,3 2-1,1-2 0,2-2 1,3-3 0,4-3 0,-1-2 0,4-1 0,1-2 0,3 1 0,-4 3 0,0 2-1,4 4 0,-2 2 1,-1 4-1,1 3 0,3 2 0,-5-1 0,3 0 0,6-1-1,-3-2 2,2-3-2,2-2 1,3 0 0,-3 1-1,1 2 1,4 0-1,-3 3 1,-1 4-1,-1 2 1,4 1-1,-2-1 1,0-1-1,4-2 1,-2-3 0,-2-4 0,3-3 0,2-4 0,-5-2 0,-3-2 1,3 1-1,-8-2 1,-5-1-1,-9 2-1,-11-4-1,-8 5-2,-14-8-2,-8 14-9,-30-14-20,-8 5-2,-23-4 0,-14 3 1</inkml:trace>
  <inkml:trace contextRef="#ctx0" brushRef="#br1" timeOffset="48141.0472">7846 7229 69,'-16'-15'37,"5"12"0,-9-4-1,-1 12-17,-8 0-17,-1 8 0,-4 10 0,1 8-1,1 7 0,4 5 0,5 1 1,10-3-1,9-4 1,15-11-1,13-16 0,11-15 1,9-21-1,8-17 1,6-15-1,5-13 1,-3-13-1,-2-4 1,-10-1-2,-7 5 1,-11 9 1,-7 13-2,-13 12 1,-9 18-1,-9 20 0,-10 22 0,-5 21-1,-4 19 1,1 18-1,-1 14-1,4 9 2,7 2-1,11-3-1,10-12-2,16-8-3,2-26-18,21-5-12,1-27 1,12-7-4,-6-18 3</inkml:trace>
  <inkml:trace contextRef="#ctx0" brushRef="#br1" timeOffset="48328.2472">8406 7177 85,'-16'-4'35,"2"15"1,-7 6 1,6 16-31,-2 5-3,3 7-2,3 0-1,7-1-2,8-2-3,0-19-15,13-2-17,1-20 2,8-10-3,0-22 2</inkml:trace>
  <inkml:trace contextRef="#ctx0" brushRef="#br1" timeOffset="48484.2472">8327 6885 83,'-31'-4'34,"8"10"-2,8 10-2,14 0-35,17 12-18,5-10-10,15 2 0,7-4-1,10 3 1</inkml:trace>
  <inkml:trace contextRef="#ctx0" brushRef="#br1" timeOffset="48765.0472">8727 7151 71,'-2'20'36,"-12"-3"-1,-2 3 3,-11-8-27,10 7-3,-4-8-2,8 3-1,1-5-2,12-9 0,0 14-2,0-14 1,27 3-2,-6-2 1,3-1 0,1 3-1,-1 0 1,-2 4-2,-4 5 1,-5 0 0,-7 4 1,-5 2-2,-5 1 0,-5 0-1,0 3-1,-6-12-5,10 6-25,-8-10-5,13-6 0,0 0 0</inkml:trace>
  <inkml:trace contextRef="#ctx0" brushRef="#br1" timeOffset="48979.8472">9105 6708 96,'0'0'38,"0"0"0,-19 25-1,15 3-32,-7 10-3,5 13 1,-1 8-1,2 6-1,-1 6-1,1 2-2,3 2 0,-4-7-2,11 4-19,-9-23-15,10-5 0,-5-18-1,8-9 1</inkml:trace>
  <inkml:trace contextRef="#ctx0" brushRef="#br1" timeOffset="49186.2472">9007 7118 97,'-17'-3'36,"17"3"2,-9 13-3,19-3-32,11-7-5,8-4-3,16 5-2,-1-13-24,13 7-4,0-5 0,3 7-2</inkml:trace>
  <inkml:trace contextRef="#ctx0" brushRef="#br1" timeOffset="49560.6472">9515 7213 83,'-13'9'38,"-8"-5"-1,5 5 2,-13-6-28,11 11-5,-7-2-1,5 8-2,0 2 1,5 5-3,2-2 1,5 2-1,5-3 0,8-3 1,8-6-1,6-10 0,7-6-1,5-7 0,3-7 0,1-3 1,-3-5-1,-2-3 0,-4 2 0,-8 3 1,-5 3-1,-6 5 0,-7 13 0,1-10-2,-1 10 2,-13 22-1,6-1 0,-1 3-1,4 5-1,0-2-1,6 7 0,2-11-3,14 4-13,-4-18-17,20-3 0,-2-12-2,12-3 2</inkml:trace>
  <inkml:trace contextRef="#ctx0" brushRef="#br1" timeOffset="49888.2472">10008 7296 91,'0'0'36,"-18"16"1,5 8 0,-8-2-31,7 9-1,-4-2-1,6 2-1,2-6 0,6-4 0,5-8-1,-1-13 0,27-6 0,-4-12-1,5-12 1,3-3 1,2-7-1,0 1 1,-3 1-2,-4 9 2,-9 7-2,-3 12 1,-14 10-2,6 17-3,-8 7 2,-6 4-2,4 9-1,-1-1-2,15 12-8,-11-19-13,24 11-10,-4-17-1,15 4-2,0-13 1</inkml:trace>
  <inkml:trace contextRef="#ctx0" brushRef="#br1" timeOffset="50262.6472">10658 7402 85,'0'0'36,"-10"-15"2,10 15-1,-25-7-30,10 12-1,-8 2-2,1 7 0,-7 3-1,3 6 0,-1 2-2,5 3 1,6-2-1,8 2-1,8-6 0,11-6-2,16-4-2,4-16-7,22 7-23,-6-16-5,8 2 0,-5-10 0</inkml:trace>
  <inkml:trace contextRef="#ctx0" brushRef="#br1" timeOffset="50605.8472">10841 7500 80,'-3'14'38,"3"-14"-1,2 16 1,-2-16-30,28-7-3,-7-2-1,8-1-1,-3-5-1,4-2 0,-3-2-1,-1-1 0,-9 2 0,-7 0-1,-7 3 1,-6 4 0,-8 4 0,-10 6 0,-6 7 1,-3 9 0,-5 7 0,1 10 0,-2 5-1,3 7 1,5-2-1,13 0-1,12-4-1,9-12-2,20-2-4,6-26-12,30 9-13,2-22-8,21 0 0,-1-9-1</inkml:trace>
  <inkml:trace contextRef="#ctx0" brushRef="#br1" timeOffset="51167.4472">11901 7070 85,'-29'23'37,"-10"6"0,-2 16-1,-6-1-28,9 13-3,-1-3-1,14 4-2,6-1 0,16-3-3,12-5 1,14-8-1,17-4-4,4-17-4,22 6-28,-8-13-1,6-1 0,-6-13-1</inkml:trace>
  <inkml:trace contextRef="#ctx0" brushRef="#br1" timeOffset="51697.8472">12184 7474 81,'-12'-4'38,"12"4"-2,-23 8 2,18 6-32,-10 0-2,6 7 0,-5-1-2,4 7 1,0-3-1,4 1-1,2-5 0,5-1 0,4-9 0,-5-10-1,20 1 0,-5-11 1,2-8-1,2-4 0,1-4 0,1-4 0,0 0 0,-1 1 0,-3 4 1,-2 4-1,-4 6 0,-11 15 1,10-9-1,-10 9 0,-3 18 1,-2 0-1,3-1 0,0 1 0,4-2 1,5-3-1,5-7 1,8-7 0,7-7 0,3-6 0,3-5 0,2-1 0,-2-1-1,-3 2 1,-5 4 0,-6 6-1,-8 7 1,-11 2-1,6 17-1,-9 2 1,-3 5-2,0 4 0,3 4-1,-2-3-3,11 10-11,-7-20-14,17 8-9,-1-14 1,11-2-1</inkml:trace>
  <inkml:trace contextRef="#ctx0" brushRef="#br1" timeOffset="52181.4472">12841 7168 78,'0'0'37,"0"0"-1,20 6 1,1 3-31,1-3 1,12 9-1,-6 3-1,2 8-3,-7 2 0,-3 9-2,-11 5 1,-7 5-2,-11 6 1,-10 4-2,-7-1-2,-16-10-17,5 8-17,-7-10-1,3-3 0,-3-16-1</inkml:trace>
  <inkml:trace contextRef="#ctx0" brushRef="#br1" timeOffset="56845.8472">12398 5054 61,'0'0'34,"0"0"1,0 0-2,0 0-25,0 0-8,0 0-5,6-16-13,-7-2-16,7-3 0,-3-9-1,5 0 2</inkml:trace>
  <inkml:trace contextRef="#ctx0" brushRef="#br1" timeOffset="57017.4472">12456 4729 36,'0'0'31,"0"0"1,-10-11-1,10-2-16,-5-4-40,5-1-4,1-4-2,0-2 0</inkml:trace>
  <inkml:trace contextRef="#ctx0" brushRef="#br1" timeOffset="57220.2472">12508 4287 76,'-13'3'38,"3"-6"-3,10 3 1,-20-12-33,6 1-4,14 11-6,-16-26-26,15 10-1,-1-9-2,6 1 1</inkml:trace>
  <inkml:trace contextRef="#ctx0" brushRef="#br1" timeOffset="57407.4472">12449 3809 66,'-6'-17'33,"3"-2"-3,0-1-3,2-8-36,6 5-18,-5-6-3,1 3-1,-1-1 0</inkml:trace>
  <inkml:trace contextRef="#ctx0" brushRef="#br1" timeOffset="57610.2472">12436 3330 73,'-2'-22'33,"2"22"-1,1-27-8,3 16-21,-3-4-3,0-2-4,-1 17-7,-2-28-19,3 15-1,-6-8-2,3 1 1</inkml:trace>
  <inkml:trace contextRef="#ctx0" brushRef="#br1" timeOffset="57828.6472">12475 2859 71,'-9'-16'35,"9"16"-4,-12-22 0,12 22-28,-13-25-3,5 5-8,10 8-12,-5-12-13,4 3 0,-1-7 0,3 5 0</inkml:trace>
  <inkml:trace contextRef="#ctx0" brushRef="#br1" timeOffset="57969.0472">12470 2509 78,'-12'-19'36,"12"19"0,-26-19-1,12 11-32,-1-1-5,0-12-10,5 8-24,0-6 1,8 3-2,-3-5 0</inkml:trace>
  <inkml:trace contextRef="#ctx0" brushRef="#br1" timeOffset="59201.4472">10285 5060 74,'-2'-10'36,"2"10"-1,-6-22-1,6 6-38,1-1-6,-9-13-24,9 3 1,-1-11-4,5 0 3</inkml:trace>
  <inkml:trace contextRef="#ctx0" brushRef="#br1" timeOffset="59388.6472">10334 4494 59,'-1'-20'34,"1"20"-2,-5-30-3,5 14-25,-2-4-5,-3-7-7,10 0-22,-9-4-2,3-1-1,-2-4 1</inkml:trace>
  <inkml:trace contextRef="#ctx0" brushRef="#br1" timeOffset="59560.2472">10357 3944 71,'-10'-12'35,"0"0"-1,4 1 0,-6-6-34,6-6-3,7 4-6,-7-12-20,11 6-4,-3-9-1,6 6 0</inkml:trace>
  <inkml:trace contextRef="#ctx0" brushRef="#br1" timeOffset="59747.4472">10314 3517 67,'-14'-6'34,"14"6"-2,-8-19-1,10 1-32,-2-8-4,11 6-11,-8-13-14,5 1-3,-2-8 1,0 5 1</inkml:trace>
  <inkml:trace contextRef="#ctx0" brushRef="#br1" timeOffset="59965.8472">10292 2945 64,'4'-15'34,"-4"-7"0,4 5-2,-5-12-25,7 3-5,-4-11 1,0 0-3,0-6-1,-7-4-1,-1-2 0,-7-1-1,1 6-1,-11-3-7,8 12-21,-8 3 0,6 10-1,3 3 0</inkml:trace>
  <inkml:trace contextRef="#ctx0" brushRef="#br1" timeOffset="61525.8472">10235 2698 19,'-10'-1'21,"10"1"-1,0 0 0,-13 8-22,13-8 2,0 0 3,0 0 2,-11 4 0,11-4 3,0 0-2,0 0 1,-10 10-5,10-10-2,0 0-2,-15 4-1,15-4 0,-11 1 0,11-1 0,-13 0 2,13 0 3,-14 0 2,4-4 2,10 4 1,-14 0 0,14 0 1,-12 3-1,12-3 0,0 0 0,0 0-2,0 0 0,0 0-2,16-2 1,-2 1-2,0 0 0,4 1 0,-1 0-2,1 4 1,3-1-1,1 1 1,1-1 0,3 2 0,3-4 0,5 0 1,1-3-1,8-1 0,2-1 0,5-1 0,1 0 0,1 1 0,0 2-1,1 0 0,-1 1 1,-2 1-1,-2 0 0,1 1 1,0-2 0,3-1-1,1-4 1,4 2 0,1-5 0,2 3-1,1-3 1,1 3 0,-2 1-1,-1 0 1,-1 4-1,-4 1 0,-2 1 0,-1 3 1,-1-2-1,0 3 0,0-2 1,0 1-1,1-1 1,1-1-1,-1 0 1,1-1-1,-1-1 1,0 1-1,0-2 1,-3 2 0,0-1-1,-1 1 0,0-1 1,-1 2-1,0-1 1,-2 2-1,-2 0 1,0-2-1,-2 2 0,-3-2 0,-1-1 0,-4-1 0,-3 1 0,-4-1 0,-4-1 0,-5 0 0,-3 1-1,-13 1-3,10 2-4,-21-10-23,11 8-4,-19 2-3,8 4 1</inkml:trace>
  <inkml:trace contextRef="#ctx0" brushRef="#br1" timeOffset="62103.0472">12457 2494 19,'-6'-19'25,"6"19"0,-3-13-4,-3 0-3,6 13-3,-1-12-5,1 12 0,3-12-3,-3 12 0,0 0 0,0 0 0,0 0-2,13 0-1,-13 0 0,1 28 0,-3-5-1,2 11-1,-2 4 0,-1 9 0,-2 3-1,1 2 1,-2-1 0,3-5 0,-3-3-1,5-4 1,0-11-1,1-3 0,2-7 0,-1-4-1,-1-14 0,5 16 1,-5-16-1,0 0-1,0 0-3,4-25-4,-4 25-22,9-26-5,-2 9-2,-5-8-3</inkml:trace>
  <inkml:trace contextRef="#ctx0" brushRef="#br1" timeOffset="63288.6472">11601 2297 49,'-1'-13'33,"0"3"1,-7-4-1,3 1-23,-13-5-3,2 7 2,-8-7-2,1 9-1,-8-1-1,3 11 0,-6 1-2,2 14 0,-2 3 0,5 6-2,4 5 0,6 5-1,5 0 0,11-1 1,9-7-1,10-2 1,11-10 0,7-11 0,8-11 0,7-10 0,4-12 1,1-13-1,1-9 1,-4-8-1,-5-3-1,-4-4 2,-9 0-1,-4-1 0,-11 7 0,-7 9 1,-6 7-2,-6 8 2,-6 11 0,-2 10-1,-4 18 0,-2 21-1,-1 13 1,1 14-1,-3 10 0,5 13 0,2 2 0,4 6-2,5-8 1,3-11-3,9-6-2,1-22-11,20 13-11,-13-32-12,15 3 1,-5-15-3,6-1 2</inkml:trace>
  <inkml:trace contextRef="#ctx0" brushRef="#br1" timeOffset="64193.4472">13012 2256 35,'-16'-4'29,"3"3"3,3-1-1,-2-4-23,12 6 1,0 0 0,0 0-1,14-19-2,3 14 0,2-8-3,6 3-2,9 6-11,-3-9-22,6 4-1,-4 1-1,-1 5-1</inkml:trace>
  <inkml:trace contextRef="#ctx0" brushRef="#br1" timeOffset="64396.2472">12991 2337 75,'-22'13'36,"2"-11"0,20-2-1,0 0-31,17-8-2,15-4-1,12-3-2,11 1-2,-1-14-14,14 12-17,-3-5-1,2 11-1,-7-4 0</inkml:trace>
  <inkml:trace contextRef="#ctx0" brushRef="#br1" timeOffset="65441.4472">14023 1787 64,'0'-12'36,"0"12"1,0 0-2,0 0-24,-15 22-3,12 3-3,-9 11 0,3 8-3,-4 7 1,2 13-3,-2 3 1,1 3-3,4 0 0,-1-8-5,14 7-21,-5-22-9,9-3 1,-1-22-3</inkml:trace>
  <inkml:trace contextRef="#ctx0" brushRef="#br1" timeOffset="65659.8472">13823 2232 94,'-27'0'39,"-1"-6"0,13 12-1,15-6-34,0 0-2,0 0-1,28-13-1,7 5-2,7-10-3,17 10-11,-4-14-20,14 10-2,-8-10-1,2 12 0</inkml:trace>
  <inkml:trace contextRef="#ctx0" brushRef="#br1" timeOffset="66049.8472">14189 2273 70,'0'0'36,"0"17"-1,0-17 1,29 5-31,-5-9-1,12 2 2,-3-6-1,5 0-1,-5-8 0,1 2 0,-8-3-2,-7 2 1,-10-2-1,-6 4-1,-10 2 1,-8 4 0,-8 5-2,-7 8 1,-5 3 0,-1 5-1,0 4 1,2 4-1,7 2 0,6 1 0,11-2 0,14-3-1,12-3 2,13-5-2,13-4-1,8-8-1,13 0-7,-5-16-16,14 9-12,-12-10 0,2 5-3,-14-5 2</inkml:trace>
  <inkml:trace contextRef="#ctx0" brushRef="#br1" timeOffset="66439.8472">14714 2305 82,'0'0'39,"0"0"-2,0 0 0,23-1-32,2-6 0,2-9 0,7 3 0,-1-6-3,5-2 1,-4-1-1,-4 1 0,-7 0-1,-8 2 0,-10 5 0,-7 0 0,-12 7-1,-8 5 0,-7 5 1,-6 10-1,-2 8 0,-2 3 0,4 5 0,2 4 0,9 0 0,9 1 0,10-5 0,15-8 0,12-6-1,15-11 0,16-5-1,11-14-4,16 1-11,-7-27-11,18 5-11,-9-15 1,4 3-3,-15-9 3</inkml:trace>
  <inkml:trace contextRef="#ctx0" brushRef="#br1" timeOffset="66627.0472">15522 1707 104,'-17'12'39,"-10"10"1,13 15-4,-6 2-34,3 11-1,2 5 1,3 11-1,-1 1-1,5 0-3,7-3 0,-5-7-5,18 6-22,-9-21-9,8-3-1,-5-19-1</inkml:trace>
  <inkml:trace contextRef="#ctx0" brushRef="#br1" timeOffset="66861.0472">15292 2131 103,'-13'7'39,"0"-5"3,13-2-3,4 12-37,18-10 0,8-5 0,12-4-2,7-4-1,7-4-2,12 0-4,-5-15-16,15 12-17,-17-5 2,1 8-3,-15 0 2</inkml:trace>
  <inkml:trace contextRef="#ctx0" brushRef="#br1" timeOffset="67469.4472">15726 2246 87,'-17'19'39,"17"0"-1,0-19 1,20 3-33,2-13-2,10 4 2,3-12-3,4-1 0,-1-4-1,-2-2 0,-4-1-1,-7-1 0,-9 7 0,-9-5-1,-9 8 0,-9 6-1,-7 4 1,-6 5 0,-7 9 0,-1 5 0,0 5 1,3 7-1,5-1 0,9 5 1,13-4 0,11-2-1,12-4 1,10-5-2,11-8 2,7-4 0,3-1-1,-1-4 1,-2-2-1,-9 3 1,-6 2-1,-8 5 0,-8 5 0,-18-9-1,9 23 1,-12-8-1,-4 4 1,-2-3-1,3-2 1,-1-3 0,7-11-1,-7 15 1,7-15 1,0 0-1,14-13 1,-5 1 0,2-9 1,3 0 1,1-5-2,4-4 1,1 0-1,2-1 0,1 2-2,2-2 0,4 8-4,1-7-6,17 15-11,-17-12-7,22 17-12,-8-5 0,15 11-1,-2-2 3</inkml:trace>
  <inkml:trace contextRef="#ctx0" brushRef="#br1" timeOffset="68109.0472">17525 2077 78,'-35'1'39,"1"11"-1,-17-4 1,6 9-32,-9 5-2,8 7-1,1 2-2,7 3 0,9 2 0,11 0-2,15-6 2,13-5-2,12-12 1,14-11 1,9-11-1,10-18 1,5-12-1,6-12 2,-1-8-2,-3-13 1,-4-4-1,-7-2 2,-9 1-3,-10 9 3,-11 10-2,-9 8 0,-11 20-1,-9 18 1,-9 24-1,-8 21-1,-1 19 1,-3 14-2,4 8 1,7 12-2,7-3 1,11-4-4,18-8-4,4-25-10,30 4-9,-9-26-11,20-4 0,-8-25-1,10-2 1</inkml:trace>
  <inkml:trace contextRef="#ctx0" brushRef="#br1" timeOffset="68296.2472">18183 2063 86,'0'0'39,"-21"10"0,10 16 0,-12 6-33,4 3-5,2 3 0,3 2-2,4 0-1,6-5-3,13 6-13,-5-24-21,19-5 1,-4-14-2,14-4 0</inkml:trace>
  <inkml:trace contextRef="#ctx0" brushRef="#br1" timeOffset="68467.8472">18240 1847 82,'-16'4'35,"4"4"-4,5 3-4,22 6-51,-5-6-10,16 4-3,2-5 2,11 4 1</inkml:trace>
  <inkml:trace contextRef="#ctx0" brushRef="#br1" timeOffset="68748.6472">18486 1979 6,'33'16'32,"-16"-3"4,-3 5 2,-17-4 0,-2 12-13,-24-12-8,12 10-5,-17-5-5,5 5 0,-3-8-4,6 5 1,4-2-3,10-4-1,8-4 1,4-11-1,30 10 0,0-10-1,9-1 2,0 0-1,4 1 0,-5 2 1,-5 5-1,-9 7 0,-14 8 1,-10 1-2,-9 6 1,-7 0-2,-5-2 1,-1 1-1,5-4-3,-2-16-7,25 10-12,-8-31-8,26 4-7,1-21-2,21 0 0</inkml:trace>
  <inkml:trace contextRef="#ctx0" brushRef="#br1" timeOffset="68982.6472">19081 1614 107,'-21'21'40,"5"18"2,-11 4-6,4 15-35,2 9 1,4 8-1,3-2 1,2 3-4,7-1 2,2-8-4,6-7-1,-5-16-6,15 7-13,-17-34-12,13 3-3,-9-20-2,0 0 1</inkml:trace>
  <inkml:trace contextRef="#ctx0" brushRef="#br1" timeOffset="69169.8472">18818 2083 104,'-19'-7'41,"19"7"1,-15 7-1,15-7-39,17 4-1,10-5-2,12 0-1,6-7-4,21 6-13,-7-18-9,23 11-13,-4-7 2,10 6-3,-9-2 2</inkml:trace>
  <inkml:trace contextRef="#ctx0" brushRef="#br1" timeOffset="69684.6472">19539 2031 92,'-33'2'41,"1"12"-1,-16-3 0,2 14-35,-7 3-1,3 7-1,-1 2-1,10 4-1,8-1 0,12 0 0,13-5-1,13-9 1,15-10-1,15-8 1,10-8 0,7-8-1,3-6 1,1-6-1,-1-8 1,-7-4 0,-7-1-1,-11 2 2,-8 2-2,-8 3 1,-6 5-1,-7 4 1,-1 17-2,-14 0 1,-1 15-1,-1 8-1,-1 6 1,1 5-2,4 4 1,5 0-3,13-1-2,1-19-11,28 10-8,-10-24-11,26-1-2,-4-16-1,14-4 1</inkml:trace>
  <inkml:trace contextRef="#ctx0" brushRef="#br1" timeOffset="70074.6472">20000 2107 100,'-26'9'41,"6"15"-1,-9-1-2,5 7-35,1 1 0,7 3-1,1-3 1,5 0-2,7-7 0,4-6 0,4-8 0,-5-10 0,24 0 0,-8-10 1,2-6-1,2-8 0,2-4-1,0-6 2,1 0-1,-1-1 0,-4 6 0,-2 4 0,-4 5-1,-1 7 1,-11 13-1,10 11 0,-8 7-1,-2 8-1,1 4 1,-1 1-2,6 5 0,-1-4-3,11 5-7,-6-23-9,26 12-9,-12-21-8,22 2-1,-7-15-1,17-1 1</inkml:trace>
  <inkml:trace contextRef="#ctx0" brushRef="#br1" timeOffset="70308.6472">20614 2121 104,'-17'-4'41,"-13"-2"1,2 13-1,-8 3-38,-3 8 0,-4 5 0,3 7-1,1 0 0,7 3-2,8-1 1,11-2-1,12-8-1,14-10-2,17-5-1,7-15-5,23 6-11,-11-28-8,22 11-12,-10-15 0,7 4-2,-14-6 3</inkml:trace>
  <inkml:trace contextRef="#ctx0" brushRef="#br1" timeOffset="70667.4472">20780 2161 82,'-26'20'40,"7"5"-3,-2-7 3,16 7-30,0-10-5,14 0-1,4-11 0,10-4-1,6-8-1,7-6 0,1-4 0,5-5 0,-3-4-1,-3-2 1,-6-1-1,-6-1 0,-11 6 0,-11 3 0,-14 6 0,-14 8-1,-12 8 1,-9 9 0,-7 10 0,-3 14 1,3 4-1,4 6-1,13-1 1,9 2-1,16-7 0,13-4-1,15-8 1,15-14-4,17-4-2,4-19-9,24 10-9,-12-28-8,24 12-9,-7-17-2,7 4 1</inkml:trace>
  <inkml:trace contextRef="#ctx0" brushRef="#br1" timeOffset="71587.8472">21889 1470 87,'-11'-12'39,"-1"9"-1,-18 6 2,-5 8-36,-10 11-1,-2 17 1,-7 11-1,1 17-1,-2 11 1,9 7-2,8 4 1,14 3-2,15-7 1,17-7-4,21-10-1,12-19-6,28 0-21,-4-23-9,15-5 2,-6-19-3</inkml:trace>
  <inkml:trace contextRef="#ctx0" brushRef="#br1" timeOffset="72149.4472">21982 1957 91,'-12'8'39,"-5"2"-1,4 13 0,-6-1-34,3 6-1,-5 1 2,3 7-2,-3-4-1,5-1-1,1-6 1,4-4-2,4-7 0,7-14 0,0 0 0,11 0 0,3-14 1,1-3 0,2-4-1,2-1 1,-1-1 0,-2 0 0,-2 6-1,-3 3 0,-4 4 0,-7 10 0,0 0 1,0 0-1,0 0 0,12 9 0,-12-9 0,12 18 0,-1-9 0,8-4 1,4-4 0,6-5-1,5-5 2,3-4-1,2-5 0,2 0 0,-2-1-1,-8 1 1,-3 3-2,-8 5 2,-5 4-1,-15 6 1,8 13-1,-15 3-1,-4 6 2,-1 3-2,0 3 1,3 3-3,7 2-4,-4-18-10,26 13-8,-20-28-13,36 9-2,-11-18 1,13-3-1</inkml:trace>
  <inkml:trace contextRef="#ctx0" brushRef="#br1" timeOffset="72477.0472">22560 1497 103,'0'0'39,"1"-36"3,9 18-4,2 7-36,18 23 0,1 8 1,17 14 0,0 3-2,8 9 1,-11 0-1,-5 9 0,-12 7 0,-9 4 0,-13 2 1,-13 9-1,-15-4 0,-9 3-2,-9-3 1,-4-7-3,1-7-1,-3-20-13,22 9-9,-6-32-10,26 2-5,4-18 0,27-1 0</inkml:trace>
  <inkml:trace contextRef="#ctx0" brushRef="#br1" timeOffset="72679.8472">23061 2350 117,'-19'1'44,"8"6"0,-10-14-2,21 7-39,-16-8-3,16 8 0,-7-17-3,4 5-1,3 12-8,-2-23-12,18 27-7,-16-4-10,0 0-1,1-11 0,-1 11 0</inkml:trace>
  <inkml:trace contextRef="#ctx0" brushRef="#br1" timeOffset="75097.8472">13676 3245 71,'0'0'35,"-18"-7"-1,3 13 1,-14 4-29,6 17-2,-7 5 0,1 18-1,-7 8 1,4 13-2,-1 5 1,8 10-1,3-3-1,11-3-1,11-4-3,6-18-5,26-3-27,0-23-1,19-7-1,2-23-1</inkml:trace>
  <inkml:trace contextRef="#ctx0" brushRef="#br1" timeOffset="75363.0472">13956 3266 85,'0'0'35,"-20"27"-1,15 10 1,-6 6-32,3 12-2,-2 5 1,2 9 0,-2 4-2,7-4-1,3 2-3,-1-18-6,11 0-25,-3-18 0,12-2-2,-2-21 1</inkml:trace>
  <inkml:trace contextRef="#ctx0" brushRef="#br1" timeOffset="75628.2472">14111 3612 90,'-36'15'38,"6"13"-1,-8-6 2,9 4-34,5-4 0,12 1-1,6-7-1,15-6-1,9-5-1,15-6-1,9-4-2,8-3-2,10 1-3,-5-16-17,13 14-14,-12-10 0,2 11-2,-14-8 2</inkml:trace>
  <inkml:trace contextRef="#ctx0" brushRef="#br1" timeOffset="76065.0472">14433 3666 92,'-23'14'38,"-9"-5"0,5 14 1,-4-2-33,5 6-1,2-1-2,8-1 0,8-2-2,10-3 1,10-9-1,10-8 0,10-10 0,6-9-1,6-9 1,-2-3 0,0-6-1,-3 0 0,-6-1 0,-6 6 0,-7 6-1,-6 8 0,-14 15 0,0 0 1,3 28 0,-14 11-1,-4 19 0,-6 13 1,-1 14 0,-5 11 0,1 2 0,0-2 0,0-6 0,1-9 0,3-17 0,4-17 0,1-17-1,1-19-2,16-11-3,-23-34-11,31 5-9,-11-27-12,14-4 0,-5-21-2,11-4 0</inkml:trace>
  <inkml:trace contextRef="#ctx0" brushRef="#br1" timeOffset="76330.2472">14669 3124 106,'24'7'40,"-8"-4"0,7 21-7,-1-6-31,6 7 1,0 3-1,4 11 0,-2 5 0,2 8-1,-4 4 0,-5 8 0,-8 1 0,-7 3-1,-6 0-1,-8-4-2,-2-2-3,-14-20-14,15 11-7,-14-29-12,20-1-1,1-23-2,0 0 2</inkml:trace>
  <inkml:trace contextRef="#ctx0" brushRef="#br1" timeOffset="76501.8472">15220 3798 114,'0'0'43,"-26"10"1,9 0-4,-12-18-37,7 7-4,7 1-4,-7-12-13,22 12-8,-20-3-8,20 3-8,-16 3-1,6 9 0</inkml:trace>
  <inkml:trace contextRef="#ctx0" brushRef="#br2" timeOffset="149030.4472">9265 8296 54,'7'-16'35,"-2"-4"-1,6 5 1,-11-5-23,14 11-4,-10-1-2,8 10-1,-12 0 0,16 16-2,-10 4 1,3 11 0,-4 7-1,2 11 0,-3 3 0,0 5 0,-2-3-1,0-3-1,-2-6 0,2-10 0,-1-8-2,-1-11 0,2-6-4,-2-10-9,5-11-24,-6-6 0,9 0-1,-6-10-1</inkml:trace>
  <inkml:trace contextRef="#ctx0" brushRef="#br2" timeOffset="149451.6472">9708 8203 75,'0'0'37,"0"0"-1,-15 10 0,18 12-29,-6 5-2,9 16 0,-4 3-1,8 11 1,0-2-2,9 1 0,4-4-1,8-4-1,4-13 0,4-10 0,4-15 0,0-10-1,-3-10 0,-5-9 0,-7-6 0,-8-6 0,-13-7 0,-11 0 0,-10 1 0,-10 5-1,-13 8 1,-7 8 0,-6 9 0,-2 11 0,3 10-1,5 6 1,9 8-2,11-3-2,24 13-17,7-17-17,24 2 0,5-15-1,19-2-1</inkml:trace>
  <inkml:trace contextRef="#ctx0" brushRef="#br2" timeOffset="150949.2472">10963 8327 61,'18'-2'36,"-6"-5"-1,1 4 1,-13 3-27,0 0-2,0 0-1,0 0-1,-10 12-1,-8 4-1,-9-1 1,-1 9-1,-5 0-1,-1 5 0,1-2 0,3 0-1,5-1 1,12-2-1,9-4 0,13-5 1,15-4-1,11-4-1,9-3 1,9-2 0,5-2-1,4-2 0,-3-1 0,-4 0 0,-7-1 0,-10 0-1,-5 0-1,-11-3-1,-4 4-5,-18-16-22,0 19-9,-1-27 0,-4 13-1</inkml:trace>
  <inkml:trace contextRef="#ctx0" brushRef="#br2" timeOffset="151261.2472">11047 8303 72,'2'-11'38,"-6"-1"-1,4 12 0,5-11-29,-5 11-1,10 22-2,-3 5-1,-3 7-2,-1 12 1,-1 5-1,2 4 0,-2 2-1,0-3 0,1-5-1,-2-9-2,2-5-3,-5-22-18,10 5-15,-8-18 0,11-1-2,-7-13 0</inkml:trace>
  <inkml:trace contextRef="#ctx0" brushRef="#br2" timeOffset="158062.8472">9781 9415 32,'0'0'31,"11"-13"1,-11 13-2,0 0-16,11 4 1,-11-4-3,-2 29-1,-6-8-2,9 15-2,-9-2 0,6 9-1,-5-3-1,2 3-1,0-5 0,1-2-2,-1-6-1,0-7-1,3-3-3,2-20-5,1 20-28,-1-20-2,0 0 0,5-15-2</inkml:trace>
  <inkml:trace contextRef="#ctx0" brushRef="#br2" timeOffset="158546.4472">10063 9534 32,'0'0'29,"6"-10"0,-6 10 0,6-16-20,8 15 1,-8-10 0,13 11 0,-19 0 0,28-9-1,-28 9-2,24-6-1,-24 6-2,18-1 0,-18 1 0,0 0-1,3 15-1,-7-3 0,-5 1 1,0 8-1,-6 1 1,0 3-1,-5 1 1,2 0-1,2-1 1,2-1-1,4-5 0,5-4-1,8-4 0,7-7 0,11-3 0,8-4-1,7-5 1,3-1-1,5-3 0,1 0-1,-1 1-1,-5 1 0,-6 5-3,-11-4-2,1 14-7,-23-5-24,11-3 0,-11 3 0,0 0-1</inkml:trace>
  <inkml:trace contextRef="#ctx0" brushRef="#br2" timeOffset="158827.2472">10242 9507 56,'0'0'36,"-10"-15"-2,10 15 2,0 0-24,0 0-2,0 0-1,13 31-2,-9-9-1,4 11-1,-5 2 0,2 6-1,-2 0-1,-2 1 0,-1-4-2,-2-5-1,3-2-5,-7-14-25,13 3-8,-7-20 0,14 8-3</inkml:trace>
  <inkml:trace contextRef="#ctx0" brushRef="#br2" timeOffset="160558.8472">10560 9561 23,'0'0'29,"-8"-11"1,8 11 1,-10-15-15,10 15-2,0 0-3,21-7-2,-21 7 0,26-4-3,-12-1 0,11 5-2,1-3 0,5 0-1,2-2-1,4 0 0,2-1-2,-2 1 1,-2-2-1,-5 0 0,-7 1 1,-5 1-1,-7 2 1,-11 3-1,0 0 0,-14-4 1,-5 6-1,-4 0 0,-5 2 1,-2 2-1,-3 1 1,-2 1 0,1 1 0,3 3 0,3-2 0,7 3 0,6-1 0,10 4 1,7-1 0,11 2-1,9-1 1,8 1 0,6 2-1,5 1 0,1-2 0,-5-1 1,-2-1-2,-7 1 0,-11-1 1,-10 0 0,-13-3-1,-10-1 1,-12-4 0,-4-1-1,-8-4 1,0-3-1,-1-3-1,7-6-1,9 2-2,3-13-11,22 20-22,8-25-2,18 12-1,3-5 0</inkml:trace>
  <inkml:trace contextRef="#ctx0" brushRef="#br2" timeOffset="160980.0472">11290 9561 53,'15'-21'34,"-5"14"1,-5-3 0,-5 10-20,5-12-5,-5 12-3,0 0-1,0 0-2,-20 8 0,3 4-1,-2 3 0,-3 4 1,0 3-1,2 4 0,7-1 0,10 2 0,7-3-1,15-1 0,9-8 0,11-4-1,9-5-1,4-7 0,-1-5 1,-2-5-1,-6-3 0,-8-5-1,-13-1 0,-13-3 0,-12-1 0,-12 1 0,-13 3 0,-9 1 0,-9 3-1,-8 3-2,5 12-5,-11-5-29,18 10 0,-1-5-2,18 1-1</inkml:trace>
  <inkml:trace contextRef="#ctx0" brushRef="#br2" timeOffset="165894.0472">9845 10692 12,'-2'-14'31,"-1"0"1,0-4 3,3 18-13,-4-36-4,17 25-3,-13-11-3,14 10-3,-10-2-1,6 9-2,-10 5-2,13 3 0,-13-3-1,2 31 0,-5-6-1,-1 9 0,1 2-1,-1 3 1,2-1-2,1-3 1,2-3-1,1-8 0,5-2-4,-7-22-5,19 22-28,-19-22-3,22 0 2,-14-12-3</inkml:trace>
  <inkml:trace contextRef="#ctx0" brushRef="#br2" timeOffset="166424.4472">10100 10536 71,'-15'-5'37,"15"5"-1,0-13 0,15 11-29,-1-9 0,12 8-2,3-5-1,8 3-1,3 0-1,0 4 0,-1 2-1,-7 4 0,-7 1 0,-9 5 0,-13 4-1,-12 4 0,-11 2 1,-8-1-1,-3 1 0,-3 1 0,4-2 0,2-2 0,9-2 0,8-2 0,10-1 0,12-1 0,6 1 0,10 0 0,4-1 1,6 1-1,0 1 0,-2 0 1,-6 0-1,-6-1 1,-12 1 0,-8 0 0,-14-2-1,-8-4 1,-6-1-1,-2-6-2,-1 0-3,-5-13-6,17 7-26,-1-11-2,16 1 1,3-9-3</inkml:trace>
  <inkml:trace contextRef="#ctx0" brushRef="#br2" timeOffset="166845.6472">10703 10527 66,'-17'-8'38,"5"6"0,-2-8 0,14 10-28,0 0-1,2-11-2,-2 11-2,26-12-1,-3 4-1,13-1-1,5-4 0,8 0-1,4-2 0,2-2-1,0 2 1,-3 2-1,-8 0 0,-9 6 0,-7 4 0,-10 5-1,-18-2 1,9 22 0,-14-1-2,-5 6 2,-2 7-1,-1 4 2,-1 3-1,0 3 0,4 1 0,2-2 0,3-3 0,1-5-1,3-3-3,-1-10-2,8 3-8,-6-25-24,-1 19 0,1-19-1,-13-4 1</inkml:trace>
  <inkml:trace contextRef="#ctx0" brushRef="#br2" timeOffset="167032.8472">10784 10668 80,'0'0'39,"0"-21"-2,20 15 2,4-5-32,17 7-3,6 0-3,7-1-2,7 4-3,-5-7-8,12 7-25,-13-7 0,-1 4-1,-11-7 1</inkml:trace>
  <inkml:trace contextRef="#ctx0" brushRef="#br2" timeOffset="167391.6472">11456 10502 44,'7'-15'34,"0"3"0,-7 0 2,0 12-19,-1-11-6,1 11-4,0 0-1,-6 21 0,-4-5-1,4 8 0,-2 2-2,7 6 2,3 0-2,10 2 0,7-4 0,13-4-1,7-9-1,10-3 0,3-9 0,1-9-1,-1-6 0,-3-6-1,-7-5 1,-11-3-1,-11-3 1,-13-4-1,-12 0 1,-14-1 0,-11 1 0,-14 3 0,-8 4 0,-7 4 0,-5 9 0,-2 7 0,3 10-2,1 1-6,26 17-29,3-9-2,22 4-1,11-19-2</inkml:trace>
  <inkml:trace contextRef="#ctx0" brushRef="#br2" timeOffset="171775.2472">10005 11559 64,'14'-25'37,"-3"12"0,-4-10-9,9 14-18,-9-6-2,7 10-3,-14 5 0,19 5-1,-12 9-1,3 9 0,-5 4 0,3 7 0,-3 3 0,3 2 1,-2-2-2,-1-1 2,1-6-3,-2-6-1,1-5-1,-3-7-2,4 1-5,-16-13-32,10 0 0,2-12-2,1 1 1</inkml:trace>
  <inkml:trace contextRef="#ctx0" brushRef="#br2" timeOffset="172056.0472">10342 11496 70,'13'-5'40,"-13"5"-2,15-7 2,-15 7-34,18 12 0,-8 0-1,3 10-1,-1 1-1,1 6 0,-1 1-1,1 2 1,-2-2-1,-3-1 1,-1-3-2,-5-3 0,2-4-2,-4-6-4,3 3-6,-3-16-29,0 0-1,0 0-3,15-16 3</inkml:trace>
  <inkml:trace contextRef="#ctx0" brushRef="#br2" timeOffset="172586.4472">10819 11460 49,'0'0'38,"-14"-13"-1,14 13 2,-8-14-25,8 14-4,0 0-2,16-9-3,-2 3 0,9 3-2,6-4-1,6 1 0,2-1-1,4 2 0,-2 0-1,-4-2 1,-7 5-1,-9-2 0,-8 4 0,-11 0-1,-13 6 1,-10 1 0,-11 1 0,-6 5 0,-5-1 0,-5 5 0,0-1 0,4 1 0,6 0 0,9 2 0,11-1 0,13 1 1,13-1-1,14 2 1,10-2-1,12 3 1,2-1 0,2-1 1,-4 0-2,-8-1 2,-10-1-1,-16 2 1,-16-6-1,-13-3 0,-10-4-2,-8-4-2,2 3-6,-11-18-23,20 7-8,1-11-2,20 4 1</inkml:trace>
  <inkml:trace contextRef="#ctx0" brushRef="#br2" timeOffset="174864.0472">11501 11423 28,'-3'-14'34,"3"14"3,-6-14-2,6 14-18,-7-10-4,7 10-3,0 0-3,-3-10-1,3 10-2,0 0 0,13-13-2,-1 11 1,7-2-2,4 2 1,2 2-1,4-1 0,-1 2 0,-2 5 0,-5-1-1,-4 3 1,-9 4 0,-6 1 0,-9 1-1,-5 2 1,-10-1-1,-3 0 1,-2 0-1,-1-3 1,0-1-1,5-2 0,2-1 0,7-1 0,14-7 1,-1 14-1,12-7 0,13 1 0,7 2 0,7 2 0,6 2 1,4 2-1,-1 2 0,-2 2 2,-6 0-1,-11 5 2,-12 0-2,-13 0-1,-17-2 1,-11-1 0,-16-4 0,-8-4-2,-6-4 1,-3-7-1,3-3 1,6-3-1,10-2-1,4-10-9,35 15-16,-28-11-14,27 0 0,-1-5-2,15 0 1</inkml:trace>
  <inkml:trace contextRef="#ctx0" brushRef="#br2" timeOffset="180292.8472">10333 12538 31,'0'0'16,"4"-10"1,-5-3 2,1 13 2,7-17-4,5 16 0,-12-15-4,11 14-1,-10-8-2,10 12-1,-11-2-4,11 18-1,-6-1 0,5 12-2,-3 2 2,5 8-2,0 3 0,3 1 0,-1-3 0,1-5-2,-3-7 0,-2-10-4,5 4-11,-15-22-25,12-8 0,-14-14-1,7-2 1</inkml:trace>
  <inkml:trace contextRef="#ctx0" brushRef="#br2" timeOffset="180714.0472">10765 12485 64,'6'-11'40,"-6"11"-2,9-18 0,-9 18-32,0 0-1,0 0-1,9 12-1,-8 5-1,0 4 0,4 7 0,2 2 0,7 5 0,6 0 0,6-1-2,7-5 2,5-3-1,4-11 0,3-7 0,-1-11-1,-6-7 0,-3-7 0,-9-9 0,-7-2 0,-9-8 0,-11 0 0,-10 0 1,-11 3-1,-7 4 0,-11 5 0,-6 7 1,-6 7-1,-1 11 1,0 8-3,5 2-2,18 17-22,-1-11-14,23 0 0,8-17-3,28 7 0</inkml:trace>
  <inkml:trace contextRef="#ctx0" brushRef="#br2" timeOffset="182336.4472">11522 12474 12,'-16'-5'32,"5"2"4,11 3-1,-20-14-14,20 14-5,0 0-4,0 0 0,-6-15-4,6 15-2,13-11-1,-2 7-2,3-4 1,7 2-2,1 0 0,5 1-1,1 2 0,2 3 0,-1 1 0,-2 4-1,-6 2 1,-4 2 0,-8 4 0,-8 3 1,-8 3-2,-8 3 0,-9 2 1,-4 2-1,-5 0 0,0 2 0,-1-3 0,4-3-1,5-3 2,5-2 0,11-4-1,9-3 1,10-3-1,11-3 1,10-3-1,7-4 0,6 1-1,3-6-1,5 3-6,-12-13-17,15 10-16,-18-11 1,6 7-1,-10-9 0</inkml:trace>
  <inkml:trace contextRef="#ctx0" brushRef="#br2" timeOffset="182866.8472">12092 12384 58,'-12'-5'39,"-4"-3"-1,16 8 2,-19-10-31,19 10-1,0 0-2,16-4-1,0 1-2,9 2-1,5-3 0,7 1 0,4-1-1,1 1 0,-2-2-1,-6 2 1,-7-1-1,-6 2 0,-21 2 0,0 0 0,-11-2 0,-13 4-1,-8 2 1,-9 1 0,-3 2 0,-1 1 0,3 1 0,4 1 1,5 0-1,11 1 0,9 2 0,11 1 1,12 2 0,9 5 0,7 2-1,5 1 0,4 4 0,-2-1 0,-1 1 0,-7 0 0,-7-3 0,-9-4 0,-10-5 1,-9-6-1,-7-5 1,-5-6-2,-3-1 0,-6-8-3,8 12-14,-15-19-12,15 12-10,-5-9-1,17 5-2</inkml:trace>
  <inkml:trace contextRef="#ctx0" brushRef="#br2" timeOffset="237856.8472">9587 8721 5,'0'0'24,"0"0"2,11-6-12,-11 6-2,0 0 3,0 0-1,0 0 2,0 0-2,0 0-2,0 0-2,0 0 0,-10-8-2,10 8 0,0 0-1,0 0 0,0 0-7,-12 2-1,12-2-1,0 0-1,0 0 0,0 0 0,-11-2 0,11 2-1,0 0 6,0 0 0,0 0 0,-11 11-1,11-11 1,-16 8-1,16-8 0,-19 8 0,19-8-1,-15 6 0,15-6 0,0 0-1,0 0-2,0 0-5,32 4-29,-21-7-3,5 2 0,-4-7-1</inkml:trace>
  <inkml:trace contextRef="#ctx0" brushRef="#br2" timeOffset="246530.4472">10110 10853 17,'0'0'12,"0"0"-1,0 0-3,0 0-3,0 0-4,0 0-1,0 0-1,0 0 2,0 0 2,0 0 4,0 0 3,0 0 5,-10 5-1,10-5 1,0 0-1,0 0-1,0 0-3,0 0-2,0 0-1,0 0-2,-11 6 0,11-6-1,0 0 0,0 0 0,0 0-1,0 0 1,0 0-1,0 0 0,0 0 0,0 0-1,0 0 0,0 0 0,0 0 0,0 0 0,0 0 0,0 0 0,0 0 0,0 0 1,0 0-1,0 0 0,0 0 0,0 0 0,0 0-1,0 0 1,0 0-1,0 0 1,0 0-1,0 0 0,0 0 0,0 0 1,6 10-1,-6-10 0,0 0 0,0 0-1,0 0 1,0 0 0,0 0-1,0 0 1,0 0-1,0 0 0,0 0 1,0 0-2,0 0 0,0 0-2,0 0-9,-16-11-12,16 11-6,-19-13-10,12 3-3,-2-7-2,10 6 2</inkml:trace>
  <inkml:trace contextRef="#ctx0" brushRef="#br2" timeOffset="247981.2472">10373 11756 6,'0'0'3,"0"0"-1,0 0 1,0 0 0,0 0 3,0 0 1,0 0 2,0 0 0,0 0 0,0 0 1,0 0-2,-13-8-1,13 8-1,0 0 1,0 0 0,-11-7 2,11 7 2,0 0-1,0 0 2,0 0-3,0 0 1,0 0-1,0 0 0,0 0-2,0 0-1,0 0 0,0 0 0,0 0-1,0 0-1,0 0 0,0 0 0,0 0-1,0 0 0,0 0-1,0 0 1,0 0-1,0 0 1,0 0-1,0 0 0,0 0 0,0 0 0,0 0 0,0 0-1,0 0 0,0 0 1,0 0 0,0 0-2,0 0 0,0 0 0,0 0 0,0 0 0,0 0 0,0 0 0,0 0-4,-12-9-9,12 9-9,0 0-11,0 0-3,-3-16-11,7 6 3,3-5-2</inkml:trace>
  <inkml:trace contextRef="#ctx0" brushRef="#br2" timeOffset="249322.8472">10722 12768 29,'0'0'33,"0"0"3,5-16-10,5 24-9,-15-19-3,5 11-2,0 0-1,12 7-2,-12-7-2,0 0 0,0 0-1,0 0-1,0 0-1,0 0 0,-4 10-1,4-10 0,0 0 0,0 0-1,0 0 0,0 0 0,0 0 0,0 0 0,-11 11-1,11-11 0,0 0 1,0 0-1,-12 9 0,12-9-1,0 0 1,0 0 0,0 0-1,0 0 1,0 0-1,0 0 0,0 0 0,0 0-2,0 0 0,-15-1-4,15 1-12,-16-4-9,16 4-7,-13-1-4,13 1-7,11-11 1</inkml:trace>
  <inkml:trace contextRef="#ctx0" brushRef="#br2" timeOffset="250633.2472">10779 13592 26,'0'0'34,"0"0"2,0 0-10,0 0-8,0 0-3,0 0-3,0 0 0,0 0-3,0 0-1,0 0-1,10 9-2,-10-9 0,0 0 0,0 0-2,0 0 0,0 0 0,0 0-1,0 0 1,-1 12-1,1-12 0,0 0-1,0 0 1,0 0-1,0 0 0,-8 11 1,8-11-1,0 0-1,0 0 1,0 0 0,0 0-1,0 0 1,0 0-1,0 0 1,0 0-1,0 0 0,0 0 1,0 0-1,0 0 0,0 0-1,0 0-3,0 0-9,14-8-7,-20-18-9,23 13-6,-14-23-3,19 2-9</inkml:trace>
  <inkml:trace contextRef="#ctx0" brushRef="#br2" timeOffset="268074.0472">3892 8240 53,'0'0'33,"2"-11"0,-2 11 0,-14-11-27,14 11 1,-14-3 0,14 3-1,-29 7-1,12 3-1,-6 4 0,2 6-2,-1 3 1,8 5-1,5 0 0,10 3 0,8-3-1,13-1 0,10-8 0,7-5 0,4-7-1,3-8 1,-1-10-1,-4-5 1,-4-4-1,-7-5 0,-8-1 1,-6-1-1,-6 1 0,-7 2 0,-5 2 1,-5 3-1,-5 3 1,-5 2-1,-5 3 1,-5 4-1,-4 2 0,-3 4 0,2 6 0,-1 0-2,6 9-2,-5-5-13,17 15-20,-1-5 1,14 4-3,4-3 1</inkml:trace>
  <inkml:trace contextRef="#ctx0" brushRef="#br2" timeOffset="268261.2472">4424 8352 87,'0'0'36,"5"-10"-2,-5 10-3,0 0-46,-15 7-20,15-7 0,0 0-1,0 0 0</inkml:trace>
  <inkml:trace contextRef="#ctx0" brushRef="#br2" timeOffset="268729.2472">4813 8190 66,'-14'-8'37,"14"8"-2,-12-7 2,12 7-30,0 0 0,17-5-2,-4-1-1,9 3-2,3-2-1,4-1 0,0 2-1,-1-1 1,-4 1-1,-6 0 1,-5 2-1,-13 2 1,0 0 0,-14 4-1,-7 1 1,-3 3-1,-6 1 0,-2 4 1,-2 2-2,1 2 2,5 2-2,4 2 1,7 3 0,7 2 0,5 3-1,8 3 2,8 1-1,4 0 0,2-2 1,2-2 0,-3-5 0,-1-2 1,-8-4 0,-6-6 0,-1-12 0,-23 12-2,4-9-2,-5-10-10,7 12-26,-6-10-1,9 2-1,14 3-3</inkml:trace>
  <inkml:trace contextRef="#ctx0" brushRef="#br2" timeOffset="274938.0472">3948 9278 39,'0'0'31,"10"-2"2,-10 2-2,12-13-18,-15-5-2,3 18-3,7-27-2,-3 16-2,-7-1 0,3 12 0,-4-16-1,4 16 0,-13-5 0,3 8-1,-6-1 1,1 6-2,-3 0 1,-1 8 0,1 3-1,2 5 0,2 3 0,6 4 0,3 0 0,6 0 0,4-3 0,6-3 0,7-5-1,5-4 1,3-7-1,7-4 1,1-7-1,3-5 0,1-4 1,-1-4-1,-1-3 0,-5-2 0,-3-3 0,-4 0 1,-6 1-1,-3 0 0,-8 0 0,-3 1 0,-5 1 1,-5 1-1,-4 4 1,-8 2-1,-5 4 1,-9 6-1,-5 4 1,-7 6-1,-3 8 1,-2 6-1,-1 3 0,3 3 0,8 6-3,3-3-3,25 5-28,-2-9-4,20-1 1,8-11-3</inkml:trace>
  <inkml:trace contextRef="#ctx0" brushRef="#br2" timeOffset="275156.4472">4611 9353 86,'0'0'36,"0"0"1,-10-14 0,-2 13-33,-3 1-1,5 1-3,10-1-3,-22 4-6,22-4-26,0 0 0,7 10-1,-7-10-2</inkml:trace>
  <inkml:trace contextRef="#ctx0" brushRef="#br2" timeOffset="275515.2472">4948 9144 56,'0'0'34,"2"-17"0,-2 17 0,-21-6-17,8 16-8,-13 1-4,6 15 0,-7 2-1,6 10-1,1 4 0,9 3 0,5-1-1,12 0 0,8-9-1,12-7 1,9-10-1,8-8-1,3-9 0,3-8 0,-2-7 0,-3-4 0,-8-4 0,-8-1 0,-14 1 1,-13 4-1,-13 7 1,-14 6-1,-9 8 0,-6 5-2,-2 12-6,-8-2-29,11 7-1,2-8-1,16 1-1</inkml:trace>
  <inkml:trace contextRef="#ctx0" brushRef="#br2" timeOffset="276404.4472">4040 10242 40,'19'-16'30,"-19"16"2,15-16-1,-1 15-16,-15-12-3,1 13-1,6-10-4,-6 10 0,0 0-2,0 0 0,-17-8 0,4 10-2,-6 0 0,-2 3-1,-5 0 0,1 1 0,-3 4-1,4 2 0,2 3 0,5 5 0,6 2 0,5 1 0,8 0-2,8-1 2,7-3-1,9-4 0,7-4 0,3-8 0,6-5 0,1-4-1,-2-5 2,2-2 0,-6-3 0,-5-3-1,-7-1 1,-5-1 0,-8-3-1,-6 1 2,-7 0-2,-8-2 0,-6 3 1,-5 2-1,-7 1 0,-4 5 0,-5 6 0,-3 6 0,-3 5 0,-1 6 0,0 2 0,5 5-1,7 4-1,4-2-2,21 12-13,5-15-22,27 5 2,4-12-2,23 3 0</inkml:trace>
  <inkml:trace contextRef="#ctx0" brushRef="#br2" timeOffset="276591.6472">4497 10322 82,'-25'9'36,"-6"-11"-2,12 3 4,-3-7-38,22 6 0,0 0-19,9-15-16,11 5 1,5-6-2,11 3 1</inkml:trace>
  <inkml:trace contextRef="#ctx0" brushRef="#br2" timeOffset="276997.2472">4821 10074 77,'-16'-1'36,"-3"-5"-1,19 6 2,-18-2-30,18 2-1,14 1-1,8-1-1,7-7-1,11 0 0,6-6-2,7-3 0,3-5-1,2-1 0,-4-1 0,-8 2 0,-7 1 0,-10 3 0,-8 5 0,-6 4 0,-15 8 0,2 15 1,-10 7-1,-3 8 1,-3 9-1,0 6 1,-2 6 0,3 4 0,3-1 0,1-3 0,2-5-2,2-5 1,4-6-2,-1-5 0,6-2-3,-3-12-3,12 8-10,-13-24-18,14 15-1,-14-15-1,15-3 2</inkml:trace>
  <inkml:trace contextRef="#ctx0" brushRef="#br2" timeOffset="277137.6472">5120 10344 80,'-34'-23'38,"11"11"-2,-2-9-2,25 21-22,-6-16-5,24 13-1,10-1-4,15 1-4,18 7-29,0-8-7,8 4 1,-11-7-4</inkml:trace>
  <inkml:trace contextRef="#ctx0" brushRef="#br2" timeOffset="278026.8472">4227 11091 6,'19'-8'33,"-8"3"0,-4-5 3,4 9-13,-13-13-4,2 14-3,-6-10-7,6 10 0,-25-2-5,4 10 2,-10 4-4,-3 6-1,-5 6 1,3 5-2,-1 4 2,7 4-2,6 1 1,12-4-1,10-1 1,13-5 0,11-9-1,12-8 1,7-9-1,6-9 1,2-9-1,0-5 1,-1-7-1,-7-2 1,-5-3-1,-9-1 1,-10-2 0,-9 3 1,-10 2-1,-10 4 1,-11 5-2,-7 7 1,-9 7 0,-5 8 0,-3 11-3,0 4-4,7 11-2,-1-1-31,26 6 1,8-7-4,22 4 2</inkml:trace>
  <inkml:trace contextRef="#ctx0" brushRef="#br2" timeOffset="278229.6472">4724 11299 75,'-21'-2'39,"5"5"-2,-6-7 0,2 1-38,9 6-3,-2-10-25,13 7-7,0 0-1,19-11 1</inkml:trace>
  <inkml:trace contextRef="#ctx0" brushRef="#br2" timeOffset="278619.6472">5122 11081 61,'0'-14'35,"-9"3"1,-17-1-2,-3 6-24,-13-1-6,0 6-1,-3 3-1,3 6-1,5 3-1,13 4-1,10 3 1,13 5-1,12 1 1,11 5-1,11 0 2,6 1 0,0 1 0,-2-1 0,-8-3 1,-7-1 0,-16-6-1,-12-5 1,-14-8 0,-6-6 0,-3-9 0,4-6-1,1-9 0,11-7-1,8-4 1,14-4-2,11 3 0,6-5-4,13 13-24,-7-6-8,10 10 2,-10-1-3</inkml:trace>
  <inkml:trace contextRef="#ctx0" brushRef="#br2" timeOffset="279524.4472">4252 11846 25,'11'-9'29,"-11"9"3,19-13-6,-18 0-14,11 10 2,-12-8-3,0 11 2,0 0-5,0 0 0,-17-10-4,2 17-1,-9 3 0,0 3-4,-7 7 3,0 7-3,-3 1 3,7 8-2,5 2 2,11 0-3,7-2 2,14-1 1,10-8-1,14-6 1,7-9-1,7-10 0,4-10 0,0-7 0,-3-8-1,-5-6 1,-8-3 0,-12-4-1,-10-2 0,-15 1 2,-13 1-2,-11 4 2,-10 5-4,-7 5 3,-1 10-4,-4 4 0,7 18-7,-2-1-29,21 13 2,5-2-4,19 6 4</inkml:trace>
  <inkml:trace contextRef="#ctx0" brushRef="#br2" timeOffset="279789.6472">4746 12076 76,'0'0'41,"10"6"-2,-10-6 1,0 0-35,0 0-1,0 0-2,0 0-2,0 0-3,-6-20-9,6 20-26,-10-10-1,10 10-1,-6-19 0</inkml:trace>
  <inkml:trace contextRef="#ctx0" brushRef="#br2" timeOffset="280429.2472">5279 11820 27,'19'-18'34,"-13"7"1,4 1 1,-11-8-22,14 15 0,-13-13-2,0 16-3,-7-14-4,-3 12-1,-14-1-1,-3 7 1,-9 3-2,-7 5 1,-1 4-2,4 3-1,1 0 1,6 2-2,9-2 2,16-3-2,8-3 2,14-9-2,9-3 1,6-4 1,9-8-1,5-1 3,0-3-3,-2-4 2,-3 2-2,-3-1 1,-6 1-1,-7 2 1,-8 5-2,-4 2 0,-10 8 1,10-6 0,-10 6 0,-3 15 1,1 0-1,-1 6 0,1 7 0,-1 6 0,-3 7 1,1 2-2,-1 1 1,3-1-1,-5-4 2,0-2-1,1-7-2,-1-12-4,15 2-31,-7-20-1,0 0-2,-11 0-1</inkml:trace>
  <inkml:trace contextRef="#ctx0" brushRef="#br2" timeOffset="281989.2472">4698 12716 34,'0'0'34,"19"-12"1,-19 12 1,12-9-24,-13-3-1,12 10-2,-11 2-2,14-13-1,-14 13-1,10-9 0,-10 9-1,0 0-1,0 0 0,0 0-1,10 12-1,-6 5 1,1 6-1,3 6 0,1 6-1,1 6 2,1 2-2,-1-1 1,1 0 0,-3-6 0,-2-6 0,-4-5-1,0-5 1,-2-7-1,0-2 1,0-11-1,-2 10 0,2-10 1,0 0-1,0 0-1,0 0 0,0 0-1,0 0-7,0 0-20,-4-12-11,-7-3-2,6 0 0</inkml:trace>
  <inkml:trace contextRef="#ctx0" brushRef="#br2" timeOffset="286029.6472">4219 13461 30,'8'-21'34,"-4"11"1,-6-9-4,2 19-18,-2-26-3,2 26-3,-1-21-1,1 21 0,0-12-2,0 12 0,0 0-1,3 18 0,-3-2 0,3 8 0,-1 1-1,2 6 0,-1 1 0,0 0-1,1-4 0,-2-3 0,2-4-1,-1-6-2,4-3-1,-7-12-2,16 19-8,-16-19-26,22-1 2,-10-7-3,11 4 2</inkml:trace>
  <inkml:trace contextRef="#ctx0" brushRef="#br2" timeOffset="286248.0472">4638 13584 61,'-19'12'38,"-5"-10"0,10 4 1,-4-16-34,18 10-1,-12-4-1,12 4-4,0 0-2,4-23-15,7 22-18,-11 1-1,24-13-2,-7 3 1</inkml:trace>
  <inkml:trace contextRef="#ctx0" brushRef="#br2" timeOffset="286731.6472">4889 13349 56,'-14'-2'37,"2"-7"-1,12 9 0,0 0-30,29-12-2,-3 4-1,8 1 0,4-5-2,5 1 1,0-1-1,-3 2 0,-4-1-1,-7 1 0,-8 2 1,-11 2-1,-10 6 0,0 0 0,-28 1 1,0 7-1,-5 2 0,-1 1 0,-2 3 0,2 2 0,4 1 0,8 4 1,8 0-1,13 1 1,9 1 0,8 2 1,7 0-1,6 1 1,3-3-1,-1-2 1,-6 0-1,-7-5 0,-12-2 0,-12-4 0,-10-3-1,-11-4-2,-2 1-2,-8-6-6,10 8-29,-5-8 1,14 4-3,4-5 1</inkml:trace>
  <inkml:trace contextRef="#ctx0" brushRef="#br2" timeOffset="287917.2472">4667 14425 13,'-14'-3'32,"14"3"2,-13-2 1,13 2-21,-14 0-1,14 0-4,0 0-1,0 0-1,0 0-1,0 0-1,0 0-1,11-13-1,0 3 0,6 1-1,2-2 0,7 1 0,3 1-1,3 2 0,2 2 0,0 5 0,-2 3 0,-2 2 0,-6 3 0,-4 6 0,-10 5 0,-5 5 0,-10 4-1,-6 2 1,-4 2-1,-5 0 1,-1 2 0,-2-2 0,1-3-1,2-5 1,6-2-2,6-3 3,4-2-3,8-4 3,7-4-3,12-6 2,9-4 0,9-6-2,7-2 1,5-7-3,9 4-4,-12-13-16,19 11-15,-20-8-5,6 6 0,-10-7 0</inkml:trace>
  <inkml:trace contextRef="#ctx0" brushRef="#br2" timeOffset="298969.0472">2465 8658 16,'-25'-11'27,"25"11"1,-18-11 0,18 11-16,-2-12-5,2 12-1,8-11-2,-8 11-1,23-11-1,-12 5 2,7 2 0,-7-4 0,6 5 1,-17 3 0,23-9-1,-23 9 1,23-8-2,-13 4 2,8 2-3,-1-3 1,5 3-1,1-2 0,6 3-1,3-2 0,2 1 0,5-1 0,1 1-1,2-1 1,1 2-1,1-1 0,-4 2 0,1-1 0,0 1 0,0 1 1,0 2-1,-2 0 1,3 0-1,-3 1 1,3 0 0,-2 1-1,0-2 0,-4 2 0,-1-3 0,-2 2 0,-1-1 0,-2-1 0,-1 1 0,0-1 0,1 0 0,1 1 1,0 0-1,0-2 1,2 3-1,0-2 1,3 1-1,-1 2 1,2 0-1,0-1 0,-1 1 0,3 1 0,0-1 0,0 0 0,1-2 0,0 2 0,0 0 0,1-1 0,1 1 0,-1 0-1,2-1 1,-1 1 0,1-1 0,2 2 0,1-1 0,3 1 0,0-1 0,0 1 0,0 0 0,4 0-1,-2-1 1,-2 1 0,-2 0 0,-1 0 0,-1-1 0,-2 2-1,1-1 2,-3 0-1,2 1 0,4-1 2,0 0-1,2 0 1,3 0-2,0 0 2,5 0-2,1 0 2,0 0-3,0-1 1,1-1 0,0 1 0,0-2 0,-1 1 0,-2 1 0,1-2 1,-1 5-1,2-1 0,-3 1 0,3 0 0,0 0 0,1-1 1,3 0-1,1-1 0,2-2 0,2 1 0,2 0 0,-1-1 0,0 3 1,0-1-1,0 3 1,-3-1 0,-1 0-1,-3-1 1,2 0-1,0-2 1,2-1-1,2-1 1,2-2-1,-1-2 0,1 0 0,2-2 0,-3 2 1,-1 0-1,-1 1 1,-2-1-1,1 2 0,2-1 1,3 1-1,-1 0 0,3-1 1,2 0-1,-1-1 0,-1 1 0,-2-1 0,-2 0 0,-2 1 1,-2 1-1,0 2 0,-1 0 1,3 1-1,0 0 0,1 0 0,4 0 1,2-1-1,1 0 0,3-2 0,0-1 0,3 0 0,-1 0 0,2 1 0,-2-1 0,1 1 0,0 1 0,0 1 0,1 0 0,0-1-1,3 1 1,4-3 0,3 0 0,2-1 0,0-1 0,1-1 0,3 1 0,2-1 0,-1 2 0,3 0-1,3 1 2,3 0-1,5 0 0,9 0 0,5-1 0,6 0 0,3-3 0,2 1 0,5-2 0,3 1 0,0-1 0,0 0-1,0 2 1,3-1 0,3 2 0,2 0 0,0 1 0,3 0-1,1-1 1,-2 0 0,-1 1 0,-7 0 0,-3-3 0,-4 3 0,-4 0 0,-8 1 0,-8 1 0,-3 1 0,-8 1 1,-3 0-1,-6 3 0,-8 0 0,-7 0 0,-8-1-2,-5 5-2,-16-12-9,-4 13-26,-21-9 1,-17-1-3,-25-5 2</inkml:trace>
  <inkml:trace contextRef="#ctx0" brushRef="#br2" timeOffset="300841.0472">2776 9849 63,'11'10'34,"2"3"-2,2-5 0,2 0-29,7-3-4,5-1 2,8-2-1,5-2 0,8-4 1,4 0 1,3-5 1,2 5 0,-1-3 0,5 3 0,-3 0 0,6 3 0,-4-2-1,8 2 0,1 0-1,3-1-1,3-2 1,0 1-1,-1-2 0,1 1 0,-4 0 1,-5 1-1,-4 0 1,-4 2 0,-3 0 0,-2 1-1,0 0 1,0 0 0,2-1-1,1 0 0,0 0 0,0-2 1,-1 0-1,2 1 1,-4-1 0,-1 2-1,-3 1 1,-2 2 0,1 1 0,2 1 0,2 1 0,1 0-1,4 0 0,4 1 0,3 1 1,1-1-1,4 0 0,-1 0 0,3 0 0,-1 0 1,0 1-1,0-2 0,-3-2 0,1 0 0,-2 2 0,1-1 0,-2-1 0,1 0 1,0 0-1,4 0 0,0 1 0,5-2 0,-1 0 1,2-1-2,-1-1 1,3 0 1,-2-1-1,-2 0 0,2 0 1,-1 0-1,3-1 0,1 0 1,2 4-1,-3-1 0,2 0 0,-2 1 0,-1 0 0,-3 0 0,-2 0 0,-1 0 0,0-1 0,0 1 0,-2-1 0,-1 1 0,3-1 0,-1 0 0,1 2 0,3-2 0,2 0 0,5-2 0,2 0 0,6-2 0,2 0 1,6-1-1,2 1 0,2-1-1,1 1 2,3 0-1,-2-1-1,3 1 1,0-1 0,2 1 0,4-1 1,6 0-1,4-2 0,5 1 0,8 1 0,8-1 0,8 0 0,4 2 0,4-1-1,4 2 1,0 1 0,3-1 0,-1 1-1,-1-2 1,-1 1 0,1 0 0,1-1 0,-3 0 0,4 1 0,2-1-1,2 3 1,0-1 0,-2 1-1,-1-1 1,-3 1-1,-4 0 1,-6-2 0,-2 1 1,-5-1 0,-5 1-1,-2 1 1,-6 1 0,-4 3 0,-4 2-1,-5 2 1,-11 1 0,-9 0 0,-9 3-1,-13 0 1,-8 1 0,-12-3-1,-8 3 0,-12-3 1,-7 3-2,-8 1 1,-4-1-3,0 7-3,-18-3-32,6 2-1,-10-19 0,-9 13-2</inkml:trace>
  <inkml:trace contextRef="#ctx0" brushRef="#br2" timeOffset="303025.0472">2952 10802 55,'0'0'33,"-1"-12"-2,1 12 0,18-16-30,-3 9 0,8-2 0,5-1-1,9 1 1,6-1 0,3 0 1,5 3 0,0-3 0,5 7 2,-2-3-1,4 5 1,-3-2-1,6 4-1,-1-2 0,4 2-1,3-1 1,4 0-2,-3-3 1,1 2-1,0-2 1,-2 3-1,-5-3 1,0 1 0,-7 1 0,1 1 0,-2-1 0,2 2-1,0-1 1,3-1-1,2-1 0,2-2 0,0 1 0,5-1 0,-2 0 0,-1-1 1,-2 0-1,0 1 0,-3 3 1,1-2-1,2 3 1,1-2-1,-1 1 0,6 0 1,0-2-1,3 2 0,2-1 0,-1 1 1,1-2-1,-3 3 0,-3-1 0,-2 2 0,-2 2 0,-3-1 0,0 0 0,0 1 0,-2-1 0,4-1 1,-1 1-1,4 1 0,0-3 0,2 1 0,1-1 0,-2 1 0,3 0 0,-3 1 0,0 1-1,-2-2 1,1 1 0,-2-1 0,-1 2 0,1-2 0,-1-1 0,0 1 1,2 0-2,-1 0 1,0 2 0,-2 0 0,1 2 0,-3 0 0,0 0 0,-3 2 0,-1-1-1,-2 0 1,2-1 0,-2 0 0,-1 0 0,2-1 0,-1 1 0,0-1 0,-1 1 0,-3 1 0,-3 1 0,1-2 0,-5 2 0,-3 0 0,0-1 0,-1 0 0,1 1-1,1-3 1,0 2 0,0 0 0,2-2 0,1 2 0,1 0 0,-2 0 0,0 0 0,0 0 1,-1 1-1,0 0 0,4 1-1,-1-2 1,2 1 0,1 0 0,0-1-1,2-1 1,1 1 0,-1 0 0,-1-1 0,-2 2 1,1-2-1,-3 1 0,0 1 0,-3 0 0,-1 0 0,1 0-1,-1 0 1,-3 0 0,0-2 0,-1 1 0,-1-1 0,0-2-1,0 2 2,-1-1-3,1 0 2,1 0-2,0 1 1,2 0 0,0-1 0,2 2-1,0-2 2,0 0 0,0 0 0,-2-1 0,3 1 0,0-1 0,-1 0 0,2 1 0,1-1 0,0 0 0,1-1 0,3 0 0,1 1 0,-2-2 0,3-1 0,2 0 0,1 0 0,3-1 0,4-2 0,3 1 0,2-1 0,5-1 0,4-1 0,0 0 0,5-1 1,2 0-1,-1-1 0,4 0 0,0 2 0,4-2 0,1 0 0,5 0 2,6-1-1,2-1 1,7 0-2,1 0 2,2-1-2,5-1 2,2 2-1,2-1-1,2 1 0,1-3 0,3 1 0,5 0 0,3-2 0,2 2 0,-1-3 1,3 0-1,-1-1 1,1 1 0,-4-2 0,0 1 0,-7-1 0,2 1-1,-4 0 0,-2 0 1,-3 3-1,-5 0 0,-5-1 1,-6 3-1,-5 0 1,-6 1 0,-6 4-1,-10 1 0,-3 4-1,-9-2-4,3 10-30,-16-6-2,-2 5-1,-15-6-1</inkml:trace>
  <inkml:trace contextRef="#ctx0" brushRef="#br2" timeOffset="305786.2472">2898 11759 48,'0'0'29,"0"0"1,0 0-9,0 0-19,21-7-3,-4 4 1,8 1 0,1 0 0,5-3 1,3 2 1,1-3 0,4 3 0,-1-4 0,5 3-1,0-2 1,3 2-1,2-2 0,3 0 0,0 0 1,3 1 0,0-1 0,4 1 0,-4-2 0,5 4 0,-2-3-1,1 2 0,0-1-1,-3-1 0,0 0-1,-3-1 1,-1-1 1,-2 2 0,-7-4 0,1 3 1,-3-1 0,-1 3 0,0-2 0,3 2 1,-3-1-2,3 2 0,1-1-1,1 2 0,1-2 0,0-1 0,-1 0 0,0 1 1,-1-2-1,2 0 1,-2 0 0,1 1 0,2-1 1,-1 3-1,2-1 0,2 3-1,0-2 1,-2 3-1,3-1 0,-2-1 0,2 1 0,-1 0 0,0 0 0,0-1 1,1 1-1,1 0 1,-1-1 0,1 2-1,1 0 1,3 1 0,-2 0-1,0 0 0,3 1 1,-1 0-1,1-1 0,0 1 0,-1-1 0,0 0 0,0-1 1,0 1-1,-1-1 1,1 1-1,-1 0 1,3 1 0,1-1-1,1 1 0,1 2 0,1-2 1,2 0-2,-2 1 1,3-2 1,-1 2-1,-2-1 0,-1-1 1,-1 1-1,2 0 0,-1 1 1,1 1-1,-1 0 1,2 2-1,-1-1 0,1 1 0,-1 1 0,-1-1 0,0 2 0,-2 0 0,-2 1 0,-2 0 0,1 0 0,-1 2 0,-2 0 0,2-1 0,0-1 0,1 2 0,-1-1 0,2-1 0,-1-1 0,1 0 1,-1 0-2,2 0 1,1 1 0,-1-1 1,3-1-1,-2 1 0,2 0 0,-2 0 1,1 0-1,-2 0 2,0 0-2,0-1 2,-2 1-2,-2 0 2,2 0-2,-1 1 0,1-1 0,-1 3 1,0 0-1,-3 1-3,0-1 3,-2-1-2,0 0 2,-3 0-3,-2 0 3,2-3-2,-4 0 2,0 0 0,-1 1 0,-2-1 0,-1 1 0,-1 0 0,-1-1 0,-1-2 0,0 1 0,-1 0 0,1-1 0,1 1 0,0-2 0,2 2 0,0-2 0,1 2 0,-1-1 0,2 1 0,-1-2 0,1 2 0,1 0 0,1-1 0,-1 1 0,3-1 0,3 0 0,2 1 0,1-2 0,2 0 0,2 2 0,0-1 0,0-1 0,2 0-1,0 0 1,-1 0 0,4-2 0,2 1 0,1-1 0,4-2 0,5-2 0,2 0 0,4-3 0,1 0 0,5-1 0,1-2 0,2 0 0,-1 0 0,2-2 0,1 1-1,0-1 1,1 0 0,-2 1 0,3-2 0,0-1 0,1 1 0,4-3 0,4 0 3,3 0-3,1 0 2,1 2-1,0 0 1,3 1-2,1 0 2,-1 2-2,0 2 0,1-2 0,1 1-2,1-1 2,3 1-1,2 1 0,0-1 0,-5 4 1,0-1-1,-5 2 2,-2 1-1,-4 1 1,-4 1 0,-7 1-1,-4 0 1,-6 1-1,-7 0 1,-8 1-2,-9 0-1,-9 4-1,-15-3-2,-4 9-7,-26-12-26,5 14 0,-21-10-2,-12-1 2</inkml:trace>
  <inkml:trace contextRef="#ctx0" brushRef="#br2" timeOffset="308375.8472">2897 12713 29,'21'3'32,"-21"-3"-1,23-5 1,-7 3-28,3-5 0,7 3 0,3-4-1,11 3 0,0-3 1,8 2-1,-2-3 0,5 4 0,-4-3 0,7 3-1,-4-2 1,3 2-2,0-1 1,5 0-1,0-1 0,7 1 2,2-1-2,4 1 0,-1-1 0,2 1 1,-1 0-1,-2 1 0,0 2-1,-4 1 1,-3-1-1,-2 1 0,-1 1 1,-1 0-1,1-2 0,0 2 0,2-1 0,1 0 1,-1-2-1,1 2 1,-1 0 0,2 0-1,-4 0 1,0 1-1,-1 0 1,-3 0-1,0 0 0,-2-2 0,0 2 0,-1-1 0,1-3 0,-1 2 1,1-2-1,0 0 1,0 1-1,1 0 1,2 0 0,1 0 0,-2 2-1,3 1 0,1 0 1,0 0-1,3-1 0,0 2 0,1 0 0,2 0 0,0 2 0,1-2 0,2 1 0,1-1 0,1 0 0,-1 0 0,0 0 1,-1 2-1,2-1-1,-3 2 2,-1-2-1,-1 2 0,0-1 0,-2 3 1,3-4-1,0 1 0,-2 2 0,2-2-1,-1 3 2,3-3-3,-2 4 3,3-1-2,-3 0 1,1 0-2,1 0 2,-2 0 0,1 0 1,-2-2-1,-2 1 0,-1-2 0,-1 0 0,-2 0 1,-2 0-1,-1-1 1,-2 1-1,-1 1 0,-1-1 1,-1 0-1,1 2 0,-2-2 1,-1 0-1,0 2 0,1-2 1,-1 0-1,-1 1 0,1-1 0,-3 0 1,2 1-1,-3-1 0,-1 0 1,-1 1-1,-2 1 0,-2 0 1,0-2-1,0 3 0,-1-3 0,-2 1 0,1 1 1,-1-3-1,-2 0 0,0 1 0,-3 0 1,-1-1-1,-3 0 0,1 0 1,-1 0-1,-1 1 0,0 2 0,0-1 0,2 1 1,0 0-1,0 1 0,-3 0 0,1-2 0,-2 1 0,-1 1 0,0 0 1,0 0-1,3 0 0,3 2 0,3 0 0,3 0 0,3 1 0,4 0 0,0 0 0,2 0 0,-1-1 0,-2 1 0,1 0 0,-1 1 0,-3-4 0,0 1 0,-1 0 0,-2-2 0,1 1 0,1-3 0,-1 2 1,3-2-1,2 3 0,2-1 0,-1 0 0,6 2 0,2-3 0,2 4 0,2-4 0,1 2 0,3-1 0,1-2 0,2 0 0,1-1 0,0 0 0,3-1 0,3 0 0,3 2 0,0-2 0,0 1 0,5-1 0,0-1 0,2 1 0,3-3 0,5 0 0,2 1 0,2-2 0,4 1 1,1 0-1,1 2 0,0 0 0,-2 0 0,-3 2 0,0-2 0,0 1 0,2-4 0,3 2 0,5-4 0,9 2 0,5-3 0,5-1 0,6 1 0,4 0 0,8 1 1,0 0-1,3 4 0,-2 0 1,-1 2-1,2 1-1,0 1 1,-2-1 0,-6 2 0,-3-2 0,-4-2 0,-3-1 0,-2 0 1,-4-1 0,-7 0-1,-6 2 1,-6 1-1,-6 3 0,-6 1 1,-8 3-2,-10 0 0,-8 5-1,-13-2-3,0 15-18,-22-15-17,-6 0 1,-18-10-3,-27-8 1</inkml:trace>
  <inkml:trace contextRef="#ctx0" brushRef="#br2" timeOffset="310653.4472">2482 13356 39,'19'1'31,"3"1"0,0-5-3,1 0-31,3-1 0,8 2 1,2-4 1,3 1 0,2 1 1,-1-2 3,6 2 0,-3-1 1,7 2-1,-1-1 0,8 1 0,0 0-1,3 1-1,1-3 0,2 1-1,-1 0 1,3-2-1,-1-1 0,-1 0 1,-1-1-1,2-1 0,1 0 0,1 0 0,0 0 0,-4 3 1,-1-1-1,-5 1 1,-1 0 1,-4 3 0,-6-1 0,0 2-1,-4-2 1,3 3 1,-3-2-2,6 2 0,-3-2-1,1 1 1,1-1-1,2 1 1,-2 0-1,-1 1 1,-1-1-1,0 0 1,3 2-1,-1 0 1,-1-1 0,1 1-1,1-1 1,0-1-1,1 0 1,-1-1-1,-3 1 2,-1 0-2,-1-2 1,0 2-1,-3 0 1,0 0-1,0 1 1,-1 0-1,5 1 0,-2 0 0,1-1 1,0 1-1,-1-1 0,2 1 0,-2 0 0,1 0 0,-2-1 1,4 1-1,-1 0 0,3 0 0,3 1 1,2 0-1,2 0 0,2 1 1,3 0-1,2 0 0,1-1 1,3 1-1,1-1 0,2 2 1,4-2-1,0 2 0,0 0 1,1 1-1,2 2 1,0 0 0,-3 0-1,0 4 1,0-1 0,1 2-2,3-2 2,3 1-2,-1 1 2,1-2-2,5 1 1,1-2-1,-2-1 2,3 1-1,-3 0 1,2 3 0,0-1-1,0 4 1,-3-1-1,1 3 1,-1-1-1,-2 2 0,1-1 1,-3 0-1,1 0 0,0 1 0,-2-2 0,0 1 1,2 0-1,0-2 0,0 0 0,1 1 0,3-2 0,2 0 0,4 0 0,1-2 0,3 0 1,0 0-1,2 0 0,1-2 0,0 0 0,1-1 1,0-1-1,1 1 0,-2-1 0,1 1 1,-1 0-1,1-1 1,2 0-1,1 1 0,2-1 0,0 0 0,5 0 0,2 0 0,4-1 0,0-2 0,3 2 0,0-1 0,2-1 0,1 1 0,1-1-1,5 0 1,6 0 0,4-1 0,4 0-1,6-3 1,3-1 0,5-1 0,2-3-1,-1-1 1,0-3 0,1-1 0,0-2 0,1 1 0,4-1 0,4-1-1,-1 1 1,1-1-1,-3 0 1,-1 2-1,-3-2 1,-5-1-1,-9 3 1,-6-1 0,-10 1 0,-4 2 0,-5-1 0,-8 1 0,-7 3 1,-7 3-1,-10 1 0,-7 2-1,-5 5-2,-13-8-19,0 16-14,-13-10-2,-8 0-2,-16-9 0</inkml:trace>
  <inkml:trace contextRef="#ctx0" brushRef="#br2" timeOffset="312338.2571">2970 14246 39,'21'5'33,"2"-3"0,3-2-1,9 0-32,5-2-1,7-1 1,8 0-1,4-1 2,4 0-1,3-2 1,5 1 1,0 0-1,4 0 1,3-2 0,6 2-1,2-1 1,4 1-1,4-1 0,5 0 0,1 1-1,3 0 1,-1-1-1,-1 2 1,-2-1 0,-1 2-1,-2-2 1,-1 2 0,-1-2 0,1 0 0,-1 1 0,1 0 0,-1 0 1,2 0-1,0 1 0,1-1 1,1 1-1,1 0 0,0 2-1,0-1 1,0 0-1,0 1 0,2-1 2,-2 1-1,-6 0 0,2 1 1,-2-2-1,3 3 1,-2-1-1,1 1 1,2-1-1,2 2 0,2 0 0,2 0-1,2 0 1,-1 0-1,1 2 0,1-1 0,-3 2 1,0 2-1,-1 0 1,1 2-1,-3 0 1,4 3-1,2-1 1,2 1-1,2-1 0,3 1 1,3-1-1,2 1 0,6-2 0,0 2 0,2-1 0,1-1 1,-2 0-1,1 0 0,1 2 0,2-3 0,-2 0 1,1-1-1,0-1 0,2 0 0,3-1 0,4 0 0,1-3-1,2 1 2,5-2-1,2 2 0,6-2 0,4 0 0,3 0 0,6 1 0,3-2 0,4-1 0,0-1-1,1-2 1,2 0 0,0-3 0,2 2-1,-1-4 1,-1-1 0,-1 4 0,2-3 0,0 2 0,-1 0-1,-2 3 2,-1-2-2,-5 3 1,-3-3-1,0 2 1,-7-1 0,-5 1-1,-8-2 1,-5-1 0,-6 2 0,-8-2 0,-9-1 1,-9 0-1,-8 0 1,-6-1-1,-7 1 1,-7 0-1,-7 3 0,-5 0 0,-4 4-2,-6-1-1,1 15-17,-11-9-17,0 3-1,-10-11-3,-4-1 1</inkml:trace>
  <inkml:trace contextRef="#ctx0" brushRef="#br2" timeOffset="329560.7675">10663 13996 18,'0'0'33,"-18"-11"3,18 11-4,-22-10-21,22 10-3,-11-5-1,11 5-3,0 0 0,0 0-1,0 0 0,0 0 0,14 4 0,-2-1-1,1-7 2,7-1-1,1-2-2,3 0 1,2-2-1,1 0 1,0-2-2,-3 2 2,-4 1-2,-4 2 1,-16 6 0,13-8-1,-13 8 1,0 0 0,-21-2-1,5 4 1,-5 2 0,-4 0-1,-2 2 1,-4 4 0,-2 1-1,1 0 0,1 2 1,3 1-2,5 0 1,6 1 0,9 0 0,8-3-1,8 1 1,9 0 1,5-1-1,4 2 0,1 0 0,1 0 0,-5 1 0,-5 0 1,-6 0-1,-6 1 1,-9-3-1,-6-1 1,-5-3 0,-2-4-1,-3-4 0,1-2-1,2-1-1,-3-7-5,19 9-32,-14-13 1,14 13-3,-4-13 2</inkml:trace>
  <inkml:trace contextRef="#ctx0" brushRef="#br2" timeOffset="329841.5693">11005 14076 63,'0'0'39,"-18"4"0,18-4-1,0 0-37,-10-2-2,10 2-4,0 0-32,19-4 0,-19 4-2,21-13 0</inkml:trace>
  <inkml:trace contextRef="#ctx0" brushRef="#br2" timeOffset="334412.3986">10799 13893 21,'0'0'21,"0"0"-3,0 0-1,0 0-2,0 0-3,0 0-1,0 0-1,0 0-1,0 0-1,0 0-1,0 0 0,6-10-2,-6 10 0,0 0 0,0 0-2,0 0 1,0 0-1,-7-14-1,7 14 0,-12-7 0,12 7 0,-21-7-1,7 5 0,-4 2 0,-1 3 0,-6 2 0,0 4 1,-4 3-1,0 6 0,1 4 0,3 4-1,3 3 1,4 1 0,9 1-1,9 1 0,9-4 1,10-3-1,5-7 0,10-4 0,4-7 1,5-7-1,0-7 1,0-6-1,-4-5 1,-5-4-1,-8-6 1,-5-3 1,-8 1-2,-7-1 2,-9 2-2,-7 4 1,-6 2-1,-4 2 1,-5 7-1,-4 5-1,-4 5 1,-2 6 0,1 4 0,-2 7 0,3 3-1,2 4 0,9 4-4,2-10-12,23 11-24,2-10 0,19 3-2,5-14 1</inkml:trace>
  <inkml:trace contextRef="#ctx0" brushRef="#br2" timeOffset="335208.0037">11286 13889 49,'-13'-4'36,"13"4"1,-19-2-1,19 2-29,0 0 0,23 10-2,-6-9-1,11 5 0,2-4 0,6 3-2,0-4 0,-1 0-1,-8-2 0,-2 1 0,-8-3 0,-6 0-1,-11 3 1,0 0-1,-14-13 1,-3 8-1,-5 0 0,-3 2 0,-4 2 1,-1 1-1,-1 3 0,-1 2 0,6 2 0,3 2 0,6 2 0,8 3 0,8 2 1,8 2-2,10 0 1,8 2-1,3 1 1,5 0-1,-1 0 1,-3-2-1,-6-1 2,-5-1 0,-12-2-1,-9-1 1,-11-5 0,-4-2 0,-6-3-1,-4-3 0,1 0-1,-1-6-3,11 8-4,-6-10-31,23 7-1,0 0-1,17-13 1</inkml:trace>
  <inkml:trace contextRef="#ctx0" brushRef="#br2" timeOffset="335785.2074">11865 13908 53,'0'0'38,"15"-10"1,-15 10-2,0 0-26,-17-16-5,2 14-2,-7-1-1,-1 4-2,-2 1 1,2 4-1,1 2 0,2 2-1,7 2 0,3 5 0,7 4 0,5 1 0,5 1-1,5 4 1,2-1-1,1 2 1,1-2 0,-3-1 0,-4-5 1,-3-1-1,-6-6 1,0-13 0,-11 5 0,11-5 0,-17-23 0,12 1 0,4-5-1,7-2 1,2-2-1,6 0 0,6 4-1,2-1-4,16 10-33,-13-3-1,7 10-1,-6-8-1</inkml:trace>
  <inkml:trace contextRef="#ctx0" brushRef="#br2" timeOffset="346674.0772">10472 13231 32,'0'0'34,"9"-12"2,-9 12 0,0-22-26,0 22-1,2-20-3,-2 20 3,4-23-3,-4 23 0,2-20-2,-2 20 0,-2-13-2,2 13 1,-14 1-2,1 6 1,-4 5-1,-3 8 0,-3 6 0,2 7 0,0 4 0,6 4-1,6 1 2,6 0-2,9-3 0,9-6 1,9-10 0,6-9-1,4-14 1,3-11-1,2-11 1,-5-9-1,-2-9 1,-8-5 0,-8-2-1,-6 1 1,-12 2-1,-7 4 1,-11 9-1,-6 8 0,-9 11 0,-3 7 0,-2 10 0,1 5-2,8 15-3,-2-9-17,30 21-12,-1-12-6,23 0-1,9-9-1</inkml:trace>
  <inkml:trace contextRef="#ctx0" brushRef="#br2" timeOffset="347469.6823">11313 13162 42,'24'-6'38,"-5"-5"0,0 2 0,-16-10-24,13 13-3,-14-9-4,-2 15-3,-3-18 0,3 18-2,-25-8 0,4 9-1,-4 5 0,-4 5 0,-5 5 0,1 5 0,-1 2 0,5 5 1,5-2-1,8 0-1,4-4 1,12-4-1,8-6 1,7-7-2,6-7 2,7-9-1,2-4 0,1-6 1,-2-3-1,-1-2 1,-5 1-1,-4 2 0,-5 3 0,-5 5-1,-4 4 1,-5 11 0,0 0 0,0 0 0,0 0 0,-5 26 1,3 0-1,-1 8 0,1 7 1,2 6-1,0 2 1,2 4-1,2-2 0,-1-5 0,0-8-1,0-10 0,3-10-2,-6-18-8,17 0-17,-17-24-10,14-1-2,-3-12-1</inkml:trace>
  <inkml:trace contextRef="#ctx0" brushRef="#br2" timeOffset="347968.8855">11708 13167 41,'0'0'37,"1"-11"0,-1 11 0,-7-16-24,7 16-3,-11-4-3,11 4-1,0 0-1,-11-3-1,11 3-1,0 0-1,0 0 0,0 0 0,18-7-1,-4 8 0,3 1 0,2 1-1,1 2 0,1 3 0,-4 2 1,-3 3-1,-7 2 1,-5 6-1,-7 2 1,-9 2-2,-6 1 2,-3 3-1,-4 0 0,2 0 1,-2-2-1,3-4 0,6-5 0,9-2 1,3-4 0,6-12 0,19 11 0,0-11-1,9-4 0,5-4 0,4-1-1,-2-3-3,6 3-2,-10-13-14,16 16-11,-18-14-9,10 6-1,-8-7 1</inkml:trace>
  <inkml:trace contextRef="#ctx0" brushRef="#br2" timeOffset="348390.0882">12184 13118 66,'-20'0'41,"2"-6"-3,18 6 3,-20-8-34,20 8-2,22-4-2,0 0-1,3-1 0,8-2-1,2-1 0,0-1-1,0 1 0,-3 0 1,-7 3-1,-3 0 0,-7 4 0,-15 1 0,9 11 1,-11 2-1,-5 7 0,-1 4 1,-4 8 0,3 5-1,-2 2 1,4 4-1,0-2 1,5 2-2,4-4 2,1-1-2,3-8 0,0-3 0,5-4-4,-6-12-4,13 8-17,-18-19-14,0 0 1,2-15-1</inkml:trace>
  <inkml:trace contextRef="#ctx0" brushRef="#br2" timeOffset="348561.6893">12213 13210 73,'0'0'41,"0"0"-1,15-10-1,5 7-35,10-4-6,16 6-29,-7-10-7,7 2 0,-4-7-3</inkml:trace>
  <inkml:trace contextRef="#ctx0" brushRef="#br2" timeOffset="349747.2969">12399 13187 39,'-11'5'24,"11"-5"-4,0 0-3,0 0-9,0 0-4,0 0-2,-5-10-1,5 10 0,0 0 0,0 0 0,0 0 0,0 0 1,0 0-1,-10-8 1,10 8 0,0 0 1,0 0 0,0 0 0,0 0 1,0 0 0,0 0 0,0 0 0,-11 2 1,11-2-1,-11-4 0,11 4 0,-12-4 0,12 4-1,0 0 1,0 0-1,0 0 0,5-11-1,6 10 0,2-2 0,3 0-1,3 0 0,2 1 0,1-1-1,-4 1-2,4 3-3,-11-9-29,9 8-3,-7-7-3,1 3 3</inkml:trace>
  <inkml:trace contextRef="#ctx0" brushRef="#br2" timeOffset="350886.1042">12133 13945 19,'13'-8'34,"-13"8"1,0 0-1,18-7-24,-18 7-1,0 0-2,2-14-1,-2 14-1,0 0-1,0 0 0,0 0 1,0 0-2,-10 1-1,10-1 1,-15 6-1,5-1 0,-6-1-1,4 7 0,-6 0-1,3 4 1,-2 1 0,2 5-1,2 2 1,5 4 0,3 2 0,7-2-1,6 0 1,6-1 0,4-4-1,5-5 1,5-8-1,1-7 1,2-9-1,-2-8 1,-1-5-1,-4-4 1,-2-2-1,-3-4 0,-8 1 1,-1-1 0,-8 2-1,-3 4 1,-6 1-1,-7 1 1,-7 3 0,-4 5 0,-8 5-1,-3 7 0,-2 8-2,-1-3-5,19 20-28,-5-8-4,20 5-3,14-7 0</inkml:trace>
  <inkml:trace contextRef="#ctx0" brushRef="#br2" timeOffset="356892.1427">11588 8453 23,'0'0'30,"-11"0"3,11 0 0,0 0-19,-18-7-4,18 7 1,0 0-1,0 0-1,-4-15-2,4 15-2,0 0-1,7-14-1,-7 14 0,12-14-2,0 6 0,4 2 0,3-1-1,2 4 1,2-1-1,-1 5 1,-2 3-1,-2 2 1,-3 2-1,-3 4 1,-4 3-1,-4 4 1,-2 3-1,-5 2 1,-3 3 0,-2 1-1,-3 2 1,-3 1 0,-3-1 0,-2-1 0,-2-2-1,3-3 1,0-4 0,3-2-1,4-4 1,5-3 0,6-11-1,13 13 1,6-9-1,7-2 0,8 3 0,7-4-4,15 15-21,-3-12-14,6 7 1,-8-7-3,6 0 0</inkml:trace>
  <inkml:trace contextRef="#ctx0" brushRef="#br2" timeOffset="357984.1497">10775 14712 20,'-2'-16'35,"-2"-2"1,4 8-7,-8-12-11,8 22-5,-3-19-4,3 19-3,-11 2 0,2 13-3,-8 4 0,-1 11-2,-3 8 2,3 12-2,-1 2 1,8 6-1,4-5 0,9 0 1,9-7-1,7-8 0,9-13-1,8-14 1,2-11-1,2-15 0,-3-12 0,-2-7 0,-7-10 0,-6-6 0,-9-2 0,-11 3 1,-12 1-1,-7 11 1,-6 11-1,-6 9 0,-3 9 0,-1 11-1,4 7-2,0 5-4,22 18-27,-3-10-6,13 6-1,5-8 1</inkml:trace>
  <inkml:trace contextRef="#ctx0" brushRef="#br2" timeOffset="358186.951">11219 15084 63,'-15'11'40,"-10"-7"-1,3 3 1,-7-4-41,5-10-5,24 7-28,0 0-5,-1-15-1,10 4 1</inkml:trace>
  <inkml:trace contextRef="#ctx0" brushRef="#br2" timeOffset="358561.3534">11573 14894 49,'7'-11'38,"-6"-4"1,-1 15-1,6-20-31,-6 20-3,0 0-1,0 0 0,0 0-1,-15 20 0,5 4-1,-3 6 0,-3 5 0,1 6 1,-2 0-1,5 2 0,2-6 0,9-5 0,7-9 0,8-5 0,11-10 0,9-8 0,4-8-1,5-4 0,1-5-1,0-3 0,-3 1-2,-8-2-1,-4 12-5,-18-5-29,4 15-1,-15-1-2,0 0 1</inkml:trace>
  <inkml:trace contextRef="#ctx0" brushRef="#br2" timeOffset="358842.1552">11656 14989 22,'-11'-19'36,"6"5"2,-3-1 0,8 15-22,-7-11-6,7 11-2,4 18-1,4 8-1,-7 6-1,5 13-2,-4 6-1,5 6 0,0 3-1,-2 0 0,3-3-2,-3-10-2,5-3-6,-12-22-31,13-6-1,-11-16-1,12-9 2</inkml:trace>
  <inkml:trace contextRef="#ctx0" brushRef="#br2" timeOffset="359310.1582">12027 14917 51,'-20'-14'39,"20"14"-1,-20-16 0,20 16-34,-1-19-1,1 19-1,11-19-1,2 10 0,4 2-1,5 1 1,6 3-1,2 2 0,3 3 0,0 4 0,-1 4 0,-6 5 1,-5 6-1,-7 4 0,-10 3 1,-7 5 0,-8 2-1,-4-2 1,-3 0-1,3-3 0,1-4 1,6-1-1,6-1 0,6-5 0,7 2 0,4-2 1,1 3-1,0 0 1,-2 1 0,-3-1 0,-6-1-1,-3-1 1,-9-5-1,-5-4 0,-3-5-2,-8-12-4,23 6-31,-30-22-3,15 4 0,-2-12 0</inkml:trace>
  <inkml:trace contextRef="#ctx0" brushRef="#br2" timeOffset="359731.3609">12632 14871 36,'5'-14'37,"-4"-2"3,-1 16-2,8-22-27,2 17-2,-10 5-3,12-8 0,-12 8-2,2 12-1,-7 3-1,-4 8-1,-3 7 0,-2 5 0,-1 4 0,2 1 0,3 1-1,6-3 1,8-7-1,9-7 1,12-9 0,13-7-1,8-9 1,10-7-1,3-4 0,0-5-1,-1-2 0,-5 0-1,-8 4-2,-16-8-4,0 18-22,-25-12-8,-4 17-3,-19-16 1</inkml:trace>
  <inkml:trace contextRef="#ctx0" brushRef="#br2" timeOffset="359949.7623">12807 14868 38,'0'0'38,"-7"12"1,0 2 0,11 24-26,-10 0-5,10 18-1,-4 5-4,7 9 1,-3 3-3,2-1-3,5 10-13,-8-22-24,6-8-2,-9-22-1,1-9 1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2/25/2013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2/25/2013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2/25/2013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2/25/2013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>
                <a:solidFill>
                  <a:srgbClr val="FFFF00"/>
                </a:solidFill>
                <a:latin typeface="TheSansBold-Plain" pitchFamily="34" charset="0"/>
              </a:rPr>
              <a:t>7</a:t>
            </a:r>
            <a:r>
              <a:rPr lang="en-NZ" sz="3200" dirty="0" smtClean="0">
                <a:solidFill>
                  <a:srgbClr val="FFFF00"/>
                </a:solidFill>
                <a:latin typeface="TheSansBold-Plain" pitchFamily="34" charset="0"/>
              </a:rPr>
              <a:t>Px 25 </a:t>
            </a:r>
            <a:r>
              <a:rPr lang="en-NZ" sz="3200" dirty="0" err="1" smtClean="0">
                <a:solidFill>
                  <a:srgbClr val="FFFF00"/>
                </a:solidFill>
                <a:latin typeface="TheSansBold-Plain" pitchFamily="34" charset="0"/>
              </a:rPr>
              <a:t>Hui-Tanguru</a:t>
            </a:r>
            <a:r>
              <a:rPr lang="en-NZ" sz="3200" dirty="0" smtClean="0">
                <a:solidFill>
                  <a:srgbClr val="FFFF00"/>
                </a:solidFill>
                <a:latin typeface="TheSansBold-Plain" pitchFamily="34" charset="0"/>
              </a:rPr>
              <a:t> 2013</a:t>
            </a:r>
            <a:endParaRPr lang="en-AU" sz="4000" dirty="0">
              <a:solidFill>
                <a:srgbClr val="FFFF00"/>
              </a:solidFill>
              <a:latin typeface="TheSansBold-Plain" pitchFamily="34" charset="0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21404319"/>
              </p:ext>
            </p:extLst>
          </p:nvPr>
        </p:nvGraphicFramePr>
        <p:xfrm>
          <a:off x="214283" y="762000"/>
          <a:ext cx="8750332" cy="4425696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Write down the KEY thing we need to do to pass this Achievement Standard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one thing that might mess us up, even if we get everything else right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Use our new technique on the teeter plank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implement the technique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Learn how to find uncertainties in the transformed variable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deal with uncertainties when transforming graphs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Two ways to find the uncertainty in the slope of a number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Two possible ways of finding the uncertainty in the slope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Why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Mr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H prefers one over the other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Watch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Mr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H use the HDEF on the preliminary question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Another way of tackling the questions in the book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Set some new HW and a new due date PLUS have some HRT, if time.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influence our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workstream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make good use of time.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01263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7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29869595"/>
              </p:ext>
            </p:extLst>
          </p:nvPr>
        </p:nvGraphicFramePr>
        <p:xfrm>
          <a:off x="533400" y="533400"/>
          <a:ext cx="8094663" cy="2288123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Prac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Unit 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1</a:t>
                      </a: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, Thurs 21 Feb 13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Measurement and data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93480" y="276120"/>
              <a:ext cx="8169120" cy="541692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84480" y="260640"/>
                <a:ext cx="8182440" cy="54356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74794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277</TotalTime>
  <Words>247</Words>
  <Application>Microsoft Office PowerPoint</Application>
  <PresentationFormat>On-screen Show (4:3)</PresentationFormat>
  <Paragraphs>39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26</cp:revision>
  <dcterms:created xsi:type="dcterms:W3CDTF">2006-08-16T00:00:00Z</dcterms:created>
  <dcterms:modified xsi:type="dcterms:W3CDTF">2013-02-24T23:42:09Z</dcterms:modified>
</cp:coreProperties>
</file>