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1T20:36:05.7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1668 880 49,'0'0'28,"0"0"2,0 0-9,0 0-21,12 41 3,-12-41-2,-19 47 1,24 5 0,-3 6 1,6 13-2,-4 9 2,4 13-1,-6 1-2,5 10 0,-3-4-2,-1 14 2,1 4 0,2 14 0,0 4-1,0 11 1,0 10 1,-2 36 1,1-20 1,-3 3 1,2 12-2,-2 5 4,2 13-2,-3 8 2,4 9-2,-1 2-1,3 13 0,0 8-3,1 7 2,-1 7-3,0 4 1,-4 1-2,-3 2 1,-5-28-2,-4 19 1,-5-6 1,-3-8-3,-1-15 1,-2-20-4,10-20-22,0-26-6,5-23 1,6-29-1</inkml:trace>
  <inkml:trace contextRef="#ctx0" brushRef="#br0" timeOffset="670.8">967 7473 36,'25'2'27,"9"0"0,8-1-2,10-3-25,10 0-1,11-3 1,10-1 0,13 0 0,7-1 0,10-1 2,11 2-1,7-1 1,15 0 1,9-2 1,15 1 1,12-5 0,17 0 1,12-6-1,12 1-1,36-6 1,-17 2-1,24-2-1,-4 4-1,8 1 0,4 4 1,3 4-2,6 5 0,-5 2 1,15 5 0,-8 3-1,19 0 0,23 0 0,-20-1 0,4-6-1,23-3 1,-40-4-1,12-7-1,-15-2-2,-17-8-7,-40 2-23,-4-4-1,-35 1-2,-56-1 2</inkml:trace>
  <inkml:trace contextRef="#ctx0" brushRef="#br0" timeOffset="1934.4">2522 1006 40,'30'-18'29,"-30"18"2,0 0-2,0 0-25,32 21-1,-32-21 3,36 42-2,-27 1 0,0 8-1,-6 3 1,3 11-2,-3 4-1,1 6 0,-2-1-1,2-1 0,2 4-1,-2 8 2,2 4 0,-1 4-1,0 3 2,-1 6-1,1 4 0,-1 2 1,2 0 2,0 0-2,4 2 0,-1-2-1,5 1-1,3-3 1,3 0 0,5-3-1,3-1 0,5 0 0,2 0 0,5 0 2,1 1-2,0 1 2,3 2-1,-1 1-1,1-1 2,1 0 0,1-2 0,3-5-2,4-2 2,2-4-2,4-4 2,3-5-2,6 0 0,5-3 0,5-1 0,3-1 0,3 0-1,7 2 0,5 1 0,5-1 2,2 0-1,5-2 2,4-1-2,5-1 2,5 1 0,2-5 1,5 1-1,4-3 0,7-1 1,3-2-2,7-4 2,8-7-2,9-9 1,10-10 0,34-12-1,-4-10-1,12-11 0,13-7 0,9-6-1,31-3 0,-18-2 0,-3 2 0,-27 3 0,8 2-1,-13 3 1,-16 0 0,-18 0 0,-45 0 0,6 0-1,-19 1-2,-21-5-2,-12 9-9,-25-6-21,-10 5 0,-17-1-1,-12 5 0</inkml:trace>
  <inkml:trace contextRef="#ctx0" brushRef="#br0" timeOffset="4660.2">1017 2513 81,'-4'-16'36,"3"5"0,-2 1-1,3 10-31,0 0 0,6 10-2,-8 6 2,1 12-2,-6 8 1,-2 12 0,-3 9-1,-2 7 0,-2 5-1,2-1 1,3-6-1,3-7-1,5-10 0,5-13 0,6-15 1,6-15-2,4-16 2,4-8 1,1-10-1,2-4 0,0-6 1,1 3-1,-2 3 0,-3 7 0,-3 10 0,0 12-1,-4 14 0,-2 11 1,-3 15-2,-5 5-3,4 10-8,-5-8-19,13 4-8,-3-13-1,11-5-2</inkml:trace>
  <inkml:trace contextRef="#ctx0" brushRef="#br0" timeOffset="5677.2">5624 7687 42,'-16'-6'35,"-3"0"0,-1 5 0,-6 2-27,4 11 1,-6 2 0,5 14-1,-4 2-3,6 13-1,0 0 0,8 5-2,5-6 0,9-2-1,9-12 1,10-12-2,9-19 2,11-18-1,10-22 0,7-15 1,6-14-1,0-10 2,0-8-2,-5-1 1,-6 4-1,-9 8-1,-12 17 1,-10 13 0,-13 19 0,-10 20-1,-10 24 0,-8 22 2,-5 19-2,-3 15-1,1 11 0,2 5-3,11 4-13,2-19-13,19-4-10,8-18-1,13-12-1</inkml:trace>
  <inkml:trace contextRef="#ctx0" brushRef="#br0" timeOffset="6597.6">6222 7629 60,'-7'9'35,"0"4"-1,0 5-1,0 6-31,1 6-1,2 4-1,0 3-1,2 6-9,-2-5-22,4-6-2,2-10-1,2-12 2</inkml:trace>
  <inkml:trace contextRef="#ctx0" brushRef="#br0" timeOffset="6769.2">6253 7386 54,'-12'3'33,"2"2"-6,7 7-16,1-1-40,7-2-2,9-1-1</inkml:trace>
  <inkml:trace contextRef="#ctx0" brushRef="#br0" timeOffset="7159.2">6567 7549 69,'-10'13'35,"-8"-2"3,0 6-1,-5-2-31,3 7-2,-3 1 1,5 6-1,0-1-1,4 2-1,5-3 0,6-4-1,5-6 0,7-8 0,6-11-1,7-12 0,6-8 1,4-8-1,3-5 0,0-4 0,-2-1 0,-3 2 2,-4 6-2,-5 7 2,-9 10-2,-12 15 2,0 0-2,-5 14-1,-7 10-1,-4 5-3,3 7 2,-2-3-5,9 6-4,-1-14-26,14-1 1,5-12-1,11-6 1</inkml:trace>
  <inkml:trace contextRef="#ctx0" brushRef="#br0" timeOffset="7658.4">6886 7590 63,'-9'3'38,"-6"4"-1,2 8 1,-6 0-31,5 7 0,-2 0-3,6 1 0,1-3-2,4-1 0,4-7-1,6-5 0,2-7-1,6-5 1,2-6-1,3-4 1,0-4-1,3-3 0,-3 1 1,0 1-1,-4 3 0,-2 3 0,-3 4 0,-9 10 0,9-4 0,-7 11 0,-4 3 1,2 5-1,0 0 0,2 2 1,1-2-1,6-3 1,4-5-1,5-6 1,4-6 0,4-5 0,2-4 0,1-3-1,-2-2 1,-2 2 0,-5 2 0,-5 4-1,-5 6 1,-10 5-1,6 6 0,-11 7 0,0 4-1,-4 5-1,4 3 0,-1 0-2,8 5-8,-4-12-10,12 5-16,0-11-1,7-1 0,-2-9 0</inkml:trace>
  <inkml:trace contextRef="#ctx0" brushRef="#br0" timeOffset="8017.2">7315 7667 78,'0'13'39,"0"-3"-1,5 2 2,8-4-38,4-4 1,5-4-1,7-4 0,2-6 0,1-2-1,-1-3 0,-2-1-1,-6 0 0,-6 1 1,-9 3-1,-7 2 0,-9 5 0,-6 4 0,-7 5 0,-3 5 1,-2 4-1,1 4 1,3 4-1,5 2 1,8 0-1,9 0 1,11-6-2,10-4 1,9-7-2,8-9-4,12-1-11,0-16-21,7-3-1,-3-9-1,0-2 1</inkml:trace>
  <inkml:trace contextRef="#ctx0" brushRef="#br0" timeOffset="8173.2">7831 7426 87,'-25'41'38,"-3"2"0,5 9-1,1-1-37,3-2-4,9 2-33,0-8-3,9-3 2,0-11-1</inkml:trace>
  <inkml:trace contextRef="#ctx0" brushRef="#br0" timeOffset="8360.4">7724 7604 76,'-10'5'40,"11"3"-2,-1-8 1,13 7-37,5-3-5,4-8-13,10 4-22,1-3 1,6 0-2,-2-5 0</inkml:trace>
  <inkml:trace contextRef="#ctx0" brushRef="#br0" timeOffset="8953.2">7973 7675 78,'-8'13'40,"8"1"-1,0-14 0,12 10-36,2-10 0,8-4 0,0-4-1,1-2-1,-1-4 0,-1 0-1,-4-3 0,-5 0 0,-4 0-1,-6 0 0,-6 3 1,-3 2-1,-4 4 0,-3 5 1,-3 6 0,1 4 0,-1 7 0,2 4 1,4 2 0,5 3 1,6-2-1,8-3 0,7-3-1,6-4 1,4-7 0,5-4 0,3-6-1,-1 0 1,-3-3-1,-5 2 0,-4 0 1,-6 3-1,-6 5 0,-8-1 0,-3 17 0,-4-2 0,-3 5 0,1 1 0,0 2-1,2-2 1,2-2 0,3-3 1,5-5-1,-3-11 1,11 0 0,-1-10 0,1-5 0,3-6 0,1-5 0,2-4 0,3-3-1,1-4-1,2 2-2,-1-4-6,7 11-16,-13-5-10,9 11-4,-5 1-3,4 9 2</inkml:trace>
  <inkml:trace contextRef="#ctx0" brushRef="#br0" timeOffset="9452.4">9141 7282 61,'0'0'37,"-16"4"-1,-6 12 1,-12 6-32,0 8 0,-5 6 0,4 7-2,1 1 2,7 3-2,9-4 0,11-2-1,11-6-1,14-9-6,14-5-5,4-13-27,17-3 0,1-10-2,4-3 1</inkml:trace>
  <inkml:trace contextRef="#ctx0" brushRef="#br0" timeOffset="9826.8">9313 7528 52,'-6'3'35,"6"-3"-4,-10 3 3,10-3-26,0 0-2,0 0 3,0 0-4,0 0 2,0 0-3,-2-7 3,2 7-3,0 0-1,-2-6 0,2 6 0,-9 8-2,0 1-2,-4 3 3,-2 5-4,-4 1 3,-1 3-3,2 0 3,4-3-3,7-2 2,7-4 1,11-6-1,10-7-2,12-3-3,2-9-5,13 2-28,-6-7 0,4 3-1,-7-5 0</inkml:trace>
  <inkml:trace contextRef="#ctx0" brushRef="#br0" timeOffset="10341.6">9539 7533 71,'-10'5'38,"3"4"-3,-4-2 4,4 5-32,-4-2-3,3 5 0,-3 0-1,4 3-1,-2-2 0,2 0-1,4-4 0,2-3 0,1-9-1,7 2 0,1-10 0,3-4-1,2-4 1,2-6-1,1-1 1,-1-3 2,0 2-2,-2 2 0,-2 3 0,-4 5 3,-3 6-3,-4 8 3,0 0-3,-4 14 1,-1 1 0,0 2-1,2 2 1,2-2-4,5-1 4,4-4-3,5-5 2,8-6-2,3-6 3,4-2 2,1-5-2,-1-1 3,-2 0-3,-4 1 2,-5 2-2,-5 4 2,-5 5-2,-7 1-1,1 12 0,-5 0-2,0 5 1,-1 2-3,1 2 0,-1-4-9,11 7-13,-7-13-15,10 1 2,0-12-1,7-3 0</inkml:trace>
  <inkml:trace contextRef="#ctx0" brushRef="#br0" timeOffset="10606.8">9952 7264 88,'0'0'41,"11"5"0,-7 2-1,12 5-36,0 1-1,5 3 0,3 3-1,2 3 0,1 1-1,-2 4 2,-5 3-2,-7 4-2,-9 2 1,-9 3-2,-9 2-2,-11-4-10,0 10-12,-15-11-16,-1 0 1,-10-9-1,-3-4 1</inkml:trace>
  <inkml:trace contextRef="#ctx0" brushRef="#br0" timeOffset="11511.6">871 3630 72,'0'0'35,"-13"-3"0,-6 2-7,1 12-18,-12-2 0,4 11-2,-7 1-3,5 7 0,-2-1-2,8 1 0,7-2-1,7-2-1,10-8-1,11-7-1,12-7-3,6-13-7,14 0-24,-1-11-2,8-2 1,-5-6-3</inkml:trace>
  <inkml:trace contextRef="#ctx0" brushRef="#br0" timeOffset="12042">1041 3603 79,'-7'7'37,"3"5"-1,-3-3 2,7 4-32,-5 3-1,3 4-1,-2 1 1,0 5-2,-2-2 1,0 0-2,1-1 0,0-4 0,1-6-2,3-6 0,1-7 1,8-10-2,3-9 0,3-5 1,2-4 0,2-3-1,-1-1 1,0 3 0,-4 4 0,-2 7 1,-5 7 0,-6 11-1,0 0 1,0 15 0,-3 2-1,1 2 1,2 2-1,3-2 0,7-3 0,5-5 0,7-8 1,7-7-1,4-8 1,3-5-1,1-4 1,-3-2 0,-3 1 0,-4 3-1,-9 5 1,-3 4 0,-8 7-1,-7 3 1,1 17-1,-6 2 0,-1 7-1,-1 3 0,2 6-2,-2-1-3,9 7-6,-7-15-14,15 3-12,-3-13-1,9-5 0,-4-13 1</inkml:trace>
  <inkml:trace contextRef="#ctx0" brushRef="#br0" timeOffset="12322.8">1463 3250 90,'10'6'38,"0"6"0,8 9 1,3 1-35,6 7 0,0 3 2,1 5-3,-2 5 1,-4 6-2,-9 6 1,-9 4-3,-9 4 1,-9 2-3,-7 0 0,-7-5-4,1 2-14,-7-19-16,9-5 0,-1-15-1,9-10-1</inkml:trace>
  <inkml:trace contextRef="#ctx0" brushRef="#br0" timeOffset="12588">814 3194 83,'-73'47'38,"9"20"-2,1 13 1,15 16-28,12 9 0,22 8-4,16-2-2,23-5-4,23-10-6,12-22-28,21-13-1,8-25-2,11-18-2</inkml:trace>
  <inkml:trace contextRef="#ctx0" brushRef="#br0" timeOffset="12712.8">1500 4026 90,'-27'11'4,"2"-7"-3,2-10-2,8-10-39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1T20:36:47.72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2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1T20:37:14.824"/>
    </inkml:context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12614 909 45,'0'0'28,"0"0"0,0 0-1,52-26-29,-52 26 1,0 0 3,32 49 2,-32-49 0,48 93 0,-51 1 2,2 16-2,-3 10 2,2 16-1,-3 3-2,5 4-1,-3-7-2,8-5 2,4 4-2,0 6 1,2 2 1,-1 3-1,4 3 1,-1 7-2,2 6 2,-2 4-1,-1 0 1,-3 4-1,-5 6 0,-6 0 0,0 3-1,-7-2 2,4 3-1,-3-3 2,4 2-2,3-5 1,6-2-2,4-2 1,4-2 1,3-3 1,2 0-1,1-4-1,-2 1-1,-2-3 2,-3 2 2,-3-5-2,-2-5 0,-2-8-3,1-13 1,2-12-3,0-22-5,11-11-29,-4-23-1,9-16-1,-4-17 0</inkml:trace>
  <inkml:trace contextRef="#ctx0" brushRef="#br0" timeOffset="733.2188">11702 7354 49,'8'-17'32,"7"0"3,8 0-3,6 11-21,4-9-4,12 13 0,1 1-3,12 9-1,5 1-2,7 2-1,13 0-1,9-1 1,18-3 0,14-2-1,14-5 1,14-1 1,16-2 0,12 1-1,12 0 2,11 1-1,8-4 0,7 0 0,13-3 0,12 0 1,11-6-2,17-2 2,12-5-2,16 0 2,12-4-1,17 1 0,5-2 1,15-1 0,3 1 0,7 2 0,4 1 0,5 4 0,4-1 0,3 4-1,4 1 1,-2 1-1,0-2 1,-3 0-1,-4-1 0,-6-2 0,-11 0 0,-14-2-2,-13 4-3,-32-9-26,-14 9-7,-37-5 0,-35 0-2</inkml:trace>
  <inkml:trace contextRef="#ctx0" brushRef="#br0" timeOffset="1466.4376">10195 2116 71,'10'-31'37,"-7"0"-2,3 15 2,-8 2-32,2 14 0,0 0-2,-1 23 0,-5 13-1,0 12-1,1 14-1,-2 18-1,1 12-1,0 5-1,10 10-8,-9-12-23,18-3-1,-1-16 1,12-8-1</inkml:trace>
  <inkml:trace contextRef="#ctx0" brushRef="#br0" timeOffset="1809.6464">10696 2426 57,'-22'11'35,"-10"9"-1,1 20 1,-10 1-21,11 13-7,-1-4-1,15 4 1,5-9-3,18-6 0,12-16-2,14-13 0,12-17 0,7-12-1,3-12 1,1-5-3,-8-9 2,-7 0-2,-13 2 2,-13 4-2,-14 11-1,-12 7-1,-4 14-1,-9 5-2,10 25-11,-8-11-20,17 17 2,0-8-2,18 7 3</inkml:trace>
  <inkml:trace contextRef="#ctx0" brushRef="#br0" timeOffset="2293.2588">11256 2463 79,'-23'5'36,"-15"-4"-1,3 20 2,-15-1-33,13 12 1,0-2-1,9 5 0,6 0-2,10-3 1,10-8-2,14-7 1,9-16-1,13-9 0,7-14 0,6-6 0,1-8 0,-2-1-1,-3 3 1,-8 4-2,-7 9 1,-13 13-1,-10 22 0,-8 16 1,-10 19-1,-4 18 1,-5 15 0,-3 14 1,0 8-2,1 3 2,4-5-1,3-5 1,3-12-1,3-15 0,3-16 0,2-16 0,2-16 1,4-22-1,-12-13 1,6-15-1,1-15 1,-1-11 0,2-10-1,4-10 0,7-4 0,7 1-1,9 2 0,10 1-3,12 12-4,-2-9-28,19 16 0,-5-6-3,13 10 1</inkml:trace>
  <inkml:trace contextRef="#ctx0" brushRef="#br0" timeOffset="2667.6684">12127 1896 98,'-17'9'38,"10"13"1,-10 6-1,9 7-36,-8 16 1,0 14-1,-5 6 1,-2 13-1,-1 1 1,0-1-2,5-8 0,6-7 0,8-17-1,11-15 1,10-22 0,12-23-1,10-19 1,6-12-1,4-7 1,-1-3 0,-4 1-1,-6 6 1,-7 12 0,-10 17-1,-9 18 0,-10 21 0,-6 15-3,-5 5-4,13 24-21,-12-15-12,16 12 0,-3-16 0,21-1-2</inkml:trace>
  <inkml:trace contextRef="#ctx0" brushRef="#br0" timeOffset="3510.09">18423 7463 87,'0'0'36,"-2"22"-1,-13 7 0,-9 17-34,4 13-2,-1 9 3,-2 7-2,1 3 0,6 8-7,-1-14-28,24-6 1,7-18-2,15-12 0</inkml:trace>
  <inkml:trace contextRef="#ctx0" brushRef="#br0" timeOffset="3853.2988">18891 7710 79,'-35'6'36,"-3"18"0,-8 6 1,10 15-29,-8 0-2,14 7 0,6-7-2,15 2-1,14-12 0,17-5-1,11-18-1,13-8 0,5-12 0,3-8-1,-3-10 1,-4-6-1,-9-2 0,-13-5-1,-13 6-1,-14 2 0,-8 9-1,-12 3 0,-1 13-2,-7 1-2,9 16-3,-6-7-15,21 15-9,5-5-1,16 6 0,8-6 1</inkml:trace>
  <inkml:trace contextRef="#ctx0" brushRef="#br0" timeOffset="4399.3128">19508 7839 83,'-17'-9'36,"-13"-4"0,1 9 0,-12-6-28,8 13-2,-9 0-1,6 12 0,-1 4-1,6 8 0,2 3-1,7 3 0,6 0-1,9 0 0,9-7-1,12-8 1,11-11-1,11-9 0,9-11-1,8-6 1,2-10-1,1-7 0,-5 0 0,-6 0-1,-9 3 0,-11 6 0,-8 9-1,-17 18 0,0 0 1,-12 16 0,-8 19-1,-5 17 2,-5 16-1,-2 15 0,3 14 0,2 5 1,2 3-1,7-3 1,5-8 0,4-13 0,4-15 1,3-17 1,-3-19-1,-2-16 0,7-14 0,-21-22-1,6-10 1,-2-14-1,2-14 0,0-12-2,8-5 2,7-5-2,14 1 1,10 2-1,19 10-6,0-2-23,23 22-6,-2 3 0,16 12-2</inkml:trace>
  <inkml:trace contextRef="#ctx0" brushRef="#br0" timeOffset="5304.136">20684 7810 75,'-25'-3'35,"-4"7"0,-9 2 0,6 15-25,-9-3-3,8 12 0,-2-2-3,12 4 0,5-4-1,14-3 0,11-10-1,17-9 1,12-15-1,14-15 0,12-17 0,9-12-1,5-10 1,-2-7-1,-6-4 1,-10 1-2,-12 4 1,-13 11 0,-16 16 0,-13 13-1,-14 16 0,-8 20 1,-6 19-1,-3 24 1,-2 18-1,5 7 0,7 9 0,9 4-1,16 0-4,6-24-19,25 3-14,0-25-2,19-13 0,-3-16-2</inkml:trace>
  <inkml:trace contextRef="#ctx0" brushRef="#br0" timeOffset="5413.3388">21383 7964 98,'-22'-2'2,"-4"-1"-2,4-4-1,-1-3-37</inkml:trace>
  <inkml:trace contextRef="#ctx0" brushRef="#br0" timeOffset="8923.4288">12359 829 18,'0'0'22,"0"0"-6,-47-30-4,47 30-3,0 0 2,0 0-3,0 0 0,-14-48 0,14 48 0,0 0 0,0 0 0,9-48-1,-9 48-1,0 0-1,0 0-1,0 0 0,0 0 0,0 0 1,0 0-1,0 0 0,0 0-1,0 0 0,0 0 0,0 0-1,0 0-1,0 0 0,51-16 0,-51 16-2,0 0 1,0 0 0,61 45 0,-61-45 0,49 29 0,-49-29 0,63 36 0,-63-36 1,81 46-2,-81-46 1,95 54 0,-39-24-1,2 1 1,6 3 2,6 4-2,41 16 1,47 28 0,3 0 0,2 2 0,3-1 0,3-2-1,-4-5 0,-4-5-1,-10 0 0,10 1 1,6 3-1,4 7 1,0 2-2,7 2 2,5 6-1,7 4 0,6 2 0,7 2 0,7 5 1,7-3-1,13 2 0,1 3 0,8 4 1,7 0 0,-1 0-1,3 2 1,5 0-1,0 4 2,2 5-1,1 4 0,0 2 0,2 0 1,2 4-1,-1 3 0,2 1 0,1 4 0,-4-3 0,4 2 2,1 0-1,-4 1 2,8 1-2,-2-2 4,4 0-2,0 0 0,4 1-1,2-4-1,1-1 1,4-4-1,-3-5 0,1-3-1,-2-4 0,-7-7-2,-8-8 0,-13-2-7,-20-15-26,-18 0-3,-25-11 0,-103-42-1</inkml:trace>
  <inkml:trace contextRef="#ctx0" brushRef="#br0" timeOffset="9843.8524">16100 1656 73,'2'-24'35,"-7"6"-2,-14 6 1,-1 13-31,-12 6-1,-1 12 2,-9 6 1,4 8-1,-2 0-1,10 4 0,6-4 0,13-6-1,13-5-1,13-7 0,10-8 0,9-3 0,4-4-1,1 0 1,-2-3 0,-4 4-1,-8 6 1,-5 7-1,-13 9 0,-8 8 0,-11 6 1,-7 4-2,-7 3 1,-2 2-1,3-3-1,0-14-7,20 1-26,5-30-1,10 3 0,14-29-2</inkml:trace>
  <inkml:trace contextRef="#ctx0" brushRef="#br0" timeOffset="10062.258">16592 1282 89,'19'-46'38,"-19"46"0,27-71 0,-27 71-35,13-37-3,-26 63 3,-17 49-4,-7 35 2,2 14-4,6 3-4,19 3-30,0-20 2,20-26-2,-1-24-1</inkml:trace>
  <inkml:trace contextRef="#ctx0" brushRef="#br0" timeOffset="10967.0812">16938 1749 90,'-22'-2'36,"5"4"0,-11 2 1,5 6-35,-4 9 0,1 8 0,1 4 1,3 5-1,6 2 0,6 4 0,9-7 0,8-3-2,11-14 2,9-8-1,8-12 0,7-12 0,3-11-2,3-12 2,-4-4-2,-5-7 2,-8-2-2,-10-5 1,-12 5 0,-11 3 0,-11 12 0,-8 10 0,-5 7 0,-4 11 1,1 7-1,6 8 1,5 5-1,11 3 1,11-1-1,11-2 0,11-3 1,9-3-1,7-1 0,4-2 0,1 1 0,-3 0 1,-7 4-1,-6 5 0,-10 5 0,-9 10 0,-8 7 0,-9 5 1,-5 5-1,-4 5 0,0-2 0,0-2 0,3-4 0,4-8 1,4-9-2,4-6 1,-1-20 1,17 12-1,-5-20 0,4-8 0,-3-10 0,0-7 0,-4-13 0,-2-12 1,-2-8-1,-4-6 1,-1-2 0,0 3 0,1 5-1,3 7 1,4 15-1,3 13 1,7 16-1,4 14 0,3 10 0,2 10 1,2 4-1,-1 7 0,-2 1-1,-4 2 1,-5-1-1,-9 3 1,-9-2-1,-10 1 0,-9-1 1,-7 1-1,-7-1 0,-3 2 1,-4 2 0,2 1 0,3 2 0,1 10 0,5 3 0,2 6-1,5 4 1,1 10-1,4-1 0,3 0-1,5-4-3,3-16-7,21 4-22,-8-26-5,21-2 1,-2-32-3</inkml:trace>
  <inkml:trace contextRef="#ctx0" brushRef="#br0" timeOffset="11357.0912">17675 1934 100,'0'0'39,"17"-1"1,2-21-6,13-2-31,7-4 0,10-4 0,1-6-1,1-4-1,-5-2 1,-4 0-1,-11 3 1,-9 4 0,-14 4-1,-12 9 1,-15 14-1,-9 14 0,-11 14 0,-7 14 0,-2 12-1,2 10 1,5 5-1,11 2-1,15-7 2,17-5-3,27-13 0,20-16-3,30-8-17,-1-26-14,24-7-4,-2-12 0,12-5-2</inkml:trace>
  <inkml:trace contextRef="#ctx0" brushRef="#br0" timeOffset="11544.296">18666 1576 112,'-23'12'40,"20"-1"0,3-11-7,29-2-34,11-7-1,6-12-7,18 2-27,-8-5-2,7 6-1,-13 1-1</inkml:trace>
  <inkml:trace contextRef="#ctx0" brushRef="#br0" timeOffset="11700.3">18611 1868 109,'-40'29'41,"31"-5"2,9-24-4,37-10-38,30-9-3,22-19-16,39 0-17,5-10-5,30-1 0,2-5-1</inkml:trace>
  <inkml:trace contextRef="#ctx0" brushRef="#br0" timeOffset="12449.1192">18893 1228 95,'0'0'40,"-51"-36"-1,51 36-2,0 0-41,0 0-6,-46-22-26,46 22-2,0 0 0,0 0-1</inkml:trace>
  <inkml:trace contextRef="#ctx0" brushRef="#br0" timeOffset="12620.7236">19189 2004 103,'-42'23'40,"12"-2"-1,1-16-4,14-16-49,26 4-25,10-12 0,27-3-1,2-8-1</inkml:trace>
  <inkml:trace contextRef="#ctx0" brushRef="#br0" timeOffset="13197.9384">19884 1649 105,'-14'7'42,"14"-7"0,0 0-1,11-8-38,8-5 0,12-3 0,6-4-1,11 0 0,5-2-2,6 0-2,5 3-1,-5 0-4,13 7-23,-21 2-10,4 9 0,-18-4-2,4 6 1</inkml:trace>
  <inkml:trace contextRef="#ctx0" brushRef="#br0" timeOffset="13712.7516">20727 1278 80,'27'-55'40,"-27"55"0,0 0 0,0 0-22,60-56-15,-60 56 0,47-25-2,-47 25 1,57-22 0,-57 22 0,62-13-2,-62 13 1,56 1 1,-56-1-1,0 0 2,51 36-2,-46 17 0,-26 12 0,-16 13 1,-23 7-2,-5 8 0,-7-5-1,11 2 1,34-25 0,20-9 0,27-15 0,25-12 1,21-14-1,19-10 0,11-8-1,7-11-1,5-2-4,-16-13-16,10 9-12,-30-4-7,-6 10 1,-23-4-3</inkml:trace>
  <inkml:trace contextRef="#ctx0" brushRef="#br0" timeOffset="13899.9564">21786 1887 122,'0'0'44,"-5"19"1,5-19-4,-13-11-38,13 11-3,14-18 0,-2 8-5,-3-6-4,13 9-14,-19-12-12,12 15-7,-15 4-2,10-15 0</inkml:trace>
  <inkml:trace contextRef="#ctx0" brushRef="#br0" timeOffset="26317.8748">11316 8428 81,'0'0'38,"-33"-9"-2,-6 24 1,-15 6-35,-3 11 0,-2 4 0,7 5 1,4 0-1,14-1 1,15-5-1,19-8-1,16-10 0,21-7 0,16-8-1,8-3 0,4 0 0,-3 2 0,-10 6 1,-12 11-1,-20 9 2,-19 8-2,-16 4 1,-13 1-2,-3-1 0,-5-11-5,18 0-21,3-29-10,27-9-1,10-20-1</inkml:trace>
  <inkml:trace contextRef="#ctx0" brushRef="#br0" timeOffset="26614.2824">11770 8506 78,'5'13'38,"-19"7"0,1 16 1,-10-6-31,10 12-2,1 0-2,9 2 0,9-10 1,13-2-3,15-17 0,18-14 0,10-15-1,4-12 0,0-16 0,-4-12-1,-12-5 0,-14-6 0,-25 6 0,-26 7-1,-23 11-1,-14 9-2,-8 19 0,-7 10-3,9 30-15,-3-4-15,26 16-1,12-3-1,30 5 0</inkml:trace>
  <inkml:trace contextRef="#ctx1" brushRef="#br0">20728 16078,'-81'-35,"35"0,46 35</inkml:trace>
  <inkml:trace contextRef="#ctx0" brushRef="#br0" timeOffset="27721.9108">4631 9486 61,'-2'91'32,"5"9"-2,3 9 2,0 8-29,6 20 2,-2 10-2,5 18 3,-8 8-2,5 14 0,-6 4-1,6 13 0,-5 1-1,7 12-1,-4 3 0,3 8 0,-2 6 0,0 9 1,-5 1-1,-2 9 0,-7 1-1,-2-5 0,-4-6 0,1-7 0,1-13-2,5-8 0,3-15 0,5-12-1,6-11-1,1-22-4,14-6-18,-11-39-14,11-22 0,-7-40-2</inkml:trace>
  <inkml:trace contextRef="#ctx0" brushRef="#br0" timeOffset="28377.1276">4090 15001 6,'16'-5'27,"13"-2"0,13 2-16,-4-8 0,18 9 0,2-11-3,17 9-2,5-7-1,16 5 0,6-3-1,15 4-1,12-4-1,13 3-1,9-1 1,8 2-1,11 1 0,10 2 1,9-2 0,12 1 0,6-2 0,12-1 1,10-4 0,13-2 0,14-7 1,14 2 1,12-6-2,12 2 1,8 0-1,13 2 1,6 2-2,8 4 0,-1 3-1,1 3 0,1 1-1,-2 2 1,6-3 0,-1-1 1,6-7-1,3-2 1,7-8 0,6-3-1,1-4 1,1-2-1,-12 3-2,-8 1-1,-18 16-7,-32-1-27,-19 19 0,-39 3-3,-33 16 1</inkml:trace>
  <inkml:trace contextRef="#ctx0" brushRef="#br0" timeOffset="29032.3444">14464 14770 58,'10'1'40,"-10"-1"-3,0 0 2,8 18-34,-13-3-3,1 10 0,-4 11-1,-3 10-2,2 10-2,-4-2-4,16 9-28,-8-13-2,15-2-2,3-21 1</inkml:trace>
  <inkml:trace contextRef="#ctx0" brushRef="#br0" timeOffset="29266.3504">15244 14652 54,'-14'24'38,"-11"27"-3,-26 17 0,-8 31-31,-19 11 0,-4 16-3,-6 8 1,3 2-3,8-3-3,5-24-9,24-2-21,8-33-4,23-16 1,11-30 1</inkml:trace>
  <inkml:trace contextRef="#ctx0" brushRef="#br0" timeOffset="29749.9628">15295 15596 39,'0'0'34,"-18"-10"2,6 8-2,-8-5-30,1 8 0,-9 1 0,0 11 1,-8 3-1,4 12 2,-5 2-3,5 7 1,4 1-1,9 2-1,7-5 0,16-7 0,12-14-1,13-14 0,13-21 0,11-17-1,10-17 0,3-16 1,2-12 0,-3-6 0,-5-5 0,-7 2 0,-9 14-1,-11 14 1,-13 17 0,-10 16-1,-10 31 0,-13 10 0,-7 33 0,-6 19 1,-2 13-2,-2 7-1,8 4-2,2-13-8,26 4-15,-3-34-11,26-12-1,9-33-2</inkml:trace>
  <inkml:trace contextRef="#ctx0" brushRef="#br0" timeOffset="30155.5732">15953 14729 63,'0'0'41,"-3"-10"-1,6-1 0,13 4-33,0-1-4,6 4-1,2-1 1,1 2-3,1 3 1,-2 2-1,-3 3 0,-6 5 0,-6 4 0,-9 7-1,-10 5 0,-9 9 1,-8 3 0,-6 3 0,-4 1 1,3-4-2,4-5 2,10-4 0,10-8 0,10-21 0,33 8-1,6-20-1,16-3-3,5-10-6,22 11-15,-13-15-12,13 11-2,-15-6-1,0 15 1</inkml:trace>
  <inkml:trace contextRef="#ctx0" brushRef="#br0" timeOffset="30311.5772">16579 15011 62,'-5'13'40,"-5"-13"-1,10 0-2,0 0-30,-16-12-25,16 12-14,-11-21-5,2 9-3,-13-10 0</inkml:trace>
  <inkml:trace contextRef="#ctx0" brushRef="#br0" timeOffset="31294.4024">2784 10978 87,'-4'23'37,"-3"-3"-1,5 13 0,-5 2-32,4 12-3,1 6 2,5 12-1,-4 6 0,5 4 0,-4 2 0,1 4 1,-2-7-1,3-7-2,-2-12 1,2-12-1,4-14 1,1-17-2,7-18 2,6-14 0,3-11-1,2-5 2,6-5-1,-3 2 1,3 0-2,-2 8 2,-3 10-1,-3 10-2,-1 9 2,-2 9 0,-1 8-1,-2 6 1,-1 6-1,-1 0 0,1 7-5,-3-16-11,13 15-10,-15-25-13,16-2-2,-6-18 0,16-1 1</inkml:trace>
  <inkml:trace contextRef="#ctx0" brushRef="#br0" timeOffset="31434.806">3597 11581 103,'0'0'40,"0"0"1,-24 4-4,19-15-39,5 11-18,-17-23-7,22 10-12,-4-12-2,14 1-1,4-8 0</inkml:trace>
  <inkml:trace contextRef="#ctx0" brushRef="#br0" timeOffset="33306.854">4849 14787 1,'14'-11'28,"8"-2"1,5 1-2,2-13-16,17 3-2,2-12-1,18 2-1,8-11-1,16-4 0,6-9 0,14-4-2,13-11 0,17-5-1,9-8 0,13-5-1,16-10 1,13-7-1,18-9-1,22-10 0,17-12 1,22-11 0,22-13-1,22-13-1,16-11 2,22-6 1,13-2-1,10-1-1,13-2 1,6 5 1,45 2-1,-30 3 0,7 1 0,3-2 1,10-8 0,45-5 0,-35-8 0,2-2-1,-41-1 0,31-1-1,-13 9-1,-14 10-3,-25 19-3,-79 11-29,20 28 0,-38 13-2,-33 22 0</inkml:trace>
  <inkml:trace contextRef="#ctx0" brushRef="#br1" timeOffset="44418.1473">14680 9799 45,'0'0'29,"0"0"0,2 13-1,-2-13-25,-6 19-3,3-6 1,2 5 1,-1 4-1,2 6 0,-1 6 0,-1 5-1,1 3 1,0 5-1,0 6 0,0 5 0,-2 0-1,1 4 1,0 1-1,1 0 2,-2 2-2,3 1 3,-1-4-2,1 0 2,0-2-2,1 1 1,-1-4-1,0 3-1,-1-4 1,0 3-1,-2 1 1,-1 1 0,-1 1 1,2 4 1,-3-2 0,4 4 1,-3-6 0,6 2 2,1-1-2,2 0-2,1-4 1,3 0-1,1-2 0,0 1-1,1 1 0,-1 2-2,-2-2 1,0 1 2,0 1-2,-1-1 3,1 0-2,-2 0 1,1-3-1,1 1 0,0-3 1,1 2 0,-1-3-1,2 0 0,1-1 0,0-2 0,2 0-1,-3-4-2,3 4-1,-7-6-1,6 11-1,-11-5 1,3 8-1,-9-4 1,4 8 1,-5-9 0,6 3-9,0-10-17,2-20 1,8-9 1</inkml:trace>
  <inkml:trace contextRef="#ctx0" brushRef="#br1" timeOffset="45494.5749">14919 13380 13,'-13'5'18,"13"-5"-14,-17 2 1,4-4 3,3 5 3,-8-6 0,5 7 0,-10-7 2,7 9-2,-12-10-2,5 8-3,-9-6-1,-1 5-1,-6-3-2,-4 1-1,-7 0 1,-7 1-1,-6-1 1,-7 4 0,-7 0 0,-5 3-1,-4 0 1,-5 2-1,-5 3 0,-4 1 0,-5 1 0,1 0-1,-2-1 1,1-1 0,-4-1 0,1-1 1,-3-4 0,3 1-1,-1-3 1,1 2-1,-4-4 1,2 3-1,-4-1 0,-2 4 0,-2 0-1,-1 3 0,-1 0 0,1 1 1,-4 1-1,-1-1 1,1-2-1,5-2 1,-1-2 0,5-2 1,-1-3-1,1-1 0,-1-1 0,4-1-1,1 0 1,-1 2-1,-1-2 0,0 2 1,-1 2-1,-2-1 0,4 1-1,-2 1 2,0-1-1,2 1 0,-3-3 0,3 0 0,2-3 1,4-1 0,-1-2-1,4 0 1,0-3-1,3 2 1,0-2 0,1 3-1,2 1 0,-1 0 0,2 2 0,0 1 0,3 1 0,-1 0 0,3 0 0,2-1 0,1-2 1,2 1-1,4-1 0,1-1 1,4 1-1,5 1 0,3-1 0,4 2 0,1 0 0,2 2 0,3 0-1,4 0 0,6 6-7,0-8-28,12 2 0,3-8-2,15-4 1</inkml:trace>
  <inkml:trace contextRef="#ctx0" brushRef="#br1" timeOffset="46414.9985">15138 11096 80,'3'-13'36,"-7"3"0,4 10-10,-19 5-23,10 9-1,-4 7 0,1 13 1,-1 9 0,1 11 0,-2 6-1,6 4 1,1-3-1,6-2 0,1-11-1,4-8 0,5-14 1,2-16-1,4-18-1,4-14 1,0-11 0,1-11-1,-2-8 1,-2-3 0,-4-3-1,-3 4 0,-5 8 1,-1 7-1,-6 9 1,1 8-1,1 8 0,1 14 0,9-12 0,5 10-2,10 1-1,6-5-2,14 6-9,-2-10-23,17 4 0,-6-9-2,8 7 1</inkml:trace>
  <inkml:trace contextRef="#ctx0" brushRef="#br1" timeOffset="46586.6029">15703 11070 69,'-13'21'36,"-6"0"1,8 8-1,-6-4-29,10 7-2,0-3-2,6 2 0,3-4-3,5-8-1,12 0-9,-6-22-25,16-2-2,-2-16-1,7-4 0</inkml:trace>
  <inkml:trace contextRef="#ctx0" brushRef="#br1" timeOffset="46727.0065">15821 10853 76,'-22'-6'35,"7"8"-1,2 6-2,13-8-33,6 21-27,9-13-6,15 1 0,6-8-1</inkml:trace>
  <inkml:trace contextRef="#ctx0" brushRef="#br1" timeOffset="46976.6129">16229 10903 74,'-7'25'36,"-20"-2"-1,-2 10 1,-15-7-28,10 5-5,-2-6 1,10 0-2,7-7 1,13-5-3,6-13 1,31 12 0,3-11 0,6-1-1,3 2 0,0 3 0,-5 3 0,-7 7 0,-13 6-1,-14 4-1,-9 5-3,-14-8-14,3 7-18,-8-12-1,7-2-1,1-19 1</inkml:trace>
  <inkml:trace contextRef="#ctx0" brushRef="#br1" timeOffset="47319.8217">16404 11092 81,'-20'20'41,"3"-11"-3,17-9 1,24 1-37,14-14 0,17-11 1,12-5 0,7-6-1,3-5 1,-8 1-2,-10 5 2,-19 6-2,-23 8 1,-17 20-1,-29-1 0,-15 22-1,-13 11 0,-9 10 1,0 8-1,6 4 1,15 1-1,19-6 1,24-8-2,29-16 1,25-12-2,32-7-10,10-25-12,31 4-15,-9-15 0,4 6-2,-21-6 1</inkml:trace>
  <inkml:trace contextRef="#ctx0" brushRef="#br1" timeOffset="47912.6369">11313 13928 59,'-12'47'38,"-8"-1"0,5 11 1,-7-9-32,11 3-1,-5-11-2,10-5-1,1-11-1,5-9 0,0-15-1,14-13 0,-1-10 0,2-6-1,1-8 1,-1-2-1,-2-6 1,0 3 0,-3 2 0,-3 7 0,-2 5 0,0 6 0,2 6-1,4 4 1,5 6-3,2-3-3,15 16-11,-6-17-24,18 9 2,-5-10-3,12 5 2</inkml:trace>
  <inkml:trace contextRef="#ctx0" brushRef="#br1" timeOffset="48271.4461">11858 13801 65,'-14'3'39,"4"10"0,-9-4 0,8 9-29,-5 3-6,4 8-1,-1 1 0,5 6-1,1-3 0,7 1-1,7-8 1,8-6-2,7-11 1,10-9 0,6-9-1,5-11 0,3-5 1,0-4 0,-3-2-1,-6 1 1,-7 1-1,-8 5 1,-8 4-1,-8 9 0,-6 11-1,0 0 1,-13 13-2,5 5 0,1 7-1,-1 2-2,10 8-2,-4-16-10,18 11-23,-2-16 2,14 0-2,0-19 1</inkml:trace>
  <inkml:trace contextRef="#ctx0" brushRef="#br1" timeOffset="48583.4541">12486 13864 77,'0'0'41,"-20"15"-3,15 7 2,-6-2-37,5 7 0,2 1-1,3 1-1,3-3 0,4-2 0,3-7 0,3-9-1,2-9 1,2-7 0,-1-11 0,2-4 1,-1-6 0,2-1-1,-3 0 1,1 2-1,-1 3 0,0 7 0,1 10-1,-2 8-1,2 11-3,-3 2-4,14 22-16,-19-12-13,20 9-4,-5-12-1,20-3 1</inkml:trace>
  <inkml:trace contextRef="#ctx0" brushRef="#br1" timeOffset="49301.0725">18614 10808 77,'-31'10'37,"-17"2"-3,2 15 3,-17-2-31,16 10-4,4-5 1,14 0-2,12-8 2,19-6-4,19-12 2,18-5 0,17-8 0,10-1 2,3-2-1,1 5 2,-9 7-3,-11 11 1,-21 9-2,-20 13-1,-21 8 1,-20 8-1,-9 1 0,-7-2-2,4-6-1,4-17-2,26-9-31,14-16 1,23-30-1,21-16-3</inkml:trace>
  <inkml:trace contextRef="#ctx0" brushRef="#br1" timeOffset="49519.4781">19292 10207 113,'-28'15'36,"4"25"3,-11 9-6,5 21-30,2 9-3,5 10 2,-2 6-2,7-1 0,5-2-1,6-7-4,12-9-1,2-22-5,23-7-27,-3-24 0,19-7-1,-2-23-1</inkml:trace>
  <inkml:trace contextRef="#ctx0" brushRef="#br1" timeOffset="50377.5001">19466 10804 98,'-40'-12'37,"2"18"2,-11 3-2,11 14-28,-3 5-3,14 10-3,7-1-1,13 0-3,13-4 2,14-3-3,11-7 2,11-6-2,4-8 2,4-10-1,-2-9 2,-3-5 1,-5-8-2,-8-3 2,-7-6-1,-10-4 1,-7-3-1,-7-1 0,-5 3-1,-4 4 0,-4 5 0,-2 8 0,-4 7 0,2 7 0,1 8 0,5 8 1,6 2-1,7 3 0,7 1 0,6 1 0,8-1 0,3-1 0,2 2 1,-1-1-1,-4 5 0,-4 2 0,-9 5 1,-4 2-3,-7 2 1,-3 0 0,-4 1 0,-1-2-1,0-4 1,2-5-1,0-4 1,4-6 1,2-12 0,0 0 0,0 0 0,13-23 0,-6 0 1,0-7 2,-1-6-2,0-6 1,-1-7-1,-2 1 1,0-2 0,-2 5 0,0 5-2,1 6 0,3 7 0,3 8 0,3 12 0,5 9 0,1 7 0,4 5 1,1 6-1,3 5 0,1 2 0,-2 4 0,-1 2 0,-5 0 0,-4-2 0,-6 3 0,-6-4-1,-5-3-1,-9-1 1,-4-3-2,-7-4 2,-3-4-1,-2 2 1,-1-4 0,2 1 0,0 4 2,3 1-2,2 7 2,2 5-1,4 7 0,1 7 0,1 3 1,3 3-2,3-2 1,5 0-3,0-10-1,13 4-13,-9-29-8,23 1-13,-8-21-1,15-3-1,-5-21 1</inkml:trace>
  <inkml:trace contextRef="#ctx0" brushRef="#br1" timeOffset="50767.5101">20039 10958 106,'-20'10'37,"5"6"2,-2-9-2,15 6-33,2-13-2,19-2 0,8-7 1,13-7-1,7-4-1,7-6 2,2-3-2,-2-1 1,-9 0-1,-6 2 0,-16 3 0,-13 4 0,-14 6 0,-15 8-1,-13 7 1,-9 8 0,-5 10 0,-2 6 0,2 8 1,5 6-2,10 4 1,11-3-2,19-2 1,19-5-2,16-8 1,14-8-4,16-4-4,-3-21-14,20 9-3,-20-23-10,5 5-4,-19-9 0,-10 2 0</inkml:trace>
  <inkml:trace contextRef="#ctx0" brushRef="#br1" timeOffset="52031.1425">17487 9448 24,'-2'34'26,"-2"6"3,3 13-1,6 17-14,-5 15-5,8 27-1,-1 21-3,4 29 2,-1 21-6,2 22 1,-2 22-2,1 17 2,-4 18-3,2 15 2,-5 9-2,2 14-1,-2 54 1,2-16-3,6 27-10,-2 4-18,6 9-1,2-6 1,6-10 0</inkml:trace>
  <inkml:trace contextRef="#ctx0" brushRef="#br1" timeOffset="52545.9557">20967 10810 82,'0'0'35,"-1"-12"-1,13 3 0,7-7-31,8-3-6,10 9-10,-4-9-20,9 8 1,-11 1-2,-3 11 1</inkml:trace>
  <inkml:trace contextRef="#ctx0" brushRef="#br1" timeOffset="52701.9597">20992 10988 74,'-43'33'34,"11"-3"-2,7-13 2,18-6-27,7-11-3,35-20 1,12-3-8,1-13-27,23-2-2,3-12 0,11-2-3</inkml:trace>
  <inkml:trace contextRef="#ctx0" brushRef="#br1" timeOffset="53372.7769">21850 10331 79,'-4'-10'36,"4"10"-5,-10-11 5,4 23-31,-5-4-3,3 8 2,-4 2-2,1 10 4,-4 0-4,3 6 3,-1-5-4,3 2 2,1-6-1,4-5-1,2-5 0,3-15 0,0 0-1,0 0 0,17-16 1,-6-6-1,-1-5 0,3-6-1,-1-2 3,0-5-3,-1 2 3,-1 4 0,-2 3 0,1 5-1,0 5 2,-1 9 0,-8 12-2,19-8 0,-4 10-2,3 3 0,8 0-3,2-2-1,10 6-2,0-11-3,10 5 1,-7-11 0,6 8 0,-9-12-1,2 9 2,-12-7 2,-3 2 4,-7 0 3,-18 8 1,17-12 3,-17 12 2,0 0 2,-13-1 0,7 20 0,-11-2 0,7 15-1,-9 0-2,5 12-1,-4 0-2,4 2-1,1-3-1,6-8-2,6-2-4,1-33-11,13 16-20,3-30-2,17-7 0,1-17-3</inkml:trace>
  <inkml:trace contextRef="#ctx0" brushRef="#br1" timeOffset="53778.3873">22474 9914 101,'-26'2'36,"-1"6"-1,8 8-2,8-2-32,11-4-5,19 8-3,8-15 0,18 7 1,0-7 0,13 5 3,-5 0 2,-5 2 4,-5 10 2,-19-2 1,-8 14 2,-21-5-1,-6 15 1,-20-7-2,-2 7-1,-7-7-2,6-2 1,3-6-2,12-4 1,10-6-2,14-7 0,11-4 0,11-3 0,5 1-1,4 1 1,-1 1 0,-5 5 0,-7 4 0,-9 4-1,-11 6 1,-8 1-2,-9 3 0,-6-4-1,1 1-4,-5-17-12,14 7-20,-5-18 0,15 2 0,12-23-2</inkml:trace>
  <inkml:trace contextRef="#ctx0" brushRef="#br1" timeOffset="54137.1965">22978 10371 102,'-12'17'40,"12"-17"-1,0 0-3,0 0-31,16-2-2,9-9 0,8-4-3,8-6 2,2-1-1,-2-2 1,-1 0-1,-8-2 1,-7 5-1,-14 0 0,-11 5 1,-17 5-1,-11 8 0,-8 4 0,-7 10 0,-4 9-1,2 4 1,3 7-1,7 3 1,14 2-1,17-3 0,15-3-1,24-9 1,18-6-4,12-11-1,21 2-4,-5-19-19,15 10-12,-15-12 2,-2 8-2,-29-4 2</inkml:trace>
  <inkml:trace contextRef="#ctx0" brushRef="#br1" timeOffset="54433.6041">21802 11025 90,'49'-11'40,"28"-1"2,15-15-2,24-3-32,12-9-3,11 0 0,3 0-4,-8 2-3,-3 8-2,-22 2-6,-11 20-26,-33 2-2,-20 19 0,-27 2-1</inkml:trace>
  <inkml:trace contextRef="#ctx0" brushRef="#br1" timeOffset="54886.0157">22053 11294 78,'0'0'36,"3"20"-2,-10-4 2,4 10-32,-7 5-1,2 7 1,-4-1-1,5 4 0,-2-6 0,8 0 0,2-10-1,6-6-1,6-11 1,4-10-1,4-10 0,1-5 0,-1-10 0,-5-4-1,-3-7 1,-4-2 0,-3-3-1,-4 3 1,-2 3 0,0 4 0,1 7 1,3 5-2,3 7 1,7 6 0,5 6-2,6 1-1,7 4-3,2-6-6,14 10-27,-7-11 1,9 8-1,-10-10-1</inkml:trace>
  <inkml:trace contextRef="#ctx0" brushRef="#br1" timeOffset="55260.4253">22643 11188 87,'-12'9'37,"-8"-1"0,5 9 2,-10-4-32,7 11-2,-4 2-1,4 5-1,1 0 0,7 1 0,4-4-1,9-5-1,10-7 1,9-7-2,8-11 0,8-7 1,5-10-1,1-6 0,1-5 1,-4-3-1,-5 0 0,-7 2 0,-6 6 1,-10 3-1,-6 9 0,-7 13 0,0 0 0,-22 16 0,7 6-1,-1 2-2,5 8-1,-1-8-4,17 13-14,-4-20-16,19 4 0,-2-18-1,18 3 2</inkml:trace>
  <inkml:trace contextRef="#ctx0" brushRef="#br1" timeOffset="55572.4333">23117 11247 72,'0'0'36,"-16"-21"1,16 21 1,-26-6-22,26 6-9,-24 16-1,15 3-1,-4-1-1,4 8-1,-2-2 0,5 2-1,4-3 0,5-4-1,7-8 0,6-7 0,6-9-1,6-6 0,4-7 0,2-5 0,-1 0 1,-2-1-1,-5 4 0,-5 4 0,-6 8 0,-15 8-1,10 6 0,-13 8-3,-2 16-6,-12-9-13,16 15-15,-13-3-1,8 6-2,-8-8 1</inkml:trace>
  <inkml:trace contextRef="#ctx0" brushRef="#br1" timeOffset="56258.8509">18247 12727 62,'6'-14'35,"5"4"-2,-3 0 1,4 10-31,-12 0 1,16 15-2,-15 2 1,0 8 1,-6 4-1,0 7 1,-4-3-1,2 2 0,-2-5-1,4-1 0,1-7-1,6-4 0,5-6 0,8-4-1,4-5 0,3 1 1,2-2-1,-2 3 1,-3 4-1,-3 3 1,-7 8-1,-11 5 0,-7 7 0,-7 4 1,-4 0-1,-1-3-2,3-3-1,3-19-5,15-11-29,8-10 0,20-18-1,8-29 0</inkml:trace>
  <inkml:trace contextRef="#ctx0" brushRef="#br1" timeOffset="56461.6561">19058 12078 78,'-8'13'39,"-16"19"-3,2 28 3,-11 10-35,2 15-1,-3 4 0,5 6-2,4-3 0,4-6-3,10-8-4,1-17-30,23-6 0,-2-20-1,20-6-1</inkml:trace>
  <inkml:trace contextRef="#ctx0" brushRef="#br1" timeOffset="57335.2785">19192 12673 71,'-15'-7'37,"-14"4"-1,2 17 2,-11 4-29,8 11-4,-1 2-2,8 7 0,4-1 0,11 0-1,13-7 0,10-5-1,9-10 0,10-8-1,5-9 0,4-11-1,1-5 0,-2-9-1,-5-2 0,-7-5 0,-7 0 1,-9 1-1,-7 4 1,-8 4 0,-6 4 1,-6 7 0,-4 6 1,-1 6 0,2 3 0,3 6 0,13-7 0,-10 18 0,10-18 0,20 19 0,0-11 0,6 0-1,2 1 1,2 1 0,-2 4-1,-3 2 1,-6 7 0,-8 6-1,-7 5 1,-4 4 0,-6 1-1,-5 1 1,0-2-1,-2-2 0,3-7 0,-1-8 1,5-7-1,6-14 0,0 0 0,0-11 1,4-10-1,2-7 0,-2-9 1,5-8-1,-3-5 0,5-2 0,-2 3 0,2 0 0,-1 9 0,-1 5 0,2 9 0,-1 7 1,-10 19-1,16-12 0,-16 12 0,17 8 1,-17-8-1,18 23 0,-7-6 0,-1 5 0,0 4 0,0 2 0,-6 3 0,-1 3 1,-7 0-2,-4 1 2,-6-1-2,-6-1 2,-4-4-1,-1-3 0,-1-1 0,1-4 0,3 0 0,2 0 0,5 1-1,2 2 1,3 7-1,-1 5 1,0 5-1,-1 5 1,-2 3-1,0-1-1,3 0-1,0-10-3,11 0-7,-6-26-22,22-4-3,-1-24 0,18-6 0</inkml:trace>
  <inkml:trace contextRef="#ctx0" brushRef="#br1" timeOffset="57678.4873">19617 12822 91,'0'0'37,"6"17"1,9-24-1,19-3-34,13-10 0,13-5-1,5-7 0,1-1-1,-4-2 1,-7 0-1,-13 3 0,-15 5 0,-20 6 0,-14 10 1,-16 7-1,-10 9-1,-6 8 1,-4 10 0,0 8 0,4 6-1,10 5 1,11 1-1,14-5 1,12-2 0,14-8-1,13-10-1,14-6-3,5-17-7,19 7-13,-17-22-9,14 6-6,-11-15-1,5 5 0</inkml:trace>
  <inkml:trace contextRef="#ctx0" brushRef="#br1" timeOffset="57865.6921">20478 12642 96,'-26'10'40,"11"5"0,-1-11-1,16-4-35,18-3-4,7-8-3,14 2-3,1-15-15,20 14-17,-8-7 1,6 11-2,-16-2 1</inkml:trace>
  <inkml:trace contextRef="#ctx0" brushRef="#br1" timeOffset="58037.2965">20608 12844 98,'-62'42'40,"21"3"1,4-18-1,30-9-34,17-15-3,27-16-2,24-11-2,24-14-2,27 3-14,-4-23-8,25 13-11,-10-12-4,8 10-3,-10-5 2</inkml:trace>
  <inkml:trace contextRef="#ctx0" brushRef="#br1" timeOffset="69300.7853">21473 12387 60,'0'0'34,"0"0"0,0 0-1,20-6-23,-1-4-4,17 3-2,7-8 0,10 2-1,8-4-1,6 1-1,0-1 0,0 2-1,-5 0 1,-6 3 0,-9 4 0,-8 5-1,-11 3 2,-11 8-1,-9 5 0,-8 9 1,-9 10 0,-8 10 0,-8 8 0,-1 7-1,-4 6-1,1 4 1,3-2-2,4-8-3,16 5-16,2-25-17,19-6 0,3-22-1,18-9 0</inkml:trace>
  <inkml:trace contextRef="#ctx0" brushRef="#br1" timeOffset="69799.9981">22825 12150 70,'-33'0'35,"-6"-6"-1,2 12 1,-5-9-28,6 12-2,-4-3 1,11 8-1,-1-1-2,9 4 0,7 2-2,9-1 0,11 0 0,12 1 0,7 0-1,11 0 0,6 2 1,2 1 0,-3 2 0,-1 1 1,-10 4-1,-9 3-1,-13 2 0,-15 0 0,-12 4 0,-11 2-1,-11-4 1,-6 1-1,-4-9 1,5-7 0,4-12 0,14-16 0,13-17 0,15-20 0,19-17 0,16-16 0,14-12-1,11-3 2,6 3-1,1 8 0,-4 14 1,-6 14-2,-10 21 0,-17 13-6,-5 32-17,-25-1-13,-4 14 1,-16-3-3,1 7 1</inkml:trace>
  <inkml:trace contextRef="#ctx0" brushRef="#br1" timeOffset="77584.5977">21953 13221 48,'3'-14'35,"-3"14"1,8-22-1,-8 22-18,1-15-9,-1 15-3,-15-3-1,-1 12-1,-8 9-1,-5 11-1,-9 9 0,-3 11 0,-2 7 0,0 10 0,6 2 0,7 6-1,10-7 0,15-3 1,14-6-1,15-11 0,14-13 0,12-17-1,8-16 1,6-18 0,-4-14 0,-5-10 0,-14-5 1,-14-2-1,-20 0 0,-18 5-1,-19 8 1,-15 10-2,-8 14 0,-7 5-1,5 13-4,1-7-17,26 14-11,8-9-1,20-5-1,19 4 1</inkml:trace>
  <inkml:trace contextRef="#ctx0" brushRef="#br1" timeOffset="77912.2061">22261 13264 82,'0'0'39,"0"0"-1,9-19 1,15 1-35,18-5-3,11-2 1,6 1 0,3 5-1,-1 6 1,-7 6-1,-9 12 0,-16 11 0,-12 14 1,-15 11-1,-11 13-1,-11 11 1,-9 6-2,-3 3 1,-4-1-2,6-5 0,6-15-4,18-1-14,0-29-17,25-9-1,5-25-1,21-6 0</inkml:trace>
  <inkml:trace contextRef="#ctx0" brushRef="#br1" timeOffset="78052.6097">22937 13411 79,'-28'13'37,"-4"-3"-3,5 1-5,12 2-57,1-11-6,14-2-3,0 0 1</inkml:trace>
  <inkml:trace contextRef="#ctx0" brushRef="#br1" timeOffset="78458.2201">23545 13059 96,'-7'-22'37,"7"22"2,-19-15-2,1 21-34,-8 14-1,-5 17 1,-11 14-2,-3 12 1,-8 11-1,3 5 0,2 0 0,9-1 0,11-10 0,16-10-1,18-18 0,16-16 0,20-18 0,8-15 0,5-12 0,1-10 0,-5-5 1,-12-3-1,-17 3 1,-15 4-1,-20 9 1,-16 8-1,-15 9 0,-12 6 0,-1 7-3,0-1-4,22 14-13,-4-18-12,39-2-7,0 0-1,37 2-3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1T20:46:22.8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21606 14208 59,'20'-7'38,"-20"7"-3,14-1-1,-14 1-29,0 0-4,21 0 1,-3-1-1,7-4 0,5-1 0,7-2 0,4 0-1,2-2 1,3 1 0,-7 2-1,-4 1 1,-9 5 0,-7 7-1,-12 6 1,-8 11-1,-11 12 1,-8 12-1,-6 12 0,-7 9 0,-1 9-1,-1 3-1,3 2-2,-2-17-23,18 3-10,-1-21-2,18-12 1</inkml:trace>
  <inkml:trace contextRef="#ctx0" brushRef="#br0" timeOffset="530.4034">22257 14216 69,'18'-13'39,"-7"-4"-2,8 9 1,-4-1-35,3 2-2,3 0 0,2 5 1,-2 0-2,0 5 1,-2 0-1,-3 3 0,-3 2 1,-6 5 0,-9 3-1,-3 3 1,-12 6 0,-3 2 0,-8 4-1,-5 5 1,-3 1-1,-2 2 1,0 1-1,2-4 1,5 0-1,4-4 1,9-2-1,7-4 1,11-5-1,13-6 1,14-6-1,15-6 0,14-5 0,9-6-2,10-5-3,0-14-6,11 7-26,-15-9-1,1 9-1,-20-5 0</inkml:trace>
  <inkml:trace contextRef="#ctx0" brushRef="#br0" timeOffset="1185.6076">22921 14360 51,'0'0'35,"-7"-10"-1,7 10-1,0 0-28,-11 15-2,11-15 0,-16 25 0,7-11 1,2 2-2,0-2 0,4 0 0,3-14 0,2 14 0,-2-14-1,15-7 0,-3-4-1,1 1 1,-2-4 0,-2 1 0,-3 0-1,-4 1 1,-2 12-1,-8-14 1,8 14-1,-20 0 0,20 0-3,-20 1-4,20-1-29,0 0 0,13 11-2,-3-16 1</inkml:trace>
  <inkml:trace contextRef="#ctx0" brushRef="#br0" timeOffset="1731.6111">23554 14171 48,'-7'-16'33,"-5"2"1,-9-2-1,-2 10-28,-12-4-1,0 7 0,-9 1 1,3 10 1,-8-1-3,7 9 1,2-1-1,9 3-1,6 0-1,13 0 0,8 0-1,14-1 0,15-3 0,8 0 0,13 1 0,3 1 0,6 3 0,-1 2 0,-2 3 1,-5 4-1,-13 4 0,-9 4 0,-16 2 1,-15 0-2,-15 1 0,-12 0 1,-13-1-2,-9-5 1,-2-5 0,1-9 0,6-7 0,10-11 1,17-14 2,16-13-2,19-16 1,18-11 0,15-7 1,12-4-1,8-3 1,5 2-2,-1 6 0,-7 6 0,-10 13-1,-13 8-1,-15 11-2,-19 5-3,-5 16-22,-27 2-7,1 10-1,-7-7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1T20:46:32.1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1T20:53:06.890"/>
    </inkml:context>
  </inkml:definitions>
  <inkml:trace contextRef="#ctx0" brushRef="#br0">4192 1140 83,'0'0'39,"0"0"1,-32-56 1,32 56-38,0 0 0,0 0 1,71-47-1,-71 47-2,76-26 1,-30 15-1,-46 11 0,96-16-1,-47 12 0,3 4 1,-3 7-1,-2 6 2,-47-13-1,108 67 0,-53 11-2,-20 21 3,-33 12-3,-19 10 2,-12-5-5,1-9 0,18-21-16,15-42-18,29-20 1,14-25-1,26-16 0</inkml:trace>
  <inkml:trace contextRef="#ctx0" brushRef="#br0" timeOffset="358.8023">5704 1155 103,'5'-53'40,"-5"53"1,0 0-2,-52-31-35,52 31-3,-55 18 2,55-18 0,-58 61-1,24 8-1,30 7 0,19-1-2,27-2 1,21-7 0,8 1 0,-16-2-1,-22 1 0,-21-3 1,-15-3-1,-18-8 1,-10-8-1,-7-15 1,-2-19 0,2-24 0,7-19 0,11-26 1,20 59-1,-10-92 2,14 35-3,2-6 1,6-4-3,-1-2-1,4 1-29,6 2-6,-3 7 0,1 3-3</inkml:trace>
  <inkml:trace contextRef="#ctx0" brushRef="#br0" timeOffset="998.4064">5202 2540 80,'-31'-12'35,"1"28"0,-14 7 0,-6 23-31,0 9 0,4 21 1,-3 9-1,9 12 0,2 3-2,16-1 1,11-8-1,13-9-1,13-15 0,13-21 0,9-19 0,6-21 0,3-21 1,-1-11-1,-7-13 0,-10-7-1,-10-3-1,-17-3-1,-10 6-1,-12 0-2,-5 13 0,-7-7-4,12 22-28,-7-9 0,17 16 1,6-8 0</inkml:trace>
  <inkml:trace contextRef="#ctx0" brushRef="#br0" timeOffset="1341.6086">5610 2670 100,'-11'10'38,"-4"-9"0,14 11 0,1-12-36,19 0-1,10-7 1,11 0 0,7-4 0,6 2 0,0 1-1,0 3 1,-6 8-1,-8 12 0,-17 12 0,-13 16 1,-13 12-1,-14 10 0,-5 8-1,-7 2-1,0 2-2,0-8-1,15 3-12,3-30-22,27-5-2,6-24 2,25-9-3</inkml:trace>
  <inkml:trace contextRef="#ctx0" brushRef="#br0" timeOffset="1466.4094">6338 2946 87,'-44'12'36,"7"1"-6,13-1-26,6-12-20,18 0-22,18-23 1</inkml:trace>
  <inkml:trace contextRef="#ctx0" brushRef="#br0" timeOffset="1856.4119">7191 2362 101,'-15'8'38,"-23"6"2,0 27-2,-27 14-35,-3 16 2,-2 14-1,-1 14 0,2 6-2,10 2 2,15-4-3,20-13 1,26-18-1,23-19-1,23-25 0,14-15 0,9-19 0,1-12 0,-9-12 0,-11-7-1,-18 1-3,-29-3-5,-15 17-27,-39-9-4,-12 18 1,-23 2-2</inkml:trace>
  <inkml:trace contextRef="#ctx0" brushRef="#br0" timeOffset="2542.8163">4658 4415 85,'-17'14'37,"21"-3"0,-4-11 2,25 1-36,8-8 0,10 1 1,11-9-1,9-1 0,4-4-1,2 1 0,-4 1-1,-6 7 0,-11 10 0,-10 10 0,-17 16-1,-12 15 0,-15 14 0,-9 14-1,-8 11 0,-5 6 0,1 2 0,-1-7-3,10-4 0,4-23-13,23-6-20,6-26-1,22-14-1,7-24-1</inkml:trace>
  <inkml:trace contextRef="#ctx0" brushRef="#br0" timeOffset="4836.031">5683 4411 56,'0'0'35,"-1"-13"0,1 3 0,10 9-19,2-16-9,11 6 0,5-9-3,10 3 0,4 1-2,4 4 0,1 5 0,-3 7 0,-8 11-1,-7 10 1,-11 9-1,-13 8-1,-13 8 0,-10 6 0,-11 4 0,-9 5 0,-6 1 0,-4-2-1,2-3 2,3-6-1,8-9 1,11-7-1,10-10 1,16-12 0,18-12-1,18-11 1,19-9-2,15-5 0,11-1-3,2-10-5,13 11-27,-16-6-1,4 9-1,-18-2-1</inkml:trace>
  <inkml:trace contextRef="#ctx0" brushRef="#br0" timeOffset="5038.8323">6670 4550 93,'-11'-3'38,"11"3"-1,-12-5-1,12 5-42,15-3-16,-4-8-15,17 7 1,-1-11-1,16 6-1</inkml:trace>
  <inkml:trace contextRef="#ctx0" brushRef="#br0" timeOffset="5460.035">7412 4184 91,'-55'4'36,"-3"14"0,-14-6 1,13 9-33,-1 3-1,12 8 0,10 0 0,18 1-3,17-1 1,17 1-2,20-5 2,16 1-3,12-1 2,4-2-1,3 0 1,-3 2 0,-9 0 0,-12 2 0,-19 3 0,-18 2 0,-20 2 0,-16 1 0,-16-3-1,-8-5 2,-6-8-1,2-8 0,7-17 0,12-15 0,15-20 1,22-16-1,21-16 1,18-8 0,17-7-1,10-4-1,7 9-4,-9-3-24,8 26-7,-17 4 0,-7 21-2</inkml:trace>
  <inkml:trace contextRef="#ctx0" brushRef="#br0" timeOffset="9172.8588">9362 1917 45,'-22'-12'30,"10"10"1,2 3-1,-2 0-26,12-1 0,-12 7 2,12-7 0,0 0-1,-6 15 0,6-15 2,-13 21-3,-4-5 2,-4 8-2,-13 1 1,1 7-2,-9-1 0,1-1-2,2-4 0,7-4 1,8-5-2,14 0 1,10-17-1,28 10 0,11-10 0,11 0 0,7 0 1,6 5 0,1-1-1,-4 2 0,-7 5 0,-14 6 0,-16 4 1,-14 6-2,-12 4 2,-13-1-1,-8 1 0,-1-3-1,-1-2-2,2-15-3,24-11-27,-10-9-2,28-18-2,7-27 0</inkml:trace>
  <inkml:trace contextRef="#ctx0" brushRef="#br0" timeOffset="9360.06">9875 1425 91,'0'0'37,"29"-78"0,-10 44-1,-19 34-33,-15 44-2,-10 34 2,-15 36-2,1 14-3,6 5 0,7-7-2,17-22-6,0-22-27,24-6 2,5-28-3,19-12 2</inkml:trace>
  <inkml:trace contextRef="#ctx0" brushRef="#br0" timeOffset="10202.4654">10259 1991 86,'-27'-5'36,"0"14"0,-9 5 2,6 13-33,-5 2-2,8 10 0,3 2-1,11 2-1,6-4 0,11-2-1,10-6 1,10-8-2,9-8 1,4-13-1,5-8 1,1-13 0,-2-9 0,-3-5 0,-5-7 0,-9-3 1,-8-1-1,-6 0 0,-10 4 0,-5 7 1,-5 9-1,-2 5 2,-1 6-2,2 7 0,11 6 0,0 0 1,0 0 0,25 12-2,4-9 2,12 1-2,6-2 2,5 1-1,1 2 2,-4 4-2,-6 6 1,-8 6-1,-13 5 1,-13 12 0,-11 5 0,-9 2-2,-6 1 1,-3 1-1,-2-5 1,3-2-1,2-7 1,6-9-1,3-7 1,5-6 0,3-11-1,0 0 2,19-10-1,-9-5 0,2-4 0,0-7 0,0-5 0,1-5 1,1-2 0,0-3-1,1-2 1,1 1-1,2 1 0,0 4 1,-2 10-2,1 4 1,-4 9 0,0 7 0,-13 7 0,18 16 0,-13 4 1,0 4-1,0 5 1,0 7-1,-1 4 0,0 1-2,-4 2 2,-3 2-1,-4 0 0,-7 6 0,-7-1 1,-9 1-1,-6 1 0,-7-2 1,-2-3 0,1-1 0,4-5-1,3-5 2,9-2-1,5-6-1,12 2-2,3-9-3,22 11-29,-8-17-2,10 7 0,-2-16-2</inkml:trace>
  <inkml:trace contextRef="#ctx0" brushRef="#br0" timeOffset="10608.068">11046 2177 95,'-7'16'37,"-2"-5"2,12 3-3,-3-14-34,32-5-1,9-5 0,16-7 0,8-1 0,7-10 0,1-2 1,-4-1-1,-8 3-1,-12 1 1,-17 4-2,-18 3 3,-18 9-3,-13 7 2,-13 8-1,-11 7 1,-8 10 0,-3 8 0,0 9 0,6 3-2,9 1 2,14-1-1,17-5-1,19-7-2,25-7-4,8-23-24,31 2-7,-1-19 1,17 0-3</inkml:trace>
  <inkml:trace contextRef="#ctx0" brushRef="#br0" timeOffset="10873.2697">11978 1990 104,'-43'15'38,"-11"-1"3,9 9-2,5-3-36,5 2-1,11 0 0,12 2-1,14-7 0,16 2 0,13-7-1,12 4 0,6-1 0,3 0-1,-5 2 2,-5-2-2,-12 5 1,-14 0-1,-18 6 0,-15-2-1,-11 1-2,-13-10-7,5 9-26,-14-16-3,8 5 1,-6-14-1</inkml:trace>
  <inkml:trace contextRef="#ctx0" brushRef="#br0" timeOffset="11388.073">10728 2371 39,'8'-14'30,"1"4"3,-4-5-2,6 12-17,-14-10-2,3 13 1,0 0-4,0 0-2,-14 15 0,6 10-2,-10 12-1,1 19-1,-10 11-1,-3 17 1,-1 9-2,-1 7 1,1 0-3,5-5 0,11-10-7,0-24-25,30-9-5,8-29 0,19-9-1</inkml:trace>
  <inkml:trace contextRef="#ctx0" brushRef="#br0" timeOffset="11544.074">10962 3025 106,'-29'9'39,"17"-3"0,-4-11-2,16 5-39,0 0-9,-6-26-25,21 14-3,-8-10 1,12 5-3</inkml:trace>
  <inkml:trace contextRef="#ctx0" brushRef="#br0" timeOffset="14164.8908">15346 641 2,'13'-52'24,"-13"52"4,22-59-13,-22 59 3,0 0 0,37 49 0,-66-3-4,49 126-1,-3 58-5,-1 41-1,-4 40-1,-5 16-1,-7 6-2,-6 2-2,-5 7-1,0-38 0,0 13 1,2 14-1,1 49 3,3-30-2,-5 0 4,7 0-2,-3-59 1,3 38 1,-4-23-1,1-17-2,1-72-3,5 17 1,6-27-6,-4-37-7,13-26-25,-1-39 0,8-32-1,-1-40 2</inkml:trace>
  <inkml:trace contextRef="#ctx0" brushRef="#br0" timeOffset="14710.8943">13897 7133 47,'-23'19'28,"18"0"1,9-5 0,17-1-26,18 0 0,18-8 2,23 3 0,14-5 0,26 0-1,17-4 1,27 2-1,18-5 1,28 2-1,17-4-1,22 3 1,18-4 0,24 5-1,16-4 1,17 6-1,17-1 1,59 3-1,-30 0-1,20 0 0,9-4 0,18-1-1,50-5 1,-27-3 0,12-5 0,-36-5-1,51-2 1,3 0-1,-1 1 0,-6 3-1,-50 5 0,21 2-3,-22 6-3,-37-9-19,-32 7-13,-48-9-1,-42-5 0,-50-14 1</inkml:trace>
  <inkml:trace contextRef="#ctx0" brushRef="#br0" timeOffset="15444.099">14270 2580 66,'-3'15'38,"-6"1"-3,5 18 2,-9 4-20,4 19-15,1 10-1,0 12 3,-7 6-2,-2 9 2,-3-3-2,0-2 2,-2-12-2,4-11 0,1-13 0,4-11-1,6-14 1,7-13-1,0-15 0,21-15 0,-1-10 0,5-6 0,3-4 0,2-3 0,-1 4 0,-1 2-1,-1 11 1,-5 10 0,-4 15-1,-3 13 1,-4 12-1,-5 11 0,-2 6-1,-3 6-2,5 3-2,-7-12-23,17 8-10,-3-20 0,14-3-3,3-20 1</inkml:trace>
  <inkml:trace contextRef="#ctx0" brushRef="#br0" timeOffset="16083.7031">21092 7825 90,'0'-10'37,"-1"25"-1,-8 8 1,-3 20-34,-3 7-1,1 9-2,0 6-1,0-5-7,16 2-24,0-17-4,16-12-1,8-21-1</inkml:trace>
  <inkml:trace contextRef="#ctx0" brushRef="#br0" timeOffset="16270.9043">21699 7853 101,'-94'100'38,"-7"24"0,-15 5-2,-1 5-34,3 3-4,6-15-11,24-3-23,9-17-1,28-13 1,14-27-3</inkml:trace>
  <inkml:trace contextRef="#ctx0" brushRef="#br0" timeOffset="16785.7076">21698 8730 73,'1'-15'37,"-10"-1"-2,-2 8 1,-12-2-30,1 11 1,-14 3-1,3 13 2,-10 2-1,2 14-1,1 0-1,5 5-2,6-1 1,9 0-2,11-4 1,12-3-3,12-5 1,14-10-2,12-10 2,12-8-1,9-10 0,8-14 0,4-15-2,5-10 2,-2-11-1,-8-10 0,-6-6 0,-12-3 1,-12 2-1,-11 10 1,-12 13 0,-14 18 0,-13 23 1,-9 26-1,-10 27 0,-5 22 1,-6 21 0,-1 9 0,4 8-1,4-2-3,17-1-5,0-23-29,28-7-2,7-23 0,21-12-2</inkml:trace>
  <inkml:trace contextRef="#ctx0" brushRef="#br0" timeOffset="17222.5104">22330 8024 110,'-14'-7'38,"26"3"2,3-6-3,14 3-37,6 0 0,4 4 1,-1 1 0,-5 6-1,-8 3 1,-9 9 0,-12 5 0,-12 3-1,-12 4 1,-6 2-1,-5 0 1,1 1-1,4-3 1,9-3-1,13-5 1,15-5-1,19-4-1,10-8-2,19 9-21,-2-16-15,12 3-1,-6-7 0,2 2-3</inkml:trace>
  <inkml:trace contextRef="#ctx0" brushRef="#br0" timeOffset="17674.9133">23661 7713 81,'-59'42'37,"-17"18"-1,-8 24 1,-14 14-30,6 21-1,-1 3 1,11 10-1,11-4 1,18 1-4,20-14 1,29-10-2,29-17-2,22-23-5,35-9-30,4-28-6,18-7 1,0-20-1</inkml:trace>
  <inkml:trace contextRef="#ctx0" brushRef="#br0" timeOffset="18049.3157">23791 8500 91,'-46'-7'39,"3"13"1,-10 1-2,3 16-32,2 4-1,12 10-1,6 1-2,9 4 1,11-2-1,12-2-1,12-3-1,9-10-3,14-1-3,-3-17-24,16 5-9,-7-14 0,10 0-2</inkml:trace>
  <inkml:trace contextRef="#ctx0" brushRef="#br0" timeOffset="18548.5189">23988 8579 92,'-22'20'38,"10"2"2,-8-2-3,7 7-31,-9 1-2,3 2 0,0-2-1,1 0-1,4-5 0,5-4-1,6-9 1,3-10-2,15 0-2,1-9 1,3-7-1,6-6 1,-2-3 0,0-3 0,-1 1 0,-6 3 0,-3 5 1,-7 4 0,-6 15 1,0 0-1,0 0 0,-13 5 1,10 7-1,3 1 1,5-3-1,9-2 1,8-6-1,6-4 1,2-3-1,6-3 2,-3-1-1,-4 0 0,-6 1 0,-5 0 0,-5 3 0,-13 5-1,0 0 0,0 0 0,5 21-1,-9-3 0,0 7 0,-2 2-2,5 11-7,-9-7-28,15 6 0,-6-10-1,10 2 0</inkml:trace>
  <inkml:trace contextRef="#ctx0" brushRef="#br0" timeOffset="18782.5204">24199 8290 83,'-22'8'41,"13"2"-2,9-10-1,0 0-25,30-6-45,-4-6-7,17 4 1,-1-8-1</inkml:trace>
  <inkml:trace contextRef="#ctx0" brushRef="#br0" timeOffset="19172.5229">24626 8117 83,'0'0'39,"11"-2"0,10 1-1,-8-4-30,12 3-4,-6-3 1,2 4-3,-7-1 1,-2 3-2,-12-1-1,6 10 0,-12 0 0,-8 5 1,-5 4-2,-2 3 2,-2 2-1,-1 4 2,2-3-1,3 2-1,8-4 1,11-4-1,9-5-1,9-6-1,12 1-5,-6-12-31,22 1-1,-5-10 0,7 2-2</inkml:trace>
  <inkml:trace contextRef="#ctx0" brushRef="#br0" timeOffset="19500.125">24903 7839 100,'6'22'40,"-1"1"1,12 15-2,-2 1-33,8 7-3,0 4 0,5 3-1,-4 2-2,-4 5 0,-4 5-1,-4 1 1,-6 2 0,-11 4 0,-11 3 1,-17 5-2,-13 1 1,-14-1-3,-10 2 1,-15-8-4,2 10-12,-13-18-22,12 1 1,-2-19-1,15-3 1</inkml:trace>
  <inkml:trace contextRef="#ctx0" brushRef="#br0" timeOffset="20342.5304">13978 4252 66,'-16'-6'34,"-3"8"1,-11-4 1,2 16-24,-12-6-5,4 14-1,-8 1-1,6 9-2,1 5 0,10 4-1,9 1-1,12-3 0,16-5-1,12-9-3,19-5 0,5-17-5,20 2-26,-7-18-2,8 1-1,-9-13 0</inkml:trace>
  <inkml:trace contextRef="#ctx0" brushRef="#br0" timeOffset="20872.9338">14263 4313 65,'-13'2'36,"13"-2"1,0 0-1,-2 17-12,2-17-20,-14 26-1,1-5 0,1 6-1,-6 4 0,0 4-2,0-2 1,1-2-1,4-4 1,3-7-2,3-8 1,7-12 1,0 0-1,21-22 0,-4-2 0,5-4 0,-1-5 1,3-2 0,-2 1-1,-3 4 2,-5 6-2,-5 8 2,-7 5-1,-2 11 0,0 0 0,-7 12-1,4 0 1,3 2-1,5 0 0,4-1 0,7-3 1,5-3-1,7-5 1,1-2-1,2-4 1,1 0 0,-5-2 0,-3 4-1,-5-1 0,-4 6 1,-15-3-1,14 24-1,-13 1 0,-4 3-1,0 10 0,-3-2-3,8 12-5,-13-16-28,17 2-1,-5-17 2,14-7-3</inkml:trace>
  <inkml:trace contextRef="#ctx0" brushRef="#br0" timeOffset="21138.1355">14669 3863 91,'11'-11'36,"-11"11"1,30 4-1,-9 11-32,6 14 0,-1 8-1,5 14 0,-6 9-1,-2 11 1,-10 10-2,-8 9-1,-10 2-1,-9 3 0,-6-3-1,-6-9-2,3-6-3,-11-22-30,17-7 0,-2-30-1,19-18-1</inkml:trace>
  <inkml:trace contextRef="#ctx0" brushRef="#br0" timeOffset="21356.5369">13803 3788 100,'-118'98'38,"16"35"2,4 6-3,25 20-37,21 4-2,30-3-2,40 11-15,19-27-18,35-8 2,18-29-4,31-13 1</inkml:trace>
  <inkml:trace contextRef="#ctx0" brushRef="#br0" timeOffset="22089.7416">15255 7392 49,'10'-5'33,"12"-15"3,13-8 0,12-22-25,24-8-2,15-22-4,24-14 0,17-18-1,27-13-2,18-21 2,26-15-3,25-22 1,23-24-3,27-22 1,29-27 0,32-29 0,65-24 1,-9-19-3,25-19 1,16-10 1,11-6 0,39 9 1,-36 13-1,-12 25-2,-61 20-1,-180 163-2,8-7-9,-14 18-21,4-4 0,-22 20-1,0-4 0</inkml:trace>
  <inkml:trace contextRef="#ctx0" brushRef="#br0" timeOffset="22729.3457">19946 3961 68,'-4'-17'37,"4"17"0,-13-11 0,4 23-28,-17-2-3,2 15-2,-10 2 0,1 9-2,-3 1-1,3 2 0,7-1-1,6-1 1,14-6-2,10-7 1,13-4 0,7-4 0,8-1 0,0-1 0,0 0 0,-3 3 0,-7 2 1,-6 2-2,-13 2 2,-8 3-2,-7-3 1,-6-1-3,2 1-2,-6-17-9,22-6-24,-10-4 2,20-12-2,6-21 1</inkml:trace>
  <inkml:trace contextRef="#ctx0" brushRef="#br0" timeOffset="22932.147">20392 3613 76,'0'0'36,"-22"8"0,-6 17-2,4 26-28,-13 4 0,5 17-4,-3 5 0,4 5-1,3-2-2,3-8-1,14 4-9,-3-22-27,21-4 2,3-25-2,17-8 2</inkml:trace>
  <inkml:trace contextRef="#ctx0" brushRef="#br0" timeOffset="23774.5524">20530 3969 93,'-32'34'38,"-12"-1"-1,7 17 0,-2-3-35,14 4 0,6-5 0,14-2-1,10-11 0,12-8 0,10-10-1,9-10 0,5-10 0,-1-10-1,1-8 0,-4-9 0,-5-5-1,-6-6 1,-8 0 0,-7-2 0,-8 2 1,-4 4 0,-7 8 1,-2 6 1,-3 7-1,0 9 1,3 5-1,10 4 0,0 0 0,0 19 0,15-9-1,7 2 1,4 0-1,6 1 1,-1 1-1,1 4 0,-6 4 1,-6 7-1,-10 5 0,-10 5 1,-7 3-1,-6 5 0,-3-3 0,-4-2-1,3-4 1,1-8-1,4-6 1,5-8-1,7-16 1,0 0 0,7-12 0,4-9 1,3-9-1,3-6 1,1-10-1,2-6 1,0-4 0,0-2-1,-2 2 1,-1 2-1,-3 10 1,-2 4-1,-2 11 1,1 10-1,-1 11 0,1 8 0,-1 8 0,1 5 0,-2 6 0,1 7 0,-2 4-1,-3 4 1,-4 3 0,-6 2-1,-5 0 1,-6 1 0,-4-3-1,-4-6 1,-3-4-1,-3-4 1,2-3 0,2-5-1,2-2 1,6 2-1,2 2 1,1 4-1,3 8 1,-2 9-1,-1 9 0,-5 12 0,-5 5 0,-4 2 0,2 1-3,-1-12-2,16 4-19,-6-28-12,22-7-1,-4-24-1,42-23 1</inkml:trace>
  <inkml:trace contextRef="#ctx0" brushRef="#br0" timeOffset="24117.7546">21056 4188 66,'-8'33'39,"1"-14"-2,17 3 1,8-27-12,18-4-25,11-14 1,11-9 0,0-11 0,-1-3-1,-9-5 1,-8 2 0,-15 1 0,-17 9-1,-16 10 1,-15 17 0,-14 13 0,-7 17-1,-6 16 0,2 12 0,5 7-1,14 5 0,15-1-1,22-7-2,26-1-8,12-23-27,29 0-2,0-16 0,11 0-1</inkml:trace>
  <inkml:trace contextRef="#ctx0" brushRef="#br0" timeOffset="24928.9598">5362 5587 86,'-14'-28'34,"-18"13"2,-10 27 1,-2 20-37,-15 26 2,-1 20 2,4 24 1,2 12 0,9 6-1,13-6 1,15-4-1,18-21 0,19-18-2,14-27-1,17-26 0,9-23 0,9-18-1,-1-17 1,-1-13 0,-13-9 0,-11-4-1,-20 0 0,-20 2 0,-19 7-1,-19 9 0,-10 10-1,-8 8-1,2 16-3,-6-5-25,25 17-8,5-6 2,27 8-3</inkml:trace>
  <inkml:trace contextRef="#ctx0" brushRef="#br0" timeOffset="25387.7648">5779 5660 89,'-35'7'37,"12"5"1,0-12 1,12-1-36,11 1 0,27-14-1,2 4 0,9-2-1,6 2 0,5 2 0,-2 3 0,0 6 0,-11 5-1,-9 7 1,-14 5-1,-13 8 1,-11 3 0,-10 3-1,-4 0 0,-1-2 2,4-5-2,6-3 2,12-5-3,15-5 2,13-3-1,13-3 0,6 5 3,2 5-3,-3 8 2,-6 11-2,-16 7 4,-13 9-3,-17 5 2,-14 3-2,-8-2-1,-5-9-2,5-4-4,-3-23-28,28-6-5,7-15 0,27-27-3</inkml:trace>
  <inkml:trace contextRef="#ctx0" brushRef="#br0" timeOffset="25528.1657">6550 6031 115,'-20'21'40,"-12"-10"-1,8-3-4,24-8-58,-19-8-15,35-8-1,2-15 0,19 1-4</inkml:trace>
  <inkml:trace contextRef="#ctx0" brushRef="#br0" timeOffset="25902.5681">6986 5657 97,'-29'13'40,"9"3"2,2-16-2,18 0-37,29-22-1,15 6-1,17-6 1,11 1-1,7 2 1,2 4-1,-6 8-1,-13 13 1,-21 14 0,-22 17-1,-26 16 3,-27 15-1,-21 14 1,-15 12 0,-12 5 1,-3 0-1,5-7 1,14-9-4,20-13 0,28-17 0,28-22 0,29-20 0,31-15 0,25-13 0,25-7-3,4-11-10,22 11-9,-18-15-13,7 17-8,-16-1 1,-3 13-1</inkml:trace>
  <inkml:trace contextRef="#ctx0" brushRef="#br0" timeOffset="190159.7805">5481 7214 42,'-25'7'31,"-10"5"2,-4 4 0,-14 1-14,4 16-11,-12 0 2,9 17-2,-7 5 0,11 14-2,1 3-2,11 7-1,10-4-1,11-4-1,11-7 0,17-11-1,11-15-1,12-15 1,12-17 0,7-17-1,7-12 1,-1-11 0,-4-10 0,-10-2 0,-12-3 0,-18 3-1,-15 10 0,-22 10 0,-15 14 0,-12 14 0,-5 13-1,-9 4-2,16 15-16,-1-11-15,23 0 1,10-14-2,23-6 0</inkml:trace>
  <inkml:trace contextRef="#ctx0" brushRef="#br0" timeOffset="190518.5828">6230 7103 81,'-66'49'38,"-4"19"-2,-12 6 3,3 17-32,1 1-1,16 6-1,12-9 0,19-4-3,18-17-1,20-12 0,20-22-1,18-19 0,13-18 0,5-13-1,1-12 1,-6-9 0,-13-5 0,-15-1-1,-15 2-2,-20 2-1,-13 11-2,-18 1-2,3 17-4,-15-3-24,15 11 0,0-1-1,15 4 2</inkml:trace>
  <inkml:trace contextRef="#ctx0" brushRef="#br0" timeOffset="191220.5873">6929 7228 92,'-26'11'38,"13"-13"-2,27-4 2,12-10-36,25-2-1,15-4 0,5 2 1,-1 3 0,-7 4-1,-9 6 1,-12 7 0,-14 7 0,-14 8 0,-15 5-1,-9 5 1,-12 4-1,-6 6-1,-5 2 1,-1-1-2,1 1 2,4-1-2,7-4 1,7-4 0,15-6 0,14-9 1,15-5-1,12-5 0,11-4 0,9 0 1,-1 2-1,-1 5 1,-12 9 0,-17 14 0,-22 10-1,-22 13 1,-23 7 0,-19 3-1,-11 0 0,-6-4 0,4-7-3,3-18-3,25-3-17,-2-32-5,30-1-7,4-20-4,20-6-3,-1-16 2</inkml:trace>
  <inkml:trace contextRef="#ctx0" brushRef="#br0" timeOffset="191438.9887">6454 7664 115,'-30'7'41,"19"0"-1,5-25-7,17-5-44,31 12-13,-6-19-7,17 8-8,-9-7-2,4 6-1</inkml:trace>
  <inkml:trace contextRef="#ctx0" brushRef="#br0" timeOffset="195635.4156">4998 8938 79,'-15'1'36,"15"-1"-1,8-11 1,13-3-33,12-3-3,17-4 1,15-7-1,14-2 2,3-3-1,4 4 1,-5 5-2,-7 9 1,-15 12 2,-17 21-1,-22 15 1,-19 20-2,-20 17 1,-11 17-1,-9 9-2,-4 1-2,8 2-4,-1-26-27,27-3-2,11-29-1,30-19 0</inkml:trace>
  <inkml:trace contextRef="#ctx0" brushRef="#br0" timeOffset="195947.4176">6313 8675 83,'-37'12'38,"-1"15"0,-9 4 0,4 10-34,6 1 0,12 5-2,10-4 1,16 2-1,15-4-1,14-2-1,12-7 0,4-2 0,5 0 0,-1-1 0,-6 0 0,-9 1 0,-12 4-1,-10 1 0,-13 2-2,-12-1 0,-6 2-2,-11-15-8,8 5-21,-11-19-2,11-7-1,0-23 0</inkml:trace>
  <inkml:trace contextRef="#ctx0" brushRef="#br0" timeOffset="196134.6188">6255 8724 89,'-16'8'39,"-2"0"-1,18 4 1,12-9-36,18-6-2,21-7-3,13-14-11,27 11-19,0-11-4,10 8-1,-8-2-4</inkml:trace>
  <inkml:trace contextRef="#ctx0" brushRef="#br0" timeOffset="196306.2199">6901 9043 93,'-10'9'38,"10"-9"1,15-8-5,11-25-43,16 10-25,0-15-1,13 1-3,-4-6 0</inkml:trace>
  <inkml:trace contextRef="#ctx0" brushRef="#br0" timeOffset="196602.6218">7329 8704 90,'13'9'40,"8"-20"-2,21 0 2,13-11-36,12-1 0,6-6-1,6 5 0,-5 2 0,-8 9-1,-9 7 0,-13 12 0,-21 14-1,-17 17 0,-19 15 1,-16 13-1,-9 7 0,-6 6-1,-4 1 0,4-2-3,11-1-3,-1-24-17,33 5-9,-3-29-7,26-9-1,3-19-3</inkml:trace>
  <inkml:trace contextRef="#ctx0" brushRef="#br0" timeOffset="200128.2444">5157 10183 91,'-14'11'36,"14"-11"1,20-9-2,11-3-32,16-5 0,16-2-1,10-6 1,8 2-2,2 2 0,0 5 0,-9 7 0,-12 11 0,-16 15-1,-17 15 1,-18 14-1,-13 15 1,-14 13-1,-10 10 0,-6 8-1,-3 0 1,3-3-2,4-12-4,21-3-16,2-29-14,28-16-1,11-25-2,23-16 0</inkml:trace>
  <inkml:trace contextRef="#ctx0" brushRef="#br0" timeOffset="200658.6478">6365 10110 93,'13'-22'36,"7"10"2,0-10 0,6 3-35,4-3-1,5 3 1,-3 2-1,-1 6 0,-6 4 0,-6 7-1,-5 4 0,-7 10 0,-7 6-1,-5 6 1,-11 8 0,-3 7 0,-10 6-1,-5 8 1,-4 2-1,-1 2 2,2 0-3,4-3 3,9-4-3,10-10 2,16-10-1,18-12 0,15-15 0,12-13-2,16-4-4,4-19-5,20 10-17,-14-14-9,4 9-1,-13-5-4,-3 10 2</inkml:trace>
  <inkml:trace contextRef="#ctx0" brushRef="#br0" timeOffset="201001.85">7126 10431 77,'0'0'39,"18"25"-2,-17-10 0,5 17-27,-16 0-3,1 13-1,-14 5-2,-7 5-1,-12 2-2,-3-2-1,2-3-4,-3-20-14,22 4-10,-1-27-10,25-9 0,1-23-3</inkml:trace>
  <inkml:trace contextRef="#ctx0" brushRef="#br0" timeOffset="201594.6538">7788 9904 85,'-29'7'38,"-1"11"-1,-14-1 2,4 6-29,-4 1-6,9 8 0,5-2 0,16-1-1,16-5-1,18-3-1,19-7 0,13-4 0,9 0-1,9-2 1,-3 1-1,-7 5 1,-12 5-1,-16 8 1,-18 6-1,-15 5 0,-17 5 0,-11 1 0,-7-4-1,2-6 0,5-7-4,2-21-13,27-6-8,-1-13-9,28-12-2,4-21-4,14-4 2</inkml:trace>
  <inkml:trace contextRef="#ctx0" brushRef="#br0" timeOffset="201766.2549">7968 9733 114,'-25'3'42,"18"14"-1,7-17 0,32 0-37,16-9-3,23-12-4,23 6-15,-2-23-7,26 11-10,-8-14-6,10 9-1,-12-5-1</inkml:trace>
  <inkml:trace contextRef="#ctx0" brushRef="#br0" timeOffset="208567.8985">7162 10400 29,'0'0'30,"0"0"1,0 0 0,0 0-17,0 0-3,0 0-2,0 0-2,0 0-1,-13-6-1,13 6-2,0 0-1,0 0 0,0 0 0,-4 14-1,4-14 0,0 0 0,0 0 0,3 13 0,-3-13 0,0 0-1,12 0 1,-12 0 0,13-9 0,-13 9 0,13-18 1,-7 7-1,-5-2 1,-1 1-2,-4 0 2,4 12-1,-21-11 1,6 13 0,-3 4 0,2 5 0,1 3-1,5 2 2,6 0-3,8-1 1,7-4 0,10-8-1,7-3-1,1-8 0,3 1-2,-7-8-5,3 10-13,-19-10-16,-9 15 1,-6-16-2,-10 15 1</inkml:trace>
  <inkml:trace contextRef="#ctx0" brushRef="#br1" timeOffset="336422.4873">3305 11219 14,'20'-15'19,"11"6"-2,-7-3-22,4 2-4,2 3-5,-5-1-4</inkml:trace>
  <inkml:trace contextRef="#ctx0" brushRef="#br1" timeOffset="336952.8873">3670 11181 11,'17'2'20,"7"3"-4,3-2-4,4-3-3,6 1-2,3-3-3,5 0-1,1-3 0,5-1-2,1 0 1,3-1 0,-2-3 0,5 2 1,-1-1 0,6 2 1,2-3 1,9 4-1,2-5 0,8 1 1,2-1-1,10 2 0,-1-4 0,13 4 0,-2-3-1,7 4 2,1-2-3,5 2 2,3-3-2,6 2 0,5-4-1,-1 1 2,5-5-2,6 1 0,6-2 0,6-1 0,1 1 0,4 2 0,2 1 1,9 2-1,0 2 0,2 1-1,0 2 2,6 1-1,2-1-1,2-1 1,0-1 1,3-2-1,-1-1 1,5 1-1,-2-2 1,2 2 0,-5 1-1,1 2 0,-6 1 0,-2 1-1,-8 6-3,-16-10-13,-5 9-18,-15-4-1,-14-2-1,-19-9 0</inkml:trace>
  <inkml:trace contextRef="#ctx0" brushRef="#br1" timeOffset="363948.8873">7906 11368 54,'0'0'37,"0"0"0,-3 27-1,-12 2-24,8 21-3,-9 11-5,0 10-3,0 14-3,-3-5-8,13 8-26,-4-12-2,11-7 0,3-18-2</inkml:trace>
  <inkml:trace contextRef="#ctx0" brushRef="#br1" timeOffset="365009.6873">5672 406 77,'0'0'36,"0"0"-2,0 0 1,-51-27-31,51 27-1,0 0 0,-5-46-1,5 46-1,0 0 1,29-54-1,-29 54 0,0 0 0,45-48-1,-45 48 1,0 0 0,46-20 1,-46 20 1,0 0 0,0 0-1,0 0 0,34 55 0,-34-55-1,7 48-1,-7-48 0,3 48 0,-3-48-1,4 47 0,-4-47 2,5 52-1,-5-52 1,6 53-1,-6-53 1,7 50-1,-7-50 1,2 47-1,-2-47-1,0 46-3,0-46-7,0 0-26,-4 63 0,4-63-1,0 0-2</inkml:trace>
  <inkml:trace contextRef="#ctx0" brushRef="#br1" timeOffset="374057.6873">6689 11189 20,'0'0'28,"2"-16"1,-2 16 2,-11-15-20,11 15-3,-13 2-1,8 11 0,-12 3 0,4 17-2,-9 10 0,2 16 0,-6 9-1,2 16 3,-3 5-4,7 4 1,4-6-2,11-8-1,6-15 0,10-16-1,8-18 1,10-19-3,5-18 3,1-14 0,-3-9 0,-4-7-1,-10-2 1,-10 1 1,-10 5-3,-11 7 1,-4 11-4,-11 0-1,9 20-26,-7-4-4,10 9-3,3-6 1</inkml:trace>
  <inkml:trace contextRef="#ctx0" brushRef="#br1" timeOffset="375461.6873">4084 347 47,'0'0'32,"0"0"2,0 0 0,0 0-15,-8-49-13,8 49-3,0 0 2,0 0-2,46-48 0,-46 48 0,0 0-1,54-38 1,-54 38-1,0 0-1,56-16-1,-56 16 2,0 0 0,0 0-1,0 0 0,43 52 0,-43-52-1,0 0 1,3 68-1,-3-68 0,-1 47 0,1-47 0,0 0 0,8 63 1,-8-63-1,0 0 1,17 47 1,-17-47 0,0 0-1,0 0 1,30 57-1,-30-57 0,0 0 0,5 58-1,-5-58 0,-11 46-2,11-46-7,-16 50-26,16-50-5,0 0 2,-27 54-3</inkml:trace>
  <inkml:trace contextRef="#ctx0" brushRef="#br1" timeOffset="381264.8873">4972 11537 39,'-11'-1'33,"11"1"0,-10-5-5,2-8-14,8 13-4,9-15-2,1 9-1,-10 6-2,13-9 0,-13 9-1,5 16-1,-11 8 0,-5 12 0,-8 8-1,-2 7-1,-2 3 1,4-4-1,5-4 0,10-8-1,14-14 1,17-18-2,19-17 2,11-14 0,12-9-2,4-7-1,6-3-4,-13-15-24,4 9-7,-19-2 0,-7 9-2</inkml:trace>
  <inkml:trace contextRef="#ctx0" brushRef="#br1" timeOffset="381436.4873">5296 11506 77,'-29'66'38,"12"8"-2,-1-9 0,16-7-35,4-4-1,11-11-4,19-6-9,4-25-25,11-7 2,0-15-1,9-5 0</inkml:trace>
  <inkml:trace contextRef="#ctx0" brushRef="#br1" timeOffset="381826.4873">5887 11329 78,'-21'-13'38,"2"14"0,-8-1-1,3 15-32,-3 3-1,3 11 0,-1 4-1,6 5-1,3-1-1,7-2 0,8-5-1,8-7 1,8-10 0,8-11 0,6-13 1,6-11-2,3-8 2,2-4-1,-3 1 0,-2 0-1,-8 7 1,-3 11-1,-5 15 0,-8 19 1,-7 19-1,-9 18 2,-5 16-3,-4 13-1,0 12-1,-5-3-4,14 9-30,-13-19-3,15-3 0,-5-23-3</inkml:trace>
  <inkml:trace contextRef="#ctx0" brushRef="#br1" timeOffset="382294.4873">4047 11288 58,'22'-1'37,"13"10"-1,2-1 0,14 18-27,2 3-3,14 17 0,-2 9-2,0 18 1,-8 11-3,-10 14 0,-18 14-1,-18 9-1,-22 4 1,-15 3-2,-16-3 1,-11-9-4,-1-7-7,-8-33-26,14-22-1,4-37-2,22-28 0</inkml:trace>
  <inkml:trace contextRef="#ctx0" brushRef="#br1" timeOffset="384743.6873">3342 11641 66,'16'5'38,"1"-16"-3,12 1 2,6-6-36,4 0 0,7 1 1,5 3-1,-3 4 0,1 8 0,-9 9 1,-5 11 0,-12 9 0,-9 16 1,-10 9-2,-9 12 0,-8 7 1,-5 7-4,0 6-4,-2-12-32,13-3 2,3-22-4,16-12 1</inkml:trace>
  <inkml:trace contextRef="#ctx0" brushRef="#br1" timeOffset="385305.2873">4438 12335 48,'-11'-15'33,"11"15"0,17-9 0,2-1-28,12 5-4,12-2 0,13-2 0,14-5 0,14-2 0,14-4-1,17 0 1,12-2 0,12 0 1,10 0 0,12 4 1,4 1-1,11 5 1,3-2-1,11 2 0,4-3 1,11-2-2,13-5 1,12-2 0,9-5 0,16 0-1,8-7 1,4 3 2,4-2-3,-1 3 1,-5 1-2,-10 2 0,-11 5-3,-23-3-2,-11 12-28,-35-5-5,-22 7 0,-35-3 0</inkml:trace>
  <inkml:trace contextRef="#ctx0" brushRef="#br1" timeOffset="385991.6873">5737 12484 46,'0'0'33,"-10"8"4,10-8-3,0 0-27,24 16-1,-8-17-1,10 6 1,2-11-2,8 0-1,-1-4-1,7 1 1,-1-2-1,-1 4 0,-5 8-1,-4 9 1,-9 12-1,-10 13 0,-11 15 0,-8 12-1,-10 11 0,-6 5 1,-5 1-2,-1-7-1,6 0-5,-4-25-15,22-2-16,3-23-1,19-14 1,9-22-1</inkml:trace>
  <inkml:trace contextRef="#ctx0" brushRef="#br1" timeOffset="387192.8873">6684 12470 30,'-1'-14'32,"-5"3"2,6 11-1,-23-20-24,12 20-1,-9-3-2,7 10-1,-8 1 0,3 10-3,-1 4 2,4 11-1,-2 7 0,8 10-1,2 2 0,7 8 0,6-3 0,9-3-1,7-8 1,8-8-1,7-16 0,7-16 1,5-18-1,2-14 0,-3-18 0,-1-9 0,-8-10 0,-9-4 0,-12 2-1,-15 3 0,-13 9 0,-13 8-1,-8 14-1,-7 8-2,6 21-17,-8-3-15,17 12-2,4-2 0,16 7 0</inkml:trace>
  <inkml:trace contextRef="#ctx0" brushRef="#br1" timeOffset="387364.4873">7328 12595 87,'-7'32'39,"-16"-11"1,-5-7-8,-1-3-70,-5-19-1,13-4-3,-1-13 1</inkml:trace>
  <inkml:trace contextRef="#ctx0" brushRef="#br1" timeOffset="389408.0873">7967 12290 17,'3'-19'31,"-10"0"0,-5 8 1,-5 8-22,-14-1-1,5 16-2,-16 0 1,6 12-2,-7-2-1,9 6 0,0-4-2,13 2 0,8-5 0,16-1-2,9-2-1,14 0-1,9-1 1,10 3-2,5 3 2,0 1-1,-3 5 1,-5 4 0,-8 3 0,-10 2 1,-13 6-1,-15-2 2,-11 1-2,-9-4 1,-6-8 0,-2-8 0,-2-16 0,5-14 0,6-19-1,13-20 1,11-19-1,13-12 1,11-10 0,10-5-2,11 8-6,-4-1-27,10 12-1,-6 12-1,-2 18-1</inkml:trace>
  <inkml:trace contextRef="#ctx0" brushRef="#br1" timeOffset="391872.8873">5440 13885 66,'0'0'39,"0"0"-5,-17-13-5,17 13-63,0 0-2,1-13-1,-1 13-1</inkml:trace>
  <inkml:trace contextRef="#ctx1" brushRef="#br1">14228 17014,'0'0,"0"0,0 0,0 0,0 0,0 0,0 0,0 0,0 0,0 0,0 0,0 0,0 0,0 0,0 0</inkml:trace>
  <inkml:trace contextRef="#ctx0" brushRef="#br1" timeOffset="397395.2873">5699 13932 22,'-21'0'33,"3"-1"1,5 1-1,-2-6-25,15 6 1,0 0-4,0 0-1,0 0-1,13 0 0,-13 0 0,23-1 1,-9-2 0,7 4-1,1-2 1,8 2-1,2-2 0,10 2-1,2 0-1,4-1 0,3-1 0,3 0 0,-6 0-1,-4 1 1,-7 2-1,-8 6 0,-9 6-1,-11 9 0,-9 9 0,-10 11 0,-10 11 1,-4 12-2,-2 4 2,-1 0-2,6 1-3,-2-17-8,19 0-23,3-21 0,20-12-2,4-22 1</inkml:trace>
  <inkml:trace contextRef="#ctx0" brushRef="#br1" timeOffset="397754.0873">6654 13891 48,'-2'-13'35,"-8"9"2,-2 12-1,-12 7-31,3 18-1,-7 6-1,4 17 1,-3 5-1,8 10-1,3 0 1,12-2-1,9-12 0,10-8-1,11-17 1,11-19-1,7-20 0,9-20 0,2-18 0,1-13-1,-3-12 1,-7-5 0,-10-2 0,-11 0 0,-14 7 0,-14 6-1,-12 16 0,-13 12-1,-7 18-2,-3 6-3,10 21-25,-5-1-7,16 13-1,6-4 1</inkml:trace>
  <inkml:trace contextRef="#ctx0" brushRef="#br1" timeOffset="397941.2873">7302 14051 77,'-7'23'43,"-1"0"-4,-13-16 1,3-3-41,4-4-5,-8-13-32,21 3-2,-3-10-1,14 4 0</inkml:trace>
  <inkml:trace contextRef="#ctx0" brushRef="#br1" timeOffset="398518.4873">8061 13772 48,'-10'-23'38,"-11"0"-2,0 15 0,-14-5-27,7 18-1,-11 1-3,3 14 0,-6 6-2,4 9 0,3 2-1,8 4-1,7-4 0,11-3 0,10-5-1,13-9 0,11-10 1,15-11-1,6-13 1,5-6 1,3-8-1,2-5 1,-5-1-1,-5 3 1,-8 2 0,-10 8-1,-10 12 0,-18 9 0,7 27-1,-19 13 0,-8 15-1,-5 14 1,-5 15-1,0 6 1,-1 4-2,6-8-2,13-5-6,1-21-30,21-11 1,4-27-2,22-11 1</inkml:trace>
  <inkml:trace contextRef="#ctx0" brushRef="#br1" timeOffset="398674.4873">8477 14351 83,'-17'18'42,"-15"-11"-1,4 4-2,5-10-41,-9-15-9,16 6-29,-6-13 0,9 8-2,-9-7 0</inkml:trace>
  <inkml:trace contextRef="#ctx0" brushRef="#br1" timeOffset="399298.4873">3126 14153 52,'-32'8'38,"-11"-3"-1,5 16 0,-10-1-29,8 9-2,-3-1-2,7 4-2,8-2 0,11-3-2,12-5 1,14-6-1,14-5 0,18-4 0,12-4 1,11 2-1,3-1 0,0 4 0,-6 5 0,-9 7 1,-15 5-1,-14 7 0,-20 4-1,-15 4 1,-14-2-1,-5-3-2,-1-4 0,-2-12-4,11-2-8,0-23-24,23 6 4,7-36-4,22 8 4</inkml:trace>
  <inkml:trace contextRef="#ctx0" brushRef="#br1" timeOffset="399688.4873">3736 14196 51,'0'0'36,"0"0"0,-22-5-2,5 23-26,-9 5-1,4 15-2,-7 6-1,4 7 0,1-2-1,9 1 0,5-6-1,8-9 0,9-14-1,12-15 0,11-21 1,8-13-2,7-12 1,4-6 0,0-6-1,-3-1 1,-4 4-1,-10 8 1,-9 11-1,-10 13 0,-13 17 0,0 0 0,-21 29 0,4 3 0,-2 7-1,2 5 0,7 0-1,7-5-1,16-7-1,9-17-3,21-2-8,-3-30-23,24-3 0,-5-22 0,12 2 2</inkml:trace>
  <inkml:trace contextRef="#ctx0" brushRef="#br1" timeOffset="400125.2903">4380 14141 55,'-25'9'36,"4"18"0,-12 0 0,12 13-26,-8-5-4,10 3-1,8-5-2,14-7 1,10-13-1,14-12-1,10-14 1,8-8-1,5-11-1,7-3 0,-2-3 0,-3-2-1,-5 9 0,-9 5 0,-8 8 0,-8 15-1,-12 17 0,-11 19 1,-13 23-1,-6 17 1,-8 21-2,-6 17 0,-2 10 0,-3 4 1,1-2-1,4-12 1,7-16-1,4-18 1,6-23 1,5-22 1,12-32-1,0 0 1,-9-41-1,11-6 0,1-13 1,0-9 0,3-10 1,3-1 0,3-1 1,4 2-1,5 6-1,4 0-2,14 13-6,-5-5-31,23 17-1,-1-5-2,19 13 0</inkml:trace>
  <inkml:trace contextRef="#ctx0" brushRef="#br1" timeOffset="400920.9158">5921 14798 25,'-34'-10'35,"0"-2"1,13 8-1,-3-8-26,24 12-2,-15-4-1,15 4-1,18 4 0,10 2-1,12-4 1,19 1-2,16-7 1,21-2 0,16-7 0,23-4 0,13-6-1,12-1 0,4-3 0,2-1 0,-1 4-1,-8 1-2,-11 2 0,-16 2-1,-17 7-1,-19-2-1,-16 8-2,-27-5-5,-8 13-28,-43-2-1,4 10 0,-35 1 0</inkml:trace>
  <inkml:trace contextRef="#ctx0" brushRef="#br1" timeOffset="401170.5238">6520 15053 52,'-52'6'40,"33"-3"0,16-20 0,38-7-35,25-8-1,27-5-1,22-6 1,18 0-1,12 0 1,9 5-2,2 5 1,-6 7-2,-6 4-2,-14 0-5,-3 13-32,-25-3 0,-8 11-4,-25-5 0</inkml:trace>
  <inkml:trace contextRef="#ctx0" brushRef="#br1" timeOffset="401310.9283">8367 14757 83,'28'21'44,"-13"-11"1,-1 5-3,2-13-42,-15-20-14,9 5-29,-8-11 2,1 3-2,-11-7-1</inkml:trace>
  <inkml:trace contextRef="#ctx0" brushRef="#br1" timeOffset="406115.8823">13276 10704 78,'41'-54'40,"-12"15"-2,-26 10 1,-20 24-35,-19 16 0,-13 23-1,-18 12 0,-7 13 0,-5 5-2,8 2-1,16-3 0,20-6 0,27-12 1,23-9-2,28-11 1,19-7-1,15-4 2,6-1-1,-3 1 1,-8 2-1,-17 6 1,-20 7-1,-22 5-1,-19 5 0,-13 2-1,-13-5-2,5-2-5,-8-21-30,23-10 0,11-22 0,29-15-1</inkml:trace>
  <inkml:trace contextRef="#ctx0" brushRef="#br1" timeOffset="406381.0908">14052 10655 96,'0'0'39,"-23"29"2,-17 12-3,-2 22-34,-3 8-3,6 8 0,12 2 1,15-2-1,20-16 0,28-18-1,31-24 1,25-22-1,17-24 2,9-18 0,-2-17 0,-12-10 0,-18-5-1,-30 3 0,-36 8-2,-37 7 0,-33 18-5,-27 5-3,0 27-29,-18 6-3,14 22 2,6 2-4</inkml:trace>
  <inkml:trace contextRef="#ctx0" brushRef="#br1" timeOffset="407987.9423">15610 11950 46,'-26'-3'36,"-8"12"1,-3 16 0,-19 3-23,9 24-5,-13 3-1,9 15 1,-1 4-4,10 8-1,6-2-1,15-1 0,11-7-2,13-11-1,17-10-1,12-18-5,19-3-9,5-26-24,18-4 1,-1-20-2,12-4 1</inkml:trace>
  <inkml:trace contextRef="#ctx0" brushRef="#br1" timeOffset="408580.7613">15849 12425 45,'-19'5'31,"6"-2"3,2-5-2,11 2-24,0 0-4,-1-10 1,1 10-1,12-13 0,-12 13 2,10-7 0,-10 7-1,1 14 1,-8 2-2,0 9 0,-9 4-1,1 6 0,-4 2-1,1 0-1,1-4 0,4-4-1,4-10 0,7-7 1,2-12-1,25-10 0,-4-12 0,5-6 1,2-7-1,1 0 0,-1-2 1,-5 4-1,-5 7 1,-6 7 1,-12 19-2,8-10 1,-8 10-1,-8 20 2,2-6-2,4 4 1,1-4-1,8-2 1,5-7-1,13-7 0,6-7 0,5-6-1,5-2 2,-2-1-2,-2 2 2,-6 2 0,-6 7-1,-10 9 1,-11 10-1,-7 9 2,-8 5-2,-3 4 0,1 4-1,-3-1-2,7-1-1,3-9-2,16 2-11,-10-25-22,39 0 0,-10-20 0,14-1 0</inkml:trace>
  <inkml:trace contextRef="#ctx0" brushRef="#br1" timeOffset="409313.9848">15612 12310 63,'-19'8'39,"-9"0"-2,0 12 3,-11-2-32,7 14-1,-6 1-1,6 4-3,4-2-1,10 1 0,13-6-1,14-8-2,19-6 0,16-14-4,30 1-31,3-18 0,17 0-3,-2-12 0</inkml:trace>
  <inkml:trace contextRef="#ctx0" brushRef="#br1" timeOffset="409703.9973">16193 11787 74,'0'0'41,"14"-13"-2,8 18 2,1 3-35,12 4-4,3 4 2,6 13-3,-2 7 2,-2 12-3,-7 11 1,-10 9-2,-16 9 1,-13 9 2,-14 4-2,-10 1 0,-6-4-2,-4-9 0,5-5-7,-5-23-29,19-9 0,3-26-3,18-15 2</inkml:trace>
  <inkml:trace contextRef="#ctx0" brushRef="#br1" timeOffset="410078.4093">16944 12434 98,'16'-5'41,"15"3"1,-2-15-5,13 4-37,8 0-1,4-5-2,6 7-3,-11-10-14,4 20-18,-18-3-1,-1 18-1,-22-1 2</inkml:trace>
  <inkml:trace contextRef="#ctx0" brushRef="#br1" timeOffset="410203.2133">17180 12670 79,'-49'48'38,"1"-17"0,20-2 1,8-21-32,31-10-4,26-17-2,19-15-7,31-2-31,3-14 0,21 3-2,3-7-1</inkml:trace>
  <inkml:trace contextRef="#ctx0" brushRef="#br1" timeOffset="413760.1273">13690 11939 73,'6'-25'40,"5"10"-1,-7 1 0,-4 14-36,0 0-1,3 34 0,-6 6 0,-2 17 0,-4 13 0,-1 14 1,-2 9-2,0 7 1,-1-1 0,4-1 0,3-10-1,5-10 0,6-16 1,5-14-2,8-21 1,5-19 0,7-20 0,7-18 0,3-13-1,2-11 1,-1-7 0,0 0 0,-2 3 0,-5 10 0,-4 13 1,-5 18 0,-8 17-1,-5 18 0,-5 18-1,-6 13 1,0 9-2,1 2 0,9 2-4,3-16-6,27 6-14,-4-31-12,28-5-4,6-27-2,25-10 1</inkml:trace>
  <inkml:trace contextRef="#ctx0" brushRef="#br1" timeOffset="414774.1598">18923 11757 75,'-17'3'39,"17"-3"1,0 0-1,20 4-31,3-13-3,19-1-2,10-10 1,14-1-2,8-4 0,5-1-2,-1 1 2,-5 5-3,-7 6 3,-11 8-1,-16 13 0,-16 13 1,-16 13-1,-15 14-1,-15 12 0,-12 11 0,-6 10 0,-5 5-1,2-1 1,5-5-4,12-11 1,14-16-1,24-11-4,12-31-9,27-7-21,3-28 1,23-4 0,-2-22 0</inkml:trace>
  <inkml:trace contextRef="#ctx0" brushRef="#br1" timeOffset="415101.7703">20019 11770 55,'19'-54'37,"-20"1"-1,-2 18 2,-18 5-13,3 29-15,-15 14-4,2 24 2,-5 12-3,3 17-2,1 6 0,10 8-1,7-4 0,15-2 0,12-9-1,13-16-2,15-14 3,11-19-1,8-17-1,6-16 1,-2-16-1,-3-10 0,-11-8 1,-12-5-1,-16-3 0,-18 0 3,-18 2-4,-16 5 1,-8 8-1,-7 6-1,3 8-2,1 2-2,27 18-14,-2-10-12,34 17-7,10-4-1,24 10-1,8-6 2</inkml:trace>
  <inkml:trace contextRef="#ctx0" brushRef="#br1" timeOffset="415288.9763">20721 11854 83,'-23'30'43,"-17"-15"1,6 0-7,-8-24-10,13 2-26,11-3-3,11-10-2,14 5-6,-1-12-12,28 13-16,-6-7 2,16 11-5,-5-7 5</inkml:trace>
  <inkml:trace contextRef="#ctx0" brushRef="#br1" timeOffset="415772.5918">21222 11691 73,'2'-22'39,"1"7"-4,-16-7 4,3 11-25,-21-7-5,4 8-2,-9-2-2,2 6-1,-5 2-1,6 4-1,0 4 0,8 8-1,3 4 1,6 6 1,4 2-1,8 5 1,6 0-2,8 2 2,9-9-2,9-5 2,6-10-2,7-8 0,6-12-1,4-10-1,3-7 2,-6-6-3,-4 3 3,-8 3-2,-7 3 1,-9 11-2,-10 13 3,-14 16 1,-11 15-2,-10 20 3,-7 13-3,-8 13-2,0 7 1,-1 4-4,10 5-6,-1-22-13,28 4-5,-5-28-15,25-6 3,3-22-2,17-5 2</inkml:trace>
  <inkml:trace contextRef="#ctx0" brushRef="#br1" timeOffset="416303.0088">18791 12764 62,'0'0'40,"3"-14"-1,22 10 0,11-12-17,21 6-19,22-2 0,25-1-1,27-4 1,24-3-1,29-5 1,26-4 1,22-6-2,19-3 1,14-4-1,9-2 0,0-2-1,-3 3 1,-11 0-1,-18 5-2,-23 6 1,-25 3-1,-30 10-1,-35 0-2,-28 17-6,-41-12-13,-17 22-16,-43-8-1,0 0-1,-36 9 0</inkml:trace>
  <inkml:trace contextRef="#ctx0" brushRef="#br1" timeOffset="417675.8528">20382 13416 58,'-14'-13'36,"-12"-5"0,0 6 0,-12-3-27,3 10-3,-9 2 0,4 11-1,-4 7-1,5 12 0,4 4-1,10 9 0,7 2-1,9 0-1,13-1 0,10-7 1,12-8-1,14-11 0,8-15 0,8-14 0,5-15 0,8-15-1,1-12 1,0-11 0,-3-8 0,-6-5 0,-5-2 0,-7 4 0,-10 6 0,-10 15 1,-12 13-1,-7 21-1,-10 23 1,-17 24-1,-5 27 0,-7 21 0,-5 17 0,-1 10-1,6 6-2,8-8-1,18 0-11,1-35-11,34-4-13,4-31-1,26-15-1,3-28 1</inkml:trace>
  <inkml:trace contextRef="#ctx0" brushRef="#br1" timeOffset="418112.6668">21252 12694 93,'0'0'40,"-22"1"0,22-1-1,0 0-36,17-6-1,1 3 0,7-1 0,3 2 0,4 1-1,2 2-1,-3 4 1,-5 2-1,-8 3 1,-9 4-1,-10 5 0,-11 3 0,-9 5 1,-8-2 0,-3 5 1,0-2-1,2-1 0,4-1 1,11-3-1,10-5 0,10-3 0,14-4-1,11-8 0,13-4-2,7-5-2,13 7-11,-8-20-10,18 15-15,-16-7-1,4 11-1,-14-1 0</inkml:trace>
  <inkml:trace contextRef="#ctx0" brushRef="#br1" timeOffset="418299.8728">21799 13641 86,'-15'8'43,"15"-8"-1,-13-10-4,19-25-29,11 16-31,-14-19-13,16 11-6,-12-9-2,3 8 1</inkml:trace>
  <inkml:trace contextRef="#ctx0" brushRef="#br1" timeOffset="420452.7418">12917 14618 59,'-25'12'38,"-12"6"-1,-4 17 0,-12 13-35,6 9-1,3 3 1,8 6 0,7-5 1,17-4-1,12-10 0,18-14 1,16-20-2,12-17 1,12-17-1,3-12-1,3-11 1,-5-7-1,-8 0 0,-11-1 0,-15 6 0,-13 3 1,-15 11-1,-9 10 1,-10 8-1,-4 9 1,-2 6-1,6 6 1,7 6-1,11 2 0,13 1 0,13-1 0,17 1 0,8-1-1,8 1 2,3 2-1,-1 0 0,-6 5 0,-11 4-1,-11 3 1,-16 2 1,-12 3-1,-9-3 0,-8-2 1,-6-9 0,0-11 0,2-13 0,10-14 1,8-16 0,14-12 0,10-12 0,12-4 1,6-1-1,9 2 0,3 7-1,0 7-2,3 15-3,-10-1-9,15 28-12,-22-10-9,17 19-6,-11-7-3,13 10 4</inkml:trace>
  <inkml:trace contextRef="#ctx0" brushRef="#br1" timeOffset="420967.5583">14186 14083 69,'-3'-31'39,"3"31"-1,4 13 1,-2 30-34,-7 30-2,2 22-1,-6 17 0,-3 17-2,-5 8 1,-3 8 0,-4-4 0,0-7 1,1-20-1,5-17-3,6-23 4,11-27-2,9-30 1,12-27 0,10-32 0,12-18-1,6-17 1,6-10 1,0-6-1,-1 5 1,-3 8-1,-5 18 1,-8 21 0,-10 22-2,-8 23 1,-8 23 0,-7 16-1,-6 15 0,0 12-1,-1 1-2,6 3-1,1-10-2,15 2-11,-4-31-10,27 5-6,-5-30-7,16-4 0,-4-25 1</inkml:trace>
  <inkml:trace contextRef="#ctx0" brushRef="#br1" timeOffset="421123.5633">15031 14968 88,'-14'-21'40,"14"21"-2,-4-32-3,14 13-35,13 1-1,6-3-4,16 13-16,-15-12-11,13 19-7,-13-4-1,4 16 1</inkml:trace>
  <inkml:trace contextRef="#ctx0" brushRef="#br1" timeOffset="421295.1688">15006 15280 80,'-33'22'40,"26"-1"-1,7-21-1,39-14-36,16-5-3,19-13-3,32 6-15,6-24-9,34 10-10,5-14-3,26 4 1</inkml:trace>
  <inkml:trace contextRef="#ctx0" brushRef="#br1" timeOffset="422246.7993">16647 14435 66,'-21'-13'39,"9"12"-1,-5-11-1,17 12-30,0 0-3,23-8-1,8 4 0,15 2-2,8-2 1,11 2-1,6-1 0,7-1-1,0-1 1,0 0-1,-6-2 1,-10-2-1,-7-1 0,-10 2 0,-9 2 1,-13 5-1,-11 8-1,-12 12 1,-13 11-1,-9 12 1,-12 14-1,-4 12-1,-5 9 0,-1 7-1,4 3 0,4-9-2,18-1-5,1-26-28,34-8 1,5-31 0,22-13 0</inkml:trace>
  <inkml:trace contextRef="#ctx0" brushRef="#br1" timeOffset="422605.6108">17748 14372 75,'-27'8'38,"3"26"0,-13 8-1,4 18-33,1 8-1,7 8 0,6 0-1,13-3-1,9-11 1,16-11-1,15-18 0,13-17-2,11-18 2,9-20 0,3-17 0,-2-15 0,-4-11-1,-11-6 1,-11-5-1,-17-1-1,-14 8-1,-18 7 1,-15 17-2,-13 14 0,-8 18 0,-7 13-1,4 20-4,-5-5-17,22 19-10,5-8-1,25 4-1,11-16 0</inkml:trace>
  <inkml:trace contextRef="#ctx0" brushRef="#br1" timeOffset="422730.4148">18608 14503 82,'-22'21'38,"0"3"-1,-9-9-8,7-22-65,24 7 0,-12-14-3,34 1 1</inkml:trace>
  <inkml:trace contextRef="#ctx0" brushRef="#br1" timeOffset="423198.4298">19584 14383 34,'0'0'35,"-1"-25"0,2 4 0,-13-17-21,11 8-3,-14-14 0,3 10-4,-14-2-1,-1 7-2,-10 7 0,-1 11-1,-6 8 0,1 15 0,-2 9-1,4 10 0,8 7 0,4 6 0,10-2 0,12 0 0,12-10-1,14-10 0,14-13 0,13-12 0,10-13 0,5-12-1,2-7 0,-2-3 1,-4 3-1,-11 2 1,-9 8-1,-12 12 1,-13 13-1,-9 17 0,-11 18 1,-11 18-1,-9 15-1,-5 12 0,-2 9-3,-2-4-3,15 8-11,-7-27-7,31 4-8,0-32-8,30-12-2,9-26 1</inkml:trace>
  <inkml:trace contextRef="#ctx0" brushRef="#br1" timeOffset="423619.6433">21229 14202 73,'-5'12'39,"3"5"-3,-9-3 1,-4 11-36,1 9-1,-2 8 1,-7 11-1,-7 7 0,-10 6 0,-2 1-1,0-5-1,1-10-2,9-7-4,-3-24-28,25-10 0,3-24-2,22-12 3</inkml:trace>
  <inkml:trace contextRef="#ctx0" brushRef="#br1" timeOffset="423806.8493">20987 14452 62,'5'-24'40,"-16"3"-2,11 21 2,-22 5-29,19 15-2,1 3-3,15 6-1,8-2-2,11-4-2,17-4-1,9-14-5,23 6-13,-6-26-9,30 9-11,-5-18-2,17 2-2,-2-11 2</inkml:trace>
  <inkml:trace contextRef="#ctx0" brushRef="#br1" timeOffset="424150.0603">22700 13735 83,'-7'-33'42,"-8"3"-4,15 30 2,-23 4-36,12 26-2,2 16-2,2 16 1,-1 8-2,1 9 0,2 8-1,4-7-2,9 5-9,-5-19-25,19 3 2,-4-20-4,12 1 2</inkml:trace>
  <inkml:trace contextRef="#ctx0" brushRef="#br1" timeOffset="424399.6683">22256 14705 73,'-58'13'40,"7"-15"0,30 5 0,21-3-34,19-28-3,38-3 0,23-6 0,22-6 0,15 2-1,13-2-2,13 5-2,5 9-1,-9 5-4,-3 24-6,-22-3-24,5 23 0,-24-1-2,-6 18 2</inkml:trace>
  <inkml:trace contextRef="#ctx0" brushRef="#br1" timeOffset="425008.0878">22599 15574 49,'-19'-19'38,"1"8"-2,-17-5 1,3 9-27,-16 3-5,1 10 0,-5 5-2,2 14 0,1 10 0,6 12-1,7 4 0,11 6 0,10-3-1,15-4 0,14-8 0,19-15 1,18-23-1,19-21 0,13-26 0,13-23 0,9-20 0,4-17 1,-2-9-2,-7-6 1,-17 4 0,-16 5 0,-18 16-1,-18 18 2,-17 19-1,-15 22-1,-13 26 1,-10 24 0,-6 27 0,-4 22 0,2 21-1,1 10-1,5 8 0,7 0-2,15-5-3,4-25-12,30 3-7,-7-40-8,25-2-8,-3-31 0,14-2 0</inkml:trace>
  <inkml:trace contextRef="#ctx0" brushRef="#br1" timeOffset="425444.9018">23431 14748 70,'-12'-11'41,"12"11"-1,5-16 1,9 13-33,0-9-4,5 2 0,3 0-1,4 1-2,-3 3 1,-1 5-1,-3 4-1,-6 5 1,-4 4-1,-7 9-1,-8 5 1,-7 5 0,-5 3 0,-3 2 0,0-1 1,3-3-2,1-4 2,12-3 0,7-9 1,9-4-2,13-8 1,7-4-2,7-1-1,3-5-3,11 12-11,-20-17-8,20 22-7,-20-9-9,6 13-2,-16-4 1</inkml:trace>
  <inkml:trace contextRef="#ctx0" brushRef="#br1" timeOffset="427004.9518">22965 16240 31,'-5'-14'35,"5"14"1,-31-6-1,7 20-30,-14-5 1,-1 15-1,-10 3 2,2 16-2,-5-1 1,9 11-2,4-1-1,15 5 1,11-3-2,15-3 0,17-6-3,13-11 0,16-3-2,3-14-5,20 1-29,-8-19-1,13 1-2,-7-16 2</inkml:trace>
  <inkml:trace contextRef="#ctx0" brushRef="#br1" timeOffset="427348.1628">23387 16530 41,'-20'-13'36,"10"13"0,-11-10 0,6 15-29,-8-3-1,4 12-1,-4 2 0,4 7-1,2 3-2,5 2 0,4 1-1,7-4-1,8 1-6,-5-14-30,22 3-1,-7-15-2,12 2 0</inkml:trace>
  <inkml:trace contextRef="#ctx0" brushRef="#br1" timeOffset="428050.1853">23559 16469 10,'0'0'29,"-10"6"-1,10-6 1,-11 23-20,1-16-2,7 11 0,-8-8-1,8 7 0,3-17-1,-7 24 1,7-24-1,-5 23 1,3-12-3,5 7 2,-2-3-3,3 5 1,-3-2-1,4 1 0,0-3 0,1-4-1,-6-12 0,14 8 0,-14-8 1,20-19-2,-9 0 2,1-2-2,-3-6 1,2 2 0,-3-2-1,0 7 0,-2 6 1,-6 14-1,0 0 1,10 2-1,-9 13 0,0 3 1,-1 5-1,2-1 1,-1 0-1,2-5 2,2-6-1,-5-11 1,23-1-1,-3-11 1,3-9-1,2-3 0,3-5 0,0 4 0,-2 0-1,-6 6 0,-3 9 0,-7 9 1,-7 12-1,-1 6 0,-6 9 0,-2 0 0,1 5-1,1-3 0,5-2-1,3-12-3,12 7-12,-16-21-12,23-2-9,-10-11-1,11 4 0</inkml:trace>
  <inkml:trace contextRef="#ctx0" brushRef="#br1" timeOffset="428424.5973">23938 16064 49,'0'0'37,"1"-26"0,-1 26 0,12-1-27,4 15-4,0 1-2,9 8 0,4 0-2,9 7 0,5 2 0,5 7-1,1 3 1,-3 7-1,-4 8-1,-10 5 0,-8 10 0,-15 1-1,-11 9-1,-13-6-2,-2-1-3,-15-19-31,12-4 1,-6-22-2,12-11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1T20:53:45.53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8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1T20:57:57.879"/>
    </inkml:context>
  </inkml:definitions>
  <inkml:trace contextRef="#ctx0" brushRef="#br0">1715 935 92,'15'-54'41,"-15"54"0,0 0-2,32-60-35,-32 60 1,0 0-2,0 0 0,0 0-1,0 0 0,0 0 0,22 65 0,-26-30 0,-19 74-1,-9 11-1,-1 8 2,-3 4-1,8 2 0,3-17-2,9-25 2,11-48-2,4-19 2,1-25 0,27-1 0,-4-22 1,5-14-1,3-13 1,-31 50 0,36-63 1,-36 63-3,45-64 0,-45 64 0,42-61 0,6 22 0,-16 9 0,5 22 0,-18 13 0,8 20 0,-16 13 0,0 14 0,-2-1-7,5-11-1,12-5-13,-9-21-8,21-6-12,-5-11-1,11-7 0,-5-12 2</inkml:trace>
  <inkml:trace contextRef="#ctx0" brushRef="#br0" timeOffset="202.8065">2415 1415 121,'0'0'42,"0"0"1,0 0-2,0 0-39,28-47-2,-28 47-1,0 0-1,60-21-3,-60 21-10,53-9-26,-53 9 0,59-5-1,-59 5 1</inkml:trace>
  <inkml:trace contextRef="#ctx0" brushRef="#br0" timeOffset="343.211">2478 1665 112,'-28'17'40,"24"-5"0,4-12 0,45-17-38,6-5-4,10-9-9,17 2-26,-2 0-3,8 7 1,-6 6-3</inkml:trace>
  <inkml:trace contextRef="#ctx0" brushRef="#br0" timeOffset="1856.4595">5160 1211 114,'30'-46'42,"-30"46"-1,0 0-6,0-12-32,-33 44 1,-19 21-2,3 22 1,12 3-1,22 0 1,16-14-3,27-18 1,17-26-1,11-17 0,5-17 1,-61 14 0,67-36 2,-67 36-3,71-54 0,-71 54 0,58-72 0,-58 72-2,45-78 1,-45 78-2,19-76-2,-19 76-4,3-65-19,-3 65-13,-18-52 0,18 52-1,0 0 2</inkml:trace>
  <inkml:trace contextRef="#ctx0" brushRef="#br0" timeOffset="2028.065">5660 1244 100,'0'0'43,"65"21"0,-65-21-3,53 12-11,-53-12-32,0 0-13,54-3-24,-54 3-2,0 0-1,0 0 1</inkml:trace>
  <inkml:trace contextRef="#ctx0" brushRef="#br0" timeOffset="6645.813">6747 1183 89,'0'0'37,"43"-48"0,-43 48-2,0 0-31,14-49-1,-14 49 2,0 0-2,-3-50 1,3 50-1,0 0 0,0 0 0,-47-56-1,47 56 0,0 0 0,-71-10 0,71 10-2,-62 10 1,62-10 1,-69 27 0,69-27-1,-70 38 1,70-38 0,-64 47-1,64-47 2,-46 52-2,46-52-1,-24 53 1,24-53-1,0 0 0,24 58 1,-24-58-1,53 16 0,-53-16 0,78-4-1,-32-6 0,4-2 0,0-4 1,1-3-1,-1-3 0,-3-1 1,-47 23 1,85-51-1,-85 51 1,68-48 0,-68 48 0,51-43-1,-51 43 0,0 0 1,0 0-1,0 0-1,0 0 2,0 0 1,-17 36-2,-20 40 2,-15 15-2,-3 13 0,-9 9 0,3 7 0,-5-12 0,13-9 0,10-24 0,8-14 0,11-15 0,6-10 0,8-13 0,5-13-4,5-10 2,11-6-3,4-8-3,-9-21-16,17 5-15,-13-10-2,10-2 1,-9-5-2</inkml:trace>
  <inkml:trace contextRef="#ctx0" brushRef="#br0" timeOffset="12059.1865">4251 1059 79,'0'0'39,"0"0"0,0 0 1,0 0-35,0 0-1,-49 25 2,49-25-1,0 0-1,0 0-1,0 0 0,0 0 0,0 0 0,57 3-1,-57-3-2,62-11 2,-62 11-2,78-12 1,-78 12 0,87-11-1,-87 11 0,89-8 1,-42 4 0,-47 4-1,87-7 2,-87 7-2,78-4 0,-78 4 0,63 1 0,-63-1 1,0 0-1,57 10 0,-57-10 1,0 0-1,0 0-1,0 0 1,0 0 2,3 56-1,-28-34 0,-17 42 0,-3 18 0,-14 10-1,-3 15 2,-8 8-2,4 7-1,0-9 0,19-27 0,16-20 0,9-15 0,15-18-1,9-18-1,15-12-4,-5-24-14,24 0-17,-13-12-3,10 0 1,-9-12-2</inkml:trace>
  <inkml:trace contextRef="#ctx0" brushRef="#br0" timeOffset="12979.616">7690 1391 88,'0'0'37,"0"0"-1,0 0 3,0-25-34,-16 42-2,-6 10 0,-10 13-2,-3 6 0,-8 3-3,-1 2-1,13-5-6,4-22-12,20-4-15,7-20 0,0 0 0,15-23 1</inkml:trace>
  <inkml:trace contextRef="#ctx0" brushRef="#br0" timeOffset="13120.0205">7544 1470 91,'-1'-24'37,"6"13"0,-5 11 2,0 0-28,0 0-5,15 18-2,10-10-1,12-5-3,13 1-2,-50-4-7,65-10-27,-65 10-3,84-13 1,-84 13-1</inkml:trace>
  <inkml:trace contextRef="#ctx0" brushRef="#br0" timeOffset="13400.8295">8422 1070 100,'0'0'41,"7"-47"0,-7 47 0,0 0-38,0 0-2,0 0 1,0 0 0,0 0 0,0 0-2,0 0-2,-2 78-3,0-18-30,-5 11-3,7 7-2,1-3-1</inkml:trace>
  <inkml:trace contextRef="#ctx0" brushRef="#br0" timeOffset="13650.4375">8038 1790 108,'0'0'41,"23"-4"0,26-2-1,14-12-37,18-5-2,12-1 1,6-3-4,3 10-6,-17-3-29,6 13-3,-26 6 0,-10 15-3</inkml:trace>
  <inkml:trace contextRef="#ctx0" brushRef="#br0" timeOffset="14180.8545">8616 2349 92,'-16'-21'38,"1"12"0,-18-7 0,-2 11-33,-7 4-1,-4 11 1,-6 8-1,-1 13 0,-3 8-1,7 13 0,6 1-1,10 6 0,11-3-1,15-5 0,17-12-1,16-13 1,17-22-1,13-19 0,11-18 1,6-17-1,3-11 1,-2-8-1,-6-6 1,-10 1 0,-12 8 0,-13 10 0,-11 16-1,-11 13 1,-11 27-1,-12 4 0,-4 24 0,-6 18-1,-1 14 0,0 11-1,7 5-1,3-1-2,16 0-11,0-26-8,26 8-13,-5-29-4,16-7-1,-5-23 0</inkml:trace>
  <inkml:trace contextRef="#ctx0" brushRef="#br0" timeOffset="14586.4675">8999 1979 104,'0'0'40,"-2"-22"1,19 13-1,-3-7-37,16 1 0,3 1 0,3 3 0,-4 7-1,-2 4-1,-7 8 0,-9 6-1,-14 8 1,-10 6-1,-14 5 1,-6 2-1,-8 0 1,0 4 0,0-3-1,3-4 0,7-5 1,12-6-1,14-11 1,17-2-1,16-10 0,14-11-1,16-2-2,6-9-4,19 6-14,-16-17-5,19 16-17,-18-8 2,2 13-3,-15-4 2</inkml:trace>
  <inkml:trace contextRef="#ctx0" brushRef="#br0" timeOffset="14789.274">10057 2396 120,'-14'15'41,"-9"-14"-15,-5-23-8,19-1-52,-7-23-11</inkml:trace>
  <inkml:trace contextRef="#ctx0" brushRef="#br1" timeOffset="19999.841">20040 1266 42,'-69'-14'28,"-6"-1"-1,-7 1-3,-4 2-17,-7-1-10,-5 2 3,-5-1 2,-3 1 2,-7 0 0,-3 2 1,-3 1 3,-6 3-2,-2-1-3,-4 1 1,-1 2-1,-6 2-1,2 1 0,-4 3-2,2 0 2,-3 2-2,3 2 2,-3 1-1,3 1 0,-1 4-1,3 0 1,1 4 0,2 1 0,43-3 0,-169 36 0,24 4-1,25 4 1,25 3 0,24 0-1,28 0 0,21-7 1,42-8-3,8-3 2,9 0-1,7-4 1,12-1 0,6-2-2,10 0 2,7-1-1,10-2 1,8-1-1,8-3 1,7-1-1,8-2 0,6-1 2,9 2-2,7-2 1,8-2 0,6-2 0,8-2 1,9-2-2,6-2 2,5 0-1,6-6 0,3-1 0,6-2 0,7 1 0,1-1 0,3 0 0,4-2 0,7 1 0,4-1 0,6-1 0,0 0 0,1-2 0,1 0 1,4 2-1,1-3 0,1 1 0,-5 1 1,2-1-1,-1 0 1,1 1-1,1-1 0,-4-1 1,-1 0 0,2 0-1,2-1 1,-4-2-1,0-1 1,-2-3 0,1-2-1,2-3 1,-3-1-1,-4-3 1,-3-1 0,-1-5 0,-6-2-1,-2 0 2,-8-3-2,-9 1 2,-9-2-2,-8 0 2,-10-2-1,-12 3 1,-13-1-2,-12-2 1,-13-3-1,-8-3 2,-11-5-2,-8 1 2,-11-4-3,-9-1 2,-8-2 0,-8-4 0,-11-2 0,-8-1-1,52 53 2,-69-56-2,69 56 2,-93-65-2,39 35 0,-9-2-2,-10 3 1,-10 2-1,-9 6-1,-14 3-2,-9 7-10,14 9-21,-163 4 0,-7 8-1,7 10 1</inkml:trace>
  <inkml:trace contextRef="#ctx0" brushRef="#br1" timeOffset="20951.4715">15115 2363 29,'2'-11'28,"0"1"0,2-3-2,-4 13-16,0-25-1,0 12-3,-7-1-5,-1-1-3,-2 3 0,-2-4 0,1 0-1,1-2 1,5 2 1,0 5 3,4-7 1,1 18 3,3-24 0,-3 24 1,9-15 1,-9 15 0,6-10 1,-6 10-2,0 0-1,0 0-2,0 0-1,0 0 0,0 0-2,0 0 1,10 16-1,-5 3 0,-2 7-1,2 4 1,-2 7-1,-1 6 0,-4 9-1,-2 9 1,-2 6-1,0 1 0,-1 6 1,4 1 2,-1 5-2,3 0 1,3-1-1,1-2 1,0-1-1,1 1 1,-1 1-2,-1-1 1,1-2 0,-1-2 0,2-2 0,-1-3 0,1-2 0,1-3 0,0 0 1,0 3-2,-3 5 2,-1 3-1,-2 4-1,-1 5 1,-3 1-1,-1 2 0,-1 0 1,1-5-1,1-3 1,0-6-2,4-2-2,-7-18-28,12 2-3,-4-17 0,8-6-2</inkml:trace>
  <inkml:trace contextRef="#ctx0" brushRef="#br1" timeOffset="21762.6975">15108 4580 59,'0'0'33,"20"-8"-1,-20 8-1,20 3-25,-20-3-4,21 15 1,-12-4-1,3 5 0,-2 2-2,3-1 1,0 4-1,2 0-1,1 3 1,3 0 1,1 0-1,5 2 0,1 4 0,5 2 1,0-2-1,7 1 1,5-1 0,8-3 0,3 0-1,9-3 1,5-3 0,6 0 0,6-4 0,4 0-1,3-1 3,4 1-3,3-3 3,3 3-3,3-5 3,5 0-3,2-3 2,7-2-2,6-4 0,3-1 0,2-4 0,2-1 1,1-3-1,2 2 0,1-1 0,-3 0 0,-7 2 1,-2 1-1,-8 0 1,-2 2-1,-4 2 1,-3-1-1,-5 1 1,-3-1-1,-2-1 1,-2 0-1,-2-1-1,0-2 2,-3-2-3,-1-2 4,0-3-4,0-2 2,0-2-1,-1-3 1,3-3 1,-1 0-2,4-6 2,1-1-2,3-4 2,0-3 0,1-3-1,-1-1 1,-2-1 0,-3-3-2,-4 2 0,-10-7-4,1 11-19,-16-14-10,2 9-2,-14-10 0,1 4 0</inkml:trace>
  <inkml:trace contextRef="#ctx0" brushRef="#br1" timeOffset="22261.9135">21243 2131 13,'-3'-47'26,"1"2"3,0 3 1,5 17-13,-15-3 1,15 16 1,-11 0-13,8 12 1,-1 13 2,3 12-4,-6 7-1,4 16-3,-1 12 1,0 16-2,-2 19 2,-1 15 0,-2 13-1,-1 13 1,-3 12-1,0 12 1,-6 9 0,0 6 0,-5 3 0,-2 3-2,-2-5 1,-3-5-2,2-9-2,-3-27-16,14-6-19,-1-27 2,14-23-3,3-30 1</inkml:trace>
  <inkml:trace contextRef="#ctx0" brushRef="#br1" timeOffset="22870.333">21768 2078 90,'0'0'35,"0"0"2,0 0-1,24-14-30,21 10-1,19-2-2,28 1 0,25 1 0,22 0-2,19 4-1,12-2-1,10 5-3,-12-7-8,1 9-25,-27-6 1,-14 5-2,-28-4 0</inkml:trace>
  <inkml:trace contextRef="#ctx0" brushRef="#br1" timeOffset="23307.147">21690 4646 80,'0'0'37,"-8"13"-1,23-2 1,5-3-34,30 0 0,20-2 0,31-4 1,24-8-1,24-7 0,20-8-1,17-7-3,12-3-1,-8-4-3,0 8-8,-32-8-22,-12 15-3,-28-8 1,-16 6 1</inkml:trace>
  <inkml:trace contextRef="#ctx0" brushRef="#br1" timeOffset="23884.3655">22627 2629 86,'0'0'36,"0"0"-2,0 0 2,0 13-33,3 8-1,-2 5 0,1 15 3,-9 12-2,-1 12 2,-9 10-2,-2 8 1,-9 5-1,-1 2 0,-6-5-1,5-4-1,2-14 0,9-10 0,6-10-1,10-15 1,12-14 0,10-13-1,11-13 1,6-9 0,6-10 0,2-3 0,-3-5 0,0 2 1,-5 2 0,-6 7-1,-8 8 0,-5 11 1,-7 11-1,-5 7-2,-1 14-1,-5 1-3,9 19-14,-12-15-12,16 16-9,-2-15 1,15 7-3,3-13 2</inkml:trace>
  <inkml:trace contextRef="#ctx0" brushRef="#br1" timeOffset="24009.1695">23411 3726 106,'-7'-16'38,"-4"-4"-3,-6-1-23,-12-24-37,-3 14-16,-13-10-1,-2 4 0</inkml:trace>
  <inkml:trace contextRef="#ctx0" brushRef="#br1" timeOffset="25116.805">15321 2034 38,'-25'-3'26,"0"-2"0,8 3 0,2 2-23,1-1 1,14 1 2,-11 4 0,11-4 1,15 5 1,6-1-1,5-6-2,12 7 1,2-5-2,11 3-1,4 1-2,10 0 0,8 1-1,9 1 1,2-1 0,11 0 0,7-3 1,13 0-1,11-5 0,6 0 1,7-2-2,11-1 1,10-2-1,8 1 0,10-2 0,6 1 0,9-1 1,7-2-1,6-1 0,10-1 2,1-1-1,6 2 1,3-2-1,1 1 1,-6-1 0,3 2 1,-3-2-1,-6 1-1,-5-3 1,0 0-1,-8-2 0,-6 1-1,-6 0 1,-10-3-1,-11 4-1,-16-1-2,-15 9-7,-38-3-26,-13 9 0,-32 1 0,-19 5-2</inkml:trace>
  <inkml:trace contextRef="#ctx0" brushRef="#br1" timeOffset="26052.835">18191 1604 53,'-17'-3'33,"-2"6"-1,-3 4 0,2 14-26,-6-3-2,6 6 2,-3 4 0,9 4-1,0 1-1,11 0 0,3-6-1,11-6 1,7-10-1,8-8-1,6-12 1,7-12-1,4-10 1,2-11-1,0-9 1,-1-8-2,-44 59 1,41-65 0,-41 65 1,34-68-2,-34 68 2,27-62-1,-27 62 1,18-52-1,-18 52 0,6-19-1,-6 19-1,-3 12 0,-5 19-1,5 17 1,-2 12-3,8 5-1,6 3-7,-2-25-26,21-6-3,-3-14-1,13-4 0</inkml:trace>
  <inkml:trace contextRef="#ctx0" brushRef="#br1" timeOffset="26208.84">18973 1793 77,'-2'14'42,"-12"-12"-2,14-2 1,-25 7-18,11-13-26,14 6-16,-15-12-20,15 12 0,-5-16-2,5 16 0</inkml:trace>
  <inkml:trace contextRef="#ctx0" brushRef="#br1" timeOffset="27051.267">18382 1489 19,'-3'-18'19,"3"18"-1,3-17 0,-3 17-22,0 0 1,13-10 4,-13 10 2,0 0 4,12 10 4,-12-10 0,3 14 0,-3-14 2,1 14-1,-1-14 0,0 0-3,0 0 0,0 0-1,0 0-1,0 0 0,0 0-1,7-51-1,-7 51-1,0 0-3,4-69 2,-4 69-2,1-60 1,-1 60-2,-1-65 1,1 65-2,-1-63 2,1 63-1,-4-60 0,4 60 1,-3-54-2,3 54 0,0 0-1,-7-54-1,7 54-3,0 0-27,0 0-5,0 0 0,0 0 1</inkml:trace>
  <inkml:trace contextRef="#ctx0" brushRef="#br1" timeOffset="27363.277">18297 1601 68,'-14'-5'36,"14"5"1,-20 7-1,20-7-27,-25 11-2,11-4-2,-5-2-2,2 1-2,2-1-2,-1-3-4,16-2-25,0 0-6,0 16-1,0-16-1</inkml:trace>
  <inkml:trace contextRef="#ctx0" brushRef="#br1" timeOffset="33385.07">12881 5818 74,'15'-6'34,"0"9"0,-9 8 1,-1 24-31,-9 12 2,2 24-2,-11 7 3,3 19-4,-6 4 3,3 4-1,0-9-3,8-7 3,7-21-3,11-18 2,9-26-2,14-22 1,13-27-1,11-20-1,9-22 1,6-15-1,0-12 0,-1-9 0,-6-5-3,-11 2 0,-11 6-1,-13 12-1,-8 20-3,-16 9-3,7 30-27,-18 9-4,9 33 3,-5 10 1</inkml:trace>
  <inkml:trace contextRef="#ctx0" brushRef="#br1" timeOffset="33743.8815">13811 6433 108,'0'0'41,"19"-21"-1,9 10 0,-4-7-39,20-2-2,10 2-1,4-4-5,12 12-28,-19 0-3,-1 15-1,-21 2 0</inkml:trace>
  <inkml:trace contextRef="#ctx0" brushRef="#br1" timeOffset="33915.487">13697 6747 111,'-13'0'41,"29"-6"0,15-19-1,29-2-36,14-7-3,13-7-7,17 15-21,-10-8-12,1 15 0,-13 0-2,0 14 0</inkml:trace>
  <inkml:trace contextRef="#ctx0" brushRef="#br1" timeOffset="36115.1575">15274 6036 58,'7'-21'33,"-2"4"1,-5 17-1,0-11-24,1 28-1,-10 10-2,3 20-1,-9 11-2,1 13 0,-7 12-2,0 9 1,-3-3 0,2 0 1,-2-9-1,4-9 1,2-13-1,5-12 2,4-18-2,7-14 1,2-14-1,17-25 0,2-13 0,8-11-1,4-15 1,6-12-1,5-15 1,1-7-2,1-5 0,1 3 1,-3 7-1,-3 9 2,-3 7-2,-4 20-1,-5 19 1,-1 19 2,-3 20 0,-4 19-3,-1 16 3,-3 16-2,-2 18 1,-5 8 0,-5 12 0,-7 6-4,-6 2 1,-6-2 1,-1-5-4,-5-14 1,7-4-8,-9-27-23,16-6-4,-3-25 4,11-15-3</inkml:trace>
  <inkml:trace contextRef="#ctx0" brushRef="#br1" timeOffset="36271.1625">15403 6534 92,'-41'-24'38,"10"13"-1,0 1 1,17 16-31,14-6-2,16 2-3,26-1-2,19-7-5,34 6-26,5-11-7,20 3 2,2-9-3</inkml:trace>
  <inkml:trace contextRef="#ctx0" brushRef="#br1" timeOffset="36473.969">16683 6307 82,'-21'5'36,"-12"6"-1,-4 9 1,-14 6-32,2 10-1,-4 6-1,2 7 1,0 0-3,3-3-1,13 3-6,0-17-20,17-4-8,5-14 2,13-14-3</inkml:trace>
  <inkml:trace contextRef="#ctx0" brushRef="#br1" timeOffset="36629.974">16257 6549 89,'-3'-28'38,"7"11"0,-8-3 1,4 20-30,18-15-2,7 13-2,10 1-3,10 0-5,17 11-23,-4-10-11,12 8-2,-5-5-1,8 4 0</inkml:trace>
  <inkml:trace contextRef="#ctx0" brushRef="#br1" timeOffset="37300.7955">17336 5800 85,'0'-17'38,"0"17"-2,-2-17 2,2 17-36,-8 22 1,2 8 2,-5 9 1,-1 14-2,-5 9 1,-2 13-1,-4 5 1,-1 0-1,-2-1 0,3-1-2,1-11-1,7-7 0,6-13 0,10-12 0,13-18-1,12-12 1,14-17 0,10-12-1,6-8 1,8-7 0,-1-3-1,-3 2 0,-9 5 1,-8 9 0,-10 12 0,-10 13-1,-8 12 1,-10 11-1,-4 9 0,-2 6 0,0 3 0,1 2-2,5-2-2,-1-10-3,16 7-15,-14-22-11,13 4-9,-7-16 0,5 2 1</inkml:trace>
  <inkml:trace contextRef="#ctx0" brushRef="#br1" timeOffset="40748.506">12647 7463 82,'15'-14'37,"-4"19"-2,-4 8 1,4 15-36,2 16 1,4 14 1,-3 9 1,5 12 1,-5 9-1,3 4 0,-3-5-1,4-5 0,1-15 0,3-12 0,5-18-1,4-19 0,5-27 1,9-19 0,4-19 0,0-16 0,0-16-1,-5-8 1,-6-7-1,-8 0-1,-5 9-1,-14 7-2,-3 16-1,-8 8-2,6 25-9,-8 6-24,14 23 1,-12 0-1,30 32 1</inkml:trace>
  <inkml:trace contextRef="#ctx0" brushRef="#br1" timeOffset="40951.3125">13794 7825 92,'0'0'39,"-15"1"1,15-1-2,8-33-33,13 10-3,10-4-1,13 0-2,9 2-2,1-3-6,12 17-29,-15 1 0,-4 17-1,-21 3-2</inkml:trace>
  <inkml:trace contextRef="#ctx0" brushRef="#br1" timeOffset="41091.717">13643 8082 97,'-10'2'38,"26"-8"3,19-14-5,24-19-42,23 11-30,2-10-2,16 7 0,-2-3-2</inkml:trace>
  <inkml:trace contextRef="#ctx0" brushRef="#br1" timeOffset="41434.928">14872 7720 70,'-2'-16'38,"2"16"0,0 0 1,0 0-26,-9 30-9,4 6 0,-4 4-1,2 8 0,-1 1-3,2-2 0,6 2-4,1-21-14,18-2-19,2-17-1,17-8-1,2-16 0</inkml:trace>
  <inkml:trace contextRef="#ctx0" brushRef="#br1" timeOffset="41637.7345">15396 7565 95,'-15'30'40,"-12"9"0,4 15-2,-6 3-34,5 5-1,2-1-1,8-2-2,6-2-2,4-12-3,15 3-18,-4-23-16,14-1 0,-7-19-2,6-2 3</inkml:trace>
  <inkml:trace contextRef="#ctx0" brushRef="#br1" timeOffset="41824.9405">14760 7785 102,'-18'-2'41,"18"2"0,32-10-1,21-2-37,16-9-2,13-2-1,13 0-2,1-1-4,14 16-21,-16-9-12,1 16-1,-16-1-1,-1 11 1</inkml:trace>
  <inkml:trace contextRef="#ctx0" brushRef="#br1" timeOffset="42370.958">15923 7721 94,'1'-12'38,"-1"12"0,0 0-2,0 0-33,8 18-1,-8 8 0,-4 7 1,-2 9-1,-4 1 1,-1 6 0,0-5-1,-1-1 1,5-10-1,1-3 0,7-16-1,-1-14 0,18 0 0,-2-14-1,4-7 0,2-10 0,-4-3 0,4-8 0,-3-1 1,0-1-1,0 3 0,1 4 1,1 3-1,2 7 0,3 6-1,3 5-1,5 12-2,-3-4-7,15 22-16,-14-14-12,8 10-1,-7-11-1,6 4 1</inkml:trace>
  <inkml:trace contextRef="#ctx0" brushRef="#br1" timeOffset="42745.37">16459 7271 116,'0'0'40,"0"0"0,40-7-4,-3-3-34,8 5 0,4-1 0,-1 6-1,-5 5 0,-7 6-1,-11 3 0,-10 6-1,-14 4 1,-9 2-1,-11 2 1,-10 2-1,-9 2 2,-5-1-2,-2 2 2,3-2 0,7-4-1,16-1 1,15-7-1,22-6 0,21-7-2,14-12-6,28 10-14,-10-22-9,21 9-9,-8-12-1,6 9 0</inkml:trace>
  <inkml:trace contextRef="#ctx0" brushRef="#br1" timeOffset="43931.008">17455 7230 78,'1'-33'36,"1"9"0,-4 4-1,2 20-31,0 0 0,-11 14 0,1 13 2,3 17-2,-8 5 1,2 13-1,-7 6 0,4 9-1,-6 1 0,2 1-1,1-7-1,3-7 1,3-7-1,8-12 1,8-14-1,9-15 0,10-19 0,10-11 0,6-13 0,6-6-1,2-6 1,-2 0 0,-2 4 0,-5 7-1,-6 11 1,-4 13 0,-9 15-1,-5 9 1,-6 11-1,-1 4 1,-3 3-2,2 0 0,2 0-2,-1-9-3,11 8-12,-9-25-11,18 4-11,-8-13 0,11-1-1,-7-12 0</inkml:trace>
  <inkml:trace contextRef="#ctx0" brushRef="#br1" timeOffset="46458.289">12821 8822 72,'15'-28'35,"1"9"-1,-4 4 1,3 15-34,-5 12 3,3 15-2,-6 8 3,2 19-1,-5 9 1,1 14-2,-2 6 2,-1 8-2,-2-7-1,1 2 0,-1-13 0,6-10 0,3-16 0,6-16 1,7-23-2,11-18 1,6-22-1,10-18 1,3-13-2,4-9 0,-4-3-1,-5-2-1,-5 5-1,-13 5-2,-1 19-3,-21 0-27,10 19-4,-10 2 1,9 13-2</inkml:trace>
  <inkml:trace contextRef="#ctx0" brushRef="#br1" timeOffset="46692.2965">13811 9025 85,'0'0'36,"0"0"1,0 0 0,21-14-34,12 4-4,12 6-5,-5-9-19,12 14-10,-6-1 0,-3 11-3,-19 1 2</inkml:trace>
  <inkml:trace contextRef="#ctx0" brushRef="#br1" timeOffset="46817.1005">13753 9321 91,'-24'3'37,"24"-3"0,23-30-1,27-7-35,30 3-19,12-16-18,15 5 0,4-4-2,8 6 0</inkml:trace>
  <inkml:trace contextRef="#ctx0" brushRef="#br1" timeOffset="47238.314">15272 8867 76,'0'0'36,"12"-15"0,-12 15 1,0 0-34,7 28 1,-10-3 0,0 17 0,-8 8 0,1 12-1,-4 4-1,4 0-1,3-4-3,3-13-4,20-5-30,3-23-1,16-12-1,5-25-1</inkml:trace>
  <inkml:trace contextRef="#ctx0" brushRef="#br1" timeOffset="47441.1205">15850 8778 66,'-16'16'38,"-12"9"0,3 19 1,-11 7-20,6 11-15,-1 4 1,9 4-3,7-4-3,6-7-2,14 1-8,-4-21-27,17-3 1,-2-19-2,6-8 1</inkml:trace>
  <inkml:trace contextRef="#ctx0" brushRef="#br1" timeOffset="47690.7285">15094 8922 101,'-14'8'41,"14"-8"1,22-3-3,31-16-37,32-3 1,28-8-2,19 0 1,12-1-2,3 1-1,6 6-4,-11-4-10,-1 24-21,-31-2-4,-15 14 0,-25-1-1</inkml:trace>
  <inkml:trace contextRef="#ctx0" brushRef="#br1" timeOffset="48595.5575">16916 9013 45,'-2'-17'33,"2"17"1,-19-13 1,-3 3-23,7 14 0,-13-5-1,6 15-2,-10-1-1,4 13-1,-6 2-1,9 8-1,-2 0-1,10 6 0,5-3-2,12-2 1,11-8-2,12-12 1,13-12-1,12-13 0,10-15-1,9-14 0,8-10 1,1-11-1,-2-7-1,-5-2 1,-10 2-1,-8-1 1,-14 3-1,-11 7 1,-11 7-2,-10 9 2,-7 13 0,-5 12 0,-5 15 0,-3 15 0,-1 18 1,0 11-1,-1 10 1,5 4-3,7 5-2,-1-14-14,24 9-14,-8-18-7,16-6-1,-4-18-1</inkml:trace>
  <inkml:trace contextRef="#ctx0" brushRef="#br1" timeOffset="52667.288">17588 8396 83,'-1'-20'39,"8"5"-1,0-6 0,11 4-32,4-2-3,7 4 0,3 1-1,4 5-1,0 3 0,-4 5-1,-6 5 0,-6 7 0,-11 6 1,-12 9 0,-14 5 0,-9 6 0,-9 2 1,-1 1-1,-2-3 1,5-1-1,9-9 0,13-7 1,18-10-2,19-8 1,19-8-1,17-3-2,12 0-1,2-9-8,14 13-26,-9-6-3,0 11 1,-16-5-2</inkml:trace>
  <inkml:trace contextRef="#ctx0" brushRef="#br1" timeOffset="53197.705">18512 8245 89,'4'-14'37,"-7"4"1,3 10 0,-3 11-34,-1 12 0,-4 9 0,-1 15-1,-5 8 0,0 13 1,-4 5-2,-2 9 1,-6-3 1,3 0-2,0-9 1,6-9-2,3-11 2,9-11-2,5-13 1,8-14-2,9-12 1,7-12 0,5-11-1,4-5 1,5-8-2,-1-2 2,2 0-2,4 3 1,-3 6-2,0 11 2,-4 11-1,-3 9 1,-5 14 2,-4 7-2,-4 9 1,-5 2-1,0 4 0,-6-4-5,9 7-8,-15-19-11,19 8-7,-12-17-10,7-1 0,-17-12-1,23 3 2</inkml:trace>
  <inkml:trace contextRef="#ctx0" brushRef="#br1" timeOffset="54118.1345">14951 9668 43,'-46'-9'30,"4"-2"2,12 3-1,13 3-25,5-4 1,12 9 0,23-6 2,18 7 0,9-8-3,24 4-2,11-5 1,24 1-1,19-3-2,21 0 0,13 1-1,17 0-1,13 3 1,11 2 0,12 4-1,9 1 2,1 2-1,0 1 0,4-3 1,-6-1-1,-6-3 0,-6-2 1,-11-3-2,-17-5-1,-15 4-5,-30-12-13,-18 13-17,-30-3-1,-29 9 0,-33-1-1</inkml:trace>
  <inkml:trace contextRef="#ctx0" brushRef="#br1" timeOffset="54617.3505">17127 9816 69,'11'-19'38,"3"9"-2,-10-3 1,-4 13-19,5-14-13,-5 14-2,0 0 1,0 0-1,-5 21 0,-7 2 0,-5 6-1,-4 10 2,-5 5-2,1 7 1,-1-2-1,6 3 1,3-6-1,13-3 0,12-11-1,20-10 0,18-13 0,20-11 0,19-9 0,14-11 0,14-6-1,9-7-1,5-2 0,-6-3-2,-6 7-2,-18-8-5,-2 18-26,-31-10-3,-7 12 0,-31-6-1</inkml:trace>
  <inkml:trace contextRef="#ctx0" brushRef="#br1" timeOffset="54835.7575">17787 9751 91,'-45'14'39,"3"1"2,20 19-2,4 2-22,13 16-13,4 7-1,4 10-1,2 5-2,-2 2 1,1 0-4,-3-8 0,4 7-12,-11-22-22,9 1-4,-8-18 3,6 0-4</inkml:trace>
  <inkml:trace contextRef="#ctx0" brushRef="#br1" timeOffset="74898.0005">18956 8331 37,'-21'-31'29,"-2"1"1,-12-4 1,-12-5-23,-1 11 1,-16-4-2,2 13 1,-17 6-1,1 16 0,-13 5-2,-1 21-1,-5 11 0,2 21-1,-1 14 0,8 19 0,7 13 0,15 18 0,17 9 1,27 7-2,26-6 1,34-12-1,32-19 1,34-23-2,32-33 0,29-33 0,21-31 0,10-28 0,-1-22 1,-15-15-2,-24-12 0,-34-7-1,-43-4 0,-44-5-1,-44 0-1,-41 3 0,-32 9-2,-32 7 0,-13 22 0,-11 10-4,15 25-28,1 17 1,24 24-1,19 14 1</inkml:trace>
  <inkml:trace contextRef="#ctx0" brushRef="#br1" timeOffset="76863.6635">12232 11093 58,'0'0'37,"-13"-5"0,13 5-2,0 0-25,-10 23-5,7-4-3,2 13 0,-5 8 0,1 8-1,-2 5 0,3 4 0,1-3-3,3-9-1,12-4-6,-4-22-27,20-11 1,4-20-3,12-11 1</inkml:trace>
  <inkml:trace contextRef="#ctx0" brushRef="#br1" timeOffset="77066.47">12653 10992 74,'-12'15'39,"5"16"0,-4 5-2,7 13-33,-7 5-2,4 6-1,0 2-1,-1-6-2,4 4-5,-7-20-19,11 2-10,-5-16-2,5-6 0,0-20 0</inkml:trace>
  <inkml:trace contextRef="#ctx0" brushRef="#br1" timeOffset="77254.6761">11978 11117 97,'29'-1'42,"25"0"-1,11-17-6,24 0-33,22-2-2,12-8-2,14 10-22,-10-10-14,4 9-1,-14 0-1,-3 6 0</inkml:trace>
  <inkml:trace contextRef="#ctx0" brushRef="#br1" timeOffset="78520.1189">13558 11242 50,'-39'-9'36,"-7"0"0,1 9 0,-7-3-26,11 18-1,-2 1-3,14 17 0,4 4-2,12 9 0,7 0-1,15 0 0,9-5-1,12-8 0,13-12-1,11-15 0,8-17 1,4-14-1,1-16 0,-1-8-1,-7-8 1,-4-5-1,-11-4 1,-8-3-2,-6-3 2,-7 0 0,-7-2 0,-3 4 0,-2 9 0,-2 6 1,-3 14-2,0 20 3,-6 21-3,10 27 1,-8 24-2,-2 20 0,-2 13 1,-1 8-2,2 4 0,2-8-3,7-4-4,-4-23-31,21-13 1,1-27 0,14-16-2</inkml:trace>
  <inkml:trace contextRef="#ctx0" brushRef="#br1" timeOffset="78894.5309">14279 10487 83,'13'0'42,"10"1"-2,-1-12 1,10-3-28,-5 5-13,5 4 1,-2 2 0,-7 8-1,-7 7 0,-9 8 0,-9 7 0,-9 6 1,-11 4-1,-7 6 1,-8-1 0,-2 1 0,-2-4 0,7-3 0,5-5-1,12-4 1,16-8 0,14-6-1,16-4-1,12-4-1,11-1-1,4-4-3,13 10-10,-11-11-23,7 9 0,-12-5-1,1 6 1</inkml:trace>
  <inkml:trace contextRef="#ctx0" brushRef="#br1" timeOffset="79424.9479">12595 11830 63,'29'12'39,"6"-12"0,19 0 1,15-16-33,23 5 1,18-8-3,26-2 0,10-7-3,8-1-1,-1 2-3,-8 0-1,-9 14-9,-25-2-28,-17 15 1,-38 4 1,-27 12-1</inkml:trace>
  <inkml:trace contextRef="#ctx0" brushRef="#br1" timeOffset="79736.9579">13611 11952 53,'0'0'37,"-28"20"0,-1 8 1,-16-3-27,9 14-2,-4-4-1,13 5-1,4-6-1,20-1-2,17-11 0,21-9-2,20-12 0,16-12-2,15-8-1,7-11-3,10 0-5,-16-15-30,5 6 0,-21-9-1,-10 12-1</inkml:trace>
  <inkml:trace contextRef="#ctx0" brushRef="#br1" timeOffset="79892.9629">13746 12063 89,'-28'72'41,"4"-6"1,21 2-2,4-12-40,11-15-9,15 4-30,-2-17 0,10-5-3,-5-15 2</inkml:trace>
  <inkml:trace contextRef="#ctx0" brushRef="#br1" timeOffset="81546.6159">14947 10680 55,'5'-19'35,"-3"5"-1,-2 14 0,0 0-28,-11 33 2,-2 1-2,6 12-1,-4 7-2,0 10-1,-2 6 1,1 2-1,-3-4 1,3 0-2,1-10 1,1-6 0,1-13-1,6-5 2,2-13-2,5-6 0,-4-14 1,22-8-1,-3-8 0,5-4-1,4 0 1,2-1-1,0 1 1,0 5-1,0 9 1,-2 10-1,-2 9 0,-4 6 0,0 9-3,-5-5-7,12 13-29,-6-10 1,14 3-3,1-12 1</inkml:trace>
  <inkml:trace contextRef="#ctx0" brushRef="#br1" timeOffset="82326.6409">17623 11252 72,'0'0'39,"0"0"-1,24-13 0,22-5-34,12 3-4,14 0-1,9 3-4,-5-7-9,9 12-23,-15-1 2,-8 9-3,-26 2 1</inkml:trace>
  <inkml:trace contextRef="#ctx0" brushRef="#br1" timeOffset="82482.6459">17638 11460 83,'2'15'39,"21"-17"0,31-5 0,15-13-37,22-9-5,29 4-32,-2-8-1,10 5-1,-4-3-1</inkml:trace>
  <inkml:trace contextRef="#ctx0" brushRef="#br1" timeOffset="83496.6784">19665 10547 79,'-8'-18'36,"3"8"-1,-2 0 1,7 10-31,0 0-2,-7 15 0,5 9 0,2 16 0,-1 10 0,2 13 1,0 9-3,4 6 1,0 2-1,6-3 0,0-7 0,6-9-1,1-12 1,6-13-2,4-20 3,5-15-1,5-17 1,7-19-1,7-14 1,9-15 1,2-13 0,2-8-1,0-10 0,-1-1 0,-4 4-1,-8 9-2,-4 14-1,-13 7-8,6 26-27,-17 8-3,5 26 0,-9 6 0</inkml:trace>
  <inkml:trace contextRef="#ctx0" brushRef="#br2" timeOffset="89159.6599">15839 11245 85,'-25'6'41,"-5"-8"0,8 4 0,-7-9-38,12 4-2,17 3-4,-5-12-1,20 16-19,-4-13-16,11 6 0,-5-5-1,10 2 0</inkml:trace>
  <inkml:trace contextRef="#ctx0" brushRef="#br2" timeOffset="89768.0794">15981 10750 43,'0'0'32,"0"0"3,5-20-10,-5 20-5,0 0-4,0 0-4,7-10-4,-7 10-2,0 0-2,0 0 0,0 15-2,-7 4 0,-7 10 0,-4 10 0,-5 7-1,-1 5-1,-2 1 2,7 0-2,6-7 1,13-9 0,15-14 0,17-14-2,17-12 1,14-12-2,10-6 1,3-10-2,10 6-17,-13-13-17,1 7-1,-18-5-1,-4 6 0</inkml:trace>
  <inkml:trace contextRef="#ctx0" brushRef="#br2" timeOffset="89970.8859">16229 10787 97,'-24'50'40,"-4"-1"0,10 14-2,6-3-34,0 6-3,3-2 0,4-2-3,5-3-4,-2-19-19,19 1-13,3-20-2,18-6-2,5-21 0</inkml:trace>
  <inkml:trace contextRef="#ctx0" brushRef="#br2" timeOffset="90750.9109">18791 10693 77,'21'-19'35,"-2"-3"0,2 5 0,-9 5-30,5 7-2,-17 5 1,8 20-1,-21 5 1,-7 13 1,-12 5-1,-1 6 0,-3-1 0,7 0-1,7-5 0,16-9-2,17-12 1,20-10 0,23-13-1,14-11-2,15-6-2,5-16-2,16 5-20,-13-19-11,1 4-3,-18-8-1,-9 6 1</inkml:trace>
  <inkml:trace contextRef="#ctx0" brushRef="#br2" timeOffset="90938.1169">19152 10662 103,'-28'77'39,"15"9"-2,0-10 0,11 1-36,8-4-4,2-19-14,9 0-21,-3-15-1,9-4-2,-2-16 2</inkml:trace>
  <inkml:trace contextRef="#ctx0" brushRef="#br2" timeOffset="93886.6114">18444 11574 33,'13'-3'31,"5"0"2,5-1-2,11 8-18,-1-11-4,21 10-2,4-8-3,16 2-1,10-5 0,17 1 0,10-5 0,13 1-2,7-1 0,6 1-1,5 1 0,5 3 0,3 3 0,-1 0 0,-3 2 0,0-1 0,0-2 0,1-3 1,-4-2-1,-6-5-2,-7 4-6,-18-5-23,-5 3-2,-22 1-1,-21 5 0</inkml:trace>
  <inkml:trace contextRef="#ctx0" brushRef="#br2" timeOffset="94307.8249">18767 11828 44,'0'0'34,"16"-4"1,-16 4 0,11 12-24,-11-12-3,2 33-1,-5-5-3,3 14-1,-5 9-2,-1 9 0,-1 7-2,-1 0 0,5 2-6,-8-14-23,17-6-5,2-17-1,11-15 1</inkml:trace>
  <inkml:trace contextRef="#ctx0" brushRef="#br2" timeOffset="94526.2319">19293 11741 83,'-2'11'40,"-10"12"-3,2 17-2,-8 6-31,2 11-4,-1 6 3,0 6-5,2-1 1,3-5-4,6 1-5,-6-16-26,12-3-1,-2-14 0,4-7 1</inkml:trace>
  <inkml:trace contextRef="#ctx0" brushRef="#br2" timeOffset="94775.8399">18545 11954 59,'-17'10'39,"30"3"-2,20-16 2,29-5-18,24-14-18,23-4 2,17-8-3,8-3 0,2 5-5,-13-5-4,-6 15-30,-26 2 1,-14 14-2,-28 1-1</inkml:trace>
  <inkml:trace contextRef="#ctx0" brushRef="#br2" timeOffset="95431.0609">12301 12155 66,'6'-11'38,"-6"11"-1,0 0 0,13 4-33,-14 16-2,1 10 0,-3 6 0,-1 5-1,0 5-2,0 1 0,4 2-6,-7-19-15,19 1-14,-2-16 0,12-7-2,4-13 1</inkml:trace>
  <inkml:trace contextRef="#ctx0" brushRef="#br2" timeOffset="95633.8674">12717 12084 55,'10'-37'36,"-2"15"0,-9 10 0,1 12-28,-14 30-2,3 11-1,-9 7-1,1 12-2,-2 4-1,3 3-1,2-1-2,1-8-3,12 1-12,-4-19-18,10-6-2,-4-15-1,5-6 1</inkml:trace>
  <inkml:trace contextRef="#ctx0" brushRef="#br2" timeOffset="95867.8749">12185 12114 89,'-23'16'41,"5"-10"1,18-6-1,18 3-37,21-17-2,20-9 0,19-3-1,11-5-1,10-5-2,7 5-5,-9-11-18,12 17-15,-13-4-1,1 9-1,-17-1 0</inkml:trace>
  <inkml:trace contextRef="#ctx0" brushRef="#br2" timeOffset="97942.7414">14842 12037 11,'0'0'24,"0"0"-10,-10-18 2,10 18 2,-12-19 1,12 19-1,-14-25-2,14 25-3,-15-21-3,15 21-3,-20-10 0,8 16-3,-7 6-1,2 11 0,-6 8 0,1 13 0,-2 5-1,4 5 1,1 1-1,10-2 0,7-8 0,9-8 0,12-17-1,14-14 0,11-17-1,10-17 1,9-17-1,4-10 0,0-12 1,-2-5-1,-8-4 1,-11 2 2,-11 5-3,-14 9 1,-13 10-1,-9 15 1,-12 12 0,-4 15 2,-4 20-2,-2 17-3,-2 16 3,2 14-1,3 10 0,6 5-2,11 4-4,-3-13-24,22 2-8,-1-19-1,16-6-1</inkml:trace>
  <inkml:trace contextRef="#ctx0" brushRef="#br2" timeOffset="98379.5554">15343 11555 88,'11'0'39,"-11"0"-1,19-5-1,-19 5-37,21-2 1,-9 5-1,-12-3 1,13 21 0,-10-6 0,-3 4-1,-3 2 3,-5 1-2,0 3 2,-6-3-1,0 4 1,-2-7-2,1 2 2,2-4-1,5 0-4,6-4 3,4 0-3,10-3 3,6-5-4,12 2 2,9-7-4,14 3-5,0-12-26,24 5-3,0-11 1,17 2-3</inkml:trace>
  <inkml:trace contextRef="#ctx0" brushRef="#br2" timeOffset="99346.7864">20503 12095 55,'5'-10'35,"-11"-4"0,6 14 0,-29-23-24,12 20-4,-14-4 1,3 10-1,-11 2-2,0 9 0,-4 2-1,4 9 0,0 2-1,6 4 0,8-1-1,10 0 0,11-6-1,17-6 0,15-11 0,13-12 0,15-14-1,10-10 0,7-8 1,1-9-1,-1-3 1,-7-4-1,-9 1 0,-11 3 3,-12 8-3,-14 7 3,-12 9-3,-9 12 3,-11 12-3,-7 14 0,-5 16 0,-4 11-3,2 11 3,0 6-3,8 7 0,4-10-5,21 6-11,0-24-19,24-5 0,2-24-1,21-10-2</inkml:trace>
  <inkml:trace contextRef="#ctx0" brushRef="#br2" timeOffset="99752.3994">21020 11573 103,'0'0'40,"0"0"0,0 0-1,19 2-37,-4-6-2,1 0 1,4 2-1,-2 2 1,2 3-1,-3 3 0,1 5 0,-6 2 0,-2 4 0,-8 2 1,-4 2 1,-9 1-2,-4 1 3,-5 1-2,-2 1 1,-1 0-1,2-2-1,4-3 1,7-2-3,8-3 2,2-15-2,29 10 2,3-12-1,9-5-2,6-6-1,15 12-16,-11-14-18,13 8-1,-11-4 3,5 14-4</inkml:trace>
  <inkml:trace contextRef="#ctx0" brushRef="#br2" timeOffset="99892.8039">21638 11884 100,'0'0'38,"-17"1"0,17-1-5,-12-6-51,5-11-18,5 6-2,-8-6 1,-3 6-3</inkml:trace>
  <inkml:trace contextRef="#ctx0" brushRef="#br2" timeOffset="100470.0224">17694 13266 47,'0'0'38,"0"0"-2,23-5-1,4-4-15,11 4-37,3-7-16,11 6-2,-4-1-1,4 7 0</inkml:trace>
  <inkml:trace contextRef="#ctx0" brushRef="#br2" timeOffset="100626.0274">17934 13487 68,'-32'26'37,"5"-14"-1,27-12 0,0 0-32,43-12-4,13-7-7,8-11-27,23 1-1,4-8-2,11 5 0</inkml:trace>
  <inkml:trace contextRef="#ctx0" brushRef="#br2" timeOffset="101125.2434">19113 13081 76,'18'-11'39,"-10"-3"-3,2 8 2,-10 6-35,0 0-1,0 0 0,0 0 0,-19 17 1,7 9 0,-4 4-1,4 9 1,-2 1 0,9 2-1,5-4 0,9-6-1,9-8 0,14-11-1,13-14 1,10-13-2,15-9 1,4-9-2,5-4-1,-3-7-3,8 12-17,-21-10-15,1 13 2,-25-4-4,-5 11 2</inkml:trace>
  <inkml:trace contextRef="#ctx0" brushRef="#br2" timeOffset="101312.4494">19413 13126 88,'-32'42'39,"16"11"0,-4-7-1,19 6-34,-3-3-3,7 0-3,7 2-7,-8-18-27,20 3-1,-4-18-2,15-2-1</inkml:trace>
  <inkml:trace contextRef="#ctx0" brushRef="#br2" timeOffset="101905.2684">19945 12969 58,'2'-21'34,"-2"-3"0,4 11 0,-8-2-28,4 15 0,0 0-2,5 24 1,-6 1 1,3 12-2,-2 6 0,4 9-1,-1 1 0,5 2 0,-1-5-1,4-3-1,0-8 0,5-7 0,1-8 0,2-13 0,2-10 0,4-11 1,1-12 0,3-9 0,-1-12-1,1-4 1,-1-9-1,0-2 0,-1-1-1,-2 5-2,-1 11-3,-7 0-14,10 27-18,-14 2-1,8 25-2,-11 3 0</inkml:trace>
  <inkml:trace contextRef="#ctx0" brushRef="#br2" timeOffset="102466.8864">18949 13845 46,'1'16'36,"-1"-16"2,24 16-1,3-23-15,22 6-15,16-13 0,25-1-2,13-9 0,17-2-1,10-2-2,6 0-1,0 3 0,-6 2-2,-12 6-1,-17 5-1,-12 8-3,-23-7-8,-5 19-22,-28-9-2,-6 12 0,-27-11 0</inkml:trace>
  <inkml:trace contextRef="#ctx0" brushRef="#br2" timeOffset="102841.2984">19651 14051 64,'0'-16'39,"0"16"-2,0 0 0,0 0-32,-13 15-1,7 14-1,-4 7 0,-3 11-1,-4 8-2,1 3 0,1 1-2,1-6 0,8-5-2,2-18-6,21-5-25,-5-22-2,17-10-1,1-21 2</inkml:trace>
  <inkml:trace contextRef="#ctx0" brushRef="#br2" timeOffset="103044.1049">19952 14012 58,'0'0'36,"-8"13"0,2 14 0,-11 8-26,6 9-7,-1 1 0,4 8-1,1-1 0,3-1-2,5-2-1,3-11-2,6 2-9,-4-19-25,7-1 2,-13-20-3,12 2 1</inkml:trace>
  <inkml:trace contextRef="#ctx0" brushRef="#br2" timeOffset="103262.5119">19508 14177 79,'-20'-14'42,"20"14"-2,18-25 2,25 6-35,15-11-3,21-6-2,17-4 0,13-3-3,5 5-4,-7-9-14,11 21-18,-21-3-2,-3 19-1,-22 0-1</inkml:trace>
  <inkml:trace contextRef="#ctx0" brushRef="#br2" timeOffset="103668.1249">21234 13206 75,'-16'10'40,"-8"-7"-2,8 6 1,-9-7-32,8 6-2,-3 3-2,2 6-2,-3 5 0,-3 5-3,-2 9-1,-5 0-3,6 13-11,-8-15-20,12 3 0,-3-15-2,12 0 2</inkml:trace>
  <inkml:trace contextRef="#ctx0" brushRef="#br2" timeOffset="103824.1299">20923 13463 78,'22'-9'40,"-6"-6"-1,13 12 1,-8-3-31,9 7-3,0 0-3,4 1-4,5 7-6,-9-10-23,15 10-8,-8-9-1,10 4-3</inkml:trace>
  <inkml:trace contextRef="#ctx0" brushRef="#br2" timeOffset="104229.7429">22336 12696 83,'6'-17'39,"-5"-3"-1,11 18 0,-12 2-31,19 6-2,-9 10-1,0 13-1,-5 11-2,-5 14 1,-5 7-2,-7 7 1,0 3-3,-1-1-1,4 0-4,-5-14-23,20 3-9,-2-20 0,16-1-1</inkml:trace>
  <inkml:trace contextRef="#ctx0" brushRef="#br2" timeOffset="104479.3509">21982 13500 87,'0'0'39,"10"3"1,18-19-1,26-1-35,18-8-1,17-3 0,9-3-1,6-2 0,-1 6-3,-3 1-2,-5 15-4,-22-4-25,-3 22-7,-19-1 1,-6 15-2</inkml:trace>
  <inkml:trace contextRef="#ctx0" brushRef="#br2" timeOffset="105040.9689">22549 14128 68,'-11'-24'37,"-13"-8"0,4 10 0,-12-5-32,0 8 0,-6 4-2,-1 14 1,-2 6-1,0 15-1,2 9 0,3 11 0,5 8 0,5 5-1,10-2 1,10-1-2,11-11 1,13-10 0,14-16 0,14-19 0,11-21 0,9-16-1,3-16 1,5-12 1,-3-5 0,-7 0-1,-10 6 1,-12 9 0,-11 11-1,-11 17 1,-10 20-2,-10 13 1,-6 28-2,-2 12 0,-4 13 0,0 5-2,5 8-4,-3-13-12,24 10-12,-7-27-9,18-4 0,-1-28-2</inkml:trace>
  <inkml:trace contextRef="#ctx0" brushRef="#br2" timeOffset="105415.3809">23024 13417 93,'-7'-13'39,"20"6"1,0-12-3,9 7-32,1-2-2,4 5 0,-4 3-2,-4 7 0,-6 5-2,-5 8 1,-9 3 0,-7 6 0,-5 4 0,-6 5 0,-6 2 0,-1 1 0,-1 0 1,4-2 0,5-1 0,9-6 0,8-4-1,10-7 0,11-3-2,5-10-4,19 9-14,-13-20-14,17 10-4,-8-11-2,11 10 0</inkml:trace>
  <inkml:trace contextRef="#ctx0" brushRef="#br2" timeOffset="105586.9864">23549 13771 109,'0'0'41,"-2"23"2,2-23-4,-15-9-35,12-3-3,1-7-4,4 0-4,-8-13-11,12 16-10,-15-14-13,7 9 0,-13-8-2,3 6 1</inkml:trace>
  <inkml:trace contextRef="#ctx0" brushRef="#br2" timeOffset="107303.0414">6811 980 62,'0'0'32,"0"0"-1,0 0 0,-21-49-25,21 49 0,0 0 2,-60-40-1,60 40 0,-56-33 0,56 33-2,-64-40-1,64 40-2,-77-43 0,77 43-1,-90-43 0,41 24-1,-7-1 0,0 2 0,-8 1 1,-1 4 0,-6 0 0,-5 3 0,-4 3-1,-2 1 1,-5 4-1,-2 3 0,-4 1 0,-2 6 0,-2 2-1,-1 4 0,-1 4 1,0 2-2,1 3 1,2 4 0,2 1 0,1 2 0,6 3 0,4 2 2,5 3-2,5 1 3,5 5-2,7 2 0,34-13 0,-74 75 2,27-1-3,25-1 1,19 0-1,18 1-1,10-2 2,14-2-2,9-24 2,5 2-1,7-6 1,6-1-2,6-4 3,5-3-2,5-4 1,7 3 0,8-2 0,6-4-1,7-3 1,1-3 0,10-2 1,3-3 1,9-8-2,4-7 2,6-8-1,2-6 1,6-9-1,3-7-1,3-11 1,5-8-2,2-12 2,-3-8-2,-3-13 2,3-8-2,-6-8 3,4-4-2,-6-8 1,-7-2 0,-5-2-1,-7 0 1,-9 0-1,-9-2 1,-10 0-1,-15-2 1,-13-4-1,-51 88 1,40-94 0,-26 44 1,-4-4 0,-6 0-1,-4-5 1,-4 4-1,-8-3 2,-6 2-2,-9-3 0,-6 7 0,-11 0-2,-8 5-1,-7-1-5,-9 7-24,1-4-9,-5 2 0,5 3-1</inkml:trace>
  <inkml:trace contextRef="#ctx0" brushRef="#br2" timeOffset="109097.0989">20345 12658 20,'-19'-17'28,"-2"2"-1,-2 4-5,-12-5-5,4 12-6,-13-9-2,5 10-3,-11-6-1,6 7 0,-6-4-2,4 4 0,-4 0-1,4 2-1,-4 0 0,0 3 0,-4 2 0,-3 3 0,-6 1-1,1 3 1,-4 2 0,-2 4 1,0 0-1,0 3 2,1 3-1,4 3-1,3 1 0,5 4 0,3 4-1,5 3 1,0 6-1,5 1 0,3 5 0,1 1-1,1 5 1,2 2 0,2 1-1,3 1 1,4 0 0,5 5 0,4 0 0,6 3 0,6-1 0,7 1 1,5 0-1,7 0 1,2 0-1,7-4-1,5 0 1,3-3-1,4 0 1,1-1-1,1 1 1,0-4 0,4 1 0,-1-3 0,5-6 1,4-2 0,3-6-1,6-5 1,3-6 0,11-4 0,5-8-1,4-2 1,0-7-2,3-4 1,2-4 0,-2-3-1,0-4 1,-5-5-1,-3-3 1,-1-4-1,-5-4 2,-3-3-1,-3-8 1,-4-8-1,-3-9 1,-1-7-1,-4-9 1,-5-7-1,-3-8 1,-2-6 0,-3-8 1,-2-7-2,-1-4 1,-1-2 0,-1-2 0,0-2 1,0 0-2,-1 2 1,-3 4 0,-5 4-1,-9 8 1,-9 4-1,-10 5 1,-16 4-1,-11 8 0,-13 8 1,-13 9 0,-9 11 0,-11 12-1,-8 12 1,-8 17-2,-5 10-1,4 15-7,-2-3-28,15 7 1,6-9-3,16-7 1</inkml:trace>
  <inkml:trace contextRef="#ctx0" brushRef="#br2" timeOffset="117209.3589">1588 4530 97,'0'0'39,"24"-20"1,14 6-3,8-7-36,18 1 0,13-2 0,7 2 1,3 4-1,4 3 0,-7 1 0,-3 1 1,-9 0-1,-8 1 1,-10 1-1,-8 3 0,-13 4 0,-13 11-1,-16 14 0,-14 17 0,-15 18-1,-15 21 0,-12 20 0,-9 15 0,-4 10 1,1-4-4,12-4-4,6-20-28,29-14-2,16-33-1,30-22-1</inkml:trace>
  <inkml:trace contextRef="#ctx0" brushRef="#br2" timeOffset="117536.9694">3181 4438 98,'-29'2'39,"-8"29"1,-18 13-1,5 21-36,-6 14 0,9 7-1,4 4 1,17-1-1,15-7 0,22-13 0,20-17 0,22-21-1,19-21-1,9-17 1,6-17-2,-1-14 1,-7-14 0,-12-9-1,-21-7 0,-22-1 1,-24 2-2,-19 1 0,-16 9-1,-17 6 0,-1 15-4,-11 0-25,20 25-7,4-1 0,28 16-2</inkml:trace>
  <inkml:trace contextRef="#ctx0" brushRef="#br2" timeOffset="117708.5749">4025 4839 108,'-18'9'41,"-2"1"-1,-7-18-3,3-9-46,25 6-29,-2-10-2,22 4 0,0-6-1</inkml:trace>
  <inkml:trace contextRef="#ctx0" brushRef="#br2" timeOffset="118114.1879">4564 4550 79,'-27'-17'42,"3"9"-1,-14-6 1,6 12-21,-8 1-16,3 9-1,2 6-1,5 10-1,4 6 0,12 4-1,11-3 0,12 1-1,14-9 0,14-11 1,12-12-1,8-13 0,7-12 0,-1-7 0,-2-3 1,-8 1-1,-9 3 0,-12 5 0,-11 14 0,-21 12 1,1 28-1,-20 19-1,-12 17 1,-8 13 0,-1 9 0,-2 3-2,6 3-3,-3-20-13,26 6-7,-6-39-6,32-9-10,3-23-2,19-7 0</inkml:trace>
  <inkml:trace contextRef="#ctx0" brushRef="#br2" timeOffset="118722.6074">5297 4736 87,'0'0'38,"17"-12"1,10 4-1,4-14-37,12 4-4,15 5-27,-6-7-6,9 7-1,-12-2-1</inkml:trace>
  <inkml:trace contextRef="#ctx0" brushRef="#br2" timeOffset="118894.2129">5226 5014 100,'-16'14'40,"35"-5"2,19-23-4,37-3-38,25-15-4,13-18-28,37 5-6,0-10 0,14 7-2</inkml:trace>
  <inkml:trace contextRef="#ctx0" brushRef="#br2" timeOffset="119923.8459">7047 4346 80,'17'-17'38,"-13"-3"-1,-4 20 1,0 0-33,0 0-2,-14 15 0,5 10 0,-6 2 0,2 11-2,-2 3 1,5 6 0,2-2-1,10 0 1,8-8 0,16-8 0,18-14-1,16-14-1,18-11-2,13-15-3,17 3-17,-6-22-16,7 6 0,-18-11-2,-8 11 2</inkml:trace>
  <inkml:trace contextRef="#ctx0" brushRef="#br2" timeOffset="120111.0519">7359 4305 100,'-50'45'37,"6"1"2,27 16-2,2 7-35,17-1-2,10 1 1,4 0-3,8-3-1,2-13-6,12 3-28,-8-20-1,12-5 0,-3-20-3</inkml:trace>
  <inkml:trace contextRef="#ctx0" brushRef="#br2" timeOffset="120563.4664">8053 4105 98,'-7'-25'39,"8"12"1,-7-6-2,6 19-33,0 0-2,10 25 0,-8 10-1,3 14-1,-4 13 0,2 9-1,2 9 1,1 3-1,1-2 0,3-5 0,4-10 1,4-9-1,4-16 1,4-13 0,4-21 0,6-18 1,3-19-1,4-15 0,1-16 1,-2-9 0,-2-11 0,0-7-1,-3-3-1,-7 6-1,-3 10 0,-6 9-2,-3 21-6,-12 5-11,12 40-8,-18 0-13,3 45 2,-13-3-2,7 21 1</inkml:trace>
  <inkml:trace contextRef="#ctx0" brushRef="#br2" timeOffset="120875.4764">7116 5360 95,'0'0'40,"68"-6"1,29-26-2,53-11-34,31-8-3,31-3 1,18-5-2,14 2 0,1 5-3,-15 6-2,-15 23-15,-43-6-12,-22 23-9,-45 0 0,-28 17-1</inkml:trace>
  <inkml:trace contextRef="#ctx0" brushRef="#br2" timeOffset="121452.6949">8037 5578 60,'0'0'37,"11"-3"0,-11 3 0,-7 28-18,-3-5-16,-2 14 1,-6 5 0,2 7 1,-4 1 0,5 1-3,4-5 1,9-6-3,10-5-2,4-19-4,26-5-28,-1-18-4,15-5-1,1-21 1</inkml:trace>
  <inkml:trace contextRef="#ctx0" brushRef="#br2" timeOffset="121671.1019">8610 5381 75,'0'0'37,"0"0"1,-2 25 0,-16 12-28,5 14-5,-8 10-1,3 9 2,-3 3-2,4 3-1,2-5-1,5-5-2,5-4-2,0-16-6,16-5-27,-10-19-4,8-6 0,-9-16 0</inkml:trace>
  <inkml:trace contextRef="#ctx0" brushRef="#br2" timeOffset="121920.7099">7922 5650 88,'-10'-8'42,"25"7"1,10-14-2,34-1-28,17-5-9,20-1 0,13-5-1,9-1-1,2-1-2,4 0-1,-3 3-1,-13-2-4,-8 20-12,-30-17-8,-1 24-12,-33-7-2,-8 16-2,-28-8 2</inkml:trace>
  <inkml:trace contextRef="#ctx0" brushRef="#br3" timeOffset="171302.7312">1968 7040 82,'2'-13'35,"-2"13"-2,2-20 1,-2 20-28,0 0-2,0 0-2,3 13 0,-8 14 0,-5 5 0,-1 10 1,0 4-1,0 3 0,1-2 1,6-4-1,4-6 0,11-6-1,10-10 0,10-8-1,12-12 1,11-11-1,16-8-2,4-8-1,9-1-4,-10-11-27,7 5-2,-13-6 1,-5 6-3</inkml:trace>
  <inkml:trace contextRef="#ctx0" brushRef="#br3" timeOffset="171505.5377">2453 6977 100,'-28'15'36,"10"12"0,-2 3-3,7 14-30,4 9-1,0 8 0,-2 6 0,1 1-3,5 1-1,1-13-9,18-4-24,3-20 0,17-13-2,8-21 0</inkml:trace>
  <inkml:trace contextRef="#ctx0" brushRef="#br3" timeOffset="171848.7487">3027 6729 108,'-7'-22'37,"7"22"1,-17-7-7,10 28-28,-2 11 0,3 20 0,-3 12-1,2 14 0,0 9-2,3 4 1,4-2 0,4-7 0,7-12 0,5-13 0,6-21 1,6-17 0,5-20 0,7-19-1,4-16 0,2-13 1,0-16-1,1-9 0,-1-7-3,-3-6-2,2 11-5,-14-1-18,9 23-12,-11 4 1,3 27-1,-8 9-1</inkml:trace>
  <inkml:trace contextRef="#ctx0" brushRef="#br3" timeOffset="172379.1657">1660 8043 82,'54'-24'36,"16"-7"-1,21 3-1,26-11-29,24 3-2,22-2-2,13-1-3,14 6-2,-3-6-5,10 12-23,-19 1-2,-19 11-1,-22 2 0</inkml:trace>
  <inkml:trace contextRef="#ctx0" brushRef="#br3" timeOffset="172675.5752">2567 8242 89,'4'-11'34,"1"-2"1,8 9-1,-3 2-30,3 10-2,-3 5 0,-2 14 0,-5 9-1,-4 9 0,-3 7-3,-4-2-3,10 6-29,-5-10-1,11-4 0,1-16-2</inkml:trace>
  <inkml:trace contextRef="#ctx0" brushRef="#br3" timeOffset="172878.3817">3272 7997 79,'11'-20'35,"-11"20"0,-3 24-2,-13 12-29,-11 11 0,3 16-1,-5 6-1,1 6-3,5 4-2,-1-16-6,16-1-25,-2-12 1,12-10-2,-1-18 0</inkml:trace>
  <inkml:trace contextRef="#ctx0" brushRef="#br3" timeOffset="173081.1882">2687 8145 108,'-18'-4'39,"4"1"1,14 3-1,32-1-36,11-10-1,23-3-3,19-5-3,26 5-18,-1-14-15,18 4-1,1-6-1,10 6-1</inkml:trace>
  <inkml:trace contextRef="#ctx0" brushRef="#br3" timeOffset="173518.0022">6281 7361 83,'-11'3'38,"11"-3"-4,11 1 2,15-7-36,11-2-2,17 7-15,1-10-18,10 3 2,-5-4-3,0 4 1</inkml:trace>
  <inkml:trace contextRef="#ctx0" brushRef="#br3" timeOffset="173674.0072">6429 7605 96,'-19'14'37,"19"-14"0,28-4-2,18-16-36,39-3-31,10-12-4,22-2 1,7-8-3</inkml:trace>
  <inkml:trace contextRef="#ctx0" brushRef="#br3" timeOffset="174095.2207">8080 7084 95,'25'-26'38,"24"1"0,7-11-1,17 3-35,5-1 0,5 7-1,-5 5 1,-6 8-1,-12 11 1,-12 7-1,-16 11-1,-11 12 1,-15 10 0,-12 9 0,-9 6-1,-8 9-1,-6 3 1,-1 2-1,1 1-1,2-9-4,19 0-27,-3-18-4,24-5 0,8-22 0</inkml:trace>
  <inkml:trace contextRef="#ctx0" brushRef="#br3" timeOffset="174422.8312">9354 6859 96,'-33'-8'37,"-7"23"1,-19 15-3,2 22-29,-4 9-2,7 15-1,6 1 1,13 0-2,16-6 1,23-10-2,19-15 1,15-14-1,14-18 1,7-18 0,6-20-1,4-11 0,-4-15 0,-9-9 0,-9-9-2,-13-5 0,-9-2-2,-14 0-1,-6 15-2,-21 2-9,3 26-22,-16 5-1,6 27 1,-7 5-1</inkml:trace>
  <inkml:trace contextRef="#ctx0" brushRef="#br3" timeOffset="174594.4367">9713 7166 97,'0'0'38,"8"-12"0,-8 12-3,-1-17-28,-1-4-38,17 12-5,0-7-2,12 6 0</inkml:trace>
  <inkml:trace contextRef="#ctx0" brushRef="#br3" timeOffset="174984.4492">10411 6846 118,'-30'-12'40,"-17"-6"1,3 17-2,-7 6-37,2 12 1,-1 10-1,4 9 1,4 5-1,12 3 0,15-2-1,16-4 1,20-12-2,15-11 0,16-15 0,10-11 0,6-9 0,0-9 0,-4-5 0,-10 0 0,-13 1 0,-11 7 0,-17 10 0,-13 16 0,-22 9 0,-11 21 0,-9 16 0,-9 13 0,0 11 0,1 5-5,14 13-12,-4-18-8,28 11-6,-3-22-11,16-4 0,-1-18 1,7-5-1</inkml:trace>
  <inkml:trace contextRef="#ctx0" brushRef="#br3" timeOffset="175670.8712">4217 7358 92,'0'0'34,"-15"12"-2,1 14-7,-9 0-24,-5 5-3,-3 10-1,-7-5-8,9 9-20,-5-8-1,11-5-1,7-13 1</inkml:trace>
  <inkml:trace contextRef="#ctx0" brushRef="#br3" timeOffset="175826.8762">4081 7485 103,'0'0'37,"0"-11"2,0 11-3,-6 16-31,6-5-3,8 3-5,2-12-21,21 8-13,0-13 1,19 0-3,3-12 0</inkml:trace>
  <inkml:trace contextRef="#ctx0" brushRef="#br3" timeOffset="176076.4842">4823 6934 103,'4'-16'38,"-4"16"0,-8 24-3,-3 6-32,-3 8-2,-1 7 0,3 10-4,-5-5-8,15 9-24,-1-13-4,13-4 2,5-15-2</inkml:trace>
  <inkml:trace contextRef="#ctx0" brushRef="#br3" timeOffset="176310.4917">5251 6772 92,'-21'29'37,"5"17"-1,-9 3-1,3 13-30,-1 3-2,6 6 0,-1-2-3,3-9-9,11 0-27,-1-15 1,11-7-2,0-15-1</inkml:trace>
  <inkml:trace contextRef="#ctx0" brushRef="#br3" timeOffset="176684.9037">4570 7053 106,'-17'10'38,"5"-11"1,24 3-7,7-11-28,17 1-1,7-7 0,9 1 0,5-1-2,5-1 1,1-1-2,-7 0 1,-6 1 0,-7 2-1,-9 3 1,-5 2 0,-8 2-1,-6 7 1,-2 3-1,5 3 0,4 2 0,7 2 1,8 1-1,9-1-1,13-2-2,4-17-15,21 10-9,-7-17-12,6 0 0,-9-12-2,4-3-1</inkml:trace>
  <inkml:trace contextRef="#ctx0" brushRef="#br3" timeOffset="177698.9362">10926 7198 93,'14'0'35,"-25"9"-2,-5 14 0,-13 4-32,-6 5-1,-5 5 1,-4 1-2,0 1-1,2-7-2,12 0-3,1-20-3,23 1-2,6-13 3,9-12 3,8-5 4,6-5 3,6-3 4,-7-7 4,9 13 8,-21-9-1,12 16-1,-18-6-5,-4 18 0,0 0-4,10-1-4,-10 1 0,10 19-3,4-7-1,5-3-6,21 9-20,-7-11-11,15 3-1,-2-12 0,11 0 0</inkml:trace>
  <inkml:trace contextRef="#ctx0" brushRef="#br3" timeOffset="177901.7427">11451 6932 118,'-12'12'39,"-10"2"0,3 20-5,-5-2-32,3 6 0,0 7-2,3 4-4,10 8-7,-4-12-26,24 0-3,2-15 0,18-5-1</inkml:trace>
  <inkml:trace contextRef="#ctx0" brushRef="#br3" timeOffset="178120.1497">11821 6936 106,'-10'-15'38,"10"15"0,-18 8-1,8 12-32,1 9-2,3 10 0,-2 10-2,0 9-3,1 8-1,-3 1-2,10 10-21,-10-14-14,7 1 2,-4-15-3,5-5 2</inkml:trace>
  <inkml:trace contextRef="#ctx0" brushRef="#br3" timeOffset="178478.9612">11254 7043 110,'-28'6'39,"7"-13"1,21 7-2,25-16-35,4 3 0,11-3 0,7 4-1,5 2-1,1 7-1,-1 6 0,-5 7 1,-6 5-1,-8 3 0,-5 3 0,-5-3 0,0-4 0,2-10 1,5-8-2,6-9 1,5-4-1,8-6 0,6 0 0,0-4-3,7 16-16,-16-9-16,5 16-2,-14-2-1,-1 11-2</inkml:trace>
  <inkml:trace contextRef="#ctx0" brushRef="#br3" timeOffset="178650.5667">12627 6968 102,'-20'-1'32,"5"-2"-31,-4-1-1,19 4-35,-25-4-2</inkml:trace>
  <inkml:trace contextRef="#ctx0" brushRef="#br3" timeOffset="179555.3957">8066 7961 78,'0'0'34,"0"0"0,31-3-1,5-5-33,12 0-1,12-1 1,9-1 1,11 0 0,8 0 0,9-1 1,11 0 1,10 0-1,4 0 0,8 3 1,6-4-1,11 3 0,9-3-1,4 2 0,2-3 1,6 2-1,3-3 0,4 0 0,-2-2 1,-4 2-1,-1 0 0,-4 0 0,-5 3-1,-10-1 0,-12 2 0,-7 2 0,-10 2 0,-11 0 0,-10 2 0,-11-2-1,-10-1 0,-7-1 0,-7 1-1,-12-3-1,-2 6-7,-18-7-26,-4 4-1,-16-4 0,-12 11 0</inkml:trace>
  <inkml:trace contextRef="#ctx0" brushRef="#br3" timeOffset="181349.4532">9645 8059 51,'9'-17'36,"-9"17"0,11-26 0,2 17-19,-11-15-5,14 10-3,-6-6-1,6 5-3,-7-1-1,4 6-1,-13 10 0,0 0-1,0 19-1,-16 12 0,-11 8 0,-6 10 0,-5 7 0,-3 4-1,0-5 0,9 0 1,9-9 0,15-12-1,17-14 1,21-14 0,22-14-1,18-11 1,17-7-1,8-8 0,5-7-2,2-6 0,0 8-5,-21-9-17,-1 14-14,-24-4-1,-10 8-1,-21-3 1</inkml:trace>
  <inkml:trace contextRef="#ctx0" brushRef="#br3" timeOffset="181536.6592">10070 7989 108,'-43'39'39,"13"12"1,-2-1-2,15 1-37,2 13 0,7 3-2,6 3-3,-1-12-5,16 5-25,-7-14-6,11-6 1,-1-15-2</inkml:trace>
  <inkml:trace contextRef="#ctx0" brushRef="#br3" timeOffset="181661.4632">10350 8448 91,'-17'-12'14,"-3"7"-12,-6 1-2,0-2-38,-3-2 0</inkml:trace>
  <inkml:trace contextRef="#ctx0" brushRef="#br3" timeOffset="182191.8802">6528 9648 102,'0'0'37,"24"-3"2,5-6-6,9-7-36,10-9-6,15 9-28,-3-3 0,2 8 0,-9 1-3</inkml:trace>
  <inkml:trace contextRef="#ctx0" brushRef="#br3" timeOffset="182363.4857">6598 9932 95,'-22'10'38,"22"-10"1,18-12-2,26-19-29,19-4-10,8-13-33,20 5-2,-2-7 1,3 10-3</inkml:trace>
  <inkml:trace contextRef="#ctx0" brushRef="#br3" timeOffset="187730.0577">7861 9210 0,'-2'-12'22,"2"12"3,0 0 2,0 0-13,0 0-1,0 0 1,0 0 1,0 0 0,0 0-4,0 0-2,0 0-1,0 0-2,0 0-2,19-4-1,2 1 0,3-3 0,11 1 0,4-4-1,10 2 0,2-1 0,6 1 0,-2-2 0,0 0-1,-4-2 1,-5 2-1,-8 2 0,-6 2 0,-8 4-1,-11 9 1,-11 9-1,-10 13 1,-14 11 0,-9 14 0,-10 12 0,-6 8 1,-6 4 0,1-1-1,6-5-1,7-13-1,15-8-5,5-26-28,29-11-5,9-24 2,25-8-3</inkml:trace>
  <inkml:trace contextRef="#ctx0" brushRef="#br3" timeOffset="188010.8667">8861 9204 72,'-4'11'35,"-5"-1"-2,0 12 2,-7 2-30,0 13-1,-12 5 0,2 11 1,-11 2-1,-1 5-1,-1-3-1,1-6-2,5-2-3,0-21-11,17-2-22,3-19 2,13-7-3,9-20 2</inkml:trace>
  <inkml:trace contextRef="#ctx0" brushRef="#br3" timeOffset="188213.6732">8668 9374 98,'-7'10'39,"-6"1"1,9 14-1,-3-4-33,17 3-2,8-3-1,12-4-1,11-7-2,12-3 0,14-3-4,3-11-2,17 9-26,-14-14-7,4 6 0,-15-6-2</inkml:trace>
  <inkml:trace contextRef="#ctx0" brushRef="#br3" timeOffset="190366.5422">6549 9217 80,'0'0'42,"6"-16"-3,-6 16 2,-7-10-22,7 10-19,0 0-4,-10-14-31,22 21-4,-12-7-1,31 18 0</inkml:trace>
  <inkml:trace contextRef="#ctx0" brushRef="#br3" timeOffset="190569.3487">6961 9955 109,'-17'15'40,"17"-15"1,-21-1-4,21-17-38,3-4-3,3-14-7,12 12-26,-6-4-2,5 16 0,-7 0-1</inkml:trace>
  <inkml:trace contextRef="#ctx0" brushRef="#br3" timeOffset="191302.5722">9692 9104 65,'2'-14'36,"-2"14"-2,4-23-3,-4 23-17,0 0-6,-13 13-1,-4 3-1,2 16-2,-7 6-1,1 12-1,-1 3-1,3 5 0,8 0-3,5-4-1,14 1-7,-1-22-21,23-2-5,4-20-1,17-7 0</inkml:trace>
  <inkml:trace contextRef="#ctx0" brushRef="#br3" timeOffset="191630.1827">10097 9117 74,'-6'-18'35,"-10"7"0,3 14 2,-9 3-31,7 22 1,-6 3-1,9 15 0,1 1-2,7 6 0,6-4-2,10-4 1,8-11-1,7-10-1,7-16 1,4-13-1,2-15 0,0-10 0,-3-9 0,-5-6-1,-7-4 0,-10-2 1,-9 4-1,-7 3-1,-10 8-1,-5 8 0,-4 10-1,-4 3-4,24 15-29,-20 0-2,20 0-1,18 8-1</inkml:trace>
  <inkml:trace contextRef="#ctx0" brushRef="#br3" timeOffset="192223.0017">10951 9117 70,'0'0'35,"-21"3"0,6 17 0,-12 3-28,0 17-2,-8 4-2,3 10 0,-4 4-2,5 0 0,9 0-5,-3-16-19,21-4-12,4-15 1,11-10-2,4-18 1</inkml:trace>
  <inkml:trace contextRef="#ctx0" brushRef="#br3" timeOffset="192363.4062">10772 9354 88,'-19'-7'38,"-6"-2"0,8 13 0,2-4-32,15 0-2,12 9-1,15-10-4,19 4-7,7-16-30,19 2 1,5-11-1,11 0-2</inkml:trace>
  <inkml:trace contextRef="#ctx0" brushRef="#br3" timeOffset="192893.8232">11444 8906 96,'0'0'38,"-15"-6"-1,25-1 0,7-9-36,12 1 1,6-1-2,6 4 2,-4 3-2,-3 9 2,-6 8 1,-9 7-2,-13 7 1,-12 9-1,-13 4 2,-5 6-1,-7 2 1,-2-5-2,3-3 0,6-2 0,10-6-1,10-8 1,17-6-2,13-10 0,12-5-2,7-10-3,18 9-17,-10-24-16,13 7 0,-11-15-1,5 4-1</inkml:trace>
  <inkml:trace contextRef="#ctx0" brushRef="#br3" timeOffset="193252.6347">11982 8800 89,'-15'1'37,"15"-1"2,12-7-1,-2 2-34,11-3 0,6 5 0,-4-3-1,1 4 0,-3 1-1,-2 3 0,-9 2-1,-10-4 1,3 19 0,-11-4-1,-4 2 1,-6 3-2,-3 4 2,-3 1-2,-1 3 2,0 0-2,4-1 0,6-2 0,8-3 0,10-5 0,11-6 0,10-7 0,11-5-1,4-6-2,10-1-1,-4-8-4,14 11-18,-22-12-14,2 10 1,-19-5-2,-4 11 2</inkml:trace>
  <inkml:trace contextRef="#ctx0" brushRef="#br3" timeOffset="193533.4437">11525 9395 89,'45'-13'39,"13"-15"0,23 2 0,3-13-33,11 6-4,0 2-2,-4 1-4,-3 16-22,-22-3-12,-9 15-1,-27 1 0,-12 11 0</inkml:trace>
  <inkml:trace contextRef="#ctx0" brushRef="#br3" timeOffset="193892.2552">11777 9490 103,'0'0'40,"30"-9"1,-10-8-2,10 4-35,4-3-1,6 2-1,1 2 0,-1 2-1,-1 5-1,-4 2 0,-4 7 1,-8 5-1,-8 6 0,-8 6 0,-8 6 0,-11 8 1,-10 4-1,-6 5 1,-4 1-1,-1-1 0,6 0-2,-1-10-3,16 7-17,-5-24-15,25-2-3,3-19 0,16-4-1</inkml:trace>
  <inkml:trace contextRef="#ctx0" brushRef="#br3" timeOffset="195062.2927">7752 10125 47,'0'0'31,"19"-12"2,3 7-1,-1-9-20,18 9-2,-5-10 0,15 8-4,-3-3-1,9 5-2,-2 0 0,6 7 0,1-1-1,4 4 0,2-1 0,6 2-1,2-5 1,7 0 0,6-6-1,4 1 1,7-7-1,1 3 1,3-2-1,1 2 1,-1 1-1,1 2 0,-2 0-1,1 2 1,-2-1-1,-1 0 1,1-2-1,0-2 1,-2-1-1,3 0 1,-3-1 0,0-2-1,-4 2 1,-3 0-1,-4 3 1,0 2-1,-4 0 0,-4 2 1,-3-2-2,0 3 1,-1-4 0,3 0 0,0-5 0,0-2 0,1-2 1,-2-2-1,-1-1 0,-2 0 1,-5 1-1,-3-1 0,-4 4 1,-3 1-1,-6 2 0,-2 4 0,-5 2 0,-3 0 0,-3 2 0,-3 1 0,-2 2-1,-4 0 1,-1 0 0,1-1 0,-1 0 0,0 0 0,-1-1 0,-1 0 0,-2 1 0,-1 1 1,-2-1-1,-3 2 0,-3 0 0,-2 2 0,-3-1 0,-12-2 0,16 4-1,-16-4 1,0 0-2,0 0-2,0 0-11,0 0-23,0 0 0,-15 2 0,15-2-2</inkml:trace>
  <inkml:trace contextRef="#ctx0" brushRef="#br3" timeOffset="195826.7172">9923 10278 61,'9'-15'37,"4"1"-1,-5-2 1,4 7-26,-8-6-4,6 13 2,-10 2-3,0 0-1,-9 16-2,-1 2 1,-10 4-3,0 5 2,-5 3-3,-1 4 3,1 0-3,5-2 2,5-4-1,12-3 1,12-8-1,14-8 1,18-9-1,13-11-1,12-9 0,8-7-3,10-6 1,-4-7-3,3 7-4,-21-10-29,3 11 0,-21-4-1,-5 12 2</inkml:trace>
  <inkml:trace contextRef="#ctx0" brushRef="#br3" timeOffset="195998.3227">10218 10212 100,'-38'35'37,"13"11"4,1-3-4,15 2-32,0 3-2,7 2-2,5-1-7,-9-8-28,15 1-4,-6-13-1,8 0-2</inkml:trace>
  <inkml:trace contextRef="#ctx0" brushRef="#br3" timeOffset="196871.9507">6432 11525 58,'0'0'38,"6"-15"-3,13 6 1,-5-14-21,18 7-7,0-8-2,8 2-4,3 3-4,-9-8-16,5 16-18,-14 0-1,-5 15-1,-20-4 0</inkml:trace>
  <inkml:trace contextRef="#ctx0" brushRef="#br3" timeOffset="197027.9557">6392 11760 85,'0'0'36,"17"14"2,12-32 0,22-4-35,17-6-5,9-15-21,13 6-13,-4-4-1,0 6-1</inkml:trace>
  <inkml:trace contextRef="#ctx0" brushRef="#br0" timeOffset="205044.0171">11579 9705 55,'-14'2'35,"14"-2"1,4-14 0,5-6-14,16 8-15,7-10-2,19 4 0,11-8-1,18 2-2,11-4 0,8 2-1,2-2 0,1 2-1,-4-1 1,-6 1-1,-12-1 0,-12 2 0,-12-1 0,-11 5 0,-10 1 1,-11 1-1,-9 6 0,-10 1-1,-5 12 0,0 0-2,-20-5-1,3 4-5,12 14-25,-9-8-2,8 6-1,6-11-1</inkml:trace>
  <inkml:trace contextRef="#ctx0" brushRef="#br0" timeOffset="205808.4416">7840 9624 68,'-16'-2'37,"16"2"-2,-7-12 2,25 2-25,11-18-4,29-2-2,17-16-2,24-6 0,11-11 0,14-4-2,2-2 2,0 0-3,-8 5 1,-12 8 0,-20 11-1,-19 10 0,-19 12-2,-17 7 0,-18 11-2,-13 5-2,-5 11-5,-21-3-25,12 7-4,-5-7 0,9 4 0</inkml:trace>
  <inkml:trace contextRef="#ctx0" brushRef="#br0" timeOffset="211611.8276">7775 11149 72,'14'-11'38,"-5"-6"-1,5 4 1,-15-3-32,1 16-2,6-16 0,-6 16-1,-27 17 0,-1 9 0,-12 6-1,-6 7 0,-1 2 0,4 2 0,7-3-1,13-4 0,16-8 0,19-6-1,18-9 1,15-5-1,9-2 0,4 0 0,-1 1 0,0 3 0,-9 3 0,-10 6 1,-16 5-1,-14 6 0,-13 4 1,-9 0 0,-10 1-2,-7-1 1,-1-1-4,-1-17-8,15 0-27,-3-17 1,21 1-1,-2-31-3</inkml:trace>
  <inkml:trace contextRef="#ctx0" brushRef="#br0" timeOffset="211830.2346">7899 11058 97,'-27'3'41,"13"12"0,0-10-4,14-5-33,24 10-3,9-10-1,15-3-1,10-3-1,13 0-3,5-7-4,14 11-10,-8-11-21,10 8 0,-12-7 0,1 7 3</inkml:trace>
  <inkml:trace contextRef="#ctx0" brushRef="#br0" timeOffset="211970.6391">8817 11041 82,'-13'18'36,"-6"11"-1,-13-1 3,-2 13-33,-8 4-3,2 9 1,-7 2-2,2 4 0,1 1-3,3-10-5,19 5-25,-5-20-5,18-6 1,0-16-3</inkml:trace>
  <inkml:trace contextRef="#ctx0" brushRef="#br0" timeOffset="212173.4456">8444 11340 99,'-16'-14'40,"16"14"2,-11-4-3,11 4-34,27 5-3,5-2 0,9-2-2,8-1-2,9 1-2,2-8-6,18 11-23,-16-11-7,7 8-1,-12-8-1</inkml:trace>
  <inkml:trace contextRef="#ctx0" brushRef="#br0" timeOffset="212579.0586">9018 11126 90,'2'-23'41,"20"13"1,1-9-1,17-1-36,3 0-2,5 4 1,-1 1 0,-2 7-1,-8 5-1,-8 7-1,-13 7 0,-10 7-1,-14 10 0,-13 7 0,-10 5 1,-6 5-2,-5 2 2,2 0-1,6-3 1,8-3 0,13-8 0,17-9 1,18-11-2,16-10 0,14-7-2,9-12-2,14 5-11,-7-24-10,26 13-12,-14-15-4,7 9-2,-12-7 1</inkml:trace>
  <inkml:trace contextRef="#ctx0" brushRef="#br0" timeOffset="212969.0711">10282 11074 60,'0'0'35,"-12"0"1,-1 14-1,-14 3-27,1 15-2,-11 5-3,0 7 0,-4 2-2,1 0-3,10 6-17,0-15-16,12-4 0,4-15-2,14-18 2</inkml:trace>
  <inkml:trace contextRef="#ctx0" brushRef="#br0" timeOffset="213125.0761">10040 11279 83,'-4'-17'41,"4"17"0,0 0 0,19-11-30,-3 14-6,10 3-3,8 4-3,7-6-4,18 12-24,-7-12-10,14 7-1,-4-7-2</inkml:trace>
  <inkml:trace contextRef="#ctx0" brushRef="#br0" timeOffset="213561.8901">10772 11083 59,'8'-10'37,"-2"-7"0,-6 17 2,10-23-29,-10 23 0,0 0-2,14 5-2,-19 8-1,1 10-2,-7 7-1,1 3-3,-1 7 0,1 0-3,5 0-2,-2-16-16,18 5-17,-1-15 0,17-7 0,3-16 0</inkml:trace>
  <inkml:trace contextRef="#ctx0" brushRef="#br0" timeOffset="213749.0961">11169 10979 83,'0'0'41,"-17"-4"-2,5 22 2,-12 5-35,9 14-2,-4 3-1,4 9-1,2-1-1,6-2-2,9-2-1,7-10-2,19 2-14,-1-21-21,22-3 0,2-22-2,15-3 2</inkml:trace>
  <inkml:trace contextRef="#ctx0" brushRef="#br0" timeOffset="213951.9026">11688 10999 81,'-15'4'39,"-16"10"-1,-3 21 2,-12 7-35,1 9-3,-4 5-1,4 1-1,9-1-1,6-10-4,18 3-7,2-21-26,19-6 0,3-19-1,13-6 1</inkml:trace>
  <inkml:trace contextRef="#ctx0" brushRef="#br0" timeOffset="214092.3071">11440 11222 68,'-22'-13'40,"9"10"-1,-1 0 1,14 3-21,13 7-14,13-6-3,17 1-5,4-13-21,23 6-15,3-11 0,12 0-2,-4-10 1</inkml:trace>
  <inkml:trace contextRef="#ctx0" brushRef="#br0" timeOffset="214451.1186">11910 10882 91,'-24'7'40,"14"5"1,10-12-1,0 0-34,3 11-1,12-5-1,-3-3 0,1 6-1,-3-3-2,-3 7 0,-7 2-1,-8 5-2,-10 4 2,-8 5-2,-6 4 2,-2 1-1,-1 0 1,3 0-1,7-4 2,11-5-1,17-9 1,17-7-1,16-6 0,13-9-2,11-1-3,-2-15-13,13 14-14,-17-12-9,-2 10 0,-19-5-1</inkml:trace>
  <inkml:trace contextRef="#ctx0" brushRef="#br0" timeOffset="215246.7441">7783 11796 32,'-23'10'29,"7"-2"3,2-2-1,14-6-15,0 0-13,0 0 0,24-4 0,-1-1 1,15 0 0,6-4-1,14 3 3,8-3-1,15 2 0,8-4-2,9 4 3,6-5-4,10 3 2,6-4-2,11-1-1,4-2 1,6 0-2,6-2 1,11 2-1,4 1 1,5 3 0,0 0-1,6 4 1,0-1 0,2 2 0,-4-1 0,-1-1 0,-2-2 0,-1 0 0,-6-3 0,-10 0-1,-10 0 0,-11 0-2,-12 5-3,-23-9-12,-12 15-21,-25-4 0,-15 11-1,-23-5 0</inkml:trace>
  <inkml:trace contextRef="#ctx0" brushRef="#br0" timeOffset="215683.5581">9311 11796 68,'21'-7'41,"-21"7"-4,16-5 2,-16 5-32,-15 20-3,-1-2 0,-3 11-2,-5 2 1,3 6-2,1 0 2,12-1-3,9-8 3,20-6 0,16-12-1,18-13-2,18-9-1,10-15-4,16 2-5,-11-18-29,8 4 0,-17-6 2,-5 9-4</inkml:trace>
  <inkml:trace contextRef="#ctx0" brushRef="#br0" timeOffset="215855.1636">9727 11768 73,'-66'36'40,"14"14"-1,2-2 2,17 9-27,8 2-9,12 0-4,9-1-1,5-9-3,17 4-26,-5-21-11,14 1 1,-1-21-3</inkml:trace>
  <inkml:trace contextRef="#ctx0" brushRef="#br0" timeOffset="216494.7841">9104 11963 29,'-21'8'34,"3"2"1,-1-2 0,15 11-17,-10-17-3,27 8-3,3-15-3,28-1-1,14-15-2,20-2-1,16-10 0,13-4 0,7-4-4,-1 3 2,-6 4-3,-13 6-1,-15 8-4,-21 0-5,-11 16-29,-24-4-2,-8 9 0,-15-1-1</inkml:trace>
  <inkml:trace contextRef="#ctx0" brushRef="#br0" timeOffset="216915.9976">9024 11414 39,'-22'16'33,"1"-4"2,8 3 0,-5-14-24,15 10 0,-7-15 1,10 4-2,6-14-1,14-2-3,11-14 0,17-4-2,12-10 1,17-5-2,11-3-1,9-2 1,5 3-2,-2 1 0,-8 10-1,-10 3-2,-9 14-8,-25-6-26,-1 14-3,-20-2-2,-6 8 0</inkml:trace>
  <inkml:trace contextRef="#ctx0" brushRef="#br0" timeOffset="217664.8216">11723 11415 37,'0'0'33,"-3"-25"3,10-5-1,19-1-24,-2-21 0,23 6 0,0-17-2,16 6-1,-4-7-2,4 11-1,-8 5-3,-9 10-1,-9 11-5,-22 4-26,-3 16-8,-12 7 1,0 0-2</inkml:trace>
  <inkml:trace contextRef="#ctx0" brushRef="#br0" timeOffset="218366.8441">6540 13005 74,'22'-7'40,"-5"-4"-2,15 3 0,2-4-37,12 1-2,7 3-2,1-5-4,11 12-29,-11-3-1,0 10-1,-12-6 0</inkml:trace>
  <inkml:trace contextRef="#ctx0" brushRef="#br0" timeOffset="218554.0501">6656 13258 52,'-31'29'39,"12"-13"0,29-4-3,17-24-16,26-2-16,20-10-5,14-16-17,13 9-18,2-7-2,7 4-1,-7-3 1</inkml:trace>
  <inkml:trace contextRef="#ctx0" brushRef="#br0" timeOffset="218975.2636">7878 12772 75,'-23'-11'41,"-4"25"-2,-21 3 2,-6 12-38,-3 5 0,4 7-1,6-1 0,10 2 0,15-7-1,22-4 0,22-8 0,17-6 0,14-8 0,14-2-1,4-4 1,0 2-1,-6 3 1,-11 6 0,-14 8 0,-17 6-1,-19 8 0,-14 5 0,-12 2 0,-8 2-1,-4-2 0,-2-12-3,8-2-4,-5-26-22,33-3-11,-13-17 2,28-8-3</inkml:trace>
  <inkml:trace contextRef="#ctx0" brushRef="#br0" timeOffset="219474.4796">7923 12777 82,'-17'-2'41,"-4"-5"0,21 7 1,-15-6-37,29-1-3,10-3 0,11-1-1,8 1 0,8-1 0,7 3-1,5 4 1,1 3-1,-5 3 0,-4 3 0,-7 1 0,-8 4 0,-9 0 0,-13 2 0,-12 0 1,-13 3-1,-10 0 0,-11 3 1,-4 2 0,-4 1 0,2 1-1,2 0 1,9-1 0,10-2-1,13 1 1,13-3 0,11-1-1,11-2 1,5 0-1,4 1 1,4-1-1,-3 1 1,-2 2-1,-9 2 1,-3 4-1,-13 3 1,-6 4-1,-11 4 0,-10 1 0,-10 4 0,-6 1-1,-6-1 0,-2-7-1,3-3-1,2-12-4,16 4-12,-5-32-13,25-1-9,-1-24 0,16-4 0</inkml:trace>
  <inkml:trace contextRef="#ctx0" brushRef="#br0" timeOffset="219661.6856">8528 12746 101,'-13'-12'43,"13"12"1,6-10-2,7 1-39,19-3-1,11-2-2,9 3 0,7-3-2,11 7-5,-4-10-12,21 22-10,-18-12-13,13 11 0,-3-9 0,11 6 0</inkml:trace>
  <inkml:trace contextRef="#ctx1" brushRef="#br0">14401 18149</inkml:trace>
  <inkml:trace contextRef="#ctx0" brushRef="#br0" timeOffset="253033.1818">9657 13047 49,'20'-23'36,"-8"-3"-1,-5 7 0,-17-3-29,2 11-1,-14-2 2,-1 11-1,-14 0 1,-2 10-2,-8 4-1,4 11 1,-5 4-2,5 14 1,-2 5-1,4 6-2,4 3 1,10 2-1,9-3-1,10-3 1,15-10-1,14-12-1,20-11 0,16-14-1,21-5-5,-1-24-17,27 7-13,-10-17-2,4 3-2,-16-9 0</inkml:trace>
  <inkml:trace contextRef="#ctx0" brushRef="#br0" timeOffset="253641.6013">10050 13006 79,'0'0'40,"-7"16"-1,-7 9 0,-12-2-36,-1 10 0,-3 0 0,4 1-2,1 1 0,6-5-1,10-6 0,8-8 0,1-16 0,24 5-1,0-19 1,4-8 1,4-8-1,-1-6 1,-2-4-1,-5-2 1,-4 0-1,-7 5 1,-5 6-1,-6 10 0,-2 21 0,0 0 0,-21 8 0,10 16 1,-1 10-1,2 2 1,5 1-1,6-3 1,12-11 0,10-13 0,12-13-1,11-15 0,11-13 1,7-10-1,-1-6 0,0-3 1,-11 2-1,-7 6 0,-11 7 1,-13 10-1,-16 15 0,-5 10 0,-24 30 0,1 4 1,-5 10-1,1 5 0,4 4-1,6-2 0,16-6-2,6-17-4,28 1-17,-6-30-12,21-2-2,-1-17-3,8-6 1</inkml:trace>
  <inkml:trace contextRef="#ctx0" brushRef="#br0" timeOffset="254140.8173">10773 12243 90,'-18'-1'40,"18"1"2,-13-4-3,13 4-35,16-16-2,13 6 0,7-2-1,8 0 0,4 0-1,2 4 1,-4 3-1,-4 5 0,-12 7 0,-12 5 1,-15 6-1,-12 4 0,-10 4 0,-7 0 0,-4 2 0,1-2 1,4-1-1,6-6 1,11-3-1,12-4 1,15-5-1,12-3 0,9 0 1,3 2 0,-1 3 0,-4 6 0,-11 8 0,-14 7-1,-20 7 1,-18 8 0,-13 3-1,-9 2-1,-5-3 0,-1-8-2,11-1-5,-4-23-12,34 8-10,-5-24-11,17 1 0,19-26-2</inkml:trace>
  <inkml:trace contextRef="#ctx0" brushRef="#br0" timeOffset="254983.2443">7204 14433 57,'19'-11'38,"13"4"-1,-1-10-1,17 0-34,-1 0-6,3-15-19,11 12-12,-5-5-2,-2 8 1</inkml:trace>
  <inkml:trace contextRef="#ctx0" brushRef="#br0" timeOffset="255139.2493">7342 14562 60,'-52'36'38,"19"-5"0,12-18-1,21-13-33,35-13-3,16-13-4,25 3-27,3-14-5,14 4-3,0-7 0</inkml:trace>
  <inkml:trace contextRef="#ctx0" brushRef="#br0" timeOffset="255529.2618">8305 14217 56,'-26'11'41,"-14"0"-2,3 13 1,-9 2-26,5 4-9,3-2-1,8 4-1,10-5-1,15-3-1,15-7 0,18-8-1,18-7 1,14-5-1,9-3 0,3-1 1,-4 2-1,-5 4 1,-14 7-1,-13 7 1,-22 10-1,-19 7 0,-18 5 0,-11 6 0,-7-1-1,-2-3-1,3-2 0,1-12-4,16 3-8,0-29-16,23 3-8,20-26-3,10 0 3</inkml:trace>
  <inkml:trace contextRef="#ctx0" brushRef="#br0" timeOffset="255997.2768">8363 14219 69,'-27'-3'39,"27"3"0,-14-5 2,25-4-36,18-7-2,18 0 1,7-4-1,10 1 0,2 0-1,-3 5-1,-5 6 1,-10 7-1,-12 7 0,-13 7-1,-14 5 1,-10 6 0,-8 3-1,-9 0 0,-2 3 1,-4-1-1,1-1 0,6-3 0,6-5 0,9-4 0,9-6 0,10-4 0,11-6 1,10-3-1,9-2 0,-1-1 0,0 2 1,-2 3-1,-8 5 0,-7 5 0,-11 8 0,-12 5 1,-9 6-2,-10 5 1,-5 4 0,-6-2-2,-2 3 0,-1-4-2,11 2-7,-7-25-15,25 5-9,-2-16-5,11-17-1,4-14 1</inkml:trace>
  <inkml:trace contextRef="#ctx0" brushRef="#br0" timeOffset="256153.2818">8960 14154 91,'-17'0'41,"-1"-6"2,18 6-2,16-3-40,16-9-1,19 0-3,7-6-4,31 13-18,-6-17-9,25 13-7,0-3-1,11 8 1</inkml:trace>
  <inkml:trace contextRef="#ctx0" brushRef="#br0" timeOffset="256886.5053">9508 14456 42,'25'-32'35,"3"4"3,-7-2-1,1 18-29,-10-5-1,-1 18 1,-11-1-1,-6 22-1,-8 1-1,-1 8-1,-4 5-1,0 2-1,-2 1 1,3-1-2,4-6 1,3-4-1,7-9-1,5-8 1,-1-11 0,19-9-1,-3-10 1,5-9 0,1-8 0,2-4-1,-2-2 2,0-2-2,-2 4 0,-3 5 0,-4 7 1,-4 8-1,-2 10 0,-7 10 0,12 3 1,-8 14-1,3 3 1,2 3 0,8 0-1,4-3 1,7-6 0,7-6 0,8-15-1,8-11 1,2-7 0,1-7 0,-2-5-1,-7 1 1,-8 2-1,-7 6 1,-11 8-1,-19 20 0,0 0 0,-2 15 1,-10 15-2,-2 9 0,-1 10-1,1 0-1,7 8-3,1-17-7,21 13-14,-10-25-11,24-4-2,-1-23-2,18-6 3</inkml:trace>
  <inkml:trace contextRef="#ctx0" brushRef="#br0" timeOffset="257245.3168">10732 13877 80,'7'-38'41,"4"17"0,-10 6 0,-1 15-35,0 13-2,-2 10 0,-5 8-2,-4 11 0,-4 8 0,-2 11-1,-6 3 1,-2 5 0,0-2-1,3-5 1,3-8-1,8-6 0,9-11 0,11-12-1,10-10 1,14-12-1,8-8 0,9-7 0,6-5 1,2-4-2,0 1 1,-3-1-2,-3 6-2,-11-6-8,6 23-9,-30-15-10,12 20-11,-18-4-2,5 8 1</inkml:trace>
  <inkml:trace contextRef="#ctx0" brushRef="#br0" timeOffset="257432.5228">11541 14539 87,'-29'4'40,"12"1"1,3-10-7,1-14-56,23 12-10,-7-14-8,13 6-2,-2-7 0</inkml:trace>
  <inkml:trace contextRef="#ctx0" brushRef="#br0" timeOffset="396898.4887">3949 7863 90,'2'-17'38,"13"5"0,0-5 0,13 5-32,3 1-2,17 5-2,8-2 0,17-2-1,21-6 1,19-5-1,15-8 0,15-2-1,7-5 1,3 2 0,-6 1-2,-12 7-1,-19 13-7,-34 1-27,-13 15-3,-29-2 1,-17 13-2</inkml:trace>
  <inkml:trace contextRef="#ctx0" brushRef="#br0" timeOffset="397335.2943">4600 7903 83,'23'-9'37,"-10"3"-2,-13 6 1,-8 23-32,-12 5-1,-11 8 0,-4 8 0,-3 1 0,3 5 0,7-4 0,19-4-1,17-12 0,30-14 0,25-12-1,21-10-1,18-9-1,10-15-2,12-4-5,-11-17-16,0 7-13,-26-7-1,-14 5-1,-31-5 2</inkml:trace>
  <inkml:trace contextRef="#ctx0" brushRef="#br0" timeOffset="397444.4957">5041 7893 99,'-91'68'38,"11"21"0,3 3-1,22 10-34,23-2-6,16-12-32,36-9-3,16-21-2,29-13-1</inkml:trace>
  <inkml:trace contextRef="#ctx0" brushRef="#br0" timeOffset="398489.7091">10202 7858 68,'-64'-25'35,"-5"-1"-1,-1 3 1,-4 1-30,6 14 0,-4 8-2,3 16-1,1 13 0,4 20-1,4 17 0,9 17-1,8 15 1,14 12-1,13-1 0,22-3 1,24-10-1,31-18 0,30-20 1,27-24 0,24-36 1,21-24-1,6-26 2,-4-14-2,-16-10 1,-30-9 0,-38-3 0,-38 3 0,-48 5-1,-43 8 0,-36 8 0,-27 10 0,-15 11-2,-4 8-4,22 16-30,18 4-3,39 10 0,30 7-2</inkml:trace>
  <inkml:trace contextRef="#ctx0" brushRef="#br0" timeOffset="400568.781">4254 8409 78,'0'0'37,"12"7"-2,23-13 2,19-15-33,31-7 0,24-15 0,26-9 0,17-12-1,14-3 0,-1-4-3,-4 3 0,-18 11-4,-26 2-6,-16 24-25,-38 6-2,-22 16 1,-27 5-2</inkml:trace>
  <inkml:trace contextRef="#ctx0" brushRef="#br0" timeOffset="401239.61">1925 7700 102,'32'-35'39,"23"-2"0,6-17-1,23-4-36,9 2-7,4-8-30,14 7-3,-7 0-1,-2 6-2</inkml:trace>
  <inkml:trace contextRef="#ctx0" brushRef="#br0" timeOffset="404468.8514">2290 8630 89,'58'-28'38,"23"-21"0,31-9-1,23-12-33,22-14-2,18-4-5,2-8-9,3 16-24,-17 0 0,-13 12-2,-25 2 0</inkml:trace>
  <inkml:trace contextRef="#ctx0" brushRef="#br0" timeOffset="404921.2572">4601 7434 101,'62'-40'38,"37"-10"1,26-23-3,17-10-39,38-2-30,5-10-4,15 1 0,-8 0-3</inkml:trace>
  <inkml:trace contextRef="#ctx0" brushRef="#br0" timeOffset="405716.8674">12302 7290 104,'0'0'32,"-26"-9"-27,16-3-3,-7 2-40,6 3-2</inkml:trace>
  <inkml:trace contextRef="#ctx0" brushRef="#br0" timeOffset="406933.683">3430 6545 14,'-35'5'18,"-17"-3"6,-8 9-13,-5 13 3,-16-3 2,-2 17 2,-19-5-1,10 20 1,-11-6-2,23 20-3,2 2-6,28 19-1,17 5-3,27 11-1,27 6-2,27-4-1,32-13 0,33-22 1,29-31 0,24-32 1,18-34 0,11-31 0,-3-32 2,-9-17 0,-27-14 0,-32 0-1,-39 4-3,-40 4-2,-39 15-4,-44-1-17,-23 27-11,-24 9-2,-9 27 0,-6 12-1</inkml:trace>
  <inkml:trace contextRef="#ctx0" brushRef="#br0" timeOffset="407947.696">4154 9406 67,'7'-36'34,"-5"-2"-2,0 8 1,-6-1-27,4 12-2,-6 0 1,6 19 0,-12-10-1,8 23 0,-2 7 0,5 16-1,2 12-1,7 17 0,2 13 0,4 16 0,4 7-1,4 7 0,1-2 0,1-5 1,-1-11-2,1-13 1,-2-19 0,4-20 2,1-25 0,3-25-1,2-28 1,8-24 0,3-20-1,4-18 1,3-18-2,2-13-1,0-1 0,-4 6-1,-7 18 0,-6 14-1,-6 21-1,-10 16-3,1 37-26,-15 11-7,6 21 0,-9 6-3</inkml:trace>
  <inkml:trace contextRef="#ctx0" brushRef="#br0" timeOffset="409117.711">4893 9927 57,'-30'9'35,"-2"4"-1,-2 1-1,5 12-12,-3-8-16,15 10 0,4-6-1,14 3 0,10-4-2,12-2 0,8-6 0,9-4 0,4-6-1,2-6 0,-3-7 1,-4-5-2,-7-6 1,-8-3 0,-11-5 0,-11 0-1,-11 2 1,-8 1-1,-6 4 0,-3 4-1,1 4-1,-1 2-2,11 10-4,0-11-26,15 13-2,20-28 1,14 7-3</inkml:trace>
  <inkml:trace contextRef="#ctx0" brushRef="#br0" timeOffset="409336.1138">5545 9211 93,'-10'-18'38,"10"18"1,-22 8-1,17 22-33,-4 16-3,5 19 1,-3 13 0,-1 19-1,-3 9-2,-5 5-1,6 5-16,-9-21-20,14-9 0,1-23-2,19-17-2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837804"/>
              </p:ext>
            </p:extLst>
          </p:nvPr>
        </p:nvGraphicFramePr>
        <p:xfrm>
          <a:off x="214283" y="762000"/>
          <a:ext cx="8750332" cy="446836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from yesterday and see why the formula makes sense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formula can be used to either find or confirm a piece of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Try out our new method on jars and beakers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big picture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760" y="316800"/>
              <a:ext cx="3471840" cy="257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360" y="307080"/>
                <a:ext cx="3501360" cy="25939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93240" y="247320"/>
              <a:ext cx="8348760" cy="5541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79560" y="234000"/>
                <a:ext cx="8367480" cy="556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778160" y="5077440"/>
              <a:ext cx="757080" cy="266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72400" y="5065920"/>
                <a:ext cx="775080" cy="28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6560" y="70560"/>
              <a:ext cx="8112960" cy="605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3600" y="56880"/>
                <a:ext cx="8130240" cy="607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798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9160" y="218520"/>
              <a:ext cx="7952040" cy="631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2960" y="203760"/>
                <a:ext cx="7972920" cy="633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273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48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</TotalTime>
  <Words>260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</cp:revision>
  <dcterms:created xsi:type="dcterms:W3CDTF">2006-08-16T00:00:00Z</dcterms:created>
  <dcterms:modified xsi:type="dcterms:W3CDTF">2013-02-21T22:04:09Z</dcterms:modified>
</cp:coreProperties>
</file>