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4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>
      <p:cViewPr varScale="1">
        <p:scale>
          <a:sx n="79" d="100"/>
          <a:sy n="79" d="100"/>
        </p:scale>
        <p:origin x="88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2D19\bdays&amp;yr\7Px\7Px%20spreadsheets\Water%20heights%20201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2D19\bdays&amp;yr\7Px\7Px%20spreadsheets\Water%20heights%202013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h (cm)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Sheet1!$A$2:$A$7</c:f>
              <c:numCache>
                <c:formatCode>General</c:formatCode>
                <c:ptCount val="6"/>
                <c:pt idx="0">
                  <c:v>2.1</c:v>
                </c:pt>
                <c:pt idx="1">
                  <c:v>4.9000000000000004</c:v>
                </c:pt>
                <c:pt idx="2">
                  <c:v>6.1</c:v>
                </c:pt>
                <c:pt idx="3">
                  <c:v>6.7</c:v>
                </c:pt>
                <c:pt idx="4">
                  <c:v>7.9</c:v>
                </c:pt>
                <c:pt idx="5">
                  <c:v>12.7</c:v>
                </c:pt>
              </c:numCache>
            </c:numRef>
          </c:xVal>
          <c:yVal>
            <c:numRef>
              <c:f>Sheet1!$B$2:$B$7</c:f>
              <c:numCache>
                <c:formatCode>General</c:formatCode>
                <c:ptCount val="6"/>
                <c:pt idx="0">
                  <c:v>15.8</c:v>
                </c:pt>
                <c:pt idx="1">
                  <c:v>3</c:v>
                </c:pt>
                <c:pt idx="2">
                  <c:v>2.6</c:v>
                </c:pt>
                <c:pt idx="3">
                  <c:v>1.7</c:v>
                </c:pt>
                <c:pt idx="4">
                  <c:v>1.6</c:v>
                </c:pt>
                <c:pt idx="5">
                  <c:v>0.9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6656792"/>
        <c:axId val="246658752"/>
      </c:scatterChart>
      <c:valAx>
        <c:axId val="2466567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6658752"/>
        <c:crosses val="autoZero"/>
        <c:crossBetween val="midCat"/>
      </c:valAx>
      <c:valAx>
        <c:axId val="246658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66567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Sheet1!$E$1</c:f>
              <c:strCache>
                <c:ptCount val="1"/>
                <c:pt idx="0">
                  <c:v>log h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Sheet1!$D$2:$D$7</c:f>
              <c:numCache>
                <c:formatCode>General</c:formatCode>
                <c:ptCount val="6"/>
                <c:pt idx="0">
                  <c:v>0.32221929473391925</c:v>
                </c:pt>
                <c:pt idx="1">
                  <c:v>0.69019608002851363</c:v>
                </c:pt>
                <c:pt idx="2">
                  <c:v>0.78532983501076692</c:v>
                </c:pt>
                <c:pt idx="3">
                  <c:v>0.82607480270082645</c:v>
                </c:pt>
                <c:pt idx="4">
                  <c:v>0.89762709129044149</c:v>
                </c:pt>
                <c:pt idx="5">
                  <c:v>1.1038037209559568</c:v>
                </c:pt>
              </c:numCache>
            </c:numRef>
          </c:xVal>
          <c:yVal>
            <c:numRef>
              <c:f>Sheet1!$E$2:$E$7</c:f>
              <c:numCache>
                <c:formatCode>General</c:formatCode>
                <c:ptCount val="6"/>
                <c:pt idx="0">
                  <c:v>1.1986570869544224</c:v>
                </c:pt>
                <c:pt idx="1">
                  <c:v>0.47712125471966244</c:v>
                </c:pt>
                <c:pt idx="2">
                  <c:v>0.41497334797081792</c:v>
                </c:pt>
                <c:pt idx="3">
                  <c:v>0.23044892137827389</c:v>
                </c:pt>
                <c:pt idx="4">
                  <c:v>0.20411998265592479</c:v>
                </c:pt>
                <c:pt idx="5">
                  <c:v>-4.5757490560675115E-2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5095304"/>
        <c:axId val="295098440"/>
      </c:scatterChart>
      <c:valAx>
        <c:axId val="2950953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5098440"/>
        <c:crosses val="autoZero"/>
        <c:crossBetween val="midCat"/>
      </c:valAx>
      <c:valAx>
        <c:axId val="295098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50953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0T19:52:54.63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10214 5697 70,'6'-13'37,"-6"13"-1,0 0 0,3 11-31,-7 12-3,2 11 3,-3-1 0,3 5-1,2-3 2,9-4-1,11-14-1,19-14 2,19-24-3,23-14-2,19-18 0,19-11 0,19-22-1,16-17 1,23-30-2,23-34-3,36-33-2,22-57-26,98-41-8,-17-55 1,32-27-4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0T20:36:34.81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16199 12250 24,'0'0'29,"-20"6"0,-1-15 2,-8-5-24,8 8 0,-12-12-1,1 9-1,-11-10-2,-7 6-2,-12-1 0,-8 4 0,-18-1-1,-6 5 1,-14-1 0,-10 4 0,-11-3 1,1 6 1,-12-3-1,6-2 1,-7-3 0,1-2-1,-3-3 1,6-1-2,-6-2 1,0-2 0,-6 0-2,-3 1 0,-5 1 0,-4 3-2,-4 2 2,-5 2-1,1 2 1,-7 4 0,3-1 0,5 6 0,5 0 0,2 3 0,7 2 1,2 4-1,7 3 0,2 6 0,0-2 0,2 5 0,2 2 0,4 1 0,1 3-1,4-1 1,3 3 0,7-1-1,6 2 1,1-2 0,6 1 0,1 1 0,6 0 1,2 0-1,6 0 1,5 2-1,8-2 2,6 3-2,1 1 0,13 0 0,2 1-2,5 0 0,11 1 1,2-1-1,7 1 1,7-3-1,7 1 1,5-2-1,13-4 2,4-2 0,6 1 0,8-2 0,9-3 1,7 1 0,4-3 0,6 1 0,5-3 0,4 3 0,5-2 1,4 2-1,1-1-1,6 3 1,5-1-1,3 5 1,3-2-1,6 1 0,2-1 2,6-2-1,5-2 0,6 0 0,6-5 0,9-2 0,5-4 0,13 3 0,3-3 0,4 2 0,7-1-1,2 1 0,7 0 0,7-1 1,3-3-1,3-1 0,8-3 0,6-3 0,9-1 0,5-5 0,3-1 1,-4-1-1,-3-4 0,4 2 0,-2-1 1,-1 1-1,-8-2 0,-3 1 0,-6-1 1,3-4-1,-1-1 0,0-4 0,-5-3 0,-4-6 0,-3-3 0,-4-4 0,-5 2 0,-6-4 0,-10 1 0,-8-1 1,-8 2-1,-6 0 0,-14 0 0,-8 4 0,-12-2 0,-8 2 0,-14 0 1,-13 1-1,-11-1 0,-11 1 0,-9 1 1,-9-1-1,-7-4 1,-8 0 1,-9-2-1,-3-1 1,-9-1-2,-3-1 2,-8-1-2,-8 2 2,-11 1-1,-11 2-1,-12 1 0,-15-1 0,-12 3 0,-12 1 0,-8 3-1,-14 1-1,0 13-6,-20-10-27,9 12 0,-11-3-2,3 11 0</inkml:trace>
  <inkml:trace contextRef="#ctx0" brushRef="#br0" timeOffset="733.2094">9130 12977 35,'0'0'31,"13"-21"1,-13 21-1,16-15-19,-16 15-5,0 0-4,9-17 0,-9 17-1,0 0-1,9 30 1,-11-7-1,2 16 1,-6 6 0,6 21 0,-3 12-1,-1 18 2,-1 11-2,0 18 2,-3 6-2,5 17 0,-6 9 1,4 3-1,-4-1-1,3-3 0,-1-4 0,2-13-4,3-6-1,-11-31-21,15-10-9,-7-26-1,7-21 0</inkml:trace>
  <inkml:trace contextRef="#ctx0" brushRef="#br0" timeOffset="1544.4198">17223 12865 35,'0'0'33,"0"0"2,25 28-1,-25-28-23,18 57-1,-12-9-3,6 29 0,-12 16-4,-3 19 1,-12 18-2,-4 14-1,-6 9 0,-4 4 0,4-6-1,4-6 0,10-10-1,9-19-4,18-4-8,-3-28-21,10-10-2,-5-15-1,-4-11 0</inkml:trace>
  <inkml:trace contextRef="#ctx0" brushRef="#br0" timeOffset="2745.6352">9377 14932 4,'0'-16'24,"0"16"1,0 0-2,0 0-14,0 0-2,0 0 0,0 0-1,0 0 1,0 0-1,0 0 0,0 0 1,-14-12-2,14 12 0,0 0-2,0 0 0,0 0-1,0 0 0,0 0-1,10 21 0,-10-21-1,16 25 1,-3-5 0,5 1-1,1 2 1,6 2-1,6 4 1,3 1-1,3-1 1,10 3 0,3-6 0,11 5 1,5-3-1,9 1 1,4-4-1,14-2 0,3-4 0,10 3 1,1-3-1,6 3-1,7 1 0,3-2 1,2 4-1,-2 5 0,6 1 0,0 1 1,0 0-1,3 2 1,-1-4 0,6 4 0,1-4 0,7 0 0,0-3-1,5 0 1,4-6 0,5 0-1,9-5 1,2-1-1,5-8 1,2-2-1,2-5 1,3-5 0,6-4-1,0-5 1,-8-4 0,3-4 0,-6-2 0,2-3-1,-1-3 1,-1-3 0,-7 0-1,-7-3 1,-2 2 0,-9-1-1,-5-3 0,-8 1 1,-7 1-1,-5-3 0,-5 0 1,-2 0-1,-8-6 0,-4-1 1,-5-4-1,-4-2 1,-8-5 0,-7 2 0,-9-2 0,-7 2 0,-11 1 0,-5 6-1,-9 7-1,-14 6-1,-8 12-2,-17-6-6,-4 29-27,0 0-1,0 0 0,-25-9-1</inkml:trace>
  <inkml:trace contextRef="#ctx0" brushRef="#br0" timeOffset="4196.4538">9507 12908 22,'0'0'28,"36"-11"1,-16 2-1,3-2-20,15 9-2,-4-6-1,12 6-1,-3-5-1,9 7 0,-2-6 0,5 8 0,1-7 0,8 5 0,4-7 0,11 3 0,1-5-1,15 4 0,5-4 0,15 0-1,6 2 0,6 2 0,7 1 0,0 2-1,9 0 1,4 2-1,5-1 1,7-1 0,6 0 0,3 2 1,9-5-1,11 3 0,1-3 0,8 1 1,1 0-1,-3 4 0,-5 0 0,3 4 1,-7-2-2,3 1 1,-4 1 0,-5 0-1,-3-1 1,-1 1 0,-1-4 0,4 0 0,-8-2 1,1 0-1,-11-3 1,2 1-1,-11-5 1,-2 4 1,-7-4-2,-7 0 1,-6 0-1,-5 4 1,-8 0-2,-10 3 2,-12 2-3,-13 0-2,-14 5 2,-16-1-3,-15 3 0,-15-7-3,-2 10-2,-20-10-20,0 0-7,0 0-2,0 0 1</inkml:trace>
  <inkml:trace contextRef="#ctx0" brushRef="#br0" timeOffset="5194.8666">18724 12384 52,'0'0'33,"9"-25"-1,-9 25 0,-22-21-25,-8 1-2,3 9-1,-18-3 2,-1 14-2,-17-3 0,1 17 0,-12 4 0,3 17 0,-6 6-1,5 13-1,6 3 0,18 3-3,14-3 2,23-3-2,24-13 1,26-17-1,29-20 2,21-20 0,26-23 1,15-18 1,10-22-2,1-11 1,-10-12 0,-13-3 0,-22-2-1,-17 6-1,-24 10 1,-19 16-1,-20 16 1,-16 18-1,0 41 1,-34 2-1,4 41 0,-8 26 1,-3 24-2,-2 10 1,7 18-6,3-8-3,24 6-30,-4-19 1,31-6-2,0-28 1</inkml:trace>
  <inkml:trace contextRef="#ctx0" brushRef="#br0" timeOffset="5397.6692">19439 12510 82,'-18'-1'37,"18"1"-2,0 0-1,25-22-36,7 4-6,22 10-26,-8-3-1,10 5-1,-13 3 0</inkml:trace>
  <inkml:trace contextRef="#ctx0" brushRef="#br0" timeOffset="5553.6712">19391 12731 70,'-43'27'37,"9"-13"1,34-14-2,0 0-30,21 2-3,28-13-6,1-10-32,23 1 1,-3-5-3,5 4 1</inkml:trace>
  <inkml:trace contextRef="#ctx0" brushRef="#br0" timeOffset="6084.078">20263 12537 33,'13'-23'32,"-13"23"3,-13-16-1,13 16-18,-37 2-4,15 12-1,-19-3-4,5 15-3,-12 1 0,3 12-2,-3 2 1,9 4-2,7-3 0,14-1-1,11-9 2,17-7-2,17-16 1,21-12 0,11-20 0,13-15 2,5-21-1,3-14 1,1-16-1,-6-9 1,-13-10-1,-8 3 1,-16 3-2,-11 17-1,-17 15 1,-13 26 0,-15 29-1,-13 32 1,-6 31-1,-6 23 1,0 18-1,4 9 0,12 9-3,9-8-1,23 3-6,2-31-6,31 2-23,-4-27 0,21-3-2,-5-23 2</inkml:trace>
  <inkml:trace contextRef="#ctx0" brushRef="#br0" timeOffset="6255.6802">20852 12592 56,'7'-34'37,"-7"4"0,0 30 1,-18-19-27,16 36-4,-12 7-3,5 15-2,-5 3-1,1 7-4,6 4-1,-4-16-7,18 8-26,-7-18 1,15-10-1,1-17 1</inkml:trace>
  <inkml:trace contextRef="#ctx0" brushRef="#br0" timeOffset="6427.2824">21106 12156 82,'-18'-41'37,"7"23"0,-5 11 0,16 7-34,-6 23-8,6-23-24,26 38-6,6-13-1,20 12-2</inkml:trace>
  <inkml:trace contextRef="#ctx0" brushRef="#br0" timeOffset="6817.2874">21578 12500 79,'-47'9'39,"-19"-4"-1,7 20 1,-16-6-33,12 21-1,-5-3-1,15 9-3,10-1 1,20-1-2,21-4 1,20-10-2,23-11 1,16-11-1,14-10 1,6-11 0,2-6 1,-6-10-2,-6-5 2,-14-3 1,-12-2-1,-14 1 1,-9 3-2,-11 6 2,-1 6-1,-6 23 1,-13-18-2,13 18 0,-21 25-1,12 0-1,-2 9-1,-2 2-3,13 12-5,-14-16-27,25 9-1,-4-18-1,20 4 0</inkml:trace>
  <inkml:trace contextRef="#ctx0" brushRef="#br0" timeOffset="7300.8936">22080 12605 80,'-28'5'38,"1"8"-2,9 12 0,-11-6-30,13 11-3,-2-5-1,9 0-1,0-5 0,9-20-2,13 19 2,3-20 0,4-10 0,6-7 1,1-7-1,4-5 2,-3-6-2,-1 2 1,-5-1-1,-5 5 1,-6 6-1,-5 8 0,-6 16-1,0 0 1,0 0-1,0 0 1,-11 25-1,14-9 0,5 2 0,-8-18 1,34 23-1,-9-17 1,3-10 0,3-5-1,-1-5 1,2-2 0,-5-5 0,-2 1 0,-4 2-1,-4 4 1,-17 14-1,16-11 0,-16 11 0,0 23-1,-2 2-1,-4 4-1,1 10-2,-7-7-6,28 20-15,-29-22-14,22 7 0,-9-15 0,22-1 1</inkml:trace>
  <inkml:trace contextRef="#ctx0" brushRef="#br0" timeOffset="7675.2984">22749 12596 82,'-13'23'39,"-5"-11"-1,18 12 0,0-24-30,18 23-5,7-20-1,13-1-1,5-4-1,3-7 1,3-1-1,-8-6 1,-5 0-1,-10-2 0,-8 0 0,-12 0 1,-14 2-1,8 16 1,-37-21-1,10 17 1,-5 10 0,2 6 0,-1 6 0,8 7-1,1 5 0,15 0-1,7 2 0,13-3-1,12-2-1,9-15-4,27 8-17,-15-29-16,29 2 3,-5-22-1,16-1 1</inkml:trace>
  <inkml:trace contextRef="#ctx0" brushRef="#br0" timeOffset="7878.101">23713 11992 89,'-45'32'38,"6"27"1,-13 0-1,12 17-31,-2 1-4,8 1-2,9 2-4,-2-17-10,27 6-26,-13-19 0,20-4-1,-8-19 1</inkml:trace>
  <inkml:trace contextRef="#ctx0" brushRef="#br0" timeOffset="8065.3034">23284 12471 90,'-17'13'40,"1"-12"0,16-1-1,22 13-33,15-15-5,15 0-6,-2-19-20,22 14-12,-6-13-1,11 11-1,-18-10 0</inkml:trace>
  <inkml:trace contextRef="#ctx0" brushRef="#br0" timeOffset="8673.7112">23645 12615 88,'-15'27'38,"15"-27"-1,2 23 2,16-24-34,20-3-2,6-7-1,5-1 0,1-10-1,-4-2-1,-5-5 1,-5 1-1,-11-3 0,-7 1 1,-11 1 0,-5 5-1,-11 6 1,-7 5 0,-7 13-1,-6 7 0,-3 11 0,0 9 1,1 5-2,5 5 2,8 3-2,9-3 1,7-5 1,13-3-1,7-12 1,10-8-1,6-11 1,9-3-1,2-11 0,-2-5 1,1-4-1,-4-2 0,-6 4 0,-4 5 0,-12 6 0,-18 12 0,0 0 0,-7 17 0,-15 8-1,-1 7 1,-2 6-2,0 1-1,2 0 2,3-5-2,9-4 1,1-10 0,10-20 2,0 0-1,0 0 3,19-23 1,-8-8-1,7-1 2,2-9-2,8 0 1,3-1-2,4 1 1,12 7-4,-8-5-4,27 26-14,-32-19-7,20 25-12,-24-2 0,3 20-1,-33-11 0</inkml:trace>
  <inkml:trace contextRef="#ctx0" brushRef="#br0" timeOffset="9531.7222">21935 13200 48,'-43'10'33,"-10"13"2,-17 13 0,2 16-28,-11-1-2,15 19 2,0-10-2,24 6 0,17-9-2,25-12-5,34-3-20,14-27-12,34-6-2,10-18-2,21-6 2</inkml:trace>
  <inkml:trace contextRef="#ctx0" brushRef="#br0" timeOffset="9874.9266">22286 13479 52,'-36'13'34,"7"1"0,1-3-2,12 8-26,-6-8-3,13 5-1,9-16 0,-9 25-1,9-25 1,7 18 1,-7-18-1,22 7 0,-22-7 1,27 2-1,-27-2 0,23-4 0,-23 4 0,0 0-1,0 0 0,0 0-1,-27 0 1,8 11-1,-3 3 0,1 4 0,5 3 1,7 4 0,10-2-1,8-3-1,22 3-7,-3-16-28,24-2 0,0-12-2,16-3 2</inkml:trace>
  <inkml:trace contextRef="#ctx0" brushRef="#br0" timeOffset="10514.5348">22697 13492 53,'0'0'37,"-20"9"-2,20-9 1,-32 23-24,23 2-6,-16-2-3,7 7 0,-5 0-1,3 1 1,3-6-2,6-4 1,11-21-1,0 20 0,0-20-1,34-15 1,-7-3-1,1-6-1,3-5 2,-3-3-3,-5 0 3,-5 3-1,-7 4 1,-6 6-1,-5 19 0,-5-20 1,5 20-1,-18 11 0,18-11 1,-18 32-1,13-12 0,5-1 1,4 1-1,-4-20 1,23 21 0,-4-19 0,5-7 0,3-6 0,-1-7 0,8-1 0,-3-6 0,-3 0 0,-3 2-1,-3 5 1,-6 3-1,-16 15 0,16 2 1,-18 14-1,-5 9 0,0 4 1,-2 3-2,4 0 0,3 3-3,2-35-10,14 40-22,-14-40-2,34 7 0,-16-20-1</inkml:trace>
  <inkml:trace contextRef="#ctx0" brushRef="#br0" timeOffset="10779.7382">23323 13111 67,'0'0'40,"0"0"-2,12 30 2,-12-14-29,11 11-6,-4-3-1,6 10-1,-8 2-1,2 8 0,-7 3-1,-7 4-1,-5 3 0,-8 5 1,-5 1-2,-11-6-3,13 17-17,-31-28-17,19 8 0,-14-15-2,10-2 1</inkml:trace>
  <inkml:trace contextRef="#ctx0" brushRef="#br0" timeOffset="11668.9496">6337 12826 40,'0'0'33,"0"0"0,0 0 2,25 28-26,5-17-1,31 7-1,18-10 0,32 5-2,23-13-1,30-2-3,28 6-11,-3-13-25,10 7 0,-12 0-2,-9 11-1</inkml:trace>
  <inkml:trace contextRef="#ctx0" brushRef="#br0" timeOffset="12168.156">6355 15041 61,'0'0'37,"18"7"1,19-3 0,20-22-33,29 9-1,22-5-1,26 3 0,23 0-1,18 4-1,11 4-1,6-3-2,4 15-5,-10-12-26,15 12-4,-21-15-1,-1 5 0</inkml:trace>
  <inkml:trace contextRef="#ctx0" brushRef="#br0" timeOffset="12870.165">2759 13335 62,'12'-18'35,"4"11"-1,-16 7-1,24-7-29,-24 7 2,14 39-1,-14-3-1,-2 17-1,-9 6 1,-1 10 1,-6 3-3,0 4 1,-3-6-1,5-10-2,5-10 2,7-11-2,8-17 1,14-17 0,10-16 0,14-15-2,4-12 2,9-3 1,1-7-1,1 0 1,-3 7-1,-10 9-1,-4 9 0,-10 10 1,-5 17-1,-5 12 1,-9 12-1,-2 13 0,-1 7-1,0 1-3,6 6-2,-3-16-5,23 9-24,-15-25-3,22 0 0,-7-30-1</inkml:trace>
  <inkml:trace contextRef="#ctx0" brushRef="#br0" timeOffset="13057.3674">3769 13663 60,'0'0'37,"0"-29"-2,0 29 0,4-18-19,-4 18-14,25-16-2,-4 6-3,13 8-3,-9-7-7,25 23-8,-19-10-12,8 17-2,-18-3 1,-3 12 1</inkml:trace>
  <inkml:trace contextRef="#ctx0" brushRef="#br0" timeOffset="13197.7692">3825 13883 66,'-47'13'37,"20"5"-2,0-20 2,27 2-26,0 0-5,36-23-3,9 3-4,7-21-12,23 20-21,-7-11-3,16 9 0,-5-8-2</inkml:trace>
  <inkml:trace contextRef="#ctx0" brushRef="#br0" timeOffset="13759.3764">4438 13221 56,'23'-30'36,"2"15"-1,-16-1 0,-9 16-27,0 0-2,7 16 0,-17 8-1,2 15-2,-6 7-1,0 13 0,-4 5-1,4 7 1,-1-3 0,5 1 1,1-10-2,7-9 2,4-11-1,7-10 1,-9-29-1,37 14-1,-12-25 1,6-7-2,-1-8 1,2-1-1,-1-3 1,-1 5-2,-7 3 1,-5 12 0,-18 10 0,27 12 0,-22 11-1,-7 9 1,2 9-2,-5 2-1,14 9-4,-11-24-8,27 17-22,-25-45-1,49 25 0,-17-36 2</inkml:trace>
  <inkml:trace contextRef="#ctx0" brushRef="#br0" timeOffset="14133.7812">4996 13625 63,'-23'13'36,"-4"-8"-1,16 11 1,11-16-28,-2 20-1,2-20-2,47 9-1,-10-13-1,17 0 0,1-8-1,3 0 0,-7-6-1,-4-2 0,-13 1 0,-13 1 0,-17 2-1,-4 16 0,-34-16 1,0 16-1,-7 7 0,-6 9 0,1 3 0,1 8 0,6 5 0,10 0 1,11 2 0,15-2 0,15-3-1,15-4-1,21-2-3,6-16-3,30 12-18,-14-26-13,14 7 1,-13-21-3,6 7 4</inkml:trace>
  <inkml:trace contextRef="#ctx0" brushRef="#br0" timeOffset="14289.7832">5682 13597 79,'0'0'36,"-30"-11"-2,30 11 2,-36 30-33,20-1 0,0 8-2,4 2-2,10 17-6,-5-23-11,21 12-16,-3-22-1,17-9-1,-1-23-1</inkml:trace>
  <inkml:trace contextRef="#ctx0" brushRef="#br0" timeOffset="14430.185">5808 13255 73,'-24'-27'37,"-8"4"-1,18 21 0,-9 11-33,23-9-9,0 43-28,5-16 0,18 15-3,-1-6 0</inkml:trace>
  <inkml:trace contextRef="#ctx0" brushRef="#br0" timeOffset="14929.3914">6020 13611 81,'0'0'36,"-28"-20"0,-1-1-10,2 19-21,-8 0 0,4 17-1,-5 6-1,6 11 2,0 4-2,8 5 1,10-4-1,15-1 0,12-11-1,11-9 0,12-16-1,10-13-1,6-10 1,0-7-2,-4-4 1,-6-2 0,-10 6 0,-9 5-2,-25 25 2,16-11 0,-23 35-1,-9 15 2,-7 23-2,-2 20 0,0 20 0,-4 12 0,4 8 1,2 1-1,5-5 1,4-15-2,5-19 3,3-18 0,3-29 0,3-37 0,0 0 0,-4-43 0,4-14 0,0-16-1,0-10 1,4-13-2,1-2 1,4 5 1,4 13-2,3 7 1,12 14-6,-3-5-8,31 32-10,-15-14-13,25 17-1,-5-14-3,16 9 3</inkml:trace>
  <inkml:trace contextRef="#ctx0" brushRef="#br0" timeOffset="15288.196">6754 13205 87,'0'0'38,"-22"-20"0,22 20 1,-48 29-35,19 5 0,-3 12-1,0 15 0,-6 8-1,4 8 1,-1 1-1,6 4 0,-1-13 0,15-8 0,6-17-1,11-13 0,-2-31 0,34 7-1,4-27 0,1-12-1,6-5 1,-1-6-1,-4 2 1,-4 5-1,-8 10 1,-6 8-2,-22 18 2,19 3 0,-19-3 0,7 33-1,1-10-1,-1-6-1,9 5-3,-16-22-7,48 14-10,-34-34-9,24 10-6,-11-20-1,14 1 1</inkml:trace>
  <inkml:trace contextRef="#ctx0" brushRef="#br0" timeOffset="15444.198">7122 13328 76,'-20'43'36,"6"19"-1,-7-2 0,4 10-30,1 1-5,2-10-3,10 10-19,-4-28-13,9-4 0,-6-21-2,5-18 2</inkml:trace>
  <inkml:trace contextRef="#ctx0" brushRef="#br0" timeOffset="15600.2">7015 13543 85,'5'-39'38,"17"16"1,-6-2-1,19 9-35,8 27-19,-16-11-15,27 25-5,-2-4-4,19 20 1</inkml:trace>
  <inkml:trace contextRef="#ctx0" brushRef="#br0" timeOffset="16068.206">6848 14115 72,'-25'-25'39,"0"29"-1,-25-3 0,-2 26-32,-19 12-3,-1 22 0,-1 14-1,9 10 0,14 4-1,17 0 0,26-3-1,27-15-1,26-12-2,17-24-2,28 3-10,-14-31-23,27 0 3,-15-21-3,6 1 1</inkml:trace>
  <inkml:trace contextRef="#ctx0" brushRef="#br0" timeOffset="16302.209">7227 14421 65,'-12'-19'37,"-10"-3"-2,5 19 1,-14-1-29,4 20-1,-8 6-1,2 17-1,-2 4-1,6 8-1,4-3 1,13 4-2,8-11 0,16-11-1,17-10-3,7-24-5,35 4-24,-15-28-5,19 3 1,-11-20-3</inkml:trace>
  <inkml:trace contextRef="#ctx0" brushRef="#br0" timeOffset="16801.4154">7551 14418 72,'-27'7'38,"15"14"-1,-13-7 0,23 11-30,-19-1-1,10 8-2,-4-4-1,8 4-1,4-7 0,3-2-1,0-23 0,14 20 0,2-24 0,7-10-1,2-9 1,2-7-1,2-6 0,-1-7 0,1-1 0,-7 1 0,-1 2 0,-5 5 0,0 8 0,-3 5 0,1 7 0,-14 16 1,21 0-1,-21 0 1,15 32 0,-8-11-1,-2 1 1,2 1 0,4-7-1,-11-16 1,32 14-1,-8-19 0,4-11 0,4-4 0,-3 0 1,3-3-1,-9 5 1,-1 6 0,-22 12 0,20 2-1,-20 16 1,-4 8 0,-1 6-1,3 6-1,5 1 0,5-5-1,11 1-4,-19-35-10,52 40-8,-36-51-7,22 9-8,-13-23-1,9 0 2</inkml:trace>
  <inkml:trace contextRef="#ctx0" brushRef="#br0" timeOffset="17097.8192">8343 13732 91,'18'14'41,"-18"-14"-1,36 43 1,-6-20-38,4 11 0,7 0 0,6 7-2,1 0 0,1 7-1,-5 4 0,-4 5-1,-15 3 1,-11 11 0,-18 6 0,-14 3 1,-16 4-2,-7-4 1,-7-2-3,-7-26-8,24 12-12,-21-44-5,47-1-9,5-19-5,20-27 3,10-10-1</inkml:trace>
  <inkml:trace contextRef="#ctx0" brushRef="#br0" timeOffset="17238.221">8889 14551 112,'-11'20'42,"-10"-15"0,-5 1-4,-2-5-41,28-1-18,-29 4-6,38 19-6,-9-23-10,2 41 0,2-12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0T20:37:08.65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6160 856 35,'16'-34'30,"-2"2"3,1 5-1,-15 27-13,16-28-13,-16 28-1,3 23 0,-6 13 1,-15 10-3,2 16 1,-7 4-1,1 14-1,-3 4 0,4 2 0,1-8 0,6 0-1,3-12 0,5-7-1,3-11 1,5-12-1,3-17 1,-5-19-1,18-5 0,-6-24 1,1-20-1,1-14 1,-1-17-1,1-16 1,-3-13 0,-2-5 0,0-3 0,1 5 0,5 5 0,6 10 0,8 10 0,10 16-1,9 10 1,8 22-1,1 13 1,2 15-1,-3 14 0,-10 13 0,-10 15 0,-17 13 0,-17 17-1,-14 1 1,-13 9-1,-15 4 1,-4-4 0,-6-1 0,0-11 0,5-11 0,7-11-1,10-8 1,12-10 0,16-19 0,0 16 0,21-9 1,8 2-1,8 7 1,4 6 0,4 8 1,0 6 0,1 8-1,-3 2 1,-4 1-2,1 1 0,-6-13-5,9 5-3,-15-28-26,30 2-2,-7-26-3,16-1 0</inkml:trace>
  <inkml:trace contextRef="#ctx0" brushRef="#br0" timeOffset="390.005">7590 1000 83,'-21'-26'37,"1"18"-1,-19-6 0,0 27-30,-13 4-2,2 23 1,-7 10-2,1 14-1,4 5 1,6 6-2,6-2 2,15-4-2,13-12 2,17-12-2,18-20 0,20-20 0,13-23 0,17-14 0,6-16-1,5-7 2,-7-9-2,0-2 1,-17 4-1,-13 8 0,-13 15 0,-18 9 0,-16 30-1,0 0 1,-21 16-1,1 19 0,2 13 0,4 6-2,8 8-1,3-5-4,22 11-6,-10-34-21,36 3-1,-7-28-1,24-4-2</inkml:trace>
  <inkml:trace contextRef="#ctx0" brushRef="#br0" timeOffset="842.4108">8381 979 92,'-9'-20'34,"9"20"1,-34 18 0,9 20-30,-7 4-1,10 17-1,-3 2 0,9 3-1,5-4 1,13-6-1,7-12 0,13-10-1,10-16 1,12-16-2,8-14 0,7-12 2,0-14-2,6-6 1,-6-4-1,-6-1 1,-6 1-2,-11 7 2,-10 13-2,-9 14 1,-17 16-1,8 23 1,-13 12 0,-2 15 0,2 13 0,-1 2-1,8 1 2,7-7-1,11-13 1,8-17 0,8-18 1,9-22-1,3-21 0,2-13 1,-2-17 0,-3-6-1,-9-6-2,-8-5-1,-1 15-7,-21-18-10,24 43-11,-28-18-9,19 30 0,-6-8-1</inkml:trace>
  <inkml:trace contextRef="#ctx0" brushRef="#br0" timeOffset="1294.8166">11226 840 66,'39'-36'38,"-16"-5"-2,2 22 0,-19-3-15,-1 40-15,-12 13-1,2 20 0,-11 12-2,1 15-2,-4 9 1,3 13-2,-4 1 1,2-6-1,4-6 0,3-13-3,7-3 0,1-25-5,22 2-19,-19-50-8,34 18-2,-10-46 0,17-6 1</inkml:trace>
  <inkml:trace contextRef="#ctx0" brushRef="#br0" timeOffset="1606.8206">11290 769 104,'-25'-43'37,"-7"-3"1,32 46-3,-4-36-28,33 24-3,23-3-1,19 6-1,19 4 0,12 7-1,7 10-1,0 13 1,-11 13-1,-14 20 1,-30 19-1,-22 12 0,-32 16 0,-28 7 0,-26 6 0,-21 1-1,-16-5 1,-8-14-1,12-15-1,3-20-3,26-14-5,8-47-12,50-4-9,24-34-6,36-11-1,14-29-3</inkml:trace>
  <inkml:trace contextRef="#ctx0" brushRef="#br0" timeOffset="2028.026">12547 1178 91,'0'0'36,"-19"7"1,-3-17 0,22 10-28,-37 2-4,10 8-1,-16 5-1,-4 15 0,-8 5 1,0 13-2,-4 6 0,5 3-1,7 0 1,17-2-2,16-10 2,21-15-2,21-16 0,23-16 1,18-17-1,8-13 0,9-16 0,2-9 1,-3-7-1,-11 1 0,-17 4 0,-12 8 1,-17 10-1,-13 14 0,-15 27 0,0 0 0,-34 29 0,7 13-1,2 12 1,2 3-2,6 3 0,10-6-1,25-12-3,7-27-4,38-3-12,-8-51-8,36 0-7,-3-38 0,21-3 0,-12-30 2</inkml:trace>
  <inkml:trace contextRef="#ctx0" brushRef="#br0" timeOffset="2199.6282">13504 361 111,'-39'43'37,"6"49"1,-15 3-1,9 28-35,5 10 0,9 6-2,7-4-1,4-8-3,15-6-4,-11-39-18,28-2-11,-15-39-1,15-5-1,-18-36 2</inkml:trace>
  <inkml:trace contextRef="#ctx0" brushRef="#br0" timeOffset="2386.8306">13053 1032 113,'-23'-25'39,"23"25"1,16-26-4,25 11-33,24-1-3,13-1-2,19 8-4,-6-23-17,34 30-14,-17-12-1,8 26-1,-25-10-1</inkml:trace>
  <inkml:trace contextRef="#ctx0" brushRef="#br0" timeOffset="2761.2354">14323 997 102,'-47'-2'39,"6"22"1,-23-12-2,-2 24-32,-2 8-2,3 13 0,1 4-1,10 5 0,12-3 0,15-4-2,18-8 2,21-15-3,22-18 1,20-19-1,12-20 0,16-14 0,4-18 0,5-11 0,-8-7 0,-10 2 0,-12 5 0,-13 10 1,-18 13-1,-15 20 0,-15 25 1,-16 14-2,-4 20 1,-1 13-2,4 13-1,1 1-5,32 19-10,-16-32-8,47 21-6,-8-33-7,40 5-3,-4-29 3</inkml:trace>
  <inkml:trace contextRef="#ctx0" brushRef="#br0" timeOffset="2932.8376">15253 1417 91,'0'0'41,"0"0"0,-47-14-4,26 14-23,21 0-37,-38-13-4,38 13-10,0 0-5,22 2-3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0T20:35:33.813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10644 15186 16,'0'0'32,"-7"-21"1,0 11 0,-3 0-27,-10-7 0,4 7-1,-11-5 1,2 12 1,-13-2-1,4 13 0,-8-1 0,9 11-1,-3 3 0,8 9-2,5 3-1,10 3 0,9 0-1,8 0 0,10-9-1,10-8 1,9-15 0,10-13-1,6-24 1,9-19 0,4-19 1,6-15-2,1-11 2,-6-3 0,-5-1 0,-9 7-1,-10 13 0,-10 14 1,-10 20-1,-12 19 0,-7 28 0,-19 20-2,-2 26 1,-4 23 0,-5 22-1,0 14 1,2 7-1,5 0-1,10-5 1,10-16-3,20-11-2,2-33-7,29-9-26,-2-27 0,18-10-1,-4-17 0</inkml:trace>
  <inkml:trace contextRef="#ctx0" brushRef="#br0" timeOffset="202.8026">11349 15082 54,'-26'20'40,"-5"2"-2,4 10 2,-5 0-38,9 5 0,4 0-1,10 0-1,4-3-2,1-15-9,22 0-26,-1-17-1,12-13-1,3-18 0</inkml:trace>
  <inkml:trace contextRef="#ctx0" brushRef="#br0" timeOffset="343.2044">11359 14760 52,'-42'-8'38,"-2"8"-2,5 11-2,12 6-36,3-6-8,26 10-25,10-6-3,18 1 1,12-6 0</inkml:trace>
  <inkml:trace contextRef="#ctx0" brushRef="#br0" timeOffset="733.2094">11859 15021 51,'-19'11'39,"-1"2"0,-9-8 0,11 5-32,-17 0-3,4 9 0,-3 3-1,5 11 0,1 1-1,7 5 0,5-2 0,9-1-1,11-8-1,12-7 1,9-13-1,10-10 1,8-14-1,6-11 0,3-8 0,-1-6 0,-4 1 0,-7-1 0,-9 8 0,-7 3 0,-12 14 0,-12 16 0,0 0-1,-14 26 0,0 2-1,-3 2-1,5 6-3,-2-6-2,19 11-16,-8-20-14,20-1-1,-1-16 0,15 0 2</inkml:trace>
  <inkml:trace contextRef="#ctx0" brushRef="#br0" timeOffset="1248.016">12286 15074 49,'-4'-13'39,"4"13"-1,-14 5 1,7 16-31,-8-4-4,5 9 0,-2 1-2,3 1 0,2-2-1,5-2 0,3-7-1,-1-17 1,15 8 0,-1-19-1,2-8 1,3-6-1,0-3 1,1-4-1,-1-1 0,0 1 0,-2 5 1,-2 4-1,-3 6 0,-2 5 0,-10 12 0,15-11 0,-15 11 0,0 0 1,14 15-1,-14-15 0,10 21 1,-3-9-1,2 1 1,0 1-1,3-4 0,2-2 1,2-2-1,3-4 1,-1-4 0,4-3-1,-2-5 2,0-4-2,-2-2 1,0 0 0,-5 2 0,-2 2-1,-11 12 1,15-11-1,-15 11-1,6 18 0,-5 4 0,-2 6-2,3 10-1,-2-6-4,19 18-18,-17-22-3,27 11-6,-4-16-5,19 0 2</inkml:trace>
  <inkml:trace contextRef="#ctx0" brushRef="#br0" timeOffset="1762.8226">12978 15115 70,'14'0'39,"8"7"0,-4-15-13,10 11-22,-3-7 0,6 1-2,-2-5 0,1 0-1,-3-3 0,-1 1 0,-6-4-1,-6 1 1,-6-1-1,-8 3 0,-7 1 0,-10 1 1,-8 4 0,-7 4-1,-4 9 1,-2 5-1,-1 11 1,2 7 0,3 6 0,10 3 0,10 0 0,13-4 0,12-8-1,16-11-1,15-10-1,9-16-1,17-7-6,-3-26-16,24 10-4,-15-24-9,8 3-2,-14-12 3</inkml:trace>
  <inkml:trace contextRef="#ctx0" brushRef="#br0" timeOffset="1950.025">13700 14496 75,'-29'3'38,"6"23"2,-9 11-1,7 17-37,-4 11-1,6 10-1,2 7-1,2 2-2,8 1-1,1-9-4,17 3-20,-8-25-9,13-3-2,-6-24 0</inkml:trace>
  <inkml:trace contextRef="#ctx0" brushRef="#br0" timeOffset="2152.8276">13479 14894 64,'-26'8'42,"10"15"-2,-2-3 1,14 11-36,4-14-4,16-3 0,15-5-2,9-9-3,16 5-7,-8-25-18,24 10-8,-10-17-3,6 5 0</inkml:trace>
  <inkml:trace contextRef="#ctx0" brushRef="#br0" timeOffset="2730.035">13852 15015 57,'-24'36'40,"12"2"-1,5-16 2,22-6-36,1-11-2,12-5-1,2-8 0,6-7-1,1-9 0,-1-3-1,-3-4 0,-9-2 0,-7 5 0,-7-1-1,-8 5 1,-8 4-1,-8 10 1,-7 7-1,-4 10 1,-3 9 0,0 6 0,5 5 1,5 0-1,7 3 2,10-5-1,11-6 0,12-6 0,13-7 0,9-11-1,9-2 1,6-3 0,4-3 0,-2 3-1,-3 6 1,-8 4-1,-10 8 0,-13 11 0,-12 6 0,-13 7-1,-13 4 1,-6 2-1,-3-2 1,-2-6 0,5-6 1,3-10 0,14-14 1,0 0 0,9-29 1,10-4-1,6-8 0,3-8 0,1-5-1,1-1 0,-1 3 0,-5 6-1,-2 6-2,-2 9 0,-4 4-2,3 12-2,-3-5-9,22 22-13,-14-17-2,33 17-4,-5-11-6,27 7 1</inkml:trace>
  <inkml:trace contextRef="#ctx0" brushRef="#br0" timeOffset="3182.4408">15740 14583 7,'16'-33'36,"-15"1"0,-5 11 2,-22-2-19,6 26-3,-25-2-3,5 25-3,-13 10-4,-1 19-2,2 13-1,6 12-2,5 5 0,14 4-1,14-4-1,13-10-3,20-9-1,13-24-7,32-7-23,1-23-2,21-7-2,-1-23 2</inkml:trace>
  <inkml:trace contextRef="#ctx0" brushRef="#br0" timeOffset="3432.044">16194 14877 48,'-23'-6'38,"-9"-2"-1,3 13 0,-12-2-30,7 13-1,-5 4-2,4 10-1,1 1-1,6 6 0,6-1-1,9-1 0,10-5-1,10-7 0,13-7-2,9-10-1,15-5-3,0-18-9,18 7-21,-8-18 0,11 6-2,-10-12 2</inkml:trace>
  <inkml:trace contextRef="#ctx0" brushRef="#br0" timeOffset="3931.2504">16432 14926 59,'-24'8'37,"6"13"1,-12-2 0,7 9-32,-2 0-3,7 3-1,-1-3-1,8 0 0,4-9 0,7-4 0,0-15 0,21-1 0,-2-14-1,6-6 1,1-6-1,3-5 1,1-2-1,-1-2 0,-2 4 0,-4 2 0,-2 5 1,-3 3-1,-2 7 0,-3 5 0,-1 8 0,-12 2 0,19 17 1,-14 1-1,1 1 1,-1 4-1,-1-3 1,2 0 0,0-9 0,6-6 0,4-13 0,5-11 0,5-9 0,8-6 0,2-4 0,-1-3 1,-2 3-1,-4 6 1,-5 11-1,-8 17 0,-16 4 0,2 34-1,-15 6-1,-2 7-1,-2 7 1,2 0-2,4 0 0,5-14-3,14-3-6,-8-37-12,41 9-4,-17-36-4,22-2-7,-11-19 1</inkml:trace>
  <inkml:trace contextRef="#ctx0" brushRef="#br0" timeOffset="4212.054">17082 14330 87,'5'11'40,"-5"-11"0,26 19 1,-1-7-37,8 3-2,3 5 1,1 9-1,-4 6 0,-1 8 0,-9 8-1,-12 9-2,-11 11 1,-11 6-1,-14 7 0,-6 0-1,-5-1-1,-5-5-1,3-7-4,-7-25-13,27 3-8,-16-39-3,34-10-4,-25-13-7</inkml:trace>
  <inkml:trace contextRef="#ctx0" brushRef="#br0" timeOffset="5304.068">428 6595 82,'0'0'36,"0"0"-2,-14 21-1,10 9-29,0 2-1,2 13 0,3-1 0,3 9 0,-2 1-1,5 6 2,-4-2-2,4 1 1,-2-2-1,2-4 0,-3-8-1,3-7 0,2-15 0,1-14 0,2-14 0,6-12-1,4-13 1,1-5 0,2-7-1,-1 1 1,-2 4 0,0 8-1,-4 12 0,-4 11 1,-14 6-1,17 28 1,-15 3-1,-2 9-1,1 4 0,1-3-3,4 2-2,-2-22-13,8 3-17,2-22-2,12-5 1,-2-19-1</inkml:trace>
  <inkml:trace contextRef="#ctx0" brushRef="#br0" timeOffset="6583.2844">1108 6632 79,'-40'56'36,"0"16"1,-7 4-2,3 10-29,2-3-1,15 3 0,8-14-1,19-7-1,16-19-2,18-17-4,20-13-3,3-22-30,22-10 1,-4-13-1,4-2-1</inkml:trace>
  <inkml:trace contextRef="#ctx0" brushRef="#br0" timeOffset="6864.088">1386 6966 81,'-11'21'36,"0"-8"-1,4 11 2,-5-3-31,5 7-1,-5-1 0,7 4-2,0-3 0,5-2-2,5-6-1,5-9-3,11-1-7,-5-17-25,15-4 0,-2-11-2,9-2 0</inkml:trace>
  <inkml:trace contextRef="#ctx0" brushRef="#br0" timeOffset="7347.6942">1598 6990 79,'-14'21'35,"4"5"-1,-2-3 1,4 4-29,0-6 0,9 3 0,0-6-3,8-2 1,-9-16-2,20 10 0,-7-17 0,2-4-1,1-8 0,-1-3 0,-1-5-1,-2-3 1,-3 2-1,-1 0 0,-1 5 1,-2 2-1,-2 6 0,-3 15 0,0 0 1,0 0-1,4 17 0,-2-4 0,2 2 0,0 0 1,-4-15-1,22 12 0,-7-18 1,5-7 0,2-7 0,0-7 0,0-2 0,0 1 0,-5 1 1,-1 6-1,-6 5 0,-10 16 0,0 0 0,10 21 0,-10 4 0,-1 5-2,2 4-1,2-3-2,7 6-7,-9-19-24,19-2-4,-6-16 2,10-4-2</inkml:trace>
  <inkml:trace contextRef="#ctx0" brushRef="#br0" timeOffset="7644.098">1985 6444 99,'-2'12'38,"2"-12"1,22 21-3,-6-9-32,6 6 0,0 3-1,2 9 1,-2 7-2,-3 12 1,-6 8-1,-10 9 0,-9 7-1,-6 4 1,-10-2-2,-4-3-1,-2-5-6,-10-28-20,14-4-12,-2-26 1,12-14-2,2-21-2</inkml:trace>
  <inkml:trace contextRef="#ctx0" brushRef="#br0" timeOffset="11668.9496">23762 13242 17,'-13'-6'20,"13"6"1,0 0-11,-3-11-1,3 11 3,0 0-3,0 0 2,-15-6-1,15 6 1,-11-3-3,11 3-2,0 0-1,0 0-2,-14-9-1,14 9-1,-11-9-1,11 9 0,-21-6-1,6 5 1,-2 1 0,-3-1 0,-2 1 0,-4 0 0,-1-3 0,0 0 0,-3-2 0,0-2 0,-3 0 0,-3 1 0,-2 0 0,-1 0 0,-5 3 0,-1-1 1,-3 1-1,-2 2 1,0-2 0,2 1 0,-2-2 0,5 0 0,0-2 0,2 0 0,-1-2 0,3 0 0,-1 0-1,1 0 1,-3 0-1,-1 3 0,-5 1 0,-1 1 0,-2 2 0,-2 1 0,-2 0 0,2 1 0,-2 1 0,0-2 0,3 0 0,-1 0 0,1-2 1,-2 2-1,-2 2 0,-1 0 0,-2 0-1,-1 3 2,-1-2-1,-1 1 0,1-1 0,0-2 0,1-1 0,1 0 0,0-1 1,-1-1-1,-4 0 0,0 0 0,-5 1 0,1 2 1,-2-1-1,-3 2 0,-1-1 0,1 1 0,1-1 0,-2 0 0,-2-1 2,-1 0-4,-2 0 2,2 0 0,-1 0 0,-1-1 0,0 0 0,1 0 0,-1 0 0,-1 2 0,0-1 0,-2 0 0,0 1 0,1 0 0,0-1 0,2-1 0,0-1 0,3-2 0,-1 0 0,2-3-1,-2 0 1,1-2 0,3-1 0,-2 1 0,1 0 0,1 0 0,2-1 0,-2 2 0,-2 1-1,1 1 1,-3 0 0,3 0 0,-1-1 0,-2 1 0,3-2 0,2-1 0,1-1 0,1-1 0,-1-3 0,1 3 0,-1-2 0,1 2 0,2-2 0,-2 0 0,2 2 0,2-1 1,3 1-1,-1-2 0,1-1 0,-1 0 0,-1 1 0,1-2 1,0 0-1,-1 0 0,0 1 0,-1 1 2,2 1-2,1 2 0,-1 0 1,-2-1-1,-1 2 1,-2 1-1,-2-1 1,0 0-1,1-2 0,-1 1 1,1-1 0,3 1-1,-1-3 1,2 3 1,-3-2-2,1 2 2,-2 1-2,-1 0 1,0 2-1,-2 0 2,0 1-2,2 0 0,2 1 0,-1-2 0,-1 0 1,0 0-1,0-1 0,1 0 0,0 1 0,-2 0-1,0 0 1,2 2 0,0 1 0,1 0-1,-4 1 2,0-1-1,0 2 0,2-2 0,0 0 0,1 0 0,0-1 0,3-1 0,3 0 0,1-1 0,1 0 0,-2 0 0,-1 0 0,-1 1 0,-1-1 1,0 0-1,0 0 0,-3 0-1,2 1 1,-1-1 0,2 0 0,-3 0 0,-1 2 0,-2-1 0,-3 0 1,1 0-1,1-1 0,-2 2 1,1-3-1,3-2 0,0 0 0,1-2 1,1-1-1,0-1 0,-1-1 1,2 1-1,-1 1 0,-1-1 0,0 2 0,3-1 0,-3 1 1,0 2-1,-1-1 0,0-2 0,-2-2 0,4 1 1,1-1-1,-2-1 1,3-3-1,4 1 0,0 0 1,2-2-1,1 0 0,-2 1 0,0-1 0,0-2-1,1-1 2,1 0 1,0-1-2,1-1 1,2-2-1,6-1 1,0-3-1,4 2 2,-1-3-2,2-1-2,-3-4 3,2 1-1,0-1 0,-1-1 0,-1-1 0,-1-2 0,0 1 0,-1 0 0,1 1 0,0-4 0,-3-1 0,-1 0 2,0-1-2,-4-1 2,-1 0-1,-3 0 0,0-4 0,-2 3 1,0-4-1,-1 1-2,1-4 2,2 0-1,-1-1 0,0-2-2,-1 0 3,0-3-1,1 1 2,0-1-2,1 0 1,1-1-1,-1 1 1,4-1 0,2-1-1,0-1-1,0 1 1,1-4 0,-1 1-1,-1-5 1,1-3 0,-1-3-1,3-6 1,-1-4 0,2-2 0,-1-6 0,3-2-1,1 0 1,-1-4-1,1-1 1,-2-1 0,0 0 0,-3-8-1,5 1 2,1-11 1,3-11-1,7-6 0,7-10-1,9-11 1,7-8 1,8-7-2,3-8 0,3-2 1,-1 0-2,-1-1 1,-3 0 0,-4 5-1,-5 5 0,-4 1 0,-1 5 1,-6 3-1,0 4 1,-1 0 0,3 1-1,2-3 2,5 1 0,3-1 0,4 0-1,6-4 0,3 4 2,4-3-1,1 7 1,1 3-2,1 1 1,-1 7-1,-1 7 0,0 3 1,-2 5-2,-2 12 2,-2 2-2,-2 6 1,0 6 1,1 6 0,0 3-1,0 9 1,2 3 1,0 4-1,1 2 1,1 8-1,1 2 1,2 70-2,-2-68 2,2 68-1,-6-72-2,6 72 3,-3-69-4,3 69 2,-9-74-1,9 74 2,-5-71-2,5 71 1,-10-75-2,10 75 2,-7-73 0,7 73 0,-10-71 1,10 71-1,-10-66 0,10 66 1,-11-60 0,11 60-1,-10-50 2,10 50-2,0 0-1,-15-62 1,15 62-1,0 0 0,-10-53 0,10 53 0,0 0 1,-4-53-1,4 53 0,0 0 0,-3-48 2,3 48-1,0 0-2,-1-47-1,1 47-3,0 0-2,0 0-20,-9-58-11,9 58 1,0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2-20T20:40:09.98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2-20T20:40:24.823"/>
    </inkml:context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4564 5254,'-11'0,"11"0,0 0,0 0,0 0,0 0,0 0,0 0,0 0,0 0,0 0,0 0,0 0,0 0,0 0,0 0,0 0,0 0,0 0,0 0,0 0,0 0,0 0,0 0,0 0,0 0,0 0,0 0,0 0,0 0,0 0,0 0,0 0,0 0,-12 12,12-12,0 0,0 0,0 0,0 0,0 0,0 0,0 0,0 0,0 0,0 0,0 0,0 0,0 0,0 0,0 0,0 0,0 0,0 0,0 0,0 0,0 0,0 0,0 0,0 0,0 0,0 0,0 0,0 0,0 0,0 0,0 11,0-11,0 0,0 0,0 0,0 0,0 0,0 0,0 0,-11 0,11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0,-23 0,23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0,0-11,0 11,0 0,0 0,0 0,0 0,0 0,0 0,0 0,0 0,0 0,0 0,0 0,0 0,0-12,0 12,0 0,0 0,0 0,0 0,0 0,0 0,0 0,0 0,0 0,0 0,0 0,0 0,0 0,0 0,0 0,0 0,0 0,0 0,0 0,0 0,0 0,0 0,0 0,0 0,0 0,0 0,0 0,0 0,0 0,0 0,0 0,0 0,0 0,0 0,0 0,0-12,0 12,0 0,0 0,0 0,0 0,0 0,0 0,0 0,0 0,0 0,0 0,0 0,0 0,0 0,0 0,0 0,23 0,-23 0,0 0,0 0,0 0,0 0,0 0,0 0,0 0,0 0,0 0,0 0,0 0,0 0,0 0,0 0,0 0,0 0,0 0,0 0,0 0,0 0,11-11,-11 11,0 0,0-12,0 12</inkml:trace>
  <inkml:trace contextRef="#ctx1" brushRef="#br0">21232 12915 18,'-28'-11'20,"4"-3"-3,1 4-5,-2-9-5,1 5-3,0 2-3,-4-2-5,1 2-1,-4-3 0,2 4 0,-3-4 1,4 3 2,-2-3 2,1-2 4,5 4 5,-5-8 0,8 10 3,-6-11-2,7 10-1,-7-8 0,8 7-2,-8-7-1,5 7-2,-4-6-1,1 2 0,-1-3-2,1 2 2,-2-2-2,0-1 2,-2 1-2,1-2 2,-1-1-2,0 3 3,-2-2-2,0 3 1,-4-5 1,1 5-1,0-5 1,1 4-1,0-3-1,3 2 0,-3-1-1,5 3 0,-1-2-1,3 0 0,-2-1 0,1 0-1,-2 0 1,-1-1 0,0-1 0,-1-1 0,-2-1 0,1 0 0,-3 1 0,0-1 0,-1-1 0,-1-1 2,-2-1-1,-3 1 0,1 1-2,-2-2 2,-1 1-1,0-1 1,0 2-1,1-1-1,1-1 1,-1 0 0,0-1 0,2-1 0,-2 1 0,1 0 0,-2-1 1,-1 0-2,-3-1 1,1-1 0,-3 1 0,-2-1-1,-1-2 1,-2 0-1,1 1 1,-3 0 0,3-1 2,0 0 0,2-1 0,0 2 0,0-1 0,0 1 1,-1-3-2,-1 1 1,1-2-2,-1 1 0,-1-1 0,-1-2-1,2-2 1,1-1-1,-2 1 2,3-1-2,-1 2 2,1-2-1,-2 0 1,0 3-1,-4-2 2,1 3-2,2-1 2,-2 2-2,1-3 1,1 2 0,1 1-1,2 1 0,3 0 1,0 2-1,1-2 0,1 1 1,-1 0-1,2 2 1,-5-1-1,2 0 1,0 1-1,-2 1 0,1 0 0,0 0-1,1 0 1,2 1 0,2-1-1,-2 1 1,2-1 0,1 1-1,0-1 1,1 0 0,-2 3 0,1-2 0,-3 1 1,1-2-2,0 0 1,0 1 0,-2-2 0,0 2 0,0-3 0,2 1-1,2 1 2,-1 0-2,1-3 1,0 2 0,0-1-1,-1 0 2,0 0-2,-2-2 1,-2 0-1,-2 0 1,0 1-1,-1 0 2,0 0-1,0-3 0,1 1 0,1 0 0,3 3 0,0-2 0,1 1 0,1 0 0,0 3 0,-2 0 0,-1-2 0,-2-1 1,-1 0-1,-3 0 1,0 0 0,-3-1 0,2 0-1,-2-1 2,0 2-2,2 1 0,-1-2 1,3 1-1,-1-1 1,0-1-1,-4 1 0,0-1 1,0 1-1,-1-1 0,0 1 0,-1 0 0,1 0 1,-3 0 0,4-3 1,-1-1 0,0 0 0,-2-1 0,-3 1 0,-1-3 1,-3-2-1,1 0-1,-3 0 0,1-2-1,-1-1 1,3-1 0,1-1 0,1 3-1,1 2 0,1-5 0,-3 3 0,-2 2-1,1-1 1,0 1-1,0 0 1,-4-1-2,2-3 2,-1 1-1,1-3 2,-1-1-1,-3-1 0,-1-1 0,-4 0-2,3 0 4,0-1-4,-3 1 2,3 2-2,3 1 0,0-1 1,2 2 0,-2-2 1,-1 0-3,-1-2 3,1 1 0,-3-4 1,-2-1-2,-1-1 0,1-1 3,0 0-3,-5 1 1,2 1-1,0 0 2,0 3-2,3 2 1,2-3 1,-1 3-2,6 0 1,3 0 0,2 2 0,0 0 0,2 0 1,-4 0 0,1 1-1,0 2 1,1-2 0,-1 1 0,1 0 0,1-1 0,1-1 0,2-1-1,-1 1 1,1 0-1,-1 3 1,0 0-1,3 1 0,-1-1 1,1 3-1,2 1 0,-1 0 1,2 0-1,-1-2 1,1 1 0,-2 0-1,0 0 0,-2-2 1,-2 1-1,0 1 0,1 1 0,0 1 0,1 2 0,-1-5 0,1 2 1,2 3-1,1-1-1,0 0 1,-1 1 0,-3-3 0,-3-1 0,0 0 0,-2-3-1,-2 0 1,-2-2 0,-1 0 0,0-1 0,1 3 1,1-1-1,-2 2 0,2-2 1,-1 4 0,3-1-1,1 0 1,0 1-1,1 1 1,2-3 1,3 5-2,-1-1 1,2 3-1,0-2 1,-1 2 0,-2-1 0,4 2 0,0 2-1,2-1 0,1-1 1,56 40-1,-54-40 0,54 40 1,-65-43-1,65 43 0,-64-45 0,64 45 0,-73-52-1,73 52 1,-78-55-2,78 55 2,-89-62-1,89 62 1,-91-62-1,42 27 1,0-1 0,0-1 0,0 2 1,3-2-1,46 37 0,-88-73-1,88 73 1,-83-69 0,83 69-3,-72-62-1,72 62-7,-56-52-19,56 52-11,-37-61 2,37 61-3</inkml:trace>
  <inkml:trace contextRef="#ctx1" brushRef="#br0" timeOffset="8689.3114">11899 1218 63,'50'-27'37,"-50"27"-1,0 0 1,0 0-28,0 0-1,0 0-1,0 0-1,0 0-3,0 0 1,-50 17-2,50-17 0,0 0-1,-42 37 0,19-2-2,6-3 0,5 4 1,10-1-1,10-3 1,9-7-1,9-5 1,0-9 0,-3 1 0,-2 3 0,-3 2 0,-9 3 0,-7 5 1,-8 6-1,-7-1 0,-6 4 0,-2-4 1,-1-3-3,-1-7-1,7-3-4,-3-14-16,19-3-14,1-14 0,17-5-1,1-11 1</inkml:trace>
  <inkml:trace contextRef="#ctx1" brushRef="#br0" timeOffset="8907.7142">12286 1161 60,'0'0'38,"63"-76"-1,-63 76 1,47-56-14,-47 56-22,0 0-1,0 0 2,0 0-2,26 31 0,-50 49-1,-6 17 0,0 8-2,2-1-1,14-2-13,5-22-20,20-24 0,13-37-1,15-16 2</inkml:trace>
  <inkml:trace contextRef="#ctx1" brushRef="#br0" timeOffset="9744.172">12675 1410 93,'0'0'37,"-6"-11"0,-17 20 1,-6 18-35,-8 6 0,-7 14-1,13 5-1,9-3 0,22-14 0,10-13 0,12-11 0,11-14 0,8-12-1,7-10 1,4-9-1,-52 34 0,51-41-1,-51 41 1,43-50 0,-43 50 0,30-46-1,-30 46 1,0 0 1,2-52 0,-2 52 0,0 0-1,0 0 1,0 0 0,0 0 0,-50-47 0,50 47-1,0 0 1,0 0-1,0 0 1,0 0-1,0 0 0,0 0 0,57 13 0,-6-1-1,1 5 1,-3 9 0,-16 6-1,-15 12 1,-18 7-1,-6 3 1,-7-4-1,3-3 1,-2-4 0,3-8-1,1-6 1,3-7 0,2-9 0,3-13 0,0 0 0,6-19 0,-3-4 1,1-9-1,-2-8 0,0-9 1,-2 49 0,4-61-1,-4 61 1,3-69 0,-3 69 0,9-67-2,-9 67 2,12-66-1,-12 66 0,25-56 1,-25 56-1,33-49 1,-33 49-1,0 0 2,65-42-2,-65 42 1,45-3 0,-3 27-1,-12 9-1,-8 7 1,-15 8-1,-14-1 1,-19-2 0,-3-4 0,-4-7 0,0-4-1,3 0 1,4 3 0,1 3-1,5 8 0,4 7 1,2 8-1,0 10 1,1 7-1,1-1 0,3-3-3,9-4-2,-6-18-29,22-7-3,-1-24-1,20-11-1</inkml:trace>
  <inkml:trace contextRef="#ctx1" brushRef="#br0" timeOffset="10131.2107">13640 1464 97,'-20'11'39,"6"2"1,14-13-1,1 12-33,19-18-5,-20 6 1,0 0 0,63-28 0,-63 28 0,53-30-1,-53 30 0,53-36 1,-53 36-1,0 0 1,65-53-1,-65 53 0,0 0 0,5-22 1,-24 33 0,-14 13-1,-13 17 1,-10 11-2,8 14 1,9-3 0,28-8-1,29-14-3,17-18-3,35-12-28,1-14-7,25-6 0,1-12-1</inkml:trace>
  <inkml:trace contextRef="#ctx1" brushRef="#br0" timeOffset="10477.8168">14616 1613 88,'10'-24'35,"19"3"0,-29 21 1,47-30-37,-47 30-8,71-37-24,-71 37 0,80-34-2,-80 34 0</inkml:trace>
  <inkml:trace contextRef="#ctx1" brushRef="#br0" timeOffset="10633.8188">14777 1761 104,'-42'31'38,"21"-6"2,21-25-3,0 0-35,47-2-5,5-28-32,29-2-2,5-10 0,20-4-3</inkml:trace>
  <inkml:trace contextRef="#ctx1" brushRef="#br0" timeOffset="11289.0272">16132 1345 90,'0'0'36,"0"0"0,0 0-1,-14-23-34,14 35 0,-4 15 0,2 13 2,-5 12-2,0 4 1,0 3 0,2-1 0,2-17-1,3-8 0,0-13 0,3-6 1,-3-14-1,0 0 0,14-20 0,-7-6 0,-1-7 1,2-6-1,-8 39 1,0 0-1,8-68 2,-8 68-3,5-47 2,-5 47-2,0 0 2,13-64-3,-13 64 0,0 0-2,32-52-2,-32 52-7,0 0-25,72-50-1,-72 50 0,64-28-2</inkml:trace>
  <inkml:trace contextRef="#ctx1" brushRef="#br0" timeOffset="11476.2296">16699 1249 95,'54'21'37,"-37"18"1,-10 12 0,-16 5-35,-6 9 0,-6 0-2,2-2-1,10-8-3,5-22-2,18-10-27,-14-23-4,33-1-1,-11-22-1</inkml:trace>
  <inkml:trace contextRef="#ctx1" brushRef="#br0" timeOffset="11616.6314">16861 1327 93,'-20'-64'37,"20"64"-1,-15-53 0,15 53-42,-6-49-30,6 49 0,0 0-1,19-51 1</inkml:trace>
  <inkml:trace contextRef="#ctx1" brushRef="#br0" timeOffset="11913.0352">17164 1150 100,'0'0'41,"0"0"1,19 67-3,-36-25-35,-12 4 0,-11-6-2,8-5 1,10-12-3,23-6 1,18-11-1,20-1 1,7 0-1,2-1 0,-1 4-1,-6 7 1,-8 8 0,-12 6 0,-16 4 0,-10 3 0,-15 0-1,-6-2 1,-1-3-1,-2-10-3,5-9-1,2-16-5,22-9-27,-5-15-2,20-4 0,-15 32 0</inkml:trace>
  <inkml:trace contextRef="#ctx1" brushRef="#br0" timeOffset="12271.8398">17409 1393 80,'28'-3'39,"8"9"1,-10 5-1,1 5-24,-27-16-10,0 0 0,48 3-1,-48-3-2,0 0 1,71-28-1,-71 28 0,49-32-2,-49 32 0,48-36 0,-48 36-1,0 0 1,42-58 1,-42 58 0,0 0 0,0 0 2,0 0-1,-28-21 0,-12 48-1,-7 20 2,-8 9-4,11 15 2,13 1-3,29 1 1,23-15-3,30-31-2,30-10-11,4-22-23,29-4-2,-2-13 1,15-1-1</inkml:trace>
  <inkml:trace contextRef="#ctx1" brushRef="#br0" timeOffset="12771.0462">16075 2049 78,'-22'12'36,"0"-7"0,15 6 1,7-11-29,0 0 0,25 6-3,17-8 1,17-8-3,28-4 1,23-5-2,21-6 1,18-2-4,16-3 0,5 3-3,-4 0-3,3 14-32,-31 1 0,-11 19 0,-29 1-1</inkml:trace>
  <inkml:trace contextRef="#ctx1" brushRef="#br0" timeOffset="13270.2526">16469 2499 83,'0'-14'35,"0"14"0,-13 14-2,1 8-31,-3 9 0,1 10 0,-4 6 1,1 4 0,-1 1-1,7-2 1,0-7-1,5-4 1,6-15-1,7-9 1,4-13-2,4-9-1,2-11 1,4-9-1,-4-7 1,2-10-2,-5-4 2,-4-3-2,-5 0 2,0 4-1,-5 5 1,-2 7 0,2 5 0,5 5-1,7 8 1,7 3-1,10 5 0,6-4-3,10 6-2,-3-11-11,17 12-21,-12-9 0,8 13 0,-15-8-3</inkml:trace>
  <inkml:trace contextRef="#ctx1" brushRef="#br0" timeOffset="13613.457">16991 2401 79,'-2'21'38,"-9"-6"0,8 12 0,-10-1-30,9 6-2,-3-3-1,5 4-1,1-2-1,7 0 0,3-6-2,9-7 0,5-10 0,7-9 0,6-12-1,4-6 0,3-10 1,0-6-1,-3-3 0,-4-2 0,-9 4 1,-4 4-1,-7 7 0,-7 4 0,-9 21 0,-1-11 0,1 11 0,-18 26-1,9 0-2,-1 5-1,5 7-2,-1-5-4,22 12-24,-8-20-5,19 5 1,-4-22-1</inkml:trace>
  <inkml:trace contextRef="#ctx1" brushRef="#br0" timeOffset="13987.8618">17700 2423 86,'0'0'37,"-27"14"0,17 11-3,-8-8-29,6 11 0,-2 0 0,7 3-2,-1-2 0,6-1-1,2-5 0,2-2 0,5-8-1,3-10 1,5-11-1,4-10-1,4-9 1,1-5 0,4-6-1,0-4 1,-1 3-1,-2 1 1,-5 9-1,-4 7 0,-5 11 1,-11 11-1,10 5 0,-8 12 0,-2 7 0,3 10-1,2 6-1,1 1-2,10 9-5,-6-18-25,21 10-5,-4-20-1,14 3 0</inkml:trace>
  <inkml:trace contextRef="#ctx1" brushRef="#br0" timeOffset="14128.2636">18349 2557 111,'0'0'40,"-26"-12"-2,15 5-10,11 7-64,-13-16-4,13 16 1,-13-8-4</inkml:trace>
  <inkml:trace contextRef="#ctx1" brushRef="#br1" timeOffset="20899.1542">6657 2566 65,'0'0'30,"0"0"-3,-10-5-1,10 5-27,0 0-2,0 0 0,0 0 2,0 0 1,11-4 0,-11 4 2,0 0-1,0 0-23,0 0-4,3-11 0,-3 11-2</inkml:trace>
  <inkml:trace contextRef="#ctx1" brushRef="#br1" timeOffset="21070.7564">6714 2500 73,'3'12'20,"-3"-12"-17,-11 10-3,11-10-31,-14 16 1</inkml:trace>
  <inkml:trace contextRef="#ctx1" brushRef="#br1" timeOffset="21195.558">6644 2653 43,'1'18'24,"-3"-4"-1,6 4-22,0 6-22,-5-5-3,2 7 1</inkml:trace>
  <inkml:trace contextRef="#ctx1" brushRef="#br1" timeOffset="21351.56">6676 3170 66,'3'20'31,"1"-1"-2,-1 3-4,-1-8-39,3 4-13,0 0-2,0 1 1,0 1-1</inkml:trace>
  <inkml:trace contextRef="#ctx1" brushRef="#br1" timeOffset="21632.3636">6752 3527 30,'1'32'28,"-2"1"0,-2-2 0,-3 6-12,-5-6-9,6 3-4,-2-2-7,-3-7-8,8 2-13,-4-4-1,3 1 0,-2-7 6,7 6 7,-4-8 6,3 2 8,2 1 7,-3-2 14,0 2 1,2-1 2,0 4-7,-4-6-7,4 9-3,-4-6-3,3 5-3,-1 0-3,0-2-8,2 1-16,4 3-2,-1-3 1,2 1-2</inkml:trace>
  <inkml:trace contextRef="#ctx1" brushRef="#br1" timeOffset="21803.9658">6695 4673 71,'-3'40'34,"-3"-7"-1,3 0-4,-1-1-38,2-11-23,6 1 1,-4-6-3,3 0 1</inkml:trace>
  <inkml:trace contextRef="#ctx1" brushRef="#br1" timeOffset="21959.9678">6658 5249 58,'6'39'35,"-4"-3"-1,2 2-2,-5-2-25,-3 0-39,5 3-2,-5-2 0,-3 3-1</inkml:trace>
  <inkml:trace contextRef="#ctx1" brushRef="#br1" timeOffset="22147.1702">6645 6176 86,'5'46'36,"-3"7"-1,-7-4-1,-7 2-37,9 7-11,-8-6-19,6 2-1,-4-4-1,5 2 0</inkml:trace>
  <inkml:trace contextRef="#ctx1" brushRef="#br1" timeOffset="22303.1722">6622 7048 66,'13'29'32,"1"1"-1,0 6-2,-4-4-26,3 6-1,-3 0 0,-1 2-4,0 8-7,-9-3-20,3 0-2,-3-2-1,1 2 0</inkml:trace>
  <inkml:trace contextRef="#ctx1" brushRef="#br1" timeOffset="22443.574">6737 7909 38,'3'35'26,"2"5"2,-4-3-3,-1 1-22,3 2-6,-1-5-21,1 8-2,-4-10 0,2 8-1</inkml:trace>
  <inkml:trace contextRef="#ctx1" brushRef="#br1" timeOffset="22583.9758">6711 8682 60,'-2'43'32,"0"-3"-1,-2-5-8,8-1-49,-2 3-4,0-3-1,1 0 0</inkml:trace>
  <inkml:trace contextRef="#ctx1" brushRef="#br1" timeOffset="22755.578">6744 9543 81,'2'62'38,"-3"-6"-3,1 3 1,-5-6-38,0-8-11,8 8-21,-3-5 0,1 4-1,-5-2 1</inkml:trace>
  <inkml:trace contextRef="#ctx1" brushRef="#br1" timeOffset="22895.9798">6665 10607 72,'6'45'33,"1"-5"-1,1 0-2,0 1-32,-3-6-7,9 9-21,-10-1-2,-1 1-2,-3-2 2</inkml:trace>
  <inkml:trace contextRef="#ctx1" brushRef="#br1" timeOffset="23020.7814">6681 11372 49,'-2'36'21,"7"8"-3,-10-5-17,5 0-32,0 1 5,0 0-4</inkml:trace>
  <inkml:trace contextRef="#ctx1" brushRef="#br1" timeOffset="24362.3986">20702 12754 49,'-11'-2'32,"1"-3"0,10 5-1,-19-12-30,19 12-5,-15-9-19,5 8-7,-4 4-2,-5 3 0</inkml:trace>
  <inkml:trace contextRef="#ctx1" brushRef="#br1" timeOffset="24518.4006">20380 12817 40,'-17'-1'33,"17"1"1,-15 1-2,15-1-18,-23 7-15,3-7-17,3 4-13,-6-3-2,-3 3 0</inkml:trace>
  <inkml:trace contextRef="#ctx1" brushRef="#br1" timeOffset="24690.0028">19609 12909 58,'-39'5'33,"-2"-5"-5,6 0-8,-7-9-46,6-2-6,-3 1 0,2 1 1</inkml:trace>
  <inkml:trace contextRef="#ctx1" brushRef="#br1" timeOffset="24877.2052">18815 12826 20,'-55'-9'32,"2"0"-1,-3-4 1,3 11-13,-7-10-9,8 9-4,-9-3-3,5 4-3,-1 4-5,-8-5-24,6 2-3,-5-4-2,3-2 1</inkml:trace>
  <inkml:trace contextRef="#ctx1" brushRef="#br1" timeOffset="25048.8074">17187 12668 75,'-66'4'39,"5"1"-1,-4-8-2,4-5-43,8 5-28,-6-7-1,5 6-3,-11-5 1</inkml:trace>
  <inkml:trace contextRef="#ctx1" brushRef="#br1" timeOffset="25204.8094">15814 12651 79,'-66'2'38,"-4"-3"-3,-5 2-13,2 2-58,-4-6 0,3 6-2,-11-6-1</inkml:trace>
  <inkml:trace contextRef="#ctx1" brushRef="#br1" timeOffset="25360.8114">13949 12700 75,'-97'12'37,"-5"0"-3,0-6-9,2-4-59,-2-1-3,9 3-2,-1-8 1</inkml:trace>
  <inkml:trace contextRef="#ctx1" brushRef="#br1" timeOffset="25516.8134">12413 12672 65,'-74'3'38,"-7"0"-2,1 1 1,-5-4-35,-1 1-7,9 11-14,-7-11-17,5 1-1,0-3 1,4 1 0</inkml:trace>
  <inkml:trace contextRef="#ctx1" brushRef="#br1" timeOffset="25688.4156">10818 12740 48,'-86'17'37,"-4"-2"-1,2 1 0,-8-11-26,12 8-2,-3-12-5,9-5-3,5 7-13,-3-16-22,6-1-1,-6-5-1,1 1 0</inkml:trace>
  <inkml:trace contextRef="#ctx1" brushRef="#br1" timeOffset="25828.8174">8676 12643 66,'-91'9'34,"-1"5"-6,-4-6-28,-1 0-33,2-4-4,4-2 0</inkml:trace>
  <inkml:trace contextRef="#ctx1" brushRef="#br1" timeOffset="26000.4196">7193 12572 72,'-49'3'37,"1"1"-4,4 2-25,-9-4-43,8 2-3,-4-6 2</inkml:trace>
  <inkml:trace contextRef="#ctx1" brushRef="#br1" timeOffset="26125.2212">6592 12551 61,'-21'0'38,"5"4"-2,-2-1-1,2-3-39,16 0-30,-19 2 0,19-2-3,0 0 1</inkml:trace>
  <inkml:trace contextRef="#ctx1" brushRef="#br1" timeOffset="26671.2282">6804 12547 22,'0'0'30,"0"0"1,-21 3 3,4 12-27,-11-4-2,10 11 2,-8-3-5,4-1-27,5-2-5,5-4-1,12-12-2</inkml:trace>
  <inkml:trace contextRef="#ctx1" brushRef="#br1" timeOffset="27482.4386">7173 7523 95,'0'0'36,"-2"-18"0,2 18-8,-11 1-24,11-1-2,-11 14-1,7 3 0,1 6-1,2 8 1,2 7-1,2 7 1,-1 5 0,3 2 0,-3-2 0,3-2 0,-3-6-1,1-7 0,-1-9 1,-1-6-1,-1-20 0,0 0 1,9-10 0,-4-13 0,-2-12 1,3-6 0,-3-10 0,1-3-1,-1-3 1,1 5 0,-2 6 0,2 7-1,-1 7 0,5 7-1,5 10-1,2 4-1,8 7-2,1-3-3,17 16-16,-9-14-15,14 10 0,-13-7-1,7 10 1</inkml:trace>
  <inkml:trace contextRef="#ctx1" brushRef="#br1" timeOffset="27794.4426">7584 7608 79,'0'0'36,"6"-10"-1,-6 10 2,0 0-32,0 0-1,6 10 1,1 11-1,-8 7-1,2 10 1,-4 3-2,1 8 0,-3-1-2,2-2 0,3-2-5,-3-21-10,14 2-22,-11-25 0,31 0 0,-13-22-2</inkml:trace>
  <inkml:trace contextRef="#ctx1" brushRef="#br1" timeOffset="27950.4446">7752 7363 91,'-26'-23'36,"-5"3"0,4 13-1,3 10-36,5-3-7,23 11-25,-4-11-3,34 12 1,-1-14-2</inkml:trace>
  <inkml:trace contextRef="#ctx1" brushRef="#br1" timeOffset="28262.4486">8118 7376 86,'-9'19'36,"-4"9"1,-13-6 1,1 15-28,-8-11-5,7 6 0,-1-3-1,9 4-1,2-5 0,13 1-1,9-5-1,7-2 0,7-3 0,6-4-1,3-1 1,0-2-1,-3 1 1,-2 2-1,-8 3 0,-7 5 0,-9 7 0,-9 7 0,-7 5 0,-6-2-1,-6 1-1,0-8-2,6-3-2,3-21-4,19-9-26,3-15-3,18-9 2,1-16-2</inkml:trace>
  <inkml:trace contextRef="#ctx1" brushRef="#br1" timeOffset="28465.2512">8418 7607 102,'0'0'38,"-22"11"1,22-11-1,0 0-35,0 0 0,17-8-1,6-4-2,7-1-2,2-4-3,13 10-22,-13-9-10,4 13-1,-14-4-1,-2 12 1</inkml:trace>
  <inkml:trace contextRef="#ctx1" brushRef="#br1" timeOffset="28621.2532">8424 7849 104,'-28'40'38,"-1"-17"0,16-1 0,13-22-36,17 1-3,17-12-4,1-16-30,23-3-2,1-14-1,10 0-1</inkml:trace>
  <inkml:trace contextRef="#ctx1" brushRef="#br1" timeOffset="29479.2642">8527 7660 35,'0'0'32,"0"0"1,8-11 0,5 10-16,-12-18-2,15 12-3,-8-15-3,8 7-4,-2-7 0,4 4-2,-6-3-1,3 4-1,-4 0 0,-2 3 0,-4 3-1,-5 11 1,-6-13-1,-5 10 1,-6 4 0,-6 3 0,-6 2 0,-3 5 1,-7 7-1,0 7 1,-3 7 0,5 12 1,4 4-1,6 9 0,7-1-1,16 2 1,12-6-1,15-7 0,16-16 0,15-17-2,12-12-2,8-18-3,18-2-25,-9-20-7,9 1 0,-12-11-2</inkml:trace>
  <inkml:trace contextRef="#ctx1" brushRef="#br1" timeOffset="29900.4696">9246 7612 105,'0'0'39,"16"-12"0,-2-7-1,7 1-37,10 0-2,6-3-1,6 10-6,-10-5-27,10 10-3,-11-3 0,2 10-1</inkml:trace>
  <inkml:trace contextRef="#ctx1" brushRef="#br1" timeOffset="30056.4716">9319 7831 106,'-43'32'39,"17"-2"1,6-22-1,20-8-36,25-16-1,15-10-4,19 0-9,2-15-25,16 3-3,-1-8 0,10 6-1</inkml:trace>
  <inkml:trace contextRef="#ctx1" brushRef="#br1" timeOffset="30727.2802">9939 7395 67,'0'0'36,"0"0"0,0 0 2,-5-11-25,16 9-2,-6-10-3,14 7 1,-2-8-4,10 4 0,4-3-3,6 1 1,4 1-2,2 1 1,0 3-2,1 0 1,-5 3 0,-1 1-1,-4 1 1,-5 0 0,-5 0 0,-4 0-1,-4 0 1,-4 0-1,-12 1 0,13 0 0,-13 0-1,0 0-1,-2 11-1,2-11-4,0 0-28,0 0-5,-1 13 3,1-13-3</inkml:trace>
  <inkml:trace contextRef="#ctx1" brushRef="#br1" timeOffset="31850.4946">10884 7078 39,'0'0'26,"5"-12"1,-5 12-1,0 0-19,-4-10 1,4 10 1,0 0 0,0 0-1,-15-7 1,15 7 1,0 0-2,0 0-1,0 17-1,5 3-1,-4 4-2,2 12 0,-3 6-1,2 6-1,-5 5 1,0 4-2,-4-2 0,-1-3-1,2-4-2,-2-15-7,11-2-26,-2-19 0,13-7-1,4-17-2</inkml:trace>
  <inkml:trace contextRef="#ctx1" brushRef="#br1" timeOffset="32053.2972">11227 7302 98,'-8'14'36,"-8"-8"1,5 5-2,-10-5-36,21-6 0,0 0-7,0 0-26,11-8-1,5-6 0,13 1-1</inkml:trace>
  <inkml:trace contextRef="#ctx1" brushRef="#br1" timeOffset="32302.9004">11574 7078 79,'0'0'34,"-11"2"1,-3 3 0,6 10-27,-10-1-1,8 10 0,-7-1 0,7 10-2,1-6 0,9 5-3,6-6 2,10-6-3,12-12 1,10-9-1,9-9-1,7-13-2,7-1-2,-2-17-4,10 6-29,-17-9 0,-2 8-1,-16-2-2</inkml:trace>
  <inkml:trace contextRef="#ctx1" brushRef="#br1" timeOffset="32474.5026">11839 7005 96,'-32'52'37,"-2"4"2,9 10-3,-1 1-26,11 0-8,4-3-1,9-7-4,11 6-19,-2-21-16,10-6 1,1-14-3,10-8 1</inkml:trace>
  <inkml:trace contextRef="#ctx1" brushRef="#br1" timeOffset="33535.3162">14757 3843 91,'0'0'37,"31"-8"-1,-2-5-1,10 1-35,15 4-4,-2-7-19,10 13-13,-9-2 2,0 11-3,-16 0 1</inkml:trace>
  <inkml:trace contextRef="#ctx1" brushRef="#br1" timeOffset="33691.3182">14879 4157 91,'-39'16'36,"18"-1"0,10-18 0,26-4-35,18-6-3,15-16-24,21 5-10,8-10 1,13 4-2</inkml:trace>
  <inkml:trace contextRef="#ctx1" brushRef="#br1" timeOffset="33972.1218">15826 3932 100,'-15'12'39,"-1"-15"1,16 3-1,0 0-36,33-20 0,5 1-1,13-2-1,8 0-1,5-4-2,4 6-1,-4-4-7,8 16-28,-21-5-1,-2 16 0,-19-5-2</inkml:trace>
  <inkml:trace contextRef="#ctx1" brushRef="#br1" timeOffset="34268.5256">16770 3451 98,'-9'-16'38,"9"16"2,-13 14-4,5 10-32,-3 7 0,4 13-1,-2 8-1,3 7 0,1 4-1,3 0-1,6-2-1,4-8-3,13 1-7,-3-25-27,19 1-1,-5-23-1,11-2-2</inkml:trace>
  <inkml:trace contextRef="#ctx1" brushRef="#br1" timeOffset="34440.1278">17134 3734 101,'-12'5'39,"-11"-10"2,9 5-5,0-4-40,6-11-12,21 11-22,-5-12-1,20 4 0,-1-11 1</inkml:trace>
  <inkml:trace contextRef="#ctx1" brushRef="#br1" timeOffset="34689.731">17526 3457 89,'0'0'39,"-18"8"0,-11-1 0,3 13-31,-7 4-5,2 8 0,-4 4 0,5 3-1,6 2 1,13-5-1,13-4 0,17-8-1,17-13 0,17-11-1,16-14 0,13-10-1,11-11-3,0-19-7,11 11-17,-21-24-12,-1 8-1,-24-10-1,-6 10 0</inkml:trace>
  <inkml:trace contextRef="#ctx1" brushRef="#br1" timeOffset="34845.733">17848 3431 107,'-48'86'41,"-7"-10"1,19 11-2,17-11-39,-2-4-2,12-2-2,-1-18-15,20 7-21,-9-16-2,10-1 0,-7-17-3</inkml:trace>
  <inkml:trace contextRef="#ctx1" brushRef="#br1" timeOffset="37388.5656">15664 4455 44,'-12'0'30,"12"0"2,-17-7-2,17 7-22,-10-11-3,10 11-2,0 0 0,0 0 0,0 0 1,0 0 0,19-3 1,-6 2-2,8 3 1,4-7-1,9 3 2,4-5-3,7 0 2,4-2-2,7 2 0,4-2 0,3 2 0,3 0-2,6 1 1,6-1-1,7-2 0,9-4 0,8-4 0,12-2 0,11-3-1,6-1 1,1 2-1,-2 1 1,-7 6 0,-3 5 0,-9 5 0,-6 1 0,-8 2 0,-6-1 0,-4-3 0,0-5 0,3-4 0,1-7 1,-2-2-1,-7-1 1,-8-1-1,-10 3 2,-6 1-1,-11 5 0,-7 4-1,-11 6 1,-6 2-1,-5 3 1,1 0-2,-2 2 1,-2-1-2,1 2-2,-16-2-5,21 3-28,-21-3 0,0 0-1,-15 6 0</inkml:trace>
  <inkml:trace contextRef="#ctx1" brushRef="#br1" timeOffset="39525.793">16281 4654 59,'-8'-11'34,"-8"7"0,-3 13-2,-11 11-28,-3 18-1,-9 12 1,-1 13 0,-3 10 1,4 11-2,5 1 2,11 6-2,15-5 1,14-8-4,19-8 0,12-15-7,25-9-29,-1-16 1,15-7-3,-3-19 2</inkml:trace>
  <inkml:trace contextRef="#ctx1" brushRef="#br1" timeOffset="39806.5966">16780 4738 75,'-1'-15'38,"-6"1"-2,7 14 0,-9 24-34,5 3 1,-2 10 0,0 15 0,-2 9 0,-2 11-1,0 6 1,-2 5-3,3-1 0,0-9-5,8 2-4,-5-18-28,13-3 0,-3-18-2,13-7 1</inkml:trace>
  <inkml:trace contextRef="#ctx1" brushRef="#br1" timeOffset="40103.0004">16973 5216 73,'0'0'40,"0"0"-1,0 0 0,12-4-26,14-7-8,10-4-4,9 1 1,2-1-2,6 3 1,-1 3-3,-4 1 1,-2 7-1,-11 0-1,-3 5-3,-17-9-21,6 10-11,-21-5 1,16-3-2</inkml:trace>
  <inkml:trace contextRef="#ctx1" brushRef="#br1" timeOffset="42489.831">17955 4873 12,'-22'-1'26,"22"1"1,-21-2 4,7-4-24,14 6 1,-21 3 1,14 9 0,-10-4 0,5 16-2,-8-1 0,3 15-2,-6 0 2,7 14-3,-4 0 3,10 7-3,2-4 0,11-2-1,8-8 1,13-8-2,13-16 0,13-13-1,8-17 0,6-15 1,2-14-3,-3-9 3,-5-10-2,-6-3 1,-17-1-2,-14 3 1,-19 4-1,-15 8 1,-15 8 1,-14 9-3,-11 10 3,-8 10-2,3 8-1,5 6 0,13 10-4,5-8-21,27 16-9,11-6-1,24 5-2</inkml:trace>
  <inkml:trace contextRef="#ctx1" brushRef="#br1" timeOffset="42926.6366">18531 5123 73,'-19'5'39,"8"3"2,-7-8-3,8-3-25,10 3-13,-18 1-2,18-1-1,0 0-13,0 0-20,0 0-2,0 0 0,0 0-1</inkml:trace>
  <inkml:trace contextRef="#ctx1" brushRef="#br1" timeOffset="43472.6436">18677 4911 75,'0'0'39,"0"0"-2,14-11 2,8-5-36,7 2-1,8-5 0,5 4 0,1 0 0,0 5-1,-3 3 0,-3 8-1,-11 7 1,-8 10 0,-13 7-1,-10 9 1,-12 10 0,-9 6 0,-11 6 2,-8 6-1,-4 0 0,3 0 0,5-5 1,7-6-1,15-8 1,18-11-2,18-14-1,18-14 0,17-12-1,10-11-2,13-4-4,-7-17-29,14 7-4,-14-11 1,-3 8-4</inkml:trace>
  <inkml:trace contextRef="#ctx1" brushRef="#br1" timeOffset="43800.2478">19140 4518 86,'-9'-15'38,"-2"-2"0,11 17-1,13-6-36,10 12 0,11 4 0,10 7 1,6 8 0,5 8-1,-1 10 0,-2 11 0,-11 9-1,-9 8 1,-20 6 1,-15 7-2,-17 4 2,-13-3-4,-7 2-3,-15-18-30,9-3-3,-7-19 0,11-5-3</inkml:trace>
  <inkml:trace contextRef="#ctx1" brushRef="#br1" timeOffset="44408.6556">14765 6543 95,'10'-5'36,"12"0"-1,9-6-2,8-4-46,15 6-22,4-3 0,5 7-1,-9-3-1</inkml:trace>
  <inkml:trace contextRef="#ctx1" brushRef="#br1" timeOffset="44564.6576">14945 6768 102,'-40'31'37,"20"-3"2,18-16-3,31-12-35,25-4-8,16-19-28,28-6-1,10-12-3,14-1 0</inkml:trace>
  <inkml:trace contextRef="#ctx1" brushRef="#br1" timeOffset="48948.3138">15793 6556 77,'-12'2'36,"12"-2"-1,0 0 0,14 8-30,9-14-1,16-1-2,12-4-2,8-6-3,13 6-12,-1-8-21,2 5 2,-9 2-3,-1 9 1</inkml:trace>
  <inkml:trace contextRef="#ctx1" brushRef="#br1" timeOffset="49275.918">16824 6162 86,'-2'-11'36,"-10"4"1,12 7-1,-20 24-32,10 6 0,0 8-2,2 10 0,0 6-1,3 5-1,4 3-2,1-5-2,10 8-13,-3-14-17,12-2-3,-3-9 1,10-4-1</inkml:trace>
  <inkml:trace contextRef="#ctx1" brushRef="#br1" timeOffset="49416.3198">17026 6611 91,'-15'-17'35,"2"5"-1,-1 1-4,0-7-49,14 18-16,3-20 0,12 7-1,6-8 0</inkml:trace>
  <inkml:trace contextRef="#ctx1" brushRef="#br1" timeOffset="49681.5232">17477 6199 86,'0'0'35,"-13"11"1,-3 6 0,-6 1-33,2 10 1,-1 1 0,6 8 0,2-3 0,11 5 0,8-8-1,11-5-1,10-10 0,12-9-2,10-13 0,5-12-3,10-6-3,-7-23-13,8 7-18,-13-13-1,-1 6-1,-18-6 2</inkml:trace>
  <inkml:trace contextRef="#ctx1" brushRef="#br1" timeOffset="49806.3248">17757 6142 86,'-40'49'34,"7"12"0,2 4 0,10 4-31,8 0-6,5-9-23,14-1-8,4-8 2,8-3-4</inkml:trace>
  <inkml:trace contextRef="#ctx1" brushRef="#br1" timeOffset="50367.932">16060 7194 75,'0'0'37,"20"3"-1,20-16 2,32 2-31,24-19-1,33-3-1,26-6-2,24-2-1,15-1-2,4-2-4,7 17-16,-21-7-16,-11 12 0,-24 1-1,-21 9 0</inkml:trace>
  <inkml:trace contextRef="#ctx1" brushRef="#br1" timeOffset="50882.7386">17164 7260 75,'-15'-3'36,"-7"4"-3,-4 9 3,-6 4-31,2 11-2,-4 3 1,7 13 0,0 1 0,7 9-1,4-4 0,10 0-1,7-7 1,12-6-1,8-9 0,11-12-1,8-14 1,7-11-1,5-10 0,1-8 0,-3-6 0,-5-4 0,-9-1 0,-10 2-1,-15 2 1,-13 8 0,-14 5-2,-10 9 2,-5 7-2,-4 2-2,6 8-2,2-6-6,27 4-24,0 0-5,12 10 3,17-18-4</inkml:trace>
  <inkml:trace contextRef="#ctx1" brushRef="#br1" timeOffset="51054.3408">17789 7346 99,'-14'10'34,"1"-2"-2,-1-6-3,-1-12-42,15 10-15,15-13-8,4 2-1,3-4 3,12 0 1</inkml:trace>
  <inkml:trace contextRef="#ctx1" brushRef="#br1" timeOffset="51428.7456">18068 7168 86,'-26'2'37,"0"10"0,-8-4 2,3 6-25,-2-5-9,10 4-1,4-4-1,19-9-1,-3 15 0,19-8-1,11-3 0,8 6 0,6 5-1,2 4 0,-1 10-1,-4 6 0,-8 6 1,-10 5-1,-13 5 0,-11 1 0,-11-4 1,-9-3 1,-8-11 0,-2-11 1,-2-14-1,3-15 0,7-17 1,9-16-1,14-15 0,12-12 0,14-9-1,9-4-1,8 5-3,0-5-4,12 21-29,-16-1-1,0 21-1,-13 4-3</inkml:trace>
  <inkml:trace contextRef="#ctx1" brushRef="#br1" timeOffset="51849.951">18877 6545 97,'16'3'35,"3"-6"-1,9 6-9,-12-8-59,22 6-1,0-4-1,3 5 0</inkml:trace>
  <inkml:trace contextRef="#ctx1" brushRef="#br1" timeOffset="52021.5532">18980 6775 105,'-31'19'37,"15"-3"1,16-16 0,16-2-36,17-9-4,14-16-26,20 4-8,6-6-2,8 2 0,0-3-1</inkml:trace>
  <inkml:trace contextRef="#ctx1" brushRef="#br1" timeOffset="52770.3628">20260 6245 86,'0'-11'36,"-4"-1"-2,4 12 2,-18-2-32,5 17-2,0 12-2,-3 7 0,1 12-1,-2 7-2,5 13-7,-4-6-21,15 1-3,5-11 1,12-9-3</inkml:trace>
  <inkml:trace contextRef="#ctx1" brushRef="#br1" timeOffset="53097.967">20619 6301 76,'0'-14'35,"0"14"-2,-11-9 2,-2 9-30,1 14 1,-7 1 1,2 12-1,-5 1 0,6 8 0,0-4-2,9 1 0,9-6 0,15-6-1,14-12-1,15-10 0,16-11-2,9-9-1,11-5-2,-4-10-3,6 6-6,-21-11-24,2 6-3,-20-5 0,-7 7 1</inkml:trace>
  <inkml:trace contextRef="#ctx1" brushRef="#br1" timeOffset="53253.969">20988 6187 97,'-48'43'37,"9"15"0,-1 1-1,15 6-31,5 0-3,11-1-1,14 3-14,3-19-21,13-3-3,2-13 2,10-5-4</inkml:trace>
  <inkml:trace contextRef="#ctx1" brushRef="#br1" timeOffset="53862.3768">19218 6424 97,'-27'4'37,"27"-4"1,0 0-4,22-5-33,31 2-3,14-8-15,26 12-18,8 1-1,11 7-1,1 5 0</inkml:trace>
  <inkml:trace contextRef="#ctx1" brushRef="#br1" timeOffset="54252.3818">19883 7027 67,'-18'-8'35,"18"8"0,-14-8 2,27 17-22,9-16-5,31 7-3,18-10-2,25 2-1,16-6-2,18-3-1,13 1-4,-4-11-14,2 13-19,-18 1 0,-17 9-1,-24 2-1</inkml:trace>
  <inkml:trace contextRef="#ctx1" brushRef="#br1" timeOffset="54782.7886">20790 7259 97,'-13'-14'34,"-6"10"3,-11 0-2,-5 10-33,-5 8 0,1 5-1,-3 3 1,6 6 0,3-3 1,13 3-1,9-4 0,16-2-2,15-7 2,13-1-1,13-4-1,7 2 1,4-1-1,0 2 0,-5 6 0,-11 6 0,-13 6-1,-17 6 1,-19 4-1,-13 2 2,-12-1-1,-10-5 1,-5-10 1,1-8-1,2-18 1,12-14-1,12-18 1,14-14-2,17-9 0,12-10-3,15 3-3,0-9-29,21 11-3,-6 3 0,6 14-1</inkml:trace>
  <inkml:trace contextRef="#ctx1" brushRef="#br1" timeOffset="55344.3958">21466 6746 106,'0'0'36,"22"-15"0,-1 7-3,9 2-37,-3-7-11,11 10-21,-8-1 1,-2 7-1,-13 1 0</inkml:trace>
  <inkml:trace contextRef="#ctx1" brushRef="#br1" timeOffset="55500.3978">21494 6933 109,'-8'14'36,"8"-14"2,10 4-2,15-10-35,10-6-6,20 2-30,-3-6-2,7 3 0,-3-6-1</inkml:trace>
  <inkml:trace contextRef="#ctx1" brushRef="#br1" timeOffset="57294.4208">22289 6791 29,'0'0'29,"10"-2"3,-10 2 0,13 2-11,-13-2-4,12-2-2,-12 2-4,26-5-4,-7 0-2,11 3-1,0-4-2,7 1 0,0-2-1,2 0-1,-3 0 0,-3 0-1,-7 3-1,-7 0-2,-4 11-5,-15-7-12,0 0-14,-13 15 1,3-3-2,-7 0 3</inkml:trace>
  <inkml:trace contextRef="#ctx1" brushRef="#br1" timeOffset="59634.4508">23228 6256 91,'-13'-8'37,"1"-6"0,12 14 0,-6-19-31,17 14-1,4-3 0,11 6 0,3 1-2,9 2-1,5-1 0,6 0 0,3-1-1,0-1 0,0-3 0,-1-2 0,-7 1 0,-7 0 0,-8 3-1,-9 7 1,-13 9-1,-11 10 0,-12 12 0,-10 10 0,-6 12-1,-6 5 1,1 9-2,0-6-2,17 9-21,0-19-11,18-3-4,4-14 2,18-8-3</inkml:trace>
  <inkml:trace contextRef="#ctx1" brushRef="#br1" timeOffset="59930.8546">23153 6951 111,'40'-9'39,"23"0"1,5-13-2,18-1-35,4 2-1,8 0-2,-3 4-2,-11 0-5,3 12-28,-21-3-4,-5 10 1,-18-4-2</inkml:trace>
  <inkml:trace contextRef="#ctx1" brushRef="#br1" timeOffset="60242.8586">23586 7096 98,'-27'5'37,"11"4"3,-12 1-1,5 6-30,-8 2-4,8 9 1,0-1-1,11 8-2,10-3 0,12-1-3,16-5 1,8-4-2,13-5 0,5-8-4,7-6 0,-1-20-13,9 5-19,-10-12-3,2 1 1,-14-10 0</inkml:trace>
  <inkml:trace contextRef="#ctx1" brushRef="#br1" timeOffset="60398.8606">23799 7162 115,'-54'43'39,"6"16"0,1-1-2,13 9-35,10 4-5,3-8-30,20 4-5,3-15-2,14-1-1</inkml:trace>
  <inkml:trace contextRef="#ctx1" brushRef="#br1" timeOffset="60898.067">21122 8920 99,'0'0'40,"0"0"-1,31-21-1,9 7-34,7 0-6,7-9-11,12 12-25,-6-4 1,0 9-2,-17 0 2</inkml:trace>
  <inkml:trace contextRef="#ctx1" brushRef="#br1" timeOffset="61054.069">21244 9140 103,'-36'32'37,"10"-13"1,23-7-1,3-12-36,43-16-6,20 1-30,7-10-2,16-2 0,0-4-2</inkml:trace>
  <inkml:trace contextRef="#ctx1" brushRef="#br1" timeOffset="61303.6722">21972 8968 111,'-12'3'40,"12"-3"0,0 0-1,16-10-37,8 5-3,9-1-2,9 4-5,-3-6-28,10 7-3,-3-3 0,1 2-2</inkml:trace>
  <inkml:trace contextRef="#ctx1" brushRef="#br1" timeOffset="61990.081">22685 8578 72,'2'-10'38,"-2"10"-2,0 0 1,-2 13-28,5 11-3,-7 2 0,4 16 0,-6 4-1,1 8-2,-3 1 1,1 3-3,1-1 0,2-5-4,9 4-16,-2-19-20,13-1 1,-1-14 0,11-4-2</inkml:trace>
  <inkml:trace contextRef="#ctx1" brushRef="#br1" timeOffset="62177.2834">22904 8958 108,'-18'-8'39,"6"6"-1,-5-2-2,17 4-38,0 0-9,-7-13-25,21 11-3,0-6 1,12 3-1</inkml:trace>
  <inkml:trace contextRef="#ctx1" brushRef="#br1" timeOffset="62536.088">23165 8739 88,'0'0'38,"17"-3"1,-3-4 0,15 3-31,0-7-3,8 7 0,-1-7-1,5 3-1,-4-2-1,0 1 0,-5 1-1,-6 2 0,-5 4-1,-7 5 1,-8 7-1,-13 9 1,-7 7 1,-6 10-2,-2 6 2,-2 4-3,2 2 1,1-2-2,11-1-2,5-15-8,22 1-26,0-20-3,16-3 2,3-17-2</inkml:trace>
  <inkml:trace contextRef="#ctx1" brushRef="#br1" timeOffset="62863.6922">23960 8700 97,'-29'3'39,"4"11"2,-10-4-2,7 7-34,0 1 0,9 5 0,2-4-1,9 4-1,8-2 0,8-4-3,5 0 3,8-4-4,3 0 1,1-3-1,-1 3 1,-2-1 0,-5 1-1,-3 4 1,-7 1 0,-7 2 0,-4 0 0,-3 0-1,-1 0-1,-3-7-1,5 4-2,-6-20-10,12 3-23,0 0-2,17-20 0,-8-6 0</inkml:trace>
  <inkml:trace contextRef="#ctx1" brushRef="#br1" timeOffset="63082.095">23947 8631 113,'-20'-2'42,"9"11"1,-3-5-1,14-4-38,14 9-2,9-6 0,11-3-1,6-2-1,10-3-2,2-3-2,11 10-8,-14-19-12,15 16-17,-20-6-1,6 10-1,-16-3 0</inkml:trace>
  <inkml:trace contextRef="#ctx1" brushRef="#br1" timeOffset="63269.2974">24425 9080 118,'-23'17'43,"-9"-15"-1,13-3-3,-3-2-48,3-20-17,22 11-16,-5-7 1,11 6-2,1-5 1</inkml:trace>
  <inkml:trace contextRef="#ctx1" brushRef="#br1" timeOffset="81131.5264">20221 10856 96,'0'0'39,"32"-1"0,13-2-1,8-6-35,28-1 0,32-9 1,33-3 0,31-9 0,30-3-1,18-4 0,11 3-1,-4 3-1,-15 6-1,-32 14-3,-36 0-7,-36 21-27,-53-3-2,-32 10 1,-28-16-3</inkml:trace>
  <inkml:trace contextRef="#ctx1" brushRef="#br1" timeOffset="81490.331">20392 11237 70,'0'0'37,"-4"13"-2,4-13 3,4 15-33,7-9 0,14 4 1,12-6 0,23-1 1,25-11-1,30-3-1,20-11-1,27-6-2,15-5 0,3-7-3,1 5-2,-20-8-19,-15 16-15,-36-1 0,-23 8 0,-39-2-2</inkml:trace>
  <inkml:trace contextRef="#ctx1" brushRef="#br1" timeOffset="82067.5384">21150 10243 89,'-14'-1'35,"-1"-2"-1,15 3 2,-14 1-30,14-1-3,5 15-2,6-2 0,1-2 2,6 4-2,2-3 1,6 0-1,1-5 1,2-4-3,-2-8 3,-4-4 0,-4-3-1,-7 0 1,-7-3-2,-12 2 2,-9 1-2,-6 5 2,-7 4-2,-2 8 1,-2 0 0,4 6 0,5 0 0,11 3-1,11-2 1,13-3-1,14-8 1,9-4 0,7-3 0,2-3 0,-1-2-1,-8 0 3,-8 0-3,-15 4 3,-11 7-3,-27 7 0,-6 4 0,-7 1-2,-2 2 2,0 0-2,7 0 2,11-5-3,24-9 0,0 0-7,27 6-26,5-11-2,18 9-1,1-3 1</inkml:trace>
  <inkml:trace contextRef="#ctx1" brushRef="#br1" timeOffset="82769.5474">21430 11582 58,'0'0'34,"-17"-15"-2,17 15 0,-26-8-21,26 8 0,-22-2-3,22 2-2,-26 3 0,14 3-2,-4 0 0,3 3-1,0 1-1,6 3 0,4-1 0,5 1-1,6-2 0,5-1-1,6-5 1,4-3-1,2-4 1,-2-4-1,-2-4 1,-1-3-1,-7-3 0,-5 1 0,-7 0 0,-6 3 1,-5 7-1,-7 3 0,-9 9 0,-2 6 1,-2 4-1,1 5 1,1-1 0,6 1-1,6-5 1,13-4 0,3-13 0,26 2-1,2-10 1,6-6-1,2-2 1,0-1-1,-4 0 1,-9 2-1,-8 3 0,-15 12 0,0 0 1,-14-6-1,-4 13 0,-4 1 1,2 2-1,2-2 0,3 1 0,15-9-4,-4 12-26,4-12-10,20-13 1,-6-6-2</inkml:trace>
  <inkml:trace contextRef="#ctx1" brushRef="#br1" timeOffset="86544.7958">22883 10886 105,'-16'7'40,"1"-9"0,15 2-1,9-11-37,20 2 0,21-1-4,10-1-1,10 6-5,-5-6-22,7 12-7,-13-3-1,-3 7 0</inkml:trace>
  <inkml:trace contextRef="#ctx1" brushRef="#br1" timeOffset="86997.2016">23462 10467 104,'19'-15'38,"22"-13"2,37 4-5,18-6-32,22 7 0,6 5 0,-2 11-2,-19 14 1,-23 16-1,-37 17-1,-39 19 3,-40 17-3,-35 13 1,-30 11-1,-16 6 0,-6 0 0,7-4 0,14-9 0,25-12 0,34-16 1,38-16-1,41-21 0,42-14 1,33-13 0,21-12-2,16-4-2,2-10-3,5 8-32,-29-9-2,-17 14 0,-38-4-2</inkml:trace>
  <inkml:trace contextRef="#ctx1" brushRef="#br1" timeOffset="87886.413">16370 14495 57,'13'-13'38,"-13"13"-1,-27 12-3,-11 16-28,-15 10-2,0 10-1,-4 4 0,7 4-2,11-2 1,13-5-2,18-10 2,20-8-2,15-12 1,16-9-1,12-7 1,1-3-1,1-3 0,-7 3 0,-14 7 1,-12 7-1,-20 9 0,-18 9 0,-17 9 0,-12 4 0,-7 0-2,-1-5 0,10-2-5,0-24-29,31 0-1,12-27-1,27-8-1</inkml:trace>
  <inkml:trace contextRef="#ctx1" brushRef="#br1" timeOffset="88198.417">16922 14673 53,'29'-20'40,"-27"5"-2,-2 15 2,-39 15-28,7 10-10,-7 9 1,1 13-3,3 8 1,8 8-1,11-4 1,15-2-1,17-15 1,13-12 1,15-19-1,12-15 0,4-21 1,0-13-1,-4-10 0,-10-6 1,-16-2-1,-16 1 0,-16 4-2,-19 6-1,-7 13-1,-14 7-2,5 21-19,-8-6-14,20 17-1,4-5-1,24 8 2</inkml:trace>
  <inkml:trace contextRef="#ctx1" brushRef="#br1" timeOffset="88728.8238">18755 13751 63,'10'14'38,"-3"23"-1,-14 14-1,-1 17-33,-7 14-2,2 10 2,1 0-2,9-4 0,6-9-3,9-14-3,19-7-29,-2-21-1,17-6-2,-3-15-1</inkml:trace>
  <inkml:trace contextRef="#ctx1" brushRef="#br1" timeOffset="89040.8278">18169 15069 63,'12'8'41,"15"-17"-1,33-2 1,22-16-36,29-6-1,22-9 0,19 0-3,10-2 0,1 2-2,-4 13-4,-18-2-9,-11 24-25,-28 2 2,-16 20-3,-29-2 2</inkml:trace>
  <inkml:trace contextRef="#ctx1" brushRef="#br1" timeOffset="89664.8358">19036 15331 60,'22'-8'39,"-3"-7"-2,13 10 2,-1-3-35,5 6 0,1 3-2,-3 8 0,-3 6 0,-3 5 0,-7 4-1,-9 7 1,-12 5 0,-12 8-3,-15 4 2,-8 5-1,-10-2 1,-1-1-1,0-10 0,13-12-1,12-20 2,19-22-1,20-22 0,23-16 1,20-17-2,13-10 2,9-8-1,-2 3 1,-4 10-1,-8 12 1,-18 17 0,-18 21-1,-22 24 1,-20 22 0,-17 20 0,-11 18 0,-5 6 0,3 4-1,7-4 1,18-11-1,20-15-2,17-21-3,34-7-28,3-34-7,22-2 2,-5-21-2</inkml:trace>
  <inkml:trace contextRef="#ctx1" brushRef="#br1" timeOffset="90039.2406">19972 14846 74,'0'0'42,"21"-13"-3,-16 0 1,6 3-38,4 1 0,2 3-1,-2 4 0,-2 5 0,-3 3-1,0 4 1,-3 3-1,-3 5 1,-6 5 0,-7 6-1,-6 2 1,-6 5 0,-2-2 0,0 0 0,2-5 0,6-6 0,11-8-1,15-10 1,12-11-2,10-11-3,17 4-12,-2-22-23,14 9-1,-9-16-1,9 9 0</inkml:trace>
  <inkml:trace contextRef="#ctx1" brushRef="#br1" timeOffset="90991.6692">19617 13490 65,'-73'-25'36,"5"9"-1,-7-5-1,4 6-31,-4 0 0,1 4-2,-2 1 0,-1 4-1,-3 5 1,-5 6 0,-3 7 1,-1 10-1,-4 9 0,3 13 1,-2 11-1,4 10 0,3 6 0,6 11 0,5 2-1,7 6 1,6 2-1,7 3 0,8 3 0,5 2 0,9 4 0,3 3-2,5 6 2,6 6-1,3 6 1,7 0-1,3 2 1,7 4-1,8-3 1,10 0 0,11-6 0,16-1 0,17-9 1,16-5-1,16-10 1,20-10-1,19-8 2,18-10-2,15-12 1,13-16-1,11-12 0,7-13 0,6-13 0,4-13-1,-5-13 1,-4-13 1,-6-16-2,-9-10 2,-10-14-1,-14-10 1,-13-14-1,-16-10 1,-17-11-1,-17-12 0,-18-7 0,-22-6 1,-19-4 0,-19-6 1,-21-5-1,-18-2 1,-23-2 0,-18 4 1,-24 0 0,-15 4 0,-20 7-1,-15 11 0,-24 17-1,-12 18 1,-16 21-1,-18 22-1,-12 27 0,-18 23-1,-12 25-1,-7 17-2,14 22-5,5-4-30,43 12 0,30-9-3,48 1 1</inkml:trace>
  <inkml:trace contextRef="#ctx1" brushRef="#br1" timeOffset="91241.2724">21375 15675 80,'-9'60'45,"8"-25"-5,1-35-26,15-55-55,11-11-2,7-30-2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2752013"/>
              </p:ext>
            </p:extLst>
          </p:nvPr>
        </p:nvGraphicFramePr>
        <p:xfrm>
          <a:off x="214283" y="762000"/>
          <a:ext cx="8750332" cy="485241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handy log-log method of getting the preliminary answer (overview)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graphs we are likely to meet.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they are similar and can be decoded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KEY thing we need to do to pass this Achievement Standard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one thing that might mess us up, even if we get everything else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Try out our new method on jars and beakers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big picture is and how to use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try out our new method on the teeter plank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big picture is and how to use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more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ways to find the uncertainty in the slope of a number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possible ways of finding the uncertainty in the slope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prefers one over the other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Watch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use the HDEF on the preliminary question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way of tackling the questions in the book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a new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75600" y="1353240"/>
              <a:ext cx="956160" cy="774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61560" y="1347480"/>
                <a:ext cx="975960" cy="79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9869595"/>
              </p:ext>
            </p:extLst>
          </p:nvPr>
        </p:nvGraphicFramePr>
        <p:xfrm>
          <a:off x="533400" y="533400"/>
          <a:ext cx="8094663" cy="228812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Thurs 21 Feb 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Measurement and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541283"/>
              </p:ext>
            </p:extLst>
          </p:nvPr>
        </p:nvGraphicFramePr>
        <p:xfrm>
          <a:off x="762000" y="609600"/>
          <a:ext cx="8077200" cy="33527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38600"/>
                <a:gridCol w="4038600"/>
              </a:tblGrid>
              <a:tr h="478971">
                <a:tc>
                  <a:txBody>
                    <a:bodyPr/>
                    <a:lstStyle/>
                    <a:p>
                      <a:pPr algn="l" fontAlgn="b"/>
                      <a:r>
                        <a:rPr lang="en-NZ" sz="3000" u="none" strike="noStrike">
                          <a:effectLst/>
                        </a:rPr>
                        <a:t>d (cm)</a:t>
                      </a:r>
                      <a:endParaRPr lang="en-N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2" marR="7952" marT="79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000" u="none" strike="noStrike">
                          <a:effectLst/>
                        </a:rPr>
                        <a:t>h (cm)</a:t>
                      </a:r>
                      <a:endParaRPr lang="en-N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2" marR="7952" marT="7952" marB="0" anchor="b"/>
                </a:tc>
              </a:tr>
              <a:tr h="478971">
                <a:tc>
                  <a:txBody>
                    <a:bodyPr/>
                    <a:lstStyle/>
                    <a:p>
                      <a:pPr algn="r" fontAlgn="b"/>
                      <a:r>
                        <a:rPr lang="en-NZ" sz="3000" u="none" strike="noStrike">
                          <a:effectLst/>
                        </a:rPr>
                        <a:t>2.1</a:t>
                      </a:r>
                      <a:endParaRPr lang="en-N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2" marR="7952" marT="79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0" u="none" strike="noStrike">
                          <a:effectLst/>
                        </a:rPr>
                        <a:t>15.8</a:t>
                      </a:r>
                      <a:endParaRPr lang="en-N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2" marR="7952" marT="7952" marB="0" anchor="b"/>
                </a:tc>
              </a:tr>
              <a:tr h="478971">
                <a:tc>
                  <a:txBody>
                    <a:bodyPr/>
                    <a:lstStyle/>
                    <a:p>
                      <a:pPr algn="r" fontAlgn="b"/>
                      <a:r>
                        <a:rPr lang="en-NZ" sz="3000" u="none" strike="noStrike">
                          <a:effectLst/>
                        </a:rPr>
                        <a:t>4.9</a:t>
                      </a:r>
                      <a:endParaRPr lang="en-N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2" marR="7952" marT="79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0" u="none" strike="noStrike">
                          <a:effectLst/>
                        </a:rPr>
                        <a:t>3</a:t>
                      </a:r>
                      <a:endParaRPr lang="en-N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2" marR="7952" marT="7952" marB="0" anchor="b"/>
                </a:tc>
              </a:tr>
              <a:tr h="478971">
                <a:tc>
                  <a:txBody>
                    <a:bodyPr/>
                    <a:lstStyle/>
                    <a:p>
                      <a:pPr algn="r" fontAlgn="b"/>
                      <a:r>
                        <a:rPr lang="en-NZ" sz="3000" u="none" strike="noStrike">
                          <a:effectLst/>
                        </a:rPr>
                        <a:t>6.1</a:t>
                      </a:r>
                      <a:endParaRPr lang="en-N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2" marR="7952" marT="79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0" u="none" strike="noStrike">
                          <a:effectLst/>
                        </a:rPr>
                        <a:t>2.6</a:t>
                      </a:r>
                      <a:endParaRPr lang="en-N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2" marR="7952" marT="7952" marB="0" anchor="b"/>
                </a:tc>
              </a:tr>
              <a:tr h="478971">
                <a:tc>
                  <a:txBody>
                    <a:bodyPr/>
                    <a:lstStyle/>
                    <a:p>
                      <a:pPr algn="r" fontAlgn="b"/>
                      <a:r>
                        <a:rPr lang="en-NZ" sz="3000" u="none" strike="noStrike">
                          <a:effectLst/>
                        </a:rPr>
                        <a:t>6.7</a:t>
                      </a:r>
                      <a:endParaRPr lang="en-N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2" marR="7952" marT="79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0" u="none" strike="noStrike">
                          <a:effectLst/>
                        </a:rPr>
                        <a:t>1.7</a:t>
                      </a:r>
                      <a:endParaRPr lang="en-N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2" marR="7952" marT="7952" marB="0" anchor="b"/>
                </a:tc>
              </a:tr>
              <a:tr h="478971">
                <a:tc>
                  <a:txBody>
                    <a:bodyPr/>
                    <a:lstStyle/>
                    <a:p>
                      <a:pPr algn="r" fontAlgn="b"/>
                      <a:r>
                        <a:rPr lang="en-NZ" sz="3000" u="none" strike="noStrike">
                          <a:effectLst/>
                        </a:rPr>
                        <a:t>7.9</a:t>
                      </a:r>
                      <a:endParaRPr lang="en-N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2" marR="7952" marT="79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0" u="none" strike="noStrike">
                          <a:effectLst/>
                        </a:rPr>
                        <a:t>1.6</a:t>
                      </a:r>
                      <a:endParaRPr lang="en-N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2" marR="7952" marT="7952" marB="0" anchor="b"/>
                </a:tc>
              </a:tr>
              <a:tr h="478971">
                <a:tc>
                  <a:txBody>
                    <a:bodyPr/>
                    <a:lstStyle/>
                    <a:p>
                      <a:pPr algn="r" fontAlgn="b"/>
                      <a:r>
                        <a:rPr lang="en-NZ" sz="3000" u="none" strike="noStrike">
                          <a:effectLst/>
                        </a:rPr>
                        <a:t>12.7</a:t>
                      </a:r>
                      <a:endParaRPr lang="en-N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2" marR="7952" marT="79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0" u="none" strike="noStrike" dirty="0">
                          <a:effectLst/>
                        </a:rPr>
                        <a:t>0.9</a:t>
                      </a:r>
                      <a:endParaRPr lang="en-NZ" sz="3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2" marR="7952" marT="7952" marB="0" anchor="b"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76320" y="4243320"/>
              <a:ext cx="7831800" cy="1478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62640" y="4228920"/>
                <a:ext cx="7850880" cy="150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175120" y="118440"/>
              <a:ext cx="3316320" cy="5216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61800" y="104400"/>
                <a:ext cx="3341880" cy="54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998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615051"/>
              </p:ext>
            </p:extLst>
          </p:nvPr>
        </p:nvGraphicFramePr>
        <p:xfrm>
          <a:off x="533400" y="392907"/>
          <a:ext cx="8687991" cy="48648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45440" y="221400"/>
              <a:ext cx="8409240" cy="5335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2120" y="211320"/>
                <a:ext cx="8425800" cy="535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1261986"/>
              </p:ext>
            </p:extLst>
          </p:nvPr>
        </p:nvGraphicFramePr>
        <p:xfrm>
          <a:off x="685800" y="388327"/>
          <a:ext cx="8538796" cy="48694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509480" y="248400"/>
              <a:ext cx="7352280" cy="5678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00840" y="239760"/>
                <a:ext cx="7367040" cy="5700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838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897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277</TotalTime>
  <Words>309</Words>
  <Application>Microsoft Office PowerPoint</Application>
  <PresentationFormat>On-screen Show (4:3)</PresentationFormat>
  <Paragraphs>59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</cp:revision>
  <dcterms:created xsi:type="dcterms:W3CDTF">2006-08-16T00:00:00Z</dcterms:created>
  <dcterms:modified xsi:type="dcterms:W3CDTF">2013-02-20T20:51:49Z</dcterms:modified>
</cp:coreProperties>
</file>