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charts/chart1.xml" ContentType="application/vnd.openxmlformats-officedocument.drawingml.chart+xml"/>
  <Override PartName="/ppt/ink/ink3.xml" ContentType="application/inkml+xml"/>
  <Override PartName="/ppt/charts/chart2.xml" ContentType="application/vnd.openxmlformats-officedocument.drawingml.chart+xml"/>
  <Override PartName="/ppt/ink/ink4.xml" ContentType="application/inkml+xml"/>
  <Override PartName="/ppt/ink/ink5.xml" ContentType="application/inkml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96" r:id="rId3"/>
    <p:sldId id="257" r:id="rId4"/>
    <p:sldId id="258" r:id="rId5"/>
    <p:sldId id="259" r:id="rId6"/>
    <p:sldId id="297" r:id="rId7"/>
    <p:sldId id="260" r:id="rId8"/>
    <p:sldId id="298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wghs.local\users\Home\Staff\haggis.henderson\documents\Au%20Y13M02D19\bdays&amp;yr\7Px\7Px%20spreadsheets\Sand%20vol%20log%20log%20pseudo%20201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wghs.local\users\Home\Staff\haggis.henderson\documents\Au%20Y13M02D19\bdays&amp;yr\7Px\7Px%20spreadsheets\Sand%20vol%20log%20log%20pseudo%202011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2D19\bdays&amp;yr\7Px\7Px%20spreadsheets\Sand%20vol%20log%20log%20pseudo%20201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'[Sand vol log log pseudo 2011.xlsx]Sheet1'!$D$1</c:f>
              <c:strCache>
                <c:ptCount val="1"/>
                <c:pt idx="0">
                  <c:v>log h</c:v>
                </c:pt>
              </c:strCache>
            </c:strRef>
          </c:tx>
          <c:trendline>
            <c:trendlineType val="linear"/>
            <c:dispRSqr val="0"/>
            <c:dispEq val="1"/>
            <c:trendlineLbl>
              <c:layout>
                <c:manualLayout>
                  <c:x val="0.28111607777350373"/>
                  <c:y val="0.2410206566717169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NZ" sz="4000" baseline="0"/>
                      <a:t>y = 0.3333x + 0.1584</a:t>
                    </a:r>
                    <a:endParaRPr lang="en-NZ" sz="4000"/>
                  </a:p>
                </c:rich>
              </c:tx>
              <c:numFmt formatCode="General" sourceLinked="0"/>
            </c:trendlineLbl>
          </c:trendline>
          <c:xVal>
            <c:numRef>
              <c:f>'[Sand vol log log pseudo 2011.xlsx]Sheet1'!$C$2:$C$12</c:f>
              <c:numCache>
                <c:formatCode>General</c:formatCode>
                <c:ptCount val="11"/>
                <c:pt idx="1">
                  <c:v>1</c:v>
                </c:pt>
                <c:pt idx="2">
                  <c:v>1.3010299956639813</c:v>
                </c:pt>
                <c:pt idx="3">
                  <c:v>1.4771212547196624</c:v>
                </c:pt>
                <c:pt idx="4">
                  <c:v>1.6020599913279623</c:v>
                </c:pt>
                <c:pt idx="5">
                  <c:v>1.6989700043360187</c:v>
                </c:pt>
                <c:pt idx="6">
                  <c:v>1.7781512503836436</c:v>
                </c:pt>
                <c:pt idx="7">
                  <c:v>1.8450980400142569</c:v>
                </c:pt>
                <c:pt idx="8">
                  <c:v>1.9030899869919435</c:v>
                </c:pt>
                <c:pt idx="9">
                  <c:v>1.954242509439325</c:v>
                </c:pt>
                <c:pt idx="10">
                  <c:v>2</c:v>
                </c:pt>
              </c:numCache>
            </c:numRef>
          </c:xVal>
          <c:yVal>
            <c:numRef>
              <c:f>'[Sand vol log log pseudo 2011.xlsx]Sheet1'!$D$2:$D$12</c:f>
              <c:numCache>
                <c:formatCode>General</c:formatCode>
                <c:ptCount val="11"/>
                <c:pt idx="1">
                  <c:v>0.49136169383427269</c:v>
                </c:pt>
                <c:pt idx="2">
                  <c:v>0.59217675739586684</c:v>
                </c:pt>
                <c:pt idx="3">
                  <c:v>0.6503075231319364</c:v>
                </c:pt>
                <c:pt idx="4">
                  <c:v>0.69284691927722997</c:v>
                </c:pt>
                <c:pt idx="5">
                  <c:v>0.72509452108146899</c:v>
                </c:pt>
                <c:pt idx="6">
                  <c:v>0.7512791039833423</c:v>
                </c:pt>
                <c:pt idx="7">
                  <c:v>0.77305469336426258</c:v>
                </c:pt>
                <c:pt idx="8">
                  <c:v>0.79239168949825389</c:v>
                </c:pt>
                <c:pt idx="9">
                  <c:v>0.80955971463526777</c:v>
                </c:pt>
                <c:pt idx="10">
                  <c:v>0.8247764624755457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3814456"/>
        <c:axId val="233810536"/>
      </c:scatterChart>
      <c:valAx>
        <c:axId val="2338144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400" baseline="0"/>
            </a:pPr>
            <a:endParaRPr lang="en-US"/>
          </a:p>
        </c:txPr>
        <c:crossAx val="233810536"/>
        <c:crosses val="autoZero"/>
        <c:crossBetween val="midCat"/>
      </c:valAx>
      <c:valAx>
        <c:axId val="2338105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400" baseline="0"/>
            </a:pPr>
            <a:endParaRPr lang="en-US"/>
          </a:p>
        </c:txPr>
        <c:crossAx val="23381445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'[Sand vol log log pseudo 2011.xlsx]Sheet1'!$D$1</c:f>
              <c:strCache>
                <c:ptCount val="1"/>
                <c:pt idx="0">
                  <c:v>log h</c:v>
                </c:pt>
              </c:strCache>
            </c:strRef>
          </c:tx>
          <c:trendline>
            <c:trendlineType val="linear"/>
            <c:dispRSqr val="0"/>
            <c:dispEq val="1"/>
            <c:trendlineLbl>
              <c:layout>
                <c:manualLayout>
                  <c:x val="0.28111607777350373"/>
                  <c:y val="0.2410206566717169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NZ" sz="4000" baseline="0"/>
                      <a:t>y = 0.3333x + 0.1584</a:t>
                    </a:r>
                    <a:endParaRPr lang="en-NZ" sz="4000"/>
                  </a:p>
                </c:rich>
              </c:tx>
              <c:numFmt formatCode="General" sourceLinked="0"/>
            </c:trendlineLbl>
          </c:trendline>
          <c:xVal>
            <c:numRef>
              <c:f>'[Sand vol log log pseudo 2011.xlsx]Sheet1'!$C$2:$C$12</c:f>
              <c:numCache>
                <c:formatCode>General</c:formatCode>
                <c:ptCount val="11"/>
                <c:pt idx="1">
                  <c:v>1</c:v>
                </c:pt>
                <c:pt idx="2">
                  <c:v>1.3010299956639813</c:v>
                </c:pt>
                <c:pt idx="3">
                  <c:v>1.4771212547196624</c:v>
                </c:pt>
                <c:pt idx="4">
                  <c:v>1.6020599913279623</c:v>
                </c:pt>
                <c:pt idx="5">
                  <c:v>1.6989700043360187</c:v>
                </c:pt>
                <c:pt idx="6">
                  <c:v>1.7781512503836436</c:v>
                </c:pt>
                <c:pt idx="7">
                  <c:v>1.8450980400142569</c:v>
                </c:pt>
                <c:pt idx="8">
                  <c:v>1.9030899869919435</c:v>
                </c:pt>
                <c:pt idx="9">
                  <c:v>1.954242509439325</c:v>
                </c:pt>
                <c:pt idx="10">
                  <c:v>2</c:v>
                </c:pt>
              </c:numCache>
            </c:numRef>
          </c:xVal>
          <c:yVal>
            <c:numRef>
              <c:f>'[Sand vol log log pseudo 2011.xlsx]Sheet1'!$D$2:$D$12</c:f>
              <c:numCache>
                <c:formatCode>General</c:formatCode>
                <c:ptCount val="11"/>
                <c:pt idx="1">
                  <c:v>0.49136169383427269</c:v>
                </c:pt>
                <c:pt idx="2">
                  <c:v>0.59217675739586684</c:v>
                </c:pt>
                <c:pt idx="3">
                  <c:v>0.6503075231319364</c:v>
                </c:pt>
                <c:pt idx="4">
                  <c:v>0.69284691927722997</c:v>
                </c:pt>
                <c:pt idx="5">
                  <c:v>0.72509452108146899</c:v>
                </c:pt>
                <c:pt idx="6">
                  <c:v>0.7512791039833423</c:v>
                </c:pt>
                <c:pt idx="7">
                  <c:v>0.77305469336426258</c:v>
                </c:pt>
                <c:pt idx="8">
                  <c:v>0.79239168949825389</c:v>
                </c:pt>
                <c:pt idx="9">
                  <c:v>0.80955971463526777</c:v>
                </c:pt>
                <c:pt idx="10">
                  <c:v>0.8247764624755457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7376936"/>
        <c:axId val="387378504"/>
      </c:scatterChart>
      <c:valAx>
        <c:axId val="387376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400" baseline="0"/>
            </a:pPr>
            <a:endParaRPr lang="en-US"/>
          </a:p>
        </c:txPr>
        <c:crossAx val="387378504"/>
        <c:crosses val="autoZero"/>
        <c:crossBetween val="midCat"/>
      </c:valAx>
      <c:valAx>
        <c:axId val="3873785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400" baseline="0"/>
            </a:pPr>
            <a:endParaRPr lang="en-US"/>
          </a:p>
        </c:txPr>
        <c:crossAx val="38737693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'[Sand vol log log pseudo 2011.xlsx]Sheet1'!$F$1</c:f>
              <c:strCache>
                <c:ptCount val="1"/>
                <c:pt idx="0">
                  <c:v>ht (m)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/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NZ" sz="3600" baseline="0"/>
                      <a:t>y = 1.4394x + 0.0011</a:t>
                    </a:r>
                    <a:endParaRPr lang="en-NZ" sz="360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'[Sand vol log log pseudo 2011.xlsx]Sheet1'!$E$2:$E$12</c:f>
              <c:numCache>
                <c:formatCode>General</c:formatCode>
                <c:ptCount val="11"/>
                <c:pt idx="0">
                  <c:v>0</c:v>
                </c:pt>
                <c:pt idx="1">
                  <c:v>2.1544346900318838</c:v>
                </c:pt>
                <c:pt idx="2">
                  <c:v>2.7144176165949063</c:v>
                </c:pt>
                <c:pt idx="3">
                  <c:v>3.1072325059538586</c:v>
                </c:pt>
                <c:pt idx="4">
                  <c:v>3.4199518933533941</c:v>
                </c:pt>
                <c:pt idx="5">
                  <c:v>3.6840314986403864</c:v>
                </c:pt>
                <c:pt idx="6">
                  <c:v>3.9148676411688634</c:v>
                </c:pt>
                <c:pt idx="7">
                  <c:v>4.121285299808557</c:v>
                </c:pt>
                <c:pt idx="8">
                  <c:v>4.3088693800637659</c:v>
                </c:pt>
                <c:pt idx="9">
                  <c:v>4.481404746557164</c:v>
                </c:pt>
                <c:pt idx="10">
                  <c:v>4.6415888336127793</c:v>
                </c:pt>
              </c:numCache>
            </c:numRef>
          </c:xVal>
          <c:yVal>
            <c:numRef>
              <c:f>'[Sand vol log log pseudo 2011.xlsx]Sheet1'!$F$2:$F$12</c:f>
              <c:numCache>
                <c:formatCode>General</c:formatCode>
                <c:ptCount val="11"/>
                <c:pt idx="0">
                  <c:v>0</c:v>
                </c:pt>
                <c:pt idx="1">
                  <c:v>3.1</c:v>
                </c:pt>
                <c:pt idx="2">
                  <c:v>3.91</c:v>
                </c:pt>
                <c:pt idx="3">
                  <c:v>4.47</c:v>
                </c:pt>
                <c:pt idx="4">
                  <c:v>4.93</c:v>
                </c:pt>
                <c:pt idx="5">
                  <c:v>5.31</c:v>
                </c:pt>
                <c:pt idx="6">
                  <c:v>5.64</c:v>
                </c:pt>
                <c:pt idx="7">
                  <c:v>5.93</c:v>
                </c:pt>
                <c:pt idx="8">
                  <c:v>6.2</c:v>
                </c:pt>
                <c:pt idx="9">
                  <c:v>6.45</c:v>
                </c:pt>
                <c:pt idx="10">
                  <c:v>6.68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7140280"/>
        <c:axId val="386410288"/>
      </c:scatterChart>
      <c:valAx>
        <c:axId val="3871402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6410288"/>
        <c:crosses val="autoZero"/>
        <c:crossBetween val="midCat"/>
      </c:valAx>
      <c:valAx>
        <c:axId val="386410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714028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9T01:26:56.116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45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2-19T01:27:47.115"/>
    </inkml:context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2361 1362 53,'0'0'32,"0"0"2,4-58-1,-4 58-25,0 0-1,0 0 2,-16-31-2,8 52-1,-5 24 0,-4 22-2,-2 25-1,-7 17 0,1 11-2,0-10 1,12-18-1,9-17 1,18-17-1,15-22 1,19-27-1,13-28-1,12-22 1,11-16-1,4-13 1,-1-10-2,-9 1 1,-9 5-1,-16 11 1,-14 19-1,-13 24 0,-16 21 1,-11 20-1,-11 23 1,-4 15 0,-1 10 0,2 4 0,4-2 1,9-6 0,8-12 1,12-11-2,11-20 3,10-18-2,6-20 1,6-18 0,1-13-1,-1-14 1,-5-14-1,-5-13-1,-41 88-3,34-97-2,-18 45-10,-6-3-25,2 5 1,-2 2-4,-10 48 3</inkml:trace>
  <inkml:trace contextRef="#ctx0" brushRef="#br0" timeOffset="390.02">3827 1891 86,'17'-4'36,"7"-14"2,6-15 0,20-6-38,0-6 2,11-8 0,1-5 1,-62 58-1,58-55 2,-58 55-2,47-52 1,-47 52-1,0 0 1,33-72-1,-56 60 0,-15 23 0,-23 17-2,-6 20 2,-10 14-1,4 18 0,10 3-1,26-3 0,20-8 1,23-12-3,28-17 0,22-25-14,38-13-23,15-24-1,33-13 0,11-16-2</inkml:trace>
  <inkml:trace contextRef="#ctx0" brushRef="#br0" timeOffset="1357.2696">5516 1574 99,'-53'28'37,"-18"13"1,0 34-3,-9-8-30,7 6-2,6-4 1,15-2-3,16-11 2,24-11-2,20-23 1,24-21-1,28-26 0,20-20 1,12-10 0,4-11 0,-2-3-1,-5-2 1,-13 11-1,-15 7 1,-25 20-1,-20 16-1,-16 17 0,-12 11 0,-11 18 0,-7 11-1,1 4 0,5 6 0,10-4 1,13-3-1,19-16 1,19-12 0,21-18 0,18-17 2,13-8-2,6-7 1,-2-4-1,-6-2 1,-13 9-1,-13 7 0,-20 12 0,-18 14 0,-20 16-1,-16 18 0,-16 14 1,-9 11-1,-6 5 1,1 9 0,0-6 0,8-4-1,10-14 1,17-22 0,8-28 1,30-7 0,5-26 1,4-20 0,4-12-1,1-13 2,-4-3-2,-7 3 2,-8 9-1,-7 9-2,-8 16 0,-2 13 0,0 16 0,6 14 0,8 10 0,7 7 0,14 1 0,15-4 0,14-3 0,12-8 0,7-8 0,0-10 0,-3-9 0,-10-8 0,-78 33 0,61-35 0,-61 35 0,22-32 0,-31 13 0,-28 15 0,-22 18 0,-18 15 0,-5 14 0,0 14 0,7 8 0,33 6 0,29-9 0,33-15 0,38-10-15,13-27-9,41-1-9,5-22-10,30-7 0,6-15-1</inkml:trace>
  <inkml:trace contextRef="#ctx0" brushRef="#br0" timeOffset="1731.6888">8720 1237 98,'0'0'43,"0"0"-1,-10-47 0,-4 67-41,-4 13 0,-6 34 0,-1 28-1,-5 19-1,2 11-3,7 10-6,1-4-27,28-30-2,5-25-1,24-18 0</inkml:trace>
  <inkml:trace contextRef="#ctx0" brushRef="#br0" timeOffset="2371.3216">9144 1635 99,'-49'19'39,"-10"12"1,8 18-3,2 2-33,10 7-1,14-3 0,13-1-2,17-6 1,18-7-2,15-12 2,13-13-2,11-11 0,4-13 0,0-12-1,-5-11 1,-6-11-1,-13-6 1,-13-3-1,-16-3 2,-13 2-2,-11 2 2,-11 8 0,-5 8 0,-3 12 0,0 7 0,4 10 0,9 9-1,12 7 1,14 3-1,18-1 1,15 1 0,13-2-1,14-2 0,6-3 1,6-3-1,-3-2 1,-9 0-1,-11 0 1,-13 2-1,-17 3 0,-17 7 0,-17 5 0,-19 11 0,-8 5 0,-6 6 0,0 4 1,1 3-2,10-5 2,13-1-2,18-12 2,19-10 0,18-17-1,15-11 1,8-12-1,3-11 1,-1-8-1,-7-11 1,-12 2 0,-17 2 0,-18 5-1,-17 9 0,-15 8 0,-8 9-1,-2 9-1,-2 6-2,13 4-2,2-11-9,33 2-21,0-10-5,28-4 1,4-18-1</inkml:trace>
  <inkml:trace contextRef="#ctx0" brushRef="#br0" timeOffset="2574.132">10448 1177 102,'0'0'41,"0"0"1,25-37-2,-36 70-37,-19 39-3,-7 36 3,-2 16-3,19 9 0,15-4-7,14-25-19,21-22-13,-1-25 0,16-12-2,0-19 1</inkml:trace>
  <inkml:trace contextRef="#ctx0" brushRef="#br0" timeOffset="2808.144">10676 1596 112,'-62'5'43,"-11"8"0,11 19-1,-7-5-39,22 6 0,19 1-1,22-2-1,21-4 0,21-1-1,19-7-1,9 0 0,11-3 0,3-6-3,2-3-3,-15-19-14,10 7-18,-21-15-3,1 3 1,-13-12-1</inkml:trace>
  <inkml:trace contextRef="#ctx0" brushRef="#br0" timeOffset="2995.3536">11273 1545 106,'-29'24'41,"5"11"1,-14 8-1,8 13-34,-3 3-5,8 3 0,5-1-2,6-3-2,15-7-1,9-12-5,25-9-26,-7-23-6,17-12 0,-4-22-1</inkml:trace>
  <inkml:trace contextRef="#ctx0" brushRef="#br0" timeOffset="3900.2">11388 1493 108,'-29'-68'40,"29"68"1,-38-53-1,38 53-36,0 0-2,-51-48-1,51 48 0,-14 29-2,25 8 1,24 4-1,16 3 1,0-5 0,-2 3 1,-14-3 0,-13 1 0,-13 2 1,-7 3 0,-9 0 0,-4 1 0,-6-4 0,2 0-2,1-6 2,4-4-3,7-9 2,6-10-1,13-14 0,9-14 1,7-14-1,5-8 1,5-8-1,2-9 1,-1-3-1,-3 2 2,-7 9-2,-7 9 0,-8 15 0,-8 11 0,-10 11 0,0 22 0,-8 10-2,-2 9 1,3 5-1,2 5-1,7 0 2,10-5-2,13-7 1,14-7-1,13-10 0,8-14-1,9-12 1,1-12 1,4-11-2,-6-8 4,-7-3-1,-13-4 3,-14 0 0,-12 5 3,-16 5-1,-11 9 1,-17 14-1,-8 9-1,-9 11 0,-5 16-1,-2 8-1,6 9-1,6 2 1,11 4-2,13-6 2,13-6-1,15-12 2,9-13-4,13-16 4,6-15-2,4-12 0,0-11 0,-3-6 0,-2-4 0,-6 6 0,-8 3 0,-7 14 0,-10 15 0,-9 23 0,-11 24 0,-7 23 0,-9 25 0,-6 14-2,-5 23 0,-4 6 1,-4 5-1,-1-8 3,2-10-1,-3-20 1,1-16 0,2-22 0,0-23 2,4-23-3,6-20 0,7-24 0,8-22 0,12-16 0,10-19 0,15-7-2,8-8-2,13 7-4,-5-12-6,20 23-10,-14 4-12,26 20-6,2 9 0,21 12 1</inkml:trace>
  <inkml:trace contextRef="#ctx0" brushRef="#br0" timeOffset="4430.6272">14581 1285 86,'42'-59'38,"-42"59"0,15-65 3,-15 65-34,-16-61-1,16 61 1,-51-48-3,51 48 0,-79-25-1,79 25 0,-98 12-1,26 20 1,-37 35-3,11 27 1,6 21-1,23 21 0,17 0-1,26-7-2,15-23 0,15-33-5,23-17-29,-7-22-3,16-15 1,-8-22-1</inkml:trace>
  <inkml:trace contextRef="#ctx0" brushRef="#br0" timeOffset="5148.264">13880 1607 112,'-32'-5'41,"16"12"0,5-3 0,27-8-38,8 8 0,20-1-1,15-3 0,13 1-1,8-1 1,5 2-1,-3-2-1,-7 2 1,-9 2 0,-13 0-1,-14 3 0,-16 4 1,-14 1-1,-11 3 0,-12 5 1,-10 8-1,-8 6-1,-1 8 0,-1 4 1,4 1-1,9-1 0,13-2 0,16-6 1,16-11-1,17-15 2,12-13-1,9-14 0,1-14 1,-1-10-1,-7-6 0,-8-6 0,-15-3 1,-12 0-1,-16 1 1,-10 10-1,-12 9 0,-7 14 0,-3 5 1,-2 12-1,3 8 0,6 10 0,11 6 0,10 3 0,10-3 0,17 0 0,9-4 0,11-2 0,9 1 1,3-1-1,-3 2 0,-7 0 0,-3 6-1,-15 1 1,-10 4-2,-14 3 2,-12-1-1,-9-1 1,-4-3-1,-3-5 1,0-5 0,2-7 1,4-7-1,7-13 1,8-7 0,11-12 0,5-7 2,7-4-3,5-6 0,3 0 0,3 0 0,-1 5 0,-1 2 0,1 13-9,-9-7-9,23 11-15,-11 1-9,17 9 0,1 0-2</inkml:trace>
  <inkml:trace contextRef="#ctx0" brushRef="#br0" timeOffset="5741.0944">16848 1439 92,'-25'6'38,"-16"-1"2,-4 9-2,-21 4-29,9 6-2,-11 4-1,3 9-1,-1 3-1,7 5-1,8 3-1,13 2-1,13-5 0,13-1-1,17-9 0,17-8 0,13-9 0,13-9 0,10-14 0,6-10 2,2-9-2,0-10 1,-6-5-1,-7-7 1,-10-1 0,-10-2-1,-11 9 1,-8 5-2,-11 12 2,-3 23-2,-17-6 1,-2 26-1,-2 13 1,-1 11-2,6 6 0,4 3-2,16-2 0,10-11-3,22-3-8,-3-23-21,32-2-4,-5-20 0,17-5 1</inkml:trace>
  <inkml:trace contextRef="#ctx0" brushRef="#br0" timeOffset="6053.1104">17297 1626 100,'-12'-12'38,"-19"10"2,2 18-1,-16 4-31,4 19-3,-1 5-1,5 5-1,4 1-1,11-4 0,9-10 0,13-10-2,11-14 1,13-17 0,11-14 0,10-16 1,6-12-2,3-12 2,3-6-1,-1-4 0,-56 69-1,55-61-1,-15 6 3,4 20-2,-20 13 0,3 25 0,-18 10-1,5 23-2,-11 8-2,8 1-7,13 13-14,-5-11-16,26-2-1,5-12-1,22-3 2</inkml:trace>
  <inkml:trace contextRef="#ctx0" brushRef="#br0" timeOffset="6583.5376">18472 1582 100,'-28'36'40,"19"-4"2,2-11-2,21-10-35,12-9-2,17-9 0,7-8-1,5-7 0,0-9 0,-1-5-1,-54 36 1,48-42-1,-48 42 0,25-47 0,-25 47 0,0 0-1,-12-49 2,-7 44-3,-32 5 1,-12 14 1,-6 15-2,-2 12 1,1 9-2,21 15 3,21-1-3,48-17 2,30-16-3,25-15-2,30-5-5,3-24-14,29 3-16,-9-16-1,13-4 0,-21-5 0</inkml:trace>
  <inkml:trace contextRef="#ctx0" brushRef="#br0" timeOffset="7067.1624">19427 1522 113,'-40'-4'41,"11"4"1,-6-10-7,10 5-32,3 2-1,0 7 1,-4 6-1,-8 9 0,-5 9-1,-5 7 0,-7 9 1,0 7-1,4-1-1,8 1 0,13-7 0,19-8 0,21-16 1,23-13-1,20-17 1,17-14 0,10-12 0,7-11 2,-2-9-3,-6-6 0,-83 62 0,77-61 0,-77 61 0,49-52 0,-17 22 0,-32 30 0,-14 12 0,-30 31 0,-18 25 0,-12 22 0,-8 19 0,1 8 0,8-9 0,13-7-3,23-17 2,24-15 0,22-25 1,22-21-1,23-23 1,18-26-1,14-17-1,8-20 0,8-16-3,-8-22-8,11 0-8,-26-13-12,-37 62-9,-3-2 2,-6 4-2</inkml:trace>
  <inkml:trace contextRef="#ctx0" brushRef="#br0" timeOffset="7425.9808">20033 1428 107,'-14'26'42,"-8"-1"1,8 4-1,-4 1-37,-5 5 0,-6 5-2,3 2-1,1 2 0,7-1-1,4-3-1,12-6 1,9-11-1,16-12 2,17-15-2,11-10 0,12-11 0,4-11 0,5-8 0,-6-6 0,-4 1 0,-10 4 0,-15 7 0,-14 9 0,-17 14 0,-6 15 0,-26 14 0,2 12 0,-1 8 0,0 4-2,9 6-3,7-1-2,22-1-10,-2-21-7,37 3-17,-3-14-1,20-7 1,-4-8 1</inkml:trace>
  <inkml:trace contextRef="#ctx0" brushRef="#br0" timeOffset="7784.7992">20688 1604 117,'-57'1'41,"9"12"1,-10 9-2,11-1-36,6 5-2,14 6 0,9 3-1,16 0 0,16-7-1,15-2 1,11-11-1,9-4 0,3-13 0,3-11 0,-3-6 1,-4-9-1,-5-5 1,-7-4-1,-7 1 2,-5 4-2,-6 6 0,-7 10 0,-11 16 0,0 0 0,-8 16 0,-6 13 0,-1 7-3,0 5 1,7 2-2,4-1-1,16-9-2,8-19-9,33-6-15,-3-21-10,24-10 1,1-21 0,17-15 2</inkml:trace>
  <inkml:trace contextRef="#ctx0" brushRef="#br0" timeOffset="7987.6096">21578 1325 100,'0'0'39,"47"-82"3,-47 82 0,2-53-30,-9 39-7,-35 29-1,-3 32-1,-25 40-2,-9 31 0,4 8-3,25-3-3,25-17-4,15-39-15,22-11-17,-8-25 1,14-11 0,-9-30-2</inkml:trace>
  <inkml:trace contextRef="#ctx0" brushRef="#br0" timeOffset="8299.6256">21281 1466 115,'-10'-23'44,"-1"13"-1,19 22 1,-1 10-40,20 10-1,17-9-1,14-6-2,4-5 0,2-4 0,-6-6 0,-10-3 0,-7-2 0,-7 0 0,-11 2 0,-9 8 0,-14 4 0,-11 8 0,-7 8 0,-7 5 0,-1 8 0,-3 6-2,3 2-4,2-6-2,19 2-10,-5-24-12,28-2-12,3-19 0,20-12 0,-2-17 2</inkml:trace>
  <inkml:trace contextRef="#ctx0" brushRef="#br0" timeOffset="8455.6336">21963 1428 115,'-3'-71'43,"3"71"1,-12-55-2,12 55-47,0 0-15,-22-52-15,22 52-6,0 0 1,12 3-2</inkml:trace>
  <inkml:trace contextRef="#ctx0" brushRef="#br0" timeOffset="9064.0648">22257 1567 119,'-62'16'43,"3"11"1,-12-2-3,22 7-37,0 8-3,13 1 0,15 1-1,18-1 0,22-4 0,16-7 0,15-9-1,6-13 0,5-14-1,-1-12 1,-2-9-1,-7-9 0,-10-6 1,-9-7 0,-9 1 0,-7-1 0,-9 9 2,-1 7-1,-5 4 1,1 7 0,1 9 1,-3 13 0,17-3 0,-2 11-1,2 1 1,4 6 1,2 0-3,1 1 0,-1 3 0,-4 1 0,-1 2 0,-5 3 0,-9 1 0,-7 7 0,-12 6 0,-11 4 0,-5 1 0,-7 2 0,2-4 0,0-2 0,8-6 0,12-12 0,16-22 0,32 0 0,11-19 0,15-12 0,7-6 0,10-9 0,5-3 0,-2 1 0,-11 9 0,-14 8 0,-11 12 0,-14 11 0,-14 12 0,-14 14 0,-8 12 0,-9 8 0,2 5 0,1 2 0,5 0 0,3-6 0,21 4-16,-10-23-6,24 9-12,-13-15-10,7 0-1,-23-14 1</inkml:trace>
  <inkml:trace contextRef="#ctx0" brushRef="#br0" timeOffset="9376.0808">19593 2156 113,'66'-17'45,"42"-8"1,60 13-2,43 0-41,45 2-2,40 8 2,21 7-3,10 7 0,-1 9-2,-16 7-3,-32-3-4,-33 13-15,-60-14-16,-37 7-1,-56-14-1,-37 0 1</inkml:trace>
  <inkml:trace contextRef="#ctx0" brushRef="#br0" timeOffset="9656.8952">23171 2319 133,'8'-12'46,"-22"-9"-2,9-1-12,2-4-37,-19-13-15,21 16-8,-21-9-8,15 17-9,-5 1 0,0 14-1</inkml:trace>
  <inkml:trace contextRef="#ctx0" brushRef="#br0" timeOffset="13432.2888">23510 2206 110,'-2'14'41,"0"15"-1,-26-2-1,-19 18-38,-12 12-1,-20 7-3,-7 11-5,-22-12-31,18 7-1,1-16 0,29-4 0</inkml:trace>
  <inkml:trace contextRef="#ctx0" brushRef="#br0" timeOffset="14415.1392">2297 3489 69,'10'-16'34,"-10"16"1,-7-26 1,3 13-30,-6-10 1,6 7 0,-14-8 1,4 12-1,-15-1 0,-5 18-2,-14 12 0,-7 19-3,-14 18 1,-7 15-1,-3 11 0,4 4 0,9-2 0,16-5-2,19-14 1,25-18 1,31-26-1,29-23-1,22-23 0,16-14-1,7-14 0,1-10 1,-4-6-1,-16 2 1,-18 6-1,-17 10 2,-21 15-2,-15 17 1,-9 21-1,-16 18 0,-3 27 1,-3 26-1,-1 25 1,0 23 0,-1 20 0,-1 12 0,-1 8 1,-3 0-1,-8-3 1,-5-11 0,-9-21 0,-6-21-1,-6-21 0,-5-28-2,5-26-4,-3-42-12,34-13-6,-5-47-14,37-19-4,12-35-1,34-20 1</inkml:trace>
  <inkml:trace contextRef="#ctx0" brushRef="#br0" timeOffset="15085.9736">2753 3562 99,'5'49'41,"-3"-17"0,18-1-1,5-29-35,25-2-3,17-14-1,12-10 1,5-12-1,-1-3 0,-4-7 0,-11 1 0,-15-2 0,-16 6 0,-22 7 0,-16 6-1,-20 14 0,-16 17 1,-16 16 0,-11 17 0,-7 18 0,-4 10 0,5 5 1,8 5-1,15-4 1,20-9-1,27-16 0,29-17 0,30-21 0,21-17 0,15-13-1,9-8 2,3-10-2,-3-4 0,-12 2 0,-18 7 0,-22 9 0,-18 14 0,-22 15 0,-17 17 0,-17 15 0,-17 15 0,-6 10 0,-5 5 0,2 2 0,3-3 0,10-10 0,16-15 0,18-17 0,20-23 0,17-19 0,14-17 0,12-14 0,6-9 0,2-5 0,-3 2 0,-10 6 0,-10 14 0,-11 12 0,-13 17 0,-11 17 0,-9 16 0,-2 13 0,1 9 0,5 9 0,4 2 0,12 4-4,5-7-2,17 5-8,-2-26-5,21 8-7,-18-32-5,19 5-7,-17-29-4,3 0 1</inkml:trace>
  <inkml:trace contextRef="#ctx0" brushRef="#br0" timeOffset="16568.0496">4390 3662 94,'-17'18'41,"14"13"0,1-9 0,22 4-30,5-7-7,18-4 0,6-11 0,10-7-2,2-14 0,2-9 0,-6-11-2,-11-5 1,-10-5-1,-17 1 1,-15 3-1,-17 6 0,-17 10-1,-12 13 0,-6 14 1,-6 14 0,3 13 0,5 8 0,11 8 0,17 2 1,22 0-1,24-7 0,22-7 1,17-8-1,16-8 0,7-10 0,5-6 1,-5-6 0,-9-1-1,-15-3 0,-14 2 1,-17 2-1,-14 4 0,-21 3 0,-5 11-1,-15 8 1,-11 5 0,-3 7 0,-2 5-1,0 2 1,6-1 0,5-4 0,16-10 0,11-12 0,15-17 0,12-14 0,7-12 1,5-11-1,2-7 0,0-6 1,-5 2-2,-7 6 2,-6 8-2,-9 9 2,-8 13-2,-8 18 2,13-6-1,-5 18 0,7 4 0,7 0-1,11-1 1,9-1 0,12-7 0,4-7 0,4-8 0,0-7 1,-7-7 0,-7-3-1,-12-1 1,-14-1 1,-17 4-2,-13 7 0,-16 7 0,-11 11 0,-8 11 0,-4 10 0,-2 9 0,5 8 0,7 4 0,10 3 0,16-2 0,12-6 0,14-8 0,15-11 0,10-11 0,5-12 0,6-10 0,0-10 0,-4-9 0,-2-2 0,-9 0 0,-10 4 0,-9 5 0,-9 9 0,-8 16 0,-10-2 0,-2 14 0,-2 8 0,4 3 0,3 1 0,9 0 0,12-4 0,15-9 0,16-13 0,13-11 0,13-10 0,9-16 0,6-13 0,5-16 0,1-12 0,-3-12 0,-6-8 0,-6-6 0,-10 0 0,-10 10 0,-13 12 0,-19 20 0,-17 23 0,-23 27 0,-17 33 0,-19 28 0,-14 27 0,-10 17 0,-2 16 0,8 6 0,9 0 0,22-7 0,27-16 0,28-17 0,33-26 0,34-27 0,28-28 0,17-29 0,16-25 0,7-25 0,-7-18 0,-7-13 0,-23-1 0,-24 7 0,-28 14 0,-29 27 0,-29 25 0,-32 38 0,-26 35 0,-25 29 0,-12 32 0,-6 18 0,5 10 0,14 2 0,19-6 0,29-15 0,29-17 0,32-23 0,29-31 0,23-24 0,13-27 0,9-27 0,5-17 0,-6-14 0,-7-4 0,-18 4 0,-20 9 0,-23 15 0,-21 24 0,-16 35 0,-24 23 0,-13 32 0,-10 20 0,-6 16 0,1 9 0,2 5 0,10-6 0,8-8 0,6-23-4,22-11-12,1-35-4,32-3-4,-11-41-6,38 3-6,-7-32-9,17-9 3,7-15 7</inkml:trace>
  <inkml:trace contextRef="#ctx0" brushRef="#br0" timeOffset="17426.0936">7952 3389 74,'20'-11'38,"-6"-8"-2,4 13 2,-13-13-23,6 16-7,-11 3-2,0 0-2,0 0-1,-8 30 0,-8 0 0,-1 11 0,-6 8-1,1 8 1,0 2-1,8 1 0,6-5 1,13-9-1,14-14-1,13-15 1,16-21-1,13-18-1,13-17 1,5-15 0,2-13-1,-3-8 1,-5-3-1,-8 3 0,-14 8-1,-14 14 1,-19 19-1,-18 34 0,-16 13 0,-22 40 0,-19 33 0,-16 35 1,-15 32-1,-9 23 2,-9 14-1,1 5-1,8-8 1,12-14 0,14-24-1,17-32 1,15-35 0,17-37 0,18-33 0,14-38 0,12-27 0,9-26 0,7-23 1,6-22-1,9-18-1,0-9-1,7 3-2,-5 3-3,9 23-10,-14-5-5,17 40-8,-20 4-8,18 34-4,0 4 2,18 15 0</inkml:trace>
  <inkml:trace contextRef="#ctx0" brushRef="#br0" timeOffset="17940.92">9784 3224 94,'-11'13'39,"-3"17"1,-17-2-1,5 8-34,-12 6-2,2 6 1,0 0-2,6 0 1,9-6 0,15-8-1,12-7 0,15-11-1,13-12 0,9-9 0,8-14-1,6-8 1,-3-13-1,-3-5 0,-9-5-1,-10-3 0,-13 0 0,-14 2 0,-12 10 0,-12 10-1,-8 15 1,-4 12 0,2 13-2,2 9-1,19 21-10,5-15-7,40 18-11,8-20-6,36 0-2,16-20 0</inkml:trace>
  <inkml:trace contextRef="#ctx0" brushRef="#br0" timeOffset="18143.7304">10973 2726 91,'-66'-33'38,"-21"10"3,3 29 0,-15 16-34,10 36-2,5 23-1,8 18-1,11 15-2,19 5 0,17 1-2,18-12-6,30 4-14,-4-35-15,23-3-3,0-30-2,9-14 0</inkml:trace>
  <inkml:trace contextRef="#ctx0" brushRef="#br0" timeOffset="18299.7384">10338 3438 111,'-18'-34'43,"5"-7"-1,32 12-2,4-1-41,26-6-14,34 21-6,-4-20-10,27 22-9,8-12-1,21 13-2,0-6 1</inkml:trace>
  <inkml:trace contextRef="#ctx0" brushRef="#br0" timeOffset="18611.7544">12005 2897 103,'-1'-19'41,"1"19"-1,0 0 0,8 30-36,-13 6-2,-7 16 0,-9 14 0,-7 12 0,-3 10-2,-1 3-1,3 1-1,3-9-1,13-5-4,1-21-23,26-2-10,-2-26 1,15-6-2,-5-20 2</inkml:trace>
  <inkml:trace contextRef="#ctx0" brushRef="#br0" timeOffset="18783.3632">11827 3510 110,'-34'-18'39,"18"10"2,5-8-2,9 3-38,28 0-1,17-6-3,18 1-3,5-12-5,26 7-25,-8-14-3,11 6 1,-11-14-1</inkml:trace>
  <inkml:trace contextRef="#ctx0" brushRef="#br0" timeOffset="19142.1816">12571 2716 96,'-26'25'40,"-13"12"0,5 23 1,-16 6-34,10 11-1,-5 8-2,1 11 1,-1-4-1,4 2-2,7-13 0,9-4-1,10-12 0,10-15 0,14-19-1,15-18 0,13-17 0,9-13 2,5-13-2,0-9 1,-1-5 1,-5 0-2,-8 5 0,-9 8 0,-11 11 0,-17 20 0,0 0 0,-2 31-2,-7 5-1,1 3-2,5 11-2,1-12-10,25 14-5,-8-28-6,31 6-11,-3-24 0,19 0-3,-8-20 4</inkml:trace>
  <inkml:trace contextRef="#ctx0" brushRef="#br0" timeOffset="19454.1976">12800 3495 105,'0'0'39,"0"0"1,24 16-1,12-12-36,22-2 0,9-3 0,8-1-1,-2-6 0,-4-3-1,-11-4 0,-12-4 0,-16-4-1,-19-2-1,-17 2 2,-16 6-1,-16 4 1,-9 11-1,-9 11 2,-6 12-1,2 9 1,4 9-1,12 6 1,17 1-3,21-1-2,14-18-9,37 8-8,3-29-6,40 8-13,11-22-3,33-2 0,9-18 0</inkml:trace>
  <inkml:trace contextRef="#ctx0" brushRef="#br0" timeOffset="19906.6208">14951 2866 92,'-31'-51'37,"-17"-13"1,2 17 0,-20 0-32,12 16-2,-10 12 1,1 26-1,-4 25 0,0 30 0,0 19-1,5 19 0,10 16-2,13 7 1,15 2-2,11-6-1,21-8-3,9-23-4,24 3-16,-8-33-16,14-11 1,-12-27-1,3-7-1</inkml:trace>
  <inkml:trace contextRef="#ctx0" brushRef="#br0" timeOffset="21123.4832">14029 3379 114,'-17'-10'40,"29"15"2,12-12-3,24 6-38,22 0 0,12 4 0,8 2 1,2 3-1,-2 1-1,-9 3 1,-11-1-1,-17 2 1,-16-1-1,-12-3 0,-15-2 1,-10-7-1,-13 8 0,-6-4 1,-10 3-1,-6 4 1,-3 1-1,-3 6 1,4 2 0,5 2-2,6 1 2,11 4-1,13-5 1,13-1-1,15-6 0,11-6 0,12-6 0,6-7 1,8-8-2,3-9 2,-3-5-2,-6-8 1,-9-4-2,-12-4 2,-14-3-2,-13 1 1,-15 6 0,-14 2 0,-9 12 1,-5 7-1,-5 7 1,2 9 1,5 9-1,8 6 1,10 1 0,15 4 0,14-7 0,17 2 0,16-2 0,7-2 0,7 0-1,0 0 1,-3 0-1,-6 3 0,-12 4 1,-13 4-1,-15 4 0,-12 3-1,-9 1 1,-8 3 0,-5-1 0,-5-1-1,2-5 1,1-5-1,4-5 1,8-9 0,11-6 0,4-18 0,13-4 0,5-6 1,4-9-1,6-2 0,-2-5 0,1 2 0,-8 2 1,0 6-2,-5 7 2,-4 6-1,-2 5 0,0 3 1,4 4-1,3 1 1,6 3-1,3-3 1,4 2 1,4-3-2,0 3 0,-3 2 0,-7 3 0,-4 1 0,-7 2 0,-15-2 0,1 22 0,-11-1 0,-9 1 0,-3 6 0,-3 5 0,-3 1 0,2 3 0,2-5 0,6-2 0,5-5 0,11-8 0,2-17 0,21 7 0,2-18 0,5-7 0,2-5 0,-1-6 0,2-2 0,-7 1 0,-3 6 0,-8 4 0,-5 7 0,-8 13 0,0 0 0,-8 11 0,0 3 0,2 4 0,4 1 0,6-1 0,9-4 0,10-8 0,13-5 0,7-10 0,7-4 0,2-7 0,2-2 0,-4-1 0,-7 4 0,-9 3 0,-12 6 0,-11 13 0,-7 9 0,-8 13 0,-5 7 0,0 8 0,3 6 0,5 6 0,0-4-12,14 9-4,-14-16-4,15 18-6,-29-24-5,5 19-8,-32-12-5,-21 9 4</inkml:trace>
  <inkml:trace contextRef="#ctx0" brushRef="#br0" timeOffset="21794.3176">8084 5655 56,'38'-38'36,"-2"-7"1,0 9 1,-10-10-27,0 22-3,-18 0 2,-8 24-1,-8 17 0,-11 22-3,-13 18-1,-1 14 0,-4 11 0,2 7-1,8 1 0,12-7 0,16-13-1,20-14 0,20-25-1,18-20-2,14-18 0,10-17 0,5-13 0,0-10 0,-3-7-3,-11-6 1,-11 1-1,-14 1 0,-11 8 0,-12 6 1,-12 14 1,-8 17-2,-12 26 3,-4 22 2,-8 30 0,-4 28 1,-7 27-1,-4 22 1,-8 16 0,-5 9 2,-10-1-5,-6-3 0,-12-11 0,-8-18 0,-6-20 0,-4-24 0,-6-26 0,2-28 0,7-26 0,6-28 0,20-24-9,10-37-6,37-9-5,3-40-7,48 1-6,9-23-9,40 3 0,19-5 1</inkml:trace>
  <inkml:trace contextRef="#ctx0" brushRef="#br0" timeOffset="22012.7288">9465 5914 119,'0'0'42,"31"-12"1,-3-15-3,21 0-42,16-2 0,12 0-1,15 7-3,-9-6-12,17 26-5,-27-15-8,-3 19-9,-27-3-2,-14 14 2</inkml:trace>
  <inkml:trace contextRef="#ctx0" brushRef="#br0" timeOffset="22168.7368">9495 6072 121,'-40'39'42,"15"-18"1,40-1-2,34-19-39,19-11-3,30-2-5,9-18-11,45 12-7,-2-23-7,35 9-13,8-10 3,23-1-4</inkml:trace>
  <inkml:trace contextRef="#ctx0" brushRef="#br0" timeOffset="22917.5752">11883 5038 12,'0'0'31,"-18"2"2,1 6 4,-12-6-29,12 13 4,-12-18 13,18 23-5,-11-10-6,13 23-6,-7 8 0,3 23-3,-8 15 0,-4 23-2,-11 15 3,-5 16-1,-11 2-1,0-5 0,0-17 0,7-20-1,9-25 1,12-28-2,24-40 0,4-22-2,25-31-2,10-26 4,13-18-4,5-17 0,5-18 1,0-11 1,0-3-3,-3 3 2,-5 7 0,-9 19-1,-7 16 1,-4 23 1,-8 28-1,-2 34 0,-6 31 1,0 31 1,-4 30 1,2 24-2,-1 23 2,1 15-1,0 13 2,-3 5-2,1-1 2,-5-10-3,1-12-2,-6-25-1,2-13-4,-13-36-8,13-5-8,-25-41-4,19-13-9,-32-12-4,6-16 1,-16-19 1</inkml:trace>
  <inkml:trace contextRef="#ctx0" brushRef="#br0" timeOffset="23057.9824">11686 5951 100,'-46'-48'39,"29"16"5,12-6-4,32 15-17,25-7-19,29 2-8,28 6-3,11-10-12,38 20-4,-6-13-9,31 21-6,-5-6-4,14 10-1,-7-5 3</inkml:trace>
  <inkml:trace contextRef="#ctx0" brushRef="#br0" timeOffset="23775.6192">13292 5616 97,'-18'-5'40,"7"-1"1,22 12-1,5-10-34,20 11-3,7 4 0,5 6-1,1 5 1,-1 11-1,-11 5-1,-11 5 1,-16 8 0,-18 7-1,-16 3 1,-9 0 0,-10-2-1,-1-10 1,2-8 0,7-12-2,15-19 0,20-10 0,17-38-1,23-8 2,21-16-2,14-12 0,8-10 0,7-5 0,-2 2-1,-5 11 1,-15 12 2,-14 17-2,-22 24 1,-19 26 1,-19 29 0,-17 21 1,-13 20 0,-6 11 0,2 6 0,8-1-2,21-10 0,20-18-2,34-12-10,18-35-7,39-4-6,-5-37-7,29-4-10,-4-21-1,6-10 0</inkml:trace>
  <inkml:trace contextRef="#ctx0" brushRef="#br0" timeOffset="24384.0504">14502 4730 85,'-12'-8'38,"6"21"1,-11 3 0,5 16-32,-12 3-2,0 13 1,-8 2-3,5 6 1,-1-1 0,8-8-1,5-9 1,12-12-2,11-14-1,11-18 1,15-16 0,9-12-1,13-16-2,3-8 2,3-6-1,2-2 0,-4 4 1,-5 11-2,-10 12 2,-7 17-1,-13 23 1,-9 23-1,-12 21 0,-6 15 0,-4 14 1,-1 7-2,5 8-2,1-12-10,27 8-4,-4-33-8,35 5-5,-6-32-10,27-7-4,4-19 2</inkml:trace>
  <inkml:trace contextRef="#ctx0" brushRef="#br0" timeOffset="24540.0584">15768 5416 118,'-52'1'40,"8"-4"-2,6-10-14,-6-21-49,41 11-17,2-11 1,15 8-3,-2-7 3</inkml:trace>
  <inkml:trace contextRef="#ctx1" brushRef="#br1">22829 17260,'0'0</inkml:trace>
  <inkml:trace contextRef="#ctx0" brushRef="#br1" timeOffset="51311.0312">5595 5352 63,'7'-11'38,"-10"0"-1,3 11 0,-16 3-28,10 17-4,-4 9-2,1 15 0,-2 10-2,1 9-1,1 12 0,0 1-4,13 11-7,-9-15-24,17-2 0,2-20-1,16-8 0</inkml:trace>
  <inkml:trace contextRef="#ctx0" brushRef="#br1" timeOffset="51654.2488">6065 5669 66,'-15'6'38,"-14"9"-2,1 23 1,-10 3-28,6 15-4,1 2 0,12 7 0,5-9 1,15-3-3,13-13 1,20-18-1,12-20-2,13-15 0,6-16-2,2-14 2,-2-10-3,-10-6 1,-10-4-1,-18 2-1,-17 7 0,-17 8 0,-14 11 1,-10 12-3,-2 15 1,-3 5-1,15 17-4,2-7-17,23 16-8,9-6-3,22 5 2</inkml:trace>
  <inkml:trace contextRef="#ctx0" brushRef="#br1" timeOffset="52075.4704">6725 5752 75,'-10'-10'37,"-12"15"0,-16 2 1,4 15-32,-8 5 1,7 8-2,0 5 1,9 3-3,9-1 1,15-2-1,12-10 0,13-11-1,10-14-1,11-11-1,3-13-2,5-6 3,-2-11-3,-5-3 0,-5 0-1,-9 3 1,-7 7-2,-11 9 2,-13 20 0,-7 19 0,-10 26 2,-10 23 1,-2 26 0,-5 22-2,-1 20 3,-6 9 0,4-1 0,1-3 1,1-17-3,3-17 3,-2-26-1,3-23 2,1-30-2,8-28 0,4-27-1,9-22-1,10-21-2,10-28-4,19-12-28,0-34-6,22-3 1,0-12-1</inkml:trace>
  <inkml:trace contextRef="#ctx0" brushRef="#br1" timeOffset="52371.8856">7802 5047 82,'-47'-12'39,"-12"10"-1,-1 31 0,-2 23-35,-5 31-1,0 23 2,13 23-2,8 13 2,21 4-4,24 5-12,16-27-24,30-11-1,15-26-1,25-17 0</inkml:trace>
  <inkml:trace contextRef="#ctx0" brushRef="#br1" timeOffset="52808.708">9041 5081 77,'0'0'37,"0"0"0,-1 23 0,6 6-32,12 16-3,-1 17 2,3 16-2,-4 17 1,1 13 0,-10 8 1,-10 2-2,-7-2-2,-13-10 0,-1-8-5,-14-22-30,11-14-1,-6-23-2,10-16-1</inkml:trace>
  <inkml:trace contextRef="#ctx0" brushRef="#br1" timeOffset="53417.1392">10393 4971 57,'0'-29'34,"-1"1"1,5 8 1,-7 2-32,3 18 0,0 13 0,-4 21 0,-9 13 1,-4 18-2,-6 11 0,-1 11-3,1 6 0,-1-5-3,11-1-2,-1-19-6,17-5-25,4-16 0,13-11 0,5-16 0</inkml:trace>
  <inkml:trace contextRef="#ctx0" brushRef="#br1" timeOffset="53697.9536">10592 5323 71,'-28'15'36,"-8"6"1,6 13-1,-4 2-31,8 8-1,2-4 0,13 4 0,6-6-1,13-3-1,9-11 0,13-8-1,7-10 0,5-9 0,3-9 0,-1-10-1,-2-10-1,-7-8 0,-6-2-1,-12-8-3,-1 7-2,-15-7-8,7 17-21,-13 1 0,3 18-2,-6 3 3</inkml:trace>
  <inkml:trace contextRef="#ctx0" brushRef="#br1" timeOffset="54243.9816">11067 5450 56,'-13'-11'35,"-6"9"-1,-14-5 2,2 12-26,-12-4-2,5 14-1,-5 2-2,6 11 0,3-2-2,13 4 0,9-2-1,11-3 0,11-7 0,12-8-1,12-13 0,6-7 0,3-8 0,0-7 0,-3-4 0,-4-2-1,-9-2 1,-8 5-1,-11 6-1,-10 9 1,2 13 0,-26 20-1,0 14 0,-3 20 0,-1 19 3,-1 17-1,1 14 1,2 5-1,4 4 1,3-4-1,3-9 1,2-15 0,0-11-2,-2-17 1,-8-18 0,-3-15 1,-5-20-1,0-15 0,-1-19 1,6-17-2,8-19 0,13-16 0,17-15-5,13-9 0,22 3-4,5-12-26,24 17-5,0-1 0,16 16 0</inkml:trace>
  <inkml:trace contextRef="#ctx0" brushRef="#br1" timeOffset="54540.3968">11708 4577 72,'-45'34'38,"-23"22"-1,-2 34 1,-16 24-31,-1 32-1,-4 20 0,11 19 0,15 6 1,23 0-4,32-13 2,29-19-5,40-13-11,17-42-24,28-23-1,9-30-4,13-19-1</inkml:trace>
  <inkml:trace contextRef="#ctx0" brushRef="#br1" timeOffset="55226.832">15434 4428 74,'36'8'37,"4"9"0,16 23-3,8 17-32,15 26 1,5 20 1,8 18-2,-8 15 0,-8 14-1,-21 10 0,-27 5 1,-28-3 1,-26-6-2,-28-7-1,-16-14-1,-1-11-23,-6-26-11,15-23 0,10-25-3,17-28 0</inkml:trace>
  <inkml:trace contextRef="#ctx0" brushRef="#br1" timeOffset="56896.1176">5196 7949 82,'0'0'36,"1"34"0,-11 11 0,3 21-36,-6 20 1,2 18 0,-2 12 1,0 9 0,2 4-1,3-10-4,15 1-17,2-28-15,19-19 1,9-25-2,17-18-1</inkml:trace>
  <inkml:trace contextRef="#ctx0" brushRef="#br1" timeOffset="57208.1336">5774 8479 79,'-27'-20'37,"-2"25"0,-10 15 1,8 21-31,-5 9-1,11 12-1,4 3-1,10 0-1,11-4 0,13-7-1,14-15 1,11-14-2,9-19 1,9-16-2,2-18-1,0-15 1,-4-12-1,-7-11 1,-14-5-3,-12-3 0,-13 6-1,-14 4-2,-7 18 0,-14 8-1,3 24-6,-10 4-23,18 20 1,3 3-2,19 14 2</inkml:trace>
  <inkml:trace contextRef="#ctx0" brushRef="#br1" timeOffset="57691.7584">6596 8469 79,'-8'-22'37,"-11"8"0,-16-4 0,-2 14-29,-13 9-3,2 19 0,-7 13 0,4 17-1,3 7 1,14 9-2,14 0 1,18-6-2,18-13 0,16-20-1,17-19 1,13-19-2,10-18-1,1-14 1,-5-11-1,-7-6 1,-7-3-1,-12 5 2,-13 7-3,-9 11 1,-15 22 1,-5 14 0,-26 41 0,-2 17 0,-7 32 1,-6 27-1,-3 22 2,0 16-2,2 2 2,4-3 0,4-10-1,4-13 0,2-24 1,5-26 0,0-32-1,2-28 0,2-34 0,5-28 0,7-27-1,6-28-1,11-22-1,7-19-1,16-6-2,7-4-1,16 16-5,-3 0-20,19 33-9,-2 11 0,12 31-1</inkml:trace>
  <inkml:trace contextRef="#ctx0" brushRef="#br1" timeOffset="58175.3832">7761 8511 75,'-28'-2'41,"-11"-3"-1,3 16 1,-8-3-20,6 13-16,4 4-1,11 7-1,10 2-1,13 0-1,16-1 0,16-7 0,10-9-1,13-8-1,10-11 2,3-9-1,1-11 0,-3-8 0,-9-5 0,-6-3 1,-10 0-1,-7 5 1,-12 5-1,-7 11 0,-15 17 0,8 14 0,-14 21 1,-3 21-1,-5 20 2,-2 14-2,-4 16 2,-3 8-1,-5 1 0,-6-2 0,-9-8 1,-9-12 0,-13-17-1,-10-16 0,-11-22 0,-3-21-1,-1-19-2,1-24-3,17-8-15,7-40-21,36-10-1,16-29 0,34-7-2</inkml:trace>
  <inkml:trace contextRef="#ctx0" brushRef="#br1" timeOffset="58456.1976">9166 8440 101,'41'-30'40,"6"-8"1,17 6-2,1 0-39,3 2-3,9 20-24,-17 0-11,-7 17-1,-18 3-2,-7 10 1</inkml:trace>
  <inkml:trace contextRef="#ctx0" brushRef="#br1" timeOffset="58627.8064">9307 8649 109,'-15'7'41,"28"-5"1,14-17-5,19-12-48,36 8-27,15-17-2,23 4 0,9-9-3</inkml:trace>
  <inkml:trace contextRef="#ctx0" brushRef="#br1" timeOffset="60577.9064">11417 8004 65,'8'-10'34,"-8"10"0,10-13 1,-10 13-29,0 0-2,-6 21 0,4 6 0,-6 3 1,1 12-2,-7 2 0,0 9-1,-4-1 1,1 1-2,-1-7 1,5-7 0,3-11-1,10-10 1,0-18 0,27-9-1,2-19 0,10-11 1,7-12-1,6-6 1,3-4 0,-1 1-1,-3 8 0,-5 8 1,-9 13-1,-7 13 0,-9 18 0,-9 18-1,-4 11 0,-4 9-1,-2 8-1,1 2-1,5 6-1,2-11-8,17 3-26,-3-15-1,13 0 0,-1-13-2</inkml:trace>
  <inkml:trace contextRef="#ctx0" brushRef="#br1" timeOffset="61092.7328">13093 7430 74,'-11'-1'36,"-5"25"0,0 23 0,-8 13-32,2 16 1,-5 8-2,6 13 0,1 0-2,7-2-1,11-5-5,5-24-10,17-4-21,5-21-1,17-13-1,4-24 0</inkml:trace>
  <inkml:trace contextRef="#ctx0" brushRef="#br1" timeOffset="61404.7488">13433 7836 86,'-29'-11'39,"1"18"0,-13 8 0,8 12-31,-3 7-5,9 11 2,7 0-2,13 1-1,14-6 1,17-7-2,13-15 0,16-4 0,7-15 0,5-14-1,-1-9 0,-5-6 0,-11-7-1,-14-4 0,-12 4-2,-20-8-1,-9 9 0,-12 0-3,-2 14-2,-10-7-11,13 20-18,0 0 1,18 9 0,0 0 0</inkml:trace>
  <inkml:trace contextRef="#ctx0" brushRef="#br1" timeOffset="61888.3736">14095 7836 87,'0'0'38,"-20"-8"1,-14 3 1,2 14-31,-16 0-3,-1 12-2,-3 6 0,6 6 0,3 2-2,14 6 1,14-6-2,17-2 0,17-10 0,15-9 0,15-10-1,11-10 0,7-8 0,2-11-1,-2-5 1,-6-7 0,-8 1 0,-9 3-1,-12 4 1,-11 7-1,-11 13 0,-10 9 1,-10 24-1,-10 16 1,-8 21-1,-6 22 0,-5 21 0,-2 13 0,0 6 3,2 0-3,4-6 3,3-13-3,5-18 3,6-22-1,3-29 1,5-24-1,1-29-2,9-20 1,3-22-1,7-18 0,8-15-1,7-14-1,14-3-1,3-1 0,14 15-7,-11 2-27,19 20-1,-7 8 0,8 21-1</inkml:trace>
  <inkml:trace contextRef="#ctx0" brushRef="#br1" timeOffset="62387.5992">14850 7673 99,'0'0'42,"-16"10"0,28 1-1,-12-11-36,37 16-2,-5-7 0,7 5-1,-6 2 0,-2 5-1,-6 5-1,-10 4 1,-14 4-1,-14 0 0,-11 3 0,-10 3 1,0-7-1,-4-1 0,8-10 0,7-9 0,23-13-1,0 0 1,16-32-1,16-5 0,8-11 1,5-9 0,4-4 0,0-3 0,-3 5 0,-7 6 1,-7 12 0,-8 12 0,-9 17 0,-15 12-1,6 33 1,-14 6 0,-5 11 0,1 6-1,4 5-1,3-2 0,10-1-3,8-18-6,25 4-30,1-25-2,18-6 1,6-20-2</inkml:trace>
  <inkml:trace contextRef="#ctx0" brushRef="#br1" timeOffset="62933.6272">17108 7549 86,'11'-12'37,"-11"12"0,3 20-1,-11 12-31,-6 9-2,0 11 0,-3 5-1,2 4-1,1 1-2,5-9-2,13 6-14,0-23-20,11-6 1,2-18-2,9-7 1</inkml:trace>
  <inkml:trace contextRef="#ctx0" brushRef="#br1" timeOffset="63089.6352">17066 7862 106,'-34'-14'39,"13"12"2,1-6-1,20 8-36,36-9-3,22-6-5,31 6-33,9-12-2,23 2-1,10-6-1</inkml:trace>
  <inkml:trace contextRef="#ctx0" brushRef="#br1" timeOffset="63510.8568">19256 6903 102,'7'-22'38,"-7"22"1,-7 13-1,-11 30-35,2 21-1,-6 16 0,-4 18-2,-8 16 0,0 8 0,2 0-1,5-7 0,11-11-2,10-17-2,21-6-7,13-30-27,28-16 3,11-27-1,20-14-1</inkml:trace>
  <inkml:trace contextRef="#ctx0" brushRef="#br1" timeOffset="63807.272">19768 7477 101,'-49'-10'39,"-2"21"1,-9 9-1,7 19-31,1 4-3,12 10-1,11-1-1,18 2 0,18-6-1,19-7 0,18-13-1,17-11 0,7-15 0,5-11-1,3-16 0,-4-11 0,-8-9-1,-13-6 0,-15-3 0,-19-2-2,-11 7 0,-15 4-1,-10 14-1,-13 4-2,4 19-3,-12-4-18,21 22-11,3-1 3,19 10-2,11-1 2</inkml:trace>
  <inkml:trace contextRef="#ctx0" brushRef="#br1" timeOffset="64337.6992">20486 7558 105,'-20'-19'39,"-6"8"0,-22-9-1,-3 16-33,-8 6-1,0 12 1,-5 10-2,7 10 1,4 6-1,15 5-1,16-2 0,21-1-1,20-10 0,20-10 0,19-14-1,11-10 1,10-12-1,2-9 0,-1-7 0,-9-6 2,-10-2-2,-14 3-2,-15 5 2,-11 6 0,-15 13 0,-6 11-1,-26 28 1,-2 14-1,-9 19 0,-7 22 1,-6 17-1,-4 10 0,0 10 0,3-1 0,4-5 0,5-11 1,7-13 0,7-22-1,7-19 1,7-21 0,2-21 0,6-20 0,3-18 1,2-15-1,3-14 0,5-14 0,8-12 0,10-9 1,9-2-1,8 4 0,8 8 0,6 6-2,5 17-3,-2 2-13,12 31-20,-12 5-3,9 18 1,-4-2-2</inkml:trace>
  <inkml:trace contextRef="#ctx0" brushRef="#br1" timeOffset="64946.1304">21823 6921 98,'-4'-11'39,"4"11"1,-19 10-1,1 21-31,-12 6-2,-1 21 0,-12 9-1,-3 16-2,-6 9 0,1 9 0,3-1-1,6-7-1,9-9 1,10-12-2,10-14 0,12-17 0,12-20 0,14-23 0,8-18 0,8-18 0,3-15 0,1-14 0,0-14 0,-1-10 0,-3-11 0,-5-1 0,-5 1 0,-6 12 0,-1 8 0,-5 18 0,-1 18 0,-1 23 0,0 28 0,1 26 0,-1 22 0,4 17 0,2 13 0,2 11 0,0 9 0,-3 2 0,-1-3 0,-7-6 0,-4-7 0,-10-15-2,-4-9-5,-13-22-5,9-1-16,-20-31-14,5-6 2,-9-21-1,4-6 2</inkml:trace>
  <inkml:trace contextRef="#ctx0" brushRef="#br1" timeOffset="65070.9368">21701 7566 108,'-21'-41'40,"21"20"0,7 1 0,33 18-32,13 2-4,18 3-4,18 12-12,-1-9-25,16 9-3,-8-6-1,6 7-1</inkml:trace>
  <inkml:trace contextRef="#ctx0" brushRef="#br1" timeOffset="65242.5456">22735 7741 131,'-21'-1'44,"6"7"-2,-6-20-4,10 1-38,9-2 0,2-4-2,12 15-30,-17-11-9,5 15-3,-6-13 1,6 13-2</inkml:trace>
  <inkml:trace contextRef="#ctx0" brushRef="#br2" timeOffset="75055.4602">3978 9144 58,'14'6'31,"-8"10"-1,1 17-1,-2 12-28,-1 19 0,0 16 1,0 14 0,3 18 0,-2 10 1,6 12-1,-3 2 0,4 11 1,-4 1-1,4 7 2,0 0-4,3 4 1,-2 4-1,2 7 2,-1 3 0,2 4-2,-1 5 1,1 5-1,-4 3 1,3 4 1,-5 2-1,-2 4-1,-3-1 1,-4 8 0,-5 0-1,-2 4 1,-4 2-1,-2 1 0,-3-5-2,4-6 1,2-9-1,7-16-1,7-13-1,4-23-6,15-11-25,-4-30-3,7-12-2,-7-26 2</inkml:trace>
  <inkml:trace contextRef="#ctx0" brushRef="#br2" timeOffset="75639.1026">3287 14843 0,'0'0'28,"0"0"1,0 0 2,38 6-24,3-14-2,20 3 0,12-5 1,24 4-1,9-6-1,18 3-1,13-4 0,19 2 0,12-4-1,15 3 3,15-5-2,12 2 0,10-1 0,16 0 0,11 0 0,8 1-1,11 1 0,8 2-1,4 1 1,8 2 0,6 2 0,8 2 0,6 0 0,8 0 2,3-1-1,12 2-1,3-4 0,8-1 0,4-1 0,3 1-1,0-3 0,1 2 0,0 1 0,-6 0-1,-5 0 1,-11 1-1,-8 1 0,-16-1 1,-15 0-3,-20-6-2,-17 10-9,-33-15-23,-24 7 0,-32-7-2,-29 5 0</inkml:trace>
  <inkml:trace contextRef="#ctx0" brushRef="#br2" timeOffset="76809.1626">10754 14790 36,'6'-14'37,"-6"14"2,0 0-3,0 0-27,0 0-2,-7 18-1,9 12-1,-4 8-2,1 16 0,-4 11-2,1 8 1,-2 7-3,0-2-2,8 8-10,-6-22-25,15-5-1,2-23-1,15-11 1</inkml:trace>
  <inkml:trace contextRef="#ctx0" brushRef="#br2" timeOffset="77152.3802">11189 15114 41,'-27'5'37,"-8"5"2,3 16-2,-9-3-30,12 15 0,-2-5 1,13 10-4,3-7-1,12 1 0,11-12-1,12-7-1,10-13 1,13-8-2,7-14 1,5-10 0,0-8-1,-2-8 0,-8 0 0,-10-4-1,-11 7-1,-17 3-1,-9 10-1,-18 3-2,-1 20-3,-12-1 0,11 27-14,-8-6-15,10 10 0,6-2 1</inkml:trace>
  <inkml:trace contextRef="#ctx0" brushRef="#br2" timeOffset="77636.005">11724 15144 35,'0'0'37,"-20"-10"2,-5 8-1,-1 15-24,-9-6-4,7 15-3,-5 1-2,5 6-1,6 0-1,8 1 0,6-5-1,9-3 0,10-11 0,12-9-1,7-12 0,8-10 0,5-9-1,4-5 0,0-6 0,-1 2 0,-4 5-1,-7 6 0,-9 16 0,-6 13 0,-12 20 0,-8 16 1,-7 21 0,-9 14-1,-6 16 1,-5 13 0,0 3 0,-3-3 0,-3-5 1,5-4-1,2-17 2,4-16 0,1-26 0,3-20-1,6-25 1,6-19-1,8-22 0,10-22-1,6-17-1,10-13 0,12-4-2,5-4 0,13 13-7,-6-1-31,17 24 1,-9 4-1,13 24 0</inkml:trace>
  <inkml:trace contextRef="#ctx0" brushRef="#br2" timeOffset="78244.4362">12647 14947 59,'27'0'41,"6"7"-1,-5-8 0,7 2-32,-6 4-6,2 2-1,-5 2 0,-4 3 0,-8 5 0,-9 5-1,-7 3 1,-8 3-1,-9 0 1,-3 1-1,-1-2 0,0-5 1,3-9-1,8-11-1,12-15 1,12-10 0,14-13 1,8-10-1,8-7 0,8-4 1,2 2 0,-1 7 0,-6 11 0,-9 13 0,-13 14 1,-8 21-1,-12 14 0,-7 14 1,-6 9-1,-3 3 0,6-1-1,9-7-1,17-9-3,7-24-22,29-2-14,4-26 0,22-6-2,-1-23 1</inkml:trace>
  <inkml:trace contextRef="#ctx0" brushRef="#br2" timeOffset="78884.069">1990 10661 87,'8'19'37,"-8"16"0,-11 8-1,3 22-34,-7 15-3,3 13 0,1 14 0,1 2-2,6 5-4,0-15-4,15 1-25,1-27 0,17-13-1,4-25 1</inkml:trace>
  <inkml:trace contextRef="#ctx0" brushRef="#br2" timeOffset="79211.6858">2490 11181 64,'-25'-23'36,"-3"23"-1,-13 7 2,3 23-30,-2 7-1,11 12 0,1 3-1,14 3-1,8-4-1,14-6 0,11-11-1,12-14 1,8-16-1,7-15-1,1-13 1,0-9-2,-5-8 1,-6-4-1,-8-1-1,-12 0-1,-8 7 0,-8 4-1,-4 14-1,-8 3-2,12 18 0,-22-2-3,22 20-9,-4-6-17,15 11 1,2-6-1,16 5 1</inkml:trace>
  <inkml:trace contextRef="#ctx0" brushRef="#br2" timeOffset="79664.109">2930 11218 64,'3'-21'35,"-3"21"0,-18-24 2,7 24-25,-14-2-5,6 12-1,-7 5-2,5 10 1,3 4-3,7 6 1,3-2-1,10 1 0,6-8-1,8-5 0,8-12 0,6-11 0,5-12-1,0-9 1,1-6-1,-4-8 1,-4 1-1,-6 1 0,-6 5 0,-7 7-1,-6 12 1,-3 11-1,-14 31 1,-4 15-1,-1 20 1,-4 18 0,-3 16 0,-1 7-1,2 2 1,2-4 0,3-12 0,4-16 1,2-16 0,6-24-2,1-21 3,7-16-1,-1-32-1,4-14 0,5-16-1,3-11 1,4-15-3,1-8-1,8 5-5,-6-3-27,15 19-1,-9 3 0,9 21-2</inkml:trace>
  <inkml:trace contextRef="#ctx0" brushRef="#br2" timeOffset="80163.3346">3380 11198 86,'-15'14'39,"-7"-5"0,8 12 0,-8-1-34,13 3-1,4-3-1,8 1 0,7-2-2,7-5 1,5-9-2,5-7 1,2-7 0,2-7-1,-1-7 0,-1-4 0,-2-1 1,-5 1-1,-3 4 0,-3 4 0,-4 10 0,-12 9 0,14 15-1,-15 16 1,-2 19 0,-4 18 1,-5 20-1,-4 17-1,-5 12 1,-1 3-1,-2 0 2,0-7-2,1-14 2,0-14-2,1-24 2,2-19 0,4-26 0,3-21 0,4-22-1,7-19 1,6-19-1,9-18-1,10-13 1,11-8 1,10 0-2,5 1-1,14 20-20,-7-6-17,13 21-1,-4 6-1,11 15-1</inkml:trace>
  <inkml:trace contextRef="#ctx0" brushRef="#br3" timeOffset="84718.7682">2791 13529 17,'18'-5'29,"-1"2"0,-1 2-1,-3-6-18,9 8-2,-2-7-2,9 6-2,2-8 1,13 1-2,8-6 1,14-1-1,10-6 0,13-2 0,14-7-1,18-2-1,14-5 1,11-3-1,14-5 0,18-4 0,17-8 0,18-5 0,16-9 1,13-5-1,21-12 1,14-4-1,20-10 2,12-9-1,16-5 0,16-2-1,15-1 0,10 1 2,8 2-2,8 0-1,9 3 1,2 3 0,6 3-1,40-1 1,-29-1 0,11-3 1,4-8 0,10-2 0,31-6 0,-15-1-1,3-3 2,8-1 0,-15-1-1,-8 5-1,-10 8 1,-14 7-2,-45 9 0,5 10 1,-25 10-2,-67 7 0,13 10 0,-28 4-3,-26 8 0,-35-1-6,-21 12-24,-38-2-1,-31 9 0,-29 0 0</inkml:trace>
  <inkml:trace contextRef="#ctx0" brushRef="#br3" timeOffset="85888.8282">4292 13012 62,'-5'-11'35,"5"11"0,-17-15-3,6 19-26,-5 2-2,2 9 0,-3 1-1,2 6-1,1 1-1,4 1 1,6-2-1,6-1-1,6-4 0,7-5 0,6-6 0,5-5 1,1-5-1,4-3 0,-5-4 1,-2-3 0,-5-3 0,-7-2 0,-8 2 0,-7 0-1,-7 2 1,-6 4 0,-5 5 0,-2 6 0,-3 6 0,1 7 0,2 3 0,6 3-1,3 0 1,6 0-1,7-4 1,1-15 0,22 10 0,-2-16 1,2-5-1,2-7 1,-2-1 0,-4-2 0,-6 0-1,-8 4-1,-8 7 0,-10 6-2,-5 9-1,-4 0-3,8 16-17,-8-13-16,16 7 1,7-15-2,3 11 1</inkml:trace>
  <inkml:trace contextRef="#ctx0" brushRef="#br3" timeOffset="86497.2594">1547 12761 56,'-7'-13'36,"7"13"-2,-4-11 0,4 11-28,-1 11 0,2 9-1,-7 6-2,0 15-1,-5 7-1,-3 7-1,0 9-3,-5-2-2,11 8-13,-3-13-16,13-3-1,4-18-1,18-7 0</inkml:trace>
  <inkml:trace contextRef="#ctx0" brushRef="#br3" timeOffset="86840.477">1963 12937 63,'-20'-15'35,"0"15"0,-14 1-3,5 21-24,-8 4-2,8 12-1,0 3-1,9 8-1,9-2-1,11-2 0,11-8-1,14-8 0,9-13 0,12-11 0,2-10 0,3-13 0,-1-10 0,-6-7-1,-7-5 0,-9-4 0,-8 0-1,-13 0 0,-7 6-1,-10 4-1,-2 10-1,-8 5-1,5 18-3,-6-3-9,16 20-17,0-2-1,13 12-1,3-7 2</inkml:trace>
  <inkml:trace contextRef="#ctx0" brushRef="#br3" timeOffset="87308.501">2413 12933 61,'-21'-14'34,"-2"13"1,-13-3-1,11 16-25,-11 0-4,9 14 0,0-1-2,8 7 1,8-3-1,11-2 0,9-9-1,12-9 1,8-12-1,9-10 0,4-10 0,2-7 0,-1-4 0,-4-3-1,-6 2 0,-7 6-1,-6 7-1,-10 11 1,-10 11-1,3 22 0,-11 16-1,-7 19 1,-4 20-1,-4 14 1,-3 17-1,0 10 2,-3 0-1,2-6 1,2-11-1,4-15 2,2-19-1,6-19 2,1-27-1,12-21 0,-13-21 1,12-20-2,3-18 2,6-17-3,6-12 1,5-10-2,10-3-2,1-6-5,17 17-26,-9-5-2,11 20-1,-7 1-1</inkml:trace>
  <inkml:trace contextRef="#ctx0" brushRef="#br3" timeOffset="87760.9242">2965 12521 86,'-18'6'38,"7"16"0,-8-3-1,5 18-32,-1 8-2,2 10-1,-1 9-1,1 3 0,0 0 0,6-2-1,1-7 0,2-11 1,2-10-1,3-13 1,-1-24 0,0 0 0,18-22 0,-8-12 0,-1-15 1,3-11 0,-2-11-1,4-7 0,0-2 0,0 5 1,0 8-1,-1 11 0,1 12 0,1 16 0,1 18 0,-1 20 0,-3 16 0,1 13-1,0 11 0,0 9-1,2 8-1,-4 2 0,2 2-2,-5-10-3,9 3-10,-15-24-12,11 0-11,-9-22 0,6-5 1</inkml:trace>
  <inkml:trace contextRef="#ctx0" brushRef="#br3" timeOffset="87916.9322">3028 12831 95,'-19'-10'39,"19"10"0,21 4-3,8-3-35,15 8-13,-5-22-12,17 9-15,-4-12-1,10 0-1,-3-13-1</inkml:trace>
  <inkml:trace contextRef="#ctx0" brushRef="#br3" timeOffset="94126.0506">7358 12273 39,'0'0'32,"3"-15"2,11 6-1,11 5-27,-5-1-1,12 7 0,-1 0-2,11 7 0,5 2-2,11 1 1,10-2-1,16-3 0,18-7-1,18-6 1,17-7 0,14-3-1,15-4 1,12 1-1,7 4 0,3 4 0,2 8 2,-3 6-2,0 9 1,-1 4-1,1 4 1,2-1-1,3-1 1,7-5-1,6-2 0,6-4 1,3-6-2,5-5 0,-3 2-3,-12-11-12,-6 9-17,-15-4-3,-17 2 1,-17-3 0</inkml:trace>
  <inkml:trace contextRef="#ctx0" brushRef="#br3" timeOffset="94562.873">12259 10782 50,'19'25'33,"-9"4"2,-2 15-2,1 16-21,-5 13-10,1 23 0,-10 14 2,-2 12-1,-10 7-2,-2 6-2,-1-1 1,2-12-8,9-6-25,6-21-2,18-16-1,10-22-1</inkml:trace>
  <inkml:trace contextRef="#ctx0" brushRef="#br3" timeOffset="95171.3042">13412 11425 53,'17'-23'36,"-17"7"-1,-12 15 1,-19 4-28,-1 18 0,-15 2-3,3 8 0,-2-3-1,10 3-1,8-4 0,17-3-1,10-6 0,15-4-1,13-3 0,13-2 0,4 0-1,3 1 1,-2 2 1,-4 2-1,-11 4 0,-10 7 1,-14 3-2,-16 3-1,-8 2 1,-10-4-3,2 1-3,-8-17-33,20-2 1,5-24-3,22-9 3</inkml:trace>
  <inkml:trace contextRef="#ctx0" brushRef="#br3" timeOffset="95389.7154">14050 10820 59,'-17'1'42,"-18"16"-5,1 24 1,-11 3-16,5 19-20,-3 10 0,6 7-3,2 7 0,5-2-3,17 2-5,-2-17-29,27-4 2,7-18-2,21-12 1</inkml:trace>
  <inkml:trace contextRef="#ctx0" brushRef="#br3" timeOffset="96232.1586">14311 11335 69,'-40'-2'38,"-3"14"0,-10 3 1,4 11-31,-2 3-4,9 8 1,7-1-2,12 2-1,13-5 0,16-4 0,16-11-1,16-8 0,13-11 0,10-8-1,2-8 1,1-6-1,-5-7-1,-8-3 1,-11-1-1,-16 0 1,-15 0-1,-14 2 0,-10 4 1,-9 5 0,-7 6 0,0 5 0,0 7 0,6 5 1,8 5-1,11 6 1,13 1 0,10 2-1,11 0 1,4 2-1,5 0 1,2 3-1,-3-1 0,-5 4 1,-7 2-1,-5 4 0,-9 4 0,-6 3 2,-7 1-1,-3-1 1,-5-1-1,-1-2 1,0-5-1,0-7 1,2-7-1,10-13-1,-16 1 0,14-12-2,3-9 2,3-8-2,2-7 2,3-9-2,2-9 2,5-5-2,0-1 2,3 3 0,-1 5 0,-1 6 0,-2 11-1,0 8 1,0 15 0,0 10 0,0 7 0,3 7 0,3 4 0,3 4 0,4 2 0,0 4 0,-1 0-1,-2 3 1,-7 0 0,-8 0 0,-12 0-1,-9-2 1,-10-1 0,-9-6 0,-8 0 0,-4-3 1,-1-3-1,3 1 1,1 1 0,5 4 1,3 6 0,5 9-3,0 8 2,0 11-1,-4 12 1,-3 10-1,1 5 0,-2-1-2,5-4 1,4-8-1,13-7-3,6-32-11,32-7-17,3-34-6,23-15-2,6-25 0</inkml:trace>
  <inkml:trace contextRef="#ctx0" brushRef="#br3" timeOffset="96622.1786">14906 11490 86,'-5'22'41,"5"-22"-2,27 11 2,5-19-37,17-9-2,9-8 0,8-5-1,0-7 0,-4-4-1,-8 1 1,-13 1-1,-15 3 0,-14 6 0,-17 8 1,-13 7 1,-17 12-1,-9 11 1,-11 10 0,0 11 0,-2 8 0,12 5 0,11 0-1,18 1 0,25-6-1,20-10-1,30-5-3,15-16-5,34 6-12,-6-27-10,21 3-9,-7-16-1,8 3-1,-12-12 1</inkml:trace>
  <inkml:trace contextRef="#ctx0" brushRef="#br3" timeOffset="96809.3882">16215 11204 96,'-22'14'40,"2"-13"1,20-1-2,19-2-37,9-8-3,12 4-4,0-13-19,16 11-15,-6-6 1,5 7-3,-16-2 1</inkml:trace>
  <inkml:trace contextRef="#ctx0" brushRef="#br3" timeOffset="96965.3962">16205 11385 78,'-64'46'41,"7"-10"0,26-2 0,15-16-23,28-11-16,28-10-1,23-9-3,24-3-4,6-16-16,32 8-17,4-13-1,17 7-1,0-7 0</inkml:trace>
  <inkml:trace contextRef="#ctx0" brushRef="#br3" timeOffset="97620.6298">17687 11045 72,'14'-19'39,"-7"3"-1,-7 16 1,5-10-32,-5 10-1,-6 17-2,3 3-2,-7 2 2,2 9-2,-5 3 0,1 8 0,-9 2 0,-2 6 1,-4 2-1,-1 0 0,-1-6 0,4-4-1,3-10 0,6-8 0,16-24 0,0 0-1,16-18 1,10-15-1,12-11 0,4-8 1,7-8-1,3-5-1,3 0 3,-3 5 0,-7 9 0,-5 8 1,-6 10-1,-4 11 0,-3 11 0,-4 16 1,-2 10-3,-1 9-1,2 10 0,1 4 0,2 8 0,1 3-1,-1 7 0,-2 0-1,2 4-2,-8-11-9,14 12-7,-17-24-6,16 5-14,-9-15-1,15-6 0,1-19 2</inkml:trace>
  <inkml:trace contextRef="#ctx0" brushRef="#br3" timeOffset="97776.6378">18868 11489 115,'0'0'42,"0"0"-1,-7-15-3,2 3-44,18 15-14,-15-21-7,20 16-13,-9-8-3,13 6-1,-5-3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8T00:13:07.35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14932 7129 78,'12'-3'36,"-12"3"-2,15-1 0,-15 1-35,0 0 1,-7 15 0,-5-2 0,-8 2 0,-3 5 1,-6 3 0,0 4 0,-5 2 0,1 6-2,-4 2 2,0 8-1,-7 8 0,-9 12-1,-10 11 0,-15 10 1,-13 13 0,-16 9-1,-15 9 1,-16 13 0,-16 5 0,-11 7 0,-12 2 2,-12 12-1,-11 4 1,-3 12 1,-14 8 0,-4 12 1,-7 10 0,-9 13-1,-1 6-2,4 4 2,-4-5-4,4 0 1,13-3-4,4-20-2,24-5-33,0-23-1,20-11 0,6-18-1</inkml:trace>
  <inkml:trace contextRef="#ctx0" brushRef="#br0" timeOffset="780.005">9865 11969 45,'0'0'34,"0"0"1,11 5-1,-11-5-30,23 14-1,-2-6-1,11 3 1,6-1-2,13-1 0,10 0 0,14 1 0,17-6 1,15 2-1,13-3 0,17 3 1,16-1-1,13 1 0,17-2-1,16 1 0,11-2 0,15 2 0,17-5 1,13-1-1,14-6 1,13-1 0,58-3 0,-33 2 1,9-1-1,10 2 1,0 2-1,9 6 1,-4 5-1,1 4 0,-46 2 0,40 4 1,1-3-1,1-3 1,2-7 0,4-4 0,5-11 0,1-6 0,-5-9-1,-8-4-1,-15-2-2,-23-9-6,-16 7-30,-45-5 1,-39 7-2,-45-3 1</inkml:trace>
  <inkml:trace contextRef="#ctx0" brushRef="#br0" timeOffset="1513.2097">15163 7459 30,'-31'-18'32,"7"6"2,4 0-1,1-2-21,19 14-3,0 0-3,0 0-2,21 0-1,1 8-2,4 4 0,5 4 0,3 4 0,6 6 2,3 6-1,4 9 0,2 7 0,9 10 1,3 6-1,11 8 1,5 10 0,6 7-1,9 6-1,5 9 1,6 6-1,8 6 0,5 3 2,2 8-3,6 0 2,6 7 0,2 0 0,8 2-1,6-2 2,1 2-1,5 1-1,10 1 2,4-1-2,4-1 1,4-1-2,2 0 2,-2 0-2,-2-3 1,-4 0-3,-8-4 0,-5-3 1,-6-1 0,-13-4 0,-7-8-1,-7-8 2,-5-9-1,-2-11-1,-3-15-1,6-5-33,-17-25-2,3-8 0,-14-16 0</inkml:trace>
  <inkml:trace contextRef="#ctx0" brushRef="#br0" timeOffset="1669.2107">20461 11880 77,'0'0'37,"0"0"-2,14-29-6,9 12-66,2-5 4,2 1-6,-10-1 2</inkml:trace>
  <inkml:trace contextRef="#ctx0" brushRef="#br0" timeOffset="2714.4174">14922 7928 48,'0'0'33,"0"0"2,0 0-4,0 19-21,-4 7-10,-2 7-2,2 10 2,0 10-1,-1 9 2,3 12-1,3 8 1,4 9 1,-2 4 1,7 11-1,-1 6 1,1 10 1,-5 7-1,-2 9-1,-6 5 2,-2 13-1,-4 4-1,-3 7 1,-3 2-1,5 2 2,2-5-3,6-4 3,5-8-5,4-10 1,3-9-1,5-5 1,1-3 0,1-4 0,-5 2 1,-5 2-3,-6 1 3,-2-2 0,-3-8-1,-3-18-3,12-14-8,2-39-28,17-27 1,5-33-1,9-29-1</inkml:trace>
  <inkml:trace contextRef="#ctx0" brushRef="#br0" timeOffset="3556.8228">14881 8238 15,'2'-33'27,"8"4"0,-3-8 0,9 5-21,-3 2-2,-5 1 2,4 9 3,-14-2-2,2 22 2,-25-7-1,7 21 1,-19 1 0,3 16-4,-9 4 0,0 12-3,-2 7 1,5 6-3,3 2 2,8 0-1,5-10 0,8-5 0,7-12 1,9-10 0,0-25 1,15-6 0,-2-23 0,6-9 1,0-14-1,4-9 1,1-8-2,2-2 0,1 0 0,-3 7 0,-2 8 0,0 11 0,-2 15-1,3 20 0,2 17 0,4 24 0,8 17 0,6 17-2,9 18-2,4 9-3,17 24-15,-14-10-11,9 12-6,-7-7-5,-1 8 2</inkml:trace>
  <inkml:trace contextRef="#ctx0" brushRef="#br0" timeOffset="4118.4264">14562 11327 62,'-9'-15'39,"2"-2"-1,7 17 1,7-16-33,8 27-1,0 11-2,7 16 0,0 13-1,2 11 2,3 10-2,1-1 0,-1-6 0,8-8 0,1-23 1,10-17 2,9-27-2,7-22-2,6-28 0,6-15 2,-4-13-3,-6-9 0,-5 0-2,-15-2-3,-6 15-1,-16-2-14,9 30-11,-20 3-8,7 20-2,-8 5 2</inkml:trace>
  <inkml:trace contextRef="#ctx0" brushRef="#br0" timeOffset="12542.4804">15387 8074 69,'-13'11'38,"13"-11"-1,12-34 1,21-18-35,31-19-1,19-20 0,17-11 2,9-11-3,2-5-4,13 5-30,-12-2-1,1 9-1,-15 1-1</inkml:trace>
  <inkml:trace contextRef="#ctx0" brushRef="#br0" timeOffset="13026.0835">17417 5412 68,'-24'-6'38,"-1"15"-2,-15 6 1,-4 9-35,-9 10-1,2 10 1,1 6-1,8 7 4,7-1-4,13 2 2,11-4-1,16-3 1,12-7-1,12-5 0,8-8 1,5-3-4,1-4 4,-2 1-3,-5 0 1,-8 3 0,-14 5 0,-15 6-1,-15 4 1,-14 3-1,-10 1 1,-4-3-1,1-5-1,3-10-3,18-6-27,7-18-7,15-5 0,24-27-1</inkml:trace>
  <inkml:trace contextRef="#ctx0" brushRef="#br0" timeOffset="13447.2862">17860 5914 59,'-15'-5'36,"-2"4"2,-14-2-3,1 15-10,-13-6-19,5 11-1,-6 2 2,5 15-4,-3 3 3,7 9-4,4-1 2,10 1-1,12-4-2,14-8 0,12-12-1,12-13 1,13-18 0,11-14-1,8-13 0,8-9 1,-1-7-3,-1-2 3,-9 1-3,-7 6 3,-12 10-3,-11 10 3,-15 16-3,-13 11 2,-14 23 2,-9 9-3,-5 13 2,-1 5-2,4 7 1,2-2-4,13 0 1,8-15-5,24 2-7,0-26-23,23-4 0,1-21 0,15-3 0</inkml:trace>
  <inkml:trace contextRef="#ctx0" brushRef="#br0" timeOffset="13806.0885">18431 5992 86,'0'0'37,"-17"4"0,-5 14 1,3 19-29,-7 3-4,1 11-1,0 1-1,3 3-1,3-7 0,8-4 0,6-13-1,8-13 1,12-18-1,10-15 0,7-18 0,9-11-1,4-9 1,4-4 0,-2-4-3,-2 4 2,-8 10-2,-5 11 2,-10 17 0,-10 14 0,-7 18-1,-8 12-1,-3 14 3,-1 5-4,6 8 2,-1-3-4,14 2 0,5-12-2,17-3-2,-2-24-11,22-2-17,-4-19 1,12-6 0,-5-16 2</inkml:trace>
  <inkml:trace contextRef="#ctx0" brushRef="#br0" timeOffset="14118.0905">19145 6031 88,'-14'-35'36,"-2"17"1,-18 3 2,4 21-26,-14 2-5,6 15-3,-1 5-1,12 6 0,8 0 1,13-3-3,14-9 0,18-11 0,12-17-1,14-16 0,8-14-2,8-14 2,2-15-3,2-8 1,-4-10 0,-6-2-1,-9 7 0,-10 11 0,-14 13 3,-13 16-3,-16 38 1,-23 7 1,-13 41-1,-13 19 1,-2 21-2,-5 2-5,16 24-14,-8-20-5,31 8-12,4-18 0,24-6-1,6-14-1</inkml:trace>
  <inkml:trace contextRef="#ctx0" brushRef="#br0" timeOffset="14788.8948">18089 7249 86,'4'-19'39,"-6"1"-3,2 18 4,-13-8-34,7 20-2,-7 8 1,3 13-2,-5 5 0,3 9-1,-1 1 1,5 4-2,3-4 0,5-4-1,2-7 0,5-7 1,2-9-1,0-7 1,-9-14-1,17-6 0,-11-14 1,-1-7-1,-1-11 1,-2-9-1,-1-9 1,4-5 0,2 1-1,3 2 2,4 5-2,3 7 2,5 8-2,3 11 2,1 14-2,2 8 0,0 10 0,0 6 0,-2 6 0,-4 5 0,-4 6 0,-7 3 0,-9 3 0,-11 1-2,-8 3 2,-11 2-1,-8 0 0,-7 3 0,-3 0 0,-3 6 0,3 3 1,3 4 0,6 7 0,5 2 0,6 6 0,8 0 0,8-2-1,10-11-3,14-6-2,4-30-15,23 0-7,-5-33-12,21-11 2,0-26-4,11-11 3</inkml:trace>
  <inkml:trace contextRef="#ctx0" brushRef="#br0" timeOffset="14991.6961">18726 7160 111,'0'0'39,"-2"25"1,-26 16-1,-3 17-35,-8 8-2,0 8-2,4-4 0,3-4-2,15-11-1,9-20-3,26-6-16,-3-40-6,29-7-12,2-24 0,13-12 1,-4-18 1</inkml:trace>
  <inkml:trace contextRef="#ctx0" brushRef="#br0" timeOffset="15147.6971">18846 6641 114,'-21'2'38,"21"-2"1,-16 0-4,20-14-41,23 4-20,-2-16-14,21 0 2,-2-6-3,14 3 3</inkml:trace>
  <inkml:trace contextRef="#ctx0" brushRef="#br0" timeOffset="15334.8983">19327 6485 89,'-5'45'41,"-17"5"-1,-2 18 2,-12 3-26,3 11-10,-2 6-3,3 6 1,1 2-3,4 0-2,6-4-1,6-10-2,12-4-4,-2-26-17,26-1-10,-3-28-6,17-13 1,0-19-1</inkml:trace>
  <inkml:trace contextRef="#ctx0" brushRef="#br0" timeOffset="15693.7006">19440 7214 110,'-20'16'40,"20"-1"2,0-15-2,20 8-35,7-11-2,12-3 0,5-7 0,7-4-1,0-6-1,-2-2 0,-8-4 0,-7-2-1,-14 1 1,-12 2-1,-15 5 0,-13 10 0,-13 12 0,-13 13 0,-8 14 1,-6 15 1,1 10-2,5 7 0,10 4 0,17-4 0,20-7 0,24-13 0,26-12-4,18-19-6,31 2-12,-8-29-6,29 8-7,-11-18-7,5 3 0,-14-8 2</inkml:trace>
  <inkml:trace contextRef="#ctx0" brushRef="#br0" timeOffset="15787.3012">20335 7212 106,'-15'3'18,"-11"-12"-6,8 0-11,7-13-31,6 1-11,8-8-1</inkml:trace>
  <inkml:trace contextRef="#ctx0" brushRef="#br0" timeOffset="17019.7091">24557 1513 100,'-169'48'39,"-12"15"0,34-3-9,21 1-30,35 6 0,48-3 1,54-5-1,61-9 0,56-7-2,55-5 2,38-2-3,27 0 2,6-3-3,-11 2 2,-26 4 1,-41 8 1,-52 16 1,-64 13 1,-62 15 2,-68 9 1,-51 16 1,-51 9-2,-24 15 1,-12-3-4,12-6 1,26-8-1,38-10-3,59-15-1,59-16 0,71-16 0,50-17-1,53-8 1,22-6 2,17 1 1,-2 3 1,-21 5 2,-27 12 2,-46 15-1,-49 20 0,-63 15 0,-49 23 1,-55 13-2,-28 9-1,-16 7-1,-3 1-3,12 1-3,26-18-5,51 6-15,29-38-9,59-13-8,29-24-2,41-21 1</inkml:trace>
  <inkml:trace contextRef="#ctx0" brushRef="#br0" timeOffset="26566.9703">1659 11717 70,'0'0'40,"-4"31"-3,-2-8 2,2 14-39,-2 7 1,1 6-4,2 10-1,-7-7-10,15 5-21,-5-13-1,15-3-2,1-19 1</inkml:trace>
  <inkml:trace contextRef="#ctx0" brushRef="#br0" timeOffset="26910.1724">1793 11264 31,'-66'-22'31,"-4"27"1,3 32 1,-7 20-25,14 33 2,-2 15-1,23 29 1,11 9-2,26 16-2,16-1-2,25-2-1,24-19-2,21-22-2,23-35 1,17-40 0,11-47 2,9-41-2,-3-42 1,-10-24 0,-21-21 1,-21-8 1,-33-1-2,-34 5 1,-43 11-2,-34 16-1,-28 22-2,-19 20 0,-6 30-3,-8 9-11,22 29-19,17 6-1,37 15-1,25 2 1</inkml:trace>
  <inkml:trace contextRef="#ctx0" brushRef="#br0" timeOffset="27830.5784">4283 10745 66,'7'-22'38,"-5"5"-3,-2 17 0,0 0-30,-2 33 0,4 4-1,6 22-1,-3 17-1,5 24-2,-3 20 2,0 19-1,-3 11-1,-3 13-1,-3 6 1,-4-3-2,1-6 0,-2-16-3,8-1-16,-4-24-17,7-12 0,-4-20-1,5-13 1</inkml:trace>
  <inkml:trace contextRef="#ctx0" brushRef="#br0" timeOffset="28314.1815">3572 12499 58,'0'0'37,"0"0"-1,29 15 0,0-5-32,14-3-3,11 0 1,15 4 0,10-3 0,12 0 0,13-4-1,17-3 1,12-3-1,13-5 1,10-3 0,16-4-1,7-4 0,9 3 1,4-3-1,4 4 0,1 1 0,2 1 1,6-3 0,1-1 0,6-6-1,9-4 1,6-9-1,2-4 0,0-5 0,1-2-1,-11 3-1,-17 2-2,-15 15-4,-35-1-25,-19 21-7,-34 5-1,-22 17-1</inkml:trace>
  <inkml:trace contextRef="#ctx0" brushRef="#br0" timeOffset="30778.9973">7027 13020 61,'12'-10'38,"7"-3"-1,-2-8 0,6 3-36,3-2-1,1 3 1,-2 4 0,-3 10 0,-3 9-1,-6 11 1,-3 13 0,-7 11 0,-2 11 0,1 6-1,-2 2 1,2-4 0,5-6 0,6-10-1,5-14 2,9-16-2,5-18 1,8-15 0,0-13 0,4-5 0,-3-5-1,-5-2 1,-9 2 0,-6 4 0,-7 5-1,-7 6 1,-5 3-1,-2 4-1,2 2 0,0-3-2,9 11-5,-5-10-29,19 11-2,-3-2 0,9 11 0</inkml:trace>
  <inkml:trace contextRef="#ctx0" brushRef="#br0" timeOffset="31137.7996">8027 12909 47,'-19'0'36,"-2"7"2,-7 0-1,3 12-29,-7-2-2,9 12-1,-2 2 1,10 13-2,1-1-1,10 1-1,5-4 0,10-5-1,11-9 0,8-11-1,6-14 0,7-15 0,1-11 1,0-9 0,-4-6-1,-5-5 1,-13-1-1,-9 0 0,-11 7-1,-9 2-1,-4 9-1,-8 4-1,6 12-4,-8-4-30,21 16 0,0-22-2,17 9 2</inkml:trace>
  <inkml:trace contextRef="#ctx0" brushRef="#br0" timeOffset="31325.0008">8677 12252 75,'0'-11'40,"-5"21"0,-15 21-2,-6 29-35,-8 17-1,1 19-1,-3 11-1,4 6-4,12 15-21,-1-19-16,15-14 2,6-21-1</inkml:trace>
  <inkml:trace contextRef="#ctx0" brushRef="#br0" timeOffset="32557.4087">3266 10803 68,'-2'-14'35,"2"14"0,0 0 0,1 10-33,-1 5 0,4 9 0,-3 9 1,1 11-2,-3 6 1,-1 10-1,-4 3 1,0 5-1,-2-4 1,2 0-1,0-11 1,6-7 0,3-14 0,7-11 0,6-17 0,6-11-1,5-12 1,3-9-1,0-4 1,0 0-1,-3 0 0,-3 7 0,-5 7 0,-4 8 0,-15 10 0,16 12-1,-12 6 0,-2 4-2,1 6-1,0-1-4,11 11-15,-9-18-16,17 5-1,0-14-1,17 3 0</inkml:trace>
  <inkml:trace contextRef="#ctx0" brushRef="#br0" timeOffset="32682.2095">4018 11407 79,'26'1'42,"-26"-1"-2,0 0-1,-12-2-34,-11-10-21,12 15-12,-14-10-10,5 4-4,-2-2 0</inkml:trace>
  <inkml:trace contextRef="#ctx0" brushRef="#br0" timeOffset="33524.6149">1767 14479 49,'21'-8'38,"-6"-4"-1,10 8 0,-6-11-30,11 4 0,-2-6-2,6 3-2,-2-2-2,1 2 1,-4 2-1,-3 2-1,-3 6 1,-5 7-1,-7 11 0,-9 9 1,-13 13-1,-6 11 1,-11 8-1,-4 11-1,-8 3 2,2-2-2,1-6 2,8-6-2,10-13 1,12-11 0,14-15 1,14-12-1,14-12-2,7-12-1,9-2-3,-4-17-16,18 10-10,-13-14-8,7 1 1,-10-9 0</inkml:trace>
  <inkml:trace contextRef="#ctx0" brushRef="#br0" timeOffset="33961.4177">2250 13846 57,'-66'-21'40,"-10"1"-4,4 18 2,-10 6-34,5 16 0,-1 18-1,6 22-2,5 26 1,8 23-1,11 20-1,14 17-1,19 7 0,19 5 0,24-6 1,23-12 0,18-24 0,23-27-1,13-31 2,17-35-1,10-32 1,1-32 0,-9-24 0,-10-21-2,-16-15 3,-18-11 0,-21-8 1,-25-1-1,-30 1 0,-25 2-1,-26 5 0,-24 7 1,-16 12-2,-17 18-1,-7 29-2,-11 30 1,4 45-11,-7 11-13,28 39-13,6 11-3,29 16 0</inkml:trace>
  <inkml:trace contextRef="#ctx0" brushRef="#br0" timeOffset="35427.827">3247 14585 28,'0'0'36,"0"0"0,12 10-1,-15 8-22,1 13-10,-5 3-2,0 9-2,-1 4-1,-3-1-4,9 6-9,-6-18-20,10-11-1,-2-23 2</inkml:trace>
  <inkml:trace contextRef="#ctx0" brushRef="#br0" timeOffset="35583.8281">3376 14127 52,'-24'-39'36,"-1"18"-2,-6 11-1,1 12-34,12 12-7,-1-6-25,19-8-3,11 10 2,14-12-2</inkml:trace>
  <inkml:trace contextRef="#ctx0" brushRef="#br0" timeOffset="35849.0297">4075 13661 29,'-13'-19'35,"-11"-4"2,-3 11-1,-12-2-19,6 28-5,-13 6-4,7 20-3,-3 17-2,6 20-1,5 17-1,6 16-1,8 10-1,8 0-1,9-1-4,2-13-8,18-5-24,-7-22-1,9-16-1,-6-27 0</inkml:trace>
  <inkml:trace contextRef="#ctx0" brushRef="#br0" timeOffset="36005.0308">3674 14366 60,'-21'8'40,"3"-1"-1,15 10 0,5 2-36,18-12-4,23 1-11,8-19-24,22 3-2,3-9-2,13 2 0</inkml:trace>
  <inkml:trace contextRef="#ctx0" brushRef="#br0" timeOffset="37175.0383">4799 14379 54,'-19'7'38,"-6"-1"0,4 14-2,-7 1-31,6 8-2,0 2 0,7 1 0,4-3-2,9-3 2,9-9-2,12-11 1,10-12-1,8-11 0,7-8 0,3-4 0,2-2 0,-5 2-1,-6 6 1,-7 9-2,-8 14 1,-9 13 0,-11 19-3,-9 14 3,-9 17-3,-7 13 1,-6 13 0,-3 6 0,-4 3 1,1-2-1,1-7 2,3-11 0,6-14 0,5-17 0,6-19 1,13-28-1,0 0 0,3-41 0,10-11 1,4-12-2,3-10 1,2-7 0,0 2 0,0 3 2,-3 10-1,0 13 1,-1 10 0,4 10 0,2 7 0,3 4 1,6 4-1,6 0-2,6-2 1,6 0-1,1-2 1,-1 2-1,-3 1 0,-8 5 1,-9 6-1,-13 7 0,-18 1 0,-6 26 1,-16 0-3,-8 9 3,-6 7-2,-2 2 0,2 2 0,5-2 0,9-5 0,10-6 0,15-14 1,12-11-1,11-14 1,13-13 1,5-11 0,2-7 1,1-9 0,-5-3 0,-7-1 0,-12 0-1,-10 5 1,-12 8 0,-9 6-1,-5 6-1,-4 7 0,2 6 0,1 6 0,14 6 0,0 0 0,0 0-1,26 6 0,0-5-1,7-1 1,4-2 0,5-2 0,0-4 0,-3 0 0,-3-2 1,-3 0 0,-7 1 1,-6 2-1,-5 1 1,-15 6-1,12 7 0,-14 8 1,-5 10 0,-5 7 0,0 6 0,-3 5 0,4 2 1,-1-5-1,10-4 1,5-12-1,10-10 1,9-18-1,9-11 0,9-14 0,2-5 0,2-5 0,-2-1-1,-6 2 1,-4 8-1,-11 11 0,-8 14-1,-8 16 0,-10 8-1,0 12-3,-5 0-3,17 19-15,-17-21-7,29 15-7,-4-19-7,20-3 1</inkml:trace>
  <inkml:trace contextRef="#ctx0" brushRef="#br0" timeOffset="37580.6409">7237 14334 57,'15'-22'40,"-12"0"0,-3 22 0,-16-9-35,-5 22-1,-11 13-1,-2 13 0,-6 7-3,3 7 1,5 1-2,11-1 2,15-6-3,14-15-1,25-7-6,5-27-22,31-3-7,8-17-3,14-3 3</inkml:trace>
  <inkml:trace contextRef="#ctx0" brushRef="#br0" timeOffset="38235.8451">7814 14317 65,'-25'9'42,"-22"-1"-1,2 15 1,-15-3-35,2 14-3,0 2-2,5 4 0,7 3 0,10-2 0,17-6-2,13-8 1,18-9-1,16-12 1,15-11-1,9-9 1,7-9-1,2-8 0,-2-4 1,-5 1-1,-9-1 0,-13 5 0,-10 5 0,-10 6 0,-12 19 0,0 0 0,-16 13 0,-2 13-1,-4 13 1,-2 6-2,5 4-1,3-3-2,13-1-1,5-15-3,20-4-1,1-26-6,29 2-7,-9-32 3,21 7 8,-12-15 7,1 1 4,-8 2 4,-14-2 4,-4 18 6,-27-8 9,0 27-3,-14 0-5,-2 21-4,-15 2-4,5 13-2,-3 1-2,10 2 0,4-2-1,9-6 0,8-11 1,12-12-2,10-16 2,9-12-1,7-12 1,1-6 1,1-9-2,-1-1 1,-5 0 0,-6 7 0,-5 5-1,-8 12 0,-9 13-1,-8 11 0,3 16-1,-8 6-1,6 12-3,-2 0-1,14 15-7,-9-17-11,29 15-8,-11-23-9,18 4-2,-1-17 2</inkml:trace>
  <inkml:trace contextRef="#ctx0" brushRef="#br0" timeOffset="38360.6458">8695 14718 61,'-17'16'41,"-1"14"-1,-8-5 0,8-3-35,6 11-24,-13-18-10,19 10-10,0-13-2,19 3 0</inkml:trace>
  <inkml:trace contextRef="#ctx0" brushRef="#br0" timeOffset="38875.4492">10094 13880 61,'-14'-50'41,"-7"8"-1,-16 1 1,-3 16-34,-14 10-2,1 22-1,-7 22-2,-2 23 0,1 18-1,3 19 1,6 12-1,8 3-1,10 3 0,12-8-1,12-9-2,9-14-2,15-9-3,-2-32-18,19 0-15,-5-21-2,8-8 3,-10-16 0</inkml:trace>
  <inkml:trace contextRef="#ctx0" brushRef="#br0" timeOffset="39171.8511">9517 14481 65,'-40'-17'42,"9"10"-1,4-5 1,27 12-34,-11-8-3,27 4-1,13-4-2,13 0 0,7 1-1,9 1 0,3 6-1,0 2 0,-3 9 1,-7 4-1,-8 7 0,-10 3 0,-9 5 1,-11-1-1,-6-2 1,-5 1-1,-3-5-1,-3-2 0,3-5-2,1-16-2,13 16-10,-10-34-13,29 5-9,-8-18-4,13-1-1,-4-19 2</inkml:trace>
  <inkml:trace contextRef="#ctx0" brushRef="#br0" timeOffset="39296.6519">10087 14186 75,'-46'-10'39,"4"14"-1,0-8-8,11 15-27,8-3-3,10-5-3,13-3-11,20 0-23,9-10-1,8-7-1,12 2 1</inkml:trace>
  <inkml:trace contextRef="#ctx0" brushRef="#br0" timeOffset="39639.8541">10378 14305 72,'-18'41'43,"5"7"-1,-9-14 0,4 3-37,2-5-1,6-3 0,0-5-2,6-3-1,2-9 0,2-12 0,18 2-1,2-12 0,3-12 0,5-5 0,3-10 1,4-3-1,-2-2 0,0 3 0,-7 6 0,-5 10 0,-7 11 0,-14 12 0,9 16 0,-13 11-2,-2 11 0,1 1-2,7 10-1,2-8-1,12 6-2,0-19-5,25 5-22,-9-20-6,15-5 1,-4-14 1</inkml:trace>
  <inkml:trace contextRef="#ctx0" brushRef="#br0" timeOffset="39967.4562">10940 14397 62,'-12'-28'41,"0"16"0,-11 1 0,6 21-32,-13 1-2,4 14-2,0 3-2,7 3 0,8-1-1,9-6-1,11-10 1,11-10-1,12-17 0,7-12 0,6-13-1,4-12 1,0-11-1,0-8 0,-3-5 1,-8 1 0,-7 10 0,-8 11 0,-9 21-1,-10 20 0,-13 25 1,-9 23-1,-6 20-1,-4 11-3,5 15-5,-6-15-12,30 13-7,-9-30-5,36 2-9,6-21-2,25-7 2</inkml:trace>
  <inkml:trace contextRef="#ctx0" brushRef="#br0" timeOffset="40310.6584">12000 13983 65,'25'-30'42,"-9"4"-1,4 21 1,-20 5-37,5 26-2,-15 16-1,-6 17-2,-8 12 0,-4 11 0,-2 7-1,0-5-1,10 0-1,4-13-3,21-2-20,-2-31-14,21-12 0,4-21 0,11-12 0</inkml:trace>
  <inkml:trace contextRef="#ctx0" brushRef="#br0" timeOffset="40794.2614">11902 14332 78,'-16'6'42,"16"-6"-1,12-4-2,24-15-39,16-12-3,22-2-5,-1-24-6,23 14-5,-17-22-1,16 14-2,-28-16-4,1 19-4,-28-11 13,-9 16 16,-14 17 10,-26-5 6,9 31 4,-39-6 2,15 38 5,-23-1 4,15 34-7,-16-4-13,14 16-3,0 0-2,8 5-1,5-7-2,9-7 1,6-9-2,9-12 1,5-13-1,10-16-1,4-14 1,4-14-1,5-10 0,0-7 1,0-6-1,-1-2 1,-1 1 0,-7 4-1,-3 7 1,-4 11-1,-15 12 0,13 10-1,-12 15-1,-6 5-2,4 12-4,-8-9-12,23 20-7,-17-23-8,21 5-5,-2-17-3,16-5 3</inkml:trace>
  <inkml:trace contextRef="#ctx0" brushRef="#br0" timeOffset="41121.8635">12791 14425 74,'0'0'41,"6"24"-1,6-24 1,11 1-37,10-11-1,6-3-1,3-8-1,3-2 0,-4-4 0,-5 0 0,-10 0 0,-8 1-1,-11 3 0,-10 2 1,-11 7-1,-12 10 2,-8 7 0,-8 11 0,0 7-1,1 10 1,3 6-1,10 4 0,11 2-1,12-6-3,20 0-6,6-22-11,38 11-7,-6-27-8,34 1-6,7-17-3,23-6 2</inkml:trace>
  <inkml:trace contextRef="#ctx0" brushRef="#br0" timeOffset="41808.2679">14299 14188 57,'1'-15'39,"-1"15"-2,-16-12 2,0 17-34,-16 5-1,-1 12 1,-6 3-1,-2 11-1,2 1 1,7 1-1,7-6 0,11-3-1,13-12 0,15-8 0,12-10-1,14-12 0,6-4 0,6-4 0,-2-2 0,0 1 0,-7 0 0,-9 5 0,-7 3-1,-8 5 0,-19 9 1,11-9-1,-11 9 0,-15 18 0,-3 4 0,-6 8 1,-2 9-1,-4 8 0,1 4 0,3 3 1,5-5-2,12-2 2,14-10-2,11-9 2,14-15-1,9-11-2,9-9-1,1-15-4,11 5-9,-18-27-10,14 16-6,-20-18-9,2 7-2,-12-7 2</inkml:trace>
  <inkml:trace contextRef="#ctx0" brushRef="#br0" timeOffset="42479.0723">13768 14219 59,'-11'19'39,"-1"-6"-1,10 6 0,1-8-33,10 1-2,4-7 0,9-2 1,2-8-2,4-6 1,0-8-1,2-6-1,-5-3 1,-4-4-1,-8 0 0,-12 4 0,-14 8 0,-10 8 0,-13 13 0,-9 13-1,-9 15 1,-3 11 0,1 10-1,10 5 1,14 1-1,20-6 0,24-7-3,20-21-7,36 3-13,5-30-10,33-4-7,6-12-2,17-1 1</inkml:trace>
  <inkml:trace contextRef="#ctx0" brushRef="#br0" timeOffset="43040.6758">14752 14166 56,'12'-10'39,"-12"10"-1,0 0 1,1 28-33,-15-9-2,1 14 1,-4 0-2,2 5 1,0-3-2,5-2 1,8-9-1,10-10 0,12-13-1,11-12 0,10-11-1,6-7 1,2-6-1,2 0 1,-6 1-1,-5 5 0,-9 9 0,-13 8-1,-18 12 0,4 11-1,-18 8 0,-7 8-1,1 8-1,-3 0-2,10 9-4,-5-19-18,23 10-10,7-19-1,21-1 2</inkml:trace>
  <inkml:trace contextRef="#ctx0" brushRef="#br0" timeOffset="43399.4782">15416 14208 58,'0'0'39,"-29"3"0,15 8 1,-9-1-33,8 5-2,-3 0-1,8 8 0,-1-1-1,6 1 0,1-1-1,6 0 0,2-7-1,8-5 0,4-10 0,6-11 0,8-13-1,8-9 0,5-6 1,3-4-1,3 1 0,-3 1 0,-4 11 1,-6 13-1,-12 18 0,-11 17 0,-11 14-1,-6 9 0,-6 7-2,-1-2-1,5 1-3,-1-19-6,24 2-14,-17-30-11,39-16-3,-13-21 2</inkml:trace>
  <inkml:trace contextRef="#ctx0" brushRef="#br0" timeOffset="43539.8791">15309 13562 76,'-68'44'38,"20"19"-10,17 4-25,30 5-40,19-13-3,37-2-1</inkml:trace>
  <inkml:trace contextRef="#ctx0" brushRef="#br0" timeOffset="43680.28">16156 14354 79,'-17'29'40,"-15"-11"-3,-1-14-14,7 8-52,-4-22-10,16 4-2,1-12-1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9T01:32:56.06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12947 13877 47,'0'0'36,"0"0"-1,-15 13-1,0 14-29,6 21-2,-6 13 0,3 19-2,-4 13 0,2 9 0,1 4-3,-2-4-2,11-2-4,-8-23-13,19-6-13,0-22-3,10-14 1</inkml:trace>
  <inkml:trace contextRef="#ctx0" brushRef="#br0" timeOffset="343.2066">13260 14437 6,'23'-43'33,"-8"9"1,-10 11 0,-5 23-15,-15 4-6,4 24-3,-13 4-4,3 11-2,-3 3 0,10 6-2,1-1 1,9-2-1,6-9 0,11-6-1,6-12 0,13-9-1,5-15 1,1-10 0,1-12 1,1-8 0,-4-9-1,-6-5 1,-11-2-1,-9 1 0,-9 5-2,-6 5 0,-5 11 0,-4 5-2,3 13 0,11 8-2,0 0-5,0 0-17,33 19-8,0-12-2,16 3 2</inkml:trace>
  <inkml:trace contextRef="#ctx0" brushRef="#br0" timeOffset="826.8159">14007 14332 54,'-33'-8'38,"6"19"0,-11 0 0,3 14-29,-8 0-3,7 11 0,-1 2 0,9 7-2,7-4-1,12 1 0,8-10-2,13-5 1,10-14-1,11-9-1,8-13 0,5-10 0,4-5 0,-1-10 0,-2-1 0,-5-6-1,-8 2 0,-6 5 1,-9 6 0,-8 11-1,-11 17 1,0 0 0,-14 41-1,-5 13 1,-4 22-1,-6 20 0,-5 22 1,0 11 0,0 5-1,1-3 0,5-10 1,5-14-2,5-18 2,4-21 0,6-26 0,2-25-1,6-17 1,-3-31 1,4-11-1,1-15 1,5-15-1,3-13-1,9-6-3,1-8 0,11 12-10,-3-5-25,12 16-1,-3 4 0,11 20 1</inkml:trace>
  <inkml:trace contextRef="#ctx0" brushRef="#br0" timeOffset="7129.3371">15031 14234 41,'2'-13'34,"2"-1"1,-3-5-2,4 4-30,-1-4 0,4 4 0,-3-1 0,-5 16 0,14-8-1,-7 19 0,-4 12-1,1 13 1,-3 13-1,1 11 1,2 10-2,1 6 2,-1 3-2,3-3-2,4-6 1,1-9 0,3-14 1,4-11 0,1-19 1,4-18-1,0-20 3,5-15 0,0-17 0,0-11 0,-1-10-1,-4-6 0,-3 2-3,-5 5 0,0 17-7,-13 2-27,7 20-2,-6 8-1,-4 26 0</inkml:trace>
  <inkml:trace contextRef="#ctx0" brushRef="#br0" timeOffset="7472.5437">15798 14450 46,'-28'15'35,"-9"1"1,1 12-1,-10-3-29,13 14 0,0 0-2,12 6 0,5-3-2,12 0-2,10-7 1,10-6-2,10-9 2,7-12-3,8-10 3,3-15-1,2-9 2,-3-7 0,-5-8-2,-6-2 2,-10 0-3,-12 1 1,-6 8-2,-11 5 1,-4 14-5,-10-3-7,11 18-22,-6-3-1,16 3-1,0 0 1</inkml:trace>
  <inkml:trace contextRef="#ctx0" brushRef="#br0" timeOffset="7722.1485">16417 13816 63,'-11'-12'38,"1"23"0,-16 15 0,5 33-32,-8 14-2,4 19-1,-2 14-1,5 10 0,4 2-2,5-1-2,10-12-2,1-24-5,20-7-29,-4-28-1,13-12-1,-2-26 0</inkml:trace>
  <inkml:trace contextRef="#ctx0" brushRef="#br0" timeOffset="8658.1665">16600 14490 36,'0'0'34,"0"0"1,0 0-2,2 24-24,-11-6-5,5 11 1,-4 0-2,5 8-1,-2-4 0,7 0-1,3-6 0,8-4 0,4-10 0,7-8-1,5-11 3,3-11 0,2-6-2,2-6 2,-4-5-2,-3-1 1,-6 1 0,-6 3 0,-5 6-1,-4 8-1,-8 7 1,0 10-1,0 0 0,-14 27 0,7 1-1,1 4 0,6 8-3,0-6-3,12 8-8,-4-16-20,17 0-2,0-18-1,15-4 2</inkml:trace>
  <inkml:trace contextRef="#ctx0" brushRef="#br0" timeOffset="9188.5767">17307 14496 39,'-18'-12'32,"-2"20"2,-8 3 0,9 12-26,-13-3-2,8 10 0,-4-5-1,11 3-1,0-5 0,10-1-2,2-10-1,5-12 0,10 9 0,3-15 0,3-6-1,3-4 0,1-5 1,-1-2-1,0-1 1,-4 1-1,-1 2 0,-4 5 1,-4 2 0,-6 14-1,6-11 1,-6 11 0,0 0-1,4 16 1,1-5 0,2 3 0,2 0-1,4 1 1,2-2 0,1-3 0,3-2 0,1-3 0,0-6 1,1-4-1,2-8 0,4-3 0,-1-6 0,0-2 0,0 0 0,-3 2-1,-4 5 0,-3 6 1,-6 10-1,-10 1 0,-2 29-1,-6-2 0,-3 6-2,-2-2-2,6 7-2,-5-12-9,16 5-21,-3-15-1,16-1-1,-3-15 0</inkml:trace>
  <inkml:trace contextRef="#ctx0" brushRef="#br0" timeOffset="9500.5827">17721 14599 59,'-5'22'38,"5"-22"-2,25 8 1,-9-15-31,19-2-3,4-10 1,6 1-1,-2-6 0,-4 1-1,-7-2-1,-11 3 0,-12 3-1,-15 6 1,-14 6-1,-12 11 1,-9 7-1,-4 10 1,-1 7 0,2 7 0,6 6-1,9 0 0,14-2 0,16-6-1,18-13 0,20-11-2,26-4-28,2-21-7,20-3 1,-1-14-3</inkml:trace>
  <inkml:trace contextRef="#ctx0" brushRef="#br0" timeOffset="14742.2835">1014 7455 78,'-7'-21'36,"-2"1"-1,9 20 1,-11-12-31,11 28-2,-2 15 1,6 18-1,-4 14-1,3 12 1,0 12-2,3 1-2,4-1 0,3-11-4,11-3-10,-5-24-21,13-11 1,-1-18-2,13-14 0</inkml:trace>
  <inkml:trace contextRef="#ctx0" brushRef="#br0" timeOffset="15085.4901">1545 7794 87,'-24'11'34,"7"12"1,-7-2-7,4 21-21,-3 0-1,8 7-2,1-4 0,10 1-1,5-7 0,8-4-1,8-12 0,11-13-2,4-11 1,7-11 1,3-15-1,-1-8 0,-1-6 1,-6-6-1,-6-4 0,-12 1 0,-9 1-1,-11 5 0,-9 11-1,-7 9 0,-4 12-1,-3 11-1,3 13 0,1 6-2,15 10-4,0-7-13,23 10-13,6-10-1,18-1 0,4-15 1</inkml:trace>
  <inkml:trace contextRef="#ctx0" brushRef="#br0" timeOffset="15553.4991">2149 7801 90,'0'0'35,"0"0"1,-27 12-2,12 9-27,-7 3-2,4 10 0,-1 4-1,5 3-1,0-3-1,9-1 0,5-9-1,11-6-1,4-10 1,7-17-1,3-10 1,3-7 0,2-3 0,0-4 0,-3-1 0,-5 4 0,-5 3-2,-3 11 2,-14 12-2,14 18 1,-15 15-1,-5 13-1,-4 18 1,-3 17 0,-3 15 1,-3 9-1,0 1 2,-1 0-1,1-8 0,3-9 1,1-15 0,3-18-1,3-16 2,2-13-2,7-27 1,-10 1-1,6-24 0,4-12 0,4-11 0,0-10-1,7-13 0,3-9-1,10 0-3,3-6 0,16 11-13,-5-8-20,15 11 2,-4-5-2,9 11 0</inkml:trace>
  <inkml:trace contextRef="#ctx0" brushRef="#br0" timeOffset="15959.1069">2999 7233 99,'0'0'40,"-18"16"-1,8 14 0,-12 5-34,6 18-1,-4 11 0,3 15-1,-5 9 0,4 7-1,-1-1 0,4-5-1,2-9-1,7-11 0,5-15 1,5-15-2,8-16 1,5-18-1,9-18 1,5-10 1,4-9-1,-1-6 1,0-3 0,0 1 0,-6 3 0,-4 8 0,-7 14-1,-4 10 0,-13 5 0,9 20 0,-9 3-2,0 6-2,4 6-1,-2-5-6,18 6-26,-11-15-3,17 2 0,-4-16-1</inkml:trace>
  <inkml:trace contextRef="#ctx0" brushRef="#br0" timeOffset="16193.1114">3656 7391 70,'-15'23'38,"2"18"0,-8 6 0,7 16-18,-6-2-14,9 7-1,-2 0-3,4-4-2,5 2-3,-2-20-6,16 3-26,-10-17-4,8-4 2,-8-28-2</inkml:trace>
  <inkml:trace contextRef="#ctx0" brushRef="#br0" timeOffset="16380.315">3453 7785 106,'-14'-13'38,"14"13"2,0 0-3,0 0-32,28-14-3,0 4-3,11 4-7,4-13-28,16 0-2,0-8-1,10 2-2</inkml:trace>
  <inkml:trace contextRef="#ctx0" brushRef="#br0" timeOffset="20857.6011">7935 9199 77,'0'0'37,"-11"12"0,4 32 0,-10 22-32,2 20 0,-4 17-2,4 15 1,0 7-3,4 1 0,8-6-4,3-22-16,20-9-19,4-24 3,16-14-4,5-22 3</inkml:trace>
  <inkml:trace contextRef="#ctx0" brushRef="#br0" timeOffset="21185.2074">8521 9818 85,'-12'-21'36,"-14"14"1,-6 25 0,-12 16-32,2 16 0,-4 6-1,7 9 1,3-3-2,13-1 1,14-15-2,16-13-1,15-22 1,13-17-1,13-21 0,8-17 0,2-13 0,-2-6-1,-5-6 0,-13 4 2,-11 6-3,-15 7-2,-13 17 0,-12 8-1,-5 18-1,-6 3-3,11 23-10,-6-7-18,20 8-1,6-4 0,18 2 1</inkml:trace>
  <inkml:trace contextRef="#ctx0" brushRef="#br0" timeOffset="21684.417">9042 9720 95,'-35'21'38,"-13"-2"2,5 14-2,-3-1-33,10 12 0,2-1 0,13 8-1,10 0-1,12-6-1,13-8-1,14-12 1,9-13-1,9-16-1,6-14 1,2-14 0,0-12-1,-6-5 1,-5-3-1,-9 4 0,-9 5 0,-10 8 0,-6 14-1,-9 21 1,-5 19 0,-6 26-1,-6 27 0,-4 22 1,-5 26-2,-3 16 3,-6 13-3,-1-1 3,-1-8-3,2-13 1,4-22 2,5-23-2,6-29 2,2-27-1,8-31 1,7-25 0,7-23 1,6-20 0,7-19-1,3-14 1,9-11 0,6-1-1,6 6 0,0 7-3,5 18-2,-5 1-12,10 33-22,-6 7-3,13 20 0,-3 2-1</inkml:trace>
  <inkml:trace contextRef="#ctx0" brushRef="#br0" timeOffset="22526.8332">10116 9055 80,'10'-24'39,"-6"-2"-1,2 9 0,-7-3-30,1 20-2,-3-12-1,2 29-1,-6 14-1,3 25 0,-6 20-1,2 24 0,-2 17 0,-2 15 0,-1 7 0,2 2 1,-2-5-1,3-16 1,3-19-3,3-20 2,5-23-2,7-25 1,8-26 0,7-22-1,8-25 1,4-17 0,5-12 1,2-6-2,1-1 2,-1 6-2,-4 13 1,-6 18 1,-6 24-2,-5 22 0,-9 22 0,-4 17 0,-5 13 0,-4 7 0,1 5 0,3-5 0,6-4-8,2-24-10,23 1-8,-9-33-15,20-8 0,-1-26-3,9-11 2</inkml:trace>
  <inkml:trace contextRef="#ctx0" brushRef="#br0" timeOffset="24352.0683">3899 7520 72,'-12'-22'36,"-7"11"-2,-16 6 2,-5 14-27,-11 5-5,2 11 1,-7 2-1,6 5 1,3-1-2,11 1 1,6-5-1,15-4 0,10-9-1,17-9-1,14-8 0,11-9-1,11-5 0,7-5 1,2-3-1,0 0 0,-7 1 0,-9 8 1,-16 11-1,-25 5 0,-1 24 0,-25 7 0,-11 10 0,-7 3 1,0 2-1,1-1 0,8-5 0,11-9 0,15-14 0,9-17 0,26-8 0,9-13 0,12-9 1,4-3-1,2-2 0,-3 2 0,-8 3 1,-10 8-1,-17 9 0,-15 13 1,-24 20-1,-12 7 0,-12 10 0,-4 5 1,-2 2-1,4 1 1,9-3-2,12-8-1,22 0-15,7-34-21,37 10-1,12-28-2,22-12-1</inkml:trace>
  <inkml:trace contextRef="#ctx0" brushRef="#br0" timeOffset="25085.2824">11634 9721 88,'-20'12'39,"20"-12"0,0 0 1,11-14-34,14 0-2,15-2-1,11-5-1,13 3-1,5-1-4,1-2-3,5 12-31,-19-2-3,-9 14 0,-21 0 0</inkml:trace>
  <inkml:trace contextRef="#ctx0" brushRef="#br0" timeOffset="25225.6851">11663 10084 103,'-4'21'39,"30"-9"1,20-25-2,31-14-39,31-1-32,12-17-5,20 2 0,6-6-3</inkml:trace>
  <inkml:trace contextRef="#ctx0" brushRef="#br0" timeOffset="26598.5115">18152 7056 33,'-52'-28'26,"-2"7"0,-10-6 0,-6 2-19,-1 4-2,-7-2 0,-2 7 0,-12-5-1,-3 8 0,-11-2 0,-4 6-1,-9 0 0,-3 8-2,-13 1 1,-1 4 0,-6 3 1,4 6-1,-4 0 0,1 5 1,-4 0-1,7 5 1,6 2-2,7 1 1,2 3-1,7 2 0,3 4-1,8 4 1,6 5-1,6 3-2,5 4 2,5 5-2,3 3 2,7 6 0,3 5 0,8 6 1,1-2 0,8 6 2,2-4-1,12 7 1,6-3-1,13 2 0,13-4-1,14-1-1,15 0 1,13-1-1,16 0 0,12-4-1,12-4 1,11-2 0,11-2 1,9-3-2,8-4 2,8-5-1,5-3 1,11-3 0,6-3 0,4-6 0,3-8-1,6-7 1,6-7 1,6-8-1,1-10 0,3-7 0,3-6 0,0-6 0,-4-6-1,-4-4 0,-6-7-1,-7-6 2,-11-5-3,-12-9 3,-13-11-2,-13-10 1,-11-11 1,-12-11 1,-15-10 0,-13-12 0,-13-14 1,-12-5-1,-16-5 1,-13 2 0,-14 1-3,-19 9 1,-16 12-2,-21 15-2,-17 31-10,-27 9-23,-14 28-1,-27 11-1,-15 23-1</inkml:trace>
  <inkml:trace contextRef="#ctx0" brushRef="#br0" timeOffset="28517.3484">13148 7237 13,'-26'-15'26,"13"12"1,-5-2 1,2 2-13,5 7-3,-6-4-3,6 7-1,-4-1-3,5 3-1,-5 3-2,0-1-1,-5 4 0,0 4 1,-6-1-1,-6 5-1,-9 0 2,-7 7-1,-11-1 1,-7 8-1,-11 0 1,-8 7-1,-11 3 1,-6 3 1,-8-2 0,1 3-1,-7-5 0,1 0 0,-5-6 0,-3-3 0,-2-4-1,0-2 1,-1-5-1,-2 4 0,-7 0 0,-3 2-2,-1 1 1,-1 2 0,-4 2 0,-4 5 0,-3 3 0,-3 2 0,6 4 0,-2 3 1,-1 3-1,0 4 1,3 2-1,2 3 0,3 2 2,0 1-2,-2 3 1,4 4-1,3 6 1,3 5-1,0 5 2,2 3-2,3 3 1,8 6 0,10 1-1,5 2 1,12-2 0,13-2 0,14-3-2,13-2 3,15-1-3,10-5 2,11-1-3,11-2 3,11-4-2,7-2 1,11 0-1,8-4-1,6-2 2,9-3-2,9-4 1,9-3 0,9-5 1,6-1-1,8-5 1,8-6 0,7-5 0,8-7 1,9-5-1,2-10 1,5-7-1,4-9 0,3-9 1,4-9-1,4-6 0,-1-7 0,-1-7 0,0-4 1,-1-5-1,2-3 0,-2-3 0,-7-3 0,-5-1 0,-4-6 2,-8-3-2,-4-3 2,-8-5-2,-6-2 1,-8-5 0,-6-2 1,-7-2-1,-5-2-3,-4-2 3,-5 2-1,-7-1 1,-3 0-1,-3 0 1,-2 1-2,0 0 3,-2 2-1,-2 1-2,2 0 0,2 5 0,1 1 0,2 3 1,0 5-1,3 3 1,3 3-1,4 9 1,-1 5 0,2 9 0,1 4 0,3 6 0,7 4 0,4 2 0,1 1 0,4-3 0,6-3 1,0-5 0,3-4-1,1-10 0,0-3 1,0-8-2,0-3 2,-2-9-1,-4-4 0,-2-5-1,-3-4 1,-8-2 0,-7-5 1,-7-1-1,-4 0 0,-3-1 0,-4 0 1,-4 1-1,-5 7 1,-7 3-1,-5 11 0,-11 8 1,-12 7-1,-15 12 0,-17 8 0,-14 9-1,-13 3 0,-6 5-2,-9-9-10,11 13-24,5-7 0,18 1-2,14-5 2</inkml:trace>
  <inkml:trace contextRef="#ctx0" brushRef="#br0" timeOffset="30358.1838">13185 9155 71,'-3'-15'37,"3"15"-1,-15 1 0,3 14-32,-6 7-1,5 8-2,2 6-2,2-2-2,11 11-8,-2-13-24,17 1 1,6-16-3,16-8 2</inkml:trace>
  <inkml:trace contextRef="#ctx0" brushRef="#br0" timeOffset="30576.588">13845 9025 73,'-32'62'36,"-19"21"0,-10 24 1,-19 16-34,5 19 0,-1 5-2,-2-3 0,10-3-6,0-25-15,26-9-17,13-25 3,18-25-5,15-29 4</inkml:trace>
  <inkml:trace contextRef="#ctx0" brushRef="#br0" timeOffset="31013.3964">13709 9808 90,'-12'0'39,"12"0"-1,9-17 1,14 0-36,15-7-1,14-2 0,5 0 0,5 4-1,-7 7 0,-5 8 0,-13 11-1,-14 9 0,-16 12 1,-15 7-1,-12 6 1,-7 5 0,-2-5-1,2-1 1,11-13 0,13-8-1,20-14 1,17-7-1,19-10 0,9-4 0,6 4 1,-1 5-1,-10 10 1,-14 17 0,-24 15 0,-25 16 0,-25 12 1,-18 6-2,-13 5 1,-6-3 0,3-7-3,8-17-1,19-5-12,14-30-25,24-9 1,29-29-1,22-6-2</inkml:trace>
  <inkml:trace contextRef="#ctx0" brushRef="#br0" timeOffset="31715.4099">15591 9507 35,'2'-18'33,"1"-1"2,-3-4-1,4 8-20,-10-12-2,13 14-1,-10-3-2,3 16-2,0 0-2,3 38-2,-9 4 0,-1 18 0,-2 16-1,-4 15-1,1 13-2,-2-2 0,9 6-10,-3-18-23,21-7-4,2-22-2,20-20 3</inkml:trace>
  <inkml:trace contextRef="#ctx0" brushRef="#br0" timeOffset="32058.6165">16137 9749 80,'-24'11'37,"-3"19"-1,-8 7 2,8 17-32,-9 1-1,9 7 0,4-6-1,13 0 0,7-15 0,14-10-2,12-19 0,12-16 0,8-18-1,6-14 0,2-12-1,0-6 1,-5-5 0,-8-1-2,-14 5 1,-11 3-2,-12 14-1,-13 9 0,-6 13-2,-9 7-1,6 17-4,-6-6-18,19 19-10,3-4 1,19 6 1,10-5 1</inkml:trace>
  <inkml:trace contextRef="#ctx0" brushRef="#br0" timeOffset="32573.4264">16785 9791 83,'-22'-7'38,"-6"10"-1,-22-3 1,6 15-28,-16 0-3,6 17 0,-3 6-2,7 11-1,8 1-1,13 4 0,14-4-1,19-7 0,14-10-1,16-16 0,11-15 0,10-17 0,5-15-1,2-12 1,1-6-1,-5-5 0,-8-3 1,-9 3-2,-9 7 1,-9 10 0,-8 14 0,-15 22-1,0 12 1,-13 25 0,-8 24 0,-4 23-1,-5 22-1,-5 18 3,-3 12-3,-2 3 2,3 0-3,2-13 2,4-14-2,3-21 3,5-20-1,7-26-1,6-23 1,10-22-1,-3-30 3,13-14 1,6-20 0,3-16-1,6-17 1,4-14-2,2-6 3,3 4-1,0 3 0,1 10-4,2 13 1,-6 10-8,16 26-27,-16 11-3,14 18-1,-4 2-2</inkml:trace>
  <inkml:trace contextRef="#ctx0" brushRef="#br0" timeOffset="33681.0477">17478 9397 56,'-3'-35'34,"0"8"0,3 9 1,-6 5-20,6 13-7,0 0 0,-3 12-1,0 4-1,7 14-1,-2 10-1,5 15-1,-1 11 0,4 14 1,0 14-2,0 6 0,-1 3 0,3-1-1,-2-10-1,3-14 2,1-18 0,2-20-2,3-28 3,6-25-2,6-28 1,6-22 1,3-17 0,7-14-2,1-14 0,2-8 0,-4-5-1,-3 5-1,-7 14 1,-8 12-3,-6 19 0,-11 9-7,7 28-28,-15 10-2,9 31-1,-7 9-1</inkml:trace>
  <inkml:trace contextRef="#ctx0" brushRef="#br0" timeOffset="34180.2573">19579 9607 91,'0'0'35,"0"0"2,-6 24 0,-11 5-34,9 15 0,-4 11-2,-1 12 1,-4 9-3,-6-1-4,7 13-16,-7-15-14,6-3-2,-2-18 1,11-12-2</inkml:trace>
  <inkml:trace contextRef="#ctx0" brushRef="#br0" timeOffset="34336.2603">19435 10025 92,'-8'-25'40,"-7"0"-1,15 25-1,-12-18-20,23 21-14,12 0-2,14 0-5,24 8-32,1-11-4,24 5 1,8-12-2</inkml:trace>
  <inkml:trace contextRef="#ctx0" brushRef="#br0" timeOffset="35287.8786">20997 9630 73,'-10'-20'34,"-9"9"-3,-10 6 4,-5 17-29,-10 5 0,5 23 2,-8 8-2,6 20 1,0 5-3,16 14 2,4-3-3,18 3 1,13-10-4,16-10 2,16-16-2,15-20 0,9-23 2,7-22-1,2-22 1,4-19 0,-6-17 1,-8-11-2,-16-6 2,-16-2-1,-18 4-3,-12 4-1,-15 12-1,-12 14 0,-6 16-1,-6 10-3,11 22-20,-2 0-12,27 9 1,-11 16 0,29 7 1</inkml:trace>
  <inkml:trace contextRef="#ctx0" brushRef="#br0" timeOffset="35428.2813">21679 9917 111,'-16'10'36,"1"-3"-3,5-5-18,-1-19-51,18 0-1,6-14 0,17 0-2</inkml:trace>
  <inkml:trace contextRef="#ctx0" brushRef="#br0" timeOffset="35646.6855">22096 9572 98,'-15'11'37,"1"-2"-1,-7-6 1,2 17-33,-2-4-2,1 11 1,-1 11-1,3 10 0,-4 12-3,7 3 1,4 7-6,1-14-5,15 4-26,2-16 0,15-9 0,3-20-1</inkml:trace>
  <inkml:trace contextRef="#ctx0" brushRef="#br0" timeOffset="36052.2933">22505 9557 92,'12'-22'37,"-12"22"-1,0 0 3,-13 14-32,-11 6-1,-2 12 0,-11 5 0,-3 9-2,-2 1 0,5 1-1,8-8-2,16-5 1,18-11-1,19-9-1,18-11 0,13-4 0,9-3 0,6 0 0,-2 4 0,-9 6-1,-11 8 1,-16 8 0,-18 8 0,-14 5-1,-14 4 0,-13 1-2,-4 1-1,-7-13-3,14 4-29,-7-20-5,19-5 3,1-17-2</inkml:trace>
  <inkml:trace contextRef="#ctx0" brushRef="#br0" timeOffset="36239.4969">22579 9595 120,'-21'8'39,"5"-10"3,16 2-4,13-1-39,18-9-1,20 2-5,3-13-26,21 13-7,1-7 0,9 10-2</inkml:trace>
  <inkml:trace contextRef="#ctx0" brushRef="#br0" timeOffset="36847.9086">23346 9699 69,'-14'-25'36,"0"6"-1,-6 1 2,0 12-24,-16-3-3,5 16-1,-15-1-1,6 11-1,-6-1-1,9 6-2,5-1 0,14 1-1,15-3-1,17 1-1,16-1-1,13 0 0,9 4 0,4 3 0,-2 8 0,-5 5 0,-11 7 0,-12 4 0,-16 4 0,-14 2 0,-14-1-1,-7-5 2,-9-6-2,-1-8 1,0-10 0,3-11 0,8-12 0,9-14-2,11-13 3,9-13-2,10-13 1,5-12-2,10-4 1,3-7-3,8 6-2,-7-7-11,8 23-21,-7 1-1,6 19 0,-6 5-1</inkml:trace>
  <inkml:trace contextRef="#ctx0" brushRef="#br0" timeOffset="37113.1137">23778 9660 99,'-24'-1'41,"3"12"-1,-10-1 0,5 14-31,-11 3-3,5 10-1,-3 3-1,10 4-1,8-2-1,16-3 0,17-9-1,23-10 0,22-12-2,21-13 0,23-6-3,7-20-5,22 3-27,-17-17-5,1 6-1,-21-13 0</inkml:trace>
  <inkml:trace contextRef="#ctx0" brushRef="#br0" timeOffset="37269.1167">24209 9598 109,'-65'71'44,"-5"5"-1,14 15 0,-3-1-38,22-1-4,14-1-5,-2-14-33,27 0-4,2-17 0,22-9-3</inkml:trace>
  <inkml:trace contextRef="#ctx0" brushRef="#br0" timeOffset="37425.1197">24286 10407 122,'-56'4'42,"7"-4"-4,7-7-31,-1-14-49,26 1 1,11-14-5</inkml:trace>
  <inkml:trace contextRef="#ctx0" brushRef="#br0" timeOffset="61558.7838">14486 15814 41,'15'-47'37,"-6"3"1,-1 14-2,-11 13-35,3 17 0,-11 3-1,3 26 1,-4 18 0,0 20 1,-2 14 0,2 16-1,-1 9 2,4 10-2,-1-1 2,3-4-1,1-11 0,4-14-1,1-13 0,6-17 1,5-20 0,5-20-1,4-18 1,8-17-1,2-14 1,5-11-2,-1-10 1,1-4 0,-4 1-1,-2 7 0,-5 11 0,-4 17 0,-3 21 0,-7 19 0,-3 19 0,-5 13 0,-1 10 0,-3 5 0,3 2-1,3-9 0,5-6-2,3-19-3,21 1-15,-2-30-16,20-4-1,-1-23-1,14-2 1</inkml:trace>
  <inkml:trace contextRef="#ctx0" brushRef="#br0" timeOffset="61745.9874">15327 16521 60,'-13'8'40,"9"8"-2,4-16 1,0 0-37,23-17-1,4 0-1,9-4-3,2-7-6,13 12-28,-11-8 0,2 15-2,-13-5 0</inkml:trace>
  <inkml:trace contextRef="#ctx0" brushRef="#br0" timeOffset="61917.5907">15361 16723 61,'0'15'41,"0"-15"-2,34-9 0,4-9-39,7-10-5,21 3-32,-2-15-1,10 5-2,-1-10 1</inkml:trace>
  <inkml:trace contextRef="#ctx0" brushRef="#br0" timeOffset="65583.6612">19235 16866 20,'0'0'33,"10"3"2,-10-20-8,12 11-13,-14-18-4,12 8-2,-9-16-2,7 4-4,-2-8 1,1 2-1,-2-3-1,-1 2 0,0 3 0,-1 5-1,1 7 1,-4 20-1,0 0 1,13 1-1,-5 16 1,1 8-1,0 5 0,5 4 1,1 0-1,3-1 0,-1-3 0,0-7 0,1-4 1,-1-6-1,0-9 2,0-9-1,-1-14 0,-1-16-1,1-23 1,2-19 1,-1-21-2,-2-22 1,-1-19-1,-3-14 1,-1-5-2,-6 4 3,-4 12-2,-4 14 0,-4 18 0,-2 20 1,-1 23-1,0 21 2,-1 16-2,2 14 1,10 16-1,-10-8 0,10 8 0,7 15 1,3-3-1,5-1 0,5 2 1,4-2-1,5-1 0,6-2 1,6-4 0,8 0 0,13-7 0,17 0-1,14-6 1,17-1 0,12-2 0,14-1-1,7-1 0,2 2 0,-7 1 0,-13 2-1,-13 4 0,-17 0-1,-14 0-1,-18-2 1,-14 5-1,-13-6-1,-7 2 1,-13-3-2,-5 5 0,-11-6-3,0 10-19,0 0-7,-22 2-1,1-2 0</inkml:trace>
  <inkml:trace contextRef="#ctx0" brushRef="#br0" timeOffset="66660.0819">20155 15580 34,'-3'-17'34,"7"5"0,-5-8-5,1 20-21,4-18 0,-4 18-2,0 0-1,11 31-2,-10 5 0,5 17 1,0 12-1,4 18 0,0 8-2,3 8 0,-1 1 1,3 0-1,-2-10 0,3-11 0,0-18 1,3-18-2,4-22 3,3-19-2,6-25 1,5-21 1,2-25-2,4-19 1,0-17-1,-1-10 0,-4-6-2,-2-1 3,-3 10-3,-6 11 0,-5 24-2,-6 17 0,0 38-11,-8 10-24,6 32 1,-6 8-3,9 23 1</inkml:trace>
  <inkml:trace contextRef="#ctx0" brushRef="#br0" timeOffset="67362.0954">20875 16196 16,'-4'-20'31,"-1"10"0,2 0 2,-8-4-22,11 14-3,-10-8 0,10 8-2,-15 4 0,8 10-1,-8-2 0,4 13-3,-6-2 2,4 9-2,-2 2 2,3 6-3,3-1 1,7 1-3,3-9 3,11-7-1,4-13-1,10-12 0,8-13 0,3-11 0,3-11 0,-2-7 2,-6-2-2,-5 0 1,-11 1 0,-10 5 0,-11 9-1,-9 12 0,-8 11 0,-2 10-1,0 7-2,-3-2-5,19 14-26,-8-12-1,19 3-2,-3-13 0</inkml:trace>
  <inkml:trace contextRef="#ctx0" brushRef="#br0" timeOffset="67596.0999">21487 15385 62,'-7'19'40,"-12"2"-2,8 20-1,-4 7-34,0 12-2,1 11 1,2 5-2,2 3-1,-1-2-5,13 7-19,-8-23-10,10-4-3,-2-21 0</inkml:trace>
  <inkml:trace contextRef="#ctx0" brushRef="#br0" timeOffset="68188.9113">21303 15013 14,'-13'10'32,"1"4"0,-3-2 1,7 7-19,-7-15-5,13 11 0,2-15-1,0 0-2,0 0-1,17 2-1,1-10 1,6 0-2,4-4 0,5 2-1,2-3 0,1 3-1,0-2 0,-2 8-1,-4-1 1,-4 3 0,-3 3-1,-4 0 0,-4 3 0,-5 0 0,-10-4 0,14 6 0,-14-6 0,0 0 1,12 2-1,-12-2 1,0 0 0,13-1 0,-13 1 0,12 10 0,-6 5 0,0 7 0,-4 8-1,0 8 1,-6 6-1,-3 3-1,-4 7-2,-6-6-3,11 7-31,-14-15 0,10 1-1,-1-17-2</inkml:trace>
  <inkml:trace contextRef="#ctx0" brushRef="#br0" timeOffset="68360.5146">21917 15461 74,'-22'10'39,"5"5"0,-8-13-2,13-2-38,1 2-5,-5-17-32,16 15 1,-4-17-2,4 17 1</inkml:trace>
  <inkml:trace contextRef="#ctx0" brushRef="#br0" timeOffset="69686.5401">18423 15283 23,'-36'-4'29,"-7"0"1,-7-2 0,2 4-27,-13-5 0,1 3 0,-6-5 0,0 3 0,-3-3 0,-2 4-1,-7-2 1,2 5-1,-6 2-1,-3 5 0,-4 0 1,-3 7-2,-1 2 1,-4 4 0,1 4 0,1 4 0,0 0 0,3 5 1,1 3 0,3 4-2,1 2 1,5 5-1,2 5 2,3 5-2,6 4 1,7 4-2,9 4 1,7 5 1,9 0-1,9 1 0,5 1 0,10-2 0,5 2 0,4 2-1,5 0 2,1-3-1,3-1 1,3 2 0,2-2-1,5-3 1,6-5 0,7-4 0,8-6-1,10-1 2,10-4-1,12-6 0,14-4-1,9-4 1,12-5 0,6-7 0,5-5 0,10-10-1,5-5 0,1-10 0,2-5 1,1-6-1,-1-9 0,3-2 0,-1-6 0,-3-6 0,-4-6 0,-3-5 0,-6-7 0,-3-3 0,-3-8 0,-9-6 0,-7-6 2,-9-2-1,-9-5-1,-10-1 1,-12-4-1,-11-1 0,-16-2 0,-12-1 1,-14-2-1,-13-4 0,-14 2 0,-16 1 1,-16 3-1,-11 6 1,-12 8-1,-17 16 1,-10 20-2,-14 19-1,-9 26-1,-12 7-8,9 26-23,-6 0-2,11 8-2,11-9 0</inkml:trace>
  <inkml:trace contextRef="#ctx0" brushRef="#br0" timeOffset="73071.8052">23007 6860 64,'-26'-46'32,"2"7"-1,-4-2-1,2 8-30,1-1 1,1 2-1,1 1 1,-4 2-1,-1 3 0,-6 3 0,-6 5 0,-7 6 1,-9 7-1,-8 5 1,-4 7 1,-7 6 0,-3 5 1,-5 2 0,3 5 1,-5 2-1,3 5 2,-6 2-2,2 8 0,-5 0-1,1 5 1,-2 4-2,0 3 0,1 1-1,3 3 1,2-2-2,5 0 2,3 0-1,3 2 0,7-4 0,3 4 0,5 0 1,5 6-1,3 3 0,3 4 0,2 2-1,4 2 2,-1 4-2,1 2 0,3-4 1,2-2 0,6-4 0,9-3 0,7-6 1,11-1-1,12-9 1,14 1 0,10-5 0,14-1-1,10-1 0,6-4 0,9 2 2,1 1-1,6-1 0,2-1-1,1-1 2,0 0-2,4-4 2,5-1-2,6-6 1,11-5-1,6-5 0,11-3 1,8-9-1,11-5 1,10-4-1,4-3-1,5-5 1,2-4 0,-1 0 0,-2-3 0,-4 0 0,-5 0-1,-8 1 1,-5 0 0,-5-1 0,-3 0 0,-7-3-1,-5-3 2,-6-3-2,-3-5 1,-7-6-2,-6-4 3,-10-10-3,-6-5 3,-11-7-2,-7-7 0,-9-5 1,-7-5 0,-7-7 2,-9-5-1,-7-2 0,-10-4 0,-11-1 1,-10-3-1,-14-3 0,-11-2 1,-15-1-2,-14-2 1,-14-1 0,-12 4-1,-16 4 1,-17 9 0,-13 13 0,-17 12-1,-16 16 0,-11 13-2,-5 19-4,-9-3-28,20 7-3,15-12-1,28-6-2</inkml:trace>
  <inkml:trace contextRef="#ctx0" brushRef="#br0" timeOffset="73586.6151">21471 4904 81,'29'-10'40,"-15"5"-3,-9 20 2,-24 12-39,2 17 1,-6 18 1,-6 19 1,-7 14 0,-2 13-2,0 6 2,6-1-1,6-7 1,8-12-6,21-2-13,7-31-20,22-14 0,11-21 0,19-14-2</inkml:trace>
  <inkml:trace contextRef="#ctx0" brushRef="#br0" timeOffset="73898.6211">22086 5505 95,'-18'0'38,"-10"4"1,-4 15-1,-11 12-36,3 3 0,-2 8 0,6 8 3,5 1-3,8-1 2,10-3 0,14-6-1,13-12-2,13-11 2,14-16-2,8-16 0,6-13-1,0-7-2,-2-10 0,-6-6 0,-9-4 1,-13-2-4,-12 6 2,-14 6-4,-5 12 1,-15 1-3,9 24-26,-13 0-3,11 17 1,4 3-1</inkml:trace>
  <inkml:trace contextRef="#ctx0" brushRef="#br0" timeOffset="74413.431">22703 5614 91,'0'0'37,"-14"-24"0,-8 18 2,-20-6-33,1 9-2,-5 6 0,-3 11-1,-3 10 0,4 12 0,7 5-1,11 4 2,12 0-2,18-6 1,14-9-2,16-9 2,13-17-2,10-16 0,5-11 0,0-8-2,-5-8 1,-6-4-1,-9 4 2,-10 2-3,-11 12 2,-9 10-1,-8 15 0,-14 26 1,-6 20 0,-12 25 1,-8 20 0,-7 15 0,-2 11 0,-2 6 1,0-3-1,4-12 2,7-15-3,5-18 2,10-22-1,5-17 1,2-21-2,7-18 0,3-20 0,7-15 0,5-18 0,8-15 0,11-17 0,12-11-3,16-6-1,8-1-2,14 12-7,-4-7-27,18 17-1,-3 1 0,8 17-2</inkml:trace>
  <inkml:trace contextRef="#ctx0" brushRef="#br0" timeOffset="74912.6406">23961 4957 73,'-36'3'41,"3"16"0,-16 4 1,6 25-13,-5 8-25,0 18-1,-1 14 0,2 7-1,1 9 0,4 0 0,8-6-1,8-9 1,6-14-1,6-15 1,6-19-1,7-14 1,1-27-2,16-5 1,0-22-1,3-12 0,3-14-1,4-15 1,5-16 0,3-11-1,5-5 1,-1 2-1,0 9 0,0 13 2,-4 14-2,-2 20 2,-4 26 0,-5 24 0,-9 26 1,-3 18 0,-7 12-2,0 14 0,-3 8 0,-1 9 0,-4 3 0,0-4-3,-2 2-1,-6-15-6,15 7-20,-20-25-10,11-5 0,-13-23 1,10-8-3</inkml:trace>
  <inkml:trace contextRef="#ctx0" brushRef="#br0" timeOffset="75053.0433">23608 5835 105,'-16'-20'40,"0"0"2,16 20-2,0-17-22,20 15-18,15 4-2,10-10-19,21 21-18,-2-3-2,7 15-1,-12 3 0</inkml:trace>
  <inkml:trace contextRef="#ctx0" brushRef="#br0" timeOffset="76191.8652">17113 17584 37,'9'-16'35,"-9"16"1,0 0-2,0 0-29,0 0 0,-21 52-1,21-52 0,-23 51-2,23-51 2,-22 66-3,22-66 4,-25 72-1,25-72-2,-21 68 0,21-68 0,-12 52 1,12-52-1,0 0 0,0 0-1,0 20 2,19-49-3,12-23 2,4-22-2,9-12 0,-5-2 0,-2 12 1,-10 21 0,-11 34-2,-2 16 2,-2 14 0,-4 16-1,-8-25 1,0 0-1,12 71 0,-12-71 0,10 71-1,-10-71 0,11 80-5,-11-80-24,16 84-9,-16-84-1,14 77-2</inkml:trace>
  <inkml:trace contextRef="#ctx0" brushRef="#br0" timeOffset="76363.4685">17274 18028 69,'0'0'43,"-47"-42"-1,47 42-1,0 0-36,-2-58-4,2 58-10,0 0-29,55-54-1,-55 54-4,85-53 0</inkml:trace>
  <inkml:trace contextRef="#ctx0" brushRef="#br0" timeOffset="89342.9181">16587 15764 37,'-17'13'37,"-4"2"0,6 14-2,-4 1-31,17 13 0,5 8-1,10 11-1,2 5 0,5 3-1,-1 2-1,-1-6-4,3 8-7,-13-20-24,6-2-1,-7-18 0,2-4-1</inkml:trace>
  <inkml:trace contextRef="#ctx0" brushRef="#br0" timeOffset="89514.5214">16839 16237 47,'0'0'34,"-12"-2"2,-1 4-5,13-2-33,0 0-7,-12-2-25,24-5 1,1-10-2,8 0 2</inkml:trace>
  <inkml:trace contextRef="#ctx0" brushRef="#br0" timeOffset="89904.5289">17347 15828 33,'-6'-16'34,"6"16"1,0 0 0,0 0-29,0 0-2,0 0 0,-10 7 0,11 11 0,-7 7 0,2 7-1,-6 4 1,3 7-1,-4-2-1,4 5 1,1-6-1,6-3 0,8-9 0,10-10 0,11-14-1,13-13 0,8-5 0,8-11 0,3-5 0,4-3-2,-1-2 1,-6 1-2,-3 7-2,-12-6-8,0 17-26,-16-6 0,-2 11-1,-14-6-1</inkml:trace>
  <inkml:trace contextRef="#ctx0" brushRef="#br0" timeOffset="90154.1337">17792 15747 50,'-22'6'39,"4"14"-3,-8-2 1,-1 16-32,8 3 0,8 13-2,0 7 0,3 9-2,1 2 1,4 1-2,3-2-2,1-10-4,14 3-30,-8-24-1,10-1-1,-3-26 0</inkml:trace>
  <inkml:trace contextRef="#ctx0" brushRef="#br0" timeOffset="90512.9406">18114 15798 48,'-5'12'38,"-5"-10"-1,7 11 0,3-13-30,-12 27-1,2-7-1,4 11-1,-4 2-1,1 10-1,0 1 0,3-4 1,6-5-1,11-11 1,11-18-2,17-16 0,13-16 1,13-15-1,10-8 0,5-4-2,1-1 1,-5 1-2,-5 13-1,-18 3-5,1 19-31,-28-2 0,-4 15-1,-21-5 0</inkml:trace>
  <inkml:trace contextRef="#ctx0" brushRef="#br0" timeOffset="90746.9451">18461 15623 67,'-8'28'41,"-9"0"-1,5 25 1,-19 5-38,9 15 0,-2 6-1,0 5-1,1 1-1,2-9-4,10-1-3,-7-26-32,26-4 0,-3-27-1,12-9-1</inkml:trace>
  <inkml:trace contextRef="#ctx0" brushRef="#br0" timeOffset="92899.7865">17300 17694 1,'-19'-25'15,"14"4"-2,-10-3-3,6 3-1,-10-2 2,10 2 1,11 5 3,-13-5-2,13 6-3,-10 2-1,8 13-2,-5-12 0,5 12-1,0 0-2,-9 20-1,1 0 0,-1 4-1,9-24-1,0 0 1,-28 54 0,28-54 1,-27 51 1,27-51-3,-30 59 3,30-59 0,-29 62-1,29-62 0,-26 61-1,26-61-1,-22 55 0,22-55 3,0 0-3,-23 60-1,23-60 2,0 0-1,0 0 0,0 0 1,-8-32-2,23-19 1,-1-19-1,6-2 2,-3-7-2,8 6 1,-1 7 0,10 13-2,0 12 2,7 9-1,2 8 0,0 5 1,1 8-1,-1 6-1,-3 9 1,1 10 1,-2 6-1,-4 14 1,-2 8 0,-33-42-4,32 59 3,-32-59 1,32 82 1,-19-35-2,-2 5 1,3 1-2,-1 4 1,-1-4 4,-3-1-3,4-1-4,-1-4 1,-12-47-2,22 78-4,-22-78-26,20 64-6,-20-64-3,0 0 3</inkml:trace>
  <inkml:trace contextRef="#ctx0" brushRef="#br0" timeOffset="93601.8">17281 17846 12,'0'0'35,"0"0"1,0 0 2,-54-11-18,54 11-9,0 0-6,0 0 3,0 0-5,-48-25 2,48 25-3,0 0 2,0 0-4,0 0 0,0 0 2,0 0-2,0 0 1,-28-47 1,28 47-1,0 0 1,0 0-1,0 0 0,0 0-1,0 0 1,48-3-1,-48 3 3,49-4-3,-49 4 2,68-9-1,6-5-1,3 3 1,-77 11 0,83-11 1,-83 11-3,82-10 1,-8-3-1,-74 13 1,46-6 0,-46 6 0,0 0-1,0 0-1,0 0 1,0 0 1,0 0-1,-63 23 1,63-23 0,-76 10-1,76-10 1,-97 8 1,44-5 1,-3 3-2,0 0 0,2 1 3,3-3-4,4 1 1,47-5-2,-76 7-2,76-7-1,0 0-4,-57 14-25,57-14-5,0 0 0,0 0 1</inkml:trace>
  <inkml:trace contextRef="#ctx0" brushRef="#br0" timeOffset="94210.2117">17112 17837 5,'0'0'30,"0"0"2,0 0 2,0 0-18,-19-49-3,19 49-2,0 0-3,0 0-3,0 0-1,0 0 0,0 0 0,0 0-2,0 0 1,-42 53-3,42-53 3,-32 64-1,32-64 1,-41 81-4,41-81 3,-42 86-1,42-86 0,-39 80 0,39-80 0,-29 62-2,29-62 1,0 0-2,-11 47-25,11-47-12,0 0-1,0 0 0</inkml:trace>
  <inkml:trace contextRef="#ctx0" brushRef="#br0" timeOffset="95723.4408">1679 14557 52,'-2'-35'38,"9"1"-2,-7-4 0,6 3-30,-6 7 0,4 9-2,-4 19 1,-1 13-2,-7 24-1,-2 22 0,-8 13-2,-3 18-1,-1 14 0,0 11 0,3 3-2,0-7 1,9-8-2,4-16-7,23-5-24,-3-26-2,20-12-1,-1-30-1</inkml:trace>
  <inkml:trace contextRef="#ctx0" brushRef="#br0" timeOffset="96082.2477">2276 14571 61,'-14'13'38,"-10"10"-4,3 25 0,-5 9-30,7 19-3,0 12 1,9 8 0,5 1-1,11-2 0,11-16 1,13-16 0,13-28 0,11-26 0,7-36 0,6-25-1,-1-22 1,-2-17-1,-9-10 1,-12-5 1,-16 2-2,-18 6 0,-18 16-2,-18 13 0,-13 23-2,-12 16 0,-3 22-4,-7 1-26,18 23-3,4-2-4,25 6 3</inkml:trace>
  <inkml:trace contextRef="#ctx0" brushRef="#br0" timeOffset="97299.0711">3132 13191 40,'-34'2'32,"-8"10"3,0 11-1,-4 11-25,6 17-4,-3 11-1,10 19 1,1 9-2,13 14 2,4 1-3,13 3-1,8-4-1,12-10-2,13-7-5,4-25-27,20-10-1,3-23-2,11-12 1</inkml:trace>
  <inkml:trace contextRef="#ctx0" brushRef="#br0" timeOffset="98812.3002">3444 13635 39,'-10'-16'30,"-1"5"2,-7 0-3,1 17-25,-5 2-1,2 14 1,-4 3 1,5 12-1,0 1 0,8 7 0,4-3-1,11 5 1,5-9-1,12-3-1,4-9 0,10-7-1,2-12 1,4-7-1,-2-11 1,-1-9 0,-5-9 0,-4-5 0,-8-7-1,-7-1 2,-9-2-2,-6 0-1,-6 4 1,-5 4-1,-5 6 0,-1 8 0,-1 8-2,0 7-2,5 22-15,-3-5-17,10 9 0,2-4-3,12 6 2</inkml:trace>
  <inkml:trace contextRef="#ctx0" brushRef="#br0" timeOffset="98999.5038">3924 13767 70,'-18'15'39,"-9"-11"-3,7 2 1,4-6-39,-3-12-10,19 12-23,-11-11-1,11 11-1,15-14-1</inkml:trace>
  <inkml:trace contextRef="#ctx0" brushRef="#br0" timeOffset="99249.1086">4192 13613 62,'-17'-12'38,"17"12"-2,-18 17 1,10 1-32,-4 4-3,2 7 0,-2 6-2,1 2-2,5 5-3,-2-14-10,15 7-20,-1-12-1,11-2-3,-1-15 3</inkml:trace>
  <inkml:trace contextRef="#ctx0" brushRef="#br0" timeOffset="99576.7149">4333 13711 58,'0'0'36,"-15"3"-1,15-3 0,0 0-31,0 17 1,0-17-1,16 13-1,-5-5 0,5 4-1,-1-2 0,3 2 0,-3-2 0,1 4 0,-3-1 0,-3 3-1,-3 4 0,-4 3 0,-4 1-1,-5 3-1,-1 0 0,-3-2-1,2 0-1,-4-8-3,8 0-3,-10-18-27,14 1-2,-1-17-1,8-4 2</inkml:trace>
  <inkml:trace contextRef="#ctx0" brushRef="#br0" timeOffset="99763.9185">4409 13579 73,'0'0'40,"-24"11"-1,19 4 0,5-15-33,-9 14-3,9-14-1,24 0-2,1-4-2,5-6-3,18 11-19,-4-17-15,13 8 0,-6-7-1,5 10 1</inkml:trace>
  <inkml:trace contextRef="#ctx0" brushRef="#br0" timeOffset="101011.9425">4892 13761 23,'10'-18'34,"-3"-1"0,0 0 0,-7-6-17,6 12-8,-14-5-2,8 18-2,-19-15-2,4 19 1,-6 4-1,0 10-1,-1 2 0,4 7-1,0 1 0,8 2 0,7-3 0,9 0-1,11-6 0,7-3 1,10-4-1,5-3 0,0-3 0,1 1 0,-5-3 0,-8 4 0,-10 2 0,-11 3-1,-14 3 0,-9 0 0,-10-1 1,-3-2-2,-3-2 2,-1-6-2,4-8 2,4-7 0,14-6-1,7-9 0,14 0-4,4-13-3,23 6-25,-2-8-1,8 5-1,-1-4-1</inkml:trace>
  <inkml:trace contextRef="#ctx0" brushRef="#br0" timeOffset="101292.7479">5245 13601 38,'0'0'36,"0"0"1,0 0 0,5 26-20,-18-18-7,9 13-2,-7-3-3,3 9-2,-3-1 0,3 3-1,2-3 0,5 0-1,7-7 0,7-5 0,10-8-1,9-9-1,11-8-2,2-12-2,13 3-9,-9-21-25,8 3 1,-13-11-2,-1 9 2</inkml:trace>
  <inkml:trace contextRef="#ctx0" brushRef="#br0" timeOffset="101448.7509">5477 13577 63,'-41'39'38,"10"12"-1,3-5 1,13 7-33,7-7-4,10-1-1,13 4-19,3-17-18,12-3 0,-3-15-2,9-3 0</inkml:trace>
  <inkml:trace contextRef="#ctx0" brushRef="#br0" timeOffset="101791.9575">5522 13329 70,'14'26'39,"-3"-2"1,11 9-1,-3-2-34,9 5-1,-1-1-1,1 2 0,-5 0-2,-2 1 0,-7 0 0,-7 2-1,-10 3 0,-8 2 0,-7 3-2,-4 1 1,-5-2-1,0-6-2,4 2-6,-3-18-29,14-4-1,12-21-1,0 0 0</inkml:trace>
  <inkml:trace contextRef="#ctx0" brushRef="#br0" timeOffset="102275.5668">5463 14680 59,'-14'19'41,"14"-19"-5,7 13 4,16-20-37,23-7-3,18-6 1,7-6-4,12 5-3,-12-9-31,11 12 2,-16-1-4,-8 15 2</inkml:trace>
  <inkml:trace contextRef="#ctx0" brushRef="#br0" timeOffset="102447.1701">5704 14883 50,'-48'41'36,"8"-14"2,21-3 0,19-24-34,17 9 0,19-19-1,18-8-1,12-4-3,10-10-8,17 8-27,-5-8-2,11 6-1,-6-5 0</inkml:trace>
  <inkml:trace contextRef="#ctx0" brushRef="#br0" timeOffset="102759.1761">6951 14369 56,'-7'-17'39,"7"17"-1,0 0 2,-5 25-35,-2 4-2,2 14 1,-5 15-2,-4 12-2,-7 11 1,-2 6-1,-6 4-1,0-3 0,3-5-3,3-16-6,22-8-29,4-26 1,24-14-3,9-29 2</inkml:trace>
  <inkml:trace contextRef="#ctx0" brushRef="#br0" timeOffset="102899.5788">7418 14827 75,'-20'16'41,"-15"-1"-7,-7-3-35,6-5-39,2-13-1,13-6-2</inkml:trace>
  <inkml:trace contextRef="#ctx0" brushRef="#br0" timeOffset="104553.2106">7810 14470 38,'19'-30'37,"-2"-1"0,2 8 0,-8-2-27,6 15-2,-17 10-1,12-2-3,-17 19 0,-5 13-1,-9 9-1,-4 13 1,-7 6-2,0 5 0,0 0 1,4-1-1,9-7 0,10-7 0,11-12 0,17-12 0,15-14 0,10-12 0,12-9 0,11-9 0,3-5-1,5-6 0,7-3-1,-2-4 1,-1 4-4,-2-7-2,6 11-31,-20-5-2,-1 7-2,-20-3 2</inkml:trace>
  <inkml:trace contextRef="#ctx0" brushRef="#br0" timeOffset="104787.2151">8250 14373 64,'-21'21'41,"-4"4"-1,12 18 1,-10 13-37,8 6-2,-1 11 0,0 11 0,-2 7-2,-2 4-1,3-1-3,-1-11-3,21-6-31,-6-22-2,19-15 0,8-28-1</inkml:trace>
  <inkml:trace contextRef="#ctx0" brushRef="#br0" timeOffset="105130.4217">8867 14330 67,'-11'2'42,"-6"9"-1,5 14 1,-8 4-38,2 8 0,-7 7 0,1 10-1,-4 4-1,4 3 0,1-4 0,9-1-1,8-7 1,13-6-2,14-12 2,18-14-2,14-11 1,18-9 0,12-9 0,7-9-1,9-5 0,1-4-2,-1 1 0,-8-3-4,0 15-16,-25-15-20,-4 13 0,-22-8-1,-8 7 1</inkml:trace>
  <inkml:trace contextRef="#ctx0" brushRef="#br0" timeOffset="105333.2256">9173 14500 75,'-47'45'43,"10"20"-2,-5 7 2,13 16-39,0 4-1,10 6-1,9-3-3,5-10-5,23-2-32,-7-22-4,22-9 0,0-23-2</inkml:trace>
  <inkml:trace contextRef="#ctx0" brushRef="#br0" timeOffset="105504.8289">9533 15275 89,'-16'4'42,"16"-4"1,-21 0-6,-9-24-59,30 24-15,8-36-6,2 11-1,-1-10-1</inkml:trace>
  <inkml:trace contextRef="#ctx0" brushRef="#br0" timeOffset="141405.6114">18958 15261 21,'0'0'34,"0"0"1,-2-11-2,2 11-19,0 0-7,0 0-2,0 0 0,15-1-1,-1-6-1,9 0 0,5-3 0,8-2 0,2 0-1,5 1 0,-3 1-1,-3 4-1,-8 5 0,-8 7 0,-9 4 0,-10 5 0,-8 3 0,-5 1 0,-4 1 0,-3 1 0,0-4 0,0 0 0,2-2 0,2-1 0,3 0 0,3 0 0,2-1 0,3 0 0,6 0 0,5-3 0,6-2 0,7-2-1,5-3 1,7-1 0,1-2 0,4-2 0,-3 2 1,-2 2-1,-6 2 0,-10 4 1,-11 5 0,-11 4-1,-11 4 1,-11 7 0,-9 1 1,-7 4-1,-3-3 1,1 0-1,4-6 0,9-3 0,9-5-3,8-11-3,15-5-31,18 1-1,9-6-3,2-11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9T01:33:22.66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18152 7056 33,'-52'-28'26,"-2"7"0,-10-6 0,-6 2-19,-1 4-2,-7-2 0,-2 7 0,-12-5-1,-3 8 0,-11-2 0,-4 6-1,-9 0 0,-3 8-2,-13 1 1,-1 4 0,-6 3 1,4 6-1,-4 0 0,1 5 1,-4 0-1,7 5 1,6 2-2,7 1 1,2 3-1,7 2 0,3 4-1,8 4 1,6 5-1,6 3-2,5 4 2,5 5-2,3 3 2,7 6 0,3 5 0,8 6 1,1-2 0,8 6 2,2-4-1,12 7 1,6-3-1,13 2 0,13-4-1,14-1-1,15 0 1,13-1-1,16 0 0,12-4-1,12-4 1,11-2 0,11-2 1,9-3-2,8-4 2,8-5-1,5-3 1,11-3 0,6-3 0,4-6 0,3-8-1,6-7 1,6-7 1,6-8-1,1-10 0,3-7 0,3-6 0,0-6 0,-4-6-1,-4-4 0,-6-7-1,-7-6 2,-11-5-3,-12-9 3,-13-11-2,-13-10 1,-11-11 1,-12-11 1,-15-10 0,-13-12 0,-13-14 1,-12-5-1,-16-5 1,-13 2 0,-14 1-3,-19 9 1,-16 12-2,-21 15-2,-17 31-10,-27 9-23,-14 28-1,-27 11-1,-15 23-1</inkml:trace>
  <inkml:trace contextRef="#ctx0" brushRef="#br0" timeOffset="41762.0031">21917 15461 74,'-22'10'39,"5"5"0,-8-13-2,13-2-38,1 2-5,-5-17-32,16 15 1,-4-17-2,4 17 1</inkml:trace>
  <inkml:trace contextRef="#ctx0" brushRef="#br0" timeOffset="62916.0099">16839 16237 47,'0'0'34,"-12"-2"2,-1 4-5,13-2-33,0 0-7,-12-2-25,24-5 1,1-10-2,8 0 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9T01:55:29.440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89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2-19T01:57:21.078"/>
    </inkml:context>
  </inkml:definitions>
  <inkml:trace contextRef="#ctx0" brushRef="#br0">22056 11834 59,'4'-18'36,"-2"2"-2,1 5 1,-3 11-28,0 0 1,-7 15-3,0 13-4,-8 8 1,1 10-3,-4 12 2,-2 8-3,1 4 0,1-3-3,7 1-2,1-16-15,15-1-12,2-15 0,13-10 1,5-17-1</inkml:trace>
  <inkml:trace contextRef="#ctx0" brushRef="#br0" timeOffset="358.8161">22353 12088 57,'0'0'33,"-12"-12"-1,-2 24 1,-13 5-23,9 15-2,-7 2-3,7 10-1,-1-2-1,8 2 0,4-5-1,8-6 1,3-7-2,8-8 1,3-10-1,3-7-1,1-12 1,4-10-1,5-12 0,2-9 0,3-6 0,-2-4 0,-2-1 0,-4 2 0,-3 9 0,-8 9-1,-9 12 1,-5 21 0,-17-6-1,-3 18 0,-2 9-1,-2 1-1,6 9-4,-1-13-11,16 12-16,6-10 0,15 2-2,5-12 2</inkml:trace>
  <inkml:trace contextRef="#ctx0" brushRef="#br0" timeOffset="904.8406">22826 12071 63,'-9'-24'35,"-5"4"-1,-8 1 0,2 11-23,-12 0-5,3 16 1,-9 4-2,1 17-1,-3 7-1,8 9 1,2 0-1,9 2 0,9-5-1,12-5 0,12-10-1,12-13-1,11-13 1,9-10-1,6-12 0,2-9 0,-1-7 0,-3-4 0,-4-1 0,-7 1 0,-6 6-1,-13 6 0,-7 16 1,-11 13-1,-4 15 0,-10 20 1,-6 19-1,-5 21 2,-7 19-2,-3 15 1,-5 17-1,-1 6 1,-3 4-1,1-6 0,0-9 0,2-15-1,7-18 2,6-20 0,6-27 1,9-22-1,10-30 1,8-20 1,11-24-1,4-21 0,7-16 0,4-15 0,5-4-1,4 1 3,-1 6-2,-1 9-1,0 10-2,2 9-2,11 25-24,-4-3-9,12 16-1,-4 0-3</inkml:trace>
  <inkml:trace contextRef="#ctx0" brushRef="#br0" timeOffset="5491.4464">23468 11357 35,'-5'-15'30,"5"15"2,1-20-1,-1 2-22,0 18 0,8-25-2,-8 25-1,11-24 0,-11 24 0,9-18-1,-9 18-2,0 0 1,11-9-2,-11 9 0,0 0 0,2 19 0,4 3-1,-1 10 0,5 15 0,2 14 0,6 17 2,2 11-2,0 9-1,0 6 0,0 5 0,-4-4 0,1-7 0,-2-12 0,1-12-2,0-15 2,3-15 1,5-20 0,6-21 0,3-24 0,4-17 0,0-18 1,1-17-1,-6-18 1,-1-16-1,-9-15 0,-8-6 0,-6 2 0,-5 4 0,-2 4 0,-4 12 1,0 17-1,-2 18 1,4 20-2,1 18 1,1 11-1,-1 9 0,0 13-3,0 0 0,-1 26-4,-2-11-2,12 15-11,-9-8-18,12 7 1,-6-3-2,7 2 2</inkml:trace>
  <inkml:trace contextRef="#ctx0" brushRef="#br0" timeOffset="9688.0347">22096 13014 34,'-15'-9'31,"12"-5"4,7-10-3,26 6-20,12-13-2,32 9-1,18-11 0,29 9-3,21-4-1,25 7-2,16 0 0,15 0-2,7-1 1,1 0-1,-8-1 0,-9 1 0,-25 0-1,-19 5 2,-30 3-2,-32 4-3,-29 10-2,-39 0-4,-15 16-7,-34-6-19,-1 10-2,-16-6-2,4 2 2</inkml:trace>
  <inkml:trace contextRef="#ctx0" brushRef="#br0" timeOffset="11045.2956">2803 1125 56,'0'0'38,"23"-48"-1,-23 48-2,0 0-27,0 0-2,0 0-1,0 0 1,0 0-3,8 44 0,-11 34-2,0 23 2,-1 20-2,-2 12-2,0 8-2,-2-11-6,13-4-28,-4-35-1,11-20 0,3-28-1</inkml:trace>
  <inkml:trace contextRef="#ctx0" brushRef="#br0" timeOffset="11419.7124">3314 1563 87,'-15'-7'38,"-8"3"0,2 21-1,-6-7-34,3 10 1,-1 8-1,3 15 0,2 11-1,6 5-2,3-2 1,8 3-1,7-7 1,12-6-2,4-13 2,10-15-2,5-18 1,2-15 1,2-16-1,0-10 2,-5-9-2,-7-7 1,-7-1-2,-10-3 0,-5 9-4,-13 2-1,3 17-15,-14 5-18,4 17 0,-5 9 0,9 9 0</inkml:trace>
  <inkml:trace contextRef="#ctx0" brushRef="#br0" timeOffset="11965.7369">3878 1655 74,'-21'-23'39,"-2"4"-1,-14 2 1,2 11-33,-9 4 0,6 12-1,-4 12 0,6 13-1,2 9-1,9 7-2,10 1 0,12-2 0,11-9 0,15-11-1,13-17 0,11-17 2,9-17-1,5-13 1,1-11-1,-3-9 2,-7-2-2,-7-3 1,-11 8-1,-9 8 0,-11 11-1,-8 17 0,-6 15-1,-14 34 0,-5 22 0,-5 26-1,-4 29 0,-2 20-2,1 19 2,1 7 1,2-3-1,4-3 2,3-18 0,5-18 0,4-27 1,0-26 1,-3-27-1,-1-27 0,0-23 0,1-25-2,3-25 2,3-20-2,5-16 2,9-14-2,8-1 1,9 4 0,6 4-2,5 6 1,10 15-7,-7 6-29,17 12-2,-7 8 0,9 5-2</inkml:trace>
  <inkml:trace contextRef="#ctx0" brushRef="#br0" timeOffset="12386.9558">4793 888 100,'0'0'42,"0"0"1,0 0-2,0 0-37,-52 26 0,42 3-1,-33 67 0,-4 17-2,13 13 2,0 1-2,13-3 0,10-16-1,15-23 1,14-52-1,8-21 1,7-22 0,5-13 0,1-14 0,4-8 1,-43 45 0,41-50-2,-41 50 0,34-52 0,-8 9 0,-1 13 0,-5 14 0,-5 19 0,-3 16 0,-3 11 0,1 9-2,-4-2-16,17 5-18,-10-10-8,12-6 1,-1-14-3</inkml:trace>
  <inkml:trace contextRef="#ctx0" brushRef="#br0" timeOffset="17191.9714">18135 4659 25,'0'0'28,"-2"-12"-2,2 12-8,0 0-4,-11-15-3,11 15-1,0 0-2,0 0-2,0 0-1,0 0-1,-8-11-1,8 11 0,0 0-1,0 0-1,0 0 0,0 0 0,-10 11 0,7 2 0,-2 5 1,0 7-2,0 5 0,-1 4 1,3 3-1,0 5 0,2-2 0,1 4 0,1 0 0,2-1 0,-2 2 2,0 1-1,-2 1 1,0-1-1,-1 1 1,0 1-2,1-1 3,0-1-3,2 1 0,0 0 0,0 1 0,0-1 1,1 1-1,-4 4 1,-1 1-1,-2 3 2,-2-3 1,-1 1-1,0-1 0,-1 2 0,0-1 1,2-2-2,0-1 1,2 0-1,2-2-2,-1 1 1,1-2 0,-1 0 1,-2-2-1,1 1 0,-5-1 1,3 0 1,-2-1-1,2 0 1,0-2-2,1 1 2,3-2-2,1-4 2,2 0-3,1-1 1,1 0 0,2 0 1,-2 0-2,0-1 2,-1 0-2,-1-1 2,-1 2-2,-1-2 2,0-1-1,-1 0-2,2-2 2,0-1-1,1-1 1,2 3-1,-1-3 1,2 2-1,-2-1 1,-1 2 1,-1 2-1,-2 2 0,0 0 0,-2 1 0,1 0 0,-2-1 0,1-1 0,2-2 0,0 0 0,3-4 1,2 1-1,1-1 0,1 1 0,0 5 2,2-1-2,-1 3 0,-1 0 0,0 0 0,-2-2 0,-1-1 0,0-4 0,2-8-1,-1-6 0,0-6-1,10 1-27,-12-12-8,13-8 0,-10-6-2</inkml:trace>
  <inkml:trace contextRef="#ctx0" brushRef="#br0" timeOffset="18143.6141">17858 8233 31,'11'-17'29,"-11"17"3,13-9-9,-13 9-5,0 0-5,-3-12-3,3 12-2,-17 5-1,17-5-2,-26 7-1,8 0 0,-6-5-2,1 4 1,-4-3-1,-1 1-1,-3-4 1,-1 0 0,-4-2-1,0-2 1,-4-1-1,0 0 1,-8-2-1,-3 1 0,-3 0-1,-6 2 1,-5-1-1,-5 3 0,-4-1 0,-3 2-1,-4 0 1,-5 1 0,-3 0 0,-5 0 0,-1 0 0,-3-1 0,0-1 0,-3-1 0,-1 0 0,-2-1 0,2-4 0,-2 5 1,2-5-1,-2 1 1,-1-1-2,-1 0 2,-2 1-2,0-1 2,1 3-1,0-3-1,-2 5 1,1-2 0,-2 0 0,0 0 0,0 0 0,3 0 0,-1 0 0,1-1 0,2 0 0,-1 0 0,2 1 0,0-2 0,3 0 1,0 0-1,2 0 0,0 0 1,0 1-1,-2 2 0,2-1 1,2 0-1,0 2 0,1 1 1,1 0-1,1 1 1,2-1-1,2 0 1,1 1 0,2-2-1,1 0 1,3-1 0,0 2 0,2 0-1,4-1 1,4 2-1,2 2 0,3-1 0,4 3 0,4-2 0,8 1-2,4-4-3,18 9-19,1-14-15,29 7 2,-10-15-3,29 5 1</inkml:trace>
  <inkml:trace contextRef="#ctx0" brushRef="#br0" timeOffset="19266.8645">19145 4280 64,'0'0'37,"-19"-12"-3,19 12 3,-14-6-32,14 6-2,-3 15 0,4 5 0,-2 6-1,1 10-1,-5 5 1,2 8-2,-5 2 1,1-2-1,-3-2 0,2-3 0,-2-10 1,3-5-1,2-11 1,2-8-1,3-10 0,0 0 1,12-25-1,-3-3 1,1-7 0,-1-12 0,2-7 0,0-5 1,1-6-1,-2-1 0,2-1 1,2 5-1,2 3 0,6 9-1,2 11 1,5 9-1,1 9 1,1 12-1,-4 12 0,0 9-1,-5 10 1,-7 8 0,-8 5-1,-8 5 0,-10 6 1,-7-1-1,-6 2 1,-9-3-2,-2-2 2,-1-4-1,1-7 1,3-3-1,8-6 2,4-5-2,7-3 2,9-4-1,4-10 0,11 17 1,4-7 0,6-1-1,4 1 1,2 3 0,4 0-1,1-2 0,2 2-2,-2-4-1,5 7-6,-11-14-26,13 9-1,-9-16-2,8 6 1</inkml:trace>
  <inkml:trace contextRef="#ctx0" brushRef="#br0" timeOffset="19485.2743">19708 4479 72,'-6'-19'38,"6"19"-2,-14 7 2,6 9-33,-3 5-2,4 9 0,-2 4-2,2 5-1,3 2-2,0-1 0,8 0-5,-4-22-15,15 3-15,-3-19 1,14-6-2,-2-22 2</inkml:trace>
  <inkml:trace contextRef="#ctx0" brushRef="#br0" timeOffset="19906.4932">19789 4146 55,'-25'-19'33,"2"11"-2,5 13 0,5 4-26,13 6-4,13 3-3,8-3-2,16 6-3,2-9-4,18 8-4,-6-12 0,12 10 1,-13-10 5,-1 3 8,-10 4 5,-14-7 5,-5 13 5,-20-21 5,-9 35 1,-23-23-1,10 18-4,-21-11-5,8 10-4,-4-7-1,7 4-3,6-4 1,10-1-2,11-3-1,12-2 1,11-3-2,10-3 2,6 1-2,4 0 2,-1 1-1,-2 2 0,-8 3 0,-12 3-1,-11 3 1,-11 2-2,-9 3 0,-9-3-1,-1 5-6,-10-16-27,17 3-1,-3-16-1,22-1 1</inkml:trace>
  <inkml:trace contextRef="#ctx0" brushRef="#br0" timeOffset="20249.7086">20260 4623 74,'-9'18'39,"9"-18"-1,0 11 1,12-26-33,16 1-2,10-10-1,9-4 0,2-5-1,-1-3 0,-4-1-1,-8 2 1,-11 5-1,-14 6 0,-15 8-1,-14 11 2,-13 14-1,-10 10-2,-8 11 2,-2 9-1,0 6 0,9 3 0,14-1 0,18-7 0,22-10-1,24-11 0,26-11-3,13-19-4,28 3-30,-9-15 0,6 2 0,-18-5-2</inkml:trace>
  <inkml:trace contextRef="#ctx0" brushRef="#br0" timeOffset="20530.5212">18963 5268 78,'46'-27'40,"36"-21"-3,42-4 2,28-16-36,32 0 0,16 1-1,8 5 0,-4 12-3,-18 6-8,-11 26-28,-36 4 0,-27 24-2,-44 6 0</inkml:trace>
  <inkml:trace contextRef="#ctx0" brushRef="#br0" timeOffset="21185.7506">19450 5405 67,'19'-1'37,"-19"1"0,21 12 0,-25 1-31,2 16-1,-11 2 0,1 14-1,-6 1-1,3 8 0,0-3-2,4 0 2,2-7-2,7-6 2,6-10-3,4-8 2,2-14-1,4-12-1,1-10 0,1-9-1,-2-10 1,-2-8-2,-4-11 3,-2-6-3,-2-3 3,0-1-1,-1 3 0,2 4 0,4 6 1,6 7-1,8 11 1,7 9-1,6 12 1,4 7-1,-1 7 1,2 8-1,-5 4 0,-5 6 0,-10 6-1,-11 5 1,-13 3-1,-12 3 1,-12 2-1,-8 1 1,-9-3 0,-3-2 0,-2-6 0,6-3 1,6-6 0,11-2-1,9-6 1,11-1 0,13-1 0,10 2 0,7 0-1,4 3 1,3 1-1,0 5-1,3 1-2,-4-5-1,8 11-20,-10-20-13,9 5-1,-9-16 0,9 2 0</inkml:trace>
  <inkml:trace contextRef="#ctx0" brushRef="#br0" timeOffset="21575.7681">20067 5529 89,'-11'10'38,"-10"-1"1,8 12-1,-7-1-35,5 8 0,-1 1 1,5 2-2,5-1 0,10 1-1,6-8 0,12-2 0,7-12 0,11-7 0,6-10 0,4-7-1,0-8 1,-3-6-1,-4-1 1,-7-3 0,-8 5-1,-11 4 1,-7 6-1,-6 5 0,-4 13 0,-10 5 0,-2 11 0,0 5-1,1 7-1,0 0-1,7 7-3,-1-11-4,21 7-28,-5-18 1,14 2-1,-2-17-2</inkml:trace>
  <inkml:trace contextRef="#ctx0" brushRef="#br0" timeOffset="21918.9835">20625 5620 65,'-3'-17'37,"3"17"1,-5-18 1,5 18-17,0 0-16,-7 12-1,2 2-1,2 7-1,-2 1-1,1 4 0,-1 0 0,2 3-1,-1-7 0,3-3 0,2-7 0,-1-12 0,13 2 0,-2-12-1,6-7 1,2-8 0,1-1-1,4-6 1,-2 2 0,0 4-1,-4 3 0,-2 6 0,-4 5 1,-12 12-1,16-2-1,-16 2 0,11 18-2,-7-7-2,7 12-13,-11-23-22,22 24 0,-11-22 0,13 0-1</inkml:trace>
  <inkml:trace contextRef="#ctx0" brushRef="#br0" timeOffset="22215.3968">21260 4592 92,'0'0'39,"-11"3"0,27 1 0,8-9-37,13 1-1,12-1-2,3-7-6,15 9-30,-11-7 0,0 7-1,-20-1-3</inkml:trace>
  <inkml:trace contextRef="#ctx0" brushRef="#br0" timeOffset="22387.0045">21234 4942 96,'-15'17'41,"25"-5"0,9-22-1,22-4-38,14-3-4,1-12-30,15 10-6,-11-7 0,5 10-3</inkml:trace>
  <inkml:trace contextRef="#ctx0" brushRef="#br0" timeOffset="27379.2285">22104 4020 47,'-14'-15'32,"-2"-4"1,1 7 0,-2-7-20,2 15-6,-6 0-1,4 12-3,-7 6-1,2 12 1,-3 7-2,2 10 2,-3 4-2,7 6 2,1 1-1,10 3 0,7-7 0,10-3-2,10-11 1,8-9-1,11-14 1,6-11 0,2-17 0,3-10 1,-3-13-1,-3-9 1,-10-7 0,-9-2 0,-15 0-2,-12 6 0,-10 7 0,-12 7-1,-3 12-1,-3 2-5,13 24-12,-1-5-16,18 13 1,1-10-3,27 20 0</inkml:trace>
  <inkml:trace contextRef="#ctx0" brushRef="#br0" timeOffset="27550.8362">22580 4192 92,'-15'1'37,"2"2"-2,-7-8-1,8-9-37,12 14-4,-14-26-13,27 16-13,1-11-2,13 6 0,2-7 0</inkml:trace>
  <inkml:trace contextRef="#ctx0" brushRef="#br0" timeOffset="27940.8537">23021 3902 74,'-19'-11'35,"-2"14"0,-13-3 0,0 12-27,-11-5-3,7 9 0,-3-2-1,10 2-1,6-1-1,14 4-1,13 0 0,16 3-1,10 0 1,10 3 0,6 4-1,3 4 1,-3 2-1,-2-1 1,-13 1-1,-10-2 0,-12-1 0,-11-4 0,-12-6 1,-10-3 0,-3-11-1,-2-5 1,0-10 0,4-9-1,10-11 0,7-10 1,14-8-2,10-8 0,12 3-2,6-4-3,13 12-6,-8-5-23,11 17-2,-7 0 1,2 15-2</inkml:trace>
  <inkml:trace contextRef="#ctx0" brushRef="#br0" timeOffset="28143.6628">23221 4125 98,'-10'0'38,"10"0"0,0 0-1,11-19-36,11 10-3,4-6-5,15 9-26,-7-9-4,9 10 0,-3-8-1</inkml:trace>
  <inkml:trace contextRef="#ctx0" brushRef="#br0" timeOffset="28533.6803">23800 3906 82,'-18'2'37,"-8"-2"-1,7 13 2,-12-1-30,8 14-2,-5 3-1,9 7 0,-2 4-2,8 4-1,6-4 0,11-2 0,6-6-1,12-8 0,6-10-1,6-8 1,1-12 0,4-9 0,-2-12-1,-1-7 1,-10-7-1,-7-4 1,-11-4-1,-8 0 0,-9 4 0,-11 4 0,-7 11 0,-5 7-2,3 12 0,-2 2-8,20 20-26,-3-3-3,21 13 0,6-4-1</inkml:trace>
  <inkml:trace contextRef="#ctx0" brushRef="#br0" timeOffset="28720.8887">24208 4133 114,'-27'-6'37,"7"5"1,-4-9-11,6-4-36,18 14-27,0-20-2,16 14 1,1-9-3</inkml:trace>
  <inkml:trace contextRef="#ctx0" brushRef="#br0" timeOffset="29064.1041">24593 3933 88,'-30'-5'38,"2"8"0,-8-6 1,9 12-33,-2-2-2,10 5 0,-1 1 0,8 7-1,5 2-1,10 1-1,7 1 0,9 0-1,8-1 0,7 1 0,2-2 0,2-2 0,-1-2-1,-4 0 1,-6-2 0,-8 2 0,-12 1 0,-12-2 1,-10 3-1,-10-1 0,-8 1 0,-5-1 0,3-1-2,-1-8-4,16 9-24,-2-19-9,22 0 2,8-14-3</inkml:trace>
  <inkml:trace contextRef="#ctx0" brushRef="#br0" timeOffset="29251.3125">24580 3937 107,'-27'-15'41,"15"13"0,1-7-1,23 8-37,17-1-2,16 0 0,12-1-2,10-1-2,12 4-3,-4-11-12,7 18-22,-18-8 2,-5 13-2,-22-5-1</inkml:trace>
  <inkml:trace contextRef="#ctx0" brushRef="#br0" timeOffset="29828.5384">21998 4667 60,'-27'2'33,"6"0"-2,7 2 0,14-4-30,-10 13 0,10-13 1,24 13 2,5-8 1,23 4 3,18-12-1,30 3 0,21-12 0,31 2-1,19-7 0,22 0-2,11-3 0,9 4-2,-2 4-1,-3 5 0,-10 6-1,-9 2 0,-13 4 0,-14-1-1,-10 1 1,-18-4 0,-14-3 0,-13-4-1,-13-4 0,-14-2 1,-15 2-1,-7-3 0,-13 4-2,-11-3-1,-3 9-6,-31 3-24,12-9-4,-12 9 0,-16-5-1</inkml:trace>
  <inkml:trace contextRef="#ctx0" brushRef="#br0" timeOffset="33525.9043">21853 5238 76,'13'0'36,"5"-7"0,15-1 0,5-5-37,7 3 5,0 0-1,2 8 1,-11 0-1,-4 11 1,-13 5-1,-11 12 0,-16 8 1,-13 8-3,-13 6 1,-5 5 0,-9 0-1,1 1 1,2-4-1,6-7 0,9-5 0,15-5 0,14-10-1,14-7 0,18-6-1,14-9-2,19-1-4,-2-19-13,23 6-19,-4-12 1,8 3-1,-9-9 1</inkml:trace>
  <inkml:trace contextRef="#ctx0" brushRef="#br0" timeOffset="33728.7134">22565 5423 97,'21'-17'39,"15"4"0,4-12-1,7 1-37,16 6-9,0-7-27,3 7-3,-10-3 0,-2 8-3</inkml:trace>
  <inkml:trace contextRef="#ctx0" brushRef="#br0" timeOffset="37909.701">11657 7936 37,'-6'18'29,"6"-18"1,-5 14-1,5-14-22,0 20-9,4-9-11,3 10-15,4 8-2,-1 1 1,0 11-1</inkml:trace>
  <inkml:trace contextRef="#ctx0" brushRef="#br0" timeOffset="38112.5101">11761 9448 36,'-2'97'30,"-3"-5"2,6-1-7,-4-14-27,6-6-24,10-3-2,2-14-1,8 0-1</inkml:trace>
  <inkml:trace contextRef="#ctx0" brushRef="#br0" timeOffset="38252.9164">12062 10931 42,'-16'68'25,"7"6"-6,-12-11-19,1-7-28,11 1-3</inkml:trace>
  <inkml:trace contextRef="#ctx0" brushRef="#br0" timeOffset="38440.1248">11966 11950 27,'-5'31'27,"8"6"-2,-11-15-9,4 1-40,9 1-3,-6-8 0</inkml:trace>
  <inkml:trace contextRef="#ctx0" brushRef="#br0" timeOffset="38627.3332">12029 12204 55,'-13'22'36,"-6"-3"-2,-2 1-1,-2-4-33,-3-7-30,7-6-2,5-7-3,1-7 0</inkml:trace>
  <inkml:trace contextRef="#ctx0" brushRef="#br0" timeOffset="40858.2333">23438 5168 52,'0'0'30,"-4"-15"4,2 5-2,2 10-22,1-11-2,-1 11 2,0 0-1,-2 28-3,-9-8 2,4 11-5,-7 3 2,2 4-4,-3 3 0,0-4-4,7 9-9,-5-16-24,13 2 0,-1-10-1,11 3-1</inkml:trace>
  <inkml:trace contextRef="#ctx0" brushRef="#br0" timeOffset="41014.2403">23611 5574 93,'-23'-15'37,"8"7"-1,-3-3-2,4-9-42,10 10-27,3-4-1,8 0 0,4-2-1</inkml:trace>
  <inkml:trace contextRef="#ctx0" brushRef="#br0" timeOffset="41310.6536">24045 5151 88,'0'0'38,"-5"-15"-1,5 15 0,0 0-29,-8 20-5,1-2 2,1 11-3,-3 6 0,-3 5-3,1 10 0,-7-3-7,13 8-29,-10-4-2,10 0 1,-2-9-2</inkml:trace>
  <inkml:trace contextRef="#ctx0" brushRef="#br0" timeOffset="41825.4767">21237 6530 91,'0'0'36,"10"-2"0,6-6-1,9-1-35,6 3-5,0-10-10,10 10-19,-1-2-1,1 7 0,-10 1-1</inkml:trace>
  <inkml:trace contextRef="#ctx0" brushRef="#br0" timeOffset="41997.0844">21321 6706 91,'-36'18'37,"6"-8"-1,15-2 0,15-8-28,15-5-7,25-3-5,9-15-19,26 4-12,8-5-1,11 1 0,2-3-2</inkml:trace>
  <inkml:trace contextRef="#ctx0" brushRef="#br0" timeOffset="43073.5327">22414 6256 25,'-1'-13'28,"1"13"1,0 0-2,-17-19-5,17 19-4,-22-2-4,13 14-2,-18-7-4,7 14-1,-11 0-2,7 9 0,-5 2-2,5 6 0,2 0 0,10 3-1,6-3-1,13-2 0,12-5 0,11-7 0,12-9 0,10-9-1,6-9 1,1-9 0,0-7 0,-5-9 0,-8-6 0,-11-4-1,-13 0 1,-12-2-1,-15 2 1,-11 4-1,-13 5 0,-8 7 0,-5 10-3,-3 3-3,11 20-22,-3-6-10,19 12 1,7-3-1,23 6 0</inkml:trace>
  <inkml:trace contextRef="#ctx0" brushRef="#br0" timeOffset="43245.1404">22889 6383 108,'-26'-3'38,"4"1"0,-3-6-4,5-7-39,20 15-30,-8-22-2,16 12 0,2-5-2</inkml:trace>
  <inkml:trace contextRef="#ctx0" brushRef="#br0" timeOffset="43713.1614">23099 6191 83,'0'0'36,"0"0"0,24-9 0,10-5-30,14 6-1,-1-6 0,7 9 0,-10-1-1,-4 6-1,-13 2-1,-10 6 0,-17-8-1,-2 25 0,-17-8 0,-3 2 0,-4 0-1,1-2 1,3-1-1,8-2 0,12-4 0,2-10 0,31 12 0,1-10-1,7 0 1,3 3 0,0 0 0,-7 3 1,-7 4-1,-10 5 1,-17 3-1,-13 3 0,-12 2 0,-9 0 0,-8 2-1,-7-7-3,7 10-12,-6-16-21,14 0-1,0-9-1,16-1 1</inkml:trace>
  <inkml:trace contextRef="#ctx0" brushRef="#br0" timeOffset="44071.9775">22194 6686 91,'0'0'38,"33"5"-1,11-11 3,22 8-32,16-11-3,26 2 0,15-3-1,22-1-3,10 0 1,7 0-2,-3-1 0,-5 5-1,-13 1 0,-16 0-2,-16 7-5,-35-4-29,-14 7-2,-29-1 0,-15 5 0</inkml:trace>
  <inkml:trace contextRef="#ctx0" brushRef="#br0" timeOffset="44680.4048">22700 6909 42,'-7'-21'30,"7"21"3,-16-13 0,-5 5-18,8 20-1,-16-10 1,8 21-5,-14-4-2,8 16-1,-9-3-1,10 8-1,2-5-1,12 1-1,8-5-1,13-4 1,10-10-2,11-9 0,9-9 0,4-9 0,2-12 0,-1-6-1,-3-8 1,-9-3 0,-10-2-1,-10 0-1,-12 4 1,-11 6-2,-6 10 1,-10 8-3,1 14-3,-9-5-21,16 18-10,1-5 0,17 10-1,5-8 1</inkml:trace>
  <inkml:trace contextRef="#ctx0" brushRef="#br0" timeOffset="44836.4118">23135 6945 104,'-17'-3'33,"2"-2"-5,0-7-11,15 12-54,0-15 0,22 9-1,2-2 2</inkml:trace>
  <inkml:trace contextRef="#ctx0" brushRef="#br0" timeOffset="45210.8286">23614 6799 77,'-33'-2'37,"1"10"0,-11-1 2,1 13-25,-5 0-6,10 11 0,-3-3-2,15 4-1,8-4-2,17-5 0,13-13-2,19-7 1,13-14-1,11-7-1,4-8 1,1-4 0,-4-1-1,-6 1 1,-12 7-1,-13 6 1,-15 9-1,-11 8 0,-21 23 1,-9 8-1,-11 14 0,-6 7 0,0 8 0,0 1-1,10 6-4,4-21-19,27 7-14,6-25-4,24-9 2,10-16-2</inkml:trace>
  <inkml:trace contextRef="#ctx0" brushRef="#br0" timeOffset="46380.8811">23834 6394 94,'0'0'36,"10"-7"-1,8 2-1,12-5-38,5 11-8,-8-6-22,8 5 0,-5-1-1,-4 5 0</inkml:trace>
  <inkml:trace contextRef="#ctx0" brushRef="#br0" timeOffset="46552.4888">23949 6488 76,'-41'17'34,"6"1"-2,7 0 1,8-6-29,20-12-3,18 18-3,13-22-2,23 5-16,5-10-12,7-6 1,3-1-3,-1-2 2</inkml:trace>
  <inkml:trace contextRef="#ctx0" brushRef="#br0" timeOffset="46895.7042">24527 6052 90,'-6'-21'38,"4"11"-1,-8-2 0,10 12-32,-17 9-2,11 12 1,-6 4-2,4 11 0,-1 6-2,0 3-1,4 8-4,-5-12-14,13 9-18,-3-9 0,12-3-1,-2-11 0</inkml:trace>
  <inkml:trace contextRef="#ctx0" brushRef="#br0" timeOffset="47160.9161">25007 5992 90,'-17'26'37,"-13"8"2,1 18-1,-15-2-32,2 22-2,-12 7 0,-3 10 0,-6 2-1,-1 3-1,0-3-2,0-8-3,18 1-10,2-21-24,21-8-1,11-22-1,25-11-1</inkml:trace>
  <inkml:trace contextRef="#ctx0" brushRef="#br0" timeOffset="47628.9371">24757 6666 100,'34'-7'37,"-1"-9"3,14 7-3,-8-5-33,4 6-1,-8 0 0,-5 6 0,-12 4-2,-18-2 1,1 22-1,-18-6 0,-8 6 0,-6 2 0,-2 4-1,-1 0 1,4-3-1,6-1 0,10-3-1,15-6 1,15-4 0,10-4 0,7-2 0,4-2 1,-2 2 0,-3 3 0,-9 4 1,-11 7-1,-21 7 0,-13 7 0,-11 4 0,-8 6 0,-6-1-2,-2-1-1,12 4-27,-1-18-10,24 0-1,9-17-2,26-2 1</inkml:trace>
  <inkml:trace contextRef="#ctx0" brushRef="#br0" timeOffset="47800.5448">25306 7212 122,'-31'12'45,"-14"-12"0,8 4-2,-6-12-43,15-4 0,10-4 0,4-8 0,21 11-33,-9-12-9,14 8-2,-3-5 1,11 7-3</inkml:trace>
  <inkml:trace contextRef="#ctx0" brushRef="#br0" timeOffset="53635.2066">11411 7840 36,'0'0'28,"-1"-12"-4,1 12-22,6-13-13,-7-1-17,3 4-2</inkml:trace>
  <inkml:trace contextRef="#ctx0" brushRef="#br0" timeOffset="54290.436">11340 7851 30,'0'0'12,"0"0"-12,0 0-1,0 0-21</inkml:trace>
  <inkml:trace contextRef="#ctx0" brushRef="#br0" timeOffset="54446.443">11294 7885 22,'0'0'1,"0"0"0,0 0-1,0 0-20</inkml:trace>
  <inkml:trace contextRef="#ctx0" brushRef="#br0" timeOffset="55788.1032">11413 7780 70,'0'-10'33,"0"10"-9,0 0-23,-9-13-31,9 13-5,-3-11 2</inkml:trace>
  <inkml:trace contextRef="#ctx0" brushRef="#br0" timeOffset="55959.7109">11263 7845 59,'0'0'30,"-19"4"-11,19-4-18,-10 6-29,10-6-3,-13 4-1</inkml:trace>
  <inkml:trace contextRef="#ctx0" brushRef="#br0" timeOffset="56115.7179">10899 7998 39,'-27'12'27,"-4"-5"2,5 2-2,1-1-21,-1 2-8,-2-3-15,1-3-11,5 5 0,-3-4 0</inkml:trace>
  <inkml:trace contextRef="#ctx0" brushRef="#br0" timeOffset="56271.7249">10335 8228 53,'-10'9'32,"-1"-7"-7,11-2-23,0 0-29,-11 7-3,11-7 0</inkml:trace>
  <inkml:trace contextRef="#ctx0" brushRef="#br0" timeOffset="56443.3326">9999 8434 50,'-32'20'31,"1"0"1,-2-3-2,-1-4-28,1 0-12,-1 0-17,3 3-4,-2-3 0,2 2-1</inkml:trace>
  <inkml:trace contextRef="#ctx0" brushRef="#br0" timeOffset="56630.541">9304 8807 56,'-28'13'34,"0"4"-2,-2-6-2,0 4-32,-1 0-25,3-3-2,1-2-3,4 0 0</inkml:trace>
  <inkml:trace contextRef="#ctx0" brushRef="#br0" timeOffset="56770.9473">8851 9091 49,'-22'18'30,"4"-1"-1,-4-3-1,-2 0-28,0-4-13,-1-1-14,3 4-3,-5-4 1,4 4-1</inkml:trace>
  <inkml:trace contextRef="#ctx0" brushRef="#br0" timeOffset="57160.9648">7676 9724 58,'-20'12'32,"1"1"-2,-5-9-16,4-3-37,4 8-5,-3-6-3,2 0 0</inkml:trace>
  <inkml:trace contextRef="#ctx0" brushRef="#br0" timeOffset="57316.9718">7058 10058 76,'-38'30'36,"-3"-8"-3,2 0-1,4-4-36,-6-5-26,8 1-1,-2-6-4,5 3 2</inkml:trace>
  <inkml:trace contextRef="#ctx0" brushRef="#br0" timeOffset="57488.5795">6457 10390 28,'-22'18'28,"-3"-2"4,-1-1-3,2 5-14,-8-6-10,1-3-15,-4 1-16,3 3-3,-4-2 0,-1 0-1</inkml:trace>
  <inkml:trace contextRef="#ctx0" brushRef="#br0" timeOffset="57613.3851">5747 10753 23,'-19'17'13,"-5"-4"-13,-1-3 0,1 4-13</inkml:trace>
  <inkml:trace contextRef="#ctx0" brushRef="#br0" timeOffset="57956.6005">4590 11290 49,'-39'20'33,"5"-4"0,5-4-6,6-9-38,5-2-17,4-2-3,3-2-1,1-3-1</inkml:trace>
  <inkml:trace contextRef="#ctx0" brushRef="#br0" timeOffset="58081.4061">4171 11436 22,'-28'23'21,"-11"-9"-10,5 2-11,1 5-22,-9-8-3</inkml:trace>
  <inkml:trace contextRef="#ctx0" brushRef="#br0" timeOffset="58284.2152">3283 11869 50,'-46'20'35,"2"2"-5,-3-3-2,-3-1-49,3 1-9,-1 0-2,1 4-1</inkml:trace>
  <inkml:trace contextRef="#ctx0" brushRef="#br0" timeOffset="58939.4446">5354 10924 63,'-34'15'35,"-5"0"-2,2 2-4,-6 3-34,0-2-25,0 2-2,-1-3-4,2 0 2</inkml:trace>
  <inkml:trace contextRef="#ctx0" brushRef="#br0" timeOffset="59079.8509">4760 11166 49,'-18'7'34,"0"3"0,-8 1-2,-3-2-26,4 5-34,-10 0-2,-2 2-4,-2-3 1</inkml:trace>
  <inkml:trace contextRef="#ctx0" brushRef="#br0" timeOffset="61841.1748">4934 11453 27,'0'14'29,"0"-14"2,0 0-2,-12 16-21,0-12-3,3 6 0,-7-4 0,3 6 0,-6-5-1,7 4 0,-3-7 0,15-4 0,-15 7-1,15-7-1,0 0 1,15-8-1,-2 0 0,6 1-1,1-2 0,4 0 1,2 1-1,0 0 0,-1 1-1,-3 1 1,-5 1 0,-1 3 1,-5-3 0,-11 5 0,0 0 0,0 0 0,-17-4 0,2 7 0,-8-1 0,-2 2-1,-4 1 1,1 1-1,1-1 0,4 1 0,2-2 0,7 0-1,14-4 1,-10 3-1,10-3 0,17-3 0,1-2 0,2 0 0,6-4 0,3 1 0,1-2 0,-2 1 1,-4 1-1,-4 1 1,-5 2 0,-15 5 0,0 0-1,0 0 1,-14 19-1,-6-9 0,-3 0 0,-1 1 1,-2-2-2,3-4 1,7-3-3,1-15-8,15 13-26,0-24-1,15 8-2,0-8 1</inkml:trace>
  <inkml:trace contextRef="#ctx0" brushRef="#br0" timeOffset="62652.4112">5240 11093 36,'0'0'33,"-18"-4"2,18 4-1,-19-12-21,19 12-3,0 0-1,0 0-1,0 0-2,0 0-1,16-6-1,0 10 0,3-4-2,8 1 0,5-3-1,5-1-1,5 0 0,0-4-3,2 5-3,-7-10-19,3 13-12,-11-3 0,4 7-1,-10-4 0</inkml:trace>
  <inkml:trace contextRef="#ctx0" brushRef="#br0" timeOffset="63229.6371">6189 10906 44,'0'0'31,"-16"-11"4,0 4-6,3 15-16,-15-8-1,11 13-1,-12-4-4,8 9-1,-6 0-2,10 5-2,-1 0 0,10 2-1,3 2 0,9-2-1,8-1 0,9-3-1,8-6 2,4-5 0,4-5 0,3-7 0,-1-7 0,0-8 0,-4-6 0,-5-5 2,-5-5-2,-7 0 2,-7-3-1,-7 4 0,-8 2-1,-8 4 1,-8 11-2,-4 6-2,-3 11-1,-4 2-4,11 18-17,-3-8-16,15 8 3,2-6-3,17 3 3</inkml:trace>
  <inkml:trace contextRef="#ctx0" brushRef="#br0" timeOffset="63416.8455">6598 11006 85,'0'0'40,"-16"1"-2,16-1 3,-26-4-34,16-3-7,10 7-4,-13-16-5,13 16-27,0 0-2,15-10 1,-4 2-3</inkml:trace>
  <inkml:trace contextRef="#ctx0" brushRef="#br0" timeOffset="63666.4567">6827 10825 80,'0'0'38,"-16"-15"-1,16 15 1,-11 3-32,7 9-1,-4 3-1,1 8-1,-1 5-2,-1 6-3,-1 4 2,5-1-3,3 1-1,1-10-6,20-2-28,-3-13-1,16-6 0,1-15 1</inkml:trace>
  <inkml:trace contextRef="#ctx0" brushRef="#br0" timeOffset="63994.0714">7159 10817 82,'-11'3'39,"-5"-1"-1,4 9 0,-10-4-32,12 5-2,-2-1 0,8 1-1,1 2-1,8-2-1,7-3 0,8 0 0,7-1 0,3-1 0,4 1-1,-2 3 1,0 0-1,-7 5 0,-6 4 0,-12 4-1,-9 1 1,-8 3-2,-6-1 2,-5-3-3,0-1 0,-1-13-6,15 2-29,-7-16 0,14 4-1,0-24-1</inkml:trace>
  <inkml:trace contextRef="#ctx0" brushRef="#br0" timeOffset="64181.2798">7242 10805 97,'0'0'40,"-22"6"1,22-6-1,-17 8-33,17-8-5,0 0 0,18-5-2,1 3-2,-1-6-4,19 6-31,-10-9-2,10 10-1,-9-8-1</inkml:trace>
  <inkml:trace contextRef="#ctx0" brushRef="#br0" timeOffset="64680.5022">7682 10780 63,'-13'-19'38,"13"19"-1,-28-13 2,11 16-19,-9-7-13,4 11-3,-6 2 0,1 8-1,2 0-1,5 4 0,5 1-1,8 1 0,9-4 0,12 0 0,11-4-1,8-3 0,7 1 0,1-1 0,2 0-1,-6 2 1,-8 2-1,-9 3-1,-13 1 2,-13 2-2,-11 1 2,-8-1-2,-5-2 3,-1-4-2,0-4 1,3-7 0,5-6 0,9-10 0,10-8 0,11-8 0,8-8 0,5-4-1,7-2-1,-2-4-2,8 13-8,-14-6-24,6 15-1,-16 1-1,0 11-1</inkml:trace>
  <inkml:trace contextRef="#ctx0" brushRef="#br0" timeOffset="65398.1344">7983 10803 54,'6'-11'35,"-6"11"1,9-16 0,-9 16-22,6-10-4,-6 10-1,0 0-1,-1 10-2,-9 1-1,0 7-1,-6 2-1,2 4 0,-2 1-2,4 3 1,4-2-1,10 0 0,8-8 0,13-4-1,13-7 1,12-6-1,12-8-1,8-8-2,9-6-1,-6-14-9,7 4-24,-13-13-3,-1 3 0,-19-6 0</inkml:trace>
  <inkml:trace contextRef="#ctx0" brushRef="#br0" timeOffset="65538.5407">8300 10750 96,'-48'61'39,"12"8"-2,0-6 1,11 0-36,16-7-6,5-15-31,27-6-4,7-14-1,19-8-1</inkml:trace>
  <inkml:trace contextRef="#ctx0" brushRef="#br0" timeOffset="65710.1484">8705 11103 104,'-24'18'41,"-11"-8"2,8 1-4,-9-10-40,17-10-7,19 9-32,-7-21-1,14 8-1,-5-4 0</inkml:trace>
  <inkml:trace contextRef="#ctx0" brushRef="#br0" timeOffset="66677.3918">4950 11138 36,'17'-14'33,"-17"14"-1,10-15 1,-10 15-22,2-15-4,-2 15-1,-2-12-1,2 12 0,0 0-1,0 0-1,-15-8 0,15 8 0,-12 11-1,12-11 1,-17 20-2,12-10 1,-2 1-1,3-1 0,4-10 0,2 11 0,-2-11 0,21-5 0,-2-5 0,3-1-1,1-3 1,-1 0 0,-1 0-1,-3 3 1,-7 3 0,-11 8-1,0 0 1,-15 9 0,-5 3 0,-2 1 0,-1 1 0,1 1 1,3-2-2,7-3 1,12-10-2,0 0-8,30 1-28,-4-13 0,10 1-4,0-8 1</inkml:trace>
  <inkml:trace contextRef="#ctx0" brushRef="#br0" timeOffset="110951.2356">3809 14639 38,'22'-33'41,"-9"2"2,0 12-3,-13 19-23,0 0-17,0 0-1,-14 32 2,7 5-2,2 11 1,0 4-1,4 3 0,7-2 0,7-3 0,7-10 2,8-8-2,8-12 1,3-11 1,5-14 0,3-11-1,-2-9 0,0-7 0,-3-5 1,-6-1 1,-5 3-2,-7 5 2,-6 10-2,-5 12 2,-13 8-2,13 25 0,-12 7 0,-1 8-2,3 6 2,0 4-1,5-3 1,3-4-2,3-12 3,6-13 0,2-16 1,9-15-1,-3-16 1,6-12 0,-3-9-1,-1-5 2,-4-2-2,-4 1-1,-3 7-2,-10 2-5,10 23-29,-20 1-1,12 20-3,-11 3 1</inkml:trace>
  <inkml:trace contextRef="#ctx0" brushRef="#br0" timeOffset="111294.4422">4955 14742 25,'5'11'37,"-5"-11"2,23 2-2,-5-15-18,15 4-12,6-9-3,8 0 2,-1-5-2,-1 1-1,-10 0 0,-7 2 0,-14 3-1,-15 6-1,-16 5 0,-10 5 1,-9 4-1,-6 6 2,-3 7-3,3 8 2,5 3-2,9 5 0,12 3 0,13 1-1,13-4 0,13-5-3,21-3 0,12-21-13,25 4-23,6-18 1,18-4-3,3-16 0</inkml:trace>
  <inkml:trace contextRef="#ctx0" brushRef="#br0" timeOffset="111575.2476">6648 14071 54,'-4'-11'40,"4"11"-1,-17 11 0,-2 19-32,3 16-4,-2 11-1,1 14 1,2 5-2,4 3-1,6 2-4,4-14-7,13 0-28,-1-20 0,13-10-2,3-21 1</inkml:trace>
  <inkml:trace contextRef="#ctx1" brushRef="#br0">9541 19038,'-24'0,"24"0,0 0,0 0,0 0,0 0,0 0,0 0,0 0,0 0,0 0,0 0,0 0,0 0,0 0</inkml:trace>
  <inkml:trace contextRef="#ctx0" brushRef="#br0" timeOffset="111824.8524">6886 14276 71,'-41'33'42,"-13"4"-1,3 16 0,-1-2-38,6 0 0,9-5-2,11-7 1,15-10-2,15-11 1,18-12-1,18-12 0,14-7-1,8-10-2,12 4-11,-7-14-25,11 5 0,-13-7-2,-2 9 0</inkml:trace>
  <inkml:trace contextRef="#ctx0" brushRef="#br0" timeOffset="112199.2596">7300 14362 66,'-16'34'42,"-11"-8"-1,7 9 1,-6-2-34,5-1-5,1-4-2,5 1 1,2-3-2,5-7 0,9-6 1,-1-13-1,26-4 1,-3-13-1,5-11 0,3-6 0,3-6 1,-2-3 0,-2 4 0,-5 4-1,-7 10 1,-4 10 0,-14 15 0,11 5 0,-13 19-1,-1 4 0,1 10-1,-1 3 0,7 3-3,0-6-3,20 7-27,-2-23-8,18-1 2,1-18-2</inkml:trace>
  <inkml:trace contextRef="#ctx0" brushRef="#br0" timeOffset="112526.8659">7847 14427 62,'-30'13'43,"-17"-1"-2,9 16 2,-9 0-28,9 4-11,8 0-2,12 3 0,14-4-2,14-3 1,16-9-2,10-7 0,10-8 0,5-7 1,2-9 0,-4-7-1,-8-4 0,-7-6 0,-12-2 1,-9-5-1,-8-1 0,-7-1 0,-6 4 0,-2 0-1,-1 10 1,-1 4-1,4 10-1,8 10-1,0 0-2,0 0-5,11 25-28,1-17 1,16 7 0,-2-10 0</inkml:trace>
  <inkml:trace contextRef="#ctx0" brushRef="#br0" timeOffset="112916.8734">8212 14397 72,'14'-11'40,"3"11"-1,-16-15-10,-1 15-16,-3 12-5,-6 3-4,-3 5-1,-1 6 0,-3 7-2,1 1 1,3 3-1,3-3-1,5-7 1,8-6 0,9-12 0,10-10 0,6-10-1,7-8 0,2-4 0,0-1 1,-2 0-1,-6 4 0,-7 10 0,-10 10 0,-7 10 0,-7 8 0,-6 7-1,-3 3 1,7 0-1,1-1 1,7-9 0,7-8-1,8-10 2,5-9 0,4-8 0,1-6 0,-5-5 0,-2-4-1,-6 2-1,-8-5-6,10 16-17,-23-15-18,14 8 1,-6-11-3,18 3 1</inkml:trace>
  <inkml:trace contextRef="#ctx0" brushRef="#br0" timeOffset="113618.8869">10414 14364 69,'7'-19'41,"-7"19"0,0 0 0,-10 16-37,-3 13 0,-3 15-1,-4 10 1,-2 12-3,-4 8 1,1 4 0,1-4-1,7-8 1,4-12-1,9-12 0,10-23 1,12-21-1,14-26 1,14-24-1,8-14 1,6-12 0,2-11-1,-1-4 1,-2 6-1,-9 13 0,-11 16 0,-7 21-1,-9 18 1,-5 24-1,-3 24 0,2 17 1,-5 20-1,5 10-1,2 8 1,2 2-2,3 4-1,1-10-3,13 5-13,-15-28-19,24 0-5,-6-19-2,17-9 1</inkml:trace>
  <inkml:trace contextRef="#ctx0" brushRef="#br0" timeOffset="114008.8944">12198 14602 76,'0'0'42,"22"7"1,4-18-1,18-3-37,21-12-3,23-5 1,19-6-1,8 1-2,6 1-1,1 4-1,-5 11-4,-20-2-27,-5 28-8,-34 0 1,-16 18-2</inkml:trace>
  <inkml:trace contextRef="#ctx0" brushRef="#br0" timeOffset="114227.2986">12272 14885 73,'-20'8'44,"36"-5"-1,17-18 0,24-3-40,27-11-1,25-4 1,14-4-2,5-2 0,6 0-3,-2-1-2,7 14-26,-22-11-10,-8 16 0,-26-4-2</inkml:trace>
  <inkml:trace contextRef="#ctx0" brushRef="#br0" timeOffset="115022.9139">14417 14038 65,'-2'-16'40,"2"16"-1,-2 13 0,2 12-35,-10 16-3,1 7-1,1 7-2,-1-8-7,16 3-26,-4-20-2,18-9-1,9-24 0</inkml:trace>
  <inkml:trace contextRef="#ctx0" brushRef="#br0" timeOffset="115178.9169">15232 13901 69,'-43'51'39,"-19"32"0,-23 14-1,-12 19-32,-8 5-4,4 2-3,12-5-3,3-15-33,34-10-1,15-26-3,30-16 2</inkml:trace>
  <inkml:trace contextRef="#ctx0" brushRef="#br0" timeOffset="115600.125">14999 14563 70,'-28'12'40,"6"-12"-2,22 0 1,15-7-36,16-6-2,13-3 1,8 4-1,1 3 0,-3 7 0,-8 6 0,-9 8-1,-15 6 1,-11 7 0,-13 0-1,-5 4 1,-7-4-1,3-4 2,6-7-2,9-14 1,13 3-1,10-9 0,9 0 0,4-1 0,1 5 0,-7 9 0,-11 13 0,-19 10-2,-20 12 3,-14 8-2,-20 6 1,-8 0-2,1-5-1,-1-19-32,26-2-3,11-22-2,25-8-1</inkml:trace>
  <inkml:trace contextRef="#ctx0" brushRef="#br0" timeOffset="116224.137">14528 16500 48,'-40'21'38,"-15"-16"-1,4 3-1,-10-19-33,-3-7-2,-4-15 1,-3-14 1,1-15-1,-1-14 0,4-10-1,7-7 2,11-9-2,18-6 1,16 0-1,20 5 1,19 10-2,15 10 2,15 11-2,10 11 1,-3 19 0,-3 17 0,-11 24-1,-19 19 1,-23 25 0,-21 27-1,-26 25 1,-20 25 1,-23 15 0,-9 13-1,-1-4 2,10-6-3,20-19 3,35-20-2,37-34 0,38-36-3,52-33 0,36-34-4,43-6-24,16-34-9,27 0-2,-10-17-1</inkml:trace>
  <inkml:trace contextRef="#ctx0" brushRef="#br0" timeOffset="116770.1475">15410 15647 56,'-4'32'40,"7"19"-2,-8 0 1,1 17-36,-3 8 0,0 10-2,-6 7 2,-3 7-1,-8-7 0,2-6-1,-1-14 2,4-17-2,4-17 1,6-19 0,8-32 0,13-26-1,11-27 0,11-22 1,7-19-1,10-16 0,7-11 0,8-2 0,1 14-1,-4 13 2,-6 25-1,-7 26 1,-10 32-2,-9 33 0,-10 31 1,-13 28-1,-8 28 0,-5 16-1,-4 16 1,1 8-3,4-2 2,1-11-2,10-10-1,4-23-5,18-10-27,-11-33-3,16-11-2,-12-35 0</inkml:trace>
  <inkml:trace contextRef="#ctx0" brushRef="#br0" timeOffset="116957.3511">15658 16173 71,'-51'-24'41,"27"12"-1,13-11 0,24 1-37,36-8-2,24-6-3,21 1-2,10-16-26,24 23-8,0-7-1,8 15 0</inkml:trace>
  <inkml:trace contextRef="#ctx0" brushRef="#br0" timeOffset="117238.1565">16630 16119 64,'0'0'41,"40"-15"0,21-21-1,25-2-37,23-6 0,16 0-2,7 7 0,1 4-2,-6 16-5,-25-3-31,-5 26-1,-32-5-2,-14 15 0</inkml:trace>
  <inkml:trace contextRef="#ctx0" brushRef="#br0" timeOffset="117456.5607">16690 16394 69,'14'6'43,"24"-29"-1,37-4 2,13-23-42,24-8 0,16-3-2,8 2 1,2 10-5,-9-3-7,5 23-28,-27-7-1,-5 18-2,-23-11 0</inkml:trace>
  <inkml:trace contextRef="#ctx0" brushRef="#br0" timeOffset="117643.7643">17230 15370 83,'-75'15'43,"10"-1"-3,21 7-3,24 2-68,7-16-10,29 7 0,3-11-4</inkml:trace>
  <inkml:trace contextRef="#ctx0" brushRef="#br0" timeOffset="118111.7733">17278 16482 55,'-16'5'39,"-5"-9"0,14 17 0,7-13-34,-10 18-1,12-3-1,6 1-1,4 3-1,4-3-1,4 0 1,0-6-1,0-1 0,1-5 1,-3-6-1,-3-3 1,-6-5 0,-5-1 0,-9-2 0,-3 1 0,-6 2 0,-1 2 0,-5 5 1,2 6-1,-1 4 0,5 2 0,5 2-1,5 1 1,8-2-1,-4-10 0,25 7-1,-5-15-2,10 5-14,-8-31-21,14 3-2,-10-20-1,7-2-1</inkml:trace>
  <inkml:trace contextRef="#ctx0" brushRef="#br0" timeOffset="118673.3841">17200 15295 47,'33'-11'36,"-11"-9"1,-2 10 0,-26-3-32,6 13-3,-30-3 2,0 13 0,-11 4-1,-1 7-1,-2 2-1,3 2 2,7-2-2,12 0 2,11-5-2,14-3 1,13-9 0,13-1-1,9-10 0,6-1-1,0-6 2,-2 0-2,-7-1 1,-7-1-1,-12-2 1,-11 2 0,-16 2-1,-7 3 1,-9 3-1,-4 3 0,-1 2 1,0 2-1,4 2 0,5 1 1,8-2 0,15-2 0,0 0 0,0 0 0,18-11-1,-1 5 1,-1 0 0,2 1-2,-5 7 0,-13-2-1,17 12-3,-17-12-5,5 32-28,-15-14 1,11 19-4,-8-5 1</inkml:trace>
  <inkml:trace contextRef="#ctx0" brushRef="#br0" timeOffset="119156.9934">17223 16604 40,'-11'9'35,"7"9"2,-9-11-2,8 6-29,5-13 0,-5 12 0,5-12-1,14-6-2,-1-4 0,7-1 0,1-2-1,-1 2 0,-3 0-1,-2 3 0,-15 8 0,11-5-2,-11 5-1,-14 8-1,6 4-5,-13-15-27,21 3-2,-20 1-2,20-1 1</inkml:trace>
  <inkml:trace contextRef="#ctx0" brushRef="#br0" timeOffset="121965.0474">18353 15324 56,'19'4'40,"-14"13"-2,-2 29-1,-13 17-34,-1 23-1,-7 16-1,-3 18-1,-3 7 1,-2-1-3,3-4 0,3-20-8,24-6-24,-3-33-2,21-19-2,6-38 1</inkml:trace>
  <inkml:trace contextRef="#ctx0" brushRef="#br0" timeOffset="122136.6507">18820 15837 73,'-33'22'41,"-14"-3"-3,9 13-2,0-12-36,9-9-3,17 3-9,12-14-25,15-16-1,12-11-1,23-3 0</inkml:trace>
  <inkml:trace contextRef="#ctx0" brushRef="#br0" timeOffset="122526.6582">19206 15581 62,'-29'38'40,"-8"-6"-2,12 11 1,-9-6-34,18 6-1,6-4-1,13-1-1,7-6 0,12-6-1,12-11 0,9-7-1,8-12 0,7-9-1,9-13 0,2-13-3,5-2-3,-10-16-6,7 13-5,-23-19 2,3 15 5,-24-3 3,-11 11 3,-18 10 5,-15 11 6,-7 22 5,-24 1 6,6 34-2,-19 2-3,10 25-4,-4 6-2,9 12-2,8 5-3,13-5-2,18-1-4,5-22-30,33-3-3,3-21-1,20-7 1</inkml:trace>
  <inkml:trace contextRef="#ctx0" brushRef="#br0" timeOffset="123181.8708">20421 15882 49,'-32'-5'36,"2"7"0,-11-4-1,5 7-30,-9 3-2,2 11 1,-2 2 1,6 11-2,0 1 0,13 5 1,8-1-2,15-2 1,11-9-2,19-6 1,12-15-1,14-12 0,10-11-1,4-7 0,3-8 0,-6-5-1,-6-3 1,-10 1 0,-13 5 0,-15 5-1,-14 7 1,-13 7 0,-9 9 1,-6 9-1,-5 6 1,2 3 0,2 3-1,9 0 1,12-3 0,13-3 0,12-9 0,14-4-1,9-2 1,5 4 0,-1 2-1,-2 7 1,-9 10-1,-10 10 0,-12 12 0,-14 8-1,-11 6 0,-11 0 0,-3-1 1,-2-6-1,2-8 1,5-14-1,6-15 1,11-8 3,8-31-3,11-7 2,6-11-1,5-6 1,2-5-2,-1-1 1,-3 8-3,-6 2-5,4 26-16,-17-6-16,7 19 0,-10-3-2,10 17 1</inkml:trace>
  <inkml:trace contextRef="#ctx0" brushRef="#br0" timeOffset="123478.2765">21461 15405 60,'-13'14'42,"-6"6"-3,11 28 0,-3 13-34,2 17-3,-2 20 0,-1 13-2,-2 5 1,3-4-4,7-4-5,-1-31-29,22-11-1,5-34-2,23-23 0</inkml:trace>
  <inkml:trace contextRef="#ctx0" brushRef="#br0" timeOffset="123665.4801">21990 15832 77,'-45'43'40,"-8"-11"-1,14 6-5,7-17-35,13-12-4,19-9-3,0 0-27,43-13-2,-5-11-2,18 6 2</inkml:trace>
  <inkml:trace contextRef="#ctx0" brushRef="#br0" timeOffset="123930.6852">22379 15796 44,'20'13'37,"-20"-13"2,-6 32-1,-21-18-24,11 11-5,-8-3-2,7 3-3,5-2-1,7-1-2,7-2 0,11-3 0,8-2-1,9 2 0,7-5 0,3 2 0,0 1-1,-2 0 2,-5 2-1,-7 3-2,-8 4 1,-12 1-1,-9 9 0,-11-2-2,-3 7-3,-18-12-29,16 10-1,-10-18-2,13-1 0</inkml:trace>
  <inkml:trace contextRef="#ctx0" brushRef="#br0" timeOffset="124149.0894">22411 15662 81,'-17'15'45,"3"-10"-1,26 7-3,15-17-37,21-9-2,19-6-2,12-4-2,14 3-6,-7-15-13,22 25-13,-17-8-8,6 17-3,-10-2 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9T02:00:22.19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10255 15103 18,'-22'6'5,"22"-6"-5</inkml:trace>
  <inkml:trace contextRef="#ctx0" brushRef="#br0" timeOffset="733.2094">10201 15668 27,'0'0'38,"0"0"2,-3-20-1,4-12-19,11 1-10,-2-14-5,10-1 0,2-5-3,4 4 0,-2 5-2,-1 11 1,-3 15-2,-3 15 1,-5 18 1,-4 14-2,-6 15 1,-1 11 0,-1 3 1,4-1-1,2-5 1,4-6-1,2-17 1,7-11 0,3-24 1,5-16-1,1-23 0,2-12 1,-2-20-1,-3-16 1,-2-12-2,-4-12 1,-6-6 0,-5 3 1,-7 8 0,-5 14 0,-4 15-1,-4 21 1,-5 20 0,1 18 0,3 17-1,13 5-1,-2 15 0,22-8 1,20-5-1,24-9 1,30-12-1,25-8 0,24-9 0,13-4 0,12 2-2,2 0-1,-3 18-8,-21 1-30,-14 20 0,-31 5-1,-14 16 0</inkml:trace>
  <inkml:trace contextRef="#ctx0" brushRef="#br0" timeOffset="1419.6182">10154 14731 52,'-11'-5'40,"11"5"-2,14-16 2,10 3-34,3-3-4,13 0 1,2-2-1,-2 6 0,-3 4-1,-4 6 1,-9 10-2,-9 6-1,-12 6 2,-9 4-1,-8 1 0,-4 2 1,0-4 0,1-3-1,4-5 0,6-5 1,7-10 0,13 7-1,4-9 1,6-2-1,4 2 0,1 0 1,-3 3 0,-3 3 0,-7 6 0,-7 3 0,-9 6 0,-6 4 0,-6 1-1,-4 4 0,0-3-3,-4-4-2,18 5-29,-7-14-5,12 2-3,-2-14 2</inkml:trace>
  <inkml:trace contextRef="#ctx0" brushRef="#br0" timeOffset="1934.4248">11110 14936 51,'6'-13'38,"-6"13"-1,0 0-1,3 23-34,-2 9 0,-2 7 2,4 13-1,-3 8-2,0 13 2,0 1-1,2 1 1,-1-8 0,6-7-1,0-17 1,7-13-1,0-22 1,8-23 0,3-20-2,5-17 1,4-16-2,0-11 1,-1-6-1,-2-4-1,-1 11-2,-5 5-3,1 26-14,-13 2-20,5 23 0,-9 10-1,6 24 0</inkml:trace>
  <inkml:trace contextRef="#ctx0" brushRef="#br0" timeOffset="2246.4288">11808 15173 49,'-18'7'39,"-12"1"-1,4 14-1,-6-2-30,8 11-1,0-4-2,9 9-1,5-4 0,13-2-1,9-10 0,10-8-1,6-10 0,5-8 1,2-8-1,-1-6 0,-4-8 0,-8-4 1,-7-3-2,-9-1-1,-7 2-1,-9-2-2,2 9-2,-9-5-6,17 14-27,-11-4 0,15 9-2,0-2 2</inkml:trace>
  <inkml:trace contextRef="#ctx0" brushRef="#br0" timeOffset="2418.031">12287 14785 70,'0'0'42,"0"0"-1,-22 14-1,3 21-34,-4 8-3,2 17-1,-1 11-3,1 6-1,12 15-26,-2-16-13,15 0 1,3-21-3</inkml:trace>
  <inkml:trace contextRef="#ctx0" brushRef="#br0" timeOffset="2870.4368">13405 14632 47,'-41'42'39,"-17"17"0,-5 25-1,-10 14-23,7 8-11,6 0 0,19 2-2,14-10 1,24-8-3,21-16-4,16-29-25,31-8-9,6-24-3,23-8 0</inkml:trace>
  <inkml:trace contextRef="#ctx0" brushRef="#br0" timeOffset="3385.2434">13726 15234 78,'-13'5'40,"-4"1"-2,4 24-10,-5-6-26,1 9 1,0 3-2,-1 3-1,2 3 0,4-5 0,4-6 0,6-8 0,7-12 0,-5-11-2,25-10 2,-5-10 1,2-8 0,1-6 0,-2 0-1,-4-1 1,-1 4 0,-4 5 0,-4 9 0,-3 7-1,-5 10 1,0 0-1,0 0 0,7 16 1,-7-16-1,16 17 1,-1-13 0,9-2-1,4-4 1,6-4-1,0-6 1,2-2-1,-1 1 0,-5 0 1,-4 3-1,-10 5 0,-4 6 1,-12-1-2,3 26 1,-9-1 1,-2 8-1,-3 7-3,2 2 0,1-7-3,11 4-4,-6-22-30,22-1 2,-1-21-4,18-9 3</inkml:trace>
  <inkml:trace contextRef="#ctx0" brushRef="#br0" timeOffset="3666.047">14313 14746 60,'-14'-21'40,"14"21"1,2-12 0,22 21-33,-6 6-2,16 11-3,4 4 1,7 10-3,-2 12 1,-4 11-2,-11 15 1,-7 10 2,-15 10-3,-14 11 0,-14 3 0,-12-3-1,-5-4 0,-4-14-1,6-12-3,0-30-12,17-5-23,0-36 0,20-8-2,4-40 0</inkml:trace>
  <inkml:trace contextRef="#ctx0" brushRef="#br0" timeOffset="7654.1058">772 6498 74,'11'61'35,"3"16"1,-3 9-2,5 16-25,-7 6-5,4 9 2,-7-3-3,-2 1 1,-9-14-1,2-9 1,-5-19-1,3-13-1,1-22 1,3-14-1,1-24 0,15-23 0,5-17-1,10-18 0,6-11 0,6-8 1,5-5-1,4 2 0,-1 12 1,-2 14-1,-7 19 0,-5 24 1,-7 21-1,-6 22-1,-7 18-1,-5 10-1,-2 14-2,-7-4-6,10 11-28,-10-19-2,11-3-1,-1-27-1</inkml:trace>
  <inkml:trace contextRef="#ctx0" brushRef="#br0" timeOffset="8211.733">2217 6091 74,'-14'-10'36,"-8"15"-1,-4 29 1,-8 16-30,2 40-2,-5 25 0,0 28 1,-3 17-3,3 13 2,3 2-3,14-8 1,11-16-3,11-25-2,22-16-14,5-37-20,17-21 1,7-29-1,12-16 0</inkml:trace>
  <inkml:trace contextRef="#ctx0" brushRef="#br0" timeOffset="8726.5396">2319 7204 82,'-33'19'36,"9"10"-1,-1-1 0,9 10-28,-1-5-2,9 5-1,0-5-1,4-3-1,3-7 0,2-4 0,2-7-1,-3-12 0,0 0-1,16-8 1,-9-12-1,3-6 1,0-4-1,-1-7 0,2 1 0,0 1 1,-1 7 0,-2 5 0,-1 8 0,-7 15 0,11-4 0,-7 14-1,-1 7 1,0 0-1,2 2 1,1 1-1,3-4 0,4-8 0,6-9 1,7-10-1,6-11 0,5-7 2,3-7-1,-1-3 0,0-1 0,-5 4 1,-6 5-1,-6 11 1,-8 12 0,-14 8-1,9 23-1,-10 8 1,-5 10-1,-1 5-2,4 7-1,-2-4-4,12 9-11,-4-23-19,16-7-3,-2-21-1,14-10 2</inkml:trace>
  <inkml:trace contextRef="#ctx0" brushRef="#br0" timeOffset="9007.3432">2782 6305 94,'-11'-17'37,"11"17"2,0 0-1,5 27-33,21 3-3,11 9-1,9 14 2,3 14-1,3 15 2,-8 13-2,-6 11 1,-13 11-1,-17 9 1,-19 3-2,-15-1-1,-16-5-1,-9-16-2,2-12-32,-10-27-4,13-22 0,3-33-2</inkml:trace>
  <inkml:trace contextRef="#ctx0" brushRef="#br0" timeOffset="12423.787">17475 3586 26,'-86'-8'28,"-6"-3"1,4-1-1,3 5-19,-4-7-2,7 4-3,-3-3-1,3 3-2,-2-2 0,2 2 0,0 2 0,1 1-1,-2 2 1,-1 3 0,-1 2 1,0 6 0,-3 0 0,0 6 1,-2 1-1,2 4 1,1 3-2,1 4 1,1 2 0,5 4-2,3 2 1,2 5-1,-3 3 1,2 6-1,-1 5 0,1 5-1,0 6 1,0 1 0,-1 5 0,6 0 0,5 2 0,1 0 0,6-1 0,4-1-1,6-2 1,9-1-1,8 2 1,5 2-1,7 1 0,10-1 1,9 1 1,5 2-1,7 2 1,6 1-1,5-1 1,4 1-1,2 1 2,5-1-2,2-1 0,3-2 1,5-2-1,4-2 3,7-6-1,6-3 1,9-7 0,10-4-2,8-4 2,7-2-2,4-9 1,9-4-3,5-4 2,9-3-1,1-6 0,4-3 1,0-7-1,7-3 0,3-6 1,3-4-1,-3-5 0,-1-1 0,-3-7 1,0-2-1,-1-2 1,-4-4 0,-8-2-3,-5-4 4,-6-6-4,-8-1 1,-7-4 0,-7-2 0,-12-8-1,-5-2 0,-6-7 3,-5-1-3,-6-5 3,-6-3 0,-5-6-2,-7-2 1,-5-2-1,-10-4 1,-7-2-1,-8 1 1,-8-3 0,-2 0 1,-8-3 1,0-1 1,-3-4-1,1 3 0,-1-5 0,2 3-1,0 0 1,-1 3-3,-2 4 1,-7 3-2,-4 15-2,-15-2-3,0 25-20,-26-3-7,-6 17-2,-19 2 1</inkml:trace>
  <inkml:trace contextRef="#ctx0" brushRef="#br0" timeOffset="18944.6706">13552 9549 46,'7'-40'31,"1"3"3,0 7-2,-7 2-24,-1 28-1,0 0 1,9 22 0,-19 14-3,1 23 1,-7 10-2,0 19 0,-2 8 0,1 11-1,-4-1-1,3 2 2,1-6-3,3-6 1,4-14-1,4-14 0,5-18 0,5-16 1,8-21-1,8-16 1,4-20-1,7-15-2,3-15 4,4-9-3,0-7 2,3-2-1,-2 4 1,-2 9-2,-2 11 2,-1 16 0,-4 18-1,-2 18-1,-4 19 1,-4 15-1,-3 13-1,-3 9 2,-3 7-3,-2 3 1,-1 0-4,-5-14-5,13-2-29,-6-19 1,10-11-3,1-22 0</inkml:trace>
  <inkml:trace contextRef="#ctx0" brushRef="#br0" timeOffset="19131.873">14388 10091 100,'0'0'39,"0"0"1,33 0-2,6-15-37,6-6-4,13 4-2,-6-9-31,9 12-2,-14 1 0,-6 15-2</inkml:trace>
  <inkml:trace contextRef="#ctx0" brushRef="#br0" timeOffset="19287.875">14452 10397 98,'-17'17'38,"27"-8"3,15-21-1,26-20-38,18 5-3,8-15-34,20 11-2,-6-2-1,4 9-2</inkml:trace>
  <inkml:trace contextRef="#ctx0" brushRef="#br0" timeOffset="19833.882">15367 9362 69,'14'-5'38,"-14"5"-1,14 26 1,-18 10-30,3 20-2,-6 15-2,2 19 2,-6 8-3,2 9 0,0 0-3,3-3 1,8-7-6,0-20-24,19-10-10,5-24 2,17-18-4</inkml:trace>
  <inkml:trace contextRef="#ctx0" brushRef="#br0" timeOffset="20021.0844">15858 9910 102,'-24'8'39,"-3"-4"-1,9-1-3,18-3-43,-14-3-28,30-2-3,3-9 1,10 4-2</inkml:trace>
  <inkml:trace contextRef="#ctx0" brushRef="#br0" timeOffset="20333.0884">16300 9622 93,'-8'-16'39,"8"16"0,-19-4-1,9 12-33,-10 8-2,-2 16 0,-11 9 0,0 11 1,-7 6-2,6 3 1,5-2-1,9-5 0,19-12-1,17-13 0,23-19 0,24-15-1,18-14 0,15-11 0,13-6-2,1-14-5,7 10-30,-18-12-2,-8 13-1,-25-6 0</inkml:trace>
  <inkml:trace contextRef="#ctx0" brushRef="#br0" timeOffset="20520.2908">16681 9569 85,'-42'24'38,"12"15"1,-3 6 0,11 14-26,-2 8-10,8 11 2,1 2-3,7 3-2,7-2-3,4-12-3,21-2-32,-4-27 0,18-11-2,2-24-2</inkml:trace>
  <inkml:trace contextRef="#ctx0" brushRef="#br0" timeOffset="20816.6946">17181 9509 103,'-13'0'39,"8"15"1,-13-1-3,4 12-33,-2 5 0,1 10 0,-5 1 0,5 6-1,1-1 0,10-7 0,12-6-2,16-11 0,19-15 0,22-13-1,22-12-1,15-13-1,15-8-3,0-15-7,4 8-26,-20-9-4,-9 10 3,-31-3-3</inkml:trace>
  <inkml:trace contextRef="#ctx0" brushRef="#br0" timeOffset="20988.2968">17582 9577 108,'-66'49'39,"18"11"3,3-4-3,21 7-34,8-1-3,13-2 1,10 2-4,4-14-9,13 6-27,-2-15-3,12-1 0,-5-18-2</inkml:trace>
  <inkml:trace contextRef="#ctx0" brushRef="#br0" timeOffset="21425.1024">18498 9516 82,'0'0'36,"-26"21"0,0 6 1,-17 7-32,6 14-2,-7 6 1,1 9-1,-3 1-1,5 0-1,7-3-6,2-20-21,17-3-10,6-22 0,9-16-2</inkml:trace>
  <inkml:trace contextRef="#ctx0" brushRef="#br0" timeOffset="21581.1044">18279 9705 106,'0'0'40,"-15"24"2,15 6-3,-4 4-32,19 2-2,11-3-3,16-7-3,25 7-29,4-24-8,18 2-3,-1-11 0,9 0-1</inkml:trace>
  <inkml:trace contextRef="#ctx0" brushRef="#br0" timeOffset="24061.5362">19771 10494 77,'-5'-22'35,"0"-11"1,10 2-3,-3-8-27,11 3-3,-3 2 1,4 6-1,-4 6 0,2 14 0,-12 8-1,12 14 1,-11 10-3,0 13 2,-3 7-1,2 9 1,0 2-2,3-1 2,2-6-2,6-8 2,3-12-1,7-16 1,4-22-1,8-19 0,5-21 0,4-19 0,-3-17 1,-3-14-2,-9-14 2,-10-12-2,-13-1 1,-14-1-2,-13 5 2,-10 5-2,-3 12 1,0 10 0,9 15 1,13 13 0,19 10 0,24 7 1,24 9 0,22 5-1,19 4 0,21 4 0,16 3 0,8 5-1,10 7-2,-5 1-4,4 16-24,-19-8-9,-6 10 0,-27-3-2,-19 7 0</inkml:trace>
  <inkml:trace contextRef="#ctx0" brushRef="#br0" timeOffset="24732.3448">19396 8872 88,'-19'11'36,"19"-11"0,0 10-2,20-10-33,15 0 0,11 1 0,8 3 0,1 0 1,4 6-1,-7 1 1,-6 5 0,-19 5 0,-12 5 0,-19 2 1,-15 4 0,-18-2 0,-10 5-1,-9-6 1,5-3-2,6-7 1,12-6-1,17-8 0,16-5 0,26-2-1,11-5 0,10 4 0,5 3 0,-6 5 1,-9 11-1,-18 10 0,-15 8 1,-20 7-1,-17 5 0,-12 1-1,-9-1-3,10 6-23,-4-17-11,23-3 0,8-15-2,27-5 0</inkml:trace>
  <inkml:trace contextRef="#ctx0" brushRef="#br0" timeOffset="25262.7516">20625 9607 94,'2'-27'35,"-2"3"0,3 9 1,-3 15-33,0 0-1,-11 14 1,10 18 1,-6 14-1,0 14 1,-3 12 0,1 7 0,-3 3-1,5 0 0,0-7-1,6-7-2,2-15 1,7-15-1,6-22 1,8-16-1,5-20 1,6-17 0,3-15-1,1-12 2,0-7-2,2-6 1,-3 2-2,-5 2-3,-1 15-1,-12 7-4,7 29-19,-16 0-10,5 24 0,-14-2-1,12 35 1</inkml:trace>
  <inkml:trace contextRef="#ctx0" brushRef="#br0" timeOffset="25574.7556">21154 9910 97,'-19'8'37,"-14"0"1,1 12-1,-7-2-30,3 12-2,-1 0 0,9 6-1,7 1-1,13 0 0,11-5-1,15-1-1,12-9 0,8-3 0,8-12-1,4-7 1,1-11-1,-3-8 0,-6-7-1,-8-7 0,-8-3-1,-13-7-2,-2 4-2,-18-7-6,8 14-24,-16-3-4,6 13 3,-6-4-2</inkml:trace>
  <inkml:trace contextRef="#ctx0" brushRef="#br0" timeOffset="25808.7586">21704 9562 87,'15'7'38,"-15"-7"1,-6 34 2,-15-5-19,1 14-18,-3 6 0,-1 11 0,-4 4-3,3 2 0,3-2-1,4-5-2,11-2-3,-1-19-6,18 1-26,-4-18-3,17-5 1,-1-16-1</inkml:trace>
  <inkml:trace contextRef="#ctx0" brushRef="#br0" timeOffset="26557.5682">21260 8879 78,'-22'4'36,"-1"-2"0,5 5-1,2-6-28,16-1-2,0 0 0,0 0 0,21-15-4,2 5 2,3-4-2,5 1 2,0-1-3,2 3 1,-6 2-2,-1 4 1,-6 4 1,-3 2 0,-1 2 0,4 2 0,4 0 0,13-1 1,13-3-1,13-1-1,14-3 1,11-2-1,8-3 1,4-1-1,-1 1 0,-9 0 0,-14 3 0,-11 3 1,-18 2-1,-12 5 2,-15 5 0,-9 7-1,-10 6 1,-6 7-1,-3 7 2,0 8-3,-4 6 3,2 7-3,-2 3 0,5 0 0,4-2-1,4-5-2,13 3-19,-4-21-17,17-2 0,-2-17-2,13-3-2</inkml:trace>
  <inkml:trace contextRef="#ctx0" brushRef="#br0" timeOffset="26729.1704">22845 9623 115,'-26'13'42,"5"-1"2,-10-16-4,4-11-37,4 11-14,-1-13-29,10 7-2,-5-6 0,11 5-1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9T02:06:16.83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2337 1677 30,'0'0'31,"8"-13"3,-8 13-2,0 0-22,-13 2 1,13-2-1,0 0-2,-11 18-1,1-8-2,7 8-1,-1 9-1,4 11-2,1 9 2,4 11-3,0 11 2,5 7-3,-3 5 2,3-1-2,-2-8 2,-1-8-2,-2-14 2,-1-9-2,-3-24 2,-1-17-1,-4-14 1,-2-22 0,-3-14 0,-3-15 1,-4-18-2,-1-11 2,-3-7-1,3 0 1,3 0-1,2 8 1,12 93-1,-1-88 0,1 88 1,13-84-2,-13 84 2,37-69-1,-37 69-1,60-60 1,-60 60 0,82-43 0,-82 43 0,88-27-1,-88 27 0,59 2 0,10 16 0,-14 16 0,-26 17 0,-26 13 0,-39 9 0,-23 4 1,-13-4-2,9-21 1,12-11 0,23-11 0,26-13-1,26-10 1,30-11-1,17-9 1,14 0 0,5 1 0,3 2 0,-10 9 0,-15 14 1,-25 18-2,-30 18 2,-26 16-2,-29 9 2,-18 11-3,-16 1 3,-4-6-3,4-12 0,9-16-2,26-10-8,16-35-27,37-16 1,19-29-1,28-12 0</inkml:trace>
  <inkml:trace contextRef="#ctx0" brushRef="#br0" timeOffset="187.2012">3378 1892 89,'-11'40'37,"-11"1"1,5 17-2,-5-3-33,6 4-3,0-3 0,4-4-2,8-2-5,-6-20-31,19-7 1,2-25-2,9-17 0</inkml:trace>
  <inkml:trace contextRef="#ctx0" brushRef="#br0" timeOffset="343.2022">3482 1650 98,'-7'-87'40,"7"87"-2,-2-67-2,-8 22-41,15 14-30,-5 31-3,29 10-1,1 19 0</inkml:trace>
  <inkml:trace contextRef="#ctx0" brushRef="#br0" timeOffset="826.8053">4228 1797 95,'-30'38'38,"-17"0"2,2 10-3,-12-1-32,10 8-1,-1-7 1,10-1-4,7-6 1,15-8-1,15-14 0,16-12-1,14-13 1,10-15-1,8-10 0,7-8 2,1-9-3,-4-5 3,-3 5-2,-9 4 0,-6 9-1,-10 10 0,-7 16 0,-16 9 0,13 31 0,-14 15-1,-4 20 1,-3 19-2,-4 22 3,2 18-1,-6 9 1,-3 5 0,-4-1 0,-1-9 0,-4-14 0,-2-12 2,-2-31-1,0-21 0,0-27 0,4-23 0,6-24 1,6-24-2,10-22 1,9-26-2,13-14 2,11-10-2,15 1 1,6-2-2,12 12-2,2 7-4,18 22-30,-5 10 0,16 26-2,-1 3 1</inkml:trace>
  <inkml:trace contextRef="#ctx0" brushRef="#br0" timeOffset="1450.8093">5632 1614 100,'10'-39'38,"2"-1"0,11 18-6,-8-5-28,7 12 0,-5 13 0,0 17-1,-7 16 0,-1 13-1,-4 14 0,-6 12-1,-4 8 1,-4 7-2,-3 2 1,-2-4-2,-1-8 2,2-9-2,0-15 1,2-13 0,6-17 1,5-21-1,0 0 0,-9-41 2,11-5-2,0-16 3,0-17-3,1-17 3,-1 42-2,4-4 1,-4-3 0,6-3-1,3 6-1,2 1 0,0 1 0,6 1-2,2 8 2,-21 47-2,51-82 2,-51 82 0,61-60 1,-61 60 0,62-29 0,-62 29 0,39 28-1,-6 26 1,-23 16-2,-16 12 0,-22 6-1,-14 1-2,-13-6-3,1-34-20,30-1-12,7-21-2,27-9 2,14-20-4</inkml:trace>
  <inkml:trace contextRef="#ctx0" brushRef="#br0" timeOffset="1622.4104">6440 1756 104,'-31'37'39,"2"15"0,-17 0 0,9 2-37,-3 3 0,11 5-1,6-7-2,11-13-4,22-5-25,2-30-9,21-11 1,3-20-1</inkml:trace>
  <inkml:trace contextRef="#ctx0" brushRef="#br0" timeOffset="1778.4114">6553 1559 117,'0'0'40,"-29"-73"1,29 73-4,-27-53-38,27 53-6,0 0-23,-14-60-10,27 64 0,11 19 0</inkml:trace>
  <inkml:trace contextRef="#ctx0" brushRef="#br0" timeOffset="2012.4129">7024 1792 107,'-44'25'40,"1"8"1,-13-3-1,9 5-35,-5 1 0,9 3-2,9-1 0,9 5-2,17-8 0,15-2 0,24-13-2,18-11 0,23-13-3,15-19-5,30-11-29,-1-26-3,13-5 0,-6-22-1</inkml:trace>
  <inkml:trace contextRef="#ctx0" brushRef="#br0" timeOffset="2184.014">7840 1289 86,'10'-7'44,"-35"-7"-1,-5 36 1,-18 26-19,-5 51-24,-5 25 0,10 4-2,23-8-4,18-41-24,22-7-12,-5-22 0,12-10 0,-6-24-1</inkml:trace>
  <inkml:trace contextRef="#ctx0" brushRef="#br0" timeOffset="2652.017">7444 1671 109,'-24'10'41,"20"10"2,7-7-3,30 6-35,12-14-4,17-2 0,8-2 1,6-3-1,1 1 0,-6-3-1,-10 2 0,-15 2 0,-13 2 1,-15 1-1,-18-3 1,1 19-1,-15-1 1,-4 6-1,-4 5 1,-1 4-1,0 4 1,4 3-1,5 0 0,10-5 0,10-6 1,12-8-1,8-13 0,13-10 0,8-16-1,4-9 2,2-12-1,1-8 1,-7 0-1,-5-4 1,-10 6-1,-10 5 1,-9 11 1,-12 12-2,-1 17 0,-22 8 0,4 12 0,-3 12-3,4 6 1,1 3-2,11 4-2,4-12-12,26 0-21,-5-13-4,24-8 2,-1-17-2</inkml:trace>
  <inkml:trace contextRef="#ctx0" brushRef="#br0" timeOffset="2979.6191">8684 1754 103,'-24'29'40,"-11"3"1,7 14-2,-2-1-34,6 5-2,3-5-1,8 0 0,8-12-1,3-6 0,8-11 0,-6-16 0,22-4 0,-7-14 0,-1-11 0,0-10 1,1-8-1,-1-9 0,1 0 0,0-2 0,-2 5-1,1 6 1,0 9 0,2 9-2,4 10 0,-1 11-4,9 12-13,-12-2-21,19 10-4,-6-1 1,12 4-2</inkml:trace>
  <inkml:trace contextRef="#ctx0" brushRef="#br0" timeOffset="3307.2212">9069 1862 96,'15'21'40,"5"-14"1,19-1-1,-5-14-35,19-8 0,-1-6-2,0-9 1,-6-5-2,-7-5-1,-13-1 1,-11 0-1,-13 6 0,-15 12 0,-16 10 0,-12 17 0,-11 14 1,-6 15-1,-1 14 1,6 11-2,9 4 2,18-1-2,24-6 0,25-9-2,36-7-6,20-23-12,51 3-7,4-21-13,41-4-3,12-11-2,21-3 2</inkml:trace>
  <inkml:trace contextRef="#ctx0" brushRef="#br0" timeOffset="3884.4249">11347 1249 67,'0'0'41,"0"0"0,0 0 1,-51-21-20,51 21-17,-74 28 0,4 9-2,-2 12 0,1-1-1,21 9-1,24-3-2,29-1 2,23-9-1,23-10 0,8-5-1,3-6 1,-3-4 0,-7 0 0,-11 1 0,-11 7 0,-17 1 0,-16 5 0,-15 3 0,-10 2 0,-5-2 0,-2-1-2,5-4 0,2-10-5,29-5-30,1-16-2,23-3-2,9-17 0</inkml:trace>
  <inkml:trace contextRef="#ctx0" brushRef="#br0" timeOffset="4258.8273">11713 1633 108,'-23'8'40,"6"9"1,-9 6-4,7 4-34,-1 5-1,4 5-1,1 5 2,4 0-2,4 0 1,9-3-2,5-6 2,10-10-2,10-11 2,11-12-1,12-14-1,9-11 2,6-8-2,2-7 2,-4-4-2,-3-1 2,-11 4-3,-9 3 3,-14 12-2,-12 9 0,-14 17 0,-14 0-1,-4 16 0,-8 12-1,4 6-1,-1 7-2,12 4-2,0-12-14,27 8-18,1-14-2,21-3 1,1-15-2</inkml:trace>
  <inkml:trace contextRef="#ctx0" brushRef="#br0" timeOffset="4773.6306">12506 1732 75,'-24'-1'41,"6"16"-1,-11 1 0,8 22-10,-5-9-26,6 7-1,0-1 0,8 3-3,3-5 2,6-4-2,6-9 1,7-6-1,4-10 0,4-10 0,4-9-1,1-9 2,3-10-2,-2-5 2,-1-4-1,-4 0 0,-2 1 0,-5 5 1,-5 7 0,-3 7-1,-4 23 1,-1-13-1,1 13 1,-4 20-1,4-2 1,3 5-1,4 2-1,5-1 1,4-2-1,6-4 1,3-6 0,7-4 0,-1-9 0,2-6 0,1-4 1,0-4-1,-3-3 1,0-3-1,-3 2 1,-4 0-1,-3 8 0,-3 1 0,-5 8-1,-13 2 1,10 17-1,-15 4-1,-2 10-2,-6 2-3,9 8-11,-11-6-21,16 3-1,-5-9-1,19-4 0</inkml:trace>
  <inkml:trace contextRef="#ctx0" brushRef="#br0" timeOffset="5319.6341">13305 1748 103,'-6'-15'40,"6"15"1,-19 1-2,19-1-33,-27 26-2,12-1-1,-2 5-1,0 2-2,5 2 2,1-2-3,3-4 2,5-5-1,1-8 1,2-15-2,12 4 1,0-13 2,3-12-3,2-6 3,2-6-2,1-2 1,0-3-1,0 0 2,-4 4-1,-3 6-1,-4 8 1,-2 8 0,-7 12-1,0 0 1,0 0 0,1 27-1,-3-8 1,2 4-2,2 2 1,5-1 0,7-3 0,6-6 0,6-9 1,8-3-1,3-10 0,4-6 1,-1-5 1,-1-6-2,-1-1 0,-7 2 0,-5 4 0,-5 3 0,-6 7 0,-15 9 0,12 10 0,-17 9 0,-4 11-3,-4 7-2,4 9-2,-7-8-14,19 13-19,-6-9-2,21 0 1,2-14-1</inkml:trace>
  <inkml:trace contextRef="#ctx0" brushRef="#br0" timeOffset="5678.4364">14293 1763 111,'-7'-23'41,"-22"6"1,2 17 0,-19 4-38,6 9-1,-1 8 0,1 8-2,3 6 1,7 5-2,9-1 1,10-1-1,10-4 1,12-5-2,9-10 2,10-10-1,8-14 0,4-8 1,4-13-1,1-7 1,-2-6-1,-2-5 2,-6 2-2,-7 1 0,-5 10 0,-8 4 0,-8 13 0,-9 14 0,0 0 0,-18 17 0,3 10-4,-3 5 0,7 4-2,-3-7-12,21 4-22,-4-6-2,20-5 1,2-14-2</inkml:trace>
  <inkml:trace contextRef="#ctx0" brushRef="#br0" timeOffset="6006.0385">14764 1799 107,'-20'11'40,"-10"8"1,4 11-2,-7 3-34,6 5-3,-1-1 1,6-1-2,6-4 0,6-5-1,7-11 1,3-16-1,14 5 1,1-18-1,3-10 0,2-9 2,1-9-2,1-5 2,3 1-2,-3 0 1,0 4 0,-4 5-1,0 8 0,-2 9 0,-1 12 0,-2 6-2,0 7-3,-13-6-14,25 15-20,-25-15-2,29 23 0,-11-16-2</inkml:trace>
  <inkml:trace contextRef="#ctx0" brushRef="#br0" timeOffset="6520.8418">15227 1733 114,'-27'12'42,"-12"-1"0,8 11-1,2 0-38,2 2 0,6 3-1,11 2-1,11-5 0,14-6-1,12-8 0,9-9 0,10-13 1,9-9-1,7-6 1,0-6 0,2-2-1,-4 0 1,-6 5-1,-8 5 2,-12 11-4,-16 14 2,-17 13 0,-15 17-2,-16 17 1,-16 14 0,-12 15 1,-9 13-3,-7 4 3,-3 12-3,4-4 1,6-6 1,7-11-1,8-7 0,10-20 1,8-12 0,11-15 1,8-19 1,15-11 0,-11-24 1,19-11 0,9-11 0,12-10 1,13-6-2,12-5 1,12 1 1,6 3-2,7-1 0,3 11-2,-1 2 0,-2 4-4,-7-6-5,9 16-16,-26-6-14,10 12-2,-15-2 1,5 15-1</inkml:trace>
  <inkml:trace contextRef="#ctx0" brushRef="#br0" timeOffset="6661.2427">16103 2001 119,'-12'18'44,"9"2"-1,-15-11 0,3-3-40,15-6-4,-17-8-11,27 2-11,-18-10-15,14 5-6,-10-4 1,6 5-3</inkml:trace>
  <inkml:trace contextRef="#ctx0" brushRef="#br1" timeOffset="10701.6686">2861 2648 19,'0'0'30,"-12"-18"3,5 6-7,7 12-6,-10-7-5,10 7-3,0 0-3,0 0-3,0 0-2,15 9-1,-1-13-1,8 3 0,6-4-1,5 1 0,9-3 0,6 1-1,4 1 1,6 2-1,2 3 0,5 6 0,3 0 1,7 3-1,8 0 0,9 1 1,9-4-1,11-2 1,10-2 0,10-5 0,15-3 0,8 0 0,8-2 0,6 1 0,9 0 0,4 5-1,6-1 1,6 1 0,3 1 0,6 2 0,3 1-1,8-2 0,3-2 1,5 1-1,6-2 0,1-1 0,-3 2 0,2-3-1,1 2 1,-5 1 0,-4 1-1,4 2 1,-2 0-1,2 2 1,5 1 1,0-1-1,4 2 0,7-3 0,3-1 1,-1-2 0,4-1 0,-1-3 0,-4-1 0,4-2 0,-5 1 0,-4 1-1,-2 0 1,-2 3 0,-6 2-1,-3 4 1,-3 0 0,-7 3-1,-5 0 0,-4 1 1,-8-1-1,-6-2 1,-5-3-1,-7-1 1,-8-3 0,-5-2 0,-11-2-1,-8-3 1,-16 0 0,-11 1-1,-17 2 0,-13 0 0,-16 5 0,-16-3-2,-11 8-3,-18-9-10,0 15-22,-28-9 0,12 14-2,-12-14-1</inkml:trace>
  <inkml:trace contextRef="#ctx0" brushRef="#br2" timeOffset="14258.4914">1652 3380 66,'-4'-21'35,"6"10"1,-7-6 1,5 17-23,-7-10-6,7 10-1,-6 15-1,5 13-2,-2 12-2,6 17 0,-3 14-1,2 20 1,-4 19-1,1 14 0,-10 5 0,3-1-1,-4-8 0,1-11 1,3-17-2,3-23-1,9-24-5,-4-45-29,29 1-3,-3-35 0,12-10 0</inkml:trace>
  <inkml:trace contextRef="#ctx0" brushRef="#br2" timeOffset="24850.9593">1862 2992 69,'-53'-30'35,"-16"7"1,-10 15 1,-16 15-30,-1 31-1,-14 26-1,4 31-2,2 30 0,10 32-1,11 26-1,16 24-1,18 13-1,21 4-1,33-9 1,26-21 0,29-35 1,26-41-1,30-53 1,27-52 1,23-59 1,14-46 0,0-41 0,-9-20 3,-25-17-4,-31-4 1,-39 0-1,-47 9-2,-47 17-1,-42 22-1,-37 32-1,-27 23-1,0 43-16,-12 11-16,24 29 0,18 15 0,33 13 0</inkml:trace>
  <inkml:trace contextRef="#ctx0" brushRef="#br2" timeOffset="25209.7616">2949 3557 73,'9'14'36,"-2"20"-1,-11 13-1,-5 21-33,-2 15 2,-2 15-1,-4 7-1,1 1-4,9 4-12,-2-18-19,14-11-1,7-24-1,11-20 1</inkml:trace>
  <inkml:trace contextRef="#ctx0" brushRef="#br2" timeOffset="25490.5634">2910 3496 94,'0'0'40,"27"-13"0,15 24-2,11-2-36,15 9-1,3 8 2,6 11-3,-6 14 1,-10 14-2,-18 20 1,-21 11 0,-26 16 0,-19 3-1,-20 0 1,-10-4-1,-7-12-1,0-22-2,17-12-15,8-40-19,35-25 0,13-20-1,33-19 1</inkml:trace>
  <inkml:trace contextRef="#ctx0" brushRef="#br2" timeOffset="26208.168">3759 4046 96,'-20'41'38,"-10"-3"1,7 16-5,-3-2-31,7 6-1,0-1 0,5 3-1,1-4 0,5-6 0,1-8 0,5-10-1,2-16 1,0-16-1,16-17 1,2-19 0,2-17 0,5-11 0,3-14 0,1-5-1,-2 1 2,-2 9-2,-6 8 1,-4 15-1,-1 12 0,0 14-1,0 15 1,2 10 0,6 6 0,10 1 0,5 4 0,8-2 0,5 0-1,2-3 1,0 0 0,-5-4 0,-6-2 0,-11 1 0,-9 1 0,-21-3 0,1 14 0,-18 4 0,-12 1 0,-6 10 1,-7 3 0,-1 6-1,-2 5 1,7 2 0,7-1 0,11-4-2,12-5 2,14-10-2,16-12 1,13-11 0,10-15 0,8-12-1,3-13 1,-1-8 1,-5-8-1,-6-2 0,-13 4 1,-10 4-1,-8 8 0,-11 7 1,-6 13-1,-7 13 0,-3 17 1,-4 14-1,-3 14 0,1 10 0,0 7 0,4 4 0,7 0-1,7-6 0,11-13 0,15-15-1,17-15 0,9-17-1,14-8-7,-6-25-27,14 4-1,-12-16 0,0 6-2</inkml:trace>
  <inkml:trace contextRef="#ctx0" brushRef="#br2" timeOffset="26894.5724">4763 4079 71,'0'0'37,"2"-11"0,-4-1-1,12 9-25,-12-7-4,2 10-1,0 0-1,0 0 0,6 18-2,-8 7 1,-6 6-2,-2 11 1,-2 2 0,-2 7-1,0-1-1,6-5-1,3-6 0,8-13 0,11-11 1,8-18-2,8-12 2,8-15-2,0-11 1,2-7 1,-4-7 0,-5 2 0,-8 3-1,-6 10 1,-9 11-1,-7 15 0,-1 14-1,-14 21 1,3 13-1,-2 11 1,6 12-1,-1 2 0,7 4 0,6-6 1,9-11 0,8-12 0,6-16 0,9-20 0,3-18 2,3-16 1,-2-16-2,-6-10 1,-4-9-1,-10-5-2,-2 4-3,-16-7-11,6 27-17,-19-2-8,6 22-1,-8 2-1</inkml:trace>
  <inkml:trace contextRef="#ctx0" brushRef="#br2" timeOffset="27362.5754">6564 3291 101,'8'-17'39,"-11"2"-1,4 29-1,-11 16-35,3 17-2,-4 19 1,0 18-1,-4 15 0,0 13 0,0 9 0,1-7-2,4-4-2,0-23-14,20-1-20,-4-26 1,13-14-2,-3-27 0</inkml:trace>
  <inkml:trace contextRef="#ctx0" brushRef="#br2" timeOffset="27549.7766">6360 4038 96,'-46'-7'40,"18"20"1,4-9-2,24-4-26,15 2-11,30-16-1,31-11-3,20-15-3,26 2-9,5-25-23,20 3-1,-6-16-1,3 8 0</inkml:trace>
  <inkml:trace contextRef="#ctx0" brushRef="#br2" timeOffset="27908.5789">7424 3089 103,'-36'41'39,"-12"7"1,13 24-2,-8 3-32,9 18-2,2 7 0,5 11-1,0 0 0,5-2-1,10-11-1,5-11 0,6-18 0,10-17 0,11-22 0,8-23 0,13-22 0,8-18-1,5-12 1,2-6 0,-1-2-1,-5 3 0,-6 8 1,-8 14-1,-12 17 0,-9 19 0,-8 15-1,-9 14 0,-1 8-1,-7 5-2,7 6-3,-4-14-15,24 10-13,-4-22-7,18-1 2,3-23-2</inkml:trace>
  <inkml:trace contextRef="#ctx0" brushRef="#br2" timeOffset="28236.181">7965 4080 112,'-24'16'40,"17"12"1,7-28-2,8 20-35,18-17-1,16-9-1,10-9 0,6-8-1,1-8-1,-2-6 1,-8-2-1,-11-3 0,-16 3 0,-18 4 0,-16 10 0,-18 12 1,-13 16-1,-11 15 1,-7 18-1,-1 16 1,6 11 0,10 7 0,15 3-1,21-6-1,22-6-4,15-25-9,38 2-12,-1-33-12,23-5-3,-3-22-3,15-5 2</inkml:trace>
  <inkml:trace contextRef="#ctx0" brushRef="#br2" timeOffset="28719.7841">9577 3116 86,'-60'4'37,"-19"6"1,2 22 0,-9 18-33,10 14 0,3 15-1,14 13 0,10 9-1,18 8-1,17-1-1,23-5-1,22-9-4,14-22-7,30-7-26,3-25-2,22-12 0,0-25-2</inkml:trace>
  <inkml:trace contextRef="#ctx0" brushRef="#br2" timeOffset="29031.7861">9843 3770 79,'0'0'37,"-22"-21"0,22 21 0,-10-17-31,10 17 0,-16-3 0,5 14-2,-10 6 0,-2 13-1,-4 5-2,-1 10 1,3 2-2,6 2 0,10-3-1,10-7-1,22-7-6,5-23-29,33 0-1,1-24 0,19-1-1</inkml:trace>
  <inkml:trace contextRef="#ctx0" brushRef="#br2" timeOffset="29374.9883">10197 3809 95,'-32'15'39,"9"14"0,-8-7-1,11 11-34,4-1-1,10 6 1,2-3-2,9-3 0,9-8 0,10-7-1,8-14-1,8-10 1,6-9-1,3-11-1,-1-6 2,-2-6-1,-6 0 0,-9 1 0,-7 5 0,-11 7 0,-7 7 0,-6 19 1,0 0-1,-21 12 0,5 12 0,2 8 0,0 5-2,6 4 0,7 0-1,5-9-3,20 4-7,-3-24-25,25 2 0,-4-20 0,16 0 0</inkml:trace>
  <inkml:trace contextRef="#ctx0" brushRef="#br2" timeOffset="29718.1905">10856 3921 92,'-17'-8'36,"8"18"0,-10-5 2,7 15-33,-3 2-1,6 8-1,0 3-1,3 1 0,1-2-1,3 0 0,2-7 1,2-9-1,-2-16 0,14 1 0,-3-17 0,2-10 0,0-8 0,5-9 0,-1-5 0,3-4-1,0 1 0,-3 4 0,0 8 0,0 7 0,0 6-1,-3 9 0,3 10-2,-3 5 0,5 8-2,-4-4-5,15 13-25,-13-12-3,13 9 1,-8-10 0</inkml:trace>
  <inkml:trace contextRef="#ctx0" brushRef="#br2" timeOffset="29983.3922">11303 3771 100,'0'0'37,"-12"15"3,8 6-3,-4-2-31,1 9-1,-1 2-1,3 7-1,3 1-1,4 1 0,4-3 0,3-3-1,2-9 0,6-6 0,4-14-1,5-11 1,1-12 0,2-9-1,3-10 0,-2-8-1,-1-4 0,-5-4-3,0 5-1,-7-1-4,6 21-21,-20-7-10,8 21 0,-13-1 0,2 16 1</inkml:trace>
  <inkml:trace contextRef="#ctx0" brushRef="#br2" timeOffset="30357.7946">11803 3935 103,'-3'10'41,"3"-10"0,0 0-1,12-10-36,6-2-1,8-3-1,5-2 0,5-3-1,6-1-1,0-1 1,-1 1-1,-4-1 0,-7 0 0,-6 2 0,-12 4-1,-10 4 1,-15 9 0,-12 8 0,-9 7 0,-8 10 0,-4 9 0,-1 9 0,4 1 1,10 4-1,9 0 0,14-6 0,17-5-1,18-7-2,12-14-4,24 4-20,-4-25-12,16 4 0,-3-21-2,10 7 1</inkml:trace>
  <inkml:trace contextRef="#ctx0" brushRef="#br2" timeOffset="30700.9968">12447 3816 110,'-38'19'41,"-16"-2"0,13 17-2,-8 1-35,14 4-2,12 0 1,11-1-1,14-8 0,11-11-1,15-15-1,14-15 1,9-19-1,9-18 1,4-14 0,3-14 0,3-15 0,0-12 0,-3 0-1,-9 5 1,-9 11-1,-13 16 1,-14 23-2,-16 31 1,-20 35 0,-15 39-1,-14 26 1,-7 20-2,4 14-4,-1-5-11,30 14-10,-8-32-12,30-7-2,10-34-3,26-15 2</inkml:trace>
  <inkml:trace contextRef="#ctx0" brushRef="#br2" timeOffset="31184.5999">13260 3276 82,'2'-23'38,"-4"-6"-2,12 19 2,-10 10-26,27 3-8,-3 19 1,11 20-2,1 10 0,3 17 0,-2 10-1,-2 12 0,-13 4 0,-11 8-1,-16-2 0,-15-4-1,-11-6 0,-9-13-2,-1-5-6,-9-27-29,22-5-2,2-32-2,26-9 0</inkml:trace>
  <inkml:trace contextRef="#ctx0" brushRef="#br2" timeOffset="32510.6084">14217 3813 99,'-15'-15'38,"3"20"1,-17-3-1,4 15-35,-9 6 0,-1 10 0,-3 4 0,3 6-1,6-3 0,10 1 1,9-8-1,16-10 0,15-16-1,17-15 0,14-14 1,10-12-1,4-7 0,1-8-1,-6-1 1,-6-1-1,-12 8 0,-14 11-1,-13 11 1,-16 21-1,0 0 0,-22 32 0,-1 19 0,-5 21 1,-4 20-1,-6 13 0,-1 14 0,1 6 1,2 2 0,4-7-1,1-13 1,7-16 0,4-20 0,6-19 1,8-26-1,6-26 1,5-22-1,7-18 1,3-22-1,2-16 1,4-14-1,1-12 1,1-4 0,1 3 0,-2 8 0,0 7 0,1 12 0,6 10 0,4 14 0,7 10 0,4 12 0,8 5 0,3 5-1,4 5 0,-2 5 0,-2 5 0,-9 10 0,-8 7 0,-13 11-1,-16 8 1,-13 9 0,-11 8 0,-10 3-1,-5 4 1,-6-3 0,2-4 0,4-8-1,6-8 2,10-14-1,14-16 0,10-11 1,11-17-1,13-11 1,6-8-1,4-6 1,3-5-1,-3 3 1,-7 4-1,-8 10 0,-7 10 0,-7 9 0,-7 11 0,-8 11-1,0 0 1,15 11 0,-1 1 0,8 1-1,6-1 1,8-2 0,5-4 0,4-2 0,3-5 0,-6-2 0,-5-2 0,-10-2 0,-9 0 0,-18 7 0,0 0 0,-14-8-1,-13 12 1,-5 6 0,-10 5 0,-5 7 0,-3 7 0,2 5 0,7 5 1,7 3-1,11-2 0,15-3 1,18-7-1,19-10 1,16-14-1,11-12 0,9-12 1,3-12-1,-2-7 0,-6-4 0,-11-3 0,-14 5 0,-12 4-1,-14 11 1,-11 8 0,-11 10 0,-3 12-1,-4 9 1,3 8-1,2 6-1,7 3-1,10 4-1,7-5-3,23 6-9,-8-26-11,29 12-13,-8-21 1,18 1-1,-12-16 2</inkml:trace>
  <inkml:trace contextRef="#ctx0" brushRef="#br2" timeOffset="33072.212">15822 3906 103,'-15'5'37,"-13"-3"2,11 17-2,-6 2-33,4 10 0,0 6-1,4 6 0,1 1 0,6-1-1,3-5 0,2-1-1,3-10 1,2-11-1,-2-16-1,21-6 1,-5-15-1,2-10 1,3-8-1,2-9 1,1-8-1,-1-1 0,0 1 1,-3 6-1,-3 7 0,-1 6 0,0 9 0,0 10 0,1 10 0,1 8 0,2 9 0,1 5 0,0 4 0,2 5-1,-6 2 1,-2 0-1,-8 3 1,-4-1 0,-11-2 0,-7-1 0,-10-4 0,-8 1 0,-6-2 0,-1-2 1,-2-2-1,3-1 0,3 2 0,5 1 1,4 6-1,5 4 0,5 7 0,-1 9 1,2 8-2,-3 3 1,0 6-1,-3 1 1,1-3-1,2-9-1,5-6-2,6-23-4,22-7-9,0-33-10,34-3-12,3-33-1,22-7-1,4-28 1</inkml:trace>
  <inkml:trace contextRef="#ctx0" brushRef="#br2" timeOffset="33399.8141">16630 3267 117,'-42'26'43,"3"29"0,-15 1-2,14 6-38,-1 16 0,5 7-2,7 0 1,5-3-2,7-8 2,5-9-4,6-15 2,6-13 0,6-17 0,7-16 0,9-15 0,7-12 2,4-8-2,3-5 0,1 1 0,-2 4 0,-2 9 0,-7 13 0,-6 14 0,-7 13 0,-5 11 0,-4 6-6,8 12-6,-10-13-5,18 16-7,-18-32-8,28 6-8,-4-28-4,13-4 0</inkml:trace>
  <inkml:trace contextRef="#ctx0" brushRef="#br2" timeOffset="33899.0173">17989 3342 76,'-11'-51'39,"-13"-2"-1,5 18 1,-17 4-29,10 21-3,-10 11-2,2 20-2,-5 13 0,-1 19-1,-4 13 0,0 14-1,3 9 0,2 6 0,11 1-1,6-3-3,12-4-1,7-17-5,24-2-28,-5-26-2,13-3 0,-8-26-1</inkml:trace>
  <inkml:trace contextRef="#ctx0" brushRef="#br2" timeOffset="35100.225">17349 3838 101,'-11'0'40,"11"0"2,0 0-3,18-4-35,12 3-2,6-1 0,7 1 0,-2-1 0,-2 2 0,-4 2-1,-8 1 0,-7 5 0,-6 4 0,-7 4-1,-9 3 0,-2 4 1,-3 6-1,-2 1 0,2 0 0,1-2 0,2-3-1,1-5 1,7-4 1,-4-16-1,15 2 0,0-13 0,-1-9 0,1-6 0,0-8 0,-1-4 0,0-3 0,-2-1 0,0 3 0,-3 6 0,2 3 0,-1 6 0,4 8 0,2 6 0,3 7 0,4 3 0,6 2 0,8 0 0,5 2 0,3-2 0,2-1 0,-1 0 0,-5-1 0,-6 0 0,-8 1 0,-11 1 0,-16-2 0,0 0 0,-23 17-1,-5-6 1,-7 4 0,-3 5 0,-4 5 0,1 5 0,3 4 0,8 1 0,11 2 0,12-1 0,15-4 1,16-6-1,12-10 0,13-11-1,10-11 2,6-10-1,0-11 0,-4-7 1,-9-8-2,-9-2 2,-14-3-1,-12 2 0,-14 5-1,-12 4 1,-6 5 0,-5 8-1,-4 8 1,2 5 0,6 9-1,6 5 1,10-4 1,16 14 0,7-6-1,12 1 1,9-3-1,5 2 1,-1-4-1,-3 0 1,-6 2-1,-9-1 1,-9 5-1,-12 1 1,-12 4-1,-9 2 0,-8 5 0,-4 1 0,-3 4 0,-1-3 0,3 0 0,4-4 0,6-4 0,15-16 0,0 0 0,14 2 0,7-17 0,6-7 1,6-3-1,0-4 0,1-1 1,-5 1-1,-5 5 0,-6 6 0,-6 5 0,-12 13 0,0 0 1,4 10-1,-9 7 0,1 4 0,3 4 0,3-1-1,5 0 1,6-7 0,5-6 1,9-10-1,5-7 0,4-9 0,0-6 1,-1-3-1,1-1 1,-9 3 0,-2 2-1,-10 11 0,-15 9 0,0 0 0,-3 28-1,-6-1 0,-2 6-3,5 5-3,-6-7-7,22 14-4,-13-23-8,28 12-9,-9-23-6,15-1-2,-2-16 2</inkml:trace>
  <inkml:trace contextRef="#ctx0" brushRef="#br2" timeOffset="35505.8276">20168 3194 96,'20'-19'39,"-12"-7"1,6 17-1,-14 9-34,0 0-1,-4 16 0,-9 25-1,-9 13-1,-5 14-1,-2 14 0,2 8 0,1 5-2,5-2 0,10-4-2,6-16-3,19 1-8,-6-28-24,20-3-2,-10-27 1,13-1-1</inkml:trace>
  <inkml:trace contextRef="#ctx0" brushRef="#br2" timeOffset="35708.6289">19928 3756 106,'-33'-17'39,"19"15"2,2-3-1,12 5-36,31-5-3,8-2 0,18-4-3,11-6-1,15 0-2,2-14-5,17 8-25,-16-16-3,4 6-1,-19-15 1</inkml:trace>
  <inkml:trace contextRef="#ctx0" brushRef="#br2" timeOffset="36036.231">20786 3057 102,'-32'-3'40,"13"31"0,-12 8 0,12 22-34,-12 9-2,1 16 0,-4 3-1,2 4 0,2-2-1,4-4-1,5-10 0,8-13 0,4-13-1,11-14 1,7-15-1,11-12 1,7-14-1,6-10 1,3-7-1,1-8 0,1-3 1,-2 3-1,-5 2 0,-8 9 0,-4 9 0,-8 11 0,-11 1-1,12 27-1,-7-2-2,-1 2-1,10 12-7,-3-20-10,25 17-9,-10-24-11,22 3 2,-7-19-2</inkml:trace>
  <inkml:trace contextRef="#ctx0" brushRef="#br2" timeOffset="36379.4332">21033 3735 108,'-18'14'39,"2"-10"1,21 10-1,15-7-36,7-1 0,12-5-1,9-2 1,2-4-1,1-4-1,-5-6 0,-9 0 0,-9-4 0,-12-2-1,-12 2 0,-16 2 1,-6 3-2,-9 7 1,-6 8 0,-4 6 0,-3 10 1,3 6 0,3 5-1,11 4 0,9 1-1,11-4-2,17 4-9,1-23-10,29 13-11,-4-22-8,25 4 0,12-15-1</inkml:trace>
  <inkml:trace contextRef="#ctx0" brushRef="#br2" timeOffset="36894.2365">22059 3624 89,'19'8'39,"-19"-8"-1,4 23 2,-20-5-30,1 8-7,-5 5 1,1 7-2,-4 3 0,2 0 0,3 0-1,3-2 1,5-7-1,5-4 1,3-11-1,4-5 0,-2-12 1,15-10-1,-5-8 0,2-8 0,1-7 0,4-4 0,1-2 1,3-2-2,-1 1 0,4 6 1,2 5-2,4 7 1,3 7 0,0 7-2,7 8-1,3 1-1,8 11-3,-5-13-15,17 16-16,-14-12-1,12 7 1,-15-13-1</inkml:trace>
  <inkml:trace contextRef="#ctx0" brushRef="#br2" timeOffset="37237.4387">22670 3639 105,'-26'8'39,"-19"-6"1,6 16 0,-12 0-32,1 9-3,-3 4 0,6 7-1,3 1-1,11 1 0,11-2 0,15-3-3,15-7 0,18-8 0,17-11 0,12-9 0,8-9 0,6-7 0,-1-8 0,-5-4 0,-5-4 0,-13 4 0,-13 3 0,-13 5 0,-13 9 0,-6 11 0,-19 1 0,-2 13 0,-4 7-2,-1 6 1,4 3-1,6-2-2,14 1-1,5-10-4,26 6-10,-3-26-14,26 4-7,-4-18 1,16 0 0</inkml:trace>
  <inkml:trace contextRef="#ctx0" brushRef="#br2" timeOffset="37689.8416">23119 3734 110,'-14'7'37,"-11"-3"2,11 17-1,-9 0-33,5 7-1,0 2-1,4 3 0,3-2 0,6 0 0,6-8-1,8-4-1,7-10 0,11-9 0,7-9 0,4-6 0,3-8-1,1-4 1,-1 1-1,-7 0 0,-3 4-1,-9 7 1,-10 10-1,-12 5 0,6 15 0,-10 5 1,-6 9-1,1 6 1,1 1 1,6 3-1,4-5 1,9-4 0,8-9-1,10-8 2,6-12 0,5-13-2,1-8 0,-1-9 0,-4-8 0,-6-3 0,-8-2 0,-8-1 0,-3 4 0,-7 3 0,2 6-2,-9-1-10,3 31-8,-3-28-9,3 28-11,0 0-2,-18 15-1,-8 0 1</inkml:trace>
  <inkml:trace contextRef="#ctx0" brushRef="#br2" timeOffset="38547.8471">4767 5378 85,'0'-16'39,"-2"5"0,-16-6 0,0 12-34,-16 2-1,-6 15-1,-10 12 0,-3 15 0,-6 12-2,4 11 1,4 2 0,12 3-1,15-11 1,17-10-1,21-20 1,24-23-1,24-28 0,16-24 0,18-21 1,6-19-1,2-8-1,-6-6 1,-12-1-1,-19 6 0,-21 12 0,-18 18 0,-21 19 0,-15 21 0,-15 22 0,-10 24 0,-3 22 0,-1 19-1,3 20 1,6 11-2,10 11-1,11-3-5,26 8-11,1-27-12,27 4-9,5-27 1,21-9-3</inkml:trace>
  <inkml:trace contextRef="#ctx0" brushRef="#br2" timeOffset="38922.2495">5487 5386 95,'-46'14'38,"-10"2"3,12 20-3,0-1-32,13 8-1,11 0-1,18 0-1,13-5-1,18-7 1,12-10-2,11-10 0,5-11 0,4-9 0,-2-12-1,-1-5 0,-9-9 1,-11-2-1,-10-1 0,-8 3 0,-12 1 1,-1 9-1,-9 5 0,-1 10 0,3 10 0,-15 9 0,8 9-1,3 5 1,6 5-2,0 0-2,11 1-1,-1-13-3,23 6-12,-8-30-14,23 1-6,-5-22 1,19-1-1</inkml:trace>
  <inkml:trace contextRef="#ctx0" brushRef="#br2" timeOffset="39109.4507">6356 4867 94,'-7'-19'37,"-17"14"0,2 33 1,-17 19-32,6 19-4,-4 15 1,5 12-3,5 6 1,8-1-2,12-2-2,7-15-3,19-3-23,-9-27-10,16-11 1,-11-27-1</inkml:trace>
  <inkml:trace contextRef="#ctx0" brushRef="#br2" timeOffset="39577.4537">6058 5286 103,'0'0'39,"-11"9"1,31 6-4,9-1-35,14 2 0,14-2-1,11-1-2,9-3-1,0-6 0,2-1-1,-9-6 0,-5-2 1,-13-4 1,-14-3 1,-16-2 2,-15-1 2,-7 15 2,-24-18 0,-5 20 1,-17 3 0,1 10 0,-5 8-2,3 9 0,4 6-1,9 4-1,12-1-1,18-2 0,17-6 0,13-9 0,16-12-1,12-15 0,4-11 1,6-9-1,-1-9 0,-9-5 0,-7-4 0,-8 3 0,-11 4 0,-11 8 0,-7 11 0,-10 15-2,-11 11 0,-9 12-5,7 22-7,-17-7-4,14 30-9,-23-17-7,14 16-7,-10-11-1,9 4 2</inkml:trace>
  <inkml:trace contextRef="#ctx0" brushRef="#br2" timeOffset="40310.6584">1142 6868 107,'-11'12'39,"11"-12"2,11-1-2,4-10-34,22 2-2,4-1-1,4 3 0,-1 3-1,-4 5 0,-5 5-1,-7 3 1,-8 7-1,-12 5 0,-10 6 1,-6 5 0,-11 4 0,-6 3 0,-6 2 0,-3 4 0,-1 0 0,1-1 0,7-5 0,8-5-1,9-4 0,12-7-1,15-7 1,13-10-2,18-12 1,14-12-3,21-5-5,1-28-15,24 2-15,-8-19-1,6-3 0,-10-16 0</inkml:trace>
  <inkml:trace contextRef="#ctx0" brushRef="#br2" timeOffset="40685.0608">1699 6182 81,'-145'15'40,"-4"30"0,-10 14 0,14 34-14,7 8-23,21 16 1,18 16-1,19 11 0,34 4-1,34-1 1,41-9-1,40-12 0,39-21-2,32-28 1,36-37-1,25-39 0,11-38 1,9-31 1,-12-30 0,-24-21-2,-30-17 0,-34-9 0,-45 0 0,-42 4 0,-45 6 0,-42 8-2,-36 14 2,-31 18-3,-22 27 2,-16 29-2,-4 36 0,0 23-3,21 42-12,10-3-10,45 21-13,26-6 0,48-5-3,44-21 4</inkml:trace>
  <inkml:trace contextRef="#ctx0" brushRef="#br2" timeOffset="50481.9236">3265 6568 79,'5'-14'37,"-5"-3"-2,6 6 1,-8-1-31,2 12-2,0 0 1,0 27-2,-4 10 0,-2 16 1,-1 10-2,0 12 1,-1 9-2,1 4 1,4 1-6,-3-18-5,14 2-26,-5-18 0,11-6 0,-3-23-1</inkml:trace>
  <inkml:trace contextRef="#ctx0" brushRef="#br2" timeOffset="50793.9256">3251 6546 92,'-5'-32'34,"-1"4"3,17 15-1,6 0-30,13 9-2,11 4-2,11 9 0,5 6-1,6 9-1,-1 7 2,-5 10-1,-13 11 0,-15 13 0,-23 11-1,-19 8 2,-19 6-2,-17 2 1,-12-2-2,-5-9-2,5-9-3,2-26-18,23-8-13,11-27 0,25-11-1,13-26 1</inkml:trace>
  <inkml:trace contextRef="#ctx0" brushRef="#br2" timeOffset="51105.9276">4147 6799 90,'0'0'35,"-14"3"1,-4 16-1,-9 6-31,-5 18-1,-2 5 0,5 10 0,2 0-1,13-2 1,14-7-2,16-9 2,17-18-2,14-18 1,14-19-1,8-15 1,3-13 0,-3-8-1,-10-6 0,-13 0-1,-19 7-1,-18 5-1,-16 16-3,-21 4-5,2 20-26,-14 3-2,10 15 0,3-5-1</inkml:trace>
  <inkml:trace contextRef="#ctx0" brushRef="#br2" timeOffset="51683.1313">5598 6977 72,'15'-22'36,"-5"-6"0,-2 10 0,-12-6-27,4 24-2,-24-11 0,0 18-2,-15 7-1,-1 14 0,-4 9-2,3 6 0,6 4 0,11 1-1,13-6 0,18-1 0,17-13 0,16-9 0,14-16 0,11-13-1,5-13 1,3-10-1,-2-8 1,-7-2-1,-12 0 1,-9 2-1,-12 7 0,-10 9 0,-10 14-1,-11 11 1,-1 21-1,-4 9-1,4 14-2,1-1-6,19 15-27,1-10-2,19 3 0,8-16-3</inkml:trace>
  <inkml:trace contextRef="#ctx0" brushRef="#br2" timeOffset="52073.1338">7343 6481 102,'16'2'37,"-15"13"2,-1 23-10,-13 9-26,-2 12 0,-5 9-1,-2 12 1,-4 4-3,4 1 1,6-7-3,8-13-2,15 1-20,7-25-14,23-13 1,7-23-2,21-11 2</inkml:trace>
  <inkml:trace contextRef="#ctx0" brushRef="#br2" timeOffset="52353.9356">7909 6782 76,'-30'9'39,"-15"5"0,6 16-1,-9-4-12,13 17-22,4 1-1,15 1 0,11-3-1,16-4-1,13-9 0,13-10 1,12-14-1,4-10 0,4-14 0,-4-7 0,-5-8 0,-10-4-1,-8-1-1,-13-1 0,-10 5-2,-11 2-2,-5 14-1,-13 0-21,7 19-12,-8 1 0,13 14-1,-1-3 1</inkml:trace>
  <inkml:trace contextRef="#ctx0" brushRef="#br2" timeOffset="52821.9386">8601 6802 98,'-26'-10'38,"-12"-3"1,5 12-1,-8 0-33,4 11 0,0 4-1,6 9-1,5 6 0,9 6 0,10 0-2,13 1 1,13-5-1,10-6 1,8-10-1,8-11 0,3-11 0,3-11 0,-4-11 0,-4-6 0,-9-4 0,-9-1 0,-8 1 0,-4 4-1,-8 7 1,-3 9-1,-3 8 0,1 11 0,-10 13-1,5 8 1,1 8 0,1 5 0,2 4 0,3 3 0,4-1-1,0-4-1,6-2-2,-5-9-2,5 0-3,-12-25-5,16 26-24,-16-26-2,0 11 2,-10-12 0</inkml:trace>
  <inkml:trace contextRef="#ctx0" brushRef="#br2" timeOffset="53289.9416">8705 6853 93,'0'0'37,"0"0"1,0 0 1,0 0-32,0 0 0,0 0-2,0 0-1,0 0 0,0 0-1,8 14-1,-5 3 0,1 9-1,0 7 1,1 11-2,1 9 2,-1 10-1,1 8 0,-2 3-1,-4 6 0,-6 2 1,-4 2-1,-7-2 1,-5-3 0,-8-13-1,-4-6 1,-5-12-1,2-15 0,2-18 0,5-18-3,9-17-2,2-31-12,25-1-16,-2-31-9,15-7 1,-1-16-2</inkml:trace>
  <inkml:trace contextRef="#ctx0" brushRef="#br2" timeOffset="53539.5432">9188 6870 125,'21'13'43,"-1"-22"1,20 3-3,9-12-39,5-3-2,8 0 0,0-5 0,7 13-16,-20-16-14,15 13-12,-15-6-1,3 7 0,-13-5-1</inkml:trace>
  <inkml:trace contextRef="#ctx0" brushRef="#br2" timeOffset="54007.5462">10271 6271 90,'5'-11'37,"-5"11"1,0 0 0,-4 27-33,-7 3-2,0 11 0,-4 11 0,-2 11 0,-2 8-1,1 5 0,4 0-2,4-5-1,13 4-15,4-21-18,20-7-5,7-22 1,22-10-2</inkml:trace>
  <inkml:trace contextRef="#ctx0" brushRef="#br2" timeOffset="54288.348">10692 6647 102,'-37'-12'39,"1"15"2,-12 1-1,11 15-32,-2 2-3,11 12 0,11 3-1,13-1 1,13 3-2,19-3 0,13-6-3,6-10 0,4-6 0,3-11 0,-6-10 0,-4-8 0,-8-9 0,-13-5 0,-8-3-2,-9-1-1,-1 2-3,-8-2-2,7 13-6,-13-3-26,14 14-1,-5-2 1,14 12 1</inkml:trace>
  <inkml:trace contextRef="#ctx0" brushRef="#br2" timeOffset="54803.1513">11127 6679 102,'0'-20'36,"0"20"1,-12-23 1,-1 20-31,-10 4-1,0 12 0,-11 5 0,3 11-1,-3 4 0,5 6 0,7-1-3,10 0-2,11-5 0,13-9 0,13-9 0,11-9 0,8-12 0,4-10 0,-1-8 0,-2-8 0,-3-4 0,-6-1 0,-7 2 0,-8 4 0,-7 10 0,-6 9 0,-8 12 0,-6 23 0,-7 18 0,-5 23 0,-5 18 0,-5 15-4,-1 11 3,-4 11-1,2 1 0,1-5 1,5-10 0,-1-17-1,4-18 2,2-18 2,1-25-2,5-17 1,0-23 0,5-18 0,-2-18 0,8-12-1,4-14 1,8-10 0,9-1-1,2-2 0,9 9-3,-3 1-8,18 24-15,-20-3-12,11 20-3,-7 3 1,15 15-2</inkml:trace>
  <inkml:trace contextRef="#ctx0" brushRef="#br2" timeOffset="55583.1563">12320 6729 90,'-34'-8'38,"-4"12"-1,-16 3 2,7 16-31,-12 4-1,10 13-1,-1 2-2,13 4 0,9-3-1,17 0 0,19-12-1,17-9 0,18-16-1,12-11 0,7-11-1,7-8 1,-1-11-1,-4-4 0,-10-1 1,-12-1-1,-14 5 0,-11 4 0,-9 8 0,-9 7-1,1 17 1,-21 5 0,6 20 0,-2 16-1,-2 18 1,-1 20-2,-2 13 1,-1 13-1,-1 8 1,-3 4 0,-2-4 1,1-8-1,1-14 0,5-17 3,1-20-1,7-19 0,6-25 0,8-20 0,7-23 0,7-17 0,9-13-1,3-15 1,7-12-1,-1-9 0,7-1-1,-4 2-1,1 16-1,-8 1-6,12 25-20,-15-3-11,10 24 1,-4 4-1,12 16 0</inkml:trace>
  <inkml:trace contextRef="#ctx0" brushRef="#br2" timeOffset="56285.1608">13068 6767 115,'-11'4'40,"-8"-4"1,3 12-1,-14 0-35,11 6-2,-5 6-1,1 7 0,-2 5-1,2 4-1,1-1 1,3 0-1,2-7 0,5-5 1,4-7-1,8-20 0,0 0 0,17-10 0,1-13 1,2-7-1,4-7 0,1-6 0,3-2 0,1 1 0,-2 5 0,-2 3 0,1 9 0,3 5 0,-2 9 0,2 6 1,4 7-1,2 4 0,3 3 0,5 1-1,1 1 1,1-1 0,1-1-1,-2-1 1,-6-3-1,-5-1 1,-11 1 0,-9-2 0,-13-1 0,0 0 0,-24 9 0,-1-1 1,-5 5-1,-7 4 0,0 5 0,-3 7 1,4 3-1,5 3 1,7-1-1,8-1 2,10-5-2,13-7 0,12-9 0,14-11 0,9-13 0,7-7 0,5-10 0,-1-5 0,-3-4 0,-6 0 0,-11 1 0,-7 5 0,-12 8 0,-8 7 0,-6 17 0,-14-2 0,2 17 0,-1 6 0,4 8 0,2 2-5,9 6 0,4-6-2,19 7-12,-8-20-16,22 2-5,-2-14 0,12 0 1</inkml:trace>
  <inkml:trace contextRef="#ctx0" brushRef="#br2" timeOffset="56859.4153">14037 6852 102,'-4'-24'37,"2"11"1,-8-2-1,10 15-31,-17 10-1,6 11 0,-5 7-1,2 12-1,-2 4 0,1 6 0,0 0-1,4-2 0,0-4-1,6-8 0,-1-8 0,5-7 0,1-21-1,0 0 1,13-4-1,-6-15 1,3-10-1,1-6 0,4-8 2,0-7-2,1-4 0,4-2 0,1 3 0,3 3 0,1 5 0,3 5 0,0 10 0,2 10 0,-2 9 0,-1 10 0,-3 7 0,-2 7 0,-6 7 0,-3 7 0,-8 4 0,-7 5 0,-5 2 0,-5 2 0,-8 1 0,-4 0 0,-5-4 0,-3-4 0,-1-3 0,-3-4 0,0-5-2,0-8 4,2-2-2,6-4 0,0-4-2,7 1 4,1-1-2,5 5 0,2 5 0,3 10-3,0 8 2,-2 7 0,-1 7 0,-1 6-1,2 0 0,1-2-2,5-3 0,3-13-2,16-2-10,-13-31-15,37 3-10,-6-25 1,19-5-1</inkml:trace>
  <inkml:trace contextRef="#ctx0" brushRef="#br2" timeOffset="57289.6481">14613 6267 118,'6'-12'42,"-18"19"0,3 24-1,-14 8-37,9 13-2,2 10 0,-2 12 2,-3 11-4,0 3 0,-3-3 0,3-3 0,1-10 0,4-10 0,4-14 0,5-14 0,8-19 0,9-14 0,9-16 0,9-9 0,6-9 0,0-5 0,1-1 0,-2 2 0,-4 8 0,-7 12 0,-10 14 0,-16 3 0,6 23 0,-13 4 0,-2 10 0,-3 2 0,3 3 0,0-4 0,7 0 0,-1-13-10,17 8-9,-14-33-12,28 24-10,-9-22-1,13-1-1,-2-11 2</inkml:trace>
  <inkml:trace contextRef="#ctx0" brushRef="#br2" timeOffset="57492.4494">15146 7129 129,'-23'11'43,"-6"-12"-3,12 7-3,7-5-50,-7-18-15,17 17-13,2-23 0,8 10-2,-1-9 1</inkml:trace>
  <inkml:trace contextRef="#ctx0" brushRef="#br2" timeOffset="58069.6531">16038 6497 92,'10'-19'38,"-6"1"-1,-4 18 2,0 0-34,8 21-3,-16 13 1,1 16 2,-8 9-3,0 12 1,-4 5-1,1 4 1,1-6-3,5-9 3,5-7-5,3-18-4,18-5-27,-6-25-5,13-8-1,-6-19-1</inkml:trace>
  <inkml:trace contextRef="#ctx0" brushRef="#br2" timeOffset="58600.0565">15795 6670 88,'-47'-13'38,"2"2"2,16 13 0,5-8-17,24 6-18,12 0-2,22-2-1,17-9-1,15-1-1,12-8 0,11-5-2,7-3 1,4-4-2,-1 2 1,-7 0-1,-11 6 1,-14 3 1,-14 8 0,-17 6 0,-14 8 1,-16 11 1,-14 6 0,-11 9 1,-8 9 0,-5 9 2,-5 7-2,0 9 2,-1 2-2,3 5 2,4-2-2,9-3 0,9-9-1,9-5 1,11-13-2,10-13 2,11-14-2,9-13 0,7-13 0,3-9 0,3-11 0,-2-6 0,-4-1 0,-6 0 0,-6 6 0,-9 6 0,-6 10 0,-8 12 0,-9 10 0,-4 26 0,-5 5 0,-2 11 0,0 5 0,2 4 0,7 1-4,3-7-1,18-5-5,2-22-15,26 1-14,-3-21-2,16-4 2,-5-19-1</inkml:trace>
  <inkml:trace contextRef="#ctx0" brushRef="#br2" timeOffset="58802.8578">17217 6785 111,'-15'-2'38,"-14"4"1,8 18-1,-5 4-32,4 14-1,1 4-2,6 5-1,3 0-1,10-3-1,9-4-2,4-9-4,21 1-20,-8-29-13,18-3 0,-4-22-1,12-4 0</inkml:trace>
  <inkml:trace contextRef="#ctx0" brushRef="#br2" timeOffset="58927.6586">17302 6497 106,'-33'-29'38,"15"15"-1,7 7-7,11 7-63,23 3-3,2 1-1,19 11-2</inkml:trace>
  <inkml:trace contextRef="#ctx0" brushRef="#br2" timeOffset="59255.2607">17792 6724 87,'-33'5'39,"1"4"-1,-13-7 3,6 15-17,-3-7-20,6 5 1,3 0-2,11 5-1,7 1 0,16 0 0,13 0-1,14-3 0,10-3-1,7 1 0,3-1 1,-2 1-1,-5 2 1,-12 4-1,-15 2 0,-16 5 0,-13 3 1,-11 0-1,-9 1 0,0-4-2,2-1-2,1-13-6,23 5-21,-1-19-10,10-1 2,22-14-3</inkml:trace>
  <inkml:trace contextRef="#ctx0" brushRef="#br2" timeOffset="60004.0655">18805 6784 104,'10'-13'37,"-12"-3"2,2 16-2,-10-11-33,0 13 1,-11 4-1,-1 9 0,-6 4-1,1 5 1,-1 4-1,6 6-1,6-1 1,10 2-1,13-4-1,13-2 0,10-7 1,8-5-2,9-9 0,4-7 0,1-10 0,0-8-2,-6-5 2,-6-3 0,-13-2-1,-3 0 1,-12 3 0,-2 3 0,-9 9 0,-1 12 0,-15-2-1,3 12 1,3 8 0,0 7 0,5 3 0,5 4 1,7-2-1,7-3 1,7-8 1,9-5-2,3-11 0,7-10 0,1-8 0,-3-8 0,-2-8 0,-3-4 0,-8-2 0,-4-1 0,-5 6 0,-7 1 0,-2 9-3,-4 0-4,9 21-11,-15-11-16,18 17-7,-16-5 2,34 5-2</inkml:trace>
  <inkml:trace contextRef="#ctx0" brushRef="#br2" timeOffset="60206.8668">19704 6767 114,'0'0'40,"0"0"0,-6 18 0,-2 3-33,-8 2-3,2 9 0,-2 3-2,2 5 0,2-2-2,7-3 0,6-6-2,5-12-3,17 3-14,-9-29-16,22 0-6,-6-17 1,11-4 0</inkml:trace>
  <inkml:trace contextRef="#ctx0" brushRef="#br2" timeOffset="60347.2677">19755 6495 109,'-28'-21'38,"-2"5"0,13 12-2,17 4-38,0 0-24,15 1-11,9-2-1,13 5 0,4-9-1</inkml:trace>
  <inkml:trace contextRef="#ctx0" brushRef="#br2" timeOffset="60581.2692">20216 6316 116,'-7'11'40,"-15"5"1,8 20-3,-9 9-33,3 13 0,-3 12-1,-1 9 0,0 4-2,4 0-2,6-6 0,8-8 0,10-14 0,6-15 0,18-16-7,4-26-8,24-8-20,-7-25-6,12-6 1,-10-20-2</inkml:trace>
  <inkml:trace contextRef="#ctx0" brushRef="#br2" timeOffset="60752.8703">20592 6267 120,'-16'20'41,"3"35"2,-16 12-3,7 19-34,-6 5-3,5 3-1,1 0-2,3-9-5,16 1-15,-10-24-16,19-6-6,-4-24 1,14-10-2</inkml:trace>
  <inkml:trace contextRef="#ctx0" brushRef="#br2" timeOffset="61267.6736">21554 6420 90,'9'-29'36,"3"7"1,-10-4 0,3 14-31,-11 1-1,6 11 1,-16 15-1,2 12-1,-5 8 0,-1 15-2,-4 9 1,1 9 0,0 5-2,2 3 1,6-4-2,5-2-1,9-7-3,2-18-5,17 0-29,-4-21-1,9-4 0,-6-18-2</inkml:trace>
  <inkml:trace contextRef="#ctx0" brushRef="#br2" timeOffset="61470.4749">21249 6751 115,'-26'-13'40,"15"13"2,11 0-2,20-5-31,13 5-7,19 3-1,16-1-2,12-3-4,16 12-20,-6-14-13,11 7-3,-12-7 2,2 3-3</inkml:trace>
  <inkml:trace contextRef="#ctx0" brushRef="#br2" timeOffset="61860.4774">21916 6740 112,'-34'21'39,"2"-8"2,19 7-1,4-5-35,19-1-2,14-5 0,18-1 0,8-4-1,8-3 0,4-4-1,1-5 0,-5-4-1,-8-3 0,-10-3 0,-14-2 0,-15-1 0,-12-1 0,-13 3 0,-14 3 0,-8 5 0,-10 8 0,-6 7 0,-4 10 1,3 9-1,4 10 2,11 3-2,12 5 0,16-2 0,23-2 0,19-6 0,22-10-4,22-6-3,9-23-10,21 3-22,-8-19-1,7 0 1,-16-17-1</inkml:trace>
  <inkml:trace contextRef="#ctx0" brushRef="#br2" timeOffset="62078.8788">22899 6307 116,'-29'35'39,"0"26"1,-15 2 0,0 13-35,-2 3-2,5 3 1,3-3-3,11-9-1,16-10-2,11-19-1,24-7-8,4-29-26,26-11-3,2-22 1,16-7-1</inkml:trace>
  <inkml:trace contextRef="#ctx0" brushRef="#br2" timeOffset="62250.4799">23295 6212 115,'1'-14'41,"-21"19"0,-2 32 0,-19 9-33,2 24-5,-3 10-1,5 3 0,7 2-3,4-4-1,18 1-5,-2-20-22,24 6-10,-2-18-2,21-4 0,2-17-1</inkml:trace>
  <inkml:trace contextRef="#ctx0" brushRef="#br2" timeOffset="62656.0825">23750 6725 116,'-25'-2'41,"3"13"1,-10-1-1,1 9-36,5 4-1,6 7 0,0-1-2,9 3-2,5-3 0,10-2 0,6-7 0,8-6 0,6-9 0,6-6 0,5-7 0,2-6 0,1-7 0,-2-3 0,0-3 0,-5-1 0,-2 2 0,-4 1 0,-5 5 0,-6 6 0,-14 14 0,0 0 0,0 17 0,-15 4 0,-4 9 0,-5 4 0,5 4 0,0-5-4,16 5-10,-2-24-17,30 4-11,1-18 1,19-3-1,3-13 3</inkml:trace>
  <inkml:trace contextRef="#ctx0" brushRef="#br2" timeOffset="62936.8843">24268 6702 132,'-16'5'41,"-12"-2"0,10 21-8,-2-6-31,8 6 1,6 1-2,10 3 1,9-2-2,8 0 0,5-2 0,6-1 0,-3-1 0,-2 0 0,-6 1 0,-10 1 0,-11 4 0,-10 0 0,-10 2 0,-8-4 0,-2 2 0,-6-6 0,8 2-12,-10-23-16,23 5-13,-4-15-2,23-2 1,-1-14-2</inkml:trace>
  <inkml:trace contextRef="#ctx0" brushRef="#br2" timeOffset="71251.7376">2981 8133 76,'0'0'37,"-7"-10"-1,7 10 0,0 0-32,11 21-1,-8 2 1,3 13-1,-5 14-1,-1 15 0,-4 8-1,-3 9 0,-3 4-1,-3-1-3,4 0-5,-6-15-26,17-13-1,-4-20-1,13-12 0</inkml:trace>
  <inkml:trace contextRef="#ctx0" brushRef="#br2" timeOffset="71438.9388">2789 8638 96,'-16'4'38,"16"-4"-1,8-16-3,22-11-32,23-9-2,22-8-3,7-14-11,20-2-22,1-8-1,8-2 0,-7-1 0</inkml:trace>
  <inkml:trace contextRef="#ctx0" brushRef="#br2" timeOffset="71828.9413">3819 7766 91,'-22'26'37,"-7"4"0,7 18 0,-4 2-33,4 9-1,0 5 1,5 10-1,-4 4 0,4 7-1,-1-5 0,6-4 0,1-6-1,6-9 0,1-11 0,5-11 0,6-18 0,7-12-1,3-13 1,5-9 0,2-7 0,1-2 0,-1-3-1,-2 2 1,-3 3-1,-3 7 0,-4 8 0,-2 10 0,-1 9-1,-4 3-1,4 8-1,2-1-1,10 7-4,-3-14-7,17 7-23,-5-15 0,14 2 0,-3-14-1</inkml:trace>
  <inkml:trace contextRef="#ctx0" brushRef="#br2" timeOffset="72140.9433">4238 8561 86,'-8'18'37,"8"-18"-2,16 17 3,6-20-32,12-3-2,9-12-1,11-7 0,3-8 0,1-1-2,-6-3 1,-7-1-2,-13 4 1,-14 7-1,-20 11 1,-18 11 0,-16 11 0,-8 12 0,-8 11 0,0 10 1,0 5-1,10 3 1,10-2-2,13-4 1,19-8-2,19-14-3,28-2-15,8-25-20,30-4 1,10-18-2,32-3-2</inkml:trace>
  <inkml:trace contextRef="#ctx0" brushRef="#br2" timeOffset="72920.9483">5880 8331 78,'-13'-3'37,"13"3"0,-12-2 0,12 2-33,-5 14 0,1 3-1,3 12 1,-5 6-1,0 9 0,-2 4-1,0 5 0,-2-4 0,2-4 1,-2-7-2,5-8 1,0-11-1,5-19 0,0 0 0,8-15-1,-1-14 1,1-8-1,0-9 1,2-6-1,-2-6 0,1 1 0,1 2 1,2 5-2,2 8 2,2 6-2,6 10 1,6 6 0,4 10 0,5 5 0,3 8-1,-2 3 0,-1 7 0,-5 3 0,-6 4 0,-11 4 0,-10 3 0,-12 0 0,-12 1 1,-8 1 0,-7-1-1,-7-3 1,-2-3 1,2-1-1,1-2 0,4 3 1,4 6-1,4 5 1,1 9 1,5 11-1,2 10 1,0 7-2,3 7 2,0 1-2,3-2 1,5-7-2,9-6-3,4-27-8,18-2-24,-4-29-3,17-11 0,0-25-2</inkml:trace>
  <inkml:trace contextRef="#ctx0" brushRef="#br2" timeOffset="73763.3537">6588 8243 88,'0'0'38,"-9"-15"0,-4 19 0,-11 7-36,-2 8 0,-4 9 1,2 11 0,-1 6-1,4 7 0,7-1 0,8 1 0,10-9 0,11-3-1,11-16 1,12-14-1,10-14-1,7-16 1,3-11-1,3-9 0,-6-8 1,-8-4-2,-12 1 1,-11-1 0,-14 7 0,-13 7-1,-12 9 1,-8 8 0,-3 9-1,-1 6 1,6 7 0,5 4 1,20-5-1,-4 17 0,24-13 0,15 0 1,12-5-1,12-2 0,5-3 0,2 0 0,-5-1 0,-5 1 1,-12 4-1,-11 2 1,-15 3-1,-18-3 1,1 20-1,-13-2 1,-8 4 0,-1 7 0,-1 1 0,5 2 0,4-1 0,8-1-1,10-8 1,10-6-1,9-9 0,11-9 0,7-10 1,1-7-1,1-5 1,-3-4-1,-4 1 0,-5 2 1,-9 5-1,-9 5 0,-14 15 0,0 0 0,1 15 0,-12 11 0,1 5 0,-2 7 0,5 3 0,3 1 0,5-4 0,7-7 0,8-10 0,9-12 0,5-14 0,3-11 0,3-10 0,1-11 0,-3-5 1,-4-6-1,-6 1 0,-5-1 0,-6 9-2,-6 2-1,0 13-1,-9 0-6,14 24-13,-12 0-17,0 0 0,9 14 0,9 4 0</inkml:trace>
  <inkml:trace contextRef="#ctx0" brushRef="#br2" timeOffset="74590.159">7887 8448 103,'-6'15'40,"6"-15"1,5 10-3,14-17-35,11-5 0,9-8 0,7-4-1,2-5-1,-1-1 0,-1-1-1,-10 1 0,-10 2 1,-11 4-1,-12 6 0,-13 5 1,-9 9-1,-9 8 0,-7 11 1,-4 9-1,-3 10 1,1 6-1,7 3 1,11 0 0,9-3-1,14-7 1,14-11 0,17-14-1,15-11 0,12-12 0,8-11 0,4-6 0,-2-4-1,-2-2 1,-8 6-1,-11 3 1,-11 8 0,-10 7-1,-11 9 0,-15 5 1,0 0-2,4 14-1,-7-2 0,-3-1-3,6 2 0,0-13-3,-1 17 1,1-17 1,0 0 2,0 0 3,13-6 1,-13 6 1,4-17 3,-4 17 2,2-19 1,-2 19-1,2-13-1,-2 13-1,0 0 0,0 0 0,0 0 0,14 12 0,-11-1 0,2 6 0,-4 1-1,1 6 0,-4 5 0,-1 5 0,-7 2-1,0 1 1,-2-2-2,0-4 1,1-4 0,2-8-1,9-19 1,0 0-1,8-23 1,6-6-1,3-8 1,2-6 0,2-2-1,1 0 1,-5 8 0,-1 3 0,-5 11 0,0 6-1,-1 7 1,-10 10-2,22-7-2,-11 3-3,16 9-8,-11-17-7,25 15-11,-14-16-10,18 2-1,3-9-1</inkml:trace>
  <inkml:trace contextRef="#ctx0" brushRef="#br2" timeOffset="75042.5619">10240 7528 90,'-38'18'37,"-5"29"1,-16 15 1,2 25-33,-4 10-1,13 13 1,12 3-3,20 2 0,18-11-3,22-14-3,31-6-19,10-30-17,25-9-1,5-21-2,12-10 1</inkml:trace>
  <inkml:trace contextRef="#ctx0" brushRef="#br2" timeOffset="75822.5669">10856 8576 52,'0'0'36,"0"0"0,0 0 1,6-21-22,-2 11-6,-8-13-1,8 1-3,-3-6-1,4 2-2,0-1 1,4 5-2,-2 3 1,3 8-1,-10 11 0,12 0 0,-9 11 0,2 8 1,0 5-1,-1 4 0,3 1 0,1 0 0,4-5 0,2-7 0,6-10-1,2-14 1,1-11-1,4-13 1,-2-11 0,0-9-1,-5-11 1,0-7 0,-4-5 0,-2-3 0,-4-1 0,-2 1 0,0 6 0,-1 9 1,1 11-1,0 11 0,5 11 1,5 11-1,9 9 1,6 7-1,9 1 0,9 3-1,8 0-1,4-3-2,7 10-11,-14-17-13,12 14-14,-17-7 0,1 9-2,-17-7 2</inkml:trace>
  <inkml:trace contextRef="#ctx0" brushRef="#br2" timeOffset="76321.7701">11507 8130 101,'-1'-16'41,"13"10"-1,-2-12-10,9 13-26,-1 4-1,4 6-1,-7 5 0,0 2-1,-9 4-1,-7 6 0,-11 4 0,-7 5 0,-8 3 1,-7 1-1,-1 1 1,-1-1 0,4-2 0,10-2 1,13-8-1,14-7-1,18-7 0,14-11-2,17-3-3,3-16-13,23 9-21,-12-11-1,10 6 0,-11-8-2</inkml:trace>
  <inkml:trace contextRef="#ctx0" brushRef="#br2" timeOffset="76477.7711">12183 8370 89,'-14'35'40,"-11"-1"-1,7 6 0,-8 4-38,4-16-13,13 7-25,-1-10-1,13-5-1,-3-20-1</inkml:trace>
  <inkml:trace contextRef="#ctx0" brushRef="#br2" timeOffset="77148.5754">12761 7717 82,'-11'-2'38,"11"2"-2,30-19 1,14 4-37,11 0 0,9 2 0,3 4 1,-2 5 0,-10 2 0,-10 11 1,-17 4-1,-15 8 2,-21 2 0,-12 6-1,-13 0 1,-3 0 0,0-4-1,7-3-1,8-8 0,21-14 0,7 10-1,21-12 0,15-5 0,7 0 0,4 1 0,-1 3 0,-7 6 0,-11 5 0,-16 10-1,-16 4 1,-12 4-1,-11 2 0,-3 3-2,-5-7-5,14 10-30,-5-13-1,19 4 0,4-9-2</inkml:trace>
  <inkml:trace contextRef="#ctx0" brushRef="#br2" timeOffset="77803.7796">13309 8424 79,'-21'6'40,"21"-6"-2,0 0 1,14-7-35,3-4-1,7 2 0,2-3 0,0 2-1,-2 1-1,-5 2 1,-5 3 0,-14 4-1,10 14 0,-12 1 0,-2 5-1,-2 3 1,5 2-1,2 2 1,2-5-1,9-4 1,2-10 0,6-8 0,3-12 0,5-11 1,-3-13-1,1-10 1,-3-13-1,-1-9 1,-3-8-1,-2-7 1,-5-4-1,-4 1 0,-4 5-1,-3 8 1,-2 13 0,-3 12 0,1 13 0,1 16 0,2 19-1,12 2 1,10 10 0,15 3-1,13-3 0,16 1 1,15-5-1,12-7-1,9-4 1,3-7 0,-4-3 0,-8-5 0,-11 0 0,-12-4 0,-17 0 0,-14 2 0,-14 2 0,-13 2 0,-6 3 0,-7 3 1,1 10-2,-10-7 1,10 7-1,-17 9-1,12 2-2,-2 0-1,8 11-8,-1-22-9,0 31-15,-4-19-3,8 7-2,-7-7 2</inkml:trace>
  <inkml:trace contextRef="#ctx0" brushRef="#br2" timeOffset="79036.1875">15323 8240 97,'10'7'39,"-14"6"0,-8 19-11,-16 7-28,-2 8 0,1 5-4,-5-11-13,16 9-21,6-15 1,18-8-2,14-19 0</inkml:trace>
  <inkml:trace contextRef="#ctx0" brushRef="#br2" timeOffset="80065.7941">15931 7928 86,'11'-6'39,"0"-1"0,10 10 0,-2 0-35,6 10 0,-5 3 0,0 9-1,-10 3-1,-7 9 0,-8 1-1,-9 1-1,-7-1 1,-7-2-2,0-5 2,0-3-1,5-9 0,8-11-2,15-8 3,0-11-1,20-15-1,11-6 2,11-9-1,8-9 1,5-4-1,7-2 1,-2 2-1,-6 9 1,-10 11 0,-9 11-1,-14 15 0,-21 8 1,1 28 0,-21 7-1,-8 6 1,-3 8 0,4 1 0,6-7-2,13-2 0,11-16-6,31 3-21,-2-21-12,20-4 0,2-19-3,8-4 3</inkml:trace>
  <inkml:trace contextRef="#ctx0" brushRef="#br2" timeOffset="80424.5964">16634 7550 101,'0'0'40,"0"0"1,0 0-1,18-10-36,-1 8-2,5-2 1,7 1 0,1 0-2,0 0 1,0 2-1,-4 1-1,-6 4 1,-9 3-1,-8 4 0,-12 5 0,-8 3 0,-6 3 1,-4 2-1,2 1 0,2 0 0,8-4 0,12-1-1,16-7-1,17 1-3,6-14-13,25 13-17,-5-10-5,12 8-1,-4-6 0</inkml:trace>
  <inkml:trace contextRef="#ctx0" brushRef="#br2" timeOffset="80596.1975">17280 8047 96,'-39'39'38,"6"7"0,-7-4-1,13-4-38,6 11-20,1-13-17,15-4 1,4-10-1,16-5-1</inkml:trace>
  <inkml:trace contextRef="#ctx0" brushRef="#br2" timeOffset="81220.2015">18075 7836 102,'34'0'39,"-6"-5"1,5 10-4,-4-4-33,3 7-1,-8 1-1,-5 6 1,-14 4-1,-9 5 0,-14 3 0,-11 8 1,-10 1-1,-6 1-1,-2-2 1,6-2-1,6-6 1,13-5-2,16-8 2,19-14-2,18-11 1,18-9 0,11-9 0,7-4 1,3-5-1,-4-3 1,-8 0-1,-11 4 1,-14 8 0,-16 7-1,-15 9 0,-12 10 1,-11 10-1,-7 8 1,-3 9 0,4 6-1,4 2 0,10 5 0,16 0-3,10-11-9,27 7-21,2-15-8,21 0 1,1-14-2</inkml:trace>
  <inkml:trace contextRef="#ctx0" brushRef="#br2" timeOffset="81719.4047">18767 7414 82,'0'0'39,"-10"-15"0,22 8-1,5-5-20,12 5-15,6 1-2,7 5 0,-4 2 1,-2 5-1,-10 3 0,-10 4 0,-11 4 0,-12 0-1,-12-1 1,-5 0 1,-6-1-1,0-1 0,5-3 0,8 0 0,11-1 0,6-10-1,23 20 0,6-8 1,5 3-1,-1 6 0,-1 1 1,-8 6-1,-12 0 0,-15 6 0,-15-2 1,-14 0-1,-8-2 0,-3-3 0,1-2-3,2-12-8,26 7-22,0-16-7,26 2 0,7-13-2</inkml:trace>
  <inkml:trace contextRef="#ctx0" brushRef="#br2" timeOffset="82000.2065">19159 8228 97,'-24'38'39,"-1"6"-3,-1 4-30,-5-8-43,13 1-1,3-10-1</inkml:trace>
  <inkml:trace contextRef="#ctx0" brushRef="#br2" timeOffset="82577.4102">20073 7469 83,'3'-14'38,"-3"14"0,0 0 1,5 28-26,-11-1-10,1 9-1,-1 6-1,1 5 0,1 3-1,1-5-2,10 2-8,-5-11-28,16-5 1,3-14-1,14-7-1</inkml:trace>
  <inkml:trace contextRef="#ctx0" brushRef="#br2" timeOffset="82780.2115">20731 7557 103,'-56'36'38,"-10"21"1,-22 2-4,1 19-31,-3 5-2,9 1-2,10 1-3,13-16-13,28 1-22,14-16-1,28-8-1,14-18-1</inkml:trace>
  <inkml:trace contextRef="#ctx0" brushRef="#br2" timeOffset="83373.0153">20497 8078 91,'0'0'38,"-12"9"3,12-9-3,15 16-32,5-12-4,1 1 1,4 0-1,-3 2 0,0 2 0,-8 4-2,-5 3 1,-8 1-1,-5 5 1,-8 0-1,-4 2 1,-5-3-1,-2-1 0,1-5 1,2-5-1,4-5 1,16-5-1,0 0 0,3-25 0,19 6 0,11-5 0,6-3 1,8-1-2,2-3 2,-2 2 0,-7 3 0,-4 6 0,-11 6 0,-12 13 1,-13 1-2,-16 23 1,-8 4 0,-5 8-1,-2 3 0,2 1 0,4-1 0,13-10-3,19-5-1,8-22-13,33 2-21,1-15-3,17-5 0,-2-13-1</inkml:trace>
  <inkml:trace contextRef="#ctx0" brushRef="#br2" timeOffset="83747.4177">21031 7755 106,'0'0'41,"-3"-12"0,21 9-1,1-6-36,16 2-1,4-1-1,1 3 0,-4 4-1,-8 4 0,-12 7-1,-13 2 0,-14 7 0,-13 2 1,-8 4-1,-6-1 0,-3 0 0,5-2 1,9-1-1,13-4 1,18-4-1,17-6-2,21-1-4,4-18-19,27 10-13,-4-12-3,13 4 0,-7-8-2</inkml:trace>
  <inkml:trace contextRef="#ctx0" brushRef="#br2" timeOffset="84215.4207">22123 7549 89,'-11'-15'38,"11"15"-1,-25 9 2,11 13-33,-2 2-3,7 7 0,2 0-1,4 0-3,10 2-4,3-17-21,21 3-12,2-11 0,17-3 0,1-14-1</inkml:trace>
  <inkml:trace contextRef="#ctx0" brushRef="#br2" timeOffset="84418.222">22601 7480 99,'-44'37'39,"-14"11"1,3 20-1,-8 5-35,2 15 0,1 3-2,6 1-2,11 1-2,8-15-7,21 2-29,1-16-3,16-5 2,7-17-3</inkml:trace>
  <inkml:trace contextRef="#ctx0" brushRef="#br2" timeOffset="84745.8241">21624 8307 92,'-17'28'39,"1"12"1,-8 1-1,3 6-35,1 0-5,5-6-5,15-1-30,7-14-3,22-5 1,13-16-2</inkml:trace>
  <inkml:trace contextRef="#ctx0" brushRef="#br2" timeOffset="85510.229">22421 8600 89,'-13'-1'38,"13"1"1,-9-20-1,13 5-33,1-8-1,5 0-1,0-3 0,1 2-1,-2 0 0,1 7-1,-3 3 0,-7 14 0,0 0 0,0 0 0,5 19-1,-7 3 1,1 4 0,1 3 0,2 0-1,3-3 1,3-3 0,5-6-1,3-12 1,4-10 0,2-14-1,3-11 1,1-12-1,0-9 1,0-9 0,-3-7-1,-3-8 1,-5 0 0,-6 1 0,-7 7 1,-4 6-1,-4 11 0,0 7 1,-1 12-1,6 12 0,1 19 0,23-9 0,6 11-1,15 4 0,10-1-1,13 3-2,5-7-5,15 13-17,-21-14-15,7 8-2,-18-7 1,-4 6-2</inkml:trace>
  <inkml:trace contextRef="#ctx0" brushRef="#br2" timeOffset="86165.4332">22949 8210 92,'0'0'39,"16"3"1,-16-3-1,17 1-34,-17-1-2,19 7 0,-19-7-1,20 15 0,-10-6 0,6 3 0,-2-1-1,4 2 0,-4-2 0,-2 0 0,-5 0-1,-2 1 1,-7 0 0,-11 1-1,-8 3 1,-8 0-1,-3 2 0,-3-2 0,2-1 0,6-5 0,7-4 0,20-6-1,0 0 1,22-25 0,11 3-1,10-6 1,6-2 0,2-2 0,-2 3 1,-8 2 0,-9 8 0,-13 7 0,-19 12 1,0 0-1,-25 21 0,-2 4 0,0 3 0,2 3 0,9 3-2,10-4 0,15-2-3,10-14-7,24 13-14,-9-24-16,22 2 0,-3-14-1,9-1 0</inkml:trace>
  <inkml:trace contextRef="#ctx0" brushRef="#br2" timeOffset="86945.4382">23652 8305 98,'0'0'39,"0"0"-3,12-6-23,19-6-52,7 7 0,3-3-1,10 6 1</inkml:trace>
  <inkml:trace contextRef="#ctx0" brushRef="#br2" timeOffset="87070.239">24134 8317 97,'0'0'37,"14"-11"-6,4 0-34,2-4-33,11 2-2,2-2-1</inkml:trace>
  <inkml:trace contextRef="#ctx0" brushRef="#br2" timeOffset="87241.8401">24528 8287 96,'4'17'42,"-4"-17"0,12-2-3,-12 2-35,27-20-12,3 12-30,-7-8-3,8 4 0,-5-4-1</inkml:trace>
  <inkml:trace contextRef="#ctx0" brushRef="#br2" timeOffset="87600.6424">24707 7257 99,'8'-19'41,"6"9"-1,21 19 0,-2 18-36,14 12 0,2 15 0,-3 20 0,-11 15 0,-10 17-2,-15 8 0,-21 7-2,-19-1-1,-12-1 1,-11-7-1,1-12 0,0-14-1,7-14 0,6-13-2,10-18-2,21 0-20,-3-28-15,20-2 1,-9-11-3,18-14 2</inkml:trace>
  <inkml:trace contextRef="#ctx0" brushRef="#br2" timeOffset="87772.2435">24697 8463 67,'-13'-6'13,"13"6"-13,-7-15 1,1-6-33,5 6-4</inkml:trace>
  <inkml:trace contextRef="#ctx0" brushRef="#br2" timeOffset="107100.7674">19420 7570 60,'0'0'36,"-9"-13"0,9 13-1,0 0-19,0 0-8,0 0-3,-6 13-2,4 0-2,0 4-1,-2 8-3,-3-3-3,6 11-5,-11-10-19,9 5-5,0-6-1,7-2 1</inkml:trace>
  <inkml:trace contextRef="#ctx0" brushRef="#br2" timeOffset="107365.9691">19745 7559 68,'0'0'34,"7"21"0,-10 6 1,-11 7-28,-4 15-2,-19 8 0,-7 11 0,-16 5-2,-5 4-1,-4-3 0,4-9-4,12 1-6,2-16-28,22-7 1,13-10-2,20-11 1</inkml:trace>
  <inkml:trace contextRef="#ctx0" brushRef="#br2" timeOffset="107974.373">19467 8272 72,'-12'2'35,"2"-4"0,10 2 1,0 0-31,0 0 0,14-10-1,1 9-1,-1-1-1,2 2 0,0 0-1,1 3 0,-3 1-1,-1 2 1,-1 2-1,-3 2 1,-3 2-1,-3 0 0,-3 2 1,-2 1-1,-6 0 1,-2-1-1,-2-1 1,0-4-1,1-1 0,0-4 0,11-4 0,0 0 0,-3-10-1,13-1 1,6-6 0,4 0 0,1-1 0,1 0 1,-2 3-1,-3 4 1,-4 3-1,-13 8 1,0 0 0,5 12 0,-13 2-1,-1 4 0,1 1 0,1 1-2,5 3-3,1-12-22,17 3-10,2-9 1,16-3-3</inkml:trace>
  <inkml:trace contextRef="#ctx0" brushRef="#br2" timeOffset="108395.5757">19912 8394 79,'4'16'38,"-4"-16"-1,8 24-5,-12-11-23,2 13-3,-10 2-3,-7 4-2,-7 7-4,-9-6-7,6 6-25,-5-11-2,10-2 0,3-11 0</inkml:trace>
  <inkml:trace contextRef="#ctx0" brushRef="#br2" timeOffset="113091.2058">1427 9809 93,'0'0'38,"-13"-5"-1,13 5 1,16-17-34,10 3-1,12-5-1,11 2 0,4 0-1,3 2 0,-2 5 0,-7 5-1,-8 10 1,-14 7-1,-17 12 0,-16 10 1,-15 7-1,-8 4 0,-6 3 1,1-2-1,3-6 0,9-4 1,12-10-1,17-7 0,16-9 1,11-4-1,9-5 1,2 1 0,0 1-1,-3 3 1,-9 5-1,-11 6 1,-14 10-1,-13 5 0,-13 6-1,-6 0 0,-3 1-1,0-7-2,10-2-8,1-25-15,28-2-10,5-25-2,26-8 0,7-21-1</inkml:trace>
  <inkml:trace contextRef="#ctx0" brushRef="#br2" timeOffset="113450.0081">2072 9101 96,'-91'-10'38,"-20"29"0,1 36-2,-3 28-34,-3 29 1,3 22 0,12 20-1,21 11-1,25 8 1,29-7-1,30-10 1,35-22-3,34-27 2,35-39-1,28-33 1,18-38 0,15-30-1,0-28 3,-6-22-1,-20-21 1,-27-10-2,-36-5 2,-36-1-3,-44 4 1,-42 0-2,-32 4-1,-30 6-2,-26 13-1,-16 11-4,6 34-10,-1 4-19,29 29-1,20 11-2,33 22 1</inkml:trace>
  <inkml:trace contextRef="#ctx0" brushRef="#br2" timeOffset="122576.0666">3337 9599 41,'0'0'23,"0"0"0,2-12-3,-2 12-2,0 0-6,0 0-2,3-16-3,-3 16-2,0 0-1,0 0 0,0 0 1,0 0-2,0 0 0,0 0 0,1 20 0,0 9-1,-1 12 0,2 21 1,-1 16-2,4 15 1,-1 10-3,-1 3 1,2-1-2,0-8 0,4-9-6,-6-25-9,9-10-18,-7-22 1,5-9-1,-10-22 1</inkml:trace>
  <inkml:trace contextRef="#ctx0" brushRef="#br2" timeOffset="124385.6782">3411 9653 10,'0'0'17,"0"0"1,-13-10-3,13 10-4,0 0-5,0 0-2,0 0-2,0 0 0,-1-11-1,1 11-1,0 0 0,0 0-1,0 0 2,0 0-2,0 0 2,0 0-1,0 0 1,0 0-1,0 0 1,0 0-1,0 0 0,0 0 0,0 0 0,0 0 0,0 0 0,0 0 0,0 0-5,0 0-14,12-3-1,-12 3-1,0 0 0</inkml:trace>
  <inkml:trace contextRef="#ctx0" brushRef="#br2" timeOffset="125399.6847">2988 9665 51,'-15'0'30,"15"0"2,-10 1-5,10-1-16,0 0-1,0 0-3,24-5 1,7-2-3,20-2 0,12-11-2,18 0 1,11-9-1,13-2-2,6 1-4,-3-6-7,-4 16-25,-16 3 0,-14 15-1,-20 5 0</inkml:trace>
  <inkml:trace contextRef="#ctx0" brushRef="#br2" timeOffset="126320.0906">3934 10036 53,'0'0'32,"0"0"-2,0 0 1,-14 8-25,6 12-1,-9 0-1,6 13 1,-7 1 0,3 10-2,-1-4-2,5 3 2,0-8-1,8-4 1,0-11-1,9-6 2,-6-14 0,27-14-2,-5-12 3,7-6-2,0-12 1,3-5-1,-3-4-1,0 0 0,-3 3-1,-6 8 1,-5 7-2,-3 11 0,-3 9 0,-9 15-1,21 3 1,-6 8 0,6 5 0,7 2 0,7-1 0,7-2 0,6-5 0,5-3-1,2-6 1,-1-6-1,-1-4 0,-7-4 0,-7-1 1,-9-4-1,-10 1 0,-12 0 1,-12 1 0,-7 4 0,-11 5 1,-7 10 0,-6 8 0,-3 12 0,-3 8 0,1 10 1,4 5-1,5 5 0,6-2 0,10-3 0,11-9 0,13-10-1,12-16 1,15-13 1,12-15-2,13-13 1,3-12 0,5-6 0,-4-6 0,-5 2 0,-8 4-1,-13 9 0,-12 11 1,-14 16-1,-13 12 0,-6 22 0,-8 9 0,-3 8 0,-1 7-1,3 1 1,6 1-2,6-9-2,14-6-3,4-21-6,27-2-24,-3-19 0,16-4-1,-2-15-1</inkml:trace>
  <inkml:trace contextRef="#ctx0" brushRef="#br2" timeOffset="126663.2928">5292 9915 82,'-25'12'37,"3"18"0,-8 4 0,7 17-28,-5-5-4,10 3 0,2-4-3,8-4 0,6-11 0,8-10-1,5-15 1,11-12 0,5-17 0,9-10-1,1-13 2,5-6-1,-3-7-1,0 1 1,-3 5-1,-6 9 0,-5 11-1,-8 12 0,-4 17 1,-13 5-2,15 31 1,-11 1-2,5 9 0,1 0-1,9 7-2,0-10-3,16 4-4,-7-20-24,20 2-1,-2-20 0,12-4 0</inkml:trace>
  <inkml:trace contextRef="#ctx0" brushRef="#br2" timeOffset="126990.8949">6099 9843 95,'0'0'38,"-30"-15"1,11 27-2,-12 0-28,8 16-2,-4 3-3,7 5-1,3 0 0,9-2-2,9-5 0,11-2 0,11-11 0,13-6-1,5-4 0,6-3 0,0 1 0,-3 2 0,-7 4 1,-8 6-1,-11 7 0,-16 6 0,-11 5 0,-8 0 0,-6 1-1,-1-4 1,3-5-2,5-11-2,18-1-9,2-26-12,32 3-4,-5-23-12,27-5 3,2-19-4,19-6 4</inkml:trace>
  <inkml:trace contextRef="#ctx0" brushRef="#br2" timeOffset="127271.6967">7286 9304 101,'-24'-37'40,"-3"12"3,-17 0-3,2 12-35,-13 15-3,-2 17 0,0 19 0,-1 16 0,5 12-1,7 14 2,9 11-2,9 7 0,13 2 0,12-4 0,14-4-2,9-10-1,9-5-6,-7-25-15,19 1-3,-20-33-9,10-4-5,-12-23-1,-1-3 2</inkml:trace>
  <inkml:trace contextRef="#ctx0" brushRef="#br2" timeOffset="128582.1051">6670 9865 107,'-27'-1'39,"5"-2"2,26 13-3,11-8-32,28 1-2,16-8-1,16-3-1,12-4 0,7-1-1,1-4 0,-7 2 0,-11 0-1,-15 4 0,-17 4 0,-15 5 1,-17 7-1,-16 9 0,-13 7 0,-9 8 0,-9 9 0,-2 6 0,1 3 0,5 3 0,7-2 0,13-4 0,12-8 0,13-10 0,15-12 1,11-13-1,5-10-1,5-11 1,0-10 0,-5-8-2,-6-3 2,-9-5-1,-10 1 0,-11 1 0,-7 5 1,-9 5 0,-5 10 0,-1 7 1,0 9-1,2 6 0,10 2 0,-2 13 1,16-5-1,11-1 1,7-2 0,9-3 0,4-3 0,5-3-1,-3-1 1,-3 0 0,-9 2 0,-7 5 0,-11 5-1,-9 3 1,-9 6-1,-7 7 0,-6 6 1,-3 3-1,-2 3 0,2-2 0,1 0 0,4-4 0,4-5 0,4-8 0,4-16 0,11 5 0,-1-18 0,4-10 0,1-7 0,3-6 0,-2-5 2,2-2-2,-4 1 0,1 4 0,-3 7 0,-1 7 0,-1 8 0,-10 16 0,16-11 0,-16 11 0,17 12 0,-17-12 0,25 20 0,-6-12 0,6-1 0,5-4 0,5-3 0,3-3 0,0-4 0,3-3 0,-3-2 0,-5-1 0,-4 2 0,-7-2 0,-7 2 0,-4 3 0,-11 8 0,0 0 0,0 0 0,-16 19 0,2 0 0,1 3 0,0 5 0,4-2 0,5 1 0,7-9 0,8-4 0,6-9 0,7-11 0,4-4 0,3-9 0,0-3 0,2-5 0,-4 2 0,-3-1 0,0 4 0,-4 4 0,-3 4 0,-1 4 0,-4 6 0,-3 2 0,-11 3 0,18 6 0,-18-6 0,11 16 0,-8-4 0,-1-1 0,1 3 0,1 0 0,-1 1 0,3-1 0,0 0 0,2-3 0,1 0 0,2-5 0,1-2 0,1-4 0,0-4 0,1-1 0,-1 0 0,-3 2 0,0 4 0,-10-1 0,14 23 0,-9-2 0,-2 6 0,0 6 0,0-1 0,1 2 0,0-6 0,3-1 0,-2-16-9,12 5-7,-12-27-8,22 8-5,-18-28-5,22 4-6,-10-21-4,6-5 3</inkml:trace>
  <inkml:trace contextRef="#ctx0" brushRef="#br2" timeOffset="129190.509">9880 9351 89,'28'-43'37,"2"13"2,-11 4-1,1 18-33,-20 8-2,13 32-1,-17 14 0,-5 20 1,-10 12 0,-1 13-1,-2 6-1,2 0 1,4-5-2,4-9-1,11-7-5,-2-21-31,21-8-2,1-19 0,8-13-1</inkml:trace>
  <inkml:trace contextRef="#ctx0" brushRef="#br2" timeOffset="129393.3103">9707 9812 111,'-32'-4'41,"32"4"1,0 0-2,27-18-36,31-4-3,20-10-1,15-5-4,6-14-6,23 10-14,-19-21-6,8 12-10,-23-9-1,-8 8-1,-21-4 2</inkml:trace>
  <inkml:trace contextRef="#ctx0" brushRef="#br2" timeOffset="129752.1126">10607 9097 96,'-18'23'40,"-8"3"2,8 19-2,-10 4-33,8 13-2,-3 9 0,-1 10-1,-5 6-1,-4 4 1,0-2-2,1-8 0,6-11 0,4-12 1,10-18-3,12-17 0,14-21 0,15-15 0,10-15 0,11-11 0,3-4 0,2-1 0,-4 4 0,-6 6 0,-9 13 0,-11 12 0,-11 16 0,-10 12 0,-6 9 0,-3 6 0,4 5-3,2-2 0,12 4-6,-2-24-10,30 11-7,-10-30-6,24 4-6,-8-21-2,10-3-1,-9-12 2</inkml:trace>
  <inkml:trace contextRef="#ctx0" brushRef="#br2" timeOffset="130064.1146">11009 9752 107,'0'24'40,"5"-11"2,24 1-2,4-15-35,22-5-1,7-10-1,7-4 0,-4-5-1,-5-3-1,-12-1-1,-15 4-1,-20 0 0,-20 4-1,-19 5 1,-11 9 1,-14 8 0,-8 10 0,-2 14 1,-1 9 1,10 10-1,10 5 1,20-1-1,21-5 0,31-8-4,20-17-6,37 0-12,5-33-6,36 4-5,0-26-7,21-1-4,-1-13 0</inkml:trace>
  <inkml:trace contextRef="#ctx0" brushRef="#br2" timeOffset="130688.1186">12787 9483 75,'35'11'40,"-4"-12"-1,16 3 1,-2-4-30,8 4-5,-7-1 0,-5 10-2,-18 7 0,-16 9-1,-21 7 0,-18 10 0,-20 4 0,-11 4 0,-3-3-1,5-5 1,10-10-2,16-12 0,35-22 0,9-12 0,38-20 1,23-14-2,19-10 1,11-8-1,2-2 1,-5 6 0,-16 11 0,-18 13 1,-26 19-1,-27 20 1,-26 20 1,-19 18 1,-14 12-1,-5 6 0,9 3-1,15-6-1,24-7-2,24-24-8,47 3-13,6-37-4,43 3-6,-2-25-9,21-4-1,-7-12 1</inkml:trace>
  <inkml:trace contextRef="#ctx0" brushRef="#br2" timeOffset="130968.9204">13906 9731 106,'-4'14'41,"4"-14"2,23-2-3,5-7-37,19-9-4,22 3-10,-2-18-12,28 11-8,-10-14-9,14 6-1,-8-3-3,6 4 3</inkml:trace>
  <inkml:trace contextRef="#ctx0" brushRef="#br2" timeOffset="131717.7252">15157 9545 52,'7'-17'37,"-14"-2"0,-3 6 0,-17-9-11,1 18-20,-14-1 0,1 12 0,-7 6-1,2 11-2,-2 5 1,8 9 1,5 2-2,8 5 1,10-3-2,14-2 1,11-9-1,15-10 1,13-12-2,12-10 1,7-14-1,5-9 0,1-11-1,-2-5 0,-6-4 0,-7 0-1,-12 4 1,-8 5-1,-12 6 1,-8 11-1,-8 18 1,0 0 0,-13 9 1,2 18-2,3 5 1,0 6 0,10 6-3,6-5-1,18 8-11,-3-23-8,29 13-5,-9-27-7,18 0-6,-2-17 0,10-3 1</inkml:trace>
  <inkml:trace contextRef="#ctx0" brushRef="#br2" timeOffset="132450.9299">15766 9420 95,'-15'2'40,"15"-2"1,0 0-1,35 13-34,-3-12-2,9 4-1,2-1 1,4 5-2,-5 1-1,-6 5 0,-11 4 0,-8 8 0,-11 3-1,-11 2 1,-7 2 0,-9 0 0,-8 0 0,-4-2 0,-4-4-2,0-8 3,1-3-2,4-6-1,5-7 1,9-9-1,11-7 0,11-8-1,16-6 0,9-7 0,11-3-1,9-4 0,8 2 1,1 0 0,0 4 1,-5 5 0,-8 6 2,-8 7-1,-9 6 2,-11 8 0,-17 2 0,5 12 0,-15 2 0,-7 6 0,-3 2 0,-4 6-1,1 1 1,2 2 0,6-3-1,6-1 1,10-6-2,12-6 1,12-5-1,11-14-1,14-4-2,6-11-3,9 0-3,-6-19-10,11 15-6,-23-19-7,7 14-4,-21-14 15,-2 14 14,-17 1 4,-8 1 7,-1 16 10,-17-11 8,12 21 5,-14 0 9,7 20-17,-9-4-9,4 14-4,-7 5-2,2 7-1,-6 3 0,2 2-1,1-3-1,5-2-1,5-5-3,3-15-5,22 3-13,-15-25-6,39-2-7,-11-20-5,14 0-1,-3-17 1</inkml:trace>
  <inkml:trace contextRef="#ctx0" brushRef="#br2" timeOffset="132575.7307">16783 9222 82,'-29'-26'39,"-4"8"-5,5 6-9,10 9-44,18 3-18,0 0-1,13 14-1</inkml:trace>
  <inkml:trace contextRef="#ctx0" brushRef="#br2" timeOffset="132918.9329">17175 9376 103,'-10'4'39,"-4"4"3,-17-7-3,8 2-35,-11 7-1,3 6 0,2 1-1,4 5-1,8 1 0,9 2 0,11-3 0,10-1-1,11-4 1,8-3-1,5-3 0,3-1 0,-1-2 1,-5-2-1,-8 4 0,-10 2 1,-12 5-1,-13 1 1,-10 7-1,-11 0 0,-5 2-1,-3-2-2,5 4-5,-8-19-13,25 13-5,-9-24-6,25 1-8,-1-15-2,17-6 1</inkml:trace>
  <inkml:trace contextRef="#ctx0" brushRef="#br2" timeOffset="133496.1366">18225 8826 81,'5'-19'39,"-16"8"-1,-6 24 1,-18 4-30,-4 27-5,-10 13 2,-2 17-3,-2 13 1,4 9-2,5 4 0,15-3-1,16-6-1,24-10 0,25-11-4,16-26-6,32-4-26,6-20-2,17-10-1,-1-18-1</inkml:trace>
  <inkml:trace contextRef="#ctx0" brushRef="#br2" timeOffset="133792.5385">18815 8937 86,'-11'32'39,"-3"0"0,3 20 2,-15 1-25,4 14-12,-2 4 0,3 5-1,-1-4-2,6 0 1,3-5-2,6-11-1,10-5-3,3-21-11,21 7-12,-10-24-11,17-3-1,-5-17-1,11-3 0</inkml:trace>
  <inkml:trace contextRef="#ctx0" brushRef="#br2" timeOffset="133995.3398">19075 9338 103,'0'0'40,"-25"13"1,11 17-1,-14 0-35,9 9-1,0 1-1,4 3 0,4-3-3,4-3-1,8-1-3,1-17-9,17 11-13,-19-30-10,34 9-4,-11-20 0,8-2-1</inkml:trace>
  <inkml:trace contextRef="#ctx0" brushRef="#br2" timeOffset="134276.1416">19065 9118 106,'-18'-13'40,"-4"-2"0,7 11-2,4 1-36,11 3-2,-7 16-3,7-16-5,26 27-28,-8-14-3,10 3 1,-1-9-2</inkml:trace>
  <inkml:trace contextRef="#ctx0" brushRef="#br2" timeOffset="134494.543">19372 9037 92,'0'0'38,"0"0"2,-13 8-1,-8 8-30,13 21-2,-5 8-1,3 14-3,-3 7 0,3 6-1,0 3-2,1-4-1,6-1-5,-9-21-14,24 5-8,-12-23-11,15-7-1,0-18 0,14-6 0</inkml:trace>
  <inkml:trace contextRef="#ctx0" brushRef="#br2" timeOffset="134775.3448">19629 9332 107,'-20'-10'39,"0"16"2,-12-2-2,8 4-34,-6 7-3,6 6 1,5-1-1,7 2 1,9-3-1,11 0 0,9-4-1,9-1 1,6-3-1,4-2-1,2-2 0,0-1-3,1 0-1,-12-8-7,13 15-14,-23-20-3,13 12-10,-12-12-2,6 3-1,-5-8 1</inkml:trace>
  <inkml:trace contextRef="#ctx0" brushRef="#br2" timeOffset="135134.1471">19966 9414 119,'-5'13'42,"5"-13"-1,-2 22-5,2-22-32,26 13-2,-2-12 0,11-5-1,4-4-1,5-3 0,2-8-1,-1 0 1,-6-6-1,-10 1 1,-11 2-1,-13 6 1,-18 6 1,-12 7 0,-16 12 0,-9 8 0,-5 8 1,-1 6-1,4 5 1,10 0 0,16-4-2,17-5 0,22-7-3,15-14-6,26 5-11,-7-28-7,25 13-5,-16-23-5,17 6-4,-9-11-2,4 3 3</inkml:trace>
  <inkml:trace contextRef="#ctx0" brushRef="#br2" timeOffset="135477.3493">20984 9428 95,'-24'16'38,"3"13"3,-8-2-3,8 10-29,-3-9-5,9 0-2,7-3-3,8-25-13,4 22-22,9-24-3,15-5 0,1-13-2</inkml:trace>
  <inkml:trace contextRef="#ctx0" brushRef="#br2" timeOffset="135617.7502">21055 9148 74,'-18'13'1,"13"-2"0,7 0-1,14-1-34</inkml:trace>
  <inkml:trace contextRef="#ctx0" brushRef="#br2" timeOffset="135898.552">21297 9328 88,'8'37'37,"-18"-5"1,-3 8 1,-17-5-29,8 6-3,-6-6 0,6 2-1,1-9-2,10-4 0,9-10-1,15-9-1,10-11 0,13-9-2,7-7 0,7-4 0,1-4-1,-1 1 0,-5 5 1,-9 7-1,-10 9 0,-8 7-1,-10 11-1,-8-10-13,3 34-8,-17-22-4,19 14-12,-5-10 1,15 2-3,5-10 3</inkml:trace>
  <inkml:trace contextRef="#ctx0" brushRef="#br2" timeOffset="136382.1551">22435 9172 90,'0'0'38,"6"-10"0,-6 10 2,-10 15-34,0 7 0,-9 3-1,4 10 1,-2-1-2,5 5 0,10-6-1,13-8 0,16-13-1,17-15 0,16-16-1,12-14-2,9-6 1,3-8-2,-5 0-1,-11-3-2,-12 14-3,-24-2-7,-8 32-11,-37-2-6,-5 22-6,-24 5-1,-4 16 1</inkml:trace>
  <inkml:trace contextRef="#ctx0" brushRef="#br2" timeOffset="136584.9564">22606 9443 87,'0'0'37,"23"21"1,-23-21 1,13 33-28,-17-13-4,-1 9-2,-9 2-2,-2 3 0,-2 2-1,5-2-2,10-3-2,4-13-6,25 3-28,0-18-3,18-1 1,4-14-2</inkml:trace>
  <inkml:trace contextRef="#ctx0" brushRef="#br2" timeOffset="136912.5585">23024 9528 102,'-17'2'39,"-6"-2"2,5 12 0,-11 1-33,11 10-3,-1 2 0,2 7-1,1 0-1,2 1-1,2-2 0,5-4 1,4-6-3,4-9 0,-1-12 0,20-2 0,-1-13 0,6-8 0,2-6 0,1-4 0,1-4 0,1-2 0,-3-1 0,0 6 0,-3 2-2,-3 5-1,1 6 0,0 4-2,6 11-4,-11-10-11,22 23-7,-17-19-6,17 14-7,-6-10-1,10 3 1</inkml:trace>
  <inkml:trace contextRef="#ctx0" brushRef="#br2" timeOffset="137130.9599">23770 9242 104,'0'0'40,"0"0"2,-24 19-1,13 3-35,-13 14-3,0 10 2,-3 7-2,0 2-1,5 2-1,5-5-1,8-1-5,-4-17-13,25 12-7,-12-28-7,23 3-9,-2-19-2,12-2 2,2-15 1</inkml:trace>
  <inkml:trace contextRef="#ctx0" brushRef="#br2" timeOffset="137505.3623">24030 9342 95,'-12'2'41,"2"-10"1,10 8 0,16-17-33,12 5-5,9-2 0,7 4-1,1-1-1,4 7 0,-5 2 0,-5 7-1,-9 7 0,-11 7 0,-15 10-1,-13 5 0,-12 6 1,-11 5 0,-9 2 0,-4 1 0,-1-3 1,2-2-2,8-6 0,11-6 0,16-9 0,16-9 0,20-7 0,16-10 0,20-4-6,9-18-9,25 12-9,-13-25-6,22 13-6,-16-16-7,2 2 0,-19-8 0</inkml:trace>
  <inkml:trace contextRef="#ctx0" brushRef="#br2" timeOffset="137832.9644">24748 8858 91,'-15'-20'41,"15"20"2,0 0-1,35 7-33,-3 15-3,13 12-1,-1 8 1,4 12-3,-9 8 0,-3 10-1,-16 4-1,-17 6 2,-18 3-3,-16 3 0,-12-1 0,-10-3 0,-8-4 0,-2-5 0,2-8 0,6-8 0,10-10 0,9-10 0,11-9 0,7-18-15,26 8-7,-14-34-6,31 14-6,-14-26-6,16 4-3,-6-10 3</inkml:trace>
  <inkml:trace contextRef="#ctx0" brushRef="#br2" timeOffset="137973.3653">24673 9881 111,'-6'11'39,"6"-11"-1,0 0-1,0 0-40,0 0-13,26-7-22,-26 7-1,22-13 0,-13 0-1</inkml:trace>
  <inkml:trace contextRef="#ctx0" brushRef="#br2" timeOffset="139985.7782">1633 11487 72,'-8'12'37,"-12"4"-3,-2 19 1,-13 2-32,1 15 0,-6 5 0,6 8-1,2-4 0,16-2 1,17-15 0,26-12-2,24-19 2,22-18-4,18-17 0,9-14 0,9-2-10,-10-17-25,3 4 0,-23-8-3,-13 6 0</inkml:trace>
  <inkml:trace contextRef="#ctx0" brushRef="#br2" timeOffset="140188.5795">1956 11425 80,'-16'56'42,"-3"-1"-3,14 15 1,-6 1-37,11-1-3,5 0 1,2-3-4,7 0-3,-8-16-31,17-5 0,-4-23-4,13-10 3</inkml:trace>
  <inkml:trace contextRef="#ctx0" brushRef="#br2" timeOffset="140531.7817">1667 11124 68,'-94'95'36,"1"23"-1,17 26-1,11 11-27,25 13-2,23-9 0,29-9-2,27-28 0,36-28-3,27-41 1,22-35 0,16-46 1,12-30-1,-4-31 2,-9-18-1,-22-11 1,-27-6-1,-36-3-1,-32 4 0,-34 10-1,-29 8 0,-26 12-2,-20 7 1,-8 17-1,-6 13 0,12 23-7,0 5-18,34 26-10,12 8 0,32 17-2</inkml:trace>
  <inkml:trace contextRef="#ctx0" brushRef="#br2" timeOffset="141124.5855">3542 11326 65,'0'0'37,"0"0"-1,0 0 1,0 15-30,-6 15-3,-6 12-1,1 11 0,-2 12-2,2 8-1,2 4 0,3-1-2,8-3-3,2-19-5,18-3-24,-4-22-3,11-13 0,-3-19 1</inkml:trace>
  <inkml:trace contextRef="#ctx0" brushRef="#br2" timeOffset="141327.3868">3549 11330 77,'-10'-18'39,"-1"3"-1,11 15 0,11-2-31,12 2-3,9-3-2,10-1 0,11 0-3,6-7-3,10 12-11,-9-11-21,6 11-2,-14-2-1,-6 12 0</inkml:trace>
  <inkml:trace contextRef="#ctx0" brushRef="#br2" timeOffset="141498.9879">3525 11726 89,'-10'14'40,"10"-14"-1,26-7 0,13-9-37,19-3-3,16-2-1,5-7-6,17 14-20,-9-10-11,7 9 2,-11-6-3</inkml:trace>
  <inkml:trace contextRef="#ctx0" brushRef="#br2" timeOffset="141686.1891">4512 11399 88,'-35'13'39,"5"13"-1,-4-4 0,3 7-37,14 2-1,5-3-5,15 6-28,-1-10-4,13-1 0,2-13-3</inkml:trace>
  <inkml:trace contextRef="#ctx0" brushRef="#br2" timeOffset="141888.9904">4617 11093 93,'-29'-25'40,"11"9"1,-3-7-6,8 10-34,13 13-11,0 0-25,0 10-3,5 3-1,11 11-1</inkml:trace>
  <inkml:trace contextRef="#ctx0" brushRef="#br2" timeOffset="142263.3928">4901 11325 77,'-7'14'40,"2"8"-1,-9-7 1,7 15-34,-5-6-3,5 7 1,-4 4-1,3 4 0,-1 2-2,1-1 1,2-5-1,1-5 2,3-7-2,6-10 1,-4-13-1,24-11-1,-2-15 1,7-8-1,4-11 2,6-5-3,-1-1 3,-1 4-3,-5 7 2,-3 10-1,-7 17 1,-9 15-1,-6 18-1,-5 10-1,2 9-2,-4-2-6,21 14-14,-13-21-5,27 7-7,-2-21-4,22-5 0,1-18 1</inkml:trace>
  <inkml:trace contextRef="#ctx0" brushRef="#br2" timeOffset="142590.9949">5743 11385 80,'-34'-5'39,"0"20"0,-16 3 1,6 14-30,-5 3-5,11 10 1,4-3-1,16 1 0,11-9-2,17-9-1,16-18 0,14-17 0,14-18-1,7-16-1,5-13 1,0-8-2,-4-8 2,-7-3-1,-6 4 1,-12 9-2,-11 13 2,-8 15-1,-11 17 0,-7 18 0,-16 26 0,-2 14 0,-3 16-3,-1 8 0,11 14-12,-10-17-7,28 13-8,-8-25-3,26-2-7,3-19-3,17-9 2</inkml:trace>
  <inkml:trace contextRef="#ctx0" brushRef="#br2" timeOffset="142965.3973">7295 11038 71,'0'0'39,"13"-19"-2,-13 19 0,0 0-34,12 24 0,-15 1 1,1 16 0,-7 9-1,1 10-2,-3 3 0,4 3-1,3-4 0,0-6-4,13-1-23,-3-20-11,10-8 1,1-16-2</inkml:trace>
  <inkml:trace contextRef="#ctx0" brushRef="#br2" timeOffset="143121.3983">7283 11353 90,'-14'4'40,"2"-5"1,12 1-1,12-4-35,15-9-4,21-7-3,8-12-7,27 5-23,-7-15-7,18 1 0,-6-7-3</inkml:trace>
  <inkml:trace contextRef="#ctx0" brushRef="#br2" timeOffset="143480.2006">8025 10849 110,'-47'34'40,"7"15"0,-7-9-11,10 14-25,1 2-1,9 1-1,3 0 1,8 1-3,5-9 2,9-2-1,5-9 0,7-6 0,3-10 0,6-9-1,3-11 1,2-11-1,2-6 0,2-3 1,-3-5-1,-1 0 0,-2 1 0,-3 4 0,-2 6 0,-4 7 0,-2 9-1,-5 9 0,4 6-2,-3 3-1,7 10-5,-7-12-9,22 17-8,-18-21-7,20 7-6,-6-16-2,9-1 3</inkml:trace>
  <inkml:trace contextRef="#ctx0" brushRef="#br2" timeOffset="143823.4028">8384 11322 71,'0'0'40,"0"0"0,5 12 1,5-9-24,15 1-11,8-7-1,14-2-1,4-5-1,5-2-2,-1-5 1,-3-3-1,-10 0-1,-12-3 0,-18 4-1,-17 2 1,-19 5 0,-13 8-1,-14 8 1,-7 11 1,-5 9-1,3 10 1,7 4 0,17 3 0,20-3 0,21-6-1,25-10-2,19-18-7,29 0-12,-6-31-6,29 6-6,-13-22-7,9-1-3,-10-11 1</inkml:trace>
  <inkml:trace contextRef="#ctx0" brushRef="#br2" timeOffset="144447.4068">10301 11025 59,'-16'8'38,"-12"0"0,-2 10 3,-13-7-32,14 11-1,-2-7-1,16 6 0,6-7-3,17-2 0,15-4-2,15-2 0,12-1-1,6 2 0,0 1 0,-2 3 0,-11 8-1,-14 6 1,-19 6-1,-16 6 0,-16 1 0,-8 0 0,-3-3-2,-2-12 0,14-8-6,4-28-16,34-4-15,13-23 0,26-10-2,10-20-1</inkml:trace>
  <inkml:trace contextRef="#ctx0" brushRef="#br2" timeOffset="144634.608">11066 10511 99,'-29'24'40,"-17"13"1,2 21-1,-11 7-35,11 8-2,5 2-1,11 0-2,11-2-1,11-6-3,16-5-3,3-21-20,29 1-12,-1-18-3,17-7 1,-1-16 0</inkml:trace>
  <inkml:trace contextRef="#ctx0" brushRef="#br2" timeOffset="145477.0134">11288 10984 91,'-29'-6'41,"-10"1"1,5 17 1,-3 1-37,5 10-3,2 2 0,9 7-1,6 2 0,11 0-1,14-3 0,14-6-1,13-8 1,15-8 0,10-11-1,6-8 0,4-11-1,0-7 1,-8-5 0,-10-5 1,-14-2 0,-14 0 0,-17 2-1,-11 5 1,-10 4-1,-10 6 1,-3 6-1,-1 8 0,2 6 0,5 5 0,9 6 0,8 4 0,7 0 1,12 3-1,6-1 0,7 2 1,3-1-2,2 2 1,1-1 0,-5 0-1,-3 2 1,-7 3-2,-6 3 2,-7 2-1,-7 1 1,-2 3-1,-6 1 1,-2 2 0,1-3 0,-1-4 0,2-4 0,1-5 0,6-17 0,0 0 0,0 0 0,14-20 0,-3-7 0,3-4 0,1-7 0,2-6 0,1-2 0,1-1 1,-2 1 0,1 3 0,2 4 0,-1 5 0,0 7 0,2 8 1,0 9-2,2 9 0,-1 6 0,0 7 0,1 5 0,-3 5 0,-1 1-1,-7 5 1,-5 0-1,-7-1-1,-8 2 1,-8 0 0,-7-3 0,-4 0 0,-6-1 1,-2-2-1,-2 1 1,-1 3 0,2 2 0,0 4 0,1 6 0,0 5 0,2 2 0,3 2 0,5-1-1,8-7 0,12-3-3,9-17-5,26 1-11,-5-31-6,37 6-6,-10-26-7,22-3-2,-7-13 1</inkml:trace>
  <inkml:trace contextRef="#ctx0" brushRef="#br2" timeOffset="145820.2156">12199 11142 92,'-11'4'41,"11"-4"1,13 6 0,21-13-36,5-4-2,14-6-1,8-2 0,4-4-1,-2-4-1,0-2 2,-11-1-2,-10-1 1,-15-2-2,-13 3 2,-13 3-2,-13 8 2,-11 11-2,-13 10 0,-8 14 0,-6 14-1,-1 14 2,5 9-2,4 6 2,13 1-1,14-5-1,17-6 0,19-10-3,13-18-6,32 3-9,-2-31-7,40 5-7,-7-26-3,30 0-8,11-13 2</inkml:trace>
  <inkml:trace contextRef="#ctx0" brushRef="#br2" timeOffset="146475.4198">13962 11327 76,'0'0'38,"0"0"0,0 0 0,-10-12-34,10 12-3,-4-15 2,4 15-1,-17-21 1,2 8-1,-9-5 0,-3-5-1,-7-6 0,-4-6 0,-6-7 0,-1-9 1,-2-9-1,3-8 1,5-7-1,8-1 1,9 0 0,15 2 0,15 7-2,15 8 1,12 13-1,8 13 0,5 12 0,3 12 0,-3 11 0,-10 11 0,-15 12 0,-14 11 0,-16 11 1,-15 10 0,-17 6 0,-13 9 1,-11 1-1,1 0 0,5-4 0,14-5 0,22-14 0,25-10-1,30-16 0,30-17-3,36-13-2,16-22-11,37 4-7,-11-26-5,18 10-7,-18-14-4,1 5-2,-21 0 1</inkml:trace>
  <inkml:trace contextRef="#ctx0" brushRef="#br2" timeOffset="147146.2241">14870 10757 81,'0'0'40,"-10"-3"-2,-4 21 2,-14 1-32,7 10-3,-2 4-2,6 8 0,-1 0-1,11 1-1,6-6 1,14-5-1,10-9 0,13-10-2,9-13 3,8-12 0,5-8 0,3-11-1,-4-6 0,-3-5 1,-8-4-2,-9 1 1,-9 2-1,-8 6 0,-10 8-1,-6 13 1,-4 17 0,-18 12 0,-1 21 0,-6 19 0,-6 22-1,-5 18 0,-5 15 1,0 10-1,0 2 1,5-1 1,4-8-1,3-12-1,5-17 1,5-19 0,4-22 2,3-18-2,1-21 0,0-18 1,3-15-1,2-13 2,4-14-2,6-9 1,7-11-2,8-2 1,11 2-1,6 4-3,7 7 2,3 5-3,11 17-5,-11-6-12,21 29-6,-19-12-4,14 15-6,-11-5-1,10 8 2</inkml:trace>
  <inkml:trace contextRef="#ctx0" brushRef="#br2" timeOffset="147333.4253">15620 10873 110,'-14'8'40,"-8"0"1,5 18-3,-7-5-35,2 8-2,1 5 0,0 3-2,5 1 0,3-4-3,9-1-1,2-15-9,20 6-10,-18-24-6,39 0-9,-11-18-1,13-4 0</inkml:trace>
  <inkml:trace contextRef="#ctx0" brushRef="#br2" timeOffset="147505.0264">15618 10514 100,'-19'-1'40,"19"1"-1,-13-3-3,17-10-47,19 12-25,-7-7-1,12 10-2,-6-2 0</inkml:trace>
  <inkml:trace contextRef="#ctx0" brushRef="#br2" timeOffset="148581.4333">15664 10948 87,'-39'0'37,"4"6"1,-10-3 1,5 9-37,3 2 0,8 4-1,6 2 1,10 0-2,10-1 1,11-3-1,11-6 1,11-4 0,10-7-1,4-4 0,2-3 1,-3-1-1,-6-1 0,-9 0 0,-14 4 0,-14 6 0,-19 2 0,-13 6 0,-11 3 0,-9 6 1,-6-1 0,1 1 0,6-3 1,13-6-1,14-8 1,24 0 0,10-28 0,25 1 1,15-13-2,11-6 2,3-8-2,-3-1 1,-10-3-1,-16 6 1,-20 4-1,-19 11-1,-20 9 1,-15 11-1,-16 12 0,-6 11 0,-4 9 1,1 6-1,8 4 0,6 0 0,12 3 0,12-4 0,19-3-1,18-6 0,15-4-1,15-8 0,11-4 0,8-4 0,1-3 0,-6 0 0,-12 1 1,-20 3 0,-23 4 2,-19 4-1,-26 5 2,-22 6-1,-22 4 1,-10 5-1,-7 3 0,4 0 1,12-1-1,18-3-2,25-6 1,35-6 0,36-9 1,32-10-1,30-9 0,21-7 0,10-3 0,1-1 1,-11 1 0,-23 5-1,-27 7-1,-30 11 1,-27 4 1,-44 18 0,-19 6-1,-17 10 1,-12 3-1,-3 3 0,9 1 1,13-5-2,22-4 1,29-8-1,30-12 2,30-9-2,29-11 0,23-8 0,11-7 1,4-3 0,-9 0-2,-18 1 0,-24 10-6,-34-6-7,-10 22-10,-39-12-6,0 17-6,-19-8-8,9 4 6</inkml:trace>
  <inkml:trace contextRef="#ctx0" brushRef="#br2" timeOffset="149267.8377">16454 10837 94,'-20'-20'39,"20"20"2,-22-10-3,15 21-33,-7-3-3,5 9 1,-4 5 0,3 6-1,-5 0-1,7 1-1,2-2 1,9-8-1,10-8 2,14-9 0,12-12-1,11-10 0,8-8 1,8-3 1,1-6-2,-5 2 1,-5 1-2,-12 7 0,-11 9-1,-13 11 1,-21 7-1,2 27 1,-16 11-1,-8 14-1,-9 16 2,-6 15-1,-8 11 0,-5 8 0,-2 2 1,0-4 1,2-10 0,5-7 1,2-17-1,9-16 2,5-21-3,6-18 2,9-18-2,6-15-4,6-10 1,3-16-3,12 0-5,-6-21-10,25 14-5,-15-18-7,25 15-5,-6-4-2,14 9 0</inkml:trace>
  <inkml:trace contextRef="#ctx0" brushRef="#br2" timeOffset="149533.0394">17400 10975 116,'-20'3'43,"4"-9"-1,16 6 0,26-10-40,5 1-1,14 2-2,11-4-3,12 9-4,-3-12-13,24 19-5,-19-18-7,11 12-7,-16-8-1,1 6 2</inkml:trace>
  <inkml:trace contextRef="#ctx0" brushRef="#br2" timeOffset="149798.2411">18203 10822 103,'0'0'40,"-5"-12"0,5 12 1,-10 18-34,3 3-3,-4 8-2,1 8-2,-5 4 0,1 3-1,2 1-1,4-6-2,10-4-4,-1-23-12,23 4-6,-11-24-9,23-2-5,-6-18-2,7-3 5</inkml:trace>
  <inkml:trace contextRef="#ctx0" brushRef="#br2" timeOffset="150250.644">18240 10492 107,'0'0'37,"0"0"2,3 21-3,11-2-35,5 4-1,5 6-1,2 3 0,-2 6 0,-1 0 1,-3 2 0,-6 2 1,-8-3 1,-5 1 1,-8-4 0,-1 0 0,-6-6 0,3-1-2,-1-5 1,7-3-1,1-6-1,7-4-1,-3-11 1,23 3-1,-1-13 3,3-4 1,8-6-1,-2-6 1,3-1-1,-2-1 1,-3 1-1,-5 7 0,-6 6 0,-7 8-2,-11 6 0,0 19 0,-10 4 0,-4 4-4,1 6 0,1-2-2,8 1-1,1-12-9,26 6-8,-6-27-7,32 6-3,-6-22-5,23-1 1,-4-15 3</inkml:trace>
  <inkml:trace contextRef="#ctx0" brushRef="#br2" timeOffset="150453.4453">19317 10507 96,'14'-26'38,"-22"12"2,0 30-1,-22 14-24,-1 23-7,-9 10-4,1 10 0,-3 5-4,7-1-1,5-2-1,8-9-2,9-10-1,5-16-5,12-2-4,-9-27-15,21 3-6,-16-14-3,17-19-2,-15-6 2</inkml:trace>
  <inkml:trace contextRef="#ctx0" brushRef="#br2" timeOffset="150609.4463">18980 10860 121,'-8'-19'39,"22"14"1,1-10-5,21 13-31,8 2-3,8-5-7,16 12-13,-13-16-7,18 14-9,-15-11-5,5 9-1,-10-5 0</inkml:trace>
  <inkml:trace contextRef="#ctx0" brushRef="#br2" timeOffset="150765.4473">19843 10923 122,'-13'0'40,"13"0"1,-25-5-4,9-3-39,16 8-11,-30-20-13,30 20-13,-29-16-1,15 10-2,-13-5 1</inkml:trace>
  <inkml:trace contextRef="#ctx0" brushRef="#br2" timeOffset="152419.0579">4490 13232 47,'5'-15'35,"-5"-1"3,0 16-9,-7-12-16,7 12-1,-11 16-5,5 4-2,-4 5-1,2 7-1,1 5-2,4 7 2,8-2-1,7-2-1,10-9 1,12-9 0,9-13-1,7-13 0,3-12-1,3-13 1,-1-12 0,2-8 0,-7-6 0,-6-3 0,-8 2 0,-5 5 0,-5 6 1,-8 12-1,-3 15 0,-4 16 0,-5 19-1,-4 26 1,-2 19 0,-4 21 0,0 21-1,-1 16 1,-4 10-2,-5 9 0,-7 3 1,-7-3-1,-8-3 0,-8-12 1,-10-17-2,-5-19 1,-6-22 0,1-25 0,5-27-1,6-32-2,15-21-3,5-34-8,32 0-10,-6-36-8,29 2-5,5-14-2,20 6 2</inkml:trace>
  <inkml:trace contextRef="#ctx0" brushRef="#br2" timeOffset="152668.6595">5742 13362 82,'-13'15'42,"2"-18"-1,11 3 0,2-17-36,15 2-3,13-6-2,11 3 0,15-2-1,1-4-4,16 16-17,-15-16-11,6 16-6,-19-5-1,-4 14 0</inkml:trace>
  <inkml:trace contextRef="#ctx0" brushRef="#br2" timeOffset="152824.6605">5794 13585 86,'-37'35'41,"28"-7"-1,9-28 2,40-11-37,19-19-7,14-17-7,28 9-14,-8-21-9,16 12-8,-6-9-1,14 14-1</inkml:trace>
  <inkml:trace contextRef="#ctx0" brushRef="#br2" timeOffset="156833.8862">7162 12189 57,'0'0'37,"-10"18"-2,2 36 1,-9 26-30,8 32-2,-5 20-1,4 24 1,-5 9-1,3 10-1,1-1-1,5-8-1,3-12-3,6-34-18,16-13-16,6-32-1,13-28 0,0-32-1</inkml:trace>
  <inkml:trace contextRef="#ctx0" brushRef="#br2" timeOffset="157379.8897">7116 12215 68,'-19'-31'41,"26"16"-1,21 1-1,32 0-28,31 10-10,31-2 0,32-1 1,24-2-1,16 0 0,3 2 0,-1 3 0,-12 8 0,-20 11-1,-22 12 1,-26 14 0,-28 13 0,-29 18-1,-21 14 0,-22 17 1,-18 13-1,-13 10 1,-8 2-1,-6 1 0,1 2 0,4-3 0,8-3 1,7-10 0,14-5 0,8-9-1,9-5 0,6-6 0,3-8 0,-2-10 0,-4-7-1,-7-10 1,-14-12 0,-18-8 0,-20-13 0,-23-6 0,-25-7 0,-25-8-1,-23-8 1,-14-5-1,-14-7 1,-2-2-1,4 1 0,9-2 0,16-3 0,29 4-1,23-7-4,43 12-17,16-20-13,40 5-3,16-14-2,34-4 1</inkml:trace>
  <inkml:trace contextRef="#ctx0" brushRef="#br2" timeOffset="158191.0949">9947 12975 73,'-21'9'40,"4"9"0,-6-9 1,11 4-36,12-13-1,12 13 0,19-14-1,20 0 1,10-1-2,10 4 0,2 5 0,-3 7-1,-12 10 0,-16 12 0,-22 11-1,-26 10 0,-20 8 0,-16 3 0,-14-2 0,-4-5-1,3-12 2,11-17-2,14-19 1,32-13 1,9-40-1,28-8 0,23-17 1,15-13-1,12-13 1,6-5-1,-4 4 1,-10 9-1,-14 14 1,-17 16 1,-20 23-1,-28 30 0,-3 23 0,-26 31 1,-11 19-1,0 12 0,4 6 0,11-1-1,22-6-1,19-18-3,32-8-8,10-39-13,38 2-7,-1-33-9,25-6-3,-2-25 1</inkml:trace>
  <inkml:trace contextRef="#ctx0" brushRef="#br2" timeOffset="158768.2986">11098 11767 74,'2'-15'40,"-2"15"-1,10 3 0,5 20-34,-8 12-3,3 14-1,-4 13 1,0 8-2,-5 3 1,0-1-3,0-5 2,2-7-1,5-7-3,-3-18-2,17-3-18,-5-23-13,11-7 0,-3-15-2,5-8 2</inkml:trace>
  <inkml:trace contextRef="#ctx0" brushRef="#br2" timeOffset="159345.5023">11207 11723 81,'-10'-12'41,"8"-3"-2,21 10 2,15-8-36,18 4-3,19-2 1,17 2-1,12 0 1,14 3-2,3 1 0,-2 3-1,-5 3 1,-7 2-1,-15-1 0,-14 3 0,-17-1 1,-18 1-1,-13 2 0,-13 3 2,-11 2-1,-8 6 1,-5 3-1,0 4-2,0 5 2,7 4-2,4 1 2,7 3-3,7 0 2,3-1-2,8-2 2,4 0 1,0-4-1,-4-1 0,-4-4 0,-8 0 0,-6-2 0,-10-1 0,-12 1 1,-12 1-1,-13 1 0,-14-2 0,-14 0 1,-13-3-1,-12-5 0,-5-3 1,-6-5-1,-2-6 0,4-4 0,6-6 1,12-3-1,11-1 0,15 0 0,14 2 0,13 1 0,14 2-1,17 7-3,0 0-3,42 3-15,-18-9-12,24 12-6,-3-10-2,14 5 1</inkml:trace>
  <inkml:trace contextRef="#ctx0" brushRef="#br2" timeOffset="160281.5052">13737 12386 75,'0'0'38,"14"15"1,-17 6-1,-4 14-36,-5 8 0,2 9-1,-4 6 0,1 0-1,3 1-3,-2-13-6,16 1-27,-4-17-1,11-5-1,-11-25 0</inkml:trace>
  <inkml:trace contextRef="#ctx0" brushRef="#br2" timeOffset="160468.7052">13594 12605 87,'-26'5'40,"6"-5"1,20 0 0,14 10-35,22-16-5,21-4 0,12-3-2,16 3-3,-3-11-16,17 16-19,-16-1 0,4 9-2,-14-1 0</inkml:trace>
  <inkml:trace contextRef="#ctx0" brushRef="#br2" timeOffset="161825.9052">15411 12189 59,'0'27'35,"4"28"2,-7 7-11,4 36-19,-6 17-3,2 22 3,-9 5-3,1 6-1,-5-6-1,0-5-1,2-11-1,5-24-4,14-12-14,2-34-18,18-25-1,1-30-1,15-18 0</inkml:trace>
  <inkml:trace contextRef="#ctx0" brushRef="#br2" timeOffset="162496.7052">15343 12268 76,'0'0'40,"0"0"-2,29 11 2,15-9-38,28 3 0,23-5-1,22-4 0,18-4 0,20-5 0,16 0 0,10 0-1,8 0 0,2 3 0,-1 4 0,-5 6 1,-12 6-1,-12 3 0,-14 4 0,-16 1 0,-21 1 0,-18 1 1,-20 1-1,-15 3 0,-16 2 0,-14 6 2,-14 8-2,-12 9 1,-9 8 0,-5 13 0,-7 12-1,2 13 1,-2 10 0,5 5-1,3 2 0,9 2 1,6 0-1,8-1 0,4-7 0,5-5 0,2-8-1,1-6 1,-1-7 0,-5-9-1,-5-9 1,-5-13-1,-12-12 1,-10-11 0,-17-10 0,-22-14-1,-19-7 1,-26-7 1,-30-7-1,-27-5 0,-24-3 0,-23-2 1,-11-3-1,-6 4 1,-1 5 0,6 4-1,18 7 0,21 3 1,27 8-1,31-1-2,34 8-5,21-20-17,49 10-12,17-18-4,38-3-2,13-13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5" Type="http://schemas.openxmlformats.org/officeDocument/2006/relationships/image" Target="../media/image7.emf"/><Relationship Id="rId4" Type="http://schemas.openxmlformats.org/officeDocument/2006/relationships/customXml" Target="../ink/ink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2012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9383997"/>
              </p:ext>
            </p:extLst>
          </p:nvPr>
        </p:nvGraphicFramePr>
        <p:xfrm>
          <a:off x="214283" y="762000"/>
          <a:ext cx="8750332" cy="471220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handy log-log method of getting the preliminary answer (overview and a couple of examples)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graphs we are likely to meet.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they are similar and can be decoded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the KEY thing we need to do to pass this Achievement Standard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one thing that might mess us up, even if we get everything else 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uncertainties when plotting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error bars are and how to use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ways to find the uncertainty in the slope of a number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possible ways of finding the uncertainty in the slope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prefers one over the other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Watch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use the HDEF on the preliminary question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Another way of tackling the questions in the book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 a new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more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time.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9240" y="442080"/>
              <a:ext cx="8793720" cy="4816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3040" y="427320"/>
                <a:ext cx="8826480" cy="484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9900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27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</a:t>
            </a:r>
            <a:r>
              <a:rPr lang="en-NZ" sz="10800" smtClean="0">
                <a:solidFill>
                  <a:srgbClr val="FFFF00"/>
                </a:solidFill>
              </a:rPr>
              <a:t>is Rosie’s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786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9869595"/>
              </p:ext>
            </p:extLst>
          </p:nvPr>
        </p:nvGraphicFramePr>
        <p:xfrm>
          <a:off x="533400" y="533400"/>
          <a:ext cx="8094663" cy="228812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, Thurs 21 Feb 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Measurement and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20920" y="369720"/>
              <a:ext cx="7943040" cy="5844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1560" y="353880"/>
                <a:ext cx="7963920" cy="5869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228600" y="152400"/>
          <a:ext cx="1679962" cy="3451224"/>
        </p:xfrm>
        <a:graphic>
          <a:graphicData uri="http://schemas.openxmlformats.org/drawingml/2006/table">
            <a:tbl>
              <a:tblPr/>
              <a:tblGrid>
                <a:gridCol w="839981"/>
                <a:gridCol w="839981"/>
              </a:tblGrid>
              <a:tr h="287602">
                <a:tc>
                  <a:txBody>
                    <a:bodyPr/>
                    <a:lstStyle/>
                    <a:p>
                      <a:pPr algn="l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 (m3)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ht (m)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602"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602"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602"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3.91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602"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4.47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602"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4.93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602"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5.31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602"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5.64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602"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5.93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602"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6.2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602"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6.45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602"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6.68</a:t>
                      </a:r>
                    </a:p>
                  </a:txBody>
                  <a:tcPr marL="6848" marR="6848" marT="68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77000" y="544680"/>
              <a:ext cx="8799480" cy="4979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4760" y="536760"/>
                <a:ext cx="8826840" cy="4999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6169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7415576"/>
              </p:ext>
            </p:extLst>
          </p:nvPr>
        </p:nvGraphicFramePr>
        <p:xfrm>
          <a:off x="990600" y="392907"/>
          <a:ext cx="8230791" cy="47124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54600" y="1760040"/>
              <a:ext cx="8571240" cy="4814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41280" y="1748880"/>
                <a:ext cx="8598600" cy="483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5073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990600" y="392907"/>
          <a:ext cx="8230791" cy="47124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5146560" y="2457720"/>
              <a:ext cx="2743920" cy="3387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133600" y="2446560"/>
                <a:ext cx="2763360" cy="340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1009080" y="319680"/>
              <a:ext cx="8110440" cy="65343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96480" y="304560"/>
                <a:ext cx="8132400" cy="6558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8524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9923782"/>
              </p:ext>
            </p:extLst>
          </p:nvPr>
        </p:nvGraphicFramePr>
        <p:xfrm>
          <a:off x="914400" y="386953"/>
          <a:ext cx="8312944" cy="4947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277920" y="1235160"/>
              <a:ext cx="7946640" cy="4495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1440" y="1230480"/>
                <a:ext cx="7962120" cy="4508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2512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285</TotalTime>
  <Words>306</Words>
  <Application>Microsoft Office PowerPoint</Application>
  <PresentationFormat>On-screen Show (4:3)</PresentationFormat>
  <Paragraphs>70</Paragraphs>
  <Slides>11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25</cp:revision>
  <dcterms:created xsi:type="dcterms:W3CDTF">2006-08-16T00:00:00Z</dcterms:created>
  <dcterms:modified xsi:type="dcterms:W3CDTF">2013-02-19T02:19:07Z</dcterms:modified>
</cp:coreProperties>
</file>