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ghs.local\users\Home\Staff\haggis.henderson\documents\Au%20Y13M01D29\bdays&amp;yr\7Px\7Px%20spreadsheets\Lunar%20Dr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'[Lunar Drop.xlsx]Sheet1'!$D$1</c:f>
              <c:strCache>
                <c:ptCount val="1"/>
                <c:pt idx="0">
                  <c:v>log ht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1"/>
            <c:trendlineLbl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4800" baseline="0"/>
                      <a:t>y = 2x - 0.0969</a:t>
                    </a:r>
                    <a:endParaRPr lang="en-US" sz="4800"/>
                  </a:p>
                </c:rich>
              </c:tx>
              <c:numFmt formatCode="General" sourceLinked="0"/>
            </c:trendlineLbl>
          </c:trendline>
          <c:xVal>
            <c:numRef>
              <c:f>'[Lunar Drop.xlsx]Sheet1'!$C$2:$C$10</c:f>
              <c:numCache>
                <c:formatCode>General</c:formatCode>
                <c:ptCount val="9"/>
                <c:pt idx="1">
                  <c:v>0</c:v>
                </c:pt>
                <c:pt idx="2">
                  <c:v>0.30102999566398114</c:v>
                </c:pt>
                <c:pt idx="3">
                  <c:v>0.47712125471966244</c:v>
                </c:pt>
                <c:pt idx="4">
                  <c:v>0.60205999132796229</c:v>
                </c:pt>
                <c:pt idx="5">
                  <c:v>0.69897000433601875</c:v>
                </c:pt>
                <c:pt idx="6">
                  <c:v>0.77815125038364352</c:v>
                </c:pt>
                <c:pt idx="7">
                  <c:v>0.8450980400142567</c:v>
                </c:pt>
                <c:pt idx="8">
                  <c:v>0.90308998699194343</c:v>
                </c:pt>
              </c:numCache>
            </c:numRef>
          </c:xVal>
          <c:yVal>
            <c:numRef>
              <c:f>'[Lunar Drop.xlsx]Sheet1'!$D$2:$D$10</c:f>
              <c:numCache>
                <c:formatCode>General</c:formatCode>
                <c:ptCount val="9"/>
                <c:pt idx="1">
                  <c:v>-9.6910013008056378E-2</c:v>
                </c:pt>
                <c:pt idx="2">
                  <c:v>0.50514997831990593</c:v>
                </c:pt>
                <c:pt idx="3">
                  <c:v>0.85733249643126841</c:v>
                </c:pt>
                <c:pt idx="4">
                  <c:v>1.1072099696478683</c:v>
                </c:pt>
                <c:pt idx="5">
                  <c:v>1.301029995663981</c:v>
                </c:pt>
                <c:pt idx="6">
                  <c:v>1.4593924877592308</c:v>
                </c:pt>
                <c:pt idx="7">
                  <c:v>1.5932860670204572</c:v>
                </c:pt>
                <c:pt idx="8">
                  <c:v>1.7092699609758306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893272"/>
        <c:axId val="388890920"/>
      </c:scatterChart>
      <c:valAx>
        <c:axId val="388893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8890920"/>
        <c:crosses val="autoZero"/>
        <c:crossBetween val="midCat"/>
      </c:valAx>
      <c:valAx>
        <c:axId val="388890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88932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7T23:44:10.47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9398 1102 72,'0'0'37,"-1"-64"-2,1 64-11,0 0-17,-4-54-4,4 54 0,0 0 0,0 0-1,0 0 0,0 0 0,0 0-1,-20 53-1,20 31 2,0 16-1,-1 10-1,0 10 0,1 0-1,1-9 0,2-16 0,-2-42 0,3-20 2,-4-33-1,0 0 0,14-26 2,-10-22-1,-4 48 0,2-73 1,-3 27 0,0-7-2,0-5 1,1-4 0,0-3 1,3-3-1,2 4 0,3-2 0,1 4 1,3-2-1,0 10 0,5 2 0,-17 52 0,36-82-2,-36 82 1,0 0-2,56-42 2,-56 42 1,0 0-1,42 51 0,-42-51 1,12 71 0,-19-9-1,0 25 2,-12-6-3,-5-7 1,-4-20 0,10-17 0,8-22-1,10-15 1,15 14 0,3-1 1,3 4-1,5 7 1,4 9-1,3 6 1,3 5-2,2 5 1,5 1-3,0-6-3,16-3-32,-11-10 0,10-5 0,-3-15-2</inkml:trace>
  <inkml:trace contextRef="#ctx0" brushRef="#br0" timeOffset="374.4024">10110 1467 91,'-16'12'38,"11"8"0,8-3 1,9-3-38,16-11 0,13-7 1,-41 4-1,58-18 2,-58 18-2,72-30 1,-72 30-1,73-42 1,-73 42-1,64-44 1,-64 44-1,0 0 0,53-61 0,-53 61 0,0 0 0,1-16-1,-30 32 0,-21 14 0,-17 22 1,-9 11-2,14 11 1,18-1-1,33-6-1,44-31-2,18-23-8,36-8-26,7-21-2,24-7 1,0-14-1</inkml:trace>
  <inkml:trace contextRef="#ctx0" brushRef="#br0" timeOffset="670.8043">11137 1394 101,'-41'-2'40,"-17"12"1,-10 8-2,-3 12-37,10 1-1,29-3 1,32-9-1,20-6-1,16-3 1,13-5-1,9-2 0,4-1 0,-2 3 1,-4 5-1,-13 5 0,-14 6 1,-16 6-1,-18 7 0,-14 4 0,-8 1 0,-5-3-1,-4-7-2,10-7-3,1-22-11,25 0-21,6-29-1,28-5 0,9-15-2</inkml:trace>
  <inkml:trace contextRef="#ctx0" brushRef="#br0" timeOffset="1029.6066">11558 1425 101,'23'0'39,"-23"0"3,7 33-4,-19-1-34,-1 11 0,4-4-1,3 2-1,4-3 0,6-4-1,8-7-1,7-9 1,7-8-1,6-12 1,5-12 0,5-8-1,1-7 1,0-7 0,-4-3 0,-5 4-1,-6 2 1,-5 6-1,-9 9 0,-14 18 1,0 0-2,3 20 1,-11 9-1,1 4 1,1 4-3,2-4-1,7 6-2,3-16-6,25-10-26,-2-15-2,21-13 0,1-23-1</inkml:trace>
  <inkml:trace contextRef="#ctx0" brushRef="#br0" timeOffset="1248.008">12580 1082 100,'0'0'41,"47"-70"-1,-47 70 0,0 0-37,0 0-1,49-2 1,-58 66-2,-12 37 0,-10 25-4,9 8 2,8-2-3,13-19-3,23-31-7,7-60-24,29-26-1,6-30 1,-64 34 0</inkml:trace>
  <inkml:trace contextRef="#ctx0" brushRef="#br0" timeOffset="1419.6091">13201 1187 100,'53'-85'40,"-53"85"1,0 0 1,24-50-39,-36 78-1,-22 49-2,-6 40 0,-8 25-4,13-9-6,25-9-11,3-30-19,16-27 1,-4-24-2,8-14 3</inkml:trace>
  <inkml:trace contextRef="#ctx0" brushRef="#br0" timeOffset="1825.2117">13102 1528 111,'0'0'41,"-11"-50"0,4 13-1,7 37-38,0 0 1,0 0-2,43-54 0,-43 54 0,58-16 0,-58 16 0,74-8 0,-74 8 0,76-9 0,-76 9 0,74-4 0,-40 4 0,18 5 0,-15 10-1,-22 10 1,-31 5-2,-5 7 1,-4-6-1,19-3 0,20-15 1,18-4-1,16-8 1,10-4 0,3 0 1,-3 1 0,-6 8 0,-14 3 0,-17 9 0,-17 7 0,-19 2-1,-14 4 0,-11 1-2,-7-1-2,2 1-6,-11-18-18,22 3-14,-3-11 0,21-4-2,16-2 1</inkml:trace>
  <inkml:trace contextRef="#ctx0" brushRef="#br0" timeOffset="2340.015">15317 962 90,'0'0'40,"-9"-51"0,9 51 0,0 0-36,-66-47-1,66 47 0,-72-6 1,72 6-1,-87 28 1,40-2-2,-17 28 0,-20 35-1,16 22 0,19 15-2,23 4 0,17-6-3,13-15-6,23-24-26,-4-32-4,11-17 1,-9-22-3</inkml:trace>
  <inkml:trace contextRef="#ctx0" brushRef="#br0" timeOffset="3510.0225">14583 1474 109,'-13'-1'42,"13"1"0,19 5-1,12-5-38,-31 0-2,0 0 1,71-15 0,-71 15 0,66-13-1,-66 13 0,71-14 0,-49 11 0,46 3-1,-10 8 1,-11 11-1,-10 11 0,-16 8-1,-13 9 1,-22 0-1,-4 0 2,-4-9-2,4-7 1,3-10-1,6-10 1,9-11 0,0 0 0,9-25 0,3-4 0,3-7 0,1-8 1,-16 44 0,22-48-1,-22 48 1,19-51 0,-19 51 0,25-48-1,-25 48 1,0 0-1,46-61 0,-46 61 0,48-36 0,-48 36 0,57-29 0,-57 29 0,62-22 0,-62 22 0,63-15 1,-63 15-2,54-4 1,-54 4 0,28 11 0,-7 10 0,-23 9-1,-17 10 2,-18 6-2,-5 7 1,-4 3-1,12-4 1,15-11 0,14-4 0,20-13-1,16-11 1,15-12 0,10-13 0,11-9 0,8-14 0,0-9 0,-75 44 0,69-56 1,-69 56-2,58-61 1,-58 61-1,33-63 2,-33 63-2,15-52 1,-15 52 0,0 0 0,-11-55 1,11 55-1,0 0 0,0 0 1,0 0 0,-17-47-1,17 47 1,0 0-1,0 0 0,63-7 1,-63 7-1,57 2 0,-57-2 2,71 2-2,-71-2 0,75 6 0,-75-6 0,61 13-2,-8 13 2,-29 6-1,-19 8 1,-25 5-1,-2 3 1,-4-3-1,11-7 2,16-26-1,10-12-1,12-13 1,8-11 1,-31 24-1,0 0 0,61-58 1,-61 58 0,44-47 1,-44 47-2,42-46 0,-42 46 0,0 0 0,51-52 0,-51 52 0,0 0 0,0 0 0,0 0 0,52-35 0,-52 35 0,0 0 0,47-6 0,-47 6 0,0 0 0,63-4 0,-63 4 0,47-5 0,-47 5 0,48-5 0,-48 5 0,48-1 0,-48 1 0,29 20 0,5 1 0,-17 11-9,-17 3-10,11 11-15,-7 0-9,12-2-1,9-26 2</inkml:trace>
  <inkml:trace contextRef="#ctx0" brushRef="#br0" timeOffset="4180.8268">18022 1385 83,'0'0'40,"0"0"0,0 0 0,-10-46-34,10 46 1,-56 23-2,1 3 0,-13 10-2,7 6 0,0 3-2,17 7 1,13-1-2,28-9 1,15-16 0,18-16 0,15-26 0,-45 16-1,65-43 3,-65 43-2,87-72 0,-42 25-1,0-7 1,1-6-1,-3-4 1,-3-1-2,-6 0 0,-2 6 0,-7 5 2,-25 54-1,27-77 0,-27 77 0,0 0-1,17-12 1,-51 65-2,-4 37 1,5 30-3,12 14 1,20-2-5,20-29-5,38-33-20,3-42-7,18-15 0,-7-22-1</inkml:trace>
  <inkml:trace contextRef="#ctx0" brushRef="#br0" timeOffset="5366.4344">18695 1462 99,'-6'-15'39,"-17"14"2,1 17-1,-11 12-38,4 17 1,0 6-2,8 2 1,9-10-2,5-2 1,4-11 0,4-7 0,1-10-1,-2-13 0,18-4 1,-6-11-1,4-10 0,0-11 1,-1-8 0,1-5-1,-16 49 1,17-51-1,-17 51 2,14-54-2,-14 54 1,21-49 0,-21 49 0,24-46-1,-24 46 0,0 0 0,61-48 0,-61 48 0,53-20 0,-53 20 0,60-12 0,-60 12 0,58-2 1,-58 2-1,49 9 0,-3 8 0,-20 1-1,-14 11 1,-21 2-1,-12 8 1,-11 3 0,3 4 0,3-2-1,5 2 2,11 0-1,11-7 0,10-8 1,13-12-1,11-10 1,6-14-1,8-10 1,1-14 0,-3-10-1,-4-11 1,-43 50 0,34-58-1,-34 58 1,13-61-1,-13 61 1,0-54 0,0 54-1,0 0 0,-32-59 1,23 47-1,-20-9-1,11 17 1,-4 3-1,19 12 1,12 4-1,25 0 1,-34-15-1,56 5 2,-56-5 0,62-5-1,-62 5 1,70-9 0,-70 9-1,60-13 1,-60 13-1,41-1 0,-3 6 0,-3 14 0,-20 9-1,-4 17 1,-20 8 0,-3 17-1,-7 4 1,2 2-1,2-9 1,3-5-1,0-12 1,4-8-1,2-14 2,5-15-1,1-13-1,13-22 2,-2-12-1,2-14 1,3-13-1,2-17 2,-18 78-2,25-90 2,-14 41 0,1 0-2,-12 49 3,32-91-3,-32 91 0,30-83 0,-30 83 0,43-63 0,-43 63 0,46-47 0,-46 47 0,33-15-2,14 20 1,4 25 0,-16 17 0,-5 13 0,-19 5-1,-14 1 2,-23-4-1,-18-8 1,-8-8-1,-3-5 0,-2-7 1,5-5 0,3-6 0,11 1 0,4-2 0,9 4 0,4 5 1,2 13-1,2 12 0,-4 13 0,-3 8-1,-4 14-1,1 6-3,-5-5-7,13 17-12,-12-33-10,21 7-8,4-25 2,23-9-4</inkml:trace>
  <inkml:trace contextRef="#ctx0" brushRef="#br0" timeOffset="6193.2397">20213 1545 80,'5'-11'40,"-5"11"-2,0 0 1,2 15-32,-16 4-1,2 12-1,-3 7-1,0 10-2,0 5 1,3 7 0,3-4-1,3 0 0,5-8-1,5-5 0,1-10 0,5-10 0,2-11-1,4-12 1,1-13-1,1-12 1,-3-15-1,1-9 1,-3-15-1,-2-15 1,-11 79 0,13-89 0,-11 43 1,4-1-2,-6 47 1,11-83-1,-11 83 1,12-74-1,-12 74 0,27-52 0,-27 52-2,20-32 2,23 24-1,2 20 1,1 21-2,-1 15 2,-10 6-1,-8 5 0,-21-6 1,-26-9 0,-11-6-1,-11-1 0,-7-5 1,-3-2 0,-3-4-1,6-1 1,7-1 1,7 6-2,8 1 2,7 6-1,8 8 1,4 9-2,1 9 2,-3 10-2,-5 7 1,-2 4-1,-4-1-1,-2-6 0,2-9-3,-1-18-2,20-5-15,2-45-18,15-13 1,13-34-2,23-14 1</inkml:trace>
  <inkml:trace contextRef="#ctx0" brushRef="#br0" timeOffset="6364.8408">20806 1459 108,'0'0'42,"-5"17"0,-12 14-1,8 4-39,-15 7-1,4 10-1,2 6-4,0-4-4,18 5-24,-7-13-8,14-2-1,-2-15-1</inkml:trace>
  <inkml:trace contextRef="#ctx0" brushRef="#br0" timeOffset="6801.6436">20983 1432 111,'-7'-64'43,"7"64"0,-11-55-2,11 55-39,0 0-1,0 0 1,1-51-2,15 61 1,-7 22-1,10 14 1,-1 9-1,5 9 1,-12 1-1,-5 7 0,-20-5 0,-3-3 1,-1-12-1,2-9 0,3-13 0,8-10 0,5-20 0,21-10 1,5-16-1,5-12 1,5-9 0,6-8 0,0-4 0,-1-2-1,-41 61 1,41-48-1,-16 8 0,2 19 0,-15 12 0,5 22-2,-16 10 0,7 17-1,-6 3-3,4 4-4,17 7-17,-10-12-14,18 0 0,-1-15-1,14-5 1</inkml:trace>
  <inkml:trace contextRef="#ctx0" brushRef="#br0" timeOffset="7300.8468">21833 1541 100,'-25'-22'41,"-4"15"2,-16 10-2,2 15-33,-9 8-3,2 9-1,2 7-1,10 6-1,13-3-2,15-4 1,17-10-1,19-9 0,13-15 0,15-8 0,7-13 1,3-11-1,1-11 1,-4-11-1,-8-2 0,-8 2 1,-11 3-1,-11 6 0,-11 13-1,-12 25 0,-11 4 0,-14 33 0,-11 28 1,-10 20-2,-7 26 1,-4 19-1,-4 14 1,1 7 0,4-7 1,8-6 0,7-21 0,8-14 1,6-32-1,6-23 2,7-32-1,6-27 0,3-25-1,4-23 0,4-21 0,2-22-1,7-8 0,9-4 1,6 4-1,7 2 0,13 19-10,-5-2-11,23 25-14,-11 14-6,9 18 0,-7 7-2</inkml:trace>
  <inkml:trace contextRef="#ctx0" brushRef="#br0" timeOffset="8252.4529">9369 3137 60,'-2'-15'35,"-7"-2"-1,9 17 1,-23-23-27,7 20-2,-12-1 0,0 15 1,-13 2-1,-1 14-1,-7 7 0,4 14-1,0 6-1,9 7 0,9 0-2,16-2 0,17-7 0,17-11 0,19-20-1,13-17 1,12-26-1,11-17 1,2-14 0,-2-11 0,-8-5 0,-10 0 0,-14 3 0,-14 6 0,-13 12 0,-14 16 0,-9 14 0,-8 16 0,-4 17-1,-1 16 1,1 16-2,6 11 0,9 15-4,6-12-10,28 14-19,1-23-6,26-4-1,6-23-2</inkml:trace>
  <inkml:trace contextRef="#ctx0" brushRef="#br0" timeOffset="9906.0635">11269 3048 69,'7'-35'36,"2"10"-1,-8 2 1,-1 23-32,0 0 0,0 0-1,-10 35 0,1 10 0,-4 7 0,-1 12-1,-1 2 0,1-2 1,1-7-1,5-7 0,0-13 0,5-9 0,3-28 0,0 0 0,22-31 0,-2-12 0,3-11-1,3-10 1,0-8-1,2-3 0,-2 3-1,-4 12 0,-6 10 0,-4 13 0,-2 11-1,0 13 0,5 14-1,4 6-2,10 12-1,5-10-4,20 19-17,0-19-12,18 11 1,-1-15-1,10 6 2</inkml:trace>
  <inkml:trace contextRef="#ctx0" brushRef="#br0" timeOffset="10233.6656">12201 2906 83,'-36'-4'38,"2"16"-1,-15 0 1,3 16-30,-7 6-3,7 15 0,0 9-1,10 9 0,7 1-2,13-2 0,12-9-1,17-8 0,15-18 0,16-18 0,11-23-1,9-16 1,2-16-1,1-11 1,-4-7 0,-11-3-1,-12-3 1,-14 4-2,-14 9 0,-14 8 0,-8 14-2,-9 8-1,0 19-3,-8-4-10,17 29-22,-4-3 0,20 11-1,4-7 2</inkml:trace>
  <inkml:trace contextRef="#ctx0" brushRef="#br0" timeOffset="10483.2672">13079 2900 94,'-29'-15'39,"1"21"0,-21-1 1,-5 18-34,0 7-1,5 15 0,2 5-1,9 10-1,11 1-1,16-1 0,24-8-2,20-17 0,22-16-3,17-21-2,24-11-8,-1-33-20,25-7-6,-9-25-3,3-3 2</inkml:trace>
  <inkml:trace contextRef="#ctx0" brushRef="#br0" timeOffset="10686.0685">13685 2299 106,'-22'13'40,"-10"15"1,11 34-1,-5 11-37,8 22 1,-1 11-3,4 12 2,2 8-4,4 2 2,6-5-4,2-17 0,11-9-7,-8-37-17,21-6-13,-2-32 0,15-18-1,-3-34 2</inkml:trace>
  <inkml:trace contextRef="#ctx0" brushRef="#br0" timeOffset="10951.2702">13907 2824 100,'-11'4'39,"-16"0"2,4 17 0,-8 0-36,-5 11 0,-7 1 0,0 5-1,0 0-1,7 3 1,7-4-2,12 2-1,15-7 1,16-8-1,18-9-1,17-4 0,11-9 0,7-5 0,7-4-2,0-6-1,4 4-3,-14-12-11,12 22-17,-22-13-7,2 13-1,-14-6 0</inkml:trace>
  <inkml:trace contextRef="#ctx0" brushRef="#br0" timeOffset="11746.8753">15337 3063 66,'-13'-31'35,"2"-9"0,9 14-3,-6-13-20,11 18-2,-14-2 0,11 23-2,-26-1-2,6 25 0,-8 5-1,4 13-2,-2 5 0,8 4-2,6 4 1,11-2-1,11-7-1,14-10 0,13-11 0,6-11 0,8-10-1,1-14 0,2-12 0,-3-11-1,-6-7 0,-9-3 0,-12-5 1,-10 0 0,-10-1 0,-6 5 1,-9 4 0,0 6 0,-2 1 0,4 6 1,6 3 0,10 6-1,7 3 2,7 8-2,4 4 2,7 7 1,-1 9-1,-1 11 0,-4 8-1,-7 6 0,-7 4 0,-6 3 0,-9 2 0,-5-3-1,-1-6 0,-3-9-1,4-8 1,2-10 0,6-11 0,10-13-1,7-13 1,7-9 0,4-6 0,5-3 1,0-4-1,2 3 0,-5 7 0,-3 8 0,-8 13 0,-2 12 1,-7 14-1,-3 14 1,-3 11-1,-2 5-1,2 9-3,-2-3-4,17 18-18,-13-22-14,20 5-1,-4-17-1,17 1 1</inkml:trace>
  <inkml:trace contextRef="#ctx0" brushRef="#br0" timeOffset="12121.2777">17668 2359 79,'0'0'38,"0"0"-1,-11 13 1,14 18-35,-7 10-3,2 16 2,-3 12-1,1 16 2,-3 7-2,1 4 0,1 0-4,1-13-4,12-2-28,-5-24-1,11-8-3,-2-23 1</inkml:trace>
  <inkml:trace contextRef="#ctx0" brushRef="#br0" timeOffset="12292.8788">17628 2999 82,'-36'-10'41,"13"10"-2,0-5 1,23 5-26,0 0-13,35-16 0,12-2-4,16-13-4,24 6-18,0-23-14,19 1 1,-5-18-3,6 6 2</inkml:trace>
  <inkml:trace contextRef="#ctx0" brushRef="#br0" timeOffset="12651.6811">18432 2223 92,'-43'24'41,"9"25"0,-9 5 0,11 21-37,1 1-1,7 11 1,3 1-1,5 6 0,2-3-1,5-6 0,5-11-1,6-10 0,5-15-1,7-17 0,6-18 0,10-16 0,7-17 0,4-12 0,0-11 1,1-7 0,-2 1-1,-6 2 1,-6 9-1,-9 14 0,-8 13 0,-7 21 0,-5 15-1,-5 11-1,2 11-1,2 2-2,9 6-1,1-9-5,23 11-14,-8-32-16,23 3 1,-5-21 0,14-2 1</inkml:trace>
  <inkml:trace contextRef="#ctx0" brushRef="#br0" timeOffset="12994.8833">19004 2990 95,'0'0'39,"0"0"2,4 12-1,-4-12-37,13 15 0,6-10 0,10 0-1,7-5 0,8-5-1,3-8 1,0-5-1,-2-5 0,-6-3 0,-11-4 0,-9 1-2,-16 1 1,-14 9 1,-15 9-1,-8 10 1,-14 15-1,-4 12 1,-4 11-1,2 9 2,8 5-1,10 2-2,14-5 1,18-4-1,24-13-1,18-19-6,41 3-16,3-31-13,35 1-3,8-21-1,27 3-2</inkml:trace>
  <inkml:trace contextRef="#ctx0" brushRef="#br0" timeOffset="13696.8878">20598 2841 90,'-2'-15'40,"-8"26"1,-13 4-2,2 14-35,-9 5-1,2 11 1,-6 4 0,4 4-2,3-2 1,7-2-2,5-11 1,5-6-1,9-9 0,6-12-1,6-14 0,8-9 0,4-12 0,5-9 0,2-5 1,-2-9-1,1-4 0,-4 5 0,-3 5 1,-4 6-1,-6 8 1,-4 11 0,-8 16-1,6 11 1,-7 12-1,-1 7 0,-1 3 1,6 4-1,3-2 0,7-4 1,12-12-1,12-15 0,13-10 1,9-11 0,4-11-1,3-7 1,-2 0 0,-7-1 0,-10 4-1,-12 7 1,-15 10-1,-20 15 0,3 14-1,-15 11 1,-7 8-2,-3 5 0,4 8-1,-1-2-3,14 6-3,-2-25-15,29 8-17,-1-19 0,24-2 0,-1-19 1</inkml:trace>
  <inkml:trace contextRef="#ctx0" brushRef="#br0" timeOffset="14617.2937">21509 2979 101,'-28'-18'40,"7"25"1,-11-3 0,12 22-33,-11 2-5,5 6 1,4 8-2,7 3 0,7 0-2,11 0 1,9-5-1,11-9 1,12-12-1,7-15-1,7-12 0,2-12 0,1-12-1,-6-10 0,-5-5 0,-14-7-1,-8 4 1,-16 0 0,-11 9 1,-14 6 1,-9 10 0,-5 14 2,-3 4-1,3 13 1,3 8 0,11 4 0,12 1-1,13 0 1,15-4-2,18-6 1,13 0-1,12-6 0,6-4 1,5-2-1,-4-3 1,-4 0-1,-10-4 1,-14 5 1,-16-4-2,-12 7 2,-12 2-2,-20 4 1,-3 7 0,-9 5-1,-1 8 0,2 5-1,3 8 2,10-3-2,11 3 1,13-5 0,14-5 0,12-9 0,10-8 0,4-13-1,6-11 1,-1-11-1,-2-9 1,-6-8-1,-7-5 0,-14-4 0,-9 3 0,-10 3 1,-10 8-1,-8 10 2,-6 10-1,-3 9 2,0 11-1,4 12 0,9 0 1,13 5-1,13-6 0,14 0-1,15-10 1,11-4-1,8-2 0,3-7 1,-6 2-1,-4-1 1,-12 5 1,-12 8-2,-17 10 0,-14 8 0,-16 7 0,-7 5 0,-6 4 0,2 0 0,0-1 0,10-13 0,14-8 0,16-16 0,20-14 0,14-11 0,12-13 0,5-5 0,1 0 0,-6 2 0,-10 9 0,-13 19 0,-18 14 0,-15 14 0,-9 20 0,-13 4-5,5 27-13,-18-12-9,16 25-12,-10-14-4,10 11-2,-4-5 2</inkml:trace>
  <inkml:trace contextRef="#ctx0" brushRef="#br0" timeOffset="15319.2982">8579 7474 48,'0'0'28,"-12"-12"-6,12 12-1,16 5-2,9 5-6,-3-7-4,17 9-1,3-5-1,16 7-2,8-6 0,16 3-1,8-3-2,14 1 0,9-5 0,14 2 0,11-2-1,8 3 0,4 0 0,5 4-1,6 0 1,1 3-1,0 0 0,-3-1 1,-5-3 0,2-3 0,-3-6 0,-2-1 0,-7-5-1,-4-5-3,3 12-22,-12-9-12,-7 6 0,-17 1-2,-10 7 1</inkml:trace>
  <inkml:trace contextRef="#ctx0" brushRef="#br0" timeOffset="16879.3082">12425 7520 38,'-13'5'30,"13"-5"3,-16 12-3,16-12-22,0 0-2,-12-1-3,12 1 0,0 0-2,12 3 1,-12-3 0,13 8 0,-13-8 1,19 20-1,-8-6 0,3 7 1,-2 0-1,5 7 0,0 3-2,3 4 1,0 2-1,2 4 0,0 3 0,3 3 0,-2 8 0,0 3-1,-6 6 2,0 6-2,-6 9 2,-4 9-1,-7 6 1,-4 11 0,-9 1 1,-2 10 0,-6 3 1,1 6-2,-4 0 2,2 3-2,0 0 2,2 4-1,3 0-2,3 2 3,1 0-3,3 0 2,1 1-2,4-2 2,0-1-3,4-5 2,2-5-3,4-3 1,2-5 1,3-1-1,0-4 0,1 0 0,0-3 1,-2 2 1,-3 1 0,-5 2-2,-6 5 2,-4 4-1,-7 0 0,-4 5 1,-8 6-1,-4 6-1,-4 4 1,-1 2 1,0 2 0,1 0-2,1 0 2,5 1-2,8-4 1,7-6 0,4-7-1,8-5 0,4-5 1,5-4-1,4-5 0,2-5 1,3-1-1,-2-4 0,3-2 1,0 0-1,0-5 1,4-1-1,3-4 0,4-3 1,3-6-1,4-3 1,6-3 0,4-6 0,5-3 0,3-5-1,5-4 1,5 0 0,5-3 0,5-4 0,3-4-1,8-2 1,4-2-1,9-2 1,6-3-1,4 0 1,7-3-1,2 3 0,2 2 1,5 4-1,-1 4 1,-4 5-1,-6 4 0,-1 6 0,-7 4 1,-2 2-1,-4 5 2,-2-4-2,-5-4 1,3-3 1,1-6-1,7-9 1,5-10-1,14-10 1,12-14-1,10-10 1,14-11-1,17-10 0,17-10 1,12-7-1,15-8 1,9-4 0,9-2 0,12 2-1,10 1 1,6 4 0,8 2-1,10 3 2,7 3-1,9 1 1,12-3-2,7-6 1,14-4-2,4-2 2,9-4-2,1-1-1,-1 1 1,-5 1-3,-8 7 1,-15 1-1,-16 9-2,-29-5-5,-10 18-19,-38-11-6,-20 10-3,-34-7 1</inkml:trace>
  <inkml:trace contextRef="#ctx0" brushRef="#br0" timeOffset="17986.9153">16849 7745 38,'27'3'34,"7"-1"1,9 2-1,4-12-21,28 7-3,9-18 0,24 3-4,16-14 0,24 1-2,17-8 0,14 1-2,13-2 1,7 4-2,3 4 0,2 2-2,1 10-1,-14-2-6,2 17-12,-21-4-17,-13 10 1,-21 4-1,-21 8 0</inkml:trace>
  <inkml:trace contextRef="#ctx0" brushRef="#br0" timeOffset="18704.5199">18128 7248 38,'5'111'31,"0"10"2,0 14-1,5 20-20,-12 3-3,9 23-1,-13 10 1,5 22-3,-7 4 1,3 19-3,-1 8 1,7 16-2,-1 8 0,7 10 0,3 0-4,5 10 2,1 4-2,2 10 1,0 7-2,-1 12 3,-3 9-2,0 20 1,-5 23 0,-1 15 0,-2 18-1,3 13 0,2 9 0,3 6-1,5-8 1,7-22-2,5-35-1,3-43-6,17-46-28,-12-57-2,11-61 0,-8-63 1</inkml:trace>
  <inkml:trace contextRef="#ctx0" brushRef="#br0" timeOffset="19047.7221">19141 15615 13,'-57'49'32,"-13"9"1,-19 3 3,-12 26-26,-25 11-1,-8 37-1,-27 11 1,1 28-1,-12 8-3,7 7-2,10-4-5,7-20-30,34-33-5,22-43-1,34-44-2</inkml:trace>
  <inkml:trace contextRef="#ctx0" brushRef="#br0" timeOffset="19531.3252">18521 6891 75,'-34'59'38,"-23"24"-2,-18 30 0,-28 17-30,5 20-3,-5 6-6,2-6-33,13-14 0,12-22-3,19-27 0</inkml:trace>
  <inkml:trace contextRef="#ctx0" brushRef="#br0" timeOffset="20404.9308">13992 6850 61,'-18'-19'35,"-8"8"-1,-6 3 0,-2 16-25,-17 2-4,1 20 0,-12 9 0,1 19-1,-6 13-2,8 16-1,2 7 0,12 13-1,10 3 1,20 2-1,19-6-1,24-8 0,22-17 2,21-15 1,19-27-1,20-24 1,17-32-1,12-27 0,3-24 1,-5-20 0,-9-17 0,-17-9 0,-21-7 0,-26 2 0,-36 5 0,-31 10-1,-31 8 0,-32 13-1,-25 17 0,-16 14-2,-12 24 0,-6 16-2,8 32-5,-4 11-28,28 23 0,19 6 0,29 11-2</inkml:trace>
  <inkml:trace contextRef="#ctx0" brushRef="#br0" timeOffset="21091.3352">13960 8428 44,'1'-18'34,"0"8"1,-1 10 0,-1 15-29,4 19-1,-4 15 1,5 24 0,-6 18-2,5 27-1,-2 14 1,4 15-1,-2 5 0,2 5 0,-1-2-4,-1-13-1,5-8-9,-11-25-24,7-17 0,-9-24-2,2-18 0</inkml:trace>
  <inkml:trace contextRef="#ctx0" brushRef="#br0" timeOffset="21372.137">13723 9419 73,'-12'-7'37,"0"21"0,7 27 2,3 15-34,7 20-2,4 8 0,11 8 1,5-4-1,9-7 1,4-21-1,9-19 0,6-32-1,6-27 0,4-34 1,6-24-2,1-20-1,0-15-4,2-2-5,-13-15-29,11 11-2,-7 1-1,4 18-1</inkml:trace>
  <inkml:trace contextRef="#ctx0" brushRef="#br0" timeOffset="22744.9458">18691 8684 66,'-2'-22'35,"-2"7"-1,4 15 3,-25 2-34,18 17 0,-4 13 4,5 18-1,-7 8 0,6 20 0,-6 12-1,2 15-2,-9 9 1,1 10-1,-4-1-1,-2-1 1,1-9-1,3-12 0,3-23 0,8-17 1,9-29-1,1-32-1,27-12 0,1-30 0,6-15 0,8-14-1,2-7 1,3-3-1,1 5 0,-3 9 0,-5 15 1,-5 18-1,-4 17 1,-8 21-1,-5 19 1,-4 20-1,-6 14 0,-2 16 1,-2 9 0,-2 4 0,0 2-2,1-6 1,5-6-5,-3-27-10,23 1-20,-6-29-6,14-12 0,1-24-2</inkml:trace>
  <inkml:trace contextRef="#ctx0" brushRef="#br0" timeOffset="22885.3467">19564 9812 113,'0'0'41,"-16"12"1,-9-11-2,6 3-37,-2-9-6,2-20-11,21 12-24,-12-10-3,13 5 0,-5-4-2</inkml:trace>
  <inkml:trace contextRef="#ctx0" brushRef="#br0" timeOffset="24134.822">23145 7121 57,'-80'-13'30,"-12"4"0,-5 15 0,-11 15-27,-10 8 0,1 15-1,-7 8 2,1 17-1,-6 7 2,7 18 2,-6 3-3,15 14 1,1 0-2,11 14 1,1 4-1,13 9 0,9 4 1,13 6-3,11 3 2,15 9-2,13 5 1,18 8 0,15-1 1,18 4-1,19-2-2,18-3 1,26-7-2,18-13 3,21-18-4,19-16 4,22-26-3,16-26 3,17-35-2,14-30 2,6-36 1,8-32-1,1-34 1,-3-27-2,-10-24 0,-15-19-2,-21-15 2,-28-10-3,-30-3-1,-30-5 1,-39 0 1,-30-4 0,-32-2 2,-28 1 0,-25 10 0,-24 11 1,-15 17 0,-14 16-2,-1 29-5,-13 15-29,11 33-6,0 18 1,10 20-2</inkml:trace>
  <inkml:trace contextRef="#ctx0" brushRef="#br0" timeOffset="24462.4241">22848 7659 70,'8'-18'36,"-1"2"0,0 4 1,-13 2-32,6 10-1,4 29 2,-3 17-1,-8 23-2,0 24-1,-7 23 0,-1 21-1,-6 12 1,-1 6-1,1 1-1,1-9-5,13-6-27,-4-22-5,12-18 1,5-23-4</inkml:trace>
  <inkml:trace contextRef="#ctx0" brushRef="#br0" timeOffset="24790.0262">22726 9151 92,'-27'0'37,"5"6"0,-2-5 1,12 6-36,12-7 0,6 28 0,11-5 2,15 9-1,15 2 0,16 6 0,16 2-1,14 6 1,10 0-2,8-1 0,5 0-2,0 0 0,1 5-3,-14-8-7,0 10-26,-22-9-3,-9 0 0,-18-13-2</inkml:trace>
  <inkml:trace contextRef="#ctx0" brushRef="#br0" timeOffset="25273.6293">23655 8123 85,'-30'8'39,"1"14"-1,-13 7 2,-6 17-37,-3 10 0,2 16 1,0 5 0,8 11 0,5 2 0,16 2-1,15-6 1,16-5-3,19-14 0,16-18-4,18-5-9,1-28-28,14-11-1,-9-19 0,-7-9-2</inkml:trace>
  <inkml:trace contextRef="#ctx0" brushRef="#br0" timeOffset="25460.8305">23143 8699 85,'-20'11'43,"20"-11"-1,29 3 0,17-20-23,26 0-17,24-5-5,10-14-6,24 11-28,-14-7-4,1 7-1,-14 1-1</inkml:trace>
  <inkml:trace contextRef="#ctx0" brushRef="#br0" timeOffset="25882.0332">23738 8639 82,'23'2'39,"12"-8"-7,6-10-30,14 3-31,2-12-9,6 3-2</inkml:trace>
  <inkml:trace contextRef="#ctx0" brushRef="#br0" timeOffset="26053.6343">23769 8830 107,'-22'32'41,"10"-18"2,33-6-3,20-15-43,18-21-8,30 2-28,-1-11-3,11-4 0,-8-6 0</inkml:trace>
  <inkml:trace contextRef="#ctx0" brushRef="#br0" timeOffset="26396.8365">24355 7962 111,'14'-24'41,"17"4"1,5-9-3,12 4-37,12 0-2,7 5 0,-1 7 0,-3 9 0,-11 11 0,-15 12 0,-17 11 0,-15 11 0,-13 11-1,-9 3 1,-6 4-1,-3-1-1,4-2-2,1-14-16,20 6-22,0-14 1,12-2-2,1-7 1</inkml:trace>
  <inkml:trace contextRef="#ctx0" brushRef="#br0" timeOffset="26552.8375">24790 9006 117,'-25'49'45,"21"-6"-1,-1-27-2,5-16-43,35-1-14,-19-29-15,20 6-13,-11-14 1,3 0-4,-9-5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7T23:48:51.9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20543 15377 28,'8'-18'33,"-1"6"4,-12-2-3,5 14-27,-14-4-1,5 14-2,-8 7 1,-2 13-1,-4 9-1,-1 12-2,-1 9 1,1 14 0,-1 6 0,5 9 1,4 2-2,6 1-2,7-6 3,9-4-3,8-8 1,5-15-5,16-8 0,-1-27-10,12-3-21,-5-21-2,1-7 0</inkml:trace>
  <inkml:trace contextRef="#ctx0" brushRef="#br0" timeOffset="218.4014">20086 16099 44,'-26'21'38,"6"-15"-1,20-6 1,0 0-34,44-7 0,8-6-2,13-3-3,16 9-11,0-15-24,8 9-1,-6-5 0,-4 4-1</inkml:trace>
  <inkml:trace contextRef="#ctx0" brushRef="#br0" timeOffset="483.6031">20866 16024 51,'-15'36'38,"7"7"0,-8-8-1,-2 7-36,6 0-3,-7-12-12,6 9-22,-3-20-2,8-4 1,8-15-1</inkml:trace>
  <inkml:trace contextRef="#ctx0" brushRef="#br0" timeOffset="655.2042">20954 15482 52,'-11'-23'39,"-12"3"-3,4 17 0,6 4-37,-5-1-3,14 15-10,4-15-20,2 16-2,12-8 0,12 9 1</inkml:trace>
  <inkml:trace contextRef="#ctx0" brushRef="#br0" timeOffset="1123.2072">21105 15702 23,'11'47'33,"-1"6"1,-10-10-8,3 19-12,-15-13-5,8 8-1,-9-11-3,6-1 0,-2-13-3,7-7 1,2-25-1,11 5-1,5-26 0,7-9 0,6-10 0,4-5 1,-2-6 0,-1 0-2,-4 5 1,-4 9 0,-8 7 0,-6 10 0,-8 20 0,0 0-1,-19 9 1,4 12-1,0 5 1,1 3-1,1 0 1,8-2-1,6-5 1,7-5-1,9-9 1,9-6 0,5-8 0,6-3 0,1-7 0,1 0 0,-6-2 0,-2 5 0,-6 0 0,-7 8-1,-18 5 0,12 12 0,-17 5-1,-4 5 1,1 7-2,0 3-1,4 7-2,0-8-3,16 11-27,-7-14-3,10 3-2,-3-14 1</inkml:trace>
  <inkml:trace contextRef="#ctx0" brushRef="#br0" timeOffset="1466.4094">21767 16000 49,'-4'16'38,"5"6"-1,-4-12 0,10 2-33,4-10-2,9-3 2,5-9-2,10-5 0,3-6-1,4-4-1,-1-4 1,-2 0-1,-10 0 1,-10 3 0,-13 4-1,-14 4 1,-14 8-1,-12 8 1,-8 9 0,-8 9-1,-2 10 1,1 9 0,8 6-1,11 9 0,16 3-2,15-9-2,30 5-33,9-20-2,28-2 0,11-24 0</inkml:trace>
  <inkml:trace contextRef="#ctx0" brushRef="#br0" timeOffset="1825.2117">23125 15592 56,'-41'8'39,"-15"-1"-1,-1 11-3,-8-1-31,5 8-2,3 0 1,12 2-2,9-1 0,14 2 0,15-5-1,20-2 1,17-4 0,13-3-1,12-3 0,6 2 0,0 0 0,-4 0 0,-10 5 0,-16 2 0,-15 7-1,-21 5 1,-18 4 0,-16 0-1,-6 2-3,-10-15-8,12 2-24,2-20-2,19-9 0,12-23-1</inkml:trace>
  <inkml:trace contextRef="#ctx0" brushRef="#br0" timeOffset="2121.6136">23594 15072 59,'0'0'39,"-18"-3"-2,15 19 1,1 2-35,10 4-2,6 7 0,4 5 1,4 8-2,6 7 1,1 5 0,1 8-1,0 1 0,-1 5-1,-3 0 1,-8 0-2,-6 0 2,-13-3-3,-12-2 0,-16-8 0,-9 3-5,-21-23-11,2 7-18,-11-21-1,5-11 1</inkml:trace>
  <inkml:trace contextRef="#ctx0" brushRef="#br0" timeOffset="2324.4149">23108 14833 60,'-98'14'41,"-6"45"-2,-16 22 0,-2 34-35,18 11-2,24 8-4,29 6-1,30-23-17,48-2-18,30-31-2,50-20 0,27-29-2</inkml:trace>
  <inkml:trace contextRef="#ctx0" brushRef="#br0" timeOffset="3634.8233">1516 17125 1,'-20'8'30,"-4"7"4,-8 3 1,3 8-24,-13-3-1,9 11 0,-1-2-1,9 5-3,6-2 0,14 1-2,10-4-2,13-4 0,12-5-2,12-5 0,8-10 1,5-7-1,0-10 0,-2-9 0,-10-7 0,-9-9 0,-15-8 0,-9-3-1,-18 0 1,-10 1-1,-10 5 0,-6 6-1,-3 12-2,-3 10-3,13 25-23,-6 6-5,14 13 1,5 4-1</inkml:trace>
  <inkml:trace contextRef="#ctx0" brushRef="#br0" timeOffset="4212.027">4043 17103 41,'0'0'39,"10"-4"2,-10 4-2,-13 19-32,4 8-1,1 9-2,-3 12-3,1 8-2,4 13-5,6-69-32,-6 67 0,6-67-2,14 62 0</inkml:trace>
  <inkml:trace contextRef="#ctx0" brushRef="#br0" timeOffset="5413.2347">6550 17100 19,'4'-15'35,"-3"5"0,-1 10 0,6-21-27,7 13-1,-6-6 0,11 4-2,1-3-2,7 1 0,3 0-1,7 0 0,1 2-1,1 2 0,-4 5-1,-4 6 0,-9 6 0,-9 8 1,-12 9 0,-12 8 0,-10 9 0,-9 3 2,-6 2-1,-3 2 1,1-5-1,3-3 1,8-10-1,8-6 1,11-7-1,15-8-1,14-7 1,17-9-2,15-2 0,12-7-5,22 4-34,-3-7 0,11 1-3,-5-4 1</inkml:trace>
  <inkml:trace contextRef="#ctx0" brushRef="#br0" timeOffset="6286.8403">9068 16978 45,'12'-13'38,"9"6"2,-1-9-3,14 1-33,-5-1-2,6 2-1,5 3 2,-1 0-2,-3 5-1,-6 6 1,-8 10 0,-7 3-1,-12 6 0,-10 4 0,-13 5 0,-4 3 2,-5 2-1,1-4 1,1-2-1,9-2 1,7-5 0,11-4 0,12-8-1,12-2 1,10-5-1,5-2 0,4 2 1,0 2-1,-5 4 1,-4 6-1,-11 6 1,-13 7 0,-11 5-2,-10 5 2,-10 4-3,-7 3 1,-2-2-3,-1-9-4,18-2-33,-3-9 0,16-21-3,0 0 2</inkml:trace>
  <inkml:trace contextRef="#ctx0" brushRef="#br0" timeOffset="6973.2447">11778 16977 29,'11'-13'37,"-11"13"3,10-15-3,-10 15-28,-10 7-2,-1 10-2,-13 4 2,2 11-2,-2 2-1,4 5 1,4-3-2,12-1 1,11-6-1,15-9-1,18-10-1,15-13-1,14-10-2,7-11-4,12 1-7,-14-16-29,10 0 2,-16-8-4,-4 3 2</inkml:trace>
  <inkml:trace contextRef="#ctx0" brushRef="#br0" timeOffset="7113.6456">12297 16902 53,'-29'56'41,"-4"8"-2,7 7 1,1-1-36,7-4-2,13 2-9,1-11-31,20-11-1,8-18-2,18-16 0</inkml:trace>
  <inkml:trace contextRef="#ctx0" brushRef="#br0" timeOffset="7815.6501">14464 17660 39,'0'0'36,"0"0"3,0 0-3,0 0-32,0 0 3,-47 17-4,47-17 0,0 0 0,0 0-1,0 0-2,-28 53 3,28-53-2,0 0-1,0 0 2,39 52 0,-39-52-1,0 0-1,60 40 2,-60-40-2,0 0 0,66 47-1,-66-47-1,0 0 1,49 64 0,-49-64 1,0 0-2,18 66-6,-18-66-30,0 0-1,-14 52 0,14-52 0</inkml:trace>
  <inkml:trace contextRef="#ctx0" brushRef="#br0" timeOffset="8002.8513">14641 17562 62,'-11'3'43,"-6"-3"-2,17 0 1,0 0-39,13 3-3,19-11-1,10-8-12,27 6-28,7-5 1,17 0-2,5-7 0</inkml:trace>
  <inkml:trace contextRef="#ctx0" brushRef="#br0" timeOffset="8704.8558">17205 17611 21,'5'-11'33,"1"0"3,-10-1-1,1 2-23,-16 8-6,4 5 0,-14 9-1,29-12 1,0 0-2,-53 42 2,53-42-1,-49 53-3,49-53 3,-46 73-2,46-73 0,-35 87-3,35-87 2,-14 87-4,14-87 3,13 79-1,-13-79 1,36 64-3,-36-64 3,49 51 0,-49-51-1,53 26 1,-53-26-1,46 3 1,-46-3-2,0 0 2,0 0-3,28-51 1,-28 51-3,0 0-5,-36-46-31,36 46-1,0 0-1,-62-27-1</inkml:trace>
  <inkml:trace contextRef="#ctx0" brushRef="#br0" timeOffset="9422.4604">19490 17652 57,'-12'2'40,"12"-2"-1,13-9-1,8 1-37,10 3 2,17-3-2,8 6 1,5-3 0,-1 6 0,-1-2-1,-1 2 1,-5 0-1,-4 1 0,-49-2 0,0 0 2,55 23-2,-55-23 0,0 0 0,25 66 0,-25-66 0,-13 72-1,13-72 0,-24 91-4,9-42-1,-2 3-31,8-2-5,2-3-1,7-47 0</inkml:trace>
  <inkml:trace contextRef="#ctx0" brushRef="#br0" timeOffset="10093.2647">22506 17647 56,'-41'10'37,"-5"-7"-2,46-3-3,-47 9-26,47-9-6,-57 10 0,57-10 4,-57 15-1,57-15 1,0 0-2,-53 31 1,53-31-4,0 0 3,0 0 1,14 52-4,-14-52 2,0 0 1,64 55-3,-64-55 3,55 45-4,-55-45 3,61 50-1,-61-50 0,51 55-2,-51-55 2,27 59 1,-27-59-1,4 55 2,-4-55-2,0 0-2,-40 49 2,40-49 3,0 0-3,-48-13 1,48 13 0,-7-41-2,27-19-11,14-20-25,30-13-3,11-9-2,8 5 0</inkml:trace>
  <inkml:trace contextRef="#ctx0" brushRef="#br0" timeOffset="11559.6741">2497 2385 75,'3'-12'39,"-9"2"-2,6 10 1,-20 21-33,10 14-1,-8 16-2,3 18 1,-5 18-1,2 11 1,-1 7-2,4 2 2,5-6-1,4-11 1,8-17-1,4-14-1,6-23 0,6-16 1,6-17-1,2-17 0,5-15 1,2-14-1,2-10 0,-1-7 0,0-2 0,-4 3-1,-2 6 0,-5 9 1,-3 17-1,-3 19 1,-6 19-1,-3 17 0,-6 16-1,-2 9 1,0 9-2,-1 1-1,8 3-4,-5-30-16,20-2-17,0-27 0,20-15-2,3-26 2</inkml:trace>
  <inkml:trace contextRef="#ctx0" brushRef="#br0" timeOffset="11762.4754">3514 2090 93,'-15'43'38,"0"7"1,2 25-6,-5 15-32,3 15 0,0 11-1,1 8-1,1-3-1,0-8-2,10 4-9,-10-30-24,10-11 1,-3-25-2,6-21 1</inkml:trace>
  <inkml:trace contextRef="#ctx0" brushRef="#br0" timeOffset="11918.4764">3286 2981 93,'-24'-37'40,"8"15"0,-2 1-1,16 11-34,13 1-2,20-7-7,30 1-31,10-21-6,29-2 1,14-18-2</inkml:trace>
  <inkml:trace contextRef="#ctx0" brushRef="#br0" timeOffset="12246.0785">4705 1994 68,'-53'23'38,"-9"15"0,5 22-1,-10 16-18,11 22-16,5 9-1,14 13 2,11 0-2,19 1 0,17-10-3,18-14-2,30-11-22,8-32-13,20-11 0,-1-29-3,11-8 3</inkml:trace>
  <inkml:trace contextRef="#ctx0" brushRef="#br0" timeOffset="12745.2817">5061 2735 99,'-22'4'37,"8"19"4,-9-1-6,5 16-31,-1 2-2,1 5 0,2-3-1,3-2 0,6-9 0,7-10-1,0-21 1,23 2-2,-2-20 2,5-9 0,3-6 0,0-4-1,0-1 1,-3 1-1,-2 6 1,-8 5-2,-5 8 1,-1 8 0,-10 10 0,0 0 2,0 0-2,12 12 2,-8 0-2,4-1 1,5 0 0,4-2 1,7-8-1,9-4-2,6-10 3,6-6-2,4-9 1,1-2-1,-2-4 2,-5 3-3,-7 3 2,-8 6 0,-8 12-1,-9 12 0,-7 18 0,-7 9 0,-2 12-1,-2 8 0,3 7-3,1-6-3,13 10-23,-5-27-10,19-3 0,0-26-1,16-10 1</inkml:trace>
  <inkml:trace contextRef="#ctx0" brushRef="#br0" timeOffset="12994.8833">5876 2016 105,'14'-14'41,"16"15"-1,3 0 0,20 10-36,0 4-1,9 6 0,0 13-1,0 10-1,-8 6 0,-6 14-1,-13 7 0,-14 12-2,-14 8-2,-17 3-2,-3 12-32,-29-6-1,-4 11-1,-18-6-2</inkml:trace>
  <inkml:trace contextRef="#ctx0" brushRef="#br0" timeOffset="14289.6916">1416 14078 55,'-4'-15'38,"4"15"-2,0 0 0,-7 20-30,0-1-3,3 9-2,-1 4-1,-2 8 0,1 9-2,-1-2-1,6 5-6,-9-15-17,16 2-9,-2-17-1,11-5 1</inkml:trace>
  <inkml:trace contextRef="#ctx0" brushRef="#br0" timeOffset="14617.2937">1723 13937 57,'-12'-13'38,"-1"21"-2,-8 10 1,9 16-31,-10 12-2,6 17 0,0 3-1,8 8-1,7-5 1,13-5-1,7-13 0,11-16-1,8-22 1,9-22 0,3-23-1,4-19 0,-3-15 0,-8-9 0,-11-7 1,-10-1-1,-14 5-2,-15 9 0,-9 14-2,-15 14 0,-5 22-4,-12 2-14,14 25-18,-6-1 0,21 10 0,5-7 1</inkml:trace>
  <inkml:trace contextRef="#ctx0" brushRef="#br0" timeOffset="15756.101">1540 11654 69,'-12'1'38,"12"-1"-1,3-11 0,21 1-34,7-9-1,10 0 0,6-3 1,2 5-2,-2 4 2,-3 7-2,-8 11 1,-11 10 0,-13 10-1,-12 16 1,-18 7 0,-7 9-2,-10 1 2,-3 5-2,-3-6 1,5-5-1,9-9 1,9-12-2,17-12 0,14-15-1,18-8-4,5-25-16,22 2-17,-1-19 1,15 0-1,-6-14 0</inkml:trace>
  <inkml:trace contextRef="#ctx0" brushRef="#br0" timeOffset="16021.3027">2241 11585 60,'-35'31'39,"10"15"0,-9-4 0,15 14-21,-1-7-13,11 3-2,6-6 0,11-2-2,10-10 1,11-14-2,9-13 1,7-14 0,4-12 0,1-12-1,-3-12 1,-5-5 1,-10-2-2,-11-1-1,-15 6-1,-18 4-2,-6 14-8,-23 0-24,4 19-1,-11-2-4,7 14 2</inkml:trace>
  <inkml:trace contextRef="#ctx0" brushRef="#br0" timeOffset="16738.9073">1551 9136 93,'24'-16'37,"-3"-5"0,15 10-3,3-17-31,12 1-2,6-3 1,3 3-1,-3 5 0,-4 8 1,-12 12-1,-16 15 1,-18 13-1,-16 15 0,-17 11 0,-12 7 0,-7 3 0,-1-1-1,5-7 0,11-8 1,16-15-1,15-11 1,19-16-1,15-9 1,11-8-1,4-2 1,0 1 0,-6 3-1,-9 7 1,-12 11 0,-16 13 0,-13 13-1,-16 10 1,-7 6-1,-8 7-1,-4 0-1,4 0-1,4-14-6,22-3-26,2-26-3,24-9-1,9-24 0</inkml:trace>
  <inkml:trace contextRef="#ctx0" brushRef="#br0" timeOffset="17050.9093">2597 9008 100,'-26'25'39,"-17"7"0,3 20-1,-3 2-34,8 8 0,10 1-2,16 0 0,14-9-1,17-4 0,17-16 0,8-11 0,10-18 0,3-14-1,0-19 1,-4-16 0,-7-10-1,-12-9 0,-10-5 0,-11-4-1,-11 5-1,-15 4-1,-8 14 0,-10 12-3,-6 21-1,-15 7-11,5 28-20,-12 6 1,9 14-3,1-1 3</inkml:trace>
  <inkml:trace contextRef="#ctx0" brushRef="#br0" timeOffset="17612.5129">1581 6558 83,'9'-12'38,"-8"1"0,-1 11 0,0 0-30,1 31-2,-11-4 0,1 15-2,-7 7 0,-1 8-1,0 4-1,2 3 1,6-8-1,11-6-1,18-17 1,21-15-1,22-22 0,17-15-1,15-17-1,8-15-2,9-3-5,-16-15-30,4 6-2,-27-2-1,-14 12 0</inkml:trace>
  <inkml:trace contextRef="#ctx0" brushRef="#br0" timeOffset="17799.7141">1947 6642 100,'-39'68'42,"-2"-3"-2,16 7 1,1-5-37,17-4 1,11-7-5,13-11-3,20-1-14,6-25-20,22-6-2,5-22-1,18-10 0</inkml:trace>
  <inkml:trace contextRef="#ctx0" brushRef="#br0" timeOffset="18080.5159">2483 6631 105,'-46'51'41,"-5"8"0,14 17 0,10-4-36,18-1 1,19-7-3,21-11-1,16-17 0,13-19 0,9-21 0,5-16-2,-4-18 1,-8-13 0,-14-11 0,-16-8-2,-20-2 0,-15-2-2,-13 6-2,-20 3-2,-5 25-7,-22 0-26,7 25-1,-10 4 0,16 21 0</inkml:trace>
  <inkml:trace contextRef="#ctx0" brushRef="#br0" timeOffset="18876.121">1784 4211 78,'3'-20'38,"-3"20"0,-17-20-1,-2 23-29,-13 4-3,-1 14 1,-6 2-3,2 11 0,1 0-1,7 2 0,10-1-1,16-3 0,11-6 0,21-6-1,14-5 1,13-4-1,6 0 0,4 2 0,-3 2 0,-7 4-1,-12 5 0,-15 4 0,-16 7-3,-16-2 0,-8 9-7,-19-18-26,7 0-2,-7-17 1,11-8-1</inkml:trace>
  <inkml:trace contextRef="#ctx0" brushRef="#br0" timeOffset="19328.5239">1802 4140 101,'-26'-17'39,"10"17"1,0-5-2,16 5-34,13 1-1,14-2-1,12-3-1,13 1 0,7-3-1,10-1 0,2-3 0,1 0 0,-3-3 0,-5 1 0,-8 2 0,-11 3 0,-10 4 1,-12 7-1,-11 10 0,-13 9 0,-11 12 1,-9 12-1,-7 11 0,-1 7 0,2 7 0,6 0 0,8-1 0,14-8 1,14-11-1,19-15 1,13-20 0,13-18 0,9-21-1,1-16 1,0-18-1,-7-9 1,-16-9 0,-17-1-2,-21 3 1,-19 4-2,-20 12-1,-20 9-2,-8 25-6,-23 4-26,12 23-4,-7 2 1,20 15-1</inkml:trace>
  <inkml:trace contextRef="#ctx0" brushRef="#br0" timeOffset="26785.3717">1612 16773 17,'0'0'12,"26"-4"-1,-12-2 1,9 7-2,-5-7-1,10 6-2,-5-4-2,6 4-1,-3-1-1,3 2-2,-2 0 0,1 2-1,1-2 0,2 0 0,0 0 0,2-1 0,1 0 0,3 0 0,0-2 0,1 1 1,0-2 0,1 3 0,-2 0-1,0 3 1,0-2-1,-1 1 1,0 0-1,1 1 0,-1-1 0,2-2 1,0-1-1,3-3 0,1 0 0,5-3 0,-1 0 1,3-1 0,-3-1-1,3 0 1,-3 1 0,-1 3 0,-3 0 0,0 3-1,-2 1 1,1-1-1,0 2 0,0 0 0,2-1 0,2-1 0,4 0 0,1-2 0,1-2 0,2-2 0,2 1 1,2-2-1,0 0 0,0 1 0,-2 0 0,1 0 0,-3 2 0,-2 0 0,-3 2 0,-2-1 0,-3 3 0,-3-3 0,-1 2 0,-1-2 0,-2-1 0,0-1 0,-2 0 0,2-1 0,0 0 0,-1 1 0,0 0 1,-3 2-1,2 0 0,-4 0 0,1 3 0,-2-1 0,0 2 0,-1-2 0,0-1 0,2 0 0,0-2 0,2 1 0,1-3 0,3-1 0,2-3 1,1 0-1,2 1 0,1-2 1,0 0-1,0 1 1,0 0-1,0 3 0,-2 0 0,-1 1 0,1 1 0,-1 0 0,1 1 1,-1 0-1,2-1 0,-1 0 0,2-1 0,1 0 1,0-1 0,-1 0 0,1-2-2,-1 1 2,0 0-2,-2-4 2,0 3-2,-1-2 1,0-1-1,-2 1 0,3-1 1,-1 2 0,1-1 0,-2 4 0,0-4 0,-1 4 0,0-2 0,-1 1 0,-2-2 1,-2 0-1,-2-1 1,-1 0 0,-2 0 1,-3 0-1,-2 1 1,-1 2 0,-4 0-1,1 2 0,-3-2-1,0 3 1,0 0-1,0 1 0,0-1 0,2-1 0,1-2 0,2 1 0,-1-1 0,1-3 0,2 0 0,1 0 0,1 0 0,1-1 0,-1 1 0,-1 3 0,0-3 0,-1 4 0,-3 0 0,-4 1-1,2 5-6,-17 3-26,17-15 1,-8 4-1</inkml:trace>
  <inkml:trace contextRef="#ctx0" brushRef="#br0" timeOffset="30045.7926">6574 15998 18,'-27'7'25,"6"-1"-14,-2-9-3,11 4-2,-2-9 1,14 8 0,-10-9-1,10 9-1,-1-12-1,1 12-1,0 0 0,14-12 0,-14 12-2,21-10 1,-9 5 0,6-1 1,0-1-1,8-1 0,0-5 0,7 1 0,0-5-1,7-1 1,2-2-1,5 1 0,1-3 0,1 1 0,-1 0 0,-1 3-1,1 3 1,-3 2 0,-3 0 0,-3 3-1,-2 2 1,-1 0-1,1 0 1,0-1 0,1-2-1,1 0 0,4-3 0,3 0 0,4-1 0,2-1 1,1 1-1,2 0 0,1 1 1,2 3 0,-2 0 0,-2 2-1,0 0 1,-1 1 0,-2 1-1,-1-1 2,-1 0-2,1-2 1,1-1-1,0-1 2,0 0-2,-1-1 2,-1-2-1,2 0 0,-4-1 1,-1 1-2,-3-1 2,0 1-2,-1 0 1,-2 0-1,2 0 0,-3 0 0,1 0 0,0 0 0,2-3 0,0 1 0,1-1 1,-2-2-1,0-1 0,2 1 0,-3-1 0,1 0 0,-2 0 0,-2 1 0,-1 0 0,-2 0 0,-2 2 1,0-2-1,-2 1 0,-1-1 0,2 2 0,1-2 0,3 0 0,3 1 0,3-3 0,3 1 0,2-2 0,3-1 1,1 0-1,-1-3 1,4 2-1,-2-2 1,0 1-1,0-2 2,-1 3-2,1-1 0,-1 1 0,-1 0 0,2-1 0,-1 1 0,0-1 0,-1 3-1,1 0 2,0-1-2,2 0 1,-1 1 1,0 0-1,0 0 0,0 1 0,1-1 0,0 1 0,2 0 0,-1 1 0,0 0 0,0 1 0,2 0 0,-3-1 0,0-1-1,-1-1 1,0 1 2,-3 1-2,-2-1 1,-3 0-1,-3 0 1,-2 0 0,0 1 0,-4 0 1,-1-2-4,-3 0 4,-1-2-4,2 0 4,-1-3-2,4-1 0,-2 1 0,3 0 0,0-1-2,-1 0 4,4-1-4,-3 0 2,0 1 0,2 0 0,0-2 0,-1-2 2,3-2-2,-1-1 0,1-1 1,3 1-1,2-3 1,-1 0-2,3-1 2,5 1-1,0-4 0,2 0 0,2 0-1,-2-1 1,-1-1 0,4 1 0,-4 0 0,-1 1 0,-1 2 0,-1 1 1,1-1-2,1 2 1,4 0 1,-2 0-1,1 1 0,2-2 0,1 0 0,-2-2 0,1 2 0,0-1 0,-2-2 0,-2 0 0,0 1 0,-1-1 0,1 1 0,-1 1 0,3 1 0,-3-1 0,1 0 2,2 0-3,1 1 2,-2 0-2,1-1 2,1 1-2,-2-2 2,-1 2-1,-2 0-2,0-3 2,0 0 0,-1 1 0,2-2-1,0 0 2,3-1-1,0 2 0,2 0 0,1 1 0,0-2-1,1 2 2,0-2 1,-1 0-2,0-1 2,1-1-2,-3-2 2,3 0-1,0 0 1,-1-2-2,1-1 0,-1 1 1,-1 0-1,0 0 0,1 0-2,-3 0 3,1-1 0,-2 2 0,1-2-1,0 0 1,0-3-1,1-1 1,0 2 1,1-2-1,-2 1-2,1 1 2,-2 0-1,3 0 0,-3 1-1,-1 3 1,0-3-1,0 0 1,1-1-1,2-1 1,2-4-1,1 0 1,1 0 0,2-1 1,0-1-1,3 0 0,-1 0 0,0 0-1,-1 1 1,-1 1-1,2-2 1,-1-1-2,3-3 3,1-3-3,1 0 3,1 0-1,0-1 0,3 1 1,-1-2-1,1 3 0,0 3 1,-1 1-1,2 0 1,2 0-1,2-1 1,-3-3-1,-3 3 1,1-2 0,-4 0-1,-1 0 1,-2-1-1,-3 0 0,1 3 2,1-2-2,3 1 2,3-4-2,2 0 2,4-2-1,1 2 0,1 1 0,-1 1-2,-2-1 2,0 1-2,-3 5 1,-3-1-1,1-1 1,-5 0-1,0-3 1,-2-2 0,1 0 1,0 0 0,1-2-3,-1-3 3,1 2-2,3-1-1,2 2 1,1-2-1,-1 1 1,-1-3-1,0-1 3,1 1-3,-3-2 1,-3 0 3,1 0-3,-1-3 1,-1-1-1,3-1 2,1-2-2,0-1 1,0 0 1,1-2-1,0 1 1,-1-1 1,1 0-1,-5-3 0,1 1 0,-1-1 1,0-1-1,1 0 0,1-1 0,1-3 0,1-1-1,0 0 1,2-2 0,1-3 0,-1-4 0,0-1-1,-1-4 1,0-5-2,1-4 2,1 1-1,2-1 0,1-2 0,3-1-2,2-7 3,1 2-1,6-3 0,-43 64-1,8-9 1,2-1-3,4-6-4,5 2-10,0-8-20,5-3 1,3-8-2,3-2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7T23:52:49.18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17474 14164 52,'13'-15'38,"-10"2"-1,-3 13-1,-9 13-32,2 12 0,-7 17-3,-1 18 0,-4 20 0,-3 14-2,-3 16 1,4 6-1,4 3-1,4-10-3,16-7-4,-2-31-27,22-18-1,4-29 1,15-18-1</inkml:trace>
  <inkml:trace contextRef="#ctx0" brushRef="#br0" timeOffset="374.4024">17991 14585 50,'-9'-16'37,"-3"10"-1,-12 0-1,-1 12-29,-8 2-2,3 9 1,-4 8-1,6 13-2,2 6 1,6 12-1,6 3 0,9 4-2,9-5 1,11-6-2,9-15 1,13-12 1,7-19-2,7-19 1,5-19 0,1-18 0,-2-11 0,-5-9 1,-8-3-2,-17-2 1,-11 6-1,-15 8-1,-11 17 0,-14 15 0,-8 22-1,-9 13-1,4 20-3,0-1-1,21 22-16,2-9-10,23 5-2,11-12 1</inkml:trace>
  <inkml:trace contextRef="#ctx0" brushRef="#br0" timeOffset="889.2057">18740 14642 53,'-7'-14'37,"-10"7"0,-21-13-10,1 18-16,-15-6-2,4 10-3,-4 5-2,7 13 1,0 8-3,10 13 0,6 7 0,9 8-2,7-1 1,12-2-2,12-9 2,10-14-2,13-18 1,12-17 0,8-17 1,10-15-1,4-12 0,-1-5 1,-1 1-1,-7 7 1,-10 13-2,-11 19 2,-12 21-2,-15 23 0,-11 27-1,-14 26 0,-11 27 1,-11 19-1,-8 14 1,-4 1 0,-2-1 2,-1-10-1,1-16 1,3-20 0,6-28-1,5-26 1,2-29 0,8-21-1,0-26 0,8-20 0,1-20 0,10-18 0,10-13 0,11-8 0,15-1 0,5 1 0,18 12-5,3 2-1,24 21-32,-9 4 2,15 20-5,-3 3 2</inkml:trace>
  <inkml:trace contextRef="#ctx0" brushRef="#br0" timeOffset="1544.4099">19296 14881 42,'0'0'36,"-5"23"0,-6-2-1,3 15-29,-6-1-4,3 3-2,0 3-2,2-5-2,10 2-5,-3-24-6,23 0-15,-3-20-5,18-6 1</inkml:trace>
  <inkml:trace contextRef="#ctx0" brushRef="#br0" timeOffset="1825.2117">19651 14813 34,'2'-20'34,"-2"20"1,-18-8-11,7 28-9,-17 1-5,9 21-2,-8-2-2,7 12-1,3-4-2,10 2 1,6-9-2,11-7-1,9-16 1,10-13-2,6-13 1,5-14-1,2-10 0,-4-5 0,-4-4 0,-11-1-2,-9 5-2,-14-6-7,-3 15-24,-17 0-2,2 10-2,-6-3 2</inkml:trace>
  <inkml:trace contextRef="#ctx0" brushRef="#br0" timeOffset="3276.021">20817 14102 9,'27'-37'32,"-6"3"1,-7 2 1,0 10-21,-13-7-1,9 14 0,-12-4-2,2 19-2,0 0-1,0 0-3,-7 28 0,1 13-2,-5 11 1,-1 17-2,-5 15 0,-2 13 0,-2 8 0,2 1-2,0-2 2,4-7-2,8-11 1,8-12-1,11-13-2,9-18 0,13-13-1,5-21-4,14-1-7,-6-26-21,8-4-2,-12-15 1,-2-2 0</inkml:trace>
  <inkml:trace contextRef="#ctx0" brushRef="#br0" timeOffset="3463.2222">20414 14640 65,'-19'21'40,"19"-21"-1,25 13 0,24-25-34,28-7-2,21-10-1,12-7-2,8 4-3,-8-6-33,3 17-1,-19 3-3,-13 19 0</inkml:trace>
  <inkml:trace contextRef="#ctx0" brushRef="#br0" timeOffset="3993.6256">21178 13878 67,'0'0'39,"11"14"0,27-15-1,33 5-35,13 1 0,14 10 0,0 6-1,0 11-1,-15 13-1,-18 16 0,-23 14 0,-27 14-1,-26 11 0,-22 7-1,-16 5 0,-12-2 0,-5-7-1,-3-18-2,11-13-4,-5-29-29,20-17 1,5-31-2,14-16 1</inkml:trace>
  <inkml:trace contextRef="#ctx0" brushRef="#br0" timeOffset="4243.2272">20645 13747 60,'-64'33'36,"-3"27"-1,-15 18-1,-2 34-29,-3 24-2,10 24-1,6 10 0,21 9 0,24-12 0,33-12-2,35-26-4,28-43-23,37-28-9,19-41-3,23-29 0</inkml:trace>
  <inkml:trace contextRef="#ctx0" brushRef="#br0" timeOffset="5288.4339">1653 3928 78,'-17'-7'37,"1"12"-2,-8 7 1,3 18-33,0 16-2,7 21 1,0 17-2,3 16 0,-1 15 0,5 5-1,4 2 0,6-10-2,12-7-3,-3-26-22,22-10-6,3-26-2,15-19 1</inkml:trace>
  <inkml:trace contextRef="#ctx0" brushRef="#br0" timeOffset="5631.6361">2245 4472 67,'-21'7'35,"-8"22"1,-13 13 1,3 22-31,-5 5-2,10 9 2,3-4-2,13 1 1,9-11-1,18-13-2,12-17-1,18-19 1,10-23-1,10-18 0,7-19 0,3-13 0,-5-15-1,-7-7 1,-10-1 0,-16 2-1,-18 6-1,-18 14 1,-14 18-1,-14 16-1,-5 18-1,-6 10 0,7 17-4,0-4-8,24 18-22,9-10 0,22 2-1,13-13 2</inkml:trace>
  <inkml:trace contextRef="#ctx0" brushRef="#br0" timeOffset="6115.2392">2939 4471 78,'-21'18'38,"-15"1"1,1 12 0,-9-4-34,7 13 0,3-1-1,10 5-1,7-5 0,9-1-1,11-8-1,12-8 0,7-13-1,9-11 0,5-11 1,1-9-1,2-9 0,-4-6 0,-3-2 0,-6 1 0,-5 6 1,-3 5-1,-8 13-1,-10 14 1,7 24-1,-13 20 1,-3 25-1,-5 24 0,-4 25 0,-8 23 0,-4 15 1,-4 4 0,-2-4 2,2-12 0,0-20 1,3-22 0,3-29 0,7-32 0,5-33 0,5-32-1,11-26-2,6-23 0,12-22-1,6-19 0,10-15-3,8-7 1,13 3-5,-2-3-11,13 24-20,-7 5 1,8 23-4,-6 9 3</inkml:trace>
  <inkml:trace contextRef="#ctx0" brushRef="#br0" timeOffset="6957.6446">3413 5123 61,'3'-16'36,"-3"16"-1,0 0 0,0 0-28,-16 25-2,6 3-4,-1 7 1,-2 2-4,5 3 1,0-5-4,11 1-4,-3-20-4,20-2-20,-2-17 0,11-7-2,3-12 2</inkml:trace>
  <inkml:trace contextRef="#ctx0" brushRef="#br0" timeOffset="7238.4464">3649 5063 38,'0'0'33,"-19"5"3,6 14-3,-4 2-14,4 16-11,-4-2 1,10 9-2,-1-7 0,10 2-3,2-10 0,10-5-1,2-15 0,7-8-1,1-12-1,4-10 0,-1-9-1,-4-5 0,-5 0-1,-7-3 0,-7 3-3,-8 0 1,-3 10-5,-11-4-2,12 13-27,-11-5 1,13 5-1,1-3-1</inkml:trace>
  <inkml:trace contextRef="#ctx0" brushRef="#br0" timeOffset="7753.2497">4593 3384 21,'-19'4'32,"-2"12"3,-1 26-1,-18 7-10,6 47-7,-24 11-2,5 41-4,-15 13-3,6 21-3,1 2-1,15-4-1,17-17 0,20-21-3,26-29-3,20-40-14,32-22-20,18-35-2,22-15-1,1-23 0</inkml:trace>
  <inkml:trace contextRef="#ctx0" brushRef="#br0" timeOffset="8346.0535">4813 3888 76,'-11'-3'37,"-1"13"-2,-1 18 0,-6 7-31,4 15-1,-6 15 1,3 16 0,-5 10 0,3 14 0,-1 2-1,3 0-1,1-7 0,5-7-1,4-16 0,6-15 1,8-17-2,8-21 1,7-21 0,9-21 0,3-17 0,5-13-1,1-10 1,-1-5 0,-2 1 0,-6 4-1,-5 11 0,-7 15 1,-5 18-1,-13 14 0,10 30 0,-11 8 0,-1 9-1,0 4 0,3 3-3,1-6-1,13-8-4,-2-31-20,21-8-10,0-30 0,17-11-1</inkml:trace>
  <inkml:trace contextRef="#ctx0" brushRef="#br0" timeOffset="8548.8548">5503 3815 74,'-29'15'40,"8"32"-2,-10 13 1,5 19-20,-6 10-18,7 10 0,2 5-1,6-4-3,9 0 0,4-17-3,15-3-9,-4-28-24,13-7 2,-6-26-2,7-9 2</inkml:trace>
  <inkml:trace contextRef="#ctx0" brushRef="#br0" timeOffset="8720.4559">5197 4460 81,'-29'-16'39,"13"13"-2,5-3 1,11 6-34,25-8-3,6-12-10,18 2-27,4-12-1,15-1 0,-2-12 0</inkml:trace>
  <inkml:trace contextRef="#ctx0" brushRef="#br0" timeOffset="9032.4579">5684 3627 82,'-12'11'40,"27"3"-2,3-5 2,12 9-34,0 3-1,9 16 0,-1 6-1,0 17-1,-8 16 0,-7 16-2,-13 12 0,-8 13-1,-13 7 0,-10 0 0,-8-3-1,-2-15-1,0-15-2,-3-31-15,25-8-10,-4-39-11,13-13-1,20-38-1</inkml:trace>
  <inkml:trace contextRef="#ctx0" brushRef="#br0" timeOffset="9188.4589">6308 4663 101,'-25'30'38,"-1"-17"-16,9-8-13,-5-19-49,14-7-1,1-14-2</inkml:trace>
  <inkml:trace contextRef="#ctx0" brushRef="#br0" timeOffset="148999.3875">9446 4383 34,'-13'-11'30,"-8"-10"1,1 1-2,-5 2-22,5-2-9,-7 3 1,2 4 2,2 7 3,-3 1-1,8 5 0,-1-1 0,19 1 1,-14 5 0,14-5 0,24 6 0,5-3 0,10-3-1,14 4 0,12-5 1,20 2-1,16-3-1,20 0 0,18-1-1,23-2 0,22-3 1,21-3-1,26-6 0,19-5 0,24-8 1,23-3 0,25-7 0,19 0 0,20-4 1,55 3 0,-26 5-1,11 6 0,2 6 0,8 8-1,-2 6-1,6 5 0,44 2 0,-76-1-1,39-1 1,1-3 0,3-4 0,-2 1 0,-4-3 2,-11 2-1,-60 4 0,24 5 1,-30 5-1,-21 4-1,-32 6-2,-34-1-2,-29 8-6,-41-11-27,-20 3-1,-36-12-1,-23-4-1</inkml:trace>
  <inkml:trace contextRef="#ctx0" brushRef="#br0" timeOffset="152253.2311">8066 5324 58,'0'-17'37,"0"17"-1,-7-18 0,7 18-28,-15 11-2,9 12 0,-5 12 0,3 18-2,-3 17-1,-2 18 0,-2 13 0,1 13 0,-2 7-2,0-1 0,3-3-3,0-15-4,17-8-30,-1-23-2,12-12-1,4-24 0</inkml:trace>
  <inkml:trace contextRef="#ctx0" brushRef="#br0" timeOffset="152783.6345">8612 5950 69,'-16'-7'34,"0"5"0,-6-3 3,3 13-30,-8 1 0,5 12-2,-7 8 0,4 13-1,-4 4 1,6 8-1,4 1-2,7 2 0,11-6 0,10-6-1,12-13 0,11-12-1,14-16 1,8-13-1,6-15 0,3-12 0,-4-9 0,-5-8 0,-10 1-1,-15-2-1,-13 8-2,-20 3-1,-11 14-1,-18 6 0,-1 15-1,-12 4 0,12 16-5,-7-5-21,23 9-1,7-2 0,20 0 2</inkml:trace>
  <inkml:trace contextRef="#ctx0" brushRef="#br0" timeOffset="153267.2376">9214 5953 82,'0'0'38,"-21"-15"0,-2 19 0,-14 3-31,-1 16-2,-8 5 3,3 14-5,-2 3 2,7 6-2,7-2-1,11-4-1,13-10 1,16-10-1,17-21 0,17-15 0,13-18-1,9-10 1,5-9 0,-2-1-1,-4 1-2,-11 7 2,-12 13-1,-16 16 1,-14 21-1,-13 21 1,-10 21-1,-9 15 0,-6 21 3,-6 12-1,-6 11-1,1 0 2,-2-1-1,-2-7 1,1-13 0,4-10 1,0-23-2,4-13 1,4-21-1,2-17 0,6-16-1,5-17 0,7-14-1,9-14-1,12-6-1,10-10-2,15 8-4,-2-11-15,22 22-10,-10-3-7,10 16 3,-10 1-4</inkml:trace>
  <inkml:trace contextRef="#ctx0" brushRef="#br0" timeOffset="153454.4388">9489 6407 102,'5'15'39,"-5"-15"0,-5 19-1,3-7-36,-3 4-2,1 4-1,-3 1-3,7 7-5,-9-6-26,15 1-4,-2-9 2,10-2-1</inkml:trace>
  <inkml:trace contextRef="#ctx0" brushRef="#br0" timeOffset="153719.6405">9685 6426 100,'-22'17'39,"8"13"2,-7-6-4,11 7-30,5-3-1,13-2-1,6-6-2,11-5 1,5-7-3,4-8 1,2-9-1,-2-5-2,-5-6 0,-7-4-1,-9-3 0,-12-3-4,-6 9-2,-21-9-26,7 16-6,-15-1 0,7 12 0</inkml:trace>
  <inkml:trace contextRef="#ctx0" brushRef="#br0" timeOffset="159086.0749">10659 5300 48,'0'0'35,"-15"-5"0,-3 8 0,3 6-28,-7-1 0,11 15 1,-4 0-1,9 20-1,-3 10-2,4 20 0,-3 17 1,-1 18-1,-7 10-1,-4 7 0,-1 0 0,-2-12 0,2-17 0,5-18 0,6-23-2,10-24 1,11-27-1,12-21 1,11-23 0,8-15 0,4-13 0,4-7 0,0-4-3,-2 4 2,-1 9-3,-7 9 4,-5 18-5,-4 17 5,-3 16-4,-5 17 1,-1 14 5,-1 11-5,-1 9 4,-2 6-4,0 6 2,-7 1-4,1 2-1,-8-11-8,12 11-15,-18-17-12,11 3 0,-6-15-3,10-3 3</inkml:trace>
  <inkml:trace contextRef="#ctx0" brushRef="#br0" timeOffset="159647.6785">12217 5965 95,'0'0'41,"21"-17"-3,12 3 2,0-6-39,17 1 2,11 0-3,9 3 2,4 7-3,-3 2-6,9 12-28,-21-1-4,-1 9 2,-15-3-4</inkml:trace>
  <inkml:trace contextRef="#ctx0" brushRef="#br0" timeOffset="159850.4798">12304 6266 107,'-46'41'41,"18"-21"1,37-5-2,23-20-36,42-12-2,35-7-3,19-12-6,30 13-16,-12-17-7,11 12-11,-11 2-1,-8 10-1</inkml:trace>
  <inkml:trace contextRef="#ctx0" brushRef="#br0" timeOffset="166464.9222">12236 3216 14,'-13'-17'26,"5"4"1,-5-2 1,-1-2-16,3 9-3,-13-8 1,0 12-1,-12-2-3,1 16 0,-14 3-2,0 22 2,-10 14-1,0 22-1,-5 19 0,11 28 0,-1 19-2,13 22 1,10 12-1,16 5-2,17-2 1,22-8-1,20-22 0,24-26-1,22-37 2,14-36-1,17-41 2,10-37 0,5-38 0,3-28 0,-9-26 1,-15-16-1,-26-16 0,-23-9 1,-34-10-1,-28 2 0,-33 2 0,-23 15-2,-18 21 0,-10 22-1,2 34-4,-2 21-16,22 50-16,10 22 1,29 36-2,14 20 0</inkml:trace>
  <inkml:trace contextRef="#ctx0" brushRef="#br0" timeOffset="167182.5268">13335 5376 79,'5'-17'39,"12"-6"-1,23 5 0,12-6-33,22 2-2,17-1-2,19 2 2,11 2-3,6 6 2,-3 8-1,-9 9 0,-17 12-1,-21 16 0,-33 18 2,-36 17-1,-42 19 1,-34 16-1,-29 14 1,-21 11 1,-17 5-1,0-3 1,6-8 0,20-12-1,27-20 1,36-17-1,38-26-1,41-24 1,42-23-2,38-16 0,32-13-2,17-10-3,16 9-14,-13-12-18,3 16-3,-22 1-1,-15 18 0</inkml:trace>
  <inkml:trace contextRef="#ctx0" brushRef="#br0" timeOffset="167697.3301">14729 6322 77,'-35'13'37,"3"6"-1,-2-4 1,15 4-30,0-5-2,18 4 0,1-18-1,29 18-1,3-17-1,11-3 0,6-6-1,0-1 0,-3-6 1,-11 0-1,-9-2-1,-16 2 1,-15 4 0,-16 2 0,-13 4 0,-5 4 0,-4 2-1,2 1 0,7 3-1,7-8-9,27 3-27,-12-10-2,24-2 0,2-14-2</inkml:trace>
  <inkml:trace contextRef="#ctx0" brushRef="#br0" timeOffset="168368.1344">13318 3583 72,'-22'-24'35,"-5"12"0,-13-4 1,-7 11-30,-12 1-1,-2 14-2,-10 11 2,1 18-3,-2 19 1,9 20-1,6 19 0,13 17-2,14 11 1,16 3-1,19-7 0,22-11 1,20-24 0,23-31 1,15-36 1,23-37 1,13-42 0,12-27 0,0-26 0,-6-16-1,-15-11-1,-22-2-1,-23 3-1,-29 12-1,-28 24 0,-29 19 0,-23 26-2,-15 25 1,-11 29-2,-6 19-4,14 38-28,-11 6-4,17 17 1,2 0-2</inkml:trace>
  <inkml:trace contextRef="#ctx0" brushRef="#br0" timeOffset="168633.3361">12653 4633 87,'-20'-1'40,"35"-10"-1,21-33 2,38-21-36,17-22-2,23-15 1,16-14-2,8-3 0,-5 1-3,-15 5 0,-15 15-6,-28 4-12,-16 34-19,-34 8 1,-18 24-2,-25 5 1</inkml:trace>
  <inkml:trace contextRef="#ctx0" brushRef="#br0" timeOffset="168867.3376">13019 3526 106,'-3'21'40,"13"23"0,2 2-6,13 20-31,9 10 0,10 12 0,4 0-1,6-2-1,7-9-2,6-13-2,12-2-16,-12-31-17,19-6-4,-9-20-1,1-5-1</inkml:trace>
  <inkml:trace contextRef="#ctx0" brushRef="#br0" timeOffset="170177.746">21679 13796 51,'-69'-55'36,"-14"-3"0,-5 2-1,-15-2-33,-6 5-1,-8 7 0,-8 7 0,-8 4-1,-10 7 0,-10 7 0,-6 3 0,-4 7 0,-4 4 1,-8 4-1,-2 6 0,-8 1 1,-3 6 0,-7 0 1,-3 6 0,-5 1-1,2 5 1,0 5 0,2 6-1,3 10 0,7 9 0,6 10 0,10 11 0,9 9-1,14 9 1,13 8-2,16 7 1,18 4 0,21 3 0,22 2-1,22 3-2,24 1 2,20 7 0,23 3 0,21 5 0,23 1 1,24 6-2,22 2 2,18 0 0,19 0 0,22-8-2,25-13 4,22-14-5,26-20 4,25-24 1,25-28-2,25-27 2,22-34 0,16-28-1,9-25 0,1-24 0,-14-20-2,-15-20 2,-30-16-1,-32-13-2,-42-5 2,-45-12 0,-50-3 0,-50-6 0,-47 4 1,-47-3 0,-41 8 0,-43 1-2,-33 5-4,-36-9-24,-10 7-6,-18-9-1,-7-3 0</inkml:trace>
  <inkml:trace contextRef="#ctx0" brushRef="#br0" timeOffset="171488.1544">14967 6134 55,'-10'-8'35,"10"8"-2,-14 0 1,7 12-23,-16 1-2,2 13-4,-10 8-3,-5 7 0,-5 7-2,-1 1-2,4 2-2,0-13-11,20-1-16,3-13-2,14-10 0,1-14 12,25-12 10,-5-8 8,2-10 6,3 2 11,-14-11 19,3 5 4,-12-3-1,5 17-9,-18-8-11,11 28-6,-5-11-3,8 21-2,4 6-2,15 7-1,12 2-2,15-4-4,26 7-25,1-15-10,24-3 0,5-12-2</inkml:trace>
  <inkml:trace contextRef="#ctx0" brushRef="#br0" timeOffset="171987.3576">16959 5255 50,'-8'-35'33,"2"11"6,-5 3-5,11 21-13,-22 11-17,14 21-1,-8 21 1,2 22-1,-4 20 2,-3 16-2,-4 15 2,2 9-2,1 1-2,3-8-1,12-7-6,-4-23-29,25-15 0,6-22-3,18-18-2</inkml:trace>
  <inkml:trace contextRef="#ctx0" brushRef="#br0" timeOffset="172330.5598">17550 5795 85,'-21'-19'36,"-21"16"2,-4 27 1,-18 23-32,4 19-1,1 12-1,8 11-1,8 4 0,17-4 0,19-7-1,24-10-1,23-20-1,22-19 0,14-23 0,12-19 0,7-22 0,0-14-1,-8-15 1,-16-8-1,-19-6-3,-22-5 3,-20-1-3,-18 6 0,-16 14 0,-14 14-1,-6 17-1,-3 10 1,14 25-6,2 2-29,25 23 3,8-1-1,23 8-2</inkml:trace>
  <inkml:trace contextRef="#ctx0" brushRef="#br0" timeOffset="172845.3631">18264 6134 95,'-15'-14'38,"-13"1"2,-3 6-2,-18 3-32,1 4-2,-7 5 0,3 14 0,-2 6 0,7 11-1,7 2 0,13 3-1,15-1 0,16-6-1,15-8 0,14-13 0,14-11 0,9-13-1,6-12 1,0-9-1,0-7 0,-4-5 0,-9 2 0,-8 3 0,-12 9 0,-9 13-1,-20 17 1,-3 23-1,-17 24 0,-16 24 1,-13 20-1,-9 18 2,-8 16-1,0 4 2,1-1-2,5-6 2,9-18-2,9-14 2,13-23-2,10-18 0,7-26 0,12-23 0,-1-15 0,10-20 0,5-17 0,6-15-1,6-9 1,7-8-3,5 2 0,1 1-4,8 16-8,-11-6-11,17 27-5,-13 1-10,10 16 2,-8 0-2,8 12 4</inkml:trace>
  <inkml:trace contextRef="#ctx0" brushRef="#br0" timeOffset="173297.766">18533 6488 106,'-31'12'38,"15"-1"2,-10-6-2,12 9-36,-4 1 0,3 5 1,4 1-2,5 1 1,9-2-3,5-4-1,10-1-5,0-20-17,16 6-13,-2-14-3,7 0 1,-6-14 14,7 9 16,-14-3 4,-8-3 8,1 16 20,-21-8 14,2 16 1,-15-7 1,7 21-14,-15-8-13,14 15-4,-4-2-3,10 7 1,1-2-3,9 1 2,5-3-3,5-5 2,3-4-2,3-8-2,2-5 0,-2-8 0,-2-7 0,-3-6 0,-2-3 0,-4-6-4,-3 1 1,-5-5-3,1 13-6,-17-11-11,12 32-6,-14-21-11,14 21 0,-21-10-1,21 10 2</inkml:trace>
  <inkml:trace contextRef="#ctx0" brushRef="#br0" timeOffset="174561.3741">19745 5263 64,'-21'5'38,"5"13"-1,-10 4 0,6 18-29,-7 6-1,5 20 0,-13 13-3,0 14 2,-4 6-1,1 7-1,0-1-1,8-3 0,9-12 0,12-13-2,18-15-2,10-20-6,24-7-21,-3-28-11,13-9 0,-9-20-1,1-7 1</inkml:trace>
  <inkml:trace contextRef="#ctx0" brushRef="#br0" timeOffset="174732.9752">19340 5833 101,'-48'-7'40,"7"1"2,32 16-1,24-5-36,29-3 0,29-4-4,23-8-3,26 13-16,1-27-5,25 13-11,-16-10-9,1 1 1,-17-3-3</inkml:trace>
  <inkml:trace contextRef="#ctx0" brushRef="#br0" timeOffset="175980.9832">20285 6152 104,'0'0'40,"0"0"2,24-13-3,7 1-36,13-2-1,14 1-2,9-2-1,12 6-4,-1-8-8,12 12-25,-5-4-1,1 8-1,-11-4 0</inkml:trace>
  <inkml:trace contextRef="#ctx0" brushRef="#br0" timeOffset="176480.1864">21568 5784 60,'-2'-16'33,"2"16"0,-16-21 1,4 21-27,-12-2 1,5 17 1,-13-1-2,3 15 1,-11 3 1,6 15-3,-4 7 0,8 12-1,6 4 0,10 2-2,14-4 0,14-5-2,17-10-1,18-14 1,16-20 0,12-19 0,9-19 0,2-17 0,-4-15 0,-9-9 0,-15-7-3,-17-2 3,-24-2-3,-22 2 0,-20 8 0,-16 11-1,-10 10-1,-5 8-2,6 23-8,-1-3-25,23 20 0,8 4 1,26 11-3</inkml:trace>
  <inkml:trace contextRef="#ctx0" brushRef="#br0" timeOffset="176651.7875">22234 6149 118,'-27'-3'39,"7"-1"-3,5-10-6,3-12-59,27 8-11,7-9 2,14 8-3,3-6 3</inkml:trace>
  <inkml:trace contextRef="#ctx0" brushRef="#br0" timeOffset="176994.9897">22711 5860 95,'-20'-2'38,"1"11"2,-12 3-1,6 18-30,-11 1-2,5 15-2,-6 7 1,8 7-3,5-1 2,11 1-3,10-7-1,15-8 0,15-15 0,16-15 0,12-21-1,9-12 2,5-16-2,-2-9 0,-6-10 0,-10-7 0,-16-2-2,-18 1 1,-18 3-3,-16 8 1,-16 14-2,-13 8-2,1 22-10,-13-4-11,22 20-11,3 1 0,25 10 0,12-4 1</inkml:trace>
  <inkml:trace contextRef="#ctx0" brushRef="#br0" timeOffset="177837.3951">23534 5936 83,'-6'-18'36,"-2"3"0,-11-8 0,7 13-30,-17-9-1,3 14 1,-12 2-1,1 11 0,-7 4 0,3 8-1,1 8 0,7 1 0,9 4-1,14-2 0,14-5-1,17-4-1,16-8-1,15-9 0,9-6 0,3-7 1,0-5-1,-5 0 0,-9 0 0,-12 3 1,-15 5-1,-23 5 1,4 21-1,-23 6 0,-10 13 1,-6 8-1,-7 8-1,-1 6 0,4 2-3,3-10-4,21 12-20,-5-22-12,22-5 0,3-19 0,19-8-1</inkml:trace>
  <inkml:trace contextRef="#ctx0" brushRef="#br0" timeOffset="178461.3991">24176 5897 71,'-14'7'38,"-14"2"0,-1 12 1,-17 3-22,2 18-8,-14 4 0,2 13-3,-3 2 0,7 5-1,8-3-2,16-2 0,18-8-2,15-7 0,19-15 0,14-11-1,8-11 0,6-11 0,0-10 0,-4-7 0,-11-9 0,-9-9 0,-15-2-1,-15-2 0,-10 0 1,-12 4-2,-7 6 0,-4 3-1,8 15-5,-8-7-18,23 23-14,12-3 1,0 0-1,33 11 0</inkml:trace>
  <inkml:trace contextRef="#ctx0" brushRef="#br0" timeOffset="178898.2019">24742 6025 102,'-40'-25'40,"-3"11"2,-15-1-1,11 12-34,-12 6-3,6 12 1,2 7-2,12 9 0,10 4 0,16 2-1,15-2-1,18-2 1,14-8-2,11-7 0,6-8 0,6-10 0,-1-11 0,-1-7 0,-5-5 0,-9-4 0,-9 1 0,-9 3 0,-12 5 0,-11 18 0,-10 0 0,-16 23 0,-12 15 0,-9 13 0,-8 13 0,0 9 0,2 6 0,6-4-4,21 7-11,0-27-9,40 8-7,-2-23-10,31-6-1,5-19-1,14-4 1</inkml:trace>
  <inkml:trace contextRef="#ctx0" brushRef="#br0" timeOffset="179054.2029">24890 6774 133,'-18'5'44,"-10"-8"-3,9 2-4,19 1-56,-18-15-7,30 15-6,-15-12-12,21 8 0,-3-2-1,6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7T23:56:34.22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2491 1155 90,'0'0'39,"0"0"3,55-54 0,-55 54-36,0 0-4,0 0 1,59-48-3,-59 48 1,0 0 2,0 0-1,31 84-1,-40 0-1,0 25 1,-9 20-1,6 16-1,-4 14-2,7-2-5,13-19-23,7-58-11,32-24 2,14-39-2</inkml:trace>
  <inkml:trace contextRef="#ctx0" brushRef="#br0" timeOffset="312.002">3464 1543 102,'-20'-32'40,"-13"25"0,-22 23-3,-1 27-31,-10 19-4,9 15 1,20 4 0,17-2-2,18-7 2,22-11-2,20-20 1,21-16-2,13-25 1,8-20 0,4-18-1,-3-16 1,-11-13-1,-16-10 0,-56 77-1,32-87-1,-32 87 1,-5-84-2,-11 21-1,-23 19 0,-5 23-2,-8 12-5,24 19-27,1 13-1,31 20-1,30 2 1</inkml:trace>
  <inkml:trace contextRef="#ctx0" brushRef="#br0" timeOffset="764.4049">4461 1564 115,'-48'-3'41,"-7"18"2,-21 7-3,-1 8-36,-3 9-1,7 11 0,6 5-1,13 5-1,22-4 0,23-7-1,24-12 2,23-9-2,22-18 0,12-12 0,9-14 0,2-12 0,-4-9 0,-10-3 0,-14 4 0,-12 3 0,-14 11 0,-10 9 0,-19 13 0,-3 40-2,-14 20 1,-11 27-1,-9 25 1,-8 27 0,-11 13 1,-4 11-1,-3-6 1,2-9 0,1-25 1,6-20 0,9-33 0,8-31 0,9-34 0,15-27 0,11-30-1,14-27 0,16-25-1,8-19-4,16-10-2,-5-17-16,26 18-18,-13 9-1,9 27-1,-9 15 0</inkml:trace>
  <inkml:trace contextRef="#ctx0" brushRef="#br0" timeOffset="3681.6236">5562 952 96,'0'0'41,"11"-46"1,-11 46-2,0 0-36,0 0-2,30-46-1,-30 46 0,0 0 2,20 49-1,-25-22 0,-8 66-1,-3 18 3,-11 12-3,3 7 1,-6-3-1,7-10 0,-4-28 0,18-45 1,13-30-1,17-24 1,15-26 0,-36 36 1,52-57-3,-52 57 0,72-68 0,-72 68 0,71-70 0,-71 70 0,75-57 0,-7 18 0,-11 21 0,-9 24 0,-10 21 0,-8 18 0,-14 20 0,3 10 0,3-6-5,9-23-5,25-9-29,-5-26-2,25-5 0,-3-18-1</inkml:trace>
  <inkml:trace contextRef="#ctx0" brushRef="#br0" timeOffset="3853.2247">6864 1416 120,'0'0'42,"0"0"0,0 0-1,59-23-40,-59 23 0,60-14-3,-60 14-7,76-17-30,-76 17-2,80-8 1,-30 9-3</inkml:trace>
  <inkml:trace contextRef="#ctx0" brushRef="#br0" timeOffset="3993.6256">6812 1812 118,'-17'13'41,"42"-14"0,33-22-9,26-22-69,34-4-2,9-6-1,17 4-2</inkml:trace>
  <inkml:trace contextRef="#ctx0" brushRef="#br0" timeOffset="4586.4294">9711 1004 73,'45'-64'41,"-45"64"-2,41-62 1,-41 62-26,0 0-12,42-49 0,-42 49 0,0 0 0,20 58-1,-29 20 0,-13 34-1,-5 23-1,3 6-2,18 0-22,8-29-12,21-27-2,5-37-1,13-18 1</inkml:trace>
  <inkml:trace contextRef="#ctx0" brushRef="#br0" timeOffset="5085.6326">10452 1301 72,'0'0'41,"0"0"0,0 0 0,-8 15-15,-41 9-23,-13 8-1,4 12 1,3 6-1,24 7 0,14-1-1,25-3 0,20-16 1,17-13-1,16-15 0,13-14 0,4-12 0,-1-12 1,-6-8-1,-14-5 0,-57 42-1,0 0 0,27-61 0,-27 61-1,0 0 0,-62-50-3,62 50-1,-73-28-14,73 28-19,-59-24-2,59 24-1,0 0 0</inkml:trace>
  <inkml:trace contextRef="#ctx0" brushRef="#br0" timeOffset="5662.8363">8236 1085 104,'0'0'43,"0"0"1,0 0-3,0 0-40,-6-54 1,6 54-1,0 0 1,57-15-2,-57 15 1,53 14 1,-53-14 0,48 36 1,-12 7-1,-28 23 0,-16 14 1,-34 6-1,-19 6-2,-15-6 0,9-13 0,22-25 0,47-29 0,31-17 0,23-17-6,24-6-2,-80 21-29,96-42-4,-34 19 1,6-1-2</inkml:trace>
  <inkml:trace contextRef="#ctx0" brushRef="#br0" timeOffset="6006.0385">9153 1252 105,'0'0'39,"0"0"1,13 11-4,-48 23-35,-16 15-1,-3 10 1,-2 5-2,3 4 0,4-1-2,7-7-1,22-27-3,7-21 1,13-12 0,16-25 1,4-12 2,-20 37 3,20-51 4,-20 51 1,18-57 5,-18 57 0,10-51 1,-10 51-1,0 0-1,18-70-3,-20 57-2,13 15-4,7 9 0,16 7-3,22 8-17,7-6-16,34-2-8,10-11 1,18-3-1</inkml:trace>
  <inkml:trace contextRef="#ctx0" brushRef="#br0" timeOffset="6988.8448">11490 1455 91,'0'0'39,"-58"-23"1,58 23-1,-65-14-31,-16 13-2,-10 10-2,7 24-1,-2 2-1,11 8 1,17 10-1,29 11 0,34-14-2,16-1 2,16-16-1,18-12 0,14-16 0,11-11 0,4-15 0,0-17 1,-3-7-1,-8-10-1,-73 55 1,65-57 0,-65 57 0,41-56-2,-41 56 2,22-33-2,-24 20 1,-4 29-1,-22 26 0,1 34 0,-20 29-1,3 29 1,-8 24 0,7 5 0,-3-5 1,0-4 0,-2-20 1,0-18 0,-1-27 0,1-23 0,3-34 0,4-27-1,5-29 1,9-28-2,8-25 1,12-18-1,16-15 1,11-8 0,18 1-1,15 0 1,20 10-6,3 3-12,27 25-20,-6 10-3,12 19-2,2 7 0</inkml:trace>
  <inkml:trace contextRef="#ctx0" brushRef="#br0" timeOffset="7766.3167">12746 970 79,'26'-74'40,"-26"74"-3,0 0 2,19-54-35,-19 54-1,0 0 0,0 0 4,-21 61-3,19-30 1,-32 65-1,-2 25 0,0 2-3,7 4 2,8-5-3,23-18-1,17-24-3,17-48-5,21-15-29,-13-18-2,5-10 0,-17-14 0</inkml:trace>
  <inkml:trace contextRef="#ctx0" brushRef="#br0" timeOffset="7922.3177">12645 1433 115,'-70'-34'41,"70"34"2,0 0-2,-29-46-39,29 46-3,56-33-14,-9 16-24,16 1-4,11 4 0,11 3-1</inkml:trace>
  <inkml:trace contextRef="#ctx0" brushRef="#br0" timeOffset="8655.5224">14326 1541 104,'0'0'42,"-11"8"2,25-1-1,4-2-34,19-14-4,19-7-2,16-2 0,-72 18-1,94-21-2,-42 9 0,7 1-2,50-7-8,-53 8-30,9 1-2,50-2 0,4 6-2</inkml:trace>
  <inkml:trace contextRef="#ctx0" brushRef="#br0" timeOffset="9217.126">17261 1151 72,'2'-49'40,"-2"49"-2,0 0 2,0 0-22,0 0-16,-51-28 2,51 28 0,-66 38 1,2 17-2,6 23 3,1 4-3,24 9 1,18-4-2,33-10 0,27-23-2,29-27 1,15-27 0,6-24 0,-46 2-1,3-5 1,-52 27 0,87-75-2,-87 75 1,71-92-3,-53 41 3,-2-1-3,-11 5 2,-3 0-4,-2 47 2,-24-82-7,24 82-29,-22-60-2,22 60 0,0 0-3</inkml:trace>
  <inkml:trace contextRef="#ctx0" brushRef="#br0" timeOffset="9388.7271">18034 1255 119,'0'0'44,"79"17"-1,-79-17-4,52 1-49,-52-1-31,0 0-4,0 0 0,0 0-1</inkml:trace>
  <inkml:trace contextRef="#ctx0" brushRef="#br0" timeOffset="10121.9318">19060 1132 77,'17'-55'39,"-17"55"0,0 0 1,0 0-37,-40-52 1,40 52-1,0 0 1,-65-1-1,65 1 1,-57 31 0,5 7-1,6 26 2,13 12-3,23 9 1,15-1-1,28-4 0,17-26-2,24-26 2,-74-28-1,85-13 0,-85 13 2,87-44-3,-87 44 0,84-68-1,-84 68 0,58-88-2,-39 42 1,-19 46-2,19-87 1,-19 87-1,-4-72-1,4 72-7,-15-55-27,15 55-3,0 0 1,-25-47-1</inkml:trace>
  <inkml:trace contextRef="#ctx0" brushRef="#br0" timeOffset="14396.3592">20137 1117 63,'0'0'37,"0"0"0,0 0 0,0 0-28,32-54-4,-32 54 1,0 0-2,0 0-1,-29-46 1,29 46-1,0 0 0,-55-25-1,55 25 1,-56-6-1,56 6-1,-69 5 0,69-5 0,-70 12-1,70-12 1,-69 23-1,69-23 2,-54 31 0,54-31 0,0 0 0,-34 56 0,34-56 1,0 0-2,0 0-1,63 52-1,-63-52 0,75 4 0,-29-8 0,4-3 1,1-2-1,0-4 2,0 0-1,-2-3 1,-49 16 1,85-35-2,-85 35 1,68-36-1,-68 36 0,47-28 0,-47 28 1,0 0 0,0 0-1,0 0 1,0 0 0,0 0 1,-24 62 0,-32 23-2,-4 18 2,-11 5-1,3 11 0,-4-3-1,11-5-1,4-15 0,31-36 1,9-16 0,8-9-1,5-9 1,3-10 0,1-16 0,2 12-2,-2-12-1,3-23-3,11-4-34,-11-10-2,15-2 0,-1-14 0</inkml:trace>
  <inkml:trace contextRef="#ctx0" brushRef="#br0" timeOffset="15035.9633">21287 978 92,'38'-47'40,"-38"47"0,0 0-7,0 0-28,0 0 0,0 0-1,0 0 0,0 0-2,0 0 1,0 0 0,-70-13-1,70 13-2,-67 36 3,67-36 0,-57 53 0,-37 27 0,-9 10-2,7 14 1,1 2-1,23 3 1,23-10-3,38-9 1,42-33-1,20-12 1,19-13 0,10-16 0,8-13 0,3-9 1,-4-11-1,-10-9 1,-15-8 0,-19-7 0,-24-4 1,-20-4-2,-25 3 0,-24 2 0,50 44 0,-79-32 0,-19 5-2,3 15 0,-7 6-1,19 12-2,10 9-11,24-4-25,31 3-1,42-7 0,36-6-2</inkml:trace>
  <inkml:trace contextRef="#ctx0" brushRef="#br0" timeOffset="15659.9673">22228 1189 80,'0'0'41,"0"0"-2,0 0 3,54-51-35,-54 51-1,0 0 0,-4-49-2,4 49 0,0 0 0,-54-41-2,54 41 1,-69-12 0,23 10-1,46 2 1,-95 13-1,49-1 1,46-12-1,-83 35 0,83-35-2,-51 44 0,51-44 0,0 0 0,-5 66 0,5-66 0,0 0 0,77 36 0,-77-36 0,89-2 0,-38-6 0,3-3 0,-1-4 0,-4 0 0,-49 15 0,77-21 0,-77 21 0,69 20 0,-83 24 0,-23 26 0,-22 20 0,-5 22 0,-7 5 0,11 3 0,8-19 0,19-31 0,9-19 0,6-17-4,14-10-24,-6-24-13,10 0-3,4-25 0,10-3-1</inkml:trace>
  <inkml:trace contextRef="#ctx0" brushRef="#br1" timeOffset="23865.6199">1260 2611 87,'0'0'38,"-8"20"1,8-20 0,-7 18-33,3-4-2,6 8-1,-1 5-1,1 8-1,4 11-2,-1 1 0,8 10-7,-8-12-23,17 4-7,-2-14 0,11-7-2</inkml:trace>
  <inkml:trace contextRef="#ctx0" brushRef="#br1" timeOffset="24146.4217">1875 2410 88,'0'0'39,"-31"20"-1,12 28 1,-7 11-34,6 18 1,6 5-2,14 3 1,13-6-2,16-15 1,18-24-1,15-28 0,12-28-1,3-27-2,-1-23 1,-8-16-1,-15-7 0,-18-3-3,-26 12 0,-24 7-4,-17 27-2,-28 9-27,2 40-4,-11 7 0,17 26 0</inkml:trace>
  <inkml:trace contextRef="#ctx0" brushRef="#br1" timeOffset="25534.8306">7526 2260 82,'14'-2'38,"-14"2"0,11 11 0,-16 8-34,0 6-1,-2 6-2,-2 7-2,4 12-4,-4-8-9,11 14-23,-1-12 1,14 0-1,3-16 0</inkml:trace>
  <inkml:trace contextRef="#ctx0" brushRef="#br1" timeOffset="25800.0323">7970 2251 74,'-24'16'36,"8"19"1,-6 10 0,6 19-31,-1-1-1,13 3 0,5-7-1,14-6-1,8-17 0,12-15-1,6-25 0,5-16-1,0-16 0,-3-10-2,-7-6 0,-15-8-4,-4 8-9,-19-13-23,0 13-1,-14-2 0,3 12 0</inkml:trace>
  <inkml:trace contextRef="#ctx0" brushRef="#br1" timeOffset="26252.4352">8290 811 83,'0'0'39,"0"0"-1,0 0 1,0 0-35,-47 26 1,26 42-3,-15 49 2,0 25-3,18 18-1,20 6 0,27-12-6,34-26-31,14-38-2,22-44-1,11-25-1</inkml:trace>
  <inkml:trace contextRef="#ctx0" brushRef="#br1" timeOffset="27016.8401">22298 845 91,'-13'-46'40,"13"46"1,0 0-2,0 0-37,-11-55-1,11 55 1,0 0 1,50 1-1,-50-1 1,65 31-1,-65-31 1,74 62 0,-32 8-1,25 46 0,-26 17-2,-24 10 0,-38-4-4,-45-17-10,-26-5-26,-21-24-1,10-20-1,-4-24 0</inkml:trace>
  <inkml:trace contextRef="#ctx0" brushRef="#br1" timeOffset="27672.0443">6102 771 75,'0'0'37,"0"0"0,65 17 1,-65-17-34,54 37 1,-54-37 1,50 66-1,-57-28-2,43 79 1,-14 19-2,-9 18-2,-15 8-1,-23-6-3,-9-12-32,-28-23-3,18-49 1,2-25-2</inkml:trace>
  <inkml:trace contextRef="#ctx0" brushRef="#br1" timeOffset="28202.4477">2903 743 41,'0'0'35,"8"-51"3,-8 51-1,0 0-24,-54-32 1,54 32-3,-79 25-1,30 6 0,5 4-4,-58 83-1,5 35-2,22 30-2,22 17-1,36 1-5,50-1-32,37-30-6,41-56 3,4-30-4</inkml:trace>
  <inkml:trace contextRef="#ctx0" brushRef="#br1" timeOffset="43443.7454">4655 3632 88,'-4'-18'37,"4"18"1,-13-25-4,13 25-33,-12 7 1,11 16 0,-3 13 1,-1 22-1,-3 18 1,-3 23-1,-5 20 1,-1 17-2,-4 10 0,-2 3-1,-2-4 1,3-14-1,4-19 0,6-19 0,12-26 0,11-21 1,6-27 0,16-24 0,8-24 0,9-16 1,7-20-1,4-13 0,-1-8 1,3-4 0,-4 5 0,-6 9-1,-7 14 0,-8 20 1,-7 22-2,-5 22 1,-8 23-1,-5 20-1,-4 16 1,-1 14-1,-1 9 0,2 2-1,3 2-2,4-13-6,19 6-20,-4-28-11,18-7 0,1-24-3</inkml:trace>
  <inkml:trace contextRef="#ctx0" brushRef="#br1" timeOffset="43880.5482">7163 4253 106,'30'-9'41,"5"-11"0,17 6-1,6-7-39,12-1 0,10 2-1,-2-1-3,2 9-4,-13-5-20,6 19-12,-19-2-1,-9 17 0,-27-2 0</inkml:trace>
  <inkml:trace contextRef="#ctx0" brushRef="#br1" timeOffset="44036.5492">7174 4668 107,'-13'13'43,"41"-9"0,27-29-2,39-10-40,34-7-3,7-17-15,27 14-7,-16-13-14,7 16-2,-15-5-4,-8 13 1</inkml:trace>
  <inkml:trace contextRef="#ctx0" brushRef="#br1" timeOffset="51103.3945">7529 1459 22,'-26'129'20,"20"-18"-5,56-5-10,34-28-22,21-16-4,32-13-2</inkml:trace>
  <inkml:trace contextRef="#ctx0" brushRef="#br1" timeOffset="51274.9956">9046 1104 52,'-55'-97'31,"-6"14"1,-11 5-6,-16 14-24,-12 2-25,3 19-6,-5 6-2,0 13-1</inkml:trace>
  <inkml:trace contextRef="#ctx0" brushRef="#br1" timeOffset="57967.4385">10117 3420 62,'0'0'34,"-2"-21"-1,2 21 0,-14-4-30,4 15 0,-10 7 2,-3 17-1,-14 9 2,-6 21-2,-11 12 2,1 22-2,-8 11 0,4 11-1,1 1 0,11 3-1,12-9-1,12-7-1,15-15 0,14-19-1,18-18 0,15-19-2,17-15 0,9-21-2,17-7-5,-7-26-20,13 1-8,-13-14 0,-4 4 0</inkml:trace>
  <inkml:trace contextRef="#ctx0" brushRef="#br1" timeOffset="58170.2398">9385 4253 88,'-14'4'38,"32"-1"1,22-22-2,35-6-36,31-10-2,18-11-7,17 6-28,-2-11 0,4 11-3,-16-5 0</inkml:trace>
  <inkml:trace contextRef="#ctx0" brushRef="#br1" timeOffset="68622.3068">10511 3043 78,'-12'-9'39,"12"9"-1,0 0 1,20-14-32,-5 1-3,11 3 0,0-5-1,10 2 1,4-2-2,0 4 0,0 0-1,-5 7 0,-6 4 0,-5 9-1,-12 6 1,-9 7-1,-13 4 0,-8 6 0,-10 3 1,-3 3-1,-6 3 1,-2-4-1,4-3 1,2 1 0,8-6-1,7-3 2,9-5-1,11-3 0,12-6 0,9-3 1,12-2-2,3-2 0,5 0 0,1-2-3,3 6-4,-18-10-29,11 16-4,-14-13-1,1 10-1</inkml:trace>
  <inkml:trace contextRef="#ctx0" brushRef="#br1" timeOffset="79526.7767">12978 3700 37,'0'0'31,"0"0"2,-13 10-1,-14 5-12,-1 24-11,-18 1 0,1 24-2,-16 4-3,2 12 1,-8 3-4,3 4-1,3-3-1,7-9-3,10 0-5,1-25-25,21-11-1,5-23-2,17-16 2</inkml:trace>
  <inkml:trace contextRef="#ctx0" brushRef="#br1" timeOffset="79698.3778">12316 4059 94,'-22'0'39,"17"23"1,8-3-4,25 13-30,22-2-1,31 2-2,24-5-2,15-4-4,21 4-27,-3-15-9,7 5 0,-15-8-2</inkml:trace>
  <inkml:trace contextRef="#ctx0" brushRef="#br1" timeOffset="80213.1811">15250 3736 85,'0'0'36,"-21"-2"1,4 15-1,-18 4-32,7 12 0,-3 9-1,3 12-1,2 10-1,6 8-1,9 7-2,7-5-6,20 6-29,5-15 0,19-5-1,8-22-1</inkml:trace>
  <inkml:trace contextRef="#ctx0" brushRef="#br1" timeOffset="80540.7832">15961 3698 98,'-43'12'39,"-16"11"1,3 32-2,-7 10-34,5 15 0,8 5-1,19 1-1,20-3-1,24-11-1,27-17 1,20-20 0,23-26-1,14-20 0,6-23 1,2-19-1,-11-13 1,-15-9-1,-21-3-1,-25-4-3,-22 8 0,-29 6-1,-20 22 0,-21 8-4,2 23-29,-13 1 0,14 15 0,10 0-1</inkml:trace>
  <inkml:trace contextRef="#ctx0" brushRef="#br1" timeOffset="81585.9899">16275 3029 90,'-18'-2'40,"18"2"1,0 0-1,17-8-29,4 6-9,11 5-1,9 5-3,6 0-3,15 16-21,-8-12-13,16 9 0,-9-11-2,9 2 0</inkml:trace>
  <inkml:trace contextRef="#ctx0" brushRef="#br1" timeOffset="82256.7942">17357 2798 64,'-25'1'34,"3"7"3,-5-1-1,6 10-28,-4 1-2,6 16 0,-3 2 0,8 10-1,0 1 0,12 6-2,6-5 0,13-1-1,11-10 0,13-13-2,12-15 2,7-12-1,5-14 1,0-10-1,-4-14 0,-8-4 0,-11-5-1,-15-1-1,-15 0 1,-16 3-2,-13 6 0,-9 8-1,-5 13-2,-8 1-5,15 21-29,-1 2 2,19 14-2,9 0 0</inkml:trace>
  <inkml:trace contextRef="#ctx0" brushRef="#br1" timeOffset="82428.3953">18233 3074 99,'-21'-4'36,"-2"-6"-5,1-9-29,22 4-41,-4-11 0,20 8-2</inkml:trace>
  <inkml:trace contextRef="#ctx0" brushRef="#br1" timeOffset="82818.3978">18623 2814 60,'0'0'40,"-15"-16"-2,15 16 1,-19-11-23,8 13-11,-6 2 0,1 11 0,-6 6-2,1 10 0,-1 6 0,3 5-1,4 1 0,8 0 1,10-4-2,10-7-1,13-10 1,11-13-1,7-10 1,7-10 0,0-14 0,0-6 0,-9-7 0,-9-3 0,-13-5-2,-12-1-1,-11 4-1,-13 1-2,-1 18-4,-18-5-31,16 21 0,-7-1-2,26 9 2</inkml:trace>
  <inkml:trace contextRef="#ctx0" brushRef="#br1" timeOffset="83270.8007">19486 2689 64,'-19'-17'40,"-15"-3"-2,2 16 2,-14-3-20,4 16-15,-2 5-1,4 11 0,3 4-2,9 2 2,11 1-1,12 0 0,15-9-1,15-4 0,11-10-1,14-5 2,7-9-2,3-5-2,-1-4 2,-6-4-2,-8 0 1,-11 1-1,-12 3 2,-22 14-2,0 0 1,-14 5 1,-13 16 0,-7 13 0,-6 6-2,0 7 1,5 5-3,5-3-2,24 8-28,1-24-8,29-1 1,6-21-3</inkml:trace>
  <inkml:trace contextRef="#ctx0" brushRef="#br1" timeOffset="83614.0029">20159 2625 100,'-18'11'41,"-19"1"0,1 20 1,-10 1-38,-1 13 0,-3 6-1,3 6 0,4 2-1,6 1 0,9-1-1,11-7-1,9-4 0,15-13 0,9-7 0,8-11 0,6-10 0,2-13 0,-1-10 1,-4-6-2,-5-8 1,-11-6-2,-5-6-1,-8-1-2,-2 6-2,-9-6-8,6 25-24,-9-7-2,16 24 0,-15-13 0</inkml:trace>
  <inkml:trace contextRef="#ctx0" brushRef="#br1" timeOffset="84128.8062">20741 2755 54,'-6'-13'39,"-10"-4"-3,1 11 3,-15-7-14,1 19-17,-16-1 2,-1 14-2,-11 1-2,1 7 0,1-1-2,11 5 0,12-3-1,16 1-1,19-10-1,23-3 0,20-9-1,13-5 1,12-7-1,4-8 1,0-3-1,-6-6-1,-11 3 1,-15-2-2,-14 6 2,-16 7 0,-13 8 0,-20 16 0,-12 10 0,-9 14 1,-8 10-1,-3 9 1,-1 8-2,4 2 0,12 0-5,3-18-12,28 5-22,4-22-3,24-5 1,6-21-2</inkml:trace>
  <inkml:trace contextRef="#ctx0" brushRef="#br1" timeOffset="84284.8072">20953 3314 115,'-20'5'37,"6"1"-18,14-6-23,0 0-36,-2-25-2,14 15 0</inkml:trace>
  <inkml:trace contextRef="#ctx0" brushRef="#br1" timeOffset="86484.4213">4336 6490 72,'7'-29'36,"-12"11"-1,-7 16 1,-12 11-28,1 16-2,-7 10 0,5 20 0,-1 13-2,5 18 1,1 11-2,10 13 0,-1 2 0,7 3 0,0-5-2,2-9-1,2-12 1,1-15 0,3-18-1,1-14 2,6-18-1,4-14 1,2-17-1,6-13 0,1-13 0,2-6 0,2-11 0,1-3 0,-1-1-1,0 2 1,1 7-1,-1 8 1,1 11-1,0 11 1,2 14-1,-1 16-1,-1 10 2,-2 11-1,0 9 0,-1 7-1,-2 5 0,-3-1-3,3 1-2,-5-21-16,13 7-19,-7-20 1,16-7 0,-5-24-3</inkml:trace>
  <inkml:trace contextRef="#ctx0" brushRef="#br1" timeOffset="86656.0224">5273 7184 108,'0'0'41,"25"1"0,-10-10-2,25-1-39,-2-1-4,4-6-7,7 12-26,-8-4-3,-2 11 0,-14 1-1</inkml:trace>
  <inkml:trace contextRef="#ctx0" brushRef="#br1" timeOffset="86812.0234">5172 7506 118,'0'0'43,"28"-7"-1,22-25-1,24-9-42,28 3-12,7-18-15,28 10-13,5-4-1,12 13-2,-1 3 1</inkml:trace>
  <inkml:trace contextRef="#ctx0" brushRef="#br1" timeOffset="87904.0304">14623 5021 41,'29'1'34,"12"2"1,4-3-1,23 8-19,1-12-7,25 6-1,11-5-3,26 3-3,20-3 1,20 0-2,22-3 0,19-2 0,22-6 0,22-1 1,20-7 1,19-2 0,15-7 2,19 0-1,10-5 1,12 3-1,1 0 1,0 6-1,-11 3-1,-13 7 0,-21 5-1,-22 5 0,-31 3-1,-32 4 1,-34 3-1,-31-3 0,-29 1-2,-31-4-1,-21 8-6,-35-14-30,-13 3 1,-28-9-3,-17 0 1</inkml:trace>
  <inkml:trace contextRef="#ctx0" brushRef="#br1" timeOffset="109243.77">7736 6704 60,'-18'-8'34,"-9"4"-1,-10-1 1,-7 4-28,-12-4 0,2 8 0,-6-5-2,6 8 1,-3-1-1,8 10-1,3 7 0,7 12 0,4 12-2,8 14 1,5 8 0,6 7 0,9 7-1,10 1 0,14-8 0,15-7 1,17-15-1,19-13 0,19-19 0,13-14 0,13-24 0,4-15 1,0-18-1,-5-14 0,-8-15 0,-15-8 0,-20-9 0,-20-1-1,-28 1 1,-22 4-3,-28 8 3,-23 15-3,-26 17 2,-19 18-2,-9 18 2,2 16-3,14 16-1,13 5-28,45 13-7,26-7 2,44 1-3</inkml:trace>
  <inkml:trace contextRef="#ctx0" brushRef="#br1" timeOffset="109399.771">9051 6919 111,'-59'26'32,"3"-13"-30,13-14-1,15-12-41,37-2-2</inkml:trace>
  <inkml:trace contextRef="#ctx0" brushRef="#br1" timeOffset="109867.774">9865 6549 102,'-59'-8'40,"-19"-2"0,-2 18-2,-10 4-35,4 6 1,8 8-2,16 6 1,19 3-2,27 2 1,30-3-1,28 0 0,29-3 0,22-1-1,15 0 0,3 2 0,-5 4 0,-11 3 1,-23 8-2,-24 4 2,-31 8-2,-31 4 1,-29 3 0,-20-1-1,-15-4 2,-8-9-1,2-12 0,6-16 0,14-22 1,23-21 0,23-25-1,27-22 1,27-20-1,23-17 0,18-6-2,4-4-1,5 9-2,-14 1-21,-3 28-13,-25 11-1,-15 24 0,-27 13-2</inkml:trace>
  <inkml:trace contextRef="#ctx0" brushRef="#br1" timeOffset="111412.1839">11982 6015 78,'0'0'36,"-22"18"-2,-13 8 2,-10 14-32,-6 12-1,2 15 1,-7 11 0,5 16 3,2 5-3,13 10 2,10 0-2,13-2 0,15-7-2,15-6 0,13-15-5,6-12-1,12-7-8,-8-22-26,9-9 0,-13-20-2,-6-8 1</inkml:trace>
  <inkml:trace contextRef="#ctx0" brushRef="#br1" timeOffset="111568.1849">11469 6747 111,'2'-20'39,"25"9"0,12-14-3,19 3-38,26 7-10,11-13-26,10 5-1,-5-2-2,-1 5 1</inkml:trace>
  <inkml:trace contextRef="#ctx0" brushRef="#br1" timeOffset="111989.3876">12543 5861 102,'-9'-13'39,"23"-2"0,13-8 0,21 11-41,9-6 2,9 5-2,0 9 2,-6 11 1,-16 13-1,-17 12 1,-24 11 2,-19 9-1,-20 4 1,-8 8 0,-9-5 0,2-2-2,4-5 3,18-8-3,24-13 1,28-13-1,30-14 0,25-10-2,22-3-3,7-15-21,19 16-13,-8-5-3,-2 15 0,-21 6-3</inkml:trace>
  <inkml:trace contextRef="#ctx0" brushRef="#br1" timeOffset="112176.5888">13383 7279 119,'21'-8'42,"-11"-17"-1,5-1-3,1 3-60,-9-14-15,5 10-5,-14-3 0,-2 11-1</inkml:trace>
  <inkml:trace contextRef="#ctx0" brushRef="#br2" timeOffset="150630.8353">15665 6574 74,'-1'-28'37,"-4"0"-2,-11-6 0,-4 6-31,-9-2 0,-4 10-1,-15 5 1,-4 15 0,-13 11-1,-3 19 1,-10 14-1,5 18 2,1 13-2,11 9 1,12 3-3,20-2 2,26-10-2,27-14 1,29-25-1,26-26 0,24-34 0,26-29-1,13-29 1,8-20-2,-5-22 2,-10-11-2,-17-2 1,-20 0-1,-28 7 1,-29 14-2,-27 18 0,-26 22 1,-19 36 0,-14 33 1,-14 38 2,-6 39-3,-2 37 3,6 25-1,11 19 0,19 9 2,17 0-5,14-19-11,26-6-25,6-30 0,23-16-2,0-28 0</inkml:trace>
  <inkml:trace contextRef="#ctx0" brushRef="#br2" timeOffset="151145.6386">16681 6488 83,'0'0'40,"0"0"-1,21-25-2,16 3-25,14-2-18,7-15-13,17 10-18,-6 0 0,0 13-2,-18 7 2</inkml:trace>
  <inkml:trace contextRef="#ctx0" brushRef="#br2" timeOffset="151301.6396">16728 6744 105,'-28'31'41,"17"-22"-1,29-10-3,28-20-35,23-14-5,34-4-31,3-10-6,6 1 2,-4-1-3</inkml:trace>
  <inkml:trace contextRef="#ctx0" brushRef="#br2" timeOffset="152268.8458">18920 5567 74,'0'0'38,"-2"11"-2,-10 12 1,-18 10-36,6 13 2,0 10 0,2 5-2,10 6-1,4-7-6,24 0-27,7-14 0,23-15-1,12-21-3</inkml:trace>
  <inkml:trace contextRef="#ctx0" brushRef="#br2" timeOffset="152456.047">19467 5759 85,'-81'119'38,"1"14"0,-1 2-2,9-1-33,17 0-8,7-20-27,24-14-4,15-21 1,18-24-3</inkml:trace>
  <inkml:trace contextRef="#ctx0" brushRef="#br2" timeOffset="152783.6491">19483 6430 106,'0'0'39,"10"-21"0,18 6-1,10-7-37,14 2-1,6 2 1,-1 8-1,-9 13 1,-15 15 0,-21 15-1,-18 15 1,-24 12 0,-16 11 3,-16 3-3,-3-4 3,4-5-2,12-10 1,21-17-2,27-17 2,29-20-2,30-16-2,28-12-2,17-12-6,24 2-26,-6-11-6,5 7 2,-14 1-4</inkml:trace>
  <inkml:trace contextRef="#ctx0" brushRef="#br2" timeOffset="153189.2517">20777 6345 103,'-33'-8'39,"-15"1"0,-2 15 0,-8 7-34,-7 14-1,-7 10 0,5 11 2,2 4-3,11 3 1,14-4-2,22-4 0,21-14 0,23-13 1,26-18-3,18-17 0,14-16 0,11-12 0,2-11 0,-5-4-2,-12-1 2,-13 5-1,-18 7 2,-17 13-2,-20 17 2,-12 15-1,-26 24 0,-6 15-1,-5 14 0,-3 11 2,7 5-3,5-1-1,21 1-6,7-21-28,36-8-4,13-31 3,27-13-3</inkml:trace>
  <inkml:trace contextRef="#ctx0" brushRef="#br2" timeOffset="153392.053">21814 5745 87,'-46'29'39,"-16"27"3,-1 31 0,-8 12-22,4 9-15,6 7-3,12-4 0,16-1-5,-1-16-29,26-4-7,4-24 1,14-14-2</inkml:trace>
  <inkml:trace contextRef="#ctx0" brushRef="#br2" timeOffset="153548.054">21356 6322 122,'-13'1'41,"3"-1"-1,21 7-2,20-7-41,11-15-34,37-3-3,5-13 0,15-5-1</inkml:trace>
  <inkml:trace contextRef="#ctx0" brushRef="#br2" timeOffset="153922.4564">22151 5545 96,'-32'22'38,"9"-11"1,23 1-1,0-12-35,36 7-1,-1-7 0,7 3 0,-1-1-1,2 1 0,-6 3 0,-8 3-1,-13 5 1,-16 6 0,-18 4 1,-16 8 0,-12 2 0,-6 3 1,-4-2-1,4 2 1,9-4 0,18-7 0,20-6-2,27-11 1,28-7-4,19-11-6,28 3-29,-1-11-4,14 3 0,-9-10-1</inkml:trace>
  <inkml:trace contextRef="#ctx0" brushRef="#br2" timeOffset="159756.8938">16736 5630 68,'15'-15'36,"3"2"-1,1-8 1,7 10-33,-1-11-2,4 4 1,-3 2 1,-1 8-1,-8 7 1,-7 10-1,-8 7 0,-4 10 0,-8 5-1,-3 8 0,-6 3 0,3-3 2,0-4-3,7-5 4,5-7-4,10-8 3,8-14-2,11-11 0,11-8-1,8-5-2,5-9 3,3-4-3,-1-4 2,-1-3-2,-7 3 2,-6 1 0,-9 3-1,-9 2 0,-8 10-3,-14-3-6,3 27-27,-9-13 0,9 13-1,-16 11 0</inkml:trace>
  <inkml:trace contextRef="#ctx0" brushRef="#br2" timeOffset="160037.6956">17327 5825 74,'-8'18'42,"-5"-8"-6,7 10 1,-7-6-24,6 3-11,0 0 1,3 1-5,8 6-2,-8-8-29,16 6-1,-2-8-3,9-1-1</inkml:trace>
  <inkml:trace contextRef="#ctx0" brushRef="#br2" timeOffset="160209.2967">17496 5449 78,'-22'10'34,"5"-4"-15,6 4-19,11-10-34,-2 14-3,13-14 0</inkml:trace>
  <inkml:trace contextRef="#ctx0" brushRef="#br2" timeOffset="160505.6986">17869 5269 72,'-14'8'36,"9"11"0,-9 4 0,-4 16-32,-4 8-1,-1 13 0,-7 9-1,0 6 3,0 0-2,3-5-1,7-5-2,4-18-6,15-7-29,0-18 1,14-14-3,1-16-1</inkml:trace>
  <inkml:trace contextRef="#ctx0" brushRef="#br2" timeOffset="160646.0995">17628 5609 80,'-27'5'39,"-1"-2"-2,15 11 0,11-4-33,13-3-5,24 2-32,2-9-4,16 3 0,4-8-2</inkml:trace>
  <inkml:trace contextRef="#ctx0" brushRef="#br2" timeOffset="161004.9018">18146 5607 72,'11'-3'38,"-11"3"-1,-10 27 1,-6-4-32,2 10-4,-6 5 2,1 7-1,-2 5-1,0-3-2,6 6-6,-7-14-26,16 2-3,-2-17 1,10-6-5</inkml:trace>
  <inkml:trace contextRef="#ctx0" brushRef="#br2" timeOffset="161145.3027">18027 5857 99,'-11'-6'40,"-4"-2"0,15 8-1,0 0-35,12-2-5,20 4-21,-2-15-16,17 3 0,-2-7-6,8-1 4</inkml:trace>
  <inkml:trace contextRef="#ctx0" brushRef="#br2" timeOffset="164062.5214">17166 7313 90,'24'-27'38,"-10"5"-1,-14 22 2,0 0-39,3 15-1,-10 15 1,-5 15 1,-6 10 0,-2 15 0,-3 6 1,2 6-1,1-2 0,5-3 1,2-7 0,5-7-1,4-13-1,6-11 1,4-15-1,5-10 0,4-12 1,4-8-1,2-10 0,2-6 1,4-8 0,0-3 0,5-7 0,0 1 0,2 1 0,2 5-1,-2 6 1,-1 11 0,-3 10-1,-6 13 0,-4 13 1,-10 10-1,-10 9-1,-10 5 2,-14 4-2,-11 4 2,-10-2-1,-6-9-2,2-7-2,2-20-5,19-4-27,5-19-4,24-7 1,13-20-2</inkml:trace>
  <inkml:trace contextRef="#ctx0" brushRef="#br2" timeOffset="164421.3237">17883 7748 87,'-17'18'39,"-2"9"0,-10-3 0,4 4-25,-3 4-13,4 5 1,4 2 0,4 6 0,6-1-1,9-2 0,8-8 0,11-8 0,8-15 0,11-12 0,9-16-1,7-17 1,5-11-1,-1-8 2,-3-5-1,-7 1 0,-6 6 0,-12 12-1,-11 14 0,-18 25 1,0 0-1,-8 26 0,-9 12 0,-2 12 0,4-1-2,5-1-1,15-8-4,3-27-24,31-6-8,7-26-1,27-12 0</inkml:trace>
  <inkml:trace contextRef="#ctx0" brushRef="#br2" timeOffset="164608.5249">19022 7267 90,'-33'22'36,"-6"38"2,-22 21-1,2 18-26,-6 8-7,7 7-4,9-3-2,9-20-15,21-3-21,11-25 1,23-17-3,5-24 2</inkml:trace>
  <inkml:trace contextRef="#ctx0" brushRef="#br2" timeOffset="164733.3257">18772 7802 95,'-15'-46'39,"-7"0"0,13 11-2,7 5-34,9 7-36,24 11-3,11-5-1,22 6-4</inkml:trace>
  <inkml:trace contextRef="#ctx0" brushRef="#br2" timeOffset="165279.3292">19390 7716 89,'28'-34'37,"7"-4"1,13 5 1,-4-4-31,12 9-4,-7 2 0,-3 7-1,-11 8-1,-9 8 0,-13 11-1,-9 12 0,-15 14 0,-5 10 0,-8 13 0,-3 10 0,2 2-1,4 7 1,8-4 0,13-9-2,17-12 1,18-18 1,16-21 0,16-18 0,11-18 1,6-20 0,0-16 0,-5-9 0,-12-7 0,-15-2 0,-17 6-1,-17 5-1,-14 8 0,-14 12-1,-5 16-2,-4 10-2,7 19-5,-5 3-28,24 18-3,0 0 2,19 13-3</inkml:trace>
  <inkml:trace contextRef="#ctx0" brushRef="#br2" timeOffset="165450.9303">20645 7870 102,'1'38'41,"-18"-8"-1,-1 8 0,-13-3-31,5-2-7,2-2 0,4-1-3,8-1-1,9-8-5,24-1-31,2-18-3,19-3 1,3-18-2</inkml:trace>
  <inkml:trace contextRef="#ctx0" brushRef="#br2" timeOffset="165606.9313">20743 7539 114,'-59'-14'40,"0"5"0,21 9-3,9 1-41,29-1-29,13-10-6,19-3-1,24 2-1</inkml:trace>
  <inkml:trace contextRef="#ctx0" brushRef="#br2" timeOffset="165809.7326">21328 7561 119,'-15'7'42,"-1"-14"1,16 7-3,5-25-40,14 3-3,18 6-3,-1-10-25,18 16-9,-6 0 0,8 10-3</inkml:trace>
  <inkml:trace contextRef="#ctx0" brushRef="#br2" timeOffset="165981.3337">21461 7691 111,'-53'35'40,"0"-11"1,18 4-2,9-12-34,21-4-4,22-11-1,20-9-3,27-4-4,7-13-31,31-4-1,3-15-1,16 0-1</inkml:trace>
  <inkml:trace contextRef="#ctx0" brushRef="#br2" timeOffset="166246.5354">22371 7369 117,'-67'46'40,"1"19"2,-7 0-2,15 9-36,18-5-1,22-2 1,22-12-2,31-12 1,28-23-3,22-22 0,15-20 0,4-16 0,-6-15 0,-13-8 0,-20-4 0,-27-5 0,-28 2 0,-30 6 0,-29 12-2,-26 8-5,-5 24-25,-26-1-10,2 19-2,-13 4 3,0 18-4</inkml:trace>
  <inkml:trace contextRef="#ctx0" brushRef="#br2" timeOffset="166870.5394">14306 9208 77,'-6'-17'40,"-10"-2"-2,1 15 2,-22-2-30,7 17-5,-7 8-1,0 11-2,2 8 0,6 6-1,8 3-1,11 2 1,14 1-1,12-6 1,12-5-1,9-5 1,6-8 0,1-3 1,-2-6-1,-4 0 0,-10-4 0,-8 1 0,-16 1-1,-12 5 0,-14 2 0,-8 2-1,-4 1-1,-4-4-2,9 4-4,-6-15-30,35-10-1,-11-4 0,34-12-2</inkml:trace>
  <inkml:trace contextRef="#ctx0" brushRef="#br2" timeOffset="170030.6218">14793 9451 89,'-6'-17'37,"1"5"2,-10-7-11,0 16-23,-7 5-1,0 10-1,-7 11 0,0 13-1,-1 8 1,4 8 0,7 2-1,7 5 1,11-5-1,11-4 0,14-9-1,10-13 0,12-14 0,6-14-1,3-15 0,1-13 0,-6-12 0,-7-7-1,-15-6 0,-12 0 0,-16 5 1,-14 1-2,-11 7 0,-7 4-2,2 10-1,-2 0-3,23 15-29,0-1-2,21 8 0,11-3-1</inkml:trace>
  <inkml:trace contextRef="#ctx0" brushRef="#br2" timeOffset="170233.4231">15520 9436 99,'0'0'40,"0"0"2,-6-29-3,15 9-37,10-3-1,8-1-2,4 6 0,0 2-5,7 21-12,-10-8-22,2 15 2,-11-2-3,-1 10 2</inkml:trace>
  <inkml:trace contextRef="#ctx0" brushRef="#br2" timeOffset="170389.4241">15445 9663 105,'-39'35'42,"6"-17"-1,26-3 0,7-15-39,35-16-4,25-1-8,12-18-29,22 2 0,8-13-2,20 1-1</inkml:trace>
  <inkml:trace contextRef="#ctx0" brushRef="#br2" timeOffset="171044.6283">16727 9400 79,'-16'-16'38,"-3"4"-1,-8-5 1,-1 16-31,-13-2-3,3 12 0,-6 7 0,2 14-1,-2 9 0,7 12 1,5 3-1,11 5 0,13-3-1,15-7 0,16-13 0,17-15 0,17-23 0,15-19-2,8-23 1,7-19-1,2-17 1,-2-13-2,-10-6 2,-10-3-2,-15-3 1,-16 3 0,-13 9-1,-14 14 2,-14 19-2,-10 24 2,-8 28-1,-6 31 0,-4 32 1,0 30-1,5 24 1,7 9-2,16 6 1,13-5-3,22-9-6,7-27-28,31-12-4,4-32 2,17-14-3</inkml:trace>
  <inkml:trace contextRef="#ctx0" brushRef="#br2" timeOffset="171231.8295">17629 9364 109,'-13'8'41,"1"-7"0,12-1-1,0 0-38,31-18-3,7 5-2,5-7-2,9 10-5,-16-8-26,10 17-3,-17-1-1,-5 17 1</inkml:trace>
  <inkml:trace contextRef="#ctx0" brushRef="#br2" timeOffset="171356.6303">17668 9586 103,'-55'35'38,"17"-2"4,6-17-3,32-16-29,0 0-7,45-19-3,17-8-5,7-13-32,24 4-2,2-8-2,18 5-1</inkml:trace>
  <inkml:trace contextRef="#ctx0" brushRef="#br2" timeOffset="171793.4331">19254 8876 73,'0'-12'39,"0"12"-2,0-11 2,0 11-24,-11 14-11,4 10 0,-7 6-1,2 10-1,-1 4-2,0-3-2,12 6-11,6-21-23,17-7-2,8-23 1,21-14-3</inkml:trace>
  <inkml:trace contextRef="#ctx0" brushRef="#br2" timeOffset="171949.4341">19801 8676 100,'-64'78'39,"-22"16"2,1 24-3,-4 3-33,13 3-4,17-1-5,10-21-32,32-8-3,21-30 1,34-20-4</inkml:trace>
  <inkml:trace contextRef="#ctx0" brushRef="#br2" timeOffset="172292.6363">19801 9313 111,'-38'27'41,"6"-15"0,20-2-1,12-10-38,30-20-1,16-2 0,9 0-1,4 1 1,1 5 0,-7 11 0,-14 12-1,-19 15 1,-22 14-1,-17 11 2,-16 10-1,-11 3 1,-4 0 0,4-5-1,11-7 1,14-12-1,22-14 0,26-15-1,24-19-3,25-3-9,1-19-27,25 2-1,-6-13-3,8 4 0</inkml:trace>
  <inkml:trace contextRef="#ctx0" brushRef="#br2" timeOffset="172682.6388">21327 9427 27,'-5'-16'0,"-1"1"0,-5 3-5,-2-8-15</inkml:trace>
  <inkml:trace contextRef="#ctx0" brushRef="#br2" timeOffset="173041.4411">21270 9257 82,'0'0'37,"-22"-15"0,10 19 1,-16-8-27,6 16-4,-16 0 0,2 12-2,-10 6 0,1 11-1,1 4-1,5 6 0,8 0 0,11-3 0,15-6-1,18-11 0,18-16-1,16-13-1,13-15 0,9-14 0,4-11 0,1-10 0,-6-4 0,-10-1-1,-13 4 1,-13 5 0,-13 8 1,-13 16-1,-6 20 0,-19 5 0,-1 23 0,-3 16 0,0 11 0,3 6 0,10 5-3,8-12-3,30 0-29,5-29-4,28-12-1,9-29 0</inkml:trace>
  <inkml:trace contextRef="#ctx0" brushRef="#br2" timeOffset="173228.6423">22375 8726 103,'-56'41'41,"-7"33"0,-11 16-1,8 16-34,3 3-3,14 0-3,15-4-3,7-21-29,29-5-7,8-25 2,18-18-4</inkml:trace>
  <inkml:trace contextRef="#ctx0" brushRef="#br2" timeOffset="173400.2434">22092 9019 113,'-14'-6'41,"14"6"-1,28-13-1,21-12-43,27 8-29,6-17-7,21 1 0,-3-9-1</inkml:trace>
  <inkml:trace contextRef="#ctx0" brushRef="#br2" timeOffset="173759.0457">22909 8547 99,'-25'2'40,"12"4"1,2-10-2,11 4-35,17-5-2,12 2 0,3 0 1,8 3-2,5 0 0,1 5 0,-2 1-1,-5 4 1,-12 4-1,-14 5 0,-15 6 1,-16 3-1,-15 6 2,-11 4 0,-9 3 1,-2 1-2,4-3 1,8-2-1,14-7 2,20-9-3,26-8-1,24-16-4,30 4-20,4-20-14,25 1-4,-1-7 2,11 3-3</inkml:trace>
  <inkml:trace contextRef="#ctx0" brushRef="#br2" timeOffset="173930.6468">23690 8865 122,'-33'13'44,"-9"-14"0,11 0-3,5-12-43,-4-7-6,17 12-18,-21-11-15,3 11-3,-15-5 0,-7 12-1</inkml:trace>
  <inkml:trace contextRef="#ctx0" brushRef="#br2" timeOffset="174773.0522">14336 11356 70,'0'0'40,"-21"3"-1,-10-10 1,-6-6-32,-16-4-4,-10-3-2,-11-9 0,-7-5-2,-8-9 1,-4-8-2,8-3 2,12-5 1,12-4-2,20-2 2,23 2-1,20 2 0,23 2 0,20 5 1,14 4-1,7 7-1,2 11 1,-4 15 0,-11 14 0,-13 21-1,-20 19 1,-20 19 0,-20 20 0,-19 13-1,-19 11 1,-8 4 0,-2-3 0,8-7-1,15-13 1,23-15-1,24-22 0,29-22 0,34-19-4,25-29-7,34-2-28,2-20-1,13 2-1,-10-10-1</inkml:trace>
  <inkml:trace contextRef="#ctx0" brushRef="#br2" timeOffset="175163.0547">14883 10913 74,'-27'-12'40,"4"5"0,-9-2 0,4 15-17,-10 0-19,3 13-1,-3 10-1,2 11 0,2 9-1,7 6 0,10-5 0,17-6-1,14-15 1,15-16-1,15-19 0,13-21 1,8-19 0,5-16 1,0-14 0,-7-5-1,-6-4 1,-12 2 0,-11 8-1,-11 14 0,-11 19-1,-13 24 0,-11 27 0,-8 22 0,-4 23 0,1 16-1,3 9-2,6 2-2,15 1-3,8-23-16,28-5-18,7-24 0,23-10-2,1-23 2</inkml:trace>
  <inkml:trace contextRef="#ctx0" brushRef="#br2" timeOffset="175334.6558">15622 10864 82,'-23'7'40,"17"3"0,6-10-1,17 5-20,15-9-20,7-6-4,14 9-8,-6-9-25,0 13 0,-17-2-1,-5 13 0</inkml:trace>
  <inkml:trace contextRef="#ctx0" brushRef="#br2" timeOffset="175475.0567">15521 11180 93,'-33'12'40,"33"-12"1,0 0-3,38-31-36,23-1-2,11-18-17,20 14-21,-1-8 0,12 7-2,0-1 1</inkml:trace>
  <inkml:trace contextRef="#ctx0" brushRef="#br2" timeOffset="176052.2604">16788 10188 92,'0'0'41,"-3"-11"-3,-2 34 0,-7 11-33,-3 23-2,-6 13 0,0 15 0,-3 10-1,3 8 1,-1-7-2,8-6 1,7-12-1,8-16-1,11-18 1,10-20-2,12-21 2,9-16 1,6-15-1,4-7 2,-1-4-1,-1 0 0,-8 5-1,-7 10 2,-11 15-3,-7 15 0,-9 15-2,-7 10-3,2 15-4,-13-7-17,18 17-16,-7-7-1,10 5-1,-5-11 0</inkml:trace>
  <inkml:trace contextRef="#ctx0" brushRef="#br2" timeOffset="176520.2634">15018 11839 75,'0'0'39,"-18"-3"0,-10 16 1,-15 2-33,-4 11-2,-7 4-2,3 6 0,4 1-1,9 4 0,12-3-1,16-3-1,12-9 1,16-6-1,9-8 0,10-6 1,4-1-1,-4-3 0,-5 4 1,-10 5 0,-13 7-1,-15 10 1,-14 7-1,-11 5 1,-5 2-2,1-3 0,7-5-4,9-23-6,19-11-28,31-18 0,23-17 0,12-22-3</inkml:trace>
  <inkml:trace contextRef="#ctx0" brushRef="#br2" timeOffset="176769.865">15484 11944 83,'-9'36'41,"-26"-1"-1,-2 17 0,-9-3-32,6 8-3,8-7-1,18-4-1,16-12 0,24-13-1,21-21-1,18-14 0,9-14-1,7-9 1,-5-8-1,-9-4 0,-16 1 0,-20 3-1,-24 10 0,-23 2-2,-14 12-2,-18-1-5,10 20-26,-15-2-5,13 13 0,1-2-1</inkml:trace>
  <inkml:trace contextRef="#ctx0" brushRef="#br2" timeOffset="177362.6688">16717 11474 91,'16'10'41,"-12"5"0,2 17-1,-12 7-38,-2 12 2,-6 12-2,-4 13 0,-9 11 0,-2 11 0,-3 4 1,3-2-1,3-7 0,11-9-2,13-16 1,11-20 2,16-25-3,11-24 1,15-24-1,5-19-1,7-13 2,-3-8-2,-3-3 2,-6 2-2,-8 8 1,-10 13 0,-11 16 0,-8 23 1,-8 20-1,-8 21 0,-4 16 1,-2 12 0,0 8-2,4 6 0,10-2-2,6-13-3,19-3-7,-1-30-15,27-6-14,-3-28 0,17-8 1,-6-27-1</inkml:trace>
  <inkml:trace contextRef="#ctx0" brushRef="#br2" timeOffset="177549.87">17677 11970 98,'0'0'41,"-12"0"1,24 9-2,2-9-37,14-4-3,10-2 0,11-4-1,4 2-3,-3-4-6,8 9-28,-20-1-1,-3 14-1,-24-3 1</inkml:trace>
  <inkml:trace contextRef="#ctx0" brushRef="#br2" timeOffset="177690.2709">17753 12208 98,'-39'20'40,"18"2"1,7-20-1,27-6-37,16-11-1,16-11-6,23 9-25,-7-12-10,12 7 0,-5-8-3</inkml:trace>
  <inkml:trace contextRef="#ctx0" brushRef="#br2" timeOffset="178017.873">18999 11301 91,'-14'29'39,"-1"18"1,-15 0-1,8 6-37,-4 3-4,4-11-6,19-2-29,4-17 0,24-11-1,12-22-2</inkml:trace>
  <inkml:trace contextRef="#ctx0" brushRef="#br2" timeOffset="178189.4741">19525 11309 94,'-44'48'39,"-24"12"2,-5 24-1,-13 9-35,6 11-4,5 9 0,9 2-4,17 0-5,7-17-29,35-9-3,13-24-1,24-16 0</inkml:trace>
  <inkml:trace contextRef="#ctx0" brushRef="#br2" timeOffset="178517.0762">19447 11920 91,'-29'8'40,"17"5"1,12-13-1,14-2-35,18-12-2,12-1-1,8-4 0,1 3 0,-3 3 0,-10 10-1,-14 9 0,-17 14-1,-20 14 0,-16 12 1,-15 8-1,-8 9 1,-3-2 0,3-3-1,10-7 1,15-12 0,24-17-1,20-16 0,21-14-2,17-19-4,21 7-20,-6-19-15,14 6 2,-9-6-4,2 14 2</inkml:trace>
  <inkml:trace contextRef="#ctx0" brushRef="#br2" timeOffset="179016.2794">20772 11856 89,'-6'-22'41,"-13"-1"-1,-3 17 1,-14 2-35,-6 15-2,-10 13 0,-4 15-3,-6 11 1,4 10-1,1 2 2,14-2-4,17-7 4,18-10-1,21-20-1,24-22 0,20-17 0,15-20-1,13-14 0,5-6 0,-2-4 1,-7 5 1,-15 6-2,-14 16 3,-17 13-3,-19 19 0,-16 18 0,-15 17 0,-9 18-1,-5 9-3,1 10 2,5-5-6,18 2-4,4-25-25,37-9-3,8-30 0,26-16-1</inkml:trace>
  <inkml:trace contextRef="#ctx0" brushRef="#br2" timeOffset="179219.0807">21913 11214 100,'-19'-27'40,"-27"26"1,0 39-2,-22 25-33,7 22-1,4 17-3,7 12-1,11 5 0,13-4-3,18-4-1,8-21-7,23-8-27,-5-26-5,14-16 2,-7-28-2</inkml:trace>
  <inkml:trace contextRef="#ctx0" brushRef="#br2" timeOffset="179375.0817">21465 11763 109,'-26'-12'43,"4"0"0,22 12 0,0 0-37,43-14-9,15 8-14,4-15-24,26 2 0,4-11-2,21 1 0</inkml:trace>
  <inkml:trace contextRef="#ctx0" brushRef="#br2" timeOffset="179827.4846">22304 10987 109,'0'0'41,"25"-9"0,16 1-1,-5-7-37,12 0-1,2 2 0,-1 5 0,-10 7-2,-12 8 0,-15 9-1,-12 8 0,-13 7 1,-14 6-1,-11 6 1,-6 3 0,-3-1 1,7 1-1,6-9 1,18-3 0,19-10-1,22-9-1,27-6-3,13-12-5,30 7-28,-4-14-3,19 10 0,-7-11-2</inkml:trace>
  <inkml:trace contextRef="#ctx0" brushRef="#br2" timeOffset="179999.0857">23389 11354 111,'0'0'42,"-12"8"1,-7-16-1,7 4-36,-5-11-4,4-3-2,3-2-2,-2-3-1,9 8-7,-10-11-13,17 15-18,-13-2-1,9 13-1,-15-14 1</inkml:trace>
  <inkml:trace contextRef="#ctx0" brushRef="#br2" timeOffset="182073.899">4543 6106 46,'-26'-9'30,"0"-4"1,0 4-1,0 1-27,-6-2 0,6 7-1,-8 0-1,1 4 1,-6 6-1,-4 6 1,-5 8 0,-5 13 0,-7 8 0,0 15 0,-3 12 0,0 14 1,-1 10-2,5 11 2,1 8-1,5 6 0,3 5 0,6 6 1,4 3 0,11 6 0,8-3-1,17 5 1,15-9-1,21-4-1,23-15 0,25-13 0,19-21-2,19-24 0,16-25 1,11-29 0,10-30 1,-3-27 1,-2-37 1,-10-26-1,-10-28 1,-11-18 0,-23-22 0,-25-11 0,-31-6 0,-26 1-3,-33 7 3,-29 12-2,-33 20-1,-25 28-3,-15 42-1,-14 32-32,8 43-3,2 32-1,15 31-3</inkml:trace>
  <inkml:trace contextRef="#ctx0" brushRef="#br2" timeOffset="183259.5066">16925 11370 34,'20'-24'34,"-6"2"1,-10-2 0,0 8-21,-22-10-4,0 12-2,-18-2-2,-6 15-1,-16 9-2,-10 21 0,-14 21-1,-5 22 2,-6 24-1,3 27-2,2 24 1,14 19 1,15 4-2,25-1 0,27-14 0,30-14-3,38-23 3,30-34-1,31-39-1,25-38 0,22-35 1,9-31 0,0-26 1,-14-23-1,-27-17 0,-28-9 0,-41-3 1,-39 1 0,-43 3-2,-40 4 0,-26 9-5,-34 0-30,-2 13-2,-11 3-3,5 14 3</inkml:trace>
  <inkml:trace contextRef="#ctx0" brushRef="#br2" timeOffset="184242.3129">12594 5684 40,'-2'-17'30,"-11"-1"3,-14 2 0,-15-6-19,-6 6-8,-21-8-1,-7 7 1,-20-4-2,-3 14 0,-9 10-2,-3 19 1,-11 22-2,-8 24 2,-7 27 0,-2 25-2,0 23 1,-4 15 3,-2 9-1,6 8 2,17-5-2,29-3-1,34-12-1,44-6 2,43-15-2,46-9-2,48-18 0,34-17-1,34-20 0,23-22 1,16-27-1,1-29 0,3-32 1,0-35 1,-10-34 0,-7-25 1,-18-26 1,-17-10-2,-27-16 2,-29-5-1,-43-4-1,-38 2 0,-42 10-2,-40 12-1,-42 15 1,-40 23-2,-31 38-1,-23 36-1,-11 48-4,-14 34-32,19 39 3,17 15-1,37 20-2</inkml:trace>
  <inkml:trace contextRef="#ctx0" brushRef="#br2" timeOffset="185318.7198">22474 10778 48,'-60'-19'31,"-2"4"2,1 6-1,-3-1-13,2 18-12,-8 4-3,3 10 0,-11 3-1,2 10 0,-8-1 0,6 10 0,-5 1 0,8 7-2,-4 4 1,8 8-2,0 8 1,3 8-2,-5 8 1,-4 9 2,-4 3-1,1 10 0,4-1 1,7 5-1,15-3 1,21-4 0,31-4-1,35-8-3,33-9 2,29-9-1,25-5 0,20-12 0,18-11 0,7-14 1,5-20 0,1-19 2,0-24 0,5-30 0,1-31 1,4-25 0,1-26-1,-2-15 1,-11-22-1,-16-8-1,-21-4 1,-29 1-1,-33 9 1,-43 9 0,-41 18-1,-43 22 1,-42 30-1,-39 26 0,-34 28-2,-25 21-2,-6 29-28,-2-3-8,24 4-2,26-11-2</inkml:trace>
  <inkml:trace contextRef="#ctx0" brushRef="#br2" timeOffset="185459.1207">22918 10520 104,'-9'21'5,"-11"-14"-3,-6-12-3,-1-13-44</inkml:trace>
  <inkml:trace contextRef="#ctx0" brushRef="#br3" timeOffset="189998.7498">1897 9600 85,'15'-43'36,"-14"1"0,-6 15 0,-24 16-35,-8 8 1,-16 16 0,-7 13 0,-12 11 1,-4 11 0,-2-1 1,10 1 0,10-6-1,20-4 0,19-13-1,22-4-1,20-8 0,23-2-1,17 0 0,10 1 0,3 7 1,-4 5 0,-10 11-1,-12 7 1,-22 10 0,-23 7-1,-22 2-2,-13-2 2,-6-6-3,-2-14-3,14-8-24,0-32-9,28-15 1,12-31-2</inkml:trace>
  <inkml:trace contextRef="#ctx0" brushRef="#br3" timeOffset="190279.5516">2320 9495 94,'-19'18'37,"-7"23"0,-14 8 1,6 23-34,-5 11 0,13 11 0,6 1-1,17-3 0,14-11 0,24-16-2,18-27 1,17-27 0,11-28-1,2-27 1,1-22-1,-7-12 0,-15-12 0,-22-3 0,-21 1-3,-24 5-3,-17 16-3,-28 2-17,0 35-14,-14 8 0,9 26-2,2 10 1</inkml:trace>
  <inkml:trace contextRef="#ctx0" brushRef="#br3" timeOffset="190872.3554">4139 8998 76,'0'0'36,"-22"32"-1,-4 13 1,-3 24-30,-6 12-1,1 13 0,-2 1-1,7 0-2,10-10-2,12-23-6,27-19-29,9-35 0,27-25-2,14-33-1</inkml:trace>
  <inkml:trace contextRef="#ctx0" brushRef="#br3" timeOffset="191043.9565">4798 8928 87,'-50'80'37,"-25"29"0,-12 30 3,-14 11-31,3 21-5,0-3-2,13-5-2,20-16-6,11-31-19,31-17-13,17-33 1,26-23-4,14-30 1</inkml:trace>
  <inkml:trace contextRef="#ctx0" brushRef="#br3" timeOffset="191387.1587">4610 9916 105,'-28'23'41,"2"-13"0,16 1-1,10-11-38,11-5 0,15-10 0,7 2 0,-1 4-1,1 3 1,-4 10-2,-5 9 1,-9 9-1,-9 10 0,-10 7 0,-5 9 1,-8 3-1,-4 3 0,-2-3-1,0-2 1,1-8-1,4-4 1,7-8-1,9-11 0,16-10-1,12-9 0,13-6-3,5-18-8,26 3-23,-1-15-5,20 2 3,1-11-3</inkml:trace>
  <inkml:trace contextRef="#ctx0" brushRef="#br3" timeOffset="191792.7613">5800 9567 98,'-48'0'40,"-1"18"0,-19 5 0,3 15-34,-3 8-2,7 11 0,5 4 0,11 2-1,14-3 0,20-6-1,22-12-1,19-17 0,17-19 0,12-19 0,10-18 0,4-16-1,0-13 1,-7-8-1,-11-4 1,-10 4-1,-12 8 0,-12 11 0,-11 18-1,-10 31 1,-10 7 0,-6 32 0,-5 21 0,3 15 0,6 12-2,5 2-1,16 6-9,2-29-12,38 2-5,-4-40-6,29-10-5,-2-33-2,14-13 2</inkml:trace>
  <inkml:trace contextRef="#ctx0" brushRef="#br3" timeOffset="191964.3624">6532 9653 99,'-1'14'38,"1"-14"2,18 13-2,4-23-32,14 2-5,12-2-6,-2-12-30,12 5-5,-11-4 0,-4 12-1</inkml:trace>
  <inkml:trace contextRef="#ctx0" brushRef="#br3" timeOffset="192151.5636">6546 10024 112,'-34'44'42,"20"-6"1,10-27-2,26-10-38,16-23-2,19-12-3,21 3-10,-1-24-12,32 15-5,-6-18-8,23 14-3,0-3-3,10 13 1</inkml:trace>
  <inkml:trace contextRef="#ctx0" brushRef="#br3" timeOffset="192993.969">7945 9249 76,'-21'-8'37,"-10"-4"0,1 8 1,-13-4-30,13 13-2,-4 3-2,8 16 0,-1 14-1,9 19 0,4 15 0,8 15 0,7 8 0,8 8 0,10-3-1,9-7 0,8-16 0,11-18 1,9-25-2,6-24 0,9-30 0,5-25 0,1-24 0,-3-17-1,-8-15 1,-12-10-1,-15-4 0,-17 3-1,-24 11 2,-20 13-3,-19 20 2,-15 21 0,-8 21-1,-3 18-1,6 22-2,8 2-8,28 31-12,6-17-6,39 13-9,13-12-2,34-1-1,14-12 1</inkml:trace>
  <inkml:trace contextRef="#ctx0" brushRef="#br3" timeOffset="193149.97">8934 9481 111,'-33'13'40,"-4"-17"-2,10-7-7,27-8-68,-4-13-4,22 0 1,9-10-2</inkml:trace>
  <inkml:trace contextRef="#ctx0" brushRef="#br3" timeOffset="193617.973">9627 8955 71,'-18'-5'40,"-17"-5"0,-1 14 1,-16-5-17,-1 18-17,-10 6-1,3 9-2,0 5-1,11 8-1,12 1 0,19 0-1,21-4-1,20-4 1,24-7-1,18-3 0,13-4 0,8-2 0,3 1 1,-5 4-1,-12 4 0,-15 8 1,-23 7-1,-22 7 1,-21 4-1,-18-1 1,-15-2 0,-13-4 0,-5-12-1,-2-12 1,7-16-1,7-21 0,15-21 0,11-23 0,16-24-1,16-21-1,18-10 1,12-4-2,9 3 1,4 8-4,7 23-8,-15 5-10,14 39-7,-23 12-9,2 24-2,-10 9 1,2 16 0</inkml:trace>
  <inkml:trace contextRef="#ctx0" brushRef="#br3" timeOffset="193773.974">10188 9550 117,'-29'22'43,"-14"-17"-3,2-6-4,9-4-70,-11-17-8,11 7 1,-8-6-4</inkml:trace>
  <inkml:trace contextRef="#ctx0" brushRef="#br3" timeOffset="194366.7778">9041 9440 71,'-10'10'37,"10"-10"-1,0 0 1,-22 2-29,22-2-1,-24 19-1,11 0-1,-8 0 0,4 5 0,-1-2-1,5 2-1,3-5 1,9-6-2,1-13 0,23-6-1,0-14-1,6-4 0,-1-7 0,-2-3 0,-6 1 1,-8 3-1,-11 8 0,-9 9 1,-13 13-1,-7 8 0,-2 10 0,-3 1-4,13 16-10,-1-16-24,18 8-3,2-12 1,19 0-2</inkml:trace>
  <inkml:trace contextRef="#ctx0" brushRef="#br3" timeOffset="194850.3809">2159 11544 74,'-24'15'39,"4"-11"-1,20-4-1,13 2-30,26-9-3,20-8 0,18-1-3,13 0-1,8-4-3,10 17-13,-11-9-22,-2 16 1,-26 0-3,-15 15 1</inkml:trace>
  <inkml:trace contextRef="#ctx0" brushRef="#br3" timeOffset="195021.982">2439 11859 81,'-65'21'40,"23"-3"-4,14-19 3,28 1-37,33-31-5,14-8-27,27 2-6,5-13-1,13-1-3</inkml:trace>
  <inkml:trace contextRef="#ctx0" brushRef="#br3" timeOffset="195318.3839">2939 11211 68,'-39'-1'38,"18"8"0,11-7 1,25 4-33,18-4 0,22 3 0,9-3-1,11 7-1,0 2 0,2 9-1,-10 11-1,-14 15 0,-20 15-1,-24 14 1,-25 12-1,-21 6-1,-18 3 0,-8 0-1,-5-9 0,2-17-4,15-2-12,3-40-12,34-6-12,14-20 0,38-32-2,13-15 0</inkml:trace>
  <inkml:trace contextRef="#ctx0" brushRef="#br3" timeOffset="195879.9875">4954 11332 79,'-21'-35'40,"-11"2"0,-1 17 0,-15 5-33,-4 19-1,-10 17-2,-4 22 0,-2 16-2,2 18 2,8 4-2,12 4 0,17-3-1,18-9 0,22-18 1,21-22-2,23-26 1,19-24-2,9-22 1,10-20 2,1-17-1,-3-10 0,-9-6 0,-13 3 0,-17 4 0,-16 12 0,-13 15 0,-13 17-1,-10 24 0,-9 24 0,-6 24 0,-5 21 1,-3 18-2,1 14 2,6 7-2,4 3-1,13-5-1,12-17-5,29-9-10,3-38-7,36-5-6,-6-41-3,23-8-9,-3-25 3,6-10 1</inkml:trace>
  <inkml:trace contextRef="#ctx0" brushRef="#br3" timeOffset="196067.1887">5882 11339 103,'0'0'41,"-14"3"2,25 1-2,1-12-39,21-3-1,8-4-1,8 0 0,3 0-3,-2 2-3,6 13-14,-24-11-7,3 25-5,-35-14-8,14 32-2,-33-10 2</inkml:trace>
  <inkml:trace contextRef="#ctx0" brushRef="#br3" timeOffset="196238.7898">5811 11737 107,'-1'24'44,"17"-23"-1,33-7-1,14-19-39,22-12-4,15-4 0,3-10-5,13 16-15,-20-16-7,11 20-5,-30-11-4,-1 13-7,-16-3 1</inkml:trace>
  <inkml:trace contextRef="#ctx0" brushRef="#br3" timeOffset="199889.2132">7447 10675 77,'19'-41'39,"-4"18"-1,-18 12 1,-1 25-33,-17 20 0,0 25-1,-9 18 0,1 21-3,-2 8 1,5 7-2,9-1-1,6-10-3,15-4-11,5-28-27,17-11 2,5-25-3,14-13 2</inkml:trace>
  <inkml:trace contextRef="#ctx0" brushRef="#br3" timeOffset="200232.4154">7856 11111 87,'-22'1'40,"0"11"-1,-10 0 1,6 9-37,-3-3-1,8 3 1,6-6-1,12-2 0,3-13 0,25 2-1,4-11 0,7-6 0,2-4-1,4 0 1,-5-2 0,-6 1-1,-10 5 0,-21 15 1,0 0-1,0 0 0,-35 22 1,1 4-1,-5 1 0,2 2 0,7-4-3,8-10-3,27-2-26,4-24-8,28-7 0,8-15-2</inkml:trace>
  <inkml:trace contextRef="#ctx0" brushRef="#br3" timeOffset="200575.6176">8756 10599 97,'-31'9'41,"2"22"1,-20 9-2,3 23-35,-16 12-2,5 18 0,-4 11 0,11 11 0,8-2 0,15-8-2,21-14 0,21-17-1,22-23 1,19-28-1,12-29 0,8-19 0,0-19 0,-8-10 0,-13-5-1,-19 0 0,-22 6-2,-25 7 0,-14 15-3,-19 4-4,5 22-24,-15-1-7,13 12 0,2-3-1</inkml:trace>
  <inkml:trace contextRef="#ctx0" brushRef="#br3" timeOffset="201074.8208">9287 11062 100,'-26'27'44,"-12"-2"-1,3 18-6,-4-5-34,4 3 0,7-2-1,7 0 0,11-11-1,15-9-1,13-17 1,13-15-1,11-13 0,7-11 0,2-6 0,1-3 0,-6 2 0,-9 5 0,-11 9 0,-9 11 1,-17 19-1,0 0 0,-11 8 0,-5 10 1,1 4-1,6 2 0,6-3 0,6-3 0,11-8 1,10-9-1,8-8 0,5-5 1,2-3 0,0-1-1,-4 2 1,-5 2-1,-6 6 1,-7 6-1,-7 7 1,-7 7-1,-6 6-1,-2 5 0,0 4-2,-2-1-2,9 7-9,-8-21-16,24 5-12,0-20 1,21-7-2,2-24 2</inkml:trace>
  <inkml:trace contextRef="#ctx0" brushRef="#br3" timeOffset="201277.6221">10369 10569 107,'-54'64'41,"-13"32"0,-23 13 0,-3 19-38,4 6-2,12-2-1,14-5-2,14-14-2,28-7-15,15-38-22,38-19-1,11-33 1,19-17-1</inkml:trace>
  <inkml:trace contextRef="#ctx0" brushRef="#br3" timeOffset="201589.6241">10480 11034 96,'0'0'41,"-34"2"2,9 21-2,-15 9-34,7 9-4,1 3 0,8 2-2,9-3 0,12-4 0,12-11 0,14-10-1,11-11 0,5-9 0,0-5 0,1-2 0,-9 3 0,-7 6 1,-12 9 0,-14 12-1,-15 9 1,-8 8-1,-5 5 1,-4 2-1,3-1-2,2-11-3,19 0-13,-6-31-8,34-5-16,4-21-1,23-12-1,8-22 0</inkml:trace>
  <inkml:trace contextRef="#ctx0" brushRef="#br3" timeOffset="202151.2277">10773 10496 96,'33'-27'40,"1"-5"2,9 7-3,-11 5-34,7 4-1,-8 6-2,-8 14 1,-13 12-1,-11 14 0,-13 6 0,-4 4 0,-6 2 0,-1 0 0,3-7-1,5-2 1,5-9-1,15-8-1,12-9 1,14-6-3,16-3 0,10-9-7,25 18-18,-7-11-15,14 12 0,-5-1-2,5 12 2</inkml:trace>
  <inkml:trace contextRef="#ctx0" brushRef="#br3" timeOffset="202307.2287">11592 11466 106,'-20'3'43,"20"-3"-1,-20-24-4,20-15-58,18 8-13,-8-13-9,9 5-1,-6-1-1</inkml:trace>
  <inkml:trace contextRef="#ctx0" brushRef="#br3" timeOffset="280863.5945">23081 1536 82,'-15'-1'38,"15"1"-1,0 0 1,4 16-30,23-21-3,29-4 0,-56 9-1,95-19 0,-27 6 0,14 0-2,9 2 0,8-2-1,3 1 0,4 1-1,-4 1-1,1 0 1,-6 0-2,0 1 0,-6 2-2,0-1-1,-10 0-9,-3 0-23,-9-1-2,-16 4 1,-53 5 0</inkml:trace>
  <inkml:trace contextRef="#ctx0" brushRef="#br3" timeOffset="281503.1986">23386 1369 65,'64'-52'34,"-64"52"0,0 0 0,60-47-22,-60 47-6,0 0 0,0 0-3,51-45 1,-51 45-1,0 0 0,0 0 0,0 0 0,0 0 0,-36 15-1,-12 19 1,-16 8-2,-7 11 2,-13 7-2,-2 3 0,0-1 0,11-4 1,35-22-2,17-8 2,17-8-1,21-7 0,21-8 1,18-5-1,15-3-1,11 1 1,3 1 0,-1 1 0,-4 3-1,-10 4 0,-11 6 0,-13 6-1,-9 7 1,-7 2-1,-3-1 0,3 1 0,8-5 0,8-5-2,14-6-1,1-25-17,18-2-17,-4-9-2,6-1 0,-11-6-2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8T00:00:30.10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3740 980 29,'0'0'37,"-4"-59"1,4 59-1,0 0-17,-22-47 8,22 47-19,0 0-3,-54-15-1,54 15-2,-51 12-1,51-12 0,-62 30-2,62-30 1,-62 46-1,62-46 1,-53 55-1,53-55 1,-39 62 0,39-62 0,-20 67 0,20-67 0,7 67-1,-7-67 0,30 52 0,12 15 1,6-6-2,3 1 1,-14-1-1,-15 4 1,-24 3 0,-16 6-1,-17-12 1,-1-7-2,6-10 0,4-18-7,24-14-28,2-13-3,36-30 1,4-11-1</inkml:trace>
  <inkml:trace contextRef="#ctx0" brushRef="#br0" timeOffset="390.0025">4131 1206 97,'48'-75'41,"-48"75"0,34-57-1,-34 57-40,0 0 1,0 0 1,0 0 0,0 0 1,-23 77-2,-6 8 2,3 2-2,15 5 2,4-1-2,16-9 1,12-29-2,20-51 2,-41-2-1,66-30 1,-66 30 0,86-57-3,-37 21 3,4-2-2,-4-5 1,2 0-1,-5 3 0,3 2-2,-49 38 1,79-59 2,-79 59-2,68-29-1,-44 24-1,24 25-2,-18 27-8,-16 11-24,14 12-4,3-6 2,20-14-2</inkml:trace>
  <inkml:trace contextRef="#ctx0" brushRef="#br0" timeOffset="873.6056">5517 1264 109,'9'-64'41,"-9"64"0,0 0-1,-38-46-34,38 46-1,-62 5-1,-6 23-1,8 22 0,7 8 0,27 4-3,26-14 0,0-48 0,0 0 0,86 21 0,-86-21 0,91-20 0,-44 2 0,5-4 0,-3-1 0,-3-4 0,-46 27 0,84-51 0,-84 51 0,67-37 0,-67 37 0,69 7 0,-62 38-2,-24 44 1,-19 30 0,-2 34 2,-10 18-2,3 22-1,-5-5 2,10-21 0,-4-22 0,1-16 2,-4-22-2,1-23 1,0-26 0,3-29 1,5-33-2,5-28 0,12-33 0,5-29-3,13-23 0,10-20-1,16 1-7,-2-12-14,31 24-10,-7 7-6,14 33 0,0 16 1</inkml:trace>
  <inkml:trace contextRef="#ctx0" brushRef="#br0" timeOffset="1404.009">6671 1441 86,'-30'-46'41,"30"46"0,-55-41 1,55 41-13,-69-27-25,69 27 0,-68-1 0,-18 17-3,4 12 2,7 16-3,30 11 0,19 11 0,28 1 0,19-6 0,22-27 0,10-19 0,8-16 0,1-17 0,-3-16 0,-59 34 0,59-49 0,-59 49 0,46-61 0,-46 61 0,43-61 0,-43 61 0,29-53 0,-19 26 0,-10 27 0,12 29 0,-18 33 0,-8 31 0,-3 37 0,-13 16 0,0 24 0,-9-14 0,-2-3 0,-4-16 0,-2-14 0,0-25 0,-1-18 0,0-31 0,1-27 0,3-31 0,4-29 0,6-27-3,-3-38-14,29-6-8,-6-30-9,34 8-8,4-3 1,27 14-2</inkml:trace>
  <inkml:trace contextRef="#ctx0" brushRef="#br0" timeOffset="1778.4114">7021 1589 113,'-21'8'42,"14"7"0,7-15-2,15 4-36,4-4-2,14-6 1,7-5-2,6-8 1,7-7-1,-53 26-1,56-35 1,-56 35 0,58-45-1,-58 45 1,46-52 1,-46 52-2,0 0 0,39-64 0,-39 64 0,2-22 0,-43 29 0,-2 21 0,-16 8 0,2 23 0,4 9 0,23 2 0,26-12 0,45-21-4,30-18-4,13-26-13,38-10-9,-4-18-12,-50 12 0,3-4 0,-4-3 3</inkml:trace>
  <inkml:trace contextRef="#ctx0" brushRef="#br0" timeOffset="2074.8133">8016 1429 117,'53'-53'40,"-81"46"3,-10 14-2,-15 13-34,-16 15-6,13 9 0,29-15 0,37-9-1,28-16 0,10-4 0,9-4 1,2-5-1,-2 2 0,-5 3 0,-15 8 0,-13 10 1,-14 10-1,-14 6 2,-9 6-2,-5 3 0,-2 1 0,2-4-2,8-7 0,9-14-2,24-8-11,2-28-11,36-9-7,-61 30-9,70-62 3,-70 62-5</inkml:trace>
  <inkml:trace contextRef="#ctx0" brushRef="#br0" timeOffset="2230.8143">8694 1108 120,'40'-62'44,"-40"62"0,8-27 0,0 49-41,-25 43-3,-14 50 0,-8 21-5,19-18-8,25-25-15,1-39-7,13-29-8,-19-25 0,17-13 1</inkml:trace>
  <inkml:trace contextRef="#ctx0" brushRef="#br0" timeOffset="2386.8153">8632 1436 128,'-18'-59'44,"18"59"0,3-54-5,-3 54-39,0 0 0,70-65-16,-70 65-12,96-28-5,-27 26-11,13 6 1,54 27-2</inkml:trace>
  <inkml:trace contextRef="#ctx0" brushRef="#br0" timeOffset="3166.8203">2884 2908 93,'12'-21'40,"-11"4"1,-1 17-3,-13 19-34,7 8-1,-3 15-1,1 20 0,-1 23 0,-2 25 0,-2 25-1,1 25 1,-4 13 0,-2 9-1,3-4 1,4-10-1,2-22 0,11-25 0,6-31 0,9-35 0,13-37 1,8-28-1,9-29 0,3-21 1,1-22 0,-2-10 0,2-13 0,-3 0 1,-4 9-3,-5 15 0,-5 21 0,-3 25 0,-3 28 0,-3 29 0,-3 27 0,-1 22 0,0 15 0,2 10 0,5 6-2,2-6-3,10 3-5,0-28-10,30 1-9,-8-35-15,23-15 0,-1-32-1,18-20 2</inkml:trace>
  <inkml:trace contextRef="#ctx0" brushRef="#br0" timeOffset="3385.2217">4592 3849 109,'0'0'41,"31"-30"1,18 12-3,13-18-40,13-1 0,9 6-3,-5 0-5,3 24-27,-28 3-3,-11 24 0,-27 7-1</inkml:trace>
  <inkml:trace contextRef="#ctx0" brushRef="#br0" timeOffset="3556.8228">4687 4291 116,'-26'9'42,"26"-9"1,22-15-2,23-11-38,24-10-3,15-13-6,25 19-15,-6-17-7,32 19-14,-3-3 0,22 19-2,4-3 1</inkml:trace>
  <inkml:trace contextRef="#ctx0" brushRef="#br0" timeOffset="4726.8303">7346 3060 90,'15'-35'35,"0"9"1,-12-5-2,1 21-30,-4 10 0,-5 11 0,-8 17 0,-3 29 0,-13 19-1,-5 23 0,-11 20 0,-10 16-1,-8 11 0,-4 4 0,-1-7-1,10-14 0,6-23 0,14-19 0,11-31 0,22-29 1,19-39-1,17-31 1,12-25-1,8-24 0,9-22 1,4-23 0,2-15-1,-5-8 1,-2 0-2,-3 14 0,-10 13 1,-7 22-2,-7 25 2,-6 32-1,2 31 0,1 34 0,-1 34 1,0 27 0,1 24-1,0 23 1,1 18-1,-2 15 0,-5 8-1,-7-1 1,-2-3-3,-4-17-1,2-15-2,-3-36-9,14-9-11,-17-46-15,13-21 1,-12-35-2,3-17 3</inkml:trace>
  <inkml:trace contextRef="#ctx0" brushRef="#br0" timeOffset="4882.8313">7371 3822 115,'-62'-5'41,"36"20"0,13-9-1,39 3-36,35-14-5,23-17-16,45 7-8,2-19-16,26 5-1,0-8 0,14 11-2</inkml:trace>
  <inkml:trace contextRef="#ctx0" brushRef="#br0" timeOffset="5007.6321">8746 4035 115,'-42'23'41,"1"-22"-7,11-23-16,23-6-49,14-23-11,20-2 0,7-10-2</inkml:trace>
  <inkml:trace contextRef="#ctx0" brushRef="#br0" timeOffset="5553.6356">10460 2471 94,'13'-29'39,"-5"17"2,-24 2-3,-4 30-37,-14 17-1,-7 23 3,-14 22-1,-8 25 1,-15 26 0,-3 19 0,1 13 0,8 1 0,10-5-1,16-6-1,19-17-1,22-18 0,26-27 0,22-24-2,23-28-1,11-26-2,17-13-8,-10-36-15,8-5-12,-21-25 0,-5 0-1,-28-19 1</inkml:trace>
  <inkml:trace contextRef="#ctx0" brushRef="#br0" timeOffset="5709.6366">9704 3300 110,'-34'43'43,"26"-8"1,47 0-3,41-25-40,28-16-3,38-2-13,1-28-9,25 9-16,-16-15-1,5 7-1,-16-6-1</inkml:trace>
  <inkml:trace contextRef="#ctx0" brushRef="#br0" timeOffset="7316.4469">11243 1881 63,'-1'-11'34,"1"11"1,-15 2-1,5 10-28,-9 4 2,4 12-2,-8 1 2,4 10-3,-4 0 0,6 6-1,-2-3 0,6-4-2,3-7 0,5-7 0,5-13 0,0-11 0,25-11 0,0-12 0,9-10 0,9-9 1,4-9-2,6-2 1,0 3-1,-4 2 1,-3 10-2,-9 7 2,-7 14-2,-8 13 1,-7 16-1,-5 11 0,-5 13 1,-3 6-1,-2 7 0,0 7-1,0 0 0,0-7-6,11 6-11,-13-26-12,22 0-11,-1-17-1,13-10-1,5-21 1</inkml:trace>
  <inkml:trace contextRef="#ctx0" brushRef="#br0" timeOffset="10608.068">1625 5639 80,'36'-51'38,"-4"18"-2,-17 13 1,-15 20-34,-8 29 0,-14 27 1,-14 18 0,-3 21 1,-9 16-2,2 13 0,2 5-1,8-3 0,13-3-5,7-22-17,27-3-18,13-26 1,26-20-2,14-29 2</inkml:trace>
  <inkml:trace contextRef="#ctx0" brushRef="#br0" timeOffset="10904.4699">2322 6074 100,'-37'-28'38,"-8"28"2,-19 14-1,1 27-34,-1 12-1,9 12 0,8 4-2,15 5 1,14-8-1,20-6 0,22-19-1,16-17 0,16-19 0,11-15 0,7-20-1,3-18 0,-7-10 1,-5-13-2,-14-3 0,-15-5-1,-15 2-4,-15-1-1,-8 23-5,-21 1-19,4 33-8,-13 6 1,11 23-2</inkml:trace>
  <inkml:trace contextRef="#ctx0" brushRef="#br0" timeOffset="11419.2732">2913 6096 71,'19'-17'38,"-23"-5"-1,-5 12 2,-22-3-19,-3 17-11,-12 4-2,2 20-1,-6 9-1,5 11-1,2 4-1,13 2 0,13-2-1,16-6-1,13-12 0,17-15 0,11-17-1,10-12 0,5-13 1,-1-9-2,-2-6 1,-7-4 0,-6 4 0,-10 2-1,-9 10 0,-7 13 1,-13 13-1,-2 39 0,-11 17 0,-5 23 0,-7 25 1,-4 18 2,-3 14-2,-1 5 3,0-6-2,0-11 2,0-17-1,-2-22 1,0-26-3,1-26 0,-4-28 0,3-28 0,4-25 0,7-21 0,11-22 0,11-20 0,17-11 0,19-5 0,17 6-4,9 7-3,20 26-7,-7 0-12,24 38-5,-12 6-11,7 26 1,-11 4 0,7 12-1</inkml:trace>
  <inkml:trace contextRef="#ctx0" brushRef="#br0" timeOffset="12870.0825">4172 5201 74,'0'0'36,"5"-15"1,-5 15 0,-2 16-30,-1 14-3,-3 11-2,1 19 1,-5 13-1,0 17 1,-4 9 1,0 9 0,-2 2-1,1-3 0,0-9 1,4-10-2,7-19 2,5-16-2,7-22-1,8-20 0,9-24 1,8-18-1,5-13 0,4-11 0,0-9-1,1 1 0,-5 5-1,-3 10 0,-8 14 0,-5 22 1,-8 16 1,-4 18-1,-8 21 2,-1 8-3,3 10 1,0-1-5,15 11-9,-7-29-12,29 4-10,0-25-5,17-11-1,-1-20 2</inkml:trace>
  <inkml:trace contextRef="#ctx0" brushRef="#br0" timeOffset="13057.2837">5294 5776 97,'0'0'41,"0"0"0,12-13-3,14 7-38,12 0 0,6-2-3,11 11-15,-14-13-12,15 16-8,-16-5-2,-4 10 0</inkml:trace>
  <inkml:trace contextRef="#ctx0" brushRef="#br0" timeOffset="13213.2847">5223 6067 121,'-48'27'40,"14"-19"1,34-8-10,34-3-31,26-28-12,33 12-12,0-20-9,26 8-7,10-10-1,25 5-2</inkml:trace>
  <inkml:trace contextRef="#ctx0" brushRef="#br0" timeOffset="13686.8941">7732 4932 78,'6'-20'38,"-14"7"-1,8 13 1,-26 32-33,8 14-2,-8 20 2,0 21-4,-7 18 1,1 14-3,0 7 0,7-7-3,17-2-3,2-23-29,30-11 0,10-29 0,26-20-1</inkml:trace>
  <inkml:trace contextRef="#ctx0" brushRef="#br0" timeOffset="13998.9253">8270 5381 88,'-49'11'39,"5"29"-1,-12 9 1,10 21-33,4 3-1,19 2 0,14-7 0,18-8-1,19-16-2,21-17 2,20-22-2,11-20-1,8-18 0,-2-14-2,-6-14-1,-10-6 0,-16-5 2,-22-1-4,-20 7 3,-19 8-2,-18 17 0,-14 12-1,-6 24-1,-7 7-3,17 27-20,1-6-11,27 13 1,13-8 0,31 4 1</inkml:trace>
  <inkml:trace contextRef="#ctx0" brushRef="#br0" timeOffset="14502.3552">9229 5452 85,'0'0'38,"-22"-13"1,-17 19 0,-27 2-31,4 11-3,-6 6 0,4 12-1,5 1-1,12 8 0,17-4-1,19-3 0,20-11-1,20-11 0,17-13-1,16-9 1,9-15-1,6-11 0,-4-6 0,-5-7 0,-12 0 0,-12 2-1,-13 6 1,-15 8-1,-13 17 0,-14 20 1,-12 24-1,-13 27 1,-6 29 1,-6 24 1,-4 22-1,-4 12 0,4 4 1,6-6 2,7-10-2,9-16 1,5-25-2,3-23 2,4-29-2,2-23 1,0-24-2,1-20 0,3-20 0,1-21 0,7-18 0,9-17-2,12-9 0,16-3 0,18 2-2,8 0-8,20 26-10,-9-6-5,29 33-9,-8 4-6,15 21 0,1 1-2</inkml:trace>
  <inkml:trace contextRef="#ctx0" brushRef="#br0" timeOffset="14939.158">10904 4263 70,'-56'54'37,"-30"20"0,-10 37 0,-17 22-28,-1 27-2,5 10 1,24 13-3,22-8 0,40-10-1,40-22-1,42-30-7,56-23-15,17-45-9,36-18-12,4-28 2,6-16-3</inkml:trace>
  <inkml:trace contextRef="#ctx0" brushRef="#br0" timeOffset="15391.5609">11622 4761 90,'0'0'39,"-26"27"0,9 26 1,-11 14-35,-9 23-2,-7 11 1,-3 15-2,-5 3 1,1 3-1,3-9 1,6-14-1,11-17-2,10-22 4,16-27-4,15-30 3,15-28-2,14-29 0,9-27 0,7-19-1,0-21 0,3-15-2,-4-8 2,-5 10-2,-9 12 2,-9 19 1,-8 21-2,-3 28 1,-3 30 1,-2 35-1,2 31 1,-5 23-1,4 22 2,3 17-3,3 11 2,4 5-2,0 1 0,0-6-2,3-9-1,-6-20-6,12-6-11,-24-35-6,9-7-14,-20-38 3,0 0-3,-22-12 2</inkml:trace>
  <inkml:trace contextRef="#ctx0" brushRef="#br0" timeOffset="15563.162">11612 5543 104,'-36'-17'40,"22"15"1,11-13-1,36 2-34,20-10-5,25-6-2,23 6-10,-4-17-11,24 20-8,-14-11-9,3 15-2,-18-2-1,-10 15 0</inkml:trace>
  <inkml:trace contextRef="#ctx0" brushRef="#br0" timeOffset="15734.7631">12954 5608 111,'-28'24'39,"-12"-16"-2,-4-15-17,17 3-47,-12-25-11,24 0-3,4-15-2,19 3 1</inkml:trace>
  <inkml:trace contextRef="#ctx0" brushRef="#br0" timeOffset="16187.166">14050 4482 96,'38'-42'40,"-11"0"0,-6 23-3,-21 19-33,0 0-2,-32 47 1,-12 21-2,-16 24 0,-10 26 1,-14 18 1,2 13-1,5 0 1,17-2-1,18-15 1,25-14-2,28-23 0,27-27 0,29-27-4,15-23-3,19-10-11,-15-31-9,11-2-13,-29-22-1,-14 0-1,-34-18 0</inkml:trace>
  <inkml:trace contextRef="#ctx0" brushRef="#br0" timeOffset="16327.5669">13594 5153 112,'-36'3'40,"17"-9"0,39 5-1,40-19-39,12-12-6,40 4-16,-2-24-5,22 7-14,-9-11 1,10 6-1,-14-10-1</inkml:trace>
  <inkml:trace contextRef="#ctx0" brushRef="#br0" timeOffset="16748.7696">14893 4241 101,'-23'5'39,"2"16"1,-10-4-3,8 8-32,-5 5-3,6 5 0,5-1 0,5-1-2,10-4 2,9-7-2,10-10 0,10-7 1,6-11 0,9-4 1,2-10-1,2-4 1,0-5-1,-4 0 1,-5 2-1,-6 2 0,-6 8 0,-6 5-1,-4 14 0,-7 10 0,-5 15-1,-4 11-1,-1 14 0,-3 5-2,7 17-4,-6-13-12,22 18-7,-11-23-14,25 0 1,0-22-2,17-7 2</inkml:trace>
  <inkml:trace contextRef="#ctx0" brushRef="#br0" timeOffset="17060.7716">15628 3955 109,'7'28'41,"9"-2"1,19 24-2,5 5-37,0 18-1,-2 15 0,-5 17-1,-12 17 0,-14 12-1,-20 10 1,-17 8-1,-17 4 2,-15-8-2,-12-2 0,-8-19 0,6-16-6,-3-36-13,31-10-8,-1-47-7,29-18-8,15-28-2,23-29 1</inkml:trace>
  <inkml:trace contextRef="#ctx0" brushRef="#br0" timeOffset="17715.9758">924 8519 91,'38'-2'39,"7"-14"-1,18 3-1,5-7-37,3-5-6,15 7-30,-12-2 0,-5 11-2,-18 4-1</inkml:trace>
  <inkml:trace contextRef="#ctx0" brushRef="#br0" timeOffset="17887.5769">935 8767 101,'-68'17'40,"34"-8"0,27-23-2,33-14-37,48-10-6,18-22-31,33-2-2,9-14 0,15-1-2</inkml:trace>
  <inkml:trace contextRef="#ctx0" brushRef="#br0" timeOffset="18137.1785">1621 7947 95,'-54'14'41,"29"6"1,25-20-2,38 17-24,24-6-13,25 6 0,7 5-1,2 10 0,-11 14 0,-17 18-1,-31 16-1,-30 15 0,-34 14-1,-30 3-1,-20 4 0,-12-11-7,10 0-14,-7-37-6,35-12-7,11-35-5,40-21-2,23-42 2</inkml:trace>
  <inkml:trace contextRef="#ctx0" brushRef="#br0" timeOffset="18464.7806">3031 7424 78,'19'-7'39,"-19"23"-1,-7 35 1,-22 20-21,-2 33-9,-16 15-4,1 17-2,3 6-3,6-3 0,13-9-2,14-22-5,29-9-15,8-40-13,37-15-3,11-35-1,20-19-1</inkml:trace>
  <inkml:trace contextRef="#ctx0" brushRef="#br0" timeOffset="18745.5824">3594 8092 109,'-55'13'42,"2"27"0,-14 2-2,12 19-36,5 5-1,17-1-1,18-3 0,18-5 0,20-12-1,17-16 0,18-23-1,15-20 0,4-18 0,-4-14-1,-8-10 1,-14-9-1,-16-4 0,-16 1 0,-17 9-2,-16 6 1,-6 15-3,-7 7 0,6 20-4,-3 1-8,23 25-22,-1 0 0,26 11 1,5-1 0</inkml:trace>
  <inkml:trace contextRef="#ctx0" brushRef="#br0" timeOffset="19213.5854">4161 8147 86,'18'-29'38,"-5"5"1,-21-7 2,-1 14-26,-20-4-7,-2 18-2,-9 9-2,1 17-1,-4 10 0,9 7-2,9 4 1,13 3-1,16-5 0,15-11-1,18-12 1,14-14-1,11-14 0,3-12 0,-1-14 0,-3-7 0,-10-2 0,-11-1 0,-13 7 0,-13 9 1,-13 14-2,-1 15 1,-31 33 0,-1 23-1,-6 28 1,-1 27 0,-7 18 1,1 15 0,1 6 0,3-1 0,4-11 2,5-17-3,6-28 0,2-26 0,7-29 0,4-28 0,8-29 0,5-21 0,4-21 0,4-20 0,10-14 0,2-13 0,13 1-8,-4-9-6,18 24-9,-13-12-4,22 26-8,-7 3-7,12 16 0,-2 6 1</inkml:trace>
  <inkml:trace contextRef="#ctx0" brushRef="#br0" timeOffset="19712.7886">5311 7219 104,'6'26'40,"-24"15"0,-1 23-1,-11 15-37,-8 14 1,-1 11-1,-5 11 1,-1-1-1,6-5 1,7-12-1,11-13-1,10-21 1,13-18-1,11-23 0,15-23 0,12-21 0,11-14 1,4-9-1,3-4 1,-2-1-1,-6 7 1,-6 11-2,-9 15 0,-10 23 0,-8 14 0,-6 15-4,-2 8 0,9 12-5,-2-11-10,29 13-7,-5-28-6,28-2-10,3-23 0,22-8 0</inkml:trace>
  <inkml:trace contextRef="#ctx0" brushRef="#br0" timeOffset="19915.5899">6322 7851 111,'-14'-5'41,"14"5"2,0 0-3,39-18-39,2 4-1,14-2-2,11 6-5,-11-12-14,16 24-6,-25-12-12,0 16 0,-27-1-2,-12 17 2</inkml:trace>
  <inkml:trace contextRef="#ctx0" brushRef="#br0" timeOffset="20071.5909">6442 8033 114,'-54'44'40,"8"-18"1,30-4-1,26-22-37,25-18-2,33-9-4,13-16-12,31 15-9,-9-21-6,23 15-7,-6-2-4,12 10-2,-1 2 1</inkml:trace>
  <inkml:trace contextRef="#ctx0" brushRef="#br0" timeOffset="22380.4057">13080 5111 38,'7'-11'33,"-7"11"1,0 0-1,0 0-12,-22 25-12,-4 6-4,-19 9 2,-9 18-3,-14 12 0,-6 13-2,-10 9 2,3 4-2,7-4-1,8-10-5,29-10-30,8-24 1,23-17-2,6-31 0</inkml:trace>
  <inkml:trace contextRef="#ctx0" brushRef="#br0" timeOffset="22598.8071">12581 5311 99,'-24'5'40,"16"17"0,7-4-2,25 14-34,21 0-1,19 2-1,12 3-2,11-2-3,13 12-15,-13-17-9,9 14-12,-16-6 1,-9 4-2,-16-8 0</inkml:trace>
  <inkml:trace contextRef="#ctx0" brushRef="#br0" timeOffset="24268.0178">16671 7031 104,'11'-43'39,"-1"14"0,-9 5-1,-1 24-35,-8 12-2,4 22 0,-8 23 0,-5 15-1,-10 17 0,-4 13-2,-2 7-1,1-5-4,12 3-8,-1-20-24,17-15 1,3-21-1,16-16 0</inkml:trace>
  <inkml:trace contextRef="#ctx0" brushRef="#br0" timeOffset="24424.0188">16479 7505 99,'-28'-23'40,"-2"1"1,20 11-2,17-1-33,24 1-4,25 1-3,13-15-19,38 10-8,4-13-10,18 1-2,-2-3 0,13 2-1</inkml:trace>
  <inkml:trace contextRef="#ctx0" brushRef="#br0" timeOffset="24798.4212">18358 6453 98,'9'-10'37,"-9"10"2,-4 31-3,-9 9-32,-8 22-2,-2 21 1,-8 19-2,-3 16 0,-3 8-2,2 0-1,17 6-14,5-23-23,23-13 1,14-28-1,25-23-1</inkml:trace>
  <inkml:trace contextRef="#ctx0" brushRef="#br0" timeOffset="25094.8231">18996 6995 109,'-67'16'39,"-13"11"1,6 23 0,-5 6-35,24 7-2,13 1 0,25 0-1,25-8-1,27-9 0,22-16 0,22-15-1,13-15 1,5-11-1,0-14 1,-7-13 0,-15-7-1,-18-8 0,-24-2-1,-22-3 0,-18 3-3,-18-1-1,-4 16-3,-16-2-7,10 22-23,-3-1-1,20 17 1,18 3-1</inkml:trace>
  <inkml:trace contextRef="#ctx0" brushRef="#br0" timeOffset="25609.6264">19799 7085 117,'0'0'40,"-40"-24"0,4 18-1,-18 0-36,-5 12-1,-2 10 1,1 12-1,2 12 0,9 9-1,13 4 0,17-3 0,23-4 0,25-12-1,20-13 1,16-19-2,13-17 2,8-12 1,0-12-2,-6-7 0,-12-6 0,-16 0 0,-16 5 0,-15 14 0,-17 14 0,-15 20 0,-14 26 0,-10 25 0,-11 35-2,-8 31 0,-6 34 0,-3 19 0,-1 12 0,1 5 0,6-7 1,6-11 2,5-26 1,7-30-2,5-38 2,6-31-1,6-38 0,6-35 0,8-32 0,7-30-2,12-26 0,14-24 1,14-17-2,13-7 2,12 7-1,2 7-4,10 30-8,-14 4-11,14 42-5,-19 10-13,4 33 3,-7 11-2,5 16 1</inkml:trace>
  <inkml:trace contextRef="#ctx0" brushRef="#br0" timeOffset="26420.8316">21091 6338 95,'0'0'39,"-7"-15"0,7 15-1,0 0-32,-14 17-1,1 8 0,2 19 0,-13 13-1,-2 15 1,-8 15-4,-4 13 3,-5 9-3,-4 8 1,-2-2-2,3-3 2,5-9-2,7-14-1,12-18 1,11-20 0,13-26 0,13-28 1,13-26 0,10-21 0,6-22 1,5-18-2,3-17 0,0-12 0,0-7 0,-3 0 0,-4 7 0,-4 11 0,-7 16 0,-5 18 0,-3 21 0,-3 26 0,-3 25 0,-2 23 0,1 24 0,-3 17 0,3 17 0,-1 14 0,1 13 0,-2 5 0,-1 2 0,-4-1 0,-2-6 0,0-13 0,2-2-14,-12-32-9,14-1-6,-18-30-13,5-12 0,-12-25 0,2-8 4</inkml:trace>
  <inkml:trace contextRef="#ctx0" brushRef="#br0" timeOffset="26561.2325">21025 7070 127,'-33'-25'40,"26"14"1,14-1-2,23 5-37,34 4-8,15-9-13,37 17-7,-4-10-14,18 10 0,-9-2-1,2 9 1</inkml:trace>
  <inkml:trace contextRef="#ctx0" brushRef="#br0" timeOffset="26732.8336">22080 7286 132,'-29'15'45,"8"0"-2,-5-19-8,13-9-35,4-2 0,6-10 0,15 10-7,-13-17-18,17 21-6,-18-8-8,2 19-3,5-13-2,-5 13 1</inkml:trace>
  <inkml:trace contextRef="#ctx0" brushRef="#br0" timeOffset="33877.6794">13477 6325 64,'-6'10'37,"6"-10"1,25 7 1,12-16-23,32 4-9,22-10-2,39-1 1,26-8-1,29-4-2,21-6-1,8-3-1,1-3 0,-6-1 0,-20 3-2,-26 5 1,-28 6-2,-29 4 0,-34 9-1,-32 0-2,-19 17-6,-36-8-25,-3 13 0,-19-5-1,0 5 0</inkml:trace>
  <inkml:trace contextRef="#ctx0" brushRef="#br0" timeOffset="35016.4867">8324 7599 79,'-2'-19'37,"2"7"-1,-7-2 1,7 14-32,0 0-1,0 0 0,-13 7 0,14 15 0,-3 8-1,-3 10 0,-3 7-1,-1 7 1,-5 2-1,-1 1-1,-3-6 1,3-5-1,2-14 0,6-10 1,7-22-1,16-6 0,12-23 0,12-15 1,10-16-1,8-10 0,4-3 1,6 0-1,-6 5 0,-7 9 0,-10 14 0,-12 15 0,-7 19 0,-9 16 0,-6 16 0,-8 12-1,-3 13-1,1 9 0,4 7-2,1-2-5,16 7-30,-8-15-2,13 5-1,1-19-2</inkml:trace>
  <inkml:trace contextRef="#ctx0" brushRef="#br0" timeOffset="35188.0878">9316 7903 111,'-26'-11'41,"9"18"2,-9-8-5,8-7-36,18 8-38,-7-13-4,23 4 0,2-10-2</inkml:trace>
  <inkml:trace contextRef="#ctx0" brushRef="#br0" timeOffset="38620.1098">10418 6883 94,'0'-34'38,"6"10"1,-8 3-1,2 21-34,-18 15 0,7 28 1,-12 23-1,-10 25-2,-8 13 1,-1 14-2,0 2-1,7-2 0,12-9-2,13-18-2,20-15-3,15-33-17,33-7-15,9-24 0,21-11-1,2-24 2</inkml:trace>
  <inkml:trace contextRef="#ctx0" brushRef="#br0" timeOffset="38947.7119">10976 7286 105,'-53'-3'40,"2"22"0,-10 4-1,14 18-36,-4 7 1,15 10-1,8 5 0,14 1-1,15-7-1,19-8 1,16-13-1,16-14-1,10-17 1,7-16-1,0-18 0,0-11 0,-8-10 0,-12-6-1,-15-3 0,-16-3 0,-14 4-2,-13 3-1,-8 14-1,-12 8 0,2 20-7,-8 1-22,17 24-6,1 2 2,20 13 0</inkml:trace>
  <inkml:trace contextRef="#ctx0" brushRef="#br0" timeOffset="39462.5152">11642 7380 75,'-4'-17'40,"4"17"-2,-38-19 2,8 21-17,-15 0-18,-2 13-1,-5 8 0,2 9 1,-1 9-3,6 5 2,8-1-2,12 2-1,13-7 0,18-5 0,15-16-1,13-10 0,14-18 0,8-10 0,3-11 0,2-9 0,-4-4 0,-10-1-1,-7 6 1,-10 5-1,-9 11 0,-10 11 0,-11 11 0,1 34 1,-11 17-2,-6 22 2,-5 27-1,-3 20-1,-5 16 1,-3 11 1,0 4-1,-3-3 1,2-14 1,1-18-2,2-25 3,2-24 0,-1-28-2,3-25 1,0-25 0,3-25 0,3-25-1,7-22 0,7-23 1,14-13 0,16-8 0,13-3 0,13 3-1,9 6-3,14 27-13,-5 6-21,17 26-5,-10 11 1,9 23-2</inkml:trace>
  <inkml:trace contextRef="#ctx0" brushRef="#br0" timeOffset="40024.1188">12917 6751 95,'21'-39'36,"-13"5"1,-5 19 2,-3 15-35,-25 6 1,-6 21-1,-4 24 1,-11 18 0,-4 24-2,-7 11 1,3 15-2,4 5-1,8 5 0,14-8-1,12-12-1,14-15 0,17-22 0,17-16-3,13-22-1,15-14-5,-7-34-24,13-8-6,-13-22 1,-2-5-1</inkml:trace>
  <inkml:trace contextRef="#ctx0" brushRef="#br0" timeOffset="40180.1198">12502 7257 115,'-65'-19'42,"28"19"1,20-5-3,37 2-35,28-8-1,36-7-3,27-4-3,18-6-5,27 7-31,-7-6-2,8 15-1,-19-1-2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8T00:13:07.3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14932 7129 78,'12'-3'36,"-12"3"-2,15-1 0,-15 1-35,0 0 1,-7 15 0,-5-2 0,-8 2 0,-3 5 1,-6 3 0,0 4 0,-5 2 0,1 6-2,-4 2 2,0 8-1,-7 8 0,-9 12-1,-10 11 0,-15 10 1,-13 13 0,-16 9-1,-15 9 1,-16 13 0,-16 5 0,-11 7 0,-12 2 2,-12 12-1,-11 4 1,-3 12 1,-14 8 0,-4 12 1,-7 10 0,-9 13-1,-1 6-2,4 4 2,-4-5-4,4 0 1,13-3-4,4-20-2,24-5-33,0-23-1,20-11 0,6-18-1</inkml:trace>
  <inkml:trace contextRef="#ctx0" brushRef="#br0" timeOffset="780.005">9865 11969 45,'0'0'34,"0"0"1,11 5-1,-11-5-30,23 14-1,-2-6-1,11 3 1,6-1-2,13-1 0,10 0 0,14 1 0,17-6 1,15 2-1,13-3 0,17 3 1,16-1-1,13 1 0,17-2-1,16 1 0,11-2 0,15 2 0,17-5 1,13-1-1,14-6 1,13-1 0,58-3 0,-33 2 1,9-1-1,10 2 1,0 2-1,9 6 1,-4 5-1,1 4 0,-46 2 0,40 4 1,1-3-1,1-3 1,2-7 0,4-4 0,5-11 0,1-6 0,-5-9-1,-8-4-1,-15-2-2,-23-9-6,-16 7-30,-45-5 1,-39 7-2,-45-3 1</inkml:trace>
  <inkml:trace contextRef="#ctx0" brushRef="#br0" timeOffset="1513.2097">15163 7459 30,'-31'-18'32,"7"6"2,4 0-1,1-2-21,19 14-3,0 0-3,0 0-2,21 0-1,1 8-2,4 4 0,5 4 0,3 4 0,6 6 2,3 6-1,4 9 0,2 7 0,9 10 1,3 6-1,11 8 1,5 10 0,6 7-1,9 6-1,5 9 1,6 6-1,8 6 0,5 3 2,2 8-3,6 0 2,6 7 0,2 0 0,8 2-1,6-2 2,1 2-1,5 1-1,10 1 2,4-1-2,4-1 1,4-1-2,2 0 2,-2 0-2,-2-3 1,-4 0-3,-8-4 0,-5-3 1,-6-1 0,-13-4 0,-7-8-1,-7-8 2,-5-9-1,-2-11-1,-3-15-1,6-5-33,-17-25-2,3-8 0,-14-16 0</inkml:trace>
  <inkml:trace contextRef="#ctx0" brushRef="#br0" timeOffset="1669.2107">20461 11880 77,'0'0'37,"0"0"-2,14-29-6,9 12-66,2-5 4,2 1-6,-10-1 2</inkml:trace>
  <inkml:trace contextRef="#ctx0" brushRef="#br0" timeOffset="2714.4174">14922 7928 48,'0'0'33,"0"0"2,0 0-4,0 19-21,-4 7-10,-2 7-2,2 10 2,0 10-1,-1 9 2,3 12-1,3 8 1,4 9 1,-2 4 1,7 11-1,-1 6 1,1 10 1,-5 7-1,-2 9-1,-6 5 2,-2 13-1,-4 4-1,-3 7 1,-3 2-1,5 2 2,2-5-3,6-4 3,5-8-5,4-10 1,3-9-1,5-5 1,1-3 0,1-4 0,-5 2 1,-5 2-3,-6 1 3,-2-2 0,-3-8-1,-3-18-3,12-14-8,2-39-28,17-27 1,5-33-1,9-29-1</inkml:trace>
  <inkml:trace contextRef="#ctx0" brushRef="#br0" timeOffset="3556.8228">14881 8238 15,'2'-33'27,"8"4"0,-3-8 0,9 5-21,-3 2-2,-5 1 2,4 9 3,-14-2-2,2 22 2,-25-7-1,7 21 1,-19 1 0,3 16-4,-9 4 0,0 12-3,-2 7 1,5 6-3,3 2 2,8 0-1,5-10 0,8-5 0,7-12 1,9-10 0,0-25 1,15-6 0,-2-23 0,6-9 1,0-14-1,4-9 1,1-8-2,2-2 0,1 0 0,-3 7 0,-2 8 0,0 11 0,-2 15-1,3 20 0,2 17 0,4 24 0,8 17 0,6 17-2,9 18-2,4 9-3,17 24-15,-14-10-11,9 12-6,-7-7-5,-1 8 2</inkml:trace>
  <inkml:trace contextRef="#ctx0" brushRef="#br0" timeOffset="4118.4264">14562 11327 62,'-9'-15'39,"2"-2"-1,7 17 1,7-16-33,8 27-1,0 11-2,7 16 0,0 13-1,2 11 2,3 10-2,1-1 0,-1-6 0,8-8 0,1-23 1,10-17 2,9-27-2,7-22-2,6-28 0,6-15 2,-4-13-3,-6-9 0,-5 0-2,-15-2-3,-6 15-1,-16-2-14,9 30-11,-20 3-8,7 20-2,-8 5 2</inkml:trace>
  <inkml:trace contextRef="#ctx0" brushRef="#br0" timeOffset="12542.4804">15387 8074 69,'-13'11'38,"13"-11"-1,12-34 1,21-18-35,31-19-1,19-20 0,17-11 2,9-11-3,2-5-4,13 5-30,-12-2-1,1 9-1,-15 1-1</inkml:trace>
  <inkml:trace contextRef="#ctx0" brushRef="#br0" timeOffset="13026.0835">17417 5412 68,'-24'-6'38,"-1"15"-2,-15 6 1,-4 9-35,-9 10-1,2 10 1,1 6-1,8 7 4,7-1-4,13 2 2,11-4-1,16-3 1,12-7-1,12-5 0,8-8 1,5-3-4,1-4 4,-2 1-3,-5 0 1,-8 3 0,-14 5 0,-15 6-1,-15 4 1,-14 3-1,-10 1 1,-4-3-1,1-5-1,3-10-3,18-6-27,7-18-7,15-5 0,24-27-1</inkml:trace>
  <inkml:trace contextRef="#ctx0" brushRef="#br0" timeOffset="13447.2862">17860 5914 59,'-15'-5'36,"-2"4"2,-14-2-3,1 15-10,-13-6-19,5 11-1,-6 2 2,5 15-4,-3 3 3,7 9-4,4-1 2,10 1-1,12-4-2,14-8 0,12-12-1,12-13 1,13-18 0,11-14-1,8-13 0,8-9 1,-1-7-3,-1-2 3,-9 1-3,-7 6 3,-12 10-3,-11 10 3,-15 16-3,-13 11 2,-14 23 2,-9 9-3,-5 13 2,-1 5-2,4 7 1,2-2-4,13 0 1,8-15-5,24 2-7,0-26-23,23-4 0,1-21 0,15-3 0</inkml:trace>
  <inkml:trace contextRef="#ctx0" brushRef="#br0" timeOffset="13806.0885">18431 5992 86,'0'0'37,"-17"4"0,-5 14 1,3 19-29,-7 3-4,1 11-1,0 1-1,3 3-1,3-7 0,8-4 0,6-13-1,8-13 1,12-18-1,10-15 0,7-18 0,9-11-1,4-9 1,4-4 0,-2-4-3,-2 4 2,-8 10-2,-5 11 2,-10 17 0,-10 14 0,-7 18-1,-8 12-1,-3 14 3,-1 5-4,6 8 2,-1-3-4,14 2 0,5-12-2,17-3-2,-2-24-11,22-2-17,-4-19 1,12-6 0,-5-16 2</inkml:trace>
  <inkml:trace contextRef="#ctx0" brushRef="#br0" timeOffset="14118.0905">19145 6031 88,'-14'-35'36,"-2"17"1,-18 3 2,4 21-26,-14 2-5,6 15-3,-1 5-1,12 6 0,8 0 1,13-3-3,14-9 0,18-11 0,12-17-1,14-16 0,8-14-2,8-14 2,2-15-3,2-8 1,-4-10 0,-6-2-1,-9 7 0,-10 11 0,-14 13 3,-13 16-3,-16 38 1,-23 7 1,-13 41-1,-13 19 1,-2 21-2,-5 2-5,16 24-14,-8-20-5,31 8-12,4-18 0,24-6-1,6-14-1</inkml:trace>
  <inkml:trace contextRef="#ctx0" brushRef="#br0" timeOffset="14788.8948">18089 7249 86,'4'-19'39,"-6"1"-3,2 18 4,-13-8-34,7 20-2,-7 8 1,3 13-2,-5 5 0,3 9-1,-1 1 1,5 4-2,3-4 0,5-4-1,2-7 0,5-7 1,2-9-1,0-7 1,-9-14-1,17-6 0,-11-14 1,-1-7-1,-1-11 1,-2-9-1,-1-9 1,4-5 0,2 1-1,3 2 2,4 5-2,3 7 2,5 8-2,3 11 2,1 14-2,2 8 0,0 10 0,0 6 0,-2 6 0,-4 5 0,-4 6 0,-7 3 0,-9 3 0,-11 1-2,-8 3 2,-11 2-1,-8 0 0,-7 3 0,-3 0 0,-3 6 0,3 3 1,3 4 0,6 7 0,5 2 0,6 6 0,8 0 0,8-2-1,10-11-3,14-6-2,4-30-15,23 0-7,-5-33-12,21-11 2,0-26-4,11-11 3</inkml:trace>
  <inkml:trace contextRef="#ctx0" brushRef="#br0" timeOffset="14991.6961">18726 7160 111,'0'0'39,"-2"25"1,-26 16-1,-3 17-35,-8 8-2,0 8-2,4-4 0,3-4-2,15-11-1,9-20-3,26-6-16,-3-40-6,29-7-12,2-24 0,13-12 1,-4-18 1</inkml:trace>
  <inkml:trace contextRef="#ctx0" brushRef="#br0" timeOffset="15147.6971">18846 6641 114,'-21'2'38,"21"-2"1,-16 0-4,20-14-41,23 4-20,-2-16-14,21 0 2,-2-6-3,14 3 3</inkml:trace>
  <inkml:trace contextRef="#ctx0" brushRef="#br0" timeOffset="15334.8983">19327 6485 89,'-5'45'41,"-17"5"-1,-2 18 2,-12 3-26,3 11-10,-2 6-3,3 6 1,1 2-3,4 0-2,6-4-1,6-10-2,12-4-4,-2-26-17,26-1-10,-3-28-6,17-13 1,0-19-1</inkml:trace>
  <inkml:trace contextRef="#ctx0" brushRef="#br0" timeOffset="15693.7006">19440 7214 110,'-20'16'40,"20"-1"2,0-15-2,20 8-35,7-11-2,12-3 0,5-7 0,7-4-1,0-6-1,-2-2 0,-8-4 0,-7-2-1,-14 1 1,-12 2-1,-15 5 0,-13 10 0,-13 12 0,-13 13 0,-8 14 1,-6 15 1,1 10-2,5 7 0,10 4 0,17-4 0,20-7 0,24-13 0,26-12-4,18-19-6,31 2-12,-8-29-6,29 8-7,-11-18-7,5 3 0,-14-8 2</inkml:trace>
  <inkml:trace contextRef="#ctx0" brushRef="#br0" timeOffset="15787.3012">20335 7212 106,'-15'3'18,"-11"-12"-6,8 0-11,7-13-31,6 1-11,8-8-1</inkml:trace>
  <inkml:trace contextRef="#ctx0" brushRef="#br0" timeOffset="17019.7091">24557 1513 100,'-169'48'39,"-12"15"0,34-3-9,21 1-30,35 6 0,48-3 1,54-5-1,61-9 0,56-7-2,55-5 2,38-2-3,27 0 2,6-3-3,-11 2 2,-26 4 1,-41 8 1,-52 16 1,-64 13 1,-62 15 2,-68 9 1,-51 16 1,-51 9-2,-24 15 1,-12-3-4,12-6 1,26-8-1,38-10-3,59-15-1,59-16 0,71-16 0,50-17-1,53-8 1,22-6 2,17 1 1,-2 3 1,-21 5 2,-27 12 2,-46 15-1,-49 20 0,-63 15 0,-49 23 1,-55 13-2,-28 9-1,-16 7-1,-3 1-3,12 1-3,26-18-5,51 6-15,29-38-9,59-13-8,29-24-2,41-21 1</inkml:trace>
  <inkml:trace contextRef="#ctx0" brushRef="#br0" timeOffset="26566.9703">1659 11717 70,'0'0'40,"-4"31"-3,-2-8 2,2 14-39,-2 7 1,1 6-4,2 10-1,-7-7-10,15 5-21,-5-13-1,15-3-2,1-19 1</inkml:trace>
  <inkml:trace contextRef="#ctx0" brushRef="#br0" timeOffset="26910.1725">1793 11264 31,'-66'-22'31,"-4"27"1,3 32 1,-7 20-25,14 33 2,-2 15-1,23 29 1,11 9-2,26 16-2,16-1-2,25-2-1,24-19-2,21-22-2,23-35 1,17-40 0,11-47 2,9-41-2,-3-42 1,-10-24 0,-21-21 1,-21-8 1,-33-1-2,-34 5 1,-43 11-2,-34 16-1,-28 22-2,-19 20 0,-6 30-3,-8 9-11,22 29-19,17 6-1,37 15-1,25 2 1</inkml:trace>
  <inkml:trace contextRef="#ctx0" brushRef="#br0" timeOffset="27830.5784">4283 10745 66,'7'-22'38,"-5"5"-3,-2 17 0,0 0-30,-2 33 0,4 4-1,6 22-1,-3 17-1,5 24-2,-3 20 2,0 19-1,-3 11-1,-3 13-1,-3 6 1,-4-3-2,1-6 0,-2-16-3,8-1-16,-4-24-17,7-12 0,-4-20-1,5-13 1</inkml:trace>
  <inkml:trace contextRef="#ctx0" brushRef="#br0" timeOffset="28314.1815">3572 12499 58,'0'0'37,"0"0"-1,29 15 0,0-5-32,14-3-3,11 0 1,15 4 0,10-3 0,12 0 0,13-4-1,17-3 1,12-3-1,13-5 1,10-3 0,16-4-1,7-4 0,9 3 1,4-3-1,4 4 0,1 1 0,2 1 1,6-3 0,1-1 0,6-6-1,9-4 1,6-9-1,2-4 0,0-5 0,1-2-1,-11 3-1,-17 2-2,-15 15-4,-35-1-25,-19 21-7,-34 5-1,-22 17-1</inkml:trace>
  <inkml:trace contextRef="#ctx0" brushRef="#br0" timeOffset="30778.9973">7027 13020 61,'12'-10'38,"7"-3"-1,-2-8 0,6 3-36,3-2-1,1 3 1,-2 4 0,-3 10 0,-3 9-1,-6 11 1,-3 13 0,-7 11 0,-2 11 0,1 6-1,-2 2 1,2-4 0,5-6 0,6-10-1,5-14 2,9-16-2,5-18 1,8-15 0,0-13 0,4-5 0,-3-5-1,-5-2 1,-9 2 0,-6 4 0,-7 5-1,-7 6 1,-5 3-1,-2 4-1,2 2 0,0-3-2,9 11-5,-5-10-29,19 11-2,-3-2 0,9 11 0</inkml:trace>
  <inkml:trace contextRef="#ctx0" brushRef="#br0" timeOffset="31137.7996">8027 12909 47,'-19'0'36,"-2"7"2,-7 0-1,3 12-29,-7-2-2,9 12-1,-2 2 1,10 13-2,1-1-1,10 1-1,5-4 0,10-5-1,11-9 0,8-11-1,6-14 0,7-15 0,1-11 1,0-9 0,-4-6-1,-5-5 1,-13-1-1,-9 0 0,-11 7-1,-9 2-1,-4 9-1,-8 4-1,6 12-4,-8-4-30,21 16 0,0-22-2,17 9 2</inkml:trace>
  <inkml:trace contextRef="#ctx0" brushRef="#br0" timeOffset="31325.0008">8677 12252 75,'0'-11'40,"-5"21"0,-15 21-2,-6 29-35,-8 17-1,1 19-1,-3 11-1,4 6-4,12 15-21,-1-19-16,15-14 2,6-21-1</inkml:trace>
  <inkml:trace contextRef="#ctx0" brushRef="#br0" timeOffset="32557.4087">3266 10803 68,'-2'-14'35,"2"14"0,0 0 0,1 10-33,-1 5 0,4 9 0,-3 9 1,1 11-2,-3 6 1,-1 10-1,-4 3 1,0 5-1,-2-4 1,2 0-1,0-11 1,6-7 0,3-14 0,7-11 0,6-17 0,6-11-1,5-12 1,3-9-1,0-4 1,0 0-1,-3 0 0,-3 7 0,-5 7 0,-4 8 0,-15 10 0,16 12-1,-12 6 0,-2 4-2,1 6-1,0-1-4,11 11-15,-9-18-16,17 5-1,0-14-1,17 3 0</inkml:trace>
  <inkml:trace contextRef="#ctx0" brushRef="#br0" timeOffset="32682.2095">4018 11407 79,'26'1'42,"-26"-1"-2,0 0-1,-12-2-34,-11-10-21,12 15-12,-14-10-10,5 4-4,-2-2 0</inkml:trace>
  <inkml:trace contextRef="#ctx0" brushRef="#br0" timeOffset="33524.6149">1767 14479 49,'21'-8'38,"-6"-4"-1,10 8 0,-6-11-30,11 4 0,-2-6-2,6 3-2,-2-2-2,1 2 1,-4 2-1,-3 2-1,-3 6 1,-5 7-1,-7 11 0,-9 9 1,-13 13-1,-6 11 1,-11 8-1,-4 11-1,-8 3 2,2-2-2,1-6 2,8-6-2,10-13 1,12-11 0,14-15 1,14-12-1,14-12-2,7-12-1,9-2-3,-4-17-16,18 10-10,-13-14-8,7 1 1,-10-9 0</inkml:trace>
  <inkml:trace contextRef="#ctx0" brushRef="#br0" timeOffset="33961.4177">2250 13846 57,'-66'-21'40,"-10"1"-4,4 18 2,-10 6-34,5 16 0,-1 18-1,6 22-2,5 26 1,8 23-1,11 20-1,14 17-1,19 7 0,19 5 0,24-6 1,23-12 0,18-24 0,23-27-1,13-31 2,17-35-1,10-32 1,1-32 0,-9-24 0,-10-21-2,-16-15 3,-18-11 0,-21-8 1,-25-1-1,-30 1 0,-25 2-1,-26 5 0,-24 7 1,-16 12-2,-17 18-1,-7 29-2,-11 30 1,4 45-11,-7 11-13,28 39-13,6 11-3,29 16 0</inkml:trace>
  <inkml:trace contextRef="#ctx0" brushRef="#br0" timeOffset="35427.8271">3247 14585 28,'0'0'36,"0"0"0,12 10-1,-15 8-22,1 13-10,-5 3-2,0 9-2,-1 4-1,-3-1-4,9 6-9,-6-18-20,10-11-1,-2-23 2</inkml:trace>
  <inkml:trace contextRef="#ctx0" brushRef="#br0" timeOffset="35583.8281">3376 14127 52,'-24'-39'36,"-1"18"-2,-6 11-1,1 12-34,12 12-7,-1-6-25,19-8-3,11 10 2,14-12-2</inkml:trace>
  <inkml:trace contextRef="#ctx0" brushRef="#br0" timeOffset="35849.0298">4075 13661 29,'-13'-19'35,"-11"-4"2,-3 11-1,-12-2-19,6 28-5,-13 6-4,7 20-3,-3 17-2,6 20-1,5 17-1,6 16-1,8 10-1,8 0-1,9-1-4,2-13-8,18-5-24,-7-22-1,9-16-1,-6-27 0</inkml:trace>
  <inkml:trace contextRef="#ctx0" brushRef="#br0" timeOffset="36005.0308">3674 14366 60,'-21'8'40,"3"-1"-1,15 10 0,5 2-36,18-12-4,23 1-11,8-19-24,22 3-2,3-9-2,13 2 0</inkml:trace>
  <inkml:trace contextRef="#ctx0" brushRef="#br0" timeOffset="37175.0383">4799 14379 54,'-19'7'38,"-6"-1"0,4 14-2,-7 1-31,6 8-2,0 2 0,7 1 0,4-3-2,9-3 2,9-9-2,12-11 1,10-12-1,8-11 0,7-8 0,3-4 0,2-2 0,-5 2-1,-6 6 1,-7 9-2,-8 14 1,-9 13 0,-11 19-3,-9 14 3,-9 17-3,-7 13 1,-6 13 0,-3 6 0,-4 3 1,1-2-1,1-7 2,3-11 0,6-14 0,5-17 0,6-19 1,13-28-1,0 0 0,3-41 0,10-11 1,4-12-2,3-10 1,2-7 0,0 2 0,0 3 2,-3 10-1,0 13 1,-1 10 0,4 10 0,2 7 0,3 4 1,6 4-1,6 0-2,6-2 1,6 0-1,1-2 1,-1 2-1,-3 1 0,-8 5 1,-9 6-1,-13 7 0,-18 1 0,-6 26 1,-16 0-3,-8 9 3,-6 7-2,-2 2 0,2 2 0,5-2 0,9-5 0,10-6 0,15-14 1,12-11-1,11-14 1,13-13 1,5-11 0,2-7 1,1-9 0,-5-3 0,-7-1 0,-12 0-1,-10 5 1,-12 8 0,-9 6-1,-5 6-1,-4 7 0,2 6 0,1 6 0,14 6 0,0 0 0,0 0-1,26 6 0,0-5-1,7-1 1,4-2 0,5-2 0,0-4 0,-3 0 0,-3-2 1,-3 0 0,-7 1 1,-6 2-1,-5 1 1,-15 6-1,12 7 0,-14 8 1,-5 10 0,-5 7 0,0 6 0,-3 5 0,4 2 1,-1-5-1,10-4 1,5-12-1,10-10 1,9-18-1,9-11 0,9-14 0,2-5 0,2-5 0,-2-1-1,-6 2 1,-4 8-1,-11 11 0,-8 14-1,-8 16 0,-10 8-1,0 12-3,-5 0-3,17 19-15,-17-21-7,29 15-7,-4-19-7,20-3 1</inkml:trace>
  <inkml:trace contextRef="#ctx0" brushRef="#br0" timeOffset="37580.6409">7237 14334 57,'15'-22'40,"-12"0"0,-3 22 0,-16-9-35,-5 22-1,-11 13-1,-2 13 0,-6 7-3,3 7 1,5 1-2,11-1 2,15-6-3,14-15-1,25-7-6,5-27-22,31-3-7,8-17-3,14-3 3</inkml:trace>
  <inkml:trace contextRef="#ctx0" brushRef="#br0" timeOffset="38235.8451">7814 14317 65,'-25'9'42,"-22"-1"-1,2 15 1,-15-3-35,2 14-3,0 2-2,5 4 0,7 3 0,10-2 0,17-6-2,13-8 1,18-9-1,16-12 1,15-11-1,9-9 1,7-9-1,2-8 0,-2-4 1,-5 1-1,-9-1 0,-13 5 0,-10 5 0,-10 6 0,-12 19 0,0 0 0,-16 13 0,-2 13-1,-4 13 1,-2 6-2,5 4-1,3-3-2,13-1-1,5-15-3,20-4-1,1-26-6,29 2-7,-9-32 3,21 7 8,-12-15 7,1 1 4,-8 2 4,-14-2 4,-4 18 6,-27-8 9,0 27-3,-14 0-5,-2 21-4,-15 2-4,5 13-2,-3 1-2,10 2 0,4-2-1,9-6 0,8-11 1,12-12-2,10-16 2,9-12-1,7-12 1,1-6 1,1-9-2,-1-1 1,-5 0 0,-6 7 0,-5 5-1,-8 12 0,-9 13-1,-8 11 0,3 16-1,-8 6-1,6 12-3,-2 0-1,14 15-7,-9-17-11,29 15-8,-11-23-9,18 4-2,-1-17 2</inkml:trace>
  <inkml:trace contextRef="#ctx0" brushRef="#br0" timeOffset="38360.6459">8695 14718 61,'-17'16'41,"-1"14"-1,-8-5 0,8-3-35,6 11-24,-13-18-10,19 10-10,0-13-2,19 3 0</inkml:trace>
  <inkml:trace contextRef="#ctx0" brushRef="#br0" timeOffset="38875.4492">10094 13880 61,'-14'-50'41,"-7"8"-1,-16 1 1,-3 16-34,-14 10-2,1 22-1,-7 22-2,-2 23 0,1 18-1,3 19 1,6 12-1,8 3-1,10 3 0,12-8-1,12-9-2,9-14-2,15-9-3,-2-32-18,19 0-15,-5-21-2,8-8 3,-10-16 0</inkml:trace>
  <inkml:trace contextRef="#ctx0" brushRef="#br0" timeOffset="39171.8511">9517 14481 65,'-40'-17'42,"9"10"-1,4-5 1,27 12-34,-11-8-3,27 4-1,13-4-2,13 0 0,7 1-1,9 1 0,3 6-1,0 2 0,-3 9 1,-7 4-1,-8 7 0,-10 3 0,-9 5 1,-11-1-1,-6-2 1,-5 1-1,-3-5-1,-3-2 0,3-5-2,1-16-2,13 16-10,-10-34-13,29 5-9,-8-18-4,13-1-1,-4-19 2</inkml:trace>
  <inkml:trace contextRef="#ctx0" brushRef="#br0" timeOffset="39296.6519">10087 14186 75,'-46'-10'39,"4"14"-1,0-8-8,11 15-27,8-3-3,10-5-3,13-3-11,20 0-23,9-10-1,8-7-1,12 2 1</inkml:trace>
  <inkml:trace contextRef="#ctx0" brushRef="#br0" timeOffset="39639.8541">10378 14305 72,'-18'41'43,"5"7"-1,-9-14 0,4 3-37,2-5-1,6-3 0,0-5-2,6-3-1,2-9 0,2-12 0,18 2-1,2-12 0,3-12 0,5-5 0,3-10 1,4-3-1,-2-2 0,0 3 0,-7 6 0,-5 10 0,-7 11 0,-14 12 0,9 16 0,-13 11-2,-2 11 0,1 1-2,7 10-1,2-8-1,12 6-2,0-19-5,25 5-22,-9-20-6,15-5 1,-4-14 1</inkml:trace>
  <inkml:trace contextRef="#ctx0" brushRef="#br0" timeOffset="39967.4562">10940 14397 62,'-12'-28'41,"0"16"0,-11 1 0,6 21-32,-13 1-2,4 14-2,0 3-2,7 3 0,8-1-1,9-6-1,11-10 1,11-10-1,12-17 0,7-12 0,6-13-1,4-12 1,0-11-1,0-8 0,-3-5 1,-8 1 0,-7 10 0,-8 11 0,-9 21-1,-10 20 0,-13 25 1,-9 23-1,-6 20-1,-4 11-3,5 15-5,-6-15-12,30 13-7,-9-30-5,36 2-9,6-21-2,25-7 2</inkml:trace>
  <inkml:trace contextRef="#ctx0" brushRef="#br0" timeOffset="40310.6584">12000 13983 65,'25'-30'42,"-9"4"-1,4 21 1,-20 5-37,5 26-2,-15 16-1,-6 17-2,-8 12 0,-4 11 0,-2 7-1,0-5-1,10 0-1,4-13-3,21-2-20,-2-31-14,21-12 0,4-21 0,11-12 0</inkml:trace>
  <inkml:trace contextRef="#ctx0" brushRef="#br0" timeOffset="40794.2615">11902 14332 78,'-16'6'42,"16"-6"-1,12-4-2,24-15-39,16-12-3,22-2-5,-1-24-6,23 14-5,-17-22-1,16 14-2,-28-16-4,1 19-4,-28-11 13,-9 16 16,-14 17 10,-26-5 6,9 31 4,-39-6 2,15 38 5,-23-1 4,15 34-7,-16-4-13,14 16-3,0 0-2,8 5-1,5-7-2,9-7 1,6-9-2,9-12 1,5-13-1,10-16-1,4-14 1,4-14-1,5-10 0,0-7 1,0-6-1,-1-2 1,-1 1 0,-7 4-1,-3 7 1,-4 11-1,-15 12 0,13 10-1,-12 15-1,-6 5-2,4 12-4,-8-9-12,23 20-7,-17-23-8,21 5-5,-2-17-3,16-5 3</inkml:trace>
  <inkml:trace contextRef="#ctx0" brushRef="#br0" timeOffset="41121.8636">12791 14425 74,'0'0'41,"6"24"-1,6-24 1,11 1-37,10-11-1,6-3-1,3-8-1,3-2 0,-4-4 0,-5 0 0,-10 0 0,-8 1-1,-11 3 0,-10 2 1,-11 7-1,-12 10 2,-8 7 0,-8 11 0,0 7-1,1 10 1,3 6-1,10 4 0,11 2-1,12-6-3,20 0-6,6-22-11,38 11-7,-6-27-8,34 1-6,7-17-3,23-6 2</inkml:trace>
  <inkml:trace contextRef="#ctx0" brushRef="#br0" timeOffset="41808.268">14299 14188 57,'1'-15'39,"-1"15"-2,-16-12 2,0 17-34,-16 5-1,-1 12 1,-6 3-1,-2 11-1,2 1 1,7 1-1,7-6 0,11-3-1,13-12 0,15-8 0,12-10-1,14-12 0,6-4 0,6-4 0,-2-2 0,0 1 0,-7 0 0,-9 5 0,-7 3-1,-8 5 0,-19 9 1,11-9-1,-11 9 0,-15 18 0,-3 4 0,-6 8 1,-2 9-1,-4 8 0,1 4 0,3 3 1,5-5-2,12-2 2,14-10-2,11-9 2,14-15-1,9-11-2,9-9-1,1-15-4,11 5-9,-18-27-10,14 16-6,-20-18-9,2 7-2,-12-7 2</inkml:trace>
  <inkml:trace contextRef="#ctx0" brushRef="#br0" timeOffset="42479.0723">13768 14219 59,'-11'19'39,"-1"-6"-1,10 6 0,1-8-33,10 1-2,4-7 0,9-2 1,2-8-2,4-6 1,0-8-1,2-6-1,-5-3 1,-4-4-1,-8 0 0,-12 4 0,-14 8 0,-10 8 0,-13 13 0,-9 13-1,-9 15 1,-3 11 0,1 10-1,10 5 1,14 1-1,20-6 0,24-7-3,20-21-7,36 3-13,5-30-10,33-4-7,6-12-2,17-1 1</inkml:trace>
  <inkml:trace contextRef="#ctx0" brushRef="#br0" timeOffset="43040.6759">14752 14166 56,'12'-10'39,"-12"10"-1,0 0 1,1 28-33,-15-9-2,1 14 1,-4 0-2,2 5 1,0-3-2,5-2 1,8-9-1,10-10 0,12-13-1,11-12 0,10-11-1,6-7 1,2-6-1,2 0 1,-6 1-1,-5 5 0,-9 9 0,-13 8-1,-18 12 0,4 11-1,-18 8 0,-7 8-1,1 8-1,-3 0-2,10 9-4,-5-19-18,23 10-10,7-19-1,21-1 2</inkml:trace>
  <inkml:trace contextRef="#ctx0" brushRef="#br0" timeOffset="43399.4782">15416 14208 58,'0'0'39,"-29"3"0,15 8 1,-9-1-33,8 5-2,-3 0-1,8 8 0,-1-1-1,6 1 0,1-1-1,6 0 0,2-7-1,8-5 0,4-10 0,6-11 0,8-13-1,8-9 0,5-6 1,3-4-1,3 1 0,-3 1 0,-4 11 1,-6 13-1,-12 18 0,-11 17 0,-11 14-1,-6 9 0,-6 7-2,-1-2-1,5 1-3,-1-19-6,24 2-14,-17-30-11,39-16-3,-13-21 2</inkml:trace>
  <inkml:trace contextRef="#ctx0" brushRef="#br0" timeOffset="43539.8791">15309 13562 76,'-68'44'38,"20"19"-10,17 4-25,30 5-40,19-13-3,37-2-1</inkml:trace>
  <inkml:trace contextRef="#ctx0" brushRef="#br0" timeOffset="43680.28">16156 14354 79,'-17'29'40,"-15"-11"-3,-1-14-14,7 8-52,-4-22-10,16 4-2,1-12-1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8466018"/>
              </p:ext>
            </p:extLst>
          </p:nvPr>
        </p:nvGraphicFramePr>
        <p:xfrm>
          <a:off x="214283" y="762000"/>
          <a:ext cx="8750332" cy="48524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(not the medical version)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handy log-log method of getting the preliminary answer (a couple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examples)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graphs we are likely to meet.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they are similar and can be decoded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uncertainties when plotting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error bars are and how to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83329"/>
              </p:ext>
            </p:extLst>
          </p:nvPr>
        </p:nvGraphicFramePr>
        <p:xfrm>
          <a:off x="228600" y="152400"/>
          <a:ext cx="1679962" cy="3451224"/>
        </p:xfrm>
        <a:graphic>
          <a:graphicData uri="http://schemas.openxmlformats.org/drawingml/2006/table">
            <a:tbl>
              <a:tblPr/>
              <a:tblGrid>
                <a:gridCol w="839981"/>
                <a:gridCol w="839981"/>
              </a:tblGrid>
              <a:tr h="287602">
                <a:tc>
                  <a:txBody>
                    <a:bodyPr/>
                    <a:lstStyle/>
                    <a:p>
                      <a:pPr algn="l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 (m3)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 (m)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4.47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4.93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5.31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5.64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5.93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6.45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6.68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7000" y="544680"/>
              <a:ext cx="8799480" cy="4979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760" y="536760"/>
                <a:ext cx="8826840" cy="499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51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71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Yasmeen’s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2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95016"/>
              </p:ext>
            </p:extLst>
          </p:nvPr>
        </p:nvGraphicFramePr>
        <p:xfrm>
          <a:off x="152400" y="76200"/>
          <a:ext cx="2133599" cy="5558300"/>
        </p:xfrm>
        <a:graphic>
          <a:graphicData uri="http://schemas.openxmlformats.org/drawingml/2006/table">
            <a:tbl>
              <a:tblPr/>
              <a:tblGrid>
                <a:gridCol w="831742"/>
                <a:gridCol w="1301857"/>
              </a:tblGrid>
              <a:tr h="48006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t(s)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ht(m)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28.8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39.2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51.2</a:t>
                      </a:r>
                    </a:p>
                  </a:txBody>
                  <a:tcPr marL="7190" marR="7190" marT="71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84120" y="308880"/>
              <a:ext cx="5885640" cy="595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5120" y="293760"/>
                <a:ext cx="5898600" cy="597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9309128" cy="60883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1080" y="448200"/>
              <a:ext cx="8195400" cy="6084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9920" y="444240"/>
                <a:ext cx="8210520" cy="610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7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115776"/>
              </p:ext>
            </p:extLst>
          </p:nvPr>
        </p:nvGraphicFramePr>
        <p:xfrm>
          <a:off x="838200" y="392907"/>
          <a:ext cx="8383191" cy="4941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37480" y="1084320"/>
              <a:ext cx="8423280" cy="478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4520" y="1073880"/>
                <a:ext cx="8445960" cy="480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14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760" y="221760"/>
              <a:ext cx="8430480" cy="438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360" y="217800"/>
                <a:ext cx="8452080" cy="440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984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7360" y="309240"/>
              <a:ext cx="7651800" cy="305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600" y="294840"/>
                <a:ext cx="7676280" cy="309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253</TotalTime>
  <Words>337</Words>
  <Application>Microsoft Office PowerPoint</Application>
  <PresentationFormat>On-screen Show (4:3)</PresentationFormat>
  <Paragraphs>90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</cp:revision>
  <dcterms:created xsi:type="dcterms:W3CDTF">2006-08-16T00:00:00Z</dcterms:created>
  <dcterms:modified xsi:type="dcterms:W3CDTF">2013-02-18T00:18:38Z</dcterms:modified>
</cp:coreProperties>
</file>