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1D29\bdays&amp;yr\7Px\7Px%20spreadsheets\Light%20Intensity%20Graph%2020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'[Light Intensity Graph 2013.xlsx]Sheet1'!$D$1</c:f>
              <c:strCache>
                <c:ptCount val="1"/>
                <c:pt idx="0">
                  <c:v>log I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2400" baseline="0"/>
                      <a:t>y = -2x + 3.5563</a:t>
                    </a:r>
                    <a:endParaRPr lang="en-NZ" sz="24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'[Light Intensity Graph 2013.xlsx]Sheet1'!$C$2:$C$7</c:f>
              <c:numCache>
                <c:formatCode>General</c:formatCode>
                <c:ptCount val="6"/>
                <c:pt idx="0">
                  <c:v>0</c:v>
                </c:pt>
                <c:pt idx="1">
                  <c:v>0.30102999566398114</c:v>
                </c:pt>
                <c:pt idx="2">
                  <c:v>0.47712125471966244</c:v>
                </c:pt>
                <c:pt idx="3">
                  <c:v>0.60205999132796229</c:v>
                </c:pt>
                <c:pt idx="4">
                  <c:v>0.69897000433601875</c:v>
                </c:pt>
                <c:pt idx="5">
                  <c:v>0.77815125038364352</c:v>
                </c:pt>
              </c:numCache>
            </c:numRef>
          </c:xVal>
          <c:yVal>
            <c:numRef>
              <c:f>'[Light Intensity Graph 2013.xlsx]Sheet1'!$D$2:$D$7</c:f>
              <c:numCache>
                <c:formatCode>General</c:formatCode>
                <c:ptCount val="6"/>
                <c:pt idx="0">
                  <c:v>3.5563025007672868</c:v>
                </c:pt>
                <c:pt idx="1">
                  <c:v>2.9542425094393248</c:v>
                </c:pt>
                <c:pt idx="2">
                  <c:v>2.6020599913279621</c:v>
                </c:pt>
                <c:pt idx="3">
                  <c:v>2.3521825181113623</c:v>
                </c:pt>
                <c:pt idx="4">
                  <c:v>2.1583624920952493</c:v>
                </c:pt>
                <c:pt idx="5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3300248"/>
        <c:axId val="533292800"/>
      </c:scatterChart>
      <c:valAx>
        <c:axId val="533300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3292800"/>
        <c:crosses val="autoZero"/>
        <c:crossBetween val="midCat"/>
      </c:valAx>
      <c:valAx>
        <c:axId val="533292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33002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22:27:31.2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9910 3989 38,'8'-19'32,"-3"2"3,-5 17-1,4-23-22,-4 23-4,0 0 0,-1 14 0,-8 1-2,4 12-1,-8 3-2,5 5 0,-3-3 0,6 2 0,6-11-1,14-13 0,17-27 1,24-29-1,27-33-1,30-28 1,25-27 0,20-19-2,18-15-2,1-13-6,8 16-28,-25 2-2,-8 28 0,-32 19-3</inkml:trace>
  <inkml:trace contextRef="#ctx0" brushRef="#br0" timeOffset="577.2074">12074 4825 42,'-6'-12'35,"6"12"2,-7-11-1,7 22-14,-6 0-18,7 15 1,-6 12-1,2 14 0,-6 3 1,3 4-1,2-7 0,11-12-1,10-30 0,21-39 0,30-53 0,39-45 0,41-43-2,36-35 1,40-25-4,16-22-2,24 15-17,-10-5-17,-3 33 0,-29 19-4,-20 35 1</inkml:trace>
  <inkml:trace contextRef="#ctx0" brushRef="#br1" timeOffset="358805.0402">5180 5783 67,'16'-44'35,"5"3"0,-5-1 3,5 11-31,-12 3-3,4 11 0,-6 4 0,-7 13 0,0 0 0,1 26-1,-10-2 1,1 11-2,-1 11 3,-2 8-2,1 5 1,3 1-1,5-7 1,13-12-2,24-23 0,25-36 1,34-41-3,40-32 0,39-33-2,32-26 1,30-20-3,11-15-4,11 17-26,-25 11-8,-12 32 0,-37 19 0</inkml:trace>
  <inkml:trace contextRef="#ctx0" brushRef="#br1" timeOffset="360739.4526">4417 6305 42,'-15'-18'29,"0"3"1,-9-1-2,-6 0-23,1 5-2,-8-3 1,0 9 1,-8-6 0,1 8 0,-7-6 0,5 4 0,-5-8 2,4 6-3,-2-4 0,1 3-1,-2-1-1,2 4-1,-5 2 0,0 1 0,-4 5-1,-1 1 0,-2 2 1,0 0-1,-1-3 1,2 1 0,1-3 1,5 1-1,5-2 0,5 0-1,2 3 1,7 2-1,1 3 1,2 5-1,1 5 0,1 2 0,-1 3-1,0 4 2,0-1-1,2 1 0,1 0 0,3 0 1,2-2-1,1 1 0,4-1 0,1 0 0,0 3-1,0 1 2,-1 0-1,-1 1 0,2-1 1,0 1 0,1-4 0,1 1 0,1-6 0,2 1 0,-1-1-1,-1-2 1,-3-1-1,-1 0 0,-5 0 0,-4-1 1,-2-2-1,-3-1 1,-3-1-1,-3-3 1,-2-1 0,-4-1 0,-4 1-1,-4 1 1,-7-1 0,-5 2 1,-6-5-1,-3-1 0,-6-6 1,0-4-1,-6-6 1,0-2-1,-3-4 0,1 2 0,1 4-2,2 2-2,11 22-12,0-1-23,20 17-1,7 0-1,21 13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22:27:58.95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14T22:27:59.51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2794 865 57,'29'-49'34,"-29"49"2,21-46-9,-21 46-21,0 0 1,0 0 1,-10-46-2,10 46 1,0 0-1,-75 37-2,75-37 0,-81 67 0,64-30 0,-80 68-2,4 18 2,8 6-3,24 2 1,25-18-2,39-25 1,37-30-1,34-43 0,11-21 0,9-13 0,-45 4 1,5-4-1,-5-4 1,2 0-1,-5-1 0,1 0 1,-47 24 0,74-43-1,-74 43-1,46-23 1,-11 11 0,-10 19-1,-15 8 0,-6 13 0,-5 9-3,-1-1-4,21-6-28,5-19-3,18-11 0,5-14-1</inkml:trace>
  <inkml:trace contextRef="#ctx0" brushRef="#br0">3594 1271 79,'0'0'40,"0"0"-1,51-37 0,-45 47-36,-16 21 2,-14 19-2,-1 12 1,2-2-2,5-2 0,4-11-1,10-15 1,4-21-1,0-11 0,16-22 0,-16 22 0,0 0 2,26-55-3,-26 55 1,25-56-2,-25 56 1,31-60-1,-31 60 1,35-60-1,-35 60-1,39-55 1,-39 55 1,49-46 0,-49 46-1,58-36 0,-58 36 0,65-29 0,-65 29 1,68-16-2,-68 16 2,65-5-1,-65 5 1,57 2 0,-57-2 0,46 1 1,-46-1-1,0 0 1,0 0 1,0 0 0,0 0 1,0 0 0,23 50-2,-62-8 1,-12 6 0,6 5 1,2 3-3,17 0 1,15-7-2,21-17 2,26-30 0,-36-2-1,49-17 1,-49 17 0,66-36 0,-66 36-2,64-52 1,-64 52-1,63-56 1,-63 56-2,49-57 1,-49 57-1,0 0 2,50-55 1,-50 55 0,0 0-1,0 0 0,47-14 0,-51 35-3,-2 12-1,8 3-9,-2-36-12,0 0-12,0 0-3,0 0 0,69 31 2</inkml:trace>
  <inkml:trace contextRef="#ctx1" brushRef="#br0">11295 7898</inkml:trace>
  <inkml:trace contextRef="#ctx0" brushRef="#br0" timeOffset="1248.016">4628 1251 71,'0'0'38,"0"0"1,53-37 1,-53 37-18,0 0-19,19 26 3,-27 13-3,-4 20 2,-9 17-3,5-5 1,-5 0-3,8-8 2,4-21-2,5-12 1,4-13-1,0-17 1,16-6-1,-2-16 0,4-8 1,-18 30 0,19-47 1,-19 47-2,31-62 1,-31 62-2,30-74 1,-30 74-1,39-73 1,-39 73-2,38-71 0,-38 71 1,51-60 1,-51 60 0,47-52 0,-47 52 1,49-37-1,-49 37 2,0 0-1,56-15 0,-56 15 0,0 0 0,0 0 0,19 52 0,-13-42-1,-24 34 0,-20 1-1,-5 0 0,-12-4 0,3 0 2,-1-5-2,12-2 2,9-2-1,4 9 1,4 1 0,2 12-2,2 3 1,3 7-1,1 1 1,-3 5-2,2-4 0,-5-2-3,0 2-6,-14-17-12,14 19-7,-20-18-11,14 5 1,-2-17-2,14-2 2</inkml:trace>
  <inkml:trace contextRef="#ctx0" brushRef="#br0" timeOffset="1856.4238">5266 699 86,'0'0'38,"0"0"0,0 0 2,0 0-35,0 0-1,0 0 1,-7 53-2,7-53 1,0 64-1,0-64 1,-11 73-2,1 37 1,-12 4-2,2 6 2,-2-10-2,7-14 0,5-31 0,14-28 0,-4-37 1,0 0-1,0 0 1,58-41 0,-58 41 0,48-45-2,-48 45 1,46-52-1,-46 52 0,49-46 0,-49 46 0,0 0 0,62-47-2,-62 47 0,33-16 1,7 24-3,-4 15-5,-10 1-13,19 10-8,-6-7-10,12-8 0,-51-19 1,58 0-1</inkml:trace>
  <inkml:trace contextRef="#ctx0" brushRef="#br0" timeOffset="2168.4278">6013 1253 97,'0'0'41,"0"0"1,0 0 0,0 0-32,0 0-6,0 0 0,-46-25 0,46 25-2,0 0 0,0 0-1,-48 50 0,48-50-1,0 0 1,0 0-1,0 0 0,38 50 1,-38-50-1,48 30-1,-31-3 1,-4 6 0,-15 2-2,-16 6 1,-21 7-1,-12 1-3,9-4-14,10-25-7,39-9-9,9-15-6,31-11-2,16-12 2</inkml:trace>
  <inkml:trace contextRef="#ctx0" brushRef="#br0" timeOffset="2901.6372">6937 1200 94,'0'0'40,"0"0"0,-24-50-2,24 50-34,0 0-2,0 0 2,0 0-1,0 0 0,0 0 0,-47 48 1,48-33-2,2 31 0,-6 2-1,10-2-1,2-11 1,16-12-1,-25-23 1,0 0-1,62 2 0,-62-2 0,59-18 0,-59 18 0,60-30-1,-60 30-1,57-32 2,-57 32 0,49-29-1,-49 29 2,0 0-1,59-22 0,-59 22 1,29 23 1,-18 8-2,-4 17 0,-3 3 0,9 4 0,4-9 0,15-13 1,5-23 0,8-17 0,-45 7 1,51-23-1,-51 23 2,47-42-2,-47 42 0,43-53-2,-43 53 0,30-62-1,-30 62-1,26-59-3,-26 59-4,13-54-13,-13 54-6,0 0-12,34-59 1,-34 59 0,0 0 0</inkml:trace>
  <inkml:trace contextRef="#ctx0" brushRef="#br0" timeOffset="3276.042">8042 1296 107,'0'0'39,"48"44"3,-48-44-6,0 0-35,0 0 1,67 5 1,-67-5-1,56-11-1,-56 11 0,61-19-1,-61 19 0,56-32 0,-56 32 0,0 0 0,46-54 0,-46 54 2,0 0 1,-54-14 0,-5 39 0,-27 18 0,-7 22 0,3 12-1,25 11 0,29-4-2,42-15-3,41-29-2,25-27-8,42-13-11,-1-24-6,38-7-13,3-12 0,-68 21-1,10-5 4</inkml:trace>
  <inkml:trace contextRef="#ctx0" brushRef="#br0" timeOffset="4336.8556">9715 1222 80,'0'0'41,"0"0"0,0 0-1,0 0-34,0 0-1,-4-16 0,-23 52-1,-1 16-1,0 4 0,-2 8-1,-5-3-1,11-5 0,7-16-1,16-21 1,1-19-1,25-11 1,-25 11 0,0 0 0,45-52 0,-45 52 0,37-53-1,-37 53-1,39-60 1,-39 60 0,37-60 0,-37 60-1,33-54 1,-33 54 1,0 0 0,42-53 2,-42 53-2,0 0 0,0 0 0,47-15 1,-47 15-2,0 0 1,57 15-1,-57-15 1,58 10-1,-58-10 1,66 6-1,-66-6-1,71-1 1,-71 1-2,72-9 1,-72 9 2,68-11-1,-68 11 0,54-5 1,-54 5 1,20 16-2,-5 14 1,-21 12-2,-2 10-1,1 0-2,7-3-2,12-6-7,5-28-11,31-14-8,-9-16-8,-39 15 0,58-23 0</inkml:trace>
  <inkml:trace contextRef="#ctx0" brushRef="#br0" timeOffset="4524.058">10688 1311 103,'0'0'40,"0"0"2,0 0-1,45-25-37,-57 43 0,-17 20-3,0 19 0,-12-1-4,25 5 0,11-4-4,5-28-14,27-14-13,-10-18-5,16-13 0,-33 16-1</inkml:trace>
  <inkml:trace contextRef="#ctx0" brushRef="#br0" timeOffset="4648.8596">10762 1112 101,'0'0'39,"-16"-74"0,16 74-4,-16-57-56,16 57-18,0 0-1,0 0-1,0 0 0</inkml:trace>
  <inkml:trace contextRef="#ctx0" brushRef="#br0" timeOffset="5226.067">11212 1202 105,'0'0'43,"0"0"0,0 0-2,11 53-36,-38-35 1,-35 10-3,0 6 0,1 7-1,21 3-1,13-3-1,28-1 1,20-13-2,26-9 1,9-11 0,8-11 0,3-15 0,-67 19-1,63-30 1,-63 30-1,64-39 1,-64 39-1,46-44 1,-46 44-1,0 0 1,50-52-1,-50 52 0,31-14 1,-41 31-2,-2 26 1,-19 20-1,-3 28 1,-8 15 0,3 15-1,-3-6 2,10-10-2,-1-17 2,3-13-1,5-19 2,4-14-1,4-20 1,4-20-1,4-17 0,3-15 2,4-15-1,3-11 1,4-15-2,6-6 3,3 1-3,7-1 3,1 6-3,5 3 1,7 7-1,4 5-2,7 12 0,-45 44-8,54-50-12,-54 50-5,68-56-9,-68 56-7,77-71 0,-77 71 0</inkml:trace>
  <inkml:trace contextRef="#ctx0" brushRef="#br0" timeOffset="5600.4718">11924 865 112,'0'0'42,"30"-55"3,-30 55-3,0 0-39,0 0-1,0 0 2,0 0-1,-64 102-1,4 0-2,-1 12 0,10 2 0,14 1 0,8-20 0,21-21 0,8-31 0,24-30 0,11-21 0,-35 6 0,46-28 0,-46 28 0,62-46 0,-62 46 0,63-63 0,-63 63 0,68-64 0,-68 64 0,53-60 0,-53 60 0,50-40 0,-50 40 0,0 0 0,79-20 0,-68 32 0,-5 21 0,-10 16-2,3-1-8,14-3-13,-13-45-4,0 0-4,0 0-9,72 14-3,-72-14 0</inkml:trace>
  <inkml:trace contextRef="#ctx0" brushRef="#br0" timeOffset="5803.2744">12565 1123 116,'0'0'43,"33"-61"1,-33 61-2,0 0-38,0 0-1,0 0 0,23-7-3,-50 60-2,0 26-1,3 8-8,-2-8-10,26-8-9,-5-24-6,10-17-6,-5-30-1,11 6 2</inkml:trace>
  <inkml:trace contextRef="#ctx0" brushRef="#br0" timeOffset="5959.2764">12490 1402 125,'-34'-57'43,"34"57"2,0 0-3,-20-63-42,20 63 0,0 0 0,29-62-17,-29 62-10,58-35-5,-58 35-8,91-21-3,-28 10-2,10 7 1</inkml:trace>
  <inkml:trace contextRef="#ctx0" brushRef="#br0" timeOffset="6723.6862">13363 1238 86,'0'0'41,"37"-49"-1,-37 49 1,0 0-36,0 0-1,55-27 2,-55 27-1,0 0-1,15 29-1,-13 10 1,-17 9-2,-1 4 2,-9-5-4,8 1 1,-2-10-1,14-12 1,5-26-1,0 0 1,0 0 0,0 0 0,38-49 1,-38 49-3,25-47 1,-25 47 0,34-51 0,-34 51-1,30-55 0,-30 55 0,32-49 0,-32 49 2,0 0-1,41-47 2,-41 47-1,0 0 1,0 0 0,51-4-2,-51 4 0,0 0 0,53 39 0,-53-39 0,51 27 0,-51-27 0,64 17 0,-64-17 0,72 3 0,-72-3 0,74-11 0,-74 11 0,71-25 0,-71 25 0,64-30 0,-64 30 0,48-23 0,-48 23 0,0 0 0,56 5 0,-63 25 0,-3 18 0,-4 12 0,12 6 0,10 1-15,6-19-8,27-12-6,-5-24-5,17-7-8,-6-15-1,8-8 2</inkml:trace>
  <inkml:trace contextRef="#ctx0" brushRef="#br0" timeOffset="7129.2914">14510 1369 122,'-37'-47'42,"37"47"1,0 0-10,0 0-30,0 0 0,0 0-1,0 0 0,0 0 0,60 21 1,-60-21-3,59-1 0,-59 1 0,66-14 0,-66 14 0,64-26 0,-64 26 0,50-38 0,-50 38 0,0 0 0,25-54 0,-25 54 0,0 0 0,-55-22 0,55 22 0,-39 16 0,-38 18 0,-6 15 0,21 15 0,17 7 0,29 1 0,29-10 0,41-17 0,37-33 0,8-21-15,25-9-8,-71-2-5,13 0-7,-6-2-7,4-3 1,-11-1-2</inkml:trace>
  <inkml:trace contextRef="#ctx0" brushRef="#br0" timeOffset="7519.2964">15248 1283 113,'0'0'41,"0"0"2,0 0-2,-49 27-38,49-27 0,0 0-1,0 0-1,0 0 0,68 10-1,-68-10 0,64-12-2,-64 12 0,71-28 1,-71 28 1,68-36-1,-68 36 2,47-37-1,-47 37 1,0 0 1,0 0 0,0 0 1,0 0 1,-62-39-4,62 39 0,-60 31 0,-10 11 0,14 13 0,12 6 0,30-1 0,30-14 0,37-17 0,19-22 0,-72-7 0,96-16-12,-41-3-9,11-4-6,-12-9-6,13-6-5,-4-5-6,5-7 2</inkml:trace>
  <inkml:trace contextRef="#ctx0" brushRef="#br0" timeOffset="7737.6992">16238 861 116,'0'0'44,"34"-54"0,-34 54-1,0 0-38,0 0-2,0 0-3,-60 88 0,-2 18 0,2 20 0,-6 0 0,17-4 0,16-18 0,18-24-8,20-27-11,-3-37-7,22-8-4,-19-24-8,11-8-4,-16 24 0,0 0 5</inkml:trace>
  <inkml:trace contextRef="#ctx0" brushRef="#br0" timeOffset="7909.3014">15833 1250 121,'0'0'45,"-42"-52"0,42 52-1,0 0-44,-8-66 0,8 66 0,0 0 0,82-39 0,-33 36-9,8 2-12,12 2-6,3-5-6,13 4-8,-2 0-5,7 1 1</inkml:trace>
  <inkml:trace contextRef="#ctx0" brushRef="#br0" timeOffset="8127.7042">16897 1154 127,'0'0'45,"35"54"-2,-35-54-5,0 0-52,0 0-12,0 0-5,-53 41-7,53-41-4,0 0-2,-65 13 2</inkml:trace>
  <inkml:trace contextRef="#ctx0" brushRef="#br1" timeOffset="13260.17">15729 1804 63,'6'-14'32,"-6"14"0,-22 2-1,2 3-28,-8-1-2,-1 3 0,-6-1 0,-5 2-1,-4-1 1,-4 2 0,-6-2 3,-3 2-2,-9-3 1,-6 3 0,-9-2 1,0 0-2,-11 1 1,-2 0-2,-6 0 0,-8-1 0,-7 0-1,-3 0 0,-6 0 1,-7-1-3,-9 0 3,-9-1-2,-9 0 2,-3 1-2,-8-1 3,-6 1-3,-6 0 2,-2 1 0,-3 0-1,-2-3 1,-1 2-1,-1 0 1,-1 0-1,-1-1 0,-3 0 0,-4 0 0,-4-1 0,-3 2 0,-2-2 0,-6-1 0,4-2 0,1-2 0,3-2 0,3-3 0,6-2 0,7-3 0,4 0 1,4-2-1,0 0 0,0 2 0,-2 1 1,-1 0-1,-3 3 1,-4-1-1,-6 1 0,-3 2 2,1-1-2,1 0 2,-4 1-2,1 2 1,3 0-1,4 1 0,2 1 0,3 2-1,5 1 1,0 0-1,6 0 1,3 2-2,3 0 2,2 1-1,7 1 1,3 1-1,0 1 1,7 0-1,7-1 2,12-2-1,6-1 0,11-3-1,13-2-1,7-8-4,28 3-27,1-3-2,19 3-3,6-1 2</inkml:trace>
  <inkml:trace contextRef="#ctx0" brushRef="#br2" timeOffset="19172.6458">17219 1347 62,'22'-47'39,"-22"47"-1,0 0 2,0 0-24,0 0-7,17-51 0,-17 51-3,0 0-2,0 0-1,0 0 0,0 0-3,0 48 0,-10 6 1,-8 6-2,0 8 1,-2 1-2,5 2 2,-1-10-1,12-16 2,3-21-1,1-24 1,19 1-1,-1-22 1,1-13 1,1-13-1,-20 47 1,19-59-2,-19 59 3,10-68-2,-10 68 0,13-71 0,-13 71-1,9-73-3,-9 73 3,24-66-1,-24 66-2,32-61-3,-32 61-3,48-50-14,-48 50-7,63-36-8,-63 36-2,73-18 1,-73 18 1</inkml:trace>
  <inkml:trace contextRef="#ctx0" brushRef="#br2" timeOffset="19515.8502">17861 1324 89,'0'0'39,"0"0"-1,0 0 0,0 0-35,0 0 1,57 26-1,-57-26 0,0 0-1,58-24 0,-58 24-1,0 0 1,54-37-2,-54 37 1,0 0 2,0 0-2,25-48 0,-25 48 0,0 0 1,0 0-2,-56 6 2,10 15-3,2 14 2,4 1-3,24 3 2,25-8-3,-9-31-1,54 21-15,-54-21-7,100 0-8,-36-8-6,10-3 0,10-2 0</inkml:trace>
  <inkml:trace contextRef="#ctx0" brushRef="#br2" timeOffset="19781.0536">19351 928 87,'10'-46'41,"-10"46"1,-14-86 0,14 86-37,-49-66-1,49 66-1,-76-37-1,29 34 0,47 3-3,-95 19 1,95-19 2,-95 60-4,50 13 1,-25 44-2,19 17-5,30 2-16,9-15-11,29-21-5,8-30-1,4-32 0</inkml:trace>
  <inkml:trace contextRef="#ctx0" brushRef="#br2" timeOffset="19937.0556">18782 1384 103,'-42'-56'42,"42"56"-2,-26-51 0,26 51-42,7-47-9,-7 47-11,34-46-10,-34 46-8,70-31-3,-19 23 1</inkml:trace>
  <inkml:trace contextRef="#ctx0" brushRef="#br2" timeOffset="20670.265">17537 2343 81,'-4'-33'40,"5"17"-2,-11 1 1,10 15-35,-18 3 0,7 14 0,0 9-2,0 9 0,1 12 0,2 9-1,1 5 0,3 6 1,4 0-1,4-4 1,3-4-2,3-8 1,6-18 0,6-13 0,6-19 0,6-18-2,5-19 1,6-16-1,5-9 1,1-9-1,-2 2 2,-2 2-3,-6 11 2,-5 11 0,-9 17-1,-6 16 1,-6 15-1,-5 14 1,-5 13-1,-1 10 1,-1 7 0,3 1 1,3 0-1,5-4 0,5-12 1,6-11 1,8-19-1,6-16 1,2-19 0,0-11-1,-2-9 0,-4-8 0,-6-1-2,-8 1 0,-6 6-1,-9 9 0,-2 11-3,-6 12 1,2 22-4,0 0 0,14 12-4,-10-2-15,19 25-10,-1-13-1,16 11 1,2-13 0</inkml:trace>
  <inkml:trace contextRef="#ctx0" brushRef="#br2" timeOffset="21245.513">18906 2375 88,'-36'4'38,"-6"18"2,-18-6-2,2 17-31,-2 2-3,7 8 0,8-2-1,11 3-1,15-6 0,18-4-1,16-8 0,15-11 0,10-9-1,10-12 1,3-10-1,3-8 0,-3-11 0,-6-5-1,-7-5 1,-9-1-1,-9 1 1,-10 3-1,-10 9 1,-4 4 0,-8 12 0,-1 5 1,-2 10-1,1 6 0,12-4 1,-9 22-1,16-9 0,7-2 0,10 0 0,10-2 1,5-2-1,4-1 1,-1-2-1,-2 1 1,-5 0 0,-6 2-1,-8 2 1,-9 6 0,-7 1-1,-5 6 0,-5 1 0,-4 2 0,0 2 0,0-3 0,0-2-1,2-6 1,2-4 0,5-12 0,0 0 0,12-13 1,-1-6-1,3-4 1,0-4 0,1-3-1,-1-3 1,0-1-1,-1 2 0,-2-4-1,3 5-1,-1-5-2,9 4-4,-7-15-9,23 19-8,-17-16-9,17 12-7,-7-9 1,11 5-1</inkml:trace>
  <inkml:trace contextRef="#ctx0" brushRef="#br2" timeOffset="21460.5345">19822 1729 105,'0'0'40,"-14"18"2,-2 10-2,7 14-37,0 11 0,-2 18-1,3 9 0,1 13-3,0 8 1,3 1-2,4-5-2,0-14-6,17 3-13,-11-39-6,20 2-10,-7-31-1,15-9 0,-4-28 1</inkml:trace>
  <inkml:trace contextRef="#ctx0" brushRef="#br2" timeOffset="21764.5581">20013 2260 106,'-34'6'42,"7"16"0,-11-6 0,8 8-38,1-1-1,6 3-1,3-4 0,7 1-1,6-3 0,10 0 0,10-5 0,8-1-1,13-4 0,9-2 0,8-1 0,7-1-3,8-1 0,-3-5-3,13 13-10,-18-26-8,18 23-7,-20-26-10,7 4-1,-12-18 1,4 3 2</inkml:trace>
  <inkml:trace contextRef="#ctx0" brushRef="#br2" timeOffset="22232.5641">20736 1723 120,'-30'19'42,"-12"10"1,10 19-10,-4 6-29,4 14-2,-1 4 1,7 10-2,2 4 0,7 2-1,7-5 1,4-2-2,7-13 1,5-10-1,3-12 1,4-11 0,-2-16 1,6-17-1,-2-18 0,0-11 1,-1-11 0,1-10-1,0-2 0,0-7 0,6 1 1,-3 3 0,3 11-1,2 6 0,3 12 0,3 14 2,1 9-2,-1 11 0,-4 9-2,0 10 1,-6 4 1,-8 8-1,-11 2 1,-14 5-2,-14 1 2,-15 3-1,-10-3 0,-13 0-1,-3-3-1,1-12-2,15 4-8,2-34-9,40 12-4,3-39-8,41 6-7,14-24-1,33 1 2</inkml:trace>
  <inkml:trace contextRef="#ctx0" brushRef="#br2" timeOffset="22872.1723">21205 2304 111,'-40'22'41,"-12"-2"1,11 13-1,0-1-39,10 10 0,9 2 0,12 2 0,12-2-1,12-2 0,12-7 0,6-10 0,10-12-1,4-13 1,4-16-2,-1-14 1,-1-10-1,-4-11-1,-3-5 0,-9-4 0,-6 1 1,-15 1 0,-8 12 0,-13 12 1,-10 11 0,-8 14 2,-6 9-1,1 10 1,2 10-1,9 5 0,12 1 0,16-6-1,15-1 0,16-8 0,13-5 0,11-4 0,5-5 0,1-3 1,-7-1-1,-9 0 1,-10 0 1,-11 3-1,-15 3 1,-15 1-1,0 0 1,-23 22-2,1-3 0,-4 12 0,1 6 0,1 8 0,7 2 0,8 3 0,11-4 0,9-4 0,9-10 0,7-14 0,6-14 0,0-13 0,0-17 0,-3-8 0,-5-9 0,-6-7 0,-5-3 0,-7-2 0,-3 8-4,-9-2-3,5 20-8,-19-11-8,18 27-3,-21-14-9,22 27-6,-9-14-1,23 15 2</inkml:trace>
  <inkml:trace contextRef="#ctx0" brushRef="#br2" timeOffset="23293.3777">22036 1665 72,'19'-13'42,"-19"13"-3,15 0 2,-17 11-13,6 8-24,-1 13-1,4 10-1,0 14 1,0 10-2,-2 14 2,-3 10-4,-3 5 3,-1 8-3,-3-2 0,0-4-2,7-8-4,-5-19-12,26-1-7,-7-35-14,21-8 2,2-37-3,19-10 2</inkml:trace>
  <inkml:trace contextRef="#ctx0" brushRef="#br2" timeOffset="23527.3807">22520 2134 115,'-59'6'42,"1"23"0,-11-5 0,13 4-37,4 0-2,15 0 0,20-4 0,24-6-3,26-3 0,24-5 0,18-3 0,11 1 0,9 5-6,-9-12-11,10 25-7,-35-21-4,-3 25-13,-36-8-2,-15 15 0,-34-1 0</inkml:trace>
  <inkml:trace contextRef="#ctx0" brushRef="#br2" timeOffset="24322.9909">17326 3508 79,'0'0'38,"18"6"-1,-18-6 1,9 31-29,-9-7-2,5 12-4,0 6 0,3 14-1,-1 4 0,0 9-1,0 4 0,-1 0 0,-2 0-1,-1-6 1,-3-9-1,0-11 0,0-11 0,0-16 0,0-20 1,0 0-1,4-31 0,0-8 0,-2-14 0,-1-12 0,2-11 1,-1-9-1,4-2 0,4 1 0,8 3 0,6 9 0,7 12 0,5 13 0,2 15 0,3 15 0,-4 16 0,-6 9-1,-7 11 1,-12 8 0,-11 8 1,-11 4-2,-11 4 1,-10 5 0,-8 3 0,-5 1 0,-2 1 1,1 0-1,2-2 0,7 0 0,8-2 1,8 2 0,6-1-1,4 4 1,3 3-1,2 6 0,-4 6 0,0 5 0,-4 2-1,2-4-1,2-1-2,-1-16-7,21 4-10,-12-34-5,30 0-10,-4-31-4,23-8-1,-2-23 0</inkml:trace>
  <inkml:trace contextRef="#ctx0" brushRef="#br2" timeOffset="24884.5981">18378 3551 89,'-27'-14'39,"-1"16"0,-17-3 1,6 15-36,-21 6 1,2 10-2,-6 4 1,8 4-1,8-1 0,11 0-2,16-6 2,18-8-2,23-10 0,17-11 0,18-11 0,11-7-1,7-8 0,0-5 0,-3-1 0,-11 1-1,-11 3 1,-17 8 0,-13 9 0,-18 9 0,-13 17-1,-6 4 2,-6 6-2,0 5 0,6 2-1,6-3-1,15 0-3,10-16-4,30 10-11,-5-30-5,32 7-13,-4-19 0,16 1 0,-9-15 1</inkml:trace>
  <inkml:trace contextRef="#ctx0" brushRef="#br2" timeOffset="25649.0079">18935 3576 97,'-37'-10'40,"2"18"1,-15-3-1,13 15-35,-13 5 0,6 8-2,5 2 0,10 6-1,13-2 0,12-3-1,15-7 0,14-11 0,12-9 0,9-11-1,5-10 0,1-12 0,-1-9 0,-2-8 1,-9-4-1,-5 0 1,-11 0-1,-6 7 0,-6 7 0,-5 12 0,-7 19-1,-9 13 0,-4 23 1,-10 21-2,-5 20 2,-10 18-1,-9 14 1,-5 10-1,-4 0 1,1-5 0,3-10 0,7-14 0,8-20 0,10-22 0,14-22 0,13-26 0,7-15 1,12-23 0,5-15 0,6-15 0,4-14 0,2-11 0,0-1-1,-3 0 1,0 8 0,-5 10-1,-2 11 0,-3 13 0,0 15 0,1 17-1,1 11 2,8 7-1,4 4 0,9 0-1,10-1 1,7-3-1,7-6 1,0-3-1,0-5 0,-10-4 1,-5-4-1,-12-1 1,-13-5 0,-13 0 1,-12-1-1,-9 2 1,-10 4 1,-5 6-2,-10 10 2,-4 9-1,-5 13 0,-1 11-1,2 9 1,3 6-1,8 5 0,11 0 0,14-4-1,14-5 0,16-10-1,11-11-2,15 0-6,-3-23-7,22 9-5,-16-28-6,19 13-9,-18-19-4,5 6 0,-13-10 3</inkml:trace>
  <inkml:trace contextRef="#ctx0" brushRef="#br2" timeOffset="25961.0119">20085 3418 92,'-17'-21'40,"0"27"2,-17-4-1,4 17-21,-11 0-16,1 9-1,0 3-1,9 3 0,9-6-1,15-2 0,15-9 0,17-10-1,16-7 0,13-3 1,3-7 0,1 0-1,-4 3 1,-11 5-1,-16 10 1,-16 9-1,-18 12 0,-16 4 0,-11 8 2,-9 2-4,-1 2 1,-1-3-2,10-1-7,3-19-6,26 8-6,-6-32-5,36 12-6,-2-27-9,29 0-2,12-15 3</inkml:trace>
  <inkml:trace contextRef="#ctx0" brushRef="#br2" timeOffset="26553.8195">21772 3116 76,'-23'-8'41,"1"9"-1,-12-6 0,2 21-12,-12 2-26,-7 15 0,-10 17 1,-3 18-1,-6 14 1,3 10-1,6 6 1,12 1-2,15-6 1,22-6-1,22-16 0,20-15 0,23-23 0,16-13-1,7-16 1,2-13-1,-10-11 1,-11-12-1,-22-6-1,-24-3 0,-25 2 0,-25-3-1,-20 1 0,-13 1 0,-2 7-2,0 3 1,14 9-5,9-6-5,38 21-9,6-16-4,43 21-13,15-9-1,34 12 0,15-8 1</inkml:trace>
  <inkml:trace contextRef="#ctx0" brushRef="#br2" timeOffset="27084.2263">22378 4067 106,'-23'11'40,"12"5"1,-9-16-1,20 0-35,-20-5-1,8-5-1,-3-9 0,-2-5-2,-3-12 1,-4-10-2,-2-12 0,-4-14 0,-4-15-1,1-12 0,2-8 0,0-3 0,9 1 0,5 5 1,9 11 0,10 11 0,12 17 0,13 18 1,12 13 0,10 17 0,9 14 0,4 15 1,0 14-1,-8 11-1,-16 16 1,-20 15-1,-25 14 1,-24 9-1,-26 10 1,-22 4-1,-17 1 1,-5 0-1,6-9 1,16-8-1,26-16 0,30-17 0,40-19-2,35-21-2,47-7-7,15-31-7,39 6-5,-14-32-6,19 4-12,-21-15-2,-11 5 2,-23-5 2</inkml:trace>
  <inkml:trace contextRef="#ctx0" brushRef="#br2" timeOffset="27411.8305">22863 3389 115,'37'-5'40,"0"-14"2,24 10-2,13-10-38,-1 2 0,2 1 1,-3 3 0,-12 5 0,-7 5 0,-11 6-1,-14 10-2,-18 9 0,-12 11 0,-15 12 0,-14 12 0,-10 7 0,-9 8 0,-1 5 0,1-1 0,8 0 0,11-14-4,26 6-12,3-33-7,44 8-5,0-36-6,31-3-9,8-21-1,21-4 4</inkml:trace>
  <inkml:trace contextRef="#ctx0" brushRef="#br2" timeOffset="27567.8325">23945 3812 119,'-10'-20'43,"-2"10"0,-15-9-2,11 1-32,0 6-14,-1-11-11,17 23-7,-18-27-6,18 27-7,3-21-8,2 8 1,0-7 0</inkml:trace>
  <inkml:trace contextRef="#ctx1" brushRef="#br2" timeOffset="54696.5803">8605 9338</inkml:trace>
  <inkml:trace contextRef="#ctx0" brushRef="#br2" timeOffset="65554.3195">3061 2538 6,'7'-37'30,"4"7"0,-2 3 2,-1-5-16,6 24-3,-13-3-1,8 21-3,-11 5-3,0 20-1,-9 10-2,2 14-1,-4 9-1,1 13 1,-1 11-2,2 12 1,2 16-1,1 13 2,3 10-1,1 20 1,-2 12-1,0 13-1,-3 11 0,-1 9 1,-4 1 0,1 3-1,-3 2 0,1 1-1,0 6 3,-1 7-2,1 5 2,-3 7 2,-3 2-1,2 4 1,-3-6 0,4-1 0,-4-19-3,2-17-1,3-11-15,-2-29-21,4-21 0,-7-28-2,3-25 0</inkml:trace>
  <inkml:trace contextRef="#ctx0" brushRef="#br2" timeOffset="66209.5279">1742 7253 62,'23'-7'34,"5"2"-1,1-6-1,9 12-21,-1-4-6,12 8-1,3-1-2,10 3-1,13 1 0,11 3-1,14-1 1,14-2-1,14-1 0,22-2 0,16-4 1,15 1-1,17-3 0,12 0-1,15-4 1,18 2 0,13-3 1,13 1 0,11-2-1,14 0 1,11 0 0,13 1 0,13-4 0,51 2 0,-28 0 0,8 0 0,7 0 0,7 1 1,4 1-1,9 3 0,-1 1 1,-38 2-1,35 2 0,0 1 0,-10 3 0,-9 0 0,-15 0 0,-20-2-1,-17 1-1,-27-10-9,-20 6-26,-36-6 0,-32-1 0,-38-7-3</inkml:trace>
  <inkml:trace contextRef="#ctx0" brushRef="#br2" timeOffset="67301.5419">2856 7366 29,'0'0'25,"11"-4"-1,-11 4 3,4-15-21,-4 15-1,0 0 0,0 0 0,5-14 2,-5 14-1,0 0 1,19 4-1,-19-4-2,26 0-1,-5-1-1,9 4-1,5-1 0,7 3 0,7 0 0,7 3 0,5-1 3,11 1-2,5-2 0,12-2 0,11-8 0,11-5 0,10-7-1,13-6 0,12-8-1,11-6 0,10-7 0,4-5 0,5-5 1,7-4 0,2-4-1,1-3 0,1-5 1,0-4-1,1-4 0,0-4 0,-3-7 0,3-5 0,-1-7 1,6-5 0,-1-8-1,0-4-1,-1-8 0,2-3 1,-6-3-1,-5 1 2,-8-3-3,-7-2 1,-14-1 1,-9-1 1,-5-1-2,-5-2 4,-10-7-3,-5-3 0,-6-6 2,0 1 0,-3-9-1,2-3 2,-6 0-2,-3 0-1,-7 6 1,-3 2-1,-10 3 0,-8 9-1,-10 18 0,-17 2-8,-1 19-26,-19 9 0,-1 17-3,-11 8 2</inkml:trace>
  <inkml:trace contextRef="#ctx0" brushRef="#br2" timeOffset="68206.3535">8895 7576 71,'22'-49'37,"-5"9"-1,-10 6 1,-4 12-30,-3 22-2,-22 2-2,0 26 1,-3 24 0,-8 16-2,-2 17 1,-4 17-2,2 7 1,2 4-2,7-1 1,8-9-1,11-15-2,14-13 0,7-23-4,24-11-19,-1-31-13,14-13 1,-4-22-2,4-8 0</inkml:trace>
  <inkml:trace contextRef="#ctx0" brushRef="#br2" timeOffset="68362.3555">8682 7954 92,'-58'-3'38,"11"-2"0,23 8 1,24-3-34,26-18-2,42 1-1,33-7-5,32 7-22,10-13-13,20 3 1,3-4-3,-1 6 1</inkml:trace>
  <inkml:trace contextRef="#ctx0" brushRef="#br2" timeOffset="69329.5679">2266 4135 74,'-27'-18'36,"5"18"-2,-15 3 1,-5 16-31,-11 6 0,-5 18 1,-10 7-1,-2 14 0,1-1 0,11 4 1,9-10-1,28-7-1,25-22 0,31-24-1,34-31 0,33-27 1,25-30-1,18-24-1,8-18-1,-7-13 1,-13-6-1,-19 0 1,-24 6 0,-27 15-1,-29 24-1,-23 24 2,-21 29 0,-16 36 0,-14 42 1,-9 40-1,-7 33 1,0 27-1,5 18 0,10 9-2,15 5-3,11-26-14,36 0-8,1-36-11,28-13-6,7-25-2,19-15 0</inkml:trace>
  <inkml:trace contextRef="#ctx0" brushRef="#br2" timeOffset="70842.7873">14650 6089 63,'-12'-18'36,"-1"7"-2,-11-2 0,1 15-22,-16-2-4,2 20 0,-14 2-2,3 16-2,-5 6 0,7 8-1,2 0 0,14 1-1,12-6 0,22-9 0,19-12-1,19-16 0,19-22 1,15-19-1,16-24 0,13-19 1,8-21-2,-1-14-1,-4-17 1,-11-7 0,-14 0-1,-13 6 1,-20 15-3,-20 19 1,-20 26 2,-17 28 0,-15 39 1,-10 35-1,-12 37 0,-5 28 0,-1 22 2,4 14-1,10 11-3,11-8-1,26 2-13,6-29-22,30-11 1,6-26-1,20-15-3</inkml:trace>
  <inkml:trace contextRef="#ctx0" brushRef="#br2" timeOffset="71029.9897">15577 6052 110,'0'0'40,"0"0"0,38 12-2,6-9-40,10-4-2,17 10-12,-6-13-20,8 9-4,-12-3 1,-4 10-2</inkml:trace>
  <inkml:trace contextRef="#ctx0" brushRef="#br2" timeOffset="71185.9917">15596 6424 113,'-52'14'40,"33"-4"0,19-10-3,53-24-39,30 12-22,17-21-14,29 2-1,14-9-1,24-1-2</inkml:trace>
  <inkml:trace contextRef="#ctx0" brushRef="#br2" timeOffset="71856.8003">17252 5496 57,'-6'-10'36,"-4"14"-1,0 24 0,-7 11-30,4 26 1,-2 13-2,4 17 0,-3 8-1,3 6-1,4-2-1,3-12-9,11-9-24,4-17-3,14-15-1,6-24 0</inkml:trace>
  <inkml:trace contextRef="#ctx0" brushRef="#br2" timeOffset="72106.4035">17680 5782 83,'-44'9'40,"-14"7"0,6 22-4,-3-2-30,11 7-1,8-3 0,16-2-1,11-4 0,14-2-4,12-6 1,13-3 0,11-3-1,6-5-2,9 0-2,-2-15-21,16 8-14,-3-9 0,5 6-1,-6-8 0</inkml:trace>
  <inkml:trace contextRef="#ctx0" brushRef="#br2" timeOffset="72278.0057">18033 6335 103,'-15'-1'40,"-1"-15"0,15 2-2,1-12-37,10-9-14,16 11-24,0-8-3,8 7 1,-2-2-2</inkml:trace>
  <inkml:trace contextRef="#ctx0" brushRef="#br2" timeOffset="72668.0107">19141 5402 76,'0'0'38,"0"0"-2,-15 4 2,-8 24-34,-8 9 0,-5 18 1,-16 13-1,-4 15 2,-8 8 0,4 8 0,6 2-2,10-5 0,14-3-1,16-11-1,19-13-2,17-15-4,20-8-6,-3-24-28,23-8-2,-9-20 0,4-8-1</inkml:trace>
  <inkml:trace contextRef="#ctx0" brushRef="#br2" timeOffset="72824.0127">18650 5966 113,'-44'0'40,"9"-4"0,35 4 0,13-11-42,36-4 1,28-3-8,9-14-27,27 3-6,6-9 1,14 1 0</inkml:trace>
  <inkml:trace contextRef="#ctx0" brushRef="#br2" timeOffset="73198.4175">19658 5144 85,'-67'-1'39,"23"2"1,15-10-2,29 9-37,34-14 1,23 6-2,17 1 2,11 4-2,6 2 2,-4 7-1,-9 5 3,-16 7-2,-24 8 1,-26 8-1,-29 7 1,-23 7-1,-23 4 1,-11 2-2,-9 1 0,5-3-1,10-2 0,19-6 0,27-8-1,26-9-1,37-1-4,16-18-17,44 10-16,4-10-1,20 6-2,-1-7 0</inkml:trace>
  <inkml:trace contextRef="#ctx0" brushRef="#br2" timeOffset="73370.0197">20302 6460 113,'-33'22'40,"15"-19"-1,19-14-9,15-4-67,10-14-4,11 2 0,-6-5 0</inkml:trace>
  <inkml:trace contextRef="#ctx0" brushRef="#br2" timeOffset="76973.6659">3166 9525 13,'9'27'23,"-6"-7"0,1 9-4,-1 13-3,-9 5-5,4 15-3,-11 3-2,9 12 0,-8 1-2,5 10 0,-1-3-2,7 6 1,2-1-3,7 6 2,2 0-3,1 4 1,0 4-1,-1 3 0,-2 6 2,0 7 0,-4 1 0,1 5 1,-3 0 1,5 5-3,-3-3 3,8 7-1,1-1 0,4 0-1,1-2 1,4 4-3,3-1 1,-1 3 2,0 2-2,1 0 2,-3 1-2,1 7 1,-5 3 0,2 4 0,-5 0-1,3 7 1,-2 1-1,0 6 0,0 0-2,0 7 1,1 3-1,-2 7 0,-3 4 1,-1 3-1,-2-7 1,-1-5-2,3-15 3,-1-28-9,14-20-25,-3-35-4,14-27 2</inkml:trace>
  <inkml:trace contextRef="#ctx0" brushRef="#br2" timeOffset="77691.2751">2400 15486 10,'5'-18'30,"10"1"-1,10-1 3,6-1-30,12 2 1,10-3-1,14 5 1,7-4-1,16 4 2,11-4-1,13 5 0,9-1-2,15 2 1,12-1 0,13 2-1,9-1 1,14 3-1,8-3 0,13 2 0,12-3 0,11 3 0,6-3 0,12 2 1,11-2 0,7 0 0,10-1 0,9 0 0,9-5 1,12 0 0,12-5 0,14-2 0,11 0 0,8-1-1,11 0 0,8 3 0,4 4 0,0 3-1,-2 3 0,-4 4-1,-1 2 1,-1 2 0,1-3 0,3 1 0,7-8 0,11-1 2,7-5-2,9-3 2,3 0-3,4-2 2,-4 2-3,-8-2 0,-12 6-4,-25-9-7,-15 11-24,-39-6-1,-32 6-1,-48-9 0</inkml:trace>
  <inkml:trace contextRef="#ctx0" brushRef="#br2" timeOffset="78346.4835">1984 11459 71,'0'0'38,"2"-17"-1,2 30-2,-8 6-30,5 17 0,-3 14-2,2 17-2,-3 12 1,-2 9-2,-1 8 0,2-4-1,1-3-2,2-15-5,16-8-27,-6-27-2,12-15-1,-1-29 0</inkml:trace>
  <inkml:trace contextRef="#ctx0" brushRef="#br2" timeOffset="78533.6859">1663 11529 85,'-54'-6'41,"7"2"-1,32 12 1,15-8-37,49-11 1,25-7-3,23-6 0,27-6-3,18-6-4,23 10-27,-5-10-7,13 16-2,-6 4-2</inkml:trace>
  <inkml:trace contextRef="#ctx0" brushRef="#br2" timeOffset="79547.6989">11475 15147 40,'0'0'37,"-9"-11"1,9 11-1,-18 8-30,9 10-3,-4 1-1,2 13 1,-6 4-1,2 10 0,-2 2 0,2 2-1,1-4 1,5-3-2,2-8 0,3-10-1,7-10 2,-3-15-2,18-6-1,-4-16 2,2-6-1,0-8 0,0-7 0,-3-2 1,0 0-2,-5 4 2,-2 5 0,-5 13-1,-2 9 1,1 14 0,0 0 0,-14 29 0,11-3 0,3 7 1,7-3-1,8-4 1,10-10 0,13-10-1,12-15 1,10-13-1,10-10 0,3-10 1,0-3-2,-2 4 1,-10 3-1,-11 11 1,-12 16-1,-12 14 1,-15 19-1,-11 11-1,-10 14 0,-3 4 0,0 7-1,4-7-4,12 1-3,-1-23-31,30-3 0,3-22-2,26-3 2</inkml:trace>
  <inkml:trace contextRef="#ctx0" brushRef="#br2" timeOffset="79641.3001">12646 15352 56,'0'0'38,"-2"-12"-4,-18-3-21,-4 1-42,-8-7-9,1-5 0</inkml:trace>
  <inkml:trace contextRef="#ctx0" brushRef="#br2" timeOffset="81107.7189">3732 15391 11,'0'0'31,"0"0"2,0 0 0,0 0-24,0-10-2,0 10-1,0 0-2,0 0-1,0-19 1,0 19-2,0-22 0,1 8 0,0-4-1,3-2 0,-1-4 1,3-2-2,1-8 1,3-1 0,3-8 0,2-3-1,3-4 1,0-2-1,3-2 0,1-2 0,0 1 1,-1 1 1,2 2-1,-1 2 1,0-2-1,1 0 1,2-4-1,1 0 1,3-5-2,2-2 0,4-1 0,1-3 0,2 1 1,1 2 1,0 1-1,2 5 0,-2 0 0,0 0 0,2 1 0,2-1 0,4-3-1,4-4 0,7-3 1,5-7-2,5-3 2,8-4 0,4-3 0,6-2 0,6-2 0,1 1-1,2-1 1,3 1-1,0 3 1,2 0 0,-1-3-1,5 1 1,0-1 0,0-1 0,5-2 1,2 1-1,5 2 0,3 2 0,5 3 0,-2 2-1,3 2 1,5 2 0,6 0-1,9 1 1,6 1-1,3-1 0,7 2 0,6 4 2,1 3-2,0 7 2,-6 4-2,-5 7 2,-4 4-2,-4 5 3,-5 4-3,-3 1 0,0 2 1,5-1-1,4 1 0,3-4 0,4 1 0,8-1 0,4-1 0,5-1-1,2 1 2,5 0-2,2 0 2,2 2-1,5-2 1,2 2-1,1-2 1,3 0 0,5 1-1,2-1-1,2 3 1,5 0 0,2 0 0,-1 3-1,-3 2 1,2 2 0,-4 5 0,-8 0-1,-9 4 0,-8-1 0,-10 5-2,-12-2-2,-2 12-13,-24-9-18,-5 5 0,-17-2-1,-5 4 0</inkml:trace>
  <inkml:trace contextRef="#ctx0" brushRef="#br2" timeOffset="92230.6615">14591 12226 49,'-1'-21'36,"1"21"-1,-14-8 1,5 25-30,-4 5-1,12 17 2,-5 9-4,5 13 1,-2 7-1,5 10-1,-1 5 0,3 1-1,3-3-4,-1-16-10,12-2-24,-2-18 1,5-13-3,-3-19 1</inkml:trace>
  <inkml:trace contextRef="#ctx0" brushRef="#br2" timeOffset="92449.0643">14063 12155 77,'-28'-18'40,"30"3"-1,28-12 1,29 0-39,29-7 1,25-1-2,19 0 0,12 4-4,12 16-28,-14 1-5,-6 16-2,-19 5 0</inkml:trace>
  <inkml:trace contextRef="#ctx0" brushRef="#br2" timeOffset="92636.2667">15081 12421 73,'-63'31'40,"14"-13"-3,24-5 3,25-13-36,28-22-3,30 0 0,20-8-4,17 7-7,-3-8-28,7 11 1,-16 4-2,-16 18 2</inkml:trace>
  <inkml:trace contextRef="#ctx0" brushRef="#br2" timeOffset="92792.2687">15221 12697 80,'-80'56'39,"8"-19"0,26-5 1,22-21-35,24-11-3,51-15-1,23-12-3,31 0-7,15-15-28,28 3-2,7-8-2,15 7 1</inkml:trace>
  <inkml:trace contextRef="#ctx0" brushRef="#br2" timeOffset="93322.6755">16666 11715 58,'10'-14'37,"-10"14"-2,0 0 1,-3 21-30,-1 2-2,8 15-1,-2 11 0,6 22-1,-2 12 1,2 15-1,-3 8-1,-2 2-3,1 1 0,-6-12-6,13-5-27,-9-25-1,11-18-1,4-27-1</inkml:trace>
  <inkml:trace contextRef="#ctx0" brushRef="#br2" timeOffset="93587.8789">17133 11978 67,'-47'25'37,"-11"6"0,6 15 1,-10-1-32,15 4-1,8-7-1,16 0 0,10-11-1,20-6 0,17-10 0,18-6 0,12-9-1,16-2 0,7-2 0,5-2-2,0 3-2,-8-4-3,7 11-32,-21-4-3,-3 8 0,-16-7-2</inkml:trace>
  <inkml:trace contextRef="#ctx0" brushRef="#br2" timeOffset="94477.0903">18037 12662 54,'5'-17'37,"-4"-8"-1,4 1 1,-9-10-28,6 4-4,-3-5-1,2 2-2,-2 1-1,1 3 0,0 5 0,3 3-1,1 6 1,-4 15-1,15-9 1,-4 17 0,-2 5-1,3 6 2,-1 7-2,3 4 2,-1 2-2,1-1 1,-2-2-1,2-4 0,-1-7 1,0-8-1,-2-12 1,2-17-1,-1-15 2,1-17-1,-3-18 0,-1-15 0,-1-17 0,-1-8 1,-1-8-1,-2-1-1,-4 1 0,-2 9 1,0 11-1,0 14 2,-1 15-2,2 15 0,4 15 0,5 12 1,8 11-1,9 8 1,14 4 0,17 2 0,20-2 0,16 0 0,17-2 1,14-3-1,15-2 0,9-3-1,2 2 0,-1-2-1,-9 3 0,-11-1-3,-10 11-6,-28-4-27,-13 12-2,-29-4 1,-17 8-2</inkml:trace>
  <inkml:trace contextRef="#ctx0" brushRef="#br2" timeOffset="95491.1033">19029 12150 52,'-11'-14'34,"0"8"1,-7-8-11,18 14-13,-29-4-2,19 9 0,-6 0-3,7 8-2,-4 3 0,5 6-1,-2 2-1,3 5-1,-1 1 1,1-2-1,0-2 0,3-5 0,-1-9-1,5-12 1,0 0-1,7-14 0,0-10 1,4-7-1,0-3 0,1-5 0,-2-1 1,-1 4-1,0 5 0,-4 8 0,-1 9 1,-4 14-1,0 0 1,4 19-1,-2-1 1,3 4 0,5-2-1,7-4 1,6-8 0,11-10 0,9-11 0,8-11 0,7-6 0,4-7 0,1-2 0,-4 2-1,-8 3 1,-7 7 0,-11 9 0,-10 10-1,-10 12 1,-9 12 0,-7 12 0,-2 8 0,-2 9 0,1 8-1,4 2 0,5-1 0,10-5-2,3-13-5,21 0-29,-7-20-4,15-1 1,-2-17-2</inkml:trace>
  <inkml:trace contextRef="#ctx0" brushRef="#br2" timeOffset="95662.7055">19991 12336 104,'-8'14'41,"-9"-14"1,17 0-2,-23-3-38,15-10-3,8 0-3,-6-15-20,12 14-16,-9-8-1,7 8-1,-9-6-1</inkml:trace>
  <inkml:trace contextRef="#ctx0" brushRef="#br1" timeOffset="196615.1924">20826 5256 74,'0'-25'38,"-6"-1"-3,3 12 2,-6 2-32,9 12-2,-13 10 0,8 13-1,-6 11 3,1 11-4,-3 5 2,3 7-1,0 1-1,6-3 0,6-8 0,11-9 0,10-15 0,13-12 0,11-18 0,9-13-1,5-11 1,4-11 0,2-7 0,-5-5 0,-7 0 0,-9 4-1,-12 8 1,-8 12 0,-11 15-1,-15 15 0,-5 33-1,-11 17 1,-8 25-1,-5 19 1,-6 17 1,0 11 1,-3 7-1,0-1 1,0-7 1,-3-11 0,-2-16 0,-2-13-1,-3-20-2,1-20-1,3-15-6,-4-27-30,19-17-2,5-24 0,18-17-3</inkml:trace>
  <inkml:trace contextRef="#ctx0" brushRef="#br1" timeOffset="196849.1939">21887 5442 104,'-20'11'39,"20"-11"-1,-13-8-4,28-9-34,19-5-2,13-9-4,26 2-27,0-9-4,13 7 1,-7-3-2</inkml:trace>
  <inkml:trace contextRef="#ctx0" brushRef="#br1" timeOffset="197036.3951">21853 5648 96,'-42'35'38,"15"-23"2,27-12-2,18-12-34,26-9-1,19-9-2,12-7-4,18 7-29,-9-10-5,8 9-1,-14-2-1</inkml:trace>
  <inkml:trace contextRef="#ctx0" brushRef="#br1" timeOffset="197613.5988">22625 5373 106,'0'0'39,"0"-15"2,0 15-1,0 0-37,0 0 0,-9 13 0,1 7-1,-6 4-1,-2 5 1,-2 3-2,0 1 1,2-1-1,2-7 0,5-5 0,7-10 1,2-10-1,22-14 0,-2-9 0,5-7 0,1-7 1,1-3-1,0-4 0,-3 4 0,-7 6 1,-4 7-1,-5 7 1,-5 9-1,-3 11 0,0 0 1,-12 18-1,7-1 0,4 4 1,3 0-1,10 0 0,8-3 1,10-9 0,9-4-1,10-9 1,5-8 1,3-8-1,3-4 1,-4-5-2,-5-2 0,-6 2 0,-9 3 0,-8 4 0,-7 8 0,-10 12 0,-8 12 0,-12 13 0,-4 13 0,-5 9 0,0 7-2,6 8 0,3-4-5,17 10-8,-2-26-10,32 5-15,-3-18-1,17-4-1,-4-19 1</inkml:trace>
  <inkml:trace contextRef="#ctx0" brushRef="#br1" timeOffset="198066.0017">23532 5336 106,'0'0'41,"11"17"-1,3-16-1,12 6-35,4-1 0,4 4 0,-2-1 0,-5 4-2,-5 1 0,-5 4 0,-13 5-1,-11 4 0,-11 4-1,-10 1 1,-7 3-1,-1-3 1,3-1-1,5-5 0,13-11-1,15-15 1,16-4 0,18-15 0,11-12-1,11-8 1,4-8 0,-1-5-1,-5 3 2,-10 3-1,-12 9 0,-16 12 1,-16 25-1,-19-5 1,-7 22-1,-5 12 1,3 7-1,4 2-1,16 1-2,15-8-2,31 2-11,3-28-9,38 4-16,0-23 0,21-3-3,-1-19 3</inkml:trace>
  <inkml:trace contextRef="#ctx0" brushRef="#br1" timeOffset="198424.804">24227 4843 72,'-43'3'38,"25"2"1,18-5 0,18 1-19,13-5-15,13 5 0,-1-3 0,0 7 0,-10 1-1,-8 6-2,-17 5 0,-16 3 0,-18 5-1,-12 4 1,-8 2-1,-3 0 0,4-2-1,10 0 1,14-5-1,22-4 0,23-5 0,23-7-3,25 4-6,3-16-13,28 16-8,-11-14-13,12 9 1,-12-5-1</inkml:trace>
  <inkml:trace contextRef="#ctx0" brushRef="#br1" timeOffset="200764.819">18152 13743 55,'0'0'37,"-9"-17"-3,9 17 1,0 0-32,-11 15 0,8 3 1,0 12-1,-1 6 1,1 10-2,-2 4 1,5 3-1,0-4 1,7-2-1,5-11-1,10-10 0,11-17 0,10-14 0,6-14 0,9-15 0,4-9 0,-1-7 0,-4-2 0,-5 4-1,-13 5 1,-7 12-1,-11 16 0,-21 15-1,9 23 1,-20 18-1,-6 21 0,-7 19 1,-5 19-1,-4 13 2,-1 10-2,-5 5 1,-5-3 0,-2-1 1,-4-10 0,-2-11 0,-8-20 0,-5-17-1,-5-25 1,2-22-1,8-25-2,5-30-4,22-9-23,2-36-10,29-6 1,12-23-1</inkml:trace>
  <inkml:trace contextRef="#ctx0" brushRef="#br1" timeOffset="201014.4206">19098 13954 76,'8'19'41,"-8"-19"1,13-10-3,-2-3-32,13-8-6,11 0 0,10-4-1,9 4-1,4-3-5,15 15-30,-16-6-2,2 15 0,-15-5-2</inkml:trace>
  <inkml:trace contextRef="#ctx0" brushRef="#br1" timeOffset="201154.8215">19322 14034 86,'-50'36'40,"6"-15"0,23 0-1,21-21-36,0 0-5,57-16-8,2-14-29,22 2 1,4-10-3,19 4 2</inkml:trace>
  <inkml:trace contextRef="#ctx0" brushRef="#br1" timeOffset="202652.4311">20352 13478 39,'0'0'31,"0"0"2,1-12-1,-1 12-23,0 0-4,-5 14-1,5-14 0,-9 28 0,2-5-1,2 9 1,-2 4 0,2 7-1,-3-1-1,2 5 1,-2-6-1,1-2 0,0-8 0,1-5-1,0-10 0,4-6 0,2-10 0,0 0 0,3-27 0,2 1-1,1-7 1,1-8-1,1-2 1,0-2-1,0 1 0,0 6 0,-2 5 0,0 10 1,-3 10-1,-3 13 0,0 0 1,7 19-1,-7 1 1,4 5-1,0-2 1,4 1-1,6-5 1,6-6 0,7-11-1,6-10 1,5-9 0,6-10-1,3-4 2,1-5-2,-2-1 2,-2 3-2,-7 4 1,-8 7 1,-7 4-1,-5 9 0,-17 10 0,13 10-1,-17 12 1,-3 15 0,-3 8-1,1 10 1,-3 9-1,0 3 0,3-2 0,3-1-1,8-7-2,2-14-2,17 1-25,-7-28-9,16 0-2,-2-19-1</inkml:trace>
  <inkml:trace contextRef="#ctx0" brushRef="#br1" timeOffset="204805.2449">19119 11902 42,'-16'-4'34,"-10"4"1,-1 13 0,-16 1-20,7 16-4,-12-3-4,11 3-2,3-2-2,13-4 0,11-9-1,10-15-1,35 0 0,12-17-1,19-6 1,16-3-1,13-1 1,2 0-1,-4 5 0,-12 10 0,-22 12 1,-27 14-1,-33 16 0,-34 18 0,-36 14 1,-29 12 1,-24 3-1,-6 4 2,4-11-2,20-11 1,28-21-1,39-22 1,42-27 0,42-24-2,46-21 1,32-16-1,20-7 0,4-1 1,-10 7 0,-23 12-1,-31 19 1,-37 20-1,-46 22 0,-41 21 0,-33 13 0,-21 9 1,-7-1-1,5-2 0,16-9 1,23-10-1,33-16 1,25-5-2,41-16-6,14-7-29,27 5-3,0-10-1,6 4-2</inkml:trace>
  <inkml:trace contextRef="#ctx0" brushRef="#br1" timeOffset="206256.0542">19899 11835 59,'0'0'36,"-16"-13"-1,16 13 2,-9-14-29,9 14 0,22-10-4,6 8 2,8-8-2,16 6 2,9-4-4,10 1-1,6-4 1,3 3-2,-4 0 1,-6 4 0,-10 4 0,-16 4 0,-14 12 0,-17 7-2,-19 11 1,-18 10 0,-19 10 0,-16 14-2,-17 7 2,-7 6-1,-5-4 2,5 1 1,5-11-2,14-7 2,19-16-1,24-16 0,28-17-1,24-17-2,27-5-7,6-23-30,21 2 2,-1-19-2,7 2-1</inkml:trace>
  <inkml:trace contextRef="#ctx0" brushRef="#br1" timeOffset="206427.6553">20095 12060 98,'-13'0'41,"36"-4"0,22-18-3,18-3-39,37 0-5,11-8-31,16 12-2,-8 2 0,-4 13-3</inkml:trace>
  <inkml:trace contextRef="#ctx0" brushRef="#br1" timeOffset="207363.6613">11650 15171 49,'9'-35'38,"-5"12"0,-20 4 0,4 12-34,-20 8-1,-2 11 0,-8 9 0,-2 12 0,-2 6-1,4 5 0,4-2 0,11-1 0,12-10-1,18-11 0,18-15 0,19-13 0,22-20 0,18-10-1,15-9 1,9-7-1,3-3 0,-4 4 0,-11 7 1,-14 12-1,-23 12 0,-24 14 0,-31 8 0,-24 31 0,-28 7 0,-19 11 0,-17 10 1,-6 5-1,0-3 1,10-6 0,18-15-1,22-15 1,32-23 0,29-19 0,33-24 0,29-13-1,20-9 0,8-3 1,0 5-1,-6 9 0,-19 15 1,-21 20-1,-29 22 0,-32 22 1,-34 18 0,-17 13 0,-15 5 0,-4 2 0,4-9 0,12-7 1,18-17-2,22-16 0,32-15-2,17-16-3,31 4-29,-1-21-8,19 12 0,-5-9-1</inkml:trace>
  <inkml:trace contextRef="#ctx0" brushRef="#br1" timeOffset="207894.0647">12779 15073 62,'5'-27'40,"12"11"-1,-2-5 1,11 13-38,6 3 1,10 7 0,3 1-1,7 7 0,3 1-1,4 2 0,1-3 0,3 2 0,-1-3-1,-2 0 1,-6 1-2,-8 4 2,-10-3-1,-8 4 0,-10 1 0,-9-2 0,-11 1 0,-9 0-1,-7 0 1,-7 1-1,-7 5 1,-6 2 0,-4 5-1,-4 6 2,-3 5-1,1 4 0,2 2 1,3 2-2,8-2 1,9-4 0,11-6 1,15-11-4,17-10 2,9-16-2,19-7-4,1-25-26,22 3-5,-6-14-2,9 5 1</inkml:trace>
  <inkml:trace contextRef="#ctx0" brushRef="#br1" timeOffset="208112.4661">13078 15355 75,'0'0'43,"23"26"-1,9-26 0,16 3-39,18-7-1,15-6-1,11-1-2,-1-9-6,12 11-33,-6-12 0,9 11-3,-10-6 0</inkml:trace>
  <inkml:trace contextRef="#ctx0" brushRef="#br1" timeOffset="211794.0897">21190 14225 44,'3'-19'33,"4"5"0,-3-14-9,9 9-16,-7-9-3,5 6-1,-5-5-1,1 8-1,-3-1 0,-2 6 0,-2 4-1,0 10 1,0 0-1,-12 1 0,12-1-1,-7 21 0,5-6 0,3 2 0,2 2 1,5-2-2,2-1 2,3-1-1,0-5 1,2-3 0,0-8 1,0-9-1,-2-14 1,-2-11-1,-3-13 1,-2-12-1,-5-13 1,-3-11-2,-4-6 1,-3-7 0,-3 2 1,-2 2-1,-2 4 1,2 11 0,0 11 0,3 12 0,1 10 0,8 12 1,4 10-2,9 8 0,7 6-1,11 3 1,13 3-1,17 1 1,16 2-1,16 1 1,14 1 0,12 3 0,9 0 0,8 2 0,-1 1 0,-3-1 0,-9-1-1,-8-3-1,-11 2-2,-19-13-12,-9 11-21,-25-6-1,-9 8-1,-22-4 0</inkml:trace>
  <inkml:trace contextRef="#ctx0" brushRef="#br1" timeOffset="212340.0932">21962 13439 39,'-19'-1'35,"9"4"2,-5-6 0,15 3-12,0 0-17,0 0-2,22-19-1,13 8-1,8-3-2,10-1 0,8 1-1,6 4 0,-2 3 0,-5 7 0,-12 7-1,-13 9 0,-20 10 0,-15 8 0,-20 8 0,-17 9 0,-14 4 1,-10 8 0,-9-1 0,1 0 1,3-4-1,8-2 1,11-7-1,16-9 0,17-6-1,22-10 0,21-10 0,20-5 1,16-9-1,15-7-1,10-3-1,0-6-1,4 7-17,-21-14-18,-3 11 0,-26-13-3,-9 8 2</inkml:trace>
  <inkml:trace contextRef="#ctx0" brushRef="#br1" timeOffset="212511.6943">21962 13652 93,'17'0'41,"20"-14"-1,34 3-1,16-9-41,7-11-31,16 11-6,-12 0 1,-7 14-3</inkml:trace>
  <inkml:trace contextRef="#ctx0" brushRef="#br1" timeOffset="213213.6988">18283 15382 56,'8'-12'40,"-8"12"-2,0 0 2,-29 25-37,10 10-2,1 11 2,3 11-1,2 4 2,8 2-2,8-6 1,15-9-2,10-14 1,13-17 0,10-20-1,7-18 0,4-11 0,2-11 0,-6-5-1,-11-3 1,-10 2-1,-10 6 1,-13 9-1,-11 11 1,-3 23-1,-21 3 0,2 27 1,-7 22-2,0 23 1,-4 23-1,-2 20 2,0 18-3,-6 7 3,-2 1-1,0-7 1,-3-7-1,-5-17 2,1-24-2,-6-20 1,-3-30 0,4-27-1,0-23-3,10-20-2,1-43-23,26 1-12,0-24 0,28-5-2</inkml:trace>
  <inkml:trace contextRef="#ctx0" brushRef="#br1" timeOffset="213478.9005">19099 15671 68,'-13'6'42,"13"-6"-3,0 0 1,19-26-38,10 6-2,12-3 0,12 0-1,4 1-2,7 10-4,-11-6-30,7 17-1,-18-3-1,-5 15 1</inkml:trace>
  <inkml:trace contextRef="#ctx0" brushRef="#br1" timeOffset="213619.3014">19141 15844 72,'-45'41'41,"8"-21"-3,29 1 2,19-17-38,25-12-3,30-9-3,11-13-33,32 6-1,4-15-2,22 7 0</inkml:trace>
  <inkml:trace contextRef="#ctx0" brushRef="#br1" timeOffset="214336.906">20469 15754 55,'0'-25'38,"3"15"-1,-3 10-1,0 0-32,-15 13-2,4 15 1,-5 6-1,0 8 1,-3 3-1,1 4 1,0-7-1,5 0 0,2-12 0,6-8 0,5-22-1,0 0-1,10-8 1,2-15-1,3-11 1,1-10-1,1-1 1,1-2-1,-3 1 0,0 4 0,-5 9 1,0 6 0,-5 12-1,-5 15 0,0 0 1,10 22-1,-7-3 1,6 3-1,3-2 0,5 0 1,6-7-1,8-11 1,6-11-1,7-5 1,2-8 0,2-6 0,-1-3-1,-1 0 1,-4-1 0,-4 5-1,-6 5 0,-8 6 1,-4 7-1,-7 11 0,-4 12 1,-5 13-1,-7 14 0,-5 13 0,-5 11 0,-1 8 0,-1 3-2,5-9-1,15 4-24,-1-31-13,25-8 0,7-34-3</inkml:trace>
  <inkml:trace contextRef="#ctx0" brushRef="#br1" timeOffset="214929.7098">21806 15596 54,'-13'-20'40,"13"20"-2,-14-10 1,14 10-30,0 0-4,0 0-2,23-5 0,4-1-1,10-3-1,11-2 2,9-3-2,9 1 1,5-2-1,4 5 2,-4 3-3,-6 9 3,-13 8-2,-12 8-2,-16 11 2,-20 10-2,-17 8 2,-18 3-2,-14 9 1,-13-1-1,-8 3 1,-5 2 0,2-3 0,5-6 1,9-5 0,13-8 0,18-7-1,18-9 1,24-10 0,18-10 0,21-14-1,17-2-1,14-7-1,4-8-3,5 11-13,-18-16-22,1 13 0,-24-8-2,-6 16 1</inkml:trace>
  <inkml:trace contextRef="#ctx0" brushRef="#br1" timeOffset="215132.5111">21875 15777 72,'0'0'42,"0"0"-1,19 13 0,4-11-40,18-12-3,21 0-4,2-16-29,26 10-3,-3-13-3,12 5 1</inkml:trace>
  <inkml:trace contextRef="#ctx0" brushRef="#br1" timeOffset="215584.914">23006 14808 49,'-11'10'36,"1"0"0,4 11-1,-13-2-29,12 4-2,1-1-3,0-6-6,14 3-29,-8-19 0,22 14-3,0-23 1</inkml:trace>
  <inkml:trace contextRef="#ctx0" brushRef="#br1" timeOffset="215756.5151">23393 14699 72,'-36'38'39,"-18"1"-3,2 17 1,-12-2-34,3 7-4,8 3-3,-2-10-32,24 6-1,7-16-2,24-2 1</inkml:trace>
  <inkml:trace contextRef="#ctx0" brushRef="#br1" timeOffset="216146.5176">23339 15091 59,'-11'7'39,"11"-7"-1,0 0 2,12-10-33,15 4-2,2 0 0,3 5 0,-4 0-2,-1 9 0,-9 1-1,-6 10 0,-12 1-1,-7 6-1,-8-2 0,-2 3-1,-3-2 1,0-2 1,3-2-1,3-3 0,9-3 2,8-3-1,9-4 0,12-2 1,7-3-1,8-2 0,6-1-1,4-3-3,10 8-14,-16-17-17,14 9-7,-11-10-3,9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22:29:39.27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14T22:30:16.684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2802 788 70,'0'0'38,"57"-55"0,-57 55-3,0 0-30,0 0 0,0 0 1,31 64 0,-31-32-1,-22 58-2,-7 14-1,-2 12-6,-5-4-30,22-14-6,14-98 1,6 65-1</inkml:trace>
  <inkml:trace contextRef="#ctx0" brushRef="#br0" timeOffset="296.4038">3841 756 67,'0'0'41,"0"0"-2,14 56 1,-52-1-32,-27 82 0,-41 39-1,-27 32-1,-31 28-2,-16 23-1,-16 1-1,2-16-3,40-70-4,13-44-32,52-33-4,29-45 0,41-32 0</inkml:trace>
  <inkml:trace contextRef="#ctx0" brushRef="#br0" timeOffset="1716.022">4559 1558 50,'0'0'29,"-2"-49"2,-21 15-2,-16 14-27,-18 25 1,-19 14 2,-11 18 1,-22 20 0,-1 19 1,-3 16 1,7 11-1,0 0-1,17 0-2,9-4 1,24 4-3,21-7 0,26-4-1,23-7 0,29-7 0,26-5-1,23-2 1,19-7-1,13-5-1,13-5 0,11-7 0,7-7 0,2-11 0,-1-9 0,-1-16 1,2-18 0,-2-16 2,-3-26 0,-8-24 1,-7-23-1,-6-19 0,-9-21 1,-16-17 0,-20-15-1,-52 84 0,-8-11 1,-13 7-2,-12-6 0,-21 6 0,-18 1-1,-22 12 0,-17 6 0,-21 18 0,-12 12-2,-60 1-1,-85 54-27,-6 50-9,3 41-3,31 42 0</inkml:trace>
  <inkml:trace contextRef="#ctx0" brushRef="#br0" timeOffset="3785.8821">9525 1022 77,'0'0'41,"28"-46"-3,-28 46 3,0 0-33,30-47-3,-30 47-2,0 0-1,0 0-1,0 0 0,16 55 0,-16-55-2,6 61-3,-6 23-1,11 6-9,-9 1-21,13 4-3,-2-6-1,3-9 0</inkml:trace>
  <inkml:trace contextRef="#ctx0" brushRef="#br0" timeOffset="4113.4863">9150 2026 92,'-13'1'41,"33"-2"-1,9-12-2,18-2-34,30-4-3,22-7 2,23-7-2,15 0 0,10-2-3,3-4-2,16 5-32,-19 2-4,-2 12 1,-20 5-3</inkml:trace>
  <inkml:trace contextRef="#ctx0" brushRef="#br0" timeOffset="5096.2989">9550 2663 73,'16'-10'39,"6"-10"-3,16 6 2,7-8-35,11 7 0,3-4 1,2 15-1,-6 7-1,-8 18-1,-14 12 0,-16 12 1,-19 14-1,-17 7 1,-13 4-1,-8-3 0,-1-8 0,4-14 1,10-18-1,27-27-1,6-18 1,30-26-2,22-25 2,12-14-1,10-10 2,5-3-2,-4 7 1,-12 14 0,-15 18 1,-15 22 0,-18 29-1,-14 31 1,-12 22-2,-6 16 1,0 12-5,0-6-19,21 20-17,6-13 0,21-1-2,10-18 0</inkml:trace>
  <inkml:trace contextRef="#ctx0" brushRef="#br0" timeOffset="6250.7137">9862 8022 81,'0'0'38,"-10"18"-2,-4 14-2,0 20-34,-1 11 0,3 12-1,4 12-6,-6-8-9,12 4-19,0-9 0,13-5-1,6-17-1</inkml:trace>
  <inkml:trace contextRef="#ctx0" brushRef="#br0" timeOffset="6484.7167">11031 7996 91,'-112'133'38,"-38"23"1,-28 27 0,-31 18-38,-5 8-2,2 0 2,12-7-1,25-8-8,20-29-29,36-23 0,36-36-1,41-33-1</inkml:trace>
  <inkml:trace contextRef="#ctx0" brushRef="#br0" timeOffset="7186.7257">10059 10248 85,'-3'15'37,"3"-15"1,-15 13 0,15-13-30,-14-16-7,12-4 1,4 0-1,1-3-1,3 3 2,2 0-1,3 7 1,-1 7-1,3 11 0,-3 10 0,1 8 0,-2 6-1,0 3 1,-2 2-1,4-2 1,-2-7 0,2-6 0,2-18 1,3-18-3,4-18 4,3-18-3,2-18 2,-3-17-1,-5-17-1,-3-12 0,-7-7-1,-8-2 2,-9 9-2,-5 9 0,-6 15 1,1 17-1,2 16 2,9 14-1,12 16 1,18 10-1,24 4 1,25 0 0,24-1-1,18-3 0,20 2-1,10-2-1,9 6-5,-14-4-29,1 13-5,-27 2 1,-16 11-2</inkml:trace>
  <inkml:trace contextRef="#ctx0" brushRef="#br0" timeOffset="7701.5323">10739 9538 93,'25'-15'39,"14"7"1,-3-9-2,2 9-36,4 0 0,-2 9 1,-10 9-1,-8 14-1,-15 11 1,-16 14 0,-14 9-1,-9 10 2,-9 0-2,-2-1 1,3-8 0,7-16-1,15-18 0,18-25 0,20-18-1,20-24 0,18-18 0,16-13-1,9-8 0,4-2 0,-7 7 0,-9 9 1,-17 18 0,-18 20 0,-25 24 1,-23 24 1,-23 20 0,-12 20 0,-7 11 0,5 7 0,7 1-2,18-10-4,38 3-24,9-25-11,37-4-4,15-18 1,29-3-3</inkml:trace>
  <inkml:trace contextRef="#ctx0" brushRef="#br0" timeOffset="8263.1395">10333 13518 65,'22'-27'41,"-3"22"-1,-12 17 0,-1 23-36,-13 28-1,-4 22-1,-9 16 0,-3 15 0,-5 4-1,2-4-2,6-6-1,5-22-6,21-8-27,5-26-5,22-17-1,14-28 0</inkml:trace>
  <inkml:trace contextRef="#ctx0" brushRef="#br0" timeOffset="8497.1425">11417 13618 62,'-26'32'40,"-21"28"-1,-17 35 1,-30 22-35,-11 27-1,-22 16-1,-11 17-1,-11 6 0,1 6-2,6-9 1,12-16-4,25-10-8,15-38-29,41-23-1,23-40-2,41-29 1</inkml:trace>
  <inkml:trace contextRef="#ctx0" brushRef="#br0" timeOffset="9089.9501">11071 14812 57,'27'-16'42,"13"5"-3,-2-3 2,1 9-38,1 4-1,-2 10 1,-11 10-1,-12 13-1,-15 11 0,-15 11 1,-13 7 0,-7 5 0,-4-2-2,-1-3 2,4-11-2,12-12 1,14-18-1,10-20 0,31-25 0,11-16 0,13-17-1,10-10 1,6-6 0,2-2-1,-5 5 2,-8 8 1,-15 15-1,-12 17 0,-20 18 0,-13 13 0,-15 32 0,-12 10 0,-8 13-1,0 11 0,3 2 0,7-2 0,15-6-1,13-14-2,24-7-7,8-29-30,30-10-2,6-25 0,18-9-1</inkml:trace>
  <inkml:trace contextRef="#ctx0" brushRef="#br0" timeOffset="9495.5553">12058 14034 72,'-14'4'43,"14"-4"-3,0 0 2,0 0-40,19-15-1,10 10 0,5-3 0,4 4 1,1-2-1,7 4 1,-3 2-2,-5 4 1,-10 4-1,-11 7 1,-12 10-1,-16 5 0,-9 10 0,-14 3 1,-6 4-1,-1 3 1,2-4 0,8-2 0,11-7 0,15-10 0,14-8-1,16-11-2,21-5-3,5-18-13,20 14-23,-1-10 0,11 7-2,-7-3 1</inkml:trace>
  <inkml:trace contextRef="#ctx0" brushRef="#br0" timeOffset="9651.5573">12678 15009 78,'-16'28'44,"-5"-19"-4,21-9-3,0 0-69,-14-5-9,14 5-2,-4-26 1</inkml:trace>
  <inkml:trace contextRef="#ctx0" brushRef="#br0" timeOffset="15938.4379">14812 414 56,'0'0'34,"0"0"-2,0 0 1,0 0-32,0 0 0,0 0-1,0 0 1,0 0-1,0 0 0,30 66 2,-30-66 0,4 93 0,-5-38 1,4 10 2,-24-22-3,27 120 2,1 17-2,-1 13 0,1 1 0,1-5 0,2-9-2,2 0 0,-1-21 1,1 2 1,-4 9 0,0-1 0,-4 8-1,-2 4 1,-4 4 0,-2 7 0,-3 0 0,-1 8-1,-2-4 1,1 2-1,0-6 0,7-7 0,2-4 1,4-10-2,5-11 0,2-12-3,9-2-6,-13-20-26,3-7-1,-10-17-1,-3-11-2</inkml:trace>
  <inkml:trace contextRef="#ctx0" brushRef="#br0" timeOffset="16671.6473">13626 6115 56,'37'2'33,"13"1"0,11-4 0,15-11-26,21 10-2,13-7 0,20 3-2,16-2-1,20 2 0,13-1 0,14 5 0,12-1 0,8 6-1,12-2 1,15 2 0,7-2 0,9 1-1,11-5 1,13 0 0,9-6 0,12 1 0,12-4 0,9-1 0,12 2 0,9 0 0,5 3 0,7 1 0,2 3 0,2-1 0,0 1 0,0-2-1,-3-3-1,1-6 1,-4-11-2,1-7 1,-4-11-2,-4-8 0,-6-6-2,-15-8-3,-7 7-10,-33-14-22,-20 9 1,-38-1-1,-34 7-1</inkml:trace>
  <inkml:trace contextRef="#ctx0" brushRef="#br0" timeOffset="26078.5397">23940 1539 119,'0'0'43,"-17"-12"0,15 1-4,5-6-42,-3 17-13,0 0-23,0 0-3,-15-44 0,-2 32-2</inkml:trace>
  <inkml:trace contextRef="#ctx1" brushRef="#br0">21836 5745</inkml:trace>
  <inkml:trace contextRef="#ctx0" brushRef="#br0" timeOffset="38870.6217">15614 828 22,'0'0'24,"-11"-57"1,11 57 1,0 0-19,0 0 0,-18-46 1,18 46 2,0 0 1,0 0 0,0 0-1,0 0-3,0 0-2,0 0-3,0 0 0,0 0-2,0 0-1,0 0 0,-19 66-1,19-66 1,0 0-1,11 69 2,-11-69-2,16 54 2,-16-54 0,21 63 0,-21-63 3,25 65-3,-25-65 2,29 71-2,-19-22 1,30 19 0,-2-3-1,3-2 0,-5-3 1,1-1-1,-4-5 0,2-4 0,-6-7 0,0 2 0,1 2-1,0 2 1,0 1-1,-1 1 1,0 0-1,0 0 1,3 0-1,-1 1 1,4-5-1,-3-1 1,5-2-1,4-1 1,3 0-2,1-1 2,2 3-1,1 0 1,1 3 0,-1 2 0,1 1 0,-2 1 0,1 1 1,-2-2-1,2 1 2,1-3-2,2-3 1,5-2-1,2-1 1,1-2-1,2 2 0,2-2 0,0-1 0,0 0 0,1 3 0,-4 0 0,0 2 0,1 0 0,0 0 0,4-2 0,2 0 1,-2-4-1,2-1 0,2-3 0,-1-1 0,-1-3 2,1 2-2,-2-2 1,0 1-1,-1 0 0,3 1 1,1-2 0,-2 1-1,3-2 0,-1 0 0,2-1 0,1-1 1,-2-2-1,2-1 1,1 0-1,1-2 0,0 1 1,3 0-1,-3-1 0,-1 0 0,2-1 1,-1 1-1,1-1 0,1-1 1,3-3-1,2 1 1,3-2 0,2 2 0,2-1 0,1-1-2,-1 1 2,2-1-2,-2 1 2,2 0-2,0-1 1,2-1 0,-2 0 0,2-1 1,0-1-1,3 0 1,2 0-1,0-2 1,0 2-1,2-1 1,1 0 0,1 0-1,4-1 1,0-1-1,4-2 1,1-1-1,5-3 1,5-2 0,5-4-1,11-3 0,4 1 0,1-3 0,3 4-1,1-2-1,5 10-5,-10-8-20,9 10-8,-13 0 0,5 3-3</inkml:trace>
  <inkml:trace contextRef="#ctx0" brushRef="#br0" timeOffset="40009.429">19426 6657 25,'6'-15'32,"0"0"1,0 0 1,-6 15-13,5-23-4,7 22-2,-16-9-5,4 10-3,0 0-2,13 16 0,-13 0-2,4 9 0,-4 7-2,1 12 2,-4 9-3,2 8 2,-3 6-1,-1 6-1,-2 0 0,1-1 1,-2-4-1,2-7 0,2-9 0,0-11-1,3-12 0,2-12 0,-1-17 1,0 0-2,10-29 2,-5-6 0,2-11 0,0-11 1,0-10 0,0-6 0,1-4 0,2 2-1,1-1 1,4 5-2,5 7 2,7 10-2,5 10 2,6 9-3,5 12 3,3 10-1,0 11 0,-2 11 0,-6 8 1,-5 7 0,-7 6-1,-10 4 2,-11 4-2,-10 3 1,-11 1-1,-10-4 1,-8-1-1,-6-2 0,-4-4 0,-1-3 0,1-7 0,7-5 1,8-5-1,13-2 1,16-9 0,10 5 0,23-8 0,13-1 0,14 3 0,11 3 0,3 5 0,1 7 0,-3 9-1,-8 5-2,-9 17-7,-22-7-29,4 10-1,-16-5-1,3 0-1</inkml:trace>
  <inkml:trace contextRef="#ctx0" brushRef="#br0" timeOffset="40134.2298">20545 7329 91,'16'-16'39,"-9"0"-9,-12-5-27,-8 1-28,-8-6-11,-2 1-3</inkml:trace>
  <inkml:trace contextRef="#ctx0" brushRef="#br0" timeOffset="42209.0431">13748 2373 55,'14'-13'35,"-14"13"0,10-14-4,0 15-21,-10-1 0,0 0-2,0 0-1,18 22-2,-15 1-2,3 18 0,-4 12-2,0 15 2,-5 13-3,-3 9 2,-2 3-2,-2 2 0,1-4-2,0-16-2,12-1-12,-4-27-21,17-11 0,-3-24-1,10-8 1</inkml:trace>
  <inkml:trace contextRef="#ctx0" brushRef="#br0" timeOffset="42443.0446">13559 2461 90,'-51'-4'40,"1"-1"0,14 9-2,8-4-35,28 0-2,22-9 1,28-1-1,23-2 0,17-1-2,19 3-1,7-4-6,14 15-30,-18 0 0,-13 24 0,-31 6-3</inkml:trace>
  <inkml:trace contextRef="#ctx0" brushRef="#br0" timeOffset="42614.6457">13440 3465 103,'2'13'41,"41"-13"1,26-30-3,25-10-39,38-8-3,13-11-31,21 9-5,-10-4 0,-3 15-3</inkml:trace>
  <inkml:trace contextRef="#ctx0" brushRef="#br0" timeOffset="46530.2708">15079 7629 5,'-6'28'28,"5"10"0,-4 2 2,-2 2-16,11 13-2,-9-1-2,12 13-4,-6-2-1,5 10-2,-5 7-1,2 8 0,-4 5 1,0 8-2,-6 3 3,1 9-1,-6 3 2,2 8-2,-3-4 1,2 6 0,-4-1-1,3 7 0,0 0-1,0 5 1,-1 3-3,1 1 3,-2 1-3,-1 5 4,1-3-4,1 0 1,0-5-1,-1-1 0,2-3-1,0-1 1,0-2 0,3-3 1,-1 1 0,1-1-3,-2-2 3,3-4 0,2-10-1,2-17-5,14-9-32,-7-23-2,13-18 1,-1-24-1</inkml:trace>
  <inkml:trace contextRef="#ctx0" brushRef="#br0" timeOffset="47341.476">13718 12109 32,'35'0'32,"4"3"3,2 2-2,6 11-24,4-11-3,11 4-3,8-2-1,11 0 0,3-3-2,11-3 1,10-2-2,8-2 2,11-1-1,6-1 1,2 0 0,7 5 1,6 0-1,6 4 1,5-2-1,1 5 1,1-5-1,10 3 0,3-5 0,8-1 1,4-4-1,7 2 0,3-4 1,6 1-1,6 1 0,-2 4 0,3 1 0,3 4 0,0 0 0,0 3-1,-2 1 1,5 0 0,-2-1 0,1-1 0,0-1 0,3-2 1,0-2-1,2 2 1,4-4-1,-1 1 1,2-3-1,5 1 0,0-3 0,-2 1 0,2-2 0,0-1 0,-1-1-1,-1 1 1,-3 0-1,-7 1 0,-3 3 1,-7 2-1,-5 2-1,-8 2 1,-9 2 0,-7-2-1,-7 2-1,-10-5-2,-4 3-6,-22-13-25,1 2-1,-17-9-2,-9-2 1</inkml:trace>
  <inkml:trace contextRef="#ctx1" brushRef="#br0" timeOffset="13837.2887">21213 13422,'0'0,"0"0,0 0</inkml:trace>
  <inkml:trace contextRef="#ctx0" brushRef="#br0" timeOffset="52723.5105">16147 7284 17,'0'0'26,"0"0"2,-6 11 1,6-11-17,1 15-4,5-1-1,-6-14-1,3 28-2,-2-11-2,3 7 0,-2-1-1,5 5-1,-1 0-1,3 2 0,3 3 1,1 0-1,2 4 1,-1-1-1,3 3 1,-1-1 0,3 1 0,-2 3 0,4-3 1,-1 0-1,0-2 1,4 0 0,0 2-1,1 0 0,2-1 0,1 2 0,0 0 0,-2 0-1,2 4 2,-1 1-2,-2-2 1,1 1 1,-2 1-1,0 0 1,1-2-1,0 0 1,3-3-1,1 0 1,0-5 1,2-1-2,2-1 1,-1 1-1,2-2 1,2 0-1,-3-1 1,1 2-1,3-2 0,1 0 0,3-3 0,0 0 1,2 0-1,1-1 0,-1-1 1,2-2-1,0 4 0,1 0 0,-2-1 0,1 3 0,0-1 0,2 0 0,2 1 0,4 0 0,1-1 0,2-3 0,2 1 1,1-2-1,2 2 1,0-2-1,0 2 1,1 0 0,-2 2-1,2 0 1,0 1-1,3 1 1,4-1-1,0 0 1,0 1-1,1-1 1,2 0-1,-1 1 0,0 0 0,-1 1 1,-2-1-1,3 0 1,-1-1-1,4 1 1,-2-2 0,0 1 0,2 0-1,2 1-1,-2-2 2,1 1-2,-1-3 0,3 1 1,2-3-1,3 1 1,-1-4-1,1-2 3,2 0-3,0 1 3,0-2-2,-1 1 0,-1 1 0,1 0 1,1 2-1,-2-3 0,1 2 0,1-2 1,-1-3-1,3 0 0,2-3 1,2-2-1,2-2 0,2 1 0,2-2 1,1 0-1,2 3 0,-1-1 0,-2 2 1,-1 1-1,-2 1 0,-2 0 0,0-2 2,-1 2-2,-2-2 0,1 0 0,0 0 0,2-3 0,-1-1 0,2 0 0,2-1 0,1-1 0,2 1 0,2-1 0,5 1-2,0 0 1,5 3-1,-3-7-7,14 5-21,-3 0-2,5-1-1,5-2 0</inkml:trace>
  <inkml:trace contextRef="#ctx0" brushRef="#br0" timeOffset="65546.7927">15292 13104 3,'-7'21'28,"6"15"-1,-7 0 2,5 5-21,1 17-3,-3 10 0,5 16 0,-4 8-1,4 17 0,-6 6-1,4 18 1,-7 6 0,6 13 0,-5 2-1,6 15 0,-4 8-1,7 14 0,-2 10 0,5 11-1,-1 9 1,0 16-3,0 7 3,-2 2-1,-5-4 1,-3-2-1,3-127 1,-1 8 0,0-5 0,2 7 0,3-12-3,1 9-2,6-9-5,-5 8-10,10-11-20,-1 8-2,1-12-1</inkml:trace>
  <inkml:trace contextRef="#ctx0" brushRef="#br0" timeOffset="66279.9974">14314 17633 22,'19'14'31,"0"-19"1,21 4-3,-4-11-31,12 7 1,1-6 1,9 9 1,11 1 2,8 0 1,13 1-1,7-2 1,17 2-1,8-7 0,18 3-1,10-3 0,14-2 0,9-3-1,16 0 0,13-1 1,11-1-1,11 1 1,8-1 0,12-2 0,11 2-1,9 1 1,8 0-2,7 0 0,5 4-1,3 1 1,4 2 0,5 0 0,3 0 0,9-3 1,8-3-1,10-8 3,16-6-2,14-10-1,13-2 0,9-1-1,8 1 1,3 4-1,-2 10 1,-9 11-2,-11 13 3,-15 18 0,-23 6-4,-13 15-6,-23-4-25,-31-4-2,-20-5 1,-129-20 0</inkml:trace>
  <inkml:trace contextRef="#ctx0" brushRef="#br0" timeOffset="67184.8032">14179 13894 8,'-7'-20'32,"3"6"1,4 14 0,-17-15-21,17 25-1,-11-1-1,11 21-2,-7 5-3,9 13-2,-4 9-1,6 11 0,-1 6-2,3 2-1,3 1-4,-3-16-11,8 1-18,-2-12-1,5-10 1</inkml:trace>
  <inkml:trace contextRef="#ctx0" brushRef="#br0" timeOffset="67450.0049">13839 13967 48,'-6'-17'39,"18"2"-2,8-15 0,14 7-28,8-10-3,17 4-3,7 1 0,9 6-3,4 10-4,-10 1-24,4 21-7,-14 5-3,-10 13 0</inkml:trace>
  <inkml:trace contextRef="#ctx0" brushRef="#br0" timeOffset="67652.8062">13904 14591 47,'-34'39'41,"18"-25"-2,28-10 0,18-28-17,29-7-20,28-13-2,14-4-4,18 6-30,-4-7-4,3 13-1,-9 1 0</inkml:trace>
  <inkml:trace contextRef="#ctx0" brushRef="#br0" timeOffset="68994.4148">21314 18072 20,'0'0'36,"0"0"3,19-47 0,-19 47-28,0 0-2,-59 3-3,59-3-3,-59 26 1,59-26-1,-66 40 0,66-40-2,-66 51 1,66-51 0,-46 53-1,46-53 2,-18 48-2,18-48 2,0 0-2,0 0-3,53 37 3,-53-37-2,81-39 3,-55 6 0,91-61-1,11-22-1,-7-14 0,-13 2 3,-27 6-2,-20 24 1,-26 35-2,-35 63-1,0 0 2,0 0 1,-18 66 0,9-18-3,-2 12 1,4 7-5,2 5 1,4 1-15,10 2-23,5-2-4,7-9 3</inkml:trace>
  <inkml:trace contextRef="#ctx1" brushRef="#br0" timeOffset="34897.4237">23753 18699,'-35'-12,"24"1,11 11</inkml:trace>
  <inkml:trace contextRef="#ctx0" brushRef="#br0" timeOffset="73908.4463">16046 13088 19,'10'11'26,"5"11"0,-6 5-11,-7 1-6,6 15-1,-9-5 0,4 12-1,-6-4 0,7 11-1,-7-7 1,8 8-3,-4-7 0,6 3-1,-2-2-1,4 1-1,-2 0-1,-1 4 2,0 0-2,0 2 1,0-1-1,0 3 1,-1-4-1,4 1 1,0 0 0,4-2-2,0-1 1,4-2 1,2-1-1,3-3 0,3 2 0,-1-1-2,3-2 2,0-2-2,0 0 2,1 0-1,-1 2 1,-1-1-1,0 1 1,0 2 0,-1 1 1,0 1-1,1-1 0,-1 0 1,1 0-1,0-1 1,-1-2 0,1-2-2,2-1 1,-1 0 0,0-2 1,0 2-2,0-2 2,-2 0-2,2 0 1,0 1 1,-2-3-1,2 1 1,2-3-1,1-1 1,3-4-1,4-1 1,3-2-1,3-5 1,2 0-1,1 1 0,3-1 0,-1-2 1,3-2-1,2 2 0,-2-2 1,1 0-1,2 0 1,4-5-1,2-2 1,5-1-1,1-1 1,4-3-1,0-3 0,6-2 1,-1-2-1,3-2 0,-1 0 1,3-1-1,1 3 0,0 1 1,2 1-1,-5 3 0,3 1 0,-1 2 0,-3-2 2,-1 1-2,-1-2 0,2 0 0,1-2 0,-1 0 0,-3-4 0,-1 2 0,-1 0 0,-4 2 0,-2 1 0,-5 1 0,-5 2 0,-1 2 0,-2 1 0,1-2 0,-1 0 0,1-2 0,2-2 0,2-4 1,0 1-1,3-3 1,2-1-1,-1 1 0,1-1 0,2 2 0,-1 1 0,5 1 0,1 2 0,1 0 0,1-2 0,3-3 0,2 1 0,0-2 0,4-2 0,3-2 0,4-2 0,2 0 0,4 2 0,0 0 0,2 1 0,0 2 0,1-1-1,1 4 2,-1-1-2,-1 1 1,2-3 0,-1 2 0,1-2 0,1-1 0,-1-2 1,1 0-2,-1-3 2,-2 0-1,0 0 0,-2-1 0,-3 1 0,-2 2 1,-1 2-1,-6 0 0,-1 6 0,-3-1 0,-1 1 0,-2 0-2,1 4-3,-5-19-7,9 10-25,0-15 0,9-5-2,2-13 1</inkml:trace>
  <inkml:trace contextRef="#ctx0" brushRef="#br1" timeOffset="119625.7767">17219 1515 13,'15'-59'24,"-15"59"1,0 0-1,14-48-15,-14 48-2,0 0 0,0 0-2,35-39 1,-35 39 1,-17 8-2,-2 7 2,5 3 0,0 2 0,6-2-1,8-18 0,-2 14 0,2-14-1,10-3-1,-10 3-1,11-11 0,-11 11-1,9-12-1,-9 12-3,0 0-31,-5-12-1,5 12-1,-13 8-2</inkml:trace>
  <inkml:trace contextRef="#ctx0" brushRef="#br1" timeOffset="120405.7817">13448 1340 77,'0'0'41,"0"0"-3,0 0 3,0 0-23,-43-32-17,35 44 0,1 16 0,4 14 1,3-3-1,14 2 2,4-6-2,12-13 1,-30-22-1,0 0 1,72-22 0,-72 22 0,66-41-1,-66 41-1,69-50 1,-69 50-2,67-53 1,-67 53-1,62-45 1,-62 45 0,55-19 0,-19 38 1,-13 23-1,-12 37 2,-19 22-1,-3 18 1,-6 3-1,1-1-1,-11-31 3,-4-12-2,-11-27 1,-9-16-2,-8-22 0,-9-19-4,-2-7-8,-12-26-28,21 2-2,1-19-1,26 6-1</inkml:trace>
  <inkml:trace contextRef="#ctx0" brushRef="#br1" timeOffset="122496.1951">22587 6242 82,'0'0'36,"-1"-12"-1,1 12 1,0 0-29,20 3-2,-8-3 0,6 9 0,-1-1-1,9 7 0,-3 1-1,3 5 0,-4 2-1,-5 6 0,-8 1 0,-5 2-1,-12 3 1,-7 2-1,-7-5 0,-4-1 2,-1-7-2,3-4 0,6-13 0,18-7 0,-6-20 0,22-10-1,13-11 1,10-11-2,10-7 1,5-3 0,2 4 0,-4 6 0,-9 12 1,-11 18 0,-15 21 0,-14 20 0,-16 18 1,-10 14-1,-6 8 1,4 5 0,6-1-2,13-13-2,23-8-4,14-28-27,33-6-6,8-21-4,18-9 1</inkml:trace>
  <inkml:trace contextRef="#ctx0" brushRef="#br1" timeOffset="123525.8017">17064 1410 29,'0'0'30,"46"-27"3,-46 27 1,0 0-23,0 0 1,0 0 0,47-25 1,-47 25-3,0 0-1,0 0-2,0 0-2,0 0 0,0 0-1,0 0-1,32 3 0,-20 13-1,-10 3-2,6 14 2,-5 1-2,2 10 1,-2 2-1,5 4 1,1-9-2,6-5 2,7-12-1,6-14 1,8-14 0,7-12-1,5-13 1,3-9 0,-51 38 0,54-49-1,-54 49 2,47-60-1,-47 60 1,45-64-2,-45 64 1,34-62-1,-34 62 1,29-49 0,-29 49-1,8-16 0,-8 16-2,13 43 3,-16 17-3,-2 29 2,-9 21-2,0 25 2,-12 3 0,-3-13-1,-5-13 1,-6-8 0,-3-22 0,2-14 0,-1-23-1,4-21-1,6-19 0,8-24-3,16-10-7,0-33-26,24-5-3,-1-23 1,21 0-1</inkml:trace>
  <inkml:trace contextRef="#ctx0" brushRef="#br1" timeOffset="123728.603">17965 1507 96,'25'-3'40,"0"-4"1,4-1-1,7-3-38,-1 0 1,5-2-3,2 2-2,3 9-12,-12-2-25,-1 12 0,-17 3 0,-3 11-2</inkml:trace>
  <inkml:trace contextRef="#ctx0" brushRef="#br1" timeOffset="123884.604">18035 1752 112,'-17'19'43,"4"-12"-1,29 4-4,15-21-37,21-10-4,29-5-15,-5-12-12,27 10-11,0-6-1,11 9-3,-4 1 2</inkml:trace>
  <inkml:trace contextRef="#ctx0" brushRef="#br1" timeOffset="125507.0144">19171 1354 59,'0'0'35,"0"0"0,0 0-7,0 0-19,0 0 0,0 0-1,0 0-2,0 0-1,-1 18-1,-6 8-1,4 6-1,-4 2-1,-1 6 1,-3-1-1,2 0 0,3-16-1,3-4 1,-1-7-1,4-12 1,0 11-1,0-11 1,6-14 0,0-3 0,0-8 0,-1-3 0,-5 28 1,0 0-1,11-56 1,-11 56-1,0 0 1,10-60-1,-10 60 1,0 0-1,4-47 0,-4 47 0,-7-20-2,7 20 2,0 0-2,11 18 1,0-1 0,10 4 0,3-10 0,-24-11 1,0 0 1,65-3-1,-65 3 1,57-21-1,-57 21 1,62-28-1,-62 28 1,62-33-1,-62 33 0,57-31 0,-57 31 0,50-26-1,-50 26 0,0 0 0,65-4 0,-35 18 0,-18 12-1,-5 14-1,-8 7-3,2-5-3,10 1-33,-4-10 0,18-18-1,-9-10-1</inkml:trace>
  <inkml:trace contextRef="#ctx0" brushRef="#br1" timeOffset="127425.8267">20286 1332 86,'0'0'38,"0"0"1,0 0 0,0 0-35,0 0 0,0 0 0,-20-51-1,20 51 0,0 0-1,0 0 1,58-8-2,-58 8 1,50 4-1,-50-4 1,51 13 0,-35-1-2,26 24 1,-15 3-1,-8 9 1,-24 4-1,-17 5 0,-23-5 0,0-3 0,4-21 0,11-15 0,18-16 0,18-16 0,-6 19 0,0 0 0,61-71 1,-61 71 0,67-64-2,-67 64 1,75-71 0,-75 71-1,72-70 1,-72 70 1,59-58 0,-59 58 0,0 0 2,36-39-1,-23 35 0,-2 24 0,-21 18-1,-4 17-2,1 3-1,18 2 0,20-11-4,21-34-27,21-4-8,-6-13-1,10-5-2</inkml:trace>
  <inkml:trace contextRef="#ctx0" brushRef="#br1" timeOffset="127753.4288">21183 1006 96,'0'0'41,"0"0"1,0 0-2,0 0-40,0 0-2,0 0-10,0 0-27,53-18 0,-53 18 0,62-9-2</inkml:trace>
  <inkml:trace contextRef="#ctx0" brushRef="#br1" timeOffset="128003.0304">21826 821 102,'0'0'44,"40"-52"-1,-40 52-2,0 0-39,0 0 0,0 0 0,0 0-2,0 0-1,-27 59-4,27-59-12,-10 51-24,10-51-2,0 56 0,0-56 2</inkml:trace>
  <inkml:trace contextRef="#ctx0" brushRef="#br1" timeOffset="132839.0614">7482 4118 68,'23'-27'38,"-14"4"-1,-9 23 0,0 0-28,-18 7-3,-4 12-1,3 11-1,-3 9-2,4 15 0,-1 9 0,8 9-2,4 2 1,9-2 0,12-7 0,12-12-1,15-23 1,13-24-1,12-23 1,9-24 0,3-19 0,1-9 1,-5-9-1,-9 1 0,-14 12 1,-13 9-1,-12 15 0,-10 19 0,-16 22-1,5 20 0,-12 27 0,-7 22 0,-6 20 0,-5 19-1,-7 16 1,-5 7 0,-10 2 1,-9-4-1,-9-13 2,-7-15-1,0-23 1,-1-25-3,4-30 1,5-29-4,19-19-5,7-36-29,33-13-3,14-25 1,29-6-2</inkml:trace>
  <inkml:trace contextRef="#ctx0" brushRef="#br1" timeOffset="133057.4628">8747 4275 97,'23'-13'39,"7"3"2,-9-16-3,7 3-35,4-2-1,5 1-2,5 5-3,-3-4-7,9 22-27,-16-5-3,1 20 2,-19-2-2</inkml:trace>
  <inkml:trace contextRef="#ctx0" brushRef="#br1" timeOffset="133197.8637">8871 4423 94,'-47'20'39,"20"1"1,6-19-1,21-2-34,21-21-4,15-4-3,27 3-14,8-19-23,26 1 1,9-14-2,22 3 1</inkml:trace>
  <inkml:trace contextRef="#ctx0" brushRef="#br1" timeOffset="136427.0844">9811 3740 64,'-12'15'37,"0"12"-2,-11 3 2,4 14-30,-6-7-3,10 5 1,-3-8-1,7 0 1,2-13-2,11-6-1,-2-15 0,28-13-2,-2-12 1,6-8-1,1-6 1,1-5-1,-5 1 1,-4 4-1,-9 6 1,-6 10-1,-11 11 1,1 12 0,-24 7-1,9 9 1,-1 4-1,6 3 1,4-1 0,8-2 0,11-5-1,9-8 2,10-9-1,9-9 0,8-8 1,3-4-1,0-4 0,-5 2 1,-4 1-1,-9 4 0,-8 5 0,-7 11 0,-7 7-1,-10 11 0,-6 11 0,-3 6 0,-2 8-2,2-4 0,4 8-4,2-17-6,16 3-27,1-26 1,22-9-2,8-26 0</inkml:trace>
  <inkml:trace contextRef="#ctx0" brushRef="#br1" timeOffset="136614.2856">11014 3296 89,'-19'45'37,"-25"20"0,-10 37 0,-32 24-34,-5 20-2,-7 13 1,0-1-3,6-7-1,9-20-11,26-12-25,13-29 0,33-27-1,16-33-1</inkml:trace>
  <inkml:trace contextRef="#ctx0" brushRef="#br1" timeOffset="137066.6885">10833 4214 85,'0'0'39,"-11"1"-1,28-4 1,5-9-35,10 4-1,4-2 0,4 9 1,-7 6-2,-3 10 0,-10 11 0,-14 12 0,-14 10-1,-10 7 0,-11 2 0,-1-2-1,-1-8 0,7-9 0,12-19 0,12-19-1,19-26 1,18-15 2,15-18-2,9-10 2,6-7-1,-3 1 0,-9 7 0,-10 15 1,-16 18-1,-19 22 0,-18 24-1,-15 17 1,-10 18-1,-1 10-1,1 8 0,8-3-3,21 9-16,10-25-20,32-5-1,13-18-1,30-10-2</inkml:trace>
  <inkml:trace contextRef="#ctx0" brushRef="#br1" timeOffset="137971.4943">12896 4495 31,'-15'16'32,"8"-4"1,7-12 0,22 9-21,5-22-4,25 5 1,7-16-2,24 0 2,12-17-4,21-4 1,12-13-3,15-6 1,14-9-1,10-4-1,7-6 1,10-3-2,3-7 1,7-5-1,3-4 1,3-4-1,0-2 0,0-2 1,-12 0-2,-8 8 0,-20 4 0,-13 12 0,-24 15 0,-24 14 0,-28 12 0,-21 14 0,-20 9 0,-14 8 1,-16 14 0,0 0-1,-23-4 1,4 7-1,6 2-1,-1-4-2,9 11-26,-5-17-9,10 5 0,0 0-3</inkml:trace>
  <inkml:trace contextRef="#ctx0" brushRef="#br1" timeOffset="138345.8967">15993 2622 92,'-14'-7'37,"3"-13"0,11 20-6,28-30-25,11 11-1,14-2-3,16 1 0,12 0-1,10 4-1,-1 6 0,-2 4 1,-12 9-1,-8 15 1,-17 13-1,-20 14 1,-23 12 0,-20 14 1,-20 9-1,-16 8 1,-12 4-2,-7-3 1,-2-6-1,0-7 0,11-6-5,6-22-32,31-3-2,12-27-1,25-12-2</inkml:trace>
  <inkml:trace contextRef="#ctx0" brushRef="#br1" timeOffset="140467.5103">1743 7733 31,'9'-13'30,"-2"2"2,-3-3 0,6 10-17,-14-12 0,4 16 0,0 0-4,0 0-2,0 0-3,-6 27-1,-4-2-1,4 11-1,-5 6-1,3 4 0,0 0-1,3 2 1,9-6 0,7-10-2,10-17 2,12-13-1,9-18 1,13-12-1,6-14 0,5-15 0,-1-5 0,-1-4 0,-8 4-1,-7 7 0,-9 9 1,-12 11-1,-10 18 0,-18 17-1,7 27 1,-16 18 0,-7 19 0,-6 19 0,-3 12 0,-4 13 0,-1 5 0,-1 1 0,-6-8 1,-4-6 0,-6-12 1,-8-13-2,-12-16 2,-8-13-1,-7-19-1,-3-15-1,5-15-3,1-23-3,21-3-11,7-28-20,29 0-2,17-14 0,28 3-1</inkml:trace>
  <inkml:trace contextRef="#ctx0" brushRef="#br1" timeOffset="140701.5118">2855 7854 97,'0'0'38,"12"-18"1,-3-7-2,10 1-33,6-5-1,9 1-1,3 0-3,2 1-3,7 17-22,-15 1-11,-3 17-1,-16 5 0,-6 14 0</inkml:trace>
  <inkml:trace contextRef="#ctx0" brushRef="#br1" timeOffset="140841.9127">2839 8005 115,'-30'12'39,"19"0"1,11-12-9,14-11-27,23 2-5,17-9-5,29 3-29,3-11-5,24 2 1,4-10-2</inkml:trace>
  <inkml:trace contextRef="#ctx0" brushRef="#br1" timeOffset="142105.5208">4170 6968 67,'5'-11'35,"-5"-3"0,0 14 1,0 0-24,0 0-5,-17 17-3,13 6-1,-4 7-1,1 2-1,1 3 0,2 1 1,1-6-1,4-5 1,4-11 0,-5-14-1,21-3 1,-5-14-1,2-11 1,3-7-2,-1-4 1,1-2 0,-4 0 0,-1 4-1,-3 7 1,-4 8 0,-5 11 0,-4 11 0,0 0 1,-6 22-1,0 2 0,2 5 0,2 0 0,5-2 0,6-6 0,11-7 0,6-15 1,10-12-1,6-10 1,8-8-1,1-5 1,-1-2-1,-8 5 0,-5 4 0,-9 11-1,-6 14 0,-11 12 0,-9 16 0,-8 17-1,-4 8 0,-3 11 0,1 5-1,2 5-2,2-7-3,16 4-31,-4-17-1,15-6 0,1-17-2</inkml:trace>
  <inkml:trace contextRef="#ctx0" brushRef="#br1" timeOffset="142479.9232">4048 7612 81,'-26'1'38,"7"5"-2,3-10 3,16 4-31,13-8-1,16 1-1,12-10 0,21-1-1,14-7-1,21-2-1,15-6 0,10-1-2,6-2-1,4 0-1,-2 6-3,-9-8-15,-1 19-19,-23-2-4,-10 11 1,-23-2-2</inkml:trace>
  <inkml:trace contextRef="#ctx0" brushRef="#br1" timeOffset="144398.7355">4275 8427 68,'0'0'36,"0"0"0,14-9 0,2-11-27,-9-10-4,7 3-1,-2-7-1,1 3-1,-5 2 0,1 6 0,-6 5-1,0 7 1,-3 11-1,0 0 0,-11 8 0,9 9-1,0 5 1,3 4-1,2 5 0,5 5 0,2-1 0,4-1 1,2-5-1,4-6 1,0-13 0,4-11 1,-4-15-1,2-14 0,-3-14 1,-2-9-1,-6-10 1,-3-6 0,-7-2-1,-4 3 0,-4 5 1,-3 8-1,1 4 1,3 7 0,5 7 0,12 4-1,13-1 1,15 4-1,16 0 1,11 0-1,11 0-1,9 0-1,7 7-2,-3 2-2,2 17-9,-18-4-25,1 17-1,-19 0 0,-9 17-3</inkml:trace>
  <inkml:trace contextRef="#ctx0" brushRef="#br1" timeOffset="144866.7385">5054 7929 72,'-12'-2'38,"1"-6"-1,11 8 2,4-13-26,14 8-7,5 0-2,9 3 0,3 4-2,4 3 0,-4 7 0,-1 5-1,-10 13 0,-8 5 0,-13 5-1,-9 3 1,-9-2 0,-6 1-1,0-8 1,-1-6-1,5-16 1,17-12-1,-8-20 1,20-10 0,11-13-1,11-7 1,5-8 0,5 0 0,2 3-1,-6 8 2,-5 14-1,-8 14 0,-10 15 0,-9 17-1,-9 14 1,-5 12-1,-4 5 1,4 2-2,7 0 0,7-8-2,15-4-5,-1-17-31,29-10-1,3-19 0,19-4-1</inkml:trace>
  <inkml:trace contextRef="#ctx0" brushRef="#br1" timeOffset="145833.9447">1927 9650 55,'0'0'36,"0"-22"-1,0 22-1,0-19-10,0 19-19,0 0 0,0 0-1,-4 20 0,1 7 0,-1 8-1,1 12 1,1 4-2,4 6 1,4-6-1,8-2 0,6-13 0,10-14 0,6-21-2,7-17 1,3-17 0,6-12-1,-3-9 1,1-5-1,-6 0 0,-6 4 0,-7 9 1,-5 9-1,-10 15 0,-6 16 0,-6 20 0,-10 22 0,-6 21 1,-5 19 0,-6 16 0,-3 13 0,-5 7-2,-4 2 3,-2-2-3,-5-12 3,-3-12-2,0-16 1,-1-20-2,1-18 2,2-23-4,7-27-2,18-13-24,5-32-12,22-9 3,7-25-3</inkml:trace>
  <inkml:trace contextRef="#ctx0" brushRef="#br1" timeOffset="146052.3461">2936 9701 103,'23'17'39,"-12"-24"1,11 1-4,2-15-32,13-3-1,7-6-2,6-1-1,6 2-4,-5-1-2,4 20-29,-19-1-2,-5 23-2,-22 2 0</inkml:trace>
  <inkml:trace contextRef="#ctx0" brushRef="#br1" timeOffset="146208.3471">2994 9937 108,'-35'35'40,"9"-17"1,25-3-2,1-15-35,47-16-3,10-2-3,9-16-19,21 11-16,2-11-4,18 5 1,-1-6-2</inkml:trace>
  <inkml:trace contextRef="#ctx0" brushRef="#br1" timeOffset="146847.9512">4314 9571 98,'2'-15'38,"-2"15"1,0 0-2,0 0-32,-14 21-2,4 5 0,-5 9 0,-1 9-2,-2 4 1,1 5 0,0-3-1,5-4 0,5-9 0,7-12 0,0-25 0,20 0-1,1-23 1,4-13-1,1-8 1,2-8-1,-2-3 0,-3 5 0,-5 7 0,-5 10 0,-5 13 1,-8 20-2,0 0 2,8 20-1,-5 7 1,2 4-1,7 1 1,8-4-1,7-6 1,11-11 0,4-14 0,9-9 0,3-14 0,-1-6 0,-3-7-1,-6 0 1,-6-1-1,-9 8 0,-8 6 0,-7 9-1,-14 17 1,10 11 0,-12 16 1,-5 15-1,-2 12 0,-2 7-2,4 11-3,-2-13-17,16 9-18,-1-20-1,21-5 0,6-25-2</inkml:trace>
  <inkml:trace contextRef="#ctx0" brushRef="#br1" timeOffset="147503.1554">5810 9419 94,'0'0'40,"-11"10"-1,11-10-1,11 12-34,7-8-1,5 0-1,6 4 1,0 2-2,2 8 1,-7 4 0,-3 8 0,-12 9-1,-9 9 0,-11 6 1,-9 3-1,-3-3 0,-1-5 1,5-13-2,8-14 0,11-22 1,16-20-1,15-22 0,14-17-1,10-12 1,5-11-1,1-2 0,-4 4 0,-9 13 1,-11 16-1,-14 22 1,-23 29 1,0 10-1,-20 31 1,-9 19 1,-3 12 0,0 5-1,8-1-1,13-5 0,13-20-3,22-3-13,10-39-22,24-8-4,3-27 2,16-9-3</inkml:trace>
  <inkml:trace contextRef="#ctx0" brushRef="#br1" timeOffset="147783.9572">6506 9041 107,'-12'11'42,"9"7"-1,3-18-2,0 0-39,32-2-2,2-7-2,16 7-8,0-14-26,22 4-2,-1-10 0,7 5-2</inkml:trace>
  <inkml:trace contextRef="#ctx0" brushRef="#br1" timeOffset="148173.9597">7227 8717 93,'-14'-19'39,"14"19"2,-18-17-2,6 12-37,12 5 0,-12 12 0,4 5 0,0 6-3,2 9-1,-2-5-8,12 9-27,-5-10-2,14 1 0,1-15-1</inkml:trace>
  <inkml:trace contextRef="#ctx0" brushRef="#br1" timeOffset="148392.3611">7601 8522 94,'-31'26'40,"-2"13"1,-11 0-2,12 4-37,-10 12-1,4 1-2,6 10-3,-1-14-11,19 6-22,6-15-2,17-4 0,8-20-1</inkml:trace>
  <inkml:trace contextRef="#ctx0" brushRef="#br1" timeOffset="148766.7635">7596 8915 107,'-25'9'42,"11"3"0,-2-17-1,16 5-39,8-16-1,11 8 0,1-5 1,7 7-1,0 0 0,-1 6 1,-4 4-1,-7 8 0,-9 8-1,-10 6 1,-9 7-1,-7 2 0,-1 3 0,-1-2 1,1-3-1,5 1 1,8-8 0,10-5 0,13-9 0,10-6 0,11-7-1,9-8 0,12-4-2,5-12-4,19 6-12,-14-20-8,23 15-16,-15-8 0,4 7-3,-11 0 3</inkml:trace>
  <inkml:trace contextRef="#ctx0" brushRef="#br1" timeOffset="152323.5863">2388 12756 63,'0'0'39,"-12"-2"-2,0 24 0,-14 3-29,6 15-2,-6 2-3,5 5 0,3-3-1,11-2 1,13-12-1,14-11-1,18-19 1,14-14-1,11-16 1,12-9-1,3-9 0,0-4-1,-5-1 1,-11 3-1,-11 8 0,-12 8 0,-15 12 0,-11 14 0,-12 18-1,-9 22 2,-11 21-1,-9 23 0,-6 18 0,-9 20 1,-8 16-1,-7 8 0,-6-1 1,-2-10 0,2-20 0,7-19-1,4-28 0,12-31-2,16-29-5,7-38-30,34-18-2,7-26-1,20-9-3</inkml:trace>
  <inkml:trace contextRef="#ctx0" brushRef="#br1" timeOffset="152557.5878">3430 12715 83,'10'16'42,"-10"-16"-2,0 18 0,0-18-37,0 0-1,22-1 0,1-8-2,9 0-1,5-5-2,8 3-1,-1-6-5,9 12-25,-19-6-3,-3 13-4,-21-3 3</inkml:trace>
  <inkml:trace contextRef="#ctx0" brushRef="#br1" timeOffset="152713.5888">3575 12820 76,'-57'30'40,"15"8"-1,4-13 2,22 6-30,10-15-6,24-8-2,18-10-3,19-10-4,27 7-15,6-21-20,26 3-1,0-12-2,18 2 1</inkml:trace>
  <inkml:trace contextRef="#ctx0" brushRef="#br1" timeOffset="153446.7935">4958 12114 73,'-22'7'39,"22"-7"-1,-15 10 1,11 6-33,-4 3-1,2 7-2,-2 4 0,0 4-1,0 1 0,1 0-1,1-6 1,4-6-1,3-12 0,-1-11 0,19-8 1,-1-11-1,5-10 0,2-3 0,0-4-1,1 1 1,-4 4-1,-4 6 1,-3 6-1,-15 19 0,13-9 0,-13 9 0,1 20 0,0-6 0,1 2 0,5 0 0,5-1 1,4-2-1,5-7 0,6-4 1,4-6-1,3-4 1,-2-7-1,2-5 1,-4-4-1,-1-2 1,-3-4-1,1 0 0,-3 1 0,-3 5 0,-2 10 0,-3 10 0,-3 14 0,-6 13 0,-6 16 0,-5 10-1,-3 11-1,-2 4-1,3 4-3,-5-19-21,14 8-14,-5-20 1,12-5-3,-4-18 1</inkml:trace>
  <inkml:trace contextRef="#ctx0" brushRef="#br1" timeOffset="153649.5948">4887 12755 93,'-6'18'42,"6"-18"0,47-13-7,8-10-33,25-5 0,14 0-3,8-5-4,18 11-32,-15-4-3,1 17-1,-18 1-2</inkml:trace>
  <inkml:trace contextRef="#ctx0" brushRef="#br1" timeOffset="154195.5983">5292 12994 85,'12'-6'41,"-7"-6"-1,10 12 1,-15 0-39,19 2-1,0 7 0,-2 9 0,-3 10 0,-3 11 0,-7 5 0,-5 5 0,-8 2 0,-4 1 0,-2-5-1,-2-5 1,2-10 0,5-16-1,10-16 1,13-17-2,16-19 2,9-14-2,10-14 2,7-9-2,4-3 2,-3 6-2,-5 9 2,-13 11 0,-11 19-1,-13 22 1,-15 21-1,-13 17 1,-9 14-1,-4 10 1,0 5-2,5 1 1,10-6-1,12-13-1,17-11-2,11-30-19,26 0-17,1-25-1,16-7-1,-3-20 0</inkml:trace>
  <inkml:trace contextRef="#ctx0" brushRef="#br1" timeOffset="154554.4006">5999 12550 82,'0'0'43,"4"-21"-2,13 11 1,-1-5-38,6 3-1,1 2 0,-1 7 0,-2 8-2,-3 5-1,-9 9 1,-9 7 0,-8 7 0,-9 1-1,-3 2 2,-1-4-1,1-4 0,2-5 0,11-8 0,8-15-1,23 6 0,9-15-2,12-2-3,1-14-14,23 12-22,-5-12-1,10 9-2,-10-6 2</inkml:trace>
  <inkml:trace contextRef="#ctx0" brushRef="#br1" timeOffset="155896.0092">2786 14420 39,'-6'-19'36,"4"7"1,2 12-1,-16-7-23,4 16-8,5 17 0,-4 2 0,3 14-1,0 1-2,5 5 2,1-4-3,12-4 0,6-11 0,9-12 1,10-15 0,8-13-1,7-14 1,4-9-2,0-6 2,-3-4 0,-6 0 0,-7 6-3,-10 5 1,-10 10 0,-18 23-1,12-3 1,-18 28 0,-7 19 0,-4 19-2,-5 17 1,-5 20 0,-5 13 1,-3 7 0,-3 2 1,-1-6-1,-2-7 0,-1-17 2,4-16-2,3-24 1,4-23-2,6-23-1,6-28-5,13-12-5,-2-31-26,26-7-2,-2-18-1,17 3 0</inkml:trace>
  <inkml:trace contextRef="#ctx0" brushRef="#br1" timeOffset="156145.6108">3820 14643 62,'0'0'41,"16"-1"-2,18-13 1,17-15-37,4-6-2,13-3-4,-5-11-24,14 13-9,-13-2-4,-7 19 0</inkml:trace>
  <inkml:trace contextRef="#ctx0" brushRef="#br1" timeOffset="156317.2119">3821 14902 54,'-43'45'40,"16"-24"1,31-6 1,18-15-34,29-22-8,23-6-3,12-13-6,25 5-30,4-10-1,19 8 0,-4-6 0</inkml:trace>
  <inkml:trace contextRef="#ctx0" brushRef="#br1" timeOffset="156972.4161">5641 14395 75,'-14'1'41,"4"22"-1,-15-1-9,1 21-29,-7 10-2,-3 8 0,-5 6 0,2-1 1,3-7-1,8-10 1,5-15-1,14-16 0,7-18 1,24-25 0,5-13 1,7-12-1,5-9 1,0-6 0,0-2 0,-8 7-1,-7 11 1,-8 13 0,-8 13-2,-10 23 0,0 0 0,-5 22 1,-1 8-1,4 2 0,3 2 0,9-3 2,9-7-1,8-11 0,10-12 1,8-12-1,6-11 1,3-8-1,0-6 1,-3-1-2,-9 1 1,-4 4-1,-11 9 1,-7 11-1,-20 12 0,9 22 0,-15 11 0,-6 15 0,-4 7-3,-3 8 0,4 7-1,-1-5-4,15 8-13,-4-25-22,26-3 0,3-25-2,21-7 3</inkml:trace>
  <inkml:trace contextRef="#ctx0" brushRef="#br1" timeOffset="157534.0197">6731 14382 70,'0'0'42,"0"0"-2,16-3 1,5 6-39,9 4 0,3 3 0,0 8-1,0 2 1,-4 6-1,-3 3 1,-7 2-1,-12 3 0,-9 6 1,-12-1-2,-7-1-1,-9-4 1,-4-1-1,-2-6 0,4-7 0,4-9 1,9-12-2,12-10 3,13-10 0,15-10 0,13-8 0,11-9 0,7-3 0,5-4 0,2 2 0,-5 8 0,-6 6-1,-12 10 0,-13 10 1,-23 19-1,0 0 1,-8 18 0,-17 12 0,-5 6-1,1 5 1,2 4-1,5 4 1,12-3-2,10-7-1,14-7 0,13-11-4,20 0-14,1-27-24,23-2 4,3-23-4,15-5 3</inkml:trace>
  <inkml:trace contextRef="#ctx0" brushRef="#br1" timeOffset="157877.2219">7616 13950 78,'0'0'41,"0"0"0,-10-3 1,18-7-41,8 1-2,12-7-3,9 8-5,-5-10-30,21 10 0,-1-6-3,8 7 2</inkml:trace>
  <inkml:trace contextRef="#ctx0" brushRef="#br1" timeOffset="158251.6243">8193 13560 70,'-32'3'41,"13"4"0,4-13 0,15 6-38,19-12 0,15 6 1,5-1-1,6 4 0,0 1 0,-1 6-1,-10 5-1,-11 11 1,-18 7-1,-15 8 0,-13 7 0,-12 1 0,-5 5 0,-4 1 0,2-3 0,6-5-1,13-7 1,15-8-1,15-9 0,22-10 0,16-11-1,14-9-2,16-2-4,-3-17-26,19 12-8,-8-9-2,2 10 0</inkml:trace>
  <inkml:trace contextRef="#ctx0" brushRef="#br1" timeOffset="158594.8265">8829 14673 61,'-1'20'46,"1"-20"-2,0 0 1,0 0-22,-12-30-44,24 18-21,-7-10-1,6 7-2,-2-5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22:32:24.0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3328 1539 89,'41'-85'39,"-41"85"-4,17-90 4,-17 90-39,-15-85 1,15 85 2,-52-71 0,52 71 0,-77-38 1,31 35 2,24 18-2,-80 25 0,0 32-3,6 35 1,8 27-1,30 24 0,28 2-2,32-5-2,22-40 0,5-14-3,6-5-1,-10-30-27,13-4-6,-16-30-1,-2-11-1</inkml:trace>
  <inkml:trace contextRef="#ctx0" brushRef="#br0" timeOffset="202.8013">2416 2042 104,'-22'-11'43,"19"0"0,30 9-3,19-11-39,28 3 1,22-5-4,20-3 2,18-1-4,7-4-2,13 8-18,-11-5-16,1 12 1,-18 1-3,-10 12 3</inkml:trace>
  <inkml:trace contextRef="#ctx0" brushRef="#br0" timeOffset="717.6046">3849 1987 94,'-47'11'41,"5"11"-1,-8 1 1,8 11-35,-3 11-2,12 11-1,2 2 0,14 8-1,12-5-1,16-4 0,17-12-1,19-15 0,18-20 0,11-17 0,9-15 0,-2-16 0,-1-11 0,-9-9 1,-17-5-1,-15-1 0,-21 4-1,-17 3 1,-15 12 0,-12 8 1,-10 14-2,-4 7 1,1 13 0,5 6 0,9 10 1,10 2-1,16 2 0,15 0 1,15-2-1,14 2 0,6-1 0,1 7 0,-2 2 0,-4 9-1,-12 4 2,-12 7-2,-13 6 1,-13 6-1,-6-4 1,-6-6 0,-2-9 0,1-5 1,2-22 1,13-11-1,-2-26 1,16-12-1,9-14 1,10-11 0,5-5-2,2-5 0,8 9-5,-8-2-9,20 25-11,-15-3-12,23 24-5,0 1-1,29 11 1</inkml:trace>
  <inkml:trace contextRef="#ctx0" brushRef="#br0" timeOffset="1622.4104">6619 2011 95,'-25'-29'39,"3"6"0,-16-4-1,2 9-32,-15 9-3,-4 15 1,-10 11 0,0 15-1,0 11 1,8 11-3,8 2 2,14 0-3,16-6 3,20-8-3,24-14 2,19-13-2,17-18 1,14-15 0,7-9-1,1-10 2,-3-4-2,-8-1 1,-13 0-1,-14 5 0,-14 13-1,-16 10-1,-15 14 1,-4 19 0,-13 20 0,-6 22-1,-6 22 1,-3 21 2,-4 16-2,0 11 3,-2 4-2,-3 3 1,-2-7 0,-2-7 1,-3-19-1,-3-17 0,1-22 0,2-21 0,5-28 0,10-26 0,13-29-1,17-30 1,17-25-1,11-22 0,14-19 0,8-5-1,6 7 1,2 9-2,-3 13 1,-4 17-2,-1 23-1,-6 15-2,6 30-4,-9-4-15,22 19-15,-3-6 3,19 12-4,-6-9 4</inkml:trace>
  <inkml:trace contextRef="#ctx0" brushRef="#br0" timeOffset="2277.6146">7360 2047 105,'-20'13'39,"-6"-2"2,5 16-2,-14-2-34,10 7-1,-4 2 0,3 6-1,1-2-1,5 1-1,5-5 0,6-7-1,5-8 1,8-9 0,7-12-1,13-13 1,6-12-1,4-9 1,4-8-1,1-6 1,-1 1-1,-4 1 0,-5 9 0,-10 7 1,-5 11-1,-1 8 0,0 10 0,2 6-1,1 5 1,8 4 0,9-2 0,7 1 0,10-3-1,3-5 1,3-2 0,2-4 0,-4-4-1,-6-2 1,-11 0 0,-12-2-1,-13 3 1,-12 8 0,-17-5 0,-11 11 1,-10 6-1,-6 6 1,-9 8-1,3 9 1,1 2 0,9 4-1,10-2 0,14-1 0,15-9 1,15-5-1,17-13 1,13-14-1,13-13 0,4-10 1,3-8-1,-4-8 0,-5 0 0,-9-4 0,-10 5 0,-12 4-1,-14 13 1,-10 9-2,0 15 1,-26 9-1,8 13-1,-3 11-2,8 8-2,0 1-2,16 9-6,-5-17-19,27 5-6,-2-17 1,17-2 0</inkml:trace>
  <inkml:trace contextRef="#ctx0" brushRef="#br0" timeOffset="2808.018">8421 2058 102,'-2'-11'39,"-18"0"2,6 17-3,-8 6-33,5 14 1,-5 8-2,3 8-2,2 5 0,4 3-1,5-2 0,5-1-1,2-9 1,2-6-1,6-13 0,2-9 1,3-12 0,-1-12-1,2-8 1,0-12-1,-2-7 1,4-12 0,0-1-1,3-2 1,1 6-1,0 5 0,2 7 0,0 8 1,4 12-1,-1 11-1,2 9 1,-3 6 0,1 2-1,1 4 1,-3 2 0,-1-1 0,-7 3-1,-8 1 1,-7 2 0,-8 4 0,-11 3 0,-10 1-1,-8 2 1,-7 4 0,-2 1 0,-2 5 0,2 2 0,2 8 0,5 6 0,3 9 2,5 8-2,2 7 2,5 3-2,3-4 0,4-5-1,6-15-1,10-12-5,1-32-13,27-5-16,-4-44-8,24-9 3,0-36-3</inkml:trace>
  <inkml:trace contextRef="#ctx0" brushRef="#br0" timeOffset="3151.2202">9020 1567 90,'30'-59'43,"-20"35"0,-10 24 0,-26 50-16,-6 18-26,-14 23 0,19-4 0,-1 1 0,2 1-1,6-8 1,0-8-2,6-9 2,6-15-1,8-20 0,13-16 0,9-23 1,10-16 0,7-12 1,5-7-2,-1-1 0,-1 0 0,-7 7 0,-9 10 0,-8 21 0,-18 8 0,0 23-2,-8 9-2,2 12-4,-6-6-9,26 15-5,-10-21-14,29 3-6,3-19-2,27-6 2</inkml:trace>
  <inkml:trace contextRef="#ctx0" brushRef="#br0" timeOffset="3432.022">9691 1923 113,'-46'10'41,"-16"-2"2,15 15-1,-1-1-40,12 3 0,12 2 0,15-2-1,16-3 0,17-5 0,14-3-1,7-4 1,3-3-1,-5-1 1,-6-1-1,-11 4 1,-16 4-1,-15 5-1,-13 2 2,-14 4-3,-4 4 0,-1-5-7,11 16-15,-13-22-16,23 5-3,2-14 0,20 2-1</inkml:trace>
  <inkml:trace contextRef="#ctx0" brushRef="#br0" timeOffset="3993.6256">10948 2241 51,'-3'-35'37,"8"5"1,-7-5 0,4 15-11,-13-6-19,0 18 1,-14 4-1,-2 12-2,-11 7 0,1 13-2,-4 6-1,5 4-2,6 1 0,9 3 0,14-5 0,14-5 0,19-10 0,18-11 0,10-10 0,12-9 0,6-8 0,-2-9 0,-7-7-1,-9-6 1,-20 2-1,-19-1 0,-18 6 0,-19 3 0,-11 7-1,-7 3 0,-2 9 0,7 3-1,16 2 0,19 4-3,24-11-2,19-13-16,41 3-18,9-15 2,28-2-1,-1-13-1</inkml:trace>
  <inkml:trace contextRef="#ctx0" brushRef="#br0" timeOffset="4212.027">11990 1498 113,'0'0'41,"-16"-61"3,16 61-3,-30-29-35,-35 19-3,-14 28-2,-4 29 0,-4 31-1,15 25-1,12 12 1,22 15-1,26-21-1,8-8-3,9-14-2,-3-28-24,18-9-10,-6-27 0,12-9-1,-10-29 1</inkml:trace>
  <inkml:trace contextRef="#ctx0" brushRef="#br0" timeOffset="4336.8278">11408 1997 118,'-22'-12'41,"3"-1"2,19 13-4,30-4-43,-1-8-26,38 7-11,9-9 0,29 6-2,10-4 0</inkml:trace>
  <inkml:trace contextRef="#ctx0" brushRef="#br0" timeOffset="4742.4304">13095 1647 99,'14'-15'40,"-9"-1"2,-5 16-2,0 0-35,0 0-2,-10 24 0,-2 15-1,-8 17-1,-5 13-1,-8 14 0,-1 8-1,-2 3 0,3-3-3,12-2-4,-2-24-29,28-9-2,0-24-1,19-13-1</inkml:trace>
  <inkml:trace contextRef="#ctx0" brushRef="#br0" timeOffset="4945.2317">12845 2153 110,'-35'-16'43,"-4"-4"0,18 14-1,2-1-37,19 7-2,32-13-1,13 0-2,20-2-3,13-9 0,19-3-5,5-18-10,22 6-22,-13-11-1,4 4 0,-20-10 0</inkml:trace>
  <inkml:trace contextRef="#ctx0" brushRef="#br0" timeOffset="5272.8338">13833 1530 86,'7'-48'41,"-2"21"2,-32 18-2,0 25-11,-20 16-27,3 31 0,-9 15 0,3 18-1,-6 0 1,12-6-3,4-14 0,7-3 0,9-10 0,8-15 0,8-14 0,14-14 0,13-15 0,15-12 0,11-8 0,5-13 0,3 1 0,0-3 0,-3 2 0,-8 8 0,-11 15 0,-13 9 0,-14 12 0,-7 13 0,-3 6-2,-2 1-4,11 6-4,-4-13-9,31 7-6,-4-26-14,27 1-3,6-23-2,20-6 3</inkml:trace>
  <inkml:trace contextRef="#ctx0" brushRef="#br0" timeOffset="5600.4359">14212 2103 113,'-32'3'41,"19"6"1,13-9-1,24-1-38,13-3-1,14 0-1,7-3 1,0-1-1,-1-3 0,-7 0 0,-14-2-1,-19-2 1,-18 2-1,-18 2 0,-17 3 0,-10 3 0,-12 6 1,-4 9 0,-4 6 0,5 13 0,9 4 1,12 8-2,18 2 0,19 2 0,27-5-5,22-7-3,41 3-16,10-28-16,41-3-3,15-17 0,33-7-2</inkml:trace>
  <inkml:trace contextRef="#ctx0" brushRef="#br0" timeOffset="6006.0385">16623 1408 100,'0'0'38,"-16"-72"3,16 72 0,-41-54-36,41 54-1,-52-2 0,-25 25 0,-13 27-1,-3 40 1,-6 21-2,14 24-1,8 11-1,23 5-1,28-38 1,12-14-3,16-17-1,11-25-5,23-8-24,-12-31-8,14-10 1,-13-21-1</inkml:trace>
  <inkml:trace contextRef="#ctx0" brushRef="#br0" timeOffset="6723.6431">15757 1936 116,'-22'-2'43,"31"12"0,10-6-1,19-2-40,32-2-1,11-1-1,8-3 1,4-1 0,-3-1-1,-7 1 0,-15 2 0,-14 4-1,-17 4 1,-12 4 0,-16 1-1,-12 6 0,-11 2 1,-13 3 0,-7 4 0,-6 5 0,-3-1 0,-1 6 1,8 0-1,7-2-1,11-2 1,14-2 0,19-7 0,16-7 0,17-7 0,13-11-1,8-11 1,5-8 1,-1-8-2,-6-8 1,-10-5-1,-13-3 0,-19-1 0,-15 1 1,-17 7-1,-13 6 1,-10 9-1,-6 10 2,-1 10 0,2 7 0,8 9 0,12 4-1,14 1 1,15 0 0,17-3 0,16-1-1,8-2 0,3-1 0,2-1 0,-5 2 0,-9 3 0,-11 4 0,-15 3 0,-16 8-1,-11-1 1,-9 4 0,-6-1 0,-1-2-2,-1-5 3,5-4-2,4-8 1,15-12 0,5-12 0,13-12 1,13-10 0,7-7 0,8-6-1,0-5 2,1 0-2,-6 4 2,-8 12-2,-7 3-1,-8 11-1,-10 6-1,-8 16-5,7-17-12,14 19-13,-21-2-8,36-4 0,-12-3-2</inkml:trace>
  <inkml:trace contextRef="#ctx0" brushRef="#br0" timeOffset="7222.8463">17573 1937 101,'-21'25'40,"-14"-6"1,8 9 0,-4-4-36,0 5-1,0-1-1,5 4 0,5-7-2,7 2 1,6-9-1,8-1 0,0-17-1,26-1 1,-1-13-1,5-10 0,5-5 0,2-11-1,0 0 1,-4-6 0,-3 9 0,-8 4 0,-6 10-1,-9 11 1,-7 12 0,-5 10 0,-3 12 0,1 6 0,3 0 0,3 2 0,5-3 2,12-6-2,12-10 2,9-10-1,10-9 0,5-9 0,6-10 0,0-6 0,-2-5 0,-4 0 0,-8 1-1,-9 6 2,-8 7-2,-10 11 0,-17 13 0,13 18 0,-17 12 0,-4 11 0,-1 7-2,-2 11 0,0 4-4,-5-7-9,15 6-2,-14-24-7,23 8-10,-16-20-8,8-1-2,0-25-1</inkml:trace>
  <inkml:trace contextRef="#ctx0" brushRef="#br0" timeOffset="7987.2512">5113 4193 92,'31'-31'39,"6"12"2,-12 1-2,-10 20-35,-1 15-1,-8 27 1,-14 21 0,-9 21-1,-9 12-1,-1 4 0,2-4 0,9-9 0,13-20-1,20-24 0,24-33 1,20-28-1,20-28 0,14-18 0,8-17 1,1-11-1,-3-8 0,-9 1 0,-16 9-1,-16 16 0,-17 20 0,-16 24 0,-27 28-1,2 56 1,-20 34-2,-12 36 1,-7 33 1,-8 21-1,-5 18 2,-7 8-2,-8-7 3,-9-13-2,-11-22 3,-5-24-1,-10-28 0,-1-30 0,2-36-2,4-38 0,17-37-6,17-39-3,34-24-9,10-45-4,42-6-13,5-34-7,41 1-4,17-10 4</inkml:trace>
  <inkml:trace contextRef="#ctx0" brushRef="#br0" timeOffset="8205.6526">6632 4436 108,'-9'15'41,"9"-15"2,40-21-3,12-2-40,15-4-2,13 0-2,1-7-9,11 16-24,-19-3-2,-3 17 0,-26-3-3</inkml:trace>
  <inkml:trace contextRef="#ctx0" brushRef="#br0" timeOffset="8346.0535">6730 4584 102,'-58'34'42,"29"1"0,19-18-2,34 1-37,27-18-7,19-22-14,33 10-21,8-13-1,28 1-1,10-6-1</inkml:trace>
  <inkml:trace contextRef="#ctx0" brushRef="#br0" timeOffset="9110.4584">8908 3709 82,'0'0'38,"0"-13"0,0 13-2,-11 1-30,11-1 0,-12 12-1,4 8 0,-5 13-2,-2 18 0,-4 16 0,-3 18-1,-7 14-1,-1 10 0,-2 3 0,2-7-1,2-9 0,6-18 0,4-17 1,9-24-1,9-37 1,15-13-1,8-34 1,11-22 0,6-26 1,10-16-1,5-21 0,7-6 1,1-4-2,-1 8 2,-5 12-1,-5 20-1,-7 24 0,-6 27 1,-5 32-1,-7 27-1,-5 34 2,-5 26-2,-1 26 1,-1 18 0,-2 17-1,0 7 1,1 1-1,-2-3-1,2-10-2,-3-16-4,12-7-14,-17-42-16,13-13-2,-12-35-2,5-13 0</inkml:trace>
  <inkml:trace contextRef="#ctx0" brushRef="#br0" timeOffset="9266.4594">9009 4280 112,'-54'-10'43,"11"-6"-1,43 16-1,27-17-38,31 1-3,35 2-7,11-16-19,41 14-15,8-11 0,24 13-2,2-7 0</inkml:trace>
  <inkml:trace contextRef="#ctx0" brushRef="#br0" timeOffset="9781.2627">10333 4206 98,'56'-13'41,"-2"-8"-1,7 14-1,0-3-37,-6 7 0,-6 7-1,-8 10 1,-12 9 0,-14 11 0,-14 9 0,-13 8-1,-17 5 0,-11 4 0,-9-4 0,-2-3-1,0-11 1,7-12-2,13-19 2,20-18 0,25-21 0,21-15 0,20-13 0,12-10 0,10-8 0,3 1 1,-3 2-1,-8 14 0,-14 9 0,-14 17-1,-15 17 1,-13 18-1,-10 18 0,-9 15 0,-4 11 0,4 6 1,2 6-2,9-2-2,10-3-1,9-14-5,25 1-11,-5-31-14,25-2-9,-3-28 0,22-6 1</inkml:trace>
  <inkml:trace contextRef="#ctx0" brushRef="#br0" timeOffset="10389.6666">11778 3182 93,'-8'-14'38,"8"14"1,-18 7-1,6 10-33,-2 7-2,3 10 1,-2 1-1,4 7 0,2-3-1,3-2 1,2-6-1,4-6 0,2-11 0,-4-14 0,16 4-1,-5-15 0,1-8 0,0-3 0,2-5 0,-1-5-1,3-1 1,1 1-1,-1 4 0,1 1 0,1 8 0,2 4 0,-3 5 0,0 9 0,0 10 0,-6 16 0,-3 11 0,-3 12 0,-5 5-1,-2 6 0,2 1-3,2-11-7,22 7-17,-5-35-14,19-6 0,2-23-1,18-7 0</inkml:trace>
  <inkml:trace contextRef="#ctx0" brushRef="#br1" timeOffset="110185.9518">3360 5514 87,'16'21'38,"-13"1"0,1 17 1,-12-1-37,-3 20-1,-3 15 1,-6 8-1,-2 11 0,-1-1-3,6 2-1,0-16-9,23-1-23,7-24-1,24-14-3,9-26 1</inkml:trace>
  <inkml:trace contextRef="#ctx0" brushRef="#br1" timeOffset="110497.9538">3954 5941 82,'-10'-6'37,"-18"6"0,-3 18 1,-11 6-31,6 12-1,0 2-2,9 9 1,5-1-3,11 1 1,12-5-2,16-8 0,13-12 0,10-13 0,10-15-1,4-13 0,3-12 0,-3-8-1,-6-5 1,-11-3-2,-11 1 0,-18 2-1,-9 13-1,-14 4-1,-3 16-1,-10-1-4,12 19-27,-3-1 0,13 8-1,8-2 2</inkml:trace>
  <inkml:trace contextRef="#ctx0" brushRef="#br1" timeOffset="110981.5569">4558 6002 81,'-23'6'39,"-6"4"-2,-11-5 2,6 10-32,-7-9-3,9 9 1,2 0-1,9 9-1,7 4 0,10 3-1,8 0 0,9 0-1,5-5-1,6-5 1,4-10 0,2-13 0,2-10 0,-1-11 0,-2-8-1,1-8 1,-2 0 0,-3 0-1,-3 7 0,-3 6-1,-4 17 1,0 20-1,-7 25 0,-8 22 1,-9 21-1,-5 14 4,-8 11-2,-6 11 2,-8-4 0,-8-6 1,-4-17 0,-3-15 1,1-22-3,1-20-2,4-23 0,7-23 0,12-16 0,10-20 0,22-1-13,2-19-11,31 19-6,-5-10-7,24 20-5,1 4-2,15 18 3</inkml:trace>
  <inkml:trace contextRef="#ctx0" brushRef="#br1" timeOffset="111215.5584">5042 6483 79,'-7'-15'37,"-7"-2"0,14 17 2,-24-12-32,24 12-2,-23 22-2,14 2 0,-1 7-1,5 3-1,9 3-3,1-10-5,18 2-29,-2-15 0,14-6-1,2-15-1</inkml:trace>
  <inkml:trace contextRef="#ctx0" brushRef="#br1" timeOffset="111449.5599">5292 6475 88,'-30'17'38,"5"13"2,-5 0 0,15 13-31,1-10-3,14 1-1,11-10-1,12-8 0,10-10 0,7-10-2,1-9 0,1-8-1,-9-8 0,-7-2-1,-13 0 0,-17 2-3,-9 7-1,-13-1-7,7 22-20,-17-5-10,12 15 1,-2-4-2</inkml:trace>
  <inkml:trace contextRef="#ctx0" brushRef="#br1" timeOffset="112323.1655">6113 6022 80,'0'-15'38,"0"15"-1,-7-18 2,7 18-34,-17-4-1,17 4 0,-17 15-1,11 7 0,-2 8-1,4 10 1,0 6-2,4 5 1,4 0-1,8-3 1,8-6-1,7-12 0,7-15 0,9-15 0,8-19 0,8-11 0,1-12 0,0-9-1,-4-7 1,-5-1 0,-7 2-3,-7 7 4,-10 13-4,-12 12 2,-15 25 0,2 15 0,-14 32 0,-9 27 1,-9 27 2,-6 22-2,-6 14 2,-3 10 0,-5 3-2,-2-3 0,-8-15 1,-2-12 0,-3-22-1,-1-19 0,-1-20 0,0-21-1,2-20-2,5-25-2,23-15-11,-1-34-7,34-10-8,1-34-11,30-10-1,16-20-2,30-2 3</inkml:trace>
  <inkml:trace contextRef="#ctx0" brushRef="#br1" timeOffset="112603.9673">7460 6172 102,'77'-21'40,"-5"-2"-1,-1 7-4,-18 12-47,-10-5-27,-8 19 0,-24 4 0,-12 15-1</inkml:trace>
  <inkml:trace contextRef="#ctx0" brushRef="#br1" timeOffset="112759.9683">7514 6433 108,'0'0'42,"21"-27"1,21 5-3,6 2-42,10-22-17,32 13-10,-4-9-11,18 8-1,-1-4-2,14 10 1</inkml:trace>
  <inkml:trace contextRef="#ctx0" brushRef="#br1" timeOffset="113181.171">9159 5601 82,'7'-19'40,"-13"3"-1,6 16 1,-11 1-37,-1 16 0,-4 10-1,-1 16-1,-2 9 2,-1 9 0,4 7-1,3 3 0,11 0-2,7-11-5,27 0-29,1-23-4,19-7-1,7-21-1</inkml:trace>
  <inkml:trace contextRef="#ctx0" brushRef="#br1" timeOffset="113508.7731">9766 5790 94,'-40'9'40,"-14"5"3,6 22-4,-8 6-33,10 11-1,6 5-1,14 1 1,11-1-1,14-5-2,16-12-1,18-13 1,15-17 0,12-15-1,7-16 0,5-13 0,-4-12-3,-5-7 2,-10-4-3,-15 0 2,-17 3-4,-20 10 0,-17 14-1,-16 12 4,-8 16-2,-8 10-1,5 15 0,-1-3-22,26 21-9,10-15 0,33 2-2,14-11-1</inkml:trace>
  <inkml:trace contextRef="#ctx0" brushRef="#br1" timeOffset="114039.1765">10619 5935 94,'-45'-10'37,"-3"20"3,-17-3 1,11 12-35,-15-2 3,9 11-5,8 0 2,12 7-2,15-2 1,21 0-3,15-6 0,19-5-1,18-8-1,12-8 1,10-12-1,4-8 0,0-6 0,-5-10-1,-6-5 1,-12-2-1,-12 1-2,-12 2 3,-10 5-3,-9 7 3,-8 10-1,0 12 0,-26 26 0,0 18 0,-10 23 2,-5 23-3,-10 21 4,-10 17-2,-1 13 0,-3 1 3,2-8-3,4-12 3,8-22-1,5-21 2,7-29-2,9-25-2,5-32 0,9-24 0,11-20 0,11-18 0,13-18 0,15-12 0,21-9 0,17-1 0,12 9 0,3 4-10,14 23-7,-18-4-10,18 33-4,-19 2-11,3 16-1,-12 2 1,14 8 2</inkml:trace>
  <inkml:trace contextRef="#ctx0" brushRef="#br1" timeOffset="115287.1845">12543 5078 64,'-41'3'36,"-17"-7"0,-9 8 1,-22-4-31,2 8 0,-8-2-1,6 4 0,2 0-1,9 3 0,10 0 0,18 2-2,17 3 1,13 6-2,12 11 0,8 12 0,3 19 0,0 16-1,-7 20 1,-7 20 1,-13 12-1,-7 8 1,-8 2 0,-3-4-1,3-14 2,9-16 1,17-20-3,20-24 2,26-27-3,23-21 1,23-21-3,13-20-4,21-2-31,-10-14-6,2 2 3,-12-6-4</inkml:trace>
  <inkml:trace contextRef="#ctx0" brushRef="#br1" timeOffset="115879.9883">12953 5498 78,'-12'36'38,"-18"14"-1,-4 20 1,-17 11-34,-3 17 1,-6 5 0,1 6-1,-1-8 1,8-5-1,9-19 0,16-14-1,14-24-1,14-24 0,17-29 0,15-23 0,16-25 0,11-18 1,9-17-3,0-13 1,0-10-1,-3-5 0,-6 5-1,-3 16 1,-15 17-1,-7 20 0,-9 24 2,-5 31-1,-4 29 1,-1 27 0,-1 26-1,-3 15 2,4 17 0,-1 11-1,4 6-1,0-4 0,2-3-1,-2-12-3,5-7-5,-14-28-18,14-7-14,-13-27 1,4-14-2,-15-17 2</inkml:trace>
  <inkml:trace contextRef="#ctx0" brushRef="#br1" timeOffset="116051.5894">13026 6104 114,'-46'-27'41,"7"1"2,31 11-2,13 3-38,34-5-2,32 3-4,14-11-13,30 16-11,-6-7-12,19 11-2,-6-2 0,6 11-2</inkml:trace>
  <inkml:trace contextRef="#ctx0" brushRef="#br1" timeOffset="116550.7926">14102 5944 96,'30'-8'38,"-5"-1"1,2 10-1,-27-1-33,26 15-1,-20 3 1,-5 9-2,-12 6 1,-3 7-2,-5 5 2,-4 2-2,-1 3-2,1-3 1,2-3 0,3-5-1,4-8 0,5-9 1,6-10-2,3-12 1,18-16 0,0-11-1,11-13 1,7-11 0,8-10 0,5-6 1,4-2-3,2 1 4,-3 4-4,-6 15 2,-9 12-1,-13 17 2,-13 20-1,-13 17-1,-18 20 3,-11 18-3,-11 13 3,0 2-1,5 4 0,13-6-4,20-5-2,14-24-13,39 1-13,10-30-9,30-10 0,9-21-3,20-9 1</inkml:trace>
  <inkml:trace contextRef="#ctx0" brushRef="#br1" timeOffset="117127.9963">14896 5377 82,'0'21'39,"-11"0"0,4 11 1,-12-6-32,6 9-4,-1 0-1,5-2 0,-1-6-1,6-7 0,4-20-1,18 5 1,7-21-1,9-7 0,7-8 0,4-5 0,1-2 0,-2 2-1,-4 5 1,-8 8 0,-9 11-1,-9 11 1,-8 12-1,-5 7-1,-3 10 0,0 2-1,4 7-3,-2-9-7,14 10-26,-4-12-3,15 0 0,-5-12-1</inkml:trace>
  <inkml:trace contextRef="#ctx0" brushRef="#br1" timeOffset="117705.2">15375 5196 86,'-10'-6'39,"10"6"0,18-12-1,9 6-30,11-6-5,17 5 2,6-4-3,11 4 1,1-2-2,2 4 1,-4 2 0,-5 5-3,-9 6 3,-10 5-2,-13 10 2,-10 13-3,-12 13 2,-10 12-1,-9 15 1,-7 13-1,-3 10 1,-5 10 1,2 5-1,0-2 0,6-4 0,5-6 1,7-9-1,3-10 0,1-11-1,2-11 0,-4-13 1,-5-5-2,-11-11 2,-12-5 1,-14-9-1,-13-8 1,-12-7 0,-9-8-1,-4-5-1,2-6 1,6-3-3,9-5-4,26 10-11,0-16-10,35 15-14,8-5 0,21 8-2,8-3 0</inkml:trace>
  <inkml:trace contextRef="#ctx0" brushRef="#br1" timeOffset="121745.6259">3352 7604 95,'14'-43'38,"0"16"1,-13 12-1,-1 15-35,-21 36-1,5 12 0,-8 16-2,-2 16 1,-4 11-1,3 8-1,4 1 0,8-7-3,19-2-7,3-21-27,24-9 1,5-24-1,21-14-1</inkml:trace>
  <inkml:trace contextRef="#ctx0" brushRef="#br1" timeOffset="122042.0278">3961 7974 86,'-13'1'38,"-22"12"-1,-3 21 2,-17 10-32,10 15-1,-3 2 0,13 6-3,7-6 0,16-10-1,21-15 0,22-18 0,16-20-1,17-17 0,6-15 0,5-11 0,-5-9 0,-6-3 0,-17 3-1,-19 5 0,-21 9-1,-16 7-1,-12 10 0,-7 4-2,3 16-3,-3-7-6,28 10-24,0 0-2,14 10 1,18-11-1</inkml:trace>
  <inkml:trace contextRef="#ctx0" brushRef="#br1" timeOffset="122494.4307">4625 7949 90,'-18'13'37,"-11"-6"0,1 8 1,-8-2-31,5 10-1,-3 0 0,7 6-3,5-1 1,9 1-2,8-3 0,11-3-1,8-7 0,10-11 0,11-9 0,8-7 0,3-12 0,4-4 0,-3-4-1,-3 1 1,-4 0-1,-8 7 0,-8 9-1,-10 14 0,-8 19 0,-12 14-1,-8 20 1,-9 19-1,-8 19 1,-6 9 1,-5 6 1,-2 0 0,-2-4 1,2-10 0,3-16 1,6-17-1,7-23 2,3-18-3,7-21 0,7-18-1,10-17-1,8-14 0,10-18-1,14-19-2,14-7-1,9-10-9,21 18-15,-9-8-12,14 15 1,-4 5-1,6 25 2</inkml:trace>
  <inkml:trace contextRef="#ctx0" brushRef="#br1" timeOffset="122900.0333">5101 8283 76,'0'0'37,"-14"7"-1,7 5-2,-3-2-29,3 5-2,0-1-2,4-2-3,7 7-5,-4-19-14,23 13-13,-2-12-1,13-2-2,2-12 2</inkml:trace>
  <inkml:trace contextRef="#ctx0" brushRef="#br1" timeOffset="123165.235">5455 8184 56,'-13'-1'36,"1"15"-1,-9 2 2,11 15-22,-14-3-5,14 10-1,-5-6-3,15 2-1,4-10-1,13-9 0,8-14-1,8-11-1,5-9-1,2-9 0,-2-4 0,-7-4-1,-6 3-1,-13 2-1,-8 10-2,-15 0-5,11 21-28,-22-11-2,22 11 0,-17 6-1</inkml:trace>
  <inkml:trace contextRef="#ctx0" brushRef="#br1" timeOffset="123773.6389">6373 7912 96,'0'0'37,"1"27"2,-12-10-10,0 18-25,-4 5-1,4 2 0,0-1 0,9-2-2,8-9 1,12-10 0,11-11-1,13-18 0,10-12 0,6-9 0,2-10 0,0-1 0,-4-3 0,-6 1 0,-10 4-1,-7 9 0,-12 11 0,-9 12 0,-12 7-1,-4 34 1,-10 14 0,-8 18-1,-4 22 1,-5 16 0,0 11 2,-4 10-1,-1-4 2,1-7-2,0-11 2,0-17-2,-2-20 2,0-20-2,-3-22 0,1-20-1,0-21-1,1-16-1,8-14-4,4-26-6,20 2-26,-1-19-3,22 4 0,5-4-1</inkml:trace>
  <inkml:trace contextRef="#ctx0" brushRef="#br1" timeOffset="123976.4402">7598 8104 98,'0'0'42,"0"0"0,8-18-2,5 14-35,3-8-5,7-2 1,9 6-3,2-12-7,15 14-28,-3-9-2,12 6 0,-12-6-2</inkml:trace>
  <inkml:trace contextRef="#ctx0" brushRef="#br1" timeOffset="124132.4412">7731 8127 109,'-56'35'41,"26"0"2,14-17-1,34-1-38,29-21-5,19-23-12,33 13-16,6-21-12,19-1 1,2-9-3,14-2 0</inkml:trace>
  <inkml:trace contextRef="#ctx0" brushRef="#br1" timeOffset="126129.254">13692 6395 66,'0'0'35,"-12"6"-1,12-6 1,0 0-28,-8 15-4,8-15 0,-1 15 0,1-15 0,3 15 0,-3-15-1,0 0 1,18 10-1,-5-11 0,3-3-1,3-2 0,-1-3-1,1 1 1,-4-3-1,-5 3 0,-10 8 0,0 0 0,0 0 1,-27 4-1,5 6 1,-1 4 0,0 0-1,5 0 1,4-2 1,9-1-1,5-11 0,17 5 0,4-9 1,4-3-1,0-2 1,-2-1 0,-7 0 0,-4 2 0,-12 8 0,0 0 0,-24-6-1,5 11 1,1-1-1,3 3-1,4 1-1,11-8-6,0 0-30,0 0-4,28 3 1,-10-15-3</inkml:trace>
  <inkml:trace contextRef="#ctx0" brushRef="#br1" timeOffset="134568.9081">9328 7354 68,'8'-23'35,"2"5"1,-6 6 0,7 13-31,-11-1 1,2 39-1,-7 2-1,2 22-1,-7 9 0,-2 17-1,-5 9-1,2 5 0,-2-1-2,3-4-2,11 0-5,-4-23-29,20-7 0,8-18-2,16-18 2</inkml:trace>
  <inkml:trace contextRef="#ctx0" brushRef="#br1" timeOffset="134927.7104">9931 7864 58,'3'-41'36,"-14"6"-1,-7 17 2,-12 9-27,5 23-1,-11 5 1,9 23-2,-4 6-3,10 12-2,7 1 0,12 0-2,12-5 0,16-7-1,12-11 0,12-11 0,8-18 0,5-11 0,1-18 0,-1-10 1,-9-11 0,-12-9 0,-12-6-1,-16-6 0,-12-1-1,-15 0 0,-5 12 0,-8 6-2,2 15-2,-4 2-5,28 28-26,-18-8-1,28 23-1,9-1 0</inkml:trace>
  <inkml:trace contextRef="#ctx0" brushRef="#br1" timeOffset="135426.9136">10870 7836 85,'-16'-12'38,"-18"-2"1,1 15 1,-25 3-31,9 15-3,-9 7-1,5 11-1,3 1-1,12 8 0,12-5-1,19-6-2,23-12 1,17-4 0,17-16-1,10-9 1,10-8-1,0-9 1,0-4-1,-9-2 0,-9 3 0,-13-2 0,-10 8-1,-10 4 0,-19 16 0,11-2 0,-15 17 0,-5 17 0,-1 14 0,0 17 0,1 16 1,1 13-1,1 10 0,-1 6 0,-5 0 2,-2-4-1,-7-7 3,-8-11-2,-14-14 2,-9-13-2,-10-19 2,-4-18-1,1-18-2,2-17 0,7-18-3,8-21-1,21-10-11,2-33-18,33 0-9,8-11 1,25 7-3</inkml:trace>
  <inkml:trace contextRef="#ctx0" brushRef="#br1" timeOffset="136206.9186">12278 7181 78,'-66'41'37,"-17"10"1,1 19-1,-5 6-28,14 19-2,4 2-1,20 8-3,19 0-1,20-2-2,21-3-1,20-14-3,26-3-9,8-24-26,20-8 0,1-20-2,11-12 1</inkml:trace>
  <inkml:trace contextRef="#ctx0" brushRef="#br1" timeOffset="136830.9226">12601 7739 74,'18'-7'39,"3"-4"-1,8 8 0,-5 4-28,4 5-8,-6 8 0,-3 10 0,-12 8 0,-11 10 0,-10 3-1,-8 8 1,-4-4-1,-1-2-1,6-9 1,9-11-1,9-15 1,16-12 0,14-16-1,12-15 0,11-13 1,7-9 0,-1-10-1,-2 0 1,-8 3-1,-9 6 1,-12 7-1,-9 11 1,-14 15 0,-2 21 0,-21 8 0,4 21 0,-2 11 0,4 8 0,3 5-1,9 0 0,10-1-2,7-12-5,23-1-32,-1-17-2,15-5 1,2-13-2</inkml:trace>
  <inkml:trace contextRef="#ctx0" brushRef="#br1" timeOffset="137314.5257">13576 7243 71,'-14'24'37,"0"-10"0,5 3 0,-8-5-27,13 7-3,-5-7 0,11 3-5,-1-4 1,-1-11-3,21 12 1,-2-10 1,4-4 0,4-3 0,2-6 0,1-3 1,0-3-1,-2 1 1,-3-2-2,-4 4 2,-5 3-3,-3 4 1,-3 12 0,-3 5-4,-2 7 2,-2 4-2,1 7 1,-2 1-2,4 5-4,-9-6-30,13-1-3,-3-8 2,8-3-2</inkml:trace>
  <inkml:trace contextRef="#ctx0" brushRef="#br1" timeOffset="137782.5287">14135 7037 50,'0'0'36,"0"0"1,0 0 0,6 21-17,6-11-10,19 14 1,-2-6-2,18 13-2,1 6-2,7 8-4,-3 6 0,-2 12-1,-13 15 0,-13 11-1,-19 7 1,-17 7-1,-21 2 0,-16-2 1,-11-7 0,-5-11-2,5-17-2,-2-28-29,26-11-8,8-25 1,26-20-1</inkml:trace>
  <inkml:trace contextRef="#ctx0" brushRef="#br1" timeOffset="138375.3325">16764 7397 69,'30'-16'39,"-5"-3"-1,1 11 2,-11 1-24,0 15-12,-9 10-1,-5 19 1,-15 14-2,-3 16 0,-7 7-1,-1 2-1,1 0-1,2-6 0,10-2-8,-1-18-28,18-11-2,2-19 0,14-10-1</inkml:trace>
  <inkml:trace contextRef="#ctx0" brushRef="#br1" timeOffset="138531.3335">16720 7746 110,'-27'-12'41,"27"12"2,4-19-5,32 6-35,24-2-5,15-15-21,27 9-16,5-11-2,15 3-1,-1-7-1</inkml:trace>
  <inkml:trace contextRef="#ctx0" brushRef="#br1" timeOffset="139155.3375">19177 7064 51,'11'-23'37,"-8"5"-1,-3 18 1,-10-7-18,4 32-4,-13-3-4,10 18-4,-6 8-3,3 10-1,1 7-1,3 7-2,1 4 0,3 0-3,8 4-7,-3-10-28,13-7-1,0-13 0,12-10-1</inkml:trace>
  <inkml:trace contextRef="#ctx0" brushRef="#br1" timeOffset="139498.5397">19755 7334 100,'-42'36'40,"-14"4"-1,5 14-2,0-1-31,17 6-2,13-7 0,21-3-2,19-11 0,19-10 0,18-13-1,11-12 0,7-17 0,1-12-1,-5-9 1,-10-9-1,-15-3 0,-17-5-2,-18 1 1,-14 3-1,-14 8 0,-13 12 1,-5 10-2,-5 8-1,7 13-3,0-3-9,25 19-23,8-3 1,22 4-1,11-9-1</inkml:trace>
  <inkml:trace contextRef="#ctx0" brushRef="#br1" timeOffset="139997.7429">20524 7477 101,'-24'-13'39,"-7"11"1,-17-5 0,7 8-35,-19 2-1,7 9 1,-2 7-2,6 6 0,8 4 0,12 4-1,14 0-1,18-1 0,14-7 0,15-5-1,12-10 0,7-7 0,6-10 0,2-8 0,-2-6 0,-7-4 0,-6-2 0,-11 0 0,-6 6-1,-10 3 1,-17 18-1,0 0 0,2 21 0,-17 17 0,-9 19-1,-5 16 2,-6 14-1,-6 9 0,-3 4 0,-2 1 0,-1-4 1,1-9-1,2-13 1,6-16 0,5-19 0,9-15 1,9-21 0,9-19-1,11-19 1,11-15 0,11-19 0,9-14 0,9-10-1,6-4 0,4 4 0,2 2-3,3 15-6,-13-1-22,11 26-9,-13 6 0,7 19-3</inkml:trace>
  <inkml:trace contextRef="#ctx0" brushRef="#br1" timeOffset="140652.9471">21646 7115 98,'8'15'37,"-19"0"2,-1 13-1,-14 4-32,1 14-2,-10 6 0,2 12 0,-4 4-1,5 6 0,1-5-1,6 0-1,8-14 0,8-9 1,6-15-1,10-17 0,10-20 0,7-16 0,6-17 0,4-13 0,1-15 1,4-10-1,0-9 1,2-7 0,-2 5-2,-1 2 0,-1 11 0,-2 12 0,-1 14 0,-2 19 0,1 21 0,-4 23 0,-5 18 0,-2 19 0,-4 15 0,0 10 0,-7 12 0,-4 8 0,-4 4 0,-3-4 0,-3-4 0,0-12-4,2-9 0,-7-20-2,8-4-11,-13-32-22,13-15-2,-13-10 1,4-10-1</inkml:trace>
  <inkml:trace contextRef="#ctx0" brushRef="#br1" timeOffset="140777.7479">21690 7535 99,'-46'-41'39,"18"18"1,4 4 0,24 19-30,26-3-5,17 6-3,19-1-3,9-7-20,22 11-17,0-6-2,15 7-1,-7-6-1</inkml:trace>
  <inkml:trace contextRef="#ctx0" brushRef="#br1" timeOffset="140964.9491">22748 7775 123,'-15'21'42,"-7"-15"-2,6-6-6,6 1-60,-4-17-15,13 2-2,-7-6 0,4 1-2</inkml:trace>
  <inkml:trace contextRef="#ctx0" brushRef="#br2" timeOffset="147267.3895">3233 9503 82,'0'0'39,"-8"29"-3,-4 11 2,-8 12-34,-4 20-1,-4 12-1,0 15-1,0 7-2,1 3 0,9-1-3,8-14-2,20-4-9,6-28-21,23-16 0,6-27-1,15-14 1</inkml:trace>
  <inkml:trace contextRef="#ctx0" brushRef="#br2" timeOffset="147579.3915">3698 9941 62,'-5'-40'35,"-5"17"0,-10 9 0,0 27-22,-10 9-5,7 21 1,-8 8-3,8 17-1,-1 3-2,7 2 0,4-1-1,11-9 0,10-14-1,11-14 0,10-18 0,12-20 0,9-16 0,8-15 0,2-14 0,-2-12-1,-5-8 0,-9-5-2,-8 3 0,-16 1-3,-6 14-2,-18 5-2,2 25-3,-19 5-24,21 20 0,-22 19-2,21 12 4</inkml:trace>
  <inkml:trace contextRef="#ctx0" brushRef="#br2" timeOffset="148078.5947">4453 10019 72,'24'-22'37,"-18"-6"-2,-10 11 3,-24-5-30,2 15 0,-19 1 1,1 20-2,-9 7-1,5 17 0,-2 3-2,12 9 0,5-2-1,19 2-1,13-11 0,19-7 0,12-16-1,14-13 0,8-11-1,7-12 0,2-6 0,-4-7 0,-5 2-1,-9-1 0,-8 5 0,-10 8-1,-8 10 0,-17 9 1,3 27-1,-15 18 1,-7 24-1,-9 24 2,-4 22-1,-8 15 1,-2 9-1,-2 0 0,2-6 0,1-13 0,5-20 2,5-23-1,5-26 0,7-24 1,5-25 0,7-22 0,6-20 0,9-18 1,8-18-2,6-14 1,8-10-2,6-3-1,7 9-1,-3 3-3,14 24-22,-15 0-12,6 26 1,-10 10-1,6 21 0</inkml:trace>
  <inkml:trace contextRef="#ctx0" brushRef="#br2" timeOffset="148281.396">4961 10467 95,'0'0'39,"0"0"-1,-7 13 0,3 4-33,-10 3-3,1 2-1,1 2-2,3-1-1,9 2-3,0-25-13,17 21-20,2-24 0,15-1-1,-2-13 1</inkml:trace>
  <inkml:trace contextRef="#ctx0" brushRef="#br2" timeOffset="148546.5977">5253 10426 82,'0'0'38,"-27"16"0,18 7 2,-8-5-31,9 18-1,-2-1-3,10 5 0,2-1-2,7-1 0,2-10 0,8-8-1,3-17 0,7-12-1,1-17 0,2-11-1,-1-10 0,-5-8-1,-3-4-1,-9-2-3,0 18-8,-22-4-28,3 24 2,-15 6-4,2 18 1</inkml:trace>
  <inkml:trace contextRef="#ctx0" brushRef="#br2" timeOffset="149201.8019">6417 9838 77,'13'-7'39,"0"15"-1,-13-8 1,4 32-30,-12-4-4,2 13 0,-5 2-1,5 4 0,1-1-2,10-4 1,7-10 0,9-10-1,7-13 0,10-12-1,7-12 0,3-10 0,6-9 0,-2-9-1,-4-4 0,-1-3-1,-9-2 1,-7 5 0,-9 8-1,-7 8 1,-10 16 0,-5 15 0,-16 29 0,0 23 0,-5 27 0,-6 24 1,-3 21-1,-4 15 2,1 6-2,-4 4 1,-2-9-1,-1-9 1,-4-18-1,-2-18 0,-3-22 1,-1-20-2,0-24 0,3-21-1,7-21 0,10-26-4,19-13-8,1-35-7,34-3-14,2-23-4,26 3-1,10-6-2</inkml:trace>
  <inkml:trace contextRef="#ctx0" brushRef="#br2" timeOffset="149389.0031">7631 10067 107,'-1'15'41,"1"-15"0,0 0-2,0 0-38,31-20-2,13 3-1,5-7-5,18 7-29,-8-9-4,6 11 1,-17-4-1</inkml:trace>
  <inkml:trace contextRef="#ctx0" brushRef="#br2" timeOffset="149545.0041">7628 10163 108,'-63'31'40,"27"2"1,15-19-3,45-15-36,22-4-7,11-18-31,40 1-4,12-13 0,28-1-1</inkml:trace>
  <inkml:trace contextRef="#ctx0" brushRef="#br2" timeOffset="150231.4085">9339 9690 92,'4'11'38,"-8"2"3,-1 17-3,-13 4-32,4 11-1,-8 6-2,2 11 1,-6 0-1,3 4-1,4-8 0,5-5 0,7-10 0,9-14-1,10-19 0,9-16 1,9-18-1,9-14 1,5-14-1,4-9 0,-1-8 0,2-2 2,-4 0-2,0 7 0,-6 9-1,-3 13 2,-6 13-2,-2 16 0,-3 18 0,-5 19 0,-3 15 0,-7 15 0,-1 12 0,-4 7 0,0 6 0,-2-2 0,4-3-2,3-11-2,15-3-11,-3-28-5,23 1-8,-13-26-11,22-7-2,-4-17-5,5-5 7</inkml:trace>
  <inkml:trace contextRef="#ctx0" brushRef="#br2" timeOffset="150449.8099">10440 10227 121,'-11'28'44,"-9"-12"0,5-2-6,-1-4-55,-2-28-8,29 12-6,-6-18-14,12 1 2,6-11-3</inkml:trace>
  <inkml:trace contextRef="#ctx0" brushRef="#br2" timeOffset="151869.419">11359 9215 72,'21'-60'37,"-5"14"-1,-10 12 1,0 20-34,-6 14 1,-17 37 1,-2 11-1,-2 20 2,-8 14-1,-3 17-1,-6 8 0,3 8 0,2 2-3,6-8 1,12-7-4,6-18-3,28-7-31,4-27-5,24-14 3,7-30-3</inkml:trace>
  <inkml:trace contextRef="#ctx0" brushRef="#br2" timeOffset="152212.6212">11871 9535 90,'-34'10'38,"-15"12"1,1 26 1,-7 4-34,7 14 0,3 3 0,14 5-1,11-6-2,16-7 0,21-15-1,17-15-1,20-16 0,14-18-1,12-18 1,4-15-2,0-12 1,-6-8-2,-15-3 0,-15-3-1,-17 3-2,-23 4-1,-15 11-1,-17 7 0,-6 16 1,-10 8 0,6 15 0,-1 4 0,19 20-8,4-4-19,22 6-1,16-3 0,16-1 0</inkml:trace>
  <inkml:trace contextRef="#ctx0" brushRef="#br2" timeOffset="152727.4245">12608 9710 94,'-15'-21'39,"-4"7"1,-13-6-1,3 11-33,-8 4-2,0 15-1,-3 10 0,6 14 0,0 6 0,8 10-1,8 1 1,10-1-1,9-6 0,14-10 0,9-18-1,11-14-1,8-16 1,7-12-1,1-11 0,0-8 0,-5-5 0,-4 1-1,-9 7 0,-8 9 0,-11 13 0,-14 20 0,-6 22 0,-13 25 0,-7 28 1,-9 24-1,-2 22 0,-6 17 2,-2 8-3,-2-1 3,5-5-3,1-16 1,4-17 0,6-22 1,2-24 1,7-26-2,7-25 2,8-22 0,9-23 1,7-23 0,9-20-1,7-18-1,10-12 1,5-5-2,7 3 0,-1 2-4,7 18-2,-10-3-16,17 31-17,-14 7 0,6 18-2,-6 5 1</inkml:trace>
  <inkml:trace contextRef="#ctx0" brushRef="#br2" timeOffset="153242.2278">13266 9652 86,'-11'7'41,"11"-7"0,14 4 1,8 1-22,14 0-17,5 0-1,3 7 1,-4 4-2,-5 7 1,-12 5-1,-11 6 0,-16 3 0,-12 5 0,-11-1-1,-6 0 1,-4-6-1,0-6 1,7-10-1,8-14 0,22-5 0,-3-27 0,25-7 0,16-8-1,11-10 1,8-4 0,3 1-1,-2 5-1,-8 8 2,-11 11-1,-14 15 2,-25 16 0,2 10 1,-17 16-1,-9 13 1,-1 3 0,4 8-1,9-2 0,14 1-3,11-11-5,27 4-9,2-29-6,36 10-7,-4-25-14,29-6 0,7-18-1,26-7 3</inkml:trace>
  <inkml:trace contextRef="#ctx0" brushRef="#br2" timeOffset="153679.0306">16317 9502 96,'-2'15'39,"2"13"2,-10-1-4,2 14-35,-1 4-1,-3 7 0,1 2-2,-5-1-2,9 8-19,-7-16-16,7-1 0,-5-16-2,9-4 2</inkml:trace>
  <inkml:trace contextRef="#ctx0" brushRef="#br2" timeOffset="153819.4315">16179 9814 97,'-1'-33'41,"-5"-4"1,10 14-1,-3 1-33,17 7-4,12 6-4,11-5-13,27 16-12,1-10-15,23 6-2,15-8 0,26 2-1</inkml:trace>
  <inkml:trace contextRef="#ctx0" brushRef="#br2" timeOffset="154240.6342">18860 9147 106,'11'12'39,"-22"8"1,-3 16-1,-8 5-38,-7 12-2,-2 11 1,-3 5 0,0 5 0,5-2-2,14 3-5,3-19-29,31-2-2,10-22 1,21-8-3</inkml:trace>
  <inkml:trace contextRef="#ctx0" brushRef="#br2" timeOffset="154552.6362">19262 9474 103,'-28'-18'39,"-2"17"0,-13 4-3,6 19-31,1 9-1,8 14 1,4 6-2,10 7 0,9 0 0,14-1-1,12-10 0,11-8 1,10-13-3,12-15 1,6-14-1,4-16-1,-3-11 1,-4-10-1,-10-4-1,-11-7-1,-15 3 0,-15 0 0,-15 10-1,-13 5 0,-5 12-1,-7 3-3,11 17-2,-3-7-23,26 8-6,11 10 2,24-1-1</inkml:trace>
  <inkml:trace contextRef="#ctx0" brushRef="#br2" timeOffset="155067.4395">19969 9532 102,'-12'-12'39,"-7"9"1,-18-6-1,5 9-33,-14 3-1,1 12-1,-3 6-1,5 9 1,2 4-1,12 3 0,14 0 0,13-2-1,12-9 0,16-9-2,10-12 0,9-9 0,5-10 0,1-9 0,-1-6 0,-4-4 0,-4-1 0,-8 3 0,-7 7 0,-7 10 0,-20 14 0,5 17-2,-17 22 2,-13 23 0,-9 22 0,-14 22-1,-6 14 0,-5 10 2,-2 0-3,3-3 2,4-12-1,6-19 1,10-20-1,10-25 3,10-24-2,18-27 0,-9-20 1,16-18-1,8-19 1,6-13-3,7-15 4,8-11-3,8-2 2,5 1-3,4 5 0,-3 0-5,14 19-9,-17-5-6,22 26-14,-11-1-5,11 17 0,5 0-1</inkml:trace>
  <inkml:trace contextRef="#ctx0" brushRef="#br2" timeOffset="155691.4435">21510 9139 90,'-8'15'37,"-4"0"0,-8 1 1,2 22-33,-7 1-1,2 14 2,-8 9-1,1 16 0,-4 4 0,3 5 1,0-4-2,6-4-1,5-13 0,6-9-1,8-19-1,6-15 0,0-23 0,20-14 1,-3-19-2,3-14 0,2-15 0,2-11 0,4-13 0,5-9-2,5 0 4,1 6-4,4 10 2,5 8 0,0 17 2,1 18-2,-2 23 0,-3 25 0,-7 21 0,-4 16 0,-8 17 0,-7 12 0,-7 10 0,-6 6 0,-8 4 0,-6-3 0,-1-6 0,-6-14-3,7-4-11,-12-34-5,18 2-10,-13-35-12,16-4 1,-15-35-1,8-2 3</inkml:trace>
  <inkml:trace contextRef="#ctx0" brushRef="#br2" timeOffset="155831.8444">21482 9622 128,'-12'-5'40,"7"-5"3,30 13-4,14-6-38,28-8-5,29 13-11,4-21-10,27 15-16,-6-7 1,7 17-3,-13-4 3</inkml:trace>
  <inkml:trace contextRef="#ctx0" brushRef="#br2" timeOffset="156003.4455">22649 9809 134,'-14'16'44,"-6"-20"-2,20 4-7,1-26-35,2-2 0,9 3-4,-9-16-16,16 22-7,-22-16-7,4 16-10,-10-3 1,-5 8 0</inkml:trace>
  <inkml:trace contextRef="#ctx0" brushRef="#br3" timeOffset="199064.2516">2425 10691 47,'19'0'32,"-19"0"1,16 8-2,-4 6-25,-12 2-2,4 10 0,-6 7-1,1 12-1,-5 10-1,1 12 0,-4 7 0,5 11-1,-1 7 1,6 9-1,3 4 1,5 6-2,1 0 2,3 6 0,0 5-1,-2 4 0,0 1 2,-3 7-4,-2-1 4,-2 8-1,-1 2 0,0 1-1,-2-2 1,3 2-1,-3 2 0,0 3 1,-2 2-1,0 3 0,-4 3 0,2 5 1,-3 0-2,3 4 1,1-8-1,6 1-1,0-9 1,6-9-2,3-12-1,-2-24-16,9-4-17,-9-24-2,4-13 0</inkml:trace>
  <inkml:trace contextRef="#ctx0" brushRef="#br3" timeOffset="199953.4516">1935 14883 15,'-5'-11'29,"5"11"0,20-10-17,-7-3-3,14 10-2,-4-8-1,9 10-2,1-1-2,6 5 0,2 2 0,5 4-1,4-1 1,7 0-1,4-3 1,9-2-1,5-4 0,8-2 0,5-4-1,8-1 0,6-2 1,5 4-1,4-1 1,4 4 0,2 0 0,6 5 0,3 0 1,3 3-1,-2-3 1,5 1 0,0-2-1,9-1 1,3-4 0,3 2 0,-1-3 0,7 1 0,2 0 0,3 2-1,0 0 0,2 1 0,1 1 0,3-2-1,0 1 2,2-1-2,3-3 1,4-2 0,1-2 0,3-2 0,2-4 1,2-1 1,1-2-1,1 2 2,-1 1-2,-1 1 1,1 3-2,-2 2 2,-5 3-2,1 2 0,-5 2-1,0 1 0,-6 0 1,-1-2-1,-6 0 0,-1-3 0,-6 0-1,-9-7-5,6 6-30,-17-8-3,-5 2 0,-15-7-1</inkml:trace>
  <inkml:trace contextRef="#ctx0" brushRef="#br3" timeOffset="217441.0516">2146 11488 60,'-22'-5'36,"22"5"0,-21 5-2,21-5-28,-12 18-2,9-1 0,-1 1-2,2 5 0,2 1-1,3 3 2,-1-2-1,4-2 0,1-5-1,4-4 2,2-8-2,5-9 0,2-11 0,7-8-2,4-9 2,3-4-2,1-3 2,1 1-2,-5 6 1,-3 9 0,-7 15 1,-9 19-1,-11 18 0,-6 20 1,-13 17-1,-7 14 0,-8 8 1,-4 4-1,-2-2 1,-1-7-1,6-13 1,1-14-1,4-17 1,8-16 0,3-18-1,6-20-2,8-10-4,-7-26-20,18 5-12,-4-18 1,14 0-5,0-6 4</inkml:trace>
  <inkml:trace contextRef="#ctx0" brushRef="#br3" timeOffset="218345.8516">9248 14929 36,'21'-6'39,"-8"-4"2,7 5-2,-4-5-18,7 8-19,3 1 0,4 4-1,0 1 1,1 5-1,-3 3 0,-1 4 0,-8 4-1,-7 5 1,-8 7 0,-7 7 0,-7 5-1,-6 1 1,-1-2-1,-1-5 1,2-7-1,7-12 0,9-19 0,5-17 0,12-16 1,10-15-1,5-10 0,5-6 0,2-2 0,0 3 1,-3 8 0,-4 13-1,-8 17 1,-8 20 1,-8 18-1,-9 19 1,-4 16-1,-1 8 0,2 4 0,6-1-1,15-8-3,8-29-17,31-3-17,7-29-3,23-19-3,6-23 1</inkml:trace>
  <inkml:trace contextRef="#ctx0" brushRef="#br3" timeOffset="219235.0516">769 10951 68,'-2'-12'37,"2"12"0,0 0-3,-5 18-31,-3 6-1,3 14 0,-4 7 0,0 15-1,-3 11 0,-1 9-1,-3 1 1,1 0-1,3-6-1,4-12-2,13 1-24,-3-30-9,18-9 2,4-24-3</inkml:trace>
  <inkml:trace contextRef="#ctx0" brushRef="#br3" timeOffset="219593.8516">1105 11347 56,'-16'1'34,"-5"-2"-2,1 9 1,-7-3-26,8 7-1,-7 0 1,7 10-2,-3 3-1,4 11 0,-4 2 1,7 8-1,-1-1-1,5 2 0,6-4-1,8-5-2,9-10 1,12-11-1,10-15 0,7-12 0,10-11 0,0-11 0,1-8 0,-4-5 2,-8-4-2,-13 3 1,-11 6-2,-15 4 0,-12 9-1,-12 8-1,-6 12 0,-6 3-1,5 14-2,-3-6-4,23 17-18,-3-11-7,24 8-1,4-13 2</inkml:trace>
  <inkml:trace contextRef="#ctx0" brushRef="#br3" timeOffset="220061.8516">1548 11368 42,'-9'-11'34,"9"11"2,-25-9-1,10 17-18,-13-7-6,7 17-2,-11 2-1,5 13-2,-4 4-2,3 6 1,2 1-2,9 0 1,4-6-2,13-7 1,9-12-3,10-11 0,10-15 0,9-9-1,5-12 1,5-7-1,-2-4 0,-2 0 0,-5 2 1,-6 5 0,-9 10 0,-8 13-1,-16 9 0,4 33 2,-15 13-2,-6 22 2,-7 18-2,-6 13 0,-3 12 1,-5 3 0,-3-5 2,1-3-1,-4-17 1,2-16-1,-1-25 0,6-24 0,5-21-1,3-29-5,17-9-15,-11-38-8,28 1-6,-12-26-7,18-2-1,1-9 0</inkml:trace>
  <inkml:trace contextRef="#ctx0" brushRef="#br3" timeOffset="221231.8516">7623 14802 55,'18'-14'38,"-9"-1"1,4 18-10,-13-3-23,2 14 0,-10 9-3,-4 17 0,-8 9-1,0 12 1,-6 6-3,4 2 1,5-1-3,5-8 0,17-5-5,4-23-4,26 0-9,-7-33-3,30 4 1,-13-33 1,23 9 5,-14-27 4,9 2 8,-10-5 6,-12-9 11,1 15 4,-26-11 2,5 24-1,-27-6-2,4 26-3,-25 2-3,4 25-2,-13 3-1,5 20 0,-4 4-2,7 8-1,3 0-1,9-2-1,11-5 0,10-9-1,12-11 1,7-13-1,6-12 1,4-13-2,0-12 1,0-5 0,-6-5-1,-7-2-1,-9 0-1,-6 1-1,-3 8-1,-8-2-3,5 32-10,-7-20-21,7 20-1,0 0-1,20 17 2</inkml:trace>
  <inkml:trace contextRef="#ctx0" brushRef="#br3" timeOffset="221762.2516">8478 15070 15,'26'-10'35,"-7"1"2,-13-6 0,-6 15-20,-9-28-7,9 28-1,-36-23-1,13 19-2,-11-2-1,4 7-1,-5 2 0,6 9-1,-1 5 0,7 9-1,4 4 0,8 4 0,9 1 0,7 1-1,7-3 0,6-4 0,6-7-1,2-10 1,6-12-1,0-11 0,0-11 1,0-9-1,-2-5 0,-5-2 0,-2 0 0,-3 3 0,-4 11 0,-5 13-1,-11 11 1,4 36-1,-12 14 1,-8 15-1,-7 17 1,-5 13-1,-7 9 1,-5 2-1,-3-7 1,1-11 0,1-14 1,3-17-1,5-20 0,6-24 1,8-25 0,10-20-1,9-20 0,10-15 0,11-10-1,6-7 1,9 1-1,3 1-1,6 16-4,-9-1-9,12 36-12,-21-2-9,5 22-6,-11 2 1</inkml:trace>
  <inkml:trace contextRef="#ctx0" brushRef="#br3" timeOffset="222089.8516">8751 15210 67,'3'22'39,"-8"1"0,-9-7-12,0 16-25,-1 0 0,4 0-2,1-1-2,3-8-4,12 0-3,-5-23-28,21 5 0,0-20-1,9-1 0</inkml:trace>
  <inkml:trace contextRef="#ctx0" brushRef="#br3" timeOffset="222323.8516">8904 15242 59,'-15'6'38,"1"9"0,-5-5-14,9 18-16,-3-5 0,8 8-3,3-4 0,11 1-1,2-10 0,10-2-1,4-12 0,5-8 0,-2-9-1,2-5 0,-7-7-1,-6-4 0,-8 0-2,-10-3-1,-7 9-5,-23-12-15,12 26-13,-19-10-5,5 14-3,-9-5 0</inkml:trace>
  <inkml:trace contextRef="#ctx0" brushRef="#br3" timeOffset="223103.8516">1731 12077 42,'17'-1'36,"-17"1"0,14 2-1,-14-2-16,-9 16-13,-6 0-1,2 9-1,-6 1-2,2 1 0,0-1-3,7-5-1,11-2-7,-1-19-27,24-4 1,3-18-1,14-5 0</inkml:trace>
  <inkml:trace contextRef="#ctx0" brushRef="#br3" timeOffset="223369.0516">1962 12009 64,'-24'23'38,"6"10"-1,-4-6 0,12 5-29,-2-5-2,12 3-1,4-10-1,7-3-1,8-9-1,8-8 0,1-8-1,4-7 0,-6-7 0,-1-5-1,-7-4 0,-7-1 0,-10 3 0,-12 1-1,-5 7-1,-7 2-4,6 21-15,-16-9-14,16 18-3,-2-4-3,17 9 0</inkml:trace>
  <inkml:trace contextRef="#ctx0" brushRef="#br3" timeOffset="227674.6516">2819 9361 38,'-9'-11'27,"9"11"0,0 0-1,-16 9-21,12 12-1,-5 6 0,4 17-1,-3 10 0,4 20 0,-3 13 1,7 15-1,2 12-2,6 12 0,1 7-2,4 4 1,3 3-4,-3-8 0,3-2-5,-6-15-6,1-14-15,-2-17-1,1-20 1</inkml:trace>
  <inkml:trace contextRef="#ctx0" brushRef="#br3" timeOffset="228205.0516">2927 9678 61,'-24'-23'32,"7"-2"-2,13-4 0,8 1-28,13-2-2,12 2 1,13 2-2,11 4 2,9 6-2,8 4 1,10 2 0,8 3-1,10-1 1,13-2 0,12-4 0,9-4 0,12-4 0,14-4-1,12 0 1,7 0-1,7 1 1,6 1-1,5 2 1,2 5 0,1 4 0,-1 4-1,-3 1 2,1 0 0,-3 0 1,-1-1-1,-3-1 2,2-1-1,-2-3 0,2 1 0,-4-2 0,-2 2-2,-8 6-3,-15-2-8,-2 10-19,-20 6-2,-21 5-1,-22 2 0</inkml:trace>
  <inkml:trace contextRef="#ctx0" brushRef="#br3" timeOffset="228688.6516">7697 9049 38,'-23'17'31,"-4"4"-1,8 12-2,-4 8-15,4 15-15,4 10 1,3 20 0,7 17 2,3 17-1,5 12 2,3 13-1,3 7 0,5 6-5,-2-5-1,7-2-8,-11-15-5,4-10-10,-8-8-2,-5-18 1</inkml:trace>
  <inkml:trace contextRef="#ctx0" brushRef="#br3" timeOffset="229172.2516">7438 10919 27,'-50'-8'26,"0"10"-1,-15-3 3,-8 5-23,-8 5-2,-10 0 1,-4 5-1,-10-2 3,2 4-2,-10-7 2,0 6-3,-8-7 1,4 3-3,-5-5 3,-2 3-2,-8-4-1,-1 2 0,-6-1 0,0 1-1,-1 1 0,-3 1 0,-4 1 0,0 2 1,2-1-1,4 3 2,1-1-1,2 0 0,1-3 1,11-2-1,10-2-2,8-7-3,15 5-9,6-9-19,17-1-2,13-3 1,17-1-1</inkml:trace>
  <inkml:trace contextRef="#ctx0" brushRef="#br3" timeOffset="239140.6516">4859 11435 13,'6'-14'29,"1"0"1,0 0 2,-4-8-17,8 14-4,-11-9-1,0 17-2,9-19 0,-9 19-2,0 0 0,0 0 0,0 0-2,0 0-1,0 0-1,14 20 0,-7 1-1,2 6 1,2 8-1,4 4 0,1 6 0,1 0 1,1 1 0,-2-1 0,4-8-1,-3-5 1,5-10 0,-1-9 0,2-10-1,4-8 0,2-10 0,4-9-1,-2-6 1,8-9-2,-5-3 3,3-3-3,1-1 1,-4 1 0,-2 2 0,-3 5-1,-5 8-1,-7 5-1,-2 15-6,-15 10-26,0 0-2,0 0-2,6 21 2</inkml:trace>
  <inkml:trace contextRef="#ctx0" brushRef="#br3" timeOffset="239624.2516">5229 11722 54,'-13'0'37,"13"0"-1,-19 2-1,19-2-24,0 0-5,0 0 0,0 0-2,0 0 0,7 17-1,3 3-2,-3 6 2,1 13-3,-5 10 2,-3 11-1,-4 6 1,-5 4-2,1-4 1,-1-5 1,1-8-2,3-9 1,5-13-1,6-14 0,5-9-1,1-9-1,3-5-1,-4-5-1,2 3-3,-11-11-4,9 10-26,-14-5-1,3 14 0,-6-15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22:36:53.37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3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</inkml:context>
  </inkml:definitions>
  <inkml:trace contextRef="#ctx0" brushRef="#br0">10935 13827 26,'-20'0'34,"20"0"0,-11 8 2,6 5-27,14 22-2,-2 11-1,17 28-2,-5 20-1,9 26-1,-5 20 0,0 22-2,-8 14 0,-4 8 1,-9-1-1,-3-7 0,-4-18-1,-3-23-5,16-18-28,-6-30-4,9-27 1,3-32-1</inkml:trace>
  <inkml:trace contextRef="#ctx0" brushRef="#br0" timeOffset="1029.5934">11530 14460 14,'-15'-25'32,"5"1"0,-3 0 2,-4-3-27,12 10 1,-6-10 1,11 15 0,-10-9 0,10 21-1,-5-19-2,5 19 0,-3-13-1,3 13-2,0 0 0,0 0 0,15 18-2,4 6 1,10 10-1,10 11 1,12 9-1,15 10 0,9 7-1,10 5 1,7 0-1,1-1 0,2-2 0,-3-3-1,-5-4 1,-8-4 0,-8-4-1,-8-5 1,-10-6-2,-9-10-2,-8-3-5,-18-27-17,8-1-11,-17-23-4,1-12 1</inkml:trace>
  <inkml:trace contextRef="#ctx0" brushRef="#br0" timeOffset="1294.7917">12523 14236 57,'-13'12'40,"0"19"-1,-15 11 1,-4 12-34,-15 28-5,-7 19 0,-15 23 0,-7 15 1,-8 16 0,1 4-2,1-6 1,8-12-1,13-21-2,14-31-8,32-19-17,4-47-10,30-26-4,12-38 0</inkml:trace>
  <inkml:trace contextRef="#ctx0" brushRef="#br0" timeOffset="1731.5889">12997 13728 63,'5'-14'39,"-3"-5"-1,-2 19 1,10-21-35,-10 21-1,8 12 0,-5 19 0,-3 22-1,0 26 0,-4 27 0,2 27 0,-3 23-1,1 21-1,-3 16 1,-1 7-1,-4-2 0,2-10-2,2-19 0,3-26-6,19-14-15,-10-53-8,25-17-8,2-39-5,11-24 2</inkml:trace>
  <inkml:trace contextRef="#ctx0" brushRef="#br0" timeOffset="2761.1823">11799 13844 9,'-113'13'32,"1"10"0,7 4 3,8-9-18,20 15-3,5-18-6,33 4-2,17-15-1,36 2 0,21-17 0,34 2 1,24-7-2,29 4 0,21-2-1,19 5-1,9 5-2,2 2-1,7 22-20,-19-6-15,-5 9-3,-22-1-1,-17 4 0</inkml:trace>
  <inkml:trace contextRef="#ctx0" brushRef="#br0" timeOffset="3104.3801">11540 15879 38,'-20'18'37,"23"-2"1,21-12 0,34-2-34,16-12 0,30-6-1,22-14-2,19-15-8,24-6-29,5-9 1,7-2-4,-6-6 1</inkml:trace>
  <inkml:trace contextRef="#ctx0" brushRef="#br0" timeOffset="4352.3721">10952 8940 35,'0'0'27,"0"0"2,-15 7-12,15-7-6,3 18-4,-1 2-2,10 15-3,-3 11-1,6 15 0,-2 15 1,1 17-1,-6 14 0,-4 13 0,-3 10 0,-1 11 0,-2 5-1,0 9 2,-1-1-2,3 2 1,3-7-2,4-9-2,8-7-16,0-17-11,-4-20-2,5-16 0</inkml:trace>
  <inkml:trace contextRef="#ctx0" brushRef="#br0" timeOffset="4913.9685">11183 9118 42,'24'-21'30,"14"4"2,7 1-2,7 1-27,10 7-1,7 2 1,10 6-1,6 2-1,11 5 0,7 0 0,8 3-1,11 0 1,12-2 0,11-3 0,8 1 0,7-5 0,3 2 0,4-3 0,5 1 1,-9-1-1,-7 3 0,-13 2 0,-6 4-1,-15 0 1,-7 4-1,-13-1 0,-8-1 0,-6 1 0,-5-2 0,-3 0 0,-6-1 0,-7 1-1,-10-3-1,-7 7-2,-16-4-4,-5 12-2,-24-9-3,-2 12-2,-19-9-5,-1 3-12,-4 0 1</inkml:trace>
  <inkml:trace contextRef="#ctx0" brushRef="#br0" timeOffset="5491.1648">14662 9421 37,'-7'19'29,"9"16"1,-2 12 0,1 17-27,7 19-1,2 17-1,-1 15 0,-1 9 0,0 9 1,-2-1-1,0 2 2,-3-9-3,2-7 2,-2-10-2,3-6 1,0-13 0,1-10-2,0-13 1,0-10-2,0-10 2,-2-11-2,2-8 0,-4-13-1,1-2-4,-4-12-3,0 0-3,-21-27 2,12 10 4,-9-7 2,-2-1 4,-6 3 1,-6-3 7,1 10 3,-17-5 3,2 15-2,-21-6-2,-4 12-3,-17-3-1,-7 7-2,-14-3 0,-11 4 0,-17 0-1,-9 3 0,-8-1-1,-12 5 2,-13-1 0,-7 6 0,-12-2 1,-2 2 1,-6-4-1,4 0 0,-2-6-1,10-6-4,19 5-23,9-15-10,25 0-3,20-6-1</inkml:trace>
  <inkml:trace contextRef="#ctx0" brushRef="#br0" timeOffset="6146.3606">13510 11342 31,'0'0'33,"0"0"2,-37 34 0,-17 2-25,-3 25 1,-28 7-2,-6 27-2,-24 10-1,-1 16 0,-5-3-1,4 4-2,2-9-1,17-10-2,13-17-2,18-21-3,30-11-24,8-30-8,18-13-3,10-25 0</inkml:trace>
  <inkml:trace contextRef="#ctx0" brushRef="#br0" timeOffset="6489.5584">12456 11355 90,'0'0'39,"-12"8"2,12-8-12,14 32-27,16 2 0,19 10 2,12 12-2,16 11 0,9 8 1,12 9-2,6 2 1,6 1-1,2-3 1,-2-2-3,-6-8 2,-7-7 0,-10-6-1,-10-8 0,-14-9-2,-14-12 0,-10-2-8,-26-24-15,11 5-9,-21-22-7,-1-6-1,-7-19-1</inkml:trace>
  <inkml:trace contextRef="#ctx0" brushRef="#br0" timeOffset="13712.3121">9707 10767 62,'0'0'35,"0"0"0,0 0-1,5 16-28,-11 11-2,5 14-1,-5 10 0,4 15-1,-6 7 0,2 8-2,0 0 0,0-9-5,11-1-24,-7-19-8,3-10 0,-2-16 0</inkml:trace>
  <inkml:trace contextRef="#ctx0" brushRef="#br0" timeOffset="14039.91">9450 11256 63,'0'0'37,"0"0"-1,0 0 0,9 28-31,-3 0-2,6 15 1,-7 7-1,5 10 3,-5-2-3,6-1 2,0-11-1,11-13-1,7-23-1,17-24 0,10-25 0,12-19-2,6-12 0,1-11-4,0 1-2,-18-6-19,4 26-5,-32 5-3,-10 27-8,-21 15 1</inkml:trace>
  <inkml:trace contextRef="#ctx0" brushRef="#br0" timeOffset="14507.907">9207 12150 74,'-40'13'40,"7"7"-2,-3-8 1,7 3-37,13-6 0,16-9-1,4 12 1,16-6 0,8-2 0,6 1-1,4 1 0,1 2 1,-4 4-1,-6 5 0,-8 5-1,-12 6 1,-12 7-1,-9 6 0,-11 3-1,-6-1 1,-4-2-1,3-9-2,8-8 0,5-19-6,17-5-17,15-39-4,23-3-3,2-27-7,17-8 1</inkml:trace>
  <inkml:trace contextRef="#ctx0" brushRef="#br0" timeOffset="14726.3056">9769 11639 76,'0'0'40,"-7"11"-2,3 15 2,-7 5-36,1 15-3,-3 13 1,0 13-1,-5 10 0,-1 5-1,0 0-2,0-7-3,11-2-2,-2-25-10,24-4-15,0-30-6,19-16 0,8-25-1</inkml:trace>
  <inkml:trace contextRef="#ctx0" brushRef="#br0" timeOffset="15506.3006">10095 11970 57,'0'0'38,"-32"0"0,4 20 1,-16 5-29,10 15-3,-2-1-1,12 6-1,6-2-2,13-4 0,13-8-1,13-8 0,10-12-1,10-10 0,4-13 0,0-7 0,-2-7-1,-6-4 0,-9-4 1,-10-2-2,-8 3 1,-12-1-1,-8 5 0,-6 3 0,-3 6 0,0 3 0,0 6 1,3 3-1,16 8 0,-11-5 0,22 2 1,7 0-1,11-2 0,6 1 1,7-2-1,2 2 1,-3 4 0,-1 6 1,-10 6 0,-7 7 0,-11 6 1,-8 8-1,-7 6 0,-6 5 1,-3 1-1,-1 1 0,2-3-1,1-4 1,5-4-1,2-9 1,3-9 0,4-5-1,-4-12 1,11-7-1,-2-10 1,0-8-1,0-8 1,0-6-1,2-7 0,-2-7 0,3-2 0,-2 2 0,3 5 0,1 4 0,2 10 0,2 5 0,4 9 0,0 11 0,3 8 0,-1 7 1,-2 4-1,-1 6 0,-5 5 0,-4 4 0,-8 4-1,-5 2 2,-9 3-1,-6 2-1,-9 1 1,-4 0 1,-5 0-1,-4-1 0,0 0 0,1 1 1,4 1-2,1 3 2,6 3-1,2 3 0,7 3-1,4-2 1,8-2-1,3-6-3,12-4-3,-5-25-16,27 6-5,-13-32-3,23 1-4,-7-24-5</inkml:trace>
  <inkml:trace contextRef="#ctx0" brushRef="#br0" timeOffset="15865.0983">10737 11987 85,'6'17'40,"-4"-6"1,11 5 1,2-10-39,10-5 0,8-8 0,7-7-1,4-8-1,3-6 0,-2-2 0,-3-3-1,-11 1 1,-11 3 1,-15 5-2,-13 10 3,-15 9-2,-11 12 0,-10 12 1,-4 11-1,-1 9 1,5 2-3,12 2 3,14-4-3,22-8 1,20-13-2,31-13-5,21-27-13,51 3-7,9-32-6,49 3-4,12-24-4,43-9-2</inkml:trace>
  <inkml:trace contextRef="#ctx0" brushRef="#br0" timeOffset="16613.8935">17204 11579 65,'0'0'39,"-19"-11"-3,5 24 1,-11 9-32,5 15 0,-6 6-3,4 8-2,-1 7 1,2-1-4,6 4-3,-5-19-22,16 0-7,-2-19-5,9-10 3</inkml:trace>
  <inkml:trace contextRef="#ctx0" brushRef="#br0" timeOffset="16769.8925">16909 11774 90,'-20'-10'43,"1"-1"-1,19 11 0,0 0-37,37-2-3,15-2-3,15-7-11,29 11-13,-6-17-7,24 15-2,-5-9-8,11 8 2</inkml:trace>
  <inkml:trace contextRef="#ctx0" brushRef="#br0" timeOffset="17019.4909">18423 11546 82,'-14'-2'39,"-8"4"-1,6 18-1,-8 5-35,2 16 1,-2 7-2,1 8-2,2 4-2,2-9-6,17 7-16,-6-23-10,22-11-3,7-24-3,15-17 2</inkml:trace>
  <inkml:trace contextRef="#ctx0" brushRef="#br0" timeOffset="17471.888">18579 11277 76,'-41'7'38,"9"11"-1,6-3 1,16 5-32,10-1-5,18 2 1,7 0 0,11 5 1,2 2-1,4 5 1,-6 5-1,-3 5 3,-11 1-3,-9 5 3,-11-1-3,-8-2-1,-8-7 1,-3-4-1,-1-11 0,4-7-2,14-17 1,0 0-2,8-27 2,18-5 2,9-8-2,6-6 1,6-5-1,1 3 2,-3 3-2,-4 11 1,-10 10-1,-5 14 0,-14 14 1,-7 15-1,-8 13 0,-7 13 2,0 7-2,-2 2-2,8 0 1,5-6-4,15-8-2,4-23-13,32-2-5,-2-38-9,31-1 2,-4-28-6,18-8 0</inkml:trace>
  <inkml:trace contextRef="#ctx0" brushRef="#br0" timeOffset="17659.0868">19885 11060 95,'6'-28'40,"-26"19"1,-4 32-3,-18 19-32,0 24 0,-4 13-4,3 10-3,1 4 1,10 0-1,10-4-2,3-12-5,21 1-12,-13-31-8,23 0-1,-15-26-5,14-6-6,-9-25-1</inkml:trace>
  <inkml:trace contextRef="#ctx0" brushRef="#br0" timeOffset="17846.2856">19489 11430 96,'0'0'40,"0"0"1,19 17-1,0-13-35,13 0-4,14 1-4,3-10-4,16 15-15,-14-22-6,16 18-2,-18-13-7,7 9-4,-12-8 2</inkml:trace>
  <inkml:trace contextRef="#ctx0" brushRef="#br0" timeOffset="18423.4819">19908 11544 96,'-17'19'40,"16"4"1,-1-13-1,16 2-35,9-11-2,11-4-1,4-7 0,7-4-2,-1-5 1,0-3-1,-8-3 0,-7 2-1,-11 0 1,-11 4-1,-13 3 1,-12 5 0,-9 7-1,-9 6 2,-4 8-1,-1 6 1,1 6 0,7 5 0,8 2 1,11 0-1,16-3 0,15-4 0,17-4 0,13-5-1,10-5 0,5-3 0,1-5 0,-4-3 0,-6-1 0,-9-1 0,-12-1 0,-14 3 0,-18 3 0,0 0 1,0 0-1,-22 20 2,2-2-2,2 6 2,-1-1-1,4 5 1,6-6-2,7-1 2,8-11-1,6-9 0,9-10-1,5-11-1,0-4 1,2-10-1,-2-1 1,-2-4-2,-3 4 2,-5 1-4,0 7 0,-5-2-5,13 19-9,-14-13-8,30 23-4,-15-16-3,30 18-2,-2-9-5,18 7 2</inkml:trace>
  <inkml:trace contextRef="#ctx0" brushRef="#br0" timeOffset="18766.6797">21047 11469 85,'-23'7'37,"5"5"2,-14-4 0,1 11-30,-14 0-3,4 7-1,-2 1-1,6 3 2,8-3-3,15 1 1,15-6-3,19-6 2,18-5-5,13-9-2,15 3-7,-7-22-14,21 13-2,-20-22-6,9 11 0,-23-12-10,-5 6 5</inkml:trace>
  <inkml:trace contextRef="#ctx0" brushRef="#br0" timeOffset="19624.6742">21211 11557 90,'-17'11'37,"13"7"2,4-18 0,15 15-33,7-13-2,12 0-1,3-5-1,5-2 0,1-5-1,0-3 0,-6-1 0,-8-2 0,-10-1-1,-6-4 0,-8-1 0,-8 0 0,-7 3 0,-10 1 0,-5 7 0,-7 6 0,-5 11 1,-2 9-1,1 8 1,3 7 0,8 3 0,12 2 0,12 0-1,13-6 1,17-8 0,13-7-1,13-9 0,9-10 1,8-7-1,1-9 0,2-7 0,-3-3 0,-7-4 0,-10 2 0,-10 3 0,-12 6 0,-13 6 0,-18 18 0,0 0 0,-5 11 1,-12 14-2,-2 8 1,-2 8 0,-2 4 2,1 2-2,1 3 2,4-4-2,1-6 0,6-5 0,3-11-1,6-12 1,1-12 0,11-7-1,1-15-1,3-9 2,3-7 1,2-11-1,4-4 1,2-1-1,4 0-2,3 2 3,1 6-1,4 5 0,-1 10 0,-1 9 0,-2 11 1,-2 10-1,-9 6 0,-5 8 0,-7 6 0,-8 5 0,-7 2 0,-8 3-1,-5 1 1,-4 0 0,-5 0 0,-4-2 0,-1-2 0,0-3 0,2-1-1,1-1 1,1-1 2,3-1-1,2 2 1,4 1-1,2 7 1,-1 4-1,-3 6-1,-3 4 1,-2 5-4,-3 1 3,0-1-3,4-2 2,2-13-6,18-3-6,4-30-8,27 2-7,1-34-1,39-1-4,-4-32-6,30-10 0</inkml:trace>
  <inkml:trace contextRef="#ctx0" brushRef="#br0" timeOffset="19827.4729">22751 10895 120,'-19'3'41,"-7"34"1,-20 8-2,12 18-38,-14 9-2,1 12 0,3 5-1,0 2-2,8-4 1,3-10-1,16 1-12,-12-29-9,25 3-6,-13-36-3,22-2-1,-8-27-6,13-5 1</inkml:trace>
  <inkml:trace contextRef="#ctx0" brushRef="#br0" timeOffset="20014.6717">22345 11326 114,'35'5'44,"-8"2"0,23 7 0,12-7-40,8-3-3,11-2-2,3-4-2,11 6-8,-9-14-8,14 21-8,-26-19-4,10 21-2,-27-15-3,-1 15-4,-26-7 2</inkml:trace>
  <inkml:trace contextRef="#ctx0" brushRef="#br0" timeOffset="20170.6707">23307 11424 115,'-22'-16'39,"15"0"1,2-9-10,9-16-47,20 16-9,-9-20-6,26 16-4,-4-8-5,16 8-3</inkml:trace>
  <inkml:trace contextRef="#ctx0" brushRef="#br0" timeOffset="74752.3232">1822 14358 24,'-12'-2'27,"0"-2"1,-5-5-13,17 9-7,-19-7-3,19 7-3,-14 3-2,14-3 0,-7 15-1,6-4 0,2 4 1,2-3 0,0 0 1,5 2 1,-8-14 2,17 11 0,-7-13-1,9 0 1,0-11 0,7 2 0,1-6-2,9 1 0,4-3-2,9-2 1,7-2-1,12-4 1,14-4 0,15-5 0,18-10 1,18-10 1,26-16-1,21-11 1,22-12 0,24-9 0,21-10 0,22-5 1,20-8-2,17-1 0,6-2 2,10 5-2,0 3 0,-4 2 0,-6 1-2,-7-1 1,-11 3 0,-8 2-1,-9 2 1,-8 3 1,-12 4-1,-11 3-1,-18 7 0,-18 11-2,-15 15-3,-31-1-15,-15 22-16,-26 4 0,-20 11-2,-16 4 1</inkml:trace>
  <inkml:trace contextRef="#ctx0" brushRef="#br0" timeOffset="76593.1114">4817 13283 40,'0'0'35,"24"-5"2,8 0-2,6-8-28,27 6-2,14-4-1,18 5-1,12 0-1,7 6 1,7 2-3,0 3-4,4 8-5,-15-6-26,0 0-1,-14-11-2,-5-3 1</inkml:trace>
  <inkml:trace contextRef="#ctx0" brushRef="#br0" timeOffset="76951.9091">6545 12486 36,'5'-25'35,"-1"3"3,-1 9-3,-3 13-18,0 0-11,-10 34-2,5 13-1,-5 12 0,1 17-1,-5 9-1,0 6-2,6 9-8,0-13-28,8-5-1,4-17 0,12-12-1</inkml:trace>
  <inkml:trace contextRef="#ctx1" brushRef="#br0">11907 19003,'-23'0,"-11"0,34 0,0 0,0 0,0 0,-47 0,47 0,0 0,0 0,-92-12,92 12,0 0,-69-11,69 11,-46-24</inkml:trace>
  <inkml:trace contextRef="#ctx0" brushRef="#br0" timeOffset="81241.8816">6594 13479 41,'0'0'36,"6"-11"2,-6 11 0,-25 12-28,9 14-3,-11-6-3,5 7 0,0 1-2,7-1-1,6-5 0,11-4 0,9-8 0,13-3-1,10-4 1,8 0 0,3-1-1,-2 5 1,-5 2 0,-8 7 0,-11 8-1,-14 6 1,-15 6-1,-8-1 1,-4-3-2,-1-9-2,12-3-7,11-20-29,7-25 1,20-16-2,20-17 1</inkml:trace>
  <inkml:trace contextRef="#ctx0" brushRef="#br0" timeOffset="81429.0804">7118 13076 62,'-23'33'40,"-5"8"-2,11 16 1,2-2-34,4 10-3,5 1 0,3 2-1,2 2-4,-1-16-8,8 4-28,0-14 1,10-7-2,2-17 1</inkml:trace>
  <inkml:trace contextRef="#ctx0" brushRef="#br0" timeOffset="82021.8766">7439 13477 59,'-17'9'39,"-12"1"0,3 15-1,-6-2-33,5 9-1,2 4 0,7 4-1,5-1-2,11-1 1,8-5-1,9-5 0,7-6-1,7-8 0,6-9 0,2-9 0,0-8 0,0-9-1,-6-6 2,-4-4-2,-10-4 1,-8-2-1,-6-3 2,-6 2-1,-6 6 0,-2 6 0,-3 4 1,2 6-1,12 16 1,-8-12-1,8 12 1,20 8-1,3-1 1,7 0-1,4 1 1,0 2 0,0-2-1,-3 3 1,-6 0 0,-7 2 0,-7 2 0,-8 3-1,-5 6 1,-4 2-1,-1 4 0,-2 2 0,-1 1 0,1 0 0,2-2 0,3-3 0,1-6-1,3-6 1,0-16 0,0 0 0,14-2 0,-5-17 0,1-6 0,-2-8 0,0-7 0,-1-7 0,2-4 0,0 2-1,1 4 1,0 5 0,3 7 0,1 9 0,3 9 0,4 11 0,-3 9 0,3 5 1,-1 4-1,-3 2 0,-2 2 0,-3-2 1,-7 0-1,-9-2 0,-3-1 0,-8 0 0,-5 1 0,-4 0 0,-4 1 0,-2 6 0,2 4 0,1 6 0,0 7 0,0 7 0,4 6 0,1 4 0,0 4-1,2-1 1,2-4-1,4-7-1,8-2-6,-5-22-30,21-4-2,3-22-2,19-9 1</inkml:trace>
  <inkml:trace contextRef="#ctx0" brushRef="#br0" timeOffset="82599.0729">8047 13666 59,'-13'9'40,"13"-9"-1,0 0 2,32-2-36,-5-15 0,13-1-1,0-6-1,4-2-1,-4-3 0,-4 1 0,-11 0 0,-9 6 0,-16 4-1,-9 5 1,-13 8-1,-6 7 0,-5 9 0,-3 10 0,2 10-1,3 7 1,7 5 0,7 0 0,10-1-1,10-5-1,12-2-3,3-24-12,23 7-24,-7-21-1,14-1-2,1-17 1</inkml:trace>
  <inkml:trace contextRef="#ctx0" brushRef="#br0" timeOffset="82755.0719">8596 13530 75,'-3'17'42,"3"-17"-3,12 4-1,19-9-46,-11-12-30,14 3-1,-4-5-2,0 7 1</inkml:trace>
  <inkml:trace contextRef="#ctx0" brushRef="#br0" timeOffset="82895.471">8512 13722 56,'-21'36'41,"12"-15"-1,21-7 2,13-17-29,20-8-9,13-2-17,0-18-25,10 0-1,-5-5-3,4 5 1</inkml:trace>
  <inkml:trace contextRef="#ctx0" brushRef="#br0" timeOffset="83831.465">9406 13344 45,'8'-11'38,"-8"11"1,0 0 0,-3 10-30,-10-1-2,8 16 0,-9 1-2,4 12-1,-5 2-1,2 7 0,-2-1-2,3-2 1,2-5-1,3-7 0,2-9 0,7-11 0,-2-12 0,23-17 1,-2-10 0,5-10-1,4-12 1,5-5-1,1-5 1,2-1-1,0 5 0,-4 10 1,-3 11-1,-2 12-1,-4 15 1,-5 14-1,-2 13 0,-4 14 1,-4 10-1,3 4-1,-1 4 0,-1 0 0,5 1-4,-1-13-6,15 5-29,-6-15-1,13-2-2,-4-15 1</inkml:trace>
  <inkml:trace contextRef="#ctx0" brushRef="#br0" timeOffset="83956.2642">10269 13696 69,'12'-8'41,"-12"8"-1,0 0 0,-4-20-33,4 20-15,-14-20-31,14 6 0,0-7-3,9-3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22:39:13.99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6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14T22:40:50.761"/>
    </inkml:context>
  </inkml:definitions>
  <inkml:trace contextRef="#ctx0" brushRef="#br0">2427 1450 65,'0'0'38,"0"0"-1,-54-52 2,54 52-31,0 0-2,-81-26-1,31 35-2,-4 16 0,2 14-1,3 13 1,4 9-2,11 10 1,11-3-1,21-5 0,11-15 0,15-13 1,15-21 0,16-17-1,15-17 2,11-25-1,-81 45 0,96-74 0,-47 22 0,2-8-2,-3-6 1,2-5-1,-8-4 0,1 0 0,-7 7-1,1 3 2,-13 11 0,-24 54-1,38-72 0,-38 72 2,5-20-2,-7 51 1,-18 44-1,0 39 0,2 28-2,9 5-2,16-13-16,7-51-8,32-25-7,-8-22-6,15-11-1,-2-15 0</inkml:trace>
  <inkml:trace contextRef="#ctx0" brushRef="#br0" timeOffset="467.997">3285 1474 69,'0'0'38,"0"0"0,44-58 1,-31 55-31,-12 14-1,0 19 0,-11 12-5,-8 14-1,2 2 0,8-2-1,8-8-4,3-18-4,19-9-29,-1-11-1,12-13 0,-1-15-2</inkml:trace>
  <inkml:trace contextRef="#ctx0" brushRef="#br0" timeOffset="639.5959">3526 1304 86,'0'0'36,"-21"-70"3,21 70 0,-23-59-40,23 59-6,0 0-18,-15-62-13,15 62 0,0 0-1,0 0 1</inkml:trace>
  <inkml:trace contextRef="#ctx0" brushRef="#br0" timeOffset="935.994">3755 1158 59,'77'31'39,"-77"-31"0,56 32 1,-30-16-27,-6 27-4,-20 3-1,-25-2-2,-12 0-1,-7-7-2,8-2 0,11-8-2,21-7 0,14-5 0,10-4 0,11 1-1,4-1 1,4 1-1,0 3 0,-4 2 0,-6 3 0,-11 4 1,-11 1-1,-13 3-1,-9-2 1,-7 0-2,-4-6-1,4-5-6,-10-18-15,32 3-6,-12-31-8,26-4-3,4-15 1</inkml:trace>
  <inkml:trace contextRef="#ctx0" brushRef="#br0" timeOffset="1154.3926">4224 1225 78,'65'-88'41,"-65"88"0,48-71-1,-48 71-24,0 0-14,48-51 1,-48 51 0,4 26-2,-17 40 1,-17 32-2,3 7 0,-3 3-2,4 0 0,8-12-12,-1-30-13,22-24-11,-3-23-2,13-19 0,-2-20 0</inkml:trace>
  <inkml:trace contextRef="#ctx0" brushRef="#br0" timeOffset="1325.9915">4310 1467 90,'1'-50'43,"-1"50"2,0 0-1,16-57-16,-16 57-26,0 0-3,77-56-9,-31 42-14,-46 14-6,102-28-5,-42 21-9,9 8 2,3-4 0</inkml:trace>
  <inkml:trace contextRef="#ctx0" brushRef="#br0" timeOffset="2012.3871">5911 1082 99,'0'0'41,"-27"-65"0,27 65 0,-44-52-38,44 52-2,-55-31 0,55 31 1,-63 0-1,63 0 0,-64 33-1,30 17 1,-27 31-2,19 23 2,10 11-2,16 5 1,9-9-2,6-19-2,9-20-16,-11-36-7,17-12-11,-14-24-1,10 6-2,-10-22 2</inkml:trace>
  <inkml:trace contextRef="#ctx0" brushRef="#br0" timeOffset="3197.9795">5364 1467 112,'0'0'40,"0"0"3,0 0-2,-21-56-38,21 56-1,0 0 1,0 0-1,64-33 0,-64 33-1,63-1 1,-63 1-1,65 8 0,13 2-1,-4 2 0,-4 7 0,-24 6-1,-13 8 1,-24 3-1,-10 3 1,-7-6-1,-3-4 1,3-7-1,2-6 1,6-16 0,0 0 0,0 0 0,12-30 1,-2 2-1,3-8 0,-13 36 1,0 0-1,27-66 2,-27 66-2,21-46 2,-21 46-2,0 0 0,41-62 0,-41 62 0,0 0 0,62-45 0,-62 45 0,53-20 0,-53 20 0,60-13 0,-60 13 0,62-5 0,-62 5 0,56 3 0,-56-3 0,47 9 0,-47-9-2,13 20 2,-4 4-1,-24 2 1,-11 6 0,-15 1-1,-1 6 1,-2 2-1,16 0 2,12-6-2,12-2 2,15-4-1,12-8 0,10-6 0,9-8 0,6-11 0,3-8-1,-2-10 1,0-9-1,-6-10 0,-43 41 0,31-46 1,-31 46-1,25-48 2,-25 48-1,8-50 1,-8 50-1,0 0 1,-1-57 0,1 57-1,0 0 1,0 0 0,0 0 0,-10-50-1,10 50 2,0 0-2,0 0 0,0 0 0,50 5 0,-50-5 0,0 0 0,58 16 0,-58-16 0,45 14 0,-7 3 0,-12 0 0,-10 4 0,-16 1 0,-8 5 0,-12 2 0,3 2 0,8-7-2,4-6 4,5-18-4,20 10 2,-1-18 0,8-9 2,2-6-2,-29 23 0,0 0 0,52-49 0,-52 49 0,0 0 0,48-55 0,-48 55 0,0 0 0,51-45 0,-51 45 0,0 0 0,0 0 0,7 29 0,-10-4 0,13 3 0,5-8 0,19-10 0,10-12 0,-44 2 0,52-15 0,-52 15 0,63-26 0,-63 26 0,56-33 0,-56 33 0,52-30 0,-52 30 0,38-15 0,-6 9 0,-17 12-3,-1 8-9,-8 18-11,-23 8-5,11 17-5,-15 2-5,18-3-3,-11-6-1</inkml:trace>
  <inkml:trace contextRef="#ctx0" brushRef="#br0" timeOffset="3697.1763">1991 2434 89,'13'3'40,"-12"8"1,2 25-2,-18 9-36,7 16 1,-7 13-1,0 12 0,-1 8-2,1 0 1,3-2-3,5-7 0,15-5-9,-3-29-13,36 0-9,-2-30-7,22-10-1,3-21 0</inkml:trace>
  <inkml:trace contextRef="#ctx0" brushRef="#br0" timeOffset="4087.1738">2667 2859 96,'-28'-12'39,"-1"14"1,-15 1-1,5 15-34,-9 5-1,1 10 0,0 2-1,6 8 0,5-2 0,13 4-1,10-5 0,13-8 0,13-8-1,15-8 0,11-10 0,8-11 0,6-7 0,3-11-1,-2-6 0,1-6 0,-8-3-1,-11-1 1,-7 3-1,-8 5 1,-9 5 0,-3 8-1,-9 18 1,0 0 0,-13 16 0,4 10-1,2 8-1,2 3-2,10 7-2,-3-8-2,21 11-14,-8-32-6,29 12-5,-7-26-6,18 1-1,-5-18 3</inkml:trace>
  <inkml:trace contextRef="#ctx0" brushRef="#br0" timeOffset="4617.5704">3269 2874 87,'-10'-17'39,"10"17"-1,-24 7 0,10 20-29,-9 2-2,4 11-1,-3 3-2,3 5-1,3-4-1,3-4 0,5-5 0,8-11-1,7-12 0,8-12 0,6-14 0,6-10-1,2-11 1,3-6 0,-3-7-1,0-1 0,-5 5 0,-7 6 0,-5 9 0,-6 9 0,-6 20 0,0 0 0,-6 11 0,0 10 0,5 2 0,2 1 0,4 1 0,6-5-1,7-4 2,6-10-1,4-7 0,3-5 1,3-9-1,-2-6 1,-1-2 0,-3-1 0,-5 1-1,-5 2 1,-6 6-1,-2 1 0,-10 14 0,0 0-1,0 0 1,-3 28-1,-1-4-1,-2 5 0,2 3-1,2 2-1,6 1-2,-2-12-8,20 13-9,-12-30-7,25 11-2,-9-21-7,15 0-1,-5-13 3</inkml:trace>
  <inkml:trace contextRef="#ctx0" brushRef="#br0" timeOffset="5194.7667">4017 2869 100,'0'0'39,"0"0"1,0 0 0,-12 8-36,5 13 1,-2 4-2,1 8-1,0 3 0,1 5-1,-1-1 0,3 2 0,0-4-1,2-8 1,0-6-1,2-7 1,1-17 0,0 0-1,0 0 0,12-29 0,-2-2 1,1-7-1,4-11 0,1-6 0,4-3 0,3-2 0,2 2 0,1 7-1,1 4 1,2 10-1,-1 11 1,-1 11-1,-1 10 1,-3 10 0,-2 7 0,-2 6 2,-2 6-2,-4 2 1,-4 4-1,-4 3 1,-7-2-1,-3 2 1,-8 1-1,-6-3-2,-4-1 2,-2-4 0,-4-3-1,1-4 1,0-3 0,4-3-1,1-1 1,3 1 1,1 3 0,3 7-1,0 6 1,1 12 0,-1 11 0,-1 9 0,0 4 0,0 7-1,2 0-1,-2-1-1,5-2-2,-6-16-9,17 11-7,-19-28-7,25 15-5,-17-30-4,15 4-6,-3-25 1</inkml:trace>
  <inkml:trace contextRef="#ctx0" brushRef="#br0" timeOffset="5662.7637">5259 2192 95,'13'-3'40,"-13"3"0,-25 40-2,-15 10-34,-2 18-3,-10 12 2,-1 13-1,0 5 0,7 1-1,11-5 0,15-7 0,14-14-2,18-19-1,22-13-3,7-25-13,30 5-7,-10-30-5,20 2-7,-9-20-2,4 0 1</inkml:trace>
  <inkml:trace contextRef="#ctx0" brushRef="#br0" timeOffset="6177.5604">5528 2794 100,'-22'-7'40,"8"16"3,-9-3-5,14 6-32,-9 7-3,4 12 2,-3 3-4,3 2 2,-1-1-2,4 0-1,3-5 1,6-6-1,4-9 0,10-14 0,6-8 1,8-13-1,5-9 0,1-7 1,2-5 0,-3-3-2,-2 0 2,-6 7-2,-5 5 2,-8 10-1,-3 7 0,-7 15-1,0 0 2,0 0 0,9 22-1,-4-5 2,1 1-2,7 1 1,-1-2-1,9-5 2,4-7-2,2-7 1,7-7 0,3-6-2,0-6 2,-2 0-1,0 1 1,-9 1-2,-3 4 2,-6 10-2,-17 5 1,4 24 3,-13 3-5,-5 6 2,1 5-3,-1 0 1,7 3-4,-2-15-9,27 7-8,-18-33-5,46 9-5,-17-27-7,17-2-2,-4-20 2</inkml:trace>
  <inkml:trace contextRef="#ctx0" brushRef="#br0" timeOffset="6442.7587">6316 2274 82,'0'0'42,"7"32"-1,-3-10 1,17 24-15,2-11-25,10 10 1,1 2 0,2 7 0,-4 3 0,-3 3-1,-8 6 0,-11 0 1,-16 2-3,-17-1 0,-10-3 0,-9-5 0,-3-3-5,-5-13-4,16 3-11,-15-31-7,34 9-5,-8-33-5,23 9-6,15-37 1</inkml:trace>
  <inkml:trace contextRef="#ctx0" brushRef="#br0" timeOffset="14913.5044">7645 354 7,'0'0'17,"0"0"4,0 0-15,0 0 1,36 57 1,-36-57 0,16 62 1,-16-62 1,20 72 0,-20-72-2,25 89-1,-15-41 0,5 3-1,-5 0 0,4 7 0,-6-1-2,-37 24 0,47 46-2,-17-5 2,-8-5-3,-14-10 3,-4-8-2,-9-9 0,0-10 2,2-18-2,-5-10 0,2-11-1,1-7 1,6-8-3,2-11 1,4-10 0,3-9-1,3-4 2,2-4-2,3-1 3,-2 1-2,3 4 3,-2 6-1,12 2-2,-21 19 3,13 1-3,1 8 1,1 5-1,3 11 0,2 7-1,0 8 0,1 10 1,-2 15-1,0 13 2,-3 16-1,0 15 1,-2 12 0,0 14 2,-1 14-2,4 15 1,1 6 0,4 13 0,-1 9-2,3 13 1,1 11 0,-2 11-2,-2 11 2,0 11-1,-3 9 2,0 8-2,2 7 2,0 11-1,2 10 1,5 11 0,2 10-1,4 11 0,0 18-1,1 18 2,-2 21-2,-5 16 2,-6 13-3,-5 16 2,-14 50-1,-3-10-1,-7 12-2,4 1 2,-1-13-2,12-23-1,6-35 1,9-48-3,23-88-13,1-58-21,25-75 2,1-82-4,14-80 2</inkml:trace>
  <inkml:trace contextRef="#ctx0" brushRef="#br0" timeOffset="15693.4994">8479 750 73,'-11'-50'39,"11"50"0,0 0 0,-12-48-27,12 48-8,0 0 0,0 0-2,0 0-1,-13 63 0,13-63 1,-7 75 0,6-27-1,4-18-2,-7 80-2,10 6-19,-6-3-15,8-9-2,0-25-1,6-26 0</inkml:trace>
  <inkml:trace contextRef="#ctx0" brushRef="#br0" timeOffset="16099.0968">8696 1244 78,'0'0'38,"0"0"1,37-57 0,-37 57-33,0 0-2,0 0 1,0 0 0,0 0-1,0 0 1,0 0-3,0 0 1,-1 47-1,-4-7-1,-2-3-1,6 0 1,1-37-1,0 0 0,0 0 1,0 0-1,0 0 1,0 0 0,46 6 0,-46-6-2,0 0 1,49-49 0,-49 49 0,0 0-1,45-47 2,-45 47 0,0 0 0,46-24 1,-46 24-1,0 0-2,33 18-2,-11 7-1,2 6-15,-24-31-7,0 0-9,47 25-3,-47-25-6,49-3 3</inkml:trace>
  <inkml:trace contextRef="#ctx0" brushRef="#br0" timeOffset="16317.4954">9436 924 98,'45'-75'41,"-45"75"0,27-50-1,-27 50-37,0 0-1,0 0 0,0 0 0,0 0 0,-20 73-2,13-2 1,-19 33-3,1 7-1,6 1-8,-6-22-18,19-20-12,2-23 1,14-28-2</inkml:trace>
  <inkml:trace contextRef="#ctx0" brushRef="#br0" timeOffset="16754.2926">9225 1052 99,'0'0'42,"0"0"1,0 0-1,0 0-40,0 0 0,0 0 0,52 27 0,-52-27-1,0 0 1,52-1-3,-52 1 0,64-2-3,-64 2-16,79-4-7,-79 4-6,85-2-6,-85 2-4,89 5 1</inkml:trace>
  <inkml:trace contextRef="#ctx0" brushRef="#br0" timeOffset="17300.2891">9816 1176 76,'0'0'42,"6"47"-2,-6-47 1,0 0-17,0 0-22,47 6 1,-47-6-2,0 0-2,72-12 1,-72 12 1,64-21-2,-64 21 0,68-29 1,-68 29 0,63-35 0,-63 35 2,48-34-1,-48 34-2,0 0 2,0 0 1,25-56-2,-25 56 2,0 0-1,-59-5 1,59 5 1,-68 19 0,68-19-1,-67 36 0,67-36 0,-52 46-1,52-46-1,-25 50-2,25-50-2,9 48-2,-9-48-12,0 0-9,87 49-7,-87-49-5,96 11-4,-40-12 1</inkml:trace>
  <inkml:trace contextRef="#ctx0" brushRef="#br0" timeOffset="17752.6862">10696 1069 94,'0'0'42,"0"0"1,0 0-2,0 0-37,0 0 0,0 0 1,0 0-1,-55 23-1,43 15-1,-14 20 0,4 4 1,-5-3-2,5 3 1,-1-9-2,11-11 0,8-26 0,4-16 1,0 0 0,0 0 0,47-32 1,-47 32-2,37-48 0,-37 48 0,46-52 0,-46 52 0,43-57-2,-43 57 1,47-52 0,-47 52 1,0 0 0,61-54 1,-61 54-1,0 0 0,46-7-1,-12 24-1,-26 22-1,-1 12-2,5 8-10,-5-12-9,18-5-6,-25-42-5,0 0-5,0 0-1,66 16 2</inkml:trace>
  <inkml:trace contextRef="#ctx0" brushRef="#br0" timeOffset="18095.884">11353 1162 99,'0'0'42,"27"-50"1,-27 50-1,0 0-40,0 0 2,-58-8 0,58 8 0,0 0-1,-70 31-1,70-31 0,0 0 0,0 0 0,-40 50-2,40-50 0,0 0 1,0 0-1,38 50 0,-38-50 0,0 0 0,80 52 0,-53-21 0,-5 0 0,-21 3-1,-15 1 0,-15 0-2,1-9 0,9-11-4,19-15-12,0 0-8,0 0-5,0 0-5,53-47-5,-53 47 2,57-42 0</inkml:trace>
  <inkml:trace contextRef="#ctx0" brushRef="#br0" timeOffset="18283.0828">11608 1242 93,'56'-39'40,"-56"39"2,47-19-1,-47 19-34,23 18-1,-15 13-2,-12 19 0,-14 10-3,3 5 1,3-4-5,8-11-2,15-17-17,-11-33-5,33-9-7,-33 9-6,0 0 0,41-54-1</inkml:trace>
  <inkml:trace contextRef="#ctx0" brushRef="#br0" timeOffset="18423.4819">11877 992 110,'2'-48'40,"-8"2"-1,6 46-8,-5-88-59,5 88-11,5-72-3,-5 72 0,17-47-1</inkml:trace>
  <inkml:trace contextRef="#ctx0" brushRef="#br0" timeOffset="18657.4804">12258 612 99,'0'0'42,"61"5"2,-61-5-1,0 0-38,56 44-1,-56-44 0,7 60-2,-7-60 1,-9 83 0,-3-31-1,10 34-2,-24 28-1,7 7 0,2-5-5,3-26-8,14-19-13,-11-33-3,18-22-7,-7-16-5,0 0-1,0 0 4</inkml:trace>
  <inkml:trace contextRef="#ctx0" brushRef="#br0" timeOffset="19203.4769">12254 1251 108,'0'0'44,"0"0"2,-32-57-1,32 57-43,0 0 0,0 0 0,0 0 0,0 0-1,67-18 0,-67 18-2,56 6-1,-56-6 1,72-2 1,-72 2 0,73-4 0,-73 4 1,71-6-1,-71 6 0,61-4 1,-61 4-1,0 0 2,46 8 0,-46-8-2,0 0 0,0 0 0,0 0 0,6 54 0,-6-54 0,0 0 0,0 0 0,0 0 0,0 0 0,0 0 0,54 38 0,-54-38 0,0 0 0,63-14 0,-63 14 0,0 0 0,61-2 0,-77 24 0,35 18 0,-10 20 0,-25 21 0,-16 23 0,-20 12 0,-2 11 0,-11-8 0,9-34 0,1-19 0,3-17 0,2-21 0,0-14-3,6-13-9,-7-26-7,18-4-6,-18-32-6,24-3-4,-21-17-3,9 3-6,-6 3 4</inkml:trace>
  <inkml:trace contextRef="#ctx0" brushRef="#br0" timeOffset="19811.873">9069 1776 82,'-43'21'39,"-9"22"0,-21 22 2,3 24-36,-17 12 3,11 23-2,2 4 0,17 2-1,17-7-2,21-6 0,24-20-3,27-18-2,30-11-8,9-34-11,39 5-6,-11-31-7,22-1-7,-9-16-1,1-1 0</inkml:trace>
  <inkml:trace contextRef="#ctx0" brushRef="#br0" timeOffset="20966.2656">9576 2061 60,'11'-15'38,"-11"15"-2,0 0 2,0 0-28,-2 11-2,1 13 1,-9 5-4,3 15-1,-6 8-1,-1 18-1,-4 9 0,-1 10-1,-2-1 0,3-4 0,3-4-2,4-7 0,11-8-7,-2-31-16,23 2-16,-3-26 3,16-3-4,-2-17 0</inkml:trace>
  <inkml:trace contextRef="#ctx0" brushRef="#br0" timeOffset="21621.4614">9883 2446 44,'-10'4'36,"6"8"2,-6-6-1,5 20-12,-11-8-16,11 15-1,-9-3-1,10 9-2,-3-2-2,9 0 0,5-6-1,9-7-1,9-8 0,6-10 0,8-10 0,4-10 0,6-12 0,0-6 0,-3-7 0,-3-4-1,-5-1 1,-8 2-1,-6 5 1,-5 5-1,-9 9 1,-5 8-1,-5 15 0,0 0 0,-12 19 0,3 9 0,1 6-2,-1 6 0,4 5-1,1-4-3,12 6-4,-7-21-12,25 13-11,-9-25-6,14 2 0,-3-16 1</inkml:trace>
  <inkml:trace contextRef="#ctx0" brushRef="#br0" timeOffset="22198.6577">10600 2510 79,'0'-25'39,"5"15"0,-13-3 0,8 13-30,-19 18-6,6 5 1,-4 6-1,2 6 0,-3 0-2,2 4 1,3-6 0,3-3-1,6-9 1,4-7-1,0-14-1,16-5 1,0-11-1,4-8 1,2-9-1,1-2 0,0-4 0,-2 0 0,-1 5 1,-5 3-1,-4 7 0,-3 5 0,1 9 1,-9 10 0,15-4-1,-15 4 1,16 22-1,-8-2 1,1 3 0,-1 3 0,0 2-1,-1 1 1,-1-4-1,0-3 0,0-7 0,-6-15 0,19 5 0,-4-15 0,2-7 0,2-4 0,2-2 1,-1-1-1,-2 2 0,-2 4 0,-5 7 0,-11 11 0,0 0 0,8 21 0,-12 2 0,0 4-1,-1 5 0,3 1-1,4 3-3,1-12-3,17 12-12,-20-36-5,38 34-6,-23-33-5,18 6-4,-8-15 1</inkml:trace>
  <inkml:trace contextRef="#ctx0" brushRef="#br0" timeOffset="22869.4534">11175 2592 97,'0'0'38,"13"20"2,-13-20-10,26 0-26,-4-1 0,5-4-2,1-6 0,-1-7 0,1-1-1,-3-7-1,-5 1 0,-6-3 1,-7 3-1,-4 1 0,-9 4 1,-6 6-1,-6 5 0,-5 8 1,-6 7 0,-2 11 0,-1 7 0,3 11 1,2 2-1,9 4 1,9-2-1,11-1 0,12-5 0,14-11 0,10-11 0,9-10-1,7-10 1,2-7-1,1-7 0,-5-3 0,-5-2 0,-10 0 1,-10 5-1,-6 3 0,-10 6 1,-11 14-1,0 0 1,-15 12-1,-2 10 0,1 4 0,0 4-1,2 3 1,3 0 0,2-5 0,11-7 0,6-11 0,7-11 1,6-8-1,3-12 1,3-7-1,2-8 1,0-2-1,-2-1 1,-3 3 0,-6 6-1,-5 5 0,-4 12 0,-9 13 0,0 0 0,0 23-1,-5 5-1,-2 6-1,5 8-3,-2-6-4,15 17-12,-11-26-3,24 12-6,-10-28-4,21 5-5,-4-19 1</inkml:trace>
  <inkml:trace contextRef="#ctx0" brushRef="#br0" timeOffset="23181.4514">12251 2418 96,'-29'-13'39,"9"23"1,-12-3 0,5 12-35,1 1-1,9 4 0,6-1-2,11 0 0,9-7-1,10-1 0,7-7 0,3-3-1,1-3 1,-3 1-1,-5-1 0,-7 4 1,-15-6-1,6 22 0,-17-4 0,-4 2 0,-2 2-1,-2-3-2,4 5-2,-5-17-11,20 16-8,-12-30-4,24 15-6,-9-22-6,14 0-2,0-13 2</inkml:trace>
  <inkml:trace contextRef="#ctx0" brushRef="#br0" timeOffset="24164.2451">12513 2111 91,'1'-11'39,"-1"11"-1,18-2 1,1 5-36,3 3-1,5 9 0,0 7-1,2 9 0,-5 9-1,-7 13 1,-9 10 0,-10 9 0,-11 4 0,-6-2 1,-5-5-2,-2-8 1,2-8-3,3-20-6,24-3-17,-3-30-13,13-13-1,9-20-4,17-7 3</inkml:trace>
  <inkml:trace contextRef="#ctx0" brushRef="#br0" timeOffset="25334.2376">13200 517 47,'0'0'30,"0"0"1,0 0-1,0 0-29,0 0 3,43 46 1,-43-46 0,7 63 0,-7-63 0,3 87 2,-3-38-3,1 8 1,21 43-2,-30 32-1,2 4-1,0-1 0,3 3-1,0-7 0,3-3 1,2-1-2,2-9 2,3 2-2,-2 7 2,1 8-1,-4 4 2,2 7 0,-4 7-1,0 8 2,-3 6 0,4 7 0,-1 2 0,5 6-1,-1 0 0,1 8-2,2 5 0,-1 4 0,0 6 0,-3 8 0,-1 7 1,-2 5-1,-3 7 3,-1 3-2,-2 3 1,-1 4 1,1 3-2,1-4 0,3 1-1,3-1 1,4-1-3,3 3 2,4 4 0,4 2-2,0 6 3,1 6-2,0 9 2,-2 12-1,-6 10 0,-2 8 2,-6 5-4,-7 5 2,-1 2-1,-3 3 1,-2 0-1,3-2 2,4-4-2,5 2 0,7 5 0,6 2 0,8 6-2,3-2-2,8 4-5,-16-19-17,15 2-13,-17-28-1,3-21-2,-6-44 1</inkml:trace>
  <inkml:trace contextRef="#ctx0" brushRef="#br0" timeOffset="26800.6282">13794 1011 53,'0'0'32,"0"0"0,0 0-1,0 0-28,0 0-4,0 0 0,0 0 0,0 0-1,0 0 2,-3 61-1,26-24 1,-23 49 1,-4 11 2,2 17 1,-4 7-1,-1 8 2,-6 4-1,-5 3 1,12-18-2,-3 3 0,6 6-1,1-1 1,6 3 1,0 0-2,4 2 1,0 5-2,3 4 2,-3 1-1,-1 3 0,-4-1-1,1 6 0,-4 3 1,0 4-1,-2-2 0,-1 1 0,2-1-1,2 2 1,2 0 1,1-2-2,2 3 1,1 1-1,1-1 2,3 2-1,-3 1 1,0 1-1,-2-2 0,0-1-1,1-3 0,-1 0 2,2-2-2,0 0-1,4-6-1,0 0 2,4-1-2,0 0 3,1 0-3,2-1 1,-3 3 0,-2 0 0,-2 7 1,-4 4-1,-2 1 2,-3 3-1,-2 3 1,-1 0-1,-1 0 1,1-1 1,-1-4 0,2-1 0,0-1-3,2-1 3,-3-1-2,0-1 1,-3 0-2,0-1 1,-2-4-2,0-3 1,-2 1 0,2-1 0,1-6 0,3 1 2,1-3-2,2 4 0,3 2 1,2 0 1,2-1-1,2 5 0,-1 5-1,1 4-1,0 7 2,0 7-1,-1 12 0,-2 9 1,0 13-1,0 8 1,-3 6-2,-2 0 0,1-3 0,-2-10-1,4-15-3,-3-28-4,17-11-18,-12-43-12,17-25-1,0-41 1</inkml:trace>
  <inkml:trace contextRef="#ctx0" brushRef="#br1" timeOffset="31449.3984">19131 667 25,'0'0'28,"0"0"2,0 0-14,53 19-2,-53-19-2,9 50-3,-9-50-1,7 71 0,-7-71-1,-28 75-2,28 46 0,7 19-1,-5 4-1,-2 9-1,-4-1 0,-1 8-1,1-1 0,-3-10 1,1 4-1,-3 4 2,3 6 0,-4-2-1,3 11 0,-3-2 0,3 7 0,0-2-1,3 4 0,2-1 0,2 5-1,1 3-1,2 4 0,2 2 2,-1 6-1,1 5 1,0 3-1,-1 1 3,-1 4-1,0 1 1,1 1-1,-1-1 0,1-1 2,0 1-2,1-1 0,2 5-3,0-2 3,1 2-3,0 4 2,0 1-2,2 3 0,1 0 2,-1 3-1,1 0 0,-1 4 1,2-1 0,-1 6-1,2-1 1,0 5 0,-2 2-3,3-1 2,-1 2-3,-1 2 4,-1 2-2,1 4 1,-4 6-1,2 3-2,-2 6 3,1 10 0,-2 5 0,-1 6-3,-1 2 1,0-4 0,-1-6 0,-1-11-1,0-18-1,1-25-2,8-21-12,-9-52-9,19-26-11,-8-48-4,6-43 1</inkml:trace>
  <inkml:trace contextRef="#ctx0" brushRef="#br1" timeOffset="32650.5907">1523 3727 47,'0'0'33,"-13"-12"1,13 12-1,13-13-21,16 10-4,5-6-2,14 4-3,10-1-1,13-3-2,11 1 0,13-1 1,14 1-2,10 0 2,11 1-3,10 2 3,13 1-1,10 2 1,10 2-1,10 2 0,10-1 1,12 2-1,11-1 0,17-2 1,11-2-2,17-1 2,16-3-1,13-1 2,15 0-3,57 2 3,-25-1-1,6 1-1,9 3 1,2 1-1,6 1 0,49-1 0,-32-3 0,-33 0 0,51-4 0,11-2-1,49-4 2,-23 1-1,11-4 1,-37 2 0,51 1 0,3 2 0,1 0 0,0 1 0,4-2 0,5 2 0,7-5-1,42-2 1,-23-4-1,9-1 0,11-4 0,43-1 1,-62-2 1,41 1 0,-3 1 1,-32 5-1,24 3 1,-6 3 0,-5 7 0,-43 8-2,29 8-1,-14 3-1,-4 13-5,-25-5-29,4 12-4,-21-5 0,-28 5-3</inkml:trace>
  <inkml:trace contextRef="#ctx0" brushRef="#br1" timeOffset="35489.7725">4308 4083 40,'16'-18'30,"-2"1"3,-3 6 2,-12-5-27,1 16 2,6-14 0,-6 14 1,0 0 0,-11 29-2,-3-11-2,6 17-2,-2 8-2,4 12-1,2 9 0,2 7-2,2 7 1,3 4-3,4 6-2,-6-14-14,14 11-10,-14-19-10,11-3-2,-2-14-2,8-8 1</inkml:trace>
  <inkml:trace contextRef="#ctx0" brushRef="#br1" timeOffset="36690.9648">4073 5867 67,'14'-12'37,"5"-7"0,14 5 0,4-13-22,10 4-14,8 2 1,8 2 0,-4 5-1,-3 10 1,-13 8-2,-11 16 2,-18 14 0,-17 14 0,-19 14 1,-13 12-2,-11 8 2,-4 3 0,0-4 0,6-7-1,17-14-1,22-16 1,23-21-1,28-20 0,31-19-1,17-18-3,24 4-15,-7-21-7,13 16-9,-19-2-6,-5 17-2,-25 11 0</inkml:trace>
  <inkml:trace contextRef="#ctx0" brushRef="#br1" timeOffset="37377.3604">4301 7638 98,'-24'14'39,"6"-9"1,18-5-2,0 0-35,36-2-2,12-10 0,14 2-1,5-1 1,4 6-1,-7 5 1,-10 8-1,-16 11 0,-19 9 0,-23 8 0,-18 7 1,-14 1 0,-6-1-1,-1-6 1,7-6 0,12-10-1,18-9 1,22-7 0,19-5 0,17-3-1,10 4 1,3 3 0,1 8 0,-11 10 0,-15 11 0,-21 8 0,-19 6-1,-23 7 1,-18 4-1,-13 4-1,-11-1-1,2-4-1,-2-11-5,21 7-14,-8-22-6,31 8-6,2-16-6,20-2-2,8-6 1</inkml:trace>
  <inkml:trace contextRef="#ctx0" brushRef="#br1" timeOffset="37860.9573">4304 9516 99,'0'-13'38,"0"13"1,0 0-9,0 0-24,-15 23-1,6 8-1,-3 6-1,2 12 0,-2 5 0,5 5-1,4-2 0,9 0-1,11-12 0,14-11 0,16-15-2,18-17 0,15-15-2,9-17-3,14-5-1,-4-26-9,18 8-11,-24-19-13,-4 9 1,-30-10-2,-16 8 5</inkml:trace>
  <inkml:trace contextRef="#ctx0" brushRef="#br1" timeOffset="38001.3564">4870 9429 105,'-91'76'40,"9"32"2,-3 5-2,26 9-36,-2 4-3,18-2-1,23-3-8,4-22-12,36 9-8,-3-29-6,25 3-8,4-15 1,13-1 1</inkml:trace>
  <inkml:trace contextRef="#ctx0" brushRef="#br1" timeOffset="38406.9538">4655 11251 71,'0'0'41,"-10"-11"-2,-1 19 1,-19-4-32,4 15-3,-3 0 0,3 9-1,5 0-1,12 2-1,13-1 0,20-3-1,18-3-1,13 3 1,10-1-1,7 3 0,-3 3 0,-8 6 2,-14 4-2,-19 6-1,-21 7 1,-19-1-1,-18 0 1,-14-6-2,-4-7-1,-5-17-5,19-3-11,-9-35-7,32-1-6,3-30-8,21-11-1,3-21 1</inkml:trace>
  <inkml:trace contextRef="#ctx0" brushRef="#br1" timeOffset="38562.9528">4834 11132 76,'0'0'44,"1"11"-1,15 6 1,3-4-20,15-9-24,18-2-3,11-15-13,31 15-9,-11-17-6,27 15-7,-10-4-5,9 14 1</inkml:trace>
  <inkml:trace contextRef="#ctx0" brushRef="#br1" timeOffset="39140.1491">5142 12732 52,'-8'-19'40,"-3"16"-2,-11 4 2,0 19-20,-10 10-17,-1 17 1,-5 15-1,1 25 0,-7 17-1,4 21 1,-3 10 0,7 4 0,11-5-3,14-8 1,14-16-1,16-23 0,18-26 0,14-31 0,13-30 0,7-23 0,2-24 2,-4-14-1,-12-12 0,-13-5 0,-19 3 0,-19 10 0,-22 18-2,-24 21 1,-18 23-2,-14 19 1,-5 17-2,-2 4-3,19 13-13,-4-21-6,39 7-7,6-31-6,38-12-4,17-25 0</inkml:trace>
  <inkml:trace contextRef="#ctx0" brushRef="#br1" timeOffset="45208.5102">9348 3800 16,'0'0'27,"0"0"0,13-6-4,-13 6-5,10-6-3,-10 6-3,0 0-2,4-14-3,-4 14-1,0 0 0,0 0 1,0 0-3,-13 3 0,-1 5-1,-2 10 0,-11 9 0,-5 18-1,-11 13 1,-6 17-1,-6 13 0,0 11 0,2 5-1,8-3 0,12-4 0,16-10-1,19-18 1,21-17-1,21-23 0,15-18 0,11-17 0,5-11 0,-1-11 0,-9-5-1,-14-2 1,-22 2-1,-23 6 0,-26 4 0,-23 6-1,-20 1-1,-9 7 0,-6-4-3,15 15-17,2-10-12,25 5-2,14-6 0,36 3 1</inkml:trace>
  <inkml:trace contextRef="#ctx0" brushRef="#br1" timeOffset="45972.9053">8251 4154 77,'-13'-15'38,"14"1"-1,5-12 1,20-1-34,5-1 0,16 4-1,7-3 0,5 9-1,0 4 0,-1 8-1,-10 7-1,-9 12 0,-20 11 1,-13 10-1,-15 7 0,-11 7 1,-10 1-1,-3 2 1,0-5-1,5-3 0,13-9 0,13-7-1,15-8 0,14-7 0,13-6 1,7-3-2,3 2 3,-1-2-2,-9 2 1,-12 9 1,-16 5-1,-23 12 1,-16 9-1,-18 6 1,-10 2-1,-7 3 1,-1-3-3,4-10 0,16-2-5,7-27-19,36-9-12,0 0 0,43-17-3,5-16 2</inkml:trace>
  <inkml:trace contextRef="#ctx0" brushRef="#br1" timeOffset="46799.7">10064 4007 83,'0'0'39,"-28"-16"-1,12 18 0,-14 3-35,-4 13 0,-5 12-1,-4 17 1,-8 9 0,2 10-1,4 2 0,10 2-1,15-5 1,18-9-2,24-17 1,24-16-1,21-20 1,17-17-1,11-14 1,5-9 0,0-13-1,-11-8 1,-15-3-1,-19-3 0,-21 3 0,-24 3 0,-18 3 0,-17 8-1,-16 9 1,-6 10 0,-9 13 0,-1 11 1,4 9-1,7 10 1,11 5-1,13 4 0,19-3 1,19-6-1,22-8 0,20-7 1,22-8-1,15-7 0,10-7 0,9-5 1,-2 1 0,-9 3-1,-13 4 0,-19 8 0,-21 6 0,-21 9 0,-21 10 0,-23 10 0,-18 10 0,-13 11 0,-9 8 1,-2 12-1,-1 2 0,9 2 0,14-1 0,16-3 0,20-12 0,23-14 0,22-15 0,16-19 0,18-19 1,9-16 0,5-19 0,-2-13 1,-11-10-1,-16-6 1,-20-4-1,-22 2 0,-26 9-1,-28 10 0,-18 19 0,-19 16-1,-8 19-2,-5 11-4,15 25-12,-5-8-6,40 21-11,5-12-5,31 1-2,17-11 1</inkml:trace>
  <inkml:trace contextRef="#ctx0" brushRef="#br1" timeOffset="50091.2789">9446 5444 33,'-6'-15'33,"-6"-5"2,2 5-1,-15-6-23,10 12-1,-21-4 2,6 18-1,-21-1-4,2 13-2,-7 5-1,1 9-1,1 4 0,7 2-1,10-3-1,14-1 0,16-9 0,17-5 0,17-11 0,17-9 0,14-11 0,12-8-1,4-5 1,2-4 0,-3-2-1,-5 2 0,-13 3 1,-13 10-1,-13 8 0,-16 14 0,-12 12 0,-14 14 0,-11 15 0,-11 11 0,-6 10-1,-3 3 3,-1 2 0,3-6-2,11-4-1,7-16-5,24 3-13,-4-32-8,30 0-7,2-18-5,17-4-1,1-13 2</inkml:trace>
  <inkml:trace contextRef="#ctx0" brushRef="#br1" timeOffset="50824.4742">10148 5480 74,'-16'-7'38,"-12"10"0,-2 16 0,-13 2-33,-9 12-1,-6 5 0,1 15 0,-3 4-1,7 4 1,9 0 0,15-1-1,18-7 1,22-7-2,22-14 1,19-14-1,17-16-1,16-13 0,7-12-3,6-16 3,-1-10-3,-8-7 0,-11-5 0,-16-2 0,-19-3 3,-20 4-4,-19 1 3,-19 12-3,-16 9 4,-15 9-1,-6 11 0,-3 10 1,4 10-1,8 8 1,13 4-1,19 3 1,18-3-1,23-5 1,26-4-1,19-3 0,17-7 0,11-4 0,7-2 1,-3-2-1,-8 4 0,-13 1 0,-19 5 0,-21 6 0,-21 8 0,-23 13 0,-23 10 0,-16 11 0,-12 9 1,-6 10 0,0 4-1,7-2 3,12-1-3,18-8 3,25-13-2,27-15 2,26-14-2,25-19 3,14-19-3,8-13-3,0-14 3,-10-8-2,-16-9 1,-23 1-3,-29-2 2,-34 6-2,-32 12 1,-24 12 0,-17 14 0,-13 12-2,4 26-12,-7-9-6,34 29-6,5-16-4,41 9-8,24-9-2,34-3 2</inkml:trace>
  <inkml:trace contextRef="#ctx0" brushRef="#br1" timeOffset="53398.4577">9076 7495 62,'29'-32'36,"-3"8"0,-11 2 1,-4 15-17,-11 7-17,-16 7 1,-9 13 0,-4 15 0,-11 10 1,-2 14-1,-4 6-1,3 7 1,7-2-1,11-4-1,13-8 0,19-13 0,23-20 0,29-18-1,24-22 0,22-18-2,19-15 0,12-16-4,13 5-12,-21-17-8,1 17-6,-38-4-8,-15 16-1,-35 3 1</inkml:trace>
  <inkml:trace contextRef="#ctx0" brushRef="#br1" timeOffset="53585.6565">9495 7514 91,'-38'51'38,"0"-2"1,11 12 0,-2 0-29,13 1-8,10-1-1,7-2-2,13-3-2,7-21-9,25 5-16,2-27-10,24-9 0,4-18-2,14-7 2</inkml:trace>
  <inkml:trace contextRef="#ctx0" brushRef="#br1" timeOffset="54209.6525">10257 7476 94,'-34'3'38,"-20"12"2,0 23-1,-16 2-33,8 21-2,4 2 0,14 5 0,13-3-2,19-5 1,21-13-2,21-15 0,24-17 0,16-17-1,11-15 0,7-14 0,3-14-1,-8-11 0,-10-5 0,-14-5 0,-17 3 0,-18 2-1,-17 9 1,-17 9 0,-16 14 1,-11 12 0,-2 12 1,-2 10-1,8 7 1,7 5 1,15 0-1,18 1 0,18-6 0,21-3-1,19-7 1,13-4-1,10-4 0,6-5 0,0 2 0,-7 1 0,-11 2-1,-17 5 1,-18 9 0,-21 10 0,-23 15 0,-20 14 0,-17 11 0,-7 9 1,-4 3 0,6 6 0,10-4 0,21-11-1,25-19 1,29-19 0,28-21 0,19-19 0,14-20-1,3-20 1,-4-14 0,-15-6 0,-22-1 0,-27-1-2,-30 7 0,-29 5-2,-24 14 0,-19 7-4,3 28-14,-18-6-5,22 25-6,-5-2-6,28 12-4,15 0 3</inkml:trace>
  <inkml:trace contextRef="#ctx0" brushRef="#br1" timeOffset="77718.7018">8849 9668 79,'8'-23'38,"15"7"-1,11-8 1,20-2-34,4-3-1,13 4-1,2-2 0,1 8 0,-8 8-1,-9 9 0,-16 10-1,-18 14 1,-19 13-1,-18 14 1,-20 11 0,-15 7 0,-13 5 1,-5 3 0,-1-6 0,6-5 1,9-11-2,14-10 2,17-13-1,23-10 0,23-13-1,22-12 0,19-10 0,16-6-1,12-3-2,4-11-5,17 12-18,-19-14-10,3 9-4,-17-8-2,-9 6 0</inkml:trace>
  <inkml:trace contextRef="#ctx0" brushRef="#br1" timeOffset="78139.8991">9946 9430 94,'19'-4'40,"-5"-8"1,7 5-1,-7-6-35,5 2-3,6-3 0,10 2-1,3-1 1,3 5-2,1 1 1,4 4-1,-5 3 0,-2 6 0,-14 12 1,-13 7-1,-16 13 1,-15 9 0,-19 10 0,-9 6 1,-10 4-1,-3 1 1,3-2 0,7-5 0,14-12-2,20-10 2,21-16-2,22-14 0,21-12-2,17-15-1,20 0-7,-4-21-15,24 11-5,-17-18-8,7 8-2,-15-10-2</inkml:trace>
  <inkml:trace contextRef="#ctx0" brushRef="#br1" timeOffset="78514.2967">10939 9383 93,'-20'-3'39,"8"13"1,-10-3-1,0 11-34,-7 7-1,0 10 1,-2 0-2,2 5 1,4 1-1,10-3 0,13-7-1,16-7 0,20-8 0,14-10-1,16-2-1,6-3 0,4-2 0,-2 2 0,-11 2 0,-11 7 0,-20 8 0,-17 6 0,-20 6 0,-18 6 0,-12 2 0,-8 0 0,-2-1-1,0-5 0,8-3-3,8-18-6,24 7-13,-2-36-7,28 5-8,0-25-2,17-6-2,-4-17 1</inkml:trace>
  <inkml:trace contextRef="#ctx0" brushRef="#br1" timeOffset="78685.8956">10976 9362 114,'0'17'43,"12"-14"1,35 3-1,20-20-41,23-2-2,19-4-3,1-10-13,23 16-9,-19-20-6,11 16-6,-25-9-5,-8 10-3,-18-3 2</inkml:trace>
  <inkml:trace contextRef="#ctx0" brushRef="#br1" timeOffset="89777.4245">9385 10953 70,'5'-12'38,"-5"12"1,0 0-4,-19 25-34,-3 5-1,-2 12-2,-5 9 2,-2 5-1,2 6 0,3-2-3,16 3-8,2-15-22,22-6 0,9-16-3,16-11 2</inkml:trace>
  <inkml:trace contextRef="#ctx0" brushRef="#br1" timeOffset="90027.0229">10000 10930 58,'1'-18'37,"-1"18"2,-27 0-2,2 15-27,-8 5-4,7 11-1,-3-2 0,12 7-2,3-4 0,15 0-1,12-7 1,16-5-1,14-11 0,15-9-1,13-10-1,13-10-1,12-5-2,-2-17-7,10 6-27,-16-11 0,-2 6-2,-19-6 0</inkml:trace>
  <inkml:trace contextRef="#ctx0" brushRef="#br1" timeOffset="90198.6218">10487 10829 90,'-50'64'37,"0"-3"1,11 8-1,-3-7-35,20-3-2,14-8-1,11-13-4,21-1-13,1-25-19,21-6-1,8-15-2,12-8 1</inkml:trace>
  <inkml:trace contextRef="#ctx0" brushRef="#br1" timeOffset="90479.42">10962 10813 92,'-8'13'40,"-10"-1"0,3 14 0,-9 0-38,2 9-1,-1 2 2,4 4-2,3 1 1,9-3-1,14-6 0,17-7-1,21-13 2,23-11-2,17-10 1,16-12-2,10-5-1,0-9-1,3 4-7,-22-13-20,-2 10-10,-26-5 1,-18 8-2</inkml:trace>
  <inkml:trace contextRef="#ctx0" brushRef="#br1" timeOffset="90651.0189">11293 10840 95,'-57'43'40,"16"17"1,1 0-1,29 14-36,-5 2-1,13 4-1,5-3-2,6-8-3,12 3-15,-8-28-15,19-4-8,0-22-2,11-10-1</inkml:trace>
  <inkml:trace contextRef="#ctx0" brushRef="#br1" timeOffset="95814.5858">9545 13004 60,'-5'-13'39,"5"13"0,-19 0-1,5 19-33,-5 11-1,4 15-2,-5 11 1,3 13-2,0 8 1,3 6-1,3-2-1,9-6-5,18-2-27,-1-19-6,14-12-2,7-21 0</inkml:trace>
  <inkml:trace contextRef="#ctx0" brushRef="#br1" timeOffset="96485.3815">10248 12865 62,'-42'42'39,"-5"25"0,-11 7 1,12 15-35,-5-2 0,16 6-1,13-14 0,21-9-2,16-19 0,22-20-1,20-23 1,16-21-2,9-20 1,4-13-1,-2-14 0,-6-9 0,-13-2 0,-17-4-1,-18 0 0,-19 2 0,-16 5 0,-11 8 1,-11 10 0,-3 11 0,-3 11 1,4 12 1,5 13-1,14 10 1,11 3-1,17 2 1,16-4-1,16-4 0,17-5 0,12-5 0,9-5 0,5-2-1,-2 2 0,-3 1 0,-11 5 0,-10 5 0,-17 8 0,-13 7 0,-16 10 0,-17 11 1,-11 11-1,-10 13 1,-10 13 0,-3 10-1,0 8 1,5 2 0,10-5 0,15-8-1,16-19 1,20-21 0,21-28-1,14-27 1,9-29 0,5-19 0,-3-16-1,-9-10 1,-17-5-1,-23-3-1,-25 7 0,-26 9-1,-19 21 0,-22 16 0,-15 25 0,-10 17-1,2 26-4,-3-3-14,37 27-11,7-13-8,31-3-2,24-17 0</inkml:trace>
  <inkml:trace contextRef="#ctx1" brushRef="#br1">14978 17494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4T23:12:19.13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14087 15067 1,'26'-35'33,"-7"9"1,-7 5 1,-1 20-20,-21 1-2,8 28-3,-20 6-2,3 24-3,-11 7-1,0 13-2,-3 5 0,4 3-3,5 1 0,6-11-5,20 0-26,3-22-5,18-9-1,10-20 1</inkml:trace>
  <inkml:trace contextRef="#ctx0" brushRef="#br0" timeOffset="764.4343">14642 15369 33,'1'-25'36,"-18"9"1,-8 19 0,-19 13-31,5 18-2,-7 10 1,6 15-2,3 5 0,13 4-1,9-6 0,16-4 0,14-18 0,15-14-1,12-18-1,8-18 0,3-15 1,0-14-1,-4-11 0,-6-5 1,-11-3-2,-10 1 0,-11 6-1,-11 4-1,-6 14-1,-9 8 2,1 16-3,-4 3-1,12 20-4,-5-11-16,26 19 0,0-15-2,32 9 6,-3-18 5,24 5 8,-3-11 5,4-6 8,3 6 18,-16-14 4,-2 16 1,-28-15-2,-1 18-6,-28-9-6,3 12-4,-28 4-2,1 10-2,-11 4 0,0 9-1,-4 4-1,5 6-1,5-1 1,10-1-2,10-8 1,15-8-1,17-15 0,13-15-2,9-12 2,9-11 0,4-8 0,0-3 0,-4 0-1,-8 7 0,-10 11 0,-11 19 0,-13 20 0,-9 21 0,-10 26-1,-11 22 0,-6 22 0,-7 20 0,-4 8 2,-3 5-3,-2-2 3,-1-6-3,1-17 3,1-20 0,5-26 1,5-24-2,5-31 1,10-25 0,10-24-1,11-29 2,14-17-3,11-20 0,10-7-1,6-8-2,13 11-5,-13 0-29,17 20 0,-14 7-3,3 27 2</inkml:trace>
  <inkml:trace contextRef="#ctx0" brushRef="#br0" timeOffset="998.4448">15657 15614 55,'0'0'40,"-6"16"-3,-8-12 1,0 14-34,-4 4-3,-1 4 0,-2 6-1,3 2 0,7-1-1,7-6-2,13-2-4,2-24-9,22 3-20,2-22-2,16-3 0,-3-19 1</inkml:trace>
  <inkml:trace contextRef="#ctx0" brushRef="#br0" timeOffset="1232.4553">15938 15599 38,'-18'20'37,"1"15"2,-8-2-2,8 10-23,-2-6-9,11 1-1,4-9-1,8-5-1,8-11 0,5-7-1,5-12 0,3-7 0,0-10 0,-2-3 0,-5-6-1,-5-2 0,-7 0 0,-7-1-2,-5 5-2,-8-6-6,6 19-28,-9-7 0,17 24-2,-20-20 0</inkml:trace>
  <inkml:trace contextRef="#ctx0" brushRef="#br0" timeOffset="1934.4868">17507 15318 32,'-5'-19'35,"5"19"2,-30-22-1,10 20-25,-18-6-4,1 12-1,-11 3 0,2 13-1,-4 8-1,6 14-2,3 4 1,10 8-1,11-3 0,14-4-1,15-11 1,20-15-1,15-23 0,15-23 1,15-24 0,10-23 0,7-21-1,6-14 0,-3-12 1,-6-5 0,-9 2-1,-12 11 1,-17 18-1,-15 26 0,-22 37-1,-13 30 1,-35 57-1,-9 33-1,-8 34 1,-7 20-2,3 11 0,7-10-5,31-9-32,5-39-2,35-25-1,15-49 0</inkml:trace>
  <inkml:trace contextRef="#ctx0" brushRef="#br0" timeOffset="2776.9246">1107 5887 68,'0'0'38,"-5"18"0,-3 15-1,-6 6-20,5 12-13,-6 10-1,2 15 0,-4 14-3,0 11 0,-1 13-1,2 3 0,8 0-3,0-17-5,24-13-26,4-26 0,19-24-1,9-31 0</inkml:trace>
  <inkml:trace contextRef="#ctx0" brushRef="#br0" timeOffset="3104.5393">1752 6400 86,'-27'0'36,"-7"14"0,-12 1 1,2 12-31,-4 0-1,10 6 0,2 1-2,13 6 1,7-1-1,11 3 1,8-4-2,12-1 1,11-9-2,8-7 1,7-10-2,7-10 1,0-11 0,0-10-1,-4-8-1,-9-6 0,-10-4-1,-13-5-1,-10 4-2,-17-5-2,1 12-2,-10-5-3,12 21-9,-10-5-17,22 21 3,-11-6-2,22 13 3</inkml:trace>
  <inkml:trace contextRef="#ctx0" brushRef="#br0" timeOffset="3572.5603">2121 6465 71,'21'-11'37,"-17"-5"-2,-5 6 2,-17-6-25,2 12-3,-11-3-2,1 13-2,-5 7-1,2 13 0,0 6 0,7 9 0,6 0-2,8 3 2,8-5-2,14-6 0,9-14 0,8-14 0,7-14-1,6-12-2,0-11 2,0-10-2,-3-5 1,-8 1-1,-7 4 1,-8 6-2,-7 16 1,-11 20 0,-4 17-1,-10 29 2,-6 27-2,-6 21 2,-1 19-1,1 15 1,-2 7 0,4 0 1,2-12 1,5-12-1,4-26 1,4-18 0,1-27 0,6-27 1,2-29-2,5-25 0,5-23-1,1-18-1,7-12-1,-2-11 0,7 3-2,-4 3-3,9 24-9,-12 3-22,8 23-2,-6 9 1,6 20-1</inkml:trace>
  <inkml:trace contextRef="#ctx0" brushRef="#br0" timeOffset="3790.9701">2699 6676 106,'0'0'39,"-14"5"1,3 9-3,-7-1-34,-1 9 0,0 4-2,0 3 0,5 2-2,5-1-2,10 1-5,-1-17-28,20-3-2,3-23 0,14-5-2</inkml:trace>
  <inkml:trace contextRef="#ctx0" brushRef="#br0" timeOffset="4024.9806">2895 6598 93,'-16'13'39,"1"5"1,8 16 0,-10 2-31,12 3-3,2-2 0,6-2-2,6-5-1,6-8 0,4-12-2,8-15 1,3-11-1,-2-12 0,-5-5-1,-2-5-1,-10 0-1,-8-3-1,-8 11-5,-17-8-25,7 21-6,-13-5-2,10 14 0</inkml:trace>
  <inkml:trace contextRef="#ctx0" brushRef="#br0" timeOffset="4477.4009">3467 5754 69,'-4'15'38,"-4"8"-1,6 14 2,-9 8-32,8 15-3,-5 10 2,2 12-3,-3 4 1,3-2-3,3-1-4,-2-13-2,15-4-25,-6-26-7,13-16 0,1-22-2</inkml:trace>
  <inkml:trace contextRef="#ctx0" brushRef="#br0" timeOffset="4695.8107">3306 5735 90,'-21'-3'38,"21"3"1,-6 13 0,23-10-37,17-8-1,15-5 0,11-3-2,8-5-1,9 3-2,-4-3-4,8 13-29,-23 4-1,-11 18 0,-24 8 0</inkml:trace>
  <inkml:trace contextRef="#ctx0" brushRef="#br0" timeOffset="4851.8177">3350 6353 101,'-47'46'40,"28"-4"2,14-24-3,31-9-34,21-18-3,23-13-2,20-2-8,3-18-29,14 5-2,-7-7-2,1 9-2</inkml:trace>
  <inkml:trace contextRef="#ctx0" brushRef="#br0" timeOffset="6224.6793">4192 14439 42,'-12'-19'34,"-8"6"1,-7 16-2,-10 4-30,-3 16 0,-5 9 0,2 18 1,-2 6-1,10 12 0,6 0 0,20 5 1,15-10-3,21-6 0,17-19 0,17-16-1,12-21 1,7-18 0,-1-19 2,-5-14 0,-14-12-1,-14-6 1,-19-1-2,-20 2 0,-15 6-2,-19 4 0,-6 12-3,-9 4-3,11 21-8,-6-2-22,24 15-1,13 7-1,18-7 1</inkml:trace>
  <inkml:trace contextRef="#ctx0" brushRef="#br0" timeOffset="6957.9122">6452 14541 30,'-20'-6'35,"-5"6"0,-2 8 1,-8 3-30,6 13 1,-9 3-1,6 13-2,-6 0 1,10 10-2,5-4 1,13 2-2,11-6-1,17-4-1,12-13 2,15-10-1,11-13 1,3-13-1,-1-11 0,-5-10-1,-7-10 2,-11-6 1,-12-4-1,-15 0-1,-11 3 0,-13 1 0,-7 6-1,-5 4 0,-1 11-3,-1 6-1,11 23-17,-3-7-17,22 5-1,-8 17-1,24 2 1</inkml:trace>
  <inkml:trace contextRef="#ctx0" brushRef="#br0" timeOffset="7113.9192">6888 14657 56,'-5'17'41,"-10"-8"-3,-1-2-1,-4-6-41,-2-19-20,20 2-12,2-13-3,14 1 2</inkml:trace>
  <inkml:trace contextRef="#ctx0" brushRef="#br0" timeOffset="7269.9262">7133 14345 43,'19'1'37,"-2"18"2,-12 4-1,6 16-30,-18 3-2,6 18-1,-9 2-4,0 7 0,-2 1-2,-1-7-8,13-1-28,-2-19-3,16-14 1,6-23-2</inkml:trace>
  <inkml:trace contextRef="#ctx0" brushRef="#br0" timeOffset="7847.1521">8677 14560 71,'-28'10'41,"-11"5"-3,-5 23-7,-7-2-29,2 8-1,4 5 1,8 7-1,7-2 0,16 0 0,13-9 1,21-10-1,14-17 0,17-12 0,13-18 0,6-13 0,0-10 1,-4-6-1,-8-8 0,-15 1 2,-17 2-2,-21 3 1,-21 7-2,-14 6 2,-13 7-2,-5 5 0,-2 9-2,5-2-2,18 16-21,4-11-16,23 6 1,24-2-3,14 1 2</inkml:trace>
  <inkml:trace contextRef="#ctx0" brushRef="#br0" timeOffset="8003.1591">9049 14788 65,'-18'16'40,"-3"-14"-1,7-6-3,14 4-69,0-28-5,14 5-1,3-6 0</inkml:trace>
  <inkml:trace contextRef="#ctx0" brushRef="#br0" timeOffset="8361.9752">9478 14480 52,'-16'17'42,"-5"-7"-2,7 0 2,0-7-28,14-3-10,0 0 0,20-8-1,0 1 0,7 1-1,3-1 0,3 2-1,-3 4 1,-5 4-1,-6 8 0,-8 5-1,-9 8 0,-11 9 0,-7 7 0,-7 6-1,-4 3 1,-2 3 0,3-3 0,1-3 0,9-8 0,9-10 0,11-13 1,12-12-2,14-10-1,8-14-4,27 5-34,-5-14-1,18 6-3,1-5 3</inkml:trace>
  <inkml:trace contextRef="#ctx0" brushRef="#br0" timeOffset="8861.1976">11155 14591 55,'-18'-11'39,"-3"18"-2,-4 15 0,-9 7-32,-6 15-3,-5 4 1,3 12-1,2-3 1,10 3 0,8-10 1,18-8-1,14-13-1,18-13 1,14-18-2,13-14 0,5-11 1,4-10-1,-7-6 0,-7 0-1,-13-6 1,-12 3 0,-20 5-1,-15 4 1,-12 7-2,-10 4 1,-3 9-1,-1 1-1,9 15-6,-3-9-30,30 10-2,-13 11-1,25 2-1</inkml:trace>
  <inkml:trace contextRef="#ctx0" brushRef="#br0" timeOffset="9017.2046">11447 14829 65,'-13'19'40,"3"-20"-2,10 1-3,1-13-69,-2-5-4,14-2-2,-1-8 0</inkml:trace>
  <inkml:trace contextRef="#ctx0" brushRef="#br0" timeOffset="9454.0242">11697 14610 60,'-26'11'40,"12"-1"1,3-13 0,11 3-36,19-18-1,7 5-1,3-2-1,6 1 0,-1 0-1,-1 2 0,-4 4 0,-4 6-1,-8 2 1,-5 6-1,-12-6 0,1 23 0,-9-4 0,-6 6 0,-2 2-1,-2 1 0,4 0 1,4-3-1,8-5 1,8-5-1,12-7 0,5-6 1,6-2 0,2 1 0,-4 4 0,-7 6 1,-11 8-1,-13 10 0,-12 6 1,-10 7-1,-7 0-1,-4 2 0,5-1-3,-2-21-26,21 0-9,13-22-2,0 0-1</inkml:trace>
  <inkml:trace contextRef="#ctx0" brushRef="#br0" timeOffset="9984.448">13226 14523 55,'-16'-8'38,"0"10"0,-8 1-1,4 20-31,-9-4-3,2 11 0,-4 6 0,2 6-1,5 2 2,8 2-2,6-7 1,14-2-1,8-11-1,16-11 0,9-12 0,7-12-1,3-12 1,1-8 1,-5-7-2,-7-5 1,-10 0 0,-15 0 0,-12 1-1,-12 3 1,-11 7-1,-7 7-1,-4 7 1,-1 5-2,7 13-4,-6-5-34,27 14 2,8-11-3,16 15 0</inkml:trace>
  <inkml:trace contextRef="#ctx0" brushRef="#br0" timeOffset="10171.6564">13617 14569 67,'-15'-1'39,"2"1"-1,-6-8-1,19 8-37,-10-18-3,4 5-3,18 10-30,-9-7-1,11 5-1,2-6 1</inkml:trace>
  <inkml:trace contextRef="#ctx0" brushRef="#br0" timeOffset="10390.0662">13948 14319 58,'-12'16'40,"-5"8"-1,-12-4 1,5 5-33,-5 0-4,8 4 2,4-2-1,12-4-1,14-8-1,16-8-1,13-8-1,10-10-3,14-2-3,-4-19-12,11 6-21,-8-12 0,-1 6-1,-16-6 1</inkml:trace>
  <inkml:trace contextRef="#ctx0" brushRef="#br0" timeOffset="10499.2711">14212 14283 55,'-46'39'38,"-7"5"-1,9 12 0,-1 0-32,12-4-26,14 4-15,5-9-3,14-6-1</inkml:trace>
  <inkml:trace contextRef="#ctx0" brushRef="#br0" timeOffset="13151.3901">2597 13347 52,'-14'10'34,"-2"7"-1,2 17-8,-1 0-22,7 15 1,0 4-1,11 9 0,5-2 0,12 0 0,8-15 1,13-12 0,8-20-1,9-19 0,0-23 0,1-12 0,-7-16 0,-8-3-1,-16-2 0,-15 5-1,-19 7-2,-19 10-1,-12 15-2,-15 9-1,-1 20-4,-15-3-27,15 13-2,6-6 0,18-1 1</inkml:trace>
  <inkml:trace contextRef="#ctx0" brushRef="#br0" timeOffset="13619.4111">2480 11813 33,'-11'-4'32,"9"16"0,-1 2-1,-2 9-28,0-6-1,3 4-1,3-4-2,-1-17-4,21 13-18,-1-25-8,8-12 1,7-10 0</inkml:trace>
  <inkml:trace contextRef="#ctx0" brushRef="#br0" timeOffset="13775.4181">2870 11558 56,'0'15'35,"-10"23"1,-16 10-2,0 21-25,-15 2-5,1 6-3,-1 1 1,5-7-4,8-3-2,4-22-27,17-5-4,6-21-1,15-10 0</inkml:trace>
  <inkml:trace contextRef="#ctx0" brushRef="#br0" timeOffset="14134.2342">2882 11987 72,'-13'17'39,"-3"-9"-2,16-8-2,-18 11-32,18-11 0,0 0-1,7-15-1,-7 15 1,22-16-1,-9 10 1,1 2-1,0 3 1,-1 4-1,-3 2 0,-2 6 0,-5 1 0,-5 6-1,-3 2 0,-5 5 0,-2-1 0,-2 2 1,0 0-1,2-3 0,4-4 1,8-5-1,0-14 0,28 0 0,3-10-1,9-12-2,13 6-10,1-21-25,11 6 0,-5-12-2,6 5-1</inkml:trace>
  <inkml:trace contextRef="#ctx0" brushRef="#br0" timeOffset="14602.2552">2709 10413 74,'2'14'40,"8"9"-1,-8 0 1,9 20-31,-10 2-3,3 14 1,-7 7-3,-2 10 0,-4 3-3,-3-1-2,0-3 0,1-10-4,10-8-3,-4-20-31,25-9-1,2-25-2,16-11-1</inkml:trace>
  <inkml:trace contextRef="#ctx0" brushRef="#br0" timeOffset="15132.679">2535 8933 73,'0'0'37,"-15"13"-2,7 8 1,-7 7-28,-1 2-8,2 4-4,-2-7-7,16 1-23,-1-9 0,15-8-1,5-14 0</inkml:trace>
  <inkml:trace contextRef="#ctx0" brushRef="#br0" timeOffset="15616.3007">2524 9021 77,'-2'-17'37,"6"3"-1,-5-6 2,9 8-30,-8-4-2,0 16-1,9-17-1,-9 17-1,8 14 1,-4 9-2,-5 12 0,-2 13 1,-3 12-2,-5 12 1,-6 6-1,-2 5 0,-2-2-2,3-7-1,6-9-2,3-18-7,19-8-26,0-24-1,17-9-2,-1-21 0</inkml:trace>
  <inkml:trace contextRef="#ctx0" brushRef="#br0" timeOffset="15850.3112">2929 8861 72,'0'0'35,"-14"19"0,4 7 1,-7 1-29,2 8-5,-2 2-1,3 1-2,6-1-4,-3-9-25,14-5-3,-3-23-1,29 8-2</inkml:trace>
  <inkml:trace contextRef="#ctx0" brushRef="#br0" timeOffset="16021.9189">3179 8910 80,'-37'49'36,"-2"15"0,-8 6 0,6 6-34,2 0-4,3-10-7,11 3-26,7-16 2,16-9-4,10-23 1</inkml:trace>
  <inkml:trace contextRef="#ctx0" brushRef="#br0" timeOffset="16333.9329">3215 9212 75,'-8'12'37,"8"-12"0,0 0 0,0 0-31,19-7-1,-9-2 0,4 9-1,-14 0 0,5 16-2,-17 5 0,-9 9 0,-6 7 0,-2 3 0,-2 0-1,6 0 0,8-7 0,12-11 0,20-13-2,15-16-2,18-4-10,4-24-24,15-2-2,-3-14 0,8 1-2</inkml:trace>
  <inkml:trace contextRef="#ctx0" brushRef="#br0" timeOffset="17051.5651">2591 7825 90,'-14'-20'37,"18"8"1,1-10 1,14 1-33,8-8-2,13 2-1,6-4 0,5 3-1,2 4-1,-5 6 0,-8 13 0,-13 13-1,-15 16 1,-21 15-1,-18 15 1,-17 13 0,-15 8 0,-8 5-1,-4-4 2,6-5-1,11-9 0,19-13 1,22-15 0,26-19-1,28-18 0,21-11 0,20-12-1,15-10-1,8-1-2,-2-5-3,4 13-27,-23-5-8,-7 19 2,-24 1-2</inkml:trace>
  <inkml:trace contextRef="#ctx0" brushRef="#br0" timeOffset="18596.0344">1847 3672 78,'0'0'37,"-10"-6"0,20 0 0,7-11-32,16 2-1,5-6-2,11 4 0,1 2-1,2 4 2,-5 7-2,-4 6-1,-10 8 1,-12 9 0,-13 5 0,-9 8 0,-12 5 0,-8 4 0,-6-2 0,1-2-1,1-4 0,9-4 1,10-9-1,16-7 0,14-6 0,13-5-1,9-5 2,5 3-1,1 0 0,-5 5 1,-11 5-1,-15 11 1,-20 11-1,-18 9 0,-14 7 0,-12 2 1,-6 2-2,-4-6-1,9-4-4,3-24-19,24-7-13,13-24 0,25-13-2,12-22 1</inkml:trace>
  <inkml:trace contextRef="#ctx0" brushRef="#br0" timeOffset="18798.8435">2738 3416 91,'-17'-7'38,"4"10"1,-4 1-1,17-4-37,-18 22-1,11 1-1,3 7-1,-2-4-5,15 12-24,-3-14-7,16-1 1,2-16-2</inkml:trace>
  <inkml:trace contextRef="#ctx0" brushRef="#br0" timeOffset="18970.4512">3125 3401 60,'-31'46'36,"-11"21"-3,-10 12 0,-3 11-24,-4 9-8,3 4-3,13 0-20,5-12-11,14-9-2,15-19 1,15-17 0</inkml:trace>
  <inkml:trace contextRef="#ctx0" brushRef="#br0" timeOffset="19298.0659">3054 4021 89,'-18'0'38,"18"0"1,0 0 0,11-24-37,21 3 0,9 1-1,1 2 1,0 4 0,-7 12 0,-9 12 0,-17 16-1,-17 15 1,-18 12-1,-11 12 1,-10 2-1,1 1 1,2-8-1,9-8-1,18-19 2,19-18-2,25-22 0,20-22-2,23-12-5,0-23-31,25-4-3,-3-19 2,10 0-5</inkml:trace>
  <inkml:trace contextRef="#ctx0" brushRef="#br0" timeOffset="19844.0904">2794 2087 44,'2'-29'35,"-1"2"3,5 11-9,-12-5-13,6 21 0,0 0-3,-10 10-2,-11 11-2,0 18-3,-10 5-1,1 9-3,-4 4 1,7 4-2,7-4 1,14-4-1,15-13 0,21-17-1,19-16 0,19-17-1,19-13-1,10-22-2,11-7-4,-7-20-4,5 3-29,-17-13 3,-5 6-3,-24-5 1</inkml:trace>
  <inkml:trace contextRef="#ctx0" brushRef="#br0" timeOffset="20000.0974">3182 1813 98,'-71'94'40,"16"17"0,5-1 0,21 4-41,17-1-2,5-19-35,29-8-1,6-18-3,18-16 1</inkml:trace>
  <inkml:trace contextRef="#ctx0" brushRef="#br0" timeOffset="20140.5037">3590 2718 102,'-27'22'44,"-12"-11"-3,3-6-7,19-7-72,-12-19-4,19-3 1,1-13-3</inkml:trace>
  <inkml:trace contextRef="#ctx0" brushRef="#br0" timeOffset="26880.0061">13938 3937 77,'-56'14'38,"-8"16"-1,-12-3-2,6 11-28,7-4-2,23 3 0,22-6-3,26 0 0,25-6 0,25 1-1,13-1-1,10 3 1,-1 5 0,-10 6-1,-18 8 1,-20 7-2,-23 9 1,-27 9 0,-19 0-1,-14-2-1,-1-7-4,-6-24-31,28-19 0,15-33-2,33-26-2</inkml:trace>
  <inkml:trace contextRef="#ctx0" brushRef="#br0" timeOffset="27082.8152">15003 3197 96,'-46'39'37,"-22"24"2,-2 34-5,-5 16-32,8 23-2,5 13 1,12 4-2,10-2 0,12-12-4,22-6-12,9-31-21,27-19 0,13-37-2,25-23 2</inkml:trace>
  <inkml:trace contextRef="#ctx0" brushRef="#br0" timeOffset="27861.6561">15223 4071 92,'-48'12'39,"-15"13"0,6 25-1,-4 9-35,9 8-2,13 3 1,17-1-1,19-9 0,24-8 0,20-17 0,14-13-1,12-19 0,9-14-1,-1-17 1,-7-11-1,-7-11 0,-20-9 0,-15-5 1,-19-3-1,-15 2 1,-14 7 1,-10 9 0,-5 9-1,0 12 1,5 14 0,7 13 0,17 13-1,14 3 1,20 3-1,14 1 0,12 1 1,12-2 0,3-1-1,-2-1 1,-6 1-1,-13 4 1,-13 3 0,-16 6-1,-12 8 1,-14 9-1,-12 6 0,-4 7 0,0 4 0,5 2 0,4-2-1,6-4 1,7-9-1,6-11 1,7-12 0,5-17 0,4-17 0,-2-15 0,3-12 1,-3-14-1,-1-11 1,2-15-1,-4-9 1,0-4-1,1-1 1,0 6-1,1 9 0,4 12 0,0 15 0,7 16 0,3 20 0,4 16 0,1 12 0,-2 11 0,2 6 0,-4 2 0,-8 4 0,-9 1 0,-13 1-1,-12-3 1,-15-3-1,-13-3 1,-14-1 0,-6-2 0,-4 0-1,0 2 1,6 3 0,3 8 0,9 10 0,10 10 0,11 7 1,5 9 0,8 2-2,6 1 0,5-9-6,18 1-26,-5-27-6,18-8 1,0-29-2</inkml:trace>
  <inkml:trace contextRef="#ctx0" brushRef="#br0" timeOffset="28198.6898">16221 4478 88,'13'4'41,"6"8"-2,4-12 1,21-2-38,16-9 0,13-3 1,3-10-1,4-4 0,-5-8-1,-10-5 1,-13-6-1,-18 0 0,-23 2 0,-18 5 0,-18 7 0,-20 13 0,-14 16 0,-10 16 1,-2 16-1,1 14 0,12 8-1,16 8 0,25 1 0,30-8-2,33-8-1,27-16-6,41-4-31,5-24-2,25-5 2,-5-24-3</inkml:trace>
  <inkml:trace contextRef="#ctx0" brushRef="#br0" timeOffset="28364.7064">17683 4064 90,'-19'0'41,"19"0"1,0 0-3,49 3-34,8-9-6,16-6-3,20 11-29,-6-14-6,7 10 0,-17-7-1</inkml:trace>
  <inkml:trace contextRef="#ctx0" brushRef="#br0" timeOffset="28515.7215">17585 4335 100,'-61'46'41,"27"-20"2,45 0-3,38-15-40,35-19-18,47 9-22,23-15 0,37 3-1,20-4-1</inkml:trace>
  <inkml:trace contextRef="#ctx0" brushRef="#br0" timeOffset="29703.7758">18205 7608 22,'1'-20'24,"6"5"0,-10-4 0,-2-1-16,2 6-1,-10-5 0,1 9 0,-11-4 0,-2 12 0,-16-1 1,-2 16 0,-17 4-1,-1 19-2,-17 9 1,2 17-2,-9 10 0,6 17 0,2 9 0,14 12-1,13 6 0,23 1-1,20-7 1,24-9-1,26-16 0,27-23-1,29-30 1,19-31 0,13-34 0,6-25-1,-6-25 1,-16-14 0,-21-10-1,-28-5 0,-39-1-1,-32 4-2,-28 12-1,-30 9-1,-11 25-4,-14 6-29,20 17 0,10 4-1,31 13-1</inkml:trace>
  <inkml:trace contextRef="#ctx0" brushRef="#br0" timeOffset="30218.5989">18954 4307 79,'-21'16'42,"7"-16"-1,28 0 1,12-16-32,31-5-7,23-4-1,17-3-2,13 4-3,-2-7-10,10 20-25,-17-4-2,-3 17 0,-19-5-3</inkml:trace>
  <inkml:trace contextRef="#ctx0" brushRef="#br0" timeOffset="30686.6199">20139 3732 92,'41'-19'41,"4"-9"1,19 7-2,11-7-38,5 4 1,7 1 0,6 8-1,-5 7 0,-6 8-2,-12 10 1,-16 12-1,-20 10 1,-23 12-2,-25 14 2,-21 12-2,-26 13 1,-13 7 0,-10 3 1,-2 3 0,8-7 0,16-6-1,20-14 1,29-15 0,33-19 0,33-16-1,39-14 0,22-14-2,24-5-1,8-9-1,13 10-26,-15-14-10,-1 12-1,-27-5-1</inkml:trace>
  <inkml:trace contextRef="#ctx0" brushRef="#br0" timeOffset="30858.2276">21853 4580 109,'7'16'43,"-7"-26"0,6-1-5,12 0-57,-18-17-20,10 9-4,-15-9 2,-1 7-4</inkml:trace>
  <inkml:trace contextRef="#ctx0" brushRef="#br0" timeOffset="32933.1207">16241 5573 73,'-5'-19'39,"-10"14"-1,-20 10 1,-8 10-36,-16 17 0,0 12 0,0 2-1,11 2 4,15-4-5,22-4 3,24-10-3,27-8 3,22-8-4,20-8 3,10-3-3,1 1 0,-9-1-1,-13 5 0,-23 6 2,-24 6-3,-28 7 3,-24 7-3,-18 3 2,-17 2-3,0 4 1,-2-14-7,24 0-28,7-12 1,34-17-2,0 0-1</inkml:trace>
  <inkml:trace contextRef="#ctx0" brushRef="#br0" timeOffset="33198.3326">16876 5744 77,'-6'-12'37,"-28"7"0,-7 22-1,-19 6-31,2 16 2,-3 6 1,11 9-2,11 2-1,20 0-1,21-6 0,23-10 0,20-12-1,19-14-2,7-17 0,6-12-1,-4-12 1,-11-9-1,-13-4-4,-21-5-1,-13 5-5,-31-10-15,-3 15-15,-19-1-1,0 14-1,-7 2 0</inkml:trace>
  <inkml:trace contextRef="#ctx0" brushRef="#br0" timeOffset="33931.5655">17711 5827 68,'-2'-12'35,"2"12"0,0 0 1,-14-9-29,13 24-1,-4-1 2,2 17-4,-5 6 3,1 14-2,-3 6 0,-1 6-1,-1-1 0,2-1-3,0-8 0,3-7 0,2-12 1,4-16-1,1-18 0,7-15 0,4-16 0,0-12-1,2-11 1,3-9 0,3-15-3,4-5 0,6-2 0,7 1 1,8 2-1,7 8 0,4 8 0,5 12 0,1 17 2,-3 18 0,-7 15 0,-11 18-1,-13 15 1,-16 11 0,-15 12-1,-15 7 4,-14 2-1,-10 1 0,-8 0 0,-3-7 0,1-4 0,2-6 0,5-9 0,4-3-3,7-6 1,5 0 0,5-2 0,3 4 1,1 6-1,2 5 0,2 9 0,0 6 1,-2 9-1,3 3 2,2 3-2,5-5 0,6-1-5,1-23-8,17-2-25,3-25 0,20-10-2,5-28-3</inkml:trace>
  <inkml:trace contextRef="#ctx0" brushRef="#br0" timeOffset="34711.6005">18474 5742 83,'10'-27'38,"-15"14"1,-8 28-1,-17 13-30,-4 9-4,-3 7 1,2 12 0,1 2-1,6 4 0,8-5 0,13-9-1,16-11 1,16-14-3,14-18 0,13-18-1,13-12 0,8-16 1,0-5-4,-3-12 3,-13-2-3,-11-1 1,-16 5-1,-16 5 1,-19 7-1,-14 10 1,-7 6 2,-4 13-2,0 8 2,6 8 1,9 6-1,15 4 1,18-1-1,13 0 1,13-2-1,9-1 1,5-1 0,1-1-1,-3-3 1,-10 1 0,-11-1-1,-8 1 1,-16 3-1,-7 4 0,-11 5 0,-8 8 0,-5 5 0,1 3 2,2 3 1,2 1-2,9-1 2,9-5-1,9-6 0,9-13 0,9-7 1,7-6-3,5-7-2,6-8 2,-2-8-2,-1-3 1,-3-2-1,-2 1 0,-7 1 0,-5 6 0,-11 6 2,-17 17-2,10-3 2,-17 19 2,-5 10 0,-3 7-1,0 7 2,4 1-2,6 2 2,10-4-1,13-10 1,8-11-3,12-11 1,6-14 0,5-12-2,1-13 3,-4-13-3,-4-6 0,-10-9 0,-4-3 0,-9 2-1,-7 6 0,-6 8 1,-6 10-4,0 23-3,-14-1-22,18 28-11,-11 2-1,17 17-1,-3-4 1</inkml:trace>
  <inkml:trace contextRef="#ctx0" brushRef="#br0" timeOffset="35304.4271">20032 5896 100,'-23'-5'40,"23"5"2,-2-11-2,27 2-36,7-5-2,14-1-2,5-4 2,2 1-3,-3-3 1,-7 0-2,-13 2 2,-15-2 0,-18 5 0,-14 2 0,-15 6 0,-15 6 0,-11 7 1,-8 14 0,-3 5 0,7 10 3,10 2-3,15 3 2,20-1 1,25-4-1,26-6 0,25-12 0,19-6-3,12-7 1,5-8-1,-4-3 1,-9-2-3,-13-2 3,-18 3-4,-21 3 4,-30 6-1,0 0 0,-23 20 2,-9 2-3,-5 5 3,1 7-2,5 3 2,7 0-2,11-5 0,11-6 0,12-11 0,12-11 0,8-13 0,3-14 0,1-12 0,1-9 0,-2-7 0,-4-6 0,0 0-2,-3 1-2,3 11-6,-10-8-18,14 23-13,-8-1-3,13 17 1,-3 1 0</inkml:trace>
  <inkml:trace contextRef="#ctx0" brushRef="#br0" timeOffset="35476.0348">21226 5872 116,'-3'-11'41,"21"2"0,7-10-1,21 0-42,3 3-1,-2-8-19,9 17-16,-16-3-5,-5 16 3,-24 1 0</inkml:trace>
  <inkml:trace contextRef="#ctx0" brushRef="#br0" timeOffset="35616.4411">21095 6066 128,'-26'27'42,"14"-18"0,30-2-1,19-14-41,16-13-8,28 4-29,-3-13-4,18 2-1,0-7-1</inkml:trace>
  <inkml:trace contextRef="#ctx0" brushRef="#br0" timeOffset="36068.8614">22041 5825 105,'-23'8'42,"3"-13"-1,20 5-2,10-3-36,28-14-3,24 0-3,10-14-20,24 11-16,0-7-1,14 8 1,-7-3-3</inkml:trace>
  <inkml:trace contextRef="#ctx0" brushRef="#br0" timeOffset="36396.4761">22925 5456 106,'23'-18'41,"15"12"-1,6-10-1,14 5-38,2 3 0,3 4 0,-9 7-1,-13 7 1,-16 12 0,-21 9 0,-26 11 0,-19 7 0,-19 5 1,-9 9 1,-6-5-1,6 0 2,12-8-1,21-7 1,30-11-1,34-13-3,35-10 0,27-16 0,28 6-21,4-22-20,17 4-2,-11-10-2,-3 6 0</inkml:trace>
  <inkml:trace contextRef="#ctx0" brushRef="#br0" timeOffset="37613.3307">14762 11209 61,'-11'-18'39,"-9"16"-1,-19 7 2,-10 19-31,-19 3-3,-4 14-1,-3 4-2,6 4 1,11 0-2,21-3 0,22-6 0,23-7-1,26-8 0,19-8-1,13-4 0,4-1 0,-4-1 0,-11 3 2,-16 4-2,-21 11 2,-26 7-2,-23 7 0,-20 4 1,-9 4-2,-3-3 1,7-9-5,20-6-2,11-27-34,45-9 2,19-26 0,39-12-3</inkml:trace>
  <inkml:trace contextRef="#ctx0" brushRef="#br0" timeOffset="37894.1433">15381 11400 86,'-53'27'40,"3"16"0,-8-6-2,13 19-33,7 0-1,18 3-3,13-5 2,17-7-1,16-12 0,17-13-1,12-19 1,14-15-2,5-17 0,1-10 2,-9-12-2,-10-6-1,-16-3-2,-21 0-1,-17 11-3,-27-1-5,-3 25-28,-23 1 0,8 21-1,-1 2 1</inkml:trace>
  <inkml:trace contextRef="#ctx0" brushRef="#br0" timeOffset="38128.1538">16288 11480 89,'-39'5'41,"26"-5"1,16-18-2,43-9-39,11-4-2,16-1-1,11 7-4,-9-5-28,5 23-5,-22 3 0,-13 19-2</inkml:trace>
  <inkml:trace contextRef="#ctx0" brushRef="#br0" timeOffset="38252.9594">16398 11731 66,'-61'35'40,"19"-7"-2,15-18 2,27-10-14,44-6-30,12-28-35,37 0 2,9-12-2,24 1-1</inkml:trace>
  <inkml:trace contextRef="#ctx0" brushRef="#br0" timeOffset="38908.1888">17960 10887 87,'-14'-31'40,"2"16"1,-6 6-3,-2 19-36,1 16-2,2 18 1,-3 17 0,-3 21-1,-5 16 2,-3 16 0,-6 9 0,-2 1-2,2-5 3,2-7-1,5-15 0,8-20-1,8-26 1,13-24-3,1-27 2,31-32-1,1-24 0,11-25 1,5-23-1,7-16 1,4-16-1,2-10 3,-1-8-2,0 7 2,-3 9-1,-5 20 0,-3 21-1,-7 23 1,-4 29-1,-4 36-1,-5 35 0,-7 30 0,-9 27-1,-4 19 0,-5 22-1,-4 14 1,-3 7 0,0-2 1,4-7-2,3-12-3,11-13 0,-6-28-12,18-10-23,-12-30 0,4-14 0,-19-29-3</inkml:trace>
  <inkml:trace contextRef="#ctx0" brushRef="#br0" timeOffset="39064.1958">17979 11453 102,'-47'-39'41,"27"16"2,22-4-2,39 9-36,31-4-4,31-3-3,34 4-9,6-9-27,32 9-3,2-4 0,11 9-2</inkml:trace>
  <inkml:trace contextRef="#ctx0" brushRef="#br0" timeOffset="39750.6266">20105 11173 83,'-16'-15'41,"16"15"-2,21-26 2,20 10-37,14 7-1,20 6 0,6 3 0,4 9-1,-7 9-1,-13 13 0,-19 12 0,-29 12-1,-29 14 0,-27 5 3,-26 5-2,-15 4 2,-6-9-1,8-10-1,13-19 0,24-22 0,41-23 0,14-27-3,44-25 3,29-22-3,23-14 1,13-7 2,1-3-1,-10 4 2,-15 11 0,-22 16 0,-26 22-1,-30 27 1,-32 24-2,-29 22 1,-18 23-1,-6 17-2,-2 11 2,9 3-1,17-3 0,24-11-2,37-10-2,21-29-25,43-7-10,14-28-1,24-13-1,6-20 0</inkml:trace>
  <inkml:trace contextRef="#ctx0" brushRef="#br0" timeOffset="40249.849">21408 10657 103,'-20'3'40,"20"-3"1,0 0-3,34-1-38,15-1-8,5-8-28,21 7-3,1-10 1,8 5-2</inkml:trace>
  <inkml:trace contextRef="#ctx0" brushRef="#br0" timeOffset="40639.8665">22121 10227 110,'11'1'38,"14"-2"2,-2-15-3,3 10-35,6 2-2,0 3 0,-4 5 1,-7 8-1,-9 5 0,-6 6 1,-12 5-1,-9 4 1,-9 3 0,-10 3 1,-4-1-1,0-2 1,4-4-1,7-1 1,13-6 0,15-7-1,16-7 0,18-5 0,17-7-1,12-7-3,10 3-3,-3-14-26,12 13-8,-11-8 0,2 7-3</inkml:trace>
  <inkml:trace contextRef="#ctx0" brushRef="#br0" timeOffset="43650.8016">20439 13014 52,'3'-21'35,"-2"0"-1,-11 0 0,-3 7-29,-17 3 0,-5 13 0,-15 5 1,-2 17-1,-11 7 0,1 16 0,0 8-1,11 9 0,8-1 0,17 1-2,19-9 1,25-8-2,25-20 1,23-20-1,24-26 1,17-25 0,14-28 0,12-18-1,2-18 0,-9-14 0,-17-6 0,-19-5 0,-24 0 0,-21 7 0,-21 18-1,-22 18 1,-17 25 0,-11 32 1,-11 36-1,-3 37 0,-1 37-1,3 31 1,6 22-1,6 14-1,10 6-1,11-9-3,20-8-6,0-28-29,25-10-1,-3-32 0,16-18-1</inkml:trace>
  <inkml:trace contextRef="#ctx0" brushRef="#br0" timeOffset="44555.6422">21533 12189 85,'-18'0'39,"18"0"-1,0 0 1,10 8-35,5-4-3,7-1-3,12 4-4,-2-17-13,19 12-19,-1-15 1,14 4-2,-1-11 1</inkml:trace>
  <inkml:trace contextRef="#ctx0" brushRef="#br0" timeOffset="44992.4618">22235 11950 94,'0'0'40,"-2"-11"1,21 6-3,5-7-35,12 2-2,7-2 1,5 3-1,2 3-1,-2 3 0,-7 5 0,-9 8 0,-17 5 0,-15 9 1,-21 7-1,-15 8 2,-16 5-1,-10 7 1,-3-1 0,3 0 0,7-4 0,15-4 0,19-9 0,22-10-1,29-12 0,25-10-1,19-8-1,14-8-2,12 0-2,-4-12-8,9 15-25,-17-9-3,-4 16 1,-25-3-2</inkml:trace>
  <inkml:trace contextRef="#ctx0" brushRef="#br0" timeOffset="45148.4688">23059 12377 100,'0'0'40,"11"-3"1,-2-12-1,7 4-36,1-6-3,-1-2-3,3 10-11,-13-12-25,4 13-2,-16-5 0,6 13-1</inkml:trace>
  <inkml:trace contextRef="#ctx0" brushRef="#br0" timeOffset="48939.4389">21673 7532 71,'-16'-11'35,"0"-3"-2,1-2 0,3 2-30,-7-1-1,-2 5-2,-7 2 0,-6 2 1,-11 2 0,-7 4 0,-9-1 1,-3 3 0,-7-3 0,-2 2 1,-4-5-1,-1 2 0,1-4 0,-1 1 0,-1-1-1,3 2-1,-1 0 1,5 4 0,-2 2 0,4 2 0,0 1 0,6 3 0,4-2 1,6 2-1,5 0 1,7-1-1,6-2-1,8 2 1,1 1-1,1 0 1,2 4-1,-1 2 0,-1 2 0,-2 2 0,-2 4-1,-3 1 1,-3-1 0,-1 3 0,1-4 0,1 0 0,1-6 0,3 0 1,3-3-1,4-3 0,2-1 1,3 0-1,2 1 1,1 2-1,-2 3 0,2 3 0,-2 4 0,-2 2 0,-1 2-1,-2 3 2,2 1-2,-3-3 1,1 2 0,-1 1 1,2-2-1,2 1-1,0 1 1,1 0-1,1 2 1,3 2 0,-1 4-1,5-2 1,4 0 0,3 3 0,4 0 0,3 1 0,5-4 0,1 0 1,3-5-1,-2 0 0,1-2 0,-3-2 0,-1-1 0,-1-2 1,-2-1-1,3-1 1,3-1-1,3-1 0,6-1 1,6-3-1,8-2 1,7 0-1,7-1 0,4-2 1,0 0 1,1 3-1,-5-4 1,2 3-2,-5 1 2,0-4-1,1-2 1,4 1-2,5-4 0,11-2 1,9-4-1,7-2 0,6-3 0,5 1 1,-2 4-1,-6-1 0,-6 7 0,-11-1-1,-5 7 1,-8 0-1,-5 3 1,-3-2-1,4-2 1,5-5 0,6-4-1,7-6 1,8-3 0,0-4 1,5-1-3,-1-1 3,-2-1-2,-3 2 2,-2 3-3,-5 1 2,-4 4-2,-4 2 2,-1 1-1,0-1 0,2 1 1,-5-3-2,1-1 2,0-2 0,-1-3 1,-1-1-2,1-4 2,-2 1-1,1-2 1,-3-1-1,-4 2 0,-1-1 0,-4-2 0,-5 0 0,-3-3 0,-4-1 0,-6-3 0,0-3 1,-3-5-1,-3-1 0,0-1 0,-3 0 0,-2 2 1,-5 1-1,-2 3 0,-6 3 0,-4 4 0,-7 3 0,-7 3 0,-1 2 1,-5-3-1,-2 1 0,-1-1 1,-1 2 0,-1-1-1,3-2 1,-1-1-1,1-1 1,-3 3-1,-1-1 1,0 0-1,-3 1 0,-4 1 1,-4 0-1,-3 3 1,-4 1-1,-3 2 1,-2 1-1,-2-1 0,0 0 1,2-3-1,1 0 1,4-4-1,3-2 1,1-2-1,2-1 1,0-1 0,-3 6 0,-5 1 0,-6 8-1,-7 4 0,-5 6 0,-3 5-2,1 0-1,8 7-9,0-9-25,27 2-4,12-9 0,22 4-1</inkml:trace>
  <inkml:trace contextRef="#ctx0" brushRef="#br0" timeOffset="50764.7208">4355 3334 45,'-8'-18'31,"-1"0"1,-2 2-1,-4-12-24,5 10 0,-10-10 0,5 13 1,-10-2-1,-1 16-1,-12 4-2,-5 19-1,-12 11 0,-8 16-1,-11 12 1,-7 14-2,-4 4 3,4 9-2,6 3 2,17 3-2,21-2 1,29 1-1,30-6-1,35-6 1,29-11-2,26-15-1,21-20 1,17-24 0,9-28 1,-1-27-1,-11-26 1,-16-26-1,-21-18 1,-21-12 1,-31-6-1,-33-2 0,-40 9-1,-32 15 0,-34 23-1,-26 27 1,-18 27-1,-9 20-3,7 41-21,3 5-15,34 17 1,26-3-3,42 0 1</inkml:trace>
  <inkml:trace contextRef="#ctx0" brushRef="#br0" timeOffset="52090.7803">5634 2890 83,'8'-16'39,"19"-3"-4,8-15 4,21-7-38,14-6 2,17-3-3,5 1 2,2 6-2,-9 10 1,-16 13 0,-19 21 0,-24 22 0,-31 18 0,-24 12 1,-20 6 0,-5 5 1,-3-2-2,9-3 1,14-14-1,24-13 0,27-12 0,26-10-1,19-8 1,17-4-1,3 1 0,-2 2 0,-10 5 1,-19 13 0,-26 12-1,-21 13 1,-26 14-1,-21 6 0,-14 5-1,-8-2-1,6 1-6,-2-25-29,32-10-2,10-30-1,33-16-1</inkml:trace>
  <inkml:trace contextRef="#ctx0" brushRef="#br0" timeOffset="52215.5859">6991 3039 111,'-12'13'41,"-15"0"-2,-4-1-36,-1-25-42,10 7-2,8-15-2</inkml:trace>
  <inkml:trace contextRef="#ctx0" brushRef="#br0" timeOffset="53900.4615">7656 2635 81,'-36'5'38,"-10"-2"-1,5 17 0,-4-1-34,5 12 0,5 2 1,11 8-1,6 1-1,11 0 1,11-1-1,15-6 1,7-5-2,15-7 0,9-5-1,5-10 0,3-5 1,-1 0-1,-5-2 0,-9 3 0,-7 4 0,-13 9 0,-14 7 0,-12 8 0,-13 6 0,-7 4 1,-4 0-2,-1-1 0,4-8-2,3-19-4,21-14-29,-1-13-3,17-14 1,5-22-2</inkml:trace>
  <inkml:trace contextRef="#ctx0" brushRef="#br0" timeOffset="54072.0692">7758 2603 94,'-33'0'40,"-3"-1"0,20 13-1,16-12-37,0 0-1,44-27-3,9-8-6,28 1-30,-2-15 0,21 3 0,-4-14-2</inkml:trace>
  <inkml:trace contextRef="#ctx0" brushRef="#br0" timeOffset="54555.6909">8566 2261 71,'0'0'37,"-16"11"-1,4 6 2,-13 7-32,-1 20-1,-11 13 1,-1 20 0,-9 13 0,0 11 0,1 1-2,11 0 0,12-12-1,19-15 0,20-24-1,19-19-2,18-24 1,9-15-1,5-12 0,-3-9 1,-10-5-1,-12-2 0,-20 3 0,-24 4-2,-22 9-1,-23 1-2,-4 21-15,-15-18-19,8 15-2,-3-10 1,19 7-2</inkml:trace>
  <inkml:trace contextRef="#ctx0" brushRef="#br0" timeOffset="55507.3336">7295 2844 57,'7'-31'34,"-7"-1"2,4 15-2,-14-3-23,10 20-2,-27 3-2,7 18 1,-11 6-3,1 12 0,-5 4-2,6 2 0,6 0-1,12 0 1,16-8-2,19-5 0,16-10-1,15-5 1,10-2-1,5 3 0,-4 0 0,-10 8 0,-13 8-1,-22 10 1,-20 10-1,-20 5 0,-17 6 1,-11-4-2,-7-3-1,-3-19-5,19-13-26,-4-32-4,22-18 1,8-29-2</inkml:trace>
  <inkml:trace contextRef="#ctx0" brushRef="#br0" timeOffset="55647.7399">7321 2680 93,'-12'-14'41,"12"14"1,-10 20-3,20 9-33,8-13-3,21-7-3,26-5-23,8-32-15,23-7-2,7-19-3,16-12 0</inkml:trace>
  <inkml:trace contextRef="#ctx0" brushRef="#br0" timeOffset="57332.6155">8817 2454 87,'9'-17'40,"3"-11"-2,16 4 0,9-5-38,19 1 0,11 3-1,7 5 1,0 9 0,-1 5-1,-7 8 1,-10 10 1,-18 7-1,-18 9 1,-19 5 0,-14 8 1,-12-1 0,-5 2 0,-3-5-1,5-3 1,9-7-1,12-5 0,14-11-1,16-5 0,13-1 1,8 0-1,3 3 1,0 6 0,-7 8 0,-11 9 1,-14 13-1,-18 10 2,-19 10-2,-17 4 0,-10 6 0,-9-3-1,0-4-3,-1-21-22,22 4-14,5-26-2,24-9-2,8-15 1</inkml:trace>
  <inkml:trace contextRef="#ctx0" brushRef="#br0" timeOffset="148928.748">16322 12632 53,'22'-6'36,"12"-6"0,15-3-1,2-3-33,22-2 0,6 1-1,3 4 1,-7 2-1,-10 8 2,-20 9-3,-15 10 0,-19 6 0,-20 9-1,-15 7 2,-7 4-1,-6 3 1,0-1-1,6-6 1,8 1 1,9-4-1,14-5 0,9-2 0,9-4-1,7 1 1,0 2-1,0 5 0,-7 2 0,-9 5-1,-9 4 0,-5 6-4,-15-8-8,6 6-22,-7-13-1,7-3-2,3-16 2</inkml:trace>
  <inkml:trace contextRef="#ctx0" brushRef="#br0" timeOffset="149349.9669">17493 12514 69,'-43'28'36,"-3"2"1,4 16-2,-2 7-32,6 16-2,-2 9 1,3 13 1,0 5-2,5 2 1,5-4-1,13-10 1,13-15-1,18-16-1,18-23 1,16-18-1,13-18 0,9-16 0,2-13 0,-5-7 0,-9-7-1,-19-2 1,-20 2-1,-21 3 1,-21 5-2,-19 9 2,-15 10-2,-6 5 1,2 9-3,2-1-3,28 12-17,7-13-11,31 2-1,18-12 0,30-3 0</inkml:trace>
  <inkml:trace contextRef="#ctx0" brushRef="#br0" timeOffset="149942.7935">18103 12636 74,'-29'12'38,"-15"0"0,3 15 0,-7 4-34,3 14-2,3 9 0,6 10 1,7 3-1,13 2 0,10-6-1,14-3 1,18-14-1,13-15 0,13-19-1,10-18 1,7-19 0,7-17-1,-1-12 0,-6-13 0,-12-3 0,-15-5 0,-15 3 0,-19 6-1,-19 11 1,-15 14 0,-17 15 0,-7 15 0,-5 10 0,6 11 0,7 6 1,19 6-1,16 0 0,20-5 1,25-5 0,17-6-1,21-9 1,9-4-1,7-5 1,-5-2-1,-10-1 1,-11 5-1,-19 4 0,-21 9 0,-22 13 0,-21 16 1,-18 16-1,-10 12 0,-3 8 0,4 5 0,10-2-1,16-6 1,19-12 0,22-16 0,21-24 1,15-16-1,10-20 1,-1-14 0,-5-13 0,-11-10-1,-19-5-1,-21-10-4,-16 8-15,-33-16-19,-9 13 0,-20-4-1,1 14 0</inkml:trace>
  <inkml:trace contextRef="#ctx0" brushRef="#br0" timeOffset="150754.0299">18271 10209 63,'-84'-7'34,"-12"5"-1,-12 10 1,-12 12-31,2 22 1,-9 17-2,3 27 2,2 21-3,13 25 0,11 17-1,20 18 1,20 5 0,27 4 1,31-7-1,40-16-1,37-25 3,37-28-2,37-36 3,35-37-3,29-37 2,25-30-2,9-34 2,-6-20-1,-21-15 0,-30-8-1,-43-4 1,-44-2 2,-53-5-3,-53-4 1,-54-3-2,-45-4 0,-35 1 1,-20 5-1,-11 20-1,-4 7-15,17 36-21,14 15-2,30 24 0,33 22 0</inkml:trace>
  <inkml:trace contextRef="#ctx0" brushRef="#br1" timeOffset="158320.3694">9852 1866 66,'-7'-23'36,"-16"1"-1,-7 6 1,-12-5-32,-1 1-1,-8-2-1,-3 0-1,-7-1 0,-7 0 0,-9-3 0,-9 3 0,-10 0 0,-11 4 1,-10 3 0,-9 6 0,-16 3 0,-5 3 1,-4 6 0,-6 1-1,-6 4 1,-2 2-1,-4 5 0,4 0 0,-1 3-1,0 5 1,3 1-1,2 6 0,6 4-1,2 10 0,1 4 1,6 9-2,7 6 1,8 11-1,4 7 0,5 14-1,1 9 1,4 10 1,8 10-1,4 5 0,7 5 0,5 4 1,13 2-1,14-3 1,19-3 1,17-3-2,20-2 1,20 2-1,19 0 1,18-4 0,21-1 1,17-1-2,13-5 0,17-1 0,11-7 0,19-8 0,16-10 1,18-12-1,16-13 1,19-11 0,15-15 0,18-19 1,12-19-1,4-15 0,6-20 1,-5-18-1,-8-17 1,-6-17-1,-10-17 1,-15-18 0,-19-19 0,-11-17 0,-23-16 0,-17-17 1,-26-13-1,-31-11 0,-29-14 0,-26 2-1,-32 8 2,-33 14-1,-29 16 1,-25 23-1,-25 27-1,-30 25 1,-22 41-4,-24 27-1,-12 36-10,-25 14-17,2 41-8,-16 23-2,1 39 2</inkml:trace>
  <inkml:trace contextRef="#ctx0" brushRef="#br1" timeOffset="158757.189">5411 7027 100,'29'-18'40,"19"-4"0,5-13-3,2-2-40,18 6-2,-4-7-12,4 23-21,-19 6 0,-11 17-1,-21 9 2</inkml:trace>
  <inkml:trace contextRef="#ctx0" brushRef="#br1" timeOffset="158897.5953">5657 7283 87,'-46'42'37,"17"-5"1,9-20 0,20-17-32,28-6-2,17-18-3,25-5-11,9-15-26,18 1-2,0-8 0,6 4-3</inkml:trace>
  <inkml:trace contextRef="#ctx0" brushRef="#br1" timeOffset="173586.257">6837 6257 79,'2'-16'37,"-2"16"-1,-6 14 0,-7 16-35,8 19 0,-2 18 0,-3 16 1,-5 13-2,-2 10 2,-2 5-3,3-6 0,15 0-12,1-24-22,22-11-1,10-24 0,19-19 0</inkml:trace>
  <inkml:trace contextRef="#ctx0" brushRef="#br1" timeOffset="173898.271">7525 6681 73,'-1'-26'38,"-12"24"-2,-17 18 2,-6 31-31,-15 11-1,6 17 0,-4 3 0,13 6-1,8-7-2,19-6 0,14-18-1,20-17 0,17-25-1,17-20 0,12-20 0,4-14-1,-2-10 0,-11-6-1,-10-3 1,-16 0-2,-18 5 0,-21 8-1,-12 12-1,-11 7-2,5 14-3,-7-3-9,28 19-19,0 0 0,21 13-1,10 0 2</inkml:trace>
  <inkml:trace contextRef="#ctx0" brushRef="#br1" timeOffset="174350.6913">8126 6892 98,'-23'-15'38,"-10"5"1,-1 8-1,-9 1-35,1 9 0,0 8-1,4 10 1,6 3-2,10 3 1,12-5 0,14-4 0,12-14 0,15-11-1,10-14 1,7-12-1,5-9 1,1-2-1,-4-3 0,-4 4-1,-8 11 0,-10 13-1,-10 18 0,-11 22 0,-12 25-1,-14 24 0,-5 21 1,-10 20 1,-5 14-1,-3 6 1,2-4 1,3-11-1,4-16 2,10-22 0,5-23-2,8-27 1,10-33 0,11-18 0,5-29 0,3-16-1,4-15-1,1-18-1,3-6 0,-4-1-2,2 12-5,-14-4-12,15 33-8,-14-3-5,13 25-4,-6 9-2,11 16 2</inkml:trace>
  <inkml:trace contextRef="#ctx0" brushRef="#br1" timeOffset="174537.8997">8571 7086 102,'0'0'38,"-8"24"1,-9-11-2,-1 9-35,2 1-1,2 5 0,2-1-3,4-1 0,12-4-4,-4-22-11,33 9-19,-6-21-1,18-6-1,1-16 1</inkml:trace>
  <inkml:trace contextRef="#ctx0" brushRef="#br1" timeOffset="174803.1116">8819 7098 106,'-37'39'39,"6"13"0,2-12 0,24-2-35,5-14 0,17-10-1,14-15-1,11-10 0,6-14 0,4-10 1,-6-8-2,-10 0 1,-12 2-2,-15 3 0,-15 5-1,-15 9 0,-7 9-2,-9 2-2,8 12-5,-6-11-13,35 12-7,-16-17-6,36 1-3,10-18-1,26-5 1</inkml:trace>
  <inkml:trace contextRef="#ctx0" brushRef="#br1" timeOffset="175239.9312">9744 6307 105,'-29'-2'41,"1"15"0,-10 3-2,-5 15-36,9 16 0,5 14 1,-5 16-2,3 15 1,1 7-2,4 3 1,6-8-1,5-7 1,8-18-1,6-18 0,9-28 0,10-29 0,7-27 0,8-22 0,1-16-1,4-19 0,-3-15 2,4-11-5,-3-2 4,-4 10-3,-5 14 3,-4 18-2,-3 18 2,-1 30-1,1 29 1,-2 28-1,-1 27 2,1 19-2,3 15 0,-1 11 0,2 8 0,-5 0 0,-1-3-3,-6-9-2,6 1-14,-21-34-5,16 0-7,-24-36-5,13-10-4,-15-27-2,4-14 3</inkml:trace>
  <inkml:trace contextRef="#ctx0" brushRef="#br1" timeOffset="175364.7368">9764 6839 123,'-8'-42'42,"25"14"1,11 1-2,28 8-43,15 18-17,-1-12-6,28 21-8,-11-6-5,12 23-4,-16 5-2</inkml:trace>
  <inkml:trace contextRef="#ctx0" brushRef="#br1" timeOffset="175910.7613">4838 9144 47,'25'-34'34,"-21"6"2,-11 13 0,-22 1-26,-2 22 3,-22-3 2,6 22-3,-14-1-3,8 16-3,-2 1-1,10 7-1,9-2-2,17 0 0,15-10-1,21-6-1,21-12 1,16-11-1,14-7 0,9-4 0,-1 0-1,-2 2 1,-11 7 0,-18 10 0,-22 12-1,-24 10 0,-22 9 0,-19 5-1,-11 2 0,-6-8-1,7-5-3,0-29-12,31-1-10,3-33-8,36-15-1,13-25-3,30-9 2</inkml:trace>
  <inkml:trace contextRef="#ctx0" brushRef="#br1" timeOffset="176160.3725">5295 9149 99,'-11'28'40,"-4"24"1,-15 3-1,6 16-34,6 4-3,16 3 1,13-7-1,20-9-1,16-15 0,16-20 1,6-20-2,6-21 1,-4-20-1,-7-16-1,-14-13 0,-19-8 0,-19-2-2,-20-6-2,-12 8-2,-19-3-7,7 28-11,-22-4-7,21 34-3,-7 1-5,21 22-2,10 10 1</inkml:trace>
  <inkml:trace contextRef="#ctx0" brushRef="#br1" timeOffset="176815.6019">6413 9123 74,'25'-21'39,"-13"6"-2,-12 15 1,0 0-33,3 33 0,-11 8-2,1 19 1,-6 16-1,-1 21 1,-6 13-1,-2 14 1,-6 0-1,1-5 1,-2-14-1,5-14 0,2-22-1,6-19 0,8-32 0,11-28-1,11-33 1,10-25-1,8-23-1,6-23 0,5-25 1,3-16-1,3-4 0,-1 6 0,-3 20-1,-4 19 1,-5 24-1,-5 32 2,-3 38-1,-1 39 1,-5 33-1,-2 28 0,0 25 2,2 19-1,1 15 1,3 8-2,-3 0-1,2-6 1,1-10-4,-6-24-6,13-12-12,-18-41-6,19-11-5,-20-43-7,11-21-2,-9-32 1</inkml:trace>
  <inkml:trace contextRef="#ctx0" brushRef="#br1" timeOffset="176987.2096">6827 9411 94,'-33'-19'41,"33"19"1,3-10-2,38 3-27,20-2-12,21-6-2,19 2-3,8-11-10,18 23-11,-19-16-7,3 19-6,-23-2-3,-12 11 1</inkml:trace>
  <inkml:trace contextRef="#ctx0" brushRef="#br1" timeOffset="177158.8173">7294 9662 115,'-36'13'42,"36"-13"-1,0 0-6,35-27-36,26 4-2,11-8-5,20 16-14,-17-11-9,13 19-7,-18 2-2,-11 21-1</inkml:trace>
  <inkml:trace contextRef="#ctx0" brushRef="#br1" timeOffset="177330.425">7466 10021 109,'-80'68'41,"6"-22"1,32-9-1,22-31-35,38-18-4,37-18-3,29-17-6,34 5-14,-1-26-7,38 16-6,-7-12-5,16 14-3,-9 1 1</inkml:trace>
  <inkml:trace contextRef="#ctx0" brushRef="#br1" timeOffset="177595.6369">8625 9413 103,'9'-30'42,"-6"1"0,-3 29-1,0 0-37,-12 31-2,-5 20-1,-5 21 0,-5 16-2,-2 9 0,9 8-5,4-19-11,29 2-11,-1-31-10,30-17-2,13-35-2,26-25 2</inkml:trace>
  <inkml:trace contextRef="#ctx0" brushRef="#br1" timeOffset="177892.0502">9438 9185 101,'-38'15'40,"-8"38"2,-20 16-1,6 30-35,-1 10-2,17 8 1,14 0-2,24-11 1,24-19-2,26-20 1,24-29-2,18-30 0,10-26 1,4-24-2,-10-17 0,-14-18 0,-20-9 0,-24-9 0,-22-4-3,-25 0 0,-18 13-1,-19 7-4,0 30-8,-15-2-10,23 37-6,-7-4-3,31 24-6,20-6-2,21 15 3</inkml:trace>
  <inkml:trace contextRef="#ctx0" brushRef="#br1" timeOffset="182385.0518">9970 8459 67,'0'0'37,"2"-19"-1,-2 19 1,-17 2-32,9 15-2,-6 9 0,-1 11-1,-4 5-1,0 7 0,1 4-1,3-8-5,15 7-19,-1-22-11,13-11 0,5-15-2,11-16 1</inkml:trace>
  <inkml:trace contextRef="#ctx0" brushRef="#br1" timeOffset="182837.4721">10065 8189 77,'-18'-25'37,"0"14"-2,3 8-1,15 3-37,-5 19-7,5-19-12,18 21-11,-1-10 0,17 9 12,-9-13 8,12 9 6,-7-1 7,-3-1 6,2 12 13,-13-2 14,1 9-1,-17-3-12,5 17-5,-14-7-6,6 9-2,-7-8-2,5 3 0,-4-10-1,7-3 0,0-14-1,8-6 0,4-16 0,9-10-1,4-14 0,8-7-1,3-7 0,3-5-1,-1 0 1,1 3-1,-6 9 1,-4 13-1,-9 16 0,-6 15 0,-8 13 0,-3 9-1,-1 8-1,2-2-1,9 2-5,-3-21-15,26 1-12,-2-23-2,20-10-2,3-18 0</inkml:trace>
  <inkml:trace contextRef="#ctx0" brushRef="#br1" timeOffset="183009.0798">11235 7933 79,'0'0'39,"-14"34"-2,-4 18 1,-15 13-29,2 16-6,-6 7-1,3 4-2,5 2-4,1-15-5,19-3-25,-4-18-4,13-13 1,3-22-3</inkml:trace>
  <inkml:trace contextRef="#ctx0" brushRef="#br1" timeOffset="183165.0868">10986 8353 100,'5'-18'41,"6"-2"1,24 9-4,25 0-40,-4-10-18,25 15-7,-12-13-6,9 16-7,-12 2-2,-6 12-1</inkml:trace>
  <inkml:trace contextRef="#ctx0" brushRef="#br1" timeOffset="184054.3267">6409 11305 65,'0'0'37,"0"0"-1,-16 17 1,9 14-32,-7 10-1,1 17 1,-6 12-1,-2 16-1,-8 5 0,1 6 0,-2-6 0,4-6-1,3-17 0,6-10-1,6-25 0,10-17 1,1-16-1,27-39 0,-2-14 0,8-17 1,3-17-1,4-17 0,2-7 0,1-4 0,-3 8 0,0 13 1,-7 15-1,-4 18-1,-4 25 1,-6 27 0,-5 28 0,-6 25 0,-5 22 0,-7 21 1,-2 12-2,-4 14-1,-3 8 0,-2-2-2,6-3-2,-1-21-3,14-6-13,-7-42-10,21-6-1,-18-41-5,31-10-3,-18-29 1</inkml:trace>
  <inkml:trace contextRef="#ctx0" brushRef="#br1" timeOffset="184210.3337">6517 11836 81,'-31'-19'41,"-4"0"-1,14 14 2,4-11-35,17 16-1,22-23-3,15 2-3,17 3-7,5-21-15,27 17-6,-11-19-7,10 13-3,-16-5-6,-2 9 4</inkml:trace>
  <inkml:trace contextRef="#ctx0" brushRef="#br1" timeOffset="184444.3442">6325 11722 91,'-13'11'38,"13"-11"-5,35-3-20,-1-20-51,22-8-1,10-20-2</inkml:trace>
  <inkml:trace contextRef="#ctx0" brushRef="#br1" timeOffset="184881.1638">6545 9758 81,'-24'-2'39,"7"9"-1,-4-6 0,19 9-29,2-10-2,0 0-2,25 9-1,13-10-2,15-5-2,12-3-4,23 9-17,-12-18-10,20 13-7,-4-4-1,2 10-3</inkml:trace>
  <inkml:trace contextRef="#ctx0" brushRef="#br1" timeOffset="185208.7785">7244 11320 91,'26'-12'41,"14"-14"0,25 0-2,7-10-39,11-2-2,11 7-9,-13-7-16,7 19-10,-23 3-2,-14 16-3</inkml:trace>
  <inkml:trace contextRef="#ctx0" brushRef="#br1" timeOffset="185364.7855">7510 11490 99,'-47'39'43,"17"-24"0,30-15-2,35-18-40,37-25-6,44 0-16,5-24-8,38 12-6,-3-12-3,24 7-4,2 0-3</inkml:trace>
  <inkml:trace contextRef="#ctx0" brushRef="#br1" timeOffset="186347.6296">4612 10910 55,'40'-8'34,"13"2"-2,15 5 0,15-1-27,26 5 0,17-3-2,23 1 1,22-7-1,23 1-1,22-10 0,25-4 0,18-6 0,24 0 1,18-8 0,26 4 0,11-2 0,17 6 0,13 2 0,12 4 0,9 1 0,7 2 0,43-3 0,-25 0-1,7-5 1,6-5-1,1-5-1,44-4-4,-45 8-12,-28-19-14,-44 8-6,-8-6-5,-36 0-2</inkml:trace>
  <inkml:trace contextRef="#ctx0" brushRef="#br1" timeOffset="187252.4702">8529 11485 77,'0'0'40,"0"0"-3,1 11 2,-5 11-39,-12 11 2,-3 14-3,-7 13 1,-5 11 0,-3 7-1,4 3-2,7-10-1,23 1-8,2-27-27,32-16 2,14-27-1,25-21 1</inkml:trace>
  <inkml:trace contextRef="#ctx0" brushRef="#br1" timeOffset="187548.8835">9072 11593 57,'30'-64'39,"-16"22"-1,-22 10 0,-7 30-26,-22 9-4,5 26 1,-8 11-3,9 17 0,4 3-2,16 3-2,11-6 0,15-8-1,15-13 0,10-12-2,9-15 2,1-16-3,-1-12 3,-5-11 2,-10-11-2,-9-9 0,-14-7-2,-10-7 1,-9-3-2,-6 0 0,-1 11-2,-3-2-7,14 24-12,-12-7-8,24 21-4,-3 1-6,16 13 1</inkml:trace>
  <inkml:trace contextRef="#ctx0" brushRef="#br1" timeOffset="188516.1269">9463 10840 81,'27'-11'37,"4"2"0,2-4-1,4 1-36,4 1 0,-2 7 0,-6 4 0,-9 7 1,-10 6 0,-9 6 0,-11 2 1,-7 3 1,-4 0-1,-2 1 1,1-4-1,4 0-1,6-5 1,9-2-1,9-5-1,7 0 0,7-2 0,2 1-2,1 2 2,-2 1-1,-7 4 2,-9 5-3,-11 2 2,-8 1-1,-6 1 0,-7-3-1,3 1-5,-7-16-25,27-6-6,-14 3 0,26-12-2</inkml:trace>
  <inkml:trace contextRef="#ctx0" brushRef="#br1" timeOffset="188640.9325">10057 10993 81,'0'0'37,"-19"13"-8,7-15-31,12 2-32,11-20-3,9 4 1</inkml:trace>
  <inkml:trace contextRef="#ctx0" brushRef="#br1" timeOffset="188968.5472">10413 10781 74,'-22'21'40,"-9"-13"-2,2 7 2,-4-3-26,5 4-10,4-2-1,8 4 0,7-3 0,14 0-1,11-5 0,17-2-1,10-5 0,9 0 0,3-3-1,2 1 0,-7 0 0,-7 6 0,-15 6 0,-17 4-2,-15 5 1,-16 2-1,-8 1 0,-8-1-2,4-1 0,-3-13-7,22 5-15,-9-21-8,22 6-5,8-29-3,15 2 3</inkml:trace>
  <inkml:trace contextRef="#ctx0" brushRef="#br1" timeOffset="189374.1654">10532 10796 89,'-13'4'38,"13"-4"0,0 0 0,21-20-37,13 6-1,11 0 1,7-1-1,5 2 0,-2 3 0,-4 4 0,-7 3 1,-11 2 0,-8 4 1,-13 2 0,-12-5 1,-5 18 0,-9-5 0,-4-1 0,-1 6-1,1-2 0,3 1 0,6-1-1,6 2 0,9-5 0,8 1-1,5-1 0,6-2 1,0 2-1,0 0 0,-3 1 0,-7 2-1,-5 2 1,-8 1-2,-4-1 1,-7 1-2,-2-3 0,-3-6-3,5 2-2,-8-22-17,17 10-6,0-18-8,10 0 0,-2-14 1</inkml:trace>
  <inkml:trace contextRef="#ctx0" brushRef="#br1" timeOffset="189514.5717">11007 10755 103,'0'0'41,"-23"-1"-1,23 1-3,0 0-38,10-21-14,25 17-11,-6-18-9,21 8-4,4-10-2,16 5 1</inkml:trace>
  <inkml:trace contextRef="#ctx0" brushRef="#br1" timeOffset="189821.7878">11603 10612 96,'-27'22'41,"-19"-3"1,2 13-1,-7 0-36,0 11-1,2 5 0,9 5-3,10 2 1,14-6-1,16-6-1,15-8 0,15-12 0,12-12-1,4-13 1,1-11 2,-2-9-2,-7-4 1,-9-7-1,-12-2 0,-11 0-1,-11 2-1,-5 7-1,-9 3-3,4 16-5,-14-10-12,29 17-7,-22 0-4,22 0-4,14 2-2</inkml:trace>
  <inkml:trace contextRef="#ctx0" brushRef="#br1" timeOffset="190243.0067">11925 10665 97,'-33'5'41,"9"5"1,-2-8-2,26-2-36,0 0-2,12 7 1,17-9-2,13 1 0,12-1 0,1 0-1,2 0 1,-6 4-1,-8 0 1,-12 3-1,-16 5 1,-16 3 0,-16 2 0,-9 2 0,-5 0-1,1 0 1,4 0-1,12-2 0,14-4 0,13 0 0,16-1 0,9-1 0,3 4 1,0 1 0,-8 3 0,-12 6 0,-15 1-1,-14 2 0,-13-1 0,-13-2-3,-1 1-4,-16-17-13,21 9-6,-18-27-9,20 7-2,-6-16-8,16-6 3</inkml:trace>
  <inkml:trace contextRef="#ctx0" brushRef="#br1" timeOffset="191225.8508">7263 13260 75,'0'0'43,"10"-20"-2,20 4-1,9 2-42,15-21-6,26 10-18,-16-13-10,9 12-3,-14 5-2</inkml:trace>
  <inkml:trace contextRef="#ctx0" brushRef="#br1" timeOffset="191381.8578">7532 13363 73,'-57'54'41,"7"-16"-1,27-12-2,23-26-33,31-8-5,36-12-7,12-33-18,40 6-5,5-17-8,24-5-3,2-9 1</inkml:trace>
  <inkml:trace contextRef="#ctx0" brushRef="#br1" timeOffset="191865.4795">8484 12628 75,'-24'-6'43,"24"6"-3,12-32 2,20 6-38,24-6-3,17 1 2,10 1-2,6 6 1,-4 7-1,-3 6 0,-14 14 0,-15 11-1,-20 7 1,-21 11-1,-19 4 1,-20 6-1,-14 2 0,-4 0 1,1-6 0,7-6-2,14-8 2,14-7 0,22-7-1,19-3 0,12-4 1,5 3-1,2 8 0,-7 8 1,-12 13-1,-16 11 1,-24 12-1,-21 7 0,-15 4 0,-8 0 0,-2-4-1,5-15-1,18-13-2,15-26-8,46-7-12,7-42-7,48-4-5,10-33-4,30-12-1</inkml:trace>
  <inkml:trace contextRef="#ctx0" brushRef="#br1" timeOffset="192505.1082">10043 12366 90,'-44'26'43,"-24"12"-1,-5 24 0,-4 7-39,5 14-1,8 8 0,10 10 0,11-2 0,18-1-2,16-9 1,18-13 0,16-16 0,15-21-1,10-19 0,9-23 0,4-19 0,0-15 0,-7-13 0,-12-9 0,-18-6 0,-17 4 1,-22 8-2,-16 12 2,-19 13-1,-9 16-1,-4 12 1,4 10 0,11 6 0,17 0 0,29-16 0,24 6-1,32-21 1,25-15 1,20-11-1,15-8 0,8-7 0,-3 0 0,-12 3 1,-19 8 1,-22 8-2,-24 13 2,-25 12-2,-19 12 0,-25 21 1,-15 16-1,-8 14 1,-3 13-2,3 10 2,7 4-2,14 1 2,12-3 1,21-15-1,20-16 0,18-20-1,14-20 1,11-26-1,5-21 1,-1-18-1,-3-15 0,-14-9 0,-12-8 1,-15 1-1,-15 5-1,-15 14 1,-12 14-2,-10 18 0,-7 13-1,5 22-7,-6-3-9,24 30-7,-10-19-6,30 19-4,-13-22-3,45 8-2</inkml:trace>
  <inkml:trace contextRef="#ctx0" brushRef="#br1" timeOffset="192910.7264">11368 12394 87,'-23'-15'43,"23"15"1,-31-2-3,31 2-36,-38 30-2,4 4-1,-8 16 0,-2 17 0,1 12 0,4 11 0,10-1 0,13-1-1,18-17 1,26-14-1,23-27 0,20-29 0,15-31 0,12-24-1,1-17 1,-6-15-1,-14-8 0,-21 0 1,-26 2-1,-26 10 0,-29 17-1,-23 16-2,-21 21-4,-21 6-9,14 31-9,-20-9-6,31 34-5,-2-11-2,34 11-8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2012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1991901"/>
              </p:ext>
            </p:extLst>
          </p:nvPr>
        </p:nvGraphicFramePr>
        <p:xfrm>
          <a:off x="214283" y="762000"/>
          <a:ext cx="8750332" cy="504748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(not the medical version)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all the probable graphs we will meet in 92521 AND how to figure out which one precisely using some clever Y12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graphs we are likely to meet.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they are similar and can be decoded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uncertainties when plotting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error bars are and how to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find the uncertainty in the slope of a 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possible ways of finding the uncertainty in the slope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prefers one over the 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KEY thing we need to do to pass this Achievement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one thing that might mess us up, even if we get everything else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 the HDEF on the preliminary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tackling the questions in the 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new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8600" y="966960"/>
              <a:ext cx="4813560" cy="1561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3560" y="961920"/>
                <a:ext cx="4822920" cy="157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0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6920" y="248400"/>
              <a:ext cx="8354520" cy="5819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880" y="233280"/>
                <a:ext cx="8373960" cy="584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0040" y="149040"/>
              <a:ext cx="8795160" cy="658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480" y="137880"/>
                <a:ext cx="8805240" cy="660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755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" y="420120"/>
              <a:ext cx="7953840" cy="531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3200" y="405360"/>
                <a:ext cx="7975800" cy="534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26400" y="3218400"/>
              <a:ext cx="7814880" cy="3623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7760" y="3210840"/>
                <a:ext cx="7827480" cy="363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048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3600" y="127440"/>
              <a:ext cx="8210880" cy="6170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3160" y="121680"/>
                <a:ext cx="8226720" cy="618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630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776852"/>
              </p:ext>
            </p:extLst>
          </p:nvPr>
        </p:nvGraphicFramePr>
        <p:xfrm>
          <a:off x="228602" y="381002"/>
          <a:ext cx="8686799" cy="51815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2180"/>
                <a:gridCol w="2234873"/>
                <a:gridCol w="2234873"/>
                <a:gridCol w="2234873"/>
              </a:tblGrid>
              <a:tr h="740228"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>
                          <a:effectLst/>
                        </a:rPr>
                        <a:t>Distance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>
                          <a:effectLst/>
                        </a:rPr>
                        <a:t>Intensity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>
                          <a:effectLst/>
                        </a:rPr>
                        <a:t>log d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500" u="none" strike="noStrike">
                          <a:effectLst/>
                        </a:rPr>
                        <a:t>log I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</a:tr>
              <a:tr h="740228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3600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3.556302501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</a:tr>
              <a:tr h="740228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900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0.301029996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2.954242509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</a:tr>
              <a:tr h="740228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3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400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0.477121255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2.602059991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</a:tr>
              <a:tr h="740228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4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225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0.602059991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2.352182518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</a:tr>
              <a:tr h="740228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5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144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0.698970004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2.158362492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</a:tr>
              <a:tr h="740228"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6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100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>
                          <a:effectLst/>
                        </a:rPr>
                        <a:t>0.77815125</a:t>
                      </a:r>
                      <a:endParaRPr lang="en-NZ" sz="2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500" u="none" strike="noStrike" dirty="0">
                          <a:effectLst/>
                        </a:rPr>
                        <a:t>2</a:t>
                      </a:r>
                      <a:endParaRPr lang="en-NZ" sz="2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06" marR="8406" marT="840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13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452889"/>
              </p:ext>
            </p:extLst>
          </p:nvPr>
        </p:nvGraphicFramePr>
        <p:xfrm>
          <a:off x="1143000" y="386953"/>
          <a:ext cx="8084344" cy="4794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45240" y="556560"/>
              <a:ext cx="8191800" cy="5402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1920" y="542880"/>
                <a:ext cx="8210880" cy="54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422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258</TotalTime>
  <Words>317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</cp:revision>
  <dcterms:created xsi:type="dcterms:W3CDTF">2006-08-16T00:00:00Z</dcterms:created>
  <dcterms:modified xsi:type="dcterms:W3CDTF">2013-02-14T23:19:01Z</dcterms:modified>
</cp:coreProperties>
</file>