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6619442"/>
              </p:ext>
            </p:extLst>
          </p:nvPr>
        </p:nvGraphicFramePr>
        <p:xfrm>
          <a:off x="214283" y="762000"/>
          <a:ext cx="8750332" cy="4139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issued.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need to bring each time and what we can leave at home.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Unit 1 in the workbooks to see what skills and ideas are needed for the first bit of homework.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standard form for uncertainties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repeating and averaging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multiple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via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homework is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the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suggests we do our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(not the medical version)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</TotalTime>
  <Words>222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2013-02-13T21:44:38Z</dcterms:modified>
</cp:coreProperties>
</file>