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12T19:57:59.841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2162 973 32,'0'0'31,"7"-60"3,-7 60-3,0 0-23,0 0-2,0 0 2,0 0-1,0 0-4,0 0 0,0 0-1,-7 75 3,-17 9-3,-4 9 1,6 2-2,-1-4 1,8-11-1,2-21 0,9-25 1,4-34-1,0 0 0,0 0 1,30-50 0,-30 50-3,24-64 4,-24 64-2,22-84 0,-10 38-1,-1-1 3,-3 1-2,1-1 2,-9 47-1,13-80 0,-13 80 0,7-59-1,-7 59 0,0 0-1,0 0-1,0 0 1,0 0 0,0 0 1,0 0-1,65 17 1,-65-17 2,58 35-1,-58-35 1,74 22-2,-74-22 2,85 9-2,-85-9 0,89-9 0,-89 9-2,86-15 1,-86 15 0,72-8 0,-72 8 1,49 11-2,-49-11 2,33 32-2,-19 19-2,-7 18-4,-8 6-7,9 8-26,7-2 1,16-13-2,13-27 2</inkml:trace>
  <inkml:trace contextRef="#ctx0" brushRef="#br0" timeOffset="608.4117">3270 1379 70,'0'0'39,"0"0"-3,-24-34 3,-8 38-22,-1 17-13,-7 15 0,6 14 1,5 5-3,16 0 0,13-8-2,20-12 1,11-12-1,8-10 1,6-11-2,4-12 0,1-10 0,-5-11 0,-2-7-1,-43 38 0,32-49 2,-32 49-1,22-54 2,-22 54-1,10-54 2,-10 54 0,3-47 2,-3 47-1,0 0-2,-2-61 2,2 61-1,0 0 0,9-50-1,-9 50 0,0 0-1,0 0 1,0 0 0,61-29 0,-61 29-1,56 25 0,-24 7-1,2 9 1,-13 5-1,-10 10 1,-14-1-1,-7 0 1,-10-9-2,5-13 3,4-14-1,11-19 1,0 0 0,0-30 0,0 30 0,0 0 0,22-67 2,-22 67-5,22-62 3,-22 62-2,25-67 1,-25 67-2,24-67 1,-24 67-1,28-61-3,-28 61 0,35-53-5,-35 53-28,0 0-4,61-63 2,-61 63-2</inkml:trace>
  <inkml:trace contextRef="#ctx0" brushRef="#br0" timeOffset="951.6183">4202 1258 97,'0'0'41,"0"0"0,0 0 0,0 0-38,0 0 0,51 47 0,-51-47 0,0 0-1,68-2-2,-68 2 0,59-15-1,-59 15 1,55-25 1,-55 25-2,47-28 1,-47 28 0,0 0 1,0 0 2,0 0-1,0 0-1,-25-17 1,-21 47 0,-11 8-1,11 7 0,16 0-1,32-5 0,36-12-7,-38-28-29,76-3-5,-23-7 0,6-5-3</inkml:trace>
  <inkml:trace contextRef="#ctx0" brushRef="#br0" timeOffset="3891.3031">5969 1234 50,'0'0'32,"45"-49"2,-45 49-2,0 0-14,0 0-12,0 0-1,0 0 2,-51-9-1,51 9 0,-47 20 0,-3 6 1,-8 11-3,3 9 0,5 6-2,12 2-1,19-6-2,22-9 0,27-13-4,16-22-9,24-5-24,7-10 1,12-2 1,-89 13-2</inkml:trace>
  <inkml:trace contextRef="#ctx0" brushRef="#br0" timeOffset="4281.3106">6468 1308 101,'0'0'39,"0"0"1,0 0-1,0 0-36,0 0-1,-75-22 1,18 53-1,6 12 0,12-1 0,9 8-1,8-2-1,21-2 0,12-16 0,19-14 1,10-12-1,6-13 1,5-13-1,-51 22 0,52-35 1,-52 35 0,53-42 0,-53 42-1,43-50 1,-43 50 0,37-48-1,-37 48 1,0 0-1,34-51 0,-34 51-1,21-12 1,-22 28-2,-6 10 0,-2 13-2,5 8-3,14 1-24,6-10-9,22-16 1,9-25-1</inkml:trace>
  <inkml:trace contextRef="#ctx0" brushRef="#br0" timeOffset="4484.1145">7184 1021 103,'0'0'40,"8"-55"2,-8 55-3,0 0-36,-24 26 0,-12 35-3,1 28-5,12 24-19,5-3-14,28-11-1,18-24-2,23-25 0</inkml:trace>
  <inkml:trace contextRef="#ctx0" brushRef="#br0" timeOffset="4733.7193">7644 1345 105,'0'0'39,"0"0"3,-12-50-2,12 50-35,0 0-1,-30-12 0,-15 19-2,-2 21-1,-4 11-1,15 6 0,11 3 0,21-1-2,15-8-1,21-21-3,19-7-20,-3-17-14,16-7 0,-7-9 0,-57 22-1</inkml:trace>
  <inkml:trace contextRef="#ctx0" brushRef="#br0" timeOffset="5092.5262">7885 1366 103,'0'0'39,"30"-46"2,-30 46-1,0 0-36,0 0-1,-3 18 0,-12 14 0,-6 8-2,3 5 1,10 1-2,9 1 1,4-8-1,10-20 0,6-12 0,6-13 1,5-12-1,-32 18 0,0 0 1,60-52 0,-60 52 0,45-47-1,-45 47 1,44-49 0,-44 49-1,0 0 1,51-57-1,-51 57-1,30-12 0,-13 11 1,-6 11-3,-4 10 0,-2 14-5,-4-8-16,16 2-17,5-16 1,-22-12-1,50-17 0</inkml:trace>
  <inkml:trace contextRef="#ctx0" brushRef="#br0" timeOffset="5279.7298">8661 1049 110,'24'-57'42,"-24"57"1,0 0 0,0 0-39,0 0-1,-17-5-2,-20 63-2,1 34-1,4 21-21,7-2-16,24-11-3,16-20-1,23-22-1</inkml:trace>
  <inkml:trace contextRef="#ctx0" brushRef="#br0" timeOffset="5856.9409">9127 1317 62,'0'0'39,"0"0"-1,52-47 2,-52 47-19,0 0-12,0 0 0,0 0-3,0 0 0,-27 17-2,-21 16-2,-5 10 1,-6 3-2,7 6 0,8 0-1,20 0 0,13-7 0,22-13 0,10-15 0,11-9 1,6-12-1,9-12 1,0-13 0,-47 29-1,49-42 2,-49 42-1,53-54 0,-53 54-1,45-62 1,-45 62-1,43-58 1,-43 58-2,28-49 1,-28 49-1,0 0 0,49-35 0,-40 45-1,-4 12-1,-4 20-2,2 5-6,16 2-28,-1-9-1,15-16-1,5-25 0</inkml:trace>
  <inkml:trace contextRef="#ctx0" brushRef="#br0" timeOffset="6075.3451">9877 940 101,'14'-66'42,"-14"66"1,0 0-1,0 0-34,0 0-6,-74 39-1,32 60 1,-3 31-4,6 5-1,23-10-24,11-27-12,19-25-3,0-30 1,2-26-2</inkml:trace>
  <inkml:trace contextRef="#ctx0" brushRef="#br0" timeOffset="6387.3511">9633 1303 111,'0'0'43,"0"0"0,0 0-1,-29-46-39,29 46 0,0 0-1,0 0-1,53-17-2,-53 17 1,57-2-1,-57 2 0,65-6-1,-65 6 1,73-9 0,-73 9 1,66 0 2,-66 0-1,24 12-1,16 12-1,-15 15 2,-25 9-4,-10 7-1,-2 2-5,-3-14-24,19-9-8,-4-34 0,35-1 0</inkml:trace>
  <inkml:trace contextRef="#ctx0" brushRef="#br0" timeOffset="6543.3541">10181 1097 113,'0'0'41,"-6"-65"0,6 65-3,-10-52-48,10 52-29,0 0-2,0 0-1,0 0-1</inkml:trace>
  <inkml:trace contextRef="#ctx0" brushRef="#br0" timeOffset="7182.9664">10471 1124 83,'0'0'42,"0"0"1,10 50-1,-10-50-33,-20 34-2,-1 14-1,-8 1-3,11 4-1,9-2-1,7-1-1,9-10-1,18-11 0,11-22-3,0-13 1,-36 6-2,0 0-1,62-31 1,-62 31-1,0 0 2,53-62-1,-53 62 4,20-52 1,-20 52 4,14-50-1,-14 50 2,5-48 0,-5 48 0,0 0 1,10-59-3,-10 59 0,0 0-1,0 0 1,36-52-2,-36 52 1,0 0 0,49 0 0,-49 0 0,0 0-1,58 25 1,-58-25-1,0 0 1,52 43-1,-52-43-1,0 0 1,14 53-1,-14-53 0,0 0 0,0 0 0,23 49 0,-23-49 0,0 0 2,0 0-2,0 0 0,54-6 0,-54 6 0,0 0 0,50-30 0,-50 30 0,0 0 0,60-30 0,-60 30 0,0 0-3,50-12-2,-50 12-12,0 0-15,0 0-11,61 16 2,-61-16-2,0 0 2</inkml:trace>
  <inkml:trace contextRef="#ctx0" brushRef="#br0" timeOffset="7479.3721">11546 1225 102,'0'0'42,"35"-56"2,-35 56-1,0 0-36,0 0-3,-52-7 0,52 7-2,0 0 0,0 0 0,0 0-2,-48 57 0,48-57 0,0 0 0,0 0 0,38 49 0,-38-49 0,0 0 0,71 40 1,-48-18-2,-5 3 1,-21 5-2,-15 7 1,-16 7-6,-7-10-12,18-4-15,9-14-9,14-16 2,15-7-2</inkml:trace>
  <inkml:trace contextRef="#ctx0" brushRef="#br0" timeOffset="8056.5832">12676 1250 94,'0'0'38,"0"0"3,0 0-1,38-52-36,-38 52 0,0 0-1,15 16 1,-25 21-2,-5 17 0,-8 9-1,3 8-1,0 3-1,9-5-5,19-14-26,12-28-8,19-15 0,4-23-1</inkml:trace>
  <inkml:trace contextRef="#ctx0" brushRef="#br0" timeOffset="8259.3871">12936 1170 110,'-32'-72'42,"32"72"0,-39-67-2,39 67-43,-38-49 0,38 49-4,0 0-5,0 0-20,0 0-9,0 0 2,0 0-1</inkml:trace>
  <inkml:trace contextRef="#ctx0" brushRef="#br0" timeOffset="8602.5937">13009 1072 69,'57'49'40,"-57"-49"0,42 69 2,-14-7-23,-19-3-10,-16-5-3,-4-3 0,-3-7-3,5-5-1,-3-12-1,9-9 0,4-6 1,-1-12-1,22-3 1,-5-11 0,-17 14 0,0 0-1,42-47 2,-42 47-3,41-48 1,-41 48 0,47-54-1,-47 54 0,47-52 0,-47 52-1,0 0 1,65-52 1,-65 52-1,16 1-1,11 12 0,5 18-1,-7 21-5,-7 8-8,12 12-26,-4-3-1,11-11 1,1-30-1</inkml:trace>
  <inkml:trace contextRef="#ctx0" brushRef="#br0" timeOffset="9008.2015">13997 1300 104,'0'0'42,"0"0"2,-29-47-3,29 47-38,0 0 0,0 0 0,0 0 0,0 0-1,-49-4-1,49 4 1,5 23-1,2 7 0,-2 8-2,4 9 2,-6 4-2,1 5 1,-7 0-1,3-2 1,4-21-1,4-11 2,5-11-1,6-14 1,4-13 0,6-13 0,-29 29 0,0 0 0,49-69 1,-49 69-4,36-65 1,-36 65-1,36-70-1,-36 70-6,36-68-17,-36 68-15,31-61-3,-31 61 3,34-49-2</inkml:trace>
  <inkml:trace contextRef="#ctx0" brushRef="#br0" timeOffset="9351.4081">14528 1262 119,'0'0'41,"0"0"2,0 0-8,-18 60-32,-12-32 1,-14 3-2,9 6 0,4-1-1,17 7 0,8 1-1,20-2 0,9-7 1,8-6-1,8-10 0,6-9 1,2-13-1,0-8 0,-5-12 0,-4-10 2,-38 33-4,0 0 1,35-65 1,-35 65-3,9-50 1,-9 50-3,-7-47-5,7 47-22,0 0-9,-29-61 1,29 61-3,0 0 3</inkml:trace>
  <inkml:trace contextRef="#ctx0" brushRef="#br0" timeOffset="9601.0129">15066 1056 113,'67'-67'43,"-67"67"1,50-62-2,-50 62-38,27-46-1,-27 46 0,0 0-2,0 0 1,0 0-2,0 0 0,-92 67 0,55 14 0,-1 20-3,1 7-7,15 5-19,-2-14-11,23-22-3,19-31 0,21-25-1</inkml:trace>
  <inkml:trace contextRef="#ctx0" brushRef="#br0" timeOffset="10193.8243">15533 1297 83,'0'0'41,"0"0"-2,47-40 1,-47 40-21,0 0-16,0 0 0,0 0 0,-10 33-2,-1 5 1,-5 17-1,8-5 1,-2 3-2,7 5 1,2-5-1,9-9 1,4-13 0,4-9 0,1-10 1,7-11-1,0-14 1,4-14-1,-2-9 0,-26 36 0,27-53 1,-27 53-1,32-65-1,-32 65-1,27-70 0,-27 70-4,31-67-2,-31 67-20,20-61-14,-20 61 0,0 0-2,29-60 1</inkml:trace>
  <inkml:trace contextRef="#ctx0" brushRef="#br0" timeOffset="10443.4291">16068 1292 110,'51'11'42,"-51"-11"1,0 0-1,7 20-37,-7-4-2,-15 6-1,-4 9 0,-6 6-2,0 3 0,1 2-2,9-1 0,20-14-6,-5-27-21,33 5-12,-7-17 1,13-8-1,-39 20-1</inkml:trace>
  <inkml:trace contextRef="#ctx0" brushRef="#br0" timeOffset="10880.2375">16246 1238 79,'-4'-55'42,"4"55"-2,-5-49 1,5 49-13,0 0-29,-1-57 2,1 57-2,0 0 1,0 0 0,0 0 1,0 0-3,56 0 3,-56 0 2,0 0-2,0 0 2,53 62-1,-24-27-1,-21 14 0,-7 8 2,-15 1-3,-3-2 1,-4-5-1,5-10 1,4-14-1,16-12 1,6-14 0,7-11 1,-17 10-1,0 0 0,0 0 0,59-59 0,-59 59 1,0 0-2,60-65 0,-60 65 0,0 0 0,56-60 0,-56 60 0,0 0-3,0 0-1,63-47-3,-63 47-4,0 0-18,55-5-12,-55 5 1,0 0-2,61 21 3</inkml:trace>
  <inkml:trace contextRef="#ctx0" brushRef="#br0" timeOffset="11348.2465">16977 1277 85,'0'0'41,"0"0"3,0 0-2,0 0-18,0 0-17,-33-28-3,-11 43 0,2 15-2,-6 10 0,16 6-2,8-2 0,23-4 0,14-16 0,21-19 0,-34-5 0,46-11 0,-46 11 0,48-30 0,-48 30 0,55-43 0,-55 43 0,48-52 0,-48 52 0,44-47-3,-44 47 2,0 0 0,0 0 0,23-33 0,-27 50 0,-1 25 1,-17 24-2,-6 28 3,-10 15-3,3 11 1,-2-5-1,9-23 2,3-15-1,0-8 1,-1-11 0,1-13-2,0-14 2,-2-12-1,2-12 1,-1-10-1,4-13-2,1-24-7,21-2-14,-11-23-14,21 4-1,-3-9-1,14 6 0</inkml:trace>
  <inkml:trace contextRef="#ctx0" brushRef="#br0" timeOffset="13688.2915">16636 1363 27,'0'0'30,"0"0"2,0 0-1,0 0-12,0 0-2,0 0-5,0 0-1,0 0-3,0 0-1,0 0 0,0 0-2,0 0-1,0 0-2,0 0 1,0 0-1,0 0-1,0 0 0,0 0-1,0 0 1,0 0-1,0 0 1,0 0-1,-33-1 1,35 14 0,-4 6-1,0 7 1,-7 2-1,0 7 2,-4 0-2,1-2 1,-2-5-2,1-4 2,4-8-2,9-16 0,-8 15-1,8-15-1,0 0-1,9-15-2,-9 15-2,7-25-8,5 9-21,-16-2 1,8 7-1,-10-3 1</inkml:trace>
  <inkml:trace contextRef="#ctx0" brushRef="#br0" timeOffset="14827.1134">17648 1308 90,'-7'-51'37,"7"51"0,0 0-10,0 0-21,0 0 0,0 0-1,0 0-2,-15 15 0,6 20-1,1 8 1,-2 1-2,5 7 1,-1-5-2,9-3 1,4-13 0,8-12-1,6-11 1,7-13 0,3-10 0,-31 16 0,0 0 1,59-52-1,-59 52 1,44-48-1,-44 48 1,44-53-1,-44 53 1,41-53-2,-41 53 1,35-46 0,-35 46-1,0 0 0,0 0 1,68-41-2,-68 41-1,2 38 2,-8 1-3,6 8 0,3-4-2,6-7-2,14-15-10,-23-21-21,0 0-2,51-15-1,-51 15 1</inkml:trace>
  <inkml:trace contextRef="#ctx0" brushRef="#br0" timeOffset="15185.9203">18276 1307 91,'0'0'39,"0"0"1,0 0-1,31-47-33,-31 47-1,0 0 0,-10 13-2,-1 15-1,-5 6-2,10 10 2,-8-3-2,7 3 1,0-4-1,9-8 1,-2-32-2,16 6 2,-16-6 0,0 0 0,0 0 1,42-51-1,-42 51 1,0 0-2,42-69 0,-42 69-1,32-56 0,-32 56-1,33-53 0,-33 53 0,0 0 1,52-62 1,-52 62-1,0 0-1,0 0-3,33-17-3,0 33-25,-13 15-6,4 19-3,-3-1 1</inkml:trace>
  <inkml:trace contextRef="#ctx0" brushRef="#br0" timeOffset="15466.7257">18965 1280 92,'7'-59'43,"-7"59"1,0 0-1,0 0-37,-54-26-1,54 26 0,-29 17-2,-17 19 0,-1 8-3,5 5 0,17 1 0,20-3-1,19-11-2,20-13 0,18-20-7,-52-3-28,53-15-1,-53 15-2,67-22-1</inkml:trace>
  <inkml:trace contextRef="#ctx0" brushRef="#br0" timeOffset="15856.7332">19164 1290 81,'0'0'41,"-38"7"0,38-7 0,0 0-24,0 0-14,0 0 1,0 0-2,0 0 0,59 33-1,-59-33 0,53-11-2,-53 11 0,60-23 1,-60 23-1,52-30-1,-52 30 1,0 0 0,47-46 0,-47 46 3,0 0 0,0 0 0,0 0 0,-48-7 0,45 17 0,-52 26 0,-6 7 0,13 6-2,15-2 0,29-5-1,26-13-1,27-17-1,-49-12-3,76-14-23,-76 14-10,83-30-1,-83 30-2,91-38 2</inkml:trace>
  <inkml:trace contextRef="#ctx0" brushRef="#br0" timeOffset="16168.7392">19718 1283 89,'-1'17'41,"-23"17"0,-7 16-2,-3 6-31,7 5-5,5-8 0,15-6-1,6-16-2,7-8 1,4-9-1,3-13 1,3-12 0,0-9 0,2-12 0,-18 32 0,0 0 1,28-64-1,-28 64 2,18-54-2,-18 54 2,22-56-1,-22 56 0,23-50-1,-23 50 0,0 0-2,38-63-3,-38 63-13,0 0-21,53-49-3,-53 49 0,48-24-1</inkml:trace>
  <inkml:trace contextRef="#ctx0" brushRef="#br0" timeOffset="16605.5476">20294 917 97,'0'0'41,"0"0"2,0 0-2,48-37-38,-48 37-1,0 0 0,0 0 1,9 54-1,-9-54-1,-5 91 1,-12-4-1,-2 13 1,-4 5-3,5 0 0,1-14-4,3-20-2,15-22-30,-5-26-3,13-13-1,-9-10 0</inkml:trace>
  <inkml:trace contextRef="#ctx0" brushRef="#br0" timeOffset="16792.7512">20184 1445 125,'-55'-61'42,"55"61"2,0 0-11,-43-49-30,43 49-1,0 0-2,0 0-1,21-52-6,-21 52-19,55-17-16,-55 17-2,89-13 0,-36 8-1</inkml:trace>
  <inkml:trace contextRef="#ctx0" brushRef="#br0" timeOffset="17323.1614">20859 1366 88,'0'0'40,"0"0"0,-49-20 1,49 20-32,0 0-2,-56-10-1,56 10-2,-44 4-1,-7 12 0,-12 8-2,4 10 1,-5 4-2,12 6 1,9 2-1,23 2 1,21-11-2,10-6 2,14-12-1,14-11 0,11-13 1,10-10 0,7-13-1,4-10 1,-71 38 0,74-42-1,-74 42 1,64-49-1,-64 49 0,53-42-1,-53 42 1,0 0 0,36-53 0,-36 53-1,-12 1-1,-6 17 1,-3 9-1,5 7 0,8 2-4,16-8-3,29-10-23,-4-13-8,17-3 0,-2-12-1</inkml:trace>
  <inkml:trace contextRef="#ctx0" brushRef="#br0" timeOffset="17525.9653">21265 1410 103,'19'-39'41,"-33"43"1,-7 11-1,-2 11-34,-9 12-5,5 12 1,5-3-3,12 1 0,5-6-3,3-10-2,12-4-14,-5-15-20,15-7-2,-6-12 0,12-7 0</inkml:trace>
  <inkml:trace contextRef="#ctx0" brushRef="#br0" timeOffset="17681.9683">21280 1388 94,'-6'-64'36,"6"64"-2,-14-60 3,14 60-43,-7-50-17,7 50-15,0 0 0,-2-50 0,2 50 0</inkml:trace>
  <inkml:trace contextRef="#ctx0" brushRef="#br0" timeOffset="18009.5746">21405 1322 78,'18'43'42,"-14"-2"-1,-8 0 1,-11-3-15,2 1-24,0-9 0,3 0-1,2-2-1,5-4-1,5-5 0,6-8 0,5-7 0,5-12 0,6-11 1,1-10 0,-25 29 0,0 0-1,44-63 2,-44 63-1,30-52 1,-30 52-2,28-51 1,-28 51-1,0 0 1,35-56-1,-36 39-1,17 12-1,-16 5-2,18 18-4,5 7-24,-10 5-8,13-2-1,0-10-2</inkml:trace>
  <inkml:trace contextRef="#ctx0" brushRef="#br0" timeOffset="18243.5791">22074 1151 91,'41'-83'41,"-41"83"1,22-65-1,-22 65-31,0 0-4,0 0-1,0 0-2,0 0-1,-23-3-2,-2 73 1,-7 33-3,-1 9 0,3-1-7,-2-15-28,19-15-4,3-25 0,11-33-1</inkml:trace>
  <inkml:trace contextRef="#ctx0" brushRef="#br0" timeOffset="18586.7857">21942 1431 114,'0'0'42,"-28"-56"2,28 56-3,0 0-40,0 0-1,0 0 0,0 0-1,0 0-3,50-39 0,-50 39-3,49-2 0,-49 2 3,58-8 0,-58 8 3,64-9 1,-64 9 2,60-8 2,-60 8 1,52-5 1,-41 10-2,20 8-1,-23 10-2,-12 11-1,-11 8-1,-5 5-2,3 1-1,2-8-7,21-17-27,-6-10-3,15-10 1,0-14-1</inkml:trace>
  <inkml:trace contextRef="#ctx0" brushRef="#br0" timeOffset="18727.1884">22366 1174 104,'0'0'18,"-24"-57"-14,24 57-4,-28-49-41,28 49-2</inkml:trace>
  <inkml:trace contextRef="#ctx0" brushRef="#br0" timeOffset="19257.5986">22561 1349 119,'0'0'40,"0"0"2,0 0-12,0 0-29,0 0 1,0 0-2,0 0 2,67 14-2,-67-14 1,53-5 0,-53 5 0,59-13 0,-59 13-2,52-22 1,-52 22-2,0 0 2,47-37 0,-47 37 0,0 0 0,0 0 1,0 0 1,-36-14-1,-20 35 2,-10 5-3,11 13 1,8 5-2,26 4-1,25-5-5,17-18-15,44-17-17,3-13-3,-68 5 1,94-16-2</inkml:trace>
  <inkml:trace contextRef="#ctx0" brushRef="#br0" timeOffset="19585.2049">23371 1181 82,'0'0'44,"0"0"1,-6-52-3,6 52-14,0 0-26,-71-10 0,71 10 0,-58 15 1,58-15-2,0 0 1,-55 47 0,55-47-2,0 0 0,0 56 0,0-56 0,0 0 0,46 55 0,-55-40 0,55 19 0,1 2 0,-20-2 0,-19 5 0,-31-1 0,-11 0-4,0 0-5,-1-19-12,34 2-10,1-21-11,22 14-1,9-15-1,22-2 2</inkml:trace>
  <inkml:trace contextRef="#ctx0" brushRef="#br0" timeOffset="19741.2079">23782 1616 108,'-25'1'43,"6"2"1,-6-7-3,12-10-31,13 1-29,-13-10-12,20 11-11,-7 12-1,10-9-1,-10 9 0</inkml:trace>
  <inkml:trace contextRef="#ctx0" brushRef="#br1" timeOffset="24592.9012">23182 1972 53,'-35'-1'30,"-4"-2"1,-1 1-1,2 3-23,-10-4-3,3 5 1,-9-2-2,-2 5-1,-9-2 1,-3 4 1,-10-1-1,1 2 0,-9-2-1,4-1 1,-6-1-1,1-1-1,-3-1 0,-1-4-1,-3 1 0,-2 0 0,-3 0 0,-6 1-1,-2 2 1,-8 2 0,-7 0 0,-4 3 0,-4 2-1,-1 2 1,-8-1 0,-2-1 0,-4 1 0,3-2 1,-1-1-1,2-2 0,-4-1 1,-1-1-1,0 0 0,1 0 0,-1-1 0,-5 1 0,-2-1-1,-4 1 2,3 0-2,0-1 1,-4-1 0,0-1 0,0-2 1,4 0-1,-2-2 1,1 0 0,0-2 0,-1 0 0,2 0 0,-3 1-1,-2 0 1,-3 3 0,2-1 0,-3 3-1,-3 0 1,-1 1-1,2 1 0,0-2 1,-2 0-1,0-2 0,2 0 1,4-1-1,1-2 0,-3-1 0,-1 1 0,0-1 0,3 1 0,-5 1 0,-2-1 0,-4 3-1,-1-2 1,-1 1 0,-3 0-1,0 0 1,2-2 0,0 0-1,1-2 1,3-1 0,-1 1-1,4-1 1,-2 1 0,-3 1 0,0 0 0,-4 3 0,-2 0-1,-4 3 1,-2 0-1,-4 2 1,0-1 0,1-1 0,2 1 0,2-2-1,1 0 1,2-1 0,2 1 1,6 1-1,1 0 0,-2 3 0,-2 1 0,1 2 0,-2 2 1,0 1-1,-3 0 0,0 1 1,-3-2-1,3 0 1,4-2 0,1-3 0,5-1-1,1-2 1,3-1 0,3-1-1,8-2 0,0 2 0,0-1 0,3 1-1,4 0 1,3 2-1,3-1 0,2 0 1,0-1-1,3-1 1,6 0-1,6-3 1,3 0-1,3-1 1,2-1 0,5 1 0,3-1 1,4 1-1,2 0 1,4 1-1,0 0 1,5 0-2,8 1 1,1 0-1,7 2-1,4-1 0,9 3-1,3 1 1,10 2 0,6 0 0,7 3 1,8-1 1,6 1-1,1-6-6,10 2-28,2-4 2,12 3-2,-11-19 0</inkml:trace>
  <inkml:trace contextRef="#ctx0" brushRef="#br2" timeOffset="33778.8791">2294 3379 55,'3'-28'33,"-2"-2"1,-7-6-1,0 6-22,-11-10-2,4 15-3,-15-5 1,2 15-1,-16 3 0,-1 16-1,-9 7-1,-3 16-1,-8 11-1,3 11 1,-2 7-1,10 4 0,10 0-1,17 1-1,16-7 0,20-8 0,21-16 1,21-16-1,20-19 0,14-16 1,10-18-1,4-16 2,0-10-2,-6-5 2,-11-3-2,-13 4 1,-14 8 0,-17 9 0,-14 12 0,-12 12-1,-12 11 0,-2 17 0,-19 12 1,2 20-1,-4 16-1,1 13 1,2 11-1,4 5 0,10 4-2,7-9-3,19 2-8,0-24-23,23-8-2,1-22-1,16-9 0</inkml:trace>
  <inkml:trace contextRef="#ctx0" brushRef="#br2" timeOffset="33997.2833">3133 3304 93,'14'-16'40,"3"13"0,1-14-2,14-5-34,4 1-1,10 1-1,4-3-1,1-1-4,5 14-9,-11-7-27,-2 18 0,-18 1 0,-7 18-2</inkml:trace>
  <inkml:trace contextRef="#ctx0" brushRef="#br2" timeOffset="34168.8866">3102 3666 104,'0'0'41,"30"-13"1,9-11-2,23-1-39,10-3-3,10-6-3,24 14-33,-4-9-2,12 15 0,-5-4-2</inkml:trace>
  <inkml:trace contextRef="#ctx0" brushRef="#br2" timeOffset="36384.1292">5101 3058 67,'7'-17'34,"8"3"-2,6-3 1,9-3-31,5 1 0,8 1 0,2 0-1,1 5 2,-2 3-1,-2 7 0,-7 1 0,-4 6 0,-9-2 0,-3 5 0,-9 3-1,-4 5-1,-8 4 1,-8 5-1,-8 8 1,-9 10 0,-8 6 1,-2 10 0,-3 1 0,2 2 0,4-4 0,10-4-1,11-7-2,12-12-2,20-9-3,7-26-10,20-1-20,4-18 1,15-4-1,-1-15 1</inkml:trace>
  <inkml:trace contextRef="#ctx0" brushRef="#br2" timeOffset="36680.5349">6019 2983 78,'-12'4'35,"-14"1"0,-3 20 1,-10-5-30,8 10-1,-1-7 0,11 5-1,6-5-2,12-2 0,14-8-1,14-4-1,10-3 1,10-1-1,6 1 1,1 1-1,-3 3 1,-5 10-1,-12 9 0,-11 8 0,-15 7 0,-13 3 0,-8 2-2,-8-1 0,3-1-4,-8-20-9,17-2-20,-3-23-2,14-2 1,12-33-2</inkml:trace>
  <inkml:trace contextRef="#ctx0" brushRef="#br2" timeOffset="36852.1382">6048 3015 106,'-37'-1'40,"16"12"0,3-9-1,29 7-36,18-17-2,21-7-3,20 2-8,6-15-28,24 5-2,3-11 0,16 9 0</inkml:trace>
  <inkml:trace contextRef="#ctx0" brushRef="#br2" timeOffset="37304.5469">7338 2788 85,'5'-16'36,"-5"16"1,0 0-1,0 0-34,3 13 1,-5 10 0,-2 7 0,2 8-1,0 2-1,2 6 1,2 2-2,3-4-2,6 3-5,-6-14-24,12 1-5,-4-16 0,6 2-1</inkml:trace>
  <inkml:trace contextRef="#ctx0" brushRef="#br2" timeOffset="37507.3508">7207 2991 104,'-39'-6'38,"11"13"1,1-4-2,15 4-33,12-7-2,25 7-2,12-13-1,12-5-3,16 7-3,0-15-13,15 16-18,-9-4 1,1 13-2,-21 0 1</inkml:trace>
  <inkml:trace contextRef="#ctx0" brushRef="#br2" timeOffset="37710.1547">7117 3548 104,'27'-2'37,"11"-4"2,7-15-5,13 1-34,13-2-2,4-12-10,9 14-24,-9-7-1,0 11 0,-10-6-3</inkml:trace>
  <inkml:trace contextRef="#ctx0" brushRef="#br2" timeOffset="38209.3643">8417 2769 74,'9'-11'39,"-9"-4"-2,0 15 2,-1-11-31,1 23 0,-7 8-2,2 18 0,-9 9-2,2 13 0,-5 8-1,-1 13 0,-1 2-2,3 0 0,2-4-3,0-14-3,18 6-20,-3-26-16,16-3 2,3-20-2,14-6 1</inkml:trace>
  <inkml:trace contextRef="#ctx0" brushRef="#br2" timeOffset="39145.3823">9649 3012 73,'0'0'36,"0"0"-1,1 12 1,-9 0-31,-1 14-1,-8 2 1,3 13 0,-6 3-2,3 8 0,-2-4 0,4-2-1,3-6-1,6-5 1,2-11-2,6-10 1,-2-14 0,18-11-1,-6-11 1,5-6 0,0-9 0,2-3-1,-3-4 1,-1 1 0,-2 7-1,-3 5 1,-4 7-1,0 7 1,-6 17-1,1-12 1,-1 12 0,-1 15-1,1-3 1,3 2-1,4 2 0,3-1 1,7-1-1,7-3 1,6-3-1,6-2 1,2-5-1,1-2 1,-1-4 0,-1-2 0,-4-2-1,-4-2 1,-5-1-1,-6 1 0,-3-1 1,-3 4-1,-12 8 0,16-3 0,-11 13 0,-3 10 0,-4 10 0,-2 10 0,-1 8-2,0 3 1,3 3-4,0-11-3,20 2-29,-8-24-3,18-5 1,-3-24-2</inkml:trace>
  <inkml:trace contextRef="#ctx0" brushRef="#br2" timeOffset="39909.797">8720 2400 64,'0'0'34,"15"-12"0,3 18 0,-6 7-29,14 13-2,-1 11 0,7 17 1,-5 11-2,0 17 1,-6 9-2,-8 11 2,-9 5-2,-10 2 1,-10-1-1,-8-4-1,-7-3-3,-11-22-21,7-3-10,-3-19-1,2-13-2,-3-19 0</inkml:trace>
  <inkml:trace contextRef="#ctx0" brushRef="#br2" timeOffset="40424.6069">4972 2417 68,'0'0'36,"-27"22"-2,8 19 3,-19 16-30,5 26 0,-14 13-1,4 24-1,-2 10-1,12 11 0,9-4-2,19-7-2,17-7-3,14-22-8,26-4-27,9-26 0,19-12 0,1-22-1</inkml:trace>
  <inkml:trace contextRef="#ctx0" brushRef="#br2" timeOffset="55104.4892">16969 4095 20,'0'0'23,"0"0"-3,13-5-4,-13 5-2,13-10-3,-9-1-3,7 7-2,-11 4-3,11-12-2,-11 12-1,0 0 0,13-3 0,-13 3-1,0 0 1,0 0 0,15 4 1,-15-4 1,14-8 0,-2 6 1,-3-9 1,5 5 0,-4-5 0,5 7 0,-15 4-1,22-9 0,-22 9 0,22-4-2,-9 5 0,3-1 0,2 1-1,4 1 2,2-4-1,6 1 1,0-2-1,4 2 1,-1-4 0,3 4 1,1-3-1,3 2-1,-2 1 0,2 1-1,1-1 0,2 1 1,3 0-1,3-1 0,3-3 0,5 1 1,2-5-1,2 1 1,3-4 1,3 1-1,-1-2 1,1 2 0,-2 0-1,0 2 0,-1 0 0,1 2 0,0 2 0,-1 1-1,0 2 0,-1 0 0,-2 1 0,0-2 0,1 2 0,-5-1 1,-3 1-1,1 0 1,-1-1 0,2 0 0,-1 0-1,1 1 1,1-1 0,0 1-1,1 0 1,-2 0-1,0-1 0,-1 2 0,0-1 0,-2-1 0,0-2 1,2 1-1,-1-3 1,4 1-1,1-1 1,0-1 0,-1 2-1,0-1 1,-1 2 0,-4 0-1,-2 2 1,-1 1-1,-5 0 0,-1 1 0,-3 0 1,-1 1-1,-2-1 0,2 0 0,-1-1 0,-1 0 1,1 1-1,1-2 0,2 0 0,0 0 1,-1-1-1,2 0 0,-2 1 0,-1 0 1,-3-1-1,-3-1 0,-4 3 0,-2-1 1,-7 0-1,-2 1 1,-4 0-1,-2 0 0,-2 1 1,-11-1-1,15 1 1,-15-1-1,14 1 0,-14-1 0,10 0 0,-10 0 0,10 0 0,-10 0 1,0 0-1,11 0 0,-11 0 1,0 0-1,0 0 1,0 0-1,0 0 1,0 0-1,0 0 1,0 0-1,0 0 0,0 0 0,0 0 0,0 0 0,0 0-1,0 0 1,0 0 0,1 12 0,-1-12 1,-5 20-1,3-5 0,-1 4 0,-2 3 0,1 6 0,2 3-1,0 5 1,1 2 0,2 2-1,1 4 1,0 1 0,3 1 0,-1 3-1,0 1 1,0 1 0,-2 4-1,-1 2 1,0 1 0,-1 7-1,0 2 0,0 2 1,-1 4-1,2 3 1,-1 0 2,-1 2-2,0 4 1,0-1-1,-3 2 2,2-1-2,-1 2 1,-1 0-1,1 2 0,-1-2 1,3 0 0,0 1 1,0-2 0,2 3-1,-1-2 1,0-2-1,0 0 1,0-1-3,-4 0 1,2 0 1,-3-3-1,1 1 1,-4-2-2,2 0 2,-1 2-1,2-4 2,1-2-3,1 2 0,3-3 0,0-2 0,4-2 1,-3 0-1,0-1 0,-2 2 0,-1 2 1,-2-3 0,-3 0 0,-1 3 0,-2 0-1,-1-3 0,3-3 0,0-2 0,2-3 1,0 0-2,3-3 2,3-3-1,-1 1 0,1-2 1,0 0 0,0-1 1,-1-2-2,-1 0 3,1 2 0,-2-3-2,1 0 2,-2-1-2,1-2 2,0 1-1,1-3 0,1 1-1,2-6 0,1 1 0,1-1 0,0 1 0,2 0 0,0-1 1,-1-1-2,-1 0 2,0 2-1,-1-2 0,-2 0 1,1-1-1,-2-1 0,1 0 1,0-3 0,1 0 0,2-2-1,1-1 1,0-3-1,1 0 1,-1-1-1,2 0 1,-2-2-1,1 1 0,-3 2 0,1 2 1,-2-2-1,0 0 0,0 1 0,-1-1 0,-1 1 0,1-2 0,-1 0 0,1-1 0,0 1 0,0 1 1,3 1-1,-3 1 0,5 0-1,-3 1 1,4-2-1,-1 2 1,2-1-2,-2-1 2,0-2-1,1 1 1,-2 1 0,0 0 1,-1 1-1,0 1 0,-2 1 0,0 2 0,-2 0 0,1-1 0,-1 1 0,0-3 0,-1 0 0,2-4 0,0 0 0,0-5 0,0-1 0,2-3 0,0-1 0,-2-2 0,2-1 0,-1-3 0,0 1 0,-1-1 0,0-10 0,0 16-1,0-16 1,0 11 0,0-11 0,0 0-1,0 0 1,0 0 0,0 0 1,0 0-1,0 0 0,0 0 1,0 0-1,-11-3 1,11 3-1,-12-3 0,2 2 0,-1 0 0,-2-1-1,0 1 1,-2-1 0,0-2 0,-4 0 0,-1-1 0,0 1 0,-5-3 0,-4 2 0,-7-2-1,-6 5 1,-8 0 1,-8 0-2,-8 2 1,-7 2 0,-7 0 0,-6-1 0,-7 1 0,-7-2 1,-3 0-2,-4 0 2,-3-2-2,-1-1 1,-3-2 0,-2-1 0,-2 0 0,2 1 0,-2-2-1,-3 0 1,-2 1 0,-7 0 0,-4 1 0,-1 0 0,1-2-1,-6 1 1,-3 2 0,-3-1-1,0 0 1,3 0 0,-3 0 0,-5 3-1,-3 1 1,-1-1-1,2 4 1,-5 1 0,-1 0-1,-2 4 1,1-1-1,6 2 1,-3-2 0,3 1 0,1-2 0,8-1 0,5-2 0,1 0 0,3-1 0,1-1 0,7-1 0,4 2 0,1 0 0,-1 1 0,0 2 1,0 1-1,4 0 0,1 1 0,5 0-1,3-1 1,4 0 0,6-2 0,10 1 0,6-3 0,9 3 0,6-4 0,5 2 0,9-1 0,3 4 0,5-1-1,3 1 0,6 1 0,5-2 0,3 2 0,7-3 0,4 1 1,5-3-2,15-1 2,0 0 0,0 0 0,0 0 0,0 0 0,10-12 1,-10 12 0,15-14 1,-7 3-2,-2-2 2,-1-3-1,-1-3 1,-1-6-1,1-3-1,-2-7 0,3-6 0,-1-7 0,3-5 0,1-8 0,1-6-1,1-5 3,2-8-3,0-4 2,-2-6-1,1-2 1,-2-6-1,1-3 0,-3-1-1,0-6 1,-3-2-2,1-3 2,1-1-1,-3-3 1,2-1-1,-2 0 0,1-5 1,-1 0-1,0 3 0,-3 1 0,-3-2 2,1 4-2,-4 0 1,0 0 1,-2-1 0,1 3 0,1-3 1,1-3-1,2 1 2,2-6-2,2-1 1,1 1 0,-1-2-1,0 2 1,0 0-3,-1 3 2,-1 1-2,-3 2 1,1 3 0,-1 2-1,0 2 0,-1 0 0,1 3 0,-1-3 0,0 4 0,1 0-1,-1 2 0,0 3 2,3 2 0,0 0-1,1 4 1,1 4-1,1 4 2,1 4-1,1 5 1,2 2-1,0 6 1,-1 4 0,1 5 0,0 3-1,-1 4 1,0 6-1,-3 6 1,-1 5-1,-1 4 1,-2 6-1,0 6 0,0 4 0,-3 5 0,2 3 0,4 12 0,-7-18-1,7 18 1,-2-10-1,2 10-1,0 0-4,-4-10-9,14 22-9,-22-20-5,12 8-9,0 0-3,12-16 0</inkml:trace>
  <inkml:trace contextRef="#ctx0" brushRef="#br2" timeOffset="55978.106">17654 3067 72,'4'-22'38,"1"4"-1,-10-11 1,0 3-29,-9-3-7,-2 1 0,-6 0-1,-4 5 1,-5 7 0,-3 9 0,-8 7 1,-2 13-1,-4 11 1,-2 12 0,-1 9-1,5 10 0,3 4 0,9 7-2,12-3 0,15-2 0,18-10 0,15-10 0,19-16 0,12-19 0,15-14 0,8-18 1,2-12-1,2-10 1,-7-6 0,-10-4-1,-10 0 1,-12 6 0,-13 8 0,-11 10 1,-12 10-1,-9 24 0,-14-1-1,-5 24 1,-5 17-1,-1 14-1,-2 8 1,4 9-2,10 3-2,6-16-10,31 9-9,-4-30-6,33 6-4,-1-27-8,16-3-1,-3-18 0</inkml:trace>
  <inkml:trace contextRef="#ctx0" brushRef="#br2" timeOffset="57194.9294">22363 6978 91,'-15'-28'36,"0"1"-1,-7-4 1,1 7-30,-7-1-2,1 10 1,-9 2 0,-2 13 0,-7 8-2,1 12 1,-6 7-2,3 13 1,0 5-1,8 3 0,8 2-1,14-3 0,16-4 0,16-8-1,19-12 1,13-10-1,17-12 1,10-10 0,7-9-1,3-10 1,-4-6-1,-6-2 1,-10-1-1,-11 2 0,-13 4 0,-12 6 0,-13 10 1,-15 15-1,0 0 0,-15 23 0,-2 5-1,-4 11 1,2 5-2,1-1-4,16 12-14,-9-21-7,25 7-4,-8-21-10,15-6 0,-5-16 0</inkml:trace>
  <inkml:trace contextRef="#ctx0" brushRef="#br2" timeOffset="58442.9534">17599 3943 20,'0'0'24,"-10"9"-2,10-9-8,0 0 0,-15 2 0,15-2 0,0 0-1,0 0-2,-11 6-2,11-6-2,0 0-1,-12 14-1,-1-11-2,13-3-1,-22 11 1,9-6-1,-3-1 0,2-3-1,-3-1 1,0 0 0,-1-5 0,1 1-1,-3-2 1,0-1-1,-4-1 0,-2 1-1,-4-2 1,-2 1-1,-6 1 1,-3 0-1,-3 0 0,-5 0 0,-2-1 1,-2 0-1,-4 0 1,-1-3 0,-3 1 0,-6 0-1,-4-2 1,-3 1 0,-4 0 0,-3 1-1,-4 1 1,-3 1 0,-5 0 0,-2 1 0,-4 0-1,0 1 1,-2-1-1,-1 1 1,-1-1 0,0 2-1,-4-1 0,3 2 1,-1 0-1,0 1 1,-1 1 0,2 2-1,-3 0 0,0 1 1,3 0-1,0 2 0,2-2 1,1 2-1,0 0 0,3-1 0,1 3 0,1-2 0,2 0 0,2 3 1,3-1-1,3-1 0,2 2 0,3 1 1,3 0-1,4 1 0,3 0 0,4 1 0,2 1 0,5-2 0,7 0 0,7-2 0,9-1-1,7-3-4,19 6-12,-6-20-7,17 12-12,12-9-2,4 1-3,0-7 1</inkml:trace>
  <inkml:trace contextRef="#ctx0" brushRef="#br2" timeOffset="61609.8143">1940 7449 73,'5'-12'33,"-5"12"0,0 0 0,0 0-28,0 30-1,-2 0 0,5 13-1,-2 12-2,1 10 1,-1 9-2,2 6-1,-1 4-1,-1-8-5,8 0-14,-6-19-12,4-14 0,-3-17-2,8-19 1</inkml:trace>
  <inkml:trace contextRef="#ctx0" brushRef="#br2" timeOffset="61828.2185">1952 7344 96,'-17'-17'35,"2"4"1,15 13 0,0 0-32,22-10-1,11 3-2,14 0 1,11-1-3,14-2 0,10 2-6,-5-11-14,8 13-15,-13-4 0,-7 9-1,-17-1 0</inkml:trace>
  <inkml:trace contextRef="#ctx0" brushRef="#br2" timeOffset="62046.6227">1976 7756 100,'-34'38'37,"13"-21"1,30-6-2,16-22-33,24-10-1,21-14-1,18-8-1,11-2-1,3-7-4,8 6-4,-15-4-25,1 15-3,-18 3 0,-14 15-1</inkml:trace>
  <inkml:trace contextRef="#ctx0" brushRef="#br2" timeOffset="62218.226">2819 7590 77,'-25'33'37,"7"7"-1,-2-6 1,8 10-16,-2-5-16,9 4-2,2 0-2,3 0-2,5 2-6,-5-17-19,13 4-10,-1-19-1,9-6-1,-1-19 0</inkml:trace>
  <inkml:trace contextRef="#ctx0" brushRef="#br2" timeOffset="62655.0344">2874 7441 102,'-29'-24'39,"8"16"0,-2-1-1,23 9-33,-17 12-2,17-12 0,22 15-2,3-4 0,5 0 0,6 7-1,2 2 0,1 8 0,-3 4 1,-6 8-1,-6 5 0,-9 2 0,-9 1 0,-6 0 0,-6-8 0,0-7 0,-2-7 1,2-12-1,6-14 0,0 0 1,12-25-1,3 0 1,4-6 0,5-1 0,1-5-1,3 1 1,0 5-1,1 4 0,-2 6 0,0 10 0,-1 5 0,-2 8 0,-1 9-1,-2 6-1,0 7-1,-4 1-2,9 7-4,-9-14-9,15 16-8,-10-18-9,14 2-3,-4-12 0,9-4 2</inkml:trace>
  <inkml:trace contextRef="#ctx0" brushRef="#br2" timeOffset="62998.241">3849 7570 97,'-13'-1'38,"-12"5"1,2 16-2,-11 6-30,6 11-3,-1 2 0,8 2-2,9-2-1,12-7 1,12-11 0,17-13-1,13-20 0,14-14 0,6-22 1,5-13-1,2-14 0,-2-8 0,-11-6 0,-9 2-1,-12 5 1,-12 12 0,-14 15-1,-9 23 1,-14 26-1,-11 27 0,-5 24 0,-5 20-1,3 18-1,0 5-3,21 15-13,-3-21-6,36 3-5,1-28-8,31-6-3,11-22-1,26-14 2</inkml:trace>
  <inkml:trace contextRef="#ctx0" brushRef="#br2" timeOffset="63310.247">5643 7028 94,'-13'7'37,"3"15"0,-2 5 1,1 15-34,1 11-1,0 11-1,-2 10 0,0 4-2,2 3-1,2-8-2,6-2-5,-2-23-15,18-1-14,-6-22 0,9-8-2,-5-19 2</inkml:trace>
  <inkml:trace contextRef="#ctx0" brushRef="#br2" timeOffset="63481.8503">5379 7569 102,'0'0'38,"0"0"2,34-29-3,16-1-36,11-5-4,10-16-7,23 5-15,-10-16-12,15-1-1,-9-6 0,-1 3-1</inkml:trace>
  <inkml:trace contextRef="#ctx0" brushRef="#br2" timeOffset="63840.6572">6189 6850 98,'-49'31'38,"4"16"2,-8 4-2,5 10-32,3 6-2,9 5 0,4 0-1,8 3-1,5-6 0,11-4 0,7-10-1,7-8-1,6-14 1,8-11 0,3-16-1,6-10 0,0-15 1,1-11-1,0-8 0,-1-4 0,-3-4 0,-1 1 0,-5 5-1,-3 9 1,-3 13-1,-3 15-1,-6 15 1,-2 11-1,-2 15 0,-3 7-3,6 9-2,-7-9-11,21 15-7,-13-25-7,20-1-6,-1-19-2,10-6 2</inkml:trace>
  <inkml:trace contextRef="#ctx0" brushRef="#br2" timeOffset="64168.2635">6454 7402 91,'-15'14'39,"18"-3"-1,-3-11 1,23 13-31,0-14-3,15-1-1,7-8-2,9-3 0,1-9-1,-2-3 1,-5-1-2,-9-2 1,-13 2-2,-17 3 2,-19 7-1,-16 9 1,-13 10 0,-11 13-1,-8 11 1,0 8 0,1 7 1,10 4-1,10-1 1,15-2-2,17-7 0,19-13-3,28 0-11,9-26-8,39 9-5,-2-23-7,29 3-6,4-9-2,19 1 2</inkml:trace>
  <inkml:trace contextRef="#ctx0" brushRef="#br2" timeOffset="65041.8803">7879 7394 93,'-15'-23'37,"-3"17"-1,-15-3 1,1 17-29,-13 4-2,2 9-2,-8 9 0,3 7-1,0 6 0,8 2 1,8-1-3,11-2 1,13-3-1,12-6 0,16-12-1,16-12 1,13-15-1,6-11 0,5-10 1,3-7-1,-4-7 0,-3-4 1,-10 3 0,-12 1-1,-9 4-1,-11 10 0,-8 8 2,-6 19-2,-13-8 1,-3 21 0,-3 9 0,3 9-1,-1 8 1,9 0 1,6-1-2,12-3 1,12-11-1,11-10-1,15-9-1,6-17-2,13-3-2,-3-17-5,11 8-9,-21-18-10,5 15-6,-23-9 20,-1 16 9,-20 4 5,-15 6 5,0 10 6,-33 7 10,15 17 10,-16-3 8,12 18-18,-10-6-9,11 12-3,0-3-1,13 2-1,4-5-2,8-5 0,3-8 0,5-10 0,6-12-1,3-12 0,-2-12 0,0-10 0,-3-8 0,-1-7 0,-6-4-1,-2-2 0,-1-2 0,-5 5 1,2 8-1,-2 4 0,0 9-1,5 7 1,4 6-1,3 8-1,9 7-2,1-4-4,18 14-11,-11-19-7,21 12-5,-10-13-8,10 6 0,-5-13 1</inkml:trace>
  <inkml:trace contextRef="#ctx0" brushRef="#br2" timeOffset="65400.6872">8848 7322 106,'-21'30'39,"-2"-5"1,13 4 0,6-11-34,14-3-1,9-8-2,12-6-1,13-7-1,12-6 0,4-8-1,0-4 1,-4-2-1,-8 0 0,-10-1 0,-11 3 1,-19 3-1,-16 6 0,-16 10 0,-11 6 0,-10 9 0,-7 12-1,-3 7 1,2 8 0,4 3 1,10 3-1,13-2 0,15-1 0,20-9-1,18-13-1,23-5-2,11-16-4,26 2-11,-6-23-7,24 9-5,-13-18-8,6 5 0,-18-9 1,-9 6 3</inkml:trace>
  <inkml:trace contextRef="#ctx0" brushRef="#br2" timeOffset="65728.2935">9649 7295 112,'-40'16'39,"-14"1"2,7 16-1,-9 1-34,12 5-2,8 1-1,11 0 0,12-5-1,18-7 0,13-10-1,12-10 1,13-15-2,8-12 0,5-11 0,-1-10 0,-2-10 0,-6-1 0,-8-4 0,-5 6 0,-11 4 0,-9 10 0,-12 12 0,-2 23 0,-17-2 0,0 24 0,-2 11 0,-1 6-3,9 11-2,0-7-6,23 11-8,-6-25-7,30 10-6,-5-26-7,21-1-2,0-15 2,11-3 2</inkml:trace>
  <inkml:trace contextRef="#ctx0" brushRef="#br2" timeOffset="65821.8953">10159 7563 95,'-27'42'33,"-2"9"-20,-3-6-14,-1 1-33,10-6-2,8-4 0</inkml:trace>
  <inkml:trace contextRef="#ctx0" brushRef="#br2" timeOffset="66726.7127">2043 8774 87,'14'-3'38,"-14"3"-1,19-1 1,-19 1-29,2 25-4,-6 2 0,1 12-3,-5 9 1,0 8-1,-2 2 2,5 5-2,0-7-1,8-4 1,7-13-1,8-11 0,8-17-1,7-13 1,7-13-1,5-13 0,4-10 0,0-9 0,1-1 0,-5-3 0,-5 3-1,-8 7 2,-7 7-1,-8 9 0,-7 10 1,-10 15-1,0 0 0,-12 28 1,0 3-1,4 7 0,0 6 0,5 0 0,5 3 0,7-6 0,6-7 1,8-7 0,6-15 0,5-12 0,0-11 0,3-11 0,-1-9 0,-3-8 0,-5-5 0,-8-4-1,-2 0-1,-9 2 0,-1 3-2,-8 3-1,4 10-5,-8-6-10,17 22-6,-13-10-6,16 21-7,-4-5-2,13 11 2,0-3 1</inkml:trace>
  <inkml:trace contextRef="#ctx0" brushRef="#br2" timeOffset="66929.5166">3200 8762 105,'18'5'39,"-18"-5"-1,6 17-8,-13-7-23,1 13-2,-6 5 0,1 5-2,-4 6-1,2 5-1,-1 0 0,3-3-3,9-3-2,0-19-7,20 4-11,-18-23-5,41-12-11,-18-13 0,14-4-1,-8-17 0</inkml:trace>
  <inkml:trace contextRef="#ctx0" brushRef="#br2" timeOffset="67069.9193">3219 8583 105,'-30'-20'37,"0"3"0,12 8-2,18 9-41,-7-28-15,36 20-9,0-14-6,16 4-3,8-9 1</inkml:trace>
  <inkml:trace contextRef="#ctx0" brushRef="#br2" timeOffset="67288.3235">3745 8352 95,'-7'31'38,"-11"1"2,6 11-2,-11 3-34,9 10 1,0 3 0,3 9-1,2 2-1,4-1-2,3-1 0,2-6-2,6-3-2,-3-17-9,16 4-11,-17-32-6,17 0-8,-19-14-2,23-17-1,-18-7 2</inkml:trace>
  <inkml:trace contextRef="#ctx0" brushRef="#br2" timeOffset="67459.9268">3586 8820 111,'0'0'39,"-17"-15"1,17 15-1,14-10-35,10-5-5,15-3-3,10-18-12,24 12-7,-7-26-7,22 5-8,-8-11-3,6 4 1,-12-6 1</inkml:trace>
  <inkml:trace contextRef="#ctx0" brushRef="#br2" timeOffset="67787.5331">4290 8331 102,'-44'48'40,"5"11"1,-6-4-1,8 6-35,5-2-1,13-3 1,4-7-1,11-5-1,8-13 0,8-9-1,7-11-1,6-7 0,2-9 0,3-6-2,0-8 0,-2-6 0,0 0 0,-5 2 0,-3 3 1,-7 4-1,-2 5 2,-11 11-1,12 4 1,-8 11 0,0 5-2,0 5 0,3 5-3,0-10-7,14 17-9,-16-23-6,23 11-6,-18-20-9,14 0 0,-3-12 0</inkml:trace>
  <inkml:trace contextRef="#ctx0" brushRef="#br2" timeOffset="68427.1454">5511 8570 89,'5'-17'37,"-5"17"1,0 0 0,-14 5-33,-4 16-1,-2 14 0,-6 8 0,3 10-1,0 0 1,10 2-1,8-5 0,11-9-1,14-11 2,15-15-4,11-17 1,12-14 0,8-14-1,0-9 0,-1-10-1,-5-3 2,-8-3-2,-9 4 1,-9 7-1,-13 9 1,-7 8 0,-10 12 0,-4 15 0,-5 13 0,-5 12 0,0 12 0,-1 9 0,0 7-2,6 6 1,2-5-3,11 2-1,1-15-4,21 5-9,-8-29-9,23 1-11,-4-23 0,9-4 0,-5-19 2</inkml:trace>
  <inkml:trace contextRef="#ctx0" brushRef="#br2" timeOffset="68785.9523">6338 8654 90,'-8'-16'37,"8"16"1,-17 6-1,11 15-29,-9 3-1,4 15-2,-3 2-1,2 4-1,0-3 1,4 0-2,4-7 1,4-6-2,2-10 0,8-16 0,7-14 0,4-12 0,6-13-2,6-9 2,2-8-2,0-4 1,1-2-1,-3 6 2,-8 11-2,-3 9 0,-8 15 2,-14 18-1,0 0 0,7 28-1,-8 4 0,-1 6-1,6 7 0,2-1-4,13 3-1,-1-17-13,28 10-4,-11-21-9,21-1-5,-2-16-2,8-4 2</inkml:trace>
  <inkml:trace contextRef="#ctx0" brushRef="#br2" timeOffset="68988.7562">7072 8642 97,'-29'-7'39,"2"15"2,-11 0-3,4 13-31,1 3 0,7 10-3,5 0 1,10 3-2,12-4-1,12-4-2,13-5-1,8-11-5,17 3-11,-11-29-6,25 17-7,-15-26-8,12 2-3,-13-10-1,3 2 2</inkml:trace>
  <inkml:trace contextRef="#ctx0" brushRef="#br2" timeOffset="69831.1724">7295 8794 97,'-16'30'39,"1"-15"2,17 3-1,9-15-34,12-6-2,8-8-2,9-7-1,2-7-1,5-3 0,-4 0-2,-4-6 2,-10 5-2,-9 2 2,-13 5-1,-10 3 1,-12 9 1,-9 8-1,-7 9 1,-5 8 0,0 6 0,1 8 1,6 1 1,7 5-1,11-6 0,12-4 0,14-9-1,14-7-1,14-10 1,12-8-1,11-9-2,5-8 2,0 0-1,-2-2 1,-8 4 1,-8 2 0,-14 8-1,-12 9 1,-27 5-1,8 19 0,-19 4 1,-7 9-2,-4 6 2,-3 3 0,2 0-1,2 0 0,9-5 1,4-7-1,8-9 2,0-20-3,19 1 1,0-13 0,0-12-1,3-7 1,-1-6-1,-2-1 1,-5 1-2,-5 6 3,-4 7-3,-5 5 2,0 19 1,-4-11-1,4 11 0,0 0 0,8 16 0,7-14 0,11-3 1,9-8-1,10-8 0,9-12 0,6-11 0,8-15 0,1-9 1,1-10-1,-3-6 1,-6-1 0,-9 2 0,-10 10 0,-13 14 0,-10 17-1,-14 19 1,-5 19-1,-24 39 0,-3 14 0,-4 15-1,-2 15 1,-1 7-1,1 5 0,10-3 0,7-12-1,9-6 0,5-20-6,15-2-7,-11-36-7,22 1-5,-17-30-7,11 0-5,-13-20-2,2-4 1</inkml:trace>
  <inkml:trace contextRef="#ctx0" brushRef="#br2" timeOffset="70267.9808">8340 8499 111,'-24'-4'41,"24"4"2,0 0-3,21-11-37,15-2-1,11 0 0,10-2-1,4-2 0,6 1-1,0 0 0,-6 3-1,-5 4 1,-9 2 0,-9 3 0,-13 6 0,-15 3 0,-12 7 1,-13 3-1,-11 6 1,-6 3 0,-4 1-1,2 3 1,4-2-1,12 0 0,8-5 1,14-5-1,12-7 0,11-6 0,6-3 0,7-3 0,0-1 0,-4 1 0,-2 4 1,-9 4 0,-9 5-1,-8 6 1,-11 6-1,-7 4 1,-7 4-1,-1 0-1,-1 4-2,1-11-10,14 13-4,-9-26-7,32 15-6,-6-27-5,28 4-7,3-13-1,17-3 3</inkml:trace>
  <inkml:trace contextRef="#ctx0" brushRef="#br2" timeOffset="70408.3835">9360 8842 124,'-29'8'44,"3"6"1,-6-17-5,13 3-38,6-7-7,2-16-10,11 23-7,7-31-6,18 27-5,-10-15-6,15 7-4,-1-5 0</inkml:trace>
  <inkml:trace contextRef="#ctx0" brushRef="#br3" timeOffset="146491.0466">2391 4707 70,'0'-28'37,"-5"9"-1,-16-1 1,-4 17-32,-16-1-1,-3 16 0,-12 6 0,0 16-1,-6 8-1,6 8 0,6 2 0,9 3-1,11-4 1,17-4-1,16-9 0,16-10 0,17-14-1,14-12 1,11-12 0,12-13-1,5-11 1,2-10 0,-2-5 0,-8-1 0,-9 0 0,-12 1-1,-12 5 1,-11 6 0,-11 7-1,-7 9 1,-6 5-1,-2 17 0,0 0 0,0 0 0,-5 28 0,1 8 0,1 12 0,-1 6-1,4 7-1,-1-2-3,13 10-23,-4-19-10,17-4 0,1-20-3,17-7 2</inkml:trace>
  <inkml:trace contextRef="#ctx0" brushRef="#br3" timeOffset="146678.2502">3119 4790 93,'0'0'39,"-11"-13"0,22 9-2,10-10-36,12 0-2,13-1-1,7-3-3,14 12-19,-6-8-14,6 13 0,-17 0-1,-6 14 0</inkml:trace>
  <inkml:trace contextRef="#ctx0" brushRef="#br3" timeOffset="146849.8535">3160 5039 95,'-43'11'39,"24"-2"2,19-9-3,29-23-36,28-3-4,18-10-6,30 2-29,12-12-1,22 4-1,4-8-2</inkml:trace>
  <inkml:trace contextRef="#ctx0" brushRef="#br3" timeOffset="147395.864">4557 4652 87,'17'-17'38,"5"-11"1,14 7-1,2-4-35,10 2 0,1 2-1,-1 7 0,-6 6-1,-7 9-1,-9 7 1,-8 8-1,-11 9 0,-9 5 1,-9 8-1,-9 7 0,-8 6 0,-5 1 1,-4 1-1,2-1 0,5-4 0,7-6 0,15-9-1,16-14 1,22-13-1,20-15-2,24-6-4,7-26-20,24 6-11,-2-17 1,9 2-2,-15-9 1</inkml:trace>
  <inkml:trace contextRef="#ctx0" brushRef="#br3" timeOffset="147661.0691">5580 4487 85,'-34'8'37,"-9"-1"1,9 11 0,-7-3-34,20 6-1,10-2 0,13 1-1,13 0 0,13-2-1,10-2 0,7 2 0,4-2 0,-2 4-1,-4 3 0,-9 3 1,-15 4-1,-9 5 0,-13 0 0,-7 2 0,-9-1-1,-4-6 1,1-2-3,-2-14-4,18-1-29,-4-19-3,17-5 1,0-17-2</inkml:trace>
  <inkml:trace contextRef="#ctx0" brushRef="#br3" timeOffset="147832.6724">5680 4533 103,'-19'0'41,"19"0"0,0 0-1,13-5-39,24-5-1,14-10-5,29 9-26,-5-16-8,21 4 1,2-7-4</inkml:trace>
  <inkml:trace contextRef="#ctx0" brushRef="#br3" timeOffset="148799.891">6350 4682 46,'0'0'34,"0"0"2,0 0-1,-12-5-12,8 19-17,-9 1-1,5 13 0,-7 0-2,3 8 0,-2-2-1,4 1 0,2-3-1,3-5 0,5-6 0,5-9 0,8-14 0,4-8 0,6-13 0,3-7-1,1-8 1,0-5 0,0-3-1,-1 1 0,-7 5 1,-1 5-1,-9 10 1,-4 6-1,-5 19 1,0 0-1,0 0 1,-18 19 0,12 0-1,1 3 1,11-2 0,7-3 0,9-5 0,10-8 0,11-11 0,9-6 1,4-8-1,3-5 1,-4 2-1,-5 1-1,-8 1 1,-7 6-1,-12 8 1,-9 12-1,-11 9 0,-7 12-1,-8 9 0,0 7 0,0 6-1,2-1-3,12 7-7,-3-18-26,26-3-1,3-19 0,24-9-2</inkml:trace>
  <inkml:trace contextRef="#ctx0" brushRef="#br3" timeOffset="149033.8955">7761 4135 99,'-10'11'38,"-11"5"1,6 21-1,0 4-36,-4 10-1,3 5 1,2 5-3,5 3 0,2-8-3,10 6-4,-6-19-30,14 3 0,-4-17 0,8-2-2</inkml:trace>
  <inkml:trace contextRef="#ctx0" brushRef="#br3" timeOffset="149205.4988">7568 4428 98,'-26'-15'40,"16"12"0,10 3-2,5-14-35,23 13-3,9-4-5,20 14-24,-5-10-9,17 10-1,-7-3-1</inkml:trace>
  <inkml:trace contextRef="#ctx0" brushRef="#br3" timeOffset="149408.3027">7519 4979 98,'-16'11'40,"27"-2"0,16-21-4,22 1-34,17-4-3,5-15-13,16 11-24,-4-7 0,6 9-1,-12-6-2</inkml:trace>
  <inkml:trace contextRef="#ctx0" brushRef="#br3" timeOffset="149845.1111">8618 4418 82,'23'-18'39,"-9"0"-1,7 10 1,-21 8-34,13-6-1,-13 18-1,-6 8 0,-9 8 0,-6 8-1,-2 3 1,-1 4-2,3-1 1,9-1 0,11-10-1,18-7 1,17-9-1,21-10-1,17-12-1,18-9-1,12-9-2,0-13-5,12 6-25,-21-15-7,-3 5 2,-24-11-1</inkml:trace>
  <inkml:trace contextRef="#ctx0" brushRef="#br3" timeOffset="150016.7144">9093 4287 103,'-53'60'39,"-3"-2"2,19 14-3,7-1-36,12 4-1,9 0-1,11-4-3,13 1-6,1-18-27,26 3-3,4-20 0,18-8-2</inkml:trace>
  <inkml:trace contextRef="#ctx0" brushRef="#br3" timeOffset="150250.7189">9997 4253 97,'-44'6'39,"-7"24"1,-15 4-2,-4 19-38,0 13 1,1 11-2,5 6 0,8-1-4,19 7-15,7-25-19,24-1 1,5-26-2,20-11 1</inkml:trace>
  <inkml:trace contextRef="#ctx0" brushRef="#br3" timeOffset="150562.7249">9625 3970 79,'-36'4'40,"-8"5"-1,12 15 0,-3-5-19,13 5-19,11 2-1,11 1 1,11-2-1,8-5 0,9-6 0,8-7 0,5-10 1,-2-5-1,0-11 0,-6-8 1,-6-4-1,-10-5 0,-12 2 1,-12 0-2,-11 10 0,-7 7-2,-7 16 0,-5 5-5,11 24-27,-11 1-4,17 17 2,1-2-2</inkml:trace>
  <inkml:trace contextRef="#ctx0" brushRef="#br3" timeOffset="150874.7309">10095 4466 92,'-32'29'39,"-13"-5"2,11 13-2,2 0-36,11 5 1,11-3-2,17-2 0,15-9-1,17-6 1,9-12-2,8-9 1,-3-12 0,-4-8 0,-11-10 0,-12-7-1,-17-1 0,-20-2-1,-12 7-1,-12-2-2,1 17-13,-22-9-12,14 20-12,-3-2 1,14 10-3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12T20:05:31.38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1590 10220 66,'2'-17'32,"0"4"2,-7 2-4,5 11-26,-15-1-2,9 13 2,-4 10-3,-1 14 2,-3 8-2,2 16 1,-3 8-2,0 11 2,-2 4-2,3-1 1,1-4-1,2-9 1,3-12-1,3-10 1,5-20 0,6-15 0,-6-12 0,22-33 0,-6-9 1,4-12 0,-3-13 0,2-11 0,-2-8 2,1-6-3,-3-3 3,2 3-3,1 7 2,0 10-2,-1 10 2,4 14-2,-1 13-1,3 21 1,1 18 0,4 20 0,0 16-1,-1 14 1,2 13-2,0 13 1,-2 13-1,-1 5 0,-5 3-1,-5-4 0,-1-1-3,-6-15 0,5 0-17,-10-28-18,7-13 4,-7-25-3,-4-12 2</inkml:trace>
  <inkml:trace contextRef="#ctx0" brushRef="#br0" timeOffset="187.2012">1945 10418 86,'-14'-2'37,"14"2"-1,18 8 1,10-10-36,8-4-1,16-7-5,22 2-19,3-14-13,10 2 3,-4-5-3,2 6 2</inkml:trace>
  <inkml:trace contextRef="#ctx0" brushRef="#br0" timeOffset="390.0025">2452 10528 83,'-12'16'38,"12"-16"-1,19-1 0,13-13-36,12-5 0,12-2-2,2-4-5,10 7-27,-13-1-2,-2 10-1,-14-1-1</inkml:trace>
  <inkml:trace contextRef="#ctx0" brushRef="#br0" timeOffset="561.6036">2527 10777 90,'-33'19'36,"19"-5"1,14-14 0,24-28-35,20 4-4,14-17-20,22 7-14,8-11 0,17 2-2,7-4 1</inkml:trace>
  <inkml:trace contextRef="#ctx0" brushRef="#br0" timeOffset="1060.8068">4112 10240 89,'-28'2'37,"2"11"0,-13-2-2,6 8-32,-7 2-2,4 6 2,-1 4-2,5 9 1,1 1 0,9 3 0,9 0-1,13 0 1,8-5-1,15-6 1,10-13-1,12-13-1,7-16 1,7-17-1,2-14 1,1-13-2,-3-11 3,-7-4-1,-7 0 1,-9 4-2,-9 8 2,-6 13-1,-9 15 0,-8 15 1,-4 13-2,-7 34-1,-4 8 0,-1 11 1,2 7-2,2 1-1,12 4-7,0-20-27,23-8-4,4-24 3,24-15-4</inkml:trace>
  <inkml:trace contextRef="#ctx0" brushRef="#br0" timeOffset="1435.2092">4877 9638 95,'-13'14'39,"1"-10"1,12-4-2,0 0-34,29 5-1,1-10 0,7 3-1,4-2 0,3 1-1,-2 2 0,-4 3 0,-8 5-1,-10 8 1,-17 5-1,-11 10 1,-15 3 0,-10 5 0,-5 2-1,1-1 1,1-3-1,10-6 1,11-9-1,18-10 1,20-10-2,22-10 0,21-5-2,11-16-11,20 9-24,-3-11-2,9 7-1,-11-4 0</inkml:trace>
  <inkml:trace contextRef="#ctx0" brushRef="#br0" timeOffset="2074.8133">1719 10525 72,'-18'8'36,"-4"-7"0,12 8 1,-3-9-28,13 0-3,18 3 0,7-8-3,12-7-1,8-4-3,16 6-8,-2-10-27,11 6-2,-4-2 0,5 8-3</inkml:trace>
  <inkml:trace contextRef="#ctx0" brushRef="#br0" timeOffset="3026.4194">1947 11702 52,'0'0'35,"7"-16"-1,-7 16-1,0 0-27,-11 24-2,-1 2-1,-2 13 0,-5 7 0,-2 14-2,-3 7 1,0 8-2,-1 0 2,6-5-1,0-8 0,8-8 1,1-12-1,8-12 0,2-30 0,17-2 1,2-28-1,6-15 0,4-15 1,4-8-1,-1-14 1,1-3 1,-2-3-1,-2 6 0,-5 8-1,-5 13 1,-5 10-1,-4 12 0,-1 15 0,-9 24-1,14 3 0,-8 22 1,1 15-1,2 11 0,3 8 0,2 10-1,1 3 1,1 2-2,-1-1 0,-1-9-4,5 4-12,-11-24-20,4-2 0,-8-22-2,4-5 1</inkml:trace>
  <inkml:trace contextRef="#ctx0" brushRef="#br0" timeOffset="3198.0205">2013 12015 78,'0'0'40,"13"-13"-2,13-4 0,21-3-37,12-4-4,8-15-29,19 5-5,-4-6 0,7 6-3</inkml:trace>
  <inkml:trace contextRef="#ctx0" brushRef="#br0" timeOffset="3369.6216">2674 11950 76,'0'0'39,"20"-2"-2,9-17-1,4-10-42,28 10-24,-4-13-5,8 7-2,-11 0 2</inkml:trace>
  <inkml:trace contextRef="#ctx0" brushRef="#br0" timeOffset="3541.2227">2710 12165 83,'-34'34'40,"6"-19"-1,28-15 0,0 0-37,36-29-4,16 3-11,7-18-25,20 4 0,3-9-1,13 8-1</inkml:trace>
  <inkml:trace contextRef="#ctx0" brushRef="#br0" timeOffset="4040.4259">4195 11684 68,'-37'-7'38,"0"11"1,-11 0-1,0 15-30,-1 3-3,5 11-1,0 1-1,9 8-1,4-2 1,14 3-2,10-6 0,16-7-1,15-10 1,11-8 0,12-12 0,7-9-1,6-12 1,3-9-1,2-7 1,-8-6 1,-5-2-1,-7 3 0,-8 0-1,-7 7 2,-7 6-2,-6 9 1,-17 20 0,11 4-1,-13 20 0,-6 13-1,-2 10 1,0 7-2,5 6-1,4-6-3,21 5-20,3-31-15,26-6 1,6-27-1,25-10 1</inkml:trace>
  <inkml:trace contextRef="#ctx0" brushRef="#br0" timeOffset="4383.6281">5201 11601 74,'-50'35'38,"1"14"-1,-8-1 2,8 8-34,-2-4-1,12 1-3,5-7-2,10-9-3,15-7-3,9-30-12,0 0-17,11-4-1,9-12-2,-5-19 21,3 8 13,-6-3 4,-6-4 7,4 17 13,-12-8 20,1 14 2,-5-4 0,6 15-18,0 0-14,0 0-2,15 8-3,9-7-5,12 6-6,2-14-31,21 10-2,9-11-1,11 4-1</inkml:trace>
  <inkml:trace contextRef="#ctx0" brushRef="#br0" timeOffset="4789.2307">6015 11557 81,'-30'-15'41,"-10"-1"-2,3 13 2,-14-1-34,3 18-3,-1 10-1,4 12 1,4 4-2,7 4-1,8-2 1,15-2-2,12-10 1,18-11 0,13-15 0,16-14-1,7-9 1,4-8 0,1-4 0,-3-2 0,-7 2 0,-11 4 0,-11 9-1,-12 6-1,-16 12 1,0 11 0,-10 8-2,-7 9 1,2 9-5,-9-7-18,17 17-17,-6-8 0,10 4-2,1-10 0</inkml:trace>
  <inkml:trace contextRef="#ctx0" brushRef="#br0" timeOffset="5631.6361">2297 13024 58,'-3'-18'36,"3"18"-1,-6-15-1,-1 27-29,-8 1-1,1 12-2,-6 13 0,-1 12 0,-4 8 0,-1 10 0,1 4 1,1-1-1,2-7 1,9-8-1,2-14-1,8-16 1,3-26-1,11 0 0,5-28 0,5-15 0,6-15 0,1-9 1,0-9 0,0-3-1,-1-4 1,-3 7 0,-4 8 0,-4 11-1,-3 11 0,-4 12 0,1 13 0,0 12 0,2 19-1,2 12 1,3 12-1,1 10 1,3 14-2,4 9 1,-4 7-1,-2 7-1,-1 2-1,-7-9-2,5 3-10,-12-25-23,7-8-1,-9-23-2,5-10 1</inkml:trace>
  <inkml:trace contextRef="#ctx0" brushRef="#br0" timeOffset="5803.2372">2227 13266 88,'0'0'39,"6"-13"0,21-6-4,18-2-33,20-3-7,1-13-31,25 7-1,-1-10-2,7 13-1</inkml:trace>
  <inkml:trace contextRef="#ctx0" brushRef="#br0" timeOffset="5974.8383">2984 13185 62,'0'0'38,"0"0"0,16-3-1,13-14-35,10-2-5,15 5-6,-5-7-25,9 7 0,-8-2-3,-2 9 2</inkml:trace>
  <inkml:trace contextRef="#ctx0" brushRef="#br0" timeOffset="6146.4394">3029 13357 65,'-36'39'40,"8"-15"-1,22-4 1,6-20-30,48-15-9,13-10-4,9-17-32,20 2-1,4-11-4,14 5 2</inkml:trace>
  <inkml:trace contextRef="#ctx0" brushRef="#br0" timeOffset="7144.8458">4212 12924 62,'2'-10'37,"16"-5"0,7-15 0,13 2-33,5-4-1,4 3-1,0 4 0,-3 10-1,-8 14-1,-10 16 0,-15 14 0,-16 13 2,-12 10-1,-8 8 1,-7 2 0,0 4 1,0-9-2,6-7 1,11-9 0,15-12-1,15-16-1,16-10-1,18-10 0,10-13-4,16 3-5,-6-18-28,18 3 1,-8-12-3,2 5 3</inkml:trace>
  <inkml:trace contextRef="#ctx0" brushRef="#br0" timeOffset="7441.2477">5137 12758 56,'-35'11'39,"4"13"-1,-5 0 1,11 7-27,-3 1-6,12 3-1,3-2-1,14-2 0,8-7-2,13-6 0,11-7-1,11-3 0,3-5-1,4 2 1,0 1-1,-5 3 0,-8 6-1,-10 4 0,-15 6 0,-11 5 0,-8 1-1,-10-6-2,-1 3-4,-12-21-27,13-1-4,-2-19-2,13-6 3</inkml:trace>
  <inkml:trace contextRef="#ctx0" brushRef="#br0" timeOffset="7597.2487">5158 12715 88,'-13'4'42,"2"-6"0,11 2-1,25-6-37,6-8-3,19-2-4,11-13-8,21 11-29,-2-9 0,12 8-3,-2-2 1</inkml:trace>
  <inkml:trace contextRef="#ctx0" brushRef="#br0" timeOffset="8517.6546">6172 12795 28,'0'0'33,"-6"14"0,-7 8-1,-11 3-25,1 15 0,-12-1-2,1 9-1,-5-2-1,2-1-3,7 0-8,-2-14-23,12-10-2,6-13-1,14-8 1</inkml:trace>
  <inkml:trace contextRef="#ctx0" brushRef="#br0" timeOffset="8689.2557">5963 12930 58,'9'-17'39,"-10"1"-1,1 16 2,0 0-31,0 0-3,13 12-1,4 5-2,5 0-3,6-4-6,16 7-31,-3-7-2,9 3-1,-4-8 0</inkml:trace>
  <inkml:trace contextRef="#ctx0" brushRef="#br0" timeOffset="9063.6581">6519 12677 66,'0'0'39,"0"0"-1,16-12 1,9-2-36,8-3-1,10 0 0,4-2 0,1 4-1,-3 4 0,-3 5 0,-12 8-1,-12 10 1,-16 8-1,-14 12 1,-14 4 0,-11 12 1,-6 4-1,-2 4 1,2-4-1,7-1 1,9-9-1,13-7 0,15-11-1,17-16-2,20-9-3,7-23-4,26 0-30,-5-19-1,14 0-1,-4-13 1</inkml:trace>
  <inkml:trace contextRef="#ctx0" brushRef="#br0" timeOffset="9375.6601">7261 12529 70,'-31'28'41,"-3"-1"-1,6 9-1,-7-7-34,17 4 0,4-5-2,15-1 0,9-8-2,12-4 0,10-7-1,7-2 1,4-1-1,1-2 0,-4 4 1,-1 3-1,-12 6 0,-8 8 0,-10 4 0,-10 5 0,-7 2 0,-5-1 0,-2-3-2,-3-8-1,4 0-5,-8-21-31,22-2 0,-11-18-3,16-7 1</inkml:trace>
  <inkml:trace contextRef="#ctx0" brushRef="#br0" timeOffset="9516.061">7254 12564 86,'-15'-5'42,"15"5"1,0 0-1,16-7-40,9 0-2,12-9-4,32 4-31,-6-12-4,22 2-3,4-7 0</inkml:trace>
  <inkml:trace contextRef="#ctx0" brushRef="#br0" timeOffset="9952.8638">8500 12336 85,'7'-11'40,"-8"-3"1,1 14-4,0 0-33,-7 17 0,0 3-1,0 13-1,-6 11-1,2 12-1,-3 9 1,0 9-1,0 3 0,1 1-2,5-2 0,-1-14-4,15 4-21,-9-26-14,13-4 0,-6-22-1</inkml:trace>
  <inkml:trace contextRef="#ctx0" brushRef="#br0" timeOffset="10155.6651">8257 12748 80,'-16'-3'44,"3"-8"-1,23 9 0,8-6-35,19-8-6,17-5-1,14-6-2,14 4-3,-1-14-13,18 18-24,-5-8 0,7 12-3,-11-3 2</inkml:trace>
  <inkml:trace contextRef="#ctx0" brushRef="#br0" timeOffset="10686.0685">9697 11777 72,'-40'17'40,"-4"23"-2,-11 13 2,-2 27-35,-4 18 0,8 21-3,4 9 1,12 11-1,10 1-1,19-7-1,21-12-2,12-24-3,31-10-17,10-35-20,23-17 3,7-25-3,15-12 2</inkml:trace>
  <inkml:trace contextRef="#ctx0" brushRef="#br0" timeOffset="11185.2717">10004 12295 59,'8'-17'36,"-1"5"2,-5-4-3,-2 16-27,0 0-1,0 0-1,-9 17-2,-3 13 1,-11 7-1,1 11 0,-5 4-1,7 4 0,1-6-1,13-2 0,14-17 0,21-15-2,20-17 0,19-20-2,20-8-2,6-19-6,16 4-29,-14-10-2,-2 8 0,-20-2-1</inkml:trace>
  <inkml:trace contextRef="#ctx0" brushRef="#br0" timeOffset="11388.073">10168 12404 88,'-37'29'40,"14"6"0,3-6-1,12 8-38,5 5 1,4 8-3,1 10 0,-3 1-5,9 12-25,-7-13-10,11-2 1,-1-16-2</inkml:trace>
  <inkml:trace contextRef="#ctx0" brushRef="#br0" timeOffset="11622.0745">10943 12121 73,'-45'45'40,"-16"11"-2,-5 16 0,-5 4-37,0 3 0,5 0 0,13-9-2,14-6-3,8-25-9,26-8-25,15-22 0,19-16-1,9-19 1</inkml:trace>
  <inkml:trace contextRef="#ctx0" brushRef="#br0" timeOffset="11965.2767">10621 11798 78,'-43'9'41,"-3"7"-1,5 14 0,4-1-36,8 4-3,8-4 2,13-1 0,8-6-1,12-5-1,9-9 0,10-8 0,4-9-1,3-6 1,-2-6-1,-2-4 1,-8-2-1,-7 1 0,-12 3 0,-12 6 0,-10 7-1,-9 10 0,-9 11 0,-5 6-2,1 15-2,-5-3-10,17 17-25,3-1 0,19 6-1,12-6 1</inkml:trace>
  <inkml:trace contextRef="#ctx0" brushRef="#br0" timeOffset="12261.6786">10952 12448 70,'-25'30'40,"2"8"0,-6-7 1,8 7-33,0-6-3,11-1-1,6-8-1,12-2-1,9-11 0,7-7-1,6-7 0,5-5-1,-2-8 1,-1-1-1,-7-2 1,-6-2-1,-11 3 1,-7 0-1,-8-1-1,-8-2 0,0 1-4,-7-10-7,13 9-27,-8-5-1,13 10-2,-1-4 1</inkml:trace>
  <inkml:trace contextRef="#ctx0" brushRef="#br0" timeOffset="12542.4804">11514 12362 57,'-17'7'39,"3"12"0,-5 3 0,14 15-30,-10-3 0,11 14-4,-2-1-2,5 7-1,2-2-4,-1-12-10,8 3-27,-5-12 0,4-3-2,-6-15 2</inkml:trace>
  <inkml:trace contextRef="#ctx0" brushRef="#br0" timeOffset="12714.0815">11430 12643 70,'-18'-22'43,"8"10"-1,-8-3 1,18 15-30,-12-19-8,15 9-4,11 2-3,2-11-7,27 8-32,-2-9 2,16 6-4,3-4 2</inkml:trace>
  <inkml:trace contextRef="#ctx0" brushRef="#br0" timeOffset="13072.8838">12246 12265 75,'11'-13'40,"-11"13"0,0 0 0,0 0-36,-14 9-1,-4 12 1,-8 5-1,-2 7 1,-3 3-1,4 2 0,6-2-1,13-3-1,12-5 1,15-8-2,18-7 0,16-12-2,16-8-1,10-11-2,20 3-26,-8-19-10,6 3 0,-11-9-2</inkml:trace>
  <inkml:trace contextRef="#ctx0" brushRef="#br0" timeOffset="13260.085">12658 12266 75,'-54'48'43,"1"-1"-3,14 6 2,2-4-32,15 0-8,10-4-3,7-5-4,19 4-34,-3-13-1,12 1-1,1-11-1</inkml:trace>
  <inkml:trace contextRef="#ctx0" brushRef="#br0" timeOffset="13681.2877">13272 12252 20,'0'0'35,"0"0"2,0 0-1,-5-12-12,4 24-10,-17-10-2,7 17-5,-15 1-3,-2 11 0,-9 7-2,-3 8 0,-9 5-2,-2-2-1,5 3-5,-6-15-32,21-5 0,5-16-2,26-16 1</inkml:trace>
  <inkml:trace contextRef="#ctx0" brushRef="#br0" timeOffset="14383.2922">12900 12020 77,'0'0'40,"0"0"-2,0 0-6,0 0-27,0 0-2,0 0 0,-5 18-2,5-18 0,7 19 0,-4-8-1,3 0 1,-6-11-1,11 18 0,-11-18 0,0 0 0,12 9 0,-12-9 0,0 0 0,5-12 0,-5 12 1,4-18-1,-4 5 0,-2-1 0,0 0 0,-3 1 0,-3 2 0,8 11 0,-22-14 1,7 13-1,-3 5 1,0 5 0,-1 2 0,0 6 0,1 1 0,3 4 1,2 1-2,7 1 1,5-1-1,5-2 0,10 0-2,5-6-4,17 4-32,-8-12-2,9 3 0,-3-15-2</inkml:trace>
  <inkml:trace contextRef="#ctx0" brushRef="#br0" timeOffset="14804.4949">13306 12414 59,'-7'13'40,"-8"1"-2,3 7 1,-12-5-28,14 11-5,-4-7-1,8 5-2,2-6 0,7-1-2,-3-18 0,28 13 1,-4-15-2,7-6 1,3-8 0,1-3 1,-4-2-2,-3-1 2,-7-1-2,-8 2 1,-10 2-2,-9 2 0,-3 7-3,-11-4-3,20 14-31,-28-17-2,16 11-1,-6-8 1</inkml:trace>
  <inkml:trace contextRef="#ctx0" brushRef="#br0" timeOffset="15054.0965">13599 11819 82,'26'3'41,"-4"-2"-1,10 7 1,0 2-40,5 8 0,-4 5 1,-1 13-1,-12 5 0,-7 11-1,-8 7-3,-15 1-3,2 9-33,-28-4 1,-6 5-4,-24-8 2</inkml:trace>
  <inkml:trace contextRef="#ctx0" brushRef="#br0" timeOffset="15600.1">8266 13229 56,'0'0'42,"12"10"-3,4-15 3,19-1-27,5-10-10,16-1 0,6-4-2,7-4-1,2-1-1,-2 2 0,-7 6-2,-9 3-2,-12 13-2,-18-4-8,1 18-27,-24-12 0,2 25-2,-15-12 1</inkml:trace>
  <inkml:trace contextRef="#ctx0" brushRef="#br0" timeOffset="16676.5045">2417 14041 45,'0'0'35,"0"0"0,-10-4-1,1 24-30,-9 10-2,4 15 1,-7 11-1,2 15 1,-6 4-1,6 5 1,-1-5-1,5-6 0,2-12-2,6-12 0,5-21 1,2-24 1,14-7-1,2-23-1,4-18 3,4-12-2,4-12 2,1-7 0,0-5-1,2 1 0,-4 5 1,-3 11-1,-3 13 0,-4 13 0,0 11 0,-4 15 0,1 12-2,1 16 1,2 11-2,0 10 1,4 8-1,2 12 0,2 8 0,-1 4-1,0 5-2,-7-8-2,7 10-20,-16-20-13,3-2 1,-11-20-2</inkml:trace>
  <inkml:trace contextRef="#ctx0" brushRef="#br0" timeOffset="16832.5045">2548 14276 63,'-9'-10'40,"4"-8"-3,18 8 2,8-3-37,17-9-4,20 5-33,3-11-1,18 4-3,2-6 1</inkml:trace>
  <inkml:trace contextRef="#ctx0" brushRef="#br0" timeOffset="17050.9045">3057 14297 53,'-13'1'38,"13"-1"-2,23-20-1,8 1-32,16-4-3,5-10-13,9 10-22,-4-3-1,2 10 0,-11 1-1</inkml:trace>
  <inkml:trace contextRef="#ctx0" brushRef="#br0" timeOffset="17222.5045">3211 14459 75,'-40'26'41,"20"-2"-1,8-23-2,22-10-37,26-14-3,12-21-21,22 6-16,7-13-1,17 0-1,3-6 0</inkml:trace>
  <inkml:trace contextRef="#ctx0" brushRef="#br0" timeOffset="17659.3045">4681 13650 56,'-31'18'38,"0"21"1,-14 9-1,2 20-31,-11 2-1,10 13-1,1-2-2,16 1 0,12-12-1,16-8-1,13-17 1,15-12 0,10-17-1,8-14 1,2-15-1,-3-10 0,-8-8 0,-9-7-1,-15-1 0,-10-4 0,-16 4-1,-11 0-1,-8 4 0,-5 3-1,6 8-3,-4-6-7,20 16-28,1-2 2,13 16-3,17-18 3</inkml:trace>
  <inkml:trace contextRef="#ctx0" brushRef="#br0" timeOffset="18049.3045">5114 13861 69,'0'0'40,"21"-9"-1,15 1 0,14-13-35,8 1-1,4-1 1,1 6-2,-4 5 0,-7 9 0,-12 8-1,-12 11 0,-17 12-1,-15 13 1,-16 9-2,-10 8 1,-8 3 0,-2 2-1,1-5 0,9-6 0,13-9-1,11-16-2,22-9-4,6-26-31,33-8-2,4-22 0,17-4 0</inkml:trace>
  <inkml:trace contextRef="#ctx0" brushRef="#br0" timeOffset="18361.3045">6081 13713 73,'-45'21'41,"6"12"0,-4-5 0,12 4-37,7-2-1,12 2 0,8-7-2,16-2 1,7-8-2,17-2 1,10-8-1,8 0 0,3-5 0,1 1 0,-2 4 0,-7 2-1,-8 7 1,-14 4-2,-10 7 2,-14 3-2,-9 5 0,-9-3-2,-2 3-2,-11-17-9,12 5-25,-7-17 0,11-4-2,-1-17 2</inkml:trace>
  <inkml:trace contextRef="#ctx0" brushRef="#br0" timeOffset="18517.3045">6147 13672 90,'0'0'44,"17"-20"-1,6 13-2,17-10-43,0-19-18,22 11-20,0-10-2,13 8-2,-1-7 1</inkml:trace>
  <inkml:trace contextRef="#ctx0" brushRef="#br0" timeOffset="19359.7045">6976 13835 51,'-10'18'39,"-9"4"-2,2 10 0,-8-2-28,6 10-4,-5-4-1,7 0-1,2-7-1,7-5-2,6-13 1,2-11-1,20-5 0,0-14 0,6-10 1,2-5 0,1-5-1,-1-3 1,-4 2 0,-5 4 0,-5 6 1,-6 9-1,-8 8 1,0 13-1,-11 4-1,4 6 1,-1 5 0,5 3 0,3-2 0,7-2-1,7-6 1,9-7-1,9-6 1,7-6 0,2-5-1,3-2 1,-1-1-1,-3 0 1,-8 3-1,-8 6 1,-7 6-1,-17 4 0,9 17 1,-14 7-1,-4 7-1,-3 4 1,1 5-1,-2 1 0,4-2-1,3-8-2,11-3-4,-5-28-30,20 8-2,6-29-3,10-4 3</inkml:trace>
  <inkml:trace contextRef="#ctx0" brushRef="#br0" timeOffset="19765.3045">7616 13368 58,'0'0'41,"11"5"-1,-11-5 1,24 1-32,-10-4-3,7 3-1,-4-1-2,3 3-1,-4 1 0,-1 3-1,-5 3 0,-3 4-1,-7 3 0,-4 5 1,-7 2-1,-4 4 0,-4 1 0,-3 2 1,-3 1-1,3-1 0,0-2 0,6-1 1,4-5-1,8-2 1,7-4-1,10-4 1,8-4 0,6-4-1,7-2-1,1-6-3,13 9-11,-9-17-26,8 6 0,-5-9-2,3 2 0</inkml:trace>
  <inkml:trace contextRef="#ctx0" brushRef="#br0" timeOffset="20311.3045">8610 13559 61,'-5'23'40,"-8"3"-2,1 12 1,-5-1-37,4 4 0,2-1-2,4-2 0,9-2-4,-4-21-20,18 0-13,1-11-2,8-5 1,-4-9-1</inkml:trace>
  <inkml:trace contextRef="#ctx0" brushRef="#br0" timeOffset="20514.1045">8472 13689 67,'0'0'41,"0"0"-1,0 0 0,18 6-36,1-7-2,6 2 0,6 1-4,0-5-3,11 10-31,-11-9-3,5 8-1,-9-4 0</inkml:trace>
  <inkml:trace contextRef="#ctx0" brushRef="#br0" timeOffset="20716.9045">8444 14060 76,'18'-2'43,"14"-8"-2,4-17-4,12 4-36,10 1-4,-2-9-11,10 16-27,-9 1 2,3 7-4,-6 0 3</inkml:trace>
  <inkml:trace contextRef="#ctx0" brushRef="#br0" timeOffset="21231.7045">9815 13556 66,'-11'-15'41,"-14"3"-2,-5 13 0,-14 5-34,-3 6-2,-2 6 0,1 6-1,4 4-1,8 0 1,13 0-1,14-1 0,13-6 0,17-2 0,13-3 0,10-1-1,9 0 1,0 2-1,-3 3 1,-5 4-1,-11 5 0,-12 2-1,-15 0 1,-13-1-1,-13-1 1,-9-5 0,-6-5 0,-3-10 0,2-8 0,4-9 0,6-10 1,9-11 0,13-7-1,9-7 1,12-5-1,8-4 0,9-1 0,3 1 0,5 11-4,-6-6-6,9 20-29,-13-1-2,0 13 0,-6 0-1</inkml:trace>
  <inkml:trace contextRef="#ctx0" brushRef="#br0" timeOffset="21543.7045">10565 13445 63,'0'0'38,"3"17"0,-22 11-1,-7 14-34,-13 12-1,-5 8-2,-5 9-1,-2-2-2,5 3-4,-2-15-30,18-9-1,9-18 0,15-14 0</inkml:trace>
  <inkml:trace contextRef="#ctx0" brushRef="#br0" timeOffset="21886.9045">10314 13314 65,'-30'3'38,"-1"5"1,6 11 0,6 2-36,5 7 0,6 0-1,9 4 0,6-5 0,8 0 0,7-9-1,5-7 0,3-11 0,1-8 0,-2-10-1,-4-6 0,-6-6 1,-8-3-1,-7-1 0,-10 1 0,-7 5 1,-6 4-2,-3 8 1,-3 6-1,1 10-1,-3 7-1,12 15-8,-4-1-28,16 8 0,6-3-1,12 7 1</inkml:trace>
  <inkml:trace contextRef="#ctx0" brushRef="#br0" timeOffset="22198.9045">10709 13722 53,'-11'26'41,"-8"-5"-2,5 4 3,-2-4-30,10 3-6,0-8-1,11 4-2,5-9-1,8-3 0,6-5-2,4-7 1,2-4-1,0-5 1,-6-3-1,-2-6 1,-10 2-1,-6-2 0,-11 1 0,-10 1-1,-5 5-3,-13-7-6,7 13-30,-14 0 0,4 11-1,-6-2-1</inkml:trace>
  <inkml:trace contextRef="#ctx0" brushRef="#br0" timeOffset="23010.1045">2827 15060 19,'0'0'35,"0"-18"0,0 18-1,-10-1-22,6 17-6,-9 6-1,0 12-2,-7 7 0,0 6 0,-2 5-1,2 3-1,1-5 1,5-4-2,3-9 1,4-10-1,4-9 1,3-18-3,0 0 3,21-21 1,-6-13-1,5-9 1,-2-15 0,4-4 1,0-10-1,-1 1 2,-1-1-2,-3 8-1,0 9 0,-7 12 1,2 13-2,-5 13 1,-7 17-1,16 19 0,-8 12 1,2 14-1,1 12 0,3 8 0,2 6-1,1 1 0,2 1-2,-3-12-4,11 5-26,-15-27-6,7-3-1,-10-21 0</inkml:trace>
  <inkml:trace contextRef="#ctx0" brushRef="#br0" timeOffset="23197.3045">2882 15174 58,'-11'-8'41,"11"8"-2,19-12-2,12 2-33,17-6-2,14-6-3,17-1-3,0-16-29,19 10-6,-5-8-1,7 13-1</inkml:trace>
  <inkml:trace contextRef="#ctx0" brushRef="#br0" timeOffset="23400.1045">3569 15142 49,'3'-10'40,"20"-2"-1,5-17-1,14 4-36,5-2-2,4 0-4,12 13-30,-17-2-3,1 15-2,-16 1 0</inkml:trace>
  <inkml:trace contextRef="#ctx0" brushRef="#br0" timeOffset="23587.3045">3615 15383 56,'-12'16'41,"12"-16"-2,14-6-1,16-13-35,19-9-4,18 5-9,4-14-27,22 5-1,3-7-3,13 6 0</inkml:trace>
  <inkml:trace contextRef="#ctx0" brushRef="#br0" timeOffset="24226.9045">5296 14655 34,'0'0'36,"-17"10"2,-7 0-1,1 21-31,-12-4-1,3 18 0,-7 2-1,5 19-1,-2 3 2,9 6-3,9-1 1,12-3 0,12-9-2,14-9 1,12-16-1,13-17 0,10-19 0,4-13 0,-2-14 0,-7-10-1,-10-5 0,-12-5-1,-19 2 0,-16 1 0,-17 11-2,-15 3 0,-5 14-1,-8 1-2,11 18-8,-8-8-24,25 11-1,4-7 1,20 0-1</inkml:trace>
  <inkml:trace contextRef="#ctx0" brushRef="#br0" timeOffset="24585.7045">5796 14810 31,'0'0'39,"-8"-13"2,23 2 0,3-17-18,13 8-18,6 0-1,2 3 0,1 7-2,-3 8 1,-5 8-2,-7 10-2,-14 7 0,-11 9 0,-14 7 0,-7 6 1,-6 4 1,-8 3-2,0-2 2,2 0 0,4-7-1,9-5 1,12-11-1,12-11-1,17-9-1,12-17-3,18-4-4,-2-22-26,22 6-4,-4-15-2,12 3 0</inkml:trace>
  <inkml:trace contextRef="#ctx0" brushRef="#br0" timeOffset="24897.7045">6469 14730 43,'-26'22'37,"-4"-3"4,9 7-3,-2-7-29,13 7-1,3-4-3,10 3-2,4-4 0,8-1-1,7-5 0,4 0-1,4-3 1,5 0-1,1-3 0,-1-1-1,-2 3 1,-4 1-1,-5 2 0,-6 2 0,-7 4 1,-9 2-1,-6 2-1,-6 1 0,-4-1-1,-3-4-1,2 1-2,-5-14-3,15 4-28,-10-21-3,13-1-2,-5-19 1</inkml:trace>
  <inkml:trace contextRef="#ctx0" brushRef="#br0" timeOffset="25053.7045">6526 14721 77,'0'0'44,"5"-10"-2,12 11-2,6-12-39,13-10-5,26 6-29,-3-17-8,15 9 1,1-5-4</inkml:trace>
  <inkml:trace contextRef="#ctx0" brushRef="#br0" timeOffset="25864.9045">7228 14916 49,'-2'-13'26,"2"13"-3,0 0-2,2 12-3,-2-12-4,-9 18-4,-3-3-4,5 12-1,-7 2-2,2 5 0,-3 0-2,2-1 1,0-5-1,5-6 0,5-12 0,3-10 0,12-11 0,3-11 0,5-8 0,2-5-1,2-3 1,0 1-1,-2 5 1,-6 5-1,-3 8 0,-4 7 1,-9 12-1,0 0 1,4 14 0,-5 4 0,-1 1 0,4 2 0,3-3 0,6-3-1,7-6 1,10-8 0,3-7-1,8-7 1,3-4-1,0-2 0,-4-1 1,-2 2-1,-8 3 1,-7 5-1,-5 4 0,-16 6 1,10 5-1,-11 6 0,-2 4 0,-2 6-1,-1 4 0,-2 2-3,7 11-7,-12-16-29,19 6-1,-5-15-2,12-4 1</inkml:trace>
  <inkml:trace contextRef="#ctx0" brushRef="#br0" timeOffset="26317.3045">7927 14401 64,'15'1'42,"-4"-6"-1,9 9 1,-3-7-37,7 4-1,-2-1-1,0 2-1,-2 0 0,2-1-1,-2 1-1,-4 1 1,-5 2 0,-11-5-1,2 22 0,-12-4 1,-8 5-1,-6 4 0,-6 4 0,-1 2 0,-1-1 0,3-1 0,8-5 0,10-3 0,11-11 1,0-12-1,33 4 0,0-12-1,11-3-2,7-13-5,18 9-30,-8-13-3,9 10-2,-4-5 1</inkml:trace>
  <inkml:trace contextRef="#ctx0" brushRef="#br0" timeOffset="26707.3045">8746 14530 64,'0'0'41,"7"-14"-1,-7 14 2,0 0-38,3 16 0,-3 0-1,-2 11-1,-3 4-1,-1 3 0,1 4-1,-4-1-2,4-1-1,-3-11-7,13 4-31,-8-15 1,5 0-3,-2-14 3</inkml:trace>
  <inkml:trace contextRef="#ctx0" brushRef="#br0" timeOffset="26878.9045">8623 14723 56,'-12'2'42,"12"-2"0,0 0 1,6-14-31,18 4-7,4-2-2,6-1 0,5 4-5,4-6-2,5 20-22,-11-14-16,-3 15 0,-9-3-2</inkml:trace>
  <inkml:trace contextRef="#ctx0" brushRef="#br0" timeOffset="27050.5045">8559 15105 58,'-4'10'43,"23"-3"-1,10-22 2,21-12-34,8-4-9,4-7-5,18 5-34,-15-6-2,5 11-3,-13-3 1</inkml:trace>
  <inkml:trace contextRef="#ctx0" brushRef="#br0" timeOffset="44584.9045">9803 14569 51,'-10'2'38,"-2"7"1,-10 3-2,0 5-32,-4 5-2,7 5 0,2-3 0,12 2-1,6-5 1,17-5-2,12-9 0,13-4-1,6-5 0,4 0 0,0 2 0,-6 6 1,-7 5-1,-13 12 0,-13 11 0,-14 7 0,-12 9 0,-9 3 0,-6-1-2,-4-6 0,9 1-11,-5-22-27,14-13 1,13-12-2,-2-21 1</inkml:trace>
  <inkml:trace contextRef="#ctx0" brushRef="#br0" timeOffset="45115.3045">9824 14623 63,'-11'2'39,"11"-2"0,10-5-1,10-6-37,18-4-1,13-1 0,8-2 0,5 0 0,3 3-1,-1 2 0,-1 4 0,-7 4-1,-5 6-1,-13 0-1,-1 6 1,-13-4 0,-2 4 0,-11-1 2,-13-6 1,12 15 1,-12-15 2,-6 23 0,-8-7 3,0 13-2,-10 3 1,1 13-1,-7 5 0,3 8-1,1-2 0,5 4-1,7-9 0,13-6 0,13-13 0,18-15-2,17-16 1,13-14-1,12-16 0,8-12 1,1-6-2,-5-7 2,-8-1-1,-15 3 0,-18 4 0,-20 9 1,-22 10-2,-20 12 1,-14 14-1,-12 11-1,-5 13 0,-2 4-4,15 16-30,1-9-4,24 0-3,16-13 1</inkml:trace>
  <inkml:trace contextRef="#ctx0" brushRef="#br0" timeOffset="45661.3045">11652 15117 56,'-6'25'40,"-15"6"-1,-5 15 0,-10 8-41,-4-7-13,9 6-22,7-10-2,15-8 1,9-19-2</inkml:trace>
  <inkml:trace contextRef="#ctx0" brushRef="#br0" timeOffset="46316.5045">12685 14472 40,'0'0'36,"-9"24"0,-7 5 0,-7 8-32,-3 16 0,-7 2 1,1 18-1,-7-2 2,4 7-3,2-9 0,5-4 0,4-16 0,10-10 0,4-21 0,10-18-1,20-21-1,3-20 0,8-13 1,5-13-2,5-9 1,2-6 1,-2-3-1,-1 1 0,-4 9 0,-4 9 0,-4 12 0,-5 14 0,-3 12-1,-2 16 1,1 17-1,-1 15 0,1 10 1,1 12 0,2 8-1,0 8 0,0 4 0,-3 4-2,0 3 0,-6-2-1,-2 1-2,-7-12-4,10 4-30,-17-21-2,7-2 1,-9-23 0</inkml:trace>
  <inkml:trace contextRef="#ctx0" brushRef="#br0" timeOffset="46503.7045">12746 14829 64,'-34'-8'41,"3"-3"-1,20 9 0,12-9-34,24 0-2,19-8-1,16-3-2,18-2-5,7-12-6,24 9-28,0-7-1,13 8-2,-13-3 1</inkml:trace>
  <inkml:trace contextRef="#ctx0" brushRef="#br0" timeOffset="46862.5045">13499 14755 61,'31'-7'43,"16"4"-1,0-7-1,11 10-34,0-8-6,5 2 1,1-1-4,-3-2 0,3 9-10,-15-15-26,13 10-1,-10-9-1,2 8 2</inkml:trace>
  <inkml:trace contextRef="#ctx0" brushRef="#br0" timeOffset="47112.1045">13516 15067 64,'21'7'42,"19"-27"-2,26 0 0,0-13-38,19-2-2,8 0 0,0-1-3,1 6-1,-10-7-11,4 17-23,-15-6 0,1 8-3,-14-5 5</inkml:trace>
  <inkml:trace contextRef="#ctx0" brushRef="#br0" timeOffset="47299.3045">14071 14279 73,'-41'12'38,"10"4"-5,9-1-11,14 10-60,7-5 0,12 5-2,1-3 1</inkml:trace>
  <inkml:trace contextRef="#ctx0" brushRef="#br0" timeOffset="47455.3045">13985 15279 68,'-23'15'39,"23"-15"-5,-4-24-32,18-13-42,19-4-1,5-15 0</inkml:trace>
  <inkml:trace contextRef="#ctx0" brushRef="#br0" timeOffset="47970.1045">15467 14236 53,'-13'4'38,"-3"2"-1,0 14 0,-10 10-31,1 11-2,-9 11-2,-3 18 2,-11 12-1,3 10-1,-2 2 0,9-1-1,7-7 0,13-9 0,14-17 0,16-14-1,15-21 1,10-18 0,9-14-1,3-11 1,-3-12-1,-7-9 0,-7-4 1,-13-4-2,-12 3 1,-12 1-1,-14 5 0,-8 4 1,-4 8-2,-3 4 1,6 13-5,-6-5-23,21 18-10,2-7 0,11 3-1</inkml:trace>
  <inkml:trace contextRef="#ctx0" brushRef="#br0" timeOffset="48516.1045">15598 14462 72,'5'-21'41,"29"-1"-1,15-23-3,20 5-34,13-4-1,12 2 0,4 7 0,-3 7-2,-14 11 0,-14 13-1,-20 12 1,-17 12 0,-20 11 0,-18 9 0,-18 8 0,-12 5 0,-7 0 0,-3-4 1,4-5-1,8-8 1,12-12-1,15-10 0,9-14 0,26-4 0,9-7 0,8-2 0,4 2 0,1 3 0,-6 6 0,-10 10 0,-12 11 0,-16 11 1,-14 9-2,-17 10 0,-13 6 0,-9 6 0,-6 1-1,-5-3-2,9-1-5,-3-22-30,26-5 0,9-27-1,28-14 0</inkml:trace>
  <inkml:trace contextRef="#ctx0" brushRef="#br0" timeOffset="48859.3045">16668 14377 62,'-45'20'39,"1"11"-1,-7-4 0,14 7-33,-6 1-2,12 6 1,5 1-1,13 4-1,9 0 0,12-1-2,9-3 1,12-7-1,9-9 1,8-12-2,6-16 1,4-11 1,4-16 1,-5-12 0,-6-7-1,-9-7 1,-11-2-1,-11 1 0,-14 1-1,-13 6 0,-9 5-1,-9 9-2,-1 15-1,-6 5 0,3 20-4,-7-1-22,18 25-9,-3-3-1,15 12 1</inkml:trace>
  <inkml:trace contextRef="#ctx0" brushRef="#br0" timeOffset="49467.7045">17088 14547 44,'0'0'37,"-1"22"2,-2-6-2,4 16-17,-8 1-15,0 6-2,-4 2 0,-2 2-2,-1-5 1,2-3-1,4-10 1,8-11-3,0-14 2,22-13-1,4-12 0,7-11 1,6-9 0,2-5 0,2-1 0,-5 1 0,-4 7 0,-7 8 1,-11 10-1,-9 13-1,-7 12 0,-11 8 1,-4 9-1,0 7 0,1 2-1,5 0 1,8-4 0,10-6 0,11-9 0,11-11 0,13-10 0,6-7 1,6-7 0,-3-1-1,-3 2 1,-8 4 0,-9 5 0,-9 13-1,-12 8 1,-11 13-1,-8 11 0,-7 10 0,-3 5-1,-1 4-2,3 3 0,0-8-4,15 7-18,-3-24-15,16-1 1,-1-22-3,15-4 1</inkml:trace>
  <inkml:trace contextRef="#ctx0" brushRef="#br0" timeOffset="49873.3045">17914 13906 73,'0'0'41,"15"-13"-2,10 10 1,-7-11-38,11 8-1,-1 3-1,1 6 1,-7 5-1,-6 8 0,-9 6 0,-8 6-1,-9 3 2,-7 4 0,-5-1 0,-2 2 0,1-4 1,4-4-2,8-6 2,12-6-1,13-7 0,10-8-2,16-3-3,2-10-4,23 9-30,-9-11-1,11 7-1,-8-8 0</inkml:trace>
  <inkml:trace contextRef="#ctx0" brushRef="#br0" timeOffset="50232.1045">18720 14121 61,'15'-11'40,"-4"17"-2,-11-6 1,4 27-32,-11 2-5,-3 12 0,-5 8 0,-3 10-1,-5 3-1,-2-2-1,7 1-4,-4-16-4,19-2-29,-6-20 0,13-8 0,-4-15 0</inkml:trace>
  <inkml:trace contextRef="#ctx0" brushRef="#br0" timeOffset="50419.3045">18563 14372 73,'-36'-12'41,"12"14"-1,-4-7-1,15 13-31,13-8-3,0 0-2,39-7-2,5-7-3,17-1-2,9-8-2,19 9-9,-2-15-24,12 11-1,-8-5-1,4 10 1</inkml:trace>
  <inkml:trace contextRef="#ctx0" brushRef="#br0" timeOffset="50871.7045">18417 14865 67,'-16'6'42,"16"-6"-2,10-5 1,11 4-36,5-10-4,13-5-1,10-2-3,5-5-2,13 8-4,-6-15-27,17 14-3,-6-7-1,6 8 1</inkml:trace>
  <inkml:trace contextRef="#ctx0" brushRef="#br0" timeOffset="51355.3045">19695 14199 71,'-21'7'40,"0"13"-2,-9 1 1,0 8-37,0 6-1,6 1-1,5 1 1,9-1 0,8-6 0,14-7 0,13-10 0,16-7 0,9-9-1,4-2 1,3-4-1,-3 3 1,-7 3-1,-10 7 0,-13 10 1,-16 7-2,-12 12 1,-16 7 0,-10 7-1,-5 2 0,-3-2 0,-1-5-2,4-4-2,3-21-8,17-1-26,5-23 0,15-8-1,2-19 1</inkml:trace>
  <inkml:trace contextRef="#ctx0" brushRef="#br0" timeOffset="51838.9045">19659 14245 77,'-10'-7'41,"10"7"-2,15-17-1,12 5-36,14-4-1,12-1-1,11-1 0,8 3 0,5 3-1,4 1 1,-2 4 0,-5 3 0,-6 4 0,-12 3 1,-12 3-1,-12 4 1,-16 4 0,-14 6 0,-11 5-1,-11 6 1,-9 6 0,-3 7 1,-8 6-1,3 4 1,3 1-1,7-1 0,12-4 0,11-5-1,15-13 0,11-12 0,13-12 0,6-14 0,8-12 0,2-12 0,-1-12 0,-6-7 0,-7-2 0,-8-3 0,-11 1-1,-8 0-1,-13 5 0,-11 6-2,-4 12 0,-9 5-1,2 17-3,-9-2-20,16 21-10,-6 1-1,17 11 1</inkml:trace>
  <inkml:trace contextRef="#ctx0" brushRef="#br0" timeOffset="52509.7045">21077 14386 70,'-2'21'40,"-10"-1"-2,2 13 1,-11 2-37,0 5 0,-3 2 0,0-1-2,2-2 1,6-5-2,7-10 2,10-9-2,12-16 1,10-12 1,11-13 0,5-11 0,4-7 0,-2-5 1,-2-2-1,-7 2 0,-8 6 0,-6 7-1,-11 11 1,-6 10-1,-1 15 1,-15 1 0,6 13-1,-1 4 1,6 3-1,3 2 1,8 0-1,6-5 0,11-4 1,6-7-1,9-8 1,9-5 0,3-7 0,3-4 0,-1-5-1,-1-1 1,-5-1 0,-4 3-1,-10 3 0,-8 5 0,-9 11 1,-16 2-1,8 24 0,-14 3 0,-6 11-1,-3 4 0,-2 7-1,0-2-2,6 0-2,-4-24-20,20 3-15,-5-26 1,22 0-1,-2-28 0</inkml:trace>
  <inkml:trace contextRef="#ctx0" brushRef="#br0" timeOffset="52884.1045">21882 13698 87,'0'0'39,"-2"-15"-1,23 4 0,6-9-35,13 2 0,5-1-1,4 7 0,-3 2 0,-2 8-1,-8 8 0,-12 9 0,-11 6-1,-12 8 1,-13 6-1,-10 4 0,-9 4 0,-4 3 0,-2-3 0,5-3 0,4-3 0,10-7 0,9-5 0,12-5-1,12-5 1,7-7-2,11 2-1,3-11-6,21 9-29,-15-10-1,12 8-2,-9-10-2</inkml:trace>
  <inkml:trace contextRef="#ctx0" brushRef="#br0" timeOffset="53071.3045">22324 14608 51,'0'0'2,"0"0"-2,7-26-1,-4 6-36</inkml:trace>
  <inkml:trace contextRef="#ctx0" brushRef="#br0" timeOffset="158468.5045">15168 13480 37,'-28'21'34,"-9"23"2,-5 31-1,-11 25-29,2 43 1,-8 22-2,11 30 0,0 10 0,19 11-3,13-3-1,25-9-4,29-15-5,18-36-30,36-28 1,20-37-4,28-32 2</inkml:trace>
  <inkml:trace contextRef="#ctx0" brushRef="#br0" timeOffset="162118.9045">20515 13581 22,'-3'-20'29,"0"8"-13,-7-13 2,10 25 0,-15-26 0,15 26 0,-21-17-3,21 17-6,-16-9-4,16 9 0,-13-6-2,13 6-1,0 0-1,0 0 0,0 0 0,0 0 0,0 0 0,14 5-1,-14-5 1,13 21 0,-6-6-1,1 1 1,1 1-1,5 3 0,0-2 0,4 1 0,2-1 0,3-2 0,3-1 0,0 1 0,0-1 0,-3 0 0,-1 2 1,-5 1-1,-2 4 0,-2 2 0,-6 3 0,-1 2 0,-3 1-1,1 1 1,-1 0 0,1 0-1,2-2 0,2-3 0,2 0 0,2-1 1,-1-1 0,0-2-1,-2 2 1,-3 1 0,0 1 0,-4 3 1,-3 0-1,-2 2 0,1 1 0,0 2 0,-1-1 0,3-1 0,-1-1 0,1-2 0,0 1-1,-1-2 1,-1 0 0,-3-1 0,-2 1 0,-3 2 0,-2 0-1,-1 0 0,0 0 0,-1-2 0,0-2 0,0 1 0,1-3 1,0-2-1,2 0 1,-3-2 0,0 4 0,0-1 1,-2 1-2,0 1 2,-3-1-1,1 3 0,-2-1 0,1 2 0,2 0 0,0-2 0,0 0 0,2 0 0,1 1 0,2-3 0,-1 0 0,-1 0 0,0-1 0,-2 2 1,-4-1-1,-3 4 0,-5-1 1,-3 2-2,-4-1 2,0-2-2,2-3 2,3-4-4,7-2-4,-3-16-28,26-1-2,-14-12 0,22-2-1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12T20:08:20.97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12807 3110 51,'-12'-13'30,"12"13"1,17-13-1,0 4-21,7 5-7,6-2-2,8 1 0,6 1 1,8-1 0,6-1 1,11 2 0,8-2-1,9 3 2,7-3-1,10 2 0,1 1-1,8 2 1,5 1-1,5 2-1,2-1 1,5 2-1,3-1 0,7 0 0,8-1 1,5 2 0,4-2 0,5 1 0,6-2 0,7 2 0,3 0-1,4 0 1,4 0-1,6 2 0,0-2 0,8 1 0,0 0 0,4 0 0,0-1 0,8 1 1,-2-3-1,-1 0 1,7-3 0,-1 2 0,0 0 1,2 0-1,-1-1 1,-3 3 0,-6-1-1,-1 2 1,-4 2-1,-7-1 1,-3 2-1,-3-2 0,-5 1-1,-3-3 1,-1-1-1,-4-3 1,-6 0-2,-4-5-3,0 8-29,-21-9-2,-14 5 0,-24-4-3</inkml:trace>
  <inkml:trace contextRef="#ctx0" brushRef="#br0" timeOffset="1092">12858 3000 70,'0'0'34,"-1"-12"-3,1 12-1,0 0-28,0 0-2,0 0 1,0 0 1,10 19-1,-6-4 0,-1 11 1,-2 3-1,-2 12 1,-6 6-1,0 11 0,-2 7-1,0 4-1,2 8 1,1 3 0,5 2 0,4 2-1,5 1 1,4 4 0,2 1 0,1 3 0,-3 3 0,-1 3 0,-3 5 0,0 1-1,-4 3 1,-3 2 0,-1 0 1,1 3-1,0 2 1,2-1-1,0 0 2,2-1-2,-1 1 1,2-2 0,0-3 0,-3 1 0,-1 0 0,-5-2 0,0-2 0,-2-2 1,-2-3-1,1 0 1,1-2-3,0-1 3,2-1-2,0 1 1,0-3-1,-1 5-1,1-4 0,-3 1 0,-2 3 0,-3-1-1,-1-1 2,-2-1-1,0-2 0,2-2 3,1 0-1,3-1 0,1-2 0,4-1-1,2 0 1,4 1-1,-1 0 0,1 1 0,-2-3 1,-2 2 0,-2 0-1,-3-2-1,0-1-1,-5-17-12,8 6-21,1-13-1,8-7-2,2-14 1</inkml:trace>
  <inkml:trace contextRef="#ctx0" brushRef="#br0" timeOffset="2043.6">12838 9147 19,'0'0'29,"3"-14"0,-3 14 1,0 0-12,-4-17-11,4 17-2,0 0-2,-2-11-2,2 11 1,0 0-1,0 0 1,0 0 0,0 0 2,16 16-1,-16-16 1,19 26 1,-11-7-1,3 14 1,-5 4-3,1 10 1,-6 5-2,-2 8 0,-4 5 0,0 2 0,-1 2-2,-2-6-4,10 2-27,-7-6-1,7-2-2,0-9 2</inkml:trace>
  <inkml:trace contextRef="#ctx0" brushRef="#br0" timeOffset="2776.8">12750 9989 35,'0'0'31,"-11"1"3,11-1-1,0 0-16,0 0-5,0 0-2,16 8-3,1-2-3,2-3-1,9 3 0,3 0-2,7 0 0,4 0 0,9 0 0,4-1-1,9-1 0,7-1 0,10 0 1,8-2-1,8 0 0,8 0 0,3 1 1,8-1-1,8 2 0,4 1 0,1 1 1,2 1-1,4 3 0,3 0 0,4 1 1,3 0-1,1-1 1,3-2 0,10-1 0,7-2 0,3-3-1,3-2 1,9-2 0,3 0 0,6-2 0,6 2 0,0-2-1,2 2 1,3-2 0,4-2-1,-1 1 1,5-3 0,3 0 0,1-4 0,2-1 0,1-3 1,4-1-1,-1-2 1,-2 2-1,-3 0 0,-7 2 0,-6 4 0,-11 2-1,-9 5 0,-11 5 0,-12 4 0,-8 4 0,-11 1 0,-7 2 0,-6-4-1,-1-3-1,1 1-3,-13-12-31,8-3-2,-7-15 0,-6-3-1</inkml:trace>
  <inkml:trace contextRef="#ctx0" brushRef="#br0" timeOffset="3728.4">21719 2736 48,'-15'-5'32,"0"0"-1,4 3 0,0-4-24,11 6-2,2 13-2,5 5-1,2 5 0,1 9-1,1 11 1,0 10 0,-4 6 0,0 11 1,-3 6-1,-2 11 1,-2 5-1,1 8-1,0 1 1,3 10-1,-1 4 0,3 6 0,0 2 0,1 5-1,-1 6 0,0 6 0,-3 4 0,-1 3 1,-2 1 1,-1 1-1,-1 4 0,2-1 0,-4 2 1,3-3 1,0 0 1,1 2-2,-1-1 0,1 2-1,-2-4 1,-1 2 2,0-1-2,-3 0 0,0-1-3,-1-3 2,0 3-2,0 0 3,3-1-4,1-2 2,3-3-1,3-1 0,1-2 0,3 0 1,1-5 1,2-1 0,0-1 0,-1 2-1,-2 4 2,-3-2-1,-2 0 1,-3 2 0,-4-2-2,-3-1 0,-5-4 0,-2-11-1,3-3-15,-5-24-23,7-14 0,-5-24-2,8-20 2</inkml:trace>
  <inkml:trace contextRef="#ctx0" brushRef="#br0" timeOffset="4539.6">12579 3015 47,'0'0'31,"24"4"0,-3-13-5,16 6-16,1-15 1,20 9-1,4-19-2,16 2-2,7-15-1,18 0-1,12-20 0,13-3-2,9-9 1,15-4-1,13-8 1,8-4-1,10-2-2,6-2 2,5-1-1,7 0 1,2-2-2,4-6 1,-104 52 0,15-7-1,-1 0 0,13-7-3,-1 5 0,6-5-12,-2 1-23,3 0 0,-8 5-2,1 2 1</inkml:trace>
  <inkml:trace contextRef="#ctx0" brushRef="#br0" timeOffset="5304">16585 1305 47,'0'0'30,"-84"-16"1,84 16 0,-53-10-25,53 10-1,0 0 0,0 0 0,0 0 0,0 0 1,0 0-3,87 4 1,-33 0-2,9-1-1,14-1 0,9 1 0,14-1 0,7-1 0,15 1 0,7-1 0,11 0 1,8-1 0,11 0-1,5-1 1,11 0 0,8-2-1,8 1 1,7-1-1,8-2 0,3 0 1,7 0-1,3-1 0,3-1-1,2 0 1,4-1-1,2-1 0,2-1-1,-1 0 1,1-2 0,0 1 0,-3-1 0,1 1 0,-3-1 1,-5 1-1,-3-1 0,-6 2 0,-6 0 0,-12 1-2,-8 0-4,-9 2-9,-19 2-23,-11-1 1,-18 2-1,-14 1 0</inkml:trace>
  <inkml:trace contextRef="#ctx0" brushRef="#br0" timeOffset="5756.4">24576 1066 33,'0'0'28,"0"0"1,0 0-7,0 0-17,0 0 1,0 0 0,0 0 1,-68 13-1,-26 30 0,7 24-1,-18 19 1,-19 19-3,-22 20 2,-18 14 1,-17 12-4,-9 11 0,-2 0-1,-16 6 0,-8-2-2,-5 1 0,-2-15-5,14 0-11,12-27-16,27-21 0,27-34 0,38-26-1</inkml:trace>
  <inkml:trace contextRef="#ctx0" brushRef="#br0" timeOffset="6864">24280 1255 23,'0'0'28,"15"-51"1,-15 51-1,0 0-14,0 0-6,0 0-2,21-52 0,-21 52-2,0 0-1,0 0 1,0 0 2,0 0-2,0 0 0,0 0 0,15 52-1,-6-5-1,-5 13 2,-1 10-3,-8 8 0,-2 11-1,-3 3 0,0 2 2,-2-3-2,0 3 1,1-2-1,-1 5 0,1 7-1,-1 3 2,1 4 0,-3 6-1,-1 2 1,0 1 0,2 6 1,0 2-1,3 0 2,0-4-1,5 1-1,0-3-1,5 4 1,0 1-2,2-2 1,-1 0 1,1-1-2,-2-1 1,0 5 0,-4 1 0,2-2 1,-2-2 0,2 2 0,0-1 0,0 1 0,2 1 0,2-4-1,-1-2 3,1 1-2,-1 1-1,0-3 2,-1 0-2,0-3 1,2-2 1,-1-3 0,-1 0-2,2-2 1,0-1-1,2-2 1,2-2-2,1 3 2,-2-4-2,2 1 1,0 2-1,1-1 1,-1-1-1,1-2 1,-2 1 0,-2-5-1,0-4 0,1-7 0,3-5-2,-3-21-15,10 3-20,-7-14 0,8-10-1,-2-14 1</inkml:trace>
  <inkml:trace contextRef="#ctx0" brushRef="#br0" timeOffset="7378.8">24464 8112 42,'2'-12'31,"-2"12"1,-17-3-1,-12 6-19,6 14-5,-19-3-1,4 14-2,-14-1-1,-3 16 1,-15 1-2,-8 13 2,-15 10-2,-11 14 2,-19 10 1,-12 15-1,-17 8 1,-8 14-1,-4 5 2,-2 4-2,-1-1 1,11-2-3,11-6-3,12-10-1,24-7-9,8-28-24,31-12-3,15-29 0,33-17 0</inkml:trace>
  <inkml:trace contextRef="#ctx0" brushRef="#br0" timeOffset="7534.8">23084 9500 58,'0'0'2,"-18"8"-1,-12-8-2,-12-3-33</inkml:trace>
  <inkml:trace contextRef="#ctx0" brushRef="#br0" timeOffset="8268">17327 10772 24,'21'-27'31,"0"-4"1,-3-4 0,1 5-13,-11-12-7,8 13-1,-15-7-1,4 16-2,-15 0-2,-4 15 0,-19 4 0,-5 17-1,-13 7-1,-5 15-1,-5 6-1,1 6 1,3 0-2,10 1 1,12-5-1,20-7 0,17-7 0,22-14-1,22-12 1,16-12-1,13-12 0,10-8 0,4-10 1,-3-4-1,-7-1 0,-13 3 1,-16 4-1,-16 10 1,-13 11-1,-21 13 0,1 23 0,-16 10 0,-6 8-1,-1 2-2,10 12-15,-2-16-24,17-2 4,5-22-3,22-13 1</inkml:trace>
  <inkml:trace contextRef="#ctx0" brushRef="#br0" timeOffset="9016.8">22362 6395 90,'-24'-22'35,"0"6"1,-10-3 0,9 7-29,-13-2-2,4 11 0,-4 3-2,4 9 0,1 6 0,5 9 0,4 4-1,7 4-1,7 3 0,9 2 0,10-3 0,8-5 1,11-9-1,10-10 0,12-11-1,8-9 1,7-13 0,1-11 0,-1-6 0,-5-4-1,-6 1 1,-12 3 0,-12 5 0,-13 11-1,-15 11 1,-2 13-1,-31 17 0,5 8 0,-4 8 0,4 5-2,7 4-2,5-13-11,24 7-22,6-19-4,21-4 1,4-18-1</inkml:trace>
  <inkml:trace contextRef="#ctx0" brushRef="#br0" timeOffset="9796.8">23156 2573 83,'-7'-20'37,"-9"-6"-2,1 13 1,-9-6-31,0 11 0,-7 3 1,1 13-2,-7 7 0,2 11-1,-4 5 0,5 9-1,3 1 0,9 4-1,7-2 0,11-6 1,14-10-2,13-9 1,13-13-1,8-8 1,10-14 0,5-9-1,2-8 1,-3-7-1,-6-4 1,-8 0-1,-10 3 1,-7 5 0,-10 6 0,-6 8 0,-6 12 0,-5 11-1,0 24 1,-3 10-1,2 11 0,0 8 0,7 8-5,-7-9-12,25 20-10,-10-28-12,16 0-3,1-23 0,13-6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12T20:14:02.287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context xml:id="ctx1">
      <inkml:inkSource xml:id="inkSrc95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2-12T20:15:44.656"/>
    </inkml:context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1554 1237 51,'0'0'35,"-7"-57"0,7 57-1,0 0-28,0 0-1,-5-53 1,5 53-3,0 0-2,0 0 0,0 0 0,0 0 0,0 0 1,9 26-1,-6 28 2,7 17-2,2 12 1,3 11-2,2 10 0,3 0-1,-1-11 0,3-21 1,0-17-1,1-19 2,4-19 1,-1-24 0,6-16 2,-5-21-1,6-12 1,-33 56 0,28-79 0,-14 32 0,2-6-3,-3-1 1,3-3-3,-2 3 2,2-1-4,-2 6 1,1 1-7,-15 48-15,32-87-16,-32 87 1,37-63-1,-37 63 0</inkml:trace>
  <inkml:trace contextRef="#ctx0" brushRef="#br0" timeOffset="249.6064">2525 1325 87,'0'0'38,"0"0"-1,0 0 1,0 0-37,0 0-2,0 0-2,50 21-4,-50-21-22,0 0-6,54-18 0,-54 18-2</inkml:trace>
  <inkml:trace contextRef="#ctx0" brushRef="#br0" timeOffset="405.6104">2487 1681 88,'-13'19'38,"13"-19"1,14 6 0,16-21-37,19-11-1,13-4-8,1-10-30,11 1 0,-3 1-2,-1 9-2</inkml:trace>
  <inkml:trace contextRef="#ctx0" brushRef="#br0" timeOffset="1341.6344">4288 1445 60,'0'0'36,"-8"-46"-1,8 46 2,0 0-29,0 0 0,-48-53-1,48 53 0,-60-11-3,3 19-1,2 17-1,-1 9-1,5 14 0,5 5-2,16 5 1,15-3-1,21-10 1,12-10 0,12-8 0,10-13 1,8-14 0,9-14 1,2-14 0,0-15 0,-59 43-1,59-50 2,-59 50-1,57-56 1,-57 56-3,49-56 2,-49 56-1,41-50 0,-41 50-1,31-26-1,-12 22 1,-11 16-2,0 20 1,-5 7-3,-3 10-4,15 1-30,-5 0-1,23-20 0,5-18-2</inkml:trace>
  <inkml:trace contextRef="#ctx0" brushRef="#br0" timeOffset="5600.5436">4663 529 46,'0'0'34,"0"0"1,0 0-1,0 0-25,0 0-1,-48-53 1,48 53-2,0 0-2,0 0-1,0 0 0,0 0-2,-8-47 0,8 47 0,0 0 0,0 0-2,49-24 0,-49 24 1,0 0-1,63-7 1,-63 7-1,48 0 0,-48 0 0,52 1 0,-52-1 1,52 6-1,-52-6 0,0 0 0,63 22 0,-63-22 0,0 0 0,0 0 0,42 53 0,-42-53 0,0 0 0,-3 55 0,3-55 0,0 0 0,-27 57 0,27-57 0,0 0 0,-40 55 0,40-55-1,0 0 1,0 0 0,-55 54 0,55-54 0,0 0 0,0 0 0,0 0 0,0 0 1,0 0-2,0 0 1,0 0 0,0 0 0,0 0 2,59 17-2,-59-17 0,0 0 0,52 11 1,-52-11-1,0 0 1,48 27-1,-48-27 0,0 0 0,0 0 1,25 63-1,-25-63 1,0 0-1,-17 59 2,17-59-1,0 0 0,-44 60 0,44-60 1,0 0-1,-60 49 1,60-49-1,0 0-1,-64 36 1,64-36-3,0 0 1,-52 21-3,52-21-1,0 0-23,0 0-11,0 0 0,0 0-2,0 0 2</inkml:trace>
  <inkml:trace contextRef="#ctx0" brushRef="#br0" timeOffset="6926.5776">6776 729 64,'34'-65'33,"-34"65"-2,15-48 0,-15 48-31,0 0 1,0 0 2,0 0 0,-68-12 3,68 12-1,-71 53 2,71-53-2,-85 84 1,45-28-1,-11 44-2,-24 35-1,16 5-3,19-12-6,39-13-27,18-21 0,33-21-3,17-28-1</inkml:trace>
  <inkml:trace contextRef="#ctx0" brushRef="#br0" timeOffset="7566.194">7090 1335 79,'0'0'36,"-39"-49"-2,39 49 2,0 0-33,-57-8 0,13 19 1,2 15-2,4 9 0,7 10 0,5 5-1,8-2 0,13 0-1,17-13-1,13-14 0,8-14 0,4-14-1,5-9 2,-1-8-2,-41 24 2,0 0-1,65-53 1,-65 53 0,0 0 0,51-66 1,-51 66-1,0 0 1,31-63 0,-31 63 0,0 0 1,20-53-1,-20 53 0,0 0 0,0 0 0,0 0-1,26-54 1,-26 54-1,0 0 0,0 0 1,50-12-1,-50 12 1,0 0-1,55 14 1,-32 2 0,13 10-2,-5 4 1,-6 6 0,-15 4 0,-9 5-1,-9-3 1,-2-6 0,2-12 0,2-8 1,6-16 1,0 0 0,9-21 1,-9 21-1,0 0 2,28-48-2,-28 48 1,0 0-2,40-69-1,-40 69-5,36-53-14,-36 53-20,41-59-2,-41 59-1,53-53 0</inkml:trace>
  <inkml:trace contextRef="#ctx0" brushRef="#br0" timeOffset="8252.6116">8742 1279 63,'0'0'37,"0"0"-1,0 0 1,0 0-29,0 0-2,-53-37-1,53 37 0,-65 21-1,15 9-1,4 12-1,2 2 0,10 5 0,10-3 0,15-4 0,13-12-1,17-13 0,10-13 1,8-10-1,4-9 0,2-8 0,-45 23 0,47-30 0,-47 30 0,0 0 0,60-54 0,-60 54 0,0 0 0,48-55 0,-48 55-1,0 0 0,0 0 0,39-50-1,-39 50 1,0 0-1,8 12-2,-2 6 0,-1 10-5,-6-3-20,13 10-11,0-3 0,9-8-2,-3-19 1</inkml:trace>
  <inkml:trace contextRef="#ctx0" brushRef="#br0" timeOffset="8689.4228">9167 784 86,'0'0'41,"0"0"-2,0 0 2,0 0-41,-32-48 1,32 48 0,0 0 2,0 0-2,50-33 0,-50 33 0,0 0 0,53-24-1,-53 24 2,0 0-1,52 12-1,-52-12 0,0 0 1,16 48 0,-16-48 0,-4 47-1,4-47 0,-13 56 1,13-56 0,-14 59 0,14-59-1,-3 51 0,3-51 0,0 0-2,19 52-5,-19-52-30,0 0-4,67 19 0,-67-19-1</inkml:trace>
  <inkml:trace contextRef="#ctx0" brushRef="#br0" timeOffset="9157.4348">10109 1085 56,'0'0'37,"0"0"-2,0 0-1,0 0-24,0 0-3,0 0-1,0 0-1,0 0-1,-79 72-1,34-17-2,-1 7 1,1 0-4,1-10-4,16-8-8,28-44-17,0 0-5,0 0 0,0 0-1</inkml:trace>
  <inkml:trace contextRef="#ctx0" brushRef="#br0" timeOffset="9329.0392">9825 1318 70,'0'0'38,"0"0"0,4-55 0,-4 55-26,0 0-2,0 0-4,0 0-1,19-50-1,-19 50-3,0 0-2,51 2-4,-51-2-14,58 8-21,-58-8 1,74 15 0,-74-15 1</inkml:trace>
  <inkml:trace contextRef="#ctx0" brushRef="#br0" timeOffset="9890.6536">10886 1176 68,'0'0'38,"0"0"0,0 0 0,-63-24-33,63 24 3,0 0-2,-69 6-1,69-6-1,-56 22-1,37-14 0,-35 30 0,0 2-1,10 7-1,8-3-1,24-5 1,12-39 0,0 0 0,0 0 1,58 28-1,-58-28 1,66-22-1,-66 22-1,69-33 0,-69 33 0,71-38-1,-71 38 1,61-43-1,-61 43 0,57-37 0,-57 37 2,0 0-1,51-30 1,-51 30 0,0 0-2,0 0-1,4 34-3,-9-8-5,12 10-29,0-2-2,-7-34 0,0 0 0</inkml:trace>
  <inkml:trace contextRef="#ctx0" brushRef="#br0" timeOffset="10577.0712">11277 643 55,'0'0'38,"-48"-45"-2,48 45 1,0 0-31,0 0 0,0 0 1,0 0-2,0 0-1,0 0-2,0 0 1,0 0 0,0 0-1,67 41 0,-67-41 0,64 75 0,-64-75 0,63 93 0,-35-39-2,-23-17 2,39 87-2,-14 1 1,-24-4 0,-16-9-2,-15-15-5,-12-26-26,10-12-7,6-32 0,10-14-1</inkml:trace>
  <inkml:trace contextRef="#ctx0" brushRef="#br0" timeOffset="11918.7056">1401 3084 52,'-3'-17'30,"-2"-1"2,1-6-3,7 8-20,-5-10-2,8 9 1,-8-6 0,8 8-2,-6-4 0,0 19-1,5-12 0,-5 12-1,0 0-1,6 22 0,-5-2-1,1 10-1,2 10-1,1 9 1,2 15-1,3 9 0,0 9 0,2 4-2,-1-2 2,3 0 0,1-7 0,0-9-1,-1-14 1,3-12 0,-1-16 1,0-13 0,0-14 0,2-14 0,1-13 1,2-9 0,-3-14 0,0-8 1,-2-13-1,1-7 0,0-6 0,0 2-1,2-1 1,-1 8-2,2 6 0,1 9-1,3 12-1,-1 9-2,5 18-5,-13-1-27,15 23-4,-7-4 2,6 19-3</inkml:trace>
  <inkml:trace contextRef="#ctx0" brushRef="#br0" timeOffset="12152.7116">2165 3203 80,'0'0'37,"10"-2"-1,9-12 0,13 2-33,5-3-2,5 0-1,3 2-3,-6-4-8,7 14-24,-17 3 1,-5 13-3,-14 1 2</inkml:trace>
  <inkml:trace contextRef="#ctx0" brushRef="#br0" timeOffset="12324.316">2180 3516 91,'-20'23'38,"5"-16"1,15-7 0,10 1-35,23-16-2,16-11-2,10-14-7,15 9-28,0-8-3,13 6-1,-4-7-2</inkml:trace>
  <inkml:trace contextRef="#ctx0" brushRef="#br0" timeOffset="12979.5328">2992 3168 70,'-4'-22'36,"21"8"-2,5-11-6,13 7-22,6-5-2,8 7 1,-4-2-1,1 8-2,-8 5 0,-3 7 0,-13 7-1,-8 12 0,-13 9 0,-10 11 0,-12 10 0,-4 10 1,-10 5-1,2 1 1,3-6-1,9-4-1,12-11 1,14-12 0,17-16-3,14-20 0,19-7-4,3-24-9,18 11-13,-12-21-7,8 5-2,-11-10 0</inkml:trace>
  <inkml:trace contextRef="#ctx0" brushRef="#br0" timeOffset="13291.5408">3773 3052 72,'-21'-5'37,"3"10"-2,-6-6-7,11 20-19,-8-9-2,11 11-1,-3-5-2,7 5-1,6-5 0,10 2-2,8-3 0,8-1 0,6 0 0,4 1-1,2 0 0,-1 6 1,-4 3-1,-8 5 0,-10 3 0,-6 4 0,-13 1 0,-6 0 0,-3-4 0,-6-8-3,4 1-4,-13-22-30,28-4 0,-17-12 0,21-10-2</inkml:trace>
  <inkml:trace contextRef="#ctx0" brushRef="#br0" timeOffset="13463.1452">3739 3036 69,'-19'1'41,"19"-1"-2,0 0 1,11 7-18,18-17-23,10-10-4,21 2-32,-3-10 1,14 4-3,0-7-2</inkml:trace>
  <inkml:trace contextRef="#ctx0" brushRef="#br0" timeOffset="13899.9564">4614 2843 64,'1'-20'37,"2"10"-3,-6-4 3,3 14-27,0 0-6,-6 10 0,0 5-1,3 13 0,-3 3-2,1 6 0,3 4-2,0 1 0,5 0-3,-3-10-6,15 2-25,-6-14-1,11-5-1,-5-13 1</inkml:trace>
  <inkml:trace contextRef="#ctx0" brushRef="#br0" timeOffset="14087.1612">4542 2931 90,'-20'8'37,"-1"-8"1,19 12-1,2-12-34,25 3-1,7-5-2,6-4-2,8 6-5,-5-12-28,13 17-2,-10-3 0,1 10-2</inkml:trace>
  <inkml:trace contextRef="#ctx0" brushRef="#br0" timeOffset="14274.366">4446 3444 81,'-25'10'38,"25"-10"-1,0 0 0,36-23-35,15-5-6,6-14-16,17 10-15,-3-5-1,6 10 0,-4-3-1</inkml:trace>
  <inkml:trace contextRef="#ctx0" brushRef="#br0" timeOffset="14633.1752">5299 2939 76,'0'0'36,"-22"-2"-1,4 17 2,-15-1-31,11 10-3,-2-1 1,9 6 0,1-4 0,13 1 0,9-8 0,16-2-2,13-9 0,12-7-1,11-6-2,6-11-2,11 2-7,-9-19-27,9 5 1,-15-12-3,0 7 1</inkml:trace>
  <inkml:trace contextRef="#ctx0" brushRef="#br0" timeOffset="14820.38">5639 2776 79,'-49'42'38,"-4"4"-3,8 16 3,-4 3-34,13 8 0,5 0-2,7-3-4,15 3-10,7-22-25,25-3 2,11-19-3,14-10 2</inkml:trace>
  <inkml:trace contextRef="#ctx0" brushRef="#br0" timeOffset="15054.386">6205 2874 83,'-43'32'38,"-13"4"-1,0 13 0,-10 3-36,8 6 0,4 2-1,7-4-2,15 3-8,4-19-25,23 0 0,8-21-2,15-4 1</inkml:trace>
  <inkml:trace contextRef="#ctx0" brushRef="#br0" timeOffset="15350.7936">5832 2733 85,'-35'10'37,"10"17"1,-3-8-1,18 10-32,6-6-1,12-2 1,9-9-2,8-7 0,3-9-1,6-5-1,-3-8 0,-2-3-1,-10-5 2,-6-1-3,-8 1 1,-10 2-1,-5 6-1,-9 6-1,0 10-2,-10 4-2,8 21-6,-14-5-19,18 20-6,-4-2 2,15 9-2</inkml:trace>
  <inkml:trace contextRef="#ctx0" brushRef="#br0" timeOffset="15662.8016">6206 3172 82,'-2'20'37,"-7"-7"0,9 10-1,-1-11-29,9 7 0,-2-8-2,9 2 0,3-7-3,5-3 0,4-4-1,2-6-1,1-6 1,-2-4-1,-4-4 1,-5-3-1,-10 0 0,-9-3-1,-8 3-2,-12-5-2,2 13-5,-18-7-23,14 15-4,-6-2-1,12 10-1</inkml:trace>
  <inkml:trace contextRef="#ctx0" brushRef="#br0" timeOffset="16162.0144">6524 2396 79,'0'0'35,"-9"-18"-2,9 18-6,25 2-22,9 12-2,5 6 1,14 18 0,-1 11-2,4 16 1,-4 12-2,-7 8 0,-13 6-1,-16 3 2,-21 0-2,-17-2 1,-16-7-4,-14-19-20,2 0-12,-6-15 0,7-9-2,-4-22 0</inkml:trace>
  <inkml:trace contextRef="#ctx0" brushRef="#br0" timeOffset="16630.0264">3369 2506 57,'-32'11'34,"-11"27"1,-17 15-4,-1 37-20,-10 14-3,6 32 0,2 11-2,19 11-1,17-5-2,22-5-4,32-9-7,16-26-28,32-13-1,17-29-2,25-22 1</inkml:trace>
  <inkml:trace contextRef="#ctx0" brushRef="#br0" timeOffset="17456.8476">7303 2019 87,'6'-11'34,"-6"11"1,25-4-8,-8 2-26,6 3 1,-1-2-1,1 3 1,-4 0-1,-3 3 0,-6 0 1,-10-5-1,7 16 0,-11-5 1,-6 3-1,-2 4 1,-4 0-1,0 0 1,1 1-1,5-2 0,3-2 0,8-3 0,10-5-1,8-4 0,8-2 0,5 0 0,3-1 0,0 2 1,-3 4 0,-5 5-1,-12 6 1,-13 6-1,-12 4 1,-11 6 1,-11-1-1,-3 5-1,-1-10 0,2-5-1,10-5-5,1-18-25,23 1-7,17-17 0,15-2-2</inkml:trace>
  <inkml:trace contextRef="#ctx0" brushRef="#br0" timeOffset="18346.0704">1547 4831 67,'-5'-28'35,"0"6"0,-4-3-7,9 25-19,-11-21-3,11 21-1,-8 10-1,6 13 0,-3 5-2,5 12 1,1 9-2,3 10-1,2 7 2,3 8-1,1 5 0,2 0-1,-1 1 1,4-5-1,-2-7 1,0-11-1,1-10 1,3-15 0,2-18 0,5-19 0,6-23 1,5-17 0,4-15 0,5-9 0,-2-10-1,2-4 0,-3-3 0,-4 7-1,-8 12-3,-11 10 0,1 19-8,-18 3-27,13 23 1,-14 12-2,19-2-1</inkml:trace>
  <inkml:trace contextRef="#ctx0" brushRef="#br0" timeOffset="18580.0764">2484 5136 74,'0'0'35,"2"-25"-3,16 12-6,9-7-25,11 2 1,4 3-6,-4-2-2,6 10-25,-13 4-2,-5 10-1,-15 3 0</inkml:trace>
  <inkml:trace contextRef="#ctx0" brushRef="#br0" timeOffset="18751.6808">2461 5323 83,'-19'17'38,"5"-12"0,14-5-1,10-9-31,19-8-6,17 0-10,4-12-25,16 5-2,4-8-2,12 3 1</inkml:trace>
  <inkml:trace contextRef="#ctx0" brushRef="#br0" timeOffset="19422.498">3149 5007 75,'0'0'38,"6"-25"-2,16 6 2,14-6-36,6-3-1,8-2 1,5 2-1,-3 5 0,-4 12-1,-10 9 1,-10 13-1,-13 16 1,-13 12 0,-13 13 1,-14 8 0,-9 5 1,-6 6-1,-3-4 1,4-6-2,4-6 2,13-10-1,11-12-1,13-7 0,16-13-1,17-15-2,16-8-1,6-13-5,24-1-30,-6-14 1,15 3-2,-6-12-1</inkml:trace>
  <inkml:trace contextRef="#ctx0" brushRef="#br0" timeOffset="19796.9076">4119 4881 47,'-26'8'36,"-4"-2"2,8 6-2,-3-8-10,9 14-23,-1-1 1,7 8 0,-3 1-2,5 5 1,2-2 0,8 2-1,4-2 0,8-3-1,10-6 1,6-4-1,7-5 0,6-4-1,-1-2-1,0-1 0,-5 1 1,-7 3-1,-9 5 1,-12 4-1,-12 5 1,-10 5 0,-8 1 0,-4 2 0,-3-2-2,-2-6-2,8 1-6,-7-16-26,19-4-2,4-15 0,14-7 0</inkml:trace>
  <inkml:trace contextRef="#ctx0" brushRef="#br0" timeOffset="19984.1124">4142 4897 89,'-17'5'40,"-2"-8"-2,19 3 2,0 0-40,13-17-3,19 9-9,3-17-26,17 7 0,4-9-2,15 4 1</inkml:trace>
  <inkml:trace contextRef="#ctx0" brushRef="#br0" timeOffset="20530.1264">4535 4369 80,'-21'12'39,"2"-10"-2,19-2 2,0 0-38,18-7 0,14-4 0,9-1 2,1 1-1,2 1-1,-3 1 0,-4 6 1,-7 3-1,-11 9 0,-13 5-1,-11 5 1,-8 6-1,-3 1 0,-2 1 0,1 1 0,3-2 0,8-5-1,7-4 1,8-6-1,12-3 1,4-4 0,7-2 0,0-1 0,0-1 0,0 4 1,-8 0 0,-7 8-1,-10 5 1,-9 6 0,-12 4-1,-8 5 1,-7 2-1,-4-1 0,2-2-3,0-16-7,15 4-28,4-21 0,12 2-1,22-27-2</inkml:trace>
  <inkml:trace contextRef="#ctx0" brushRef="#br0" timeOffset="20966.9376">5656 4621 68,'-2'-14'37,"2"14"-2,-11 11 2,9 10-32,-6 6-3,3 7 1,0 3-2,1 5-1,3 0-1,0-7-5,12 5-21,-7-11-8,9 0-2,-4-12 1</inkml:trace>
  <inkml:trace contextRef="#ctx0" brushRef="#br0" timeOffset="21154.1424">5560 4803 79,'-24'-5'39,"11"9"-2,13-4 0,0 0-34,21-3-2,14-5-2,10 4-5,-2-10-23,15 12-7,-8-2 0,4 12-2</inkml:trace>
  <inkml:trace contextRef="#ctx0" brushRef="#br0" timeOffset="21325.7468">5427 5313 80,'0'0'38,"15"-6"-1,21-6 0,17-10-37,11-9-6,17 6-29,0-5 1,4 9-3,-6-2 1</inkml:trace>
  <inkml:trace contextRef="#ctx0" brushRef="#br0" timeOffset="21918.562">7137 3936 80,'-37'-8'36,"-25"12"-1,-7 27 0,-19 26-34,0 20 1,-3 22 0,4 26 0,4 17 0,12 10 0,18 1 1,22-2-3,20-12 0,25-19-6,28-9-14,12-36-18,31-13 2,5-27-4,11-12 2</inkml:trace>
  <inkml:trace contextRef="#ctx0" brushRef="#br0" timeOffset="22277.3712">7237 4698 46,'17'-19'36,"-1"8"1,-13-3-1,-3 14-12,0 0-20,-19 21 1,-6 0 0,-3 13-1,-9 8-1,2 8 1,-4 2-2,8 4 1,8-3-1,11-5-1,13-9 1,17-9-1,18-12-1,15-13-1,17-9-1,10-16-4,15-1-4,-7-18-27,15 4-1,-12-15-1,0 1 1</inkml:trace>
  <inkml:trace contextRef="#ctx0" brushRef="#br0" timeOffset="22464.576">7630 4667 78,'-67'62'37,"9"14"0,-1-2 0,16 8-35,11-3-2,8-12-8,20-1-27,8-15-1,21-9 0,10-17-1</inkml:trace>
  <inkml:trace contextRef="#ctx0" brushRef="#br0" timeOffset="22698.582">8323 4621 77,'-53'53'38,"-17"9"-2,-3 21-1,-9 3-33,0 8-1,-2-1 1,9-9-6,22-3-10,6-25-22,31-14 1,14-26-2,26-16 0</inkml:trace>
  <inkml:trace contextRef="#ctx0" brushRef="#br0" timeOffset="23026.1904">7960 4426 79,'-45'24'38,"-5"4"0,10 10 0,0-4-34,19 3-2,11-7 1,14-2 0,9-12-1,15-7 0,8-11-1,7-8 0,1-7 0,-3-3 0,-7-5-1,-8-2 1,-12 3-1,-13 2 0,-13 6 0,-9 4-1,-6 9-1,-8 4-1,1 10-3,-4-4-13,14 21-19,4-4 0,19 8-1,8-4 1</inkml:trace>
  <inkml:trace contextRef="#ctx0" brushRef="#br0" timeOffset="23291.3972">8337 5067 78,'-21'38'39,"-7"-8"0,11 6-1,3-7-32,11 2-2,7-11 1,11-1-1,8-10-3,10-5 1,4-9-1,0-5-1,-2-5 1,-5-6-1,-10-1-2,-10-3 1,-9 1-4,-16-8-2,3 11-21,-14-13-10,8 6-1,-6-4 0,12 9 2</inkml:trace>
  <inkml:trace contextRef="#ctx0" brushRef="#br0" timeOffset="23603.4052">8865 4841 68,'-17'25'36,"-8"8"-3,6 12 1,-6 6-33,3 7-5,9 12-5,-6-8-24,13 0 1,5-9-3,10-7 2</inkml:trace>
  <inkml:trace contextRef="#ctx0" brushRef="#br0" timeOffset="23775.0096">8725 5137 90,'-11'-14'37,"11"14"2,12-18-2,12 6-37,16-1-4,3-16-22,24 7-11,6-10-2,15-2 1</inkml:trace>
  <inkml:trace contextRef="#ctx0" brushRef="#br0" timeOffset="24024.616">9548 4623 82,'-42'29'39,"-9"-3"0,9 12 0,-2-3-36,18 4 0,11-3 0,13-3 0,12-7-1,19-7 0,18-8-2,14-11-1,18-7-2,5-15-2,14 0-4,-11-22-8,12 10-19,-23-14-1,-3 7-2,-24-8 2</inkml:trace>
  <inkml:trace contextRef="#ctx0" brushRef="#br0" timeOffset="24149.4192">9874 4636 70,'-75'65'37,"9"18"0,4-3 3,27 4-33,10-8-4,11-16-16,26-3-21,14-20-3,25-12 0,11-19-1</inkml:trace>
  <inkml:trace contextRef="#ctx0" brushRef="#br0" timeOffset="24445.8268">10483 4780 83,'-29'11'39,"0"18"-2,-15-1-7,-3 23-26,-8 5 0,1 7-3,4 1-1,5-12-6,19 4-16,6-26-15,29-9 1,12-23-2,19-12 0</inkml:trace>
  <inkml:trace contextRef="#ctx0" brushRef="#br0" timeOffset="24757.8348">10276 4494 80,'-44'-2'38,"-4"4"0,15 16 0,-2-7-34,18 11-2,6-2 0,14 1 0,8-6-1,9-2 1,6-9 0,8-4-1,1-8 0,2-6 0,-4-5 1,-4-5-2,-10-2 1,-10-1-1,-10 0 0,-11 4 1,-7 8-2,-11 7-1,-5 11-1,-7 7-3,7 21-9,-4-2-23,19 13 0,6-3-3,23 11 3</inkml:trace>
  <inkml:trace contextRef="#ctx0" brushRef="#br0" timeOffset="25054.2424">10804 4931 72,'-22'18'39,"-11"-5"-2,9 14 2,-3-2-32,9 8-1,1 1 0,11 2-3,6-4 1,12-2-2,7-7 1,7-7-2,4-10 2,0-10-3,-2-10-1,-8-9 3,-10-5-3,-11-8 0,-13-2-3,-13-7-2,2 15-19,-16-11-14,10 16 1,-4-3-3,15 15 2</inkml:trace>
  <inkml:trace contextRef="#ctx0" brushRef="#br0" timeOffset="25428.652">11183 4708 73,'0'0'38,"-14"11"-2,-1 11 1,1 17-35,-4 7-3,-1 6-1,-1 10 0,-3-2-2,6 7-2,-3-19-14,15 4-13,5-11-3,11-6 3,0-15-1</inkml:trace>
  <inkml:trace contextRef="#ctx0" brushRef="#br0" timeOffset="25569.0556">11057 5087 63,'-21'-24'38,"-4"1"-2,10 11 2,2-8-20,13 20-16,17-15-2,6 1-5,25 6-29,-1-11-2,20 4-2,4-12 0</inkml:trace>
  <inkml:trace contextRef="#ctx0" brushRef="#br0" timeOffset="25787.4612">11630 4731 78,'-43'31'39,"-7"-6"-2,13 9 0,5-6-31,18 4-1,13-9-1,19-5 0,18-11-2,19-9-1,17-8-3,9-10-3,16 4-8,-10-17-24,7 4-1,-20-9-2,-8 8 2</inkml:trace>
  <inkml:trace contextRef="#ctx0" brushRef="#br0" timeOffset="25943.4652">11796 4833 66,'-44'67'36,"2"-6"1,17 1-2,5-11-29,15-10-11,24-6-27,6-17-2,25-10 0,10-17 0</inkml:trace>
  <inkml:trace contextRef="#ctx0" brushRef="#br0" timeOffset="26146.2704">12339 4718 63,'-66'39'36,"-4"18"0,-11 5 2,8 11-29,4-5-3,12 3-5,15-11-1,9-21-16,29-5-19,16-19-1,25-15-2,8-19 2</inkml:trace>
  <inkml:trace contextRef="#ctx0" brushRef="#br0" timeOffset="26427.0776">11989 4556 79,'-47'2'39,"7"20"-1,-3-6 1,23 9-34,0-5-2,11 1 0,7-9 0,2-12-1,25 5-1,-2-15 0,4-5 0,2-6 0,-2-3-1,0-1 0,-5-1-1,-7 1-1,-7 8-1,-8 2-2,0 15-2,-17-7-6,12 24-21,-17-3-3,11 17-1,-4-2 2</inkml:trace>
  <inkml:trace contextRef="#ctx0" brushRef="#br0" timeOffset="26817.0876">12239 5022 85,'0'0'37,"4"14"1,-4-14-7,0 0-26,0 0-1,3 12 0,-3-12-1,8 11-1,-8-11-1,17 8 0,-5-5 0,2 1-1,3-3 1,-2 0-1,0-1 0,-3-2 0,-1-3 0,-1-1 0,-10 6 0,7-21 0,-7 4 0,-3 0-1,-2-2 2,0-1-1,-1 4 0,-5 3 0,11 13-1,-22-15-1,12 17-3,-9-10-18,19 8-15,-15 7 0,15-7-2,5-10 0</inkml:trace>
  <inkml:trace contextRef="#ctx0" brushRef="#br0" timeOffset="27269.4992">12272 4251 90,'3'14'38,"15"14"1,0-4 0,13 14-37,3 4 1,5 9-1,1 4-1,3 3 0,2 1-1,1 0 0,-4 1 0,-3 0 0,-10 2-1,-10-1 2,-15 0 0,-14 1-1,-14 1 1,-15 1-1,-9-1 0,-8-12-6,18-3-29,-8-16-5,17-8 1,7-21-1</inkml:trace>
  <inkml:trace contextRef="#ctx0" brushRef="#br0" timeOffset="28470.73">1423 6755 50,'-3'-15'32,"-2"-3"2,3 3 0,-4-8-17,10 11-8,-7-7-2,8 7-2,-7-2 0,2 14-1,0 0-1,0 0 0,8 13-1,-5 14 1,1 16-2,1 13 1,0 12-1,2 10 0,-1 8-1,3 3 0,3-2-1,2-7 1,3-10 0,3-13 0,3-13 0,5-14-1,3-18 2,1-18-1,2-17 1,1-16 1,-3-17 0,2-9 0,-5-15 0,-4-9 0,-2-4 0,0-3-1,-2 8-1,-2 8-3,-2 13-2,-6 0-17,8 25-15,-1 7-2,7 19 0,-5 6-1</inkml:trace>
  <inkml:trace contextRef="#ctx0" brushRef="#br0" timeOffset="28673.5352">2146 6943 66,'0'0'37,"20"-9"-4,10-8-2,4-5-20,15 1-44,4-4 0,2 8-2,-7 5 0</inkml:trace>
  <inkml:trace contextRef="#ctx0" brushRef="#br0" timeOffset="28845.1396">2122 7246 105,'-14'18'37,"14"-18"1,17-6-3,26-19-35,17-22-7,22 2-28,1-5-1,13 1-2,-1-1 0</inkml:trace>
  <inkml:trace contextRef="#ctx0" brushRef="#br0" timeOffset="67955.3424">3067 6707 93,'2'-12'37,"-2"12"0,0 0 1,-13 7-34,8 7-2,6 12 1,-3 8-2,2 11 1,-3 10-1,1 9 0,-3 5-1,0 2-2,1 3-2,-6-15-19,11 4-15,0-17 1,12-10-3,2-18 1</inkml:trace>
  <inkml:trace contextRef="#ctx0" brushRef="#br0" timeOffset="68267.3504">3586 6657 90,'-13'-9'38,"-13"11"0,-4 17 1,-13 4-36,8 7 0,6 0 0,13 3 1,12-4-2,17-1 0,16-8-1,14-2 0,11-4 1,8-1-1,-2 2 0,-4 3-1,-10 6 0,-13 6 1,-15 6-1,-16 4-1,-12 3 1,-12 0-2,-5-2-1,-5-11-3,10 1-29,-7-20-5,14-6 3,2-18-3</inkml:trace>
  <inkml:trace contextRef="#ctx0" brushRef="#br0" timeOffset="68454.5552">3680 6605 101,'-24'1'39,"11"10"2,1-8-3,23-4-34,10 0-4,16-7-1,17 2-5,2-14-18,18 9-14,-2-6-2,10 5 0,-8-2 0</inkml:trace>
  <inkml:trace contextRef="#ctx0" brushRef="#br0" timeOffset="68797.764">4517 6475 83,'-30'32'38,"-11"6"1,0 21 2,-10 2-33,5 18 1,-3-1-3,9 6 0,6-3-2,14-5 1,13-10-4,18-16 0,17-13-1,14-17 0,15-17 0,7-12 0,1-12 0,-5-7 0,-10-9-1,-17-6-1,-15 5-2,-24-3-2,-13 13-5,-26-9-20,4 20-9,-14-1 1,8 15-1</inkml:trace>
  <inkml:trace contextRef="#ctx0" brushRef="#br0" timeOffset="69296.9768">4853 6722 99,'0'0'38,"0"0"2,15-7-2,2 4-37,12-3 1,3-4-1,6 6 1,-2 3-1,0 3 1,-7 5-1,-7 10 0,-15 6 1,-12 8-1,-15 7 2,-11 8 0,-11 3-1,-6 3 1,-5-1-2,5-3 1,4-7 0,14-4 0,14-9-2,17-10-1,21-8-1,15-13-4,25 5-12,2-23-21,23 0-1,-2-17-1,9 2-1</inkml:trace>
  <inkml:trace contextRef="#ctx0" brushRef="#br0" timeOffset="69593.3844">5535 6682 96,'-44'14'40,"4"13"1,-6-3-2,10 6-32,2-3-2,13 4-1,9-7-1,14-2-1,13-5 0,13-6-1,9-2-1,5-5 0,1 2 1,-4-2-2,-2 2 1,-10 8 0,-11 2 0,-12 9 0,-12 0-1,-7 5 0,-6 0-1,-4-1 0,4 1-5,-7-16-26,20 2-7,8-16 1,0 0-2</inkml:trace>
  <inkml:trace contextRef="#ctx0" brushRef="#br0" timeOffset="69764.9888">5482 6709 119,'-32'-7'43,"16"9"0,4-10-2,25-10-40,18 4-4,17-11-9,26 6-27,1-10-5,20 6 2,1-4-3</inkml:trace>
  <inkml:trace contextRef="#ctx0" brushRef="#br0" timeOffset="70529.4084">6136 6787 87,'-21'13'37,"13"4"0,-7 1 1,8 7-33,-8 5-2,2 8 1,-6 2 0,4 4-1,1-5-1,5 0 0,1-9-1,6-6 1,4-9-2,-2-15 1,19-1-1,-4-13 0,2-8 1,0-6-1,-1-3 0,-4-2 0,-2-1 1,-2 3-1,-5 4 0,-2 8 1,-3 5-1,2 14 0,0 0 1,-13 2 0,11 10-1,2 3 1,6 1 0,5 1-1,8-3 1,5-1 0,9-7-1,1-3 1,6-6 0,0-5-1,3-4 1,-2-5-1,-3-5 0,-5-2 1,-2-1-1,-6 1 1,-3 3-1,-6 3 0,-3 5 1,-13 13-1,0 0-1,5 12 1,-10 7-1,-3 7 0,1 6-2,-1-1-1,7 7-5,-7-12-28,17 1-3,-1-15 0,12-1 0</inkml:trace>
  <inkml:trace contextRef="#ctx0" brushRef="#br0" timeOffset="71028.6212">6627 6376 95,'-11'3'40,"11"-3"-1,5-10-1,15-1-35,9 2-2,6 0 1,6 1-1,0 4 0,-1 3 0,-4 2-1,-7 4 1,-10 3-1,-11 3 0,-14 0 1,-10 4 0,-7-1-1,-3 1 1,1 0-1,3-1 0,8-3 0,14-11 1,9 16-1,15-9 0,11-2 0,6 2 0,2 1 0,-2 1 1,-4 4-1,-7 6 1,-13 3 0,-16 4 2,-15 1-2,-12 1 1,-8 1-1,-5-3 1,-1-3-4,-1-8-1,14 6-19,0-20-16,27-1-3,1-12 1,23-2-1</inkml:trace>
  <inkml:trace contextRef="#ctx0" brushRef="#br0" timeOffset="71512.2336">7603 6397 91,'7'12'38,"-3"5"-1,-12 2-1,1 11-33,-1 5 0,-2 9 0,-3 5-1,-4 4-1,1 3-2,0-1 0,8 0-5,-5-12-29,18-4-3,-2-14 1,13-5-2</inkml:trace>
  <inkml:trace contextRef="#ctx0" brushRef="#br0" timeOffset="71699.4384">7420 6736 103,'-26'-7'41,"26"7"1,0 0-1,23-12-33,21 2-6,21-4-3,19 2-5,0-11-33,14 8 0,-4-8-2,2 7-1</inkml:trace>
  <inkml:trace contextRef="#ctx0" brushRef="#br0" timeOffset="72167.4504">7383 7227 101,'-7'14'40,"7"-14"1,17 9-1,8-15-35,25-1-3,15-3-2,7-8-5,19 5-31,-9-9-4,9 4 1,-9-6-3</inkml:trace>
  <inkml:trace contextRef="#ctx0" brushRef="#br0" timeOffset="72697.864">8816 6561 92,'0'0'37,"0"0"0,0 0 1,-2 30-35,-4 3 0,2 10 0,-5 6 0,3 9 0,-3 4-3,5-4 0,5-1-5,-2-16-14,15 2-19,2-14 0,14-5-1,2-18 1</inkml:trace>
  <inkml:trace contextRef="#ctx0" brushRef="#br0" timeOffset="73072.2736">9222 6598 104,'0'0'39,"19"-18"0,8 11-1,6-7-36,12 0-1,7 5 0,8 0 1,-4 7 0,-2 5-1,-11 10-1,-12 6 3,-16 9-2,-17 9 1,-17 7-1,-16 5 2,-14 5-2,-10 5 2,-4-2-1,3-3-1,8-6 0,13-4 0,18-12 0,21-8 0,24-14-2,22-11-1,24-8-2,12-15-6,27 4-28,-7-15-2,11 5 0,-8-9-2</inkml:trace>
  <inkml:trace contextRef="#ctx0" brushRef="#br0" timeOffset="73836.6932">10479 6546 80,'-32'14'37,"3"7"2,-13 3-1,-4 14-31,-10 6-1,0 13 1,-5 1-3,6 7 0,5-6-2,12-3-2,13-5-3,10-16-4,24-8-28,-9-27-4,36 6 1,-11-28-1</inkml:trace>
  <inkml:trace contextRef="#ctx0" brushRef="#br0" timeOffset="74195.5024">10142 6277 100,'-24'11'39,"-6"1"1,8 11-3,1-3-34,11 4-1,5-4 1,11 1-1,8-4 0,11-4-1,9-7-1,3-4 1,1-7 0,-1-4-1,-4-3 0,-8-7 0,-7-2 1,-12-1-1,-9 1 0,-7 1 0,-9 4-1,-5 4 1,-6 10-1,-5 8 0,-2 11-1,-1 8 0,5 11-3,1-4-9,19 18-24,3-5 1,21 3-2,9-5 2</inkml:trace>
  <inkml:trace contextRef="#ctx0" brushRef="#br0" timeOffset="74523.1108">10645 6835 111,'-35'19'40,"-13"-3"1,9 13-1,3-5-37,8 5 1,11-1-1,15 2-1,14-6 0,17-2-1,14-8-1,10-8 1,4-6-1,-3-6 0,-4-9 0,-12-5 1,-11-4-1,-17-4 0,-14-2 0,-16-1 0,-11 3-1,-6-2 0,-3 6-1,-1 1-5,16 12-31,-8-3-2,15 11-1,2-3 0</inkml:trace>
  <inkml:trace contextRef="#ctx0" brushRef="#br0" timeOffset="75459.1348">1559 8416 86,'0'-14'36,"-9"1"0,9 13-1,-20 8-31,12 8-1,2 7-1,4 12 0,3 7 0,5 8 0,3 7 1,5 7-1,2 3 0,1 1-1,1-2 1,1-4-1,1-8 0,-1-5 0,-2-12 0,-1-11 0,-2-14 1,5-14 0,-2-18 0,3-11 0,-2-14-1,1-8 1,-1-11-2,2-7 0,-1-2 0,-4 2-1,0 7-3,-6 5 0,4 18-3,-11-1-30,17 19-2,-9 4 0,13 18-1</inkml:trace>
  <inkml:trace contextRef="#ctx0" brushRef="#br0" timeOffset="75646.3396">2388 8605 87,'0'0'36,"0"0"0,15-15-1,11 7-34,4-4-3,4-5-5,12 10-25,-6-3-2,2 10 0,-9 0-2</inkml:trace>
  <inkml:trace contextRef="#ctx0" brushRef="#br0" timeOffset="75802.3436">2490 8751 92,'-36'14'37,"15"1"1,10-14-1,21-3-32,16-8-5,14-11-9,19 5-26,7-9-2,16 5 1,0-7-4</inkml:trace>
  <inkml:trace contextRef="#ctx0" brushRef="#br0" timeOffset="76098.7512">3416 8325 96,'0'0'38,"14"25"0,-18 1-1,2 15-37,-9 8-2,-4 7 0,2 7-1,-8-7-7,14 7-26,-1-17 1,16-4-1,3-20-3</inkml:trace>
  <inkml:trace contextRef="#ctx0" brushRef="#br0" timeOffset="76410.7592">3842 8312 95,'-28'9'37,"-5"1"2,10 18-3,1-5-32,12 4-1,10-1-1,13 2 0,11-4-1,13 0 1,6-3-2,6 1 1,0-1 0,-5 1 0,-6 4-1,-10 3 1,-14 5-1,-11 4 1,-12 1 0,-7-2-1,-4-3-1,-3-7-5,12-1-24,-6-22-8,17-4 0,1-24-3</inkml:trace>
  <inkml:trace contextRef="#ctx0" brushRef="#br0" timeOffset="76566.7632">3944 8351 108,'-21'-8'41,"21"8"1,3-10-2,23-2-39,15-1-4,11-13-19,22 7-18,1-6 1,14 4-2,1-4-1</inkml:trace>
  <inkml:trace contextRef="#ctx0" brushRef="#br0" timeOffset="77065.976">5012 8061 69,'-18'16'37,"-9"17"0,-17 9 1,-1 20-29,-12 5-2,7 12 0,0-6-1,14 5 0,9-7-2,16-4 0,15-13-2,17-14 1,13-14-2,8-13 0,5-9-1,-3-8 0,-4-8 0,-9-8-1,-11-3 0,-14-6-2,-12 0 1,-12-4-1,-5 1-2,-6-5-1,5 9-2,-6-9-8,16 18-22,2-5 1,16 9-2,6 2 2</inkml:trace>
  <inkml:trace contextRef="#ctx0" brushRef="#br0" timeOffset="77440.3856">5314 8252 92,'-15'-6'40,"15"6"1,-3-15-1,20 4-35,2-1-2,9 4 0,1 2-1,2 6-1,-2 3 0,-3 7 0,-5 5-1,-9 8 1,-11 5-1,-9 7 1,-12 6-1,-8 3 1,-6 3-1,-5 2 0,1-4 1,5-3-1,6-4 0,12-11 0,18-7-1,16-12-2,18-5-3,11-18-4,26 0-28,-4-16-2,16-1 0,-1-14-1</inkml:trace>
  <inkml:trace contextRef="#ctx0" brushRef="#br0" timeOffset="77721.1928">6034 8194 100,'-43'14'38,"8"10"1,-3-9-7,11 14-27,5-2-1,12 1-1,8-4-1,14-5 0,10-4-1,10-1 0,5-2-1,1-1 0,0 1 1,-3 3-1,-8 4 0,-12 7 0,-11 2 0,-8 2 0,-7 3-2,-7-5 1,1 2-6,-8-19-23,16 4-9,-2-16-1,11 1-1</inkml:trace>
  <inkml:trace contextRef="#ctx0" brushRef="#br0" timeOffset="77877.1968">5993 8171 108,'13'-8'41,"0"-10"0,19 4-4,11 6-61,2-13-16,17 4 1,-2-3-2,11 9 1</inkml:trace>
  <inkml:trace contextRef="#ctx0" brushRef="#br0" timeOffset="78735.2188">6579 8425 67,'-16'5'37,"5"3"-1,-1 10 1,-12 0-32,9 11 0,-4-1 0,4 5-1,0-1-1,5-1-1,4-9-1,6-5 1,0-17-1,19 2 1,-2-16-1,4-9-1,1-8 1,0-3 0,0-4-1,-5-2 0,-3 3 0,-4 5 0,-2 6 1,-3 6-1,-3 8 0,-2 12 1,0 0-1,0 0 1,-3 14 0,4 1 0,0 0 0,5 3 1,3-5-1,6 1 1,6-8-1,7-1 0,4-7 1,5-2-1,2-3 0,-1-2-1,-3-2 1,-5 2-1,-5 1 0,-6 3 0,-8 7 0,-11-2 0,8 24 0,-11 0 0,-3 5-1,0 2 0,4 5-2,1-6-1,13 4-11,-3-20-25,19-3 1,-3-21-1,17-2 0</inkml:trace>
  <inkml:trace contextRef="#ctx0" brushRef="#br0" timeOffset="79218.8312">7147 7795 92,'-10'7'37,"10"-7"0,10-11 0,5 3-36,8-2 0,5 0 0,3 1 0,3 2 0,-2 3 0,0 6 0,-7 2 0,-7 8 0,-10 2 0,-10 5 1,-8 2 0,-5 2-1,-5-2 1,1-1-1,2-2 0,8-3 0,7-3-1,10-1 1,8-1-1,6-1 0,6 2 0,1 1 1,-4 3-1,-4 6 1,-7 1-1,-9 2 0,-11 1 1,-6 0-1,-6-2 0,-3-2-2,5-3-1,1-12-5,15-6-29,0 0-3,28 3 0,-3-14 0</inkml:trace>
  <inkml:trace contextRef="#ctx0" brushRef="#br0" timeOffset="79515.2388">7921 8067 88,'0'0'38,"-5"15"1,1 7 0,-15 1-35,6 11-1,-3 5 0,0 7-2,0 5 0,1-3-2,4 4-3,-2-11-6,15 4-28,-8-13-1,9-1 1,-3-16-1</inkml:trace>
  <inkml:trace contextRef="#ctx0" brushRef="#br0" timeOffset="79655.6424">7736 8405 100,'-14'-22'41,"14"10"0,3-6-1,13 7-36,18-2-2,12-2-3,19 9-12,3-12-25,20 5-3,-1-5 1,10 3-2</inkml:trace>
  <inkml:trace contextRef="#ctx1" brushRef="#br0">15198 176,'0'-12,"-196"-23,196 35,-416-47,254 24</inkml:trace>
  <inkml:trace contextRef="#ctx0" brushRef="#br0" timeOffset="103211.7113">7563 8696 33,'-15'1'30,"15"-1"3,-13 6-1,13-6-19,-8 10-7,-2-10 0,10 0 1,-13 8-1,13-8 1,0 0-3,0 0 0,0 0-1,20 14-1,4-10-1,11 2 0,6 4 0,9 0-1,5 2 0,2-1 1,0-2-1,-6-3-1,-7-4 0,-11-13-7,-3 1-28,-14-7 1,-6 2-2,-11-2 1</inkml:trace>
  <inkml:trace contextRef="#ctx0" brushRef="#br0" timeOffset="156923.8885">8778 8063 43,'13'-23'34,"-3"3"1,-6 5 0,-4 15-25,0 0 0,7 13 0,-14 4-2,7 14-4,-5 3-1,4 11-1,-3 7 0,4 10-2,-1 7-1,0 0-2,2 13-11,-2-12-23,3 0 1,2-14-2,6-10 1</inkml:trace>
  <inkml:trace contextRef="#ctx0" brushRef="#br0" timeOffset="157391.9005">9609 7998 62,'-19'-4'38,"-17"4"-3,-9 16 2,-14 2-21,1 10-11,-7-3 0,10 9-1,4-4-1,14 2-1,12-2 0,23-5 0,18-3-2,20-2 1,17-2-1,13 1 0,8 0 1,3 4-1,-6 4 0,-11 5 0,-15 6-1,-20 4 1,-16 4 0,-19 1 0,-14-1 0,-13-2 0,-8-7 0,-5-9 0,2-11 0,4-11 0,9-15 0,9-16-1,11-13 1,10-15 0,16-8 0,10-5-1,8 2 1,4-1-1,3 12-2,-6 4-5,5 21-29,-15 8 0,-3 16-1,-17 4-1</inkml:trace>
  <inkml:trace contextRef="#ctx0" brushRef="#br0" timeOffset="157766.3101">9909 8110 89,'0'0'39,"16"-18"1,4 11 0,-3-11-34,15 8-1,8 1-2,10-3 1,5 0-2,8-2 0,0 0 0,6 0-1,-2 1-1,-2 3 0,-10 3 1,-9 8-1,-15 7 0,-13 12-1,-16 10 0,-17 8 0,-14 10 0,-8 8 0,-5 5 0,-2 2 0,7 0-1,4-8-2,18-2-2,6-23-17,30 2-16,5-19-1,24-8 0,4-18 0</inkml:trace>
  <inkml:trace contextRef="#ctx0" brushRef="#br0" timeOffset="158093.9185">10987 8010 94,'-33'4'38,"4"17"1,-7-2-1,15 7-34,-2 1 0,13 3-2,10-4 1,17 1-1,10-4-1,14-6 0,12-2 0,7-1-1,3-1 1,-2-1-1,-4 2 0,-12 2 0,-13 5 0,-15 4-1,-19 4 1,-16 5 0,-13 2-1,-9 1 0,-3-1-1,-5-6-2,10 0-5,-5-22-18,25 0-11,2-18-2,20-10-1,4-18 2</inkml:trace>
  <inkml:trace contextRef="#ctx0" brushRef="#br0" timeOffset="158265.5229">11109 8016 105,'-19'-18'43,"19"18"1,-2-11-3,31 1-32,15 0-8,21-6-3,24 7-13,0-17-16,21 14-10,-7-4-1,0 10-1</inkml:trace>
  <inkml:trace contextRef="#ctx0" brushRef="#br0" timeOffset="159497.9545">1262 10457 45,'-21'-8'31,"-2"13"3,-7 16-2,-16 3-16,3 19-7,-8 0 0,9 11-3,1-3-1,15 3 0,10-9-2,21-6-1,14-12-1,15-14 0,10-13-1,5-8 0,1-9 0,-2-9 0,-9-7 0,-7-4-1,-13-1 0,-9-2 0,-10 1 1,-7 0-1,-6 4 2,-1 4-1,-1 5 1,2 7 0,3 5 0,10 14 0,2-15 1,10 13-1,7 2-1,7 3 1,2 2-1,2 3 0,1 2 0,-2 6 0,-4 6-1,-4 6 1,-7 5 0,-4 5 1,-6 4-1,-2-1 0,-3-3 0,-1-4 0,-1-8 0,0-7 0,3-19 1,0 0 0,0 0 0,3-30 0,3 1 1,4-4-1,2-4 0,5 0 1,0 2-1,4 4-1,0 6 1,1 5-3,3 10-3,-5-5-22,14 12-11,-5-5 1,11 6-3,-4-7 1</inkml:trace>
  <inkml:trace contextRef="#ctx0" brushRef="#br0" timeOffset="159965.9665">2153 10243 80,'11'-23'37,"-10"8"1,-1 15 0,-19 18-35,10 9-1,-4 11-1,4 13 1,0 11-2,3 11 1,5 7-1,5 0 1,4 0 1,6-3-1,5-9 0,5-7 0,3-18 1,3-14 1,2-21-1,4-15 1,-1-21 0,1-12 0,-4-18 0,-1-11 0,-5-7-2,-1-6 0,-3-2 0,-3 3-1,0 10-1,-2 5-2,5 18-1,-6 0-10,17 26-21,-11 2-5,10 17 1,-3 1-1</inkml:trace>
  <inkml:trace contextRef="#ctx0" brushRef="#br0" timeOffset="160168.7717">2934 10451 67,'-11'3'39,"11"-3"-2,12 0 1,15 3-15,7-11-22,10-3-3,11 7-6,-6-8-28,7 9 0,-8-3 0,-5 9-3</inkml:trace>
  <inkml:trace contextRef="#ctx0" brushRef="#br0" timeOffset="160309.1753">2907 10745 99,'-34'16'37,"24"-4"2,16-23-5,25-8-37,34-2-29,6-14-5,19 0 0,6-10-2</inkml:trace>
  <inkml:trace contextRef="#ctx0" brushRef="#br0" timeOffset="160839.5889">3979 10145 83,'2'-10'37,"-2"10"0,0 0 0,-5 13-30,-7 6-2,0 15-2,-8 6-1,1 10-1,1 4-2,2 5 0,6 0-2,5-9-3,21 3-19,-1-23-12,21-6 1,3-19-2,11-8 1</inkml:trace>
  <inkml:trace contextRef="#ctx0" brushRef="#br0" timeOffset="161151.5969">4385 10120 99,'-17'-7'38,"1"16"1,-9 2-3,5 12-31,1 1-2,9 8 0,2-1-1,8 1-1,9-5 0,9-1 0,12-3-1,10-3 0,4 0 0,1-2 1,1 1-1,-4 4 0,-9 2 0,-10 4 0,-13 1 0,-12 2-1,-7 1 0,-11-7-2,1 1-4,-8-20-18,16 1-14,-2-19 1,16-4-2,0-20 1</inkml:trace>
  <inkml:trace contextRef="#ctx0" brushRef="#br0" timeOffset="161323.2013">4469 10087 120,'2'12'41,"-2"-12"-1,42 4-9,5-16-32,15-18-10,25 12-21,-4-17-8,14 6 0,-2-5-2</inkml:trace>
  <inkml:trace contextRef="#ctx0" brushRef="#br0" timeOffset="161947.2173">5075 10589 88,'0'0'36,"0"0"1,-7 21-1,-6 4-34,-4 7-2,-1 1-1,3 7-4,-6-10-25,19 3-5,3-14-1,17-8-1</inkml:trace>
  <inkml:trace contextRef="#ctx0" brushRef="#br0" timeOffset="162430.8297">5842 9820 74,'0'0'36,"-20"28"-1,-2 12 2,-18 4-29,3 22-1,-14 3-1,4 15 1,-8 0-2,10 5 0,4-7-1,13-7-1,13-15-1,17-13 0,14-13-1,14-17 0,12-16-1,8-11 1,0-12-1,-3-8 0,-6-4 0,-11-4-1,-12 0 1,-13 1-3,-13 7 2,-13 6-3,-7 9 1,-7 5-1,2 10-2,-6-7-19,18 15-14,2-8 0,19 0 1,14-7-1</inkml:trace>
  <inkml:trace contextRef="#ctx0" brushRef="#br0" timeOffset="162805.2393">6140 10158 97,'-17'-8'39,"17"8"1,13-29-1,11 11-35,5-5-1,9 3 0,3 2 0,3 4-1,-5 5-1,-2 7 0,-10 10 0,-7 7 0,-13 12-1,-11 8 0,-10 7 1,-9 6-1,-7 5 0,-5 1 0,-1-1 0,5-4 1,7-6-2,11-10 1,15-9-3,14-18 0,26-7-6,4-26-19,32 0-10,2-21-4,20-2 2,-7-14 0</inkml:trace>
  <inkml:trace contextRef="#ctx0" brushRef="#br0" timeOffset="163070.4461">6962 9967 101,'-47'30'39,"-9"0"2,6 13-1,1-6-34,12 5-2,13-9 0,18-2-2,16-10 0,22-5 0,14-6-2,11-5 0,3 1 0,-1-1-1,-6 4 1,-10 5 0,-14 9-1,-17 3 1,-13 8-1,-13-1 0,-6 2-2,-4-4 1,3-2-5,-7-20-14,22 5-16,-4-21-3,14-3 0,1-18 0</inkml:trace>
  <inkml:trace contextRef="#ctx0" brushRef="#br0" timeOffset="163226.4501">6932 10088 119,'-21'-23'41,"18"11"1,2-5-4,19 3-35,14-2-4,13-6-6,25 14-15,-5-15-16,25 10-4,0-5 1,13 12-3</inkml:trace>
  <inkml:trace contextRef="#ctx0" brushRef="#br0" timeOffset="163944.0685">7690 10179 85,'0'0'37,"0"0"-1,-16 23 3,-9-6-33,7 13-1,-6 2-1,0 10 1,-7-2-2,6 2 1,2-8-2,8-5 1,8-13-2,7-16 0,17-1 0,5-17 0,8-8 0,3-6-3,0-5 3,0 0-2,-5 2 2,-6 2-1,-7 8 1,-7 7-1,-7 6 0,-1 12 2,-15 7-1,1 9 0,-1 5-1,3 3 1,4 1-2,7-2 3,9-4-3,12-9 2,13-9-1,10-9-1,9-8 3,5-5-2,1-4 1,-5-1-1,-5 1 2,-9 5-2,-11 8 0,-14 9 2,-14 3-2,-8 26 1,-11 1-2,0 4 1,-2 2-2,3 2 1,11-3-3,7-11-2,28 0-16,-2-25-12,26-2-8,2-17-1,16-4 2</inkml:trace>
  <inkml:trace contextRef="#ctx0" brushRef="#br0" timeOffset="164396.4801">8315 9561 97,'-20'14'40,"3"-12"-1,17-2 0,30-1-36,5-6 0,10 0-1,3 1-1,2 2 1,1 0-2,-8 6 1,-13 6-1,-14 6 1,-15 4 0,-14 3 0,-11 4 1,-8-1-1,-5 0 0,1-2 0,7-5 0,8-3 0,21-14-1,4 14 0,21-13 1,13-2-1,9 0 0,4 1 1,-5 4-1,-5 8 0,-12 5 1,-16 9-1,-15 7 1,-15 5-1,-12 3 0,-7 0-1,-2-3-2,2 0-2,-3-17-13,26 10-14,-1-22-9,14-9 1,17 0-2</inkml:trace>
  <inkml:trace contextRef="#ctx0" brushRef="#br0" timeOffset="164755.2893">9397 9704 98,'11'-9'38,"-11"9"2,0 0-3,-9 19-34,-1 9-1,-7 9 0,-2 8-1,0 7 0,3 2 0,5 0-3,5-7 1,11 2-8,-5-18-27,21-2-2,0-18-1,7-4 0</inkml:trace>
  <inkml:trace contextRef="#ctx0" brushRef="#br0" timeOffset="164942.4941">9338 9895 107,'-7'-10'39,"7"10"1,16-11-3,7 8-35,11 1-3,4-2-3,10 16-16,-6-11-19,2 15 1,-11-2-2,-6 14 0</inkml:trace>
  <inkml:trace contextRef="#ctx0" brushRef="#br0" timeOffset="165114.0985">9194 10414 74,'-32'30'41,"7"-11"-1,24-3 1,13-21-16,26 2-22,21-8-2,12-7-4,18 9-19,-2-16-19,15 5 2,-3-12-4,7 6 4</inkml:trace>
  <inkml:trace contextRef="#ctx0" brushRef="#br0" timeOffset="165816.1165">10351 10031 83,'0'0'39,"9"-17"-1,16 1 1,6-19-30,21 5-4,6-7-1,9 5 0,-1 3-2,-4 10-1,-11 11 0,-17 10 0,-22 17-1,-24 16 0,-26 12 0,-15 12 2,-17 9-2,-6 4 2,0-2-2,5-2 2,14-9-2,18-10 1,24-14-1,20-14-1,28-14-3,13-19-8,31 1-17,-3-22-13,15 0 3,-3-14-2</inkml:trace>
  <inkml:trace contextRef="#ctx0" brushRef="#br0" timeOffset="166767.7409">11056 9942 92,'-29'5'38,"-7"0"0,4 12 1,-14 3-34,14 8-1,-2 7 0,5 10-1,-2 2-1,6 5 2,5-3-3,8-1 2,7-6-3,11-9 2,12-11-2,12-14 1,10-13 0,8-11-2,4-10 2,2-10-2,-2-7 2,-3-4-2,-10-4 2,-11 0-2,-12 2 1,-10 5 1,-9 6-1,-11 7-1,-6 9 1,-4 10 0,0 10 0,2 9 1,5 5-1,9 3 0,12-3 0,13 0 1,12-6-1,14-6 0,8-4 0,6-3 0,-2-3 0,-4 1 0,-8 3 1,-12 4-1,-16 6 0,-15-4 0,-17 27 0,-12-4 0,-9 8 0,-4 3 1,-1 7-1,3 1 0,8 1 0,13-3 1,15-4-2,18-6 2,16-9-2,13-8 2,12-9-1,6-11-1,4-9 2,-1-7-1,-9-7 1,-9-3-1,-11-5 1,-13-2-1,-12 0 0,-12 2 1,-9 3-1,-7 7 0,-2 5 0,-1 8 0,2 7 0,6 4 0,13 4 0,0 0 0,29 8 0,3-3 0,9-2 0,8-2 0,3-1 0,0 0 0,-4 1 0,-12 3 0,-9 3 0,-11 3 0,-14 6 0,-13 4-1,-9 7 1,-9 4 1,-4 8-1,-2 2 0,3 4-1,5-2 1,10-1-1,11-7 2,12-6-2,16-9 2,12-12-2,12-12 1,10-10 1,3-7-1,0-11 1,-7-4-1,-8-5 1,-14-3-1,-16 2 1,-16 0-2,-17 5 1,-11 6-1,-10 7-2,-5 4-1,5 16-6,-9-10-12,26 18-19,-3-4 1,22 12-2,4-12 1</inkml:trace>
  <inkml:trace contextRef="#ctx0" brushRef="#br0" timeOffset="169419.8089">12476 10399 60,'6'-13'35,"-6"13"0,0 0-4,0 0-21,0 0-4,-13 8-2,6 7 0,-5-1-1,4 6-1,-2-2 0,2 3-1,1-4 0,4-2 0,2-2 0,1-13-1,11 10 0,-11-10 0,22-9 0,-9-5 0,3-2 1,-1-3-1,0-3 0,-3 1 0,-1 1 1,-2 5 0,-4 4 0,-5 11 0,0 0-1,0 0 2,-10 10-1,5 3 0,-1 1-1,5 1 1,2-4 0,7 0 1,7-8-1,9-4 0,6-5 1,8-1-1,1-2 0,1 0-1,-4 0 1,-4 3-1,-7 2 1,-6 4-1,-9 2 0,-10-2 0,0 0 0,1 13-1,-1-13-1,0 0-2,15 22-14,-15-22-20,26 5-1,-10-9 0,8 3 0</inkml:trace>
  <inkml:trace contextRef="#ctx0" brushRef="#br0" timeOffset="169950.2225">13178 10210 64,'-3'17'39,"3"-17"-3,-1 12 3,1-12-18,0 0-18,11-8-2,1 7 1,2-4-1,6 0-1,2 0 1,2 0-1,2 3 1,-3 1-1,-4 4 1,-7 7 0,-8 4-1,-11 6 0,-8 2 1,-5 2 0,-4 0-1,1 0 1,2-4 0,8-5 0,13-15-1,10 11 1,14-13 0,11-4-1,7-1 0,3 1 1,-3 1-1,-6 5 0,-14 6 1,-14 8-1,-17 6 0,-16 8 1,-9 3-1,-8 3 0,1 0-3,0-10-5,21 4-28,0-15-4,20-13 1,12-1-2</inkml:trace>
  <inkml:trace contextRef="#ctx0" brushRef="#br0" timeOffset="171369.8589">1435 12331 44,'0'0'33,"7"-18"1,-7 18-1,-16 1-27,3 12-1,-9 3 1,2 15 0,-6 5-1,2 9-2,1 2 0,6 4 0,6-2 0,13-3-1,10-8-1,9-13-1,12-11 1,8-14-1,7-12 1,5-11-1,2-11 0,-4-7 1,-5-6-1,-7 1 0,-12 0 0,-10 4 0,-14 5 0,-13 10 0,-9 7 0,-9 9 0,-3 7 1,0 5-1,5 4 1,7 4 0,19-9-1,3 16 1,20-10 0,14-4 0,9 0 0,6-1-1,4 1 1,-3 3 0,-5 6 0,-10 10 0,-13 8-1,-12 7 1,-13 6-1,-8 4 0,-8-2 1,-2-2-1,-1-8 1,4-11-1,3-13 1,12-10 0,8-21 1,11-7-1,7-11-1,7-4 1,3-3-1,1-1-2,1 5-2,-6-5-8,12 19-22,-16-4-5,7 14-1,-8-4 0</inkml:trace>
  <inkml:trace contextRef="#ctx0" brushRef="#br0" timeOffset="171853.4713">2545 12269 64,'10'-34'38,"-5"3"-2,6 18 0,-11 13-32,12 9-1,-9 16 1,2 15-1,-3 13 0,3 11-1,-2 13-1,3 6 1,-1 5-1,0 5 0,-1-3 0,2-7 0,1-12 0,2-10 0,3-17 1,3-16 0,4-26 0,8-22 0,4-21 0,4-18 0,5-14-1,2-12 0,1-6 0,0-4-2,0 4-1,-8 6-1,2 15-3,-9-2-14,9 31-19,-14 6-1,6 22-1,-7 4 1</inkml:trace>
  <inkml:trace contextRef="#ctx0" brushRef="#br0" timeOffset="172165.4793">3515 12704 71,'0'0'39,"0"0"-1,22-12 0,-1-2-36,13-4-3,10 7-7,-5-8-28,13 11-1,-11-2 0,0 11-1</inkml:trace>
  <inkml:trace contextRef="#ctx0" brushRef="#br0" timeOffset="172321.4833">3575 12894 76,'-17'15'39,"7"-13"-1,24-6 1,15-17-37,23-12-7,25 2-32,0-6 0,7 6-4,-4 1 2</inkml:trace>
  <inkml:trace contextRef="#ctx0" brushRef="#br0" timeOffset="174313.3398">3727 12283 70,'-24'-15'38,"8"6"-2,-3-4 1,19 13-37,-11-6-4,11 6-27,16 5-4,-2 1-2,7 10 1</inkml:trace>
  <inkml:trace contextRef="#ctx0" brushRef="#br0" timeOffset="174503.3588">3895 13014 75,'-14'28'40,"9"-4"-2,5-24-2,0 0-41,10-3-31,3-14-2,14 0 0,-3-9 0</inkml:trace>
  <inkml:trace contextRef="#ctx0" brushRef="#br0" timeOffset="174959.1893">4953 12245 53,'8'-29'36,"-7"3"-3,-1 9 1,-10 9-31,10 8-1,-23 9 1,11 15 1,-4 9 1,2 16-2,-1 6 0,6 10 0,1 3-2,4 3-1,9 3-6,-5-13-31,16-3 1,0-17-1,11-9 0</inkml:trace>
  <inkml:trace contextRef="#ctx0" brushRef="#br0" timeOffset="175333.5989">5595 12055 55,'-16'6'37,"-17"12"0,-5 25 0,-13 11-27,2 19-3,-4 2-1,9 10-1,3 2-1,16-3 0,11-11-2,18-6 0,14-16 0,18-15-2,11-17 1,10-12 0,2-14 0,0-11-1,-7-6-1,-7-8 0,-18-1 0,-14 0-1,-16 4-1,-16 0 0,-11 8 0,-13 5 0,1 7-1,-3 2 0,12 7-2,0-9-14,33 9-16,0 0 0,22-15-1,13-5 1</inkml:trace>
  <inkml:trace contextRef="#ctx0" brushRef="#br0" timeOffset="176378.8257">6089 12203 68,'-20'22'38,"-15"-3"-2,1 15 2,-7-2-31,2 14-2,2-2 0,6 5-1,5-1-1,13 0 0,8-6-2,14-3 1,11-9-1,12-12-1,11-11 0,8-8 0,1-11 0,2-11 0,-2-10-1,-7-10 1,-6-3-1,-10-5 2,-11-2-2,-10-1 2,-9 1-1,-8 6 0,-6 7 0,-3 10 1,-4 8-1,0 10 0,3 10 0,8 5 1,11-3-1,4 19 0,15-10 1,11-7 0,11-4-1,10-6 1,3-4-1,2-2 1,-3-1 0,-6 2-1,-8 2 0,-10 7 1,-12 5-1,-14 9 0,-8 9 1,-12 7-1,-9 10 1,-6 7-1,-3 6 0,0 5 1,0 2-1,8-4 0,10-5 0,10-8 0,17-11 0,12-11 0,12-11 0,9-15-1,8-11 1,1-9 1,-1-8-1,-6-5 1,-9-5-1,-9-1 0,-12-3 0,-12 3 1,-10 4-1,-8 7-1,-3 8 1,-4 7 0,0 10 0,2 7 0,6 9-1,14-4 2,1 13-1,17-8 0,12-5 0,15-6 0,9-4 0,9-7 0,1-2 0,-1-2 0,-7 3 0,-9 4 0,-12 3 0,-15 8 0,-20 3 1,-2 22-1,-19 6 0,-7 9 1,-8 9-1,-2 6 1,0 4-1,5 3 1,10-4-1,13-5-1,14-10 1,15-11 0,17-14 0,15-13 0,11-13 1,8-13-1,4-11 1,-1-9 0,-6-8 0,-7-2 0,-12 0 0,-18 0-2,-14 4 2,-15 3-1,-14 8 0,-11 8 0,-7 8 0,-5 8-1,2 5 1,3 6 0,7 5 0,8 1 0,16-2-2,-12 6-1,12-6-6,0 0-12,29 6-12,-29-6-8,13-6-2,-13 6 0</inkml:trace>
  <inkml:trace contextRef="#ctx0" brushRef="#br0" timeOffset="177299.2493">8022 12098 54,'0'-11'37,"0"11"-1,0 0 1,-28 5-29,20 17-3,-7 4 1,3 15-1,-5 3-2,2 9 1,-4 2-2,5 3-1,1-5 1,5-7-2,4-9 1,5-11-1,5-12 0,8-15 0,5-16 0,3-11 2,3-10-1,-2-6 1,-1-8-2,-3-2 2,-2 1-1,-7 4 0,-4 8-1,-3 9 0,-3 9 1,-1 11-1,1 12 1,-2 13-1,4 4 1,4 5 0,6 0 0,7 0 0,9-8 1,10-6-1,10-14 0,9-6 0,3-8 0,1-6 0,-2 0 0,-7-2 0,-9 4-1,-8 4 1,-14 10 0,-11 9-1,-10 1 0,-7 30 0,-7 0 0,-2 7 0,-1 6-1,1 2 0,4 1-2,5-6 0,13-3-5,-4-26-13,30 4-16,-7-22-4,16-7 1,-2-19-2</inkml:trace>
  <inkml:trace contextRef="#ctx0" brushRef="#br0" timeOffset="177767.2613">8753 11435 90,'-21'7'40,"21"-7"1,-11 4-2,24-7-37,9-5 0,13-2-1,7 2 0,3 1 0,0 3-1,0 3 0,-6 3 1,-8 3-1,-13 5 0,-12 3 0,-13 3 0,-9 2 1,-10 3-1,-3 1 1,-1-3 0,5 1-1,7-5 1,11-1-1,7-14 1,22 16 0,6-9-1,6 0 1,2 1 0,-2 3 0,-6 3 0,-7 5 1,-15 4-1,-13 5 0,-12 0-1,-8 1-1,-5 1-1,-1-6-1,6 2-4,-4-18-17,30 7-12,1-15-6,12-7-1,9-12 2</inkml:trace>
  <inkml:trace contextRef="#ctx0" brushRef="#br0" timeOffset="178079.2693">9628 11634 64,'21'-18'40,"-10"5"-2,-11 13 1,-2 14-26,-8 8-9,-7 8-2,-3 8-1,-2 2 0,1 4-3,7 1 0,0-10-8,19 1-28,-4-10-2,11-5 1,-2-15 1</inkml:trace>
  <inkml:trace contextRef="#ctx0" brushRef="#br0" timeOffset="178250.8737">9489 11819 81,'-12'-12'41,"12"12"0,8-17-1,23 11-33,0-2-5,9-1 0,11 11-11,-10-8-31,14 11 2,-12-2-3,-2 10 0</inkml:trace>
  <inkml:trace contextRef="#ctx0" brushRef="#br0" timeOffset="178438.0785">9419 12191 83,'-13'13'40,"25"-6"0,13-19 1,31-10-38,18-5-7,5-16-24,22 8-11,-1-5 0,3 7-1</inkml:trace>
  <inkml:trace contextRef="#ctx0" brushRef="#br0" timeOffset="178874.8897">10304 11811 86,'-4'-12'41,"22"0"2,11-7-4,20-1-36,5 2-2,5 5 2,-4 7-2,-7 12 0,-16 9-1,-16 13-2,-22 9 4,-15 12-1,-19 5 1,-6 8-2,-4-1 2,4-2-2,6-9 1,18-6 0,21-14-1,19-14-1,26-9-4,11-24-7,30 6-18,-2-22-11,15 2 1,-7-15-1</inkml:trace>
  <inkml:trace contextRef="#ctx0" brushRef="#br0" timeOffset="179842.1145">11193 11783 77,'-43'15'40,"-9"6"0,10 17 0,-8-1-33,11 13-1,5 2-2,13 4-1,5-3-1,17-3 1,9-9-2,15-12 0,13-13-1,10-14 0,8-15 0,3-11-1,4-12 0,-7-8-1,-5-5 1,-11-3-1,-11 0 1,-14-2 0,-11 7 0,-12 3 3,-7 9-2,-7 8 2,-1 6-1,0 7 2,3 6-3,20 8 4,0 0-4,0 0 1,32 8 0,1-5 0,8 0-1,4 0 1,0-2-1,-3 2 1,-8-2 0,-5 1-1,-10-1 0,-6 4 1,-13-5-1,-5 13-2,-8-1 3,-9 3-3,-3 8 2,-9 4-1,-1 7 1,-2 3-1,4 3 1,7-2 1,10-4 0,13-3 0,15-6-1,14-12 1,17-9-1,8-11-1,9-10 1,4-10-1,-1-5 1,-6-7-1,-12-4 1,-10-2 1,-15 0-2,-13 2 2,-13 6-1,-9 6 0,-8 7 0,-5 8 3,2 8-4,6 8 2,7 6-1,12 4 2,12 2-2,16 0 1,10-1 0,13-1-1,9-5 0,3 0 0,-1-4 0,-6 1 0,-7-4 0,-12 1 0,-11 1 0,-13 0 0,-12 0 0,-17 14-2,-7 1 3,-7 5-3,-5 9 3,-1 3-3,3 8 3,6 2-3,10-2 3,14 0 0,17-7-1,15-8 0,14-10 0,9-13 1,9-11-1,2-12 0,0-6 0,-9-10 0,-12-3 0,-15-4 0,-15-2 0,-15 2 2,-15 5-4,-11 5 3,-8 10-4,-2 3 0,7 18-9,-5-10-11,38 13-15,-21 12-4,29 3 0,9-6-1</inkml:trace>
  <inkml:trace contextRef="#ctx0" brushRef="#br0" timeOffset="180512.9317">12652 11929 76,'14'-11'40,"-2"7"-1,-12 4 1,0 0-35,-10 0 0,0 10-1,-5 5-2,-3 9 1,-4 2-1,0 8 0,0 1-1,2 4 1,5-4-1,6-4 0,6-8 0,7-9-1,10-11 0,7-13 0,7-9 1,3-9-2,2-8 2,0-3-1,-2-2 0,-3-1 0,-5 5 0,-5 5 0,-6 5 0,-3 9 0,-6 8 1,-3 10-1,0 0 1,0 16-1,1 0 1,4 2 0,6-2-1,7-1 1,8-5-1,9-8 1,7-5-1,4-7 1,3-4-1,-3-3 1,-3 1-1,-7 0 1,-9 2 0,-9 6-1,-7 6 1,-11 2 0,-5 17-1,-5 5 1,-4 6-1,2 5 0,-2 4-1,6 4 0,6-1-2,2-7-2,14 4-9,-14-37-8,44 25-14,-18-32-6,17-2 0,-7-20 1</inkml:trace>
  <inkml:trace contextRef="#ctx0" brushRef="#br0" timeOffset="181058.9457">13399 11166 89,'-17'-1'40,"0"-6"1,17 7-2,0 0-36,30-8-2,2 5 0,5 3 0,2 3 0,2 1 0,-4 2-1,-4 2 1,-8 1 0,-10 4 0,-13 0 0,-8 3 0,-11 0-1,-6 4 1,-7 2 0,-2-3-1,2 0 1,4 0-1,8-3 1,10-2 0,14-3-1,10-6 1,12-1-1,8-4 1,4 1-1,3-2 1,-4-1 1,-7 4-1,-9 6 0,-10 6 0,-15 5 0,-12 8 0,-13 5 0,-5 3 1,-6 5-2,1-3 1,6-1-3,6-6 0,20 3-12,-3-21-9,32 10-12,-4-18-8,18 1-1,-4-10 3</inkml:trace>
  <inkml:trace contextRef="#ctx0" brushRef="#br0" timeOffset="181261.7509">13858 12108 105,'-14'18'42,"-7"-13"-2,5-12-13,16 7-50,-21-24-13,17 9-6,-6-12-1,10 8 0</inkml:trace>
  <inkml:trace contextRef="#ctx0" brushRef="#br1" timeOffset="253038.4752">2831 13819 37,'-4'-24'33,"1"-6"1,2 5 0,-6-8-27,8 10-1,-6-4 0,6 9-1,-8 0 1,7 8-1,0 10-2,-5-11 0,5 11-1,0 19 0,3 6 0,4 12-1,4 11 0,0 16 0,4 7-1,-1 12 0,0 3 0,2-2 0,-1-7-1,3-8 1,-1-16 0,2-16 0,1-21 1,1-20 0,2-20 0,2-17 0,-4-11 0,1-8 1,-4-5 0,-2-2-2,-2 2 0,-2 7 0,1 10-3,-3 3-4,14 21-20,-10-6-11,13 16-1,-5 0 0</inkml:trace>
  <inkml:trace contextRef="#ctx0" brushRef="#br1" timeOffset="253272.4767">3577 13871 68,'0'0'41,"7"-17"-3,10 5 2,-3 1-35,13-5-3,5 1-1,3 3-1,4 6-2,-2 3-4,6 17-7,-13-10-25,6 14 1,-16-7-3,1 8 3</inkml:trace>
  <inkml:trace contextRef="#ctx0" brushRef="#br1" timeOffset="253459.6779">3654 14060 64,'-26'11'40,"17"1"-2,9-12 3,18-16-35,11 0-2,20-2-1,10-3-3,8-4-4,18 12-20,-15-14-6,14 16-8,-11-3-2,6 9 0</inkml:trace>
  <inkml:trace contextRef="#ctx0" brushRef="#br1" timeOffset="254099.282">5326 13026 59,'-19'3'38,"-7"4"-3,3 21-7,-11 1-21,7 20 1,-6 13-3,4 22 0,-6 13-3,8 12 1,5 6-1,11 3-2,11-6 0,13-8-1,18-9-5,8-28-18,30-2-14,-2-22-3,14-10 1,-2-18 1</inkml:trace>
  <inkml:trace contextRef="#ctx0" brushRef="#br1" timeOffset="254442.4842">5844 13425 54,'0'0'38,"0"0"-1,0 0-1,-1 24-28,-6 7-3,-6 5 1,1 15-2,-3 8-1,0 7 0,1 6-2,3-2 1,3-3-3,4-9-2,10-5-7,-3-27-19,21-4-11,0-19-1,13-13 0</inkml:trace>
  <inkml:trace contextRef="#ctx0" brushRef="#br1" timeOffset="257115.1748">6183 13690 68,'0'0'40,"-11"13"0,0-12-1,11-1-36,-10 6-3,10-6-1,0 0-5,2-12-16,12 9-15,-1-10-1,8 3-2,-3-9 1</inkml:trace>
  <inkml:trace contextRef="#ctx0" brushRef="#br1" timeOffset="257520.7774">6844 13149 15,'-11'8'33,"-6"12"-1,-13 9 3,-2 20-22,-12-4-1,13 23-1,-12-2-1,17 15-3,-1-11 0,16 3-2,10-9-2,15-6 0,13-14-1,15-13-1,9-16 0,4-10 0,1-11 0,-5-4 0,-12-7-1,-11-1 0,-18-1-2,-20 1 0,-14 4-1,-16-2-2,0 9-3,-12-14-10,12 13-19,4-6-1,20 3 1,13-8 0</inkml:trace>
  <inkml:trace contextRef="#ctx0" brushRef="#br1" timeOffset="257879.5797">7559 13168 54,'4'-15'40,"-4"15"-3,0 0 3,-1 14-32,-7 3-3,3 9-2,-3 4 0,2 6-3,1 3-1,1 1-2,10 9-8,-8-14-28,11 3 1,-2-10 0,5-3-1</inkml:trace>
  <inkml:trace contextRef="#ctx0" brushRef="#br1" timeOffset="258082.381">7482 13332 67,'0'0'38,"-15"0"1,15 0 0,-7 15-34,7-15-3,20 17-2,-2-14-3,16 10-10,-5-13-25,13 3 0,-3-4-1,5 4-1</inkml:trace>
  <inkml:trace contextRef="#ctx0" brushRef="#br1" timeOffset="258269.5822">7413 13812 70,'-19'8'40,"19"-8"0,11-6-1,18-9-37,23-7-3,11-13-9,19 7-27,3-5-1,10 5-2,-1-1 0</inkml:trace>
  <inkml:trace contextRef="#ctx0" brushRef="#br1" timeOffset="258909.1863">8574 13249 39,'-15'-11'36,"-6"8"0,-9 3 0,7 12-28,-15 1-1,8 18 2,-7-1-2,11 16-1,-1-1-2,14 7 0,4 1-2,14 1 1,10-4-2,12-6 0,10-11 0,6-10 0,8-11 0,3-14-1,1-17 1,-3-12-1,-6-13 1,-8-7-1,-8-3 1,-11-3-2,-12 2 1,-12 5-2,-8 9 1,-7 10-1,-5 14-2,-5 4-2,7 19-4,-7-4-27,21 10-2,4-2-1,15 3 1</inkml:trace>
  <inkml:trace contextRef="#ctx0" brushRef="#br1" timeOffset="259080.7874">9085 13475 78,'-27'21'41,"-5"-10"-1,8-4-2,4-5-44,4-22-23,23 8-10,5-11-1,16 3 0</inkml:trace>
  <inkml:trace contextRef="#ctx0" brushRef="#br1" timeOffset="259470.7899">9343 13246 75,'19'-8'41,"-3"-8"-1,8 7 0,-2-4-37,3 6 0,-2 1-1,-1 8-1,-5 4 0,-5 6-2,-6 6 2,-6 8-2,-6 5 1,-4 4 0,-10 7 0,-5 5-1,-2 3 2,-2 3 0,-1-4 0,3-3 0,6-7 0,11-9 0,11-13 0,16-11-1,16-15 0,11-11-1,16-2-6,-3-23-16,26 18-8,-11-16-8,8 5-3,-10-1 0</inkml:trace>
  <inkml:trace contextRef="#ctx0" brushRef="#br1" timeOffset="260141.5942">9875 12716 56,'0'0'39,"0"0"-1,23 14 1,6-7-33,22 12 0,5 4-1,6 14-1,-1 8-2,-6 13 0,-13 10-1,-14 8 0,-20 9-1,-22 7 0,-16 2 0,-12-2 0,-9-5-1,-5-10-1,8-9-3,-4-28-20,23-3-13,10-24-2,19-13 0,14-24 0</inkml:trace>
  <inkml:trace contextRef="#ctx0" brushRef="#br1" timeOffset="260484.7964">10885 13044 56,'0'0'37,"-13"14"0,-6 20-1,-16 11-31,-1 17-3,-10 11 0,-2 11 0,-6 2 0,2 0-3,4-5-3,0-22-20,16-5-12,9-21-2,16-17 2,7-16-1</inkml:trace>
  <inkml:trace contextRef="#ctx0" brushRef="#br1" timeOffset="260671.9976">10586 13392 70,'2'-34'42,"2"17"-1,-6 3 1,2 14-34,11 5-2,8 8-2,4 5-2,7 4-1,11 3-2,4-3-2,13 11-16,-9-21-10,21 11-6,-8-13-6,9 0-2,-1-15 1</inkml:trace>
  <inkml:trace contextRef="#ctx0" brushRef="#br1" timeOffset="260937.1993">11540 13106 76,'0'0'40,"-14"18"-1,-9 6-1,-5 15-36,-6 9-1,1 8-1,-2 5-2,4-2-3,17 9-10,4-24-24,23-5 0,10-19-1,23-12 1</inkml:trace>
  <inkml:trace contextRef="#ctx0" brushRef="#br1" timeOffset="261218.0011">11835 13180 73,'-38'19'42,"4"13"-2,-4 4 0,15 19-34,-1-4-3,13 6 0,10-6-2,10-3-1,12-9 0,12-10 1,8-13-1,4-14 0,2-14 0,-2-14 0,-6-10 0,-5-9 0,-12-5 0,-12-4-2,-10-1-3,-15-6-4,7 21-18,-23-6-11,3 17-2,-9 4 0,7 18 0</inkml:trace>
  <inkml:trace contextRef="#ctx0" brushRef="#br1" timeOffset="261888.8054">12415 12592 60,'0'0'39,"-10"0"-2,-5 3 1,5 8-30,-7-4-2,6 8-1,-3-2-2,7 5 0,5 0 0,10 2-1,4-1 0,9-1 0,7-5-2,8-6 0,9-5-2,4-11-1,9-1-5,-13-19-15,12 9-17,-13-9 1,-1 7-1,-14-4 1</inkml:trace>
  <inkml:trace contextRef="#ctx0" brushRef="#br1" timeOffset="262044.8064">12617 12583 76,'-22'27'40,"8"11"-1,-1 0-1,8 9-35,6 6-7,-4-10-22,12 10-11,-2-8-1,10-3-2</inkml:trace>
  <inkml:trace contextRef="#ctx0" brushRef="#br1" timeOffset="262793.6112">13473 13013 66,'0'0'38,"0"13"0,-11 1 0,-2 7-32,-7 6-3,3 12 1,-5 2-2,2 3 0,0-2 0,5 1-1,4-6 0,5-6-1,5-8 1,5-13-1,-4-10 0,24-6 0,-7-14 0,3-8 1,-2-5-1,3-5 1,-2-3-1,-2 2 0,-4 3 1,-3 6-1,-4 10 1,-4 6-1,-2 14 0,0 0 1,-6 13-1,4 4 0,4 4 1,4-1-1,7 0 1,9-4 0,9-8 0,9-4-1,7-10 1,6-5 0,2-4 0,-3-1 0,-6-1-1,-6 1 1,-9 4 0,-10 7-1,-10 6 0,-11-1 1,-7 24-1,-5 1 0,-5 8 0,-1 0-2,3 6-1,0-8-5,18 11-13,-11-25-8,28 5-9,-3-22-3,18-6-1</inkml:trace>
  <inkml:trace contextRef="#ctx0" brushRef="#br1" timeOffset="263979.2188">14172 12455 73,'25'-9'38,"3"-7"-1,11 1-1,1-5-35,4 4 0,-1 2 0,-3 7 0,-9 5 0,-7 7 0,-12 6 0,-9 6 1,-12 4-1,-6 6 1,-8-2 0,-2 0 0,-4-2-1,4-3 1,5-5-1,8-5-1,12-10 1,13 6-2,12-9 2,12 0-1,6 2 0,2 2 0,-2 6 0,-7 5 1,-14 6 0,-11 10 0,-18 5 1,-18 7 0,-12 0 0,-8 3-1,-4-6 0,4-5-1,10-9-3,8-22-12,27-1-10,0-11-7,25-9-8,5-15-2,19 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12T20:21:36.963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context xml:id="ctx1">
      <inkml:inkSource xml:id="inkSrc2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2-12T20:21:37.619"/>
    </inkml:context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3177 964 57,'0'0'39,"0"0"-2,-15-60 2,15 60-26,0 0-9,-64-38 2,64 38-2,-68 6 0,68-6 0,-90 39 1,50-17-1,-55 61 0,-8 15-2,18 13 1,17-2-2,30 0 2,21-17-3,27-22 1,30-39-1,12-17 1,9-15-1,6-13 0,3-9 1,-2-6-1,-7 0 1,-10 4-1,-9 7 0,-12 12 0,-14 13 0,-10 16 0,-9 10-1,-5 4 1,1 2-3,3-2-1,10-2-4,-1-16-27,25-6-5,5-17 0,17-9-1</inkml:trace>
  <inkml:trace contextRef="#ctx0" brushRef="#br0" timeOffset="655.2042">3510 1436 92,'-7'12'38,"2"8"2,10 4-3,6-12-35,15-5 1,7-13 0,11-3 0,-44 9 0,53-19-2,-53 19 2,57-25-2,-57 25 0,53-31 0,-53 31 1,0 0-1,46-55 0,-46 55 0,0 0 0,0 0 0,-9-46 0,-9 56 0,-27 3-1,-4 17 1,-14 8-1,6 14 1,9 5-2,25 6 1,20-7-1,32-25 2,17-16-1,17-15 0,10-13 0,8-10 1,1-10-1,-1-9 0,-81 42 1,79-44-1,-79 44 2,64-44-1,-64 44 0,52-35-1,-30 12 2,-1 16-2,-21 7 0,-5 22 0,-14 3-2,5 11 1,-5 1 0,8 1 1,8-13-1,10-11 1,13-16 0,8-13 1,-28 15 0,0 0 0,62-51 1,-62 51-1,46-45 1,-46 45-1,44-47 1,-44 47-2,0 0 3,56-55-3,-48 36-3,10 15 1,-18 4-2,21 26-2,-4 6-13,-8-4-9,23 2-14,6-7 1,17-15-1,-1-9 2</inkml:trace>
  <inkml:trace contextRef="#ctx1" brushRef="#br0">8698 6354</inkml:trace>
  <inkml:trace contextRef="#ctx0" brushRef="#br0" timeOffset="1606.8103">4844 1430 107,'-32'10'41,"-4"4"1,20 2-2,16-16-37,0 0-1,34 1 0,-34-1 0,0 0 0,66-20 0,-66 20-1,55-22 0,-55 22 0,53-30 0,-53 30 0,0 0-1,60-54 0,-60 54 0,0 0 0,0 0 0,0 0-1,13-44 1,-55 51-1,-6 17 1,-7 8-1,9 14 1,10 0 0,23-1 0,25-15 0,30-19 1,14-14 0,13-9 0,-69 12-1,80-22 1,-80 22 1,78-31-2,-78 31 2,78-31-2,-78 31 2,61-30-2,-61 30 0,34-11 0,-14 10 0,-3 14-2,-22 5 1,2 12 0,-16 8 0,4 4 0,0-3 0,13-13 1,5-9 0,8-14 0,5-12 0,3-12 0,-19 21 1,0 0 0,34-55 0,-34 55 0,26-50 0,-26 50-1,28-49 2,-28 49-2,32-49 0,-32 49 0,0 0 0,66-62 0,-66 62 0,60-31 0,-60 31 0,64-26 0,-64 26 0,67-15 0,-67 15 0,60-5 0,-60 5 0,50 0 0,-50 0 0,0 0 0,0 0 0,23 25 0,-31 0 0,-15 9 0,-17 3 0,-3 10 0,0-1-2,15 4 4,12-8-4,30-13 4,14-16-2,9-13 0,8-14 0,6-12 0,-51 26 0,55-39 0,-55 39 0,49-49 0,-49 49 0,46-52 0,-46 52 0,28-48 0,-28 48 0,0 0 0,0 0 0,13-36 0,-13 36 0,-7 29 0,1 2-3,5 9-4,14 7-11,0-11-15,33-9 0,5-32-7,-51 5-2,77-23 2</inkml:trace>
  <inkml:trace contextRef="#ctx0" brushRef="#br0" timeOffset="1809.6116">6718 1034 124,'0'0'44,"31"-48"1,-31 48-3,0 0-42,0 0 0,0 0 0,-62 43 0,20 40 0,-3 18 0,20 4-2,17-7-17,5-26-10,29-16-12,-2-24-2,13-25 0,-1-18 1</inkml:trace>
  <inkml:trace contextRef="#ctx0" brushRef="#br0" timeOffset="2028.013">7034 1027 97,'13'-48'44,"-13"48"1,21-76-2,-21 76-17,7-46-26,-7 46 0,0 0 0,0 0 0,-59 71 0,23 34 0,4 13 0,13 4-3,16-10-8,6-26-13,26-18-18,2-24-1,20-25 1,-2-17-2</inkml:trace>
  <inkml:trace contextRef="#ctx0" brushRef="#br0" timeOffset="2605.2167">7438 1333 97,'0'0'42,"0"0"0,0 0 1,0 0-28,0 0-10,0 0 0,-25-2-1,16 27-2,-4-1-2,10 2 0,-5-1 0,8 3 0,1-6 0,15-5 0,7-17 0,6-7 0,-29 7 0,0 0 0,61-25 0,-61 25 0,47-27 0,-47 27 0,49-30 0,-49 30 0,0 0 0,65-37 0,-65 37 0,0 0 0,24 11 0,-19 22 0,-14 17 0,-9 28 0,-17 21 0,0 19-2,-5 5 0,6-6 0,3-10 0,1-4 0,7-17 2,2-16-1,6-23 2,2-20-1,3-19 1,10-8 0,-11-39 0,14-12 1,7-17-2,10-22 1,7-5-1,11-9 1,7 4-2,2-2-4,13 14-11,-14 2-7,17 27-6,-21 11-7,11 21-8,-9 10 0,3 10 1</inkml:trace>
  <inkml:trace contextRef="#ctx0" brushRef="#br0" timeOffset="3790.8243">2734 3523 102,'-24'-28'39,"1"12"1,-13-5-9,-2 19-27,-7 11-1,-4 20-2,-8 14 2,-3 19-2,0 11 1,3 8 0,6 4-1,13-5 1,15-10 0,22-14 0,23-24-1,26-24 1,24-23-1,17-24-1,14-18 1,6-16 1,1-12-2,-5-6 0,-16 1 0,-15 7 1,-21 9-1,-16 14 1,-16 14-1,-12 20 1,-9 26-1,-19 22 0,-4 25 0,-3 16 0,1 15 0,3 6-2,5 11-1,8-11-6,24 7-12,-3-33-11,29 1-8,2-25-2,19-8-2</inkml:trace>
  <inkml:trace contextRef="#ctx0" brushRef="#br0" timeOffset="4196.4269">4032 3373 88,'12'-10'38,"-4"22"0,-14 10 0,-2 15-35,-7 9-2,-1 8-2,-1 6 2,1 5-1,1 1-1,2-6-3,13 8-16,-1-19-17,10-1 0,-2-18-1,8-6 0</inkml:trace>
  <inkml:trace contextRef="#ctx0" brushRef="#br0" timeOffset="4352.4279">3846 3764 105,'-19'-4'41,"4"-4"1,15 8-2,31-13-38,9-4-2,19 0-6,2-16-27,29 10-7,2-7-1,12 8-1</inkml:trace>
  <inkml:trace contextRef="#ctx0" brushRef="#br0" timeOffset="4836.031">3854 4393 91,'-11'5'41,"11"-5"0,0 0-1,18-24-35,15 8-4,17 1-8,1-14-30,21 5-3,2-7 0,9 5-2</inkml:trace>
  <inkml:trace contextRef="#ctx0" brushRef="#br0" timeOffset="6536.4419">5473 3600 71,'-11'1'38,"11"-1"-2,4-16 2,14 2-23,15-2-14,12-2 1,10 4 0,0 3 0,1 10-1,-7 12 0,-9 14 0,-14 14 0,-16 15-1,-21 13 1,-14 11-1,-14 4 2,-5-3-2,-3-9 2,6-11-2,9-22 2,20-22-2,22-28 2,23-25-2,20-19 1,19-18-1,12-11 1,8-8 1,-1-2-2,-5 6 2,-14 13-2,-15 15 2,-20 19-1,-23 26 1,-27 25-1,-20 25-1,-16 23 0,-7 15 0,0 12-1,9-1-1,23 0-6,15-26-28,51-8-3,23-31-1,42-11-2</inkml:trace>
  <inkml:trace contextRef="#ctx0" brushRef="#br0" timeOffset="6864.044">7817 3163 101,'-9'16'38,"-11"20"1,-22 7-1,-8 22-37,-16 11-1,-8 10 0,-11 7 0,0-1 0,5 1-1,7-16-5,22 1-18,8-30-14,24-13 0,10-24 0,27-15-1</inkml:trace>
  <inkml:trace contextRef="#ctx0" brushRef="#br0" timeOffset="7176.046">7284 3040 94,'-55'3'39,"8"20"0,-4-1 0,15 7-30,8 1-7,19 1 0,13-3 0,21-5 0,12-8 0,15-6-1,11-10 0,3-6-1,-4-7 1,-6-3 0,-13-4-1,-19-3 0,-18 2 0,-19 1-1,-17 7 0,-14 4 0,-7 8-1,-4 4-1,6 12-2,0-2-6,25 17-26,7-4-2,29 8 1,13-8-2</inkml:trace>
  <inkml:trace contextRef="#ctx0" brushRef="#br0" timeOffset="7456.8478">7832 3711 92,'-36'37'39,"6"8"1,-3-14-1,15 2-30,5-5-6,16-2 1,15-7-2,15-8 1,9-8-2,8-8 0,2-8 1,-1-7-1,-7-6 0,-8-5-1,-13-2-1,-15-2-1,-10 4-1,-12-2-1,-5 7-6,-13-7-26,12 13-4,-6-5 1,13 9-1</inkml:trace>
  <inkml:trace contextRef="#ctx0" brushRef="#br0" timeOffset="8002.8513">8183 2625 71,'15'-3'37,"6"4"-1,18 19 1,-2 3-32,20 15 2,2 8-2,7 17 0,-7 8-2,-6 18 1,-18 12-2,-18 13 0,-21 10-1,-23 6 0,-20 3-2,-19-4-1,-7 1-7,-20-23-29,7-6 2,-9-24-2,8-12-1</inkml:trace>
  <inkml:trace contextRef="#ctx0" brushRef="#br0" timeOffset="8502.0545">2525 2768 82,'-30'-3'40,"-7"21"1,-21 14-2,-5 30-32,-17 25-2,-2 31-1,-7 24 0,8 24 0,9 16-2,27 9-1,29-3-1,32-12-2,50-13-9,35-41-27,57-25-5,34-40 1,36-29-2</inkml:trace>
  <inkml:trace contextRef="#ctx0" brushRef="#br0" timeOffset="9734.4624">9002 2212 52,'0'0'30,"-13"-6"-3,13 6-4,0 0-7,0 0-3,0 0-6,0 0 1,0 0-3,0 0 0,0-10-2,0 10 0,0 0-2,0 0 0,0 0 0,0 0 0,0 0 0,0 0 1,0 0-1,0 0 0,0 0 0,0 0 1,0 0-1,5 11 0,-5-11 0,0 0 0,-3 21-1,0-2 0,-2 5 0,-3 1 0,1 6 0,-2-1 0,1 2 0,-2-5 0,2-6 1,4-4 0,-1-7 0,5-10 0,0 0 1,6-14-1,0-4 1,3-6-1,0-7 1,5-3 0,0-5 0,7-3-1,4 4 0,4 2 1,4 1-1,1 6 0,2 8 0,-1 4-1,1 10 1,-5 8-1,-6 7 1,-7 12-1,-6 8 0,-8 3-1,-2 5 1,-6-1-2,1 3-1,-1-8-3,11 11-27,-8-25-8,18 2 1,-1-13-2</inkml:trace>
  <inkml:trace contextRef="#ctx0" brushRef="#br0" timeOffset="10342.8663">10703 3395 73,'-10'11'41,"-3"-8"-3,13-3 2,0 0-20,37-13-18,10-8 0,15-6-2,16-1-2,6-10-6,15 11-28,-16-5-3,-5 18 1,-26 3-2</inkml:trace>
  <inkml:trace contextRef="#ctx0" brushRef="#br0" timeOffset="10498.8673">10796 3646 96,'-42'37'38,"12"-20"1,28-3-1,19-18-35,27-9-1,26-8-4,16-16-24,22 11-11,2-12-1,17 5-1,-3-3-1</inkml:trace>
  <inkml:trace contextRef="#ctx0" brushRef="#br0" timeOffset="11138.4714">12988 3140 83,'-6'-16'38,"-13"-7"-1,2 11 1,-22 0-32,3 8-2,-12 5 1,-5 13-1,-8 10 0,-8 17-1,-4 11-1,3 12 0,2 7 0,9 3-1,12-2 0,16-5 0,15-13 0,25-15-1,17-19 1,21-19 0,16-23 0,18-18 1,13-17-1,3-11 0,-2-7 0,-4 0 1,-12 3-1,-12 6-1,-16 13 1,-15 13 0,-19 16-1,-17 24 1,0 0-1,-20 32 0,1 10 0,-5 12-1,7 6-1,3 3-1,17 0-5,3-19-11,34 4-11,-1-29-11,23-7 0,-2-25-1</inkml:trace>
  <inkml:trace contextRef="#ctx0" brushRef="#br0" timeOffset="11668.8748">13786 2384 86,'0'0'37,"-14"17"0,4 12 0,-11 1-33,3 12 0,-5 1 0,6 7-1,-3-5-1,7 1 1,4-9-1,8-9 1,6-13-1,8-11 0,8-15-1,8-6 1,3-10 0,6-5-1,-1-2 1,-1 1-1,-5 4-1,-4 7 1,-6 12 0,-8 16-1,-6 14 0,-8 10 0,-2 11-2,-3 3 1,4 8-4,-3-12-10,17 17-23,-2-26-2,17 2-1,5-21 1</inkml:trace>
  <inkml:trace contextRef="#ctx0" brushRef="#br0" timeOffset="12183.6781">15269 2690 89,'10'-4'39,"-10"4"-1,0 0 1,2 11-33,-3 11-2,-3 6-1,-1 9 1,-2 7-2,0 5 0,1 3-2,2-2 1,2-1-3,1-7-5,14 6-22,-7-20-10,11 1 1,-6-16-1</inkml:trace>
  <inkml:trace contextRef="#ctx0" brushRef="#br0" timeOffset="12417.6796">15132 2929 106,'-7'12'39,"7"-12"1,-3 17-2,3-17-36,27 7-1,7-7-1,10-4-1,9 4-5,-2-17-17,14 16-15,-12-11 0,6 17-2,-12-11 1</inkml:trace>
  <inkml:trace contextRef="#ctx0" brushRef="#br0" timeOffset="12792.082">14957 3644 110,'0'14'40,"0"-14"1,21 0-1,9-11-38,13-1 0,7-3-2,11-5-2,9 7-10,-6-14-26,15 12-2,-9-9-1,6 12-1</inkml:trace>
  <inkml:trace contextRef="#ctx0" brushRef="#br0" timeOffset="13306.8853">17568 1985 73,'-39'-22'37,"-13"16"0,-23 9 1,-11 22-32,-13 17 0,-2 29 0,-13 23 1,2 30-1,2 16 0,22 18-2,21 7-2,27 10 0,27-5-2,28-10-1,35-16-4,18-32-23,39-7-13,2-31 0,13-16-2,-5-32 0</inkml:trace>
  <inkml:trace contextRef="#ctx0" brushRef="#br0" timeOffset="14648.4939">17806 2810 52,'9'-16'34,"-6"1"0,-3 15 2,0 0-32,0 0 3,-16 16 1,6 19 1,-12 2-2,3 13-2,-6 6 0,3 8-1,-2 0-1,7 0-1,3-7 0,6-6-2,5-11 1,4-10 0,3-12 0,7-11 1,2-11-1,4-12 0,0-11 0,4-9 0,-1-6 1,2-6-1,0-7 0,2-1 0,-1-1 0,1 4-2,-1 5 2,1 7-2,-1 8 1,1 9 0,2 12 0,-1 12 0,2 12 1,-1 12 1,-1 10-2,-3 10 0,-1 11 0,-5 5-1,-1 10-2,-6-3-4,10 13-19,-11-24-15,16 1 1,-4-19-1,14-8 1</inkml:trace>
  <inkml:trace contextRef="#ctx0" brushRef="#br0" timeOffset="14804.4949">18649 3258 105,'0'0'42,"-34"-4"0,16 8-4,5-4-43,-9-17-20,22 17-15,9-18-1,11 7-3,4-10 2</inkml:trace>
  <inkml:trace contextRef="#ctx0" brushRef="#br0" timeOffset="15381.6986">19055 2906 97,'0'0'40,"0"0"2,22-6-3,-8 3-37,7 0 0,5 1 0,5 2 0,0 0 0,2 4-1,-3 1 1,-1 10-1,-7 5-1,-4 6 1,-11 8 0,-8 7-1,-10 7 1,-10 1-1,-7 3 0,-6-3 0,-2-6 0,3-5 0,5-10 0,7-9 0,11-18 0,10-1-1,22-31 1,11-6 0,16-11 0,10-12 0,8-6 1,6-5-2,0 5 2,-7 5-2,-10 9 2,-13 14-1,-20 18 1,-23 20 1,-13 30-1,-20 11 0,-15 16 0,-2 5 1,4 6-3,6 1 1,22-7-2,19-14-3,34-4-7,11-33-11,45 5-15,2-24-3,24-2-2,2-19 2</inkml:trace>
  <inkml:trace contextRef="#ctx0" brushRef="#br0" timeOffset="16333.3047">19843 2194 26,'0'0'17,"0"0"7,0 0 4,-20-3-3,20 3-5,-10-3-4,10 3 0,0 0-7,0 0 0,0 0-3,21 10-1,7 4-1,16 9-2,14 8 0,8 14-1,9 15 0,1 14-1,-4 12 1,-8 10 0,-17 7-1,-18 7 2,-25 6-2,-21-1 1,-21-6 0,-13-7 0,-10-11-2,-6-15-1,1-6-4,-6-28-29,22-9-4,6-26 0,25-12 0</inkml:trace>
  <inkml:trace contextRef="#ctx0" brushRef="#br0" timeOffset="16692.107">21270 2411 83,'-5'16'40,"-31"19"-3,-13 28 4,-26 17-36,-8 16-1,-12 9-1,2 12 1,-4-1-3,11-8-1,14-11-4,14-25-9,29-7-25,9-27-1,29-14 1,8-29-2</inkml:trace>
  <inkml:trace contextRef="#ctx0" brushRef="#br0" timeOffset="17050.9093">20805 2122 94,'-41'15'39,"8"17"-1,-12 4 0,17 10-37,-5-1 1,13 3-1,8-6 1,12-3 0,10-16-1,14-10 1,13-15-1,9-11 0,7-8 0,0-8 0,-4-5 0,-6-7 1,-14 6-2,-13 1 0,-17 9-1,-17 5 1,-12 11-2,-11 11 0,-1 16-3,-8 0-7,19 21-26,-6-1-2,19 18 2,7-3-3</inkml:trace>
  <inkml:trace contextRef="#ctx0" brushRef="#br0" timeOffset="17394.1115">21214 3096 96,'-13'23'39,"-15"-10"2,5 10-3,-5-8-34,4 3-1,2 1 0,8 5 0,7-3-2,10 3 1,11-3-1,11-4 0,6-4 0,8-5 0,5-8 1,3-10-1,-2-11 0,-4-8 0,-6-5 0,-9-5 0,-14 0-1,-13 1 0,-15 8 0,-13 8 0,-14 12-1,-8 10 0,-2 10-2,1 3-5,22 19-15,-3-11-17,32 9-1,13-13-2,27 5 1</inkml:trace>
  <inkml:trace contextRef="#ctx0" brushRef="#br0" timeOffset="17518.9123">21809 3552 108,'-30'17'20,"-11"-18"-15,10-13-5,10-26-42,12 10-1</inkml:trace>
  <inkml:trace contextRef="#ctx0" brushRef="#br1" timeOffset="424613.6836">1868 5044 34,'0'0'30,"0"0"0,0 0 0,8-12-24,-8 12-2,12 0 1,-12 0-2,17 4 0,-3 0 0,0-1-2,3 2 1,5-1-2,5 1 1,3-3-1,5 1 0,5-2 0,8-1 0,6 0 0,7-1 0,5 1 0,6 0 1,6 0-2,6 0 1,6 0 0,6 0 0,10-1-1,5-1 1,8-3 0,7 1 0,6-3 0,10 0 1,5-2 0,5 0 0,2-1 0,8 2 0,4-3 0,7 1 1,6-4-1,7 2 0,5-2 0,10-1 0,10-2-1,5-2 1,8 0 0,9 0-1,5 0 0,3 1 1,7 1-1,1 1 0,-3 3 1,2 0-1,-3 3 1,-2 2-1,5 0 2,3 2-2,1-2 1,11 1-1,6-1 1,5 2-1,9 2 1,5-3-1,3 2 0,0 3 1,0 0 0,-2 2 0,1 0 0,1 1 0,-1 1 0,5 0 0,0-1 0,4 1 0,4-1 1,1-1-1,5-1 0,1-1 0,0-2 0,5-1 0,3-2-1,5-1 0,-1-2-1,8 1 1,-2-2-1,3 1 1,-1 1-1,-2-1 0,-1 1 2,-3 1-1,2 0 0,-4 0 1,1 0 0,-4 0 0,0-3 0,1 1 0,-6 0 1,-3-2-1,-7 1 1,-6-1-1,-9-1 1,-9 4-1,-12 0 0,-19-1-3,-14 10-4,-38-7-28,-20 8-2,-38-6-1,-41 6-2</inkml:trace>
  <inkml:trace contextRef="#ctx0" brushRef="#br1" timeOffset="425721.2836">3210 5170 9,'32'2'28,"4"-3"-2,9 4 3,4 3-18,3-5-3,13 7-3,4-3-3,11 3-1,7 1-1,8 0 0,6 2 0,9-2 0,9 0 1,12 3 2,4-7 0,9 6 1,3-5-1,18 4 1,3-3-1,10 4 1,6-3 0,12 3-2,8-1-1,13 2 1,9-3 0,6 3 1,12-6-1,12 3 0,2-6 1,7 3-1,2-3 1,4 3-2,1-3 1,4 2-1,2-2 0,7 2 0,4-1-1,9-2 1,8-2-1,10-2 1,3-3-1,7-1 1,1-1 0,2-1 0,6 0 0,-4 1 0,0 0 0,-2 3 0,4 3 0,-6 1-1,2 1 1,-3 1-1,-3 1 0,2 1 1,-3-3-1,2 1 0,-5-3 1,5 0-1,-5-1 1,0-1-1,-2-1 1,-3 0 0,-2 0-1,1-1 1,1 1 0,-2-2 0,-3-1 0,1 1 0,0-1 0,-1 0-1,-8-1 1,-4 2 0,-7-1 0,-7 1 0,-8 1 0,-8 0 0,-12 3 0,-16 0 0,-13 2-3,-18-4-1,-14 12-10,-31-10-24,-17 4 0,-33-6-1,-26 1 0</inkml:trace>
  <inkml:trace contextRef="#ctx0" brushRef="#br1" timeOffset="459235.6836">3590 7190 21,'-7'11'27,"7"-11"2,0 0 2,12 13-18,-12-13-1,12 1 0,-12-1-2,0 0-2,0 0-3,13 21 0,-16-8-2,2 6-2,-3 2 1,0 3-1,-2 4-1,3 2 1,-2 3-1,3 4 0,0 0 1,-1 5 1,1 4-2,0 6 1,-3 1 0,0 7 0,-2 1-1,0 7 0,-3 2 0,1 1 0,1-1-1,1 1 1,1 1 0,1 2 0,3-1 0,1-2-1,2-1 1,0 0 0,0 3 2,-1 0-2,-1-3 2,0 2-2,-3-1 2,2 1-2,0 0 2,1 1-2,1-3 0,1-2 0,2-1 1,2-2-1,0-3 0,0-1 0,2-3 1,-1-2-1,0 0 1,0 0-1,-4 1 0,-1-1 0,0 1 0,1-1 1,-1 0-1,0 0 0,0-3-1,2 0 1,0-1-1,1-2 0,1 0 0,0 1 1,-1 0-1,-1 0 1,0 4 0,-2 0 1,-1 4-1,0 0 0,0 2-1,-1 0 1,1 1-1,0-1-1,1-2 1,2 0-1,-1 1 2,1-1-2,2 2 2,0-1-1,-1 1 1,1 1 0,-2 1 0,1 1 1,-1 0 0,0-1-2,-1-1 1,0-1-1,2 1 2,0 0-2,2-1 2,1-2-3,2 0 3,2-1-1,-1 0 1,1 2 0,0-2-1,1 0 0,-3 1 0,-1 2 0,-2 3 0,-1 2 0,-4 2 0,1 1 0,-3 1 0,0 2 0,-2 0 0,2-1 0,1-5 0,3 1 0,-1-3 0,3-3-1,-1-1 0,0-2 1,0-3-4,-5-12-5,8 3-28,-12-16 0,7-5-1,-2-25 0</inkml:trace>
  <inkml:trace contextRef="#ctx0" brushRef="#br1" timeOffset="460826.8836">3968 7366 10,'-18'-7'25,"18"7"1,0 0-6,-11-11-3,11 11-1,0 0-2,0 0-1,0 0-4,0 0-2,0 0-2,15 13-1,-15-13 0,17 5-2,-7-4 0,6 1 0,-1-4-1,5 2 0,0-1 0,3 1 1,0-2-1,3 2 0,0-1 1,4 2-1,2-2 0,4 1 0,2-4 1,5 1-2,5-4 1,7-2 1,1 0-2,5-1 2,1 2-2,1 1 1,-2 5-1,-2 2 0,-1 0 0,-4 3 0,-4 1 0,-1 3 0,-1-4 0,3 3 1,-2-8-1,8-1 2,1 0-2,2 0 1,3-3 0,-1-2-1,2 2 0,-1-3 1,-2 2-1,-3 2 0,-4 2 0,1-1 0,-2 2 0,-1 0 0,3 1-1,-2-1 1,2 2 0,-1-1 1,0 1-1,1 0 0,-3 0 0,1 3 0,-3-1 1,-1 0-1,-1 2 0,0-2 1,2 0-1,3 1 1,3-3-1,3-2 0,1 0 0,4 0 1,-1-1-1,1 0 0,1 1 1,-3 1-1,-4 1 1,-2 1-1,-3 2 0,-1 1 1,-1-1-1,1 2 0,-2 0 0,2 0 1,1 0-1,-1-1 0,2-1 0,1-1 1,0 0-1,0-1 1,-1-2-1,2 1 1,0-2-1,2 0 1,3-2-1,0 0 0,0 0 0,2 1 1,-1-1-1,-1 1 0,0-1 0,-1 2 0,-3 1 0,-1 0 0,-2-1 1,-1 2-1,0 0 0,1 0 0,-1 2 1,2-2-1,-2 1 0,0 0 0,-1 0 1,1 0-1,0 0 0,-1 1 0,-1-1 1,0 0-1,1-1 0,3 0 0,-3 0 0,3-1 1,1 0-1,-2-1 0,0 1 0,-1-1 0,-2 1 1,-2-2-1,-2 2 0,0-1 0,-1 1 1,-2 1-1,0 0 0,1 0 0,-2 1 0,1 0 0,-5 4-1,-6-3-2,2 13-17,-14-13-19,-1 9 1,-20-11-2,8 11 1</inkml:trace>
  <inkml:trace contextRef="#ctx0" brushRef="#br1" timeOffset="462386.8836">10407 7230 55,'0'0'32,"0"0"2,4-11-1,-4 11-23,11-5-1,-11 5-2,13-1 0,-13 1-2,10 6-1,-10-6-1,2 16 0,-3-3-2,-5 5 1,1 3-2,-2 3 1,0 2-2,-1 3 2,1 2-2,1 1 1,0 1-1,3-1 1,0 3 1,0-1-1,0 5 0,0-1 0,1 2 0,-2 0 0,0 2 1,0 1-2,-1-2 2,2 1-2,1-3 1,-1 3-1,2 0 0,1-1 1,0 1-1,1-2 1,1 2-1,-2-1 0,0 3 1,-2-3 0,1 3 1,0 1-2,-1 3 2,-1 0-2,1 2 2,0-1-2,1 1 1,-1 0 0,1-1 0,0 0 2,1-1-1,-1 0 0,2 2 0,0 0 1,0 0-2,-1 3 2,3 0-2,-2 3 0,0 0 1,-1 2-1,0 3 0,-1-1 1,-1 2 0,-1-2 0,1 0 0,0 0 0,0-2 0,4 1 0,-2-4 0,2 1-2,1 1 2,1-1-1,-2 0 0,-1 0-1,1 1 1,-2-1-1,0 0 1,-2-2-1,1 2 1,1-3-1,-1 3 1,2-2 0,0-1 0,2 0 0,0-1 0,1-1 0,0-3 0,1 3-1,0-3 0,-2 0 1,-1-1-2,1 0 2,-2 3-2,-2-2 2,-2 3-2,1 0 2,-1 2 0,-1 0 0,1 1 0,0-1 0,0 0 2,1-2-2,-1 2 2,1-1-2,0-2 0,-2 1 0,2 1 0,-3 0 0,2 2-2,-2 2 2,3-1-2,-1 1 2,2 2 0,0-1 0,0 0 1,0 1-1,0-2 0,1 1 0,-2-3 0,2 0-1,-1 3 1,1-3 0,1 1-1,2 1 1,0-1 1,2-1-1,-1 0 0,1-2 0,1 0 1,-1 1-1,-1-4 0,1-2 0,-2-2 0,-2-2 0,3-2 0,-2-1 0,1-4-1,0-2 1,2-2 0,0 0 0,1 3 0,2-1-1,0 1 1,-1 0 0,-1-2-1,1-1 0,-1-5 0,3-3-5,-9-24-25,13 5-8,-5-18-1,7-4-1</inkml:trace>
  <inkml:trace contextRef="#ctx0" brushRef="#br1" timeOffset="463572.4836">10359 13588 40,'0'0'33,"0"0"1,0 0-3,-2-15-26,2 15-2,0 0-1,13-13-1,-13 13 1,15-14-1,-15 14 0,21-17 0,-21 17 1,17-16-1,-17 16 2,9-14-1,-9 14 1,0 0-1,-21-8 2,8 10-2,-7-2 0,-1 5 1,-5-4-1,1 2 0,-4-3 0,-2 4 0,-4-2-1,0 1 1,-3-1-2,-1 0 1,-7 1 0,0 0-1,-6 1 0,0-1 0,-3-1 1,-1 0-1,-2 0 0,-4 2 1,0-2-1,-2 2 1,-1 1-1,-3 1 0,-5 2 0,-1-1 0,-4 1 0,-2 2 0,0-1 0,2 0 0,-2-3 0,2 2 0,3-4 0,-2 2 0,1-1 0,-1-1 1,-1 0-1,-2 1 0,-1 0 0,-1 0 0,0 2 0,1 0 0,-1 0 0,-3 1 0,1-1 0,-2 0 0,3-1 0,-1 0 0,0-1 0,-1-1 0,2 0 0,0-2 1,-1 1-1,-2-1 0,-1-1 0,0 0 1,-1 0-2,1 0 2,1 1-1,0-2 0,1 1-1,2-1 2,-2 0-1,2 0 0,2 0 0,0 1 0,1-1 0,0 0 0,3 0 0,1 1 0,-2-1 0,3-1 0,0 1 0,1-1 0,2-2 0,2 0 0,3 0 0,1-3 0,6 0 0,0 0 0,2-1 0,0 2-1,-2-2 1,3 1 0,-1 0 0,1 1 0,1 0 0,1 1 1,2 0-1,-1 0-1,4 2 2,1-2-2,0 2 1,0 0 0,1-2 0,0 1 0,1-2 0,3 0 0,1-2 1,3 0-1,3 1 0,4-2 0,3 1 0,3-1-2,8 7-5,-6-14-22,25 15-9,-19-15-2,23 3 0</inkml:trace>
  <inkml:trace contextRef="#ctx0" brushRef="#br1" timeOffset="464477.2836">3888 13086 39,'0'0'34,"0"0"1,0 0-1,12 5-21,-12-5-6,0 0-1,0 0 0,0 0-3,5-12 0,-5 12 0,12-2-1,0-1 0,2-1 0,3 0-1,3-1 0,2-4 0,1 1-1,0 0 1,-1 0-1,-2 0 1,-4 2-1,-3 2 1,-13 4-1,16-5 1,-16 5-1,0 0 0,0 0 1,0 0-1,11 6 1,-11-6-1,8 18 1,-4-3-1,2 6 1,-1 6-1,-2 4-1,0 5 1,-5 2 0,0 1 0,-4 0-1,1-2 0,-2-2 1,1-5 0,0-4 0,4-6 0,2-3-1,1-6 1,2 0-2,-3-11-1,11 10-5,-11-10-27,0 0-2,11-22-2,-1 10 0</inkml:trace>
  <inkml:trace contextRef="#ctx0" brushRef="#br1" timeOffset="465569.2836">4087 7491 52,'12'-14'31,"-12"14"1,11-13 0,-1 14-21,-10-1-4,0 0 1,0 0-4,0 0 1,0 0-1,0 0-1,-10 13-1,10-13 0,-3 15-1,3-15 1,2 17-1,1-6 1,0-1-1,2 5 1,-1 2-1,-1 3 0,-2 3-1,0 4 1,-1 0 0,-1 3 0,-1 0-1,0-2 1,-1-3-1,3-3 0,-1-3 1,2-4-1,0-4 0,-1-11 1,5 12-1,-5-12 1,0 0-1,0 0 1,0 0-1,0 0 1,0 0-1,-14-13 1,4 11-1,-4 1 0,-4 2 0,-6 3 0,-7 3 0,-5 4 1,-8 3-1,-6 1 1,-2 1 0,-1 0 0,2-2 0,6-2-1,10-2 0,8-7-1,16-1-5,6-12-23,23 4-9,7-8 0,14 3-1</inkml:trace>
  <inkml:trace contextRef="#ctx0" brushRef="#br1" timeOffset="466708.0836">9946 7354 40,'7'-11'29,"-7"11"3,0 0-1,0 0-16,0 0-6,0 0 0,0 0 0,0 0-2,0 0-2,0 0 1,5 15-3,-5-15 1,0 0-1,3 18-1,-2-6-1,-3 3 0,-1 5 0,-1 3 0,-1 5 0,-1 2-1,-1 2 1,0 1-1,0 1 0,0-2 1,3 0-1,0-3 0,2-4 1,1-3-1,2-3 0,0-4 0,2-5 1,-3-10-1,3 12 1,-3-12 0,0 0-1,0 0 1,0 0 0,0 0-1,0 0 1,13-15-1,-13 15 1,18-13-1,-2 6 0,4 0 1,5 1-1,3 0 0,6 1 1,1-1-1,2 2 0,-1 0 0,-1 1 0,-5 0 0,-1 0 0,-6-1 0,-2 1 0,-5 1 0,-3-1 0,-3 2-1,-10 1-1,16 1-2,-16-1-12,0 0-23,0 0 1,0 0-1,0 0 0</inkml:trace>
  <inkml:trace contextRef="#ctx0" brushRef="#br1" timeOffset="467940.4836">10230 12686 3,'0'0'25,"0"0"1,-9 17 0,9-17-19,0 0-4,-7 12-1,7-12 1,0 0-1,14 1-1,-14-1 0,20-1 0,-7-1 0,0 1 0,-2 2 0,1-1-1,-2 2 2,-10-2 1,14 2 1,-14-2 2,0 0 0,0 0 2,0 0 0,0 0 0,0 0 0,-15-2-2,15 2-1,0 0 0,0 0-2,-12-4-1,12 4 0,-12 1 0,1 2 0,-4-1-1,-2 4 1,-8-1-1,2 2 1,-4-1-1,1 1 1,-1-1-1,3 2 0,-1-1 0,3 0 0,1 0-1,1 1 0,-1 1 1,1-1-1,2 1 0,1-3 1,0 1-1,6-5 1,-1 1 0,12-3-1,-13-3 1,13 3-1,0 0 1,0 0 0,-4-11-1,4 11 1,0 0-1,0 0 1,0 0-1,0 0 0,0 0 0,0 0 0,11-6 0,-11 6 1,12 3-1,-12-3 0,13 15 0,-7-1 1,-1 7-1,-2 4 0,-2 8 1,-2 5-1,-4 4 0,-2 6 0,-1-1 0,1-2 0,1-4 0,2-3-1,2-5 1,4-7 0,2-5 0,3-7-1,2-3 0,-9-11 1,18 13 0,-18-13-1,10 10 1,-10-10 0,0 0-1,-3 14 1,3-14 0,0 0 0,-11 11-1,11-11-2,0 0-7,-3-14-21,13 7-8,-5-8-2,5 2 0</inkml:trace>
  <inkml:trace contextRef="#ctx0" brushRef="#br1" timeOffset="472074.4836">4757 8606 72,'20'-25'37,"-12"4"-2,-8 21 0,-12 4-32,-6 21 0,-12 12 3,-4 18-1,-11 9 0,-2 17-2,-2 8 0,4 8 0,3-1 0,6-2-1,8-7-1,7-11-1,9-15 1,7-14 0,5-16 0,5-20 1,4-24-1,7-22 0,3-20 0,5-14 0,3-18 0,4-12-1,3-10-1,1-6 1,0 1-1,1 10 1,-1 11 0,-5 11 0,-1 15 0,-5 15 0,1 16 2,-2 17-1,0 19 0,0 19-1,1 15 1,3 16-1,2 13 2,1 16-1,-2 13 0,-1 9-1,-3 9 1,-2 1-2,-1-4 0,-6-7-2,1-5-2,-9-25-10,14 1-11,-18-30-11,5-13-3,-8-28 0,0 0 1</inkml:trace>
  <inkml:trace contextRef="#ctx0" brushRef="#br1" timeOffset="472261.6836">4859 8939 104,'-21'-1'41,"21"1"0,-11 0-2,27-6-36,15-10-3,19-5 0,18-5-3,17-6-2,16 7-9,-7-14-16,19 16-10,-10-3-1,-4 13 0</inkml:trace>
  <inkml:trace contextRef="#ctx0" brushRef="#br1" timeOffset="472448.8836">5453 8988 97,'0'13'38,"13"-14"1,22-2-3,9-9-38,16-13-9,15 7-27,-3-7 2,0 7-2,-13 1-1</inkml:trace>
  <inkml:trace contextRef="#ctx0" brushRef="#br1" timeOffset="472604.8836">5550 9292 105,'-31'22'40,"31"-12"2,22-28-3,28-14-39,38-3-13,8-21-10,27 9-7,-10-10-10,7 6-2,-2-2 1</inkml:trace>
  <inkml:trace contextRef="#ctx0" brushRef="#br1" timeOffset="477082.0836">6877 8611 75,'-1'-19'38,"-8"-2"-2,1 10 2,-12-4-34,0 16-2,-4 7 1,0 10-1,-7 9 1,4 8 1,0 3 0,8 3-1,6 3 0,11-2-1,11-3 0,10-2-1,9-6 0,11-2-1,4-4 0,6-2 0,0-5 0,-4-1 0,-4-1 0,-7 3 0,-11 3 0,-11 6 1,-15 5-1,-12 9 0,-12 4 0,-9 4 0,-5-2-1,1-6 0,4-8-3,2-21-8,27-3-16,1-32-12,21-10 1,6-22-2</inkml:trace>
  <inkml:trace contextRef="#ctx0" brushRef="#br1" timeOffset="477284.8836">6966 8503 87,'-12'-1'39,"0"2"0,14 11 0,2-2-35,14-5-3,18-3-4,14-9-1,16 6-4,-1-19-18,21 10-11,-1-8-1,9 4 0,-8-5 1</inkml:trace>
  <inkml:trace contextRef="#ctx0" brushRef="#br1" timeOffset="477596.8836">7730 8513 76,'-44'34'38,"0"15"0,-8 2 2,8 20-31,-5-5-2,13 6-2,7-1-1,15-6-1,11-8 0,18-8-1,16-20-1,15-15 1,12-21-1,8-16 0,4-17 0,0-12-1,-4-7-1,-10-8 1,-13-3-1,-15-2 0,-18 4-2,-13 7 1,-14 14-1,-14 11 1,-8 19-2,-9 9-2,7 27-14,-14 0-16,23 18-1,4-4-3,21 6 2</inkml:trace>
  <inkml:trace contextRef="#ctx0" brushRef="#br1" timeOffset="478142.8836">8258 8868 73,'-27'17'41,"5"7"-2,-9-2 1,7 16-18,-2-11-18,7 6-1,1-1 0,5 0-1,5-5 0,8-4-1,5-9 0,7-9-1,5-12 1,6-10-1,1-9 1,2-3-1,-1-5 0,-1-1 0,-5-1 0,-5 10 0,-5 2 1,-5 10-1,-4 14 0,0 0 0,0 0 0,0 11 1,1 6-1,9-5 0,5 3 1,12-8 0,4-6-1,10-4 1,3-10 0,5-5 0,0-5-1,-2-2 1,-7-1-2,-6 2 2,-9 2-1,-6 4 0,-19 18-1,7-10 2,-15 22 0,-7 7-1,-4 11 1,-1 6-2,2 5 1,1 3-4,7 0 0,2-15-13,27 7-8,-9-31-5,24 2-10,-3-19-2,13-4 1,-2-16 2</inkml:trace>
  <inkml:trace contextRef="#ctx0" brushRef="#br1" timeOffset="478751.2836">8899 8284 87,'0'0'40,"10"-14"0,12 9 0,-2-6-32,11 0-5,3-2 0,1 3-1,-3 4 0,-7 7-1,-12 7 0,-10 8-1,-13 8 1,-12 11 1,-10 3-1,-6 6 1,1-3 0,4 2-1,7-7 1,12-6-1,17-12 0,14-11-1,17-8-1,10-13-3,14 7-12,-11-24-8,22 16-7,-20-16-8,9 9-4,-11-2 1</inkml:trace>
  <inkml:trace contextRef="#ctx0" brushRef="#br1" timeOffset="479453.2836">7067 9772 89,'4'-11'38,"-8"0"0,5 25-4,-8-4-28,5 18-1,-6 8 0,1 10-3,-2 7 0,-1 4-2,3 1-1,3-6-2,4 0-4,-7-19-31,16-2-1,-7-17 0,11-5 0</inkml:trace>
  <inkml:trace contextRef="#ctx0" brushRef="#br1" timeOffset="479640.4836">7000 10079 101,'-23'-12'41,"11"13"1,-2-5-1,14 4-32,16 3-4,11-11-3,17-2-3,5-14-12,21 20-11,-12-22-5,22 14-12,-9-5-1,7 11-1,-7 0 1</inkml:trace>
  <inkml:trace contextRef="#ctx0" brushRef="#br1" timeOffset="480763.6836">7774 9734 86,'0'0'38,"-18"-11"0,18 11 1,17-28-33,8 6-2,12-5-1,9 4 0,4 1-1,5 8-1,-4 7 1,-6 11-1,-14 13 0,-15 18-1,-20 12 2,-17 15-1,-17 9 1,-11 7 0,-8-1-1,2 1 1,3-10 0,13-11-2,16-13 2,21-16-2,23-19 1,18-14-1,20-11-1,13-9-2,14-3-2,1-17-8,13 19-13,-19-18-7,2 15-7,-16-3-2,-5 10 1</inkml:trace>
  <inkml:trace contextRef="#ctx0" brushRef="#br1" timeOffset="481512.4836">8623 9893 67,'7'-11'37,"-7"11"-2,0 0 0,0 0-23,-11 12-3,-1-3-1,1 14-3,-6 2-1,1 3-1,-5 1-1,3 1 0,0-4 0,5-5-1,4-4 0,9-17 0,0 0-1,0 0 1,25-17-1,-4-4 0,2-7 0,4-1 1,-3-2-1,-2 2 0,-4 4 0,-4 4 1,-7 8-1,-7 13 1,0 0 0,0 0 0,0 0 0,-12 23 0,10-7 0,4 2 0,5-1 0,6-2 0,6-8 0,7-4 0,5-6 0,5-6 1,1-5-1,1-5 0,-3-4 0,-2 0 0,-7 0-1,-6 2 1,-7 5-1,-6 5 1,-7 11-1,0 0 0,-13 10 0,4 9 0,-2 7-1,3 5-1,2 5-1,2-4-1,12 8-9,-6-25-10,26 12-6,-13-21-11,16-1 0,-3-17-1,6-1 1</inkml:trace>
  <inkml:trace contextRef="#ctx0" brushRef="#br1" timeOffset="482089.6836">6872 10484 91,'-20'-3'41,"20"3"1,-18-7-1,18 7-33,19-14-4,5 6-1,11-2-1,7 1-3,14 2-1,3-11-15,26 18-8,-10-15-13,21 7-3,1-9-3,13 2 5</inkml:trace>
  <inkml:trace contextRef="#ctx0" brushRef="#br1" timeOffset="482994.4836">9181 9355 80,'0'0'39,"0"0"-1,3-18 0,20 11-31,-5-8-2,11 2-2,0 0 0,2 3-2,-2 3 1,-4 7-1,-8 10-1,-9 6 1,-11 9 0,-10 6 0,-9 5 0,-5 4 1,-2-2 0,2 1 0,3-8 0,10-6 1,11-10-2,3-15 0,32 4 0,6-16-1,9-3-2,6-8-3,17 13-16,-17-18-7,14 19-11,-16-3-2,1 16 0,-12-1-1</inkml:trace>
  <inkml:trace contextRef="#ctx0" brushRef="#br1" timeOffset="485958.4836">10717 7531 1,'0'0'23,"0"0"2,0 0-7,-11 5-2,11-5 0,0 0-4,0 0-1,0 0-3,10 1-1,-10-1-1,0 0 0,16-1-2,1 3 0,-1-3 0,8 2-1,4-4 0,8 3 1,1-6 0,6 5-2,-3-3 1,2 4-1,-4 0-1,-2 5 0,-5 1 0,-2 3-1,-4 4 0,-3 0 0,0 4 0,-1-1 0,1 2 0,-2 1 1,-1 0-1,-1 2 1,0 0-1,-4 2 0,-5 1 1,-2 1-1,-6 2 1,-2-1-1,-3 2 0,1-1 1,-2-2-2,2-1 2,1-1-1,0-2 0,2 0-1,2-2 1,0 0 0,-1 4-1,-1 0 1,-2 1-1,-2 2 1,-4-1-1,-2 1 1,-4 1 0,-1-1 0,-4 0-1,-2-1 1,-1 2 1,0-1-1,-1 4 0,1-1 0,1 3 0,-1 1 0,1 0 0,2-1 0,-1 2 1,2-1-1,-1 1 0,0-2 0,1 0 1,-2-2-1,2 0 1,2 0 1,2-1-1,3-1 1,8-1-1,3 0 1,4-2-1,7 0 1,3 0-2,3-4 1,3 1-1,1-2 1,1-1-1,3-3 1,4-1-1,5-5 1,5-1-1,7-2 1,4-3-1,5-3 0,-1-1 0,0-1 0,-5 1 0,-4 0 0,-10 2 0,-11 2 0,-9 1 0,-15-5 0,0 17 0,-12-7 0,-6 3 0,-6 2 0,-3 2 0,-4 1 0,-1 4 0,-2 2 0,-1 6 0,1 3 0,0 0 1,0 3-1,3 4 0,1 1 2,3 2-1,4 4 1,8 2-1,2 3 1,4 5 0,4 1-1,3 4 0,4 1-1,2 2 0,2 0 0,0 1 0,0 0-1,3-1 1,0 1-1,2-1 2,0-2-1,2 1 1,2 0-2,4-2 3,5 0-2,3-3 1,6-1-2,0-2 1,3 1-1,1 0 0,0 1 0,-4 6-1,-3 3 2,-5 4-2,-1 8 2,-2 3 0,-3 6 0,0 5 0,-2 5 0,-1 2-1,0 6 2,0 1-2,-4-1 1,-2 3-1,-6-5 1,-7 2 0,-11-1 0,-10 1 0,-16-1 0,-12 2 1,-17-1-1,-11-5 0,-8-4 0,-4-11-1,4-15-3,-1-33-13,28-8-12,0-44-12,25-26-1,12-40 0</inkml:trace>
  <inkml:trace contextRef="#ctx0" brushRef="#br1" timeOffset="486941.2836">11738 9445 68,'2'22'38,"0"-6"-1,10 4 1,-2-11-29,16 3-1,-1-18-2,15-3 0,3-20-2,10-11-1,6-16-1,5-11 0,4-11-1,3-8 0,-3-3-2,-4-1 1,-7 3-1,-12 4 1,-10 7-1,-12 10 1,-13 11-1,-13 19 2,-15 18-1,-10 20 1,-10 22 0,-8 27 1,-10 23 1,1 17-2,-4 15 2,8 6-2,8-2 1,17-8-1,19-14 1,21-19-3,27-21 0,18-22-2,29-16-7,5-33-12,27 7-6,-17-27-12,9 2-2,-12-11 0,-3 0 0</inkml:trace>
  <inkml:trace contextRef="#ctx0" brushRef="#br1" timeOffset="487253.2836">12984 9022 98,'0'0'42,"0"0"-1,19-2 0,7-26-41,7 7-1,7-2-1,7 5-4,-10-10-10,7 21-24,-16-1 1,-2 13-1,-14 2 2</inkml:trace>
  <inkml:trace contextRef="#ctx0" brushRef="#br1" timeOffset="487424.8836">13172 9141 97,'-28'43'41,"-3"-13"2,13-2-2,5-16-31,13-12-6,35-15-3,13-16-3,23-1-5,0-20-15,28 14-6,-10-17-12,14 8-2,-5-5-3,1 6 2</inkml:trace>
  <inkml:trace contextRef="#ctx0" brushRef="#br2" timeOffset="651478.1292">13873 6994 71,'3'15'35,"10"-14"1,14-10 0,10-22-30,22-6-2,10-22 1,17-6-2,1-11 1,7-3-3,-6-3 1,-7 1-2,-16 6 2,-18 8-3,-19 11 2,-19 10-1,-17 11 1,-15 15 0,-14 17 0,-7 19 1,-9 16-1,-4 18 1,-1 18 0,6 16 1,3 10-1,10 5 1,10-1-3,14-6 2,19-11-3,18-17 0,24-18-5,5-28-25,27-14-8,7-23 1,14-11-2</inkml:trace>
  <inkml:trace contextRef="#ctx0" brushRef="#br2" timeOffset="651680.9318">15106 6589 97,'0'0'38,"14"-2"0,14-6-1,7-11-37,9 0-5,13 8-16,-6-6-17,-3 11 2,-14 3-3,-10 10 3</inkml:trace>
  <inkml:trace contextRef="#ctx0" brushRef="#br2" timeOffset="651852.534">15049 6888 96,'-14'26'38,"16"-13"0,23-7-1,17-10-34,17-20-16,22 1-24,7-10 1,11 0-1,-5-4-2</inkml:trace>
  <inkml:trace contextRef="#ctx0" brushRef="#br2" timeOffset="653038.1492">15810 7227 86,'11'-6'37,"-3"-10"0,7-1 1,-3-11-32,5 0-3,-2-6 0,4 0-1,-4 1-1,-1 4 0,-4 2 0,-2 8 0,-3 4 0,-5 15 0,6-11-1,-6 11 1,-1 20-1,0-2 0,1 7 0,0 1 0,2 4 0,1 2 0,3-3 0,3-3 0,3-9 0,4-7 0,2-8 1,4-12-1,1-13 0,2-11 0,2-14 1,-2-10-1,0-11 0,-6-10-1,-2-9 1,-7-5-1,-5-4 1,-7-2-1,-3 1 1,-5 4-1,0 8 0,-2 11 2,-1 10-3,1 14 4,3 10-4,2 13 3,3 9-2,3 6 2,1 13-1,4-15 0,-4 15 0,10-4 0,-10 4 0,0 0 0,8 15 0,-9-5-1,-1 4 3,-1 1-3,0 1 3,2-1-3,1 0 3,1-2-3,3-3 2,-4-10-1,18 15 0,-7-10 1,3-2-1,1-2 0,3 0 0,0-1 0,3-2 0,2 1 0,4-1 0,2-2 0,3 0 0,5-1 0,3 0 0,4 1 0,2 0 0,3 0 0,1 1-1,3 1 1,1 1 0,3 1 0,2 2 0,4-1 0,4 0-1,6 2 1,5-2 0,0 0 0,6 1 0,1 0 0,2-4 0,1 2 0,0-2 0,0-1 1,0-3-1,0 0 0,-3-2-2,0 0 3,-4-1-4,-5-1 4,-3 1-3,-7 0 3,-4 2-4,-8 0 4,-8 3-1,-7-1 0,-10 3 0,-6-1 0,-9 3-1,-14 0 1,0 0-2,0 0 0,0 0-3,-13 6-15,13-6-16,-20 13-1,10-4 0,-8-3-1</inkml:trace>
  <inkml:trace contextRef="#ctx0" brushRef="#br2" timeOffset="653896.1602">16990 6554 68,'0'0'34,"0"0"-2,-14 5-1,-3 10-28,-1 14 4,-6 3-3,1 15 2,-8 4-2,3 10 2,-2-1-3,5 0 1,1-4-2,8-6 0,4-8-1,5-11 1,6-10-1,6-10 0,-5-11 1,22-16-1,-6-12 1,7-7-1,3-14 1,1-7 0,2-11-1,3-5-1,0-3 1,2 3-1,-2 3 1,-3 8-2,-3 11 2,-3 11-2,-5 13 3,0 16-2,-7 16 1,-3 12 0,-2 17-1,-2 9 2,-1 10-1,1 8 0,3 6-1,-3 1 1,3 0-3,0-3 2,5-6-4,-5-13-3,15-2-28,-15-19-4,5-7 0,-12-19-1</inkml:trace>
  <inkml:trace contextRef="#ctx0" brushRef="#br2" timeOffset="654067.7624">16969 6830 103,'-23'-2'38,"6"-4"2,17 6-1,22-10-35,27-3-2,23-2-3,9-12-26,19 9-11,-4-7-2,3 5 1,-15-1-3</inkml:trace>
  <inkml:trace contextRef="#ctx0" brushRef="#br2" timeOffset="655066.1752">14318 8817 63,'0'0'39,"7"17"-2,6-20 0,16-4-29,5-16-4,17-4 1,5-20-2,7-5 1,1-12-3,1-4 1,-6-3 1,-7 2-2,-10 0 0,-14 5 1,-16 10-1,-11 13 0,-14 11-1,-14 16 2,-9 14-1,-8 14-1,-5 18 1,1 16-1,0 16 1,8 12-1,6 7 1,11 0-1,10-1 1,17-4 0,12-7-1,10-16-2,16-9-3,-1-22-31,19-4-3,-1-21 0,8-4-2</inkml:trace>
  <inkml:trace contextRef="#ctx0" brushRef="#br2" timeOffset="655284.578">15346 8435 87,'-15'7'38,"1"-11"1,14 4 0,0 0-38,16-17 0,10 11-2,5-5-3,11 15-10,-7-11-24,5 10 0,-11-3-1,0 8 1</inkml:trace>
  <inkml:trace contextRef="#ctx0" brushRef="#br2" timeOffset="655471.7804">15269 8707 90,'-22'15'40,"22"-2"0,14-16-2,20-8-35,23-7-4,14-21-14,18 10-23,-3-12 0,4 6-2,-8-5-1</inkml:trace>
  <inkml:trace contextRef="#ctx0" brushRef="#br2" timeOffset="661368.656">16867 8177 33,'12'-8'31,"-12"8"2,14-2-1,-14 2-21,-6 20-3,-8-7 0,6 15 0,-9-1-1,4 16-2,-6 4-1,4 13 0,-2 3-1,4 7 0,-2 3 0,1 2-2,0-4 1,1-4-1,1-12 1,2-7-1,0-14 1,4-9-1,6-25 1,0 0 0,3-15-2,6-18 2,5-15-1,3-12 0,5-14-1,4-11 1,1-8-2,4-1 2,0 0-1,1 4 1,2 8-1,1 11 1,-2 10-1,1 14 1,-2 11-1,1 12 1,-1 14 0,1 13 0,-1 12-1,-1 15 2,-2 11-1,0 15-2,-2 13 2,-3 8-1,-3 8 0,-5 3-1,-2 0 2,-7-3-4,-1-3 1,-7-11-2,4-4-5,-16-20-28,12-5 0,-10-18-1,5-8-2</inkml:trace>
  <inkml:trace contextRef="#ctx0" brushRef="#br2" timeOffset="661540.2582">16905 8560 92,'-35'-6'39,"17"10"0,8-10-2,10 6-36,36-18-3,4-12-10,25 4-25,3-11 0,16 0-2,-4-9 1</inkml:trace>
  <inkml:trace contextRef="#ctx0" brushRef="#br2" timeOffset="661867.8624">17814 7663 73,'0'0'36,"0"0"-1,0 0 0,-4 14-30,1 7-1,-7 2-1,6 6 0,-3 0-3,2-2-4,10 4-10,-3-14-21,13-4 0,0-12-1,13-6 1</inkml:trace>
  <inkml:trace contextRef="#ctx0" brushRef="#br2" timeOffset="662055.0648">18199 7587 81,'-19'26'37,"-6"14"-1,-11 7 0,1 9-32,-8 3-1,2 10 1,1-1-4,3-2-2,9 0-5,-2-13-30,20-6 2,5-11-3,16-11 1</inkml:trace>
  <inkml:trace contextRef="#ctx0" brushRef="#br2" timeOffset="662460.67">18170 8027 90,'0'0'37,"0"0"0,0 0 0,20-7-34,3-2 0,7 2-1,1-2 0,-1 4-1,-4 2 0,-3 3-1,-6 4 1,-17-4-1,5 22 0,-16-2 1,-8 3-1,-4 2 0,-5 3 1,-2 2-1,1 0 2,3 1-2,6-2 3,8-4-3,10-6 3,12-3-1,14-8-1,10-5 0,13-4-1,3-9-6,16 2-31,-12-8-3,3 3 0,-7-6-2</inkml:trace>
  <inkml:trace contextRef="#ctx0" brushRef="#br2" timeOffset="880925.6872">13292 10352 65,'-12'37'37,"13"-6"1,9-21 1,20-5-25,14-31-11,25-12-1,14-20 1,14-16-2,8-12 1,7-8-1,-2-8 0,-4-3-2,-13-1 1,-13 3-1,-18 5 1,-17 11-1,-22 16 1,-22 23-1,-25 31 3,-19 31-1,-18 37 1,-15 34 2,-7 30-2,1 20 2,2 9-2,16-2 1,19-14-2,25-19 1,32-28-5,28-36-6,45-18-28,10-33-4,26-13 2,5-22-3</inkml:trace>
  <inkml:trace contextRef="#ctx0" brushRef="#br2" timeOffset="881128.4885">14896 9835 101,'0'0'39,"14"-2"1,16-7-3,8-7-36,9-4-2,9 4-1,0-4-3,5 17-23,-17-5-10,-1 11 0,-20 3-2</inkml:trace>
  <inkml:trace contextRef="#ctx0" brushRef="#br2" timeOffset="881300.0896">14894 10151 105,'-35'42'41,"13"-22"0,33-5-2,30-19-37,18-19-9,32 4-19,1-16-14,17-1 0,0-10-2,9 2 0</inkml:trace>
  <inkml:trace contextRef="#ctx0" brushRef="#br2" timeOffset="885168.9144">13443 16901 39,'-5'32'37,"18"1"2,9-14-2,20-8-34,17-26 1,20-16-1,12-24 1,17-18-2,8-21 2,1-10-2,-7-12-1,-11 0 1,-15 6-1,-19 14 1,-26 16-2,-27 25 1,-32 28-2,-24 34 1,-20 37 1,-12 35-1,-8 26 1,3 21 0,7 9 1,17 2-1,23-6 0,24-21 0,28-23-3,25-35-2,34-15-23,7-40-13,25-11 1,-2-25-1</inkml:trace>
  <inkml:trace contextRef="#ctx0" brushRef="#br2" timeOffset="885449.7162">14994 16609 52,'0'0'40,"13"-14"-2,16-3-1,3-14-34,17-3-2,9-1-4,0-3-4,8 15-29,-15-2 0,-1 22-3,-16-1 1</inkml:trace>
  <inkml:trace contextRef="#ctx0" brushRef="#br2" timeOffset="885605.7172">15128 16846 63,'-6'29'43,"6"-29"-3,26 8 1,4-19-41,18-23-10,26 9-25,-6-11-5,12 8-1,-2 0-1</inkml:trace>
  <inkml:trace contextRef="#ctx0" brushRef="#br2" timeOffset="887992.5325">15870 16288 1,'0'0'30,"0"0"0,0 0 2,-2 11-21,2-11-2,10-7-1,-2-7-2,15 2 3,-1-15-4,16-2 3,4-14-3,13 2 1,1-9-2,7 5 0,-2 4-1,0 7-2,-8 13 0,-8 14-1,-10 14 0,-11 12 0,-11 17 0,-7 11 0,-9 10 0,-6 13 0,-3 10 1,0 7-1,-2 3 1,0 1-2,3 1 2,1-4-1,5-4-3,0-16-4,16-6-24,-7-21-6,15-13 0,0-24-1</inkml:trace>
  <inkml:trace contextRef="#ctx0" brushRef="#br2" timeOffset="888164.1336">16841 16530 48,'-12'29'41,"2"7"-3,-9-15-2,4-12-29,15-9-44,-19-13 0,21-6-3,-4-19 1</inkml:trace>
  <inkml:trace contextRef="#ctx0" brushRef="#br2" timeOffset="888507.3358">17201 15885 47,'10'5'38,"-12"7"0,2 28-1,-16 14-30,1 20-1,-12 13-2,2 14-2,-6 5 0,1-2-3,6-7-1,2-22-11,16-6-24,6-29 0,20-15-3,4-31 1</inkml:trace>
  <inkml:trace contextRef="#ctx0" brushRef="#br2" timeOffset="889146.9399">17569 16422 51,'6'18'38,"-15"-3"-1,5 18-1,-13-11-32,4 15-2,0 2 1,2 1-1,-1-2-1,5-7 0,5-8-1,5-12 1,8-11 0,7-12-1,7-13 1,3-9-1,3-7 1,0-1 0,-3 3 0,-3 7 0,-5 8 0,-6 12-1,-14 12 1,12 21 0,-12 8-1,-2 2 1,0 3-1,4-2 1,3-6-1,5-6 0,7-13 0,5-10 1,4-7 0,7-6 0,-1-3 0,1 1-1,-3-1 1,-2 2 0,-8 2 0,-1 7-1,-6 2 1,-13 6-1,11 7-1,-10 4 1,1 8-1,-5 5-1,3 11-3,-6-10-16,11 21-17,-6-14 0,11 0-3,-2-17 1</inkml:trace>
  <inkml:trace contextRef="#ctx0" brushRef="#br2" timeOffset="889552.5425">18922 15806 56,'0'0'38,"12"-3"-2,-6 23 0,-8 8-32,0 16-3,-1 8 1,0 9-2,-1 6 1,0 3-3,2-1 0,-3-12-5,12 7-15,-8-29-14,8-4-1,-7-20 2</inkml:trace>
  <inkml:trace contextRef="#ctx0" brushRef="#br2" timeOffset="889755.3438">18796 16035 66,'0'0'39,"-14"-3"-1,14 3 1,17 12-34,3-10-2,8-4-2,6-3-2,10 3-4,-7-13-25,12 17-8,-8-4-1,4 17 1</inkml:trace>
  <inkml:trace contextRef="#ctx0" brushRef="#br2" timeOffset="889989.3453">18715 16620 58,'-4'21'39,"4"-21"0,19 6 0,-2-19-34,22-2-3,7-8-2,8-2-2,11 10-31,-9-11-4,8 13-2,-10-6 0</inkml:trace>
  <inkml:trace contextRef="#ctx0" brushRef="#br2" timeOffset="893296.5665">20042 16008 37,'-22'2'35,"-2"-3"-1,1 7 0,-7-3-31,10 9 0,-2 5 1,6 13-2,-1 7 1,4 16-1,1 12 0,6 14 0,3 4 1,8 4-2,3-10 1,9-7 1,10-14-2,9-18 1,11-23-1,11-23 0,7-23 1,3-18-1,-1-14 0,-3-9 2,-8-5-3,-13 1 2,-18 0-1,-17 8 0,-17 10-1,-14 12 1,-19 11-1,-7 8-1,-7 7 1,-2 5-1,6 8-1,4 0-1,17 11-4,2-7-30,30 15 0,-1-12-2,38 30 2</inkml:trace>
  <inkml:trace contextRef="#ctx0" brushRef="#br2" timeOffset="893468.1676">20607 16409 68,'-5'28'42,"-16"-18"-2,6 5-1,-2-14-39,4-7-2,13 6-3,-9-35-20,21 23-14,-4-14 0,16 7 0</inkml:trace>
  <inkml:trace contextRef="#ctx0" brushRef="#br2" timeOffset="893702.1691">20973 15995 66,'-18'8'40,"11"20"-1,-7 0 0,7 17-36,2 10-1,2 17-1,0 8 0,-2 7-2,2 2-2,-5-13-5,17 0-30,-10-22 0,13-7-1,-3-27-1</inkml:trace>
  <inkml:trace contextRef="#ctx0" brushRef="#br2" timeOffset="894372.9734">21433 16338 46,'0'0'35,"4"-13"3,-6 27-4,-10 4-29,-1 14-2,-4 1 0,2 7-1,-1 1-1,0-2 0,3-5-1,5-6 2,4-9-2,4-19 1,11-2-1,4-15 1,4-12-1,5-8 1,1-4-1,2-3 1,-3 1 0,-1 5 0,-7 6 0,0 9 0,-8 9 0,-8 14 0,0 0-1,4 15 1,-6 4 0,0 0-1,4-1 1,4-2-1,7-7 0,6-7 1,7-6-1,6-7 1,3-6-1,2 1 1,-2 1 0,-3 3-1,-5 8 1,-5 8 0,-7 11 0,-6 11-1,-4 9 0,-6 6 0,-4 5-2,-3 0-2,3 4-4,-11-16-30,16 0-1,-5-24-1,5-10 0</inkml:trace>
  <inkml:trace contextRef="#ctx0" brushRef="#br2" timeOffset="894528.9744">22136 16522 77,'-19'29'43,"4"7"-4,-10-22-3,3-9-43,16 6-19,-14-25-13,15 4-3,-4-16 1</inkml:trace>
  <inkml:trace contextRef="#ctx0" brushRef="#br2" timeOffset="897867.3958">16376 9238 43,'-25'-8'28,"3"19"3,-11 18-3,-13 6-20,1 24 0,-18 6 3,4 30 2,-13 6-3,14 22 1,3-1-4,21 7 0,18-8-4,23-5 0,24-7-7,17-28-27,30-11-8,12-22 1,15-13-1</inkml:trace>
  <inkml:trace contextRef="#ctx0" brushRef="#br2" timeOffset="898413.3993">16807 9620 78,'-10'2'36,"-12"9"1,-4 19 0,-14 3-31,4 13-1,-3 0 0,13 5 0,6-8-1,15-1-1,14-12-1,16-7-1,17-11 0,12-8 0,9-3 0,2 0-1,-5 4 0,-6 7 0,-12 10 0,-13 10 1,-19 8-3,-15 10 1,-12 1-1,-10-2 0,-2-2-5,-10-20-6,14-3-27,-2-25 0,18-11 3,3-24-1</inkml:trace>
  <inkml:trace contextRef="#ctx0" brushRef="#br2" timeOffset="898881.4023">16875 9629 93,'-26'-4'38,"7"11"1,3-6-1,16-1-34,10 3-2,22-10-2,14-4 0,12-4-4,16 2-1,1-6-1,10 6-1,-9-4 1,4 13-1,-15-5 3,-9 11 1,-18 1 2,-17 6 4,-10 7 2,-16 1 1,-6 10 0,-17 2 0,2 14 1,-10-1-2,7 17 1,-4 0-2,11 9 0,4-2 0,13 1-1,11-12 0,16-10-1,13-16 0,13-19 0,14-25-1,7-19 0,3-17 0,0-14 0,-8-6-1,-12-4 0,-17 1 0,-21 6-2,-21 13 0,-22 12-1,-17 16 0,-13 14-2,-1 15-1,-8-3-20,18 20-14,7-5 2,27 8-2,14-7 1</inkml:trace>
  <inkml:trace contextRef="#ctx0" brushRef="#br2" timeOffset="899786.2081">18395 9472 78,'-2'-15'37,"2"15"0,-5-14 0,5 14-31,-11 25-2,4 5-1,-5 7 0,2 8 0,0 4-3,5 0 0,6 2-3,0-16-6,19-3-27,-5-17 2,12-7-2,0-16-2</inkml:trace>
  <inkml:trace contextRef="#ctx0" brushRef="#br2" timeOffset="899989.0094">18315 9546 98,'-26'11'38,"13"4"1,13-15-2,0 0-34,21 8-2,11-11-1,6 3-2,2-8-10,7 16-25,-6-2 1,2 10-2,-13-1 0</inkml:trace>
  <inkml:trace contextRef="#ctx0" brushRef="#br2" timeOffset="900191.8107">18248 10023 101,'-32'28'38,"7"-14"1,19 2-2,6-16-34,31-5-2,11-5-1,14-9-5,21 7-29,-7-7-4,10 8 1,-7-4-2</inkml:trace>
  <inkml:trace contextRef="#ctx0" brushRef="#br2" timeOffset="901471.0189">19258 9628 71,'0'0'36,"8"-11"-3,-8 11 3,-9 18-28,-8-5-3,3 19 1,-12 0-1,4 13 0,-8 0-1,10 7 1,3-6-1,14-2 1,12-13-2,20-11 0,15-17-2,17-12 0,16-11-3,3-16-3,12 5-9,-8-19-24,4 4-1,-14-10 0,-5 7 0</inkml:trace>
  <inkml:trace contextRef="#ctx0" brushRef="#br2" timeOffset="901642.62">19734 9480 86,'-65'51'37,"-4"10"-1,6 16 1,-2 2-32,20 5-1,12-5-4,13-11-4,27-7-32,14-20 1,23-17 0,14-22-3</inkml:trace>
  <inkml:trace contextRef="#ctx0" brushRef="#br2" timeOffset="901845.4213">20298 9576 76,'-55'46'36,"-11"8"-3,-1 11 2,-6 0-33,14 3-1,12 0-13,12-13-19,17-10-2,14-18-1,20-14 0</inkml:trace>
  <inkml:trace contextRef="#ctx0" brushRef="#br2" timeOffset="902157.4233">20070 9328 89,'-59'15'37,"-3"10"0,9 16 0,4-11-32,14 12-2,13-7 0,18-5 0,14-14-1,17-8 0,14-15 0,10-8-1,6-9 0,1-6 0,-6-4 0,-10 2-1,-12 3 0,-16 5-3,-12 13 0,-20 6-2,-6 19 0,-14 2-3,3 23-4,-11-9-12,15 20-12,2-3 2,12 5 0,12-5 1</inkml:trace>
  <inkml:trace contextRef="#ctx0" brushRef="#br2" timeOffset="902453.8252">20329 9902 99,'-11'17'36,"1"12"2,-9-9-8,8 17-22,-7-6-1,12 6-1,2-8-2,10-2-1,5-9 0,12-12-1,7-10 0,11-11-1,3-12 0,-1-5-1,-4-5 0,-6-2 0,-10 1-2,-14-2-1,-10 8-3,-21-2-4,1 18-17,-16-10-12,5 11 0,-8-9 0,12 6 0</inkml:trace>
  <inkml:trace contextRef="#ctx0" brushRef="#br2" timeOffset="902765.8272">20587 9105 103,'7'-10'40,"7"17"1,-3-4-1,14 15-35,2 1-3,8 13 0,1 10 0,3 12 1,-1 12-2,-5 12 1,-7 11-1,-9 9 0,-10 6 0,-11 2 0,-12 0-1,-13-6 1,-5-6-4,-8-16-1,6-2-13,-9-33-13,17-7-13,1-26 0,17-16 2,6-21-1</inkml:trace>
  <inkml:trace contextRef="#ctx0" brushRef="#br2" timeOffset="903202.63">21251 8959 93,'-15'-13'38,"15"13"-2,-27 2 1,20 10-34,-7 5-2,1 11-1,1 5 0,0 2-4,12 11-26,-1-10-6,14 0 0,5-17-1</inkml:trace>
  <inkml:trace contextRef="#ctx0" brushRef="#br2" timeOffset="903389.8312">21627 8789 87,'-39'48'38,"-3"17"-1,-9 9 1,13 8-35,-5 2-1,8-4-7,20-8-30,1-11-1,17-7 1,6-20-3</inkml:trace>
  <inkml:trace contextRef="#ctx0" brushRef="#br2" timeOffset="903748.6335">21633 9183 103,'-14'13'39,"4"-10"1,10-3-2,0 0-35,30-8-1,-2 1-1,3 2 0,-2 5 1,0 9 0,-7 6-1,-7 8 0,-12 7 0,-10 5 1,-12 3-1,-7 3 1,-3-2-1,1-5 0,5-5 0,12-8 0,14-10 0,17-8 0,18-10-1,19-10 0,13-1-4,6-20-16,21 20-7,-16-19-11,13 12-3,-13-6-2,-1 13 1</inkml:trace>
  <inkml:trace contextRef="#ctx0" brushRef="#br2" timeOffset="904559.8387">13650 11972 73,'-2'14'40,"11"-1"-2,6-19 2,20-9-35,9-21-2,16-15 0,11-17-1,7-10 1,-2-12-1,-1 0 0,-12 0-1,-13 9 1,-19 11-1,-17 15 0,-21 19 0,-17 21-1,-17 24 1,-10 24 0,-8 25-1,-1 19 3,3 13-2,8 8-1,15 0 1,19-7-1,19-14 0,23-22-3,26-16-6,7-34-19,35-6-13,-4-26 1,13-6-2,-8-17 1</inkml:trace>
  <inkml:trace contextRef="#ctx0" brushRef="#br2" timeOffset="904747.0399">14640 11716 115,'0'0'40,"0"14"2,15-25-15,14-14-31,19 2-4,-4-17-21,17 18-11,-16-2-1,1 13 1,-17 3 0</inkml:trace>
  <inkml:trace contextRef="#ctx0" brushRef="#br2" timeOffset="904887.4408">14693 11891 95,'-37'39'37,"10"-18"4,25-10-4,12-22-35,31-20-8,39-4-30,7-14-3,24 0-1,9-10-1</inkml:trace>
  <inkml:trace contextRef="#ctx0" brushRef="#br2" timeOffset="905449.0444">16247 11370 72,'0'0'39,"-6"-10"0,6 10 0,-13 1-33,6 15-2,-4 6 0,1 11-1,-3 5 0,3 5 1,2 1-2,7 0 1,8-6-1,12-9 1,14-9-2,13-7 2,10-6-3,6-4 0,2 0 1,-3 2-1,-7 7 0,-12 6-2,-16 8 2,-18 5-2,-18 7 2,-15 3-4,-6 0 3,-6-8-6,2 0-5,-7-26-22,24-6-5,2-22 0,20-11-3</inkml:trace>
  <inkml:trace contextRef="#ctx0" brushRef="#br2" timeOffset="905620.6455">16377 11311 96,'-10'-2'40,"10"2"1,21-5-5,10-4-36,16-4-3,8-10-6,21 8-28,-10-5-1,10 6-1,-10-6 0</inkml:trace>
  <inkml:trace contextRef="#ctx0" brushRef="#br2" timeOffset="905917.0474">16974 11273 75,'-27'43'39,"-10"0"0,10 13 1,-7-3-31,16 8 1,4-3-5,16 3 1,7-10-2,17-10-3,12-15 1,11-11 1,9-17-2,5-13-2,-1-12 1,-5-17-1,-7-8 1,-12-4 0,-13-1 0,-20-2-3,-14 3 2,-14 4-1,-11 13-1,-7 11 0,-5 18-2,-3 7-3,17 25-18,-8-7-13,22 14 0,6-6-2,20 1 1</inkml:trace>
  <inkml:trace contextRef="#ctx0" brushRef="#br2" timeOffset="906369.4503">17695 10814 88,'-8'28'36,"-6"-7"0,3 9 0,-4-2-36,2-3-7,13 1-26,-1-12-5,13-6 2,5-14 0</inkml:trace>
  <inkml:trace contextRef="#ctx0" brushRef="#br2" timeOffset="906525.4513">17996 10802 94,'-43'51'35,"-11"0"1,7 7-1,1-6-35,7-5-6,24-3-31,1-11-1,21-6-1,11-15 3</inkml:trace>
  <inkml:trace contextRef="#ctx0" brushRef="#br2" timeOffset="906853.0534">18040 11120 88,'-18'11'39,"4"-10"0,14-1 0,12-12-36,9-2-1,6-2-1,2 4 1,-3 4-1,-5 11 1,-12 9-1,-9 14 1,-15 8 0,-6 11 0,-8 1 0,3 4 1,1-7-2,10-8 1,15-14-2,16-14 0,20-15-4,12-23-13,29 8-10,-9-22-8,17 8-6,-4-7-2,7 9 1</inkml:trace>
  <inkml:trace contextRef="#ctx0" brushRef="#br2" timeOffset="907274.2561">19105 10966 102,'0'0'41,"0"0"-4,-1 22-3,-7-1-34,1 7-3,1 5 1,0 4-2,5 7-2,0-8-4,14 10-16,-4-13-9,10 1-2,-4-12 0,4-3 0</inkml:trace>
  <inkml:trace contextRef="#ctx0" brushRef="#br2" timeOffset="907461.4573">18989 11205 100,'-13'12'42,"15"4"-2,-2-16 0,22 10-39,9-10-2,9-6-3,12 6-7,-5-9-26,12 9-3,-9-3 1,3 13-2</inkml:trace>
  <inkml:trace contextRef="#ctx0" brushRef="#br2" timeOffset="907633.0584">18938 11706 106,'-31'11'40,"31"-11"2,0 0-3,48-33-39,19 3-1,14-16-17,26 13-12,-9-8-11,17 7 2,-3-5-2</inkml:trace>
  <inkml:trace contextRef="#ctx0" brushRef="#br2" timeOffset="908147.8617">20640 10579 86,'-38'50'36,"-11"16"1,3 29-1,-10 12-30,15 18-2,2-2 0,17 3-2,15-10 0,17-12-2,23-9-8,14-32-29,29-17-1,12-25-2,16-12 0</inkml:trace>
  <inkml:trace contextRef="#ctx0" brushRef="#br2" timeOffset="908709.4653">21167 10851 95,'0'0'35,"-14"13"1,-5 5 0,-6 12-37,2 6-1,-2 3-3,4 6-1,-5-7-8,19 3-22,2-11 0,15-9-1,7-12 2</inkml:trace>
  <inkml:trace contextRef="#ctx0" brushRef="#br2" timeOffset="908896.6665">21570 10805 93,'-40'43'35,"-9"21"0,-17 7 1,7 13-33,-9 1-1,9-1-2,8-4-2,10-12-4,27-10-30,7-18 0,25-12 0,11-22-2</inkml:trace>
  <inkml:trace contextRef="#ctx0" brushRef="#br2" timeOffset="909239.8687">21433 11260 104,'-25'14'39,"3"-11"1,22-3-4,0 0-35,35-26 1,2 8-1,7-1 0,1 3 0,0 5 0,-5 4 1,-9 10-1,-14 9 0,-13 11 1,-15 7-1,-11 8 0,-9 7-1,-5 4 1,-1 2 0,0-1-1,8-3 1,9-7-1,12-7 1,15-13-2,16-9 0,16-14-2,19-3-6,-3-24-15,33 8-6,-8-20-10,16 2-1,-6-11-1</inkml:trace>
  <inkml:trace contextRef="#ctx0" brushRef="#br2" timeOffset="909442.67">22389 11167 95,'-39'28'39,"1"14"0,-12 3-3,1 8-33,-1 4-3,4-1-2,9 3-6,-1-15-30,20-2 2,3-19-2,15-7-1</inkml:trace>
  <inkml:trace contextRef="#ctx0" brushRef="#br2" timeOffset="909614.2711">22088 11427 111,'-3'-19'42,"3"19"0,14-3-4,4 6-35,9 3-2,8-2-3,12 7-6,-4-17-15,24 20-8,-14-16-10,13 4 0,-7-9-2</inkml:trace>
  <inkml:trace contextRef="#ctx0" brushRef="#br2" timeOffset="910004.2736">22887 11022 90,'10'-12'39,"0"13"2,-10-1-2,-9 21-30,-7-5-5,-1 10-1,-3 4-1,0 4 0,3 2 0,10 0 0,8-5 0,16-2 0,13-7-1,15-9 0,14-6-2,11-8-2,10-5-3,-6-18-15,16 15-8,-21-18-11,3 7 0,-17-9-2,-6 6 2</inkml:trace>
  <inkml:trace contextRef="#ctx0" brushRef="#br2" timeOffset="910191.4748">23340 11033 97,'-32'57'39,"-10"3"0,8 15-1,-4-3-34,6 1-3,7-3-2,0-11-4,24-3-32,-2-21-2,21-7 0,6-22-3</inkml:trace>
  <inkml:trace contextRef="#ctx0" brushRef="#br2" timeOffset="910519.0769">24012 10910 104,'-24'21'39,"-15"2"0,-4 15-2,-11 7-36,-1 8-3,2 6-1,-2-5-7,20 5-28,4-17-1,19-2 1,12-19-2</inkml:trace>
  <inkml:trace contextRef="#ctx0" brushRef="#br2" timeOffset="910862.2791">23711 10827 101,'-38'14'39,"11"9"1,1-5-3,12 1-33,7 0-3,8 3 1,6-6-1,6 2 0,5-10 1,6-3-1,4-6 0,2-6 0,2-5 0,-2-9 0,-4-2-1,-4-5 0,-9 1 1,-11 2-2,-10 5 1,-8 6 0,-10 8 0,-8 8 0,-3 11-2,-4 2-4,17 15-33,-5-1 0,17 9-1,7-6-2</inkml:trace>
  <inkml:trace contextRef="#ctx0" brushRef="#br2" timeOffset="911189.8812">24144 11281 87,'-29'8'38,"-9"-8"1,8 8 0,-8-4-34,12 4-1,3 2-1,12 6 0,5-2-1,13 4 0,8-5 0,9 0-1,6-5 0,8-3 0,0-6 0,-3-6 0,-3-5 0,-8-4-1,-9-1 0,-7-4 0,-11 4-1,-10-4-2,-1 5-1,-7-5-7,12 11-28,-10-6-1,19 16-1,-12-24 1</inkml:trace>
  <inkml:trace contextRef="#ctx0" brushRef="#br2" timeOffset="911517.4833">24325 10442 108,'1'-13'42,"13"17"0,-2 1-2,17 13-36,-7 14-3,5 15 1,-2 11-1,-2 11 1,-3 11-2,2 5-1,-5 1 1,-3 0-1,-5-1 1,-3-4-1,-7-7-1,-6-5 0,-8-8 0,-14-9-4,7 5-17,-26-22-7,12 4-10,-16-16-1,6-1-2,-11-13 1</inkml:trace>
  <inkml:trace contextRef="#ctx0" brushRef="#br2" timeOffset="912406.689">13811 13147 76,'-7'21'40,"18"-4"-2,5-22 0,15-12-36,21-21 0,18-16 0,9-15 1,5-11-1,-3-6 0,-5-1 0,-15 5 1,-13 13-1,-25 15 0,-22 18 0,-25 19-1,-16 20 0,-14 19-1,-8 20 0,-3 18 0,4 15 0,9 10 1,15 4-1,21-3 0,19-5 0,23-11-1,19-19-4,28-5-24,-1-32-12,18-9 1,-2-20-2</inkml:trace>
  <inkml:trace contextRef="#ctx0" brushRef="#br2" timeOffset="912609.4903">14891 12799 81,'0'0'39,"15"-1"-1,4-13-1,6-1-38,12 1-2,-1-4-3,10 13-15,-12-8-15,2 13-1,-15-1-1,-4 13 1</inkml:trace>
  <inkml:trace contextRef="#ctx0" brushRef="#br2" timeOffset="912749.8912">14918 13052 82,'0'0'39,"14"-12"-2,11-11-2,6-13-71,21 7-1,-1-8-1,11 8-1</inkml:trace>
  <inkml:trace contextRef="#ctx0" brushRef="#br2" timeOffset="913233.4943">15705 12520 81,'17'-6'41,"8"5"-1,-1-11-1,13 4-36,11-2-1,10 2 1,1 1-1,0 1 1,-3 0-1,-2 3-1,-8-2 1,-4 4 0,-11 5-1,-9 6 0,-12 10-1,-11 9-1,-11 12 1,-8 12-1,-8 13 1,-2 6-1,-1 4 1,4-4-3,10-2-3,-2-24-19,26 2-14,2-25-1,18-14-2,5-24 1</inkml:trace>
  <inkml:trace contextRef="#ctx0" brushRef="#br2" timeOffset="913373.8952">16500 12738 92,'-32'5'40,"5"5"-4,4-3-22,2-5-52,21-2-2,-13-25-2</inkml:trace>
  <inkml:trace contextRef="#ctx0" brushRef="#br2" timeOffset="913779.4978">16836 12507 89,'0'0'38,"-29"7"0,7 18-9,-12 0-24,7 13-1,-1 3-1,6 8-1,8-1 1,12 3 0,11-5-1,14-7-1,11-11 0,8-10-1,5-12 0,1-14 1,-2-9-1,-6-13-1,-7-7 2,-13-7-2,-9-1 1,-11-6-1,-8 2-1,-7-3-2,0 11-5,-15-3-29,13 19-2,-6 0 2,12 16-4</inkml:trace>
  <inkml:trace contextRef="#ctx0" brushRef="#br2" timeOffset="914294.3011">17329 12445 75,'-17'4'41,"9"7"-1,-4-9 0,12-2-35,19 4 0,4-7-1,7-5-1,12-1 0,3-4-1,5-1-1,-1 2 1,-3 1-1,-8 7 1,-8 7-1,-11 9-1,-13 11 1,-9 9-2,-7 8 1,-9 9-1,0 5 0,-3 3 0,1-1-2,4-1 0,7-12-4,16 4-18,-3-27-15,23-5 0,-2-22-1,19-7 1</inkml:trace>
  <inkml:trace contextRef="#ctx0" brushRef="#br2" timeOffset="914481.5023">18011 12366 96,'-24'28'39,"9"12"1,-11 4-2,3 16-35,-1 5-2,4 4-1,2 0-2,3-11-8,20 3-24,-6-22-6,11-3 0,-2-21-2</inkml:trace>
  <inkml:trace contextRef="#ctx0" brushRef="#br2" timeOffset="925432.7725">18862 12263 68,'7'-19'37,"-5"4"-1,-2 15 1,0 0-33,4 21-2,-4 4-2,3 9 2,-2 6-1,3 5-1,0 2-3,-2-4-4,9 5-24,-8-11-4,5 0-2,-5-9 1</inkml:trace>
  <inkml:trace contextRef="#ctx0" brushRef="#br2" timeOffset="925635.5738">18776 12554 77,'-14'12'39,"-1"-4"-2,13 9 1,2-17-36,13 14 0,13-14-3,7-7-4,17 9-16,-5-12-14,9 5-2,-5-4 0,4 8-1</inkml:trace>
  <inkml:trace contextRef="#ctx0" brushRef="#br2" timeOffset="925853.9752">18809 12954 80,'0'0'39,"12"0"-1,9-13-1,15-2-36,15-2-3,1-9-14,12 12-20,-5-4 0,3 10-2,-7-3 0</inkml:trace>
  <inkml:trace contextRef="#ctx0" brushRef="#br2" timeOffset="926353.1784">19735 12438 94,'0'0'39,"-11"-13"2,24 7-3,3-9-35,14-1-2,8 0 1,9 1 0,0 4-1,2 7 0,-5 6 0,-6 10 0,-11 11-2,-11 10 2,-16 9-1,-13 8 0,-12 5 0,-10 4 0,-7 1 1,-3 2 0,0-7 1,5-6-2,11-10 2,15-7-1,13-12 0,19-12 0,16-12-1,21-9-1,17-8-1,10-8-1,13 4-6,-8-19-14,21 18-10,-19-9-7,3 9-2,-19-8 1</inkml:trace>
  <inkml:trace contextRef="#ctx0" brushRef="#br2" timeOffset="926602.78">21051 12295 91,'-14'9'39,"-14"0"-1,1 16 1,-10 6-35,-5 14-3,-7 12 1,-3 15-1,-4 9-1,2 4 0,8-2-2,5-8-3,18-4-7,1-25-25,21-12 0,1-34-2,26-5 0</inkml:trace>
  <inkml:trace contextRef="#ctx0" brushRef="#br2" timeOffset="926945.9822">20609 12215 93,'-29'1'39,"7"17"1,-9-6-2,12 1-35,-2 10-1,9 1 0,7 1 0,8-1 0,8-6-1,11-4 0,8-8-1,8-7 1,5-10 0,0-7-1,-5-9 0,-7-3 0,-10-5 1,-10 1-2,-15 5 1,-11 5-1,-10 10 0,-8 11-2,-3 13 0,-2 9-3,9 20-8,-5-5-23,23 11-1,2-3-1,19 6 0</inkml:trace>
  <inkml:trace contextRef="#ctx0" brushRef="#br2" timeOffset="927226.784">20988 12672 91,'-29'30'40,"7"7"0,-5-10-1,19 7-34,7-6-2,16-5-1,13-9 0,11-8-1,9-6 1,5-3-1,-3-9-1,-7-6 1,-13-5 0,-13-1-1,-19 1 1,-17 0-1,-18 3-1,-12 0-1,-2 8-3,-8-7-11,18 25-13,-9-9-12,19 9 1,4-2-2</inkml:trace>
  <inkml:trace contextRef="#ctx0" brushRef="#br2" timeOffset="928084.7895">13996 14110 63,'-9'23'38,"1"-9"-1,14 4 1,-6-18-35,36 11 0,-1-17 0,16-9-1,7-14 1,9-11 0,1-15 0,1-7 0,-7-9-1,-6-1 0,-16 2 0,-15 8-1,-21 13 0,-15 18 0,-21 21-1,-12 24 1,-11 22-1,-8 23 1,-1 17-1,7 12 0,10 3 0,17-1 0,21-12-1,23-18 0,24-18-2,16-34-7,31-8-23,-3-29-6,17-5-1,-3-21-2</inkml:trace>
  <inkml:trace contextRef="#ctx0" brushRef="#br2" timeOffset="928256.3906">15025 13856 78,'-11'13'40,"14"-3"-2,-3-10 0,29-23-37,1-1-4,4-12-7,12 10-26,-12-3-2,-2 17 1,-13 4-1</inkml:trace>
  <inkml:trace contextRef="#ctx0" brushRef="#br2" timeOffset="928396.7915">14989 14142 77,'-29'52'40,"6"-23"-1,26-7 0,9-20-35,28-21-5,22-6-24,8-22-16,17 2 4,2-11-4</inkml:trace>
  <inkml:trace contextRef="#ctx0" brushRef="#br2" timeOffset="928927.1949">16062 13553 53,'-20'9'38,"10"5"0,-2-9 0,12-5-23,12 2-10,12-10-2,10-9 1,13-2-2,8-5 1,7 1-1,3 0 0,-1 5 0,-7 9-1,-7 13 0,-16 13 0,-14 20 0,-16 16-1,-17 13 1,-13 13-1,-4 4-1,-2 4 0,0-9-2,13-4-4,-2-29-16,31-5-17,5-25 1,25-14-2,4-24 1</inkml:trace>
  <inkml:trace contextRef="#ctx0" brushRef="#br2" timeOffset="929083.1959">16907 13790 75,'-27'17'37,"3"2"-2,-2-3-5,-2-13-47,28-3-19,-16 5-1,28-8 0,2-12 0</inkml:trace>
  <inkml:trace contextRef="#ctx0" brushRef="#br2" timeOffset="929379.5978">17087 13650 73,'-26'32'39,"-13"2"-1,5 12 3,-3-4-37,9 7 0,8-3-1,11 0-1,8-6 0,13-5 0,13-12-1,12-11-1,12-17 1,6-14-1,3-10 1,-2-12 0,-5-7-1,-7-8 1,-12-1-1,-15 0-1,-14 8-1,-19 0-2,-8 13-3,-12-3-4,11 23-27,-13-2-1,13 16-1,-1-3 1</inkml:trace>
  <inkml:trace contextRef="#ctx0" brushRef="#br2" timeOffset="929707.1999">17484 13637 79,'-9'14'41,"9"-14"-1,18-12 0,1-6-35,12-4-2,4-3 0,5-1-1,-2 4 0,0 5 0,-3 4-1,-6 11 0,-7 7-1,-7 11 1,-7 8-1,-7 11 0,-5 7 0,-4 8 0,-5 6-2,-2 4 0,3 2-3,-2-13-5,19 8-16,-11-26-11,22-5-4,-1-23-2,18-13 4</inkml:trace>
  <inkml:trace contextRef="#ctx0" brushRef="#br2" timeOffset="929878.801">18163 13480 83,'-9'37'41,"-10"6"-2,6 19 1,-9 5-37,9 2-4,8 6-6,-5-17-19,18 6-14,-2-19 1,12-7-3,-3-18 0</inkml:trace>
  <inkml:trace contextRef="#ctx0" brushRef="#br2" timeOffset="930315.6038">18886 13425 77,'0'0'38,"-21"21"-1,9 12 0,-7 2-36,3 6-1,3 5 0,4 3-1,6 0-2,4-11-5,18 2-27,-1-15-1,11-2-1,-5-15 0</inkml:trace>
  <inkml:trace contextRef="#ctx0" brushRef="#br2" timeOffset="930502.805">18735 13606 77,'-27'-1'39,"17"12"0,10-11-1,0 0-34,23 10-3,10-17-1,12-3-4,4-9-4,16 6-29,-12-8 0,4 12-2,-16-2 1</inkml:trace>
  <inkml:trace contextRef="#ctx0" brushRef="#br2" timeOffset="930674.4061">18686 14030 79,'-6'19'39,"21"-5"-1,8-24 1,23-12-39,11 5-16,5-17-21,10 5 0,-11-4-2,3 9 1</inkml:trace>
  <inkml:trace contextRef="#ctx0" brushRef="#br2" timeOffset="940862.746">19840 13511 52,'-13'-24'34,"-1"10"0,-9 5 0,3 15-28,-10 0-2,3 10 0,-2-1 0,7 6 0,0-1-1,7 9 0,3 2 0,6 9 0,2 4 0,7 10-1,-2 2-1,5 3 0,3-4 0,6-10-1,7-14 0,8-15 0,9-18 1,7-15-1,8-18 1,3-12 0,2-11 0,-2-4 1,-9-3-1,-8 2-1,-15 3 0,-14 6 0,-17 5 0,-15 10 0,-13 8 0,-8 10-1,-8 10 1,-1 6-1,4 9-2,5-2-5,21 12-29,5-6 0,20 5-2,9-10 1</inkml:trace>
  <inkml:trace contextRef="#ctx0" brushRef="#br2" timeOffset="941034.3471">20451 13623 83,'-27'33'40,"2"1"-1,-7-15-2,10-18-38,8 7-8,3-23-28,22-1 1,3-17-3,18 1 2</inkml:trace>
  <inkml:trace contextRef="#ctx0" brushRef="#br2" timeOffset="941237.1484">20771 13276 78,'-22'14'39,"5"14"-3,-6 3 2,10 8-35,-2 18-2,7 9 0,1 6 0,2 4 0,3 1-3,2-5-2,14-5-33,-7-24 0,12-8-2,1-25 0</inkml:trace>
  <inkml:trace contextRef="#ctx0" brushRef="#br2" timeOffset="942048.3536">21061 13345 52,'2'-15'36,"-2"15"-1,-2-16 1,2 16-27,-14 3-2,7 9-2,-9 3 1,4 14 0,-8 3-2,6 9 1,-2 0-1,7 6-1,2-5 1,9-2-1,10-10 0,10-8-1,10-13 0,14-9 0,7-9-1,7-10 0,6-8-1,6-6-1,3-3-1,0-6-1,1 8-7,-22-17-14,13 15-12,-24-10-3,-2 9-1,-20-4 0</inkml:trace>
  <inkml:trace contextRef="#ctx0" brushRef="#br2" timeOffset="942204.3546">21410 13348 89,'-42'69'39,"-2"-5"1,16 9-2,0-5-34,18-10-5,12 4-14,0-18-22,17 1-2,-3-14-1,12-1-2</inkml:trace>
  <inkml:trace contextRef="#ctx0" brushRef="#br2" timeOffset="948990.3981">13773 18032 35,'-43'57'38,"43"-57"2,0 0-2,0 0-32,0 0-3,0 0 3,59-4-1,-48-17-3,59-42 0,10-24-1,12-7-1,-6-4 0,-12 11 1,-24 12-2,-19 22 1,-31 28 1,-12 10-1,-10 9 0,-7 9 1,-3 11-1,-2 10 1,34-24-1,0 0 1,-45 77 0,45-77-1,-24 78 1,16-32-1,8-46 1,-7 85-2,7-85 2,17 79-3,-17-79-5,42 61-32,-42-61-1,69 38-1,-69-38 2</inkml:trace>
  <inkml:trace contextRef="#ctx0" brushRef="#br2" timeOffset="949318.0002">15006 17674 57,'0'0'40,"18"-3"-2,7-6 0,-1-4-36,11-4-1,-5-2 0,17 1-1,-4 9-3,-9-2-10,5 16-24,-12 2-1,-27-7 0,0 0 0</inkml:trace>
  <inkml:trace contextRef="#ctx0" brushRef="#br2" timeOffset="949536.4016">15251 17769 64,'0'0'42,"0"0"-2,-53 32 2,53-32-38,0 0-3,0 0 2,0 0-1,0 0-2,0 0-3,0 0-8,79-6-29,-17-14 2,46-10-3,16 1-1</inkml:trace>
  <inkml:trace contextRef="#ctx0" brushRef="#br2" timeOffset="950441.2074">16133 17453 22,'-11'-4'33,"11"4"2,-16-12 0,16 12-28,-6-20 0,6 20 1,7-11 0,6 8-1,-3-1-2,11 3 0,1-3-1,8 2-2,6-4 0,6-3-1,6-3 0,5-2 0,2-1-1,1 2 1,-3-2-1,-4 2 0,-7 4 0,-8 4 0,-10 6 1,-10 7-1,-11 8 0,-8 6 0,-7 12 0,-6 8 1,18-42-1,-23 58 0,23-58 2,-34 75-1,34-75-1,-27 84-1,27-84-4,-25 79-35,25-79 2,0 61-4,0-61 1</inkml:trace>
  <inkml:trace contextRef="#ctx0" brushRef="#br2" timeOffset="950628.4086">16962 17569 59,'-11'17'41,"-6"-11"-2,17-6-1,-20 0-39,20 0-5,0 0-26,0 0-5,22-9-2,-10 0 1</inkml:trace>
  <inkml:trace contextRef="#ctx0" brushRef="#br2" timeOffset="950940.4106">17395 17221 41,'-8'-22'39,"8"22"1,-8-16-1,8 16-24,0 0-10,-7 23 0,3 5-2,3 9 0,-5 12-1,0 11 0,6-60-1,-6 69 0,6-69-1,-11 78-2,11-78 1,-6 82-4,6-82-22,-1 78-13,1-78-1,9 67-1</inkml:trace>
  <inkml:trace contextRef="#ctx0" brushRef="#br2" timeOffset="951673.6153">17808 17436 46,'0'0'36,"-4"11"0,0 5-1,-8 8-31,12-24 0,0 0-1,-20 56 0,20-56 1,0 0-2,-20 64 1,20-64-1,0 0 0,-3 57 1,3-57-2,17 7 1,1-24-2,6-12 1,4-13-1,6 0 1,-6-1-1,-4 15-2,-4 9 2,-5 8 1,-15 11-1,10 11 0,-13 5 1,-3 6-1,-2 1 1,2-1-1,2-3 1,7 0 0,-3-19 0,23 9 0,0-17 1,6-7-1,3-5 0,3-1 0,0 0 0,-5-3-1,-3 10 1,-4 3-1,-7 11 1,-5 12-1,-7 5 1,-4 9-2,0-26 1,0 0-2,-3 54 0,3-54-6,0 0-28,6 57-3,-6-57-2,10 24 2</inkml:trace>
  <inkml:trace contextRef="#ctx0" brushRef="#br2" timeOffset="952126.0182">19295 17107 58,'-14'-6'39,"14"6"0,-16 1-1,16-1-34,-11 19-1,8 0 0,1 9-1,1 6 0,-3 7-1,0 4 0,0 2-1,0-3-1,0 3-2,1-9-2,8 0-8,-5-12-25,14-12 0,-14-14-2,29-5 2</inkml:trace>
  <inkml:trace contextRef="#ctx0" brushRef="#br2" timeOffset="952344.4196">19179 17357 66,'-10'-4'42,"10"4"-3,13-22 1,3 3-38,12-3 0,8 4-2,3 4-1,2 4-3,6 15-9,-11-1-26,5 14 0,-14 1 0,3 7-1</inkml:trace>
  <inkml:trace contextRef="#ctx0" brushRef="#br2" timeOffset="952578.4211">19274 17649 67,'0'0'41,"-54"24"0,34-17 0,9-6-37,11-1-1,10-9-1,12-5-2,20-2-2,13 3-5,0 2-35,10 3 2,-5 0-1,8 2 0</inkml:trace>
  <inkml:trace contextRef="#ctx0" brushRef="#br2" timeOffset="953140.0247">20441 17354 52,'-15'-4'38,"-9"1"0,5 9-1,-9 4-31,4 8-2,-5 8 0,5 11 1,24-37-2,-24 49 0,24-49-1,-18 64 1,18-64 0,-1 68-2,1-68 1,14 61 0,-14-61 0,37 46-2,-37-46 1,32 18 1,35-14-2,5-18 2,1-17-3,1-22 0,-15-16 1,-15-2 0,-24 2 0,-29 24-3,-12 7 3,-10 8-1,-3 11 1,-3 6-2,2 13 0,2 4-1,9 17-9,-6 0-20,23 7-7,0-8-2,18 1-1</inkml:trace>
  <inkml:trace contextRef="#ctx0" brushRef="#br2" timeOffset="953342.826">21032 17507 66,'-15'28'43,"-9"-17"-3,13-3 0,-3-5-40,14-3-29,0 0-10,9-13-2,13 1 1</inkml:trace>
  <inkml:trace contextRef="#ctx0" brushRef="#br2" timeOffset="953842.0292">21259 17300 60,'-6'-24'42,"18"4"-3,-3-8 1,12 6-34,2-1-4,5 3 0,3 3-2,1 4 1,0 8-2,-5 7 1,-5 7 1,-4 10 0,-8 6 0,-6 7 0,-10 12 0,-10 6-1,-6 9 2,22-59-1,-35 66 0,35-66 0,-37 77 0,37-77 1,-41 68-1,41-68 1,-26 63 0,26-63-1,0 0 0,17 58 1,11-55-3,26-11-1,10-14-3,18-18-10,24 3-13,-16-5-7,0 11-6,-20 10-4</inkml:trace>
  <inkml:trace contextRef="#ctx0" brushRef="#br2" timeOffset="954481.6333">22081 17490 58,'-17'2'39,"6"8"0,-7 1 0,6 12-33,12-23-4,0 0 0,-22 46-1,22-46 0,0 0 0,-16 51 2,16-51-2,0 0 0,0 0 3,-12 48-4,-1-34 1,13-14 0,12-15 0,5-7-3,1-14 3,5 0-1,-4-4-2,0 10 2,-6 10 0,-13 20 1,15-9-1,-14 22 0,-2 3 0,1 5 1,-1 1 0,3 0 0,3-7 0,-5-15-1,24-1 2,-2-18-1,7-7 0,6-8 0,2-5 0,3-2 0,-6 5 0,0 9 1,-9 13-2,-4 13 1,-10 13 0,-6 13 0,-7 11-1,2-36-1,0 0-1,-8 66-2,8-66-12,1 50-10,-1-50-5,5 56-11,13-41-2,11-8 1</inkml:trace>
  <inkml:trace contextRef="#ctx0" brushRef="#br2" timeOffset="954622.0342">22779 17576 73,'-19'14'42,"2"-6"-4,2 3-17,-9-15-42,13-10-18,6-9-6,5-8-1</inkml:trace>
  <inkml:trace contextRef="#ctx0" brushRef="#br3" timeOffset="958678.0602">22495 16172 42,'0'0'37,"0"0"-1,-3 10-2,-2 7-27,4 15-4,-5 2 2,8 11-1,-1-3 1,11 0-2,6-16 2,18-19-1,20-39 1,26-34 0,32-47-1,29-34 0,30-33-1,23-18-2,12-4-4,-9-11-15,12 36-13,-34 11-9,-21 37-3,-34 22 0</inkml:trace>
  <inkml:trace contextRef="#ctx0" brushRef="#br3" timeOffset="959364.4646">23232 17196 38,'8'-16'37,"-7"-3"1,-1 19 0,3-15-29,-3 15-3,0 21 1,1 4-2,-4 10 1,2 8-2,-3 0 1,4 1-2,5-10 0,15-16 1,18-32-1,24-35-1,36-41 0,34-37-1,36-36-1,26-27-4,29-8-13,-18-26-11,11 23-13,-23 13-4,-18 25 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12T20:39:36.02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12431 3330 12,'-11'-3'19,"11"3"0,-13 1 0,13-1-19,-14 7-3,14-7 2,-10 10 1,10-10 2,-14 11 1,14-11 1,0 0 2,-15 4 2,15-4 0,0 0-1,-5 14 1,5-14-1,-1 19-1,-1-6-2,3 12 0,-3-1-1,1 9 0,-2 2-2,1 5-1,0 1 0,2 5 0,0-1 1,3 5 0,3 1 0,2 9-1,1 5 2,3 6-1,-3 10 1,0 7-2,-3 8 1,-2 8-1,-7 8 0,1 5 0,-4 1 3,3 6-3,-4-1 2,5 5-1,-2 0 2,5 5-2,2-3 4,0 5-3,-1 1 0,1 6 1,-3 0-2,-4 4 0,-2 4 1,-1 5 2,-4 0-4,2 3 1,-2-6-1,3-1 2,1 1-2,6-4 3,0-4-4,3 1 0,3-1 0,2 1 2,-2 7-2,1 5 1,-1 1 0,-4 5 0,-1 5 1,-3 3-1,-4 5 1,0 3 1,-4 2 0,2 3-1,-1 3-1,1 3 2,1-3-3,3-2 2,1-9-4,1-10-1,4-8-6,-7-26-25,11-19-1,-3-30-3,5-33 2</inkml:trace>
  <inkml:trace contextRef="#ctx0" brushRef="#br0" timeOffset="1185.6076">12215 3286 48,'10'-4'30,"6"-4"1,1 3-7,0-10-17,10 7-1,0-7 0,7 8-2,-1-1-2,4 4 0,2 0-1,5 3-1,6 2 0,5 1 1,2 1-1,6 0-1,4-1 2,3 1-1,6-2 0,3 0 1,1-2 0,4 2 0,3 0 0,5 2 0,0 0 0,7 4 1,-3-3-1,5 2-1,4 1 1,4-1-1,1-3 0,4 3 1,3-6-1,3-1 1,8-1 0,5-3 0,0-4 0,3 1 0,0-3 0,6 0 0,2 1 0,1 0-1,-1 1 0,-3 3 0,3-1 0,3 2 0,1-2-1,2-1 1,-1-2-1,4-2 0,3-3 1,3-1 0,-1-2 0,-3 2 0,-2 0 1,0 3-1,-6 3 0,-5 4 1,-9 3-1,0 4 1,-6 0-1,-3 2 0,-4 0 1,-3-1-1,-1-1 1,0-2 0,0-2-1,1-3 1,-4 0-1,-1 0 1,-3 1 0,-4 0 0,-2 1 0,-2 2 0,-4 1 0,-2 1 0,-2 0-1,-2 1 1,-1-1-1,-4 1 1,1 0-1,-3-1 0,-2 2 1,0-2-1,2 0 0,-1 0 1,-2-6-1,0 5 1,-1-6-1,-1 1 1,-3 4-2,-6-1-1,-2 7-2,-12-13-11,4 19-20,-15-8 0,-2 12-2,-14-5 1</inkml:trace>
  <inkml:trace contextRef="#ctx0" brushRef="#br0" timeOffset="2106.0135">21526 3108 45,'-3'14'30,"-1"-3"0,2 1 0,6 1-24,-6-1-1,8 9-1,-6-4 0,6 13 0,-4 3-2,2 9 0,-3 4-1,1 8 1,-3 4 0,0 7-1,-1 1 2,-1 4-1,0-1 0,-1 7-1,0 2 1,-1 8-1,-1-1-1,-1 6 1,0 5-1,0 4 0,-2 7 1,2 4-1,1 2 0,1 4 0,-1 1 2,2 5-2,0 2 2,-1 2-1,-1 3 0,-1 0 2,-2 0 1,0 6-2,-2 0 1,2 0-1,0 1 1,1 2 0,0-6-1,2 5 0,1-2-2,1-1 0,-1-3-1,1 3 1,0 0 0,-2-1-1,1 0 1,0-2-1,0 0 1,2-3 0,0 1 0,3 0 0,1-3-1,2 0 2,0-1 0,2 0-1,-2 6 1,0 3 0,-5 1 1,-2 5-1,-7 3 1,0 5-2,-5 4 0,-1 2 2,0-8-3,1 1 2,3-6-3,4-7 3,5-7-3,5-8 1,5-10-2,3-8-2,5-4-1,-10-21-13,9 4-19,-11-16-1,0-5 0,-8-20 0</inkml:trace>
  <inkml:trace contextRef="#ctx0" brushRef="#br0" timeOffset="2667.6171">21108 11071 50,'-11'-9'32,"-4"6"1,-6 0-2,-15 1-28,-2 6-1,-11 0 1,-3 4 0,-12-1 0,-7 4 0,-9-5 0,-4 4 1,-13-5-1,-3 1 0,-9-2-1,-6-1 0,-10-2 0,-7 3 0,-10-2-1,-7 1 0,-7 1-1,-12 2 1,-10-1-1,-9 4 0,-9-1 0,-4-1 0,-5-1 0,-4-1 0,-5-1 0,3-4 1,2-4-1,1-1 0,-1-4 1,4 1-1,0-3 1,1-1-1,0 2 0,1 0 1,0 5-1,-2 1 0,3 3 1,-5 5-1,-1 2 0,-4 5 1,3 3-1,1 3 1,-3 0-1,4 2 1,6-1-2,9-7-3,15 5-10,6-19-22,19-2-1,6-16-2,24-7 1</inkml:trace>
  <inkml:trace contextRef="#ctx0" brushRef="#br0" timeOffset="3432.022">12376 3604 26,'0'0'28,"0"0"1,17-11 1,-3 12-17,0-10-6,15 7 1,3-13-1,17 2-1,7-11-1,20-3-1,8-13 0,18-3 1,14-10-2,18-1 0,11-6 1,12-2-2,7-4 0,12 4-2,3 0 1,5-1-1,2-4 1,5-3-1,1-5 1,3 4-1,2-3 1,3 0 1,1-3-1,0 2 1,0 3-1,-3 3 0,-5 6-1,-4-3 0,-6 4-4,-13-4-2,-1 11-28,-24 0-1,-12 12-3,-21 0 2</inkml:trace>
  <inkml:trace contextRef="#ctx0" brushRef="#br0" timeOffset="4180.8268">17129 1664 53,'0'0'32,"5"-17"-1,5 9 1,4 1-28,9-1-2,6-2 1,9 2 0,4-1 0,9 1-1,5 2 1,7 2 0,2-1-1,8 4 0,5 0 0,8 3-1,5 0 0,10 1 0,5-3-1,11 0 1,12-4 0,7 1-1,8-5 1,7-2 1,10-1-1,7-1 1,7 2-1,3 1 1,4 1 0,3 0-1,1 3 0,1 2-1,3-1 1,2-1 0,0-1 0,6-1 0,2-4 0,-98 6 0,13-1 1,1-1-1,14 0 1,-1 1-1,11-1 1,-1 3-1,11-1 0,-3 2-1,-29 1-1,181-1-1,-6 4-3,-157-2-7,10 1-24,-13 0 0,5-1-1,-27 2 0</inkml:trace>
  <inkml:trace contextRef="#ctx0" brushRef="#br0" timeOffset="4633.2297">24886 1215 14,'0'0'31,"0"0"1,0 0 2,0 0-14,0 0-6,0 0-2,-62-18-4,62 18-1,-56 21-3,-28 8-1,-6 21-1,-21 13 0,-27 10-1,-27 13 0,-24 13 1,-20 6 0,-15 2 1,-5 0-1,-16-3 1,-3 3-2,3 3 0,5-5-4,20 2-15,16-18-20,34-6 1,24-23-3,40-14 3</inkml:trace>
  <inkml:trace contextRef="#ctx0" brushRef="#br0" timeOffset="5631.6361">24551 1376 42,'-13'-50'28,"13"50"2,0 0-2,0 0-24,-58-6 0,46 32-1,-6 13 2,7 15-2,1 7 1,9 12-1,-2 4 0,7 6 0,-3-4-1,1 4 0,-1 2-1,-5 5 2,1 3-3,-5 11 4,1 6-3,-4 1 1,2 8 1,-1 4 0,2 3-1,2 5 0,2 5 0,0-6 1,2 0-2,0 3 0,1 3 0,-2 4 0,-2 0 0,-2 0 0,0 2 0,-1 2-1,0 3 1,0 0 1,2-1-2,1-2 1,3 3-1,-2-1 1,3 1-1,-1-2 2,-3 1-1,-3 1-1,-5 1 1,-4-1-1,-3-2 2,-3 1-1,-1-4 1,-2 1-3,3-4 3,5-2-2,2-2 0,4-1 0,5 3 0,4-3-1,3 2 0,0-2 0,0 0-1,-5-3 1,-1 3 0,-4-3-1,-4-4 2,-6-2 0,-3-8-1,1 0 1,-2-11-3,10 5-9,0-23-24,11-5 1,5-17-4,8-7 1</inkml:trace>
  <inkml:trace contextRef="#ctx0" brushRef="#br0" timeOffset="6099.6391">21112 11433 66,'-17'-12'34,"14"-12"-2,13 0-7,15-22-22,20-10-1,19-14 2,24-10 3,16-15-2,24-6 2,17-12-1,21-1-2,10-7 1,10 2 0,4-6-2,5 4-2,1 0 1,-4-1-4,-1 1-1,-8-6-1,-2 11-7,-22-7-25,-3 15-1,-23 5-2,-17 18 1</inkml:trace>
  <inkml:trace contextRef="#ctx0" brushRef="#br0" timeOffset="6224.4399">24191 9084 82,'-11'11'30,"-3"-13"-27,9-11-3,0-3-37,-3-7-1</inkml:trace>
  <inkml:trace contextRef="#ctx0" brushRef="#br0" timeOffset="7004.4449">13881 5398 76,'8'-35'36,"0"3"0,4 9-2,-7 1-34,-5 22-1,18 6 1,-8 19 1,-4 18 0,-1 19 1,-3 20-1,4 17 2,-2 14 0,5 11 0,0 0 0,6-3-1,2-15 1,8-11 0,1-27 0,7-19-1,0-28 0,7-23 0,0-28 0,4-19 0,0-19-1,1-12 1,-3-16-2,0-8 0,-2-9-1,-1 3-1,-4 7 0,-3 7-3,0 22-5,-10 2-28,7 22 1,-7 7-1,5 23-2</inkml:trace>
  <inkml:trace contextRef="#ctx0" brushRef="#br0" timeOffset="7238.4464">15208 5783 102,'0'0'38,"15"-3"-1,5-3-6,7-9-33,4-4-4,10 6 1,-3-5-5,10 16-24,-9 0-3,-1 11 1,-11 1 1</inkml:trace>
  <inkml:trace contextRef="#ctx0" brushRef="#br0" timeOffset="7394.4474">15027 6215 100,'-17'11'38,"22"-24"1,29-8-2,19-6-38,17-23-32,29 5-5,9-6 2,9 9-4</inkml:trace>
  <inkml:trace contextRef="#ctx0" brushRef="#br0" timeOffset="7924.8508">15723 5617 65,'-6'-10'40,"2"-5"-3,15 8 2,-1-6-20,18 6-16,11-1-1,10 2 0,13-3-1,7 0 0,5-3 1,4 0-2,-1-3 2,2 2-1,-6-2 0,-6 5 0,-10 3 0,-9 10-1,-12 12 1,-12 12-1,-13 13 0,-11 14 0,-12 16 1,-13 12 1,-6 12-1,-5 3-1,0 0-1,-1-9-2,17-1-32,-3-25-2,20-10-2,6-23-1</inkml:trace>
  <inkml:trace contextRef="#ctx0" brushRef="#br0" timeOffset="8502.0545">16854 5712 83,'19'-15'38,"4"2"-1,4-8 0,8-1-37,9-1 1,3 2 0,-1 3-1,-2 5 1,-9 9 0,-7 7-1,-15 10 1,-12 9 0,-13 7 0,-9 9 0,-7 1 0,-1 1 3,2-2-3,8-3 3,14-6-3,14-9 3,16-3-4,14-7 3,7-2-3,4 2-1,-2 3 3,-4 7-3,-13 5 3,-16 11-2,-20 9 2,-19 7-3,-16 5 3,-10 2-2,-5-1-1,-2-9-2,11-6-2,4-26-16,32-5-17,12-25 1,30-13-2,11-23 1</inkml:trace>
  <inkml:trace contextRef="#ctx0" brushRef="#br0" timeOffset="8798.4564">17663 5710 86,'-18'17'37,"-16"4"1,3 19 4,-11-3-35,10 18-1,6 4-1,11 6-1,9 1 0,15-6 0,15-8-1,13-8-2,14-16-1,8-17 0,4-18 0,2-14 0,-4-12 1,-12-11-1,-10-7-3,-17-3 3,-17-2-4,-16-3-1,-14 9-2,-15 3-1,-3 22-6,-18-2-24,9 22 1,-6 3 0,11 17-1</inkml:trace>
  <inkml:trace contextRef="#ctx0" brushRef="#br0" timeOffset="10186.8653">18277 5936 56,'0'0'32,"0"0"0,-14 22-9,-1-12-9,13 18-1,-12-2-3,8 15-3,-8 0-1,6 6-1,-4-2-1,7-1-1,0-6-1,4-7 0,2-13-1,5-7 0,-6-11 0,22-16-1,-7-8 1,0-5-1,0-8 1,-1-4-1,-3 0 1,-2 2-1,-6 4 0,-2 7 0,-4 10 1,3 18-1,-18-6 1,7 18-1,0 3 1,3 5 0,2 1-1,5 1 1,7-7 0,9-7 0,9-8 0,8-8-1,5-6 1,6-7 0,1-2 0,0-1 0,-4 0 0,-6 3-1,-5 4 1,-7 4-1,-7 6 0,-15 7 0,14 7 0,-13 8 1,-2 8-2,-2 8 2,0 6-2,2 4 0,2 2-2,-2-6-4,18 4-29,-10-17-1,14-2-1,-4-20-2</inkml:trace>
  <inkml:trace contextRef="#ctx0" brushRef="#br0" timeOffset="10701.6686">18611 5211 61,'-19'9'38,"3"-8"0,16-1 0,0 0-15,23-2-22,12-8-2,11-1 3,4 0-4,4-1 4,0 2-3,-5 2 3,-4 3-3,-13 9 2,-17 6 2,-13 9-2,-17 7 2,-10 9-3,-10 2 4,-1 2-4,-1-2 3,8 0-3,9-6 1,16-5 0,14-7 0,15-4-1,10-4 1,8 1-1,0 0 1,-1 3 0,-11 5 0,-11 4-1,-19 9 0,-14 7 1,-16 4-2,-12 1 3,-6 0-5,-6-8-1,19 2-31,-2-20-2,26-5-1,10-24 0</inkml:trace>
  <inkml:trace contextRef="#ctx0" brushRef="#br0" timeOffset="11122.8713">19405 5747 74,'-14'4'37,"7"15"0,-8 4 2,12 13-33,-12 8-2,0 11 0,-3 8 1,2 6-2,1-1-1,2-6-2,8-2-5,0-18-6,14-1-25,-2-18 0,11-9-1,-3-17 0</inkml:trace>
  <inkml:trace contextRef="#ctx0" brushRef="#br0" timeOffset="11278.8723">19164 6097 113,'-26'4'40,"5"-5"1,21 1-4,11 2-33,23-8-2,22-6-3,11-8-6,20 8-30,-9-10-2,11 10-1,-12 0-1</inkml:trace>
  <inkml:trace contextRef="#ctx0" brushRef="#br0" timeOffset="11902.8763">19172 6688 102,'0'0'41,"0"0"0,0 0-3,24 3-34,-2-9 0,4-3-2,7 0-3,5 0-1,2-10-11,13 7-23,-4-7-5,11 2 2,-5-5-4</inkml:trace>
  <inkml:trace contextRef="#ctx0" brushRef="#br0" timeOffset="15412.8988">20031 5770 37,'3'-15'32,"0"5"-1,-3 10 1,2-10-21,-12 4-4,10 6 0,-19 11-1,6 9-2,-8 1 1,3 6 0,-3 0-2,6 3 1,2-1 2,9 2-2,7-6 1,12-2-2,11-2 1,8 2-4,7 0 3,4 3-2,0 0-1,-3 4 0,-7 4 0,-10 2 0,-13 4 0,-13-1-1,-11 0-1,-11-7-1,-1 2-6,-12-16-27,10-7 1,-1-17-1,12-11-1</inkml:trace>
  <inkml:trace contextRef="#ctx0" brushRef="#br0" timeOffset="15879.325">20049 5753 76,'-24'1'37,"6"5"-1,-1-4 0,6 3-33,13-5-2,13 1-1,7-3 1,9-2-2,8 1 0,3-3-1,8 3-1,-3-3-1,5 5-1,-10-4-1,2 7 1,-12-3 1,-4 7 1,-10 1 2,-7 7 1,-5 6 4,-13 5 3,0 9 0,-11 4 1,1 14-1,-7-1 0,7 10-1,-2-7 1,13 2-4,6-10-1,15-6 1,10-14-1,13-15 0,8-16 0,7-14-1,3-16 1,-2-10-1,-5-8-3,-9-7 2,-11-1-4,-14-3 0,-11 6-3,-15 3 1,-7 14-3,-14 5 1,4 23-7,-13-2-23,14 19 2,2 4 0,13 14 2</inkml:trace>
  <inkml:trace contextRef="#ctx0" brushRef="#br0" timeOffset="16534.5292">21012 5966 89,'-12'2'37,"3"8"0,-13 1 2,5 18-32,-9-3-3,5 11 1,-5 1-1,3 5-1,1 0-1,5-1 0,8-5-1,7-8 0,6-9-1,7-10 1,7-12-1,7-9 1,3-12-1,2-7 0,0-8 1,-2-4-1,-3-1 1,-3 2-1,-5 5 1,-4 6-1,-6 9 1,-2 10-1,-5 11 1,-1 11-1,-3 9 1,2 4-1,3 4 0,4 1 0,5-5 1,6-6-1,9-8 1,7-10 0,5-11 0,2-6 0,2-8 1,-3-3-1,-4-1 0,-5 1 1,-5 5-1,-8 5-1,-5 6 1,-11 12-1,0 0 0,7 25 0,-11 0 0,0 8-1,1 7-1,1 2-2,7 5-3,-3-13-27,19 5-6,-2-16 1,14-1 0</inkml:trace>
  <inkml:trace contextRef="#ctx0" brushRef="#br0" timeOffset="17174.1333">21750 5379 78,'-27'-1'38,"15"2"-1,12-1 1,5-20-29,17 9-6,14 4-1,4-2 1,4 6 0,-3 0-1,1 8 0,-10 3-1,-8 5 1,-14 5-1,-11 6 0,-11 3 0,-7 3 0,-9 1 0,-2-1-1,1-3 1,3-2-1,9-4 0,9-6 1,8-15-1,19 14 0,8-13 0,8 0 0,3-1 1,0 2 1,-2 3-1,-4 4 1,-13 7 0,-8 11 0,-16 5 0,-11 5 1,-10 4-2,-6 4 1,-5-1 0,-1-2 0,4-4-2,5-12-3,22 3-29,7-29-7,12 9-1,12-21-1</inkml:trace>
  <inkml:trace contextRef="#ctx0" brushRef="#br0" timeOffset="17361.3345">22311 6264 120,'-28'10'37,"6"-15"-19,8-9-17,0-12-41,16 2-2,1-7 0</inkml:trace>
  <inkml:trace contextRef="#ctx0" brushRef="#br1" timeOffset="21682.5494">12404 11684 42,'0'0'32,"9"-12"2,-9 12-13,0 0-6,-3-11-6,3 11 0,2 11-3,3 12 1,-3 8-3,4 15-3,-3 17 1,0 15-3,-2 14 2,-1 12-2,-3 5 0,-2-2-1,0-6 0,-2-13-3,13-7-26,-4-26-4,7-16-2,2-21 1</inkml:trace>
  <inkml:trace contextRef="#ctx0" brushRef="#br1" timeOffset="22306.5494">12302 12159 42,'-22'7'32,"5"0"2,17-7-2,-11 13-26,11-13-4,20 5 0,3-5-1,11 4 0,7-3 0,11 1 0,11-2 0,13 2 0,11-4 0,13 1 1,5-5 0,15-1-1,14-3 1,11-3-1,11-3-1,9-4 1,14 0-1,9-1 0,9 0 0,7 1 0,1 3 0,3 1 0,4 5 0,6 2 0,-4 4 1,3 0 0,5-1 1,3 3-1,1-4 1,13 1-1,-1-3 0,4 1 0,6-3 0,3 1 0,0 2 0,5 0 0,-2 1-1,-5 0 1,-3 0 0,-5 1-1,-7 0 1,0-4 0,-8-2 1,-7-3 2,-6-4-3,-1 2 1,-9-4-2,-6 1 2,-7 0-2,-11 1 2,-11 5-2,-11 4-2,-16 3 1,-16 1 1,-16 4-2,-17-4-5,-7 7-26,-27-6-2,-10 4-1,-22-9-1</inkml:trace>
  <inkml:trace contextRef="#ctx0" brushRef="#br1" timeOffset="22743.3494">21098 11383 49,'-3'-21'33,"0"11"2,-7 10-1,0 23-24,-9 11-1,6 24-1,-7 15-4,3 18-1,-2 12-1,4 10-3,8 7-5,-4-16-22,18-1-7,2-18-2,9-15 0</inkml:trace>
  <inkml:trace contextRef="#ctx0" brushRef="#br1" timeOffset="22977.3494">21252 11559 79,'-62'67'38,"-16"18"-2,-8 24-1,-13 5-33,-1 1-6,7 5-15,-2-18-18,16-15 1,10-19-1,20-19-1</inkml:trace>
  <inkml:trace contextRef="#ctx0" brushRef="#br1" timeOffset="23648.1494">12806 11919 25,'0'0'32,"10"2"1,-19 21-2,-16 18-22,-6 27 0,-21 14-3,-9 23-1,-18 9-1,-3 11-1,-5-1-3,2-20-11,16-17-20,20-25-3,23-35-1,26-27 0</inkml:trace>
  <inkml:trace contextRef="#ctx0" brushRef="#br1" timeOffset="24318.9494">15264 12749 59,'-24'50'37,"11"1"-1,7-15-2,19-1-27,11-21-4,23-14 1,14-23-2,21-18 0,12-20 0,8-14 0,3-12 0,0-4-1,-12-2 0,-13 6 0,-19 8 0,-22 11 0,-24 14 0,-18 16-1,-23 21 2,-16 22 0,-17 27 0,-9 24 1,-11 23-1,-1 21 1,4 17-1,7 11 0,12 0-1,14-9 1,22-16-3,23-25 0,33-25-3,19-32-4,30-19-31,6-30 0,20-12 0,4-20-3</inkml:trace>
  <inkml:trace contextRef="#ctx0" brushRef="#br1" timeOffset="24474.9494">16617 12951 81,'-30'40'40,"0"-19"-4,9-22-12,10-17-60,11-16-3,18-7-1,2-15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 pitchFamily="34" charset="0"/>
              </a:rPr>
              <a:t>7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Px 13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2012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9290152"/>
              </p:ext>
            </p:extLst>
          </p:nvPr>
        </p:nvGraphicFramePr>
        <p:xfrm>
          <a:off x="214283" y="762000"/>
          <a:ext cx="8750332" cy="48463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how to handle uncertainties in calculations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uncertainties in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calcs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books issued.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need to bring each time and what we can leave at home.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Extend multiplication to squares, cubes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etc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whole powers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Invert the above process so we can handle square roots, cube roots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etc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fractional powers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Figure out how to handle negative powers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handle negative powers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over Unit 1 in the workbooks to see what skills and ideas are needed for the first bit of homework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 via teamwork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the homework is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do well in the homework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suggests we do our homework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Have some HRT (not the medical version)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7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10920" y="314640"/>
              <a:ext cx="7950960" cy="3647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96160" y="298800"/>
                <a:ext cx="7974000" cy="367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12280" y="3469680"/>
              <a:ext cx="7528320" cy="2172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99680" y="3457440"/>
                <a:ext cx="7545240" cy="2187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528440" y="383760"/>
              <a:ext cx="4319280" cy="3548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21600" y="373680"/>
                <a:ext cx="4336200" cy="3568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32280" y="21240"/>
              <a:ext cx="5139360" cy="51519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18960" y="11880"/>
                <a:ext cx="5162040" cy="5174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97844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2480" y="308520"/>
              <a:ext cx="8315640" cy="62038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8800" y="291960"/>
                <a:ext cx="8333640" cy="6232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7095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377960" y="430920"/>
              <a:ext cx="4581360" cy="4300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72920" y="419040"/>
                <a:ext cx="4597560" cy="4325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27014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151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268</TotalTime>
  <Words>258</Words>
  <Application>Microsoft Office PowerPoint</Application>
  <PresentationFormat>On-screen Show (4:3)</PresentationFormat>
  <Paragraphs>44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18</cp:revision>
  <dcterms:created xsi:type="dcterms:W3CDTF">2006-08-16T00:00:00Z</dcterms:created>
  <dcterms:modified xsi:type="dcterms:W3CDTF">2013-02-12T20:48:41Z</dcterms:modified>
</cp:coreProperties>
</file>