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1T01:37:39.674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3102 2943 36,'25'-19'31,"14"3"1,2 2-2,11-3-24,8 8-3,7-2 0,16 5-2,7-1 0,15 2-1,9 0 0,11 3 1,15 0-1,12 0 1,13-1 0,9 1 1,12-3 0,13 3 1,10-4-1,18 4 1,12-4-1,10 3 1,12-1-1,14 3-1,8 0 0,9 1-1,5 0 0,7 1-1,3-1 1,10-1-1,5-1 1,13-2 0,10-2 0,11 2 1,52-4 0,-35 1 0,47-1 2,-38 2-1,42 0-1,-38 0 0,32 1 1,-30-1-1,-40-1 0,43-1 0,-35-5-1,45-2 1,-35-7 0,43-1 0,-28-6 0,35 2 0,0-2-1,4 5 1,-10 1-1,-3 5 0,-18 8 0,-15 5 0,-24 9-1,-26 0-2,-26 14-3,-40-14-25,-18 14-4,-38-11-2,-32 4 0</inkml:trace>
  <inkml:trace contextRef="#ctx0" brushRef="#br0" timeOffset="546.007">19852 2162 49,'0'0'34,"-7"16"1,5 0-1,7 17-28,-4 0 0,11 20-3,-7 7 2,5 13-2,-3 5-3,0-2-1,-2 9-7,-8-12-22,5 0-5,-2-15 0,4-11 0</inkml:trace>
  <inkml:trace contextRef="#ctx0" brushRef="#br0" timeOffset="1372.8176">3416 2576 57,'0'0'34,"13"17"0,-12 15-2,-1 19-29,-6 20-2,-2 13 1,-5 9-2,-5 4-1,2 6-16,0-15-15,7-15-2,6-16 1,9-25 0</inkml:trace>
  <inkml:trace contextRef="#ctx0" brushRef="#br0" timeOffset="1591.2204">3769 2539 67,'-59'72'38,"-24"15"-2,-14 21 0,-14 8-35,-7 5-1,7-2-6,0-21-25,26-13-2,21-24-4,35-21 2</inkml:trace>
  <inkml:trace contextRef="#ctx0" brushRef="#br0" timeOffset="2449.2314">20144 2209 58,'0'0'36,"0"0"0,-15-13-1,0 25-25,-21 1-4,-3 19-1,-18 13-3,-3 17-2,-8 15-4,-8-2-31,15 10-1,1-11-1,11-7-1</inkml:trace>
  <inkml:trace contextRef="#ctx0" brushRef="#br0" timeOffset="3464.2445">2355 1286 59,'0'0'38,"30"-59"-1,-30 59-1,0 0-29,28-54 0,-28 54-1,0 0-1,0 0-2,-14 47 1,-5 18-1,4 15 0,4 6-1,11 8-2,11-2 0,16-7 1,13-32-2,9-18 2,8-18 0,9-23-1,7-21 1,8-27 1,-81 54 0,93-81-1,-46 33 0,4-6-2,-4-2 3,2-1-2,-8 0 1,2 1-2,-10 6 1,2 4 1,-35 46 0,47-66 0,-47 66-1,14-15 1,-9 31-1,-5 29 0,-20 27-2,-1 24-1,5 9-3,5-6-5,26-8-28,9-44 0,16-15-2,0-15 2</inkml:trace>
  <inkml:trace contextRef="#ctx0" brushRef="#br0" timeOffset="3838.6493">3724 1437 95,'0'0'38,"-14"11"1,2 9-9,2 1-28,3 8 1,-2-1 0,2 4-1,0-1 0,2-1 0,3-4-1,2-4 0,2-5 0,5-5-1,5-9 1,8-8 0,3-12 0,7-8 0,2-10 0,6-4-1,-38 39 2,0 0-2,58-64 2,-58 64-2,0 0 1,55-59-1,-38 30 0,8 16-1,-13 12 0,2 15-1,-7 9-3,2 9 0,3 6-7,-6-4-21,16 3-6,-4-11 0,14-4 0</inkml:trace>
  <inkml:trace contextRef="#ctx0" brushRef="#br0" timeOffset="4088.2525">4633 1372 73,'0'0'40,"0"0"-2,0 0 2,-24-48-18,-10 59-17,-17 7-1,-5 17 0,-6 18-2,18-6 0,16-4-1,25-3-1,21-13-1,20-11-1,19-6-2,8-21-8,26-6-19,-11-8-8,11-5 0,-91 30-1</inkml:trace>
  <inkml:trace contextRef="#ctx0" brushRef="#br0" timeOffset="4759.0611">4910 1437 86,'-26'21'38,"13"0"1,17-4 0,21-17-32,6-3-4,12-4 1,-43 7 0,53-16-2,-53 16 1,64-26-2,-64 26 1,65-34-1,-65 34-1,53-41-1,-53 41 1,0 0-2,49-59 1,-49 59 0,0 0 1,0 0 0,-32-31 1,-6 46 1,-17 13-1,-3 14 2,1 10-2,22 5 0,17-7 0,29-13 0,27-23 0,23-16-1,-61 2 1,84-19-1,-36 2 1,4-3-1,1-2 1,3-1-2,-9 0 2,2-1-2,-49 24 2,83-38-1,-83 38-1,40-17 1,-6 13-1,-20 19 1,-17 14-1,-19 18 1,-15 10-1,3 6 1,6-4-1,21-15 2,11-16-1,7-15 1,8-14 0,4-15 1,3-14-1,0-10 1,-26 40 0,29-52-1,-29 52 2,25-61-3,-25 61 2,25-59-1,-25 59 0,23-56-1,-23 56 0,30-50-2,-30 50-2,36-46-6,-36 46-11,56-46-9,-56 46-10,72-50 0,-72 50-1,80-48 2</inkml:trace>
  <inkml:trace contextRef="#ctx0" brushRef="#br0" timeOffset="4946.2635">6228 976 98,'61'-60'39,"-61"60"1,0 0-1,46-52-31,-46 52-4,0 0 0,0 0-2,0 0 1,-20 69-1,-9 17-2,2 26-1,7 9-3,4-2-4,18-6-25,-3-22-7,10-22 0,-8-41-1</inkml:trace>
  <inkml:trace contextRef="#ctx0" brushRef="#br0" timeOffset="5133.4659">6159 1361 100,'-31'-60'42,"31"60"1,-20-51 0,20 51-27,0 0-14,8-60-4,-8 60-3,49-30-12,-49 30-10,90-16-9,-29 11-4,12 3-3,7-5 2</inkml:trace>
  <inkml:trace contextRef="#ctx0" brushRef="#br0" timeOffset="5710.6733">7061 1309 82,'48'-30'38,"-48"30"-1,0 0 3,0 0-32,48-51-2,-48 51 1,0 0-2,0 0 2,-47 1-2,6 19-1,-25 13-1,-5 13 0,-5 5-2,16 6 1,9-3-2,23-2 1,19-13-1,26-14 0,13-15 1,12-12 0,9-13-1,7-12 1,-58 27 0,68-36-1,-68 36 2,64-46-2,-64 46 0,63-45-2,-63 45 4,0 0-4,61-55 1,-61 55 1,14-22-1,-4 27 1,-15 13-1,2 11 1,-6 6-3,7 8 1,9-2-3,14-13-5,26-14-13,-9-20-6,27-4-11,-8-12 0,-57 22 0,71-29 2</inkml:trace>
  <inkml:trace contextRef="#ctx0" brushRef="#br0" timeOffset="5882.2755">7641 1385 82,'0'0'40,"38"-37"-1,-56 37 1,6 18-10,-21 9-29,2 18 0,-3 10-1,16 3 0,11-3-3,20-17-1,16-10-16,-6-22-19,20-8 0,-9-22 1,10-8-1</inkml:trace>
  <inkml:trace contextRef="#ctx0" brushRef="#br0" timeOffset="6334.6813">7782 1214 105,'-14'-67'39,"14"67"1,-8-55-7,8 55-32,0 0 0,4-56-1,-4 56 0,0 0 0,0 0 1,47 15 0,-47-15 1,0 0 0,50 64 0,-39-45 1,20 43 1,-11 2-1,-7 4 0,-17-4-2,-7-2 1,-8-13-1,8-10 0,11-24-1,0-15 0,21-7 0,-21 7 0,0 0 1,0 0-1,58-62 1,-58 62-1,37-52-1,-37 52 1,45-52-1,-45 52-1,38-53 3,-38 53-2,0 0 1,51-52-1,-51 52 0,0 0 0,0 0-3,82-16-1,-82 16-16,0 0-10,53 24-8,-53-24-1,54 16-1,-54-16 1</inkml:trace>
  <inkml:trace contextRef="#ctx0" brushRef="#br0" timeOffset="6553.0841">8864 898 101,'16'-48'41,"-16"48"3,0 0-3,0 0-36,0 0-1,-51 32-1,51-32-2,-30 62-2,-12 43-3,-1 6-6,23-4-20,0-17-10,19-23-1,3-25-1,7-25 1</inkml:trace>
  <inkml:trace contextRef="#ctx0" brushRef="#br0" timeOffset="6865.0881">8645 1242 76,'0'0'44,"-19"-46"0,19 46 0,0 0-18,0 0-22,0 0 1,0 0-2,0 0-2,0 0 0,70-26-3,-70 26 1,52 9-1,-52-9 1,60 5 0,-60-5 1,60 5 0,-60-5-1,54 10 3,-54-10-1,0 0 1,61 31-2,-41 9-1,-18 3-3,-10 7-1,1 1-16,-14-12-6,20-2-10,1-16-2,0-21-2,0 0 1</inkml:trace>
  <inkml:trace contextRef="#ctx0" brushRef="#br0" timeOffset="6974.2895">9075 1166 98,'0'0'38,"-20"-86"-1,20 86-42,-12-81-30,12 81 0,-19-73-4</inkml:trace>
  <inkml:trace contextRef="#ctx0" brushRef="#br0" timeOffset="7535.8967">9449 1361 91,'0'0'39,"0"0"1,0 0-1,0 0-32,0 0-6,0 0 1,0 0 0,0 0 0,47-1 0,-47 1-1,63-11 1,-63 11-1,73-25-1,-73 25 0,70-30 0,-70 30-2,61-36 2,-61 36-1,0 0 0,53-56 1,-53 56 0,0 0 2,0 0 0,0 0 0,-66-30-1,40 40 2,-42 18-3,6 15 2,12 7-3,31 3-2,40-3-5,-21-50-15,73 25-9,-15-23-7,9-2 1,6-11-3</inkml:trace>
  <inkml:trace contextRef="#ctx0" brushRef="#br0" timeOffset="7832.3005">10387 1197 92,'0'0'42,"33"-53"2,-33 53-1,0 0-28,-72-20-13,72 20 1,-71 8-1,71-8 0,-68 25-1,68-25 1,-48 38-2,48-38 0,0 0 0,-22 60 0,22-60 0,0 0 0,31 48 0,-2-12-1,-7-4 0,-8-2-1,-19-3-1,-21-3-1,-17-1-5,-21-13-13,12 3-11,-21-5-7,9 0 0,-9-8-1</inkml:trace>
  <inkml:trace contextRef="#ctx0" brushRef="#br0" timeOffset="8456.3085">8323 1319 49,'0'0'34,"0"0"3,0 0-1,0 0-14,0 0-13,0 0 1,0 0-2,0 0-2,0 0-1,0 0-3,0 0 1,0 0-2,2 12 1,0 8-2,4 7 1,-5 1-1,4 5 0,-4-1 0,4 3 0,-5-8-1,1-6 1,1-4-2,-4-7-3,2-10-15,0 0-18,0 0-1,-5-21-1,10 9 1</inkml:trace>
  <inkml:trace contextRef="#ctx0" brushRef="#br0" timeOffset="9579.5229">7954 4150 82,'-3'32'38,"4"-14"-2,17-2 0,9-22-31,23-12-2,18-19 0,17-14 0,9-16 0,7-11-1,1-10-1,-4-3 1,-11-2 0,-14 4 0,-21 6-1,-17 11 1,-19 11-1,-17 15 1,-19 17-1,-11 23 0,-13 26 0,-9 22-1,-9 19 2,0 15-2,1 11 1,10 9-1,16 1 0,16-8 0,24-11-2,19-17-2,35-5-13,8-38-10,37-1-13,3-26 1,17-6-2,-2-22 0</inkml:trace>
  <inkml:trace contextRef="#ctx0" brushRef="#br0" timeOffset="9782.3255">9541 3749 95,'-10'15'39,"10"-15"0,19-1-2,7-9-39,23-3-1,15 3-3,-8-8-22,12 13-11,-15-3 2,-6 13-2</inkml:trace>
  <inkml:trace contextRef="#ctx0" brushRef="#br0" timeOffset="9938.3275">9347 4095 94,'-38'34'40,"14"-19"-1,34-2-1,21-24-38,32-14-9,43 5-25,6-16-3,26 4-2,7-13-1</inkml:trace>
  <inkml:trace contextRef="#ctx0" brushRef="#br0" timeOffset="10468.7343">10846 3409 93,'14'-23'39,"1"-5"0,20 11-2,12-3-34,16 3-1,11 4 0,6 5-1,1 7 1,-6 10-1,-8 8 0,-12 10 0,-19 10 0,-25 10-1,-27 7 0,-20 9 1,-22 7-1,-14 5 1,-12 0 0,-5 2-1,3-7 1,12-5-1,17-10 1,24-10 0,29-14-1,28-16 0,38-16 0,28-14-1,27-9-1,14-14-4,23 9-14,-13-22-11,13 16-6,-19-9-2,-10 15-1</inkml:trace>
  <inkml:trace contextRef="#ctx0" brushRef="#br0" timeOffset="10671.5369">12234 3778 104,'0'0'40,"-21"-21"0,23 9-5,8 2-44,0-14-20,25 11-9,-3-10 0,18 8-1</inkml:trace>
  <inkml:trace contextRef="#ctx0" brushRef="#br0" timeOffset="10967.9407">12992 3408 105,'-31'-10'39,"1"15"1,-16-6-2,-11 11-35,7 10-1,0 9 1,-3 6 0,2 10-1,5 3 1,11 1-2,14-3 1,18-4-2,22-10 1,31-10 0,25-10-2,24-16 1,18-7-1,13-13-2,10-3-2,-5-15-4,4 13-14,-37-25-4,-2 15-13,-34-17 2,-14 5-3,-29-8 4</inkml:trace>
  <inkml:trace contextRef="#ctx0" brushRef="#br0" timeOffset="11139.5429">13412 3334 114,'-84'57'41,"14"26"-1,-6-6-1,16 14-37,14 0 0,12-2-2,14-5-3,11-13-5,31 4-13,-3-34-6,31 2-11,-5-28-3,18-3 0,0-26 1</inkml:trace>
  <inkml:trace contextRef="#ctx0" brushRef="#br0" timeOffset="11872.7523">14072 3664 100,'1'-12'37,"-1"12"0,0 0-5,-20 0-28,3 13-1,-1 6-1,-7 4 2,0 4-2,-3-1 0,4 1 0,2-5 0,3-5-1,6-5 0,13-12-1,0 0 0,7-11 0,12-6 0,4-6 0,4-5 0,2-2 0,1 0-1,-4 1 2,-2 6-2,-7 6 2,-6 6-1,-11 11 0,12-4 1,-12 4-1,5 19 1,-1-6-1,6 2 1,5-2 0,8-1 0,8-3 0,10-6 0,5-5 0,5-3 0,1-4-1,-1-4 1,0-2 0,-8-1-1,-5 0 1,-7 2-2,-7 2 2,-7 2-1,-4 4 1,-13 6-1,10 3 0,-11 9 0,-3 6 0,0 6-1,3 2-2,3 6 0,1-4-6,18 13-11,-10-23-6,28 10-14,-5-20 1,21 1-1,-3-17 1</inkml:trace>
  <inkml:trace contextRef="#ctx0" brushRef="#br0" timeOffset="12106.7553">15624 3039 107,'-18'30'39,"-12"0"1,9 23-2,-2-3-36,5 10 0,5 3-1,7 1-1,4 1-1,5-5-4,11 5-13,-12-21-16,16 1-4,-9-21 0,8-2-2</inkml:trace>
  <inkml:trace contextRef="#ctx0" brushRef="#br0" timeOffset="12309.5579">15378 3361 101,'-33'-19'40,"16"19"1,0-9-1,17 9-28,33-5-10,9 3-1,17 1-2,11-3-2,15 11-5,-5-15-13,18 28-9,-25-16-10,-2 18 1,-27-7-2,-10 13 2</inkml:trace>
  <inkml:trace contextRef="#ctx0" brushRef="#br0" timeOffset="12527.9607">15148 3940 109,'11'14'41,"15"-20"1,28 4-2,16-11-37,9-2-2,9-1-1,0-8-10,12 17-11,-23-19-7,15 15-11,-19-11-1,2 8-4,-14-9 3</inkml:trace>
  <inkml:trace contextRef="#ctx0" brushRef="#br0" timeOffset="13292.3705">16946 3480 82,'-6'-16'39,"-15"-12"-3,-1 9 3,-16-5-35,2 3-2,-5 4 1,-2 10 0,-8 8 0,-3 16 0,-2 12 0,0 12-1,-1 12 2,6 10-3,6 5 2,14 4-1,15-1 0,23-4-1,22-11 0,24-9 0,24-14-1,16-13 0,11-16 0,8-14 0,0-16 1,-7-13-1,-12-8-1,-19-8 1,-22-2 0,-20-7-1,-24 2-1,-22 1 1,-20 6-1,-18 6 1,-14 13-1,-12 11 1,0 15-1,0 7 0,13 20-6,7-8-11,39 22-7,5-18-9,45 7-4,21-13-2,37 1 1</inkml:trace>
  <inkml:trace contextRef="#ctx0" brushRef="#br0" timeOffset="13479.5729">17898 3668 114,'-38'0'41,"12"2"0,1-21-12,17 2-34,22 10-14,-4-22-8,28 16-12,-9-12 0,17 10 0,-4-11-1</inkml:trace>
  <inkml:trace contextRef="#ctx0" brushRef="#br0" timeOffset="13713.5759">18298 3163 101,'0'0'41,"0"0"1,0 0-2,-11 25-37,0 14-1,-3 11 0,-5 13 0,-1 10 0,-6 8-2,3 3 1,3-2-2,7-6 0,5-12-4,21-4-11,-6-32-8,34 4-8,-8-28-9,20-5-1,3-21 0</inkml:trace>
  <inkml:trace contextRef="#ctx0" brushRef="#br0" timeOffset="14462.3855">18995 3583 72,'0'0'40,"0"0"-3,0 0 1,-14 17-25,-1 4-10,-6 2 1,1 8 0,-8 4-1,3 2-1,0-3 1,6 0-1,3-8 0,7-5-1,5-10 0,4-11 0,16-1-1,1-13 0,4-4 1,1-6-1,2-5 1,2-3-1,-2-3 0,-2 3 1,-6 2-1,-2 7 1,-5 3-1,-3 5 0,-6 15 1,0 0 0,0 0-1,0 0 0,10 15 0,0-2 1,4 1 0,7-2-1,6-2 1,13-4-1,6-4 1,7-6 0,2-2 0,-1-5 0,-3-1-1,-4 1 1,-9 2-1,-10 1 1,-10 4-1,-7 10 0,-8 6 1,-6 9-2,-6 9 1,-1 8 0,0 8-1,-1 4-1,9 5-1,3-7-6,22 10-11,-5-29-5,30 14-8,-4-27-8,20 3-1,-3-19 2</inkml:trace>
  <inkml:trace contextRef="#ctx0" brushRef="#br0" timeOffset="14618.3875">20077 4003 115,'-9'-22'42,"5"11"0,-11-14-3,6 2-38,4 4-3,1-4-8,17 18-12,-19-16-4,22 22-10,-16-1-6,0 0 0,0 0 0</inkml:trace>
  <inkml:trace contextRef="#ctx0" brushRef="#br1" timeOffset="19360.8483">19819 3429 31,'-16'-6'31,"6"-5"1,-1-4-2,-7-4-14,2 4-11,-12-8 1,2 8-2,-14-6-1,-1 5 0,-11-3 1,-2 5-1,-8-5 2,0 5-2,-6-3 0,1 0-1,-5-2 0,4 2 0,-5-2-1,0 2-1,-4-2 1,0 3-1,-5 1 1,0 0-1,-5 3 0,-2 1 0,-2 1 0,-2 2 1,-1 0-1,0 2 1,3-2-1,0 0 2,6 0-1,2 1 1,6 0-1,3 0 0,1 1 0,-1 5 0,-1 6 0,-1 2-2,-2 3 1,0 4 0,-6 3 0,1 3 0,-1 3 0,3-1 0,1 1 0,6 1 0,4 0 1,5 4-1,6-3 0,3 4 0,5 3-1,2 5 1,2 1 0,-1 6 1,2 2-1,1 1 0,1 5 1,2 0-1,5 0 1,5-3-2,6 2 2,5 0-2,7 1 1,5 0 0,7 1-1,2 2 1,4 2-1,3 2 1,4-1-1,0 0 1,6 0-1,2-2 0,7 0 1,6-3-1,9-1 0,7-3 0,12-4 0,9 1 0,9-1 0,5 1 1,6-1-1,4-1 1,3-2-1,3 0 1,2 1-1,4-4 0,4-3 1,5-6 0,6-5-1,9-4 1,9-8 0,7-6 1,7-7-1,6-6 0,8-7 1,4-3-1,5-6 1,-2-3-1,1-4 0,-1-3 1,-3-4-1,-8-3 0,-8-2 1,-5-2-1,-6-6 1,-10-2-1,-10-5 1,-11-3 1,-13-3-1,-10-5 0,-13-7 0,-12-4 1,-18-4 0,-12 0-1,-17-1 1,-13-1-2,-20 2 1,-17 2 0,-24 8-1,-23 6 1,-22 6-2,-21 6 1,-19 8-2,-19 3-1,-6 12-3,-13-10-23,14 22-8,-1-5-1,11 13 0</inkml:trace>
  <inkml:trace contextRef="#ctx0" brushRef="#br1" timeOffset="20062.8573">16502 5762 74,'-5'-17'36,"5"17"-2,-34-8 1,8 17-32,-14 2 0,1 7 3,-8 6-2,3 10 0,-2 4 0,6 7-1,8-2 0,12 4 0,12-8 0,14-7-3,14-9 1,14-9 0,15-12-1,10-10 1,6-10-1,0-6 1,-1-8-2,-3 0 2,-9-2-2,-8 0 2,-10 2-2,-10 8 0,-9 1 0,-6 9 0,-9 14 1,0 0 1,-7 10 1,-2 12-2,-1 9 2,-1 3-1,6 7 0,3-7-3,15 2-4,-2-21-21,26-4-12,4-22 2,22-7-4,4-24 4</inkml:trace>
  <inkml:trace contextRef="#ctx0" brushRef="#br1" timeOffset="20530.8633">17466 5143 76,'-11'-1'37,"-11"10"1,5 22-1,-6 12-30,6 16-4,-3 10 1,3 12 0,-3 9 0,1 2 0,-1-1-1,2-3 1,0-11-1,4-9 0,1-14 0,4-9-1,1-16 1,7-11-2,1-18-1,11-1 0,4-15 1,3-9 0,2-9-3,5-5 4,3-8-4,2-2 0,3 2 1,0 7-1,0 5 0,1 9-1,-1 9 3,-1 13-3,-2 18 3,-6 9 2,-4 8-2,-5 7 2,-7 6 0,-10 1 0,-9 3 0,-6-2-1,-9-8 1,-6-5-3,-3-8 1,-2-11-3,7-6-2,1-19-5,29 11-13,-13-39-12,34 12-5,4-15 2,21 6-1</inkml:trace>
  <inkml:trace contextRef="#ctx0" brushRef="#br1" timeOffset="20874.0677">18195 5706 80,'0'0'38,"13"-1"0,-29-1 0,4 9-31,-18-1-3,-3 9 0,-6-1-1,-1 8-1,0 1 0,5 1 2,6 0-3,9 1 2,13-5-2,16-6 1,13-1-2,12-6 2,9-3-2,4-1 0,-1-1 0,-3 1 0,-9 3 3,-13 5-3,-16 4 2,-15 5-2,-15 3 2,-8 4-2,-7 1 0,0-3-3,6 2-3,1-21-13,33 13-8,0-19-11,35-9-1,9-11 0,22 0 0</inkml:trace>
  <inkml:trace contextRef="#ctx0" brushRef="#br1" timeOffset="21170.4715">18679 5842 93,'-27'6'39,"-19"-2"2,1 17-2,-13 0-27,13 5-6,2 3 0,12 6-3,5 2 2,17 1-3,13-5 2,16-1-3,15-7 0,12-8-1,12-10 1,5-10-1,5-8-1,-5-9 0,-7-4 0,-12-8-2,-12 0-2,-19-6 1,-12 4-4,-19-1 1,-5 10-4,-17-11-10,16 24-12,-10-11-4,16 12 1,5-6-2</inkml:trace>
  <inkml:trace contextRef="#ctx0" brushRef="#br1" timeOffset="21388.8743">19362 5391 99,'-17'-9'40,"-3"18"1,-16 0-2,3 14-36,-7 12-1,2 10-1,0 8-1,2 8-1,8 7-2,5-6-3,22 11-13,-6-22-9,27 4-9,-1-18 0,21-2-1,2-22 1</inkml:trace>
  <inkml:trace contextRef="#ctx0" brushRef="#br1" timeOffset="21747.6789">19476 5833 100,'-26'2'39,"6"19"1,-12-9 1,8 18-36,3 4 1,7 3-1,8-2 0,10-3-2,11-8 1,14-8-3,10-11-1,9-10 0,5-11-2,4-10 3,-1-8-3,-1-2 0,-6-7 0,-9 3 0,-8 4 0,-9 7 1,-9 10 1,-14 19-2,0 0 2,-11 10 1,0 13-1,-2 4 0,4 5-1,3-3-3,15 8-10,-1-27-7,34 8-10,-3-22-9,25-3 1,1-18 0</inkml:trace>
  <inkml:trace contextRef="#ctx0" brushRef="#br1" timeOffset="21950.4815">20550 5293 102,'-25'-7'39,"-19"13"2,0 33-2,-7 11-36,-3 15 0,2 10-1,8 9-1,8 4 0,12-5-1,13 1-5,-3-21-14,29 6-6,-15-28-10,15-4-3,-6-24-1,7-10 0</inkml:trace>
  <inkml:trace contextRef="#ctx0" brushRef="#br1" timeOffset="22122.0837">20110 5714 96,'0'0'41,"-14"9"1,25 4-1,8-6-33,18 0-7,14-2-1,7-3-6,18 13-14,-14-24-5,16 14-14,-13-12-1,4 7-2,-16-8 2</inkml:trace>
  <inkml:trace contextRef="#ctx0" brushRef="#br1" timeOffset="22480.8883">20610 5828 100,'-29'22'42,"-1"-8"-1,23 7 1,5-8-38,21-3 0,15-5-1,12-2-1,10-7 0,5-3-1,3-8-1,-5-4-1,-7-7 1,-12-3-2,-15-2 2,-17 0-2,-18 5 2,-17 4-1,-17 11 1,-10 10 1,-8 13 0,0 12 0,3 12 0,10 8 2,13 4 0,16 3 0,20-2-1,21-4-2,24-3-2,15-20-11,31 10-7,-10-30-8,33 6-9,-4-19-4,15-1-2,-7-13 3</inkml:trace>
  <inkml:trace contextRef="#ctx0" brushRef="#br1" timeOffset="23104.8963">18684 6692 89,'15'-1'37,"-15"1"1,5 13 1,-18 2-25,0 13-8,-10 0-1,3 7 0,-1 1-2,8 2 0,8-5-1,14-3 1,14-12-2,16-9 0,15-9 0,11-8-1,5-9 1,2-6-1,-4-6 0,-6-1 0,-12 0 1,-12 3-1,-13 3 0,-13 6 0,-9 5 1,-3 13-1,-14-2 0,1 12 0,-5 9 0,4 3 0,3 4-1,4 4 0,8 4-3,5-8-3,18 10-12,-5-27-6,29 8-11,-6-17-3,17-1-2,-2-18 4</inkml:trace>
  <inkml:trace contextRef="#ctx0" brushRef="#br1" timeOffset="23479.3011">19649 6719 110,'-31'2'39,"14"14"0,-13-1-2,4 11-32,-2 4-1,2 4 0,1-2-2,5 3 1,2-7-1,9-2 0,3-10-1,6-16 1,17 8-1,2-16 0,6-11 0,6-7-1,5-8 2,1-4-2,2-2 0,0-1 0,-5 4 0,-1 4 0,-9 10 0,-2 9 0,-8 11 0,-2 11 0,-8 12 0,-2 10 0,-2 5 0,-1 6 0,7 4 0,0-6-6,14 5-4,-3-22-10,33 9-7,-6-25-12,24-3 0,-1-15-1,13-1 1</inkml:trace>
  <inkml:trace contextRef="#ctx0" brushRef="#br1" timeOffset="23697.7039">20428 6755 121,'-37'5'40,"-16"-4"1,6 14-1,-16-1-34,13 8-1,0 1-3,8 4-2,10 1 0,12 3 0,17-3 0,18-4 0,20-2 0,12-9 0,19-1-10,-4-19-9,24 13-8,-15-24-9,9 5-5,-19-15 1,-1 5 1</inkml:trace>
  <inkml:trace contextRef="#ctx0" brushRef="#br1" timeOffset="24368.5125">20619 6834 105,'-11'18'37,"-2"-5"2,19 5-1,4-9-31,20 4-1,7-9-1,14-1-2,6-8 0,5 0-1,-3-7-1,-5-2 0,-6-2 0,-11-4-1,-12 2 0,-11-3 0,-13 3 0,-7 1 0,-9 3 0,-7 3 0,-8 8 0,-1 6 0,-5 7 1,1 6 0,2 6 0,6 4 0,8 3-1,11 1 1,15-4 1,13-1-2,15-8 0,10-4 0,9-6 0,7-7 0,0-6 0,-2-2 0,-7-3 0,-7 0 0,-9-1 0,-9 3 0,-9 0 0,-18 9 0,0 0 0,0 0 0,-9 23 0,-8-4 0,-3 6 0,-1 1 0,2 2 0,2-3 0,5-3 0,8-6 0,4-16 0,16 3 0,3-17 0,3-9 0,2-7 0,1-5 0,-1-4 0,-6-1 0,-1 2 0,-6 5 0,-4 8 0,-1 8 0,-3 6 0,-3 11 0,14 0 0,-2 9 0,6 2 0,9-2 0,9-1 0,7-9-3,11-3-5,-2-17-6,20 3-8,-16-28-6,18-1-11,-15-19 0,4-1 0,-17-10 3</inkml:trace>
  <inkml:trace contextRef="#ctx0" brushRef="#br1" timeOffset="24524.5145">22065 6277 115,'-31'54'37,"-13"7"2,9 21-2,-4 1-32,5 7 0,2-1-3,6-3-1,6-4-3,3-15-4,17 1-16,-14-30-8,18-5-10,-6-20 1,2-13-1,12-12 2</inkml:trace>
  <inkml:trace contextRef="#ctx0" brushRef="#br1" timeOffset="24696.1167">21650 6724 127,'-22'-22'44,"22"22"-2,-1-17 0,27 17-42,10-4 0,10 1 0,21 6-11,-3-13-12,31 17-6,-13-13-10,22 8-3,-6-5-1,10 6 2</inkml:trace>
  <inkml:trace contextRef="#ctx0" brushRef="#br1" timeOffset="25320.1247">22416 6783 83,'-1'-12'38,"1"12"-1,-15-20 2,3 18-27,-21-7-3,1 15-1,-13 2-2,-2 12-1,-7 6-1,3 9 0,2 2-1,8 5-1,10-1 0,16-2 1,14-7-3,17-9 0,21-11 0,17-11 0,16-12 0,9-7 0,5-10 0,-3-6 0,-4-4 0,-10-3 0,-15 4 0,-17 5 0,-19 9 0,-16 6 0,-15 11 0,-11 12 0,-8 11 0,-5 8 0,0 10 0,5 7 0,9 1-2,11 0 1,19-1-3,10-14-5,29 6-11,-4-27-6,29 3-11,-6-23-3,14 0-1,-11-19 3</inkml:trace>
  <inkml:trace contextRef="#ctx0" brushRef="#br1" timeOffset="25476.1267">22963 6771 101,'-27'16'39,"-13"3"1,8 20-1,-6-8-20,9 18-15,7 0-3,11 0-2,9-3-3,6-20-11,25 8-9,-10-27-13,22-3-1,-4-20-3,8-6 2</inkml:trace>
  <inkml:trace contextRef="#ctx0" brushRef="#br1" timeOffset="25944.1327">23007 6549 114,'0'0'39,"-15"-11"0,21 23-2,9 2-37,4 4 0,6 6-1,0 5 1,-1 7-1,-2 3 1,-8 4 0,-3-1 2,-12-1 0,-5 3 0,-7-6 2,-2 1-1,-6-8 0,3-1 1,-1-7-1,5-2-1,5-5 1,8-6-3,1-10 0,12 0 0,6-9 0,6-7 0,6-6 0,4-4 0,2-8 0,0-5 0,1-1 0,-2-1 0,-4 3 0,-5 7 0,-6 6 0,-5 7 0,-15 18 0,0 0 0,4 22 0,-14 4 0,1 7 0,0 2 0,8 4-7,0-11-3,24 8-11,-9-26-6,27 4-10,-4-20-2,19-3-1,-4-20 2</inkml:trace>
  <inkml:trace contextRef="#ctx0" brushRef="#br1" timeOffset="26146.9353">24041 6278 110,'-25'-1'41,"-4"27"0,-15 14 0,4 30-33,-7-1-3,4 10-2,5 4-2,7 3-1,10-2-4,4-11-4,19 3-13,-15-27-8,23 2-11,-12-23 0,11-6-1,-9-22 2</inkml:trace>
  <inkml:trace contextRef="#ctx0" brushRef="#br1" timeOffset="26724.1427">23562 6790 117,'0'0'40,"-5"15"1,27-3-2,8-2-38,16-1-2,14-1-2,4-7-2,14 7-7,-14-17-3,10 10 3,-22-14 3,-4 4 4,-15-5 3,-13-1 4,-9 6 3,-19-9 6,8 18 4,-22-10-3,11 20-1,-15-2-4,5 14-1,-2 2-3,6 6 0,2 0-1,8 3 0,7-5 0,8-4-2,10-10 0,13-9 0,8-10 0,6-7 0,5-7 0,3-5 0,-1-4 0,2 0 0,-8 5 0,-8 5 0,-10 7 0,-12 13 0,-12 13 0,-14 11 0,-15 17 0,-14 11 0,-15 12 0,-8 10 0,-8 1 0,-3 0 0,-1-4 0,1-6 0,8-13 0,8-11 0,11-13 0,8-19-2,12-7-4,-1-22-10,25 7-6,-15-32-6,25 5-8,-7-18-5,11-4 0,-4-14 1</inkml:trace>
  <inkml:trace contextRef="#ctx0" brushRef="#br1" timeOffset="30530.5915">1160 5742 73,'6'-29'35,"-2"7"-2,-7 2 1,3 20-34,-10-9 0,5 20 2,-4 15 1,2 14 1,-6 9 1,3 15-1,-5 8 1,3 11-1,-3 0 0,4 2 0,-2-10-1,6-3-2,1-11 0,5-11-1,3-15 1,4-13-1,-6-22 1,22-9-1,-8-22 1,-1-17-1,-2-13 1,0-11-1,-1-14-1,-1-8 1,0-4-1,0 1 1,4 4-1,4 7 0,6 9 0,10 8 1,6 13 0,6 11 0,6 15 0,0 12 0,-1 13-1,-10 17 1,-7 12 0,-15 14 0,-14 10 0,-15 10 0,-13 9 1,-13 2 0,-8 3 1,-2-4-1,-1-5 0,3-4 0,6-7 1,10-4-1,11-9-1,12-2 1,8-4-1,11-3 1,7-4-1,5 1 1,4-3-1,1-1 1,3-1-2,-1-3 0,4-1-2,-2-10-2,11 3-11,-10-23-13,17 2-9,-5-18 1,10 0-1</inkml:trace>
  <inkml:trace contextRef="#ctx0" brushRef="#br1" timeOffset="30904.9963">1960 6022 101,'-17'-16'37,"17"16"1,-15-14-4,15 14-30,-9 17 0,8 7 0,-4 7-1,4 12-1,-2 4 0,2 5 0,2-1-1,5-4 1,5-11-1,9-14 0,9-19-1,9-18 1,11-17-1,4-12 0,7-11 1,3-5-1,-4-6-1,-4 9 1,-11 6-1,-5 13 1,-17 9-2,-7 17 2,-15 12 0,-14 18 0,-1 12 2,-7 2-2,6 8 0,-1-3-2,14 4 0,5-19-5,32-2-14,-3-35-5,33-2-10,-1-29-3,22-6-1,2-22 1</inkml:trace>
  <inkml:trace contextRef="#ctx0" brushRef="#br1" timeOffset="31107.7989">3173 5161 91,'-34'24'39,"-12"14"1,5 30-1,-11 12-34,10 17-2,2 9 3,5 7-4,5 5-2,8-5-3,16 2-7,-2-28-12,28-1-11,-3-30-6,20-13-2,-1-24 2</inkml:trace>
  <inkml:trace contextRef="#ctx0" brushRef="#br1" timeOffset="31466.6035">3104 6002 98,'-19'13'39,"15"5"1,4-18-2,27 15-34,7-21-1,15-4 0,6-7-3,4-6 1,0-6-1,-6-2 0,-9-3-1,-13 4 0,-16 2 0,-12 6 0,-15 4 2,-11 8-2,-11 12 2,-5 12 0,-7 11 1,-2 12 0,3 9 0,3 10-1,7 5 1,13 4-1,17-3-2,16-13-2,27-2-4,13-31-12,39 4-8,0-30-12,27-8 0,-2-24 0,7-3 1</inkml:trace>
  <inkml:trace contextRef="#ctx0" brushRef="#br1" timeOffset="31747.4071">4133 5785 97,'-56'-2'40,"1"23"-1,-8-2 3,18 8-38,0 3 1,15 2-3,16-4 2,18-3-3,21-5 2,14-6-2,10-2 0,3-1-1,0-1 1,-2 4 0,-9 2-1,-13 6 1,-14 3-1,-14 8 0,-14 1 0,-10 2-2,-6 0-1,-8-10-5,9 11-12,-15-26-5,22 12-7,-8-22-8,17 3-1,-2-11 2</inkml:trace>
  <inkml:trace contextRef="#ctx0" brushRef="#br1" timeOffset="32231.0133">1425 6906 89,'-31'-7'36,"15"6"0,2-6 1,14 7-32,16-10-1,17 6 0,19-1 0,28 2 0,25-4-1,32 4 1,26-3-1,26 2 0,19-3-1,15-1 0,4-4 0,5-1-1,-5-4 0,-8-4 0,-15-2-3,-18-6 1,-17 2-3,-31-3-4,-20 15-12,-45-13-7,-20 18-13,-38-3 0,-15 13 0,-36 0 1</inkml:trace>
  <inkml:trace contextRef="#ctx0" brushRef="#br1" timeOffset="32683.4191">1501 7607 100,'-5'-22'39,"5"22"0,-7-10-1,3 34-35,-6 7-2,0 13-1,-2 13 0,-3 8-1,2 9-1,-3-1-2,9 1-2,1-24-19,18-1-13,6-23 1,20-11-2,8-26 1</inkml:trace>
  <inkml:trace contextRef="#ctx0" brushRef="#br1" timeOffset="33026.6235">1653 7312 86,'-93'35'37,"-9"22"0,5 31 1,-2 17-31,21 18-2,12 4 1,27 12 0,24-5-3,29-7 0,31-22-2,38-23 0,37-35 0,24-30 0,20-36 0,10-29 0,-3-28 0,-10-18 0,-23-12 0,-30-8 0,-43 0-1,-37 1-1,-40 8-2,-39 2-1,-28 16 0,-25 3-2,-15 20-1,-12 6-2,14 33-14,-2 2-15,27 21 3,20 5-3,34 12 3</inkml:trace>
  <inkml:trace contextRef="#ctx0" brushRef="#br1" timeOffset="33510.2297">3024 7461 90,'22'-31'38,"-10"-4"0,3 16 1,-16-3-32,1 22-1,8-12 0,-5 28-1,-5 15-2,0 21 1,-4 16-2,-2 11-1,0 14 0,-2 9 0,1-1-1,0-5-1,4-10-1,4-17-3,13-4-9,-2-33-9,31-1-8,-8-31-9,24-8 0,0-24-2,19-8 3</inkml:trace>
  <inkml:trace contextRef="#ctx0" brushRef="#br1" timeOffset="34103.0373">4653 7688 86,'0'0'36,"-22"-5"0,-10 20 2,-15 0-35,-1 8 1,-5 2 0,5 6-1,0-4 1,14 0-1,10-5 0,17-5-1,16-4 0,15-5-1,14-2-1,12-4 1,5 0-1,3 2 0,-4 0 1,-7 6-1,-11 2 1,-14 9 0,-21 4-1,-15 4 0,-15 0 1,-8-1-1,-3-2-1,-2-5-1,8-2-3,3-22-10,31 3-9,0 0-11,22-23-3,8-1-2,20 0 1</inkml:trace>
  <inkml:trace contextRef="#ctx0" brushRef="#br1" timeOffset="34368.2407">5152 7734 96,'-3'17'39,"-11"-3"1,6 15-1,-8 0-33,2 8-2,-7 3-1,5 6-2,-3-1-1,5-4-2,7-4-2,4-22-9,22 3-11,-6-28-12,25-5-2,-2-22-2,15-6 1</inkml:trace>
  <inkml:trace contextRef="#ctx0" brushRef="#br1" timeOffset="34508.6425">5232 7459 72,'-38'-17'38,"-1"4"0,12 11-1,6-4-14,21 6-30,11 9-29,11-2 0,18 5-2,4 1-1</inkml:trace>
  <inkml:trace contextRef="#ctx0" brushRef="#br1" timeOffset="34945.4481">5781 7799 86,'-28'0'37,"0"8"2,-15-8 0,7 9-32,-15 3-1,3 8 1,-2 1-2,8 7 0,3-3-1,17-1-1,13-5-2,18-9 1,19-10-2,13-8 1,14-10-1,7-5 0,3-6 1,-5 0-2,-6 0 2,-10 6-2,-9 6 1,-9 9 0,-13 13-1,-8 12 1,-7 11 0,-8 16-1,-3 10 0,-4 10 1,-2 6-1,-2 5 0,-2 1 1,-1-1-1,0-7 1,-1-10 0,-3-10 0,-3-11 0,-1-14-1,-1-16-1,3-15-2,-3-21-7,19 4-10,-12-28-5,24 4-11,-2-20-3,18-1 0,1-10 1</inkml:trace>
  <inkml:trace contextRef="#ctx0" brushRef="#br1" timeOffset="35491.4551">7356 7394 25,'37'-25'32,"-11"-5"3,-1-3-1,-12-10-11,1 8-6,-21-16-2,6 13-3,-15-7-5,0 11-1,-7 2-1,0 15-1,-8 15 0,-1 18-1,-4 19-1,-2 20-1,-4 15 1,3 14 0,-1 12-1,4 7 0,7-3-1,9-3 0,8-6-2,9-16-2,13-5-5,-4-28-13,25-1-8,-12-26-9,7-5 1,-11-18-2</inkml:trace>
  <inkml:trace contextRef="#ctx0" brushRef="#br1" timeOffset="35819.0593">6886 7678 102,'-17'-12'40,"2"-1"1,15 13-1,18-3-36,10 2 0,11-3-2,8 1 0,5-2-1,5 1 0,1-2 0,-4 2 0,-3 2 0,-6 3 0,-6 5-1,-9 3 1,-7 6 0,-8 6 0,-8 6-1,-5 3 0,-4 3 0,-3 4 0,0 1 0,-1-1-1,2-1-2,3-9 0,8-1-4,-7-26-9,30 19-7,-17-34-7,18 1-8,-11-17-2,7-2 2,-15-17 1</inkml:trace>
  <inkml:trace contextRef="#ctx0" brushRef="#br1" timeOffset="35959.4611">7430 7491 108,'-26'-24'38,"-4"-1"3,15 16-3,-4-1-33,19 10-5,12-9-6,0 1-13,27 16-9,-11-7-11,18 9 0,-3-1-2,9 10 0</inkml:trace>
  <inkml:trace contextRef="#ctx0" brushRef="#br1" timeOffset="36489.8679">8076 7574 94,'-30'-15'38,"0"7"2,-16-4-1,5 16-31,-12-2-3,2 12-1,-6 8 0,5 11-1,5 6-1,10 8 0,12-1-1,16 0 0,14-6 0,16-8 0,16-10-1,13-10 1,9-12 0,4-10-1,2-9 1,-6-6-1,-6-5 0,-8-4 0,-10 2 1,-11 0-2,-7 6 1,-8 7-1,-8 8 0,-1 11 1,-16 21-1,-2 11 0,-2 18 1,-6 17-1,-4 14 0,-3 9 0,0 6 0,-2 2 1,2-4-1,1-7 1,2-12-1,2-15 1,2-16 0,-1-15 0,0-19-1,2-18-1,3-11-2,-2-23-8,17 5-8,-17-26-6,27 5-10,-4-21-3,13 1-1,3-9 1</inkml:trace>
  <inkml:trace contextRef="#ctx0" brushRef="#br1" timeOffset="36911.0733">9009 7577 98,'12'-10'38,"1"15"1,-13-5-3,-5 26-31,-6 2-2,-3 8-1,-3 4-1,-2 4 0,2 0-1,2-4-2,7-3-3,-3-20-18,20 2-14,2-21 0,13-6-2,0-18 0</inkml:trace>
  <inkml:trace contextRef="#ctx0" brushRef="#br1" timeOffset="37332.2787">9108 7362 100,'-11'-14'39,"11"14"0,0 0 1,17 1-36,3 6 1,10 3-1,1 3 0,3 1 0,-4 8-2,-4 4 1,-8 11-2,-9 6 1,-10 6-2,-7 7 1,-8 0 0,-3 0-1,1-7 1,1-7-1,6-11 0,8-17 0,3-14 1,29-22-1,3-12 0,7-8 0,6-10 0,4-5 1,2 2-1,-1 2 0,-7 11 0,-6 11 0,-8 15 1,-10 16-1,-7 16 0,-6 13-1,-5 13 0,-1 5-2,4 8-2,2-8-7,21 11-9,-7-27-5,27 8-8,-5-22-7,17-5 0,-4-15 1</inkml:trace>
  <inkml:trace contextRef="#ctx0" brushRef="#br1" timeOffset="37987.4871">10582 7635 82,'1'-13'37,"-8"-4"0,7 17 1,-15-29-31,15 29-3,-20-11 0,20 11 0,-20 9-1,8 8 0,-4 7 0,2 9 1,-1 2-1,3 7-1,4 1 1,6-1-1,6-3-1,9-6 0,12-8 0,9-10-1,9-9 0,6-10 0,4-11 1,4-6-1,-2-12-1,-3-4 2,-5-4-1,-11-3-1,-7 1 1,-10 3 0,-7 7 0,-10 5 0,-8 11 0,-5 11 0,-8 13 0,-2 10-1,-2 11 1,0 7-1,4 7-1,3-1-2,13 4-2,2-15-5,26 11-11,-6-27-9,21 2-7,-2-15 0,13-2 0,-5-14 2</inkml:trace>
  <inkml:trace contextRef="#ctx0" brushRef="#br1" timeOffset="38361.8919">11257 7670 88,'-9'-20'37,"9"20"0,-23 5 2,13 12-32,-9 1-1,4 12 0,-6 1-2,3 5 0,0-1-1,4-2 0,4-6-2,5-6 1,5-21-1,11 9 0,8-23-1,9-8 0,4-9 0,6-6 0,1-5 1,1 1-1,-2 1 0,-4 5 0,-6 8 0,-8 11 0,-8 12 0,-12 4 0,8 25-1,-9-1 0,1 9-2,-1-1-1,8 7-2,-2-11-7,19 11-9,-10-24-9,22 6-7,-4-16-1,10 0 2,-4-12 1</inkml:trace>
  <inkml:trace contextRef="#ctx0" brushRef="#br1" timeOffset="38564.6945">11807 7614 95,'-19'6'39,"-14"-1"1,4 18-2,-7-3-30,9 12-2,-2-2-1,9 2-2,8-2-2,16-7-2,15-4-3,10-19-8,28 10-9,-8-26-9,26 5-9,-4-13-1,8 2 0,-10-9 1</inkml:trace>
  <inkml:trace contextRef="#ctx0" brushRef="#br1" timeOffset="39219.9029">12075 7735 96,'-14'15'38,"4"-9"1,18 4-2,6-11-32,10 0-2,6-5-1,5-2-1,-2-4 1,1-3-2,-4-4 1,-7-2-1,-7 1 0,-6-3 0,-8 2 1,-4 0-1,-8 4 0,-3 6 0,-7 7 0,-4 6 0,-5 8 1,-3 10 0,0 5-1,4 7 2,4 2-1,9 0 0,11-4 0,13-3 0,12-7 0,12-7 0,8-8-1,7-5 0,2-7 0,-3-2 0,-4-3 1,-5-3-1,-6 0 0,-7 2 0,-5 1 0,-9 4 0,-11 8 0,0 0 0,6 16 0,-14 4 0,-2 5 0,-4 4 0,-2 5-1,3-2 1,1-2 0,5-5 0,5-7 0,2-18 0,12 6 0,3-16 0,3-8 0,1-9 0,2-5 1,-3-6-1,-3-4 0,-2 2 0,-4 1 1,-3 3-1,-4 7 1,1 8-1,-1 8 1,-2 13-1,13-7 0,2 12 0,8 3-1,8-4-2,13 4-5,0-18-9,23 11-7,-16-23-7,20 2-9,-10-13 0,7-2 0</inkml:trace>
  <inkml:trace contextRef="#ctx0" brushRef="#br1" timeOffset="39391.5051">13224 7166 100,'-38'38'36,"5"17"2,-7 3-2,10 11-33,-4 6-1,6 0-7,9 8-4,-8-15-27,18 0-1,-2-14-1,10-7-2</inkml:trace>
  <inkml:trace contextRef="#ctx0" brushRef="#br1" timeOffset="39594.3077">12893 7544 113,'-15'-10'41,"15"10"0,0 0-7,34-6-33,10 8-5,6-9-10,26 15-9,-13-16-10,16 10-6,-7-7-1,2 5-1</inkml:trace>
  <inkml:trace contextRef="#ctx0" brushRef="#br1" timeOffset="40015.5131">13541 7587 81,'-19'-2'39,"-15"-5"0,3 12 2,-19-3-33,4 16 0,-11 0-2,3 11-1,0 2 0,9 5-1,11 0-2,16-1 0,17-7 0,17-8-1,19-11-1,13-8 0,11-10 0,6-10-1,4-6 0,-7-7 1,-5-2-1,-9 1 1,-11 3-1,-14 4 1,-9 8-1,-14 18 1,0 0 0,-21 1 0,3 18 0,1 5-1,2 7-1,3 0 0,10 5-3,3-10-3,20 7-10,-9-26-7,26 9-9,-8-21-5,15 0 0,-4-16 2</inkml:trace>
  <inkml:trace contextRef="#ctx0" brushRef="#br1" timeOffset="40171.5151">13961 7617 90,'-19'15'39,"3"17"0,-9-1-1,5 10-31,0 0-3,6-3-5,5 1-1,1-16-10,23 5-17,-15-28-10,31 8 1,-10-23-2</inkml:trace>
  <inkml:trace contextRef="#ctx0" brushRef="#br1" timeOffset="40311.9169">13971 7399 104,'-24'-35'41,"-6"5"-3,4 6-9,5 19-55,1-6-10,20 11-2,0 0-3</inkml:trace>
  <inkml:trace contextRef="#ctx0" brushRef="#br1" timeOffset="40904.7245">14197 7747 66,'-6'-19'38,"4"8"-1,-7-3 2,9 14-26,-16-2-6,16 2-1,-18 18-1,9 2-1,-5 2-1,0 5 0,-2 4-1,0 2 0,-1-1 0,5-3 0,1-4-1,4-6 0,6-8-1,1-11 1,27-6-1,2-10 0,10-10 1,9-8-1,6-8 0,3-2 0,-2-2 1,-2 3-1,-9 7 1,-11 8-1,-11 9 1,-22 19-1,0 0 1,-2 29-1,-14 5 1,-4 7-1,4 4-1,3 1 0,11 1-2,9-10-2,23-1-10,2-27-7,31 5-6,-8-24-7,19-3-4,-4-18-1,6-5 2</inkml:trace>
  <inkml:trace contextRef="#ctx0" brushRef="#br1" timeOffset="41123.1273">15123 7246 106,'-7'-25'41,"-16"9"1,-1 31-5,-8 11-33,3 18-2,-3 12 0,3 13-1,1 8-1,6 5-2,7 1-1,4-7 1,9-2-4,-4-17-8,19 9-10,-14-32-10,12-6-5,-11-28-1,17 11 2</inkml:trace>
  <inkml:trace contextRef="#ctx0" brushRef="#br1" timeOffset="41606.7335">14781 7685 90,'0'0'40,"0"0"0,14 19-1,10-8-30,19-3-7,13-4-1,7 0 0,5-3 0,3 0-1,-3-1 1,-9 0-1,-10-2 0,-13 2 1,-14 0 0,-7 2 0,-15-2 0,-8 10 0,-8 0 0,-2 3 0,-2 4 0,4 1 0,4 0 0,3 1 0,10-5 0,9-5 0,9-6-1,6-7 0,7-9 1,4-5-1,2-9 0,2-2 0,1-1 1,-5 3-1,-5 1 0,-4 8 0,-11 12 0,-16 6 0,5 29 0,-20 8 0,-12 15 0,-13 15 1,-6 10-1,-9 5 0,-5 4-2,-2-5-2,3 7-9,-13-25-9,18 9-3,-21-34-11,11-2-5,-15-16-2,-8-8 2</inkml:trace>
  <inkml:trace contextRef="#ctx0" brushRef="#br1" timeOffset="42495.9449">1413 9380 81,'0'0'38,"1"-15"-1,13 5 0,2-8-31,14 4-3,2-2 1,5 7-2,-4 3 1,-3 11-2,-10 9 0,-12 10 0,-16 10 1,-15 12-1,-12 6 1,-5 5 0,-8-2 1,4-3-2,2-7 2,16-5-2,12-11 0,18-13 0,20-10-1,16-12-1,23-4-5,2-18-8,21 12-9,-14-22-10,14 6-4,-11-12-3,-2 4 1</inkml:trace>
  <inkml:trace contextRef="#ctx0" brushRef="#br1" timeOffset="42870.3497">1869 8814 90,'-63'-12'38,"-14"7"0,3 25 2,-7 8-35,2 22 0,-4 23 0,4 22-1,1 16 0,18 17-2,14 9 0,20 3 0,21 0-1,22-12-1,26-23 0,25-26 1,29-31-2,17-35 1,11-33 0,4-32 0,-4-26 0,-7-18 0,-15-14 1,-23-8 0,-29 0-1,-28 5-1,-28 9 1,-21 8-1,-22 13-2,-19 8-1,-13 20-1,-11 10-3,6 29-10,-8 1-8,25 25-13,6 2 1,28 12-2,20 1 2</inkml:trace>
  <inkml:trace contextRef="#ctx0" brushRef="#br1" timeOffset="43478.7575">3600 8932 82,'9'-30'36,"-10"13"0,-22 5 2,-11 17-31,-20 4-2,-7 17 0,-14 6-1,1 11-1,0-1 2,8 7-3,12-4 0,18 0-1,19-5 0,26-4 0,21-6-1,17-4 1,15 0-1,6-3 0,4-1 0,-6 0 0,-7 3 1,-14 5-1,-19 4 0,-18 3 1,-18 5-1,-15 2 1,-12-2-1,-5-2-1,0-6-2,0-11-3,16 1-7,1-26-11,25 2-13,17-19-1,21-1-1,5-15 2</inkml:trace>
  <inkml:trace contextRef="#ctx0" brushRef="#br1" timeOffset="43899.9629">4047 9322 89,'14'-17'37,"-20"-2"-1,-5 16 2,-24 1-33,-3 13 0,-13 8 0,-4 14 0,-8 8 0,1 13 0,-2-1-1,11 2 0,8-7-1,16-3 0,15-11-1,20-13-1,19-16 0,19-15-1,20-12 1,11-10-1,9-11 0,-1-5 0,-3-4 0,-5-1-1,-13 4 1,-15 8-1,-17 7 1,-14 12 0,-16 22 0,0 0-1,-25 17 1,0 14 0,-1 8-1,0 7 0,4 5-2,5-6-1,14 0-2,5-19-7,26 4-8,-4-30-5,25 5-11,-7-24-2,14 1 1,-6-16 2</inkml:trace>
  <inkml:trace contextRef="#ctx0" brushRef="#br1" timeOffset="44414.7695">4538 9328 94,'-11'-19'37,"-1"29"2,-12 0-2,5 10-25,-6 7-8,3 8 0,0 1 0,2 3-1,3-2-1,3-5 0,5-5 0,5-7-1,4-8 1,0-12-2,14-5 0,-1-12 0,4-8 0,3-5 0,2-9-1,2-2 1,-1-3 0,-2 6-1,-2 5 1,-4 7 0,-4 9 0,-11 17 0,14-3 1,-11 14-1,-1 9 0,-1 3 0,4 2 1,4-1-1,2-3 0,8-6 1,4-8-1,5-9 0,6-9 1,1-7-1,1-8 0,0-2 1,-3-5-1,-5 3 0,-6 3 1,-5 5-1,-4 6 0,-13 16 0,0 0 0,3 23 0,-11 9-1,-2 5 0,-3 9-1,-1 2-1,5 8-3,-2-12-3,17 6-9,-9-25-6,27 6-7,-9-24-6,21-4-3,-3-19 4,12-4 1</inkml:trace>
  <inkml:trace contextRef="#ctx0" brushRef="#br1" timeOffset="44742.3737">5231 9317 93,'5'21'38,"-3"-7"-1,17 7 0,6-11-31,13 1-1,5-11-1,7-4-2,0-7 0,2-8 0,-6-9-1,-6-4-1,-13-4 0,-12-2 0,-12 3 0,-11 1 0,-14 9 0,-8 11 1,-13 13 0,-4 17 1,-1 13-1,1 12 1,7 7 0,12 5 0,15-2-2,19-4-2,28-2-11,5-29-7,40 7-6,1-32-9,34-1-5,8-16-2,22-4 2</inkml:trace>
  <inkml:trace contextRef="#ctx0" brushRef="#br1" timeOffset="45319.5811">6784 9311 81,'-20'3'37,"2"22"1,-10 0 0,2 11-30,-5 1-3,2 7 0,0-3 0,7-1-1,2-8-1,8-6 1,9-14-2,3-12 0,23-9-2,1-14 0,9-10 0,6-8 0,4-8 0,3-6-1,-2 1 1,-2 3 0,-6 6 0,-5 9 0,-6 8 1,-8 12-1,-17 16 0,14 14 0,-15 14 0,-2 10 1,0 10-2,-1 6 2,4 2-1,5-3-1,9-3-1,4-16-3,22-1-10,-5-31-6,25 5-10,-8-26-8,15-4-1,-5-18 1</inkml:trace>
  <inkml:trace contextRef="#ctx0" brushRef="#br1" timeOffset="45631.5851">7514 9186 102,'-40'20'39,"3"16"1,-7-6-4,9 18-31,2-1-1,14 10 1,6-7-1,12-2 0,11-10-1,16-11 0,11-12-2,14-11 0,7-14 0,1-13-2,0-11 1,-4-8-1,-8-10 0,-10-2-1,-14-1 1,-15 0-1,-7 6-1,-11 4-1,-4 16-3,-14 0-9,17 32-7,-21-9-8,24 21-8,-5-2-1,17 14 1</inkml:trace>
  <inkml:trace contextRef="#ctx0" brushRef="#br1" timeOffset="45803.1873">8083 9561 118,'-27'9'41,"1"3"1,-14-17-4,17-9-45,9 12-13,-8-26-6,26 18-9,-5-17-7,18 10 1,2-7 0</inkml:trace>
  <inkml:trace contextRef="#ctx0" brushRef="#br1" timeOffset="46380.3947">9091 9208 83,'0'-13'38,"0"13"-1,-23-8 2,5 17-32,-14 3-2,2 13 0,-7 4-1,4 9-1,2 2 0,7 9 0,7-3 0,13-1-1,11-7 0,17-9 1,15-13-2,14-9-1,6-12 1,4-10-1,-2-9 1,-6-8-2,-7-6 1,-15-4-1,-14 1 0,-16-1 0,-12 5 0,-7 3-1,-5 6 0,-1 4-1,3 10-1,1 4-2,16 20-7,2-10-9,13 16-12,7-10-4,21 8 0,0-8 1</inkml:trace>
  <inkml:trace contextRef="#ctx0" brushRef="#br1" timeOffset="46629.9979">10143 8758 75,'5'-61'34,"-13"1"0,-2 15 1,-16 6-30,0 22-1,-15 14 1,0 29 1,-13 19 1,1 27 0,-5 15-1,7 18-2,1 7 0,10 4-2,11 0-3,8-11-4,21 0-15,-6-30-10,19-3-9,-6-27 0,9-11 0</inkml:trace>
  <inkml:trace contextRef="#ctx0" brushRef="#br1" timeOffset="46785.9999">9582 9249 106,'7'-33'40,"2"-2"1,21 13-3,16 4-38,3-4-14,25 19-8,-11-12-13,17 8-4,-4-6-2,9 8-1</inkml:trace>
  <inkml:trace contextRef="#ctx0" brushRef="#br1" timeOffset="47581.6101">11044 9218 72,'-19'-7'38,"-11"-2"-1,-3 14 2,-21-2-31,9 16-1,-13 1 0,6 14-1,-3 0-1,11 7-1,9-5-1,17-4-1,20-11 0,17-12 0,23-17-1,17-15-1,16-15 1,12-14-1,7-9 0,1-9 1,-7 1-1,-7-2 0,-12 3-1,-15 7 0,-15 9 0,-14 9 1,-16 11-2,-13 12 2,-11 13-1,-8 22 1,-9 14 1,-4 15 0,-2 11 0,2 11-2,6 10-1,4-3-4,20 11-8,-2-26-10,33 10-9,-5-22-7,19-1 1,-5-20-1</inkml:trace>
  <inkml:trace contextRef="#ctx0" brushRef="#br1" timeOffset="47956.0149">11446 9275 89,'-21'1'38,"22"9"1,-1-10 1,22 6-32,7-9-4,13-1-1,8-7 0,8-3-1,1-5-1,0-3 0,-7-1 0,-7-2-1,-15 1 1,-10 1-1,-13 2 0,-11 2 0,-11 5 1,-9 3-1,-5 8 0,-7 7 1,-4 10-1,-3 9 1,1 5-1,4 8 1,6 3 0,9 1-1,13-2-1,15-5 0,17-5-4,13-14-2,29 5-8,-2-27-10,29 8-12,-6-20-2,10 4 0,-9-12 1</inkml:trace>
  <inkml:trace contextRef="#ctx0" brushRef="#br1" timeOffset="48158.8175">12399 9136 72,'-10'-5'38,"-16"-2"0,0 12 2,-14-5-20,6 19-13,-8 1-1,9 8-2,0 2 0,9 5-2,8-3 0,14 2-1,13-6-1,11-9-3,18-3-3,2-19-8,23 11-9,-13-28-10,15 7-6,-7-17-2,6 3 2</inkml:trace>
  <inkml:trace contextRef="#ctx0" brushRef="#br1" timeOffset="48346.0199">12808 9050 103,'-16'18'40,"-14"3"0,4 15-5,-5 0-32,3 5-1,5 2-1,2-2-1,10-1-4,1-13-5,22 9-15,-9-23-15,16-3 0,-2-18-2,12-5 2</inkml:trace>
  <inkml:trace contextRef="#ctx0" brushRef="#br1" timeOffset="48470.8215">12793 8826 88,'-14'-17'34,"14"17"-3,0 0-32,0 0-33,16 15-1,1 0-2</inkml:trace>
  <inkml:trace contextRef="#ctx0" brushRef="#br1" timeOffset="49001.2283">13116 9142 88,'-15'12'40,"5"6"-1,-10-5 0,4 8-34,3-4-1,5 4 0,1-4-2,6-1 0,3-6-2,-2-10 1,21-2-1,-2-14 0,2-5 0,2-5 0,0-5 0,1-5 0,-2-1 0,-1 0 0,-2 5 0,-8 5 0,-2 6 0,-4 11 0,-5 10 1,0 0 0,-8 27 0,1-2 0,0 4 1,4 4-1,3-3 0,7-2 1,8-8-1,9-9 0,9-9-1,10-6 1,6-10-1,5-8 1,2-5-1,-1-4 0,-5 0 0,-3 1 0,-10 4 0,-8 5 0,-9 11 0,-20 10 0,10 9-1,-16 9-1,-1 10-1,-6 3-3,10 14-4,-7-14-11,23 19-7,-7-19-10,23 3-2,1-15 0,17-1 3</inkml:trace>
  <inkml:trace contextRef="#ctx0" brushRef="#br1" timeOffset="49391.2333">14206 9088 94,'-30'-7'40,"-17"-2"1,3 16-1,-10 0-33,5 11-1,-6 3-1,9 10-1,8 1-1,11 4-1,13-1-1,16-4 1,15-7-2,15-4 0,12-10 0,11-10-1,6-12 1,4-8 0,2-8-1,-4-9 0,-7-4 1,-6-4-1,-9 0 0,-10 2 0,-10 10 1,-13 6-1,-10 11 0,-9 12 1,-6 14-1,-4 12 1,1 9-1,2 6 0,7 5-3,5-4-1,20 8-10,-4-27-7,31 10-7,-9-30-8,21 1-3,0-22 1,12-6 1</inkml:trace>
  <inkml:trace contextRef="#ctx0" brushRef="#br1" timeOffset="49578.4357">15054 8673 85,'0'0'41,"-38"-11"-1,6 39 3,-15 9-26,4 15-13,1 10 0,6 7-2,7 6-2,8-1-3,16 9-10,-4-26-8,24 12-7,-14-29-9,17-2-4,-6-20-1,14-10 2</inkml:trace>
  <inkml:trace contextRef="#ctx0" brushRef="#br1" timeOffset="50654.8495">15405 9104 74,'0'0'38,"0"0"-2,15 2 2,-20 10-32,6 13-2,-7 5 0,1 12 0,-9 3-1,1 7 0,-4-4-1,2-1 1,1-7-1,5-8 0,2-13-1,7-19 0,13 5 0,2-22 0,6-12-1,1-7 0,2-6 1,0-7-1,0-2 0,-5-2 0,-2 3 1,-5 1-2,0 8 2,-3 5-1,0 6 0,4 6 0,3 9 0,5 7 0,5 6 0,5 7 0,3 4 0,1 4 0,-1 4 0,-3 6 0,-8 3 0,-7 1 0,-15 5-1,-12 1 1,-12 3 0,-12-3 0,-6-1-1,-7-4 1,0-5 0,2-5 0,6-8 0,6-6 0,8-5 0,6-4 0,8-3 0,12 8 0,-15-12 1,15 12-1,-21 14 1,5 10 0,-6 11 1,-2 14-1,-5 10 1,-1 10 0,-2 6 0,6 1-1,5-2-1,7-11-2,11 2-9,-3-29-8,27 6-7,-21-42-10,41 7-4,-8-31-1,14-12 0</inkml:trace>
  <inkml:trace contextRef="#ctx0" brushRef="#br1" timeOffset="50888.8525">16373 8442 97,'-35'36'39,"-10"26"2,-20 11-2,9 17-37,-9 10 0,7 7-2,9 1 1,10-6-2,17-4-3,15-16-6,32-1-21,6-27-6,27-9-1,7-24-1</inkml:trace>
  <inkml:trace contextRef="#ctx0" brushRef="#br1" timeOffset="51294.4577">16727 9010 104,'-22'-12'39,"-15"4"2,3 15-3,-11 4-34,-1 12-1,-4 5 0,0 11-1,-1 3 0,7 3 0,8-1 0,12-1 0,12-4-1,17-10 0,15-8 0,18-13 0,14-13-1,11-10 1,5-10-1,0-6 0,-3-3 0,-6-4 0,-10 2 0,-14 4 0,-14 7 0,-13 9-1,-8 16 1,-15-3-1,-4 17 1,-5 9-1,2 7 0,-3 4-1,13 7-3,1-8-1,22 9-10,-6-22-6,33 11-8,-6-20-9,21 0 1,-1-15-1,12-3 3</inkml:trace>
  <inkml:trace contextRef="#ctx0" brushRef="#br1" timeOffset="51512.8605">17270 9079 96,'-31'-15'38,"1"16"1,-13 1-1,4 14-30,-5 5-3,5 9 0,6 2-1,7 5-1,11-2-1,13-3-1,15-3-2,12-8-1,19-2-4,3-19-10,21 11-7,-14-23-10,14 5-6,-13-13-1,4 1 1</inkml:trace>
  <inkml:trace contextRef="#ctx0" brushRef="#br1" timeOffset="51902.8655">17480 9158 99,'-8'11'38,"16"4"2,2-13-3,15 4-32,5-5-1,10-1 0,2-6-2,4-3-1,0-4 0,-7-5 0,-3 0-1,-8-2 0,-6-3 0,-8-2 0,-10 4 0,-7 1 0,-10 6 0,-5 5 0,-10 8 0,-6 10 1,-9 8 0,-2 11 0,-1 6 1,5 8-1,8 3 0,12 0 0,13-2-3,13-10-1,24-2-4,10-23-10,34 10-8,-7-29-10,22 1-4,-6-16 0,9 0 1</inkml:trace>
  <inkml:trace contextRef="#ctx0" brushRef="#br1" timeOffset="52199.2693">18274 8992 108,'-39'5'39,"7"11"0,-3-8-4,17 13-31,5 0-1,14 0 0,8 1 0,13 0 0,4-2-1,6 0 0,-1-2 0,-3 0 0,-5 1-1,-6 3 0,-13-1 0,-6 3-1,-6 0 0,-8 0-1,-3 0 0,-4-3-1,0 0-2,-5-8-3,11 6-9,-15-21-7,22 11-8,-11-18-9,21 9 0,-14-27 0,16 7 2</inkml:trace>
  <inkml:trace contextRef="#ctx0" brushRef="#br1" timeOffset="52651.6751">19244 9061 99,'10'-13'39,"1"3"0,-13-2-3,2 12-32,-12-4 0,1 17-1,-9 7 0,-3 11-1,-4 6 0,2 8-1,3 3-1,3-2-2,13 3-6,-1-22-14,27 3-15,0-22-2,18-7 0,1-20-2</inkml:trace>
  <inkml:trace contextRef="#ctx0" brushRef="#br1" timeOffset="53104.0809">19376 8797 89,'-12'3'38,"-1"-2"0,13-1 2,-7 15-32,16-1-3,-1-1 2,5 7-3,-4 1 1,2 7-3,-5 2 2,-2 5-3,-4 6 0,-3 0 0,-1 2 0,-4-1 0,2-1-1,-1-4 0,4-7 0,2-8 1,1-22-1,14 7 0,2-19 0,6-10 1,4-9-1,6-6 1,3-6 0,3-3 0,3 4 0,0 0-1,-3 6 1,0 11 2,-6 10-3,-4 12 0,-11 12 0,-3 14 0,-10 9 0,0 7-3,-1 11-2,-5-10-6,21 16-9,-11-26-5,31 9-8,-9-25-7,22-5-2,0-17 2</inkml:trace>
  <inkml:trace contextRef="#ctx0" brushRef="#br1" timeOffset="54539.2993">20779 8965 73,'-22'-6'36,"1"5"-1,-9-3 1,8 9-27,-9-3-3,5 12 0,-4 1-2,6 9 0,-4 5-1,6 6-1,0-2 0,6 4 0,3-4-1,7-4 0,10-10 0,7-11 0,11-13 0,11-10-1,7-11 1,9-8 0,2-4 0,2-3-1,-3 3 0,-3 3 1,-9 7-1,-8 7 0,-9 10 0,-10 9 0,-11 2 0,0 24 0,-10 0 0,-3 6 1,2 4-2,-1 4 1,8 0-2,4-7-2,17 3-7,-3-23-19,23 1-8,1-14 1,11-3-2</inkml:trace>
  <inkml:trace contextRef="#ctx0" brushRef="#br1" timeOffset="54882.5037">21328 8976 94,'-24'0'36,"9"14"0,-9-3-2,5 16-27,-5 0-1,5 7-1,-3-2-1,7 3-1,2-7-1,8-3 1,3-10-2,2-15 1,24 5-1,0-17 0,6-7-1,5-7 1,1-2-1,1-3 0,-4 2 1,-1 4-1,-7 4 0,-9 8 0,-4 6 1,-12 7-1,6 11-1,-11 6 0,-1 8 0,-4 5-2,5 8-3,-2-6-4,19 15-13,-10-17-14,21 4-1,3-17-1,15-1 1</inkml:trace>
  <inkml:trace contextRef="#ctx0" brushRef="#br1" timeOffset="55241.3083">21932 8946 91,'-22'-6'37,"-14"2"1,6 13 0,-8-1-31,6 10-1,-1 2-1,7 5-1,8 0-1,11 2-1,14-5-1,13-2 1,16-7-2,13-3 1,9-5-1,1-1 1,-2-3-1,-7-1 0,-12 5 1,-12 2-1,-15 6 0,-17 3 0,-14 4 0,-9 2 0,-4 1-1,-4 3 0,3-4-2,3-6-2,14 3-6,0-21-12,35 6-12,1-19-4,21 1 0,3-13 0</inkml:trace>
  <inkml:trace contextRef="#ctx0" brushRef="#br1" timeOffset="55740.5147">22395 8985 102,'-29'1'39,"13"13"1,-10-3 0,6 9-35,1 2-1,6 5-1,-1-1 0,6 3-1,4-2 0,7-2-1,6-5 0,9-6 0,6-10-1,6-5 0,4-5 0,2-5-1,-1-5 1,-2-5 0,-3 0-1,-4-1 1,-5 4 0,-6 2-1,-4 2 1,-11 14-1,12-12 1,-12 12 0,-3 12 0,-2 2 0,-1 4 0,-1 6 1,0 4-1,4 2 1,1-1-1,6 0 0,4-5 1,6-2-1,6-7 0,5-10 0,4-9 1,0-8-1,1-7 0,0-10 0,-3-5 1,-1-4-2,-2 1 1,-6-2-2,0 7-1,-5 1-2,4 12-3,-12-5-10,16 25-7,-21-1-10,13 3-4,-13-3 0,14 25 1</inkml:trace>
  <inkml:trace contextRef="#ctx0" brushRef="#br1" timeOffset="56364.5227">22992 9147 100,'0'0'39,"0"0"1,12 6-1,10-9-34,11 4-1,4-2-1,8-1-1,1-5-1,2-1 0,-5-4-1,-4-3 1,-9-2-1,-9-2 0,-9-2 0,-9-2-1,-7 2 1,-10 1-1,-7 5 1,-7 6 0,-7 7 0,-4 8 0,1 5 1,1 10 0,4 3 0,10 5 1,10 2-1,17-2 0,14-5 0,17-4 0,10-6 0,13-8 0,4-6 0,1-3 0,-1-6-1,-8 1 1,-9-3-1,-9 6 0,-11 1 0,-15 5 0,-10-1-1,-6 27 1,-8-3-1,-5 4 1,-2 5-1,0 1 1,1-3-1,6-1 2,5-10-1,8-8 0,1-12 0,21-12 1,0-11-1,4-7 0,4-5 1,1-5-1,1-1 0,2-2 0,-2 6 0,0 2-1,1 8-2,-2 2-2,10 13-8,-15-11-8,19 24-5,-23-13-10,9 12-6,-12-3 0,-5 4 1</inkml:trace>
  <inkml:trace contextRef="#ctx0" brushRef="#br1" timeOffset="57331.7351">5580 10828 82,'19'8'38,"-6"-8"-2,2 2 0,-15-2-31,16-15-2,-17 0 1,-2-1-1,-12-6-1,-5 0 0,-9-5-1,-5-4 0,-5-6 0,-1-6 0,0-4 0,1-6-2,3-8 2,6-5-1,7-4 1,6-3-1,10 0 0,9 3 0,10 2 1,13 5 0,11 5-1,8 11 0,5 9 0,4 12 0,-3 18 1,-3 15-1,-14 22 0,-14 20 1,-21 22-1,-22 15 0,-18 15 0,-17 9 1,-12 4-1,-4-2 1,2-8-1,9-13 1,15-16-1,23-16 1,28-22-1,31-21 1,30-23-2,20-16-1,19-13 0,11-12-3,14 2-4,-11-19-15,8 18-13,-27-3 0,-11 16-2,-25 1 1</inkml:trace>
  <inkml:trace contextRef="#ctx0" brushRef="#br1" timeOffset="58111.7451">6314 10368 79,'0'0'38,"0"0"-1,-20 8 2,9 15-28,-13 2-5,3 14 0,-6 1-1,5 6-1,2-1-2,12-1 1,9-8-1,14-12-1,13-14 0,14-14 0,10-15 0,7-11-1,4-11 0,-1-8 0,-4-3 1,-7-1-2,-9 5 2,-12 5-1,-10 9 1,-8 8-2,-10 13 2,-2 13-1,-20 15 0,3 12 1,-1 11-2,-2 7 2,5 6-3,3-1 2,8 0-3,9-8 0,14-9-1,9-16-2,19-5-6,-1-26-7,21 8-11,-12-25-3,13 9 11,-18-17 11,0 7 7,-13 1 4,-17-1 7,0 19 9,-23-14 10,3 27 7,-17-13-12,9 26-8,-15-1-6,6 13-1,-7 4-2,3 7 1,-4 2-2,7 3 0,-1-3-1,8-2 0,5-7-1,7-10 1,11-13-2,7-8 1,10-12-1,5-10 0,4-9 0,3-2 1,-3-4-1,0 0 0,-7 6 0,-6 6 0,-7 7 0,-4 8 0,-3 10 0,-11 2-1,8 24 0,-9-2 0,1 8-2,-2 3 1,6 8-2,-3-5-2,8 3-1,1-15-5,16 8-9,-7-26-8,20 0-8,-1-20-1,14-4 2,-4-16 2</inkml:trace>
  <inkml:trace contextRef="#ctx0" brushRef="#br1" timeOffset="58314.5477">7751 10423 85,'0'0'36,"-10"-15"2,1 29-1,-20 2-27,11 18-3,-7 3-2,9 9 0,-3 1-3,9 1 1,4-5-3,7-7 0,9-11-2,5-19-5,19-1-13,-12-33-8,18 0-11,-8-19 1,8-1-2,-11-16 0</inkml:trace>
  <inkml:trace contextRef="#ctx0" brushRef="#br1" timeOffset="58423.7491">7805 10120 106,'-13'-8'40,"1"-1"-3,12 9-5,25-3-56,-2-8-13,20 5 1,1-9-4,16 4 2</inkml:trace>
  <inkml:trace contextRef="#ctx0" brushRef="#br1" timeOffset="58642.1519">8433 9964 101,'-1'26'41,"-19"-8"0,5 17 0,-12 2-30,9 12-7,-2 8-2,3 10 1,2 4-3,3 1 1,7-1-4,2-6 0,6-5-6,-7-23-8,20 4-8,-16-41-8,12 15-7,-9-28-1,6-4 3</inkml:trace>
  <inkml:trace contextRef="#ctx0" brushRef="#br1" timeOffset="58782.5537">8213 10355 112,'-8'-16'43,"19"14"-2,3-6-1,13 5-40,20 7-10,1-14-11,28 14-6,-6-15-11,29 7-2,6-10-4,20 4 4</inkml:trace>
  <inkml:trace contextRef="#ctx0" brushRef="#br1" timeOffset="61091.3833">10286 10227 92,'15'-18'41,"4"-11"-1,10 5 0,3-5-36,10 5-1,0 2 0,1 9-1,-8 7-1,-4 11 0,-14 9 0,-9 9 0,-15 7-1,-13 6 0,-10 4-1,-8 3 2,-5 0-1,-1 1 1,1-3-1,6-3 1,7-4-1,13-3 2,11-5-1,14-4-1,15-7 0,17-10-2,16-1-1,9-14-4,20 6-13,-11-24-8,18 8-12,-10-13 1,3 5-2,-14-8 0</inkml:trace>
  <inkml:trace contextRef="#ctx0" brushRef="#br1" timeOffset="61247.3853">11159 10218 95,'-19'5'37,"5"4"-1,-1-8 0,15-1-36,0 0-5,0 0-24,24 2-7,-3-7-1,14 0 0</inkml:trace>
  <inkml:trace contextRef="#ctx0" brushRef="#br1" timeOffset="61574.9895">11652 10017 91,'0'0'39,"0"0"-1,0 0 1,-17 10-32,10 5-3,-6 3 1,1 10-1,-5 3-1,-1 8-1,-1-1 0,5 2 0,8-4-1,16-8 1,14-13-1,21-12-2,21-12 1,19-10 0,12-9-3,3-10-1,7 1-5,-16-18-13,6 19-6,-32-10-10,-10 10-1,-24-7-1,-14 11 2</inkml:trace>
  <inkml:trace contextRef="#ctx0" brushRef="#br1" timeOffset="61715.3913">12200 9903 104,'-52'30'40,"9"20"1,-4 1-1,13 4-35,0 8-2,10 4-1,7-2-3,5-8-2,18 3-10,-3-23-10,31 8-10,-6-23-6,17-1-2,-1-18 0</inkml:trace>
  <inkml:trace contextRef="#ctx0" brushRef="#br1" timeOffset="62120.9965">13521 9949 64,'18'-22'39,"-11"3"-1,-7 19 0,-6-12-15,-3 26-18,-6 5-2,0 8 1,-1 7-2,1 5 0,4 1-1,5 2-1,9-2-2,0-10-4,18 8-22,-8-19-12,9 0 3,-7-14-5</inkml:trace>
  <inkml:trace contextRef="#ctx0" brushRef="#br1" timeOffset="62308.1989">13391 9983 99,'-16'-9'40,"16"9"0,0 0-2,16 3-34,12-1-3,9-1-3,8 10-3,-5-13-19,13 15-14,-11-2-1,-1 10-1,-17-3 0</inkml:trace>
  <inkml:trace contextRef="#ctx0" brushRef="#br1" timeOffset="62479.8011">13189 10487 101,'-9'18'40,"9"-18"1,42-3-3,18-16-37,20-7-5,24 7-16,-10-18-13,15 12-3,-5-6-6,5 10 2</inkml:trace>
  <inkml:trace contextRef="#ctx0" brushRef="#br1" timeOffset="63041.4083">14713 10004 57,'0'0'37,"-14"-10"-1,-5 17 1,-14-7-20,2 22-6,-15-2-3,3 16-1,-7 4-1,5 12-1,1 2-1,13 6 0,9-4-2,17 1 1,16-11-2,19-10 1,16-17-2,14-14 1,10-15 0,4-15-1,-1-10 0,-6-10 0,-10-5 0,-15-3-1,-14 3 0,-17 2-1,-14 5 1,-15 6-2,-7 10 0,-9 6-1,-1 12-1,-2 2-4,15 21-12,-7-12-9,26 15-7,3-4-2,22 7 1</inkml:trace>
  <inkml:trace contextRef="#ctx0" brushRef="#br1" timeOffset="63197.4103">15261 10298 101,'-11'1'40,"11"-1"1,-21-5-3,17-9-34,4 14-10,-3-33-15,26 22-12,-3-10-5,14 7 0,-2-7-3</inkml:trace>
  <inkml:trace contextRef="#ctx0" brushRef="#br1" timeOffset="63462.6137">15825 9933 105,'0'0'40,"-21"20"1,10 13-3,-13 5-33,3 14-2,-3 5-1,0 6 0,0 2-2,6-3-1,5-2-3,3-12-2,21 5-16,-13-30-4,26 4-12,-5-22-2,16-5-2,-3-15 3</inkml:trace>
  <inkml:trace contextRef="#ctx0" brushRef="#br1" timeOffset="64211.4233">16359 10185 74,'9'-11'39,"-7"-3"-2,-2 14 2,6-12-26,-5 22-5,-1-10-2,-17 34-2,1-10-1,2 7 0,-4 1-2,6 0 1,2-3-2,6-3 0,6-8-1,-2-18 3,22 10-2,-3-16 0,5-12 1,4-5-1,1-7 1,0-3 0,-2-3 0,-2 0-1,-3 3 2,-3 4-2,-3 6 1,-5 8-1,-11 15 1,12-6 0,-10 17-1,0 5 1,-1 3-1,5 2 1,2 0-1,5-4 1,6-5-1,4-5 1,3-9-1,3-2 1,2-7 0,-1 0 0,-6-3-1,-1 1 0,-8 4 0,-3 3-1,-12 6 0,0 0-2,2 22 0,-13-3-5,4 13-6,-20-10-8,18 18-10,-20-12-6,11 2-3,-7-12 2</inkml:trace>
  <inkml:trace contextRef="#ctx0" brushRef="#br1" timeOffset="64554.6277">15931 9713 97,'26'0'39,"2"-1"2,14 15-3,1-2-33,7 14 1,-7 8-3,-6 17 1,-13 10-3,-14 13-1,-15 7-1,-18 6 1,-12 3-3,-9-1 1,-2-6-5,-6-22-8,18 6-11,-11-30-10,18-8-2,5-26-2,22-3-1</inkml:trace>
  <inkml:trace contextRef="#ctx0" brushRef="#br1" timeOffset="65147.4353">10219 9603 90,'-37'20'38,"-14"9"1,0 27-1,-11 15-31,2 26-3,3 13-1,9 18 1,8 9-3,16 3 0,22-5-4,19-16-2,38-9-21,11-29-12,37-14-3,19-25-1,27-15 2</inkml:trace>
  <inkml:trace contextRef="#ctx0" brushRef="#br1" timeOffset="65974.2459">11709 10806 79,'-15'5'37,"15"-5"1,0 0-5,18-13-25,9-4-2,19 1-1,10-7-2,10 1 0,2-1-1,1 2-1,-9 4 0,-13 7-1,-20 10 0,-27 0 0,-14 25 0,-25-4 0,-18 5 0,-10 4 0,-4 1 0,0-5 1,5-1 0,14-7-1,16-6 1,21-5 0,15-7 0,39-7 0,12-5 0,17-3-1,11-2 1,3 0-1,-3-1 0,-9 4 0,-14 4 1,-19 4-1,-25 7 1,-24 6 0,-23 5 0,-17 3 0,-12 3 1,-3 0-1,1 0 1,7-3-1,10-3 1,17-4-2,19-5 1,13-3-1,34-7 0,5 0 0,11-2-1,4-1-1,4 2-1,-4-3-3,4 12-12,-25-14-6,14 16-8,-24-10-8,7 5-2,-2-9 1</inkml:trace>
  <inkml:trace contextRef="#ctx0" brushRef="#br1" timeOffset="66894.6577">15621 10833 59,'0'0'35,"18"-13"1,-14 1-2,-4 12-23,0 0-3,0 0 0,-19-9-2,1 15-1,-11-4-1,1 5-1,-3 0-1,3 2 0,2-2-1,8 1 1,6 0-2,12-8 1,4 13-1,13-7 0,7-3 0,8 2 1,4-2-1,5 0 0,0-2 0,-2-1 0,-4-1 1,-7 0-1,-11-2 1,-17 3-1,0 0 0,-11-10 1,-19 9-1,-11 2 1,-8 1 0,-10 5 0,-2 1-1,1 4 1,5-2 0,12 3 0,15-4 0,28-9-1,-1 12 0,31-12 0,18-3-1,10-3 0,9 2-1,-1-4-2,-1 3-1,-15-4-2,-6 15-10,-31-14-15,-13 8-5,-16 5-2,-15 0 1</inkml:trace>
  <inkml:trace contextRef="#ctx0" brushRef="#br1" timeOffset="67799.4693">18498 9598 79,'-29'-7'36,"-8"16"-2,-16 9 2,-6 24-31,-8 11 0,1 23 1,-3 7 0,8 19-1,9-1-2,21 6 2,17-4-4,24-10 0,27-11-5,19-21-2,32-1-22,2-25-9,17-7-1,-8-17 0,2-5-1</inkml:trace>
  <inkml:trace contextRef="#ctx0" brushRef="#br1" timeOffset="68205.0745">19011 9833 83,'5'-10'38,"-6"-2"0,1 12 1,0 0-29,-13 37-2,0-3 0,4 17-2,-8 7-1,-2 10-2,0 2-2,0 1 2,3-6-4,4-6 1,8-8-3,4-12-1,12-2-5,-1-23-12,25 11-8,-7-20-10,11 2-1,-3-13 0,7-2 1</inkml:trace>
  <inkml:trace contextRef="#ctx0" brushRef="#br1" timeOffset="68517.0785">19525 10263 98,'7'17'39,"-7"-17"-2,-6 29 1,-2-12-35,1 10 2,-4 1-3,1 3-1,-4 1-2,1-4 0,6-1-4,-2-16-9,17 1-23,-8-12 0,28-12-1,-5-14-1</inkml:trace>
  <inkml:trace contextRef="#ctx0" brushRef="#br1" timeOffset="68953.8841">19614 9967 102,'-13'1'38,"14"13"2,-1-14-1,26 27-33,-5-13-2,6 6 1,0 2-1,1 5 0,-10 3-2,-5 6 1,-9 2-3,-8 5 1,-9 1-2,-4-1 2,-5-2-2,0-4 2,3-4-2,8-9 2,6-8-1,5-16 0,25-1 0,6-12 0,8-9 1,9-6-3,5-4 4,1-2-3,1 2 3,-8 7-2,-8 5 1,-10 12-1,-12 8 1,-17 0 2,7 28-6,-15-4 3,-4 6-2,3 0-1,8 4-3,2-12-6,26 13-10,-7-26-5,33 11-8,-5-18-5,22 0-1,0-10 2</inkml:trace>
  <inkml:trace contextRef="#ctx0" brushRef="#br1" timeOffset="69499.8911">20980 9810 101,'13'-15'38,"-6"0"1,5 14-2,-12 1-33,0 26-1,-2 8-1,-4 16 1,-8 12 0,-2 11-2,-6 7-1,1 3 2,0-2-4,0-5 1,8-8-3,-2-13-1,13-3-9,-8-23-16,17 2-8,-10-21 2,10 1-3</inkml:trace>
  <inkml:trace contextRef="#ctx0" brushRef="#br1" timeOffset="69687.0935">20815 10360 88,'-16'-36'39,"7"13"-2,-4-2 2,13 14-28,-4-1-3,4 12-1,24-4-5,1 2-2,13 0-3,6-9-3,20 10-12,-3-19-20,17 8 2,-3-15-2,10 5-1</inkml:trace>
  <inkml:trace contextRef="#ctx0" brushRef="#br1" timeOffset="70077.0985">21618 9783 106,'-21'13'38,"-11"3"1,6 22-1,-6 5-33,6 12 1,-5 6-2,3 10-1,-1 0-1,5 0 1,-1-5-2,12-6 1,3-11-2,10-9 1,7-13-2,12-15 2,7-11-1,9-9 0,6-8 1,0-4-1,0-6 1,-3 0-3,-7 3 3,-5 3-3,-10 6 4,-4 8-2,-12 6-1,-3 14 1,-6 6-1,-4 6 3,3 4-4,1 4 3,5-1-4,5-3 0,14-3-3,6-17-2,22 5-11,-8-26-6,25 7-9,-9-19-3,9 1-2,-10-11 1</inkml:trace>
  <inkml:trace contextRef="#ctx0" brushRef="#br1" timeOffset="70248.7007">22021 10340 105,'-32'15'35,"8"16"6,-8-6-5,11 12-27,-2-4-5,11 0 0,4-5-3,7-6-1,7-5-3,-6-17-9,37 6-9,-21-24-8,18 4-11,-9-16 2,10 2-1,-10-13 0</inkml:trace>
  <inkml:trace contextRef="#ctx0" brushRef="#br1" timeOffset="70357.9021">21942 10022 107,'-25'-25'33,"9"15"-18,16 10-15,0 0-34,12 3-4,18 11 2</inkml:trace>
  <inkml:trace contextRef="#ctx0" brushRef="#br1" timeOffset="70701.1065">22385 10201 103,'-25'0'38,"3"6"2,-11-5-2,11 10-33,-8 1 0,5 6-1,1 3-2,8 5 1,7 0-1,11 1-1,9-1-1,11-4 1,7-4-2,8 0 1,2-3 0,-1 1 0,-7 0 0,-6 3 1,-15 1-1,-12 4 0,-15 2 0,-9 0 0,-9 2-1,-4-5-1,2 2-3,-4-16-11,25 13-7,-9-23-8,25 1-7,0 0-2,33-19-1,-2-3 3</inkml:trace>
  <inkml:trace contextRef="#ctx0" brushRef="#br1" timeOffset="71184.7127">23346 10232 81,'-25'-2'41,"-12"-4"-4,-4 14 6,-12-5-32,5 17-2,-7 2-2,4 9-2,0 4-2,10 4-1,13 0-1,17-2 0,18-4-3,17-6-2,22-3-2,9-16-6,26 11-12,-10-23-15,17 2 1,-11-13-1,4 1 1</inkml:trace>
  <inkml:trace contextRef="#ctx0" brushRef="#br1" timeOffset="71559.1175">23667 10318 85,'-9'-19'36,"-12"0"3,2 16-1,-7-4-25,5 20-5,-7 2-2,3 13 1,-5 4-4,3 6 1,-1 0-2,6-1 1,6-5-2,7-3 1,9-10-1,12-5 0,9-12 0,10-8 0,7-8-1,3-7 0,2-4 1,-1-3-1,-3 0 0,-5 2 0,-8 4 0,-7 4 0,-7 9-1,-12 9 1,0 0-1,-17 23 0,1 2-1,-4 3-1,4 8-2,0-4-2,18 10-11,-6-24-6,33 10-8,-5-22-8,25-3 0,2-17 1</inkml:trace>
  <inkml:trace contextRef="#ctx0" brushRef="#br1" timeOffset="71871.1215">24104 10260 102,'-34'11'42,"-9"1"-3,11 11 3,-5 3-37,16-4-1,7 1-2,15-2 0,10-3-1,8 0 0,10-6 0,5 1-1,-2-1 0,-3-1 0,-7 2 0,-11 3 0,-14 2 0,-10 2 0,-13 2 0,-8 0 0,-4 1-1,-2-5-1,7 3-3,1-17-11,32 11-7,0-15-7,21-13-10,10-6-1,25 1 1,0-13 2</inkml:trace>
  <inkml:trace contextRef="#ctx0" brushRef="#br1" timeOffset="72214.3259">24275 10444 116,'-3'14'40,"3"-14"0,25 9-9,8-16-28,11-1-1,8-7-1,2-2-1,0-4 1,-7 0-2,-8-3 2,-10 1-1,-15-2 1,-10 3-1,-17 2 1,-9 9-1,-12 6 1,-7 10 2,-9 10-2,-3 8 1,-3 10-2,6 10 2,6 4-1,13-1 0,16 0-2,16-4 0,21-5-1,17-12-4,27 4-9,-5-29-8,31 10-3,-20-26-11,14 1-3,-13-16-1,-1-1 1</inkml:trace>
  <inkml:trace contextRef="#ctx0" brushRef="#br1" timeOffset="72526.3299">24853 9729 105,'3'29'41,"14"18"0,-2-3-1,8 17-33,-3 4-2,0 10-1,-7 2-1,-9 4-1,-16 1-2,-5 1 1,-10-4-1,-4-3 0,-5-4-1,-2-10 0,-3-5-2,0-13-2,9 0-5,-10-22-10,24 10-6,-17-26-8,23 5-6,-3-16-2,15 5 3</inkml:trace>
  <inkml:trace contextRef="#ctx0" brushRef="#br1" timeOffset="72635.5313">24831 10770 78,'-11'2'3,"0"-7"-2,-1-3-1,-12 4-37</inkml:trace>
  <inkml:trace contextRef="#ctx0" brushRef="#br2" timeOffset="186085.4583">2844 11457 11,'0'0'27,"13"9"0,-13-9 2,24-1-20,-2 6-2,4-3 0,10 4-1,6-2-3,10 2-1,8-2-1,9 0 0,9-2-1,10-2 0,14-2 0,14-3 1,10-1-1,9 1 0,11 1 0,16 1 1,11 3-1,8 1 1,14 3-1,8 2 1,10-2 0,14 1 1,7-5 0,3 0 1,16-5-1,10-1 1,3-4 0,15-1 0,8-3-2,10 0 1,7 1-1,10 1 1,-3 3-2,4 2 1,0 2 0,-6 4 0,-1 1 0,-5 5 0,-2-2 1,-2 3-1,-2-4 0,-2-1 2,-7-4-2,-5-2 0,-14-2-2,-14-6-4,-11 3-22,-28-6-6,-28 0-2,-31 0 1</inkml:trace>
  <inkml:trace contextRef="#ctx0" brushRef="#br2" timeOffset="186693.8661">5297 11766 23,'-32'5'26,"14"5"2,18-10-1,12 5-21,21 0-2,16-9 2,17 4 2,16-8-4,20 1 2,15-6-2,18 2 1,9-5-2,14 3 1,11-2-1,10 5-2,6-1 0,6 2 0,7-1 1,9 2-1,8-2 0,9-3 0,1-2 0,3-1 1,1-4 0,-7 1-4,-13 2-1,-21-7-14,-17 12-15,-30 0-2,-27 5 1,-32 3-1</inkml:trace>
  <inkml:trace contextRef="#ctx0" brushRef="#br2" timeOffset="187005.8701">7949 10983 63,'-41'19'36,"-21"17"-3,-18 23 0,-27 18-30,2 20 1,-12 11-1,0 9-3,5-2-2,12-11-27,32-14-5,26-23-1,27-27-1</inkml:trace>
  <inkml:trace contextRef="#ctx0" brushRef="#br2" timeOffset="188175.8851">2059 13043 51,'-31'9'31,"-4"9"1,-6-2-11,5 12-15,-3-4-1,12 8 1,5-3-2,11 2-1,8-6 0,13 0-1,10-9 0,11-5 0,9-8 0,7-9-1,2-10 0,2-8 0,0-9-1,-4-4 1,-5-5-1,-6-2 1,-12 2 0,-7 4-1,-8 5 1,-9 9-1,-10 7 0,-4 13 0,-4 7 1,0 10-1,2 4 0,7 5 0,7 1 0,9-1 1,11-2 0,10-3-1,9-3 0,7-1 1,4-1-1,-2 2 0,-2 3 0,-7 5 0,-9 6 0,-9 2 0,-9 1 0,-9 0 0,-6-3 0,-3-4 2,-2-7 0,10-17-1,-15 4 2,13-19-1,7-10 1,6-7-1,5-8 1,5-6-2,3-6 1,6-1-2,2-4 1,6 7-3,3 6-4,-3-9-22,18 19-8,-5-2-1,17 10-2</inkml:trace>
  <inkml:trace contextRef="#ctx0" brushRef="#br2" timeOffset="188659.4913">3593 13293 69,'0'20'39,"13"-25"-2,26-13 0,20-29-34,23-21-1,16-22 1,15-13-1,8-12 0,-1 0 0,-11 1 0,-14 11 0,-23 8 0,-21 16-1,-26 17 0,-23 23 0,-28 23 0,-18 22 0,-17 28 0,-11 28 0,-8 26 0,1 21 1,5 10-1,17 2 0,18-6-1,22-9 0,28-24-1,26-26-2,35-23-5,16-40-20,35-5-10,3-23-1,17-8-1,-2-17 0</inkml:trace>
  <inkml:trace contextRef="#ctx0" brushRef="#br2" timeOffset="189018.2959">5409 12683 80,'0'0'40,"33"3"-1,-5-18 0,12-1-38,12-3 0,7-4-1,5 0-2,-1-3-2,4 14-15,-13-6-19,-4 13 1,-17 1-2,-9 14 1</inkml:trace>
  <inkml:trace contextRef="#ctx0" brushRef="#br2" timeOffset="189189.8981">5363 13004 86,'13'5'39,"17"-24"0,31-3 0,13-11-40,16-8-2,21 8-28,-5-12-6,11 7-1,-3-6-3</inkml:trace>
  <inkml:trace contextRef="#ctx0" brushRef="#br2" timeOffset="189735.9051">6823 12348 85,'7'-24'40,"22"10"0,4-8-1,16 3-37,3 3-1,8 5 1,-2 5-1,-7 10-1,-12 9 0,-12 10 1,-16 13-2,-16 11 2,-14 9-1,-13 10 0,-16 6 1,-4 7 0,-7-4 0,7-3 0,7-8 1,15-11-2,14-12 1,18-15 0,22-20-2,21-16-2,21-11-1,7-20-8,32 3-23,-8-20-3,13 4-2,-9-10 0</inkml:trace>
  <inkml:trace contextRef="#ctx0" brushRef="#br2" timeOffset="189876.3069">7752 12489 65,'0'0'12,"0"0"-12,24-30 0,0 2-34</inkml:trace>
  <inkml:trace contextRef="#ctx0" brushRef="#br2" timeOffset="190141.5103">8243 12182 81,'-38'36'40,"-11"-5"-2,7 8 2,1-4-36,8 1-1,7-3 1,14 0-2,13-10 0,22-8 0,21-14-1,22-11 0,21-13-1,13-13-2,12-13 1,5-13-3,6 3-2,-16-14-12,-2 13-21,-25-5 0,-14 13-1,-26-2 2</inkml:trace>
  <inkml:trace contextRef="#ctx0" brushRef="#br2" timeOffset="190297.5123">8724 11979 79,'-70'86'41,"-1"2"-2,17 12 2,4-5-33,20-5-8,20-7-3,11-29-20,27 0-16,9-21-1,22-9 0,7-20-1</inkml:trace>
  <inkml:trace contextRef="#ctx0" brushRef="#br2" timeOffset="190952.7207">9346 12230 66,'-21'-2'38,"5"18"0,-9 5 0,2 10-29,-6 4-4,3 13 1,-5-3-3,7 2-1,1-4-1,9-5 0,6-8 0,8-10-2,0-20 2,24 3-2,1-20 2,2-9 1,5-8-2,0-4 1,-1-6 0,-3 0 0,-4 4-1,-5 5 1,-4 6-1,-6 10 0,-3 7 0,-6 12 0,0 0 0,0 0 0,2 16 0,5-4 0,4-3 0,5-3 1,7-6-1,7-7 1,6-6-1,6-4 1,2-5 0,-5 0 0,-3-1 0,-3 5-1,-8 5 1,-7 11 0,-11 13-1,-9 13 1,-7 12-2,-5 9 2,-1 9-4,-3 0-3,9 13-16,-11-17-17,13 0 0,-5-17-3,11-6 2</inkml:trace>
  <inkml:trace contextRef="#ctx0" brushRef="#br2" timeOffset="191701.5303">7775 12319 44,'0'0'35,"7"-20"1,-7 20 0,3-20-24,-3 20-3,0 0-2,0 0-2,-16 14-2,8 3 0,-5 1 0,4 5-1,-3 0-1,3 0 1,2-2-1,4-2 0,2-7 0,4-1 0,-3-11-1,19 4 0,-4-8 1,1-7-1,2-4 0,2-4 1,0-3-1,-2-2 0,-3-1 1,-2 4-1,-5 3 1,-4 6-1,-4 12 0,0 0 0,-23 8 0,7 7 1,-2 5-1,1 1 0,0 1 0,5-2 0,9-5-3,3-15-12,21 0-22,0-14-1,15-4-2,1-10 0</inkml:trace>
  <inkml:trace contextRef="#ctx0" brushRef="#br2" timeOffset="192372.3389">10907 11737 77,'0'0'40,"0"0"-3,12 25 0,-19 7-35,2 17 0,-3 7 1,2 15-2,-3 5 0,0 2-2,2-1 0,-2-4 0,7 1-9,-8-19-27,13-7 0,-1-24-1,6-12 0</inkml:trace>
  <inkml:trace contextRef="#ctx0" brushRef="#br2" timeOffset="192590.7417">10652 11974 87,'-29'11'40,"16"5"-1,13-16 1,0 0-37,33 2-2,12-12-1,14-4-2,10-7-3,15 11-7,-3-9-26,11 12-1,-11 0 0,-5 14 0</inkml:trace>
  <inkml:trace contextRef="#ctx0" brushRef="#br2" timeOffset="192824.7447">10497 12704 86,'0'0'41,"38"-7"0,3-15 0,19-9-37,2 7-1,9 1-1,4 3-2,0 1-3,6 14-10,-9-12-26,11 8-1,-6-6 0,8 2-2</inkml:trace>
  <inkml:trace contextRef="#ctx0" brushRef="#br2" timeOffset="194478.3659">12018 12742 14,'0'0'28,"0"0"2,-13-9 1,13 9-19,-14-9-4,14 9 0,-12-6 1,12 6-1,-16 1-1,16-1-1,-14 5 0,14-5 0,0 0 0,17 13-1,4-16-1,17 2 0,11-5-1,16-1 0,10-3-1,14 0 0,13-2-1,8 1 0,5 0-1,4 2 0,3 1 1,2 0-1,3-1 0,3-3 0,-3-1 0,0-2 1,-6-2-1,-3 0 1,-5-2-1,-10 3 1,-15 1-1,-13 5 1,-15 3-2,-17 3 1,-12 7-2,-14 1-1,-10 8-2,-7-12-10,-11 15-23,-4-8 0,15-7-2,-21 10 2</inkml:trace>
  <inkml:trace contextRef="#ctx0" brushRef="#br2" timeOffset="195133.5743">15946 11585 61,'0'0'37,"0"0"-2,-24 32 3,-22 5-32,-10 17-3,-17 12-1,-8 17-1,-11 9 1,-1 8-1,-2-2 0,9-2-3,14-5-5,5-16-28,29-15-1,13-25 0,25-20-1</inkml:trace>
  <inkml:trace contextRef="#ctx0" brushRef="#br2" timeOffset="195523.5793">15396 11447 67,'-51'-10'37,"6"10"0,-4 2 0,8 11-32,-5 1-2,10 10 1,2 1-1,6 6 0,6 1 0,10 1 0,11-3-1,13-5 1,11-6-2,9-10 0,9-9-1,5-8 0,3-9 0,-4-6-1,-6-7 0,-7-3-1,-10 0 1,-13 1 0,-10 3 0,-14 5-1,-7 10 1,-8 8-2,-3 13 0,-4 6-1,10 18-6,-4-1-26,22 11 0,5 0 1,21 6-1</inkml:trace>
  <inkml:trace contextRef="#ctx0" brushRef="#br2" timeOffset="195851.1835">15876 11996 68,'-14'21'38,"-16"-3"-1,-1 12 1,-3-1-32,6 8-1,1 0-1,12 5-1,9-6-1,17-3 0,13-7 0,14-8-1,10-14 0,6-8 0,4-14-1,-1-9 1,-5-9-1,-10-7 1,-13-3-1,-14-2 0,-19 0 1,-14 3-1,-17 10 0,-11 9-1,-10 14 0,-5 5-5,18 23-19,-2-5-14,27 8-1,18-4-1,36 0 0</inkml:trace>
  <inkml:trace contextRef="#ctx0" brushRef="#br3" timeOffset="299730.5409">12151 11767 57,'15'-18'37,"-15"18"-1,-3-12-1,3 12-28,-20 6-3,6 6-1,-7 1 0,2 10-1,-7 2 2,3 10-3,-3 2 3,2 5-3,1-1 1,7 0 1,6-3-2,10-4 1,15-13-1,15-11 0,20-13 0,18-12-1,16-11-1,11-8-2,11 4-9,-10-12-25,-1 9-1,-22-2-2,-15 10 0</inkml:trace>
  <inkml:trace contextRef="#ctx0" brushRef="#br3" timeOffset="299933.3435">12387 11796 75,'-19'24'41,"7"13"-5,0 2 3,9 8-37,-7 7 0,4 7 1,-1 4-3,-1-4-1,7 3-6,-6-22-21,20 0-9,5-18-1,15-10-1</inkml:trace>
  <inkml:trace contextRef="#ctx0" brushRef="#br3" timeOffset="300104.9457">12787 12026 81,'-32'1'41,"6"4"-3,1-9-1,12-8-42,13 12-31,15-26-2,7 9-1,3-6 1</inkml:trace>
  <inkml:trace contextRef="#ctx0" brushRef="#br3" timeOffset="300370.1491">13201 11664 76,'-11'1'41,"-4"6"-3,0 16 3,-11 5-36,5 12-3,-3 10 1,0 11-1,-1 5 0,4 4-2,6 2-1,6-9-2,6-3-1,3-21-20,19 0-13,1-18-2,12-8-1,0-19 0</inkml:trace>
  <inkml:trace contextRef="#ctx0" brushRef="#br3" timeOffset="301352.9617">13382 11692 64,'0'0'40,"-21"7"-1,21-7 2,-5 11-28,18-7-7,9-8-3,15 0 0,12-8-1,11-2-1,13-5 0,8-3-2,2-1 2,2 2-2,-6 4 2,-12 5-1,-12 9 1,-13 10-1,-19 11 1,-12 14 1,-16 10-1,-11 11-1,-10 10 0,-6 9 0,-5 4 1,0 1-1,4-2-1,4-9-2,14-5-4,0-23-15,26-1-17,0-22 0,19-9-2,3-21-1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2-11T01:43:55.0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2-11T01:43:55.856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9795 8144</inkml:trace>
  <inkml:trace contextRef="#ctx1" brushRef="#br0">3144 1855 62,'19'-16'35,"7"0"-1,6-1-1,8 0-30,6 5-3,11 5 1,6-2 1,12 7-1,9 3 0,12 2 1,10-1 0,14 3 0,12-6 1,23 2 0,16-2 0,18-4 0,16-3-1,16-4 0,20-1 0,16-1 0,17 3-1,13-1-1,13 3 1,12 3-2,9 0 1,11 3-1,5-1 1,10 0-1,7-2 1,10 1 0,9-2 1,9-1-1,48 0 1,-33 4 0,7 1 0,4 2 0,9 2 0,0 2-1,3 0 1,0 2 0,-42-2 0,78-2 0,-30-4 0,4-2 1,-4-4-1,1-3 0,40-1-1,-46-2 0,34 0 0,-85 2 0,11 5-1,-21 2 0,-29 5-1,-32 0-3,-73 4-8,1-5-24,-68 1-1,1-4-1,-29 1 0</inkml:trace>
  <inkml:trace contextRef="#ctx1" brushRef="#br0" timeOffset="4274.4548">11320 2262 91,'-11'-19'38,"15"5"1,3-7-3,10 9-34,13-1-1,9 3 1,3 4-2,1-1 1,-4 8-1,-3 8 0,-7-2 1,-6 7 0,-7 4-1,-11 7 1,-10 3-1,-11 12 1,-12 8 0,-13 10 0,-12 6 0,-3 1 0,2-3 0,4-3 0,7-6 0,14-9 1,19-13-2,20-15 0,26-12-2,17-15 0,20-5-3,6-16-5,24 6-24,-4-25-5,13 4 2,-15-8-3</inkml:trace>
  <inkml:trace contextRef="#ctx1" brushRef="#br0" timeOffset="4446.057">12213 2318 83,'-20'3'39,"-2"-5"-2,8 5 0,0-6-30,14 3-10,0 0-18,19-13-15,10 6 0,0-4-2,14 2 0</inkml:trace>
  <inkml:trace contextRef="#ctx1" brushRef="#br0" timeOffset="4680.06">12754 2158 88,'-40'18'38,"-1"13"-2,-13-3 3,8 6-37,3 2 1,13 7 0,8-4 0,19-4-1,18-10 0,27-9 0,26-14-2,17-7 0,20-6-1,4-12-2,12-4-3,-8-21-20,6 11-11,-25-9 1,-14 7-3,-29-4 2</inkml:trace>
  <inkml:trace contextRef="#ctx1" brushRef="#br0" timeOffset="4804.8616">13102 2194 85,'-95'62'38,"17"15"-1,7-1 0,28 2-25,25 7-33,16-19-17,35-3 0,14-20-2,26-4 1</inkml:trace>
  <inkml:trace contextRef="#ctx1" brushRef="#br0" timeOffset="5132.4658">13969 2106 98,'15'-6'39,"-15"6"1,13 9-4,-14 1-35,-1 11-1,0 3 0,0 4-2,3 3-1,0 2-1,11 8-13,-7-11-19,13 6-1,-5-14-1,4 1 1</inkml:trace>
  <inkml:trace contextRef="#ctx1" brushRef="#br0" timeOffset="5335.2684">13841 2249 94,'-10'0'37,"10"0"2,0 0-1,27-5-36,13-1-2,17 5-1,10-8-4,21 9-31,-8-4 0,4 10-1,-14-1-2</inkml:trace>
  <inkml:trace contextRef="#ctx1" brushRef="#br0" timeOffset="5506.8706">13863 2668 108,'-39'10'39,"25"0"0,15-26-8,31-3-33,30 0-3,15-17-22,26 12-11,3-12 1,18 7-1</inkml:trace>
  <inkml:trace contextRef="#ctx1" brushRef="#br0" timeOffset="5881.2754">15025 2213 91,'-30'-19'39,"-11"-2"-1,6 10 1,-3 1-35,-2 16 1,2 6-1,1 11 0,-3 8-1,9 10-1,5 3 0,9 9-1,9 1 0,12-2-1,12-6 1,18-3-1,14-15 1,15-8-1,6-14 1,3-15-1,1-12 0,-5-10 1,-9-7-1,-12-10-1,-15 0 0,-17-6 0,-10 6-1,-13 5-1,-10 8-2,-8 3-1,4 24-17,-15-6-16,10 24 2,-3-1-3,15 13 2</inkml:trace>
  <inkml:trace contextRef="#ctx1" brushRef="#br0" timeOffset="6052.8776">15468 2402 105,'-8'-13'38,"8"13"-2,-11-17-14,7-1-57,20 10-2,2-10 0,16 7-2</inkml:trace>
  <inkml:trace contextRef="#ctx1" brushRef="#br0" timeOffset="6240.08">16051 2049 88,'0'0'40,"0"0"2,-16 12-2,-7 11-18,2 14-20,1 9 0,2 11-2,0 9-1,-1 8-2,10 4-4,-6-11-31,21 7-2,-6-23 0,12-4-2</inkml:trace>
  <inkml:trace contextRef="#ctx1" brushRef="#br1" timeOffset="11544.148">3692 4974 50,'-11'-5'35,"11"5"-3,-13-10 2,3 0-29,10 10-1,12-12 0,4 7 0,1-3 1,6 6-1,5-2-2,9 3 1,5 0-1,8 3-1,4-2 1,5 0-1,7 1-1,9-2 1,8-1-1,6 0 0,8-2 0,8-1 1,5 1-1,7 0 0,4 1 1,10 1-1,2 2 1,5 2-1,0 1 1,7 3-1,8 0 1,7 0-1,6-1 0,5-1 0,9-2 1,9-1-1,8-1 1,7-2 0,0 1 0,4 0 0,1-2 0,4 3 0,-4 2-1,-2-2 1,3 0-1,0 0 0,4-2 0,7-1 0,6-3 0,3-1 0,9-3 0,5 0 1,2-4-1,4 1 0,0-1 1,-3 2-1,-2-3 1,-4 3 0,-6-2 0,-1 1 0,-4 4 0,-3-5 0,-4 3 0,1-2 0,-2 3-1,-6-2 1,-6 2 0,-3 1-1,-11-3 1,-13 6-1,-15-1 0,-20 3 0,-20-1 0,-19 4 0,-20 1-1,-23 0 1,-16 1-1,-18 2 1,-7-1-1,-12-1 0,-13-1-1,0 0-1,0 0-8,-12 3-25,-5 3 0,-13-10-1,-3 6-2</inkml:trace>
  <inkml:trace contextRef="#ctx1" brushRef="#br1" timeOffset="12324.158">7131 5562 60,'10'-6'37,"-10"6"-2,11 23 1,-14 8-26,2 12-8,-1 7 1,0 9 0,-1 1-1,3 3 0,4-2-2,0-8-3,16-1-30,-5-20 0,13-8-3,0-16-1</inkml:trace>
  <inkml:trace contextRef="#ctx1" brushRef="#br1" timeOffset="12495.7602">7603 5748 85,'-12'5'38,"-7"-6"-3,19 1-1,-11 13-48,11-13-21,17-10-1,3-1-2,11 3 1</inkml:trace>
  <inkml:trace contextRef="#ctx1" brushRef="#br1" timeOffset="12838.9646">8104 5571 77,'0'0'39,"0"0"-2,0 0 2,20-11-35,5-1 0,16-2-1,7-8 1,11-1-1,5-6-1,2 1 0,-1 1 0,-4 4-1,-6 3 0,-11 10-1,-12 10 1,-11 15-1,-14 16 0,-12 13 0,-10 12 0,-9 13 0,-4 9 1,-1-1-1,4 2-1,-1-13-7,23 3-24,-3-22-4,22-7-2,7-22 0</inkml:trace>
  <inkml:trace contextRef="#ctx1" brushRef="#br1" timeOffset="13260.17">9555 5449 77,'0'0'37,"0"-12"-1,-1 26 1,-13 6-35,12 7-1,0 9-1,-1 3 0,3 12-3,-1-3 1,8 8-12,-3-16-20,6-2 0,-3-11-1,7-7 0</inkml:trace>
  <inkml:trace contextRef="#ctx1" brushRef="#br1" timeOffset="13447.3724">9485 5633 79,'-18'-8'39,"4"-3"-1,14 11 0,17-19-33,15 5-2,16-2-2,14-4-4,17 10-23,-4-12-11,4 12-1,-13 1-1</inkml:trace>
  <inkml:trace contextRef="#ctx1" brushRef="#br1" timeOffset="13618.9746">9311 6040 100,'-8'14'38,"18"-19"2,27-5-2,15-15-41,18-18-17,24 12-18,1-12 2,7 7-4,-4-2-1</inkml:trace>
  <inkml:trace contextRef="#ctx1" brushRef="#br1" timeOffset="14133.7812">10808 5491 72,'1'-23'38,"-13"2"-2,-1 19 1,-11 9-33,-6 15-1,-7 10-1,0 13 1,-3 12-1,6 6 4,7 2-2,14 0 1,14-7-1,18-8 0,17-16 0,16-11-1,13-20-1,10-14-1,3-19-3,-1-11 1,-8-11 0,-9-8-1,-16-6 0,-17 2 0,-18 1 1,-17 6-3,-14 12 2,-18 10 0,-5 14 0,-7 11-2,4 19-2,-5-2-23,22 20-9,6-4 1,23 9-2</inkml:trace>
  <inkml:trace contextRef="#ctx1" brushRef="#br1" timeOffset="14305.3834">11514 5679 91,'-24'6'37,"1"-8"-6,2-11-28,23-2-40,3-11-1,20 2-2</inkml:trace>
  <inkml:trace contextRef="#ctx1" brushRef="#br1" timeOffset="14523.7862">11969 5272 94,'-22'9'38,"-1"11"2,5 17-5,-8 8-32,3 13-1,-1 6 0,3 11 0,4 0-2,6-3 0,12-6-3,3-18-21,21-1-12,3-19-1,16-8-2,2-18 2</inkml:trace>
  <inkml:trace contextRef="#ctx1" brushRef="#br1" timeOffset="15022.9926">12280 5650 88,'-10'11'39,"-8"-4"0,8 16 1,-3-2-36,1 7 2,-2 0-2,5 2 1,1-2-3,6-5 2,5-7-3,8-13 3,7-11-4,4-7-1,6-9 1,3-4-2,-2-3 3,1-1-3,-4 1 3,-5 4-3,-10 9 2,1 4 1,-12 14-1,10-11 0,-10 11 0,0 0 0,10 18 0,-3-8 0,6-2 0,5-1 0,7-6 0,8-3 1,4-6 0,7-3 0,0-4 0,1-2 0,-4 4 0,-6 1 0,-8 7 0,-8 7-1,-19-2 0,9 25 1,-16-1-2,-3 5 1,-1 6-2,1-2 0,7 9-11,-8-19-8,25 10-5,-12-21-10,23-3-4,1-24 0,19-9 0</inkml:trace>
  <inkml:trace contextRef="#ctx1" brushRef="#br1" timeOffset="15974.6048">16412 2445 67,'0'0'35,"-8"11"-1,1 12 1,-7 4-31,1 10 0,-4-2 0,3 8 0,-3-5 0,5-1-1,0-9 0,9-9 0,3-19-1,0 0 0,19-5 0,-1-15 0,3-10-1,6-3 1,-1-8-1,2-1 0,-1 0-1,-3 4 1,-7 6 0,-2 5-1,-4 9 1,-7 7-1,-4 11 0,0 0 0,-9 11 1,6 3-1,4-1 1,7 4-1,7-4 1,9-1 1,12-9-1,9-3 0,6-8 0,5-4 0,0-6 0,-2-2 0,-6-1 0,-6 0 0,-8 5-1,-10 3 1,-5 7-1,-6 9 1,-5 8-1,-5 16 0,-5 9 1,-2 10-1,1 4 0,-1 7-1,6 2-4,-1-14-9,24 9-9,-9-36-7,31 2-9,-1-28-5,19-5 3</inkml:trace>
  <inkml:trace contextRef="#ctx1" brushRef="#br2" timeOffset="111374.0799">1502 7228 76,'14'-14'38,"-8"-1"-2,-6 15 3,0 0-33,0 0-1,-15 24-1,9 7-1,-6 6-1,2 8-1,1 5-1,2 3 0,4 1-1,3-8-3,14 3-19,-2-24-13,12-6-1,3-21 0,11-8-1</inkml:trace>
  <inkml:trace contextRef="#ctx1" brushRef="#br2" timeOffset="111732.8845">1668 6752 91,'-60'-29'37,"-5"28"-1,-9 19 1,-1 33-33,0 19 0,1 24-1,8 14-1,14 15 0,16 8-1,22 0-1,21-5 0,23-14 0,28-21 0,29-23 0,24-31 0,14-33 0,11-37 1,5-27 0,-4-29 0,-8-17 1,-18-13 0,-28-5-1,-33 3-1,-33 5 0,-31 16-1,-32 14-1,-26 21 0,-26 19-1,-12 24 0,-4 15-1,7 22-5,8 6-27,27 13 0,23 0 0,38 0-1</inkml:trace>
  <inkml:trace contextRef="#ctx1" brushRef="#br2" timeOffset="112450.4937">3056 7122 86,'0'0'34,"0"0"1,0 0-2,-11 24-28,3 6-3,0 10 0,-3 5 1,2 11-2,0 1 0,2 4 0,0-5 1,4-5-2,0-12 1,3-8 1,1-16 0,-1-15-1,10-24 0,-1-13 0,1-16 0,5-11 1,2-9-1,0-9-1,0 1 1,1 4-1,-2 11 0,-2 12 1,-4 12 1,-2 15-2,-2 16 2,-6 11-1,8 31 0,-3 4 0,2 3 0,7 2 0,9-2-1,8-4 1,12-15 0,12-13-1,7-16 1,8-12 0,4-12 0,-1-5 0,-6-5 0,-5 4 0,-13 2 0,-9 9-1,-13 11 0,-10 10 0,-13 19 0,-8 13 0,-9 16-1,-5 8 1,0 13-2,-1 4 0,5 4-2,5-4-3,20 0-20,-2-20-10,24-4-1,3-21-1,17-8 0</inkml:trace>
  <inkml:trace contextRef="#ctx1" brushRef="#br2" timeOffset="112793.6981">4300 7158 103,'-20'4'39,"-12"4"0,1 20 0,-10 3-36,7 12 0,3 2 0,7 4-1,6 0-1,11-4 0,13-12 1,11-11-1,13-16-1,11-15 1,8-12-1,2-13 0,1-9 1,-2-7-1,-8-3 1,-4 2 0,-12 7-1,-6 9 1,-11 8-1,-9 27 1,0 0-1,-18 19 0,0 15 0,-1 10-1,3 7 0,4 1-2,12 0-1,8-14-6,29-3-28,5-24 0,24-6-1,2-18-3</inkml:trace>
  <inkml:trace contextRef="#ctx1" brushRef="#br2" timeOffset="113121.3023">5105 7250 97,'-44'36'38,"1"13"0,-8-2-2,8 8-34,0-2-1,6-5-1,9-6-3,9-17-6,20-4-25,-1-21-1,16-12 0,-1-17-1,9-2 28,-6-9 5,-4-7 5,-3 6 8,-15-4 26,7 20 1,-13-4 2,10 29-1,-17-15-26,17 15-3,6 19-4,10-2-2,11 1-3,10-2-3,19 10-9,5-17-25,26 5-3,0-12-1,16 2-1</inkml:trace>
  <inkml:trace contextRef="#ctx1" brushRef="#br2" timeOffset="113885.7121">6052 7339 77,'0'-21'36,"4"6"0,-4-7-5,6 10-24,-5 2 0,-1 10-1,0 0-2,1 27-1,-6-2 1,2 11-1,-4 4-1,1 8-1,-2 2 1,3 2-1,2-4 0,4-6 0,1-9-1,4-7 1,2-14-1,3-8 0,0-15 1,2-9-1,-1-9 1,-1-9 0,-2-7 0,-2-9-1,-2-5 0,-2-1 0,1 2 1,-2 6-1,2 6 0,-1 7 0,4 7 0,4 12 1,5 10-1,4 6 0,4 8 1,1 3-1,5 4-1,1 3 1,-1 3 0,-5 4 0,-4 2 0,-8 5-2,-7 2 2,-9 1 0,-7 1 0,-9 1 0,-7-1 0,-6 0 0,-5-1 0,0-2 1,0 1-1,0 3 0,1 7 0,3 5 0,2 7-1,4 5 2,3 7-2,4 5 1,3 0-1,7-8-2,13-1-7,-1-22-27,24-6-2,3-27 1,19-10-1</inkml:trace>
  <inkml:trace contextRef="#ctx1" brushRef="#br2" timeOffset="114244.5167">6634 7305 104,'0'0'41,"-26"-1"-1,14 16-2,-5-1-35,4 9-1,-1 3 1,2 8-2,2 5 1,3 4-2,3-2 1,6 0 1,5-8-2,6-6 0,5-14 0,6-10 1,5-16-1,4-12 0,2-9 0,1-8 0,-5-7-1,-5-3 1,-8 4-1,-7 4 1,-11 8-1,-9 10 0,-10 8-1,-5 10 1,1 12-3,-1 2-3,20 12-29,4-18-3,7 27 1,15-24-2</inkml:trace>
  <inkml:trace contextRef="#ctx1" brushRef="#br2" timeOffset="114603.3213">7337 7184 101,'-21'-3'38,"-3"11"2,-18-4-1,5 9-32,-7 1-4,5 4 0,4 2-1,9 5-2,13-2 2,11-2-1,16-2 0,15-6-1,11-1 1,6-4-2,5-1 2,1-4 0,-6 0-1,-5 1 1,-12 4-1,-11 3 0,-12 3 1,-12 4-1,-9 3 0,-8 1-1,-5 2 0,-3 0 0,0 0-1,3-4-1,7-3-2,6-11-3,15-6-26,16-5-5,13-8 0,4-16 0</inkml:trace>
  <inkml:trace contextRef="#ctx1" brushRef="#br2" timeOffset="114962.1259">7830 7183 103,'-15'-15'39,"0"17"2,-12-4-2,3 13-34,-7-4-2,3 7 0,-2 2-1,4 9-1,4 0 1,9 2-2,6-2 1,11-1 0,13-4-1,8-5 0,13-5 1,6-8 0,6-3-1,0-2 0,-2-1 0,-8 2 1,-6 3-1,-12 6 1,-12 5-1,-9 4 0,-13 4 1,-6 6-1,-4-1-1,-1 2 0,1-2-1,3-4-2,13-4-1,6-17-8,13 4-25,2-18-2,19 0 1,-4-16 0</inkml:trace>
  <inkml:trace contextRef="#ctx1" brushRef="#br2" timeOffset="115149.3283">8192 7253 108,'0'0'39,"0"0"0,-17 30-2,3-6-33,0 10-2,-2 5 0,0 7-1,4 2 0,4-1-1,4-2 0,6-12-1,8-5-4,-10-28-31,28 10-3,-9-28 1,10-6-2</inkml:trace>
  <inkml:trace contextRef="#ctx1" brushRef="#br2" timeOffset="115305.3303">8178 6923 112,'-27'-13'41,"-7"2"0,10 11-4,1-1-41,2-9-32,21 10-4,9-21 1,11 7-3</inkml:trace>
  <inkml:trace contextRef="#ctx1" brushRef="#br2" timeOffset="115944.9385">8504 6692 88,'22'-36'38,"-3"16"0,-16 8 1,-3 12-30,-4 16-3,-3 9-1,-6 10-1,3 10-2,-2 9 0,4 11 0,1 6 0,2 5-1,-2 6 1,2-1-1,0-3 0,2-5-1,1-10 1,3-7-1,1-14 1,4-8-1,2-19 1,-8-15 0,21-6 0,-9-13 0,0-12-1,0-6 2,-3-6-2,3-5 1,-1 3-1,1 4 1,-1 5-2,2 10 2,2 12-1,4 9-1,0 12 1,0 13-1,-1 8 1,-1 6 0,-5 4 0,-5 2 0,-8 1 1,-9-2-1,-10-2 0,-5-7 1,-8-6-2,-3-8-1,1-7-1,2-12-2,13-5-6,0-26-28,27-1-1,3-22 1,23-1-1</inkml:trace>
  <inkml:trace contextRef="#ctx1" brushRef="#br2" timeOffset="116163.3413">9002 6751 112,'0'0'40,"0"0"1,-17 18-2,-15 6-35,9 14-1,-3 10-1,0 11 0,0 8-1,1 9-2,4 2 1,4-2-1,5 0-1,5-11-4,10-1-4,0-22-29,19-5-1,1-25 2,13-6-3</inkml:trace>
  <inkml:trace contextRef="#ctx1" brushRef="#br2" timeOffset="116490.9455">9046 7266 104,'-17'18'39,"13"10"1,-4-9-2,26 0-34,-4-5 0,10-6-1,5-9 0,5-9 0,2-9-1,1-3 0,-3-7-1,-9-1 1,-6-3-1,-8 3 0,-10 5 0,-6 6-1,-10 11 0,-8 10 1,-8 12-1,-2 14-1,-3 9 2,2 7-1,5 4 0,9 2 0,11-2-1,16-8-2,23-3-3,7-24-22,32 5-11,6-18-2,23 0 0,6-16 0</inkml:trace>
  <inkml:trace contextRef="#ctx1" brushRef="#br2" timeOffset="116756.1489">9942 7274 105,'0'0'39,"15"-13"-1,19 8-1,9-5-40,3-3-4,17 10-19,-11-6-11,3 9 1,-12-2-3,-5 7 2</inkml:trace>
  <inkml:trace contextRef="#ctx1" brushRef="#br2" timeOffset="116896.5507">9985 7478 112,'-38'30'39,"10"-15"2,28-2-3,23-13-38,21-14-7,33-1-30,11-12-3,25 1 1,7-12-2</inkml:trace>
  <inkml:trace contextRef="#ctx1" brushRef="#br2" timeOffset="117395.7571">11486 6544 72,'-12'-13'36,"-7"12"0,-13 9 1,-3 14-27,-18 11-2,-2 21 0,-11 17-1,-1 21-1,-4 13-1,9 14-1,9 0-1,15 4-3,23-4-2,19-16-4,39-11-31,15-27-2,32-17-1,17-26-1</inkml:trace>
  <inkml:trace contextRef="#ctx1" brushRef="#br2" timeOffset="117863.7631">11705 7144 107,'5'-21'38,"18"12"1,5-12-3,13 3-34,8-6 1,8 4-1,0-1 0,-3 9-1,-7 6 0,-9 8 1,-15 11-1,-15 10 0,-18 11-1,-17 10 2,-12 8-1,-9 4-1,-4 3 0,1-1 0,6-5 1,10-6-1,17-8 0,15-12-2,22-10 0,18-13-2,22 0-9,4-20-25,18 2-2,-4-13-1,10 0 1</inkml:trace>
  <inkml:trace contextRef="#ctx1" brushRef="#br2" timeOffset="118035.3653">12504 7197 105,'-17'-1'38,"17"1"0,-14-7-5,16-4-40,15 3-28,-4-6-3,9 6 2,-1-4-2</inkml:trace>
  <inkml:trace contextRef="#ctx1" brushRef="#br2" timeOffset="118300.5687">12867 7024 97,'-18'-7'37,"-1"18"3,-11-4-2,2 12-31,-8 5-1,5 9-1,0 2-1,9 7-3,9-2 1,14-3-1,20-7 1,18-11-2,21-13-1,12-9 0,15-10-3,3-15 0,10 5-21,-14-18-13,-5 5-2,-24-10 2,-10 9-2</inkml:trace>
  <inkml:trace contextRef="#ctx1" brushRef="#br2" timeOffset="118425.3703">13150 6994 112,'-57'48'40,"-4"8"1,12 12-3,0 4-34,18-4-3,13-4-3,8-10-4,25 0-32,-3-15-3,19-2 0,-1-16 0</inkml:trace>
  <inkml:trace contextRef="#ctx1" brushRef="#br2" timeOffset="119517.3843">14796 7048 67,'-10'-11'35,"-5"6"0,-9 1 1,-1 16-25,-10-4-3,5 14-2,-7 2 0,6 12-1,-2 7-2,10 4-1,6 0 0,12 2-2,10-7 1,13-5-1,11-13 1,12-11-2,10-19 3,7-12 2,3-14-2,3-9 1,-6-8-1,-10-4 1,-13-3-1,-14 3-1,-16 6-1,-17 8 0,-14 9-1,-9 10 0,-6 12-1,-3 7-2,13 19-13,1-6-20,19 12-2,9-6 0,22 8-1</inkml:trace>
  <inkml:trace contextRef="#ctx1" brushRef="#br2" timeOffset="119688.9865">15349 7234 111,'-17'-3'38,"7"1"-1,-3-8-5,7-13-56,12 9-14,-1-10 0,12 3-1,-1-8 0</inkml:trace>
  <inkml:trace contextRef="#ctx1" brushRef="#br2" timeOffset="119891.7891">15635 6902 105,'-5'26'39,"-13"4"0,4 14-1,-14 1-35,8 10 0,-1 2-2,3-1-2,2 1-2,2-12-4,17 0-31,-5-14-2,13-2 0,3-18-1</inkml:trace>
  <inkml:trace contextRef="#ctx1" brushRef="#br2" timeOffset="120453.3963">15951 6461 63,'18'22'33,"8"2"0,6 6-1,10 17-23,0 1-4,6 15 0,-9 6-1,-3 13 2,-18 4-4,-11 6 3,-20-2-4,-12 0-1,-11-7 1,-6-8-3,1-10-3,-2-21-22,15-7-8,9-21-2,19-16 0</inkml:trace>
  <inkml:trace contextRef="#ctx1" brushRef="#br2" timeOffset="120859.0015">16864 6824 92,'4'-12'36,"-4"12"1,-11 0 0,-9 13-32,9 14-2,-3 9 0,2 10 0,-2 5-2,4 6 0,3 1-1,2 1-1,4-4-3,-1-11-6,13 0-27,-10-15 0,6-3-1,-7-11-1</inkml:trace>
  <inkml:trace contextRef="#ctx1" brushRef="#br2" timeOffset="121030.6037">16620 7173 104,'-20'-20'37,"15"7"3,6-4-3,19 7-33,16-3-3,11-7-6,24 8-30,1-10-3,18 6-1,0-6 0</inkml:trace>
  <inkml:trace contextRef="#ctx1" brushRef="#br2" timeOffset="121467.4093">17971 6342 76,'-37'15'37,"-15"11"-1,-1 22 2,-19 9-29,14 23-1,-2 7-1,11 13-1,9 2-3,13 1 1,13-5-4,16-9-1,21-6-9,5-23-27,24-6-2,4-19 0,14-7-2</inkml:trace>
  <inkml:trace contextRef="#ctx1" brushRef="#br2" timeOffset="121795.0135">18239 6710 104,'0'0'38,"-4"29"1,-15-2-1,4 16-35,-12 10-2,-1 11 1,-3 3 0,3 3 0,6-1-2,8-7-3,15-3-3,2-18-31,23-7-2,4-16-1,18-8 1</inkml:trace>
  <inkml:trace contextRef="#ctx1" brushRef="#br2" timeOffset="121951.0155">18393 7143 107,'-34'-4'38,"6"4"-1,4-1-7,3-7-63,21 8-4,8-21 0,19 6-2</inkml:trace>
  <inkml:trace contextRef="#ctx1" brushRef="#br2" timeOffset="122278.6197">18746 6855 110,'11'4'39,"4"-13"1,16 13-6,3-15-29,10 2 0,2-2-2,4 3 0,-4 1-1,-2 3 0,-7 2-1,-6 8 1,-7 6-1,-12 8 0,-11 10-1,-10 10 0,-9 8 0,-9 6 0,-3 5 0,-3 2-2,4-1-2,2-10-7,16 2-27,2-20-4,23-6 2,6-15-4</inkml:trace>
  <inkml:trace contextRef="#ctx1" brushRef="#br2" timeOffset="123729.4383">20610 6875 61,'0'0'33,"-3"-18"2,3 18-2,-18-25-19,18 25-4,-18-12-3,18 12-1,-26 2-1,13 13-1,-5 2-1,3 14 0,-3 6-1,5 8 0,1 6-1,5 3 1,6-1-1,7 0 1,8-4-1,9-10-1,9-14 1,9-11 0,7-13 0,7-12 0,3-15 1,0-10-2,-4-12 1,-6-7 1,-10 0-1,-14-3-1,-17 1 0,-12 4 0,-15 8 1,-14 6-2,-8 13 1,-5 8 0,2 13-2,-1 5-4,20 21-23,-2-4-9,22 9-1,7 0-1</inkml:trace>
  <inkml:trace contextRef="#ctx1" brushRef="#br2" timeOffset="123901.0405">21180 7102 117,'-16'-7'38,"3"-8"-1,6 3-9,12-2-63,-5-9-4,12 4 1,1-4-2</inkml:trace>
  <inkml:trace contextRef="#ctx1" brushRef="#br2" timeOffset="124150.6437">21591 6769 111,'0'0'39,"-15"-6"2,11 18-2,-8 2-36,2 12 1,-4 9-1,-1 10-1,-4 5-1,2 7 0,0-1-2,4-3-1,9-1-6,-3-17-29,22-3-3,1-16 0,14-4-1</inkml:trace>
  <inkml:trace contextRef="#ctx1" brushRef="#br2" timeOffset="124462.6477">21680 6456 106,'26'0'40,"-8"11"-1,15 18 0,-1 3-36,5 11 1,-1 7-2,-1 11 2,-7 8-3,-6 5 1,-9 4-1,-10-1 1,-11-1-2,-9 0 1,-8-7-3,-5-9-1,2-4-7,-9-21-29,12-5-2,-5-17-1,11-7 1</inkml:trace>
  <inkml:trace contextRef="#ctx1" brushRef="#br3" timeOffset="128737.1025">13909 6921 75,'5'-12'37,"-5"-5"-1,0 17 1,0-18-26,0 18-6,0 0 0,0 0 0,0 0-2,0 0 0,-2 22-1,0 3 0,-1 11-1,0 9 1,-4 9-1,1 11-3,-3 4 2,1 4-2,0-4 1,2-5-1,1-5 1,5-8-2,6-10 0,-1-13-1,8-4-5,-13-24-25,15 15-4,-15-15 1,13-10-2</inkml:trace>
  <inkml:trace contextRef="#ctx1" brushRef="#br3" timeOffset="129111.5073">13596 7289 74,'-31'0'37,"6"10"-1,-1-6 0,9 11-26,-1-6-3,14 6-2,4-15 0,13 19-2,10-18 1,17 0-1,8-8 1,16 1 0,10-8 0,10-3-1,4-3-1,4 0 1,-1-2-2,-6 2 1,-8 4-1,-12 1-1,-12 6 0,-14 3 0,-10 4 0,-12 2-1,-17 0 0,0 0-1,3 11-1,-3-11-3,-10 9-6,-2-12-26,12 3-2,0 0 0,-1-17 0</inkml:trace>
  <inkml:trace contextRef="#ctx1" brushRef="#br3" timeOffset="130047.5193">19681 6722 85,'3'-18'34,"-4"0"3,4 8-1,-6-4-30,3 14-2,0 0 1,0 0 0,0 0-1,1 29 0,-1-1-2,-1 12 2,0 8-3,-1 9 1,-2 5-1,0 1 0,-2 2-1,0-3 1,-1-4-2,1-6-1,3-6-2,-2-14-4,12 5-14,-7-20-19,10-1 3,-10-16-3,16 3 3</inkml:trace>
  <inkml:trace contextRef="#ctx1" brushRef="#br3" timeOffset="130343.9231">19403 7013 96,'-27'0'39,"4"-2"1,23 2-1,5 11-29,30-8-4,14-6-1,19-1-1,7-4-1,7 0 0,2-4-1,-1 3-1,-9 0 0,-14 2-1,-10 2 0,-15 2-1,-9 2 0,-9 0-1,-6 1 0,-11 0-2,0 0-1,0 0-4,12-6-29,-12 6-1,0 0 0,-19-12-1</inkml:trace>
  <inkml:trace contextRef="#ctx1" brushRef="#br0" timeOffset="134486.3807">9999 8652 79,'0'0'38,"0"0"-1,13-1 0,3-12-33,21 1-2,8-3-2,5-2-3,9 13-15,-10-9-18,-4 11 0,-17 2-2,-7 11 1</inkml:trace>
  <inkml:trace contextRef="#ctx1" brushRef="#br0" timeOffset="134642.3827">9998 8922 96,'-8'25'39,"8"-25"0,43 8-1,13-25-39,25-18-17,31 3-20,5-11 0,16-3-3,4-4 1</inkml:trace>
  <inkml:trace contextRef="#ctx1" brushRef="#br0" timeOffset="172207.6643">11555 8314 83,'38'-19'40,"4"-14"-2,16 6 0,4-7-36,13 4 0,3 4-1,-3 12 0,-9 9 0,-15 13-1,-19 19-1,-24 13 0,-27 16 1,-21 13-1,-18 8 2,-13 3-1,-8 0 0,3 1 2,5-8 1,16-11-1,19-14 0,24-14 0,24-17 0,26-10-1,22-12-1,19-10-2,15-3-3,1-11-4,14 5-29,-14-8-1,-3 4-1,-14-6-1</inkml:trace>
  <inkml:trace contextRef="#ctx1" brushRef="#br0" timeOffset="172379.2665">12607 8471 83,'-11'0'34,"9"-10"-22,16-7-12,14-4-37,18 0-2</inkml:trace>
  <inkml:trace contextRef="#ctx1" brushRef="#br0" timeOffset="172675.6703">13143 8248 76,'-51'13'40,"0"10"-2,-10-3 2,8 4-34,4-1-2,16 5 1,15-5-3,18-1 0,19-5-1,22-3 0,15-5-1,10 0 0,4 3 0,0 3 0,-10 6 0,-10 4 0,-17 8-1,-18 2 0,-12 5-1,-14-3 0,-5 0-4,-17-18-19,12 3-12,-5-18-2,12-7 0,3-16 1</inkml:trace>
  <inkml:trace contextRef="#ctx1" brushRef="#br0" timeOffset="172847.2725">13089 8240 101,'-17'-9'41,"1"1"1,16 8-2,29-2-37,10-4-4,26 1-5,8-15-17,38 13-9,2-14-7,24 3-2,2-3 0</inkml:trace>
  <inkml:trace contextRef="#ctx1" brushRef="#br0" timeOffset="173221.6773">14476 8168 79,'7'-18'39,"-7"18"-3,0 0 2,-14 26-34,4 1-2,-1 14-1,-1 10 0,-2 4-2,1 6-1,0-1-1,9 5-6,-10-18-23,14 0-3,-4-16-3,9-10 2</inkml:trace>
  <inkml:trace contextRef="#ctx1" brushRef="#br0" timeOffset="173362.0791">14304 8486 79,'-20'-29'39,"-6"0"-1,20 12 2,4-5-32,26 12-2,17-4-2,23 1-4,26 10-19,6-18-10,30 5-9,1-7-2,19-3-2</inkml:trace>
  <inkml:trace contextRef="#ctx1" brushRef="#br0" timeOffset="174266.8907">15745 8033 72,'11'-11'38,"-11"11"-3,0 0 1,0 0-33,-12 24 1,0 5 0,4 13-2,-4 6 0,4 10-2,4 7 1,2-1-3,12 3-3,-2-16-24,15 1-6,0-13-1,12-9-1</inkml:trace>
  <inkml:trace contextRef="#ctx1" brushRef="#br0" timeOffset="174422.8927">16011 8278 82,'-32'-10'38,"9"8"-2,5-2-2,18 4-37,20-2-30,11-4-1,20-1-3,11-5 2</inkml:trace>
  <inkml:trace contextRef="#ctx1" brushRef="#br0" timeOffset="174781.6973">16765 7995 87,'-39'-1'37,"-13"1"-2,2 8 2,-8 1-33,6 12-1,2 1 1,11 6-3,11 4 1,14 1-1,19 2 0,15-2-1,18-1 0,10-4 0,8-1 0,1-2 0,-4 0 0,-8 1 0,-13-1 0,-15 0 1,-20 0-2,-14-5 2,-15-5-1,-9-5 0,-4-10 0,1-11 0,7-12 1,14-11-1,13-9 1,20-7-1,15-4 0,13-1-2,14 9-11,-8-2-22,11 13-2,-16 5-1,-4 12-2</inkml:trace>
  <inkml:trace contextRef="#ctx1" brushRef="#br0" timeOffset="175358.9047">10279 9689 96,'35'1'37,"-5"-11"0,14 1-5,10-3-37,-5-10-28,14 8-2,-11-2-1,-3 10-3</inkml:trace>
  <inkml:trace contextRef="#ctx1" brushRef="#br0" timeOffset="175514.9067">10330 9921 97,'-16'19'37,"16"-19"2,28-2-2,16-13-37,21-19-10,21 6-26,5-8-1,10 7 0,0-4-2</inkml:trace>
  <inkml:trace contextRef="#ctx1" brushRef="#br0" timeOffset="175873.7113">11739 9419 85,'-10'-10'37,"10"10"1,-17 2 0,6 8-33,-11 6-2,1 11 0,-7 3 1,1 7-1,3 2 0,6 2 0,9-4 0,20-4 0,16-11-1,20-11 0,23-11-2,16-13-1,15-8-2,8-15-2,7-1-6,-15-21-22,6 7-7,-21-12 0,-11 5-1</inkml:trace>
  <inkml:trace contextRef="#ctx1" brushRef="#br0" timeOffset="176045.3135">12246 9233 89,'-73'76'39,"-2"6"1,17 13 1,7-2-35,20-3-2,16-8-2,21-9-1,20-11-4,11-25-19,24-1-16,1-20-1,11-9-2,-3-17 1</inkml:trace>
  <inkml:trace contextRef="#ctx1" brushRef="#br0" timeOffset="176201.3155">12456 9693 106,'-13'-1'35,"13"1"-10,11-24-29,18 0-33,10-13-3,19-2 0</inkml:trace>
  <inkml:trace contextRef="#ctx1" brushRef="#br0" timeOffset="176684.9217">12810 9365 102,'-34'25'39,"8"-16"0,27 4-10,18-18-27,23-3-1,11-6 1,11 1-1,2-2 0,1 2 1,-8 4-1,-9 5 0,-17 7 1,-13 6-1,-18 6 0,-12 7 0,-13 2 0,-5 5 0,-7 1-1,0 1 1,4-2 0,8-3-1,15-7 0,16-8 0,16-5 0,17-5 0,11-2 0,7 0-1,1 1 1,-5 3 0,-14 9 2,-16 6 0,-21 9-1,-19 5 1,-19 4-1,-10 1 1,-11 1-1,0-4-1,4-3-2,3-11-5,24 7-18,-4-29-8,28 2-8,16-23 0,19-3-1</inkml:trace>
  <inkml:trace contextRef="#ctx1" brushRef="#br0" timeOffset="177589.7333">13948 9542 69,'13'-23'36,"1"7"-1,-7-1 2,-7 17-31,7-13-1,-7 13-1,-10 23 1,0 3-1,-6 2 0,-1 6 0,0 0-1,4 1 1,1-6-2,6-4 0,3-8-1,3-17 1,14 7-1,1-16 0,4-8-1,1-6-1,2-6 1,-1-3-1,-4-2 1,-1 3-1,-4 2 0,-3 6 0,-4 5 1,-3 6 1,-2 12-1,0 0 1,0 0 0,6 14 0,0 1 0,2 4-1,6-1 2,4-1-1,8-4 0,8-6 0,9-9-1,6-8 1,4-8 0,3-7 0,-1-4-1,1-2 0,-7 2 1,-10 5 0,-9 6 0,-8 12-1,-9 13 1,-9 10 0,-7 10-1,-6 9 0,-1 7-2,-1-3-2,11 13-13,-14-22-8,23 10-10,-6-21-4,12 0-4,-4-16 3</inkml:trace>
  <inkml:trace contextRef="#ctx1" brushRef="#br2" timeOffset="182956.2021">1397 10680 80,'17'-28'37,"6"11"-1,0-8 0,8 8-35,6 1 0,4 8 1,-5 6-1,-5 14 1,-12 12-1,-12 11 0,-13 11 0,-10 6 0,-11 4 0,-7 3 0,-5-1 0,2-6-2,6-7 2,10-8-2,8-10 2,17-7-2,13-9 1,16-7-1,14-10 0,9-3 2,10-4-4,0-10-2,14 3-25,-13-14-4,6 0-2,-15-13 0</inkml:trace>
  <inkml:trace contextRef="#ctx1" brushRef="#br2" timeOffset="183330.6069">1743 10167 89,'-98'19'36,"-10"7"-2,8 22 2,-2 7-34,17 18 1,14 11-1,18 14 1,16 6-2,23 6-1,22 0 1,22-3-2,23-9 1,21-16-1,21-21 1,14-23-1,7-25 2,8-22 0,-2-25 0,-4-19 2,-10-18-1,-15-15 0,-22-9-1,-25-6 0,-22 2-1,-28 1-1,-21 8 1,-24 7-3,-21 15 2,-18 13-2,-5 19 0,-4 6-4,21 23-27,2 2-2,26 17-2,22-3 0</inkml:trace>
  <inkml:trace contextRef="#ctx1" brushRef="#br2" timeOffset="184048.2161">2753 10574 73,'26'-22'36,"-10"3"-1,-2 17 1,-14 2-30,-6 32-2,-8 2 0,-1 15 0,-7 9-2,0 6 1,-3 5-3,3 0 0,4-5 1,4-10-2,5-11 1,3-11-1,6-15 2,0-17-2,14-9 3,-1-16 1,1-13-1,2-8 1,0-12-2,3-7 1,-4-3-1,1 3 1,-7 7-1,1 9-1,-5 10 0,0 12 0,-4 13 1,-1 14-1,4 14 0,-2 8 1,5 4-1,4 4 1,7 1 0,5-3 0,8-6-1,9-7 1,7-12 1,8-10-1,4-9 0,0-6 0,-2-3 0,-8 1 0,-6 1 0,-9 5 0,-12 10-1,-11 14 1,-11 15-1,-7 10 1,-5 12-1,-5 5 0,1 7-1,2 4 0,3 0-2,5-9-3,12-7 0,4-15-6,20-1-11,-7-29-12,23 2-1,-6-22-2,12 2 4</inkml:trace>
  <inkml:trace contextRef="#ctx1" brushRef="#br2" timeOffset="184219.8183">3701 10800 89,'-4'-15'34,"4"15"2,-18 12-1,10 14-27,-13 3-3,3 12-2,0 2-2,3 2-2,3-2-1,5-9-3,12-1-12,1-23-21,16-7 0,2-23 0,15-5 2</inkml:trace>
  <inkml:trace contextRef="#ctx1" brushRef="#br2" timeOffset="184641.0237">3807 10506 95,'-18'8'38,"-1"0"1,18 11-2,-2-1-33,19-1-1,9-4 1,9 6 0,-2-1-1,3 6 1,-6 4-1,-7 7-1,-13 3 0,-10 4-1,-12 5 0,-7 0-1,-6-3 0,-1-5 0,2-9-1,5-7 1,20-23 0,0 0 0,11-10 0,15-17 1,10-4 0,5-7-1,4 0 2,0-1-2,-3 6 0,-9 10 0,-6 11 0,-9 12 0,-9 11-1,-6 10 1,-2 10-2,-2 2-1,2 9-2,2-6-5,14 7-9,-8-19-10,26 6-9,-6-19-2,19-1-1,-3-15 2</inkml:trace>
  <inkml:trace contextRef="#ctx1" brushRef="#br2" timeOffset="184750.2251">4600 10949 99,'-17'4'37,"-7"-4"-3,2-3-10,5 7-57,2-8-4,15 4 1,0 0-2</inkml:trace>
  <inkml:trace contextRef="#ctx1" brushRef="#br2" timeOffset="185436.6339">5274 10793 83,'6'-24'38,"-3"-2"-1,8 12 2,-8 1-31,-3 13-2,8 20-3,-8 6 1,-8 10-2,0 10 0,-2 5-1,0 4-1,0-1 1,2-4-1,2-7 0,4-8-1,3-8 1,5-12-1,-6-15 1,15-3 0,-5-15 0,2-8 1,-3-10 0,0-8 1,-1-8-1,2-4 1,0-3-1,5 1 0,1 2 0,3 6 1,6 5-3,4 9 1,4 10 0,0 10 0,1 10 0,-5 5 0,-1 9 0,-8 7 0,-6 6 0,-6 4 0,-9 5 0,-6 1 0,-7 1 0,-5 2 1,-6-1-1,-2-1 0,-1-1 0,-3 0 0,0 1-1,2 4-1,1 3 2,-1 7-2,0 6 1,0 5-1,2 1 1,5 0 0,6-3 0,5-7-1,15-8-2,5-25-11,33 1-9,-5-33-10,27-5-4,-2-22-2,15-4 1</inkml:trace>
  <inkml:trace contextRef="#ctx1" brushRef="#br2" timeOffset="185779.8383">5925 10757 107,'-22'5'40,"6"15"0,-11-3-4,4 9-32,-3 5-2,7 6 0,0 0 0,5 1-2,7-4 0,7-4 0,7-7 0,8-9-1,10-13 2,2-9 1,4-10-1,0-10 2,0-8-2,-2-5 1,-6-4-2,-5-2 2,-9 2-3,-6 4 0,-5 9-1,-8 7 0,-1 11-2,-5 4-2,16 10-6,-20 6-13,34 13-10,-3-14-3,22 10-1,4-13 2</inkml:trace>
  <inkml:trace contextRef="#ctx1" brushRef="#br2" timeOffset="186123.0427">6477 10654 91,'0'0'37,"-12"-13"1,-7 17 0,-13-5-30,4 7-2,-6 0-1,7 6-2,0 0 0,10 2 0,4 1-1,9 1-1,9 1 0,8-4 0,6 0-1,7-1 1,4-3-1,1-1 1,-1 0-1,-3-1 0,-5 2 1,-7 4 0,-10 4-1,-11 4 0,-10 2 0,-7 5 0,-4-2-1,-1 0-2,1-2 1,5-7-3,13-5 1,9-12-5,22-4-11,-3-20-7,24 3-11,-3-15 1,17 3-1,-5-14 2</inkml:trace>
  <inkml:trace contextRef="#ctx1" brushRef="#br2" timeOffset="186450.6469">6825 10639 106,'-8'-10'38,"-5"20"1,-13-8-9,2 18-24,-3 1-2,2 4 0,1 3 0,5 0-1,5-1-1,11-4 0,6-6 0,13-5-1,8-5 0,8-4-1,4-3 0,4-1 0,-5 0 0,-1 2 1,-10 4-1,-10 3 0,-13 6 0,-10 1 0,-8 4 0,-6 2-1,-2-1 1,1-1-2,4 0-2,5-9-3,19 0-3,-4-10-13,34-7-7,-5-12-9,18 3 0,-2-14 0,13 1 3</inkml:trace>
  <inkml:trace contextRef="#ctx1" brushRef="#br2" timeOffset="186606.6489">7213 10727 104,'0'0'39,"0"0"0,-13 3-1,-17 15-33,4 10-2,-2 2-2,2 6 0,7-2-1,5-1-2,9-2-3,3-20-15,25 6-8,-6-24-12,18-5 2,-3-18-3,11-6 3</inkml:trace>
  <inkml:trace contextRef="#ctx1" brushRef="#br2" timeOffset="186747.0507">7276 10168 95,'-18'-6'38,"2"1"-4,16 5-3,0 0-62,23-19-5,10 11 1,0-5-2</inkml:trace>
  <inkml:trace contextRef="#ctx1" brushRef="#br2" timeOffset="187183.8563">7569 10045 90,'12'13'38,"-15"2"0,-2 19 1,-16 4-27,3 14-6,-3 11-3,3 10 1,-2 8-1,5 6 0,1-2-1,3-2 1,5-6-1,-1-8-1,1-11 0,2-12 0,0-16 0,3-14-1,1-16 1,0 0-1,8-31 0,1-2 0,4-11 0,3-6-1,4 2 1,0 4 0,2 4 0,2 9-1,0 9 1,0 9-1,-1 12 1,2 10 0,-3 6 0,1 3 0,-2 8-1,-5 2 1,-6 3 0,-6 2 0,-10 2 0,-9-2 0,-7-1 0,-8-4 0,-1-5-2,-1-9-1,9-6-2,1-19-7,22 11-10,4-43-7,25 7-11,0-22 0,19-5-1,0-18 0</inkml:trace>
  <inkml:trace contextRef="#ctx1" brushRef="#br2" timeOffset="187386.6589">8095 10197 104,'-10'36'40,"-21"6"0,3 18 1,-11-4-36,8 16-1,-1-2-1,8 4 0,4-4-2,8-7-2,9-3-2,3-16-4,19 2-14,-16-30-7,24-1-12,-10-19-1,13-2 0,-8-15 2</inkml:trace>
  <inkml:trace contextRef="#ctx1" brushRef="#br2" timeOffset="187729.8633">8082 10735 93,'0'0'39,"15"7"0,-15-7 0,34-2-34,-14 0-1,8 2-1,-2-5 0,4 0-1,-1-4-1,-1-3 0,-6-2 0,-4-3-1,-6-4 1,-7 1 0,-8 0 0,-6 5 0,-7 3 0,-7 8 1,-4 7-1,-3 12 1,-3 12 0,2 7 0,4 5-1,6 3 0,9 2-1,9-4-1,18-2-3,10-18-9,29 6-9,-3-26-7,35 5-11,-2-17-2,22-2 0,4-14 1</inkml:trace>
  <inkml:trace contextRef="#ctx1" brushRef="#br2" timeOffset="188073.0677">9471 10662 99,'-13'3'39,"13"-3"1,0 0-2,29-2-38,5 1-4,6-5-3,18 12-16,-12-11-15,8 9 0,-13-5-1,-2 9 1</inkml:trace>
  <inkml:trace contextRef="#ctx1" brushRef="#br2" timeOffset="188229.0697">9555 10810 102,'-49'12'39,"18"3"2,9-12-2,22-3-35,25-4-3,12-5-5,32 7-15,-7-18-11,27 11-9,-1-10-1,16 8-1</inkml:trace>
  <inkml:trace contextRef="#ctx1" brushRef="#br2" timeOffset="189180.6819">10786 10427 91,'0'0'39,"-2"-12"1,23 6-1,8-5-36,7 3-1,6 1 0,3 3 0,-6 6 0,-5 8-1,-11 6 0,-14 8 0,-13 8 0,-15 3 0,-11 4 0,-5 4 0,-5-3 0,2 1 0,3-7 0,11-5 0,9-7 0,17-6 0,15-9-1,13-8 0,18-5-2,6-8-4,25 8-14,-12-22-8,19 9-12,-8-11 0,6 5-2,-7-7 1</inkml:trace>
  <inkml:trace contextRef="#ctx1" brushRef="#br2" timeOffset="189367.8843">11605 10544 93,'-25'13'38,"0"-9"1,9 1-1,-4 2-37,20-7-1,0 0-2,-1-12-2,18 15-11,2-13-22,11 4-1,-1-6 0,9 2 0</inkml:trace>
  <inkml:trace contextRef="#ctx1" brushRef="#br2" timeOffset="189633.0877">11901 10423 88,'-23'12'40,"4"9"0,-10-6 1,4 11-33,1-3-2,9 5-1,5-6-1,18 1-1,16-6-1,20-7-1,22-7-2,14-10-1,11-5-2,4-10-4,11 10-14,-23-23-12,3 10-6,-26-11 1,-14 11-2</inkml:trace>
  <inkml:trace contextRef="#ctx1" brushRef="#br2" timeOffset="189789.0897">12344 10371 98,'-54'36'39,"-6"3"3,13 18-3,-3 6-34,19 1-1,11-1-3,11-3-2,17 2-7,2-25-15,32 7-13,2-22-6,17-5 0,4-14 0</inkml:trace>
  <inkml:trace contextRef="#ctx1" brushRef="#br2" timeOffset="191208.7079">14213 10446 48,'-23'-5'34,"-1"3"1,-6 0 1,8 13-25,-13-7-1,11 16-2,-9-2-1,9 14-1,-3 3-1,9 8-1,0-1-1,10 3 0,7-2-1,11-5 0,11-8-1,14-9 0,13-13 0,11-13 0,6-14 0,3-9 0,-2-11 0,-7-6-1,-10-5 1,-13 1 0,-19-1-1,-16 6 0,-15 6-1,-12 5 1,-9 10-1,-3 4-1,2 10-1,1 1-4,22 18-17,-1-7-14,25 12 0,6-3-2,19 10 1</inkml:trace>
  <inkml:trace contextRef="#ctx1" brushRef="#br2" timeOffset="191380.3101">14725 10676 98,'-23'-2'39,"7"-1"1,-1-11-4,4-5-39,21 7-9,0-12-26,18 4 0,0-6-1,12 4 0</inkml:trace>
  <inkml:trace contextRef="#ctx1" brushRef="#br2" timeOffset="191545.1157">15069 10376 88,'0'0'39,"-10"25"0,-6-7 0,4 11-33,-3 4-3,4 7-1,-3 4 0,3 2-2,3 0-2,2-6-6,20 2-26,-8-15-6,14-3 2,-2-14-3</inkml:trace>
  <inkml:trace contextRef="#ctx1" brushRef="#br2" timeOffset="191847.9215">15264 10080 94,'21'9'39,"11"15"1,-2-1-3,9 16-33,-5 8-1,0 10 0,-9 8-1,-8 7 1,-14 7-4,-10 2 1,-12-1-2,-13-5 0,0 1-8,-20-19-21,10 0-10,-8-17 0,5-6-1</inkml:trace>
  <inkml:trace contextRef="#ctx1" brushRef="#br2" timeOffset="192331.5277">10916 10044 81,'-32'38'38,"-13"13"-2,-4 25 3,-18 8-34,14 17 1,-2 2-2,16 4 1,12-4-4,24-11 0,26-8-7,21-25-16,44-3-18,27-20 0,35-6-2,19-13 0</inkml:trace>
  <inkml:trace contextRef="#ctx1" brushRef="#br2" timeOffset="193595.1439">16029 10393 38,'0'0'34,"0"0"0,-5 16 0,4 12-18,-15-5-5,10 14-2,-6-2-3,6 9-2,-1-1-5,3-6-4,10 4-24,-6-14-6,7-5 0,-3-10-1</inkml:trace>
  <inkml:trace contextRef="#ctx1" brushRef="#br2" timeOffset="193751.1459">15988 10623 54,'-17'-24'38,"3"9"-1,-6-3 0,7 16-10,2-8-21,11 10-1,12-5-2,15 4-3,14 5-9,5-12-27,21 1-2,6-9 1,13-1-3</inkml:trace>
  <inkml:trace contextRef="#ctx1" brushRef="#br2" timeOffset="194094.3503">16919 9884 94,'-53'58'38,"-13"12"0,5 16-2,-3 5-33,12 10 0,14 0-1,18-3 0,18-7-4,19-14-1,32-3-17,12-25-18,26-8 1,10-18-3,18-9 2</inkml:trace>
  <inkml:trace contextRef="#ctx1" brushRef="#br2" timeOffset="194499.9555">17320 10141 85,'0'0'37,"0"0"0,-10 11 0,0 11-32,9 16 0,-4 6-2,3 14 0,-3 5-2,2 4 1,2-1-3,2-5 0,9 2-8,-6-18-29,16-3 1,0-18-1,10-8-1</inkml:trace>
  <inkml:trace contextRef="#ctx1" brushRef="#br2" timeOffset="194655.9575">17576 10457 99,'-35'-8'39,"8"8"0,0-3-2,12 3-39,15 0-28,14-1-8,15-1-1,4-8 0</inkml:trace>
  <inkml:trace contextRef="#ctx1" brushRef="#br2" timeOffset="195872.7731">20593 10151 58,'-12'-14'31,"-4"2"0,-3 1 1,3 10-23,-5-8 0,9 11-1,-8-5-1,6 10 0,-6-5-1,6 8-1,-5 0 0,-1 6-2,-6 3 0,0 8 0,-8 4-2,2 7 1,-2 2-2,6 6 3,6 2-3,12 3 2,11-5-1,14-7 1,16-8-1,16-7 0,12-13 0,7-13-1,6-11 1,0-14-1,-6-9 1,-7-6-3,-11-8 4,-14-3-2,-14 0 1,-15 2-2,-13 3 3,-11 6-3,-9 9 0,-7 10 2,-7 14-3,-2 7 0,6 17-5,-2-5-13,23 21-17,-1-2-3,19 6 0,8-6 1</inkml:trace>
  <inkml:trace contextRef="#ctx1" brushRef="#br2" timeOffset="196059.9755">21009 10443 106,'-14'-4'38,"-4"-6"-1,9-3-6,9 13-53,9-26-18,13 12 5,0-7-6,14 4 5</inkml:trace>
  <inkml:trace contextRef="#ctx1" brushRef="#br2" timeOffset="196262.7781">21505 10115 112,'-15'13'40,"2"15"2,-9-2-3,11 3-34,-10 10-3,4 5 0,-1 5-4,-1-3-3,11 14-18,-17-20-8,14 8-10,-11-12 0,3 0-3,-5-11 3</inkml:trace>
  <inkml:trace contextRef="#ctx1" brushRef="#br2" timeOffset="199008.4133">17818 10270 46,'-21'1'31,"4"0"4,0-5-2,17 4-21,-19-5-1,19 5 1,0 0-1,0 0-2,0 0-3,0 0-1,13-7-2,12 5 0,11-6 0,15 0-1,11-5 0,11 1-1,5 0 0,1-1 0,-6 2-1,-8 5 1,-15 6-1,-14 7 1,-18 7-1,-14 7-1,-17 9 0,-10 10 2,-11 9-2,-5 9 2,-6 8-2,-3 4 2,1 0-2,4-3 3,8-3-3,7-11-1,16-5-4,0-23-18,25 1-13,-2-18-2,18-4-1,1-13 0</inkml:trace>
  <inkml:trace contextRef="#ctx1" brushRef="#br2" timeOffset="199710.4223">21770 9547 71,'0'0'34,"0"0"2,12 15 1,7 0-30,25 16 0,6 6-1,15 15 0,-1 9-2,2 13-1,-11 8-1,-13 10 0,-20 5-2,-22 4 2,-26 2-3,-19-1 3,-19-4-3,-11-8 2,-4-10-2,3-15 1,9-9-6,4-21-27,31-10-4,11-22-1,21-3-1</inkml:trace>
  <inkml:trace contextRef="#ctx1" brushRef="#br3" timeOffset="204135.6829">12627 10659 56,'-16'0'36,"5"3"-1,-1-6 1,12 3-25,-12-5-4,12 5-1,0 0 0,21-1-2,-6-2 0,11 6-1,6-3 0,13 3 0,8 0 0,7 1-2,8 0 1,4 0 0,1 0-1,-2 1 0,-5 0-1,-5 0 1,-6-1-1,-8 0 0,-10-2 0,-6 0 1,-6 0-1,-8-2 0,-5 0-1,-12 0-2,0 0-3,-1-12-20,1 12-13,0 0 1,1-10-3,-1 10 1</inkml:trace>
  <inkml:trace contextRef="#ctx1" brushRef="#br3" timeOffset="205040.4945">18676 10514 61,'-25'4'36,"3"-8"-1,9 7 0,0-14-24,13 11-2,0 0-1,0 0-2,18 6 0,11 0-2,10-6 0,15 3 0,14-3-1,12 0-1,11-1 0,10-2 0,0-1-1,-4 1 1,-9 0-1,-9 2-1,-16 1 1,-13 1-1,-16 1 1,-11 0-1,-9-1 0,-14-1 0,0 0 0,0 0 0,0 0 0,-10-2-2,10 2 0,-16-4-2,16 4-4,-23-5-18,23 5-12,-14 1-1,14-1-1,0 0 1</inkml:trace>
  <inkml:trace contextRef="#ctx1" brushRef="#br2" timeOffset="210016.9583">9697 11722 68,'-17'1'38,"17"-1"0,-13 2-1,26-2-33,3-4-1,12 1-3,7 0 0,5-1-3,4 6-3,-7-11-14,3 12-15,-7-2-1,-7 6 0,-12-1 2</inkml:trace>
  <inkml:trace contextRef="#ctx1" brushRef="#br2" timeOffset="210172.9603">9858 11851 56,'-41'23'34,"1"-6"2,8 2-1,3-10-24,26 5-5,3-14-3,42 4-1,7-5-4,12-10-17,21 5-16,9-6-1,17 1-2,6-5 1</inkml:trace>
  <inkml:trace contextRef="#ctx1" brushRef="#br2" timeOffset="210937.3701">10749 11777 57,'0'0'37,"0"0"2,0 0-2,0 0-28,22-20-5,10 14 2,9-8-3,13 3 1,6-1-2,10 2-2,-2 2 1,-1 6-1,-9 6 1,-14 9-1,-18 9 1,-22 9-2,-19 11 2,-18 8-1,-14 5 1,-8 6-2,-4-1 2,2-4-2,9-6 2,15-6 1,13-10-1,19-8 1,17-12-2,21-11 1,19-8-1,14-6-1,15-3-3,1-15-8,20 7-26,-4-10-1,7 3-1,-10-6 0</inkml:trace>
  <inkml:trace contextRef="#ctx1" brushRef="#br2" timeOffset="211108.9723">12004 11880 69,'-33'9'35,"7"-1"-2,9-9-8,27 1-59,5-7 0,19-1-3,8-7 2</inkml:trace>
  <inkml:trace contextRef="#ctx1" brushRef="#br2" timeOffset="211592.5785">12535 11648 66,'-23'6'38,"-1"-6"-1,13 1 1,11-1-33,0-12-1,18 3-1,13 2-1,3-2 1,8 2-2,0 1 0,1 3 0,-3 2-1,-4 2 0,-8 3 0,-6 1 0,-6 3 0,-6 2 1,-10-10-1,12 22 2,-11-10-1,-1 1 0,-2-1 0,2 3 0,-2-1 0,0 1 1,2 1-2,0 0-2,2 2 2,-1-1-2,-1 0 3,0 2-3,-3-1 3,-2 0-3,-6-2 3,-4 2 0,-6 1 0,-5 0-1,-8 1 1,-2-2-1,1 0 0,2-2-1,7-3-2,7-11-5,19-2-30,11-6 0,17-7-2,7-10 0</inkml:trace>
  <inkml:trace contextRef="#ctx1" brushRef="#br2" timeOffset="212450.5895">12626 11971 45,'-12'9'36,"12"-9"1,0 0-1,-12-7-25,24 7-2,-2-10-2,12 2-2,5-5-1,7 1-2,5 0 1,2 1-2,1 3 0,-3 5 0,-5 5-1,-6 7 0,-10 8 1,-7 6-1,-10 5 0,-8 5 1,-9 2-1,-9 4 1,-8-3 0,-7 0 0,-7-5 1,-5-5-1,-3-7 1,2-4-1,4-7 0,7-8-1,11-5-1,12-12-3,19 17-14,17-34-21,19 12 0,9-9-1,17 5 0</inkml:trace>
  <inkml:trace contextRef="#ctx1" brushRef="#br2" timeOffset="212918.5955">13804 11598 69,'7'-15'38,"-7"15"0,0 0 0,0 0-34,-15 22-1,7 2 0,-2 8 0,-1 7-3,-3 2 2,2 4-3,1-1 2,3-5-4,7 2-5,-6-21-21,13 0-8,-6-20 1,15 9-3</inkml:trace>
  <inkml:trace contextRef="#ctx1" brushRef="#br2" timeOffset="213074.5975">13741 11869 59,'-12'-16'38,"-10"-2"0,7 10 3,-6-8-29,21 16-4,-14-11-2,26 9-2,17-7-1,19-3 0,27 4-12,8-17-27,32 3-2,5-9-1,19-1-2</inkml:trace>
  <inkml:trace contextRef="#ctx1" brushRef="#br2" timeOffset="213963.8089">14731 11505 62,'7'-22'37,"1"6"1,-5-1-1,-3 17-31,0 0-1,0 0-1,8 25 0,-10 5-1,-1 6 0,-2 8 1,2 5-2,-3 4-1,-1-1 0,1-2-1,3-3-1,1-11-6,17 1-30,-5-18-2,14-7-1,3-17 1</inkml:trace>
  <inkml:trace contextRef="#ctx1" brushRef="#br2" timeOffset="214104.2107">15191 11654 76,'-15'0'40,"-13"-1"-4,4 9 3,-6-4-36,9 0-4,21-4-6,0 0-28,14-12-1,16-7-2,24-2 1</inkml:trace>
  <inkml:trace contextRef="#ctx1" brushRef="#br2" timeOffset="214385.0143">15846 11287 78,'-31'25'39,"-17"4"-1,-2 16 2,-13 5-34,8 7-1,0 9-1,9 2-2,10 0 0,13-2-1,12-7 0,17-8 0,14-12 0,11-10-2,9-17 2,5-8 0,-3-11 0,-4-9-1,-9-7-1,-14-6 2,-11 1-8,-23-12-15,0 15-17,-26-6 1,-5 12-3,-19-2 3</inkml:trace>
  <inkml:trace contextRef="#ctx1" brushRef="#br2" timeOffset="214884.2207">9692 13065 67,'-9'12'40,"9"-12"-2,-7 15 1,7-15-34,24-10-3,12 1-1,9-6-3,14 4-3,-4-14-30,15 7-2,-6-4-2,-2 7 2</inkml:trace>
  <inkml:trace contextRef="#ctx1" brushRef="#br2" timeOffset="215024.6225">9881 13194 78,'-40'25'39,"21"-6"0,19-19-1,25-11-37,37-2-16,18-19-22,22-1-2,10-6 0,13 0 0</inkml:trace>
  <inkml:trace contextRef="#ctx1" brushRef="#br2" timeOffset="215960.6345">11150 12873 57,'0'0'37,"5"-20"-1,15 12 1,9-7-31,17 7-2,7-5 0,10 6-1,3-1 0,1 4-1,-5 0-1,-10 4 0,-12 4 0,-11 0-1,-14 4 1,-11 3 0,-16 1-1,-6 2 0,-8 0 1,-2 1-1,-1 0 0,3-1 1,5 1-1,9-4 0,12 0 0,14-4 1,12-2-1,7 0 0,8 0 1,4 0-1,-2 1 1,-5 5-1,-11 5 1,-13 4 0,-17 7 0,-12 3 0,-17 3 0,-8 4 0,-7-2-1,1-4-1,5-4-2,4-19-8,23 2-28,14-10 0,16-15-1,16-9 0</inkml:trace>
  <inkml:trace contextRef="#ctx1" brushRef="#br2" timeOffset="216132.2367">12222 13018 73,'-17'1'37,"2"-1"-3,4-5-6,-4-4-62,15 9-1,13-15-2,8 7 0</inkml:trace>
  <inkml:trace contextRef="#ctx1" brushRef="#br2" timeOffset="216537.8419">13003 12705 67,'-21'-9'39,"-16"-6"-1,0 6 1,-12-1-35,3 6 0,-6 4 1,1 12-1,-1 5 0,5 11 0,7 3-1,10 4-1,12-1 0,16-2 0,15-10-1,19-8 1,14-14-2,13-10 1,8-10 0,2-8 0,-4-5-1,-5-2 1,-9 4 0,-13 1-1,-12 7 1,-12 9 0,-14 14-1,-5 12 1,-12 15-1,-9 18 1,-10 13-1,-3 8 0,-4 8-1,0-1-3,14 8-9,-7-26-12,33 8-8,-4-29-8,25-6-2,4-23 1</inkml:trace>
  <inkml:trace contextRef="#ctx1" brushRef="#br4" timeOffset="223854.3357">1647 13604 35,'-5'-28'31,"-1"4"1,-6-2 0,1 9-26,-11-1-1,4 12-1,-10 2 1,1 16-1,-7 6 1,2 18 0,-4 8-1,6 14 2,1 7-2,8 13 0,8 1-1,11 4-2,12-6 0,14-7-1,15-16 0,16-15-1,14-22 1,12-19-1,5-21 2,5-18 0,-2-19 0,-7-13 1,-11-10-1,-16-4 0,-18 1-1,-17 3 0,-21 7 0,-17 7-1,-16 12 1,-13 12-2,-8 17 0,-8 8-2,5 17-3,-7 3-27,21 18-2,3 0-1,18 14 1</inkml:trace>
  <inkml:trace contextRef="#ctx1" brushRef="#br4" timeOffset="224072.7385">1865 13856 70,'-7'13'38,"-7"-4"-3,8 13 1,-3-2-33,5 6-1,8 2-1,4 1-3,7 1-2,2-13-13,16 4-18,0-14-2,13-3-1,0-16 0</inkml:trace>
  <inkml:trace contextRef="#ctx1" brushRef="#br4" timeOffset="224478.3437">2432 13707 60,'-31'14'38,"4"14"0,-6-4 1,10 6-30,-2 5-4,11 5 0,4-2-2,10 0-1,7-2 0,13-5-1,9-9 0,10-10-1,7-12 0,6-13 1,3-11-1,0-11 1,-2-10 0,-6-4 0,-5-6 0,-10 1 0,-6 5-1,-8 6 0,-8 11 0,-5 14 0,-5 18 0,-12 14 0,-2 17 0,-3 11 0,1 7-2,1 6 1,7 2-3,1-10-3,20 0-6,-2-22-24,24-3-1,1-21-1,19-3 3</inkml:trace>
  <inkml:trace contextRef="#ctx1" brushRef="#br4" timeOffset="224759.1473">3232 13728 63,'-18'-3'39,"-13"2"-1,2 18 1,-9-4-31,8 17-2,1 1-1,10 8-1,6-3-1,15 1 0,7-7-2,14-6 0,9-10 0,9-6 0,2-9-1,2-11 0,0-6 1,-4-10-2,-5-6 1,-10-4 0,-7-2-1,-10-5-2,-5 4 1,-8-1-2,-3 12-2,-8-1-4,12 19-24,-12-7-3,15 19-1,-9-16 1</inkml:trace>
  <inkml:trace contextRef="#ctx1" brushRef="#br4" timeOffset="224993.1503">3833 13117 72,'-19'33'39,"-12"10"-3,6 26 0,-6 4-31,8 13-2,0 4-2,7 0 0,7-1-2,3-15-5,17 2-28,-7-25-3,10-7-3,-5-24 1</inkml:trace>
  <inkml:trace contextRef="#ctx1" brushRef="#br4" timeOffset="225195.9529">3571 13590 87,'-12'-15'41,"12"15"-1,13-6 0,12 5-37,9-1-2,13-3-1,14 2-3,9-9-5,24 14-18,-2-18-13,19 9-1,2-10 0,14 7 0</inkml:trace>
  <inkml:trace contextRef="#ctx1" brushRef="#br4" timeOffset="225663.9589">4217 13662 58,'-9'12'38,"11"8"0,-2-20 0,24 16-31,-1-15-2,13 1 0,4-10-1,5-2-1,-1-8 0,0-2-2,-8-3 1,-7-2-1,-14 2-1,-13 1 1,-15 5-1,-14 3 0,-9 6 1,-8 8-1,-3 7 0,-3 12 0,1 8 0,6 8 0,9 8 0,11 2 0,12 1 0,16-5 0,16-2-2,14-14-2,25-2-5,3-26-23,29 5-5,-2-19-2,16 0 1</inkml:trace>
  <inkml:trace contextRef="#ctx1" brushRef="#br4" timeOffset="226022.7635">5051 13603 67,'-38'9'39,"-15"1"0,3 17 1,-11-9-32,11 17-2,0-2-1,15 3-1,10-6-1,17-6 0,15-11-1,17-12 0,15-14-1,12-12 0,9-14 0,2-10-1,-1-8 1,-4-7-1,-7-2 1,-7-5-1,-11 1 1,-9 5 0,-9 10 0,-9 10 0,-10 16-1,-10 20 1,-4 17-1,-9 23 0,-2 16-1,0 14 0,2 10-3,6 1-1,16 11-12,-1-26-9,31 8-11,3-20-4,26-1 0,5-18 0</inkml:trace>
  <inkml:trace contextRef="#ctx1" brushRef="#br4" timeOffset="226568.7705">6208 13623 64,'-2'-16'38,"2"16"-1,-16-28 0,1 24-32,-12 2-1,-1 12 1,-11 5-1,1 9-1,-4 6 0,4 6 1,5 1-2,6 2 1,8-2-2,11-4 1,11-7-1,13-8 0,10-10-1,12-8 1,7-10-1,5-7 0,3-10 0,-1-3-1,-5-3 1,-6 0 0,-6 1 0,-11 5 0,-8 3 0,-6 8-1,-10 16 1,0 0 0,-11 6-1,1 11 0,0 7 0,0 4-1,5 6 0,2-3 0,8 0-2,3-9-1,14 1-5,-8-21-22,21 6-5,-3-16-1,7 1 1</inkml:trace>
  <inkml:trace contextRef="#ctx1" brushRef="#br4" timeOffset="226880.7745">6620 13657 52,'3'-15'38,"-10"-1"-1,7 16 0,-17-5-15,7 21-16,-7 5-2,4 9-1,-4 3 0,3 4-1,2-1 0,6-3 0,4-7 0,9-10 0,5-11-1,11-11 1,5-14-1,7-6 1,1-11-1,2-5 0,-3-3 0,-3 4-1,-6 3 1,-5 8-1,-7 10 0,-14 20 0,11-1 0,-12 18-2,1 13-1,-2 3-1,6 10-4,-4-6-4,23 17-22,-7-19-7,17 3-1,2-17 2</inkml:trace>
  <inkml:trace contextRef="#ctx1" brushRef="#br4" timeOffset="227317.5801">7359 13529 69,'-8'-11'40,"8"11"-1,-19-4 2,7 8-36,-8 3-1,1 6-1,-3 3-2,5 6 1,3 2-1,5 0 0,9-2 0,7-2 0,10-5-1,9-1 0,8-4 1,2-1-1,3-1 0,-5 3 1,-4 2 0,-6 3-1,-14 3 1,-10 3 0,-10 1-1,-8 0 0,-3-1-1,-1-4-1,4-1-2,-1-14-4,25 8-24,-6-11-8,17-16 1,3-6-1</inkml:trace>
  <inkml:trace contextRef="#ctx1" brushRef="#br4" timeOffset="227801.1863">7777 13528 77,'1'-12'41,"-1"12"-1,-22 18-2,8 2-35,-3 2 0,2 9 0,-1 3-1,3 2 0,4 0 0,4 1-1,6-6 0,7-4 1,7-9-2,6-7 1,6-10-1,3-8 1,3-8-1,1-7 0,0-5 0,-3-4 0,-4-1 0,-5 0-1,-5 4 2,-4 4-1,-4 5 0,-6 9 0,-3 10 0,0 0 0,-2 22 0,0 1 0,1 6 0,1 3 0,2 2 0,4-3 0,2-4 0,4-6 1,3-7-1,3-9 1,2-11 0,2-8-1,-1-10 1,2-7-1,-1-7 0,-2-4-1,1-2-2,-6-4-2,7 12-7,-14-15-15,20 22-14,-15-5 1,15 14-2,-3-3 2</inkml:trace>
  <inkml:trace contextRef="#ctx1" brushRef="#br4" timeOffset="228487.5951">8502 13674 66,'0'0'41,"21"15"-2,-3-22 1,11 1-35,3-9-1,6-2-1,0-4-1,-2-1 0,-3-1-1,-7 0 0,-8 0 0,-11 4-1,-10 2 0,-8 6 0,-9 5 1,-5 6-1,-7 7 0,1 7 1,-1 6 0,6 5 0,5 4 0,11 1 0,10 0 0,13-3 1,10-2-2,10-7 1,9-4 0,7-5-1,1-4 1,1-4 0,-4-2-1,-5-2 1,-10 1-1,-6 3 1,-10 3-1,-16-4 0,-1 24 0,-12-3 0,-6 4 0,-3 5 0,3 2 0,-2-2-1,2-2 0,7-5 0,5-11 2,7-12-1,0 0 1,23-20 0,-5-7 0,6-4 0,3-8 0,5-5 0,1-1-1,0-2 0,0 2-2,-5 1-1,5 11-3,-10-8-11,16 31-13,-16-7-11,14 17-1,-1-1 1</inkml:trace>
  <inkml:trace contextRef="#ctx1" brushRef="#br4" timeOffset="229018.0019">9916 13728 76,'-15'-3'42,"15"3"-1,-7-12 0,24 1-36,5-5-2,15-3-1,9 1-1,7-1-2,7 3 1,2-1-3,6 9-1,-14-4-8,6 16-26,-25-3-2,-5 11 0,-21-1 1</inkml:trace>
  <inkml:trace contextRef="#ctx1" brushRef="#br4" timeOffset="229189.6041">9961 13853 80,'-35'14'41,"27"2"1,8-16 0,43 0-36,19-12-2,24-4-2,16-5-1,7-4-4,15 9-14,-20-19-14,8 17-9,-18-6-1,-7 10-2</inkml:trace>
  <inkml:trace contextRef="#ctx1" brushRef="#br4" timeOffset="271450.5459">11601 13719 55,'1'-14'39,"-1"14"0,0-24 1,3 14-33,-7-9-2,15 4-1,-3-2 0,2 8-1,-10 9-1,15-5 0,-14 19-1,-5 15 1,-9 11 0,-7 13-1,-8 6 0,1 5-1,-2 2 1,4-2 0,10-11 0,15-10-1,19-13 1,19-15-1,22-12 0,23-12 1,16-15-2,11-7 2,7-7-3,-2-10-1,0 9-18,-20-27-10,3 9-7,-27-8-3,-10 6 0</inkml:trace>
  <inkml:trace contextRef="#ctx1" brushRef="#br4" timeOffset="271653.3485">12221 13543 80,'-48'62'42,"17"15"0,-6-3-1,15 5-38,0 1-2,8 4 0,3-3-1,2-2 0,7-1-4,4-16-3,26 6-19,-9-30-7,21 0-6,0-22-4,13-5 2</inkml:trace>
  <inkml:trace contextRef="#ctx1" brushRef="#br4" timeOffset="271824.9507">12721 13877 79,'0'0'43,"-31"-13"-4,14 17-1,-2-3-42,-3-10-25,22 9-8,0 0-3,29-4 0</inkml:trace>
  <inkml:trace contextRef="#ctx1" brushRef="#br4" timeOffset="272199.3555">13339 13476 81,'0'0'42,"-15"15"0,10 19-1,-2 8-37,-8 14-1,-2 12-2,-4 10 0,-4 3 0,5-2-3,6-4-1,7-21-6,25 1-17,-4-34-6,33-4-3,2-26-5,24-6-3</inkml:trace>
  <inkml:trace contextRef="#ctx1" brushRef="#br4" timeOffset="272667.3615">14429 13394 58,'0'0'38,"0"0"0,0 0 1,-22 17-33,9 12 0,-4 4-1,4 11-1,-3 2-2,4 4 0,5-2-2,4-7-2,10-2-4,-7-22-19,20 4-10,-8-20-3,9-4-1,-8-17 0</inkml:trace>
  <inkml:trace contextRef="#ctx1" brushRef="#br4" timeOffset="272854.5639">14145 13516 76,'-27'7'40,"6"-6"0,21-1 0,0 0-33,39 6-5,5-12-1,11-3-3,10 3-4,-3-11-16,15 24-10,-18-8-6,0 17-2,-19-1 0</inkml:trace>
  <inkml:trace contextRef="#ctx1" brushRef="#br4" timeOffset="273057.3665">14147 13953 83,'0'0'41,"15"6"-1,9-13 1,14 0-39,12 0-2,6-3-4,17 12-19,-16-16-7,15 15-7,-12-6-4,8 5 1</inkml:trace>
  <inkml:trace contextRef="#ctx1" brushRef="#br4" timeOffset="273603.3735">15517 13477 59,'-24'2'39,"-8"0"-1,1 13 1,-10 2-31,8 15-2,-5 6-1,8 13-1,3 3-1,7 6 2,7 0-3,13-1-1,11-9 1,13-10-1,13-17 0,12-15-1,8-16 1,11-17-1,1-18 0,1-13 1,-7-7-1,-9-6 0,-16-1 0,-15 1 0,-21 7 0,-18 8-1,-15 16 0,-15 13 0,-7 15-1,-3 10 0,7 14-4,2-5-14,30 25-8,1-16-3,35 12-6,11-13-3</inkml:trace>
  <inkml:trace contextRef="#ctx1" brushRef="#br4" timeOffset="273774.9757">16090 13719 86,'-53'9'39,"9"-2"-1,2-14-3,16-16-55,26 12-8,3-19-6,28 8-5,7-9-1</inkml:trace>
  <inkml:trace contextRef="#ctx1" brushRef="#br4" timeOffset="274164.9807">16383 13375 81,'0'0'43,"12"-8"-3,10-6 2,19 2-39,10-4-1,8 4 2,6 1-3,0 5 1,-4 1-2,-7 7 0,-13 7 0,-13 7 0,-16 9 0,-16 6-1,-20 11 1,-16 7-1,-17 8 1,-10 5 1,-8 0 0,4 1 0,7-8 0,11-4 1,20-10-1,23-12-1,31-15 0,23-12-2,30-9-2,17-16-7,37 9-14,-6-25-6,29 15-2,-14-14-8,5 9 0</inkml:trace>
  <inkml:trace contextRef="#ctx1" brushRef="#br4" timeOffset="274804.5889">17601 13457 65,'-14'12'39,"-11"-1"-1,4 17 0,-16-2-32,11 11-1,-4 1-1,4 9-1,2-5 0,5 0 0,7-8-2,6-6 1,7-13-1,-1-15-1,22-7 1,-1-16-1,3-10 0,3-8 1,-4-4-1,-2-2 0,-5 2 1,-2 3-1,-7 9 0,-4 7 0,-4 9 0,1 17 0,-10-3 0,10 3 0,-11 24 0,9-4 0,7-1 0,5 3 1,7-3-1,9-4 1,6-5-1,8-4 1,4-6 0,4-2-1,2-5 1,-2-3 0,-2 0-1,-4-2 1,-8 2-1,-5 1 1,-8 2-1,-3 2 0,-7 5 0,-11 0 1,8 21-1,-9 2 0,-2 8 0,-2 7 0,0 6-2,0-2-4,10 13-14,-10-24-6,23 15-4,-10-27-5,25 0-5,1-16 0</inkml:trace>
  <inkml:trace contextRef="#ctx1" brushRef="#br4" timeOffset="274960.5909">18411 13827 96,'-16'6'40,"-9"-12"0,10 9-2,-9-2-36,8-16-8,16 15-17,-10-19-6,20 22-3,-12-14-7,15 12-3,-13-1 0</inkml:trace>
  <inkml:trace contextRef="#ctx1" brushRef="#br3" timeOffset="301090.9259">1032 15053 30,'-6'-23'32,"5"5"2,-4-2-2,11 9-26,-9 0-1,3 11-2,0 0 0,-11 24 0,0 4 0,0 11-1,-3 9 0,4 9 0,1 3 0,5 1 0,5-4 0,10-5-1,7-12 0,8-11 0,6-14 0,7-15 2,3-14-3,1-10 0,1-10 1,-3-5 0,-4-6-1,-5 1 0,-4 3 0,-7 4-1,-5 7 1,-6 8-1,-3 12-1,-7 10 4,3 12-2,-5 9 0,1 8 0,0 4 1,1 4-1,4 2 1,1-3 0,8-5 0,2-8 0,8-6 0,4-12 0,7-8 0,-2-10 0,5-8-1,-3-9 1,-3-6-1,-4-9 0,-6-5-1,-5-1 0,-7-2-1,-1 4-1,-8-4-2,5 10-2,-9-6-7,16 22-20,-9-7-2,15 12 1,-3-1 0</inkml:trace>
  <inkml:trace contextRef="#ctx1" brushRef="#br3" timeOffset="301496.5311">2130 14673 37,'-13'25'34,"-8"0"1,3 17 0,-8-1-20,6 19-11,-5 6 0,5 9-2,-3 1 2,5 5 0,-1-5-1,4-6-2,4-12 1,5-12-1,6-17 0,7-15 0,7-20 0,8-16-2,7-15 1,4-9 1,4-9-1,0-1 1,0 4-1,-2 8 0,-6 14 0,-6 17 0,-6 22 0,-7 18 1,-7 16-1,-5 14 1,-1 5-2,-2 3-1,4-2-1,3-10-4,14-1-8,-2-25-22,20-5 0,-2-25-2,16-1 0</inkml:trace>
  <inkml:trace contextRef="#ctx1" brushRef="#br3" timeOffset="302136.1393">2519 15324 49,'-21'19'37,"13"5"1,1-13-2,15 0-32,10-9-1,11-5 0,7-8-1,7-3 0,1-6-2,0-3 1,-5-4-1,-7 2 1,-7-1-1,-10 3 0,-12 1 1,-10 3 0,-7 3-1,-4 5 1,-8 5-1,-1 8 0,-4 8 1,1 10-1,4 10 0,1 9 1,6 7-1,6 0 0,7 0 0,10-3 0,8-11 0,12-10 0,10-16 0,8-14 0,7-13 0,5-9 1,-1-8-1,-1-5 2,-4 1-2,-9 1 1,-6 7 1,-9 6-2,-9 11 1,-15 17 0,0 0-1,-3 25 1,-11 7-1,0 8 1,-1 2-2,2 3 0,5-3 0,6-8 0,9-13 1,11-16-1,8-17 1,11-13 0,3-13 1,5-6 1,-1-6-1,-3 3 1,-5 3 0,-7 12 0,-8 10-1,-7 15 0,-14 7-1,7 29-1,-6 2-1,0 2-1,9 8-3,2-14-13,20 15-20,2-20-2,23 4 0,5-19-1</inkml:trace>
  <inkml:trace contextRef="#ctx1" brushRef="#br3" timeOffset="302728.9469">4588 15180 11,'8'-23'34,"0"8"2,-12-3 0,4 18-20,-27-10-7,11 21-1,-14 0-2,3 15-2,-5 5 0,4 9-1,0 3 1,7 3-1,5-2-1,8-3-2,7-5 1,8-7-1,7-10 1,5-8-2,7-14 1,5-7 0,1-10 1,4-6 1,0-5-1,-2-5 1,-3 0-1,-4 4 1,-5 4-1,-5 6-1,-5 9 0,-12 13 0,11 2-1,-10 13 1,1 7-2,-1 2 0,7 4-1,2-3-1,15 6-7,-9-17-27,26 5 0,-5-18-2,15 3 4</inkml:trace>
  <inkml:trace contextRef="#ctx1" brushRef="#br3" timeOffset="303134.5521">5226 15267 55,'-19'-24'37,"2"11"1,-11-9-11,4 15-20,-6 3-1,5 14-2,-4 5-1,2 10-1,3 5 0,5 4 0,3 0-1,11-2 1,9-8-1,6-9-1,12-13 1,11-15 0,8-18-1,9-18 0,9-12 1,2-13-1,0-4 0,-2-4 1,-6 3-1,-9 5 2,-9 14 0,-13 15 0,-14 21-1,-8 24-1,-19 10 0,-6 25 0,-4 18 0,-3 14-3,-1 9 0,4 2-1,9 0 0,7-7-1,21-5-4,5-25-7,28 3-22,-2-25-3,21 1 4,-1-18 0</inkml:trace>
  <inkml:trace contextRef="#ctx1" brushRef="#br3" timeOffset="303586.9579">5949 15328 26,'-16'-14'35,"-5"-8"0,5 3 1,-10-6-29,14 8-1,-7-3 0,6 10-1,-5 2 0,2 10-1,-7 4-1,-2 12 0,-4 5 0,0 8 0,-2 5-1,4 5 0,2-2-1,8 0-1,7-7 1,13-5-1,9-11 1,13-10-3,8-13 3,10-13-1,7-11 0,3-12 2,2-11-1,-3-7 0,-2-6 0,-8-3 1,-7 1-2,-8 3 0,-10 6 1,-8 9-1,-5 17 1,-10 13 0,-4 19-1,-8 20 0,0 15 0,-2 17 1,2 13-2,-2 8-1,5 6-1,3-4-1,13 0-6,-4-22-26,21 2-3,-5-24-1,17-6 1</inkml:trace>
  <inkml:trace contextRef="#ctx1" brushRef="#br3" timeOffset="303774.1603">6212 15256 49,'0'0'38,"-13"27"0,1-7-1,6 15-31,-1-2-2,5 2-4,2-3 1,4-5-3,6-10 1,1-11-5,11-4-8,-4-25-25,9-2 2,-5-17 1,6-2-2</inkml:trace>
  <inkml:trace contextRef="#ctx1" brushRef="#br3" timeOffset="303914.5621">6334 14906 59,'-18'9'40,"9"13"-2,0-8-1,9-14-45,6 24-28,-6-24-1,29 14-3,-12-12 2</inkml:trace>
  <inkml:trace contextRef="#ctx1" brushRef="#br3" timeOffset="304242.1663">6475 15100 39,'-6'13'37,"8"6"3,-8-7-3,9 8-28,-9-4-3,10 9 0,-6 1-3,-1-1-2,1-2 1,0-1-2,0-5 1,2-4 0,0-13 1,0 0-1,19-17 0,-4-7 0,2-9 1,5-2-1,3-5 1,-1 2-1,3 3 0,-4 6 0,-3 10 0,-4 12 0,-5 14 0,-4 11-1,-4 12-1,-6 5-1,1 10-3,-4-6-4,18 11-32,-13-13 2,15 1-3,-2-16 2</inkml:trace>
  <inkml:trace contextRef="#ctx1" brushRef="#br3" timeOffset="304803.7735">7169 15149 42,'-7'-24'38,"7"24"2,-9-25-2,9 25-30,-20-5-1,5 15-1,-9 6-3,-4 13 0,-6 7-1,1 5 0,0 2-1,7 0 1,5-5-1,9-7 0,10-9 0,10-12 0,12-11-1,6-9 1,6-9-1,0-5 0,3-5 0,-3-2 0,-2 1 1,-4 2-2,-5 5 2,-5 7-2,-4 9 2,-12 7-2,12 16 1,-13 7 0,-4 13-3,0 10 3,-5 11-1,-1 6-1,-5 8 0,-4 1 0,-3-3 2,-3-2-1,-2-8 2,-3-9-2,-2-11 1,-1-16-1,4-12-3,-4-27-15,18 4-19,-1-25-1,16-5-2,1-21 0</inkml:trace>
  <inkml:trace contextRef="#ctx1" brushRef="#br3" timeOffset="305490.1823">7836 15156 43,'17'-12'38,"-17"12"-1,0 0 0,0 0-32,-11 26-2,-7 0 1,0 11 1,-3 2-2,3 4 0,2-4-1,6-1 1,8-11-1,9-8 0,9-14-1,12-11 1,8-13-1,8-8 0,2-9 1,4-3-1,-5 0 0,-2 2 0,-7 6 0,-11 9-1,-8 10 0,-17 12 0,5 11 0,-11 8 1,-6 9-2,-2 3 1,1 6 0,1-2-2,7 0-1,3-7-3,14 1-3,-1-23-13,14 8-17,3-18-1,13 1 2,-3-15 0</inkml:trace>
  <inkml:trace contextRef="#ctx1" brushRef="#br3" timeOffset="305833.3867">8449 15243 65,'-5'-16'38,"5"16"0,-19-14-15,7 21-15,-5 1-4,2 9-1,-1 2-2,2 8 1,-1-1 0,4 2-1,7-2 0,-1-1 1,6-7-1,3-3 0,6-9 1,4-7-1,3-10 0,5-4 0,0-8 0,7-6-1,-3-3 1,4-2-1,-4-2 1,1 5-1,-3 4 0,0 8 0,-5 8 0,-1 10 0,-8 11 0,-1 8-1,-3 8-1,-1 2-1,4 8-3,-7-12-3,19 13-26,-9-19-4,16 1 1,-4-16-2</inkml:trace>
  <inkml:trace contextRef="#ctx1" brushRef="#br3" timeOffset="306051.7895">9058 15103 62,'-20'0'40,"-14"-5"0,5 16 0,-6-2-34,6 10-1,1 2-2,6 4-1,6 2-1,7 0 0,10-1-1,8-4-1,13-1-3,0-13-5,24 4-30,-12-10-1,14 0-1,-8-12 1</inkml:trace>
  <inkml:trace contextRef="#ctx1" brushRef="#br3" timeOffset="306691.3977">9172 15230 62,'-4'23'41,"1"-11"-2,13 6 1,4-16-36,12-2-1,4-9 0,7-4-2,2-5 1,0-2-2,-5-2 1,-4 4 0,-9-1-1,-9 4 0,-11 3 0,-11 3 0,-9 4 0,-4 4 0,-6 4 0,-1 5 0,0 6-1,1 6 2,4 5-1,8 5 1,5 2 0,8 2 0,7-3 0,9-4-1,6-5 1,10-6 0,6-10-1,3-6 1,3-9 0,1-5-1,-4-5 1,-1-2 0,-5-2-1,-6 2 1,-6 4-1,-5 3-1,-14 14 1,14-7 0,-14 7-1,0 25 1,-3 0-2,-3 3 1,1 3 0,-1 1 0,2-4 0,0-2 0,3-9 2,1-17-2,0 0 2,11-5 1,-2-13-2,4-6 2,2-5-1,1-3 0,5-4 0,5-1 0,4 1 0,6 2-1,4 0-1,1 1-2,16 14-21,-7-11-17,7 10 0,-9-8-1,6 7 0</inkml:trace>
  <inkml:trace contextRef="#ctx1" brushRef="#br3" timeOffset="307065.8025">10379 14662 69,'2'12'41,"-1"18"-1,-13 1-2,-1 21-36,-4 9 0,-1 9-2,2 5 0,0 0-1,7-1-2,2-11-2,14 1-3,-11-23-30,18-4 0,-4-18-2,7-7 1</inkml:trace>
  <inkml:trace contextRef="#ctx1" brushRef="#br3" timeOffset="307237.4047">10211 15148 55,'-21'-16'42,"-4"-5"-2,14 10 2,4-4-30,7 15-8,26-11-2,2 3-5,20 14-9,-3-16-28,24 13 1,-3-9-2,10 11 0</inkml:trace>
  <inkml:trace contextRef="#ctx1" brushRef="#br3" timeOffset="307736.6111">10881 15121 37,'-7'-16'37,"-7"1"1,0 12 0,-13-2-29,6 17-1,-13-3-1,5 13-2,-6 1-1,2 9-1,2-1 0,7 3 0,4-2-1,12-1 0,10-4 0,11-1-1,10-10 0,9-4 0,6-9 0,8-6 0,2-8-1,-2-6 1,-3-7-1,-6-6 0,-5-2 1,-6-1-1,-8 0 1,-8 3-1,-6 3 0,-1 5 0,-5 7 1,2 15-1,0 0 0,0 0 0,-11 33-1,8-4 1,3 6-2,3 1 0,5 4-3,-1-12-6,18 3-29,-6-15 0,12-2 0,-2-16-1</inkml:trace>
  <inkml:trace contextRef="#ctx1" brushRef="#br3" timeOffset="307923.8135">11310 15164 62,'0'0'41,"-18"18"-3,11 8 1,-6-2-34,5 7-2,1 0-1,2-1-2,5-2-1,3-11-2,9 0-7,-12-17-29,26-11 1,-9-13-2,10-4 1</inkml:trace>
  <inkml:trace contextRef="#ctx1" brushRef="#br3" timeOffset="308345.0189">11430 14923 49,'-4'15'38,"8"7"-1,-2-7 2,18 2-32,-10-5-3,9 0 0,-4-4 1,3 4-1,-6-2-1,1 3 0,-6 1-1,-3 4 0,-4 1-1,-1 5 0,-5 0 0,0 3 0,1-4 0,-1-1-1,1-6 1,3-2-1,2-14 0,0 0 0,14-5 0,-3-10 0,4-6 0,4-3 1,-2-5-1,3 3 1,-3 3 0,0 2 0,-5 6 0,-1 7 0,-11 8-1,0 0 0,13 21-1,-15-5-1,6 6-4,-4-10-10,10 17-25,-5-10 1,17 6-1,-7-11 0</inkml:trace>
  <inkml:trace contextRef="#ctx1" brushRef="#br3" timeOffset="309062.6281">12356 15021 50,'0'0'37,"-5"18"1,-1 5-1,-13-2-32,8 8 0,-3 0-2,1 3 0,-1-2 0,4-2-1,2-7 0,4-5-1,4-16 1,0 0-1,19-8 1,-2-11-1,6-10 0,4-2 1,2-2-1,1-1 0,0 3-1,-1 6 1,-5 8-1,-2 7 1,-7 11-1,-3 12 1,-5 6-1,-4 7-1,1 5 0,-3 2 0,5 1-2,0-4-1,11 1-5,-5-22-23,18 5-5,-2-16-3,12 1 3</inkml:trace>
  <inkml:trace contextRef="#ctx1" brushRef="#br3" timeOffset="309437.0329">12909 15064 57,'-24'-25'39,"12"23"-1,-5-7 0,17 9-30,-25-1-4,16 11-1,-3 6 0,3 8-1,-1 4 0,2 7 0,0-1 0,4 1 0,4-2-1,7-5 0,7-7 0,6-9 0,7-9-1,6-8 1,4-8-1,1-6 1,0-8-1,-2-3 1,-3-2-1,-1-1 0,-7-1 0,-3 4 0,-4 5-1,-5 5 1,-2 9-1,-11 11 0,0 0 0,4 17 0,-8 11-1,-5 4 0,4 7-2,1-3-3,8 8-4,-6-17-23,21 5-4,-7-20-1,17-1 1</inkml:trace>
  <inkml:trace contextRef="#ctx1" brushRef="#br3" timeOffset="309998.6401">13456 15088 56,'-7'-14'38,"7"14"-2,-15-1 1,8 12-30,-4 3-3,2 8-1,0 1-2,2 5 1,1-1 0,4-1-1,1-5 0,4-5 0,-3-16 0,14 6 0,-1-16-1,1-6 1,2-5-1,0-3 1,0-2-1,0-1 0,-2 4 1,0 2-1,-3 5 0,-2 3 0,-9 13 0,17-12 0,-17 12 0,17 3 0,-17-3 0,16 11 0,-16-11 1,15 23 0,-11-11-1,2 6 1,-1-6 0,1 2 0,-1-3 0,-5-11 0,17 2 0,-5-12 0,4-5 0,2-5-1,2-4 1,1-2-1,-2 1 0,-1 3 0,-3 7-1,-5 9 1,-10 6-1,2 13 0,-6 9 0,-5 7 0,-1 6 0,3 2-1,5 1 0,3-8-2,19 5-19,0-23-15,18-3 0,2-21-2,21-2 1</inkml:trace>
  <inkml:trace contextRef="#ctx1" brushRef="#br3" timeOffset="310653.8485">13991 14646 56,'0'0'39,"0"0"-2,0 0-2,-11 24-30,8 6-2,-6 5 2,4 13-3,-3 7 1,3 7-1,1 1 0,1 4-2,1-5 2,2-3-1,1-8 0,3-10 0,-1-8 0,2-11-1,2-12 1,-7-10-1,18-10 1,-6-9-1,2-7 0,1-5 0,1-4 1,3-1-1,0-1 0,3 2 0,0 5 1,1 5-2,1 8 1,-1 9 0,0 6 0,-1 7 0,-3 9 0,-4 8 0,-5 6-1,-4 4 1,-6 3 0,-6-1-1,-6 0 1,-6-2-1,-3-4 0,-3-7-1,-1-3-2,-4-11-3,13 6-13,-7-20-18,23 7 1,-20-26-2,26 9 3</inkml:trace>
  <inkml:trace contextRef="#ctx1" brushRef="#br3" timeOffset="311589.8605">14374 15109 52,'0'0'38,"19"23"-2,-19-23 0,22 9-28,-11-14-2,9-1-2,-1-5-2,3-3 0,-1-6-1,-1 1 0,-2-4 0,-3 0-1,-5 1 0,-4 0 1,-5 2-1,-4 3 0,-4 3 0,-4 6 0,-3 5 0,-2 6 0,-3 9 0,-2 7 1,-2 7 0,3 6 0,2 1-1,6 3 2,7-5-1,10-4-1,9-11 1,9-8-1,9-10 0,5-9 0,4-4 0,-1-4 0,-3-2 0,-4 2 0,-6 4 0,-7 5 0,-8 8 1,-12 2-1,7 17 0,-12 3 0,-2 4-1,0 2 1,0 4 0,0-1 0,3-3 0,2-4 0,2-10 0,0-12 0,10 0 0,-1-14 0,3-10 0,2-5 0,1-5 1,2-5-2,-1-2 2,-1 3-1,-2 6 0,-2 4 0,-3 9 0,-3 2 0,-5 17 0,13-11 0,-13 11 0,21 0 0,-5 0 0,4 0 1,3-2-1,3-2 0,0 0 0,0-3 0,-3 0 0,-2 0 1,-4 0-1,-4 1 0,-13 6 0,12-10 1,-12 10-1,0 0 0,-11 1 0,1 6 0,-4 2 1,-1 7-1,-4 3 0,1 2 1,0 6-1,4-2 0,4-2 0,6-1 0,10-4 1,7-7-1,9-4 1,7-6-1,2-5 1,3-2 0,-2 0-1,-3 1 1,-6 5-1,-9 9 1,-10 4-1,-9 10 0,-9 5 0,-4 6 0,-3 0-2,-3 0 0,4 3-5,-8-22-21,20 9-10,-7-20-2,15-4 0</inkml:trace>
  <inkml:trace contextRef="#ctx1" brushRef="#br3" timeOffset="312245.0689">15652 15226 59,'0'0'38,"-18"13"-1,9 12 0,-1 5-36,-6 5-5,9 14-13,-6-9-19,13 3-1,0-11-1,15-4 1</inkml:trace>
  <inkml:trace contextRef="#ctx1" brushRef="#br3" timeOffset="312915.8775">16345 14620 62,'0'0'38,"0"0"-2,-7 23 2,-1-4-35,-5 12-2,-6 11 1,1 11 0,-8 10 0,1 10-1,-3 2 1,4-1-1,-1-8 1,8-7 0,3-12-1,8-14 0,8-20 1,-2-13-1,26-30 0,-4-8 0,6-14 0,3-12 0,3-9 0,1-8 1,-1-4-1,1-3 1,0 3-1,0 3 1,-3 8-1,-1 10 1,1 13-1,-2 9-1,1 17 0,-3 15 1,1 19-1,-3 11 1,1 15-1,0 13 1,-3 12-2,4 11 1,-4 9-1,-1 5 0,-3 3 0,-4 1-1,0-5 0,-4-10-2,3-9-1,-11-20-6,10 0-19,-14-30-8,0-15-1,0 0 0</inkml:trace>
  <inkml:trace contextRef="#ctx1" brushRef="#br3" timeOffset="313118.6801">16508 14854 73,'-35'-8'39,"5"-3"-1,30 11 1,-11 8-34,30-7-3,17-4-1,14-4-2,17-4 0,10-9 0,8-2-1,3-7-2,9 6-6,-16-14-25,7 10-1,-18-10 0,-5 11 1</inkml:trace>
  <inkml:trace contextRef="#ctx1" brushRef="#br3" timeOffset="313290.2823">17394 14472 82,'-12'-8'36,"7"19"1,-9-4-5,7 22-26,-3 6-2,0 14-1,-4 13-2,1 9 0,-4 9-1,1 4 0,-1-1-2,2-7-2,7-3-4,-7-25-27,20-4-2,-4-28-2,18-8 1</inkml:trace>
  <inkml:trace contextRef="#ctx1" brushRef="#br3" timeOffset="313617.8865">17218 14533 58,'-8'-28'41,"3"1"-2,24 15 1,2-3-18,19 9-18,13 1-1,6 5-1,5 4 0,1 9-1,-3 7 0,-7 7 0,-7 11-1,-11 10 1,-14 8-2,-10 9 0,-14 7 1,-13 6-1,-15 2 0,-13 3 0,-12-4 0,-9-5 0,-6-8 0,-2-11-1,6-15-2,5-19-2,26-4-23,4-32-10,29-7 1,8-26-3</inkml:trace>
  <inkml:trace contextRef="#ctx1" brushRef="#br3" timeOffset="314039.0919">18104 14628 57,'21'-31'38,"4"12"0,-14 2 0,2 11-34,-13 6-1,-2 35 1,-10 4-1,-2 15 0,-4 9-2,0 11 0,0 4 0,3 2-1,3-1-2,4-10-2,13-2-5,-7-21-28,21-6 1,-5-22-3,10-9 2</inkml:trace>
  <inkml:trace contextRef="#ctx1" brushRef="#br3" timeOffset="314335.4957">18075 14512 78,'5'-26'40,"18"17"0,4-1-1,24 13-35,1 0-2,11 8 0,5 4-1,4 8 0,-2 8 0,-2 10-1,-12 8 1,-12 7-2,-18 9 1,-18 3-1,-22 6 1,-18 2-1,-18-3 0,-16-6-2,-6-6 0,-6-11-2,10-4-7,-4-25-27,27-3 1,4-23-2,24-6 1</inkml:trace>
  <inkml:trace contextRef="#ctx1" brushRef="#br3" timeOffset="314819.1019">16684 15794 39,'-10'1'38,"10"-1"1,0-14-1,11-3-19,24 0-15,14-5 0,20-2 0,19-6-1,18 1 0,15-1-1,13 3 0,8 1-1,6 6 1,2 2-1,-7 6-1,-7 5 0,-11 1-1,-13 5 0,-11-3-1,-9 7-2,-24-16-15,0 14-19,-21-14 0,-2 5-2,-16-14 2</inkml:trace>
  <inkml:trace contextRef="#ctx1" brushRef="#br3" timeOffset="315240.3073">20003 14312 68,'0'0'39,"0"0"-2,-12 17 2,-4 10-37,5 15 1,-3 15-2,0 15 1,-5 13-2,1 8 0,-2 6-1,2-2-1,5-2-4,-6-22-21,16 1-10,-3-24-3,9-9 3</inkml:trace>
  <inkml:trace contextRef="#ctx1" brushRef="#br3" timeOffset="315427.5097">19614 14981 70,'-19'6'40,"5"-7"-1,14 1-1,28-3-35,13-11-3,18-6-3,13-16-6,26 2-28,-1-14 1,13 3-2,-5-10 1</inkml:trace>
  <inkml:trace contextRef="#ctx1" brushRef="#br3" timeOffset="315801.9145">20622 14263 74,'-35'30'39,"9"21"-1,-8 2 1,7 16-34,-2 5-1,4 8-2,-2-1 1,1 1-2,3-8 1,5-4-2,3-12 1,8-10-1,4-16 0,10-11 0,7-15 0,9-12 0,5-12 1,6-8-1,1-4 1,-2-2-1,-2 1 1,-2 2-1,-5 7 0,-6 10 1,-5 11-1,-7 12 0,-4 10 0,-3 8-1,0 7-1,-2 2-2,8 7-3,-4-20-20,18 12-13,-5-24 1,18-3-1</inkml:trace>
  <inkml:trace contextRef="#ctx1" brushRef="#br3" timeOffset="316176.3193">20830 14843 68,'-18'19'41,"15"10"-2,3-9 1,21 3-33,8-9-5,13-3 0,6-11-1,7-6 0,1-9 0,1-4 0,-8-5-1,-8-1 1,-15-4-1,-12 4 2,-14 2-2,-13 8 2,-13 7-2,-16 8 0,-9 12 0,-9 14 1,-3 9-1,3 6 0,9 5 0,13-1 0,18-5 1,26-9-1,25-12 0,25-16-2,25-7-2,9-24-21,27 6-15,-4-17 1,7 5-3,-23-8 0</inkml:trace>
  <inkml:trace contextRef="#ctx1" brushRef="#br3" timeOffset="316956.3293">13389 16317 36,'10'-22'37,"3"8"2,-16-8-2,5 11-27,-18-9-4,3 11 1,-11 2-4,-3 9 0,-8 9 1,-2 11-2,-4 7 1,4 12-1,1 5 1,7 4-1,8-4 1,12-2-1,12-13-1,16-12 0,12-17-1,17-15 1,11-18-1,11-10 0,4-7-1,0-3 2,-5-3-1,-7 8 1,-10 8-1,-13 10 1,-12 13-1,-14 13 0,-13 2 0,-3 26 0,-6 3-1,-3 2 0,4 5 0,3-2-2,9-2-1,5-13-4,24 6-27,-5-30-4,20 0-2,-2-21 2</inkml:trace>
  <inkml:trace contextRef="#ctx1" brushRef="#br3" timeOffset="317439.9355">14145 15707 65,'-34'-8'40,"12"23"-1,-7 5 1,4 20-37,6 12-1,7 15 0,0 10 0,4 7-1,1 4 0,5 3 0,1-5 0,2-6-1,2-10 1,3-14-2,1-15 2,2-12-1,3-15 0,0-19 1,1-12-1,1-11 0,0-6 1,0-8-1,-1-3 1,2-3-1,-1 4 0,0 6 1,1 9-1,2 6 0,4 10-1,2 11 1,2 8 0,2 9 0,1 5 0,0 6 0,-3 0 0,-4 5 0,-8-3 1,-10 3-1,-15 0 0,-13-1 0,-14-1 0,-12-1-1,-8-3 1,-7-7-2,1-3 1,3-12-1,17-3-3,9-14-4,36 14-27,-1-33-2,31 12-3,10-14 3</inkml:trace>
  <inkml:trace contextRef="#ctx1" brushRef="#br3" timeOffset="317939.1419">14963 16257 40,'-19'-16'36,"1"16"1,-16-2 1,8 15-31,-16 1 0,7 13-2,-5-1-1,8 7-2,2-5 1,12 1-1,7-4-1,11-5 0,9-7 0,13-6 0,10-7 0,5-1 0,6 0 0,1-1 0,-4 1 0,-2 8 0,-9 1 0,-10 7 0,-13 5 0,-10 2-1,-11 1 1,-7-1-2,-3 0 0,-2-9-1,6 2-2,1-11-2,20-4-7,0 0-24,24-12-1,3-15 0,24 5 0</inkml:trace>
  <inkml:trace contextRef="#ctx1" brushRef="#br3" timeOffset="318235.5457">15386 16264 57,'0'0'38,"-25"-14"-1,6 22 1,-15-3-32,5 11-2,-3 5 0,3 10-2,2 3 1,7 9 0,6-4-1,11 1 0,8-7 0,10-6-1,8-12 0,9-9-1,5-11 1,2-13-1,-4-6 1,-3-6-2,-7-3 1,-9-2-1,-7 3-1,-14 0-1,-6 7-1,-7 2-1,1 12-3,-9-10-8,14 20-22,-6-10 1,18 11-3,0 0 3</inkml:trace>
  <inkml:trace contextRef="#ctx1" brushRef="#br3" timeOffset="318609.9505">16040 15715 53,'-25'12'38,"4"19"0,-14 3-1,1 18-31,0 13-3,0 14-1,-3 14 1,1 12-1,0 1-1,6-4-1,9-7-1,8-17-5,27-11-28,0-32-3,23-16-2,0-35 0</inkml:trace>
  <inkml:trace contextRef="#ctx1" brushRef="#br3" timeOffset="319124.7571">16198 16318 56,'-7'12'39,"-8"-11"0,5 12 0,-5-9-34,5 10-2,-4 2 0,5 8 0,-2 6-2,7 4 1,-1 2-2,7-1 1,6-1 0,4-8-1,9-7 0,1-10 0,7-11 0,1-10 1,2-9-1,0-6 0,-1-6 0,-3-1 0,-4-1 0,-3 3 1,-5 4-1,-3 5 0,-5 8 1,-8 15-1,0 0 0,0 0 0,5 28 0,-10-2-1,4 4-1,0-3-1,8 3-4,-7-30-7,31 21-23,-10-38-1,17-1-1,-1-26 1</inkml:trace>
  <inkml:trace contextRef="#ctx1" brushRef="#br3" timeOffset="319311.9595">16912 15847 55,'0'0'41,"-24"23"-3,8 25 1,-12 13-25,1 15-12,-2 12-1,2 5-1,2 2-2,3-6-2,11-4-5,-8-26-29,18-5 1,-4-29-2,15-7 1</inkml:trace>
  <inkml:trace contextRef="#ctx1" brushRef="#br3" timeOffset="319514.7621">16534 16239 75,'-17'15'41,"-1"-10"0,21 9-1,9-14-38,13-4 1,16-7-4,12-4 2,16-7-3,8-8-3,29 10-30,-8-15-3,19 12-2,-6-11-1</inkml:trace>
  <inkml:trace contextRef="#ctx1" brushRef="#br3" timeOffset="320060.7691">17012 16460 56,'-2'10'39,"2"-10"-1,0 0 1,0 0-35,30 6-1,7-16 1,13-4-2,8-7 1,5-2-1,3-6-1,0-3 0,-8 0-1,-9-1 2,-17 7-2,-19 4 1,-19 6-2,-16 9 1,-18 8 1,-16 11-1,-8 7 1,-5 10-2,1 7 2,5 6-1,11 2 1,17 1 0,21-9 0,26-4-1,24-11 0,19-11-2,24-6-1,12-19-7,28 8-29,-6-21 1,18 12-2,-10-15 1</inkml:trace>
  <inkml:trace contextRef="#ctx1" brushRef="#br3" timeOffset="320934.3803">18447 16191 64,'-7'12'38,"-9"-1"0,7 15 0,-12 10-34,9 2-3,-3 4 2,6 9-2,-2 0 2,4-2 0,3-5-1,6-7 0,8-13 0,9-16 0,10-19-1,7-15-1,12-14 1,2-7-1,2-6 0,-3-1 2,-4 4-3,-7 5 1,-10 13 0,-10 10 0,-18 22 0,0 0 0,0 0 1,-12 26-3,2 3 3,0 7-2,2 4 1,5 3-2,7 2-1,4-8-2,11 2-4,-1-19-3,18 7-10,-15-31-11,17 6-5,-12-24 2,15 8 17,-18-19 10,3 0 7,-8 1 6,-10-13 9,7 19 14,-16-10 7,5 15-1,-16-9-16,12 30-6,-10-18-4,10 18-1,-15 22-1,7 6-1,-4 8-1,2 10 0,-3 0 0,1 3-1,2-8 0,4-4 0,2-11 0,8-14 0,-4-12 0,20-18 0,-3-10-1,6-4 0,3-7 1,-1 1-1,1-1 0,-3 5 0,-2 8-1,-3 7 0,-3 11 1,-4 9-2,-11-1 1,16 24-2,-10-1-1,-2-1-2,9 18-17,-13-20-17,12 11 1,-8-16-2,11 9 1</inkml:trace>
  <inkml:trace contextRef="#ctx1" brushRef="#br3" timeOffset="321355.5857">19845 16271 47,'-13'-7'39,"-13"-7"-1,4 10 1,-13-7-30,5 12-3,-8 2-1,1 12 0,-1 4-1,2 11-3,0 6 2,6 5-3,4 2 2,10-3-1,10-4 0,12-8-1,11-7-1,11-12-2,14-6-1,5-15-5,23 6-29,-11-19 0,15 10-1,-9-14 1</inkml:trace>
  <inkml:trace contextRef="#ctx1" brushRef="#br3" timeOffset="322041.9945">20020 16387 44,'0'0'37,"32"23"0,-10-21 0,14 3-30,0-12-1,10 3 0,-1-10-3,1 0 0,-2-5-1,-2-3-1,-7 2-1,-7-2 2,-9 3-2,-7 1 2,-10 4-2,-9 3 2,-9 6-2,-8 5 0,-10 6 2,-5 6-3,-6 5 2,1 6-1,0 2 2,6 4-3,10-2 3,10-2-1,17-7 0,16-4-1,15-8 1,12-8-1,12-9-1,11-5 1,4-5 0,-1-2 0,-3 3-1,-7 0 1,-11 6 0,-7 5 0,-15 9 0,-11 9 1,-13 11-1,-8 9 0,-7 4 1,-4 7-1,-2 2 0,0-2 0,4-4 1,5-7-1,5-11 0,6-18 1,0 0-1,19-15 1,-4-9 0,2-5 0,-1-3 0,0 0-1,-3-2 1,1 4 0,-3 6-1,2 2 0,1 4 0,5 0-1,5 6-1,6-4 0,11 5-5,-1-18-12,18 18-20,-7-17 1,15 12-2,-8-16 2</inkml:trace>
  <inkml:trace contextRef="#ctx1" brushRef="#br3" timeOffset="322275.9975">21347 15627 68,'-15'-5'38,"11"22"0,-4 4 1,10 19-37,0 12-2,0 15 1,-4 11 0,-3 11-1,-5 4 0,-3 3 0,-2-4-1,0-10-3,5-3-7,-7-31-27,18-3 1,-7-28-1,17-5 0</inkml:trace>
  <inkml:trace contextRef="#ctx1" brushRef="#br3" timeOffset="322478.8001">21094 16227 74,'-26'-11'40,"15"13"-1,5-13-2,17 9-35,14-4-1,15-2-1,13 1-1,12-3-1,14 3-2,4-9-3,15 17-12,-9-14-18,12 17 1,-12-13-3,2 14 3</inkml:trace>
  <inkml:trace contextRef="#ctx1" brushRef="#br3" timeOffset="322900.0055">22052 16234 19,'-24'-5'30,"4"2"3,-3-7 1,9 7-23,-12-8-3,6 10 1,-14-6 0,2 15-2,-16-3 3,2 13-5,-10 3 1,3 10-3,-1 4 1,5 8-3,6-1 1,13-1 0,13-5-1,14-5 0,18-13-1,15-8 1,16-15-1,10-10 0,8-6 1,1-6-1,0-4 0,-6-2 0,-9 6 1,-12 2-1,-11 7 0,-11 5 0,-16 13 0,0 0 0,0 0 0,0 0-1,-7 27 0,-1-4-1,4 7-1,0 0-2,8 10-4,-7-18-20,19 13-9,-2-20-1,15 3 2</inkml:trace>
  <inkml:trace contextRef="#ctx1" brushRef="#br3" timeOffset="323102.8081">22439 16241 49,'0'0'34,"-20"13"3,10 12-3,-13 2-27,8 12-5,-5 1 1,5 4-3,1-4 1,6-4 0,6-7-3,1-19-6,17-2-26,-8-24-1,14-2-3,-6-19 2</inkml:trace>
  <inkml:trace contextRef="#ctx1" brushRef="#br3" timeOffset="323555.2139">22439 16124 55,'-8'-18'38,"-8"-4"-3,16 22 0,-14-16-32,14 16-5,14 11-4,-14-11-3,36 25-7,-22-22 1,15 19 5,-9-9 4,6 6 2,-6 0 4,-6-8 5,2 15 2,-16-26 9,8 39-2,-19-24-4,6 13-3,-14-7 1,5 11-3,-7-2-1,4 3-1,-2-1-2,7 1 1,4-7-2,4-4 1,9-10-1,8-12 1,7-12-1,7-11 1,8-9 0,4-9 0,2-4 0,0-2 1,0 2 0,-6 7 0,-5 10-1,-8 10 1,-6 12-1,-16 6-1,7 23-1,-11 6-1,-2 7 0,-5 0-3,8 10-6,-10-21-27,20 4-1,-7-29 1,26 10-1</inkml:trace>
  <inkml:trace contextRef="#ctx1" brushRef="#br3" timeOffset="328672.0795">23566 15953 19,'0'0'24,"12"-2"-8,-12 2-23,0 0-9,-14 11-8</inkml:trace>
  <inkml:trace contextRef="#ctx1" brushRef="#br3" timeOffset="332041.7227">23168 15661 27,'2'-13'32,"-2"13"2,0 0-10,0 0-14,0 0-2,0 0-1,-3 16-1,-2-2-2,5 13 0,-7 7 0,1 15 0,-5 8-2,-1 14 0,-5 5 1,1 5-3,-3-2 0,0-4-5,9-2-2,-9-24-25,18 0-4,-3-23-2,12-4 0</inkml:trace>
  <inkml:trace contextRef="#ctx1" brushRef="#br3" timeOffset="332260.1255">22958 16174 29,'-23'-9'36,"-6"-3"0,12 9 0,-2-10-25,19 13-4,0 0-2,23-7-1,11-4-1,13-1-4,11 2-1,4-5-3,9 19-11,-11-16-20,3 14 0,-14-3-1</inkml:trace>
  <inkml:trace contextRef="#ctx1" brushRef="#br3" timeOffset="332525.3289">23587 16082 45,'-18'27'36,"-2"-12"0,5 10 0,-15-3-31,9 11-2,-2 3 0,3 9-2,-3 0 1,3 1-2,4 1 0,-1-7-3,10 3-4,-7-23-27,15 1-3,-1-21-1,11-13 1</inkml:trace>
  <inkml:trace contextRef="#ctx1" brushRef="#br3" timeOffset="332681.3309">23469 15844 59,'-16'-33'38,"-9"1"-2,8 20-4,0 4-33,4-1-7,13 9-27,0 0 0,27 12-2,-8-9 0</inkml:trace>
  <inkml:trace contextRef="#ctx1" brushRef="#br3" timeOffset="333040.1355">23817 16169 49,'19'34'37,"8"-17"-1,15-1 0,-1-18-33,17-5-1,7-13 0,2-4 0,-5-3 1,-9-2-1,-11-2 0,-13 2-1,-18 1 2,-12 5-2,-16 5 1,-11 5 0,-12 4 0,-6 9 0,-10 8 0,0 15 0,-7 7 0,6 10-2,4 6 2,9 5-2,13 1 1,16-2-1,19-9-1,20-14-1,21-8-4,6-25-26,25 3-7,-2-19 0,16 0-1</inkml:trace>
  <inkml:trace contextRef="#ctx1" brushRef="#br3" timeOffset="333445.7407">24543 16480 61,'8'24'42,"-8"-14"0,3 3-2,-3-13-38,-20-4-39,20 4-4,-9-27 0,6 13-1</inkml:trace>
  <inkml:trace contextRef="#ctx1" brushRef="#br3" timeOffset="335348.9651">24807 15941 23,'17'-13'34,"-4"5"1,-1-8-1,10 6-24,-8-12-3,6 9 1,-8-6 0,2 7-2,-15-1 0,1 13-2,-13-12 1,-3 14-3,-10 0-1,-2 8 0,-6-1 0,-3 8 0,-2 0 0,2 5 0,3-1 0,1 0 0,8 0-1,5-3 0,10-2 1,7-3-2,13-2 1,7-1 0,10-1 0,6 2-1,5 2 1,2 4 0,4 5 1,-4 4 0,-8 4-1,-7 4 0,-13 3 1,-12 3-1,-15 1 0,-13 0 1,-20-1-1,-7-1-1,-10-4 3,-7-2-1,3-6 0,2-6-1,12-8 0,10-15-6,32-4-32,3-20-1,30 0-3,12-17 0</inkml:trace>
  <inkml:trace contextRef="#ctx1" brushRef="#br5" timeOffset="346737.1111">3032 14489 26,'-24'-16'33,"-8"-3"1,-4-1-1,-8-8-25,3 10-4,-5-4-1,-1 7-1,-4 7 0,-3 10-1,-6 12-1,-2 10 1,-2 10-1,-1 5 1,0 5 1,5 3 0,3-7-1,10-3 1,9-10-1,10-5 2,8-11-1,9-5-1,11-6 1,-2-15-1,6-3 0,3-7 0,0-6 0,-3-5-1,-6-5 2,-8-2-2,-9-1 0,-10 3 1,-14 5-1,-13 7 0,-16 10 1,-9 12-1,-10 14 1,-8 15 1,-12 15-2,-6 13 2,-5 13-2,5 7-1,4 6 1,4 7 1,7 0 0,11 0-1,18-6 1,17-5-1,19-9 1,15-7 1,21-11-3,17-14 1,16-12-2,14-13 1,10-12 0,12-6 0,2-8 0,1-4 0,-7-2 1,-7 3 0,-9 3 1,-10 5-1,-13 5 0,-15 9 0,-10 1 0,-16 28 0,-7 1 0,-8 9 0,-3 8 0,-1 10 0,1 7 1,8 4-1,9 1 0,16-1 0,20-3 0,19-4 0,21-8 1,19-11-3,19-8 1,21-11 0,15-12 0,11-10-1,7-10-1,4-9 2,2-6-1,-4-4 0,-4-1 1,-16-2 0,-10 3-1,-12 4 2,-15 4-1,-15 6 1,-14 8-1,-11 8 1,-12 8 1,-9 12-1,-8 7 1,-3 10 0,-5 8-1,3 3 1,5 6-1,7-2 0,8-4 0,15-7 0,15-9-1,16-12 1,17-13-1,17-14 1,11-13-1,12-14 0,12-7 1,-1-8-1,-1-4 1,-8 0 0,-11 3 0,-16 9 0,-14 9 0,-17 10 0,-21 13 1,-15 10-1,-13 13 1,-11 11 0,-9 8-1,-4 8 1,-2 5 0,4 2-1,7 0 1,10-4-1,14-8 0,17-8 1,18-13-1,17-13 0,22-12 0,13-14 1,13-13-1,9-6 0,4-7 0,-1-1 0,-5 0 1,-12 3-1,-14 7 1,-14 9 0,-18 13 0,-17 8-1,-18 11 1,-18 11 1,-10 9-1,-12 9-1,-5 7 1,-5 6 0,-1 3-1,5 1 1,7-2-1,13-3 0,11-7 0,17-8 0,15-9 0,17-10 0,17-11 0,13-12-1,10-9 1,5-10 0,6-3 0,-5-4-2,-6-1 2,-13 2-1,-17 8 1,-14 9 0,-18 9 1,-17 13 1,-17 9-1,-15 11 1,-11 10 0,-5 8-1,-6 3 1,0 4-1,4 6 0,7-4 1,10-2-2,16-7 2,16-9-3,16-8 3,14-13-2,16-10-1,10-15 1,12-7-1,5-10 0,-3-4 0,-5-4 1,-7 0-2,-11 5 2,-16 2 0,-15 8 1,-15 6-1,-16 6 0,-11 10 1,-10 10 0,-8 7 0,-8 8-1,-1 6 1,0 3 0,2 4-1,6 1 1,5-1-1,11-5 0,14-6 0,12-7 0,15-9 0,10-11 0,14-10-1,9-10 1,5-8-1,3-6 0,-4-1 0,-7-1 1,-11 4 0,-14 6 0,-16 9 0,-18 10 0,-14 10 1,-26 3-1,-1 22 1,-18 2-1,-4 5 1,-4 3-1,3 2 0,5-2 0,11-2 1,13-4-1,14-6 0,15-7 0,15-9-1,12-7 0,11-5 1,9-8-1,3-4 0,1-3 1,-1 0-1,-7 0 1,-9 4 0,-12 4 0,-10 8 0,-16 7 1,-12 10-1,-14 7 0,-11 8 1,-8 9-1,-4 8 1,-3 8-1,1 1 0,4 3 0,8 1-1,7-1 2,12 2-2,9-3 1,8-5-1,11-4 1,4-2 0,5-9-2,1-5 2,-1-6-2,-4-7 1,-6-6 0,-5-6 1,-9 1-1,-9-2 1,-14-2 0,-4 20 1,-13 0 0,-6 8 1,-7 7-1,-1 9 0,1 7 0,4 4-1,5 2 1,9 2 0,12 1 0,13 0-1,13 0-1,12-12 1,17-1 0,16-9 0,17-7-1,11-8 0,8-7 0,8-8 0,3-6 0,-1-1 1,-5-1-1,-13 0 1,-13 3-1,-16 3 2,-13 5-1,-13 3 0,-14 7 1,-11 5-1,-7 6 1,-2 5 0,-10-37-1,16 47 0,-16-47 1,32 53-2,-32-53 2,65 54-3,-18-30 3,12-1-1,11-6 1,17-3 0,12-7-1,-26-10 1,178-7-3,19-13 1,18-11-1,0-17 1,-21-11-1,-30 3 0,-50 8 1,-80 30 1,-31 13 2,-26 12 0,-29 14 0,-14 12 0,-7-30 0,0 0 0,-12 74-1,12-74 0,1 72 0,-1-72 0,31 77-1,-31-77 0,76 76 1,-16-41-2,14-7 0,17-2 1,17-8 0,14-4-1,14-7 3,12-6-3,81-1 3,105-31-2,-10-19-1,-24-6 1,-44-2 0,-55 10 1,-62 11-3,-52 24 4,-49 13-3,-38 0 3,0 0 0,0 0-2,37 59 2,-37-59-2,17 53 1,-17-53-2,47 63 1,-47-63-2,88 62 2,-22-34 0,14-2 0,14-9 0,11-4-1,19-4 3,10-4-5,95-17 4,68-24-3,6-16 0,-24-16 1,-36-3 0,-54 2 1,-57 15-2,-59 14 4,-43 23-1,-16 9 1,-14 8-1,0 0 0,0 0 1,0 0-2,-21 52 1,21-52 0,11 46-1,-11-46 0,44 48 0,-44-48 0,85 41-2,-27-29 4,66-4 0,43-9-4,28-13 1,12-20 0,10-19 0,-14-19 1,-24-6 0,-43 0-1,-39 16-1,-23 5 2,-20 7 0,-24 10 0,-17 12 1,-18 10-1,-8 14 1,-13 16-1,-3 7 0,-1 9 1,2 3-1,8 1 1,14-3-1,15-4 0,16-10-1,22-12 1,19-10 0,16-15-3,13-10 2,10-11 0,1-8 0,-4-9 0,-12-2 1,-15-5 0,-18 3 0,-21 0 2,-19 4-1,-25 4 0,-13 5-2,-12 6 2,-5 9-2,-4 6 1,1 10 0,7 5-1,7 8 0,14 4 1,13 3 0,16 13 1,13-4 0,15 4 0,11-1-1,10-1 0,7-5 0,2-6 1,-5-8-1,-6-13-1,-9-12 0,-9-14 0,-10-11 1,-12-13 0,-13-8 0,-8-8 1,-8-4-1,-9-2 1,-2 1 0,-8 3 0,-3 6 0,-4 9 0,-6 9 0,-5 12-1,-5 11 1,-4 13-2,-4 10 2,0 9-2,0 4 0,5 4 0,9-2 1,11-3-2,12-5 1,16-9 0,17-10 1,13-11 1,9-7-1,4-10 0,1-7 1,-7-2 0,-12-2 0,-20 1 0,-21 2 0,-20 8-1,-22 7 2,-25 7-1,-17 11 1,-11 7-2,-6 11 1,0 8 1,1 8-2,9 3 1,15 3-1,20 2-1,16 1 0,19-1 1,19-3-1,21-5 0,11 2 0,13-6 0,7-7 1,2-5-1,-1-8 1,-6-8 0,-12-10 0,-14-5 1,-16-6-1,-18-6 0,-18 0 1,-15 0-1,-16 2 0,-10 3 1,-12 9 0,-6 8 0,-2 12 1,-3 14-2,0 9 1,1 11-1,6 9 0,4 10 0,4 4-1,7 4 0,5-4 0,9-3 0,9-2 1,9-9-1,6-8 1,8-11 0,6-10-1,4-11 1,3-9 0,-1-10 0,-1-6 1,-7-2 0,-9-2 0,-13 4 0,-13 5 0,-16 10 0,-16 12 0,-21 13 0,-15 14 0,-11 10-2,-5 12 0,-4 9 0,1 6 0,7 2 0,12 0 0,19-1 0,17-4 0,17-4 0,17-7 1,22-6-1,14-8 0,13-9 0,11-13 0,5-10 0,4-9 0,2-9 1,-3-5 0,-9-7 0,-12-4 2,-17 3-1,-14 3 1,-16 7 0,-18 7 0,-14 7 0,-12 8-1,-11 11 0,-4 7-1,0 11 0,0 8-1,3 8 1,7 3-1,9 4 0,11 1 0,16-2 0,12-4 0,16-9 0,12-5 1,12-12-1,7-9 0,7-7 1,0-9-1,-2-3 1,-6-5 0,-10-3 0,-11-2 1,-15 4-1,-14 2 1,-13 3-1,-12 5 1,-13 3-1,-7 7 1,-7 7-1,-5 7 1,4 9-1,0 7 0,5 7 1,6 8-1,6 3 0,10 3 0,12 0-1,11-5 0,12-5 0,11-7 1,10-10-1,7-10 1,9-12-1,0-9 0,2-8 2,-3-7-1,-9-3 0,-11 0 1,-15 2-1,-12 3 1,-17 9 0,-12 6 0,-14 7-1,-12 12 0,-7 9 1,-5 9 0,1 11-1,3 6 1,2 5-1,7 5 0,13 0 0,10-4 0,17-5 0,13-9-2,12-10 2,12-9-1,10-12 0,7-10 0,3-8 0,1-8 1,-5-5 0,-5-1 1,-7-3-1,-9 1 0,-8 4 1,-12 3-1,-8 8 1,-11 8-1,-10 9 1,-6 9 0,-7 12 0,1 9-1,-2 10 1,5 6 0,6 4-1,9 1 1,13-6-1,14-4 0,17-10-1,12-11 1,13-13-1,10-13 0,8-11 0,5-13 0,3-11 0,-3-5 1,-7-7 0,-10-2 0,-12 1 1,-10 3-1,-17 6 1,-14 8 0,-15 12 0,-15 10-1,-13 11 0,-9 15 0,-10 12 0,-9 10 1,-2 10-2,2 6 2,0 4-2,7 1 2,11-5-2,13-7 1,14-9-1,18-11 1,14-12-1,14-13 0,13-13 0,7-13 0,6-9 0,-2-8 0,-3-3 1,-10-1 0,-10 2 0,-16 4 0,-15 9 1,-13 7-1,-17 10 1,-13 10 0,-11 8-1,-9 10 1,-8 8-1,0 9 0,-1 7 0,5 6 1,6 5-2,11 0 1,14-4 0,14-4 0,20-8-1,15-10 1,16-12-1,13-11 0,12-15 0,7-11 0,5-8 0,-2-10 0,-1-5 1,-7-5-1,-10 3 2,-11 1-1,-15 5 0,-11 8 2,-14 8-2,-10 15 2,-11 11-2,-8 15 1,-5 14-1,1 11 0,2 12 0,3 10-2,5 2 2,8 2-1,10-5 0,13-4 1,16-11 0,13-11 0,14-13 0,14-11 0,12-14 0,10-10 0,6-8 0,0-6 0,-7 1 1,-14 4-1,-19 8 0,-29 16 1,-27 23-1,-28 20 1,-26 19-2,-12 15-1,-2 13-3,1-9-24,40 6-11,29-28-3,45-28-1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1T01:53:39.085"/>
    </inkml:context>
    <inkml:brush xml:id="br0">
      <inkml:brushProperty name="width" value="0.05292" units="cm"/>
      <inkml:brushProperty name="height" value="0.05292" units="cm"/>
      <inkml:brushProperty name="color" value="#92D05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1T01:53:39.257"/>
    </inkml:context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2815 1672 28,'0'0'28,"0"0"3,13-8-11,3 9-10,-5-2-1,11 3-1,-3-1-2,10 2-1,-2-1-1,12 2 0,4-1 0,11 2 0,4-4 0,13 2 1,6-3-2,14 0-1,9-1 0,14 1-1,6-1 0,9 1 0,10 0 0,13 1-1,9 1 1,10 0 0,9-1 0,12-1 1,12-3 0,11 2-1,14-2 1,8 0 0,10 2 0,10 2-1,8 3 1,7 2-2,4 2 1,7 2-1,2 0 0,4 0 0,10-2-1,5-4 1,13 0 0,9-4 0,15-1 1,9-2-1,12-1 1,5 4 0,6-1 0,6 2 0,-1 2 0,6 0 0,-4 1 0,2 0 1,0 0-1,49-1 0,-44-3-1,43-5 1,-35-3 0,2-1-1,1-6 0,4-3 0,-4-1 0,-43-1-1,35 1 0,-44 1 1,22 7-1,-16 3 1,-18 3 0,-21 6 0,-24 1 0,-25 3-2,-26 3-3,-38-8-26,-21 1-8,-40-4 0,-36-1-1</inkml:trace>
  <inkml:trace contextRef="#ctx1" brushRef="#br0">11607 7267</inkml:trace>
  <inkml:trace contextRef="#ctx0" brushRef="#br0" timeOffset="608.4078">10779 1099 51,'0'0'40,"0"0"-1,0 0 1,0 0-18,0 0-18,27-58-1,-27 58-1,68-24 1,-68 24-2,73-13 0,-73 13-1,55 14 1,-55-14 2,14 34-1,-5 22 1,-25 12-2,-20 14 2,-23 8-2,-3 1 1,1-11-2,30-19-1,57-43-3,23-25-4,-1-4-29,2-3-3,8-6 2,4 0-1</inkml:trace>
  <inkml:trace contextRef="#ctx0" brushRef="#br0" timeOffset="780.01">11820 1235 97,'0'0'38,"0"0"-7,0 0-30,0 0-41,0 0-1,0 0-1</inkml:trace>
  <inkml:trace contextRef="#ctx0" brushRef="#br0" timeOffset="1060.8136">12250 1109 67,'0'0'41,"47"-5"0,-47 5 0,0 0-21,0 0-19,0 0 3,-60 35-1,60-35-1,-46 35 0,38-20 1,-27 24-2,35-39 0,0 0-1,14 46-1,-14-46-3,65 13-5,-12-13-11,9-8-21,8-3 3,4-7-3,1-4 1</inkml:trace>
  <inkml:trace contextRef="#ctx0" brushRef="#br0" timeOffset="1232.4158">12782 1016 104,'-109'74'41,"11"20"2,17 10-6,30 1-36,29-12-4,23-29-20,36-18-16,17-24-1,20-11-2,10-16 1</inkml:trace>
  <inkml:trace contextRef="#ctx0" brushRef="#br0" timeOffset="1606.8206">13810 1048 79,'0'0'39,"0"0"-2,0 0 0,0 0-36,0 0-1,0 0 3,0 0 1,0 0-3,-8 27 1,-3 35-4,-12-1-6,13 5-29,-2-4 3,9-9-5,3-53 1</inkml:trace>
  <inkml:trace contextRef="#ctx0" brushRef="#br0" timeOffset="1778.4228">13762 1237 99,'-38'-62'42,"38"62"1,0 0-1,-17-54-42,17 54 0,0 0-5,0 0-3,38-47-27,-38 47-6,54-6 2,-54 6-3</inkml:trace>
  <inkml:trace contextRef="#ctx0" brushRef="#br0" timeOffset="1965.6252">13350 1624 107,'-24'17'41,"24"-17"1,38 0-2,31-21-40,19-7-5,-41 7-21,14-2-12,3-1 0,8 0-2,-1-2 0</inkml:trace>
  <inkml:trace contextRef="#ctx0" brushRef="#br0" timeOffset="2168.4278">14565 1116 106,'56'-57'43,"-56"57"1,0 0-3,0 0-39,0 0-1,0 0 0,-17 36-3,-12 21-6,9 21-21,-16 9-11,14 7 0,-1 4-3,7-4 0</inkml:trace>
  <inkml:trace contextRef="#ctx0" brushRef="#br0" timeOffset="3400.8436">2708 2960 70,'0'0'37,"0"0"-4,7-15 2,9 12-33,6-5-1,8 5 1,6 1-2,8 2 1,10 0-1,10 3 0,7-1 1,9 5 0,10-2 0,10 3-1,10-6 1,14 0 1,8-4-1,11-3 0,12-2 0,15-6 0,13-1 0,9 1 0,13 1 0,6 3 1,9 1 0,10 3-1,5 1 2,5 4-2,6-2 1,10 2 0,2-2-1,7 1-1,4-4 0,2 0-1,3-5 1,2 0-2,2-3 2,1 1-1,4-1 0,3 1 1,2 1 1,5 2-1,3-1 1,0 3-1,-5 2 1,-2-2 0,-8 0 0,-9 0-1,-12-1 1,-18 1-1,-15 1 1,-20 0-1,-24 3 0,-18 2 0,-26 2 0,-23 4 1,-21 0-1,-19 2-1,-15 1 1,-14-1-1,-8 1 0,-10-5-3,1 9-11,-12-16-23,1 5 2,-19-1-4,10-13 3</inkml:trace>
  <inkml:trace contextRef="#ctx0" brushRef="#br0" timeOffset="3837.6492">8131 3259 77,'0'0'38,"3"18"-1,-3 19 1,-9 8-31,4 15-5,-3 12 0,1 8-1,0 10-2,-1-8-3,11 3-30,-1-20-2,10-6-1,2-23-1</inkml:trace>
  <inkml:trace contextRef="#ctx0" brushRef="#br0" timeOffset="4009.2514">8412 3677 83,'-24'-17'39,"4"11"-2,-4-4 0,9 6-35,3 7-3,12-3-7,0 0-28,16-8 0,13 2-1,2-9-1</inkml:trace>
  <inkml:trace contextRef="#ctx0" brushRef="#br0" timeOffset="4321.2554">8860 3411 91,'-12'0'39,"12"0"1,1-12-2,18-1-34,7-8-2,14-1 0,3 0 0,6 6 0,-4 7 0,-1 11-1,-8 14 0,-10 14 0,-15 12 0,-11 12 0,-14 6 0,-7 6-1,-5 3 0,-4-5-1,1-1-1,2-13-5,22 5-15,-10-30-11,32 3-6,2-22-3,19-4 1</inkml:trace>
  <inkml:trace contextRef="#ctx0" brushRef="#br0" timeOffset="5054.4648">9938 3365 75,'11'-14'38,"-8"-7"-1,-3 21 0,0 0-33,0 0-2,-14 29 0,3 7 1,-4 9-2,1 7-1,2 5-1,1 0-1,9-1-2,1-14-4,20-1-27,-5-20-1,13-5-2,-5-17 2</inkml:trace>
  <inkml:trace contextRef="#ctx0" brushRef="#br0" timeOffset="5257.2674">9731 3589 91,'-48'-4'38,"15"10"1,8-10 0,25 4-35,10-8-1,26 0-1,16-3-3,10-7-4,18 15-17,-5-17-16,11 15 1,-15-5-3,-2 18 1</inkml:trace>
  <inkml:trace contextRef="#ctx0" brushRef="#br0" timeOffset="5428.8696">9661 3881 93,'-35'13'40,"14"-16"-1,21 3-2,42-20-37,7-2-3,20 3-5,-2-11-26,27 5-3,-2-8 0,10 8-3</inkml:trace>
  <inkml:trace contextRef="#ctx0" brushRef="#br0" timeOffset="5803.2744">10660 3424 97,'-50'18'40,"-14"-3"0,5 20-1,-5 2-36,6 9 0,6 3-1,13 7 0,11-1-1,15-2 0,20-7 0,21-7-1,18-14 1,18-14-1,15-13 1,3-13-1,1-13 1,0-8-1,-12-7 1,-14-6-1,-20 2 0,-21 1 0,-19 3 0,-17 4-1,-12 9 0,-12 6 0,-1 6-2,2 5-2,13 13-4,1-13-14,36 23-8,-7-10-8,47 1-1,-2-6 1</inkml:trace>
  <inkml:trace contextRef="#ctx0" brushRef="#br0" timeOffset="5990.4768">11337 3554 105,'-22'1'39,"9"3"1,-2-14-6,13-13-44,19 14-17,-4-21-11,19 7 0,-4-14-2,16 5 1</inkml:trace>
  <inkml:trace contextRef="#ctx0" brushRef="#br0" timeOffset="6177.6792">11821 3185 108,'-8'51'41,"-16"-1"0,4 20-2,-9-1-37,2 6 0,1 0-1,2-3-2,3-2-1,1-16-8,20 8-13,-13-27-8,21 3-8,-5-19-2,12-4-1</inkml:trace>
  <inkml:trace contextRef="#ctx0" brushRef="#br1" timeOffset="11091.7422">13446 2433 52,'0'0'34,"12"13"-2,-12-13 1,9 37-27,-6-5 0,6 20 1,-8 3-2,4 18 0,-8 3-3,5 5 1,-6-4-2,-1-10-2,8-4-7,-8-21-24,14-6-2,-2-23-1,10-7 0</inkml:trace>
  <inkml:trace contextRef="#ctx0" brushRef="#br1" timeOffset="11840.5518">13457 2426 67,'0'0'33,"-15"-3"0,15 3-1,14-1-31,7-1 0,9 0 0,8-1 1,6-2-1,6 2-1,5-1 1,4 2-1,2 1 0,4 0 0,2 1 0,8 0 0,6 1 0,7-1 0,6-1 0,6-2 0,8-1 0,12-1 0,7-1 0,3-1 0,4 2 0,7-1 0,4 0 0,7 1 1,3 0-1,1 0 0,-1-1 0,11 2 1,0-3-1,6 1 1,-1-1-1,6 2 0,1 0 1,0 2-1,-1 0 0,-3 2-1,-1 1 1,-4 0 0,-5-1 1,-4 1-1,-1 0 0,-3-2 0,-3 2 1,-5-1 0,-3-1 1,-1 2-1,-4-2 0,-4-1 1,-8 1 0,-5-1 0,-6-3-1,-2 1 1,-5-4-1,-7 4 1,-5-3-1,-6 1 1,-9 0-1,-5 5 0,-9-1 0,-10 3 0,-10 1-1,-10 0 0,-8 5 0,-7-2-1,-3-4 0,-3-4 0,4 1 0,7-6-1,9 4 1,9-8-2,12 1 2,3 0 0,8 5-1,-2 0-2,6 11-26,-18-5-5,-13 12 0,-23-7-1</inkml:trace>
  <inkml:trace contextRef="#ctx0" brushRef="#br1" timeOffset="12482.7657">20235 2153 33,'-10'-14'32,"10"14"2,-16-16-2,16 16-14,-14-7-12,14 7-1,0 0 1,0 0-1,-2 13-2,5 1 1,-3 3-2,5 8 0,-5 3 0,4 8 0,-6 3-1,4 8-1,-4 8 1,2 9-1,-1 2 1,1 4 1,-1 4-2,2 3 2,-1 3-1,3-3 0,-3-4-1,1-4 2,0-5-2,1-3 0,-1-5 0,2-9-1,1-5-2,-5-17-7,12 1-25,-11-26-1,15 15-1,-15-15 1</inkml:trace>
  <inkml:trace contextRef="#ctx0" brushRef="#br1" timeOffset="13199.5857">20326 3169 34,'0'0'28,"-16"2"1,16-2 0,-23-2-22,23 2-1,-23-1 0,23 1 1,-30-1-1,14 2-1,-8-7 0,2 5-1,-9-4 0,-2 3-1,-7 0-2,-4 2 0,-8 0-1,-7 3 0,-10 0 1,-9 3-1,-14 2 1,-5 3 1,-10-3-1,-4 3 1,-8-1-1,-6 0 0,-6-2 0,0 0 0,-2-1 0,-3 0-1,-6-1 0,-4 1 0,-3-2 0,0 1 0,-3-2-1,-3 0 1,-2-3 0,1 0 1,4-1 0,1-1-1,-3-1 1,1 3 0,1 0 0,1 2 0,1 2 0,-2 2 0,-1 1-1,2 0 1,8 1 1,3-1-1,2-3 0,3 0-1,9-4 1,9 0 0,5-3 0,5 1 0,4-1-1,2 0 1,5 2-1,2 3 0,2 0 0,2 1 0,7 1 0,3-2-2,8 1-2,6-11-2,20 14-15,-2-19-15,18 2 0,4-9-1,12 4 1</inkml:trace>
  <inkml:trace contextRef="#ctx0" brushRef="#br1" timeOffset="13605.1909">13696 3241 42,'-12'6'32,"-7"-5"2,2 6 0,-13-10-16,10 12-6,-12-9-3,9 6-3,-4-6-2,8 0-2,4-2-2,5 2-1,10 0-1,0 0-2,0 0 0,20 4 0,2 1-1,1-5 0,9 7 1,3-6 0,16 8-24,-1-12-3,3 0-1,2-4 0</inkml:trace>
  <inkml:trace contextRef="#ctx0" brushRef="#br1" timeOffset="14681.6047">13912 2808 53,'5'-14'32,"-5"14"-1,1-10-2,-1 10-24,-15 19 0,6 4 1,-6-1-1,3 14-1,-4 0 0,4 4-1,-2-1 0,7 1 1,0-7-3,4-3 0,1-7 0,3-10 0,-1-13-1,0 0 1,16-18 0,-4-7-1,-2-7 1,3-5 0,-2-6-1,1-3-1,-1 0 1,-1 2 0,-1 5 0,-4 9-1,-2 5 1,1 6-1,-4 19 2,0 0 1,0 0-1,11 16 1,-6 5 0,2 4 0,2 2 0,5 2 0,3-6 0,6-5 1,6-9-1,5-7-1,7-13 0,4-6-1,1-8 1,-1-5-1,-4-2 1,-6 4-1,-8 2 1,-6 7-1,-10 7 1,-11 12 0,-7 14-1,-6 9 2,-4 10-2,-3 10 1,-1 7-1,2 0 0,7 5-3,4-10-2,16 8-11,-5-27-14,23 4-7,-3-22 0,16-1-2</inkml:trace>
  <inkml:trace contextRef="#ctx0" brushRef="#br1" timeOffset="14853.2069">14657 2967 79,'0'-14'37,"-6"26"-2,-8-5 2,5 17-29,-6-3-4,2 6 0,2 2-4,-1 1 0,7 0-4,-2-16-4,19 4-26,-12-18-1,26-2-1,-8-15-1</inkml:trace>
  <inkml:trace contextRef="#ctx0" brushRef="#br1" timeOffset="14993.6087">14729 2779 72,'-19'-25'34,"5"7"-1,-1 6-4,12-2-32,3 14-26,13-9-3,7 8-1,6-4 0</inkml:trace>
  <inkml:trace contextRef="#ctx0" brushRef="#br1" timeOffset="15305.6127">15072 2768 75,'-15'17'36,"-14"-6"-1,1 9 4,-10-12-31,6 12-2,-1-5-1,8 3 0,6-2-2,9-1-1,9-3 0,11-2-2,8-5 1,9-2-1,6 0 0,1-2 0,0 0 0,-3 2 0,-7 2 0,-5 5 1,-12 3-1,-10 3 0,-8 3 1,-8 1-1,-2 0 0,-1-4-1,3 3-2,-2-13-3,18 9-15,3-15-13,11-11-3,10-11-1,16 4-1</inkml:trace>
  <inkml:trace contextRef="#ctx0" brushRef="#br1" timeOffset="15664.4173">15401 2772 91,'-25'2'36,"2"15"3,-10-6-1,4 9-33,-4-1-2,9 3 1,2-2-2,6 3 0,8-6 0,9-1-2,9-8 1,7-2-1,7-3 0,3 1 0,0-4 0,1 1 0,-4 0 0,-4 4 0,-11 7 1,-5 3-1,-10 4 0,-9 2 0,-3 4 0,-5-2 0,0 3-1,2-8-2,9-3-1,12-15-4,0 0-15,16-13-11,17-4-3,1-19-1,13 3 1</inkml:trace>
  <inkml:trace contextRef="#ctx0" brushRef="#br1" timeOffset="15836.0195">15652 2777 70,'0'0'38,"-13"7"-2,3 15 2,-12-2-20,2 14-13,-1 2-2,4 3 0,2 1-2,4-5-2,9-1-4,1-16-12,18 2-19,-4-21 0,14-1-3,-2-21 3</inkml:trace>
  <inkml:trace contextRef="#ctx0" brushRef="#br1" timeOffset="16272.8251">15723 2611 97,'-21'-11'36,"10"17"2,-4-5-3,15-1-34,3 22-2,5-6 1,5 6-1,0 2 1,3 6 0,-3 3 2,-2 1-1,-4 7 1,-7-2 0,-6 2 0,-6-1 1,-3-1 0,-4-3-1,-1-4 0,0-6-1,6-6 0,6-7 0,8-13 0,0 0-1,32-20-1,1-6 1,9-8 0,6-5 0,3-4-1,3-1 0,-6 5 0,-7 5 1,-10 8 0,-10 14-1,-9 9 2,-12 3-1,-7 28 1,-6 2-1,-1 2 0,4 6-2,0-2-1,12 2-3,-1-15-12,25 12-10,-5-20-9,21-1-1,-3-16 0,16 1 2</inkml:trace>
  <inkml:trace contextRef="#ctx0" brushRef="#br1" timeOffset="16756.4313">16427 2883 80,'-34'-1'40,"5"18"-1,-10-4 1,10 17-18,-3-10-18,6 6-1,7-3-1,7-1-1,11-5 0,11-9-1,10-7 0,8-6 1,6-9-1,5-6 1,0-4 0,-1-3 0,-4-1-1,-6 1 1,-7 4-1,-6 4 1,-15 19-2,9-11 1,-9 11 0,-14 32 0,4 4-1,-8 14-1,-4 12 2,-4 14-2,-3 9 1,-5 4 0,2 1 0,-1-6 0,2-7 1,4-12 0,5-13 1,5-15-1,3-15 1,3-13-1,11-9 0,-13-21 1,9-6-2,2-13 2,3-13-1,5-9 0,5-8-2,7-6 0,7 8-7,-5-13-11,19 25-5,-13-14-5,19 27-10,-1-2-1,15 17 1</inkml:trace>
  <inkml:trace contextRef="#ctx0" brushRef="#br1" timeOffset="17442.8401">17430 2500 67,'0'0'36,"0"0"-1,9 21 1,-14-4-29,5 17-2,-6 5 0,2 14 0,-4 8-1,1 8 1,-3 1-2,1 1 0,-2-7-1,3-4 0,0-12 0,2-8-2,3-15 1,4-7-1,-1-18 1,0 0-1,14-14 0,-8-6 0,-1-6 1,1-5-1,0-6 0,1-1 1,0 2-1,2 4 1,2 5-1,0 5 0,4 8 0,1 6 1,1 9-1,-2 9-1,0 5 1,-2 2-1,-4 6 1,-3 1-1,-6 4 1,-9-1 0,-6 2 0,-5-3-1,-6-2 1,-2-3 0,3-4-2,-1-9-3,14-1-4,-3-22-12,31 11-8,-6-22-7,26 4-3,0-16 1,15 5 2</inkml:trace>
  <inkml:trace contextRef="#ctx0" brushRef="#br1" timeOffset="17630.0425">17844 2834 74,'10'5'37,"-10"-5"1,-10 17 2,-10-2-28,4 11-9,-4 3 1,2 5-3,-1 3 1,5 1-3,8-1-2,5-8-2,16 4-15,-15-33-10,40 14-7,-11-24-2,14-4 0</inkml:trace>
  <inkml:trace contextRef="#ctx0" brushRef="#br1" timeOffset="17770.4443">17892 2668 80,'-22'-9'36,"5"0"-4,16-4-6,25 5-60,3-14-2,19 3-1,5-14 0</inkml:trace>
  <inkml:trace contextRef="#ctx0" brushRef="#br1" timeOffset="17957.6467">18413 2396 83,'-24'52'39,"-6"1"-2,7 19 1,-4-3-35,5 10 0,2 1-3,1-7-2,17 5-20,-13-25-12,15-3-3,-5-20-3,11-6 2</inkml:trace>
  <inkml:trace contextRef="#ctx0" brushRef="#br1" timeOffset="18113.6487">18194 2818 95,'14'-15'40,"6"-8"1,22 6-4,11 4-52,5-27-9,31 20-11,-5-12-5,13 12-1,-5-4 0</inkml:trace>
  <inkml:trace contextRef="#ctx0" brushRef="#br1" timeOffset="18285.2509">19188 2723 78,'-13'15'45,"-16"-20"-3,11 2 1,-7-30-16,12 3-30,13 9-12,-7-25-9,19 27-6,-20-22-4,16 22-7,-20-7-3,2 16 2</inkml:trace>
  <inkml:trace contextRef="#ctx0" brushRef="#br1" timeOffset="87487.7381">2420 5318 55,'20'6'37,"-20"-6"-1,15 21-1,-23-11-18,8 18-14,-9 4-1,-2 7 1,-3 1-2,-1 0 0,-3-5 0,3-5-1,2-7 1,6-10 0,7-13 0,0 0 0,13-27 0,3 0 0,3-9 0,4-6 0,1-5 1,1-4-1,-1 2 0,-3 6 0,-5 7 1,-4 6-1,-4 10 0,-8 20 1,0 0-1,0 0 0,8 27-1,-9 0 1,2 3 0,2 3 0,8-1-1,4-8 1,10-8 0,11-11 0,7-13 0,9-11-1,6-9 2,4-7-2,-4-4 0,-4 3 0,-10 4-1,-9 6 2,-9 14-1,-11 14 1,-9 16-1,-10 15 0,-7 13 1,-2 9-2,4 7 1,3 1-3,13 1-4,6-19-5,23-2-26,5-23-1,20-9-1,3-20 1</inkml:trace>
  <inkml:trace contextRef="#ctx0" brushRef="#br1" timeOffset="87862.1429">3730 5163 83,'-25'-18'39,"2"14"-1,-10 3 2,8 14-36,-8 7 0,3 13-2,-1 10 3,6 9-3,1 3 1,5 5-2,6-4 0,9-3 0,10-12 0,10-12-1,10-20 0,9-12 1,7-18-1,5-12 0,4-11 1,-1-6-1,-2-3 1,-7 1-1,-7 7 1,-6 8-1,-9 11 1,-7 11-1,-12 15 0,-1 13-1,-8 14 1,-5 12 0,-3 11-1,0 5 0,3 9-3,0-3-2,17 8-18,-2-23-15,21-2 0,3-22-3,19-9 2</inkml:trace>
  <inkml:trace contextRef="#ctx0" brushRef="#br1" timeOffset="88220.9475">4367 5178 64,'-45'20'39,"-3"22"-1,-14 9 1,4 18-22,-3-2-15,8 2 1,7-3-2,11-9-2,14-6-3,7-18-1,20-8-3,-6-25-5,34-8-2,-16-24 3,11-1 5,-10-12 3,-3-5 4,-3 4 5,-12-3 4,6 19 6,-16-7 2,13 25-2,-10 1-4,17 14-2,2 7-3,13 4-2,10 1-3,12 0-2,18 4-5,3-13-21,28 8-12,1-12-2,15 1-1,-3-8 0</inkml:trace>
  <inkml:trace contextRef="#ctx0" brushRef="#br1" timeOffset="88501.7511">5616 5188 92,'0'0'37,"27"-13"1,2-5-7,15 4-30,17 4-7,0-13-17,17 15-15,-9-4 1,1 11-1,-18 0 1</inkml:trace>
  <inkml:trace contextRef="#ctx0" brushRef="#br1" timeOffset="88673.3533">5715 5400 92,'-43'32'39,"12"-17"2,31-4-2,19-11-37,35-22-3,33-6-4,11-12-31,31 2-3,5-9 1,22 5-3</inkml:trace>
  <inkml:trace contextRef="#ctx0" brushRef="#br1" timeOffset="90030.5707">7641 5030 61,'-4'-17'34,"-11"-3"0,1 7-1,-15 0-30,2 8 2,-6 5-1,-1 14 1,-7 5-1,2 18 0,-5 9 1,6 14-1,2 5 0,14 6-2,9-1 0,16-6 0,14-12 0,19-14 0,22-19-2,15-23 1,10-21 1,1-19-2,-2-16 1,-4-10 0,-14-9-1,-17-3 1,-25 2-1,-22 4 0,-21 10-1,-18 13 1,-15 15-1,-8 12 0,2 17-2,0 10-2,23 26-16,6-4-18,31 13 1,16-8-2,29 7 1</inkml:trace>
  <inkml:trace contextRef="#ctx0" brushRef="#br1" timeOffset="90186.5727">8395 5073 82,'-20'1'36,"-3"-1"-6,0-7-27,11 6-38,12 1-3,19-11 2</inkml:trace>
  <inkml:trace contextRef="#ctx0" brushRef="#br1" timeOffset="90560.9775">8977 4813 87,'-21'-22'40,"-16"-1"-1,1 16 2,-13 6-36,0 16-1,-3 12 0,3 12-1,4 6-1,9 7 0,13-5-1,15-3 2,21-13-3,17-15 1,20-20 0,14-16 0,13-16 0,5-10-1,-3-7 1,-7 0-2,-16 2 2,-10 10-1,-21 12 1,-25 29-2,-10 15 1,-27 30 0,-11 25 0,-12 20-2,-3 17 1,-3 5-5,15 17-11,-4-25-8,28 9-6,3-25-8,18-9-3,1-23 4</inkml:trace>
  <inkml:trace contextRef="#ctx0" brushRef="#br1" timeOffset="91372.1879">2654 6791 92,'2'-12'37,"-2"12"1,0 0-2,0 0-30,-7 25-1,0-4-1,4 11-1,-4 3 0,1 7-1,-1-2-1,2-2 0,3-3 0,2-6-1,2-6 0,5-9 1,4-12-1,1-8 0,5-11 1,1-11-1,2-8 1,5-6-1,1-7 1,-1-1-1,1 1 0,-3 4 1,-1 7-1,-5 8 1,-2 11-1,-15 19 1,14-4 0,-11 19 0,-3 9 0,0 5 0,1 6 0,6-1 0,5-3-1,13-7 1,8-12 0,15-12 0,10-12 0,7-10-1,2-10 1,1-2 0,-5-1-1,-7 3 0,-13 5-1,-10 10 1,-15 13 0,-18 4 0,7 31-1,-16 0 0,-4 10 0,-3 4-1,4 7-2,2-7-2,15 0-5,-3-19-24,27-6-5,2-22 2,21-5-2</inkml:trace>
  <inkml:trace contextRef="#ctx0" brushRef="#br1" timeOffset="91543.7901">3978 6707 103,'-24'12'37,"-6"11"3,3 18-3,-8 1-32,5 8-1,2 1-2,7-2-3,14 0-5,2-19-24,24-3-9,2-18 1,16-12-3</inkml:trace>
  <inkml:trace contextRef="#ctx0" brushRef="#br1" timeOffset="91980.5957">4183 6580 105,'-11'21'42,"0"-12"0,14 1 0,-3-10-39,22 0-2,2-4 1,4 5 0,-2 1-1,-1 8 1,-4 8 0,-6 11 0,-9 7-1,-11 9 1,-6 6 0,-4 2-1,-3-1 0,2-7-1,2-7 0,7-11 0,10-17 0,10-15 0,12-14 0,7-11 0,6-9 2,6-5-2,0-5 0,0 3 0,-4 8 0,-8 9 0,-7 11 0,-9 14 0,-8 16 0,-8 11-2,-2 14-1,-4 6-1,9 12-7,-4-12-12,27 15-5,-5-19-13,24-1 1,7-20-2,22-8 2</inkml:trace>
  <inkml:trace contextRef="#ctx0" brushRef="#br1" timeOffset="92183.3983">5493 6808 109,'11'-14'39,"17"-12"0,23 0-6,12-6-37,4-12-6,15 12-26,-15 0-5,1 14 3,-19 6-3</inkml:trace>
  <inkml:trace contextRef="#ctx0" brushRef="#br1" timeOffset="92339.4003">5536 6992 110,'-5'13'41,"5"-13"0,42-12-2,18-11-43,3-21-17,35 7-18,0-13 1,18 5-2,6-9-2</inkml:trace>
  <inkml:trace contextRef="#ctx0" brushRef="#br1" timeOffset="92823.0065">7338 6423 77,'-1'-28'37,"-15"5"0,-3 15 2,-17 8-32,2 20 0,-14 11-2,1 15 0,-7 8-1,9 10 1,6-1-2,14 1 1,16-9-1,20-9 0,20-19-1,21-15-1,20-19 0,11-16 0,9-17 0,0-13-2,-5-11 2,-11-5-1,-20-3 0,-22 1-1,-25 3 0,-24 11-1,-21 14 2,-19 14-2,-14 19-1,-8 12-1,6 19-4,-1-2-12,30 21-19,8-8 0,33 4-2,16-13 2</inkml:trace>
  <inkml:trace contextRef="#ctx0" brushRef="#br1" timeOffset="92969.4089">8031 6456 108,'-23'15'41,"-13"-8"-1,6-1-3,0 5-47,2-24-26,27 2-4,5-9 1,21 2-2</inkml:trace>
  <inkml:trace contextRef="#ctx0" brushRef="#br1" timeOffset="93420.454">8623 6180 96,'0'0'39,"-4"-23"2,4 23-3,-26-1-33,3 7-1,-11 9-2,-4 11 1,-4 6-1,0 5-1,6 2 0,6-1 1,11-3-1,17-6 0,20-10-1,17-8 1,13-10-1,12-5 1,4-3-1,1-1 0,-6 5 1,-10 4-1,-16 8 0,-16 12 0,-16 10 1,-14 6 0,-11 6-1,-6 1 1,-4-1-3,-1-3 0,10-4-9,-3-25-10,27-1-18,-3-21-1,22-8 0,1-20-1</inkml:trace>
  <inkml:trace contextRef="#ctx0" brushRef="#br1" timeOffset="93587.4707">8690 6169 93,'-15'-8'44,"15"8"-1,0 0-1,34 23-17,11-22-29,15-13-13,38 13-7,-8-18-5,29 14-13,0-4 0,18 14-1,-6-1 2</inkml:trace>
  <inkml:trace contextRef="#ctx0" brushRef="#br1" timeOffset="95215.1097">2093 7997 74,'-21'-11'36,"-8"4"-3,-4 15 3,-13 8-33,6 14-1,-7 8 2,6 17 0,-3 12 0,8 16-1,5 5 1,15 7-1,13-6 1,19-1 0,18-12-2,19-16 0,17-24-1,16-24 0,13-23 1,4-21 0,-2-23-1,-7-15 0,-16-12 1,-13-7 0,-24-1 0,-24-1-2,-27 6 0,-26 4-1,-16 13-1,-15 9 1,-5 16-2,-4 9 0,9 18-3,1 5-23,25 22-8,8 5-1,23 15-1,10 2 1</inkml:trace>
  <inkml:trace contextRef="#ctx0" brushRef="#br1" timeOffset="95433.5125">2245 8469 102,'-19'26'39,"9"8"0,-4-15-4,9 10-32,9 0-3,7-3 0,12-1-3,6-10-3,20 3-18,1-20-13,17-4 0,-2-15-2,12-3 2</inkml:trace>
  <inkml:trace contextRef="#ctx0" brushRef="#br1" timeOffset="95792.3171">3018 8170 100,'-26'8'39,"3"16"2,-10 1-2,12 11-35,-4 5-2,8 6 1,3-1-1,8 1 0,8-6 0,12-5-1,8-12-1,10-9 2,7-13-2,5-11 1,3-12 0,2-7 0,-3-8 0,-2-7-1,-3-2 1,-8-1-1,-4 3 1,-7 5-1,-5 8 0,-6 8 0,-11 22 0,0 0 0,4 14 0,-12 18 0,-1 10-2,1 6 1,6 4-3,2-3 0,15-3-6,-1-27-10,30 0-12,1-33-7,20-9 0,0-26 0</inkml:trace>
  <inkml:trace contextRef="#ctx0" brushRef="#br1" timeOffset="98381.9503">4015 8199 68,'-18'7'36,"0"7"-1,-13 3 2,-2 13-31,-10-4-2,5 11 1,-4 0 0,9 8 0,4-3-1,15 3-1,12-6-1,15-6 0,19-11-1,15-9 0,13-14 0,8-12-1,5-15 1,-3-7-1,-4-10 1,-11-4-2,-14 1 1,-16-1-1,-17 8 0,-16 4 0,-13 9 0,-10 5-1,-6 8 1,-4 4-3,7 8-2,2-6-8,18 9-23,14 0 1,7-10-2,16-5 1</inkml:trace>
  <inkml:trace contextRef="#ctx0" brushRef="#br1" timeOffset="98600.3531">4829 7640 102,'-3'-26'38,"3"26"2,-26 3-5,3 27-32,-7 16-1,-1 22 0,-4 14-1,0 10-1,0 6 0,6 0 0,8-6-2,5-11-2,13-10-4,-3-28-28,20-10-2,-4-25-1,12-9 0</inkml:trace>
  <inkml:trace contextRef="#ctx0" brushRef="#br1" timeOffset="98787.5555">4491 8131 100,'-31'-8'39,"-3"0"2,15 9-3,6-2-32,13 1-3,25-3-2,11-8-2,15-1-4,6-11-18,18 11-15,-1-8 0,11 6-2,-9-1-1</inkml:trace>
  <inkml:trace contextRef="#ctx0" brushRef="#br1" timeOffset="99115.1597">5034 8201 91,'-20'30'38,"4"-14"0,17-1 1,-1-15-37,36-3-1,7-9 1,14-7 0,4-10 0,4-3 0,-3-4 0,-8 1 0,-12 1-1,-13 3 1,-21 3-1,-19 9 1,-15 11-1,-14 8 0,-8 8 0,-4 13 0,-1 6 0,4 6-1,9 4 0,11 1 0,15-3 0,18-7-1,17-7-1,18-16-3,25-1-9,4-19-24,22-4-2,2-15 1,11 0-1</inkml:trace>
  <inkml:trace contextRef="#ctx0" brushRef="#br1" timeOffset="99271.1617">5949 7736 108,'-41'-4'41,"8"10"0,0-8-3,6 6-39,22 11-22,5-15-15,14 10-2,2-5 0,14 10-2</inkml:trace>
  <inkml:trace contextRef="#ctx0" brushRef="#br1" timeOffset="99411.5635">6001 8169 105,'-32'23'41,"8"-2"-1,-2-20-1,13-6-46,13 5-21,8-24-12,9 9-1,-3-3-1</inkml:trace>
  <inkml:trace contextRef="#ctx0" brushRef="#br1" timeOffset="102406.8019">8308 7731 67,'-5'-23'35,"-5"-3"0,-1 6 0,-12-2-30,6 9-2,-10 5 1,0 14-1,-8 6 0,-5 16 0,-6 9-1,2 11 2,-3 9-1,5 12 0,3 4-1,12 3 0,7-1-1,19-3-1,15-6 1,16-9-1,21-16 0,18-18 0,17-18 1,11-19-1,6-15 1,2-19 1,-9-13 0,-11-9-1,-15-3 1,-20-2 0,-25 1 0,-20 2-1,-20 3 0,-20 11-1,-17 9 1,-13 9-1,-7 10 0,-1 10-1,7 14-1,5 6-4,30 17-30,6-2-3,32 13 0,15-4-2</inkml:trace>
  <inkml:trace contextRef="#ctx0" brushRef="#br1" timeOffset="102594.0043">9078 8024 82,'-36'18'42,"-4"-11"-3,8-2 0,8-2-24,7-21-50,29 8-5,9-12 1,15 10-1</inkml:trace>
  <inkml:trace contextRef="#ctx0" brushRef="#br1" timeOffset="102952.8089">9552 7680 107,'0'0'41,"2"-13"1,9-3-2,16 1-37,7-3-1,14-2 0,7-4 0,7-1 0,4 0-1,1 2 0,0 2-1,-7 4 1,-7 8 0,-11 8-1,-16 15 1,-12 16-1,-18 15 0,-11 13 1,-12 14-1,-4 10-1,-5 3-1,3-1-1,6-3-3,1-21-16,23 2-18,1-23-1,19-5-1,6-23 1</inkml:trace>
  <inkml:trace contextRef="#ctx0" brushRef="#br1" timeOffset="103327.2137">11102 7439 81,'14'-10'38,"-7"-2"1,-7 12-1,0 0-32,0 0-1,-1 25-2,-1 5 0,-3 10-1,2 5-1,3 6-3,-1-1-4,15 8-23,-9-16-9,11-1 1,-3-17-2</inkml:trace>
  <inkml:trace contextRef="#ctx0" brushRef="#br1" timeOffset="103530.0163">10929 7546 104,'-14'4'39,"14"-4"1,0 0-2,24 3-36,10-3-2,14 1-4,3-8-30,17 10-5,-5-7 1,4 9-3</inkml:trace>
  <inkml:trace contextRef="#ctx0" brushRef="#br1" timeOffset="103717.2187">10904 8085 101,'-12'12'40,"26"-5"2,13-17-2,32-11-39,15-3-5,5-11-31,19 4-3,-5-7-1,9 7-2</inkml:trace>
  <inkml:trace contextRef="#ctx0" brushRef="#br1" timeOffset="104263.2257">12300 7494 80,'-13'-12'37,"-6"10"0,-14 6-1,-4 17-31,-12 9 0,0 18 1,-9 7-1,6 13 1,1 1-2,15 3 1,12-6-2,21 0-1,20-14 0,22-13-2,22-20 1,16-13-1,11-14 1,6-14-1,-1-12 0,-5-17 0,-14-10 1,-16-6-1,-20 0 0,-20-2 0,-18 2-1,-18 3 1,-13 10-1,-10 9 0,-3 15 0,-4 9-1,5 15-1,3 4-4,21 17-29,-1-2-3,23 8 0,9-7-2</inkml:trace>
  <inkml:trace contextRef="#ctx0" brushRef="#br1" timeOffset="104450.4281">13068 7716 106,'-42'11'41,"12"0"0,4-17-6,22-14-68,15 5-7,6-10 1,18 3-3</inkml:trace>
  <inkml:trace contextRef="#ctx0" brushRef="#br1" timeOffset="104840.4331">13378 7490 97,'0'0'40,"0"0"2,37-13-2,7-3-37,14 1-1,8-4 1,6 7-1,-5 1-1,-7 10 0,-12 9 0,-18 11 0,-21 10-1,-19 12 1,-21 13-1,-19 9 1,-14 6 0,-7 5 0,-4-1 0,7 1 1,9-6-1,17-11-1,23-12 2,24-14-3,27-17 1,22-13-2,23-8-3,8-24-11,30 8-15,-5-17-10,15 6 0,-7-8-1</inkml:trace>
  <inkml:trace contextRef="#ctx0" brushRef="#br1" timeOffset="105729.6445">14605 7670 76,'-8'-11'39,"8"11"-2,-19 15 2,11 6-32,-13-1-1,4 11-1,-6 3-2,0 5 1,-2 1-2,6-1 0,2-6 0,8-5-1,7-10 0,8-7 0,6-13-1,8-9 0,4-10 1,5-6-1,-2-8 0,0-3 1,-5-1-1,-4 1 0,-5 3 0,-4 9 1,-5 4-1,-4 9 0,0 13 1,0 0-1,-9 15 0,8 4 1,5 1-1,3 0 0,7-2 1,6-5-1,9-7 1,6-6 0,6-11 0,2-5-1,-3-7 1,2-2 0,-6-2 0,-4 3-1,-7 2 1,-8 4-1,-6 9 1,-11 9-1,4 10 0,-10 13 1,-4 8-1,-5 7 0,2 5 0,-1 2-1,6 0 0,6-7-2,12-5-4,0-22-13,25 4-20,-2-20 0,13-1 0,-3-13-2</inkml:trace>
  <inkml:trace contextRef="#ctx0" brushRef="#br1" timeOffset="106150.8499">15309 7974 109,'0'0'42,"-17"2"-1,17-2-1,2-15-44,-2-11-25,14 11-10,-9-9-2,6 5-1,-3-3 0</inkml:trace>
  <inkml:trace contextRef="#ctx0" brushRef="#br2" timeOffset="112640.5331">1435 9708 72,'-7'-18'34,"-1"6"-1,8 12 1,-14 8-33,8 17 0,2 6 0,0 13 2,-3 5 0,2 10 1,-1-2-1,1 0 1,1-8-1,8-4 0,3-14-1,9-11 0,8-14-1,9-14 0,6-10 0,9-12-1,2-6 0,0-6 0,-2 1 1,-6 1-2,-9 6 2,-7 9-2,-9 9 1,-17 16 1,12 4-1,-13 17 1,-4 9 0,1 8 0,3 4 0,4 3 0,4-4 1,4-3 0,5-9 0,8-12 0,0-14 0,5-13 0,1-15 1,1-12-2,-1-14 0,-3-6-1,-3-8-3,-6-5-3,0 6-5,-14-7-25,8 14-3,-10 0 2,8 17 0</inkml:trace>
  <inkml:trace contextRef="#ctx0" brushRef="#br2" timeOffset="113014.9379">2524 9361 93,'0'0'37,"1"36"1,-17-6-1,2 16-31,-10 7-2,0 14 0,1 5-1,1 7 0,3-3-1,3-2 0,6-11 0,8-8 0,6-16-1,10-14 0,6-19 1,7-14-1,3-15 0,2-8-1,2-7 1,-2-3 0,-2 2-1,-8 7 0,-3 8 1,-6 11-1,-3 15 0,-3 11-1,-1 12 0,0 6 0,2 9-2,1-4-3,11 12-7,-7-21-24,18 3-1,-7-18-1,13-5-1</inkml:trace>
  <inkml:trace contextRef="#ctx0" brushRef="#br2" timeOffset="113342.5421">2941 9864 103,'-2'25'37,"-1"-10"1,17 13-6,4-20-28,13-3 0,7-12-1,8-6 0,2-8-1,0-5 0,-5-5-1,-7 0 0,-11-1 1,-14 6-2,-13 3 1,-13 8-1,-12 8 1,-5 10-1,-5 11 0,-4 9 0,4 11-1,2 6 1,10 5 0,11 2 0,14-2-2,14-10-1,19-6-2,10-21-5,23-4-25,-3-23-3,14-3 1,-7-20-1</inkml:trace>
  <inkml:trace contextRef="#ctx0" brushRef="#br2" timeOffset="113638.9459">3656 9716 83,'-25'15'37,"6"13"0,-12 2 2,8 16-27,-5-7-5,11 5-1,1-6-2,9-3-1,9-16 0,11-10-1,8-18-1,9-11 0,4-14 1,3-6-1,0-7 0,-1-2 0,-5 7 0,-4 5 0,-8 10 0,-7 17 0,-12 10-1,3 26 0,-6 5-2,-4 5-4,14 18-16,-11-14-11,23 8-7,-1-17-1,22-1 0</inkml:trace>
  <inkml:trace contextRef="#ctx0" brushRef="#br2" timeOffset="114200.5531">5090 9693 83,'-25'2'37,"3"9"0,-9-4-5,8 18-22,-10-3-3,10 9 0,-1-3-3,9 2 0,6-7-1,11-4-1,11-13 0,16-6 0,9-9-1,9-3 0,8-6-1,-1 1 1,-2 2-1,-3 8 0,-12 8 0,-14 10 0,-15 9 0,-13 10 0,-14 6 0,-6 2-1,-3 0 0,-2-7-2,8 0-5,1-25-10,21-6-21,13-7 2,21-12-2,6-18-1</inkml:trace>
  <inkml:trace contextRef="#ctx0" brushRef="#br2" timeOffset="114543.7575">5656 9697 92,'-18'11'38,"3"14"2,-9-6-3,9 12-30,-3-2-1,7 8-1,2-1-2,7 0 1,6-5-2,9-6 0,6-8-1,6-6 1,6-11-1,5-10 0,3-8 0,-1-5-1,-2-6 1,-3-1-1,-5 2 0,-6 3-1,-4 6 1,-8 5-1,-10 14 1,0 0 0,0 0 0,0 20-1,-5-1 1,2 2-2,3 2-1,1-8-3,18 5-21,-1-23-11,19-3-1,0-18 0,18-5-1</inkml:trace>
  <inkml:trace contextRef="#ctx0" brushRef="#br2" timeOffset="114964.9629">6358 9181 96,'-22'-23'38,"6"27"3,-10 10-3,11 22-31,-4 14-3,7 15 0,2 10-1,4 10 0,2 5 0,4 2-1,2-5 0,1-9 0,1-11 0,0-13-1,2-15 0,0-18-1,-6-21 0,22-14 0,-8-16 0,1-11 0,2-9 0,0-6 0,2-1 0,0 5-1,-2 8 1,-1 13-1,0 14 1,2 11 0,-2 15 0,0 12 1,-1 10-1,-3 6 1,-5 7-1,-6 2 1,-8 0-1,-10-3 0,-9-4-2,-7-9 0,-5-6-2,-6-18-7,14 7-12,-11-33-5,21 5-13,4-17 1,19 0-2,9-13 2</inkml:trace>
  <inkml:trace contextRef="#ctx0" brushRef="#br2" timeOffset="115370.5681">6980 9217 80,'9'-18'37,"-9"18"1,4 19 0,-4 17-33,-10 8-1,3 16 0,-2 6-1,3 12 0,0 3 0,3-3-1,2-1-2,0-9-2,7 0-7,-11-20-26,13-4-4,-8-23 2,7-6-3</inkml:trace>
  <inkml:trace contextRef="#ctx0" brushRef="#br2" timeOffset="116150.5781">6702 9705 106,'-10'-4'40,"10"4"0,17 5-2,13-6-34,13-7-2,10-3 0,10-4-1,5 0-1,4-2 1,-2 3-2,-7 3 2,-9 4-1,-13 8 0,-8 7 1,-14 8-1,-10 8 1,-11 10-1,-7 3 1,-7 4-1,0 4 1,-4-1-1,2-2 0,0-8 0,5-5 1,5-13-1,8-16 1,0 0 0,14-17-1,1-13 1,3-10 0,2-8 0,1-6-1,1-2 1,-3 3-2,-3 4 0,-2 9 1,-2 9-1,-1 9 1,1 12-1,0 10 1,4 6 0,3 7 1,7-2-1,8 2 1,6-2 0,4-5 0,3-2-1,1-4 0,-4-1-1,-5-3 1,-9 0-1,-10 3 0,-20 1 1,0 0-1,-12 10 2,-11-1 0,-9 8-1,-6 4 1,-4 7 0,-1 5 0,4 5-1,3 3 1,7-1-1,10-1 1,14-6-1,14-9 1,14-9-1,12-13 1,9-16-1,6-8 1,3-10-1,-3-6 1,-5-5-1,-8 1 1,-9 1-1,-10 7 0,-9 7 0,-5 10-1,-4 17 1,-10-2-1,1 15 0,0 9-2,3 9-1,1-1-2,12 15-8,-10-19-14,25 13-12,-2-16 0,15-1 0,-2-16 2</inkml:trace>
  <inkml:trace contextRef="#ctx0" brushRef="#br2" timeOffset="116384.5811">8324 9616 102,'-28'-15'40,"8"27"0,-12-2 0,3 19-32,-3 3-2,4 7-1,5 3-2,9-2 1,11-4-3,16-12-1,16-10-1,15-17-2,18-10-3,4-26-12,23 4-12,-10-26-11,7-1 1,-14-19-1,1 3 1</inkml:trace>
  <inkml:trace contextRef="#ctx0" brushRef="#br2" timeOffset="116540.5831">8834 9125 99,'-25'38'38,"-11"8"3,7 22-2,-5 6-32,9 5-1,6 1-3,6 0-1,7-4-2,7-13-5,11 2-5,-9-20-27,14-4-3,-10-20 1,6-6-2</inkml:trace>
  <inkml:trace contextRef="#ctx0" brushRef="#br2" timeOffset="116852.5871">8564 9593 95,'-1'22'40,"2"-6"1,16 3-1,2-13-33,14-3-1,8-11-3,5-3-1,3-6-1,2-3 0,-6-1 0,-7 2 0,-8 2-1,-4 4 1,-11 6 1,-15 7-1,8 11 0,-13 6 1,-4 8-1,-3 9 0,2 5-1,-3 5-1,3 5-1,1-10-3,12 12-19,-6-23-15,17-4-2,-14-24 0,32-6 0</inkml:trace>
  <inkml:trace contextRef="#ctx0" brushRef="#br2" timeOffset="117289.3927">9068 9327 93,'-29'-12'37,"7"18"3,-1 3-3,14 15-29,4-6-5,13-1-4,11 0-1,8-6-2,14-2 0,-1-7-1,5 3 1,-6-2 1,-4 3 2,-8 6 1,-12 1 3,-6 14 2,-14 2 2,-5 11 0,-10-1 0,3 10-1,-4-4-1,5 0 0,2-6-2,9-6 0,5-12-1,8-11-1,8-15 0,7-15-1,7-10 1,6-11-1,5-8 0,0-4-1,0 2 0,-3 6 1,-7 10-1,-5 12 1,-8 13 0,-18 10-1,12 25 1,-13 1-1,1 12-2,-5-2-4,17 16-20,-8-19-13,20 4 0,-1-18 0,18-2-1</inkml:trace>
  <inkml:trace contextRef="#ctx0" brushRef="#br2" timeOffset="117726.1983">10006 9516 98,'-22'2'39,"-17"-1"3,4 19-1,-10 1-33,6 11-1,0 2-2,8 7 0,6-3-2,13-4 0,9-6-1,13-8 0,9-12-2,10-13 0,6-10 0,2-10 0,3-11-2,0-5 0,2-1 1,-6 1-1,-5 7 0,-6 10 0,-6 15 0,-7 18 1,-9 21 1,-8 18 1,-10 25 0,-6 16 1,-7 16-1,-6 8 1,-5 1-2,-3-5 3,0-7-3,2-13 1,-1-18-2,1-17 1,1-22-2,2-20 0,6-13-3,-7-24-10,15 0-7,-19-31-11,18-6-7,-8-22-2,16-8 1</inkml:trace>
  <inkml:trace contextRef="#ctx0" brushRef="#br2" timeOffset="118412.6071">10872 9525 87,'-10'8'39,"-6"0"-1,5 16 4,-11 5-36,7 12-1,-1 4-1,5 8 1,-1-2-1,8 0 1,8-8-3,12-12 1,12-16-1,13-16-1,8-16 1,10-12-2,4-10 1,2-8 0,-5-3-2,-4-1 0,-12 6 0,-11 8 0,-12 11 0,-10 12 1,-11 14 0,-11 12 0,-4 17 1,-2 9 0,2 8 0,2 5-1,6 2 0,8-6-1,14-3-3,9-18-5,24 2-19,-6-29-12,18-2 0,-4-21 0,8-3 1</inkml:trace>
  <inkml:trace contextRef="#ctx0" brushRef="#br2" timeOffset="118740.2113">11723 9596 90,'-26'-9'39,"14"22"-1,-8 2 2,9 15-31,-6-2-3,4 10-1,1 0-1,2-1-1,3-3-1,5-3 0,2-6 0,6-12-1,4-8 0,5-12 0,5-10 0,4-10 0,3-10-1,3-4 1,1-8-2,-1 2 0,-2 2 1,-1 6-2,-4 9 2,-2 10-1,-5 15 0,-3 13 0,-4 14 1,-2 8-1,1 11-1,0 1-2,11 9-6,-6-18-17,20 6-13,-2-21 2,18-3-3,-4-19 3</inkml:trace>
  <inkml:trace contextRef="#ctx0" brushRef="#br2" timeOffset="118943.0139">12389 9547 102,'-27'5'40,"-10"0"1,5 22-10,-9-5-22,10 12-2,1 3-2,10 5-1,11-3-1,11-3-2,15-7-2,12-11-3,20-1-9,1-24-25,19-1-3,-4-18 0,11-1-1</inkml:trace>
  <inkml:trace contextRef="#ctx0" brushRef="#br2" timeOffset="119582.6221">12654 9666 90,'-28'20'39,"18"6"-1,5-15 2,21 7-31,6-16-4,16-3-2,3-8-1,4-5-1,-1-5 0,-3-3 0,-9-3-2,-10-3 0,-10-1 1,-12 2-1,-9 1 0,-9 5 1,-7 6-1,-6 8 1,-5 10 1,-3 12 1,0 8 0,4 11 0,6 4 1,11 2 0,11-1-1,14-2 0,14-9 0,13-11-1,15-11-1,8-11 0,7-10 0,4-7 0,-2-6 0,-5-2-2,-6-2 2,-10 4-2,-10 3 2,-10 9-1,-10 7 0,-15 9 0,0 14 2,-8 4 0,-5 9 0,1 5 0,0 5-1,0 1 1,6-3 0,2-5 0,5-8 0,5-11-1,-6-11 1,22-8 0,-8-13-1,2-8 1,-2-4-1,0-3 0,-1 2 0,-4 4-2,-1 5 2,-2 10-1,1 5 0,-7 10 0,24-5 0,-4 4-2,9 1 0,6-12-5,17 9-15,-7-23-18,15 0 1,-5-22-1,9-2 2</inkml:trace>
  <inkml:trace contextRef="#ctx0" brushRef="#br2" timeOffset="119738.6241">13901 8976 97,'-28'57'37,"-10"6"3,9 20-2,-3-1-32,9 6-3,6-3-2,4-8-3,13 5-13,-6-24-22,12-6-1,-7-20 0,8-7-3</inkml:trace>
  <inkml:trace contextRef="#ctx0" brushRef="#br2" timeOffset="119910.2263">13616 9465 101,'-19'-30'42,"14"15"-1,3-3 0,18 11-34,9-1-7,6-5-8,23 11-30,-5-10-3,22 9 1,0-11-2</inkml:trace>
  <inkml:trace contextRef="#ctx0" brushRef="#br2" timeOffset="120456.2333">14328 9474 88,'-21'-2'40,"-11"-4"-1,2 15-3,-12-6-28,5 12-2,-6 2-1,5 10 1,2 3-3,8 5 1,6 0-1,13-1-1,11-4 0,17-7 1,11-9-3,15-9 1,12-11-1,5-9 0,3-9-1,-1-4-1,-4-4 1,-10 1-1,-8 0 1,-15 5-1,-10 8 1,-12 8-1,-5 10 1,-12 6 0,-3 12 1,-3 5 0,1 4 0,3 3 0,7 2-1,5-7-3,14 3-5,-4-18-26,25 2-5,-2-16 2,13 1-3</inkml:trace>
  <inkml:trace contextRef="#ctx0" brushRef="#br2" timeOffset="120659.0359">14799 9503 104,'0'0'39,"-22"-16"1,12 23-2,-7 1-33,3 12-2,-1 5 0,1 8-1,1 7-2,1 1 1,7 2-3,1-8-1,11 7-10,-6-25-24,18-2-4,-4-20 2,14-7-2</inkml:trace>
  <inkml:trace contextRef="#ctx0" brushRef="#br2" timeOffset="120830.6381">14791 9169 104,'-25'-20'40,"9"17"1,-2-2-2,18 5-38,0 0-5,0 0-17,19 23-18,-1-13 0,14 14-1,-2-6 0</inkml:trace>
  <inkml:trace contextRef="#ctx0" brushRef="#br2" timeOffset="121142.6421">15033 9450 96,'-1'24'40,"-14"-8"1,6 11-1,-8-4-33,3 7-2,-1 0-1,3 1 0,3-1-2,5-3 1,7-8-1,5-8 0,6-11-1,7-10-1,3-9 1,5-5-1,-1-9 0,2 0 0,-2-2 0,-4 5-1,-3 7 2,-6 10-2,-5 12 2,-10 1-2,13 26 1,-11-3-2,4 11-2,-4-7-10,17 16-7,-17-26-6,23 6-15,-10-17 2,10-3-3,-4-16 3</inkml:trace>
  <inkml:trace contextRef="#ctx0" brushRef="#br2" timeOffset="123139.4677">1478 10986 46,'6'-15'35,"4"8"3,-9-6-3,-1 13-22,0 0-2,0 0-3,-23 2-2,6 14-2,-9 3 0,-1 8-3,-1 2 2,1 2-3,3-2 2,6-1-1,7-7 1,11-7-1,11-10-1,15-9 1,12-10-1,13-5 2,9-5-1,5-3 1,1 1-1,-5 1 2,-5 5-3,-11 5 2,-11 6-1,-13 4-1,-21 6 0,0 0-2,-5 24 1,-14-5-2,-8 9 3,-7 10-3,-6 11 2,-9 16-1,-2 12 1,-4 6 1,6 4 0,6-1 2,9-8-2,10-11 0,16-19 0,16-25 1,17-28 0,18-23-1,14-18-1,6-19-4,11-1-7,-8-18-24,12 10-2,-13-5-3,1 16 1</inkml:trace>
  <inkml:trace contextRef="#ctx0" brushRef="#br2" timeOffset="123560.6731">2376 10889 88,'-12'-11'37,"12"11"0,-29 8 1,19 9-33,-14 5-1,6 10-1,-3 3-2,5 4 0,4-1 0,10-2-1,7-6 1,10-8 0,10-11 0,11-12-1,6-12 1,5-6 2,1-9-1,-2-3 0,-4-2 0,-5 1 0,-9 5-1,-11 6 1,-8 9-1,-9 12-1,0 0-2,-14 15 1,3 7-2,-2 3-2,6 6 0,-1-4-5,16 10-5,-4-15-24,20 5 1,0-16-2,19 1 3</inkml:trace>
  <inkml:trace contextRef="#ctx0" brushRef="#br2" timeOffset="124247.0819">2984 10917 86,'-28'-1'36,"2"19"1,-11 1 1,8 13-33,-5 2 0,8 9-1,2-2 0,12 0-3,6-8 1,11-6-1,12-12 1,9-10-1,9-12 0,6-9-1,2-10 1,0-7 1,-3-4-1,-3-1 1,-10 1-1,-5 3 2,-8 7-2,-9 6 1,-5 8-1,0 13-1,-17 1 0,3 13 0,2 8-1,0 4-2,4 1 2,6 2-2,6 0 0,8-8-1,14-6 0,6-13-3,16-8 1,0-13 1,10-2-1,-4-10 2,2 0-1,-8-1 3,-9 5 3,-10 7 2,-15 9 1,-14 11 1,0 0 0,-8 28 0,-11-3-1,4 7-2,-2 0 0,4 4-2,4-5 1,6-2-1,4-7 2,6-8-3,4-12 3,9-8-1,1-8 0,3-6 0,2-8 1,-1-3 1,1-3-2,-3 2 1,-4 4 0,-5 5 0,-2 7-1,-12 16 2,10-3-3,-9 15-1,-2 10 0,0 5-2,0 5 0,3-1-2,6 5-4,-2-18-14,22 3-17,-4-21 0,21-3 0,3-23 0</inkml:trace>
  <inkml:trace contextRef="#ctx0" brushRef="#br2" timeOffset="124434.2843">4268 10529 96,'-11'3'39,"-18"13"2,2 29-3,-10 9-28,4 15-8,4 7-1,3 4-3,8-1 0,6-9-6,18 0-19,-5-23-14,13-5 2,-6-23-3,8-6 2</inkml:trace>
  <inkml:trace contextRef="#ctx0" brushRef="#br2" timeOffset="124730.6881">4019 10849 102,'1'17'41,"-2"-4"0,15 10-1,-6-6-34,18-8-2,7-7-2,9-7 0,2-7-1,4-1 0,-1-5-1,-5 1 0,-5 2 0,-7 6 0,-8 8 0,-10 10 0,-9 9 0,-8 11-1,-4 8-1,-2 5-1,-1 2 1,0 1-3,7 0-2,-2-16-8,17 1-25,-10-30 0,29 11 0,-8-31 0</inkml:trace>
  <inkml:trace contextRef="#ctx0" brushRef="#br2" timeOffset="124886.6901">4559 10531 66,'-23'-2'37,"7"15"-5,5 11-21,4 6-22,11-10-23,5-9-3,17-3 1</inkml:trace>
  <inkml:trace contextRef="#ctx0" brushRef="#br2" timeOffset="125089.4927">5025 10475 90,'-15'30'39,"3"17"0,-7 2 1,7 10-31,-8 2-5,6 6-1,2-2-3,0-6-4,6 1-2,-5-19-19,11 1-15,-7-18 0,9-5-1,-2-19 1</inkml:trace>
  <inkml:trace contextRef="#ctx0" brushRef="#br2" timeOffset="125401.4967">4819 10821 76,'-11'0'41,"-4"0"-1,15 11 1,0-11-13,12 8-25,10-6-2,11-1 0,7-6-1,5-3 0,6-3 0,1-3-1,-3 1 0,-5 1 1,-7 4 1,-9 3-1,-10 10 1,-7 7 0,-10 9 0,-6 7 0,-5 7-1,-1 5-1,0 3 1,0 0-2,5-3 0,2-6-3,10-5-3,-6-29-23,19 10-9,-4-25 1,12-6 0,-6-18 1</inkml:trace>
  <inkml:trace contextRef="#ctx0" brushRef="#br2" timeOffset="125526.2983">5298 10543 111,'-31'-9'39,"5"12"-7,7 10-30,-1-1-39,26 8-3,9-8-2</inkml:trace>
  <inkml:trace contextRef="#ctx0" brushRef="#br2" timeOffset="126056.7051">5572 10889 81,'0'0'40,"0"0"-1,26 13 1,-3-15-33,19-2-2,3-4 0,12 2 0,0-5-2,1 0-1,-4-2 0,-4-2-1,-9-3-1,-10 0 0,-11-2 1,-12 1-2,-12 1 1,-9 4 0,-10 8-1,-10 6 0,-7 10 1,-6 9 0,0 11 0,-1 6 0,7 6 0,6 2 0,14-4-1,16-7-2,21-3-5,11-19-31,33-7 0,10-19 0,22-4-1</inkml:trace>
  <inkml:trace contextRef="#ctx0" brushRef="#br2" timeOffset="126353.1089">6501 10640 91,'-59'35'39,"-10"-6"2,15 10-2,-3-9-33,22 2-1,17-10-1,20-7 0,19-9-1,18-6-1,15-5 0,5-1-1,2-2 0,-2 4-1,-9 2 1,-11 8-1,-13 6 0,-17 6 1,-14 6-1,-12 4-1,-8 3-1,-8 0-1,1 0-1,-3-6-6,20 2-25,-4-15-6,21 1 0,-2-13-1</inkml:trace>
  <inkml:trace contextRef="#ctx0" brushRef="#br2" timeOffset="126493.5107">6797 11037 99,'-19'31'39,"-4"13"0,-12 0-3,8-12-48,0 16-26,1-10-1,12 2-2,2-12 0</inkml:trace>
  <inkml:trace contextRef="#ctx0" brushRef="#br3" timeOffset="130377.9605">7368 10454 76,'0'0'38,"-4"-12"-1,4 12-1,-13 4-30,6 10-1,-5 5-1,2 11-1,-4 7-1,-1 9 0,-5 9-2,2 5 2,-4 3-1,0 2-1,-1-4 1,4-4-2,1-9 1,4-10-1,4-10 2,7-13-1,3-15 1,13-15 0,4-15 1,6-12 1,1-11-2,4-8 2,0-8-1,0-4 0,-3 2 0,-4 4-1,-3 7 0,-4 9-1,-4 10 1,-1 11-1,-1 10 0,-8 20 1,20-7-1,-6 20 0,2 8 0,4 9 1,2 10-1,2 8 0,-1 8 1,2 5-1,-6 3 0,-2 0-1,-6-3-1,-2-5-2,2-4-2,-10-16-5,14 0-28,-16-20-2,9-4 1,-8-12-3</inkml:trace>
  <inkml:trace contextRef="#ctx0" brushRef="#br3" timeOffset="130549.5627">7350 10836 92,'-28'0'38,"18"8"0,10-8 0,11-1-33,18-7-3,15-7-4,19 0-6,0-14-28,17 1-2,-3-8 0,7 4-2</inkml:trace>
  <inkml:trace contextRef="#ctx0" brushRef="#br3" timeOffset="130799.1659">8064 10458 78,'0'0'39,"-18"-8"0,18 8 0,-13 13-29,13 3-4,-2 7-2,4 14 1,-2 6-3,3 10 0,-3 6-1,0 4 0,0-2-2,0-5-1,5-3-5,-6-20-19,15 0-15,-6-19-1,11-4 3,-5-17-1</inkml:trace>
  <inkml:trace contextRef="#ctx0" brushRef="#br3" timeOffset="131111.1699">7979 10539 94,'-9'-19'39,"9"19"1,23-21-1,18 13-34,2-1-2,17 3 0,8 1 0,3 7-1,-2 6-1,-3 10 1,-12 7-1,-11 10 0,-14 8-1,-21 8 1,-19 4-1,-18 3 0,-15 1 0,-11-5 0,-5-3-1,-3-10-1,7-8-1,6-15-5,26-3-18,7-24-17,30-5 4,11-19-2,25-3 1</inkml:trace>
  <inkml:trace contextRef="#ctx0" brushRef="#br3" timeOffset="131360.7731">8807 10463 86,'0'0'39,"0"0"1,0 0 0,0 0-30,6 31-5,-7-6-1,3 13 0,-3 7-2,1 8 0,-1 5-1,0 3 0,-2 0-2,0-6-2,3 0-1,-1-17-6,13-2-28,-9-19-5,12-7 3,-5-19-2</inkml:trace>
  <inkml:trace contextRef="#ctx0" brushRef="#br3" timeOffset="131703.9775">8801 10415 90,'0'0'40,"-12"-7"2,24 11-2,7-4-28,17-3-8,11 0-2,12 4 1,4 1 0,4 7-1,-2 4-1,-5 10 0,-10 7 0,-12 11-1,-16 7 1,-17 8-1,-18 2 0,-16 2 1,-13-2-1,-9-4 0,-8-5 0,-2-10-1,3-8-1,6-11-2,13-5-4,1-20-16,38 5-16,-16-15-1,30 0-1,2-13 0</inkml:trace>
  <inkml:trace contextRef="#ctx0" brushRef="#br2" timeOffset="135884.8311">10385 10378 41,'-6'-11'32,"0"-1"4,6 12-1,-8-24-14,8 24-11,-3-11-2,3 11 0,0 0-3,0 0 0,5 12-1,0 14 0,-5 9-2,0 14 0,-3 8-2,-2 10 1,-1 6-2,-3-2-1,4 2-5,-5-18-19,10 2-14,-1-17 1,8-5-1,-2-19-1</inkml:trace>
  <inkml:trace contextRef="#ctx0" brushRef="#br2" timeOffset="136072.0335">10133 10797 87,'-24'-4'39,"4"0"-1,20 4 1,0 0-34,18-14-2,14-1-1,11-6-3,13 4-5,-4-11-30,18 4-2,0-8 0,2 3-1</inkml:trace>
  <inkml:trace contextRef="#ctx0" brushRef="#br2" timeOffset="136462.0385">10908 10212 86,'-18'1'37,"10"16"1,-10 1-1,8 15-29,-7 3-2,5 17 0,-7 4-2,3 11-1,-1 1-1,3-1 2,1-6-3,4-4 1,3-12-2,6-11 1,5-12 0,-5-23-1,25 3 0,-4-18 1,2-8-1,3-5 0,-2-2 0,2-1 0,-4 5 0,-5 3 0,-3 9 1,-4 10-1,-6 15 0,-3 7 0,-2 8-1,0 4-1,2 2-1,1-1-2,11 6-5,-9-16-29,22-1-1,-4-16 1,15-1-1</inkml:trace>
  <inkml:trace contextRef="#ctx0" brushRef="#br2" timeOffset="136805.2429">11215 10678 85,'-10'6'39,"-5"-1"-1,13 11 2,-9-6-32,22 3-3,7-5 0,13-2-2,5-5-1,8-5 0,4-7-1,-1-7 0,-2-1-1,-5-4 1,-10-4-1,-11 2 0,-13-2 0,-11 4 0,-14 5 1,-9 6-1,-12 10 1,-9 11-1,-4 14 1,-3 12 1,4 10-1,7 3 1,10 3-1,15-3 0,18-5 0,22-12-2,23-10-4,7-26-18,31 3-16,0-18-3,15-3 1,0-16-2</inkml:trace>
  <inkml:trace contextRef="#ctx0" brushRef="#br4" timeOffset="141578.9041">12395 10376 64,'0'0'36,"3"-17"0,-3 17 1,-6-15-29,6 15-2,-11 2-1,6 12-1,-6 9-1,2 15 0,-3 8-1,1 11 0,0 5 0,-1 4 0,0-1-1,2-1 1,0-8-1,-1-8-1,2-12 0,1-8 0,1-11 1,7-17 0,0 0-1,1-23 1,9-14 0,6-13 0,2-14 0,6-12 0,3-8 1,3-4-3,-1 2 3,0 5-1,-2 11 1,-3 11-1,-3 15 0,-5 19 0,-2 18 0,0 20 0,-4 18-1,1 16 0,-1 16-1,2 12 2,0 10-2,4 2 1,-1 1-2,-1-6 1,2-5-4,-4-18-8,10-5-26,-11-21-2,5-7 0,-16-26-3</inkml:trace>
  <inkml:trace contextRef="#ctx0" brushRef="#br4" timeOffset="142390.1145">12450 10642 92,'-21'-1'39,"4"-1"0,17 2-1,0 0-34,27 3-2,5-12-1,12-5-3,14-2 0,2-9-3,11 1 0,-5-11-3,5 7 0,-12-6-1,-1 8 1,-17-2 2,-5 7 3,-13 3 2,-11 2 3,-12 16 2,3-15 3,-3 15-1,-15 4 1,10 8 0,-8 2-1,8 12-1,-2 3-1,5 10-1,0 5-1,3 6 1,-1 3-1,2 0-1,-1-2 0,0-6 1,1-9-2,0-6 1,-1-13-1,-1-17 0,0 0 0,12-21 0,-7-7 0,1-12-1,-1-7 1,-2-8-1,0-6 1,-5-4-2,-1 4 3,-3 3-1,-1 5 1,1 8-1,2 8 1,5 10-1,5 8 1,10 9 1,8 6-2,6 6 1,5 3-1,6 3 1,-1 3-1,0 1 0,-8 3 0,-10 3 0,-10 2 0,-13 2 0,-10 1-1,-11 2 1,-8 0-1,-5-1 2,2-1-2,3-2 1,8-4 0,11-1 0,11-4-1,12 0 1,12-3 0,7 1 0,6 2 0,3 0 0,-4 6 0,-7 4 1,-12 4-1,-11 5 0,-14 4 1,-13 2-1,-13 1 0,-6 0 1,-4-4-1,1-4-1,6-7-1,5-12-5,32-11-30,0 0-2,12-16 0,15-14-3</inkml:trace>
  <inkml:trace contextRef="#ctx0" brushRef="#br4" timeOffset="142889.3209">13850 10343 55,'-15'0'36,"1"4"-1,-6-3 2,10 11-22,-16-6-5,9 13-2,-9-3-2,8 10-1,-2-3-2,8 2-1,7-3 0,9-2-1,10-8 0,13-5 0,7-4-1,8-3 1,0-2-1,0 2 0,-5 4 1,-7 5-1,-11 6 0,-12 6 0,-9 7 0,-13 4 0,-6 2 0,-5 1 0,-3-2-1,1-6-2,6-2-3,0-19-18,22-6-15,0 0 1,18-10-1,4-17 0</inkml:trace>
  <inkml:trace contextRef="#ctx0" brushRef="#br4" timeOffset="143216.9251">14281 10353 91,'-13'-12'39,"-1"18"-1,-15 3 2,2 14-35,-4 6-1,2 14 0,-1 4-1,7 7-1,4-1 0,10 1 0,10-8-1,11-6 0,11-12 0,12-12 0,7-15-1,6-13 0,2-11 1,-4-10-1,-5-10 0,-8-5 0,-10-4-1,-12-1 1,-11 1 0,-8 5-4,-5 5 3,-3 9-1,3 11-2,-1 3-4,14 19-2,0 0-19,0 0-11,17 7 4,9 8-4</inkml:trace>
  <inkml:trace contextRef="#ctx0" brushRef="#br4" timeOffset="143497.7287">14641 10352 77,'6'-12'39,"4"8"-1,-10-7 2,0 11-30,0 0-1,12-4-3,-12 4-2,-4 20 0,-2 2-2,-3 9 1,-5 9-1,-2 7 0,-4 3-2,1 1 2,-1-1-1,5-5 1,6-8-1,11-8-1,11-13 1,9-12-2,10-6 0,7-11-2,12 1-6,-5-18-11,20 14-18,-14-13-4,6 8 0,-10-3 0</inkml:trace>
  <inkml:trace contextRef="#ctx0" brushRef="#br4" timeOffset="144152.9371">15088 10326 62,'8'-15'40,"4"10"-3,-11-7 3,-1 12-27,0 0-4,0 0-2,-13 20-3,3 2 0,-7 8-2,2 8 1,-2 8-2,3 3 2,4 2-2,6-1 1,9-5-1,9-6 0,9-11 0,7-12-1,9-14 1,8-9-1,2-14 0,2-11 0,0-8 1,-4-6-1,-7-2 0,-6 0 0,-9 5 1,-10 5-1,-6 10 0,-9 12 0,0 16 0,-21 6 0,6 16 1,-3 10-1,3 9-2,4 4 2,5 2-2,5-4-1,12 0-4,0-21-23,22 3-10,1-23 2,13-2-3,0-17 1</inkml:trace>
  <inkml:trace contextRef="#ctx0" brushRef="#br4" timeOffset="144371.3399">15910 10255 98,'-7'-10'41,"7"10"0,-12 20-4,11 6-32,-11 7-3,3 11 1,-5 7-2,2 6 0,-1 3-1,2-1 1,2-2-2,-1-7-2,9 1-6,-9-19-29,17 0-1,-5-20-1,11-5-1</inkml:trace>
  <inkml:trace contextRef="#ctx0" brushRef="#br4" timeOffset="144605.3429">15731 10310 91,'-26'-9'42,"26"9"0,-16 2-1,34-5-35,4 1-2,11-2 0,6-4-2,8-2-1,10 0-4,-4-7-2,11 13-8,-16-16-25,11 13-1,-12-8-1,0 12 1</inkml:trace>
  <inkml:trace contextRef="#ctx0" brushRef="#br4" timeOffset="144776.9451">16331 10197 97,'-4'22'36,"-6"-7"2,3 15 1,-7-2-32,5 12-3,-4 5-1,3 8 0,-2 1-2,1 3 2,0-3-2,3-2-1,3-7-1,1-9-1,7-5-6,-9-20-30,19 0-2,-6-22 1,12-4-2</inkml:trace>
  <inkml:trace contextRef="#ctx0" brushRef="#br4" timeOffset="144979.7477">16294 10253 85,'0'0'40,"-16"-13"0,16 13 1,14-7-17,10 6-21,9-4-1,11 1 0,7-3-3,3-2-2,7 4-5,-15-8-30,7 10-2,-18-6 0,-3 10-1</inkml:trace>
  <inkml:trace contextRef="#ctx0" brushRef="#br4" timeOffset="145166.9501">16377 10444 79,'-41'28'40,"16"-1"0,8-14 1,23-1-18,13-16-20,21-7-2,11-7 1,8-2-2,3-1 0,-1-2-3,-5 9-5,-21-1-29,-1 14-4,-34 1 2,8 11-2</inkml:trace>
  <inkml:trace contextRef="#ctx0" brushRef="#br4" timeOffset="145354.1525">16292 10795 111,'-18'20'42,"23"0"0,6-21-1,24-6-38,17-9-1,13-6-2,7-2-1,3-9-8,16 16-14,-22-18-7,9 16-11,-15-8-1,3 10-2,-10-3 1</inkml:trace>
  <inkml:trace contextRef="#ctx0" brushRef="#br2" timeOffset="150081.0131">17654 10444 10,'8'-18'28,"-6"6"3,-2 12 2,0-26-11,0 26-4,-2-18-1,2 18-3,0 0-4,0 0-2,0 0-2,-12 14-1,3 7-2,1 12 1,-2 4-2,0 9 0,-2 3-1,6 0 1,3-4-1,6-5 0,7-13 0,9-12 0,7-13 0,11-13 0,9-14-1,3-11 1,5-8 0,-1-4-1,-4-3 1,-5 2-1,-10 6 2,-8 6-2,-10 11 0,-10 11 0,-6 15 1,-16 6-1,-1 14 0,1 9 0,0 4-1,3 5 1,9 1-2,5-3 0,16-1-4,2-19-10,18 3-21,-2-14-1,15 0 0,-3-16-1</inkml:trace>
  <inkml:trace contextRef="#ctx0" brushRef="#br2" timeOffset="150455.4179">18475 10405 92,'-13'-6'35,"-2"12"1,5 18-6,-8-4-25,6 11 0,-7-1-1,8 7 1,-6-4-2,9-1 0,-2-5 0,6-5-1,3-8 0,1-14 0,12-1-1,-1-12 0,7-9-1,0-6 1,7-4-1,-1-1 0,1-1 1,1 4-1,-5 7 0,-3 7 1,-4 9-1,-3 9 0,-6 11 1,-2 7-1,-1 6-1,0 3-1,8 4-2,0-5-2,13 5-2,0-16-9,20 6-21,-2-18 1,13 4-1,-3-13 2</inkml:trace>
  <inkml:trace contextRef="#ctx0" brushRef="#br2" timeOffset="150673.8207">19188 10403 80,'-11'-12'37,"-11"0"1,-1 16 0,-18 1-27,12 16-2,-9 3-2,7 10-2,0 2-2,6 4 0,9-2-2,13-3-1,15-5-2,10-12-4,20 5-18,1-23-15,15 0 0,-1-16 0,7 0-1</inkml:trace>
  <inkml:trace contextRef="#ctx0" brushRef="#br2" timeOffset="151297.8287">19316 10576 91,'-14'17'37,"14"1"0,0-18 2,28 12-34,3-20-1,13-5 0,4-9-1,4-3-1,-1-5 0,-5-1-1,-6 0-1,-13-2 1,-13 6 0,-11 2-1,-15 8 1,-10 7-1,-10 6 1,-7 9 0,-5 9 0,1 8 1,2 6-2,6 8 2,8 1-1,15 1 0,13-3 0,16-8 0,16-5 0,12-10-1,12-11 1,9-9-1,2-8 0,-1-4 0,-3-4 0,-10 0 0,-9 2 0,-10 2 0,-12 5 0,-10 7 0,-13 8 0,-2 10 0,-9 9 0,-3 7 1,-1 7-1,-1 5 0,3 3 0,3-1 0,3-6 0,6-7 1,6-11-1,-5-16 1,22-5-1,-5-13 1,0-12-1,2-7 0,-3-5 1,-1-1-1,-3 1 0,-4 4 0,-1 6 1,-3 5-1,2 9 0,2 4 0,7 5-1,9-1-1,10 5-1,6-10-8,25 10-17,-6-20-13,14 4 3,-4-16-2,10 1 2</inkml:trace>
  <inkml:trace contextRef="#ctx0" brushRef="#br2" timeOffset="151485.0311">20769 9903 109,'-33'9'38,"11"25"2,-9 5-2,8 16-32,-5 11-4,5 10 1,-1 5-3,4 2 1,1-1-4,3-8 0,7-2-8,-12-17-25,18-5-2,-8-20 0,9-8-3</inkml:trace>
  <inkml:trace contextRef="#ctx0" brushRef="#br2" timeOffset="151656.6333">20412 10373 119,'0'0'41,"-2"-19"3,14 23-3,6-6-36,8 1-4,9 1-1,6-6-8,17 12-18,-7-13-16,11 5-1,-7-8-1,7 5 2</inkml:trace>
  <inkml:trace contextRef="#ctx0" brushRef="#br2" timeOffset="152187.0401">21183 10388 101,'-11'-9'39,"-11"-4"2,3 8-3,-10-2-32,0 8-1,-10 4-2,0 11 1,-9 7-2,1 11 1,-1 4-2,6 3 2,7-1-2,11 2 1,13-7-1,12-8 0,14-9 0,16-13-1,12-8 0,7-8 1,3-9-1,3-8 0,-3-5 0,-7-3 0,-4 1 0,-11 2 0,-7 4 0,-9 5 0,-7 9-1,-8 15 1,0 0 0,-7 11-1,0 11 1,-1 8-1,1 4 0,3 3-1,6 1-1,3-7-2,15 3-4,-5-22-20,21 6-10,-6-20 0,13 2-1,-6-20 2</inkml:trace>
  <inkml:trace contextRef="#ctx0" brushRef="#br2" timeOffset="152389.8427">21552 10421 105,'9'-21'37,"-15"-1"2,6 22-1,-19 5-30,7 19-3,-7 10-1,0 9-1,-1 7-2,3 4 0,4-1-1,5-5-1,7-7-1,5-16-2,15-3-11,-4-26-23,15-7-1,-7-20 0,11-5 0</inkml:trace>
  <inkml:trace contextRef="#ctx0" brushRef="#br2" timeOffset="152514.6443">21575 10153 112,'-13'-6'39,"-1"4"-3,14 14-4,17 10-64,-5-7-6,18 8 1,2-5-4</inkml:trace>
  <inkml:trace contextRef="#ctx0" brushRef="#br2" timeOffset="152842.2485">21856 10398 105,'-8'15'39,"3"9"2,-15-7-1,9 13-30,-8-4-6,4 3-1,-2 2-1,5 1-1,0-2 0,6-3 0,3-6 0,4-7-1,-1-14 0,19-2 0,-3-11 0,1-9 0,4-5 1,1-6-1,2-1 0,3-1 1,-3 6-1,1 5 0,-2 6 1,-3 9-1,-3 7 0,-4 9 0,-2 8 0,-6 7-1,3 5 0,-5-2-1,6 2-2,-2-9-5,17 7-16,-7-22-13,24-3-3,-2-20 1,18-3-1</inkml:trace>
  <inkml:trace contextRef="#ctx0" brushRef="#br2" timeOffset="153060.6513">22637 9910 120,'-24'9'42,"-20"18"-1,7 27 0,-1 8-38,1 11-1,4 5-1,8 1 0,7 0-3,9-8 1,9-7-4,-1-18-4,15 3-26,-17-24-6,13-4 1,-10-21-1</inkml:trace>
  <inkml:trace contextRef="#ctx0" brushRef="#br2" timeOffset="153388.2555">22285 10429 129,'-13'7'44,"15"9"-3,-2-16-8,13 13-30,12-10-2,7-4-1,5-2 0,6-7-2,8 1-2,-2-9-4,9 11-11,-15-15-22,6 10 0,-13-6 0,7 11 27,-20-3 6,-2 8 3,-21 2 4,0 0 13,7 26 26,-21-7-2,4 15 3,-17-4-28,13 14-3,-8-6-1,8 6-1,-2-6-4,4-5-1,8-3-5,4-30-13,4 19-19,-4-19-2,31-18-1,-11-9 1</inkml:trace>
  <inkml:trace contextRef="#ctx0" brushRef="#br2" timeOffset="153528.6573">22838 10152 126,'-19'-19'41,"-8"7"-6,0 6-34,13 10-39,-1-5-1,15 1-2</inkml:trace>
  <inkml:trace contextRef="#ctx0" brushRef="#br2" timeOffset="154059.0641">23022 10457 104,'0'0'39,"16"1"2,-16-1-3,0 0-31,12 7-4,4-5 0,7-2-1,8-2-1,10-4-1,6-2 1,5-5-1,4-2 0,-5-3 1,-7-3-2,-10-2 2,-13 0-1,-13 0 0,-14 2 0,-13 3 1,-12 7-1,-10 8-1,-5 7 3,-8 14-2,3 7 1,0 11-1,7 8 1,9 5-1,11 0 0,13-3 0,17-3-1,20-9-1,8-11-3,26 3-16,1-26-18,16-4-1,0-18 0,11-2-1</inkml:trace>
  <inkml:trace contextRef="#ctx0" brushRef="#br2" timeOffset="154355.4679">23910 10215 112,'-38'4'40,"-2"20"4,-13-1-4,9 7-35,-1 2-3,8-1 1,11-2-2,10-6 1,18-6-1,14-6 0,12-6-1,10-4 1,5-3-1,3-3 0,-3 1 1,-6 4-1,-13 5 0,-12 9 2,-14 7-2,-15 6 0,-9 5 0,-8 6 0,-2 2 0,0-2 0,10 2-7,0-17-8,30 10-10,-4-33-17,29 20 0,5-26-2,23 0 2</inkml:trace>
  <inkml:trace contextRef="#ctx0" brushRef="#br2" timeOffset="154511.4699">24110 10778 126,'-28'14'44,"6"6"-2,-5-18-2,27-2-41,0 0-14,7-29-10,29 22-7,-4-17-12,21 3-1,4-7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1T02:02:52.48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1T02:02:52.842"/>
    </inkml:context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3124 1686 24,'-35'-7'26,"10"1"2,0 4-11,1-3-6,24 5 0,-23-2 0,23 2-1,-11 1-2,11-1-1,11 5-1,6-5-2,5-1-2,11-1 0,6-1 1,11 1-1,5-2-1,10 1 0,4 0 0,7 3-1,6 0 1,10 3 0,8-1 0,7-1-1,10-2 1,11-1-1,12-2 1,9-1 0,11-4 1,5-1-1,10 2 1,6 1-1,7 2 1,4 3-1,6 2 1,6 2-1,1 3 0,10 1-1,0-4 0,6-1 0,9-2 0,1-3 0,1-5-1,0-4 1,1-3-1,-9-2 1,-6 0-1,-4 0 1,-11 3-1,-9 5 1,-14 3 0,-8 6-1,-9 4 0,-9 3-4,-2 3-21,-22 3-9,-12 2 0,-17 1-2</inkml:trace>
  <inkml:trace contextRef="#ctx1" brushRef="#br0">9633 7922,'0'-59,"-35"-23,35 82,0 0,0 0,0 0,-23-58,23 58,0 0,0 0,0-35,0 35,0 0,0-24,0 24</inkml:trace>
  <inkml:trace contextRef="#ctx0" brushRef="#br0" timeOffset="1341.6172">2918 1674 58,'9'-10'34,"-9"10"-2,0 0 0,0 0-28,12-1-2,-12 1-1,1 18 1,-4-4-1,3 6 1,-1 4 0,4 6-1,-2 5 0,2 1-1,2 6 1,1 1-2,-1 5 2,2 6-1,-1 5 2,0 4-3,-3 7 2,2 9 0,-1 7-1,-1 4 1,0 2 1,3 3 0,1 1-1,2 3 1,2-1-1,0 5 1,1 1-2,1 2 1,-3 6 0,0 3-1,-4 6 1,1 5-1,-3 3 1,-2 0-1,-2 0 1,0 4-1,-1 1 0,0-2-1,0 1 1,0-4-1,-2-1 2,0-1-2,0 2 2,1 0-1,0 1 3,2 3-2,-2 1 1,0 4 0,2 4-1,3 1 0,0 1 0,-2 3 2,2-4-4,1 0 3,1 0-3,1-4 2,-2 0-1,0-1 1,-2-1-1,0-4-1,2 1 2,-5-2-2,-2-3 0,1 3 1,0-2 0,1-1-1,-1-4 2,1 2 0,2-6-1,2 0 1,-1 1 0,3-1-1,-1-3 2,1-1-2,1 1 0,-2 0 0,1 0 0,0 0 0,2 0 0,-2-4 0,1-4-1,1 1 1,0-4-2,1-2 2,0-2-1,0-3 1,-2-2-2,0 0 0,0-1 1,-3 1 0,1 1 0,-2 3 0,-1-2 0,0 2 0,1-4 2,-1-3-1,2-4 0,1-8-1,1-6-1,0-17-6,11-4-27,-10-17-3,3-5 0,-5-18-1</inkml:trace>
  <inkml:trace contextRef="#ctx0" brushRef="#br0" timeOffset="2043.6262">3203 12128 33,'-15'7'30,"3"-3"2,2-3-2,10-1-23,-11-1-2,11 1-1,0 0 0,11-4-1,-11 4 0,16 0-1,-5 0 1,7 3-1,0-2-1,5 1 0,3 1 1,4 0-1,3 0 0,5-2 0,5-2 0,6-1-1,8-2 1,9-1 0,13-3 1,9-1-2,9-3 1,10 0-1,9-1 0,11 0 1,10 1-1,6-2 1,3 0-1,9 1 1,7-1 0,5 2 0,2-3 0,1 1 0,1 0 0,1 4 1,-2 0-2,-2 4 2,-2 1-2,1 4 1,0 1-1,-1 3 0,0 0 0,6-1 0,4-2 0,5-1 0,2-3 0,4-3 1,0-2-1,1-1 1,-1-2 0,-7 2-1,-8 2 1,-8 2-1,-11 6-2,-16-1-3,-4 15-19,-22-7-13,-9 6 0,-21-2 0</inkml:trace>
  <inkml:trace contextRef="#ctx0" brushRef="#br0" timeOffset="3026.4388">9880 11941 57,'0'0'36,"-14"-11"-1,7 1 0,7 10-31,-4-23-3,4 11 2,0-1-2,3 2 1,-1 1-2,-2 10 0,7-16 0,-7 16 0,8-11 1,-8 11-1,11-5 0,-11 5 1,10-2-1,-10 2 1,13 6-1,-13-6 0,18 9 1,-5-2-1,2-1 0,2 1 0,5-1 0,2 0-1,0-1 1,3 0 0,-2 0-1,-2-1 1,-1 1-1,-4-1 2,-3 1-1,-5 0 0,-10-5 1,0 0 0,0 0 1,6-11-1,-11-5 1,2-5 0,-5-10-1,4-5 2,-3-8-3,5-8 2,-3-10-1,5-4 0,-2-8 0,2-5 0,0-5 0,-2-7 1,2-8-1,-3-7 0,4-11 0,2-11-1,4-9 2,-1-13 0,3-11 0,0-11-3,0-7 2,-1-4-2,-2-3 2,-5-1-1,-6 2-1,-4-1 0,-4 2 0,-1-3 1,-3 2 0,-1-3 1,1-2-1,0-2 1,3-5 0,2 1 1,1 0-1,2 4-1,-1-1 1,0 4-2,0 2 0,-2 3 0,1 0 0,-2 2-2,0-2 2,4-3 1,-1-3-2,4-2 1,1 0 1,4 1-1,1-1 1,1 2 2,1 6-3,-2 5 1,0 4 1,-1 3 1,-2 4-2,-1 3 2,0 7-1,-2 1-1,0-1 1,0 5-1,1 9 2,-1 5-3,-2 8 2,0 9 1,-2 5-2,-1 9 2,-3 14-1,-1 5 0,-3 8-2,-5 4-2,9 6-20,-18 4-15,6 17 0,-6 5-2,4 10 0</inkml:trace>
  <inkml:trace contextRef="#ctx0" brushRef="#br0" timeOffset="3931.2504">3408 6418 67,'0'0'35,"0"0"0,5-15 0,8 13-26,-6-9-2,14 1-2,0-6-1,8 4-1,0-5-1,2 7 0,-2 2-1,-5 9 0,-7 11 0,-13 10 0,-11 13-1,-10 9 1,-11 8 1,-4 4 1,-4 1-2,3-5 2,7-8-2,8-7 1,11-11-1,17-15-2,16-6-8,1-21-22,20 2-7,1-11-1,7 0 0</inkml:trace>
  <inkml:trace contextRef="#ctx0" brushRef="#br0" timeOffset="4087.2524">4026 6455 77,'-21'6'32,"9"3"-10,0-10-21,12 1-34,6-19-2,19 6 2</inkml:trace>
  <inkml:trace contextRef="#ctx0" brushRef="#br0" timeOffset="4305.6552">4289 6326 81,'-16'17'37,"-5"-6"-1,10 14-2,-2-13-26,15 7-2,-2-19-2,28 20-1,1-17-3,10-5-1,11-5-3,1-17-5,17 2-24,-10-19-3,6 0-2,-11-10 0</inkml:trace>
  <inkml:trace contextRef="#ctx0" brushRef="#br0" timeOffset="4446.057">4668 6094 78,'-51'55'38,"6"13"-2,-3 0 1,12 8-29,10-8-7,14-9-4,24-4-26,4-22-6,22-10-1,9-16-1</inkml:trace>
  <inkml:trace contextRef="#ctx0" brushRef="#br0" timeOffset="4695.6602">5128 5994 94,'-12'5'38,"3"10"2,3 15-3,-3 3-35,-1 10-1,-3 7-1,-2 6-1,3 6-7,-10-11-21,15 5-9,-1-14 0,9-6-1</inkml:trace>
  <inkml:trace contextRef="#ctx0" brushRef="#br0" timeOffset="4898.4628">4965 6264 101,'-22'6'39,"12"9"1,10-15-5,17-4-34,14 0-1,12-8-3,11 4-2,-2-14-19,19 14-12,-11-7-3,-7 13 0,-19 1 0</inkml:trace>
  <inkml:trace contextRef="#ctx0" brushRef="#br0" timeOffset="5070.065">4841 6678 97,'-29'28'39,"23"-7"3,6-21-2,43-10-34,8-18-5,17-7-4,18-2-6,-9-20-18,18 9-10,-5-12-3,1 6-1,-16-5 1</inkml:trace>
  <inkml:trace contextRef="#ctx0" brushRef="#br0" timeOffset="5257.2674">5741 6087 103,'-11'19'41,"-7"-3"1,7 16-3,-5-1-35,5 9-2,1 6-1,1 6-2,1 8-4,-6-14-14,15 18-9,-15-19-5,14 6-6,-3-16 0,10-3-2</inkml:trace>
  <inkml:trace contextRef="#ctx0" brushRef="#br0" timeOffset="6099.6782">5908 6131 54,'-12'-10'35,"-1"10"0,-8-4 0,4 18-19,-17-10-5,9 17-3,-10-1-2,7 13-1,-2 2-1,7 9-1,3 2-1,11 6 0,7 1-1,8-1 1,7-4-1,9-6 1,6-7-1,5-9 1,1-11-2,5-14 2,-1-15-1,4-10-2,-3-13 1,-4-5-1,-5-10 2,-6-4-2,-8-4 1,-7 2-1,-13 1 2,-11 6-1,-9 10 0,-8 6 0,-2 13 0,-5 9-1,2 11-1,5 5-2,13 19-9,-1-14-12,26 16-10,5-11-2,21 4-4,10-8 1</inkml:trace>
  <inkml:trace contextRef="#ctx0" brushRef="#br0" timeOffset="6286.8806">6367 6421 104,'-35'5'40,"8"4"1,-4-15-4,10-13-40,14 4-7,1-17-15,29 10-9,-3-12-3,19 8-3,2-11 2</inkml:trace>
  <inkml:trace contextRef="#ctx0" brushRef="#br0" timeOffset="6458.4828">6699 6062 101,'0'0'41,"-11"22"-1,-5-4 0,7 14-35,-6 7-2,2 12-1,-1 5-1,0 5 0,4 1-3,1-9-4,15 5-16,-9-26-6,18 2-9,-8-24-2,10-10-3,-3-21 1</inkml:trace>
  <inkml:trace contextRef="#ctx0" brushRef="#br0" timeOffset="7160.4918">4896 1898 92,'12'-11'37,"-12"11"2,7 15-1,-3-4-37,-4 8 1,0 7-2,0 7 2,0 9-2,-2 2 1,1 3-3,0 0 2,0-4-3,6 7-11,-6-18-23,16-1 0,-1-18-3,13-5 2</inkml:trace>
  <inkml:trace contextRef="#ctx0" brushRef="#br0" timeOffset="7332.094">5305 2035 102,'-11'1'37,"-9"1"1,8 6-4,1-1-39,-2-9-27,13 2-6,0 0 1,28 4-3</inkml:trace>
  <inkml:trace contextRef="#ctx0" brushRef="#br0" timeOffset="7659.6982">5664 1989 102,'23'-4'39,"-10"-10"1,14 5-1,-2-9-37,5 3 2,-1 1-1,2 4 0,-6 4-1,-5 7 0,-6 10 0,-5 7-2,-8 11 1,-7 7-1,-5 11 1,-7 6-2,1 1 0,-3 2-1,6-2-4,2-13-10,20 11-10,-5-26-9,26-4-4,6-18-1,20-2-1</inkml:trace>
  <inkml:trace contextRef="#ctx0" brushRef="#br0" timeOffset="8034.103">6598 2049 88,'17'-16'38,"-7"-1"0,5 9-1,-15 8-32,0 0 0,4 12-2,-5 7 0,-6 5-1,0 7-1,0 4-2,-1 0-3,7 6-5,-9-14-23,15 7-6,-3-14 0,9 0 0</inkml:trace>
  <inkml:trace contextRef="#ctx0" brushRef="#br0" timeOffset="8236.9056">6510 2144 109,'-14'0'39,"-2"-4"1,16 4-4,0 0-34,22 9-2,6-9-4,1-8-8,23 11-18,-7-9-8,13 8 0,-11-4-2</inkml:trace>
  <inkml:trace contextRef="#ctx0" brushRef="#br0" timeOffset="8408.5078">6541 2498 97,'-13'16'38,"13"-16"-1,18-11-3,26-1-46,1-17-23,27 5 0,1-11-1,8 6-2</inkml:trace>
  <inkml:trace contextRef="#ctx0" brushRef="#br0" timeOffset="8751.7122">7376 2098 83,'-27'13'39,"-15"1"1,6 16 0,-9-2-23,8 11-12,0 5-1,10 4-1,6 0-1,14 1 0,14-12-1,19-8-1,14-18 1,13-9 0,9-14-1,2-10 0,-3-7 1,-4-9-1,-12-2 1,-17-4 0,-16 6-2,-15 0 1,-14 7-2,-12 2 1,-4 11-3,-7-1-3,14 23-16,-12-10-5,24 17-10,2-8-1,23 11-2,7-10 1</inkml:trace>
  <inkml:trace contextRef="#ctx0" brushRef="#br0" timeOffset="8923.3144">7884 2268 108,'0'0'40,"-26"3"1,26-3-5,-14-5-43,10-23-17,33 13-8,-7-16-5,19 8-3,-1-9 0</inkml:trace>
  <inkml:trace contextRef="#ctx0" brushRef="#br0" timeOffset="9079.3164">8275 1990 109,'-12'21'40,"-16"2"3,5 16-3,-18 4-38,16 1-1,4 4-3,3 0-3,17 15-17,-9-24-6,25 18-6,-8-23-7,14 1-1,-1-17 0</inkml:trace>
  <inkml:trace contextRef="#ctx0" brushRef="#br0" timeOffset="10296.132">11426 1132 74,'0'0'39,"0"0"-1,-7-52 2,7 52-33,0 0-2,-40 43-1,11 26-2,-4 28 1,-7 20-2,-4 15 0,-7 3 1,7-7-2,4-23 2,15-31-2,5-20 1,9-16 0,8-27 1,11-25 0,9-27-1,7-17 1,7-20-1,-11 32 1,0-8 0,4-6-1,-1-6 0,1-4-1,-2-5 2,4 7-2,-4-2 2,-1 6-2,-3 1 0,3 11 1,-1 2-1,-20 50 1,37-76-1,-37 76 0,0 0 0,60-34 2,-34 53-2,11 46 1,-6 33-2,4 22 0,-3 9 0,2 9-3,-9-6-3,-10-24-11,3-21-9,-24-32-9,7-7-3,-15-18-1,1-11 0</inkml:trace>
  <inkml:trace contextRef="#ctx0" brushRef="#br0" timeOffset="10935.7402">11324 1786 102,'0'0'40,"-1"-16"-1,21 15-2,10-6-37,8-3-3,17 0-1,0-2-2,15 1-3,-9-7-7,17 5-15,-18 2-4,4 8 4,-21-1 20,-2 7 7,-13 5 5,-14 4 5,-1 6 8,-26-2 15,8 7 7,-14-4-4,12 10-18,-15-6-5,10 3-3,-3-1-1,6 1-2,2-4 0,2-4-2,3-4 1,3-3-2,-1-11 0,0 0 1,19-14-1,-6-7 1,5-5-1,1-4 1,1-4-1,2 0 1,-3 1 0,-1 7 0,-6 6 0,-3 10-1,-9 10 1,0 0-1,0 0 1,8 17-1,-8-3 0,1 3 0,4 0 0,2 1 0,3-4 0,7-5 0,6-10 1,6-3-1,4-5 1,2-7 0,2-4 0,-2-3 0,-3 1 0,-3 2 0,-7 3 0,-4 5 0,-18 12-1,14-10 0,-14 10 0,-4 15 0,-2 2-1,-3 3-1,3 8-2,-3 1-1,10 5-6,-9-14-12,29 7-5,-10-15-8,23 2-3,0-15-2,19-5 4</inkml:trace>
  <inkml:trace contextRef="#ctx0" brushRef="#br0" timeOffset="11372.5458">12981 1637 102,'-14'-3'40,"-14"1"1,4 12-2,-11-1-33,-2 10-2,-6 8-1,0 10-1,-1 6 0,4 3-1,8-4 1,9-1-2,9-3 2,11-6-2,11-10 1,14-12 0,10-14-1,10-10 1,4-8-1,3-9 1,-1-4-1,-3-4 2,-5 0-2,-6 4 1,-9 6 0,-10 7 0,-6 10-1,-9 12 0,0 0 0,-12 23-1,0 4 0,1 3-1,2 4 1,4 1-2,7 0-1,6-9-3,19-5-6,-2-27-9,33 0-6,-6-19-7,21-3-3,-8-11-1,9 0 1</inkml:trace>
  <inkml:trace contextRef="#ctx0" brushRef="#br0" timeOffset="11668.9496">13495 1689 108,'-45'19'39,"2"15"1,-15 4-2,9 6-34,-1 2-2,6 2-1,9-4-1,9-4-2,11-9 0,9-13-3,6-18-1,22 2-1,2-16-1,-5-10 4,3-3-1,-5-4 5,-4-3 1,-4 6 4,-9 1 0,1 12 4,-9 1-2,8 14 0,0 0-2,-7 11-2,11 2-1,11 1-3,10 1-3,4-9-5,23 6-12,-9-19-7,26 2-9,-4-16-3,14 2-1,-9-10 2</inkml:trace>
  <inkml:trace contextRef="#ctx0" brushRef="#br0" timeOffset="11871.7522">14157 1435 117,'0'0'42,"18"-48"0,-18 48-1,0 0-41,0 0-2,49-40-2,-49 40-7,0 0-15,57-14-10,-57 14-4,47-3-1,-47 3 0</inkml:trace>
  <inkml:trace contextRef="#ctx0" brushRef="#br0" timeOffset="12043.3544">14097 1652 110,'-39'36'42,"15"-12"-1,32-6 0,22-13-39,27-16-2,30-5-9,0-18-14,24 4-7,-12-2-9,11 2-2,-11-1-1</inkml:trace>
  <inkml:trace contextRef="#ctx0" brushRef="#br0" timeOffset="13119.7682">15566 1262 102,'0'0'39,"0"0"2,17-56-2,-17 56-39,0 0-1,61-49 1,-61 49 0,54-28 1,-54 28-1,56-15 1,-56 15 1,0 0-1,51 13 1,-46 6-1,5 31 1,-20 16-1,-18 17 2,-22 2-3,-1 4 2,-1-11-2,18-11 1,37-37 0,19-14 0,16-12-1,15-14 0,12-6-1,8-10-4,9-2-8,-82 28-11,85-50-8,-85 50-7,94-46 1,-94 46-4</inkml:trace>
  <inkml:trace contextRef="#ctx0" brushRef="#br0" timeOffset="13291.3704">16580 1236 107,'0'0'40,"0"0"-2,0 0-5,0 0-55,0 0-14,0 0-3,0 0-2,0 0-1</inkml:trace>
  <inkml:trace contextRef="#ctx0" brushRef="#br0" timeOffset="13587.7742">16982 1091 89,'57'-13'41,"-57"13"1,0 0 0,0 0-32,0 0-6,-51 44 1,51-44-2,0 0 0,-50 59-1,50-59-2,0 0 0,-6 62 1,6-62-1,22 53-1,31-7 1,8-8-1,8 0 1,-14-4-3,-18 4 2,-30 0-3,-19-1-1,-7-7-11,-14-20-9,22-3-8,-9-16-6,20-8-1,0 17 2</inkml:trace>
  <inkml:trace contextRef="#ctx0" brushRef="#br0" timeOffset="13774.9766">17137 1185 106,'0'0'42,"-6"-57"2,6 57-3,12-56-39,-12 56-4,0 0-2,52-58-2,-52 58-17,75-26-7,-26 18-10,7 2-1,4-1-1</inkml:trace>
  <inkml:trace contextRef="#ctx0" brushRef="#br0" timeOffset="13977.7792">18062 964 88,'0'0'40,"46"36"3,-46-36-2,2 54-37,-19-30-2,-19 57 2,-27 5-3,-3 3 0,-3 6-2,3-13-2,11-9-6,7-25-14,42-32-15,6-16 0,7-22-2,-7 22 1</inkml:trace>
  <inkml:trace contextRef="#ctx0" brushRef="#br0" timeOffset="14164.9816">17762 1441 101,'15'-56'40,"-15"56"3,0 0-1,10-63-35,-10 63-3,0 0 0,0 0-3,41-32 0,-4 37-1,3 11-2,13 8-1,17 3-4,-70-27-5,97 11-16,-42-13-8,10-3-6,-2-7-1,7-6 2</inkml:trace>
  <inkml:trace contextRef="#ctx0" brushRef="#br0" timeOffset="14367.7842">18812 1074 94,'66'-57'42,"-66"57"2,0 0-2,0 0-35,0 0-2,0 0-1,14 14-2,-42 52 0,-5 21-2,8 9-2,5 5-5,6-15-14,31-11-9,0-26-6,30-31-5,-6-18-1,14-12 1</inkml:trace>
  <inkml:trace contextRef="#ctx0" brushRef="#br0" timeOffset="14508.186">19174 1368 113,'0'0'42,"19"-63"-2,-19 63-4,0 0-57,19-53-9,-19 53-8,0 0-4,38-47-3,-38 47 2</inkml:trace>
  <inkml:trace contextRef="#ctx0" brushRef="#br0" timeOffset="14929.3914">19849 1006 100,'0'0'43,"0"0"0,0 0 0,0 0-41,0 0 1,0 0-2,-61-2 3,61 2-1,-69 33 0,69-33 0,-51 39-1,51-39-1,0 0 1,-10 66 0,10-66-2,26 52 0,-14-9 0,56 13 0,10-7 0,0 0 0,-30-3-2,-26 5 1,-40-4 0,-18 0 0,-19-10 0,-5-4 0,-1-11 1,6-12 1,8-14-1,11-17 0,36 21 0,0 0 0,-14-79 0,14 79-2,22-83 1,-3 37-3,0-4-1,0-1-11,11 2-8,-8-2-7,3 4-2,-6-1-5,-19 48-5,44-77 2</inkml:trace>
  <inkml:trace contextRef="#ctx0" brushRef="#br0" timeOffset="15584.5998">14108 3488 111,'25'-15'40,"17"-7"-1,25 5-9,12-5-34,8-8-17,25 17-14,-13-6-3,-4 15-1,-22 0 0</inkml:trace>
  <inkml:trace contextRef="#ctx0" brushRef="#br0" timeOffset="15756.202">14555 3725 107,'-31'30'40,"11"-21"1,36-7-3,14-16-36,40-13-3,41-1-16,6-22-8,30 16-8,-3-13-6,11 10-2,-7-3 0</inkml:trace>
  <inkml:trace contextRef="#ctx0" brushRef="#br0" timeOffset="25124.3364">16107 2960 70,'14'-14'34,"-5"-3"-1,3 9 1,-8-6-30,-4 14 1,10-6-1,-7 18 0,-12 1 0,0 12-1,-8 6 1,-2 11-1,-6 3 0,-2 11 0,-3 2 0,3 0 0,4-2-1,8-3 0,7-8 0,14-7 0,17-13-1,18-13 0,22-18-1,22-11 1,15-9-1,15-7 0,4-5-1,1-2-1,-8 3-1,-12-1-2,-10 18-9,-32-11-18,-5 16-5,-26-7-1,-5 9-2</inkml:trace>
  <inkml:trace contextRef="#ctx0" brushRef="#br0" timeOffset="25350.359">16744 2916 96,'-32'-8'39,"11"24"1,-3 3-2,6 19-35,2 11-1,6 20-1,-5 10 1,0 10-1,-4 5 0,3-2-2,2-3 0,4-10-2,10-3-5,-4-30-22,30-3-8,1-27-1,27-9-2</inkml:trace>
  <inkml:trace contextRef="#ctx0" brushRef="#br0" timeOffset="25523.3763">17320 3271 104,'-22'-2'37,"5"7"-2,2-10-15,7-9-44,26 9-14,4-14 1,16 4-2,4-9 2</inkml:trace>
  <inkml:trace contextRef="#ctx0" brushRef="#br0" timeOffset="25908.1971">17903 2935 88,'-19'10'39,"-15"-9"1,5 17-1,-14-3-33,10 8-3,0 3 1,5 8-1,6 0-1,7 1-1,13-1 1,13-1-1,16-6-1,13 1 0,12-5 0,11-1 0,4-2 0,-1 2 0,-2-2 0,-10 4 0,-12 6 0,-15 3-1,-17 3 1,-17 3-1,-15 1 1,-11-2-1,-5-1-2,-7-8-3,11 5-12,-14-27-8,25 6-8,-4-26-5,21-3-1,2-21 1</inkml:trace>
  <inkml:trace contextRef="#ctx0" brushRef="#br0" timeOffset="26079.7993">17854 2984 93,'0'0'44,"-13"-12"-1,24 21 0,0-13-29,27-2-12,17-3-2,12-7-1,17 2-5,3-18-14,37 21-6,-12-27-7,25 26-1,-15-12-10,15 12 5</inkml:trace>
  <inkml:trace contextRef="#ctx0" brushRef="#br0" timeOffset="26891.0097">19163 3203 65,'8'-13'37,"-9"-2"0,1 15 1,-7-14-25,1 24-7,-11 3-1,1 16 0,-7 6-2,-2 9-1,-2 4 0,3 2 0,1-2-1,7-5 0,7-5 0,6-11 0,9-14 0,10-11 0,6-12-1,4-9 1,2-9 0,1-6 0,0-4 0,-4-4-1,-3 1 1,-6 3-1,-4 4 1,-4 5-1,-5 9 0,-1 5 0,-2 15 0,0 0 1,0 0-1,-2 31 0,4-2 0,5 4 1,6 2-1,12-3 1,10-7 0,14-9 0,13-13 0,10-15 0,6-11 1,1-7-1,-2-6 0,-8 0-1,-13 2 2,-13 5-2,-14 7 1,-16 13-1,-13 9 0,-9 16 0,-12 11-1,-4 10 1,-2 8-1,-1 4 1,4 5-2,4-3-1,12-4-2,9-20-8,31 6-10,-6-34-5,33 8-2,-10-26-8,21 0-2,-6-18 0</inkml:trace>
  <inkml:trace contextRef="#ctx0" brushRef="#br0" timeOffset="27327.8153">20151 2508 103,'-23'-7'41,"23"7"1,0-15-3,22 6-37,14 1-2,6 0 1,2 1 0,0 5 0,-4 2-1,-3 5 1,-8 5-1,-8 7 0,-10 5 0,-10 9 0,-10 5 0,-10 6 1,-10 7-2,-8 4 3,-8 2-2,-3 2 2,1-3-2,6-5 2,10-5-1,16-6 0,20-8 0,20-8-1,20-8 0,17-10-2,14-1-1,4-10-6,18 14-10,-15-20-7,14 23-6,-27-17-2,1 18-8,-20-3 2</inkml:trace>
  <inkml:trace contextRef="#ctx0" brushRef="#br0" timeOffset="27483.8173">20902 3593 107,'13'4'41,"-8"-17"-3,11 0-6,14 6-55,-19-19-11,11 15-4,-14-5-4,-8 16 2</inkml:trace>
  <inkml:trace contextRef="#ctx0" brushRef="#br0" timeOffset="30260.6529">11283 5189 71,'-19'-15'38,"19"15"-3,-20 19 1,8 8-34,-3 13 0,1 15 0,-10 14 2,-1 19-2,-11 11 1,-7 7 1,-3 3-1,1-2 1,2-12 0,6-12-1,5-19 1,8-18 0,10-27-3,14-19 1,14-30-3,9-16 3,7-23-2,8-13 0,3-17 0,7-12-1,-1-7 1,2-1 0,-4 2 0,0 9-2,-3 12 1,-3 13 2,-4 15-3,-1 18 3,-2 18-2,-2 19 0,-1 15 1,-1 17 1,0 17 1,-2 16-2,-1 20 2,-2 15-1,-6 14 0,-4 10-2,-7 7 3,-6-3-4,0 2-2,-9-23-12,14 4-8,-17-35-5,16-7-7,-11-30-2,8-10-1</inkml:trace>
  <inkml:trace contextRef="#ctx0" brushRef="#br0" timeOffset="30416.6549">11197 5891 99,'-44'-15'37,"22"7"4,7-3-4,25 5-33,16-7-3,17-2-6,16 8-3,-1-12-20,23 14-9,-6-7-1,11 10-1</inkml:trace>
  <inkml:trace contextRef="#ctx0" brushRef="#br0" timeOffset="30978.2621">12026 5920 93,'-16'15'39,"3"8"-1,-10-2 1,0 10-36,0 1 3,3 8-3,-3-3 0,3 2-1,3-7 0,5-5-1,9-14 0,3-13 0,18-5-1,3-17 1,5-9-1,5-6 0,0-6-1,2 0 2,-4 2-3,-4 3 3,-5 9-2,-5 5 2,-6 10-3,-9 14 3,0 0 2,0 0-4,5 24 3,-6-3-2,2 2 3,3 2-4,4-2 4,6-3-3,7-8 0,6-8 1,8-8 0,6-9 0,6-7-3,-1-5 4,-1-2-3,-3-1 2,-6 3-2,-7 6 2,-10 7-2,-19 12 1,11 6 2,-18 11-4,-7 9 4,0 6-4,-3 5 2,3 1-4,5 2 2,2-9-6,16 7-10,-6-27-7,28 7-6,-11-21-5,21-2-3,-5-16 3,8 2 0</inkml:trace>
  <inkml:trace contextRef="#ctx0" brushRef="#br0" timeOffset="31149.8643">12797 5993 102,'0'0'37,"3"-12"3,-3 12-2,-18 8-30,6 10-4,-3 3-1,3 6-1,0 5-2,0 2-1,6 2-2,-1-10-7,18 10-19,-10-20-9,15-1-1,-3-15-1,11-3 1</inkml:trace>
  <inkml:trace contextRef="#ctx0" brushRef="#br0" timeOffset="31602.2701">12849 5759 90,'4'17'42,"-2"-7"-2,13 7 1,-5-8-34,12 2 2,0-5-4,3 3-1,-4 3-1,-1 6-2,-6 5 2,-6 7-2,-7 6 1,-5 6-2,-8 0 3,-2 2-4,-1-6 3,2-3-2,4-10 0,7-11 0,2-14 0,22-9 0,2-12 0,7-9 0,5-5-1,2-5 1,3 2-1,-5 1 2,-4 11-3,-6 7 3,-8 13-1,-7 12 0,-5 13 0,-8 8-1,1 10 0,-2 1-4,7 6-1,-2-15-12,24 10-7,-8-30-4,28 5-5,-3-25-4,18-4-2,-3-18 4</inkml:trace>
  <inkml:trace contextRef="#ctx0" brushRef="#br0" timeOffset="31742.6719">13821 5858 103,'-12'-10'38,"12"10"1,0 0-2,16-7-33,4 3-4,7-3-4,15 11-23,-6-12-10,8 8 0,-10-3-2,-2 8 1</inkml:trace>
  <inkml:trace contextRef="#ctx0" brushRef="#br0" timeOffset="31929.8743">13779 6093 91,'-26'29'41,"8"-17"2,27-2-3,9-24-11,21-4-30,22-3-3,10-15-11,29 17-9,-10-21-4,29 17-8,-5-11-2,13 8-4,1-7 3</inkml:trace>
  <inkml:trace contextRef="#ctx0" brushRef="#br0" timeOffset="32507.0817">14884 5443 109,'12'-6'39,"3"-12"2,17 5-8,8-9-31,7 1-1,3 2 1,0 5-1,-5 6 0,-7 10 0,-9 13 0,-12 9 0,-13 13-1,-12 10 1,-12 9 0,-8 10 0,-5 2-1,-2 0 2,1-4 0,8-6 0,11-7 0,12-12-1,19-13-1,18-18 2,22-9-6,9-24-5,26 8-15,-8-31-2,28 10-6,-16-18-6,9 8-3,-15-7-1</inkml:trace>
  <inkml:trace contextRef="#ctx0" brushRef="#br0" timeOffset="32663.0837">15924 5600 98,'-14'11'37,"0"-11"0,14 0-3,0 0-50,17-14-20,6 4 0,-2-7-2,9 1 0</inkml:trace>
  <inkml:trace contextRef="#ctx0" brushRef="#br0" timeOffset="33661.4965">16111 5464 92,'-14'-4'39,"14"4"0,6-18-2,15 0-35,18-5-2,17 0 1,8-2 0,8 3 0,0 2 0,-5 7-1,-7 8 1,-11 10 0,-19 11-1,-18 11 1,-24 9 0,-16 7 0,-11 3 0,-5 0 1,0-2-1,6-5 0,11-9 0,17-8-1,21-9 1,22-9-1,13-4 0,9 0 0,4 0 0,0 4 1,-11 5 0,-11 12 0,-20 6-1,-17 8 3,-21 5 0,-12 3-1,-11 0 0,-4-2 0,1-3-2,4-14-3,23 4-11,0-28-9,36 8-6,-2-25-8,28 1-4,3-17 1,19-5-2</inkml:trace>
  <inkml:trace contextRef="#ctx0" brushRef="#br0" timeOffset="34004.7009">17744 5279 75,'-18'22'38,"-9"17"-3,-15 7 1,2 11-33,-12 5-3,-1 0 0,5 8-5,-4-17-21,16-1-8,7-18 0,15-10-2</inkml:trace>
  <inkml:trace contextRef="#ctx0" brushRef="#br0" timeOffset="34207.5035">17367 5543 103,'0'0'41,"0"0"0,3 23-3,11-9-34,14 2-2,12-1-3,11-3-1,18 5-8,1-19-12,32 12-6,-12-19-4,22 8-7,-9-11-2,9 6 1</inkml:trace>
  <inkml:trace contextRef="#ctx0" brushRef="#br0" timeOffset="34753.5105">18619 4952 70,'11'-14'39,"-8"-4"-1,-3 18-1,0 0-31,10 14-1,-13 7 0,1 17 0,-7 9 0,1 13-2,-7 10 1,0 7-2,-5 2 0,1 0-1,2-5 0,2-11-4,12-3-6,-2-25-14,33 1-9,-4-24-7,18-5-1,2-17-1</inkml:trace>
  <inkml:trace contextRef="#ctx0" brushRef="#br0" timeOffset="34909.5125">18875 5488 102,'-18'6'38,"-1"-10"-1,7 6-9,12-2-56,12-18-10,11 6-1,-1-7-1</inkml:trace>
  <inkml:trace contextRef="#ctx0" brushRef="#br0" timeOffset="35424.3191">19673 4998 55,'20'-14'38,"-20"14"-1,0 0 1,-9-17-22,-3 28-9,-18 3-1,-6 17 0,-14 7 1,-7 18-3,-8 9 0,0 13-1,3 3 1,7 4-1,15-5 0,17-6-2,17-8-1,23-12 1,20-17-1,19-15 0,9-14 1,3-12-1,-2-8 1,-6-9-1,-11-7 0,-18-6 0,-19 0-1,-22 2 0,-21 2 0,-9 2-1,-6 9-2,-7-3-5,14 22-12,-13-15-5,28 23-4,-8-15-7,32 7-3,0 0 0</inkml:trace>
  <inkml:trace contextRef="#ctx0" brushRef="#br0" timeOffset="47327.2717">13909 7266 79,'-12'7'39,"12"-7"-2,7-12 2,15-3-22,21-4-15,18-3-1,11-1-1,9 2-2,-3-2-3,3 15-14,-16-4-19,-7 12 2,-24 0-2,-12 11 2</inkml:trace>
  <inkml:trace contextRef="#ctx0" brushRef="#br0" timeOffset="47483.2737">14116 7381 89,'-59'30'37,"17"1"-1,12-17 3,27 6-33,18-21-3,29-7-2,23-5-3,9-15-19,26 11-9,-1-12-7,14 3 1,-3-3-3</inkml:trace>
  <inkml:trace contextRef="#ctx0" brushRef="#br0" timeOffset="48122.8819">15254 7022 104,'0'-28'38,"18"1"2,9-8-4,20 2-34,18 3-1,17 3 1,6 5-1,3 8-1,-9 8 1,-9 11-1,-16 11 0,-18 9 1,-21 8-1,-22 7 0,-18 3 0,-12 2 1,-5-3-1,1-3 0,2-4 1,7-6-1,13-6 0,12-6 1,17-4-1,11-4 1,11 0-1,3 1 0,2 0 1,-3 6 0,-7 1-1,-10 8-1,-16 2 1,-13 9-2,-18 3 2,-11 5-2,-8 2 2,-3-3-2,3-2 0,3-7-3,20 5-15,3-29-7,35 0-12,8-20 1,25-6-4,6-15 3</inkml:trace>
  <inkml:trace contextRef="#ctx0" brushRef="#br0" timeOffset="48278.8839">16495 7283 109,'-16'10'39,"-7"-7"-3,7-2-3,16-1-56,-6-10-14,28 1 0,7-12-2,16 0 1</inkml:trace>
  <inkml:trace contextRef="#ctx0" brushRef="#br0" timeOffset="48653.2887">17350 6836 91,'-34'4'37,"-8"15"1,-16 5 1,0 18-31,-14 8-1,6 21-1,-6 4-1,10 8-2,6-1 0,18 1-1,16-10 0,20-9-2,20-16 1,22-18 0,16-17-1,18-13 0,9-13 0,-2-10-1,-5-8 1,-12-5 0,-15-4 0,-20 1 0,-24 4-1,-22 3 0,-17 6-2,-11 6 1,-1 8-4,-5-3-4,22 21-15,-4-15-8,33 9-4,16-8 0,26 2-1</inkml:trace>
  <inkml:trace contextRef="#ctx0" brushRef="#br0" timeOffset="49058.8939">17925 7013 103,'-5'-10'38,"-16"-7"2,1 10-2,-13-2-31,5 6-2,-2 4-1,4 10-1,-1 5-1,4 7-1,8 5 0,7 3 0,10 1 0,13 0 0,12-2-1,15-1 0,14-2 0,7 2 0,3-1 0,1 0-1,-7 3 0,-9 3 0,-14 1 1,-17 5-1,-20-2 0,-15-1 0,-17-5 1,-10-3 0,-8-9 0,-2-9 1,-2-11-1,8-12 1,8-13-1,12-14 0,18-14 1,15-12-1,16-6-1,12-5-1,11 6-3,-3-5-11,15 25-8,-21-6-6,6 25-8,-19 2 0,-2 18-2,-22 11 2</inkml:trace>
  <inkml:trace contextRef="#ctx0" brushRef="#br0" timeOffset="49885.7045">18688 7175 90,'-16'3'37,"-9"2"-1,3 11 3,-9 4-32,8 11-3,-3 0 2,5 7-3,0-1 1,7 0-2,4-5 0,8-5-1,7-12 0,9-7 0,4-11-1,7-7 0,0-10 0,4-4 2,-2-5-2,-3-2 1,-5-1 0,-5 1 0,-7 2-1,-4 5 1,-4 6 0,-4 7-1,5 11 1,-14-6-1,14 6 1,-4 16-1,10-2 1,5 1 0,10-3 0,10-3 0,9-7 0,9-4-1,8-8 1,3-4 0,1-6 0,-3-1-1,-6-1 1,-8 4-1,-11 2 1,-8 4-1,-13 9 0,-12 3 0,0 16 0,-9 2 0,-4 7 0,0 3-1,2 5-1,4-3-1,9-1-1,5-14-7,26 4-11,-10-25-7,26 4-6,-9-20-4,10 0-1,-7-11 2</inkml:trace>
  <inkml:trace contextRef="#ctx0" brushRef="#br0" timeOffset="50260.1093">19498 6560 105,'-5'-16'40,"17"9"1,0-8-3,20 3-34,2-2-2,7 2 1,4 3 0,2 4-2,-3 3 0,-4 4 0,-5 4-1,-7 4 0,-13 8 0,-13 6 0,-16 6 0,-11 5 2,-12 4-1,-7 2 1,-4 1-1,4-2 1,7-4-1,15-6 2,20-8-3,23-6 0,22-5-3,11-12-8,29 12-11,-11-18-7,22 15-9,-12-5-2,-2 11-3,-18 1 2</inkml:trace>
  <inkml:trace contextRef="#ctx0" brushRef="#br0" timeOffset="50447.3117">20106 7527 116,'0'0'42,"0"0"-1,6-11-2,-5-16-44,-1 27-18,-3-25-5,3 25-8,-7-15-3,7 15-4,-8-10 2</inkml:trace>
  <inkml:trace contextRef="#ctx0" brushRef="#br0" timeOffset="53489.3507">10978 8953 67,'8'-14'35,"-3"2"0,-5 12 0,2-14-31,-2 14 0,-2 17-1,-1 9 1,-8 8 0,0 19 0,-6 10-1,0 16 0,-9 7 1,1 10 0,-8 0 0,2 2 0,0-7-2,0-14 2,6-16-2,6-13 1,9-28-2,10-20 1,10-27-2,10-25 1,10-20-1,8-14 0,4-18 0,3-11-1,-1-5 0,-1 2 0,-3 6 0,-4 14 1,-7 14-1,-7 16 1,-4 20-1,-2 18 1,-2 24 0,1 22 1,0 19 1,2 16-1,0 15 0,5 16 0,2 11 0,2 10-1,0 3 1,-2-4-2,0 0-3,-7-16-4,13 5-15,-22-37-8,13-3-7,-14-27 0,3-13-2</inkml:trace>
  <inkml:trace contextRef="#ctx0" brushRef="#br0" timeOffset="53645.3527">11096 9515 91,'-39'-15'38,"7"-6"0,24 9 1,12-3-29,21-3-9,23 2-6,4-15-17,24 16-12,-5-7-4,8 9-2,-5 0 0</inkml:trace>
  <inkml:trace contextRef="#ctx0" brushRef="#br0" timeOffset="54643.7655">11841 9669 54,'-17'4'34,"-1"6"-1,-5 3 2,3 14-21,-8-7-5,11 12-2,-6-3 0,13 9-1,-1-6-1,11 2 0,7-12-2,12-6 0,6-11-1,12-10 0,6-14-1,6-6 0,-2-8-1,1-2 1,-8 0-1,-6 5 0,-11 6 1,-10 7-1,-13 17 0,0 0 1,-17 9-1,2 12 0,-1 4 0,1 4 0,6 2-1,4-2-1,12 0-2,4-14-3,18 6-15,-7-22-14,16-4-2,-2-14 0,7 0 0</inkml:trace>
  <inkml:trace contextRef="#ctx0" brushRef="#br0" timeOffset="54908.9689">12360 9660 78,'-4'-14'37,"4"14"-2,-12 8 3,9 5-30,-6 2-3,7 7 0,-3 1-1,4 8 0,0-1-1,3 1 1,0-6-2,4 1 1,2-8-1,6-6-1,2-12 1,3-8-1,3-10 0,1-4-1,0-2 0,-1-7-2,-1 1-1,-6-4-4,6 15-15,-16-14-9,10 15-7,-9-4-2,5 11 0</inkml:trace>
  <inkml:trace contextRef="#ctx0" brushRef="#br0" timeOffset="55486.1763">12895 9661 72,'0'0'35,"-18"-17"2,18 17-2,-33-3-26,16 14-1,-11 0 0,5 18-1,-7 1-1,5 9-1,0-2-1,7 3-1,7-8-1,7-6-1,11-10 0,12-12 0,9-17 0,9-10-1,4-8 0,2-8 0,1-4-1,-3 0 0,-5 3 0,-10 6 0,-8 7 0,-8 11-1,-10 16 2,0 0 0,-9 22 0,-1 11 1,-6 17-1,1 13 1,-2 13 0,2 7-1,0 5-1,2-2 2,0-2-1,1-8 1,-3-9-2,0-13 2,-5-14-1,-4-11 2,-4-13-2,-4-14 1,0-10-2,0-15-1,4-9-1,-1-20-7,22 5-13,-11-27-7,28 11-8,-1-9-2,18 7 0,5 0 1</inkml:trace>
  <inkml:trace contextRef="#ctx0" brushRef="#br0" timeOffset="55891.7815">13273 9736 103,'0'0'41,"0"0"0,17-17 0,6 2-38,0-3-1,10 2 0,3-4-2,3-1-1,-1 1 0,-1 2 0,-4 0-1,-8 3 1,-8 2-1,-12 1 1,-5 12 0,-26-10 1,-2 12 0,-10 8 1,-6 7 1,-5 8 0,0 6 1,5 7 0,7 2 0,8 5 0,11-3-1,12-6 1,15-6-3,16-12 0,16-10-2,15-15-4,20 4-12,-6-31-8,24 11-8,-11-19-7,12-2-1,-9-10-1</inkml:trace>
  <inkml:trace contextRef="#ctx0" brushRef="#br0" timeOffset="56125.7845">14221 9331 106,'-25'1'42,"25"-1"2,-15-13-3,22-4-39,18-1-1,12-2-2,9 4-1,-4-1-5,14 20-15,-20-15-6,13 22-7,-23-10-6,-1 15 0,-20-3 1</inkml:trace>
  <inkml:trace contextRef="#ctx0" brushRef="#br0" timeOffset="56312.9869">14115 9636 113,'-36'26'42,"24"0"2,12-26-2,30-3-39,21-11-2,18-6-1,12-3-2,0-9-5,19 11-14,-19-20-8,11 18-5,-26-10-7,4 6-2,-12-6 0</inkml:trace>
  <inkml:trace contextRef="#ctx0" brushRef="#br0" timeOffset="81288.9071">14417 9908 96,'-35'31'41,"5"2"0,-8-11-1,10-6-37,4-4-4,14-18-7,27 2-18,0-23-12,20 1-1,3-14-3,12-2 1</inkml:trace>
  <inkml:trace contextRef="#ctx0" brushRef="#br0" timeOffset="81850.5143">15511 9097 72,'24'-26'36,"-7"4"0,-2 14 0,-15 8-33,-3 25 0,-10 4 0,-5 14 1,-10 4-1,-1 8 1,-3-1-1,8-2 0,8-10 0,15-5 0,16-17-1,22-11 0,21-18 0,20-10-1,17-15-1,5-6-2,10-4-1,-2-12-5,7 13-17,-26-12-12,-5 11-1,-23-2-2,-14 9 2</inkml:trace>
  <inkml:trace contextRef="#ctx0" brushRef="#br0" timeOffset="82068.9171">16040 8912 69,'-37'36'41,"9"19"-2,0 2 1,11 21-14,-3-5-23,9 12-1,2-2 0,3-3 0,3-6-3,6-12 0,11-10-6,0-28-16,27-3-12,2-27-3,16-6-3,3-18 1</inkml:trace>
  <inkml:trace contextRef="#ctx0" brushRef="#br0" timeOffset="82256.1195">16453 9387 104,'-27'22'41,"-4"-13"-2,11-2-1,20-7-42,-13-26-15,35 16-10,-4-17-9,15 4-1,0-10-3,11 4 3</inkml:trace>
  <inkml:trace contextRef="#ctx0" brushRef="#br0" timeOffset="83691.3379">18299 8780 67,'2'-13'34,"-2"13"1,5-17 1,-5 17-29,0 0-1,0 0-1,-6 27 1,5-1-3,-4 5 1,3 6-2,0 5 0,3 1-2,4 1 0,1-6-4,10-1-5,-7-11-26,12-4 0,-4-13-1,5-6-1</inkml:trace>
  <inkml:trace contextRef="#ctx0" brushRef="#br0" timeOffset="83894.1405">18196 8922 99,'-28'-4'39,"15"8"0,3-8-2,10 4-32,15-3-3,14-2 0,8-2-3,7-3-2,11 4-2,0-11-10,15 14-22,-10-7 0,1 13-1,-13-1-1</inkml:trace>
  <inkml:trace contextRef="#ctx0" brushRef="#br0" timeOffset="84143.7437">18130 9422 98,'-7'14'39,"7"-14"0,0 0-1,30-1-35,5-7-1,12-5-2,11-4-2,11 3-4,-2-16-21,17 12-10,-1-11 0,2 7-3,-7-3 2</inkml:trace>
  <inkml:trace contextRef="#ctx0" brushRef="#br0" timeOffset="119712.1997">16753 9170 61,'0'-13'34,"-2"-3"-1,1 1 1,-6-5-26,8 9-3,-6-3 0,5 14 0,0 0-2,-14-3-1,3 14 0,1 9 1,-5 6-1,0 12 0,-5 6 0,2 8 0,-2 1 0,6 1 0,2-4 0,10-4-1,7-11 0,10-11 1,9-16-1,12-13-1,8-17 1,5-11 0,0-13-1,0-6 1,-7-6-1,-9-1-1,-13 3 1,-15 5 0,-18 10 0,-11 6-1,-12 12 1,-6 7-1,-1 10 0,1 3-2,11 8-2,6-6-7,25 1-24,7 13 0,22-7-2,5-7 1</inkml:trace>
  <inkml:trace contextRef="#ctx0" brushRef="#br0" timeOffset="120164.6055">17365 8943 81,'-10'-12'37,"-11"-2"-1,3 9 1,-15-4-29,5 14-1,-9 1-1,2 13-1,-4 7-1,3 8 0,3 3-2,7 1 0,11-3 0,13-3-1,13-8 1,19-12-1,14-14 0,16-14-1,6-11 1,8-9 0,-1-3-1,-6-5 1,-8-1-3,-14 6 3,-14 8-1,-13 16 1,-18 15-1,-15 21 1,-13 19-1,-9 21 0,-12 20 1,-4 15-1,-6 6-1,6-3 0,11-1-6,2-26-14,38-2-8,0-36-8,28-16-4,14-29 0,22-15-1</inkml:trace>
  <inkml:trace contextRef="#ctx0" brushRef="#br0" timeOffset="124158.2567">19296 8930 56,'3'-15'33,"-4"-1"-2,-4 1 2,5 15-23,-22-14-3,10 16-1,-9 1 0,4 12 0,-10-2-1,5 14 0,-4 3-1,5 11-1,-1 3 0,9 9 0,4 4-1,7 5 0,6-2-1,9-3 0,9-8-1,10-11 1,12-17-1,10-18 1,8-20-1,5-16 1,3-18-1,-3-9 1,-8-6-1,-11-3 1,-18 3-1,-19 8 0,-21 8 0,-18 13 0,-16 15 0,-10 11 0,-5 9-1,1 7-2,13 11-4,2-5-22,29 10-8,13-6-1,24 2-1</inkml:trace>
  <inkml:trace contextRef="#ctx0" brushRef="#br0" timeOffset="124329.8589">19896 9170 113,'-15'2'37,"-3"-8"-1,5-9-12,13 4-59,2-10-3,12 5-1,3-6 0</inkml:trace>
  <inkml:trace contextRef="#ctx0" brushRef="#br0" timeOffset="124673.0633">20432 8811 87,'-5'-10'36,"5"10"2,-17 1 1,10 14-32,-16 5-1,-1 13-1,-8 3 1,1 9-2,1-1 0,6 2-2,14-6 1,15-9-2,20-14 1,23-13 0,19-13-1,16-12-1,16-6-1,1-7-2,5-2-2,-15-12-14,2 21-9,-31-10-9,-4 14-3,-25-5-1,-11 10 0</inkml:trace>
  <inkml:trace contextRef="#ctx0" brushRef="#br0" timeOffset="124875.8659">20714 8786 94,'-39'16'41,"12"12"-1,1 0 1,6 15-36,6 6 1,7 9-2,0 6 1,4 3-4,3-3-1,3-4-3,10-1-5,-6-26-16,25 3-12,-4-23-3,15-8 0,1-23-3</inkml:trace>
  <inkml:trace contextRef="#ctx0" brushRef="#br0" timeOffset="125125.4691">21251 8688 110,'-8'19'40,"1"15"3,-14-2-5,3 19-36,1 8 2,2 8-1,-2 5 0,-1 4-3,7-1 2,2-9-6,11-3-2,-5-23-15,26 5-6,-13-29-6,18-5-6,-5-20-3,6-9 2</inkml:trace>
  <inkml:trace contextRef="#ctx0" brushRef="#br0" timeOffset="126420.2857">21888 9011 83,'0'0'35,"0"0"1,-10 27-3,-5-8-28,5 17 0,-9 3 0,4 10-1,-4 2-1,5 2 0,2-7-1,6-5 0,6-10 0,7-14-1,8-17 0,7-15 0,7-15 0,7-10 0,0-10 0,0-4 0,-2-1 0,-4-1 0,-7 9 0,-6 9 0,-6 10 0,-10 13 0,-1 15 0,-21 11-1,4 12 1,-1 7 0,2 3 0,5 4-1,9-5 1,12-4 1,14-11-1,15-12 0,16-14 0,12-10 0,6-6 0,3-5-1,-6-1 1,-6 1-1,-11 6 0,-12 7 1,-15 12-1,-15 13 0,-14 10 1,-7 12-1,-6 8 0,-3 6-1,3 4 0,3-1-1,10-1-4,4-21-10,28 8-9,-7-33-6,28 3-5,-4-25-4,15-3-1,-4-16 1</inkml:trace>
  <inkml:trace contextRef="#ctx0" brushRef="#br0" timeOffset="126810.2907">22874 8502 95,'0'0'40,"0"0"0,0 0-2,22-9-34,4 3-1,8 3 0,-1-3-1,2 5 0,-4 1-1,-4 6 0,-7 4-1,-11 5 1,-9 7-1,-9 6 0,-10 5 0,-9 5 1,-3 1-1,-4 2 2,5-3-1,6-3 1,8-7-1,12-6 1,18-9-1,15-11-3,21-4-4,0-19-16,29 11-6,-15-23-7,15 8-5,-8-11-3,-1 6 1</inkml:trace>
  <inkml:trace contextRef="#ctx0" brushRef="#br0" timeOffset="128729.1153">21222 8409 54,'-29'-19'33,"6"4"-2,6 5 1,7 3-27,10 7-1,10 13 0,15 6 0,7 8 0,16 11-2,7 7 0,10 10 0,1 9 1,-1 6-3,-11 7 2,-18 7-3,-21 8 2,-23 7-1,-23 4 1,-22 6-1,-16-2 0,-9-1 1,-1-9 0,7-15-1,15-11-5,9-28-22,26-19-6,22-24 1,16-22-3</inkml:trace>
  <inkml:trace contextRef="#ctx0" brushRef="#br0" timeOffset="129353.1233">15375 8485 61,'-35'28'37,"-5"17"0,-4 31-1,-13 23-29,0 39-2,-12 19 2,1 21-1,-1 3-1,15-3-1,18-15-2,30-25-3,41-24-19,22-43-15,40-31-2,20-28-3,21-20 2</inkml:trace>
  <inkml:trace contextRef="#ctx0" brushRef="#br1" timeOffset="134407.5881">11658 10776 18,'7'-24'31,"-4"9"0,1-3 2,-4-6-13,10 14-6,-13-11-2,3 21-3,9-20-1,-9 20-3,0 0 0,8 20-2,-7 5-1,3 8 0,0 11-1,3 10 1,1 7-2,2 6 0,0 1 0,3-1-1,0-5 1,1-6-1,1-10 0,-2-11 0,1-12 1,0-12 0,-3-13 0,-2-15-1,-2-9 1,-5-10-1,-3-9 1,-5-8 2,-4-6-2,-4-4 1,0-1 0,-1 0 1,2 4-1,3 2 1,3 5-1,9 5-1,7 4 1,11 8-1,8 5 1,9 8 0,6 5-1,6 6 1,0 9-1,0 7 0,-5 10 0,-7 8 0,-8 7-1,-12 6 1,-10 5 0,-11 2-1,-10 2 1,-10-1 0,-8-3-1,-5-4 1,-1-5 0,1-6 0,4-6 0,8-6 1,12-8-1,13-5 0,15-8 0,14-2 1,13-4-1,8 0 0,3 2 1,3 3-1,-7 6 0,-2 6 0,-14 10 0,-13 10 0,-14 11 0,-13 7-1,-14 9 1,-11 6-2,-10 2 2,-6-2-2,3-4 0,1-12-5,19 0-13,3-24-18,22-16 1,0 0-1,32-33 0</inkml:trace>
  <inkml:trace contextRef="#ctx0" brushRef="#br1" timeOffset="134875.5941">12627 10748 76,'0'-18'38,"0"18"0,0 0 0,0 0-32,-11 10-1,6 13 0,-5 6-1,1 11-1,-4 4-1,1 10-2,2-1 2,3 1-2,7-6 0,7-4 0,10-13 0,11-11-1,9-16 1,9-12 1,9-12-1,3-15-1,3-9 3,-3-5-1,-2-4 0,-7-2 1,-6 6-1,-10 6 1,-11 10-1,-7 12 1,-15 21-2,0 0 0,-8 25 0,-8 11 0,-4 11-1,1 4 0,4 3 0,2-1-1,11-7 0,9-9-1,13-13-1,8-18-4,20-7-4,-3-27-17,27 0-7,-6-17-1,10-4-1,-12-13 2</inkml:trace>
  <inkml:trace contextRef="#ctx0" brushRef="#br1" timeOffset="135031.5961">13694 10599 79,'0'0'37,"-30"18"0,9 19 1,-12 9-30,8 13-5,-1 5-1,5 4-2,4 2-1,4-8-4,11 0-1,-7-17-28,18-3-4,-5-18-1,9-10 1</inkml:trace>
  <inkml:trace contextRef="#ctx0" brushRef="#br1" timeOffset="135249.9989">13332 10669 107,'-11'7'41,"11"-7"1,15 11-2,19-12-37,20-5-1,17-6-2,14-8-2,11 2-4,0-16-15,20 17-14,-18-8-6,1 11-1,-18-2 0</inkml:trace>
  <inkml:trace contextRef="#ctx0" brushRef="#br1" timeOffset="263587.6941">14299 8774 43,'-12'7'32,"12"-7"3,-13 9-2,13-9-25,0 0-1,0 0-1,15-10 1,-15 10-4,23-13 2,-23 13-2,23-11 0,-23 11 0,14-7-1,-14 7 0,0 0 0,-12 14 2,0-3-2,-5 3 1,2 2-2,-1-2 2,2 1-2,4-5 1,10-10-1,-6 11 0,6-11-1,16-6 0,-2-3 0,0 1-1,0-1 1,-3 2-1,-11 7 2,11-13-2,-11 13 2,-12-3-1,0 5 1,-6-1 0,1 0-1,2 3-2,-2-15-18,17 11-18,0 0-1,20-11-1,-1 1-1</inkml:trace>
  <inkml:trace contextRef="#ctx0" brushRef="#br1" timeOffset="264414.5047">14388 10005 38,'-13'-13'31,"3"12"3,-2-3-1,2 10-20,-8-14-3,18 8 1,-22-3-3,22 3-1,-16-3-2,16 3 0,-10 3-1,10-3-1,-9 19 0,3-3-1,-4 2 0,0 2-1,-1 0 0,3 0 0,-1-5 0,7-5-1,2-10 1,13-2-1,4-11 0,6-5 0,3-3 1,1-2-2,-1 0 2,-4 2-1,-4 5 0,-9 5 0,-9 11 0,0 0 0,-23 10 1,1 0-1,-5 4 0,0 0 1,1 0-1,4-3 1,4-3-1,18-8 1,-11 9-1,11-9 0,17 5-3,-17-5-32,27 0-3,-16-2-1,3 2-1</inkml:trace>
  <inkml:trace contextRef="#ctx0" brushRef="#br1" timeOffset="353614.9311">20451 10684 77,'18'-32'38,"3"7"-1,-6 0 0,4 20-24,-19 5-9,22 7-1,-11 16 0,-2 14-1,-6 11 0,-1 7 0,-4 10-2,1-1-2,0-2 1,1-7-3,2-5-4,-5-15-23,11-3-7,-4-13-2,5-8 2</inkml:trace>
  <inkml:trace contextRef="#ctx0" brushRef="#br1" timeOffset="353802.1335">20192 11001 100,'-29'8'39,"14"-10"0,29-1 0,22-12-35,30-5-2,18-7-2,14-2 1,14 13-22,-9-7-17,0 13 0,-21 2-1,-12 15-2</inkml:trace>
  <inkml:trace contextRef="#ctx0" brushRef="#br1" timeOffset="354036.1365">20170 11513 80,'-6'20'41,"19"-20"-1,32-7 0,18-12-30,21-15-13,32 5-21,0-15-13,14 5 0,-10-4-4,5 9 1</inkml:trace>
  <inkml:trace contextRef="#ctx0" brushRef="#br1" timeOffset="354706.9451">21911 10897 65,'-19'-14'35,"0"6"-1,-9 0 2,8 11-27,-12-3 1,7 16-2,-10 4-1,4 17-2,-6 6-1,5 14-1,-2 3-1,8 8-1,7-2 0,12-1-2,16-11 2,19-10 0,19-19 0,20-15 0,15-18 0,10-16 0,5-11 0,-3-11 0,-11-5-1,-16-2 1,-22 0 0,-23 2 0,-25 7 0,-21 5 0,-19 7-2,-10 5 2,-3 8-2,-1 4 0,13 11-5,4-6-15,40 10-16,-9 10 0,35-2-1,10-3-3</inkml:trace>
  <inkml:trace contextRef="#ctx0" brushRef="#br1" timeOffset="354862.9471">22536 11131 93,'-10'1'37,"10"-1"-4,0 0-23,16-23-47,10 10 1,3-8-3</inkml:trace>
  <inkml:trace contextRef="#ctx0" brushRef="#br1" timeOffset="355159.3509">23075 10845 96,'0'0'38,"0"0"1,-27 3-1,10 14-30,-12 3-3,-1 12 0,-9 2-2,0 7-1,1-1 1,9 1-2,14-6 1,21-7-1,22-10-1,24-11-1,23-9 2,19-10-2,14-6 0,5-10-1,5 0-2,-9-9-5,3 11-18,-38-14-11,-7 8-1,-29-10 0,-10 7 0</inkml:trace>
  <inkml:trace contextRef="#ctx0" brushRef="#br1" timeOffset="355330.9531">23433 10817 112,'-53'71'40,"-7"2"2,12 12-3,-6-5-35,19 3-2,6-8-2,12-7-3,12-7-4,5-26-16,32 5-8,-2-30-10,27-8 0,1-20-3</inkml:trace>
  <inkml:trace contextRef="#ctx0" brushRef="#br1" timeOffset="356095.3629">23744 11121 88,'-18'-10'38,"18"10"0,-15 15 1,5 1-34,-4 2-1,0 8-1,-4 0 0,2 4 0,0-3-1,4-1 0,4-5 0,6-5-1,2-16 0,13 9 0,3-16-1,6-8 0,5-7 0,2-4 1,-2-3-1,1-2 0,-5 2 0,-2 3 0,-8 4 1,-5 5-1,-6 7 1,-2 10 0,0 0-1,0 0 1,-9 15 0,13-3-1,4-1 1,7 1 0,6-2-1,8-4 1,3-3-1,4-4 1,4-5-1,-1-3 0,-1-2 0,-2-3 1,-4 0 0,-4 0 0,-6 1 0,-3 5 0,-7 5 0,-12 3 0,8 14-1,-13 5 1,-8 7-2,-1 5 0,-1 2-1,1 2 0,5-2-3,3-8-1,23 2-14,-17-27-8,49 3-9,-13-21-3,18 0-2,-3-17 2</inkml:trace>
  <inkml:trace contextRef="#ctx0" brushRef="#br1" timeOffset="356469.7677">24472 10525 108,'-13'3'42,"13"-3"1,7-10-3,15-1-37,18 2 0,5 1-1,5 4-1,-5 2 0,-3 6-1,-9 5 0,-11 8 1,-16 5-1,-16 8 0,-16 5 1,-11 4 0,-12 4 1,-4-1 0,0-1 0,5-3 1,14-5-3,21-6 0,23-9 0,26-7 0,24-9 0,22-6 0,17 3-8,1-17-14,28 13-8,-22-17-6,11 12-9,-15-4-2,3 7 3</inkml:trace>
  <inkml:trace contextRef="#ctx0" brushRef="#br1" timeOffset="371976.3665">16183 10730 70,'22'-21'37,"-8"-3"0,-1 8 0,-4-5-32,-1 11 0,-8 10-1,-5 11 1,-10 16-2,-5 12 0,-10 9-1,-2 10 0,-4 2 0,1 2-1,5-6 0,10-9 0,13-12 0,21-12-1,20-15 0,21-13 0,22-10 1,14-8 0,14-5-3,3-6 0,8 6-11,-16-11-23,0 8-2,-25-4 1,-11 6-3</inkml:trace>
  <inkml:trace contextRef="#ctx0" brushRef="#br1" timeOffset="372179.1691">16804 10646 93,'-33'28'39,"-3"4"1,8 19-1,-3-3-37,9 15-1,6 5 0,5 0-1,7-2-1,6-9-3,17-2-7,-2-19-28,22-6 1,3-16-2,15-6 0</inkml:trace>
  <inkml:trace contextRef="#ctx0" brushRef="#br1" timeOffset="372413.1721">17386 10675 115,'0'0'42,"-22"18"-1,13 11-6,-4 3-34,6 7 0,4 4-1,-1 4-2,4 2-1,0-5-4,8 2-3,-11-15-22,13 8-8,-11-14-1,7 2 0</inkml:trace>
  <inkml:trace contextRef="#ctx1" brushRef="#br1" timeOffset="372303.9707">20232 15399</inkml:trace>
  <inkml:trace contextRef="#ctx0" brushRef="#br1" timeOffset="373208.7823">16983 11001 48,'-13'3'34,"13"-3"4,-24 9-2,19 1-26,-10-8-2,11 9 0,4-11-2,-11 11-1,11-11-2,0 0 0,14 9-1,0-10-1,1-2 0,2-3 0,0-2 1,-1 1 0,-4-2 0,-12 9 0,10-16 0,-10 16 0,-8-13 0,8 13 0,-18-8-2,18 8 1,-17-4-1,17 4-1,-12 7 0,12-7-4,2 20-4,-2-20-30,5 16 0,-5-16-2,27 7-1</inkml:trace>
  <inkml:trace contextRef="#ctx0" brushRef="#br1" timeOffset="373754.7893">17358 10659 60,'-14'-15'36,"6"3"-1,8 12 0,-11-20-23,11 20-2,-4-15-1,4 15-3,-3-11 0,3 11-2,0 0-1,0 0-1,-13 9 0,8 5 0,0 8 0,-1 10 0,-1 10 0,2 7 0,-2 9-1,3 5-1,-4 4 1,2 1-2,0-3 1,1-3-1,3-8 1,3-6-2,3-10 2,4-10 0,5-7 0,2-10-2,4-8-1,-2-11-3,7 8-17,-17-21-16,7 6-1,-13-11-1,4 3 1</inkml:trace>
  <inkml:trace contextRef="#ctx0" brushRef="#br1" timeOffset="375065.2061">17806 11169 44,'12'-12'34,"-6"-2"3,-6 14-2,-5-17-24,5 17-1,-17 6-2,8 8-1,-7 0-3,2 8 0,0 0-2,2 5 1,2-1-2,4 1 1,2-3 0,4-2-1,3-4-1,1-4 1,-4-14-1,18 9 1,-5-17-1,2-7 0,2-9 0,3-7 1,-1-6-1,3-3 0,-1-1 0,0 3 1,-5 6 0,-1 8 0,-5 10-1,-10 14 1,11 0 0,-10 14-1,-3 6 1,2 7 0,2-1-1,8 1 2,7-7 0,12-8-1,12-11 1,12-9-1,9-11 0,7-9 0,1-5 2,-2-2 0,-9 3-2,-11 6 2,-13 7-1,-18 12 0,-17 7-2,-4 19 1,-16 9-3,-7 6 0,-1 4 0,1-2-2,7 4 1,7-9-3,18-4-3,-5-27-21,43 11-9,-4-24 0,20-3-2</inkml:trace>
  <inkml:trace contextRef="#ctx0" brushRef="#br1" timeOffset="375470.8113">18584 10480 109,'-8'15'40,"8"-15"2,28 2-5,8-9-34,15 3 0,3-2-1,2 5 1,-5 2-2,-6 6 0,-12 4 0,-12 9-1,-17 8 1,-16 7 0,-16 7-1,-9 4 2,-9 2-1,0 1 0,0-3 0,9-5 0,13-6 0,18-10 0,26-11 0,23-9-1,22-7-3,11-11-2,24 7-14,-9-19-12,24 7-10,-12-6-1,-1 9-2,-16-4 2</inkml:trace>
  <inkml:trace contextRef="#ctx0" brushRef="#br1" timeOffset="390712.2067">3661 7691 89,'-7'-18'36,"20"5"1,6-15-1,14 1-32,12-4-2,11 1 0,1 0 0,-2 8 0,-5 8-1,-10 14-1,-17 17 1,-21 20-1,-22 16 0,-18 14 1,-13 11 0,-7 8 0,-3-1 0,3-4 0,12-12 0,20-15 0,26-20 0,28-18-1,25-19-2,16-23-5,24-1-28,-1-15-3,9-1-1,-11-7-1</inkml:trace>
  <inkml:trace contextRef="#ctx0" brushRef="#br1" timeOffset="390915.0093">4471 7723 102,'0'0'38,"-21"-3"-1,21 3-6,11-12-53,1-9-15,16 5 0,0-11-1,11 5 1</inkml:trace>
  <inkml:trace contextRef="#ctx0" brushRef="#br1" timeOffset="391149.0123">4946 7406 85,'-28'15'38,"2"11"0,-11-1 0,5 11-32,3-1-2,11 4 1,6-4-2,15-3-1,13-9-1,18-12 0,14-11-1,11-13-3,16-7-2,-1-22-16,15 3-16,-8-11-1,2 0-1,-17-5 1</inkml:trace>
  <inkml:trace contextRef="#ctx0" brushRef="#br1" timeOffset="391289.4141">5302 7309 97,'-59'64'38,"-6"8"1,14 12-1,1-1-33,22-5-4,15-7-1,16-13-5,26-4-30,4-21-3,25-11 0,5-19-2</inkml:trace>
  <inkml:trace contextRef="#ctx0" brushRef="#br1" timeOffset="391507.8169">5728 7374 101,'-7'29'39,"-3"-10"1,7 9-5,-1 1-33,0 6-3,1 3-1,-2-7-9,10 8-25,-4-10-2,10-1 0,-1-13-1</inkml:trace>
  <inkml:trace contextRef="#ctx0" brushRef="#br1" timeOffset="391710.6195">5592 7557 94,'-11'11'38,"11"-11"2,-1 16-2,13-12-33,19-9-5,10 0-2,6-10-9,13 7-25,-6-7-1,5 7-1,-11-2-1</inkml:trace>
  <inkml:trace contextRef="#ctx0" brushRef="#br1" timeOffset="391882.2217">5690 7831 103,'-37'38'39,"8"-16"2,21-4-2,20-19-37,18-9-1,24-5-6,3-16-22,27 7-11,1-11 0,11 5-3,-1-6 0</inkml:trace>
  <inkml:trace contextRef="#ctx0" brushRef="#br1" timeOffset="392350.2277">6594 7389 71,'11'-18'36,"-10"2"-1,-1 16-1,-16-3-26,4 16-2,-9 2 0,2 12 0,-3 1-2,5 7-1,4 0 1,11 0 0,7-5-2,14-3 0,11-9 0,14-8-1,15-10-2,8-12-1,12-5-3,-5-16-6,17 1-26,-12-15-1,-1 4 1,-18-6-2</inkml:trace>
  <inkml:trace contextRef="#ctx0" brushRef="#br1" timeOffset="392521.8299">7068 7256 96,'-54'57'38,"-6"8"0,11 18 0,1-1-33,13 3-2,11-3-2,17-11 0,19-8-4,11-22-8,25-5-27,4-24 1,20-9-1,-1-18-2</inkml:trace>
  <inkml:trace contextRef="#ctx0" brushRef="#br1" timeOffset="392677.8319">7364 7680 108,'-29'24'40,"-4"-10"1,15 1-2,2-2-40,16-13-6,15-15-28,1-5-5,15 4 1,-3-12-3</inkml:trace>
  <inkml:trace contextRef="#ctx0" brushRef="#br1" timeOffset="393192.6385">7734 7291 83,'0'-15'38,"0"15"0,0 0 0,0 0-34,6 14 1,-5 10-1,-5 9-1,-2 11-1,-5 9 0,0 11-2,-2 4 1,2-2-2,5 0-4,-2-16-28,19 0-5,3-18 0,16-10-1</inkml:trace>
  <inkml:trace contextRef="#ctx0" brushRef="#br1" timeOffset="394456.2547">8289 7257 45,'7'-15'31,"-1"4"0,-6 11 1,-5-10-22,5 10-2,-25 20 0,7 7 1,-12 1 0,8 15-2,-9 2 0,6 12-2,-3 4 0,8 10-1,4-3-1,9 0 1,7-6-3,10-7 0,10-11 0,11-13-1,10-16 1,4-15-1,3-16 0,-2-9 0,-7-12 1,-7-5-1,-16-3 0,-14 2-1,-15 2 0,-13 7 0,-9 9-1,-6 7 0,0 11 0,-1 1-4,18 19-23,-2-11-8,26-2 1,-6 12-3</inkml:trace>
  <inkml:trace contextRef="#ctx0" brushRef="#br1" timeOffset="394815.0593">8557 7404 103,'0'0'39,"14"2"0,7-22-2,11 5-35,6-2-1,6 2 2,-3 2-1,-2 9-1,-8 6 1,-5 9-1,-14 11 1,-10 9-2,-9 10 2,-9 8-2,-7 7 1,-4 0 0,-1 2-3,1-5-1,10 2-5,-4-18-24,25-1-7,3-19 0,19-7-2</inkml:trace>
  <inkml:trace contextRef="#ctx0" brushRef="#br1" timeOffset="395111.4631">9522 7174 104,'-23'17'38,"-2"20"-1,-14 4 1,0 15-35,-9 8-1,1 9-1,-3 2 0,3 0-2,10-4-2,6-15-1,22 1-13,-1-24-21,20-10 1,1-22-2,16-14 0</inkml:trace>
  <inkml:trace contextRef="#ctx0" brushRef="#br1" timeOffset="395423.4671">9244 7018 106,'-22'19'38,"-5"-5"1,12 8-2,3-8-35,12 0 0,0-14-1,20 14 1,-4-15-1,6-4 1,3-6-1,-1-6-1,-2-4 1,-3-4 0,-7 1 0,-5 0-1,-7 3 0,-9 5 1,-6 8-1,-9 9-1,-5 13 1,-3 8-1,2 8-2,4 7-2,13 12-11,1-6-21,22 12-1,2-6-1,20 0-1</inkml:trace>
  <inkml:trace contextRef="#ctx0" brushRef="#br1" timeOffset="395735.4711">9546 7557 99,'-23'13'39,"8"13"1,-4-8-2,10 10-33,6-3-1,10 2 0,5-3-2,10-1 0,7-8 0,4-5 0,-2-7-1,0-7 1,-5-7-1,-4-7-1,-8-6 1,-9-3 0,-7-5-1,-6-1-1,-7 4 0,-5 1 0,-4 12-1,-6 5-2,3 15-2,-11-4-21,16 22-12,-5-4 1,13 6-3,2-8 2</inkml:trace>
  <inkml:trace contextRef="#ctx0" brushRef="#br1" timeOffset="407217.2183">4483 3090 65,'14'-12'35,"-3"11"-1,-11 1 0,0 34-30,-11 7-3,-1 16 2,-5 11-1,0 13 1,-2 2-1,4 3-2,7-4-2,3-15-9,21-8-23,4-20-1,13-13 0,6-21 0</inkml:trace>
  <inkml:trace contextRef="#ctx0" brushRef="#br1" timeOffset="407388.8205">4945 3194 20,'0'0'1,"13"-9"0,-13 9-2</inkml:trace>
  <inkml:trace contextRef="#ctx0" brushRef="#br1" timeOffset="407825.6261">4998 3306 56,'0'0'38,"0"0"-1,15 1 3,-19-11-17,4 10-14,0 0-1,0 0-2,0 0-2,-15 17-1,5-5-1,2 0-2,2 1 1,-2 1-1,4-3-1,0 0 1,4-11 0,0 0 0,18-1 1,-6-10-1,3-4 0,2-5 1,1-2-1,-2 0 1,1 2 0,-7 2-1,-3 5 0,-7 13 1,1-12-1,-1 12 1,-18 13-1,6 0 0,-3-1 0,2 5 0,0 0-1,4 1 1,1 2-2,5-3-3,8 14-14,-5-31-14,10 26-6,-10-26 0,26 4-3</inkml:trace>
  <inkml:trace contextRef="#ctx0" brushRef="#br1" timeOffset="408200.0309">5324 3163 89,'-11'2'38,"0"-10"0,11 8 1,0 0-35,18-19-1,7 5 1,7 2-1,5 1 0,4 2-1,0 2 1,2 3-2,-3 3 1,-5 2-1,-4 3 0,-2 4 0,-11 3-1,-2 8 1,-9 1-1,-3 6 1,-4 5-2,-6 8 1,-2 5-1,-6 4-1,3 4-2,-4-3-2,13 10-10,-8-20-23,22 2 1,1-22-3,17-4 2</inkml:trace>
  <inkml:trace contextRef="#ctx0" brushRef="#br1" timeOffset="408434.0339">6475 3048 96,'0'0'38,"0"0"0,-18 29-1,-7-4-35,6 10-1,0 6 0,3 6 0,1 5-1,1 0-1,7 0-3,0-12-5,16 4-26,-8-16-2,10-3 1,-11-25-2</inkml:trace>
  <inkml:trace contextRef="#ctx0" brushRef="#br1" timeOffset="408636.8365">6231 3291 96,'-14'1'37,"2"-9"1,12 8-2,25-8-33,5-2 0,11-3-2,9-3-4,8 7-4,-6-10-29,11 16 0,-17-2-2,-5 16-1</inkml:trace>
  <inkml:trace contextRef="#ctx0" brushRef="#br1" timeOffset="408808.4387">6162 3712 98,'-12'20'40,"12"-20"1,19 3-1,15-18-36,24-1-2,15-4-2,6-6-6,17 11-24,-15-13-8,6 12-2,-13-4-1</inkml:trace>
  <inkml:trace contextRef="#ctx0" brushRef="#br1" timeOffset="438738.249">7433 3118 47,'9'-13'32,"2"5"1,-11 8 0,0 0-20,-1-10-4,1 10-1,-22 18-2,4 2-1,-8 2-1,-1 7-1,-4 0 0,5 3 0,5-2-1,10-1 0,10-5-1,12-3 1,16-7-2,12-5 1,16-4 0,6-1 0,3-1-1,0 4 1,-7 4-1,-8 6 1,-15 8-1,-16 7 0,-18 9 0,-16 5 0,-11 3 0,-7-3-1,-2-2 0,-1-9-3,8 0-3,-4-20-24,23-6-6,4-20 2,18-9-3</inkml:trace>
  <inkml:trace contextRef="#ctx0" brushRef="#br1" timeOffset="438941.0516">7503 3065 100,'-22'12'40,"-2"-7"0,20 8-2,4-13-35,29 6-1,10-8-1,14-4-1,14-2-2,5-7-5,19 10-20,-9-12-11,8 9-1,-12-5-1,-3 12 1</inkml:trace>
  <inkml:trace contextRef="#ctx0" brushRef="#br1" timeOffset="439128.254">8082 3428 110,'-11'6'39,"11"-6"0,4-14-10,9 11-37,-3-12-28,14 9-3,-2-6 1,10 8-3</inkml:trace>
  <inkml:trace contextRef="#ctx0" brushRef="#br1" timeOffset="441624.286">8936 3039 43,'-15'-15'34,"-6"6"1,-16-1 0,3 14-20,-22-8-1,10 17-4,-13-1-3,8 13 0,-1 0-3,8 8-1,11 1-1,13 3 0,15-6-1,15-5 0,19-9 0,17-10-1,13-13 1,12-8-1,6-9 1,5-6-1,-5-2 1,-7 2-1,-13 3 1,-13 7-1,-17 9 0,-27 10 1,-1 18-1,-27 16 0,-13 16 0,-9 17 0,-8 16 0,-5 12 1,0 6-2,4 1-1,12-2-3,4-23-20,24-4-12,6-29-1,27-14-3,8-28 1</inkml:trace>
  <inkml:trace contextRef="#ctx0" brushRef="#br1" timeOffset="441920.6898">9479 3197 75,'-24'17'36,"-2"13"-1,-9 3 0,-4 12-33,-2 7-1,0 6 0,0 2 0,2-3-6,13 2-3,0-18-23,23-9-3,8-21-2,18-12 2</inkml:trace>
  <inkml:trace contextRef="#ctx0" brushRef="#br1" timeOffset="442263.8942">9358 2813 73,'-20'10'38,"-4"4"-2,8 17 3,-5 1-35,11 7 0,3-1-1,8 3 1,5-5-3,6-2 1,5-7-1,6-12-1,4-11 1,4-10 0,0-13 0,1-9 1,-7-6-1,-6-6 0,-11-1 0,-11 2-2,-12 5 1,-11 9-2,-13 14 2,-8 11-1,-4 15-2,-2 6-5,21 18-28,-4-2 1,24 14-2,6-6 0</inkml:trace>
  <inkml:trace contextRef="#ctx0" brushRef="#br1" timeOffset="442575.8982">9638 3599 86,'-28'16'38,"7"9"0,-6-8-1,1 6-34,12-3 1,9 6-2,5-3 0,11-1 0,9-4-1,13-6 0,4-8 0,9-5 0,-1-10 1,1-8-2,-5-8 1,-8-6 1,-14-4-2,-13-1 1,-13 3-2,-14 1 1,-8 9-2,-9 6 1,-2 15-4,-10-4-22,13 24-11,-3-4 0,15 12-2,2-5 0</inkml:trace>
  <inkml:trace contextRef="#ctx0" brushRef="#br2" timeOffset="450251.1966">16076 12452 36,'0'0'32,"-10"15"3,-3 3-1,-13-1-25,6 16-2,-12-4 1,8 10-1,-5-6 0,10 4-1,3-10-1,16-2 0,11-13-1,15-8-2,14-11 1,14-8-2,10-6 0,8-4-1,5-3-1,-1-5-3,-1 5-4,-15-7-26,3 9-2,-18-5-4,-3 6 3</inkml:trace>
  <inkml:trace contextRef="#ctx0" brushRef="#br2" timeOffset="450422.7988">16541 12313 65,'-32'25'40,"-7"7"-3,6 16 1,-6 5-30,10 12-3,1-1-2,9 7 0,4-4-3,8-5-2,18-1-14,7-25-22,21-6 1,6-22-3,17-7 1</inkml:trace>
  <inkml:trace contextRef="#ctx0" brushRef="#br2" timeOffset="450578.8008">16984 12651 78,'-25'9'40,"-13"-1"-2,6 3-1,-1 5-42,5-18-28,28 2-4,-5-11-2,23 1 1</inkml:trace>
  <inkml:trace contextRef="#ctx0" brushRef="#br2" timeOffset="450797.2036">17328 12314 83,'0'0'41,"-29"4"-2,15 14 2,-10 5-36,4 14-1,-2 9-2,-1 10 0,-3 8-2,0 4 0,6 3-3,3-7-4,20 4-24,-6-23-9,20-2 1,4-21-3</inkml:trace>
  <inkml:trace contextRef="#ctx0" brushRef="#br2" timeOffset="451608.414">17897 12587 55,'0'0'36,"-14"-7"-1,14 7 0,-20 9-28,9 6-1,-3 1-1,1 8-2,-2-1 0,2 5 0,3-4-1,5-2 0,4-7 0,1-15-1,20 9-1,-4-16 0,4-6 1,4-6-1,0-2 0,0-3 0,-4 0 0,-2 1 0,-4 1 0,-3 2 0,0 3 0,-3 4 2,-1 3-2,-7 10 2,13-1-1,-13 1 0,13 23 0,-7-3 0,0 4 0,1 2-1,0 1 1,3-4-1,3-6 0,6-6 1,5-10 0,6-8-1,6-9 1,6-6-1,1-6 1,-3 0 0,-3 0 0,-6 6 1,-7 2-2,-9 12 2,-15 8-2,1 11 0,-14 9 0,-3 5-1,-1 8 0,0 1-1,6 6-1,4-12-6,20 6-26,-4-19-3,19 0-1,2-19-1</inkml:trace>
  <inkml:trace contextRef="#ctx0" brushRef="#br2" timeOffset="452014.0192">18759 11913 87,'-20'13'39,"20"-13"0,0 0-1,8 10-36,10-9-1,4 2 0,2-1 0,2 4 0,-1 0-1,-1 2 1,-3 1 0,-6 5 0,-7 2 0,-10 6 0,-14 4-1,-10 7 2,-12 0-1,-5 3 0,0-1 0,3-1-1,10-6 1,16-7 0,20-7-1,20-9 0,22-6-1,13-8-3,16 10-16,-6-16-18,12 11 0,-15-5-3,-3 10 2</inkml:trace>
  <inkml:trace contextRef="#ctx0" brushRef="#br2" timeOffset="452341.6234">19701 12108 78,'0'0'38,"11"-13"-1,-7 25 1,-11 5-34,2 11-2,-2 5-1,-1 8 1,-1 4-3,0 0 1,2 3-5,-5-15-9,10 9-23,-3-11 0,7-3-1,-2-13 0</inkml:trace>
  <inkml:trace contextRef="#ctx0" brushRef="#br2" timeOffset="452544.426">19548 12332 89,'-15'-5'39,"-1"-4"-2,16 9 2,0 0-35,27-15-2,6 6-1,10-4-2,9 5-4,0-8-6,12 12-27,-11-1 1,0 11-2,-17 0 0</inkml:trace>
  <inkml:trace contextRef="#ctx0" brushRef="#br2" timeOffset="452747.2286">19415 12716 89,'0'0'41,"34"1"1,1-16-3,13 0-36,5-2-2,7-3-3,3 12-14,-15-8-21,6 11-2,-13-2-2,7 7 0</inkml:trace>
  <inkml:trace contextRef="#ctx0" brushRef="#br2" timeOffset="453464.8378">20997 12889 37,'-12'-9'32,"12"9"1,-15-14-1,15 14-22,0 0-1,0 0 0,17-7-1,9 13-1,5-5-1,19 4 0,9-5-1,19 4 0,15-4-1,18-1-1,15-4-1,14-1 0,17-3 0,11-2-1,12-4 1,10 1-1,6-5-1,2 4 1,-2-1-1,-4 2 1,-9 4-1,-11 4 0,-18 5 0,-19 3-1,-23 4 1,-19 1 0,-19 2 1,-20 0-1,-22 1-1,-16-5-2,-16-5-2,0 0-21,-12 2-12,-13-13-2,6 3-1,-8-9 1</inkml:trace>
  <inkml:trace contextRef="#ctx0" brushRef="#br2" timeOffset="459455.3146">22852 10291 16,'-54'-3'11,"-5"5"4,-1 0 0,-3 0 0,-1 6-1,-4-3-3,3 8-2,-3-4-2,1 7 0,-5-3-4,0 5 1,-1 0-3,-4 2 2,-4 2-3,-3 2 3,-4 0-1,5 4 1,-1-1 0,8 3 1,2-2-1,11 6 0,6-2 0,13 4-1,5 1-1,7 3-1,5 2 0,6 3 0,3 2-1,1 4-1,1 2 1,2 2 0,3 3 1,5 3 0,2 1 2,11 4-2,6-5 3,11 2 0,11-5-1,15-1 1,10-6 1,14 0-1,13-4-1,11-3-3,10-1 0,6-5-1,8-1 1,3-6-3,7-6 2,1-12-2,5-22 5,8-17 1,4-23 0,9-20 4,0-26-2,1-13 1,-10-23 0,-1-6 1,-20-10-3,-19-2-1,-27 5 0,-31 11-5,-28 18-1,-39 8-7,-23 32-14,-43 15-12,-29 27 0,-32 20 3,-21 18-2</inkml:trace>
  <inkml:trace contextRef="#ctx0" brushRef="#br2" timeOffset="460032.522">16102 11668 67,'61'-5'39,"21"-10"-2,25 0 1,17-7-35,23 4 0,12 0 0,6 6-1,1 4-2,-10 5 1,-13 7-2,-15 1-1,-10 5-2,-20-7-4,-6 5-26,-21-9-3,-7-1 1,-12-7-1</inkml:trace>
  <inkml:trace contextRef="#ctx0" brushRef="#br2" timeOffset="463870.1712">21388 12154 65,'25'-34'35,"-2"9"1,-8 7 0,-5 20-32,-12 9 0,-1 16 0,-12 14-1,-4 13 0,-9 9-2,3 8-1,-2 1 0,7-3-2,10-1-6,1-18-26,22-7-1,9-18-2,17-11 1</inkml:trace>
  <inkml:trace contextRef="#ctx0" brushRef="#br2" timeOffset="464228.9758">21924 12125 74,'-28'16'37,"-10"8"-1,4 17 0,-6 3-30,6 15-1,3 1-1,10 8-2,9-4 0,15-3-1,13-10 0,15-11 0,13-13-1,13-17 0,4-14 1,4-14-1,-2-13 1,-7-9 0,-8-11 0,-12-6 0,-13-9 0,-14-1-1,-11 0 0,-11 6 0,-8 8 0,-5 11-1,-4 15-1,-4 13-1,8 29-8,-4 1-25,20 19-1,4-1-1,18 8 0</inkml:trace>
  <inkml:trace contextRef="#ctx0" brushRef="#br2" timeOffset="464494.1792">23215 11958 80,'-10'-15'38,"-8"20"0,-21 11-1,-10 24-31,-13 16-2,-9 16 0,-10 12-2,0 8 0,2 1-2,10-3 0,13-8-3,12-18-3,22-4-11,13-30-21,20-11 0,9-23 0,18-11 0</inkml:trace>
  <inkml:trace contextRef="#ctx0" brushRef="#br2" timeOffset="464868.584">22678 11849 83,'-33'16'37,"0"-5"1,10 11-1,-3-7-35,18 6 1,7-3-1,9 3 0,7-1 0,5-2-1,8-4 0,3-5 0,-1-8 0,0-6 0,-4-8 0,-4-7-1,-9-4 1,-3-4-1,-14-3 0,-6 1 2,-6 6-3,-6 7 2,-5 10-3,-3 7 1,1 10-2,1 6-2,13 18-5,-4-4-28,22 10 2,5-6-4,19 4 4</inkml:trace>
  <inkml:trace contextRef="#ctx0" brushRef="#br2" timeOffset="465180.588">23112 12305 81,'-19'21'39,"-12"-4"-2,7 11 3,-4-3-34,11 10 1,4-3-3,12 1-1,11-6 0,16-3-2,12-9 0,12-8-1,4-9 0,3-11 1,-4-7-1,-5-9 1,-10-6-1,-16-3 0,-15-5 0,-14 1 1,-14 1-2,-10 8 0,-11 6 1,-3 10 0,-1 8-2,1-1-8,18 19-26,-1-7-3,24 11 0,4-13-3</inkml:trace>
  <inkml:trace contextRef="#ctx0" brushRef="#br2" timeOffset="465320.9898">23512 12349 104,'-23'6'41,"-7"0"-1,-13-13-7,-4-28-58,13 17-13,-1-17-2,17 3-3,0-10 1</inkml:trace>
  <inkml:trace contextRef="#ctx0" brushRef="#br2" timeOffset="466865.4096">9660 2706 44,'-43'-11'32,"-4"-1"0,-2 0-1,-7-6-25,5 6-2,-6-8 0,1 2-2,-6-2-1,0 2 0,-7 1 0,0 6 1,-9 4 0,0 9 1,-7 4 0,0 11 1,-9 2-1,2 9 0,-4-3 0,2 5 0,-1-5-2,3 2 2,2-4-2,3-2 0,2-2 0,2 3 1,1 0-1,1 7 0,1 4 0,-1 4 0,1 6-1,3 4 2,7 4-2,4 2 0,8 2 0,7-2 0,8-1 0,12-1 0,7 0 0,10-2 0,10 1 1,8 2-2,8 1 1,4 2-1,7 5 1,3 2-1,4 4 1,7 1 0,4 1-1,6-2 1,6-3 0,8-4 1,9-7-1,11-4 1,7-6-1,7-6 0,5-5 0,8-4-1,7-5 1,4-3-2,0-4 2,3-5-2,-1-4 1,3-7 0,5-7-1,-4-7 3,-1-7-2,-2-9 2,-3-9-1,0-8 1,-1-7-1,-2-10 1,-6-5-1,-5-5 0,-8-5 1,-7-2 1,-10-4-2,-10-3 1,-15-3 0,-13-3 1,-17-2-1,-13-4 1,-17-5-2,-14 0 0,-17-3 2,-16 3-2,-19 7 1,-15 9-2,-12 14 2,-11 19-2,-10 23 0,-11 21-3,-1 36-5,-9 12-28,12 33 0,-1 8 0,7 20 0</inkml:trace>
  <inkml:trace contextRef="#ctx0" brushRef="#br2" timeOffset="468253.8274">8727 6700 78,'-62'-5'37,"-3"2"-3,-7-5 2,-3 2-33,-3-5 0,5 3-1,-3-2 0,-2 2-1,-1 1-1,-1 1 1,-3 3 0,-1 3-1,-4 2 0,1 4 1,-2 1 0,-1 3-1,1 1 1,2 1 0,1 1 1,3 2-1,2 1 0,4 5 1,2 2-1,7 6 0,1 2-1,7 6 1,3 5-2,5 3 1,5 5 0,3 1-1,3 2 1,3 1-1,3 2 1,6 0 0,5-2 0,6 1 0,5 2 0,6 2 0,6 1 0,5 1 1,4 1-1,4 3 0,3 0-1,1 3 1,4-1-1,3-1 0,3-1 1,1-4-1,5-2 1,5-2 0,3 0 0,8-4 0,5-1-1,5 1 2,5-3-2,3 2 1,2-2 0,4-1 0,1 1 2,0-4-2,2-3 1,4-4 0,3-3 0,4-5 0,4-6 0,4-4 0,2-7-1,4-3 0,2-4 1,2-2-1,-2-3 1,0-2-1,1 0 0,-3-1 1,-2-2-1,0-1 0,-4 0 0,0-3 0,-4-3 0,0-1 0,-6-5 0,3-3 0,-4-1-1,-3-5 1,0 0-2,-3-3 2,-3-2-1,-1 0 1,-1 0-1,-4-1 1,-2-2 1,-3-4-1,-2-2 0,-2-3 0,-2-1 0,-6 0-1,-2-2 1,-4 1 0,-5 1 0,-2 1 0,-4 2 0,-7-2 0,-5 0 0,-5 1 1,-4-3 0,-5-2 1,-5-5-1,-3-1 0,-5-7 0,-3 2 0,-5-5 0,-5-1-1,-4-2 1,-3 1-1,-8-3 1,-4-1 0,-5 1-1,-6-1 1,-8-3 0,-5 3 0,-8-3-1,-8 4 1,-5 5 0,-11 6-2,-9 6 1,-11 10 0,-14 8 0,-6 8 0,-6 7-1,-4 3 0,-3 3-2,-1-13-11,11 8-22,5-11-4,19-2 1,1-8-4</inkml:trace>
  <inkml:trace contextRef="#ctx0" brushRef="#br2" timeOffset="476131.9284">1839 13403 0,'-2'-32'30,"2"-1"2,1 7 2,-1-6-20,10 11 2,-13-9-1,15 14-2,-16-5-3,4 21-1,5-16-4,-5 16 0,3 26-2,-2 9-1,-1 17-1,0 17 1,2 12-1,2 10 0,2-2 0,7-6 1,4-15-1,10-14 0,6-25 1,7-27-2,6-24 1,6-19 0,1-15-1,0-7 0,-6-5 0,-5 2 0,-10 7 1,-5 9-1,-10 14 0,-7 13 0,-10 23 0,0 0 0,-4 26 0,-3 11 0,4 8 0,1 7 0,7 0 1,7-2 0,7-12 0,10-13 0,7-20 0,7-18 1,2-17 0,2-14-1,-3-10 1,-8-8-1,-10-4 1,-8 0-2,-11 5 0,-9 2-1,-5 8-2,-5 3-4,6 15-6,-7-8-26,17 19 1,-4-5-2,18 14 2</inkml:trace>
  <inkml:trace contextRef="#ctx0" brushRef="#br2" timeOffset="476475.1328">3067 12969 74,'0'0'38,"-1"30"0,-13-10 0,1 13-33,-4 8-1,3 12 0,-4 8-1,-1 10 0,0 4-1,4 3 0,0-3-1,3-6 1,3-13-1,8-12 0,5-18 0,7-21 0,9-19-1,8-16 0,5-13 1,7-7-1,0-2 0,0 3 0,-5 9 0,-7 15 0,-8 17 0,-8 16 0,-10 14 0,-5 10 0,-3 9-1,0 1 0,6 2-2,2-8-2,13-2-5,-3-21-30,22-1 2,-5-20-3,12-3 2</inkml:trace>
  <inkml:trace contextRef="#ctx0" brushRef="#br2" timeOffset="476802.737">3424 13510 72,'-5'24'40,"2"-11"-1,16 3 1,4-17-33,13-7-3,5-9 0,7-6-2,-2-6 0,-1-5-1,-8 1-1,-9 1 1,-12 6-1,-11 7 0,-13 6 0,-9 8 0,-9 11 0,-2 10 0,-3 11 0,2 10 0,4 5 0,7 5 1,13-4-1,13-2 0,14-12 0,12-13-2,16-10-2,7-21-7,21-3-28,-9-20 1,8 4-2,-13-14 1</inkml:trace>
  <inkml:trace contextRef="#ctx0" brushRef="#br2" timeOffset="477083.5406">4015 13345 70,'-17'28'39,"-14"4"-1,7 18 2,-6-9-32,10 11-3,5-8-1,12-2 0,8-15-2,13-13 0,11-20-1,8-15 0,2-14 0,4-9 0,-2-5 0,-2-1 0,-8 3 0,-4 7 1,-9 13-1,-6 13 0,-12 14 0,6 15-1,-7 8 0,1 8-1,4 6-3,0-7-8,14 12-29,-4-15 1,21 1-1,1-17-2</inkml:trace>
  <inkml:trace contextRef="#ctx0" brushRef="#br2" timeOffset="477894.751">6086 12773 38,'12'-19'36,"-12"19"1,0 0-1,-4 32-24,-24 0-1,-2 26-3,-21 11-2,-8 20-3,-14 10-1,-6 11 0,-4-3-1,1-6 0,9-13-3,9-20-2,23-14-12,10-38-21,31-16 0,-7-41-1,27-9 0</inkml:trace>
  <inkml:trace contextRef="#ctx0" brushRef="#br2" timeOffset="478081.9534">5455 12972 82,'-26'-20'40,"26"20"1,-15 12-2,31 13-31,16 2-4,19 6 0,13 3-1,16 3-1,12 2-3,3-2-2,4 8-6,-12-7-31,5 13-1,-19-8 0,3 8-1</inkml:trace>
  <inkml:trace contextRef="#ctx0" brushRef="#br2" timeOffset="479407.9704">6626 13055 47,'0'0'36,"3"17"0,-3 3 0,-8-1-30,5 12-1,-8-3 2,7 9-1,-8-7-1,6 2-2,0-9 1,5-2-2,2-11 1,-1-10-2,18-4 1,0-13 0,3-8-1,6-2 1,3-7-1,4 1 0,-2 0-1,-1 6 1,-5 5 0,-3 12-1,-7 7 1,-4 12-1,-9 15 0,-4 7 0,-4 7 0,0 7-1,0 3-1,0-3-1,9 5-6,-7-18-30,22-6 0,-3-19-1,16-7-1</inkml:trace>
  <inkml:trace contextRef="#ctx0" brushRef="#br2" timeOffset="479735.5746">6521 12817 50,'-22'9'23,"-3"-3"-22,12 1 0,9 8-34,4-15-1</inkml:trace>
  <inkml:trace contextRef="#ctx0" brushRef="#br2" timeOffset="480250.3812">6403 13148 69,'0'0'37,"-10"0"1,3 15-2,-7 4-35,1 6-2,-1 6 1,2 5-1,1 3-2,4-4-2,14 9-19,0-20-13,15-4 0,5-11 0</inkml:trace>
  <inkml:trace contextRef="#ctx0" brushRef="#br2" timeOffset="480858.789">7308 13082 37,'0'0'36,"-18"-16"1,0 16 1,-15-5-24,9 16-3,-10-3-3,4 16-1,-4 3-3,6 9 0,3-1-1,12 5-1,7-6 1,12-4-2,15-10 1,13-16-1,9-14 0,8-12 1,4-9-2,0-6 1,-4-3 0,-5 4 0,-15 4-1,-8 9 1,-13 15-1,-10 8 0,-2 33 0,-10 8-1,-3 19 1,-2 17 0,-3 15 0,0 8 0,-4 6 0,2-2-1,-3-7 1,-2-8 1,-4-17-1,-3-14 0,-3-21 1,0-16-2,2-21 0,1-22-5,14-9-33,-4-27 0,17-10-1,1-26-2</inkml:trace>
  <inkml:trace contextRef="#ctx0" brushRef="#br2" timeOffset="481529.5976">8476 13086 54,'0'0'37,"0"0"1,0 0-1,-4 22-28,0-7-4,4 9 0,-7 1-1,4 7 0,-2-2-1,3 1-1,2-6 1,5-4-1,5-14 0,9-10 0,5-14-1,10-9 0,4-10 0,4-5 1,0-2-2,-2 1 1,-3 4-1,-6 9 1,-7 13-1,-9 13 1,-10 15-1,-5 14 0,-6 9 0,-5 5-1,2 5 0,1-3-2,7 0-1,4-15-3,18-1-5,-3-24-28,26-4 1,3-21-1,12-3 2</inkml:trace>
  <inkml:trace contextRef="#ctx0" brushRef="#br2" timeOffset="481841.6016">9275 13036 50,'-15'5'40,"-12"11"-2,1 16 2,-15-3-18,5 14-16,-2-4-1,8 1-2,4-5 0,10-5-2,9-10 1,13-10-1,11-10 1,12-10-1,6-11 0,4-5 1,4-5-1,0-1 0,-3 1 0,-6 2 0,-5 5-1,-4 8 1,-8 9-1,-3 10 0,-7 12 0,-1 5-2,-2 9 0,2 0-3,6 7 0,-4-6-4,17 11-5,-12-19-27,23-2 1,-2-15 1,11-3 0</inkml:trace>
  <inkml:trace contextRef="#ctx0" brushRef="#br2" timeOffset="482044.4042">9787 13136 82,'-14'-9'40,"-7"-3"0,5 20-11,-7-8-22,8 14-2,-1 2 0,4 8-2,0 4 0,7 3-1,1 0-1,8-1-1,7-4 0,7-7-4,12-3-3,-5-16-31,22 0-2,-6-15 0,11-1-2</inkml:trace>
  <inkml:trace contextRef="#ctx0" brushRef="#br2" timeOffset="482715.2128">10029 13283 73,'-6'21'41,"6"-21"-1,5 10 1,4-27-36,16 7-2,4-9-1,6-2 1,3-4-2,0-4 1,-2-1-1,-5 0 0,-7 0-1,-9 1 1,-8 4 0,-8 4-1,-8 6 0,-7 7 1,-5 8-1,-4 8 0,-2 8 1,-1 12-1,2 3 1,7 5-1,4 1 1,11-1-1,9-5 1,9-6 0,10-8 0,8-10-1,8-9 1,4-5 0,1-8 0,-3-2 0,-4-3-1,-3 1 1,-7 1-1,-4 3 1,-9 6-1,-4 6 0,-11 3 0,0 15 0,-4 2 0,-4 5-1,-3 2 1,1 1 0,2 2 0,0-5-1,7-5 1,1-17-1,16 4 2,0-16-1,6-9 0,1-5 1,3-6-1,-1-5 1,-4-3 0,-4 2 0,-5 1 0,-5 4 0,-4 5-1,-3 5-1,1 6 1,1 7-1,-2 10 0,14-4-1,-1 12-3,0-7-6,18 12-28,-9-9-3,13 2 1,-5-15-1</inkml:trace>
  <inkml:trace contextRef="#ctx0" brushRef="#br2" timeOffset="482933.6156">11186 12547 75,'-18'30'41,"-11"11"0,0 26 0,-8 8-33,4 9-4,2 7-3,6 1 0,8 0-5,0-20-17,15 1-19,1-26 0,9-10-1,-1-23 0</inkml:trace>
  <inkml:trace contextRef="#ctx0" brushRef="#br2" timeOffset="483089.6176">10923 12933 95,'-7'-12'42,"7"12"1,0 0-2,11 1-40,13-3-8,26 8-31,0-11-4,22 6 2,2-14-3</inkml:trace>
  <inkml:trace contextRef="#ctx0" brushRef="#br2" timeOffset="483776.0264">12090 12928 54,'-17'2'39,"-14"1"-1,3 8 2,-12-9-29,8 21-3,-8-4-1,10 9-1,0-2-2,7 3 0,8-6-1,11-2 0,12-10-1,11-4-1,11-11 0,12-7-1,5-7 1,4-5-1,0-3 1,-3 2-1,-9 3 0,-6 4 0,-11 8 0,-12 8 0,-10 1 0,-13 30 1,-9 2-1,-6 12 0,-9 9 1,-2 7-1,0 3 1,2 1-1,4-3 0,9-8 0,13-12 1,13-13-1,16-16 0,14-16-1,10-13 0,8-14-2,8-9-1,2-14-3,11 8-25,-13-17-9,2 7 0,-14-6 0</inkml:trace>
  <inkml:trace contextRef="#ctx0" brushRef="#br2" timeOffset="484134.831">12535 12939 75,'-18'11'40,"18"-11"1,-17 10 0,19 1-33,-13-1-2,2 8-1,-4 2 0,2 4-2,1 0-1,3 2 0,2-4-1,6-5 0,-1-17 0,27 10-1,-4-15 1,9-8-1,1-5 0,2-3 0,-1-1 0,-4 1 0,-5 1 0,-8 6 0,-4 4 0,-13 10-1,0 0 1,0 0 0,-4 21-2,-3-5 1,2 7-3,-3-3-3,8 14-6,-13-14-27,18 11-1,-9-14 0,14 3 0</inkml:trace>
  <inkml:trace contextRef="#ctx0" brushRef="#br2" timeOffset="484571.6366">13384 12343 80,'-21'7'39,"5"16"1,-6 7-3,6 14-34,-1 9-1,3 12-1,2 6-1,-1 4-2,7 5-3,-3-15-8,10 6-24,-1-16-1,8-6-1,-2-18 1</inkml:trace>
  <inkml:trace contextRef="#ctx0" brushRef="#br2" timeOffset="484790.0394">13135 12708 83,'0'0'43,"21"14"-2,1-18 0,17 3-38,6-9-2,5-5-3,9 10-17,-13-14-20,4 7-2,-13-4 0,-2 5-1</inkml:trace>
  <inkml:trace contextRef="#ctx0" brushRef="#br2" timeOffset="484977.2418">12963 12589 67,'-17'55'35,"-7"2"-34,10-3 0,7-4-35,11-5-3</inkml:trace>
  <inkml:trace contextRef="#ctx0" brushRef="#br2" timeOffset="485429.6476">13686 12848 65,'-12'26'38,"-9"-2"-1,4 9 1,-8 0-34,10 2-2,2 0-2,5-5-3,14 2-20,0-18-13,12-7 0,4-17-2,9-10 2</inkml:trace>
  <inkml:trace contextRef="#ctx0" brushRef="#br2" timeOffset="485554.4492">13733 12570 62,'-43'-17'38,"7"9"-2,2 5-1,13 4-33,21-1-26,-2 12-10,22-6-2,8-5 0</inkml:trace>
  <inkml:trace contextRef="#ctx0" brushRef="#br2" timeOffset="485897.6536">13940 12764 78,'-23'27'41,"-3"-10"-2,16 1 1,10-18-36,10 11-1,17-15-1,13-1 0,9-7 0,10-3-1,4-3 0,-3-2 0,-8-1-1,-8-1 1,-14 2 0,-15 0-1,-15 4 1,-15 4-1,-13 4 1,-6 7-1,-5 5 1,-2 8-1,1 10 0,3 6 1,10 5-2,7 4-1,15 4-2,9-14-7,25 7-28,7-22 0,24-5-2,3-19 1</inkml:trace>
  <inkml:trace contextRef="#ctx0" brushRef="#br2" timeOffset="486131.6566">14634 12592 80,'-35'-7'41,"4"12"-1,-5-4 1,17 6-35,3-2-2,16-5-1,18 11-2,8-6 1,9 0-1,4 4 0,-2 5-1,-5 10 1,-14 6 0,-14 12 0,-23 8 0,-13 4-1,-14 6-4,-17-14-17,-1 13-19,-15-17-1,4-1-1,-12-19 1</inkml:trace>
  <inkml:trace contextRef="#ctx0" brushRef="#br2" timeOffset="486880.4662">2753 14321 61,'0'0'39,"15"22"-1,-11 2-1,-5 21-34,2 15-3,-4 18 1,-5 15-1,-4 13 1,-7 2-1,-1-5 1,-1-16 0,5-14 0,2-23 2,10-25-1,4-25 1,14-38-1,4-20-1,6-21 0,5-23 2,3-18-1,0-16 0,2-6 0,-1 4 1,0 11 0,-2 15-1,-2 20 2,-1 29-3,0 30 0,-2 35 0,2 33 0,-2 31-2,0 23 1,0 19-2,1 14 2,4 10-2,-1-1-1,2 0 0,-2-13-1,4-10-2,-6-30-7,12-9-27,-12-34-1,6-16-1,-14-30 2</inkml:trace>
  <inkml:trace contextRef="#ctx0" brushRef="#br2" timeOffset="487083.2688">2929 14686 72,'-47'-6'44,"29"10"0,18-4-1,34-23-38,18 1-3,23-10-2,20-12 0,11-10-3,15-4-3,2-11-6,16 9-27,-22-8-1,-3 14 0,-27-1 1</inkml:trace>
  <inkml:trace contextRef="#ctx0" brushRef="#br2" timeOffset="487223.6706">4077 14100 69,'-18'51'38,"-12"9"1,8 21-1,-4 4-33,6 11-4,4 1 0,7 2-1,5-3-2,7-14-2,11-12-4,-4-25-29,21-9-2,-4-29 0,11-12 0</inkml:trace>
  <inkml:trace contextRef="#ctx0" brushRef="#br2" timeOffset="487535.6746">3972 14105 77,'-4'-10'42,"14"-2"0,26 12-1,8-5-36,24-2-3,15 2 1,10 4-1,0 4 0,-2 11-1,-10 12 0,-12 15 0,-23 16-1,-23 15 1,-26 15-3,-24 8 1,-23 9-1,-17 5 1,-13-2-2,-6-8 1,3-11-2,6-19-3,27-10-24,4-36-10,35-17 1,14-36-3</inkml:trace>
  <inkml:trace contextRef="#ctx0" brushRef="#br2" timeOffset="487769.6776">4999 14056 82,'-14'10'42,"-9"0"-1,9 27-7,-2-2-31,5 15 0,2 12 0,4 12-2,1 6-1,5 7 1,2-1-3,0-5-1,6-5-4,-4-26-14,16-4-21,-7-28 1,14-10-1,-6-30-1</inkml:trace>
  <inkml:trace contextRef="#ctx0" brushRef="#br2" timeOffset="488050.4812">5028 14014 79,'0'0'42,"-9"11"1,28 9-1,6 0-38,23-11-3,13-1 1,11 0 0,3 0 0,4 4-1,-5 8 0,-6 8 0,-16 14-1,-18 11 1,-21 13 0,-22 10 0,-26 8-2,-21 6-1,-16 1 0,-16-3-1,-4-5-3,-7-22-6,19-2-30,-5-27-2,24-7 1,8-26 0</inkml:trace>
  <inkml:trace contextRef="#ctx0" brushRef="#br2" timeOffset="488424.886">3057 15742 46,'43'-50'41,"30"0"-1,13-18-1,30 7-32,22-1-3,19 8 1,8 1-1,12 9 0,8 1-1,6 8 1,3 0-2,2 2-1,-6-3 1,-3-1-1,-10-2-1,-15-3-2,-16 5-3,-34-9-29,-11 15-6,-38-5-2,-18 14 0</inkml:trace>
  <inkml:trace contextRef="#ctx0" brushRef="#br2" timeOffset="488877.2918">7318 13959 68,'10'-13'41,"-8"24"-1,-8 2 0,-1 23-35,-4 14-3,-4 20 0,-5 12-2,0 11-1,1 8-2,4-7-3,10 4-10,1-25-24,16-10 0,2-26-2,15-13 2</inkml:trace>
  <inkml:trace contextRef="#ctx0" brushRef="#br2" timeOffset="489080.0944">7047 14594 69,'-27'-3'42,"27"3"0,1-11 0,32-7-32,16-7-10,17-12-3,19-4-2,4-16-8,16 6-27,-5-11 0,8 7-1,-13-7 1</inkml:trace>
  <inkml:trace contextRef="#ctx0" brushRef="#br2" timeOffset="489407.6986">8074 13787 70,'-23'9'39,"2"21"1,-9 8 0,2 21-35,-5 10 0,4 15-1,-3 8-1,3 4 0,2-3-1,8-5 0,5-11-1,7-11 1,10-17-1,9-20 0,9-20 0,12-16 0,8-16 0,5-10 0,-1-9 0,4-3 0,-7 2 1,-4 6-2,-7 12 1,-11 14-1,-7 14 0,-9 13 0,-3 14-1,-3 5-1,3 7-4,0-5-2,19 13-21,-2-26-14,17-2 1,1-19-1</inkml:trace>
  <inkml:trace contextRef="#ctx0" brushRef="#br2" timeOffset="489735.3028">8560 14480 70,'1'14'42,"-1"-14"-1,14 20 1,3-19-35,12 0-2,3-10-1,7-3-1,3-10 0,2-3-2,-5-6 0,-6-2 0,-8-1-1,-7 0 0,-12 5 0,-13 8-1,-11 9 1,-10 13 0,-10 15-1,-8 15 2,-5 14-1,0 9 0,3 5 0,9 1 1,15-4-2,11-9 0,29-9-5,9-30-26,35-1-9,15-21-1,32-6-1</inkml:trace>
  <inkml:trace contextRef="#ctx0" brushRef="#br2" timeOffset="490094.1074">10929 13945 49,'-21'3'38,"-6"16"0,-19 7 0,1 23-30,-22 7-2,0 20 0,-13 2-2,7 5 0,5-5-2,11-4-2,16-14-1,18-22-3,28-8-9,13-35-27,27-17 1,8-21-1,11-13 1</inkml:trace>
  <inkml:trace contextRef="#ctx0" brushRef="#br2" timeOffset="490421.7116">10504 13733 79,'-46'10'42,"-2"8"-2,12 14 2,-2-1-36,17 1-3,13-6-1,13-4-1,11-13 0,11-7 0,10-10 0,6-7 0,1-7 0,0-4-1,-7-2 1,-7-3-1,-10 3 0,-12 6 0,-14 6-1,-10 7 0,-10 10 0,-5 5-1,-2 11-1,1 5 0,5 12-2,3-2-5,24 13-31,0-7 2,24 7-2,8-10 1</inkml:trace>
  <inkml:trace contextRef="#ctx0" brushRef="#br2" timeOffset="490702.5152">11106 14199 44,'0'0'39,"11"26"2,-28-14-1,0 11-15,-10-9-19,3 9 0,1-1-2,5 5 0,6 1 0,9 0-1,7-3-1,11-3 0,8-6 0,10-7-1,5-8 0,6-9 0,-1-8-1,-1-6 1,-8-4-1,-7-1 0,-14 0-1,-12 0 1,-11 5-2,-12 1-2,0 12-4,-17-13-21,17 20-13,-7-7 0,19 10 0</inkml:trace>
  <inkml:trace contextRef="#ctx0" brushRef="#br2" timeOffset="491279.7226">12480 14169 46,'20'-22'39,"-11"0"1,-9 22-2,5-13-20,-5 13-12,-17 21-2,4 4 0,-8 5-1,4 7 0,-2 4-1,10-1 1,4-4-1,11-5 0,9-12-1,12-10 1,14-15-1,10-15 0,11-14 0,4-8-1,0-8 1,-4-2 0,-5 0 0,-8 5 0,-15 7 0,-10 12 1,-15 13-2,-9 16 1,-16 8-1,-4 17 0,-3 12-1,-1 6 0,5 7-1,3-2-1,15 2-2,8-14-2,22 5-22,-1-28-11,23-3 0,-1-23-1</inkml:trace>
  <inkml:trace contextRef="#ctx0" brushRef="#br2" timeOffset="491607.3268">13341 14071 59,'-27'-10'41,"10"21"-2,-11-2 2,9 21-19,-7-6-19,6 7-1,1 3-1,2 4 1,5-3 0,7-2-1,5-7 0,6-5 0,5-13 0,7-11 1,6-14-1,7-11-1,2-7 1,-1-5 0,1-2 0,-3 1-1,-2 5 0,-5 7 0,-5 11 0,-4 12 0,-14 6-1,16 19-1,-5 5-1,-1 1-3,11 14-7,-8-12-23,18 7-4,-3-13 0,16 2 1</inkml:trace>
  <inkml:trace contextRef="#ctx0" brushRef="#br2" timeOffset="491825.7296">13879 14119 56,'-9'-19'38,"-10"-5"1,3 18 1,-16-6-26,11 21-3,-13 3-2,7 14-2,-3 3-2,6 7-2,6 1 0,11-1-2,13-5-1,11-9 0,18-6-4,6-16-6,22 4-27,-9-15-4,9 0-1,-7-12 0</inkml:trace>
  <inkml:trace contextRef="#ctx0" brushRef="#br2" timeOffset="492558.939">13990 14172 79,'-6'23'42,"14"6"-1,0-12 0,14 1-38,7-9 0,11-4-1,1-7-1,6-7 0,-3-5 0,-2-5-1,-6-3 1,-9-5-1,-11 1 0,-10-3 0,-9-1 1,-10 6 0,-6-1-1,-5 10 1,-5 5-1,-2 7 0,-3 10 0,2 9 1,2 9-1,6 3-1,6 5 2,11-2-2,13-2 2,13-6 0,16-8-1,11-9 1,11-8 0,6-8-1,0-2 1,-1-6-1,-10 3 0,-8 2 0,-12 5 1,-10 5-1,-22 3 1,11 21-1,-18 1 0,-5 4 1,0 3-1,-1 4 1,2-3-1,3-2 0,5-7 0,4-6 1,-1-15-1,17 1 1,-3-13 0,4-11-1,-1-7 1,0-7 0,1-3 0,-2 0-1,-2 2 0,-2 6-1,0 5-1,-1 4-3,8 14-7,-5-12-18,25 20-12,-2-11 1,23 9-1</inkml:trace>
  <inkml:trace contextRef="#ctx0" brushRef="#br2" timeOffset="492886.5432">15331 13421 74,'21'-16'40,"-21"16"-1,9 19-4,-21 14-28,-4 25-1,-7 12-2,-2 18 0,-2 5-2,4 5 0,7-1-3,5-3 0,10-14-2,7-17-3,17-3-20,-3-31-14,11-5 1,-8-24-1,6-7 1</inkml:trace>
  <inkml:trace contextRef="#ctx0" brushRef="#br2" timeOffset="493058.1454">15104 13977 87,'-29'-11'42,"6"-5"-1,23 16 0,3-12-36,25 6-4,16 1-1,11-2-3,15 4-2,3-5-4,18 17-14,-10-12-18,8 10 2,-15-8-2,1 10 3</inkml:trace>
  <inkml:trace contextRef="#ctx0" brushRef="#br2" timeOffset="493572.952">15885 13936 71,'-16'-5'38,"-14"-3"0,1 9 1,-14-1-30,2 11-3,-5 4-1,0 11-1,-2 5 0,6 8-1,9 0-1,10 0 0,11-5 0,17-7-2,14-13 0,18-11 1,13-12 0,8-11-1,6-7 0,-2-4 1,-3-5 0,-8 2 1,-11 7-2,-14 7 2,-12 7-2,-14 13 1,-2 12-1,-8 4-2,-3 11 1,1 1-2,5 6 0,3-8-3,9 5 0,5-16-5,16 10-12,-7-26-17,16 3 1,-6-17 0,8 3 2,-12-12 22,8 6 9,-9-1 7,-9-7 16,6 14 16,-14-1 3,3 13-1,-10 0 2,7 15-19,-14-4-9,7 11-3,-6 0-1,3 6-1,-2-1-1,2 0-1,1-3-1,0-6-2,5-2-4,-3-16-12,12-4-22,-5-14 2,11 0-3,-7-19 2</inkml:trace>
  <inkml:trace contextRef="#ctx0" brushRef="#br2" timeOffset="493682.1534">16257 13675 86,'-14'-33'36,"-2"13"-14,2 4-22,14 16-36,-18-14-3,18 14 1</inkml:trace>
  <inkml:trace contextRef="#ctx0" brushRef="#br2" timeOffset="494181.3598">16550 13939 75,'0'0'40,"2"16"1,-17-1-2,3 11-34,-10 4-2,-1 9 0,-4 1 0,1 3-2,3-6 1,7-5-1,9-10 0,11-9 0,11-12 0,11-11 0,9-11-1,5-8 1,4-6-1,1-3 2,-1-1-2,-5 1 1,-6 3-1,-5 8 1,-8 5 0,-5 9 1,-15 13-2,13 11 1,-12 10-1,-5 11 0,0 9-1,0 5 0,3 6-3,3-7-2,14 5-6,-3-27-27,23 0 0,-1-27-2,20-6 1</inkml:trace>
  <inkml:trace contextRef="#ctx0" brushRef="#br2" timeOffset="494399.7626">17433 13381 82,'6'-33'42,"-16"14"-2,0 37 0,-15 21-33,-2 26-3,-9 17-1,-1 15-2,2 6 0,3-2-2,8 0-1,6-13-1,10-7-5,-2-31-12,22-3-20,-8-30 0,14-5 0,-7-27 1</inkml:trace>
  <inkml:trace contextRef="#ctx0" brushRef="#br2" timeOffset="494571.3648">17150 13876 86,'-29'-7'40,"-5"-1"1,18 17 1,-4-2-34,20-7-4,27 15-2,10-13-1,12-3-1,9-3 0,5-3-4,1-6-3,7 12-26,-21-14-7,-3 10 0,-18-9-2</inkml:trace>
  <inkml:trace contextRef="#ctx0" brushRef="#br2" timeOffset="495101.7716">17735 14038 67,'0'0'40,"5"-27"-1,4 15 1,-8-4-34,6 5-1,-7 11-2,0 0 0,0 0-2,-2 23-1,-8 4 0,-2 6-2,0 5-1,-1-8-7,14 8-28,-4-19 0,14 0-1,1-20 0</inkml:trace>
  <inkml:trace contextRef="#ctx0" brushRef="#br2" timeOffset="495257.7736">17778 13770 85,'-35'-34'40,"-6"1"-3,10 20-8,2-5-24,12 10-3,17 8-2,0 0-6,22 2-31,1 4-1,15 10 0,2-2-1</inkml:trace>
  <inkml:trace contextRef="#ctx0" brushRef="#br2" timeOffset="495600.978">18117 14020 55,'2'16'37,"10"5"0,-2-12 1,15-1-30,1-7-2,13 2 1,-3-9-1,5-2-2,-4-8 0,0-3-1,-4-6 0,-6-2-2,-9-3 0,-5-1 0,-6-1-1,-7 1 0,-5 5 0,-6 7 0,-7 10 0,-9 9 0,-5 12 0,-4 15 1,-2 7-1,2 8-1,8 4 0,9-2-1,17-2-2,14-15-9,27 0-26,7-23 0,24-2-1,5-20 1</inkml:trace>
  <inkml:trace contextRef="#ctx0" brushRef="#br2" timeOffset="495881.7816">18940 13681 83,'-44'30'39,"-11"-2"-1,16 11 0,1-7-34,14 3-2,14-8 1,15-4-2,14-6 0,11-7 1,9-4-1,0-3 0,-2-1 0,-4 2 0,-11 4-1,-11 6 1,-12 5 0,-9 6-1,-10 2 0,-3 3-1,-2 3-1,0-9-4,16 8-25,-6-20-10,20 1 2,-5-13-3</inkml:trace>
  <inkml:trace contextRef="#ctx0" brushRef="#br2" timeOffset="496053.3838">19298 14217 99,'-10'21'44,"-9"-18"-1,7-1-5,12-2-49,-9-34-28,19 14-3,-8-13-1,17 5-1</inkml:trace>
  <inkml:trace contextRef="#ctx0" brushRef="#br3" timeOffset="636857.4961">2253 12595 41,'-48'-12'35,"3"8"0,-9-3 0,-1 4-26,-6 4-7,-4 6-1,-3 4 1,-3 6-1,-4 6 0,-1 8 1,-2 5-1,2 11 2,2 9 0,6 11-1,1 6-1,6 11 1,1 5-1,6 4 0,9-1-1,9-6 1,12-10-1,14-9 0,16-15 1,13-13-1,16-14 0,10-14 1,9-13-1,1-10-1,2-8 1,-2-7 0,-8-3 0,-9 0 0,-8 1-1,-11 6 1,-13 7 0,-6 16 0,-25-1 1,-5 20 0,-11 15-1,-8 13 0,-7 14 0,-6 13 1,-2 10-1,0 12 0,4 7-1,3 8 0,10 4 0,6-1 0,12-1 0,12-5-1,13-4 1,16-8-1,18-11 2,14-17-1,14-13 0,12-14-1,10-12 2,8-13-1,3-13 1,1-9-1,-6-6 1,-4-4-1,-12-3 0,-6 2 1,-12 0 0,-11 2 0,-10 4 0,-11 3 1,-9 6-1,-11 2 0,4 12 0,-9 7 0,-2 11 1,-1 9-1,-1 11 0,3 9 0,4 6 0,3 6 0,8 0-1,7-1 1,10-4 0,10-8-1,10-10 1,11-7-1,11-15 1,14-11 0,10-14 0,9-11 0,7-12 0,5-7-1,5-7 1,0-2 1,-3 0-1,-9 4 1,-9 3-2,-11 5 2,-13 7-1,-11 4 1,-15 5-1,-12 7 0,-11 4 0,-6 5 0,-7 7 0,0 6 1,0 5-1,4 9-1,4 5 1,6 7-1,6 2 1,9 4-2,8 1 2,11-3-2,9-3 2,8-6 0,11-11 0,8-10 1,10-13-1,7-11 0,8-16 0,1-9 1,2-10-1,-3-6 0,-3-3 1,-2 1-1,-9 4 0,-8 4 2,-14 9-1,-6 8 1,-13 6-2,-8 9 3,-11 6-4,-9 4 1,-7 6 0,-8 3-2,-1 4 2,-4 3-2,4 4 3,1 5-2,6 0 1,6 5 1,6-2 0,9-3 1,11-4-2,10-9 1,8-10-1,10-14 0,8-13 1,8-16-1,6-14 1,4-12 1,1-10-1,-5-4 1,-5 2-1,-8 3 1,-12 9-1,-15 13 0,-15 15 0,-14 17-1,-16 16 1,-9 15-1,-12 14 0,-6 10 0,-3 6-1,1 6 2,1 2-2,8 0 2,8-4-2,12-3 0,11-7 1,16-8-1,15-8 1,12-10-1,16-8 2,9-9-1,9-9 1,8-8 0,6-6 0,-1-6 1,-3-3-1,-4-4 1,-10-2-2,-7 0 1,-10 3-1,-16 4 0,-16 6 1,-14 6-1,-11 10 0,-12 10 0,-9 13 0,-6 13 1,-5 11-1,0 11 0,4 8 0,5 9 0,8 2 0,12 1-1,12-3 2,15-9-2,16-8 2,19-13-2,17-13 2,17-12-1,13-17 1,15-10 0,11-14-1,6-9 1,0-7-1,-1-5 1,-6 1-2,-10 1 2,-10 6-1,-16 9 0,-18 8 0,-15 12 0,-16 13 0,-16 11 0,-16 12-1,-13 10 2,-12 12-2,-6 6 2,-5 6-1,0 4 0,2 1 1,8 1-2,11-2 2,14-7-1,16-7 0,15-9 0,20-10 0,12-14-1,17-13 0,15-13 2,12-13-2,6-13 1,5-11-1,5-8 1,-3-4 0,-3-2 0,-11 5 0,-15 5-1,-16 11 1,-16 11 0,-21 17-1,-20 16 1,-18 16 0,-17 16 0,-11 15-1,-12 12 2,-6 8-2,-2 7 2,5 2-1,5 0 0,13-2 0,12-6-1,16-7 2,17-6-3,16-10 2,21-10-2,16-9 2,13-11-1,10-13 1,11-10 0,9-12-1,3-14 2,1-9-2,-3-9 2,-6-8-1,-6-1 1,-9 1-1,-17 4 1,-17 7-1,-15 12 0,-17 16 0,-19 14 0,-18 18 0,-16 17 0,-13 15 0,-9 12 0,-5 12 0,-4 7 1,4 3-1,6 3 0,9-3 0,11-4-1,18-9 2,15-7-2,17-8 1,16-13-1,17-11 1,13-10 1,17-14-1,10-14 1,12-11-1,4-14 1,5-10-1,3-7 1,-7-5-1,-5-2 1,-16 3-2,-13 6 2,-20 10-2,-17 10 1,-20 15 0,-20 14 0,-16 14 0,-14 13 0,-9 12 0,-8 11 0,-1 7 1,1 8 0,4 2 0,12-1-1,14-3 0,15-7 0,19-9 1,21-12-2,19-13 1,21-15-1,21-17 0,11-12 2,15-18-2,10-13 2,7-8-2,0-11 1,2-4-1,-4-2 2,-13 0-1,-9 3 0,-19 10 1,-17 10 0,-23 13 0,-19 13 1,-27 15-2,-20 13 2,-20 16-2,-16 10-2,-12 13 1,-7 5 0,-3 6 0,4 2 0,13-2 0,13-4 0,20-6 1,20-10 1,23-10-1,21-11 0,20-12 0,15-14 0,13-11 2,4-14-1,5-12 1,3-9-1,-3-10 0,-6-8 0,-9-6 1,-9-3 0,-16-2-1,-11 1 0,-17 4-1,-18 6 1,-18 11 0,-16 9 0,-16 14 0,-13 12-1,-14 12 0,-7 12 0,-7 11 1,-1 7-1,1 4 0,5 4 0,13-3 1,0 0-1,20-2-1,11-11 1,12-6 0,11-10-1,6-10 1,8-10 1,2-10 0,-1-10-1,-3-9 1,-4-9 0,-10-1 0,-8-5-1,-14 0 2,-16 2-2,-14 5 0,-14 8 0,-19 12 0,-14 11 0,-13 12-1,-12 12 2,-10 12-1,-6 8 0,-3 9 0,4 4 0,10 3 1,6-1-1,13 0 1,13-4-1,15-2 0,12-8 0,13-5 0,7-8-1,7-6 1,5-7 0,0-8 0,-1-5-1,-6-4 1,-6-4 0,-9-3 1,-12 0 0,-12 0-2,-16 2 2,-16 3-1,-13 3 1,-15 7-1,-13 6 0,-11 12 0,-11 11-1,-9 10 2,-5 11-1,-2 9 0,1 6-1,4 6 1,7 1 2,9 0-2,12-4 2,18-5-1,14-5 0,16-8-1,14-9 0,13-7 0,11-10-2,8-7 2,2-6-3,-1-4 3,-5-2-2,-9 2 2,-10 4-1,-16 5 1,-14 8 0,-17 10 0,-14 7 0,-14 11 0,-10 7 0,-7 6 0,-6 3 1,1 4-1,3 3 0,7 0 0,12 1 2,8-2-2,13 0 2,15-2-2,12-4 2,11-5-2,10-4 2,10-7-2,6-7 0,5-9-1,2-9-1,1-6 2,-1-7-2,-5-6 1,-7-3-1,-7-4 2,-11 2-2,-9 6 2,-11 4 0,-14 8 0,-10 13 0,-11 8 0,-6 13 0,-9 9 0,-2 9 0,-3 3 0,1 5 0,4 2 0,6-1 1,7-2 0,8-2 0,10-6-1,8-1 2,12-10-2,7-5 1,6-6-1,6-8-1,3-9 0,2-5-1,-2-6 2,-2-7-2,-5-1 1,-8-2-1,-9 2 2,-9 1 0,-12 6 0,-14 7 0,-9 9 0,-9 9 0,-10 9 0,-4 10 0,-2 6 0,1 8 2,8 4-2,8 3 2,10 0-1,12-2-2,15-5 2,15-6-2,15-6 2,13-8-4,13-11 3,10-10 0,8-9-1,5-9 2,3-10-2,-3-5 2,-9-6-2,-7-5 1,-14 0 0,-13 2-3,-15 3 4,-14 5-2,-16 10 2,-14 9-1,-12 14 0,-9 14 1,-8 15 0,-6 12 0,-5 11 0,-1 7 1,4 7-1,7 2-1,6-2 1,12-6-2,13-7 2,14-8-2,16-12 1,14-10-3,11-11 3,8-11 0,8-12-1,2-6 3,3-6-3,-4-5 2,-7-1-1,-7 3 0,-11 1 0,-13 8 1,-17 8-1,-12 7-1,-13 12 1,-12 7 1,-9 11 0,-12 9-2,-2 8 2,-1 7-1,5 3 0,5 5-1,7-1 2,11-3-3,15-5 2,17-7 1,18-9-2,13-8 1,14-11 0,11-11 0,9-10 0,4-8-1,-1-7 1,-3-5 0,-7-3 0,-9-1-1,-13 3 2,-12 3 1,-15 4-2,-11 10 3,-9 6-3,-12 8 0,-9 11 0,-3 9 1,-2 12-2,5 8-1,3 10 2,9 9-2,9 5 2,11 2 0,14-2 0,16-5 0,13-11 0,13-11 0,11-14 0,9-16 0,5-15 0,4-16 0,1-12 0,-5-10-1,-5-6 1,-11-6 0,-11 2 0,-13 2-1,-15 4 1,-16 9 2,-15 7-2,-14 14 2,-13 11-2,-8 12 1,-10 13-1,-3 13 0,-3 10 0,3 13-2,8 9 2,7 3-1,11 0 1,10-4 0,17-6 0,14-9 0,14-12 0,11-14-1,12-16 1,6-12 0,5-14 0,2-9 0,-2-9 0,-4-2 0,-5-2 0,-10 2 0,-9 4 0,-10 9 0,-12 10 0,-12 10 0,-13 13 0,-11 10 0,-9 11 0,-8 9 1,-8 8-1,-2 6 0,2 3 0,7 3 0,7-4 0,15-2 1,13-6-1,18-7-1,21-9 1,16-6 0,13-10 0,13-6 0,10-6 0,5-7 0,3-5-1,-4-5 2,-4-5-1,-10-2 0,-10-2 0,-13 0-1,-10 0 1,-14 6 0,-12 4 0,-13 7-1,-8 9 1,-6 7 0,2 10 0,3 8 0,4 7 0,7 5 0,11 6 0,13 2 0,11 0 0,11 2 0,8-5 0,9-2 0,7-8 0,5-5 0,4-9 0,11-12 1,-16-4-1,7-11 0,-6-8 0,-5-6 0,-8-1 1,-10-1-1,-13 7 0,-11 10 0,-16 15 1,-15 20-1,-16 21 0,-10 18 0,-8 17 0,-3 8 0,6 0-3,7-20-9,30-8-9,6-51-8,44-26-13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1T02:20:11.575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2424 1185 43,'0'0'36,"5"-47"0,-5 47 0,0 0-27,4-51 1,-4 51-4,0 0-1,0 0 0,0 0-3,-12 26 3,22 31-4,-4 22 1,-3 5-1,2 6 2,2-2-3,2-7 1,-1-12-1,1-20-1,-4-13 1,1-18 0,-6-18 1,0 0-1,15-27 0,-10-15 1,-5 42 0,6-61-1,-6 61 1,2-86-1,0 36 1,1-4-2,-1-3 3,1 0-3,2 0 2,3-1-1,-1 5 2,3 0-2,3 7 1,3 0-1,-16 46 0,39-70 0,-39 70 0,46-41 0,-46 41 0,51-4 0,-51 4 0,49 27-1,-49-27 2,37 52 1,-37-52-1,22 65 1,-22-65-1,7 70 1,-7-70 0,-7 68 0,7-68-1,-19 63 0,-8-17-1,4 2 1,4-11-2,14-7 2,11-6-2,16-2 1,8 2-1,8 4 1,3-4-2,2 0 0,4 1-5,-8-10-25,17 3-7,-5-5 0,9-3-1</inkml:trace>
  <inkml:trace contextRef="#ctx0" brushRef="#br0" timeOffset="405.6052">3608 1463 82,'8'-60'39,"-8"60"1,0 0 1,0 0-33,-53-52-4,8 54 0,-2 16 1,-5 13-3,6 13 0,4 3-1,14 4 0,13-7 0,21-10-1,12-9 1,9-11 0,10-12-1,5-11 1,3-10 0,3-7-1,-5-8 1,-4-4 0,-39 38 0,0 0-1,44-54 2,-44 54-2,0 0 1,24-35-2,-24 35 1,0 0-1,-8 25 1,4 8-1,-6 4-2,13 7 1,4-3-1,10-12-1,20-14-5,0-28-24,28-11-6,-65 24 0,70-46-1</inkml:trace>
  <inkml:trace contextRef="#ctx0" brushRef="#br0" timeOffset="608.4078">4221 1075 92,'39'-86'38,"-39"86"2,14-57-1,-14 57-36,0 0 1,0 0-1,0 0-1,-13 49 0,1 45-2,2 21 1,3 4-5,2-8-3,13-17-31,-6-26-2,4-24 0,-4-29 1</inkml:trace>
  <inkml:trace contextRef="#ctx0" brushRef="#br0" timeOffset="936.012">4214 1345 103,'-21'-48'42,"21"48"1,0 0-6,-24-52-34,24 52 1,0 0-1,0 0 0,0 0 0,0 0-1,48-24-2,-48 24 1,51 14-1,-51-14 0,61 15 1,-61-15-1,63 17 0,-63-17 0,61 21 0,-3 0-1,-24 9 0,-12 7 1,-18 1-1,-9 4 0,-9 1-1,1-1-1,5-8-5,4-22-22,22-7-10,0-13-1,14-8 0</inkml:trace>
  <inkml:trace contextRef="#ctx0" brushRef="#br0" timeOffset="1092.014">4756 1223 73,'-6'-65'40,"6"65"0,-17-56 1,17 56-15,0 0-31,-29-58-11,29 58-23,0 0-1,0 0 1,0 0-1</inkml:trace>
  <inkml:trace contextRef="#ctx0" brushRef="#br0" timeOffset="1404.018">4946 1180 101,'0'0'42,"0"0"1,46 37-2,-46-37-36,15 41-1,-12-4-1,-3 6-1,-4 2-1,8 1 1,4-5-2,12-5 1,4-16 0,11-19 0,-35-1 0,0 0 0,59-30 0,-59 30 0,0 0 0,51-60-3,-51 60 2,12-51-3,-12 51 2,0 0 0,-12-62-1,12 62-3,0 0-11,0 0-20,-49-52-5,49 52 3,0 0-3</inkml:trace>
  <inkml:trace contextRef="#ctx0" brushRef="#br0" timeOffset="2043.6262">6473 1266 90,'8'-51'38,"-8"51"0,0 0 0,0 0-33,0 0-1,0 0 1,0 0-1,-60-15 0,60 15-1,-27 22 1,0 16-1,1 4-1,10 6-1,3 2-1,15-4 1,11-11 0,23-15-1,-36-20 0,52-10 1,-52 10 1,53-27-1,-53 27 1,53-40-3,-53 40 2,39-51-3,-39 51 2,28-54-1,-28 54-1,12-53 0,-12 53-2,10-46-1,-10 46-2,0 0-9,11-58-24,-11 58 1,0 0-1,0 0-1</inkml:trace>
  <inkml:trace contextRef="#ctx0" brushRef="#br0" timeOffset="2324.4298">7322 996 93,'37'-64'39,"-37"64"1,15-76-1,-15 76-33,-10-74-2,10 74 1,-28-57-1,28 57-1,0 0-1,-75-23 0,75 23-3,-58 30 2,58-30 0,-57 64-1,36-39-1,-20 81-2,16 20 0,16 6-8,9-13-26,24-24-3,4-28 0,10-27-1</inkml:trace>
  <inkml:trace contextRef="#ctx0" brushRef="#br0" timeOffset="2496.032">7081 1328 124,'0'0'42,"0"0"0,-63-57-7,63 57-33,0 0-3,-19-51-3,19 51-28,0 0-10,62-51 0,-62 51-3</inkml:trace>
  <inkml:trace contextRef="#ctx0" brushRef="#br0" timeOffset="2979.6382">8431 908 91,'0'0'40,"3"-56"0,-3 56-1,0 0-35,0 0-2,0 0 1,0 0-2,0 0-1,0 0 1,0 0 0,-21 83-2,8-55-1,9 66-3,-2 0-10,12 5-24,2-2 2,8-15-4,2-23 2</inkml:trace>
  <inkml:trace contextRef="#ctx0" brushRef="#br0" timeOffset="3744.048">8561 1342 93,'0'0'38,"0"0"1,-4-53 0,4 53-36,0 0-1,0 0 0,0 0 0,0 0 0,58-22 0,-58 22-1,55 1 0,-55-1-1,70-10 0,-70 10 0,71-20 0,-71 20 0,67-31 1,-67 31-1,54-39 1,-54 39-1,0 0 1,41-56 0,-41 56 0,0 0 2,0 0-1,0 0 0,-68-8 0,68 8 1,-50 30-2,50-30 0,-13 31 0,13-31-2,0 0 0,-16 64-1,16-64-2,0 0-2,61 45-2,-61-45-4,80 7-15,-31-15-13,2-1 1,1-8 5,3 0 27,-4-2 3,-2-1 6,-49 20 6,80-38 15,-80 38 14,54-25 1,-54 25-4,0 0-24,0 0-3,0 0-1,-9 47-1,-27 1-2,4 10 1,-1-7-3,12-2 1,6-14-2,14-15 1,1-20 0,0 0 0,0 0 1,0 0-1,49-48 0,-49 48-2,0 0 2,55-70-2,-55 70 2,41-48-1,-41 48-1,35-50 0,-35 50 1,0 0 3,52-44-2,-52 44 1,0 0-2,46-8-1,-46 8-1,0 0 0,0 0-3,62 52-7,-62-52-19,52 25-10,-52-25-1,61 20 1,-61-20 1</inkml:trace>
  <inkml:trace contextRef="#ctx0" brushRef="#br0" timeOffset="4258.8546">9978 1214 100,'0'0'40,"42"-48"3,-42 48 1,0 0-38,0 0-2,0 0 1,-62-2-1,62 2-2,0 0 1,-68 44-1,68-44-2,0 0 2,-39 49-2,39-49 0,0 0 0,0 0 0,0 0 0,0 0-2,63 29 1,-63-29 0,54-24 0,-54 24 0,57-35 0,-57 35 0,49-35 0,-49 35 1,0 0 1,0 0 0,28-16-1,-27 47-1,-5 27 1,-14 22 0,2 21 1,-7 9-2,7 7 0,-4-11-1,10-23 2,-1-19 0,1-14-1,-1-13 2,-1-12-1,-2-17 0,-1-12 1,0-14-1,2-13 1,4-12-1,5-12 1,6-8 0,9-6 0,6-1-1,-17 70 1,23-77 1,-23 77-2,43-74 1,-43 74-3,51-79-1,-51 79-5,74-78-8,-74 78-19,78-87-8,-78 87 0,96-85 0</inkml:trace>
  <inkml:trace contextRef="#ctx0" brushRef="#br0" timeOffset="4477.2574">10645 791 106,'0'0'41,"37"-70"2,-37 70-2,0 0-37,0 0-1,0 0 1,0 0-1,0 0-2,0 0 1,-37 60 0,37-60-1,-22 95-1,31-60-1,-26 80-2,2 4-4,4-17-13,14-17-22,-5-27 0,2-58 0,0 0 0</inkml:trace>
  <inkml:trace contextRef="#ctx0" brushRef="#br0" timeOffset="4648.8596">10548 1281 89,'0'0'42,"-47"-43"2,47 43-2,0 0-23,0 0-18,-26-50 0,26 50-3,0 0-7,0 0-23,74-44-9,-74 44-1,76-27-1</inkml:trace>
  <inkml:trace contextRef="#ctx0" brushRef="#br0" timeOffset="4992.064">11112 754 106,'37'-47'43,"-37"47"0,0 0 0,0 0-40,0 0 0,0 0 1,-58 68-1,58-68 0,-49 93-1,-5-13 0,10 34-2,10-7 0,18-9 0,16-98 0,2 65 0,-2-65 0,0 0 0,0 0 0,60 23 0,-60-23 0,51-31 0,-51 31 0,54-42 0,-54 42 0,0 0-2,67-60 1,-67 60 0,0 0 0,60-38-1,-60 38-4,0 0-10,63-4-17,-63 4-9,0 0 0,63 27 1</inkml:trace>
  <inkml:trace contextRef="#ctx0" brushRef="#br0" timeOffset="5366.4688">11674 1149 119,'28'-57'43,"-28"57"2,0 0-13,0 0-28,0 0 0,-60-26-1,60 26 0,0 0-1,-58 32-2,58-32 0,0 0 0,-23 49 0,23-49 0,0 0 0,0 0 0,31 57 0,-31-57 0,0 0 0,60 31 0,-60-31 0,0 0 0,33 36 0,-3-9 0,-8 7 0,-25 2 0,-8 6 0,-14 0-2,2-5-11,15-12-9,8-25-9,19-9-13,-19 9 1,0 0 0,59-30 1</inkml:trace>
  <inkml:trace contextRef="#ctx0" brushRef="#br0" timeOffset="5491.2704">12001 1354 124,'0'0'42,"0"0"-3,46-29-14,-46 29-56,0 0-11,0 0 1,0 0-3,0 0 0</inkml:trace>
  <inkml:trace contextRef="#ctx0" brushRef="#br0" timeOffset="6942.089">2601 3396 54,'-13'-9'33,"13"9"-2,0 0-7,-11-7-12,11 7-4,13-4-3,2 2 0,2-5-2,12 1-2,6-2 0,9 0 0,8-2-1,10 2 0,9 1 0,9 1 0,8-1 1,6 3 0,7-3 0,10 2 0,8-2 1,8 3-1,6-3 1,7 4-1,8-1 0,12 0 0,7 1 0,6 2 0,6-1 0,8 2 1,7-2-1,8 1 1,9-1 0,5 2 0,8-1-1,11-1 1,5 1-1,5 0 0,7 0 0,4 0-1,0-2 1,3-1-1,5-2 0,5-2-1,5-2 1,7-3-1,9-1 1,10-1 0,6-1 0,4 1 0,6 0 0,-3 2 1,-1 2 0,-1 0 0,-5 5 0,-1-1 0,-3 1 0,-1 2 0,-4 2 0,-2 1 0,2-1 0,-5 0 0,-6-1 0,-4 0 0,-6-1-1,-9-1 0,-9 1 0,-11-1 0,-16 1 0,-14 0-2,-17 4 0,-24-2-4,-17 12-14,-35-13-17,-23 9-1,-39-9-1,-29 7-1</inkml:trace>
  <inkml:trace contextRef="#ctx0" brushRef="#br0" timeOffset="7800.1">10338 2272 88,'-4'-12'38,"17"4"0,0-12-4,15 4-31,10 0-1,8 1 1,1-1-2,2 5 1,-5 7-1,-6 5 0,-9 11 0,-12 6-1,-14 9 0,-15 5 0,-11 7 1,-8 9-1,-8 1 0,1 3 0,3-5 1,8-1-1,10-5 1,16-5-1,16-10 0,17-12-1,16-10-2,7-14-2,19 7-27,-8-24-7,12 3 2,-9-13-3</inkml:trace>
  <inkml:trace contextRef="#ctx0" brushRef="#br0" timeOffset="7956.102">11233 2365 93,'-23'7'37,"-2"-7"-3,10-3-10,15 3-61,7-17 0,20 7-1,2-7 1</inkml:trace>
  <inkml:trace contextRef="#ctx0" brushRef="#br0" timeOffset="8236.9056">11703 2133 82,'-25'3'40,"1"8"-2,-9-2 1,5 10-29,-3 3-8,4 5 0,4 1 1,8 4-1,6 0 0,13-1 0,17-8 0,17-12-2,17-10 0,17-9-1,13-12-2,7-13-1,9-1-5,-13-21-11,5 12-18,-21-10 0,-5 7-1,-27-6 3</inkml:trace>
  <inkml:trace contextRef="#ctx0" brushRef="#br0" timeOffset="8346.107">12135 1996 100,'-65'60'37,"-9"9"3,9 18-3,4-1-33,11 2-4,18 2-5,4-16-30,30-4-4,9-19 0,24-9-1</inkml:trace>
  <inkml:trace contextRef="#ctx0" brushRef="#br0" timeOffset="8907.7142">12729 2068 94,'12'-15'38,"-12"15"0,0 0-4,1 20-33,-3 1 0,-2 11 1,1 4-1,-2 6-1,3 4-2,1-1-3,16 8-23,-6-16-10,14 1 1,-2-19-2</inkml:trace>
  <inkml:trace contextRef="#ctx0" brushRef="#br0" timeOffset="9110.5168">12623 2189 100,'-34'10'39,"17"9"-1,5-8-2,16 1-38,27 1-4,10-15-18,23 12-14,1-10 1,15 6-2,-4-6 2</inkml:trace>
  <inkml:trace contextRef="#ctx0" brushRef="#br0" timeOffset="9282.119">12541 2652 91,'-49'37'38,"15"-16"-2,30-4 1,21-9-39,31-26-5,40-1-29,7-16 0,19 1 1,6-12-2</inkml:trace>
  <inkml:trace contextRef="#ctx0" brushRef="#br0" timeOffset="9609.7232">13587 2213 87,'-69'3'40,"1"17"-1,-12-4 1,8 16-31,-1 4-5,14 15-1,9 1 0,17 5-1,14-2 0,21-1-1,22-8 0,20-10 0,17-12 0,14-18-1,8-14 1,0-18-1,-4-10 1,-10-10-1,-12-3 0,-16-5-1,-21 3 0,-21 0 0,-15 8-1,-14 4 0,-7 18-4,-9 2-4,14 17-28,-8 0 0,20 14-1,6-1-2</inkml:trace>
  <inkml:trace contextRef="#ctx0" brushRef="#br0" timeOffset="9781.3254">14100 2400 98,'-23'-8'39,"4"4"-1,-1-6-6,8-11-46,12 21-25,9-25 1,15 13-1,2-6 1</inkml:trace>
  <inkml:trace contextRef="#ctx0" brushRef="#br0" timeOffset="9968.5278">14545 2064 107,'-17'13'41,"0"16"-1,-17 3-3,3 14-35,-5 7 0,5 14-1,1 4-2,7 0-4,18 10-26,-1-23-9,20 2 1,2-18-3</inkml:trace>
  <inkml:trace contextRef="#ctx0" brushRef="#br0" timeOffset="10966.9406">11447 3607 88,'20'-7'39,"2"-7"-2,15 7 1,0-4-37,7 5 0,3 4-1,-1 5 0,-8 8 0,-9 8 0,-12 8 1,-12 8-1,-12 8 1,-13 9 0,-10 5 1,-7 6 0,-6 0-1,3 0 2,2-10-2,11-6 0,9-11-1,18-16 1,21-14-3,14-24-4,30-3-29,2-22-3,22 1 0,-1-17-1</inkml:trace>
  <inkml:trace contextRef="#ctx0" brushRef="#br0" timeOffset="11122.9426">12338 3727 91,'-27'20'36,"-1"-12"0,16 1-3,12-9-35,-3-14-18,28 6-15,-1-13-1,14 4-1,0-10 2</inkml:trace>
  <inkml:trace contextRef="#ctx0" brushRef="#br0" timeOffset="11356.9456">12671 3547 88,'-13'16'36,"-14"-2"0,5 16 1,-8-5-31,4 10-1,1-2 0,9 3-2,8-5 1,17-6-2,19-12 0,25-14-1,22-10-1,19-15-1,16-7-2,6-13-2,12 3-9,-14-18-23,0 9-1,-32-8 1,-13 11-2</inkml:trace>
  <inkml:trace contextRef="#ctx0" brushRef="#br0" timeOffset="11512.9476">13204 3414 106,'-70'69'38,"18"12"1,1-7-4,19 2-34,21-3-3,7-22-23,29 2-13,1-20 0,24-4-2,6-17 0</inkml:trace>
  <inkml:trace contextRef="#ctx0" brushRef="#br0" timeOffset="11887.3524">14128 3383 97,'12'8'38,"-12"-8"-1,-4 38 0,-8-8-37,-1 6-1,-3 8 2,1 2-1,1 5-1,3-5-2,8 0-1,-1-16-12,13 7-20,-3-15 0,10-4-2,-4-14 1</inkml:trace>
  <inkml:trace contextRef="#ctx0" brushRef="#br0" timeOffset="12074.5548">13940 3605 107,'0'0'37,"0"15"1,13-13-9,13 1-31,16 4-2,1-12-22,18 12-11,-3-9 0,9 8-1,-9-6 0</inkml:trace>
  <inkml:trace contextRef="#ctx0" brushRef="#br0" timeOffset="12261.7572">13925 3981 100,'-23'30'39,"11"-20"0,32-1-2,22-13-37,24-14-4,24 6-30,-3-16-3,11 5-1,-3-9-1</inkml:trace>
  <inkml:trace contextRef="#ctx0" brushRef="#br0" timeOffset="13759.3764">15148 3494 77,'0'0'37,"0"0"-3,0 0 2,0 0-31,-14 14-2,-4 2 1,-4 13 0,-7 2-1,1 8-1,-3 3 2,6 3-2,7-4 1,12-2-1,15-7 0,19-12-1,18-12 0,18-11-2,15-11 0,10-11-3,10-4-3,-9-17-11,6 10-20,-18-8 1,-6 10-1,-23-7 1</inkml:trace>
  <inkml:trace contextRef="#ctx0" brushRef="#br0" timeOffset="13930.9786">15591 3421 91,'-52'33'37,"-8"4"1,14 21 1,-4 2-31,16 11-5,6-1-1,10 0-1,13 0-3,8-15-4,25-1-30,-1-20-3,20-6 1,3-21-2</inkml:trace>
  <inkml:trace contextRef="#ctx0" brushRef="#br0" timeOffset="14102.5808">15879 3804 100,'-35'1'39,"8"7"-2,-2-9-3,3-8-43,26 9-29,4-20 2,20 7-2,1-14-2</inkml:trace>
  <inkml:trace contextRef="#ctx0" brushRef="#br0" timeOffset="14289.7832">16213 3514 106,'-23'30'40,"-10"-3"1,9 17-6,-6-1-33,3 6 0,2 6 0,3 2-3,5 3-3,2-16-13,16 10-22,-1-17 0,18 0-1,0-20-2</inkml:trace>
  <inkml:trace contextRef="#ctx0" brushRef="#br0" timeOffset="14944.9916">16509 3554 77,'12'-16'36,"-2"10"0,-10 6-1,-19 4-30,-5 9 0,0 17 0,-9 6 0,-2 13-2,-2 5 1,3 8-1,4 1 0,9 4-1,8-6-1,13-5 0,8-10 0,12-8-1,9-13 0,9-11 0,4-12 0,2-11 0,-2-9-1,-6-9 0,-7-5 0,-12-5-2,-10 0 0,-15-1-1,-7 6 0,-10 0-2,5 11-3,-14-5-27,18 14-1,-2-7 0,21 9 1</inkml:trace>
  <inkml:trace contextRef="#ctx0" brushRef="#br0" timeOffset="15303.7962">16952 3615 92,'-21'1'39,"21"-1"1,0 0-2,3-17-35,17 5-1,11 1 0,11-4 0,11 1-1,6-1 1,4 4-1,-2 0 0,-4 5 0,-8 4 0,-9 9 0,-14 8 0,-15 9 0,-14 10 0,-13 7 0,-11 8-1,-8 5 0,-4 3 0,0 0-2,5-3-1,4-11-3,19 3-7,3-25-26,33-3 0,1-22-1,23-6-1</inkml:trace>
  <inkml:trace contextRef="#ctx0" brushRef="#br0" timeOffset="15522.199">17879 3286 92,'-31'-1'39,"5"28"0,-15 5-1,1 15-37,-6 10 1,-1 7-2,-2 8-1,1-2-3,11 4-5,0-21-28,19 0-1,5-22-1,24-10 0</inkml:trace>
  <inkml:trace contextRef="#ctx0" brushRef="#br0" timeOffset="15849.8032">17731 3002 70,'-30'4'40,"-11"5"-1,6 18 1,-7-11-17,11 14-21,4-1 1,11 2-1,7-6 0,15 0 0,7-11 0,11-8-1,6-8 0,4-9-1,2-7 0,-1-8 0,-4-3-1,-7-1 0,-8 1-1,-9 4 0,-7 9-1,-13 6 0,-6 14 0,-8 7-1,-3 12 0,-5 6-1,8 19-8,-4-8-23,24 13 0,3-8-2,22 6 1</inkml:trace>
  <inkml:trace contextRef="#ctx0" brushRef="#br0" timeOffset="16115.0066">18021 3669 93,'-27'7'40,"8"6"0,-7-11-1,15 6-37,11-8 0,-6 20-1,17-9 0,11 1 0,9-4 0,4-1 0,2-6 0,1-3 0,-6-9 1,-5-2 0,-12-9-2,-10-4 1,-11-1-3,-12-7-2,-2 11-13,-20-13-22,4 14-1,-15-4 0,0 13-2</inkml:trace>
  <inkml:trace contextRef="#ctx0" brushRef="#br1" timeOffset="20217.8592">3205 5609 53,'3'11'34,"-3"-11"-2,11 6 0,-11-6-27,18 5-2,-3-2-1,9 4 0,0-2 0,7-1-1,7-1 0,9-1 0,5-4 1,12-2-1,10-4 1,12 0-1,8-3 0,10 0-1,3-1 1,9 1-1,8 2 1,5 2-1,-1 0 0,4 1 0,5 1 1,9-1-1,7-5 1,3 3 0,4-5 0,10 0 0,8-3 0,6 2 0,5-1 0,5 2 0,3 3 0,6 1 0,5 3-1,0-1 1,1 0 0,1-1-1,3 0 1,-3-4 0,1-3 1,4-1-1,3-3 0,2 0 0,5-2 1,4 2-2,2 0 1,5 3 0,4 2-3,-6 3 2,-1 2 0,0 2 0,-5 2 1,-5 3-1,-4-2-1,-3 2 2,-9 1 0,-1-2 1,-2 0-3,-7 1 3,-6-3-3,-4 0 3,-12 1-1,-10-2 0,-14 3-2,-19-4-3,-19 11-8,-33-12-25,-18 9 1,-38-6-4,-24 5 2</inkml:trace>
  <inkml:trace contextRef="#ctx0" brushRef="#br1" timeOffset="20732.6658">6714 4754 65,'0'0'37,"0"0"-2,3 19 1,-17 12-30,7 15-2,-2 7-1,1 9-2,-1 4 2,2 3-3,3-2-1,2-16-12,11 2-22,3-16-1,9-6-2,3-17 1</inkml:trace>
  <inkml:trace contextRef="#ctx0" brushRef="#br1" timeOffset="20888.6678">7012 5069 83,'-19'-1'39,"-8"-5"-3,11 10 0,1-2-38,3-8-9,23 6-25,3-9 0,18 3-2,1-9 0</inkml:trace>
  <inkml:trace contextRef="#ctx0" brushRef="#br1" timeOffset="21200.6718">7488 4922 77,'0'0'37,"0"0"0,10-5 0,9-11-33,14 0 0,8-11 1,9 0-1,-1-7 0,3 4-1,-4 2 0,-5 7-1,-10 7 0,-9 14 0,-15 14-1,-10 16 0,-12 13-1,-6 9 0,-4 8-1,-5 4-2,3 4 0,-1-13-5,21 1-28,-2-22-4,18-8 0,7-20-1</inkml:trace>
  <inkml:trace contextRef="#ctx0" brushRef="#br1" timeOffset="21450.275">8472 4584 83,'0'0'38,"0"0"0,-7 10 0,-4 12-34,-2 14-1,-4 8-1,0 8-1,0 7-2,2 0-1,7 4-4,-3-20-18,20 7-13,-4-20 0,14-5-1,-4-17 1</inkml:trace>
  <inkml:trace contextRef="#ctx0" brushRef="#br1" timeOffset="21606.277">8334 4814 79,'-20'-12'37,"20"12"-1,0 0 1,10-12-34,19 8-2,9-3-1,9 5-4,-3-8-5,12 15-26,-9-4-1,-2 13-1,-19 0-1</inkml:trace>
  <inkml:trace contextRef="#ctx0" brushRef="#br1" timeOffset="21793.4794">8258 5204 85,'-15'17'38,"15"-17"0,0 0-1,30-10-36,16-7 0,16-1-8,-2-13-13,18 12-18,-7-9 2,11 8-3,-12-4 1</inkml:trace>
  <inkml:trace contextRef="#ctx0" brushRef="#br1" timeOffset="22136.6838">9086 4768 92,'-25'7'39,"-14"-1"0,7 26-7,-7-3-28,5 11 1,2 4-2,5 7 0,10-1 1,11-1-2,13-6 1,14-9-2,13-9 1,14-13-1,5-12-1,9-10 2,-7-13-2,-4-11 0,-7-7 0,-10-9 0,-15-5-1,-12-2 0,-12 6 0,-10 2-3,-4 13 0,-6 5-3,6 28-9,-9-4-23,19 26 1,-2 0-3,20 11 2</inkml:trace>
  <inkml:trace contextRef="#ctx0" brushRef="#br1" timeOffset="22308.286">9628 4861 88,'0'0'39,"-29"-26"-2,19 18 0,1-2-37,4-6-6,5 16-29,16-18-2,9 14-1,-1-10-2</inkml:trace>
  <inkml:trace contextRef="#ctx0" brushRef="#br1" timeOffset="22479.8882">10018 4594 94,'-12'13'41,"-18"-2"0,6 18-2,-2 2-37,-3 13 1,0 7-2,4 5-1,4 9-4,2-14-15,20 14-19,-4-14-1,15 0-2,-6-15 0</inkml:trace>
  <inkml:trace contextRef="#ctx0" brushRef="#br1" timeOffset="23228.6978">6897 5906 66,'15'-11'37,"-9"-6"-2,8 10 2,-14 7-23,13-4-9,-7 16 2,1 13-5,-7 12 2,-2 8-1,-3 13 0,-3 4-3,2 4 0,-3-2-3,13 4-10,-9-15-25,19-3 1,1-17-2,16-8 1</inkml:trace>
  <inkml:trace contextRef="#ctx0" brushRef="#br1" timeOffset="23400.3">7303 6105 90,'-24'-15'38,"4"14"-2,-5 1 1,9 1-37,9 11-8,7-12-27,7 11-1,12-13 0,16 0-2</inkml:trace>
  <inkml:trace contextRef="#ctx0" brushRef="#br1" timeOffset="23696.7038">7704 5968 97,'21'-7'38,"-12"-4"0,17 8 0,0-12-36,14 0 3,5-7-3,7-1 0,1-3-1,3 3 1,-6 1 0,-5 5-3,-9 6 3,-12 13-3,-12 12 2,-12 11 1,-12 13 0,-7 10-1,-6 8 1,-3 5-3,4 6-1,0-12-6,18 6-28,-4-14-4,17-4-1,3-16-1</inkml:trace>
  <inkml:trace contextRef="#ctx0" brushRef="#br1" timeOffset="24071.1086">8811 5870 92,'0'0'36,"0"0"1,-10 12 0,-2 12-35,-6 6 2,3 11-3,-1 4 1,1 3-3,7 3 0,2-7-4,15 4-13,-1-17-19,13-3 0,-1-16 0,8-3 0</inkml:trace>
  <inkml:trace contextRef="#ctx0" brushRef="#br1" timeOffset="24258.311">8728 6034 101,'-4'-13'38,"2"-8"-1,20 13 1,5-10-37,15 5 2,7 1-6,6 2 1,10 13-9,-13-4-27,7 13 2,-17-2-3,-6 14 1</inkml:trace>
  <inkml:trace contextRef="#ctx0" brushRef="#br1" timeOffset="24429.9132">8617 6476 79,'-29'24'38,"12"-16"-1,17-8 1,29-8-25,16-14-11,19-6-1,13-6-2,9 4-4,-6-9-30,10 10-1,-11-2 0,-6 10-3</inkml:trace>
  <inkml:trace contextRef="#ctx0" brushRef="#br1" timeOffset="25038.321">9821 5866 78,'0'0'38,"-30"-5"-2,2 20 1,-14 2-26,1 6-9,0 0 3,6 4-3,5 0 4,9 2-5,12-6 4,17-2-3,15-5 0,16-4-1,12-1 0,8-2 0,3 3-1,-2 0 1,-5 6-1,-13 3 0,-11 8 1,-19 5-1,-14 1 0,-12 2 0,-8-2-1,-6-5-2,2-5-2,-2-17-5,28-8-27,-16-11-3,25-12 2,0-18-2</inkml:trace>
  <inkml:trace contextRef="#ctx0" brushRef="#br1" timeOffset="25225.5234">9793 5889 100,'-38'-7'38,"16"15"3,2-5-2,20-3-33,21 9-3,16-9-2,17-2-2,11-7-3,20 11-15,-3-15-21,14 7 2,-9-4-3,3 7 0</inkml:trace>
  <inkml:trace contextRef="#ctx0" brushRef="#br1" timeOffset="25350.325">10505 6003 85,'-31'19'37,"0"-7"0,9-8-10,8 6-45,14-10-20,19-12-1,8-2-1</inkml:trace>
  <inkml:trace contextRef="#ctx0" brushRef="#br1" timeOffset="28969.5714">11313 5863 76,'2'-12'35,"-14"-1"1,-3 11 1,-21 2-31,-1 10-2,-9 7 2,-3 8-3,-5 6 2,5 4 0,4-3-1,13 3-2,14-7 2,18-3-3,19-13 0,20-8 1,23-11-1,13-9 0,11-9-2,5-6 3,-2-3-4,-6-1 4,-13 5-3,-15 5 3,-23 10-4,-17 11 3,-21 15 2,-14 15-4,-18 16 3,-11 13-4,-9 12 3,-4 7-3,3 3 1,3-4-7,21 1-23,0-21-9,27-8 0,10-21-1</inkml:trace>
  <inkml:trace contextRef="#ctx0" brushRef="#br1" timeOffset="29203.5744">12059 5801 76,'-30'15'35,"-14"10"1,-6 16-3,-17 12-31,5 7-2,1 5-1,-1-6-9,13 3-21,8-9-3,19-10-1,12-16 1</inkml:trace>
  <inkml:trace contextRef="#ctx0" brushRef="#br1" timeOffset="29562.379">11788 5475 83,'-39'17'38,"12"15"-1,-4-5 1,16 9-35,7-3 0,13 1 0,9-6 0,11-5-1,12-7-1,7-8 1,2-8-1,-2-6 0,-5-8 0,-7-5 0,-8-7 0,-14 0-1,-12-2 1,-12 4-1,-7 2 0,-8 8 0,-3 11-1,-6 8-1,1 17-3,-4-1-10,14 25-23,-2-2 1,13 11-1,4-5 0</inkml:trace>
  <inkml:trace contextRef="#ctx0" brushRef="#br1" timeOffset="29874.383">12125 6150 98,'-18'14'39,"-13"-2"1,3 15-1,-10-1-34,7 4-2,3-1 1,11 2-1,11-4-1,16-6-1,17-10 1,15-7-1,9-11 1,5-8-1,-1-10 0,-8-6 0,-10-6 0,-14-2 0,-18 0-2,-19 3-1,-11 10 0,-12 4-4,5 22-16,-9-6-17,19 18-3,4-2 1,25 14 0</inkml:trace>
  <inkml:trace contextRef="#ctx0" brushRef="#br1" timeOffset="30014.7848">12463 6363 118,'0'0'41,"0"0"-2,-24-7-11,-2-27-55,25 1-13,-1-16 0,11-2-3,1-8 1</inkml:trace>
  <inkml:trace contextRef="#ctx0" brushRef="#br2" timeOffset="36851.4823">1565 7380 4,'0'0'13,"3"-11"-8,-3 11-2,0-12 3,0 12 3,0 0 3,-7-14 1,7 14 2,0 0 0,0 0 0,-14-9-3,14 9-1,0 0-1,3 16-3,-3-16-1,5 30 0,-3-8-2,2 9 0,-1 5-1,0 10 0,-4 2-1,0 6 0,-5-3-1,1 1 1,-3-6-1,2-3 1,-1-11-1,2-5 0,0-12 0,5-15 0,0 0-1,-1-20 1,3-7 0,0-10-1,1-11 2,-1-7-1,2-9 0,3-7-1,1-4 1,3 3 0,4-1 0,10 5 0,4 6-1,6 6 1,5 10-1,2 12 1,2 10-1,0 11 0,-5 10 0,-4 9 0,-6 8 0,-7 8 1,-7 7-1,-7 3 0,-7 5 0,-6 2-1,-5-1 1,-4 1 0,-3-2 1,-3-2-2,-1-3 2,1-4-2,1-5 2,3-2 0,3-4 0,2 0-1,4-1 2,7 2-1,4 2 1,5 5 0,5 0-1,6 4 1,3 2-1,4 0-1,6 3-1,1-6-1,5 5-6,-8-11-25,15 2-4,-5-10 0,9-3-1</inkml:trace>
  <inkml:trace contextRef="#ctx0" brushRef="#br2" timeOffset="37230.5202">2566 7537 86,'-40'-3'36,"-4"13"-1,-10 4 2,-1 13-31,1 7-2,6 9 1,3 1-1,13 6 0,7-4-1,16-1-1,14-10 0,17-11 0,12-14-1,15-10 0,9-12 1,7-10-1,1-12 0,-1-4 0,-6-7 0,-9 0 0,-11 0-1,-11 5 1,-11 4-1,-7 9 0,-9 7 1,-5 10-1,4 10 0,-15 15-1,6 9 1,2 9-1,2 6-1,3 2-2,9 5-3,-2-18-23,20 3-9,2-24 0,17-8-1</inkml:trace>
  <inkml:trace contextRef="#ctx0" brushRef="#br2" timeOffset="37480.137">3426 6804 95,'-24'19'37,"0"30"-1,-9 14 1,8 21-33,-5 8-2,6 10 0,6 2-1,4-4-2,10-2-3,3-21-9,15-4-23,1-21 0,8-12-1,-4-20-1</inkml:trace>
  <inkml:trace contextRef="#ctx0" brushRef="#br2" timeOffset="37776.5408">3147 7381 91,'-18'-12'37,"1"1"2,17 11 1,0 0-28,18 3-8,6-5 0,11 4-1,4-2-1,7 2 0,3 0-1,2 2 0,-2 1-1,-8 5 0,-3 5 1,-11 7-1,-7 4 0,-8 6 0,-10 5-1,-7 0 1,-4 1-2,-3-4 0,3-4-4,-5-21-13,14-9-21,0 0 1,21-26 0,-3-13-3</inkml:trace>
  <inkml:trace contextRef="#ctx0" brushRef="#br2" timeOffset="37932.5428">3643 6987 104,'-23'-1'40,"-6"3"-1,10 12-3,1 8-37,18-22-24,2 21-13,13-12 0,16 8-2,4-5 2</inkml:trace>
  <inkml:trace contextRef="#ctx0" brushRef="#br2" timeOffset="38197.7462">3996 7282 89,'-17'23'37,"-2"8"1,-10-4 1,13 6-33,-9 1 0,8 5 0,1-8-1,14 0 0,10-7-1,16-7-1,10-14-1,8-9 0,5-12 0,3-9-2,-1-10 1,-5-3-1,-12-4 0,-10-1-1,-14 5-1,-11 2-3,-7 16-9,-19-2-24,9 18-3,-14 1 1,11 16-1</inkml:trace>
  <inkml:trace contextRef="#ctx0" brushRef="#br2" timeOffset="38899.7552">4652 7632 76,'-19'13'36,"10"9"0,-12-1 0,4 11-29,-10 2-1,4 5-1,-4-2-2,6 1 1,2-8-1,6-7-1,6-10 0,7-13 0,14-7-1,5-12-1,3-8 1,4-3 0,0-6 0,-1-1-1,-4 2 1,-4 5-1,-6 7 1,-5 7-1,-6 16 1,0 0-1,-12 5 1,7 11-1,2 4 1,3 0-1,6 1 1,8 0 0,5-7 1,8-4-1,3-9 0,3-3 1,0-7-1,0-4 0,-3-4 0,-5-3 0,-2-2 0,-5 3-1,-3 1 0,-6 4-1,-9 14 0,0 0-1,0 0 0,6 22 0,-10 5-2,-1-1 0,5 9-2,0-8-2,16 6-10,-2-18-20,16-2 0,0-19 0,13-1 1</inkml:trace>
  <inkml:trace contextRef="#ctx0" brushRef="#br2" timeOffset="39242.9596">5287 7656 97,'-19'-16'38,"5"17"1,-9-4-2,2 14-32,-1 3-1,4 10 0,-2 4-2,4 5 0,2 2 0,5 0 0,4 0-1,7-6 0,6-6 0,7-10 0,6-11 0,8-13 0,2-9 0,4-9 0,0-9 0,-1-5 0,-7-3 0,-5 3 0,-8 5 0,-6 9-1,-10 11 0,-8 12 0,-8 13 0,0 12 0,-1 9-2,2 6 0,8 6-2,4-4-2,19 7-10,-1-18-22,26-1-2,0-18 0,17-4 0</inkml:trace>
  <inkml:trace contextRef="#ctx0" brushRef="#br2" timeOffset="39539.3634">5807 7700 89,'-33'20'35,"0"14"2,-10-3-1,3 6-33,3 0-2,6-3 0,8-4-2,4-8-2,17-5-6,2-17-2,13 3-1,-4-19 3,11 0 4,-5-8 4,-2-3 3,1 3 4,-12-6 6,6 15 2,-15-8 1,7 23-3,-1-11-3,1 11-3,9 11-2,7-1-3,9 1-3,5-6-5,22 9-30,-5-13-4,16 0 1,1-11-2</inkml:trace>
  <inkml:trace contextRef="#ctx0" brushRef="#br2" timeOffset="39757.7662">6475 7429 104,'-17'1'41,"17"-1"-1,0 0-1,0 0-39,28-14 0,3 6-4,15 10-15,-5-11-19,12 7-2,-8-3 0,0 7 0</inkml:trace>
  <inkml:trace contextRef="#ctx0" brushRef="#br2" timeOffset="39913.7682">6526 7650 109,'-39'35'41,"4"-17"0,25-3-1,20-17-39,17-11-2,21-4-5,9-14-29,29 3-5,5-11 0,20 5-1</inkml:trace>
  <inkml:trace contextRef="#ctx0" brushRef="#br2" timeOffset="41130.5838">8017 7124 79,'-1'-18'37,"23"4"0,8-13 0,16 4-32,6-6-1,13 4-1,-1 0 1,0 7-1,-11 9-1,-8 15 0,-18 11-1,-17 16 1,-24 9-1,-12 10 1,-17 8 0,-6 6 0,-2-3 0,4-3-1,9-9 1,13-8-1,22-13 0,19-11-1,23-11-1,15-11-2,15-1-5,-1-14-29,22 2-2,-7-14-1,10 4 0</inkml:trace>
  <inkml:trace contextRef="#ctx0" brushRef="#br2" timeOffset="41302.186">9090 7174 106,'-23'5'39,"-2"-7"-3,11-2-3,14 4-57,12-18-14,12 7 1,4-8-2,9 4 1</inkml:trace>
  <inkml:trace contextRef="#ctx0" brushRef="#br2" timeOffset="41645.3904">9612 6926 90,'-18'3'37,"-16"-2"0,4 11 1,-12-1-32,12 10 0,-2 0 0,8 9-1,5-1-1,12 4-1,13 0-1,11-3 0,14-4-1,12-4 1,8-2-2,8-4 1,3-1-1,-1-3-1,-8 2 1,-5 4-2,-15 0 2,-13 3-1,-16 1 1,-15 1-2,-11 1 0,-12-3 0,-1 1-2,-6-13-4,16 5-28,-9-16-4,20 0 1,1-19-1</inkml:trace>
  <inkml:trace contextRef="#ctx0" brushRef="#br2" timeOffset="41848.193">9664 6910 119,'-14'-5'42,"27"6"1,3-15-3,13 5-37,20-6-2,10-2 0,7 3-3,4-2-2,9 17-16,-10-13-18,8 15-4,-15-4 1,2 10-2</inkml:trace>
  <inkml:trace contextRef="#ctx0" brushRef="#br2" timeOffset="42487.8012">10576 7295 101,'-16'-2'39,"16"2"3,0 0-4,30 9-32,-1-12-2,16 0-2,14-5 0,13 0 0,11-5-1,9 0-1,5 1-2,-2-2-1,1 9-9,-16-9-27,-3 10-1,-22-7 0,-6 6 0</inkml:trace>
  <inkml:trace contextRef="#ctx0" brushRef="#br2" timeOffset="42643.8032">11179 6834 108,'-62'-18'39,"11"14"-1,5-1-1,14 10-39,20 13-6,2-2-27,23 10-3,3-2 1,14 10-2</inkml:trace>
  <inkml:trace contextRef="#ctx0" brushRef="#br2" timeOffset="42831.0056">11168 7504 107,'-40'24'40,"1"-14"2,15-4-3,3-13-37,17-8-5,20 6-10,2-15-25,14 4-3,1-5 1,12 2-2</inkml:trace>
  <inkml:trace contextRef="#ctx0" brushRef="#br2" timeOffset="43330.212">12308 6825 81,'3'-23'40,"6"12"-1,-9-1 0,0 12-24,-1 13-8,0 11-1,-7 6-2,-1 14-1,-5 6-2,-2 6 1,-2 4-2,0 2-1,4 1-1,1-9-4,14 4-8,-1-19-25,18-1-2,1-14 0,16-4-1</inkml:trace>
  <inkml:trace contextRef="#ctx0" brushRef="#br2" timeOffset="43501.8142">12558 7252 106,'-17'-3'39,"-7"-4"-1,8 6-2,5-1-38,5-8-8,17 7-26,4-8-3,17 3 2,6-8-2</inkml:trace>
  <inkml:trace contextRef="#ctx0" brushRef="#br2" timeOffset="43829.4184">13189 6827 106,'-32'10'39,"-16"4"1,3 22-2,-10 3-34,2 13 0,0 8 1,6 10-4,5 4 1,13 0-1,17-6-1,19-8 0,19-13 0,14-13-2,13-14 2,9-16 0,2-15 0,-4-11 1,-9-9 0,-15-6 0,-20-2-2,-18 0 2,-17 4-3,-18 4 0,-9 10-2,-12 2-3,13 19-26,-9-4-7,21 12 1,7-3-1</inkml:trace>
  <inkml:trace contextRef="#ctx0" brushRef="#br2" timeOffset="46996.259">6567 8593 73,'0'0'38,"11"-7"-1,8 2 0,4-7-31,14-1-5,8 0-2,5-7-7,9 10-28,-6-5 1,2 8-3,-11-3 1</inkml:trace>
  <inkml:trace contextRef="#ctx0" brushRef="#br2" timeOffset="47152.261">6702 8771 95,'-37'26'40,"23"-3"0,14-23-3,38 3-36,23-11-10,13-18-29,29-3-1,7-11 0,15 1-2</inkml:trace>
  <inkml:trace contextRef="#ctx0" brushRef="#br2" timeOffset="61020.8388">7951 8190 53,'6'-23'36,"2"6"-1,-7 1 1,-1 16-26,0 0-3,0 0 1,8 11-3,-3 7 0,-4 4-3,4 8 0,-1 7-1,0 9 0,-2 6 0,0 6-1,-3 3 0,0-1 0,2-3-2,0-8-4,14-4-28,-4-20-2,12-9 0,1-18-3</inkml:trace>
  <inkml:trace contextRef="#ctx0" brushRef="#br2" timeOffset="61176.8408">8391 8416 82,'0'0'35,"0"0"-4,0-13-15,18 6-51,-6-6 0,13 1-2,1-4 1</inkml:trace>
  <inkml:trace contextRef="#ctx0" brushRef="#br2" timeOffset="61535.6454">8922 8163 60,'0'0'39,"-19"-2"-2,-2 3 2,4 13-15,-9-1-20,4 7 0,0 3-1,6 5 0,7 0-1,9-1 0,12-2-2,12-5 1,9-4-1,10-3 0,5-1 0,3-1 0,-3 1 0,-5 2 0,-8 5 0,-13 5 0,-14 6 0,-12 4 0,-10 2-1,-10-4 0,0 0-2,-4-10-1,10 1-7,-5-22-27,23-1 1,-4-26-1,18-3-1</inkml:trace>
  <inkml:trace contextRef="#ctx0" brushRef="#br2" timeOffset="61722.8478">9035 8108 78,'-26'-16'41,"8"13"-2,1-6 2,17 9-19,0 0-19,32-19 0,8 7-4,9-8-2,18 13-25,-1-16-10,11 10-1,1-6-2,5 6 1</inkml:trace>
  <inkml:trace contextRef="#ctx0" brushRef="#br2" timeOffset="62456.0572">9965 7996 76,'0'0'36,"-10"-13"0,-4 20-1,-15 8-30,-1 16-1,-11 7 1,0 17-1,-8 3 0,6 14 0,3-3-1,10 4 1,12-11-2,16-6 1,14-13-2,19-12 0,13-13-1,11-16 0,7-11 0,-1-11-1,-2-9 1,-10-5-1,-13-3 1,-19 1-1,-17 3 0,-18 4 0,-16 6-1,-10 5 0,0 9 0,-3-1-4,18 15-20,1-13-12,28 8 0,3-13-1,27 3 1</inkml:trace>
  <inkml:trace contextRef="#ctx0" brushRef="#br2" timeOffset="62799.2616">10330 8117 94,'-10'10'40,"-6"-14"1,16 4-2,-3-11-35,20-2-1,12-5-1,8 1 1,4-1-1,6 1-1,0 7 0,-3 4 0,-7 7-1,-9 10 0,-15 7 0,-13 9-1,-13 5 1,-12 7 0,-9 4 0,-7 3 0,0 1-1,0-5 1,9-3 0,7-4 0,18-10-1,16-11-1,23-8-2,11-19-6,26 0-24,-4-18-5,17-2-1,-2-19 0</inkml:trace>
  <inkml:trace contextRef="#ctx0" brushRef="#br2" timeOffset="63080.0652">11010 8003 104,'-34'-4'38,"-1"15"3,-8-1-3,7 13-34,6 0-2,10 5-1,12 0 0,12-2 0,14-3-1,12-2 0,10-4 0,4-6 0,2-3 0,-1 0 0,-4 0 1,-9 2-1,-12 4 0,-11 6 1,-11 3-1,-11 6 1,-8-1-1,-5 4 0,-2-1-1,-1-7-3,8 0-3,-8-23-24,29-1-10,-9-14 0,18-8 0</inkml:trace>
  <inkml:trace contextRef="#ctx0" brushRef="#br2" timeOffset="63236.0672">11010 8009 120,'0'0'43,"-4"-12"0,19 13-1,22-9-40,10-3-3,25-3-3,13-13-14,36 13-12,8-14-13,26 6 1,5-7-3,15 6 2</inkml:trace>
  <inkml:trace contextRef="#ctx0" brushRef="#br2" timeOffset="64515.2836">1569 9368 86,'17'-21'37,"-9"-5"0,3 7 1,-10-2-32,5 8-2,-6 13 0,0 0-1,-4 32-1,-6 14 0,-2 13 0,-2 17 0,-4 12-1,1 11 0,1 1 0,2-3 0,4-8 0,5-13 0,2-14-1,5-16 0,2-18 0,-4-28 1,16-1-1,-5-24 0,-3-18 1,-1-11-1,-2-17 0,-2-12 0,-2-12-1,3-9 1,0-3 0,4 4 0,6 7 0,6 8 0,9 13 0,3 13 1,9 19-1,1 15 0,0 18 1,0 6-1,-4 13 1,-5 10-1,-9 10 0,-6 10 1,-13 10-1,-8 8 0,-12 7 0,-7 7 0,-8 1 0,-4-1 0,-1-5 0,3-6 0,3-10 0,8-6 0,8-9 1,10-11 0,7-5 0,9-4 0,7-2 0,4-2 0,5-1-1,2 3 1,4 2-1,1 2-1,7 4-2,1-4-2,13 9-13,-6-14-19,21 6-3,-4-18 1,12 2-1</inkml:trace>
  <inkml:trace contextRef="#ctx0" brushRef="#br2" timeOffset="64874.0882">2620 9739 102,'-43'-16'39,"1"19"1,-14-1-2,10 15-32,-7 6-3,6 12 1,3 4-1,8 6 0,11 0-1,14-1-1,13-5 1,16-9-1,12-11 0,14-14 0,9-14-1,6-11 1,1-12 0,-1-7-1,-5-7 1,-9 0-1,-10 2 1,-12 6-1,-9 10 0,-10 10 0,-4 18-1,0 0 1,-21 30 0,9 4-1,-1 8 0,4 2 0,5 1-3,7-9-1,13-7-5,2-32-15,25-8-15,-1-31 2,18-10-1,-5-29-1</inkml:trace>
  <inkml:trace contextRef="#ctx0" brushRef="#br2" timeOffset="65061.2906">3227 8943 110,'-30'18'39,"-1"42"1,-15 14-3,6 27-33,2 10-1,8 8-1,5 2-2,9-3 0,9-5-3,6-20-3,11-4-12,-7-30-19,9-9-2,-8-28 1,5-10-1</inkml:trace>
  <inkml:trace contextRef="#ctx0" brushRef="#br2" timeOffset="65373.2946">2891 9502 113,'0'0'41,"-2"11"-1,12 11-1,3-7-34,11 2-1,5-6-1,13-1-1,2-5 0,6-4-1,1-3 0,-4-4-1,-5-1 0,-6 3 1,-7 1-1,-11 9 0,-8 7 1,-10 5-1,-7 10 0,-6 5 0,-2 7 0,-1 1-1,1 3 1,1-5-2,8-2-2,5-14-4,18 2-11,-7-29-17,22-2-5,-6-24 1,11-6-1</inkml:trace>
  <inkml:trace contextRef="#ctx0" brushRef="#br2" timeOffset="65498.0962">3420 9277 115,'-22'-39'39,"-11"7"-1,11 19-2,1 13-41,1-5-25,27 19-9,-7-14 0,35 25-2</inkml:trace>
  <inkml:trace contextRef="#ctx0" brushRef="#br2" timeOffset="65810.1002">3602 9630 115,'-14'21'41,"-10"-7"1,8 9-2,-3-4-36,2 10-1,4 2-2,5 3 0,12-2 0,8-1-1,11-7 0,9-9 0,8-9 0,4-13 0,-1-10 0,-2-11-1,-7-5 0,-7-9-2,-9 2-1,-18-4-4,-2 17-16,-25-8-15,5 19 0,-17-1 0,3 16-1</inkml:trace>
  <inkml:trace contextRef="#ctx0" brushRef="#br2" timeOffset="66683.7114">4146 9888 88,'0'0'36,"0"0"0,0 0 2,0 0-33,-12 19-2,6 6 1,-7 2-1,3 5 0,-4-1-1,1 0 1,1-3-2,4-9 1,4-8-1,4-11 0,14-12 0,1-6-1,5-10 1,1-2-1,2-2 1,-2 1-1,-3 3 1,-3 6-1,-6 7 0,-9 15 0,0 0 1,0 0-1,4 12 0,-6 3 0,2 0 1,4 1-1,4-3 1,7-5 0,7-8 0,5-7 1,4-6-1,4-3 0,-2-3 1,-4 1-2,-5 2 1,-4 3 0,-9 6-1,-11 7 0,0 0 0,2 26 0,-7-5-1,-3 5 0,3 4-1,-1-3-2,10 3-2,-1-12-3,24 4-21,-8-26-9,17 2 1,-1-19 0,10 0 0</inkml:trace>
  <inkml:trace contextRef="#ctx0" brushRef="#br2" timeOffset="66855.3136">4789 9848 101,'-5'-13'37,"-4"27"2,-15-1-2,8 18-32,-10 1-2,4 7-1,3 2-2,5-4-1,10 0-1,5-14-3,17 0-11,0-29-21,16-6 0,0-20-1,8-5-1</inkml:trace>
  <inkml:trace contextRef="#ctx0" brushRef="#br2" timeOffset="67214.1182">4877 9641 103,'-27'-9'39,"7"15"-1,-1-1 0,12 6-34,8 1-3,11-1 1,11-2-2,9 0 1,6-3 0,4 4 0,-3-2 1,-3 4 0,-8 5 0,-9 6 1,-11 3-1,-9 9 0,-9 2 0,-3 0 0,-2-3-1,2-2-1,2-7 1,9-9-1,4-16 1,24-8-1,2-15 0,8-6 0,4-5 1,5 0-1,-3 3 0,-5 5 0,-4 16-1,-9 12-1,-9 19-1,-7 8-2,3 20-11,-12-11-17,25 13-8,0-14 1,23 0 0</inkml:trace>
  <inkml:trace contextRef="#ctx0" brushRef="#br2" timeOffset="67541.7224">6506 9703 102,'-10'2'38,"2"-12"2,18 3-2,8-12-35,16 1-1,9-1-3,8 1-2,7 7-1,-6-5-7,9 19-26,-21-1 0,-4 16-2,-22-2 1</inkml:trace>
  <inkml:trace contextRef="#ctx0" brushRef="#br2" timeOffset="67697.7244">6537 9940 86,'-39'30'38,"13"-20"1,21 1 0,5-11-21,42-25-17,12 3-3,12-16-20,18 10-17,-2-8 2,6 8-4,-2-4 3</inkml:trace>
  <inkml:trace contextRef="#ctx0" brushRef="#br2" timeOffset="68118.9298">7427 9472 95,'-2'-10'40,"7"-9"1,18 8-2,5-11-34,12 4-4,7 2 1,4 8-1,-5 6 0,-6 10 1,-7 9-1,-11 10 0,-15 10 1,-13 9 1,-16 6-1,-7 3 1,-6 0-1,1 0 0,0-7 0,8-6 0,11-9-2,18-9 0,18-10-1,16-11-1,15-4-4,6-22-12,25 9-21,-6-14-2,12 1 0,-11-11-1</inkml:trace>
  <inkml:trace contextRef="#ctx0" brushRef="#br2" timeOffset="68290.532">8302 9692 116,'-17'9'39,"-1"-14"1,18 5-9,15-22-40,0-1-28,22 2-2,-3-7-1,11 3-1</inkml:trace>
  <inkml:trace contextRef="#ctx0" brushRef="#br2" timeOffset="68789.7384">8741 9335 99,'-23'-3'40,"11"9"2,-5-12-2,17 6-34,0 0-2,0 0 0,0 0-1,22 10-2,-5-10 1,4 0-2,6-3 1,2 0 0,3-4-1,4-1 0,3-2 0,3-2 0,-1 2 0,-4 0 0,-4 7 0,-8 5 0,-10 9 0,-14 5 0,-12 7 0,-11 6 1,-8 3-1,-2 1 1,-2 0 0,4-2 0,11-6-1,12-3 1,16-8-1,15-4 0,13-3 0,5 2 1,3 2-1,-1 1 1,-8 9 0,-12 7 0,-16 10 0,-17 2 1,-15 5-2,-10 1 0,-7-1 0,-5-3 0,2-7-2,3-12-2,13-2-9,-2-25-11,30 4-15,-7-27-4,22-3 1,1-19-1</inkml:trace>
  <inkml:trace contextRef="#ctx0" brushRef="#br2" timeOffset="69273.3446">9662 9613 98,'0'0'40,"2"15"1,18-23-3,23 1-35,15-7-1,14 1 0,7-2-1,6-1-2,3 1-2,-6-6-6,5 11-28,-24-7-2,-6 5 0,-20-8-2</inkml:trace>
  <inkml:trace contextRef="#ctx0" brushRef="#br2" timeOffset="69413.7464">10079 9198 99,'-48'-7'39,"14"15"-1,4 1-3,30-9-40,1 24-30,10-3-3,15 8 0,2-2-2</inkml:trace>
  <inkml:trace contextRef="#ctx0" brushRef="#br2" timeOffset="69585.3486">10205 9849 110,'-19'31'40,"-7"-11"2,8-5-2,-2-16-38,9-5-5,11 6-10,5-15-25,11 4-2,-1-9 0,12-1-3</inkml:trace>
  <inkml:trace contextRef="#ctx0" brushRef="#br2" timeOffset="70318.558">11133 9073 76,'8'-18'38,"-8"-1"-1,0 19 0,0 0-28,0 25-3,-7 5-1,0 18-1,-4 6-1,0 9-1,0 5-1,1 4 0,6-2-1,3-8-4,15 5-21,-3-22-12,16-4-1,1-17-1,13-7-1</inkml:trace>
  <inkml:trace contextRef="#ctx0" brushRef="#br2" timeOffset="70490.1602">11427 9429 101,'-30'-9'39,"7"8"0,-1-4-3,12 2-39,12 3-23,22-1-13,13-2 1,5-9-2,21 0 0</inkml:trace>
  <inkml:trace contextRef="#ctx0" brushRef="#br2" timeOffset="70942.566">12141 9033 83,'-51'8'38,"-12"-4"0,8 17 1,-3-6-35,13 7 1,5-1-1,16 8 0,12-3-2,19 2 0,15-3-1,19 0 0,12 1 0,10 2-1,4-1 0,0 2 0,-3 0 0,-10 1 0,-12 1-1,-17 2 2,-20 2-1,-16-3 2,-20-2-1,-13-3 0,-11-5 0,-7-7 0,0-11 0,5-11-1,10-12-1,13-16 0,20-14 0,16-13-1,18-6 1,10-3 0,6-2 1,1 5-1,-1 11 0,-7 6-1,-5 17-3,-16 1-20,5 18-14,-10 1 1,-3 14-3,16-9 2</inkml:trace>
  <inkml:trace contextRef="#ctx0" brushRef="#br2" timeOffset="71706.9758">6669 10706 87,'0'0'38,"4"-14"0,11-1 0,18 1-34,8-1-3,12-1-3,8 7-5,-8-4-29,11 11-1,-13-3 0,-2 9-1</inkml:trace>
  <inkml:trace contextRef="#ctx0" brushRef="#br2" timeOffset="71847.3776">6845 10894 99,'-27'14'38,"27"-4"1,17-18-2,29-9-39,37-5-33,9-13-4,20 1 1,5-8-3</inkml:trace>
  <inkml:trace contextRef="#ctx0" brushRef="#br2" timeOffset="93094.85">8002 10454 39,'12'-11'34,"-6"-3"2,-6 14 0,14-23-15,-3 22-8,-11 1-4,0 0-2,10 16-2,-7 14 0,-6 9-3,0 13 1,-7 10-2,0 11 1,-7 5-1,-3 3-2,-1-2 0,0-10-3,10-2-6,-2-22-29,20-13 0,8-22-2,20-14 3</inkml:trace>
  <inkml:trace contextRef="#ctx0" brushRef="#br2" timeOffset="93266.4522">8573 10721 99,'-17'12'39,"-4"-7"-2,8-10-11,13 5-64,-3-17-1,16 7-2,3-7 1</inkml:trace>
  <inkml:trace contextRef="#ctx0" brushRef="#br2" timeOffset="93781.2588">8905 10533 89,'13'0'40,"-1"-1"-2,2-10 2,14-6-35,6 2-4,9 1-1,6 2 1,-1 3 0,-4 8 0,-2 11 0,-13 11-1,-10 14 1,-18 12 0,-13 9 0,-13 4 0,-7 4 1,-5-3-1,1-4 0,6-12-1,12-9 0,17-16 0,16-12-1,21-11-2,13-14-3,23 2-8,0-20-26,20 3 2,-4-12-2,8 4 1</inkml:trace>
  <inkml:trace contextRef="#ctx0" brushRef="#br2" timeOffset="109506.2604">9758 10454 80,'-8'15'40,"-6"-7"0,11 4-1,3-12-32,0 0-3,30-17 1,13 1-2,11-6 2,12-1-3,7-2 0,5 1-1,-2 7 1,-6 8-2,-15 12 0,-13 11 1,-17 14-2,-15 12 1,-15 12-1,-10 8 1,-8 6-1,-6-1 1,0 1-3,1-11-5,15-2-30,1-15-1,15-8 0,5-17-3</inkml:trace>
  <inkml:trace contextRef="#ctx0" brushRef="#br2" timeOffset="109880.6652">10688 10419 98,'-7'10'40,"7"-10"2,0 0-3,13-5-36,14 0 0,7-3-1,10 2 1,2-1-1,1 3-1,-3 4 0,-3 4 1,-8 4-2,-8 7 1,-11 8 0,-11 7-1,-8 8 0,-9 11 1,-6 6-1,-6 6 0,-4 4-1,2-4 0,5-3-3,3-10-4,20-1-13,3-26-22,22-7 4,6-21-3,22-7 3</inkml:trace>
  <inkml:trace contextRef="#ctx0" brushRef="#br2" timeOffset="110192.6692">11327 10338 77,'-7'21'44,"4"-11"-4,23 2 5,8-11-22,22-7-20,13-7 2,11-1-2,5-3 0,-2 2-1,-4 0 0,-11 8-1,-12 6-1,-18 12 1,-14 12-2,-18 13 2,-15 15-2,-13 10 2,-11 14-2,-4 4 2,-6 4-2,5-3-1,8-6-2,8-23-14,19 1-24,7-24-1,23-10 0,5-23-2</inkml:trace>
  <inkml:trace contextRef="#ctx0" brushRef="#br2" timeOffset="110894.6782">12257 10469 82,'-14'6'40,"2"-8"-1,12 2 0,0 0-33,21-10-2,8 0 1,13 5-1,5-5 0,14 5-1,0-2 0,10 2-1,-3 3-1,-3 4 1,-8 5-2,-10 9 1,-13 9-1,-16 11 1,-13 11-1,-18 9 1,-12 10-1,-10 5 0,-6 3-1,-2-4-1,6-3-2,4-19-16,21 1-20,10-21-3,29-12-1,11-22 1</inkml:trace>
  <inkml:trace contextRef="#ctx0" brushRef="#br2" timeOffset="111503.086">13508 10878 99,'-34'17'41,"18"-6"1,16-11-6,1-25-69,35 7-6,13-13-1,25 3-2</inkml:trace>
  <inkml:trace contextRef="#ctx0" brushRef="#br2" timeOffset="111612.2874">14319 10818 100,'16'27'39,"-20"-12"-1,4-15-3,0 0-61,11-12-13,13-10 2,8-12-3</inkml:trace>
  <inkml:trace contextRef="#ctx0" brushRef="#br2" timeOffset="111752.6892">14969 10714 94,'5'18'38,"-2"-2"-2,-6-4-9,3-12-61,19-21-3,-4-5-1,15-2-3</inkml:trace>
  <inkml:trace contextRef="#ctx0" brushRef="#br2" timeOffset="111877.4908">15501 10676 108,'0'15'42,"2"-4"0,-2-11-15,2-18-63,19-12-5,1-12 0,18-3-3</inkml:trace>
  <inkml:trace contextRef="#ctx0" brushRef="#br2" timeOffset="113624.7132">1653 11746 49,'0'0'36,"-6"-22"-1,6 22 1,13-5-29,-2 23 2,-1 7-5,1 18-2,-5 14 1,0 17-2,-7 15 0,-4 10 0,-3 5 1,-4-5-3,-2-5 2,3-11 0,-1-13 0,3-16 0,1-18 1,3-18-2,5-18 1,-1-18 0,4-19-1,3-16 1,3-22 0,4-16 0,1-18-1,2-15 1,3-8-1,3 1 2,3 4-1,1 12 0,-1 18 0,2 21 0,1 22 0,0 27 0,2 25-1,-4 20 0,0 18 0,-1 14 1,0 11-1,-6 7-2,-4 7 2,-4 2-2,-9 0 2,-6-1-1,-7-5 1,-7-8-1,-6-13 1,-1-10 1,-1-12-1,4-13 1,5-12 0,5-9 0,10-7 0,8-1 0,7 3 0,6 7-1,5 8 1,3 11-1,1 12 0,0 6 0,1 11-1,-1 1-1,6 5-3,0-11-5,22 4-28,-9-19 2,20-1-2,-6-20 1</inkml:trace>
  <inkml:trace contextRef="#ctx0" brushRef="#br2" timeOffset="113967.9176">2730 12196 71,'-28'-27'37,"3"19"1,-11 1 0,5 19-31,-9 5-2,4 13 0,-2 5-2,3 7 1,5 1-2,9 1 1,7-7-1,13-4 0,11-12 0,13-8-1,8-13 0,8-5 0,3-8 0,-1-5-1,0-2 0,-6-2 0,-6 4 1,-7 3-2,-7 4 2,-15 11-2,13-4 1,-13 4 1,-2 19-1,-1 1-1,3 3-1,-1 0-2,10 6-3,-4-15-30,19 1-3,2-21 0,19-7 0</inkml:trace>
  <inkml:trace contextRef="#ctx0" brushRef="#br2" timeOffset="114186.3204">3388 11397 79,'-21'21'39,"-14"22"-2,3 31 3,-10 8-34,6 16-3,2 10 0,6 8-2,3-2-1,6-9-2,13-6-5,0-28-16,20 0-15,-5-28 2,11-11-3,-8-30 1</inkml:trace>
  <inkml:trace contextRef="#ctx0" brushRef="#br2" timeOffset="114482.7242">3020 12070 90,'-20'-5'38,"16"17"2,4-12-5,16 7-29,10 1-2,14-1 0,6 0-1,6 1 0,1-2-1,1 2 0,-7 3-1,-6 8-1,-9 5 1,-11 8-1,-9 4 1,-9 4-1,-5 4 0,-5-1 0,-3-2-2,2-10 0,3-5-2,5-26-2,6 12-11,3-37-23,17-4 1,-4-25-2,12-5 3</inkml:trace>
  <inkml:trace contextRef="#ctx0" brushRef="#br2" timeOffset="114623.126">3520 11738 91,'-28'-22'39,"-8"7"-2,12 20 0,1 4-34,10 2-5,19 11-31,1-11-6,21 9 2,2-7-3</inkml:trace>
  <inkml:trace contextRef="#ctx0" brushRef="#br2" timeOffset="114857.129">3818 12052 87,'-15'43'40,"-15"-6"-1,9 11 1,1-8-34,11 4-1,9-4-2,15-2 1,14-9-2,15-9 0,9-12-1,4-10 1,-3-10-1,-5-12 0,-11-14 1,-12-6-2,-21-4 0,-17-5-4,-13 8-10,-21-11-26,2 17-2,-12-2 0,10 23-1</inkml:trace>
  <inkml:trace contextRef="#ctx0" brushRef="#br2" timeOffset="115247.134">5265 12137 94,'0'0'40,"9"-19"-1,26 1-3,11-6-35,19-4-3,15 3-4,-3-11-19,17 16-13,-13 1 0,0 13-1,-19 1 1</inkml:trace>
  <inkml:trace contextRef="#ctx0" brushRef="#br2" timeOffset="115403.136">5504 12321 95,'-60'44'40,"15"-20"-1,38-3 0,27-22-37,40-16-3,49-7-10,16-21-28,28 4 0,6-11 0,20 3-2</inkml:trace>
  <inkml:trace contextRef="#ctx0" brushRef="#br2" timeOffset="116994.3564">18461 5908 80,'0'0'36,"0"0"1,-11-8 1,8 21-33,1 13 1,4 19-4,-3 16 3,0 17-4,-5 18 2,-1 10-1,-3 10-4,-8 1 1,6 5-7,-11-17-26,17-10-2,1-25 1,14-19-3</inkml:trace>
  <inkml:trace contextRef="#ctx0" brushRef="#br2" timeOffset="117165.9586">18874 6533 94,'-34'8'34,"5"4"-1,7 2-6,-1-12-61,23-2 0,27-8-1,14-8-1</inkml:trace>
  <inkml:trace contextRef="#ctx0" brushRef="#br2" timeOffset="117462.3624">19592 6152 96,'-29'6'37,"-12"-2"1,5 11-1,-10-3-33,17 8-1,7 3-1,12 3 1,13 2-2,13 2 1,16 0-2,8 1 1,8 1-1,0 3 1,-3 3-1,-6 2 2,-14 4-2,-14 3 2,-17 3-3,-14-1 2,-9 0-2,-7-6-1,3-5-6,-10-20-27,21-4-3,3-21 1,22-9-2</inkml:trace>
  <inkml:trace contextRef="#ctx0" brushRef="#br2" timeOffset="117618.3644">19558 6239 106,'-21'1'39,"3"-5"1,18 4-2,28-9-36,19-8-3,28 5-12,8-17-23,17 9-2,-1-12 0,12 12-2</inkml:trace>
  <inkml:trace contextRef="#ctx0" brushRef="#br2" timeOffset="117994.9871">20777 6038 87,'-9'-15'37,"9"15"0,-29-14 1,7 21-30,-18 9-3,0 22 0,-18 15 0,-5 19-1,-10 11-2,5 8 3,5 2-3,14-1 1,15-5-1,21-11 1,19-18-2,19-14 1,18-17-1,8-11-1,3-11 1,-3-8-1,-7-11 0,-11-7-1,-9-2 0,-13-4-1,-10 1-1,-11-4-2,-2 4-1,-9-6-9,6 15-22,-6-7-4,12 9 2,2-6-2</inkml:trace>
  <inkml:trace contextRef="#ctx0" brushRef="#br2" timeOffset="118369.3919">20937 6387 103,'0'0'39,"7"-24"1,25 8-2,7-12-36,28 3 0,5 2 0,6 2 0,-8 5 0,-12 11-1,-17 11 0,-15 9 1,-22 13-1,-22 9 1,-19 6-1,-10 8 0,-6 3 1,2-2 0,6-3-1,14-7 1,18-8-2,25-11 0,23-12-2,23-13-2,25-5-3,1-19-27,20 1-5,-6-11-1,3 0 1</inkml:trace>
  <inkml:trace contextRef="#ctx0" brushRef="#br2" timeOffset="118650.1955">21918 6258 106,'-37'19'38,"-12"2"1,9 13-1,-4-3-30,13 1-3,11-2-1,15-2-1,15-7 0,16-5-2,14-6 1,13-3-1,2-2 0,-3-3-1,-4 2 1,-10 5-1,-16 5 0,-14 6 2,-17 6-3,-15 3 2,-9 3-3,-3-1 0,-2 4-2,-1-13-4,20 1-31,-3-19-1,22-4 0,8-16-2</inkml:trace>
  <inkml:trace contextRef="#ctx0" brushRef="#br2" timeOffset="118790.5973">21978 6313 122,'-9'-32'40,"16"14"1,-3-3-2,21 5-39,6 15-15,1-11-23,16 12-2,-11-1 0,2 14-2</inkml:trace>
  <inkml:trace contextRef="#ctx0" brushRef="#br2" timeOffset="119227.4029">18536 7461 98,'29'-14'37,"-16"11"2,-5 20-4,-18 14-33,-4 17 0,-9 10 0,0 8 0,-1 4-2,6-2-2,11 7-13,6-21-22,21-6 1,5-21-2,24-8 0</inkml:trace>
  <inkml:trace contextRef="#ctx0" brushRef="#br2" timeOffset="119383.4049">19032 7663 107,'-26'-18'38,"6"11"0,3 2-6,6-3-65,24 2-5,8-7 0,17 5-3</inkml:trace>
  <inkml:trace contextRef="#ctx0" brushRef="#br2" timeOffset="119757.8097">19628 7475 104,'-20'-11'40,"20"11"-1,30-34 0,27 7-34,10 1-3,15 1 1,1 4-1,-5 8 0,-14 11-1,-19 12 1,-26 16-2,-27 17 0,-31 11 0,-18 10 0,-16 7 0,-7 1 0,0-4 0,9-6 0,15-9 0,19-10 1,27-14-3,23-18-1,32-4-10,14-23-25,28-3-2,1-14 1,15-3-3</inkml:trace>
  <inkml:trace contextRef="#ctx0" brushRef="#br2" timeOffset="120101.0141">20249 7391 108,'-13'-6'40,"23"5"4,7-14-3,30-2-36,7 0-1,11 1 0,0-1-1,-2 3 0,-6 6-2,-7 0 1,-8 8-2,-11 7 0,-13 8 0,-10 5 0,-10 8-2,-10 9 2,-9 8 0,-8 9-1,-7 7 0,-1 0-1,4 2 0,3-7-2,13 4-8,5-20-27,22-4-2,6-23 0,22-8-1</inkml:trace>
  <inkml:trace contextRef="#ctx0" brushRef="#br2" timeOffset="120397.4179">20937 7332 115,'-10'12'42,"10"-12"1,0 0-2,19-10-35,19-3-3,15-1 0,11-4-1,-1 3-2,-3 0 0,-4 5 0,-10 5 0,-11 9 0,-16 12 0,-16 8 0,-13 7 0,-8 8 0,-8 6 0,-3 6 0,-1 2 0,5 1-4,3-9-4,20 8-26,-7-18-8,21 1 1,-2-20 0</inkml:trace>
  <inkml:trace contextRef="#ctx0" brushRef="#br2" timeOffset="121208.6283">18180 8620 95,'54'7'39,"50"-4"1,42-13-2,55-2-36,35-5-1,40-5 0,32-7 0,21-5 0,14-6 0,8-1-1,-1-2 1,-6-4-3,-13 3 0,-26-11-9,-25 16-27,-39-5 0,-36 9 1,-53 1-2</inkml:trace>
  <inkml:trace contextRef="#ctx0" brushRef="#br2" timeOffset="126621.8977">21837 7281 81,'17'-29'38,"9"-2"-5,3 2 3,-2 3-35,6 0-1,-2 2 2,-3 8 1,-14 4 0,-14 12 1,0 0 0,-34 22 1,-12 0-1,-9 9 1,-8 2-2,3 6 1,2-2-2,14-2-1,17-1 0,22-3-1,26-4 0,22-2-1,17-1 1,11-1-1,3 5 1,-3 4 0,-10 4 0,-15 5 0,-20 6 0,-18 0 1,-23 1-1,-17-3 0,-14-7 0,-8-10 0,-4-12 0,4-16 1,7-19-1,16-17 0,17-16 0,16-14-1,19-10 1,15-9-1,17 4-5,-2-2-30,18 18-2,-13 7 1,1 22-2</inkml:trace>
  <inkml:trace contextRef="#ctx0" brushRef="#br2" timeOffset="127292.7063">21796 8784 90,'0'0'38,"22"-22"0,15 11 0,10-5-36,9 2-1,7-1 0,2 6 0,-10 4 0,-8 7-1,-17 8 1,-19 6 0,-16 8 2,-15 5-2,-15 3 3,-6 4-3,-2-4 2,6 0-2,9-6 2,19-4-3,17-8 1,16-3-1,18-1 0,9-1 0,0 5 1,-3 5-1,-11 4 1,-19 11 0,-22 7-1,-18 5 1,-18 2-1,-12-2 0,-3-5-2,0-15-5,15-2-30,4-26-2,26-12 0,9-21-3</inkml:trace>
  <inkml:trace contextRef="#ctx0" brushRef="#br2" timeOffset="127838.7133">21273 5406 88,'-12'-29'39,"-3"6"-1,15 23 0,-13 25-37,13 11-6,12 32-20,-10 5-11,2 20 1,-8 10-2,3 16 0</inkml:trace>
  <inkml:trace contextRef="#ctx0" brushRef="#br2" timeOffset="128478.3215">21114 8749 92,'0'0'37,"0"0"1,0 0-3,-21 0-33,4 20 1,-1 12-1,-6 9 3,1 14-2,-4 6 1,8 7-1,6-1 1,13-3-2,14-12-1,15-13 0,16-17 0,10-20 0,9-15-1,3-20 1,-2-12-1,-10-9 0,-15-6 0,-18-3 0,-22 3-2,-21 3 0,-13 9-2,-16 5 1,-2 14-8,-11-3-27,19 14-3,5-4 2,20 6-2</inkml:trace>
  <inkml:trace contextRef="#ctx0" brushRef="#br2" timeOffset="128899.5269">20485 5160 93,'-5'46'40,"0"11"-1,2 13-8,16 23-67,-3 3-1,8 19 2,-7-4-4</inkml:trace>
  <inkml:trace contextRef="#ctx0" brushRef="#br2" timeOffset="129523.5349">20395 8847 93,'0'0'38,"0"0"1,0 0-2,-25 17-33,7 10 0,-14 4 0,1 13 0,-6 0-1,5 4-1,7-5 1,21-6 0,20-12-1,24-15-1,26-13-3,19-21-3,24 2-25,-4-22-9,5 2-1,-17-10-1,-12 8 1</inkml:trace>
  <inkml:trace contextRef="#ctx0" brushRef="#br2" timeOffset="129648.3365">20661 8988 105,'-65'69'40,"14"6"0,8-8-5,14-12-68,25-8-5,8-21-1,18-19-1</inkml:trace>
  <inkml:trace contextRef="#ctx0" brushRef="#br2" timeOffset="129991.5409">19748 5298 91,'-13'42'41,"4"27"-2,-2 23-7,-1-1-68,14 33-1,2 8 0,10 7-1</inkml:trace>
  <inkml:trace contextRef="#ctx0" brushRef="#br2" timeOffset="132534.3735">19872 8875 81,'-9'-22'36,"-10"2"-2,-3 11 2,-5 8-33,-6 11-1,-11 7 1,-1 10 0,-10 3 2,2 8-1,5 0 0,10 2-2,13-4 0,19-4 0,18-4-1,17 0-1,16-3 0,12 1 0,3 1 0,-5 3 0,-8 6-1,-17 5 1,-17 6 0,-18 1-1,-17 2 1,-15-3 1,-11-8-1,-4-8 0,-1-15 1,9-13-1,10-21 0,14-19 0,16-18 0,15-14-2,16-10 1,9-6-3,18 10-8,-7-3-25,5 14 0,-11 10 0,-4 21-2</inkml:trace>
  <inkml:trace contextRef="#ctx0" brushRef="#br2" timeOffset="133017.9797">19028 9237 90,'-10'-13'39,"-4"11"0,-8 3-6,-4-3-50,8 4-22,1-7-1,17 5-2</inkml:trace>
  <inkml:trace contextRef="#ctx0" brushRef="#br2" timeOffset="134375.1971">17192 9011 70,'0'0'34,"0"0"-1,11-3 1,-11 3-33,19-2 1,-19 2 2,21 0 0,-21 0 1,10 0 0,-10 0-1,0 0 1,0 0-1,-14 4-1,14-4-1,-16 1 0,16-1-1,-18 1-1,18-1 1,-12 0-1,12 0 0,0 0 1,0 0-1,0 0 0,0 0 1,0 0-1,0 0 0,0 0 1,17 1-1,3 1 1,8 1-1,4 2 0,5 5 1,0 2-1,-2 7 0,-8 7 0,-14 10 0,-14 8 0,-20 9 0,-17 7 0,-15 4 1,-8 4-1,-4-1 0,3-3 2,9-10-1,17-9 0,22-12 1,30-13-1,27-15-1,22-16 0,24-7-5,3-16-32,19 2-1,-6-11-2,3 2 0</inkml:trace>
  <inkml:trace contextRef="#ctx0" brushRef="#br2" timeOffset="134671.6009">17746 8828 93,'-15'11'38,"8"-1"1,20 13-1,13 3-35,12 12-2,7 7 1,5 14 0,-5 7-1,-6 8-1,-14 8-1,-19 5-2,-15 5-2,-23-13-11,-2 11-22,-8-16 2,6-7-3,1-16 1</inkml:trace>
  <inkml:trace contextRef="#ctx0" brushRef="#br2" timeOffset="135077.2061">18052 10084 93,'0'0'37,"41"-22"-1,21-2 1,32-13-36,29-5-1,28-2 0,19-4 0,20 7 0,14 5-1,12 6 2,10 6-1,7 8 0,5 4 1,5 4 0,8 4 1,8-2 1,10 0-1,9-5 0,12-4 0,8-4-2,5-4-3,0 5-4,-18-10-30,-6 11-2,-29-3-1,-30 10 0</inkml:trace>
  <inkml:trace contextRef="#ctx0" brushRef="#br2" timeOffset="152409.0283">18379 9059 87,'14'-19'38,"7"5"-1,-5-2 1,1 2-33,-5 7-3,3 4-1,-2 3 0,-13 0 0,15 12 0,-13 0 0,-3 0 0,0 6 0,-4 2 0,-1 4 0,-3 4-1,-3 7 1,-3 2-1,-2 3 1,-5 2-1,-1 3 1,0-2-1,1 0 1,3-4 0,9-4-1,6-6 1,9-7 0,12-10-1,13-7 1,12-9 0,11-5-1,13-5-2,5-5-2,12 8-24,-4-9-11,7 9 2,-8-3-3,0 10 1</inkml:trace>
  <inkml:trace contextRef="#ctx0" brushRef="#br2" timeOffset="155014.2617">19069 10695 90,'-18'-9'36,"2"14"-2,-5 1-3,2-9-49,5 13-17,2-7 1,12-3-2,0 0 0</inkml:trace>
  <inkml:trace contextRef="#ctx0" brushRef="#br2" timeOffset="155685.0703">18717 10347 80,'12'-4'39,"-12"4"-1,14 6 1,-20 9-31,1 21-1,-11 9-3,-5 17-1,-11 10-2,-3 8 0,-2 1 0,5-4-4,11-6-3,4-18-12,23-2-21,9-19-1,22-9-1,6-14 1</inkml:trace>
  <inkml:trace contextRef="#ctx0" brushRef="#br2" timeOffset="156168.6765">19644 10418 77,'0'0'38,"-13"9"-1,-4 2 1,3 12-30,-12 3-1,6 11-1,-8-3 0,8 8-1,3-4-1,11 0-1,13-9 0,16-7-2,18-13 0,14-10-2,17-7-3,3-19-7,16 3-26,-15-14-2,4 3 0,-17-7-2</inkml:trace>
  <inkml:trace contextRef="#ctx0" brushRef="#br2" timeOffset="156340.2787">19834 10502 101,'-30'61'41,"1"-7"-2,14 4-1,4-9-38,14-6-2,16-2-25,1-16-10,12-3-1,4-16-1</inkml:trace>
  <inkml:trace contextRef="#ctx0" brushRef="#br2" timeOffset="156683.4831">20316 10436 97,'0'0'39,"19"2"1,8-2-2,-1-1-34,11-2-1,-3-3 0,2 5 0,-8 1-2,-6 4 0,-11 6-1,-13 5 0,-13 6 0,-10 8 0,-11 6 1,-6 5-1,-2 3 1,5 1 0,6-2 0,17-4 0,19-6 0,21-10-1,26-9-3,18-21-15,29 7-20,4-15-1,14 0-1,-4-10-2</inkml:trace>
  <inkml:trace contextRef="#ctx0" brushRef="#br2" timeOffset="157401.0923">7017 11791 67,'18'-19'41,"-9"2"-3,-9 17 3,14 6-37,-15 22 0,-7 14 1,-2 24-2,-11 15 0,-2 14-2,-9 13 1,3 0-3,-1-2 1,4-10-3,14-5-6,0-26-30,25-15 0,8-24-2,21-18 0</inkml:trace>
  <inkml:trace contextRef="#ctx0" brushRef="#br2" timeOffset="157572.6945">7489 12279 86,'-28'10'41,"-7"-6"-2,10 0 0,2-6-49,4-13-29,26 3 1,3-8-3,16 1 1</inkml:trace>
  <inkml:trace contextRef="#ctx0" brushRef="#br2" timeOffset="157853.4981">8090 11849 67,'-16'8'41,"-13"0"-1,3 11 1,-11 4-33,8 14 0,-7 3-2,6 10 0,4 0-3,11 1 0,11-8 0,18-5-2,17-16 1,21-16-2,18-14-1,13-17-1,10-8-2,0-16-5,12 0-30,-18-13-3,-2 10 1,-25-9-1</inkml:trace>
  <inkml:trace contextRef="#ctx0" brushRef="#br2" timeOffset="158025.1003">8468 11704 92,'-61'42'38,"-6"6"2,15 18-2,1 6-34,16 5-3,16 2 0,13-1-3,15-2-3,4-17-21,25 5-14,3-19 0,14-8-2,-1-21 1</inkml:trace>
  <inkml:trace contextRef="#ctx0" brushRef="#br2" timeOffset="158383.9049">8705 11876 74,'0'0'41,"16"7"0,13-7 0,4-12-34,8 8-3,0 2 0,-1 3-1,-5 2-1,-10 9 0,-13 5-1,-13 9-1,-14 6 1,-12 13-1,-10 6 1,-4 9 0,-6-2 0,9 2 1,5-6-1,13-4 1,14-11-1,21-15 0,19-15-1,16-15-1,18-7-3,0-21-31,20 6-5,-2-15-2,9 6 0</inkml:trace>
  <inkml:trace contextRef="#ctx0" brushRef="#br2" timeOffset="159397.9179">9872 11643 60,'0'0'39,"12"-17"-2,-12 17 3,0 0-32,0 0-3,-8 10 1,4 17-1,-8 6-2,0 11-3,2 3 1,2 4-2,7 2-2,2-9-3,15 6-14,-2-24-20,10-5 2,-2-16-1,6-5 0</inkml:trace>
  <inkml:trace contextRef="#ctx0" brushRef="#br2" timeOffset="159585.1203">9736 11821 74,'-21'-2'40,"4"-6"0,17 8 2,15-13-35,16 6-1,10-3-4,9 0 1,5 6-8,-7-9-15,12 19-18,-9-5-4,-4 14 2,-13-2-3</inkml:trace>
  <inkml:trace contextRef="#ctx0" brushRef="#br2" timeOffset="159787.9229">9699 12234 79,'-5'14'41,"5"-14"-1,37 1 1,-1-14-37,23 0-2,14-3-1,4-3-4,10 12-26,-7-14-10,3 5 0,-10-3-2</inkml:trace>
  <inkml:trace contextRef="#ctx0" brushRef="#br2" timeOffset="161238.7415">11140 11651 29,'-20'5'35,"-4"3"2,-1 12 1,-16-4-19,16 23-6,-16-4-1,17 18-4,-4-1-1,15 11-3,7 0-1,13 1-2,14-7 0,16-8 1,16-13-1,15-14 0,8-17-1,5-17 1,1-16 0,1-11-1,-9-11 1,-12-4-1,-18-4 1,-18-2-2,-19 4 1,-19 3 1,-16 6-2,-14 5 1,-12 11 0,-5 6 0,1 7-2,4 8-1,16 13-5,-2-3-31,33 12 0,7-12 2,33 21-4</inkml:trace>
  <inkml:trace contextRef="#ctx0" brushRef="#br2" timeOffset="161425.9439">11947 11839 90,'-10'11'41,"-6"-14"1,1 1-3,-7-5-39,4-8-4,18 15-20,-14-25-15,20 13-1,-2-4 2,11 5-3</inkml:trace>
  <inkml:trace contextRef="#ctx0" brushRef="#br2" timeOffset="161691.1473">12310 11523 83,'0'0'41,"0"0"-1,-3 20 1,-7 0-36,5 13 0,-5 9-2,1 8-1,-4 7-1,2 2-3,3 3-1,-3-14-10,11 7-26,-2-17-3,10-3 1,0-14 0</inkml:trace>
  <inkml:trace contextRef="#ctx0" brushRef="#br2" timeOffset="165076.3907">12729 11580 38,'13'-14'33,"-13"14"3,0 0-2,0 0-23,0 0-4,-8 16 0,-9-8 1,5 12 0,-11-1-3,2 10 1,-6 1-1,7 5-1,0-4 0,8 2-2,12-7 1,19-7-3,19-8 2,18-12-3,13-10 1,13-6 1,10-5-4,-2-9-4,11 3-31,-21-5-1,-8 5 0,-17-5-2</inkml:trace>
  <inkml:trace contextRef="#ctx0" brushRef="#br2" timeOffset="165279.1933">13055 11489 80,'-49'66'43,"1"0"-2,8 13-1,4-12-36,13 4-4,15-3-1,7-19-22,16 3-15,2-19-3,12-5 1,1-16-1</inkml:trace>
  <inkml:trace contextRef="#ctx0" brushRef="#br2" timeOffset="166184.0049">5582 13469 62,'0'0'40,"23"2"-1,11-7 0,10-12-34,17-2-4,18-1 0,10-2-3,7 8-3,-9-5-19,5 16-13,-12 0-1,-9 11-1,-18-1 1</inkml:trace>
  <inkml:trace contextRef="#ctx0" brushRef="#br2" timeOffset="166371.2073">5852 13646 68,'-38'12'39,"19"5"-1,19-17 0,25-1-37,27-11-1,21-7-2,18 3-6,-1-15-28,18-5-1,-2-13-2,-2 0 1</inkml:trace>
  <inkml:trace contextRef="#ctx0" brushRef="#br2" timeOffset="166511.6091">6223 12958 71,'-79'-9'40,"5"-2"-2,18 9-2,20 10-68,14-6-5,22-2-2,34 13-1</inkml:trace>
  <inkml:trace contextRef="#ctx0" brushRef="#br2" timeOffset="166667.6111">6314 13869 83,'-30'32'40,"2"-15"-24,4-20-14,12-13-41,0-22-4,19-3 1</inkml:trace>
  <inkml:trace contextRef="#ctx0" brushRef="#br2" timeOffset="167057.6161">7337 13152 75,'12'7'41,"-4"25"0,-16 12-1,-1 14-39,-9 16-1,-3 10 0,3 5 0,-1-3-1,6-3-2,6-15-3,22-4-34,2-23 2,16-13-2,8-20 0</inkml:trace>
  <inkml:trace contextRef="#ctx0" brushRef="#br2" timeOffset="167198.0179">7811 13566 82,'-25'5'42,"6"8"-4,1-1-9,9-23-67,9 11-3,12-27-1,13 6 1</inkml:trace>
  <inkml:trace contextRef="#ctx0" brushRef="#br2" timeOffset="169491.2473">8491 13131 33,'13'-21'36,"-1"6"2,-5 2-1,-7 13-28,0 0-1,4 21 1,-19 1-2,1 17-2,-14 4 0,-2 14-2,-8 1 0,2 6 0,-1-5 0,8-5-2,8-6 1,14-6 0,21-15 0,19-13-1,23-15 0,18-14 0,20-13-2,12-11-1,15-5-4,-8-16-33,8 5 0,-18-5-2,-7 9 1</inkml:trace>
  <inkml:trace contextRef="#ctx0" brushRef="#br2" timeOffset="169694.0499">8889 13179 73,'-43'49'41,"17"15"-1,-1 1 0,21 9-37,-4 0-2,10-3-3,8 5-9,2-17-28,12-6 1,5-20-3,15-8 1</inkml:trace>
  <inkml:trace contextRef="#ctx0" brushRef="#br2" timeOffset="170084.0549">9998 12943 49,'0'0'40,"6"-14"-3,-6 14 2,0 0-18,0 14-19,-5 9-1,2 12 1,-3 8-1,0 7-2,4 6-3,-4-8-7,12 7-26,-3-12-1,9-5-1,-2-14 0</inkml:trace>
  <inkml:trace contextRef="#ctx0" brushRef="#br2" timeOffset="170271.2573">9859 13165 79,'0'0'41,"-13"-1"-3,26 2 1,7-6-38,9-6-4,17 10-9,-3-9-26,7 9 1,-5-3-4,2 9 2</inkml:trace>
  <inkml:trace contextRef="#ctx0" brushRef="#br2" timeOffset="170458.4597">9797 13657 80,'-24'15'42,"24"-15"-1,13-1 0,30-22-40,19-10-4,11-15-22,22 7-14,0-7 0,6 9-3,-7-3 2</inkml:trace>
  <inkml:trace contextRef="#ctx0" brushRef="#br2" timeOffset="171924.8785">11169 12973 7,'-9'-10'32,"-7"3"2,-6 3 2,4 16-17,-18-12-3,13 22-2,-19-7-2,12 17-4,-7-1-2,11 14-1,0 2-2,10 10-1,8 3 1,11 3-2,12-1 0,11 0 0,10-6 0,11-10-1,9-14 1,7-14 0,4-18-1,1-16 0,-2-18 0,-4-15 0,-6-15 0,-8-7 1,-10-7-1,-14-1 0,-12-2 0,-11 5 0,-13 8 0,-11 13 0,-9 13 0,-11 13 0,-4 18 0,-1 14-1,1 17-2,3 2-5,20 13-30,3-5 0,25 3-2,11-10 0</inkml:trace>
  <inkml:trace contextRef="#ctx0" brushRef="#br2" timeOffset="172112.0809">11945 13267 94,'-31'13'39,"5"-4"-1,3-9-25,2-17-53,20-1 0,4-8-1,9 2 1</inkml:trace>
  <inkml:trace contextRef="#ctx0" brushRef="#br2" timeOffset="172626.8875">12586 12634 75,'8'13'40,"-12"4"0,2 21 0,-10 9-36,-1 19-1,-8 11 0,-4 17-1,-8 7 0,-1 4-1,2-6-2,6-11-1,11-6-5,-2-25-32,25-5 0,5-24-2,19-8 1</inkml:trace>
  <inkml:trace contextRef="#ctx0" brushRef="#br3" timeOffset="187727.8811">13274 11346 38,'0'0'33,"0"0"0,0 0-2,3-16-24,-7 4-5,-6 1-2,-3 1 0,-11 5 1,-7 2 0,-9 3 0,-8 5 1,-9-3 0,-3 5 1,-7-6 0,0 2 1,-2-8 0,3 3 1,-2-8-2,5 2 0,-3-4-1,5 4 0,-5-3-1,1 5 0,-4 2 0,-6 2-1,-2 3 1,-4 1-1,-2 3 0,-2-1 1,-1 2-1,1 1 0,3-1 1,0-1 0,2 2 0,2 0 0,3 3-1,2 0 1,4 1 0,0 6-1,4 2 0,8 4 1,3 4-1,7 0 0,4 3 0,6 2 0,4 0-1,7 0 2,3-1-2,2 2 3,2 1-2,4 2-1,1 1 2,4 1-2,4 0 1,5 1 0,7-1 0,4 1-2,10-3 2,5-1 0,9-3 0,8 1 1,5 0-1,6-1 0,8-1 0,5-1 0,7-1 0,6 1 0,6-1 0,4-4 0,4-1 0,5-2 0,4-2 0,7-5 0,2-5 0,2-3 0,6-7 1,3-3-1,5-8 0,4-5 0,1-7 1,0-5-1,-2-8 0,1-6 1,-1-8-1,-2-4 1,-4-5-1,-8-3 0,-8-2 0,-10-3 1,-10 4-1,-16 2 0,-21 5 0,-21 4 0,-24 4 0,-22 5 1,-28 4-1,-25 4 0,-19 4 0,-16 1 0,-13 3 0,-10 0-4,4 8-30,-14-4-3,8 8-2,2-2 1</inkml:trace>
  <inkml:trace contextRef="#ctx0" brushRef="#br3" timeOffset="188897.8961">9055 11546 49,'0'0'32,"-26"-15"2,1 6-2,-9 1-30,-5-2-1,-3 2 0,-8 1 0,-4 2 0,-9 1 1,-4 2-1,-11 0 1,-2 1 0,-10-1 0,1 2 0,-6-3 1,0 3 0,-4-1-1,-1 5-1,-1-1 1,2 5-1,-1 1 1,0 5-1,2 1 0,3 3 0,2 0 0,6 0 0,3 1 0,4 1 0,5-3 0,6 1 1,5-2-2,5 3 2,5 3-2,4 2 0,4 4 0,5 3-1,3 3 1,4 4-2,5 4 2,5 1-2,6 0 2,4 4 0,9-1 0,5 0 0,5 2 0,7 0 0,6-1 0,4 4 0,2-1 0,5 1 0,5-1 0,3-1-1,7-2 1,4 0 0,9-6 0,7-2 0,8-10 0,8-3 0,5-9 1,9-5-1,7-5 1,6-4-1,1-4 0,4-2 0,1 1 1,1 0-1,-1-2 0,1 2 0,-3-2 0,-4-1 1,-4-2-1,-1-4 0,-5-2 1,-2-7-1,0-3 1,-5-7-1,-1-6 1,-2-3 0,-3-4 0,-6-4 1,-3-5-1,-4-3 0,-8-5 0,-6 0 0,-10-2 1,-5-2-3,-8 1 2,-8-1-1,-8 1 0,-11 2 1,-11 3 0,-12 2-1,-14 1 0,-15 6 2,-20 3-2,-19 8 1,-17 8-1,-16 10 0,-13 10 1,-12 5-2,-4 10-3,-2-7-30,26 5-4,17-15-1,30-7-2</inkml:trace>
  <inkml:trace contextRef="#ctx0" brushRef="#br3" timeOffset="189693.5063">15103 11730 41,'0'0'35,"-9"-12"2,9 12-2,-18-12-21,18 12-1,-21-4-5,21 4-2,-27 11-2,12 7 1,-5 6-3,1 12-2,0 11 1,0 10-4,6 8 0,0-2-8,16 5-26,2-14-3,15-4 2,6-20 0</inkml:trace>
  <inkml:trace contextRef="#ctx0" brushRef="#br3" timeOffset="190036.7107">15526 11681 60,'-26'15'40,"-13"12"-3,2 18 0,-8 8-29,8 16-3,-2 1 2,15 8-4,10-8 0,19-4-3,14-15 1,22-16 1,16-21-2,18-22 1,12-20-1,3-15 0,-2-12 0,-8-8 1,-14-5-1,-18-1 2,-24 4-2,-23 6 1,-20 11-2,-18 9 1,-11 9-1,-3 10 1,7 12-4,8 0-6,36 8-27,0 0-1,37 17-1,16-14 1</inkml:trace>
  <inkml:trace contextRef="#ctx0" brushRef="#br3" timeOffset="190239.5133">16627 11715 70,'-38'32'37,"-19"3"-1,-3 11 1,-9 2-29,4 5-6,0-1-1,8 1-2,12-5 0,11-12-2,21 4-16,7-27-17,20-8-1,9-19-1,17-7 1</inkml:trace>
  <inkml:trace contextRef="#ctx0" brushRef="#br3" timeOffset="190567.1175">16290 11312 76,'-51'8'39,"10"18"-1,-1-1 1,16 7-35,7-2-1,11 2-1,10-8 0,12-5-1,14-6 0,12-9 0,9-8-1,4-5 0,0-10 1,-3-2-1,-10-6 1,-11 0-1,-17 1 0,-16 1 0,-16 5 0,-15 4 0,-5 8-1,-8 7-1,4 9-1,0 6-2,14 18-9,3-5-24,23 12 0,6-5-1,24 8 2</inkml:trace>
  <inkml:trace contextRef="#ctx0" brushRef="#br3" timeOffset="190879.1215">16740 11884 70,'-15'34'36,"-11"-5"2,9 6 1,-5-10-31,13 9-2,4-6-1,12-2-1,9-9-1,13-7 0,9-10-2,5-7 1,2-8-1,1-8 0,-7-6-1,-8-3 1,-10 0-1,-15-1 0,-15 4 0,-11 4 0,-11 9-1,-10 7-1,-2 11-1,-2 3-4,17 16-25,-3-6-7,25 10-1,12-9-1</inkml:trace>
  <inkml:trace contextRef="#ctx0" brushRef="#br3" timeOffset="256515.3948">1583 14368 57,'0'0'38,"-10"11"0,-11 6-4,6 19-28,-14 12-4,5 13 0,-2 8-2,4 6-1,5-1 1,9-5-1,8-8 1,12-9 0,13-12 2,13-15-2,12-17 2,9-15-1,6-15 0,2-11 0,-1-9 0,-2-3 0,-11-2 0,-7 5 1,-15 8-2,-8 11 2,-12 16-3,-7 17 1,-6 20 0,-6 16-1,0 12 0,-1 7-1,5-1 2,7-3 0,5-12 0,7-16 2,7-25 0,9-22 0,4-25 0,6-20 0,-2-16 1,-2-13 0,-2-10-1,-9-4-1,-2 5-1,-8 7-2,-1 18-3,-13-3-16,14 29-17,-12 2-1,12 21-2,-2 0 1</inkml:trace>
  <inkml:trace contextRef="#ctx0" brushRef="#br3" timeOffset="256889.7996">2818 14036 65,'0'0'40,"-13"35"-1,-6-5 0,-1 19-34,-3 14-2,1 15 1,-5 10-3,-1 8 0,-1 1 0,5-6 0,3-10-1,7-13 0,7-18 0,7-23 0,11-22 0,7-21 1,9-21 1,7-14 0,3-11 0,0-5 0,-1 1-1,-3 9 1,-4 13 0,-5 19 0,-6 22-2,-8 22 0,-5 19-2,-5 12-1,1 12-1,-1 2 0,5 4-2,0-11-2,17 0-13,-5-29-14,23-4-4,-3-24 0,13-6 0</inkml:trace>
  <inkml:trace contextRef="#ctx0" brushRef="#br3" timeOffset="257467.007">3248 14683 52,'-11'28'39,"-1"-9"-2,14 7 1,3-14-25,15-5-11,13-12 0,9-7 2,0-8-1,4-4 0,-5-6-1,-5-2 0,-14 0 0,-10 2 0,-14 1-1,-10 6-1,-10 7 0,-8 6 0,-6 10 1,-2 11-1,2 8 0,5 9 0,5 5-1,11 2 0,11 0 0,13-5 0,13-8 1,12-9-1,10-10 1,9-9 1,3-8 2,1-2 0,-4-4-1,-4 1 0,-11 1 0,-7 8 1,-10 8-3,-10 10 0,-11 9-1,-8 7-1,-5 7 0,-4 3 1,0-1-1,2-3 0,5-9 2,10-21-2,10-1 2,12-23 1,11-12 1,8-10 0,3-5 0,4-1 1,-5 5-1,-5 12 0,-8 18 0,-10 16-1,-11 17-4,-9 12 0,1 17-9,-9-11-11,27 20-12,-9-17-7,26 1-2,6-18 0</inkml:trace>
  <inkml:trace contextRef="#ctx0" brushRef="#br3" timeOffset="258106.6152">4835 14737 44,'25'-7'41,"2"-5"0,16 6-1,-4-5-32,20 5-2,8-4-2,9 5-1,3-1-2,-2-1-3,1 2-3,-9-10-5,7 7-27,-20-9 0,-5 4-1,-17-10-1</inkml:trace>
  <inkml:trace contextRef="#ctx0" brushRef="#br3" timeOffset="258278.2174">5184 14173 67,'-44'-2'40,"4"1"-1,18 16-1,6 3-40,10-6-12,23 14-22,3-1-2,15 8-1,2 0 0</inkml:trace>
  <inkml:trace contextRef="#ctx0" brushRef="#br3" timeOffset="258403.019">5496 14796 61,'-29'43'39,"-9"-14"-1,9-6-6,15-5-59,2-23-10,22-5-4,7-15 2</inkml:trace>
  <inkml:trace contextRef="#ctx0" brushRef="#br3" timeOffset="258652.6222">5932 14590 66,'0'0'42,"-15"-3"-3,11 15 1,-4 6-37,0 10-3,-1 10 0,0 7-1,0 6-2,1 1-2,11 3-6,-4-20-28,20-9 0,3-24-1,16-13-1</inkml:trace>
  <inkml:trace contextRef="#ctx0" brushRef="#br3" timeOffset="258808.6242">6122 14214 54,'-50'-25'40,"4"22"-1,-4 5 1,12 12-30,8 6-9,12-4-3,22 5-5,-4-21-20,45 17-10,-3-12-2,13 6 0</inkml:trace>
  <inkml:trace contextRef="#ctx0" brushRef="#br3" timeOffset="259089.4278">6259 14532 62,'-19'56'41,"-13"-11"-3,6 5 1,-3-13-32,11-1-4,5-12 0,13-8-2,11-14 0,13-14-1,9-13 2,7-6 0,4-7 0,1-2 0,-5-3 0,-1 6 0,-13 6 0,-3 12 0,-10 12-2,-13 7 0,8 24-1,-12 2-1,2 11-2,1 3-2,8 8-2,-3-10-6,25 10-22,-9-19-5,22 1 0,-1-17 2</inkml:trace>
  <inkml:trace contextRef="#ctx0" brushRef="#br3" timeOffset="259541.8336">6895 14636 62,'-20'-28'42,"2"18"-2,-11-5 0,4 22-33,-4 5-3,5 16 0,-2 5-1,7 5-2,3 2 0,8-2 0,8-6-1,7-5 0,11-14 1,8-11-2,7-12 1,5-12 1,0-6 0,-1-8 1,0-2-1,-3 0 0,-5 4 0,-7 10 0,-6 14-1,-16 10 0,15 38-3,-17 12 0,-7 27 1,-9 21-1,-6 17 1,-4 11-1,-4 3 2,-2-2-1,-2-12 3,4-14 0,2-24 1,8-26-1,5-30 1,17-21 0,-8-37-1,14-18 1,6-26-1,4-23-2,6-14-1,0-13-2,8 14-10,-15-12-9,18 27-16,-9 5-2,18 29 1,-1 12 0</inkml:trace>
  <inkml:trace contextRef="#ctx0" brushRef="#br3" timeOffset="260041.04">8041 14554 73,'11'-1'43,"-11"1"-4,-1 22 0,-11 1-37,3 9 0,-7 7-1,5 7 0,1 3 0,6 1 0,9-6 0,11-6 0,12-12 1,12-14-1,14-15 1,4-13-1,5-15-1,-1-7 2,-8-5-1,-6-2 1,-14 3-1,-10 7 1,-15 7-2,-10 12 2,-10 14-2,-4 11 0,-1 12 0,0 7-2,5 10 0,4 3-2,11 4-2,3-13-8,26 14-14,-6-28-13,18-1-1,-2-21 2</inkml:trace>
  <inkml:trace contextRef="#ctx0" brushRef="#br3" timeOffset="260368.6442">8824 14678 72,'-15'-12'41,"3"17"-2,-8 1 2,6 10-37,-6 7-2,5 10-1,-2 1 0,6 3 0,6-3 0,6-5-1,5-10 2,6-10-1,10-14 0,7-14 0,10-11 2,-2-9-1,2-7-1,2-3 1,-4 3 0,-4 5-1,-7 10 1,-8 13-1,-18 18-1,8 11-1,-9 14-2,-8 6-3,9 14-3,-11-10-16,29 16-16,-4-16-1,25 3 0,10-19 1</inkml:trace>
  <inkml:trace contextRef="#ctx0" brushRef="#br3" timeOffset="260680.6482">9594 14488 68,'-15'-11'41,"3"12"0,-10 0 1,14 13-35,-20 5-2,0 15-2,-3 4 0,3 6-2,4-1 0,11 4 0,10-7-1,12-4 0,15-9-1,17-13-3,16-1-2,2-21-13,23 9-20,-15-16-1,6 2-3,-14-7 3</inkml:trace>
  <inkml:trace contextRef="#ctx0" brushRef="#br3" timeOffset="261320.2564">9917 14678 66,'0'0'41,"4"23"-1,-4-23 3,35 13-39,-12-7 0,9-4-1,1-4-1,2-3 0,-3-6-1,0-3 1,-6-5-1,-5-1 0,-8-2 0,-10 0 0,-5 1-1,-6 3 1,-8 4-1,-3 6-1,-4 7 1,-2 9 0,-2 8 0,1 9 0,3 5 0,5 5-1,7 1 2,9-2-1,9-3 1,14-8-1,11-11 1,13-11 0,9-10 0,5-6 0,2-9 1,2-5 0,-7-2-1,-7 3 0,-12 3 0,-10 5 0,-14 7 0,-13 13 0,0 0 0,-20 11-1,0 7 0,-1 5-1,0 5 1,4 1-1,4-2 0,8-2 0,3-7 1,2-18-1,18 6 1,-2-18 0,3-8 1,0-8 0,1-4 0,-3-2 0,-2 1-1,-1 4 1,-4 3 0,-2 7 0,1 5-1,3 3-1,5 2-2,3-1 0,9 2-2,1-13-6,22 14-12,-14-24-13,18 7-5,-8-16 0,9 2 1</inkml:trace>
  <inkml:trace contextRef="#ctx0" brushRef="#br3" timeOffset="261476.2584">11110 14090 75,'-20'7'41,"2"29"-2,-12 9 2,10 17-33,-6 9-4,8 7-2,4 2-1,5-4-2,8-5-1,2-14-4,10-1-12,-12-30-14,13-2-9,-12-24 0,11-1 1</inkml:trace>
  <inkml:trace contextRef="#ctx0" brushRef="#br3" timeOffset="261647.8606">10882 14356 87,'-23'-32'42,"12"20"2,1 2-2,21 23-34,4-6-6,13-3-3,13-1-4,5-10-9,32 13-12,-10-19-16,19 5-1,-9-12 0,11 7 0</inkml:trace>
  <inkml:trace contextRef="#ctx0" brushRef="#br3" timeOffset="262131.4668">11712 14364 54,'-1'-17'40,"0"7"-1,-14-8 1,1 15-31,-16-6-2,-1 13-2,-15 2 0,-1 13 0,-12 7-1,3 9 0,3 4 0,8 3-1,7-1 0,13 2-2,16-8 1,17-5-1,19-13-1,12-8 1,11-9-1,7-7 1,2-8-1,-1-8 1,-6-5-1,-7-4 0,-9-1 0,-8 0-1,-7 2 1,-10 5 0,-5 5 0,-5 9-1,-1 12 1,-10 10 0,-2 12 0,2 6 0,-2 10-2,4 4 0,3 4-2,5-8-2,13 3-6,-4-28-12,32 10-15,-14-24-4,18-2 2,-8-20 2</inkml:trace>
  <inkml:trace contextRef="#ctx0" brushRef="#br3" timeOffset="262303.069">12056 14455 88,'-12'-10'41,"0"27"1,-15 1-1,5 16-37,-4 4-2,3 3-2,3 2-1,6-5-2,11-5-1,0-19-10,25 6-11,-22-20-17,41-22 2,-13-11-1,9-3 1</inkml:trace>
  <inkml:trace contextRef="#ctx0" brushRef="#br3" timeOffset="262427.8706">12005 14097 85,'-45'-30'39,"8"20"-1,2 11-8,11-10-50,15 23-20,9-14 1,9 19-2,14-12 0</inkml:trace>
  <inkml:trace contextRef="#ctx0" brushRef="#br3" timeOffset="262864.6762">12225 14285 59,'0'0'43,"0"0"-1,13-1 1,-13 1-25,0 25-13,-7 3-1,-4 11-1,-10 7-1,0 5-1,-2 1-1,3-2 0,6-7 0,10-14 0,11-16 1,15-16-1,12-17 1,10-15 0,7-11 0,3-6 2,-2-7-2,-4 4 1,-7 6-1,-10 8 0,-9 17 0,-22 24-1,0 0 1,-1 31-1,-13 12 0,0 6-1,3 7-2,4-4-1,14-1-7,3-26-9,33 2-10,-3-31-12,24-10-1,-1-26 1</inkml:trace>
  <inkml:trace contextRef="#ctx0" brushRef="#br3" timeOffset="263036.2784">13087 13887 91,'-23'-11'41,"1"33"1,-21 15-3,11 26-33,-10 14-3,7 11-2,9 4-3,5-10-5,22 3-13,-6-27-12,24 0-8,-4-25-3,11-5 2</inkml:trace>
  <inkml:trace contextRef="#ctx0" brushRef="#br3" timeOffset="263223.4808">12684 14214 105,'-17'-13'43,"2"0"1,15 13-8,29 11-35,8-9-3,23 7-10,5-21-11,40 13-13,3-16-6,26 2-2,3-10 2</inkml:trace>
  <inkml:trace contextRef="#ctx0" brushRef="#br3" timeOffset="263941.09">14257 14140 45,'1'-28'37,"-3"12"2,-19 1-1,6 14-26,-23-1-3,4 17-1,-8 5-1,1 17-2,-2 7-1,8 9 0,2-1-1,13 1-1,7-8 0,16-9 0,14-18 0,18-20-1,19-19 0,15-13 1,9-13-1,3-6 0,-1 0 0,-4 1 0,-14 12 0,-13 16-1,-25 20 1,-20 19-1,-23 27 0,-16 20 0,-18 20-2,-12 16 3,-4 7-3,0 2 1,7-5 0,13-11-1,16-18 1,20-22 0,26-25 1,21-26-2,21-19 0,7-21-3,16-8-5,-6-25-9,18 7-14,-18-21-7,3 5-1,-19-14 1</inkml:trace>
  <inkml:trace contextRef="#ctx0" brushRef="#br3" timeOffset="264112.6922">14918 13373 90,'-14'27'39,"-14"5"2,0 19-5,-1 10-44,-6-8-16,19 16-14,0-8-1,21 7-2,9-14 2</inkml:trace>
  <inkml:trace contextRef="#ctx0" brushRef="#br3" timeOffset="264409.096">15441 13563 85,'12'-7'41,"-12"7"-1,3 35 1,-12 4-38,-3 14 1,-5 13-2,-3 10 0,-2 5-2,2 1-1,1-2-1,3-8-2,10 4-13,-11-28-15,17 3-7,-9-24-2,13-5 2</inkml:trace>
  <inkml:trace contextRef="#ctx0" brushRef="#br3" timeOffset="264721.1">15250 14028 90,'-18'-18'42,"18"18"-1,-24-4 0,24 4-35,4 17-4,14-11-2,14-4 1,7-3-1,13-4-1,7 0 2,4-7-1,2 4 1,-7-2 0,-9 4 0,-10 3 0,-12 5-1,-14 6 1,-8 4-2,-13 8 1,-7 5-1,-6 7 0,0 3 0,1 5 0,3-4-2,9-2 1,4-8-2,15-6-3,0-23-9,26 4-13,-10-27-10,14-3-1,-11-21 0</inkml:trace>
  <inkml:trace contextRef="#ctx0" brushRef="#br3" timeOffset="264877.102">15815 13774 76,'-34'-58'41,"4"21"0,-13-1-1,15 20-30,-2 9-4,12 15-4,13 10-6,5-16-14,32 37-12,-3-21-10,21 12-1,-3-10 0</inkml:trace>
  <inkml:trace contextRef="#ctx0" brushRef="#br3" timeOffset="265189.106">16051 14014 80,'-9'16'40,"19"6"1,2-15 0,23 1-36,5-7-1,12-2-1,4-8 0,5 0 0,-3-7-2,-9-5 0,-8-6 0,-12 0-1,-13-7 1,-12 0-1,-15 3 0,-8 2-1,-10 10 1,-10 11 0,-2 15-1,-8 15 2,1 13-1,4 8 0,7 9-1,10 0-1,15-5-1,17-11-1,28-6-11,7-33-9,36 0-15,2-25-3,22-6 3,-2-18 0</inkml:trace>
  <inkml:trace contextRef="#ctx0" brushRef="#br3" timeOffset="265438.7092">16858 13781 89,'-63'20'39,"4"17"1,-9-7 0,20 1-33,7 2-4,22-4 0,22-10-1,19-7 1,23-9-2,12-5 1,6-2-1,1-3-1,-6 2 1,-13 9 0,-17 8-1,-19 9-1,-24 13 0,-15 7-2,-12 9-1,-9-9-10,10 17-7,-16-27-11,24 5-9,3-24-1,30-12 0</inkml:trace>
  <inkml:trace contextRef="#ctx0" brushRef="#br3" timeOffset="266234.3194">13510 15201 61,'23'-15'41,"-3"24"-1,-20 9-1,-3 30-35,-17 9-2,-4 21 0,-11 10 1,-5 16-1,-7 0 1,3-1 0,2-17 0,13-7-1,7-25-1,14-25 1,8-29-1,30-26 0,5-27 0,11-22 0,11-12-1,-1-18 2,-1-8-1,-3-4 1,-6 5-1,-8 14 1,-9 14-1,-11 16 1,-4 20-1,-3 21 0,-1 27-1,4 27 1,3 20 0,7 19 0,4 13-1,5 17-1,4 8 0,4 5 0,-3 2 0,-1-3-1,-2-5-1,-6-15-3,1-6-6,-18-34-8,12 3-7,-24-51-12,0 0-4,-10-23 0</inkml:trace>
  <inkml:trace contextRef="#ctx0" brushRef="#br3" timeOffset="266405.9216">13612 15513 88,'0'0'43,"0"0"2,23-8-2,18 1-41,24-20-3,25-8-2,15-10 0,14 2-4,-8-17-12,19 21-11,-19-17-11,3 11-1,-21-8 2</inkml:trace>
  <inkml:trace contextRef="#ctx0" brushRef="#br3" timeOffset="266577.5238">14739 14962 80,'-24'52'41,"-10"6"-1,16 25 2,3 4-39,-4 14-2,3 8 0,3 6-2,4-1-2,2-20-8,20 6-14,-16-40-12,20-7-3,-7-33-2,14-20 1</inkml:trace>
  <inkml:trace contextRef="#ctx0" brushRef="#br3" timeOffset="266905.128">14625 15021 77,'0'0'43,"-9"10"-1,28 5 1,8-17-38,27 0-2,20-8-1,15 1 0,8-2 0,2 5-1,-2 5 0,-7 12-1,-17 15 0,-25 17 0,-27 19-1,-24 18 2,-31 19-2,-28 16 0,-24 10 1,-14 7-2,-8-5 1,3-12-2,12-15-2,10-35-11,42-12-8,15-61-5,55-16-12,22-47-1,37-19-1</inkml:trace>
  <inkml:trace contextRef="#ctx0" brushRef="#br3" timeOffset="267248.3324">15887 14789 73,'0'0'41,"0"0"1,-3 37 0,-1 7-37,4 22-1,-2 14-1,-2 22 1,-1 12-2,-5 13-2,-2 2 0,-2-3-2,1-9-1,0-21-4,16-5-11,-14-47-9,26-10-10,-15-34-5,35-28 2,-13-28 0</inkml:trace>
  <inkml:trace contextRef="#ctx0" brushRef="#br3" timeOffset="267529.136">15837 14972 73,'0'0'42,"0"0"0,28 6 0,17 3-36,11-6-3,16 3 1,5 0-1,6 8-1,-1 7 0,-4 10-1,-12 13-1,-15 14 2,-20 14-2,-23 12 0,-21 12 0,-23 8-1,-22 4 0,-18 3-1,-13-6 1,-10-10-5,3-11 1,6-27-4,25-6-10,1-50-8,44-6-9,11-45-7,39-23 2</inkml:trace>
  <inkml:trace contextRef="#ctx0" brushRef="#br3" timeOffset="267903.5408">17876 14781 68,'0'-21'41,"0"21"-2,-9 11 0,-1 23-36,-6 20-1,1 21 0,-5 18 0,0 13-1,0 6 0,4 1-1,4-5-1,4-16-3,13-9-10,-6-40-12,19-10-11,-5-33-3,12-11 1</inkml:trace>
  <inkml:trace contextRef="#ctx0" brushRef="#br3" timeOffset="268059.5428">17626 15303 80,'-31'13'41,"19"17"0,6-13 0,24-3-38,19-14-4,24-17-2,27-10-5,3-28-13,33 4-14,-9-22-3,14 4-2,-18-14 2</inkml:trace>
  <inkml:trace contextRef="#ctx0" brushRef="#br3" timeOffset="268402.7472">18586 14546 61,'-36'25'41,"-10"13"-2,10 28 1,-11 3-18,8 21-19,1 6 0,5 8-1,0-3 0,7-4-1,5-11 1,8-12-1,9-16 0,10-20 0,10-20 0,10-19-1,6-16 0,4-11 2,1-6-2,0-4 1,-4 1-1,-4 6 1,-8 10-1,-7 14 0,-14 7 0,4 30 1,-7 1-2,-3 6-1,2 6-1,1-3-5,13 6-7,-10-26-9,29 7-8,-8-30-10,21-3-1,-3-22 2</inkml:trace>
  <inkml:trace contextRef="#ctx0" brushRef="#br3" timeOffset="268730.3514">18795 15299 79,'-8'22'41,"-3"-11"0,22 10 0,0-13-37,18-3-1,13-6 0,8-5-1,1-6-1,-1-4 0,-4-7 0,-8-3 0,-10-6-1,-13 1 0,-14 0 0,-11 1 0,-12 7 0,-10 7 0,-7 11 0,-5 15 0,-3 15 0,0 15 1,4 13-1,6 8 0,14 3 0,12-3-3,17-3 0,15-19-5,34-3-9,8-40-10,48 0-7,7-35-7,38-7-2,15-24 2</inkml:trace>
  <inkml:trace contextRef="#ctx0" brushRef="#br3" timeOffset="269073.5558">20719 14756 72,'-46'22'39,"-18"8"0,0 30-3,-13 5-32,4 13-2,2 2-1,8 0-2,17-4-3,9-22-10,33-1-19,6-32-4,25-14-2,7-28 1</inkml:trace>
  <inkml:trace contextRef="#ctx0" brushRef="#br3" timeOffset="269401.16">20280 14599 73,'-21'26'40,"-3"-1"-2,13 9 0,0-6-33,14-4-3,10-12 0,10-8 0,7-14 1,8-11-2,4-12 1,1-7 0,-2-6 0,-8-3-1,-10 3 0,-12 5-1,-16 12 0,-15 13-1,-14 16 0,-14 13 0,-6 13 0,-3 10-1,9 10-2,6-3-4,27 16-13,2-20-13,36 7-4,9-16-2,29 2 1</inkml:trace>
  <inkml:trace contextRef="#ctx0" brushRef="#br3" timeOffset="269681.9636">20801 14976 75,'-17'36'40,"-14"-7"0,7 13-2,0-3-33,10 5-1,11 0-1,13-2 0,11-7-1,17-6 0,10-12 0,4-11 0,0-15-1,-2-15 0,-5-15 0,-7-11 0,-10-5-1,-14-7 0,-12 3-1,-10-5-1,-5 8-1,-9 5-2,-3 17-2,-10 6-4,10 26-10,-18-3-12,21 22-6,-5 1-2,18 12 2</inkml:trace>
  <inkml:trace contextRef="#ctx0" brushRef="#br3" timeOffset="273316.8102">2421 13534 64,'-81'-25'38,"1"9"-1,-11 6 1,-1 14-36,-3 17-1,0 19 0,-1 20-1,-5 23 1,-2 21 0,-3 21 0,0 11 0,4 8 0,9-2 0,17-6-1,15-12 2,29-11-3,25-22 2,28-20-1,28-25-1,23-22 0,25-22 0,14-18 1,5-16-1,-5-13 2,-13-6 0,-13-3-1,-24 2 2,-24 8-1,-27 11 0,-32 14 1,-24 17-2,-17 18 0,-15 18 0,-9 16 0,-5 20 0,2 15-1,10 13 1,17 8 0,18 3 1,23 0-2,25-5 1,28-7-1,31-12 0,33-11 0,27-13-1,24-13 0,26-14 0,16-13 1,13-18 0,12-14 0,6-14 0,-2-13 0,-5-10 1,-4-8-1,-13 0 1,-12-1 1,-16 8-1,-19 10 1,-18 11 0,-13 15 1,-12 18-2,-7 13 0,-6 15-1,2 9 0,9 10 1,13 7-1,18 2 1,17 0-1,22-8 1,20-8 1,25-12 0,23-17 0,22-16 1,14-21-1,14-19 1,12-17-1,7-11 1,-4-8 0,-9 1 0,-17 3 0,-24 13 0,-23 15-1,-34 18 0,-32 19 1,-36 22-1,-28 21-2,-29 18 2,-22 16-2,-15 11 2,-9 7-1,0 2 0,7 3 0,11-6 0,16-10 1,24-10 0,24-14-1,25-13 0,22-12 0,18-12 0,15-13 1,13-17-1,6-9-1,0-10 1,-1-7 0,-6-6 0,-11-1 0,-15 0-1,-21 8-1,-21 12 1,-24 13 1,-25 17-1,-25 16 1,-23 24-1,-21 17 0,-14 17 1,-7 14 0,-4 8 0,5 0 0,9-2 1,16-7-1,23-18 0,28-10 1,28-17-2,28-20 1,31-14 0,24-9-1,19-13 1,13-7-1,5-9 0,-1-2 0,-6-2 1,-10 4-1,-19 1 0,-18 10 1,-23 10 0,-21 12-1,-22 14 1,-22 12 0,-17 20-1,-20 7 2,-12 14-1,-8 5 2,1 6-2,6-1 2,13-2-2,19-8 2,26-14-2,28-11 1,32-16 0,33-15-1,29-15 0,27-12 0,20-16 0,15-15 0,11-11-1,4-5 0,-1-10 1,-9-2-1,-16 1 0,-21 5 0,-24 11 1,-29 17 0,-33 15 0,-30 20 0,-34 20 0,-27 14 2,-24 17-1,-14 11 1,-9 7-1,0-1 1,9 1 0,16-15-1,24-9 0,32-15 0,34-14-1,34-21-1,34-19 0,31-16-1,26-22 0,17-8-1,9-14 0,0-8 0,-10-16 0,-17-1 1,-25-1 0,-28 5 2,-37 4-1,-34 4 2,-40 8 0,-32 12 1,-38 14 0,-26 13 0,-23 13 1,-14 12-1,-10 11 0,0 9 0,3 5-1,12 1 0,14-5-1,19-11 0,21-16 0,21-18-2,22-18 1,11-21 0,17-23-1,2-16 1,1-12 0,-11-11 1,-19-5 0,-26-4 1,-33 2 1,-32 3 0,-40 9 1,-36 11-1,-34 12 1,-31 21 0,-24 21-1,-21 25 0,-13 22-1,-5 19 0,1 21-2,9 11 0,13 5 0,24-1 0,28-7 0,31-11 0,34-16 1,32-17 0,30-23 1,26-17-1,19-15 1,10-13 0,1-8 0,-8-3 0,-17-4 0,-22 1-1,-27 9 1,-32 9-1,-30 13 0,-31 14 1,-28 15-1,-24 18-1,-22 20 1,-16 22 0,-15 19-1,-3 17 2,-4 10-2,7 6 1,12 4 0,21-4 0,22-8 0,32-13 0,30-14 0,31-18 0,29-21 0,23-18-1,19-17 1,9-16-1,1-5 0,-7-6 0,-13 2 0,-21 7 0,-23 9 1,-27 13-1,-25 15 1,-22 12 1,-22 11-1,-19 12 0,-9 11 1,-9 13 0,-5 10-1,1 10 2,4 10-1,7 9 0,11 4 0,17 4 0,14-4-1,25-8 1,24-12-1,24-15 0,20-21 0,22-16 0,19-17 0,13-16 0,8-12 0,0-9 0,-4-7-1,-13 1 1,-16 8 0,-20 6 0,-19 17 0,-20 15 0,-25 20 0,-22 20 1,-16 25-1,-19 19 0,-10 18 0,-7 13 0,-1 8 0,4-2 0,10-5 0,15-11 0,16-16 0,19-17 0,23-20 0,18-22-1,14-19 1,13-15 0,8-13-1,2-11 0,-4-2 1,-7-2-1,-9 2 2,-13 8-1,-18 11 0,-17 14-1,-17 13 2,-18 19-1,-15 13 0,-11 12 0,-10 15 0,-3 5-1,1 4 1,6 0-1,10-3 0,19-8 1,20-12-1,21-9 0,23-19 0,20-12 1,20-15-1,14-13 1,10-14 0,2-8 0,0-8 0,-6-3 0,-10 2 1,-12 5-1,-14 7 1,-18 10 0,-17 13-1,-11 12 1,-14 14-1,-6 12 1,-7 9-2,0 7 0,3 3 1,11 3-1,12-2 0,14-6 0,17-3 0,16-8 0,17-9 1,14-9-1,12-8 1,8-10 0,3-13 0,3-8 2,-6-12-1,-6-10 0,-12-14 0,-10-5 0,-13-4 0,-13-1 0,-16 4-1,-13 6 0,-11 9 0,-9 11 0,-8 18 0,-8 11-1,-3 18 2,-4 13-1,6 10 0,1 9 1,1 3 0,6 3 0,9-8-1,11-7 1,11-12-1,10-12-2,11-4-7,1-21-8,23 14-8,-20-19-9,8 11-8,-11-6-3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11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582816"/>
              </p:ext>
            </p:extLst>
          </p:nvPr>
        </p:nvGraphicFramePr>
        <p:xfrm>
          <a:off x="214283" y="762000"/>
          <a:ext cx="8750332" cy="399288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out how long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kilosecond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megasecond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gigasecond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terasecond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are in terms of normal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push around the tricky prefixes we meet in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issued.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need to bring each time and what we can leave at home.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uncertainties in measurements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record the uncertainties that exist in all measurements (abs and other)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how to handle uncertainties in calculations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process uncertainties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71880" y="306000"/>
              <a:ext cx="8616960" cy="4508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7480" y="290520"/>
                <a:ext cx="8647560" cy="453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9720" y="549360"/>
              <a:ext cx="8956800" cy="5912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120" y="538920"/>
                <a:ext cx="8982360" cy="593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072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5840" y="361440"/>
              <a:ext cx="8253000" cy="3866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440" y="347400"/>
                <a:ext cx="8272440" cy="389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441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88720" y="347040"/>
              <a:ext cx="8853120" cy="5364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480" y="337320"/>
                <a:ext cx="8868960" cy="538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555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1440" y="252720"/>
              <a:ext cx="8109000" cy="6007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480" y="236880"/>
                <a:ext cx="8127360" cy="603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820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1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321</TotalTime>
  <Words>188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16</cp:revision>
  <dcterms:created xsi:type="dcterms:W3CDTF">2006-08-16T00:00:00Z</dcterms:created>
  <dcterms:modified xsi:type="dcterms:W3CDTF">2013-02-11T03:37:06Z</dcterms:modified>
</cp:coreProperties>
</file>