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2-06T22:47:46.52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10304 3958 79,'0'0'37,"12"20"0,-19 6-1,1 12-33,-3-1-1,6 0 1,4-10 0,14-11 1,19-32 0,27-28-1,32-37 1,37-35-1,32-28 0,27-22-2,19-9-5,1-20-17,11 25-14,-28 2-5,-9 30 0,-30 21-2</inkml:trace>
  <inkml:trace contextRef="#ctx0" brushRef="#br0" timeOffset="577.2">11522 6159 77,'-4'-13'38,"4"13"0,-13-1 1,0 21-31,3 20-1,-11 12-1,4 18-1,-4-3 0,10-2 1,16-21-3,31-33 1,40-57-2,53-54 1,64-58-8,46-66-15,75-23-10,8-45-9,36-14-4,-2-14-1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2-06T22:46:30.83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7380 3203 68,'-67'-4'34,"1"-5"-2,-2 1-3,1-11-29,4-3 1,0-3 0,4-1-1,-1 0 1,-2-3 0,0 4 0,-4 0 1,-4 5-1,-3 4 0,-9 9 0,-5 7 1,-8 4 0,-2 11 0,-6-1 0,3 7 1,0-3-1,5 3 0,6-8-1,8-2 1,6-5-2,5-4 1,8-4-1,2-3 0,3-4 1,1-5-2,1-5 1,-1-3 0,-3-3 0,-4-2 0,-4-2 0,-7 1 0,-7 2 0,-7 4-1,-4 7 1,-4 6 1,-6 7 0,-3 8 0,-2 14 0,1 9-1,3 11 1,3 11 0,4 9 0,7 8-1,8 3 0,9-1 0,12-9 0,11-7 1,10-11-1,10-11 1,7-11-1,7-16 0,3-10 0,1-10 1,1-10-1,-4-6-1,-6-8 1,-6-7-1,-7-5 1,-7-1-1,-10 4 1,-8 5 0,-8 9 0,-9 11 1,-10 13 0,-6 17 0,-10 18 0,-3 16 1,-8 19-1,2 17 0,-2 17-1,1 13 1,2 15-1,9 11 0,9 10 0,9 3-1,13 2 0,11-4 1,14-8-1,15-10 1,15-18-1,12-16 0,11-19 1,9-18 0,6-19 0,9-15 0,0-13-1,0-9 1,-4-7 0,-7-4 0,-12-2 0,-10 3-1,-16 7 1,-17 11 0,-13 20 2,-17 18-2,-12 24 2,-9 28-2,-14 27 3,1 25-2,2 23 2,5 17-2,5 11 0,16 6 0,13-3-1,18-7 2,21-10-3,22-10 1,23-16 0,22-11 0,22-17 0,13-16 0,15-15-1,9-12 1,8-16-1,-3-12 1,-4-13-1,-12-13 0,-11-7-1,-17-9 1,-12-3 0,-17-2 1,-18 6-1,-18 2-1,-18 7 2,-17 10-1,-18 15 1,-9 22 0,-9 21 2,-5 24-1,-3 20 2,3 27-2,5 25 2,15 18-1,14 8 0,17 1-2,18-7-1,19-6 0,19-18-1,21-23 3,20-24-3,15-26 2,13-23-2,9-21 2,9-19 0,5-20 0,1-18 0,-6-13 0,-5-10-1,-9-8 1,-11-2-1,-12 1 1,-14 6 0,-14 8 0,-14 16 0,-11 18-1,-11 20 1,-6 21-2,-5 21 2,0 19 0,1 14 0,7 10-2,8 5 2,15 0-2,16-6 3,17-12-2,23-14 2,26-17-3,25-21 2,25-20 1,27-22-1,19-25 0,25-24 0,13-22 0,16-20 0,0-18 0,3-12-1,-7-8 1,-7-2 0,-13 4 0,-16 11 0,-17 12 1,-22 16 0,-17 21 0,-18 23 0,-13 22 0,-19 23 0,-7 24 2,-11 21-2,1 19 0,1 19 0,8 10 0,8 4-1,16-4-1,22-11 1,18-20-2,31-26 2,27-32-1,27-33 2,25-34-2,25-36 1,19-27 0,13-23-1,7-13 1,-2-11-1,-9-1 1,-13 4-1,-19 13 0,-23 20 0,-28 22 1,-31 25 0,-28 25 0,-31 33 0,-24 27 1,-24 27 0,-12 20 1,-13 19-1,-5 12 0,3 7-1,13 1 1,17-12-1,22-10 0,29-22 0,27-22-2,32-29 2,27-28 0,29-28-1,22-24 2,17-21-3,10-20 2,7-10-1,-3-7 0,-9 3 0,-14 3 0,-24 13 2,-25 12 0,-34 20 0,-29 23 1,-38 25-1,-30 23 0,-34 20 1,-21 25 0,-19 20-2,-12 13-1,-6 10 1,4 3 1,8-4 0,17-8 2,22-13-3,27-20 2,28-23-2,24-24 0,29-29 0,17-23-3,20-23 2,5-22-2,4-14 3,-10-13-2,-11-6 3,-17-2-1,-27 7 1,-25 7 0,-30 14 2,-28 19-1,-29 17 1,-23 19-1,-26 18 1,-15 20-1,-17 12 0,-8 14-1,-5 5-1,0 2 2,7-1-2,11-8-1,12-11 0,19-16-1,21-20 3,18-21-2,20-20 2,15-17-2,10-14 2,5-9-2,-1-4 0,-7 0 1,-13 3-1,-15 4-1,-18 6 1,-19 2-2,-16 2 0,-18 3 2,-14 0 0,-12 2 1,-13 3-1,-8 4 2,-9 4-1,-6 9 2,-5 9 0,-2 11-1,2 11 1,5 10-1,7 11 0,8 9-1,9 5 0,9 1-1,11-3 0,8-15 0,10-10 0,5-19 0,7-20 0,5-21 0,3-20 1,-2-16 2,-6-14-1,-8-5 0,-8-8 0,-10-4 0,-9 3 1,-9 5-1,-6 7 1,-4 9-2,-2 14 1,1 16 0,0 10 0,3 23 0,3 15-1,2 17 0,5 13 0,1 8-1,4 5 1,4 2-2,4-1 2,3-6-1,2-12 0,6-17 0,3-14 1,4-17 0,3-17-1,1-16 0,-2-12 0,-3-9 1,-5-4-1,-12 0 2,-11-1-2,-15 5 1,-16 9 1,-16 13 0,-18 16 0,-17 14 0,-17 16 0,-11 17 0,-10 20 0,-7 15-1,-3 13 1,-1 9-1,8 7 0,7 1 0,15-1-1,15-8 0,15-7-1,14-11 1,11-13-2,11-15 2,2-13-1,-2-12 1,-7-8 0,-14-4 1,-16-5 0,-20 3 0,-25 3 0,-20 9 1,-21 10-1,-21 18 1,-18 14 0,-14 19 0,-15 18 0,-9 16 0,-2 20-1,-3 11 0,0 11-1,6 4 0,11 0 0,14-9-1,21-12 1,20-15-1,24-20 0,23-21 0,23-20 0,16-22 0,13-16 1,7-14 0,-2-9 0,-6-2 0,-12-2 2,-17 6-2,-19 6 2,-18 12-1,-20 15 1,-17 23 0,-19 17 1,-13 19 0,-9 22 0,-5 17 1,-1 17-2,4 7 1,9 3-1,12-6 0,19-8-1,22-16-1,22-16 0,22-14-1,18-23 1,19-14 0,12-16 0,6-9-1,4-9 1,-7-1 0,-8-3 1,-11 3 0,-12 8 1,-16 10-1,-17 13 1,-16 15 0,-17 18 1,-11 16-1,-14 18 0,-7 11 1,-5 13-2,1 7 1,6-1-1,11-3 1,18-10-1,19-10 0,22-13-1,19-14 0,19-17 0,15-15 0,12-11 1,4-11-1,1-6 0,-6-4 0,-6 0 1,-11 0 0,-14 4 0,-15 10-1,-19 11 1,-18 14 0,-17 14 0,-17 15 2,-17 19-2,-12 14 1,-12 14 0,-2 10 1,1 7-1,7 1 1,9-6-1,19-11-1,21-20 0,23-20 1,22-27-2,21-23 1,16-22-1,8-15 1,8-10 0,-2-4 0,-9 7 0,-18 16 0,-19 28-2,-25 23-5,-14 45-30,-33 18-2,-11 40 0,-21 15-3</inkml:trace>
  <inkml:trace contextRef="#ctx0" brushRef="#br0" timeOffset="982.8">11576 10313 58,'1'-30'40,"-10"10"-3,-23 4 2,-14 18-25,-20 4-9,-5 17 1,-11 13-2,-4 18 0,-5 11-1,4 12 1,5 1-3,17 1 3,15-10-2,19-9 0,21-16-1,25-17 0,25-24-1,25-23 1,24-20 0,15-16-1,7-7 1,4-5 0,-7 1 0,-12 7 0,-16 12 0,-19 15 0,-21 23 0,-17 24 0,-15 24 0,-15 22 0,-10 22-2,-5 16 0,-4 15 0,1 9 0,0 2-1,3-6 0,7-11-1,7-21-4,24-14-25,1-33-9,18-20 1,5-35-2</inkml:trace>
  <inkml:trace contextRef="#ctx0" brushRef="#br0" timeOffset="1170">12391 10370 101,'-7'44'41,"-9"18"0,0 23 2,-12 0-43,5 14-2,5 6-1,2-7-6,16 7-29,-7-16-4,13-5 2,4-18-3</inkml:trace>
  <inkml:trace contextRef="#ctx0" brushRef="#br0" timeOffset="1918.8">13269 10356 55,'12'-13'38,"-2"3"-2,-7-1 3,-3 11-26,-16 0-5,4 13 0,-16 3-3,0 14 0,-8 8-2,0 7 0,0 4-2,5 3 1,7-2 0,10-5-1,13-6-1,16-11 1,14-13-1,16-9 0,13-8 0,15-5 0,8-4 0,2 2 0,0 3 0,-8 7 0,-10 10 1,-13 11-1,-17 13-1,-18 10 1,-17 9 0,-14 4-2,-11 5 1,-9-3-2,-3-1-1,-4-15-7,17-5-28,-10-23 0,22-10-2,2-21 1</inkml:trace>
  <inkml:trace contextRef="#ctx0" brushRef="#br0" timeOffset="2121.6">13339 10367 98,'-41'23'44,"8"-9"-1,20-2-3,13-12-36,29-25-5,26-7 1,22-12-2,18 0-6,3-14-30,24 5-1,1-5-2,8 11-1</inkml:trace>
  <inkml:trace contextRef="#ctx0" brushRef="#br0" timeOffset="2542.8">14248 10411 93,'22'-20'38,"13"-16"5,23 2-4,7-9-36,8 0-2,3 5 1,-3 9-1,-13 11 0,-9 12 2,-16 14-3,-16 17 0,-15 13 0,-14 16 1,-13 13-1,-12 15 2,-9 5-1,-3 3 1,-1-1-1,4-6 1,6-10-1,10-13-1,13-14 0,15-19-1,17-15 1,18-16-1,17-13 0,14-16-2,19-9-2,3-17-4,23-1-29,-10-15-2,7 5 0,-10-9-4</inkml:trace>
  <inkml:trace contextRef="#ctx0" brushRef="#br0" timeOffset="2761.2">15452 10040 104,'-13'15'41,"0"-3"1,14 21-5,0-6-34,9 14 0,-3 11-2,-2 16 2,-5 14-3,-3 11 0,-5 8-4,-9-6-6,5 5-31,-8-18 0,12-6-1,1-25-2</inkml:trace>
  <inkml:trace contextRef="#ctx0" brushRef="#br0" timeOffset="4274.4">18035 10183 64,'0'0'36,"13"-12"-1,-13 12 1,0 10-26,-3 17-5,-9 4-2,-1 18 0,-9 11-1,2 12 1,-7 4-2,4 2 2,0-6-1,6-6 0,3-13 1,7-12-1,7-22 0,0-19 0,16-22 0,4-20-1,2-18 1,3-11-3,1-17 5,2-10-3,-2-10 2,0 2-3,-3 6 3,-3 13-2,-4 13 1,-5 14 0,-1 16-1,-1 22 0,-9 22 0,18 22 0,-8 20 0,1 17 0,3 13-2,4 15 1,2 10-1,4 3 1,-1 4-4,-1-11 2,2-7-5,-4-22-4,8-3-27,-14-28-1,2-9 0,-16-24 0</inkml:trace>
  <inkml:trace contextRef="#ctx0" brushRef="#br0" timeOffset="4446">18141 10392 96,'-17'-3'38,"6"-1"1,11 4-2,0 0-34,38 3-2,3-8-2,10-5-4,18 6-5,-7-11-27,19 6 0,-4-8-1,2 6 1</inkml:trace>
  <inkml:trace contextRef="#ctx0" brushRef="#br0" timeOffset="4648.8">18870 10227 85,'-17'-1'39,"-15"0"-2,4 12 1,-11-2-26,8 12-6,-3 6-3,8 11 1,0 8-3,11 7 1,6 1-2,10-1 1,14-4-3,9-16-2,24-4-15,2-33-19,23-13 0,2-28-3,19-13 3</inkml:trace>
  <inkml:trace contextRef="#ctx0" brushRef="#br0" timeOffset="4976.4">19507 9586 108,'-41'46'39,"2"26"3,-6 4-3,3 18-33,7 3-4,7 7 3,5-2-4,4-3 2,7-12-2,7-12 1,6-14-2,8-18 1,7-20-1,7-21 1,8-17-1,7-13 0,3-12 2,1-3-4,2-5 4,-6 6-2,-3 6 1,-7 14-1,-6 14 0,-8 14 0,-7 13-1,-6 12 1,-2 10-4,-1 1-1,6 17-22,-5-17-11,13 5-3,-4-19 0,16-1-1</inkml:trace>
  <inkml:trace contextRef="#ctx0" brushRef="#br0" timeOffset="5132.4">19908 10540 117,'-16'-7'41,"5"7"1,-8-13-3,8 9-38,11 4-15,-17-33-24,22 17-4,-5-8 1,15 7-2</inkml:trace>
  <inkml:trace contextRef="#ctx0" brushRef="#br0" timeOffset="5460">20795 9565 101,'0'0'37,"-15"12"3,12 18-2,-9 9-33,5 11-1,-1 8-2,1 15 2,-3 4-3,1 8 0,0 0-2,1-3-1,7 2-5,-6-17-26,18 2-7,-4-19 2,12-9-4</inkml:trace>
  <inkml:trace contextRef="#ctx0" brushRef="#br0" timeOffset="5850">20993 10187 107,'0'0'41,"0"0"-2,17 8-1,-17-8-35,36 0 0,-4-6-1,11-2 0,3-6 0,5-3 0,0-6-1,-2-2 0,-7-4 1,-10 1-1,-11 0 0,-13 4 0,-12 3 0,-9 8-1,-12 5 1,-6 9-1,-6 9 1,-3 11 0,0 9 0,3 7 1,3 4 0,10 5-2,10-2 0,12-5 0,12-4 0,16-11 0,14-5-3,11-16-7,24 4-21,-3-22-12,15 1 3,-6-14-1,6 3 0</inkml:trace>
  <inkml:trace contextRef="#ctx0" brushRef="#br0" timeOffset="6130.8">21897 9999 121,'-24'8'39,"9"13"3,-5-12-8,10 13-30,0 3 0,6 10-1,0 1 0,5 3 0,3 0-1,3 0-2,1-3 0,3-6 0,3-8 0,3-11 0,2-12 0,6-9 0,2-15 0,2-12 0,1-11 0,1-7 0,0-10 0,-3-1 0,-1 1-2,-9 2 0,-2 14-7,-15-2-26,8 25-6,-13 0 1,4 26-1</inkml:trace>
  <inkml:trace contextRef="#ctx0" brushRef="#br0" timeOffset="6567.6">22316 10015 108,'-9'24'40,"-8"-9"1,11 5-1,6-20-31,-4 11-5,20-11-2,11-2 0,8-5-1,8-1 0,7-6 0,0-1 0,-2-2 0,-1 1-1,-13-4 1,-5 0 0,-13 0-1,-10-1 2,-12 0-2,-9 1 0,-7 2 0,-7 6 0,-2 6 0,-4 7 0,1 11 0,-1 9 0,2 13 0,5 10 0,3 4 0,7 3 0,8-4 0,10-1 0,14-13 0,13-14 0,13-13 0,15-19-3,18-2-18,0-32-19,14 1-1,-4-24-1,5 4 0</inkml:trace>
  <inkml:trace contextRef="#ctx0" brushRef="#br0" timeOffset="6770.4">23175 9418 114,'-26'24'43,"4"22"2,-4 1-2,12 17-36,-4 2-4,8 11-3,2 4 0,3 0 0,2 0 0,3-7 0,2-6 0,-2-21-11,12 2-31,-15-22-2,9-1 2,-6-26-3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2-06T22:46:48.477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context xml:id="ctx1">
      <inkml:inkSource xml:id="inkSrc1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2-06T22:46:48.727"/>
    </inkml:context>
  </inkml:definitions>
  <inkml:trace contextRef="#ctx0" brushRef="#br0">2116 3041 53,'-7'-20'30,"-1"8"0,-6-7 0,-2 4-28,-1 0-2,-3 0 2,-2 2-1,-3 1 2,-1 5 0,-5-6 0,2 6 1,-8-7 0,2 7 1,-9-5-1,4 4 0,-7-6-2,1 5 0,-5-3-1,1 8 1,-6-1 0,2 8 0,-3 5-1,-2 11 0,-3 11 1,-4 8-1,-1 9 0,-2 9 0,0 7-1,3 6 1,4 3-1,4 0 2,6-6-2,7-4-1,8-5 2,13-8-3,10-4 2,9-4-1,8-7 0,9-1 0,6-3 0,10-4 1,5-1-1,-1-3 1,-1-4-1,-1-6 1,-4-2-1,-6-6 1,-9 0 0,-11-4 0,0 0 1,-27 16 0,-4-2 1,-9 11 0,-11 8 0,-4 15 0,-5 13 0,0 15 0,-3 15-1,2 12 0,-2 10-1,9 9-1,1 5 1,4-2-2,9-2 2,12-8-1,12-11 1,19-12-1,16-15 1,16-12 0,16-16 0,11-9 1,11-11-2,4-10 1,0-4-1,-6-4 1,-6-2-1,-10-1 0,-12 3-1,-13 2 1,-16 4 1,-13 5 0,-13 6-1,-11 5 1,-13 11 2,-7 9-1,-7 12 1,-2 12 0,-3 14 1,1 12-1,0 13 0,9 13 0,8 7-2,10 6 1,9 2-1,11-1 0,12-6 0,12-6 1,9-12-1,8-13 0,10-13-1,2-16 1,6-15-1,2-15 1,-3-14-1,-2-8 1,-6-12-1,-4-3 0,-14-5 1,-8 0 0,-17-5 0,-2 17 0,-18 2 0,-16 8 1,-10 17-1,-8 15 0,-10 17 0,-6 21 0,-4 15 1,5 15-1,3 8 1,14 9-2,11 0 1,19 0 1,15-6-1,20-7 0,18-11 1,17-8-1,15-12-1,13-13 1,9-14 0,6-13 0,5-16 0,-1-11 0,-5-10 0,-7-9 0,-15-6 0,-10-1 1,-17 0-1,-14 2 1,-18 8-1,-14 4 1,-16 11-1,-13 8 0,-11 12-1,-8 10 1,-6 12-2,-5 12 2,-1 14-1,2 6 2,9 8-2,8 5 1,10 1 0,10 1 1,12-3-1,18-6-1,14-9-1,16-10 1,13-12 0,18-12 1,13-13-1,9-13 1,6-14-2,-3-12 2,-4-6 0,-10-9 0,-11-2-1,-16-3 0,-17-1 0,-16 1 0,-16 3 2,-15 3 0,-15 6-1,-9 11 1,-15 9 0,-9 10-2,-7 15 2,0 18-2,2 13 0,6 17 0,10 9 1,11 7-1,21 4 0,23 2 2,21-7-2,25-9 2,23-14-2,19-14 0,21-17 1,23-16 0,19-17 0,10-17-1,8-16 1,5-15 0,-1-12 0,-3-5-1,-9-8 1,-12-3 0,-15 2 0,-16 6-1,-16 7 1,-20 9 0,-14 13 0,-14 10 0,-12 16 1,-8 14 0,-5 13-1,-2 11 1,5 11-2,7 8 1,11 3 0,16 2 0,19-6-1,17-3 0,20-10 0,22-12 2,21-13-1,18-14 0,15-15 0,12-16 0,6-15 0,5-17 0,-2-12 1,-6-11-1,-10-7 0,-12-5 0,-14 3 0,-16 3 1,-19 12-1,-18 16 1,-21 18-1,-17 21 0,-18 22 1,-13 25-1,-13 18 1,-6 17-2,-3 13 2,3 5-1,7-1 0,13-10-1,21-15 1,20-20 0,25-23 0,24-26 0,25-24 1,22-21-1,18-14 0,10-10 0,3-3 0,1 0 0,-8 9 0,-15 10 1,-13 15-2,-18 13 2,-20 14-1,-16 13 1,-15 14-1,-11 10 0,-10 9 1,-6 6-1,0 6 1,3 2-1,7 1 0,11-5 0,11-5 1,12-8-1,15-15 0,18-13 0,14-18 0,14-18-1,12-21 1,9-17 0,8-19-1,6-11 0,-2-2 1,-9 1-1,-12 7 1,-17 15 0,-24 19 0,-22 24 0,-26 27 0,-27 29 1,-22 22 0,-16 21 0,-11 16 0,-6 12 0,2 6-2,5 3 1,17-7 0,19-10-1,24-16 0,23-17 1,30-21-1,25-21 0,22-20 0,23-22 0,18-17 0,10-15 1,8-10 0,1-8-1,-7 0 1,-11 2 1,-13 8-1,-20 10 1,-24 15-1,-21 16 1,-26 14 0,-18 22-1,-22 13 1,-11 17 0,-11 9 0,-5 9 0,0 4-1,4 1 1,9 1-1,12-9-1,15-8 1,13-11-1,18-15 1,17-14 0,19-17 0,12-21 0,15-20 0,6-12 0,6-15 0,2-9 0,-2-8 0,-14 0 1,-15 4-1,-17 8 1,-22 15-1,-20 12 1,-22 17 0,-21 17 1,-21 16-1,-14 13-1,-11 14 1,-11 10 0,-3 9 0,-3 3-1,5-2 1,7-2-1,11-8 0,15-10 0,21-13 0,17-12-1,21-19 1,18-16 0,14-17-1,9-18 1,4-10-2,-2-17 0,-11-8 1,-12-12 1,-21-4 1,-28-14-6,-43 76 3,-23-81-1,-27 13 1,-19 22 2,-18 14-1,-8 20-1,-6 16-2,3 28 6,24-62-4,5 92 3,18-7-3,10-11-1,19-16 1,10-20-2,14-21 3,11-25-1,7-23 2,4-20-1,-4-14 2,-9-12-3,-13-8 3,-14-2 1,-16 1-3,-18 8 1,-19 7-1,-12 13 0,-13 16 2,-9 18 0,-8 17-1,-6 20 1,-6 16 1,3 20 0,6 10 1,9 9-1,12 0 0,16 1-1,18-4 0,18-10 0,21-12-2,12-14 1,9-11-1,8-18 0,0-14 1,-4-15 0,-4-14 0,-10-11 0,-11-9 0,-13-7 0,-11-7 1,-13-4 0,-16 3-2,-12 8 0,-13 10 2,-5 17-1,-14 14 1,-4 22-1,-7 21 1,0 22-2,6 17 3,7 11-2,10 10 0,12-2-1,19 1-2,15-10 2,20-10-2,16-14 1,9-15-1,3-16 2,0-14-2,-6-11 3,-14-11 1,-18-7-2,-23-6 3,-22 1-1,-23-2 0,-21 4 1,-21 3-1,-14 12 1,-14 15 0,-9 16 0,-8 17-1,-2 20 1,-6 17-1,3 17 0,4 16-1,4 4 0,12 3-1,10-4 0,13-4 0,11-10 0,11-9 0,6-12-1,2-13 1,-2-12-1,-7-10 1,-12-8-1,-14-9 2,-17-3-1,-15-1 0,-20 2 1,-16 1 0,-12 6 1,-12 6 0,-5 11 0,-5 16 0,1 12 0,-4 16 0,6 21 0,4 21-1,7 16-1,3 13 0,8 10-1,11 1 1,8-4-1,19-8 0,15-21 0,14-18 0,11-24 1,11-27-1,6-21 2,0-18 0,-5-17 3,-16-6-2,-15-8 2,-19 1-1,-20 4 1,76 60-1,-15 1 0,-125-30 1,-28 25-2,-25 26 1,-5 25-1,-15 23 0,2 26 0,-8 19 0,12 16-2,41 1 1,10-1-2,14-13 2,18-10-2,18-16 1,17-16-1,17-20 1,11-18 0,10-21-1,6-18 1,2-12 0,-6-13 0,-8-7 1,70 35 0,-19-3 0,-5 1 1,-20-1 0,-11 3 0,-19 2 2,-9 11-2,18 14 1,-236-8 0,-16 25-2,-6 25 1,-3 28-1,0 23 0,41 22-1,54 9 0,93-22 1,18-14-2,22-19 1,14-21-1,15-27 1,8-25 2,8-20-2,1-16 1,-4-12 0,-9-7 1,-10 0 0,-15 7 1,-14 16 0,-12 22-1,-18 25 0,-10 22 0,-12 30-1,-12 23 0,-6 19-1,0 19 0,-1 5 1,9 2-3,16-8 3,16-9-3,19-21 3,27-18-2,23-22 1,20-18-1,23-16 2,13-9-1,5-4 1,1 5 1,-4 13-1,-13 20 1,-15 26 0,-16 22 1,-16 19-1,-9 6-5,16 18-19,-3-27-11,35-18-4,32-38-2,50-42 0</inkml:trace>
  <inkml:trace contextRef="#ctx1" brushRef="#br0">18292 6822</inkml:trace>
  <inkml:trace contextRef="#ctx0" brushRef="#br0" timeOffset="873.6">11191 2754 76,'2'-14'39,"-16"-13"-2,1 9 1,-14-7-32,-4 8-1,-12 5 0,-2 14-1,-12 11-1,0 13 2,-2 12-3,5 12 1,6 2-1,13-2 0,18-3-1,18-9 1,25-16 0,19-17-2,22-16 0,20-18-1,10-10 2,3-9-2,-4-2 2,-8 1-1,-16 9 1,-14 9-2,-18 12 2,-20 21 0,-18 19 0,-12 21 0,-11 18 0,-7 10 0,-3 10-1,0 7 1,4 1-3,6-9 1,16-13-3,10-32-10,30-10-24,3-32-2,25-12 0,1-27-1</inkml:trace>
  <inkml:trace contextRef="#ctx0" brushRef="#br0" timeOffset="1060.8">12092 2510 86,'-31'33'39,"9"20"2,-12 4-1,5 16-23,-2 10-18,5 2 1,8 0-2,5-17-9,20 4-25,3-23-2,22-9 0,5-27-2</inkml:trace>
  <inkml:trace contextRef="#ctx0" brushRef="#br0" timeOffset="1357.2">12506 2635 100,'-14'-2'40,"-14"5"1,5 24-2,-14 3-36,13 5 0,4 3-1,11-1 1,12-3-1,13-7 0,14-5-1,13-6 0,9-4 0,7-2 0,-1 0-1,-1 3 1,-12 6-1,-10 6 0,-18 8-1,-14 3 0,-14 5-2,-11-3-1,1 8-11,-13-23-23,15 0-2,-3-23 0,22 0 0</inkml:trace>
  <inkml:trace contextRef="#ctx0" brushRef="#br0" timeOffset="1528.8">12683 2559 118,'-24'-4'43,"14"17"1,10-13-3,0 0-41,39-8-2,9-5-3,28 10-10,0-21-20,34 14-6,6-13-1,21 12-1</inkml:trace>
  <inkml:trace contextRef="#ctx0" brushRef="#br0" timeOffset="1965.6">13691 2696 101,'-12'-21'39,"29"7"1,6-14-2,13 2-37,11-1 0,8 1 0,-1 5 0,0 8-1,-4 6 2,-7 10-1,-13 11 0,-11 10 0,-16 10 0,-10 7 1,-14 5 0,-8 5 1,-9 3-1,-3 2 1,0-5-2,5-3 2,7-8-2,15-4 1,14-11-1,18-9-1,19-8-1,15-13-2,16-9 0,10-13-4,16 5-20,-12-24-15,12 5 3,-14-16-4,-3 7 3</inkml:trace>
  <inkml:trace contextRef="#ctx0" brushRef="#br0" timeOffset="2152.8">14681 2442 106,'-14'34'41,"-8"3"0,7 19 0,-1 5-37,1 12 1,1 2-3,3 3 1,4 0-4,2-9-2,13 8-17,-10-23-18,16-3-4,-5-22 1,12-7-3</inkml:trace>
  <inkml:trace contextRef="#ctx0" brushRef="#br0" timeOffset="3198">16304 2929 93,'4'-20'39,"-4"20"0,3-13-1,-3 13-35,-13 38-2,1 4 0,-5 9 1,-2 14-2,-4 4 2,2 5-2,-1-9 2,7-8-2,2-13 1,6-11 1,6-17-1,1-16-1,21-30 1,-4-11-1,5-12 0,1-11 1,3-10-1,-3-5 1,-5-1-1,-1 10 0,-8 11 0,-2 13 0,-6 11 0,-2 16 1,1 19 0,-5 10-1,4 18 1,5 5 0,6 5 0,9-1 1,11-2-1,14-9-1,11-15 1,12-8 0,9-18-1,0-10 2,1-11-1,-7-3-1,-9-4 1,-14 5-1,-12 7 1,-12 2-2,-14 15 1,-9 14 1,-6 18-1,-7 16 2,-5 16-2,-3 11 0,2 13 0,0 9 0,5 7-2,4-4-2,11-2-3,4-21-10,25 4-19,-3-29-5,19-4 0,-1-26-1</inkml:trace>
  <inkml:trace contextRef="#ctx0" brushRef="#br0" timeOffset="3837.6">17310 3277 69,'-13'14'41,"16"8"-1,-3-22 1,33 10-16,2-14-23,13-7 0,6-6 1,4-5-1,-2-4 0,-2-3-1,-10 0 0,-11 1 0,-13 2 0,-17 2-1,-12 4 1,-11 6 0,-10 6-1,-8 8 1,-5 9 0,-2 10 0,0 6 0,4 9 0,8 2-1,10 6 1,12-3 0,16-3-1,19-7 1,15-10-1,17-11 0,12-10 0,11-6 1,3-9-1,-1-1 0,-6-1-1,-14 3 1,-10 1 0,-15 11-1,-14 10 1,-14 9 0,-14 13-1,-7 4 1,-6 7-1,-3 5 1,0 1-1,0 0 1,6-5-1,4-10 1,10-12 0,2-18 1,21-2-1,-2-17 1,4-12 0,3-14 0,-3-6 0,0-7-1,-4 1 0,-4 4 0,-6 6 0,-4 9 1,-2 10-2,1 11 1,-4 17-1,14-8 0,-2 13-2,14 4-1,3-9-6,22 15-14,-8-21-16,20 6 0,-7-15-1,13 6 0</inkml:trace>
  <inkml:trace contextRef="#ctx0" brushRef="#br0" timeOffset="4009.2">18731 3094 71,'-14'23'40,"-15"0"-1,6 16 1,-8-4-15,4 18-22,4 2-2,8 4 1,3-4-4,9-6 0,13-3-9,-3-24-28,20-11 1,-3-24-2,16-8 1</inkml:trace>
  <inkml:trace contextRef="#ctx0" brushRef="#br0" timeOffset="4134">18760 2823 95,'-10'-9'38,"10"9"1,-2-22-15,22 7-59,9-7-6,24 2 2,3-13-1</inkml:trace>
  <inkml:trace contextRef="#ctx0" brushRef="#br0" timeOffset="4336.8">19321 2529 96,'-22'32'42,"3"22"3,-12 2-2,10 11-32,-1 17-8,5 6 0,2 8-1,2-1-2,6-1-3,0-8-4,15 7-22,-13-32-15,12-3 2,-8-24-1,9-9 1</inkml:trace>
  <inkml:trace contextRef="#ctx0" brushRef="#br0" timeOffset="4524">18955 3087 114,'-17'-3'45,"17"3"0,16 3-1,22-18-41,17-2-3,19-11-2,25 5-10,2-23-9,34 19-9,-7-17-12,16 11-1,-3-6-3,0 15 3</inkml:trace>
  <inkml:trace contextRef="#ctx0" brushRef="#br0" timeOffset="5038.8">20440 2577 92,'14'-29'41,"-11"5"0,-3 24-1,0 16-38,-3 10 1,-3 7 0,1 13 1,-3 13-2,0 13 1,-4 9 0,1 13 0,-8 6 0,1 4 0,-5-3-1,1 0-1,0-15 1,5-7-1,8-15 0,11-15-1,15-18 1,13-18-1,15-15 0,9-8 0,9-7-2,1-8-2,6 6-5,-13-16-10,14 25-12,-28-10-10,5 15-1,-14-9-1,1 11 2</inkml:trace>
  <inkml:trace contextRef="#ctx0" brushRef="#br0" timeOffset="5428.8">20908 3421 105,'0'0'41,"12"-27"-1,9 17-1,-1-6-37,8 0-1,3 0 1,3 0-1,-1 1 0,-1 0 0,-2-2 0,-4-2 0,-4-2 0,-5 0-1,-7-5 1,-7 5 0,-8 2 0,-9 5-1,-11 8 1,-7 11 0,-9 12 0,-4 11 0,-1 9 0,3 8 1,8 2-1,13 3 0,17-6 0,17-5-1,23-12-1,17-8 0,18-11-2,11-15-2,17 3-13,-12-28-15,16 8-8,-16-15 1,-3 6-1</inkml:trace>
  <inkml:trace contextRef="#ctx0" brushRef="#br0" timeOffset="5709.6">21707 3244 106,'-29'19'39,"11"16"3,-8-7-2,18 7-35,-4 0 0,8 3-1,1-3 0,9-5-1,3-8 0,7-5-1,6-11 0,5-12-2,5-11 0,4-10 0,3-11 0,0-9 0,0-6 0,-2-7 0,-6-1 0,-3-1 0,-6 7-2,-10 8-2,0 15-4,-15-4-14,3 36-15,0 0-5,-3 10 0,-10 7 0</inkml:trace>
  <inkml:trace contextRef="#ctx0" brushRef="#br0" timeOffset="6115.2">22118 3359 108,'-14'9'40,"13"10"2,1-19-1,13 16-37,6-10 0,11-2-1,9-7 0,12-5-1,7-8 0,3-7-1,-2-5 0,-2-4 0,-8-5-1,-10-2 1,-13-1-1,-17 2 0,-15 8 0,-15 8 0,-12 10 0,-11 13 0,-10 15 2,-1 17-2,-3 15 0,5 12 0,10 7 0,11 2 0,19-1 0,17-6 0,24-12 0,22-17 0,22-17 0,17-20-2,17-13-8,1-32-9,20 4-13,-21-32-9,4 1 0,-23-25-1,-9 4 3</inkml:trace>
  <inkml:trace contextRef="#ctx0" brushRef="#br0" timeOffset="6271.2">23256 2769 120,'-24'32'42,"-15"18"1,6 36 1,-9 9-38,10 15-6,3 7 0,4-2 0,8-2 0,3-15-2,16 6-17,-16-33-10,24 1-15,-13-24 0,10-4-1,-6-14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2-06T22:47:01.41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2884 3850 79,'-27'-31'37,"-2"1"-1,-8-6-1,0 7-33,-4 1 0,-1 8 0,-9 10 1,-2 16 0,-11 13-1,-4 22 1,-9 20-1,-6 22 1,-6 19-2,-5 16 1,-2 10-2,2 8 1,7-1-1,10-7 0,14-14 0,15-16-1,17-18 0,17-18 1,19-18-1,11-19 1,11-13-1,3-11 1,-4-7 0,-4-4 0,-11-3 1,-16-1-1,-17 6 0,-20 8 1,-17 14 0,-15 12-1,-15 19 1,-13 22-1,-6 22 0,-2 22 0,6 18 2,6 17-2,7 15 1,12 7 0,18 2 1,23-1-1,19-6-1,18-8 2,18-8-2,17-10 1,24-17-2,15-16 1,9-14 0,3-19 0,1-17-1,-3-14 1,-7-14-1,-12-12 0,-18-9 1,-18-3-1,-28-2 1,0 0-1,-31 22 2,-18 7 0,-18 13-1,-14 17 0,-9 26 0,-1 19-1,3 20 2,5 16-1,12 13 0,20 8 0,20 6 0,21 2-1,18-10 1,16-7 0,18-9 0,20-13-1,15-13 0,7-17 1,11-16 0,5-16 0,2-17 0,-3-15 1,-5-14-2,-13-10 1,-13-7-1,-15-5 0,-15-1 2,-14 3-1,-24-2 0,5 22 0,-22 1 0,-12 10 1,-6 12-1,-4 14 1,0 14-3,6 11 2,5 15-1,8 11 1,16 7-1,13 1 0,17 0-1,22-9 1,16-11 0,16-12 0,18-17 0,17-17 0,14-16 0,12-14 0,7-12 1,-3-13 0,-2-8-1,-4-10 0,-5-7 2,-15-4 1,-14 0-2,-14-1 1,-17 6-1,-13 4 2,-12 5-1,-14 12 1,-12 7-2,-6 11 0,-3 15-1,2 14 0,7 12 1,9 13-1,13 9 1,21 6-1,19 3 1,20-4 0,19-8 0,23-12 2,20-15-2,19-15 0,17-19 1,9-17-1,9-17 1,5-18-2,5-15 2,-8-13-2,-8-9 2,-8-5-1,-14 0 1,-15 6 0,-21 8-1,-19 16 2,-22 15-1,-18 19 1,-17 22-2,-15 22 1,-13 21-1,-6 19-1,1 13 2,4 10-2,11 4 1,13 1 1,20-12-1,20-14 1,26-20-1,23-21 0,22-26-1,23-22 1,17-23-1,15-21-2,11-10 2,-1-12-2,-4-2 3,-7 3 0,-13 6 0,-20 13 1,-25 17-1,-24 19 2,-24 23-1,-19 21 0,-20 24 0,-14 20-1,-10 18 1,-3 15-1,3 9 1,12 6 1,9-5-1,22-5-2,20-14 1,21-16-1,28-22 1,23-17-2,26-24 1,20-22-1,20-18 0,9-19 1,7-13-1,-3-11 1,-8-6-1,-15-2 2,-18 8-2,-30 11 1,-27 11 1,-27 15 1,-31 15-1,-20 15 1,-24 17 1,-12 16-1,-9 10 0,-4 13 1,3 7-2,4 10 1,13 3 0,16 4 0,18-3-1,17-6 0,21-7 0,22-10 0,22-14 0,18-13 1,19-16-2,13-17 1,13-16 0,5-18-2,2-9 2,-5-11-2,-9-1 2,-17 3-1,-20 9 2,-24 9-2,-28 15 2,-25 15-1,-23 15 1,-20 17 0,-16 15 0,-11 11 1,-7 7-2,2 11 1,2 5 0,9 3 0,14-4-1,16-5 1,19-14-1,18-13 0,23-19 0,15-18-1,17-17 0,9-17 0,8-12 0,-5-13 0,-5-2 1,-12-1 1,-19 8 0,-21 8 1,-24 11-1,-26 14 2,-25 15-1,-23 20 2,-20 18-4,-16 11-1,-12 9 1,-6 9-1,0 5 1,5 3-2,7-3 1,13-5-1,15-13 2,16-10 0,19-14-1,16-14 1,13-16 0,7-13 0,7-17 1,2-11 0,-3-9 0,-5-4 0,-10-1 0,-14 2 1,-14 4-1,-11 9 0,-18 13-1,-14 11 0,-15 11 0,-13 11 1,-3 14-1,-26-4 1,3 11-1,0 1 1,0-3-1,6-5 0,17 0 0,4-24 0,21-5 0,15-13-2,19-9 3,10-13-1,11-9 0,5-5-1,0-4 1,-5-2-1,-11 0 1,-12 0 1,-19 3-2,-15 5 0,-17 4 1,-14 7 0,-12 5 1,-9 7-1,-6 6 1,-2 8 0,1 6 1,5 6-1,8 7-1,4 3 1,10 2-1,9-2-1,12-3 0,7-4 0,10-6 0,9-10-1,3-7 1,5-12 0,-1-6-1,-3-7 1,-5-7 0,-7-4 2,-9-3-1,-11-2 1,-14-1-1,-9 3 2,-9-3 1,-3 5 0,-9 7 0,-1 10-1,0 9 1,-1 10-1,7 7 1,4 12-1,7 10-2,3 7 0,15 12-1,-3-18 1,16 4-1,10-3 0,7-6 0,8-11 0,2-11 0,1-8 0,-4-13 1,-5-7 0,-9-9 0,-8-6 0,-12-3 1,-11-1 0,-12-1 0,-6 2 0,-6 6 0,-7 4-1,-4 9 2,-2 9-2,1 12 2,-1 9-1,4 11-1,8 9 0,3 7 0,12 6 0,7 1 0,10-3 0,9-4-1,8-4 0,12-9 0,2-9 0,7-14 1,-1-11-1,-2-12 0,-2-11 0,-10-8 0,-8-5 1,-14-7-1,-14-4 1,-12 3 0,-17 4 0,-13 1-1,-10 10 1,-10 12 0,-10 12 0,-5 14 0,-6 16 1,0 16-2,6 13 2,1 11 0,8 9-2,13 2 1,10-3-1,16-3 0,15-7 0,15-11 0,12-13 1,10-13-2,6-16 1,2-13 1,-4-13-1,-7-9 2,-9-6-1,-19-6 1,-19-1 0,-18-1 0,-17 5 0,-20 2 0,-16 7 0,-14 9 0,-14 17-1,-11 18 0,-5 16 1,-11 20-1,-4 17 0,-2 17-1,4 12 1,6 4-1,12 0 0,15-9 1,19-6-1,25-13 0,19-14-1,18-14 2,14-13-1,7-13 0,4-10 0,0-6 1,-8-6 0,-16 0-1,-15 1 2,-22 5-2,-19 7 1,-18 8 0,-17 7 0,-23 9-1,-13 10 2,-10 14-1,-7 12-1,-2 11 2,2 9-1,2 11 0,8 10-1,13 7 2,12 1-2,15-3 1,18-9-1,20-8 1,17-14-1,16-14 0,14-18 0,10-17 0,6-16 0,3-12 1,-5-10 0,-12-7 0,-13 0 0,-15-4 0,-21 6 1,-19 1-1,-17 9 1,-16 10-1,-14 12 1,-10 18-1,-7 15 1,-4 16 0,4 17-1,2 18 1,7 12 0,10 9-1,9 3 0,18-4 1,15-5-2,18-9 1,13-16-1,15-17 0,11-18-1,3-16 1,2-19 0,1-14-1,-11-10 2,-10-5-1,-17 0 2,-18 2-1,-21 9 2,-20 7-2,-20 12 2,-22 13 0,-10 18-2,-13 19 2,-3 14-2,1 15 1,5 15-1,12 9 0,16 8-1,16 3 0,19-8 1,18-10-2,19-12 1,18-18-1,14-19 1,12-20 0,9-18-1,5-22 2,1-14-1,-5-13 2,-9-6-1,-14-1 0,-16 1 1,-21 6 0,-20 7 0,-21 12-1,-19 11 1,-18 15-1,-12 16 1,-4 20 1,-1 17-2,-2 18 2,9 16-2,9 17 1,12 11 0,15 4 0,15-5 0,17-12-1,18-14-1,20-16 1,17-24 0,12-28-1,10-26 1,8-22-1,0-16 1,-5-12-1,-12-7 2,-16 2-1,-18 4 0,-19 12 0,-19 17 1,-16 15-1,-14 17 1,-13 22-1,-4 16 0,-1 15 0,1 14-1,8 9 1,12 6 0,15-1 0,18-3 0,22-16 0,20-14 0,18-21 0,19-21 0,14-18 0,8-21 0,1-13-1,-1-8 1,-11-1 0,-15 5 0,-15 13 0,-22 22 1,-22 29-2,-20 27 0,-15 36-2,-18 20-9,8 43-20,-14 3-8,15 14-1,12-4-2</inkml:trace>
  <inkml:trace contextRef="#ctx0" brushRef="#br0" timeOffset="1466.4">14069 3967 75,'-19'-19'38,"-16"1"-1,-2 13 1,-14-2-25,0 12-9,-1 5-2,5 8 2,1 1-2,12 9 1,6 2-1,13 2 0,10-1 0,14 1-1,10-8 1,12-5-1,10-8 0,5-8 0,4-12 1,3-7-1,-2-8 0,-4-4 0,-6 0 0,-8 2 0,-8 5 0,-7 2-1,-7 9 1,-11 10-1,0 0 0,-3 32 0,-7 1 0,-1 11 0,-2 5 0,0 10-1,2 2 0,0 0-2,8-3-2,3-17-4,22 2-23,-6-27-8,20-5 1,-1-25-2</inkml:trace>
  <inkml:trace contextRef="#ctx0" brushRef="#br0" timeOffset="1653.6">14502 4050 106,'0'0'39,"-13"28"2,-1-1-3,13 7-34,-9 14-2,3 5-2,1 5-1,1-5-3,11 3-5,-6-19-25,21 2-6,-2-18 1,20-4-3</inkml:trace>
  <inkml:trace contextRef="#ctx0" brushRef="#br0" timeOffset="2012.4">14994 4177 96,'-8'-15'38,"8"15"2,-23-8-1,12 15-33,-7-1-3,2 9 1,-3 4-1,2 5 0,-1 2-1,9-1-1,3-2 0,10-5 0,11-6 0,14-7 0,11-9-1,9-3 0,3-1 1,0 0-1,-2 2 0,-6 6 0,-10 8 0,-15 10 0,-14 8-1,-10 4 0,-7 5-1,-6-3-2,2 4-3,-9-18-14,16 5-19,-6-20 0,15-3-2,3-20 3</inkml:trace>
  <inkml:trace contextRef="#ctx0" brushRef="#br0" timeOffset="2184">15091 4066 113,'-15'9'43,"-6"-6"0,17 10-2,4-13-38,0 0-2,33-5-2,3-3-3,15 3-4,3-17-20,27 12-13,0-13 1,21 9-2,-4-9 0</inkml:trace>
  <inkml:trace contextRef="#ctx0" brushRef="#br0" timeOffset="2636.4">15929 4086 100,'-20'-17'39,"9"12"1,-4-10-2,15 15-36,4-16-1,16 6-1,10 2 1,12 0-1,8 0 1,6 2-1,3 3 1,0 3 0,-8 2 0,-9 10 1,-16 5-1,-17 5 0,-17 6 0,-13 5 1,-13 4-1,-6 2 1,-5 3-1,-1-2 0,8-3-1,6-2 1,12-4-1,15-6-1,18-8 1,15-6-2,19-9-1,13-11-1,17 0-6,-2-26-20,18 7-9,-13-16-1,8 3-1,-14-14 0</inkml:trace>
  <inkml:trace contextRef="#ctx0" brushRef="#br0" timeOffset="2823.6">16907 3826 91,'-26'17'42,"11"20"0,-13 3 0,6 10-29,-4 15-10,0 9-2,3 4-1,0-1-5,15 13-16,-12-21-20,20 3 0,-6-19-3,14-2 1</inkml:trace>
  <inkml:trace contextRef="#ctx0" brushRef="#br0" timeOffset="3556.8">12974 10592 92,'14'-15'40,"-7"-1"1,-7 16-2,0 0-37,2 26 0,-7 12-1,-2 17 1,-4 15-2,-2 8 0,1 9 0,2 0-1,3-1-1,5-15-1,6-5-4,-4-24-27,19-8-6,-3-24 1,11-13-3</inkml:trace>
  <inkml:trace contextRef="#ctx0" brushRef="#br0" timeOffset="3759.6">12912 10539 100,'-13'-5'41,"13"5"0,17-3-1,18-6-37,19-7-2,17-3 0,9-3-1,5-1-2,7 8-5,-17-5-25,3 20-9,-24 2 1,-12 16-1</inkml:trace>
  <inkml:trace contextRef="#ctx0" brushRef="#br0" timeOffset="3962.4">12988 10912 97,'-25'23'41,"15"-16"1,25-2-1,9-16-37,28-5-1,12-4-1,11-2 0,5-1-3,0 0-2,1 12-9,-19-5-26,-4 16-3,-26 0 0,-11 14-1</inkml:trace>
  <inkml:trace contextRef="#ctx0" brushRef="#br0" timeOffset="4134">13010 11168 88,'-42'34'37,"15"-16"3,30-3 0,23-17-37,24-10-1,20-6-2,17-9-2,16-2-4,-3-14-28,23 5-3,-8-6-1,-3 3-1</inkml:trace>
  <inkml:trace contextRef="#ctx0" brushRef="#br0" timeOffset="4305.6">13992 10820 88,'-47'30'38,"0"13"-2,-5-3 2,13 8-36,-8 0 0,8 0-2,3-3-1,8-8-3,13-6-5,-1-20-27,16-11-2,13-11-1,4-10 1</inkml:trace>
  <inkml:trace contextRef="#ctx0" brushRef="#br0" timeOffset="4461.6">13687 10908 95,'0'0'43,"-23"0"-1,23 13-2,-6-1-33,25 3-5,9 0-2,12-5-5,18 8-14,2-20-23,25 4 2,0-13-2,14 1 1</inkml:trace>
  <inkml:trace contextRef="#ctx0" brushRef="#br0" timeOffset="4680">14641 10780 95,'-30'4'41,"-14"0"1,4 11 0,-6 0-37,3 10 0,-2 2-1,10 4-1,4 2-2,12-2-1,15-1 0,12-6-3,20-4 0,10-10-5,24 4-12,-4-19-22,26-2 2,-6-15-1,12-3 0</inkml:trace>
  <inkml:trace contextRef="#ctx0" brushRef="#br0" timeOffset="5023.2">14806 10938 89,'-10'16'39,"19"0"0,4-14 0,17-2-33,7-10-2,10-4 0,1-8-1,1-3-2,-4-5 1,-8-3-2,-7 2 0,-12 1 0,-15 4-1,-10 5 1,-14 6 0,-7 9 1,-9 10-1,-2 11 2,-3 9-1,1 11 0,5 7-1,6 5 0,11 1 1,13-2-2,14-5 0,18-11-2,18-10-1,11-23-10,30-3-17,0-27-8,19-9-1,-5-22 0</inkml:trace>
  <inkml:trace contextRef="#ctx0" brushRef="#br0" timeOffset="5241.6">15744 10288 102,'-37'40'44,"-10"9"-3,9 24 1,-6 6-38,14 11 0,3-1-2,10 2-1,10-5-2,10-14-3,12-8 0,5-27-8,24-7-17,-6-33-15,16-9 4,-5-27-1,8-11 2</inkml:trace>
  <inkml:trace contextRef="#ctx0" brushRef="#br0" timeOffset="5413.2">16008 10325 117,'-19'5'43,"2"35"0,-17 19-2,-2 17-37,6 10-4,5 3 2,2 4-3,5-7-4,15-4-2,0-22-12,29 2-15,-9-26-10,17-6 0,-1-17-1</inkml:trace>
  <inkml:trace contextRef="#ctx0" brushRef="#br0" timeOffset="6146.4">16091 10946 85,'24'7'40,"2"-11"0,16 1 1,-4-9-33,13-2-5,1-5 0,1-3-2,-5-1 1,-5-1-1,-13-2 0,-12 1-1,-14 4 0,-15 4 1,-14 4-1,-11 7 1,-9 9-1,-6 7 2,-1 11-1,-1 6 2,8 6-1,9 5 0,12 0-1,15-2-1,13-5 0,20-6-1,13-9 1,16-8-2,12-9 2,4-8 1,4-8 0,-3-4 1,-8-3 0,-8-4 0,-14-1-1,-11 1 2,-11 5-3,-13 4 0,-7 7 0,2 12 0,-20-1 0,5 14 0,-2 8 0,1 7 0,2 5-2,1-1 0,6 0 2,5-4-2,6-7 1,8-10 0,7-10 1,4-11 1,4-10 1,6-5 0,1-8 0,-3-2 1,-2-1-2,-5 6 2,-4 5-1,-5 9-2,-5 11 0,-10 5 0,7 21-2,-6 3 0,3 9-2,-1 2-4,12 12-7,-5-17-10,23 12-17,-5-17-1,21 1 0,-1-17 0</inkml:trace>
  <inkml:trace contextRef="#ctx0" brushRef="#br0" timeOffset="6474">17397 10828 94,'-24'13'38,"7"-1"3,-13-4-3,-1 13-32,-9 0-2,2 9-2,-5 2 1,4 6-1,4-1-1,8 1 0,10-3 0,12-4-2,12-8 2,15-8-1,19-9-2,8-11-2,18 2-7,-6-21-19,19 5-11,-7-14-1,7 3 1</inkml:trace>
  <inkml:trace contextRef="#ctx0" brushRef="#br0" timeOffset="6832.8">17650 11007 91,'-19'26'38,"0"-10"1,17 3 0,2-19-32,16 6-2,11-14-1,11-4-1,2-8 0,8-1 1,-2-5-2,-2 0 1,-7-3-2,-8 2 1,-14 3-2,-12 2 2,-11 7-2,-12 8 0,-10 10 1,-6 7 0,-5 13 0,-2 9-2,5 8 1,6 4 0,7 1 0,10-1-1,14-6 0,15-8-3,17-10-2,13-20-9,34 2-12,-3-23-16,32-6 3,9-18-1,19-5-1</inkml:trace>
  <inkml:trace contextRef="#ctx0" brushRef="#br0" timeOffset="7363.2">18904 10576 95,'-3'-22'40,"7"11"0,-10-6 0,6 17-35,0-10-1,0 10 1,-2 15 0,1 1-1,-3 3-1,1 9 0,-3 5-1,-1 7 0,-4 6-1,-1 6 1,-2 5-3,-2 4 0,-1-1 0,5-2 0,5-5 0,6-7-1,10-9 1,11-13-1,8-9 2,13-10 0,7-6 0,5-8-1,5-3 0,2-5-2,1 1-3,-5-7-10,15 14-17,-19-8-8,6 8-1,-11-5 0</inkml:trace>
  <inkml:trace contextRef="#ctx0" brushRef="#br0" timeOffset="7784.4">19435 10885 104,'-10'6'39,"15"5"2,-5-11-3,17 6-34,5-6-1,9 0-1,5-7 0,2-1 0,2-6-1,-3-4 0,-6-3 0,-5-4-1,-10-2 1,-7-1-1,-11 3 0,-9-1 0,-7 7 1,-8 6-1,-6 10 1,-4 7 1,-3 12-1,0 7 1,5 6-1,6 8 1,10 1 0,14 1-1,12-3 0,13-4-2,15-4 0,11-8-3,16-7-1,3-11-1,14 2-10,-12-22-19,14 5-6,-13-16 2,2 4-2</inkml:trace>
  <inkml:trace contextRef="#ctx0" brushRef="#br0" timeOffset="8049.6">20207 10750 90,'-28'-12'38,"13"21"1,-8 1 1,9 10-22,-3 2-12,6 8-1,2 0 0,4 5-2,3-3 1,5-2-4,3-5 1,7-6-1,6-9 1,6-9 0,4-10 0,3-8 0,3-10 1,-1-4-2,-1-8 0,-5-2 0,-6-1 0,-7-2-3,-2 7-5,-13-8-11,12 23-17,-16-4-6,4 26-1,2-19 0</inkml:trace>
  <inkml:trace contextRef="#ctx0" brushRef="#br0" timeOffset="8470.8">20596 10817 103,'0'0'40,"0"0"-1,12 12 1,7-14-35,9 3-1,5-4-1,5 1 0,-2-2 0,3-2-1,-4-1-1,-5-3 0,-8-3 0,-6-2-1,-9-3 1,-6-1-1,-5 0 0,-8 0 0,-6 4 0,-7 5 0,-1 7 0,-6 10 1,0 11 0,-2 7 0,2 7 1,4 6-1,6 3 2,9 1-3,10-5 0,12-6 0,13-10 0,13-12 0,15-7-3,11-17-4,21 1-12,-11-27-16,18 4-7,-8-18 2,6 2-3</inkml:trace>
  <inkml:trace contextRef="#ctx0" brushRef="#br0" timeOffset="8658">21443 10360 121,'-31'10'42,"5"26"1,-12 8-1,8 17-37,1 8-3,5 7-2,3 1 0,11 1 0,9-7 0,7-11 0,14-6-8,1-22-12,26 2-13,-4-20-12,18-1 2,-3-14-2</inkml:trace>
  <inkml:trace contextRef="#ctx0" brushRef="#br0" timeOffset="8782.8">21771 11158 110,'-23'13'43,"3"0"1,-9-11-3,12-4-37,17 2-15,-20-26-11,36 12-20,-3-9-1,22 1-4,5-8 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2-06T22:51:17.040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context xml:id="ctx1">
      <inkml:inkSource xml:id="inkSrc82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2-06T22:52:53.121"/>
    </inkml:context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1389 1079 35,'0'0'31,"-26"-49"-2,26 49-1,0 0-20,0 0-2,-10-46 3,10 46-1,0 0-1,0 0 2,0 0-1,0 0 0,0 0-1,0 0-3,0 0-1,0 0-1,0 0-1,0 0 1,-14 48-1,8 5 0,8 27-1,-1 5 1,1 6-2,3-2 1,1-7 0,-1-12 0,-5-17-1,0-16 2,-1-12 0,-2-7 0,3-18 1,-10 4 0,3-16 0,1-9 0,-2-13 0,8 34-1,-7-49 2,7 49-3,-6-70 2,6 70-3,-4-90 2,7 40-2,1-3 2,0 0-2,1-2 0,5 2 1,1-2 0,0 5 1,1-1-2,-12 51 1,32-83 0,-32 83 1,33-59-1,-33 59 1,0 0-1,0 0 1,54-10-2,-54 10 1,0 0-1,7 68 2,-7-68 0,-8 63-1,8-63-4,-16 67-2,16-67-20,-15 58-12,15-58-1,-14 48-2,14-48 1</inkml:trace>
  <inkml:trace contextRef="#ctx0" brushRef="#br0" timeOffset="390">1649 1217 53,'0'0'36,"49"12"1,-49-12-1,0 0-15,33 31-14,0 6-1,-10 4 1,-7 6-2,-9 8-2,-1-2 0,-7-1-2,-4-2 1,-3-14-1,1-4 1,1-9-1,5-9 0,1-14 0,12-11 0,-1-11 0,6-11 0,-17 33 1,0 0 0,26-70 0,-26 70 0,15-53 0,-15 53-1,12-53 1,-12 53-1,9-47 0,-9 47-1,0 0-2,21-55 0,-21 55-3,0 0-7,53-44-24,-53 44-4,51-22-1,-51 22 1</inkml:trace>
  <inkml:trace contextRef="#ctx0" brushRef="#br0" timeOffset="764.4">2345 1300 71,'-18'22'39,"-3"3"-2,0-3 2,14 0-15,10-8-23,17-2 2,-20-12-1,0 0 1,62-3-1,-62 3 0,52-12 2,-52 12-2,52-22 0,-52 22-1,0 0 0,65-44-1,-65 44 1,0 0-1,25-54-1,-25 54 1,0 0-1,0 0 3,-34-47 0,34 47-1,0 0 0,-68 12 0,21 9 0,11 14-1,12 9-2,24 4-2,30 3-10,17-15-22,36-14-5,8-26 1,-38-2-2</inkml:trace>
  <inkml:trace contextRef="#ctx0" brushRef="#br0" timeOffset="1060.8">3444 851 81,'0'0'43,"-24"-84"-1,24 84 1,-47-57-25,47 57-16,-63-23 1,63 23-1,-69 11-2,69-11 1,-68 46 0,68-46 0,-62 87-1,42-55 1,-21 86-2,18 14-1,17-4-2,19-18-3,18-18-19,-1-28-14,4-22 0,-19-32 0,0-11 1</inkml:trace>
  <inkml:trace contextRef="#ctx0" brushRef="#br0" timeOffset="1372.8">3014 1346 83,'0'0'40,"0"0"-2,-46-48 3,46 48-29,0 0-7,0 0-3,2-53 1,-2 53-2,0 0 0,68-28-1,-68 28 0,70-13-2,-70 13 2,76-12 0,-76 12 1,79-9-1,-79 9 0,75-4 2,-75 4-1,63 8 1,-63-8 0,65 34 0,-51 9-2,-10 8 1,-7 4-2,0 1-2,6 0-5,-1-20-24,18-13-9,3-23 2,12-12-3</inkml:trace>
  <inkml:trace contextRef="#ctx0" brushRef="#br0" timeOffset="1544.4">3641 1128 113,'0'0'41,"-28"-62"2,28 62-11,-28-56-33,28 56-6,0 0-29,-32-54-5,32 54 1,0 0-2</inkml:trace>
  <inkml:trace contextRef="#ctx0" brushRef="#br0" timeOffset="1762.8">3998 978 72,'0'0'40,"58"29"0,-58-29 2,0 0-16,32 70-22,-42-48-2,-13 55 1,-18 3-2,-3 4 2,-6-6-4,7-7-2,8-11-5,5-33-14,30-27-18,0 0 1,0 0 0,14-49-1</inkml:trace>
  <inkml:trace contextRef="#ctx0" brushRef="#br0" timeOffset="1903.2">3871 1354 87,'0'0'41,"8"-47"2,-8 47 1,0 0-18,0 0-20,0 0 0,50-47-4,-50 47-2,0 0-2,68 17-6,-68-17-18,68 26-7,-68-26-10,81 30 1,-35-17 0</inkml:trace>
  <inkml:trace contextRef="#ctx0" brushRef="#br0" timeOffset="2683.2">1713 2171 92,'-2'-15'37,"2"28"1,-7 2-2,2 14-33,-7 8 1,3 15-1,-5 8 0,2 11-1,-5-1 1,3-1 0,-1-8-1,5-8 1,2-12-2,7-14 0,1-27 0,9-11 0,3-24 0,5-15-2,1-8 3,4-9-3,-1-6 3,-1-5 0,-4 8-1,-2 10 0,-5 15 0,-4 9 0,-2 13 0,-3 23 0,0 0-1,9 22 0,0 13 0,6 12-1,6 8 1,7 15-2,6 2 2,10 2-1,6-5 0,3-8 1,3-12 0,-1-11 1,-3-19 0,-5-16 0,-5-24 0,-12-12 0,-8-16 1,-8-7-2,-12-8 1,-8-3-1,-4-1-1,-5 4 1,-1 13-2,-2 7-2,7 15-2,-2 5-3,23 28-19,-10-4-12,19 22 0,1-2-1,17 11 2</inkml:trace>
  <inkml:trace contextRef="#ctx0" brushRef="#br0" timeOffset="3088.8">2863 2389 85,'-17'-19'37,"-3"15"1,-13 0 2,1 11-34,-9 2 0,5 13 0,-5 5-1,6 11-1,3 0 0,10 6-2,7-3 1,10-2-1,13-8 0,10-9-1,11-16 0,11-13 0,8-15 0,2-8 0,1-10-1,-1-5 0,-5-2 0,-6 2 0,-9 7 0,-9 5 0,-10 11 0,-6 6 0,-5 16-1,-10-1 1,-2 12 0,-2 9-1,1 6 0,3 8-1,3 3-1,5 2 0,9 0-1,4-8-2,14 3-4,-2-25-11,20 8-18,-7-23 0,11 2 1,-6-19 0</inkml:trace>
  <inkml:trace contextRef="#ctx0" brushRef="#br0" timeOffset="3650.4">3315 2433 75,'1'-28'38,"4"17"0,-13-5 0,8 16-19,-12 4-13,5 9-1,-3 6-2,3 11 0,-2 4-1,0 5 0,2 2 0,3 0-1,0-4 1,3-5-1,2-10 0,4-10-1,-5-12 1,21-19 0,-7-7 0,2-8-1,0-6 1,0-6-1,-2-1 1,-1 1-1,-4 6 0,-3 6 1,-1 10-1,-3 3 0,-1 8 0,-1 13-1,0 0 1,0 0 0,13 12 0,-6 4 0,0 0 0,1 5 0,2-1 0,1 2 0,0-6 0,2-2 1,2-7-1,0-6 1,3-5 0,-1-10 0,2-3-1,-1-6 1,1-2 0,-1-1-1,-2 0 1,-2 5-1,-2 3 0,-2 7 0,-10 11 0,11-1 0,-10 13 0,-3 12 0,-3 8-1,-1 8 0,1 6-2,2 5 1,4 0-3,1-6-1,17 3-10,-9-30-9,25 11-11,-9-29-4,13-2-1,-3-26 2</inkml:trace>
  <inkml:trace contextRef="#ctx0" brushRef="#br0" timeOffset="3993.6">3996 2357 91,'-6'16'40,"-5"-5"0,12 9 0,-1-8-30,13 1-6,8-7 0,9-1-1,4-7-1,8-6 1,0-7-1,-2-4 0,-3-3 0,-6-2-1,-11-1 0,-8 1-1,-13-1 0,-12 9 2,-11 7-2,-8 8 0,-6 9-1,-3 11 1,-2 9 0,3 13 1,10 7-1,9 2 0,13-3 0,14-2 0,16-11-1,15-11-1,19-5-9,2-33-8,30 9-6,-13-36-9,25 4-8,-4-18-1,13-2 0</inkml:trace>
  <inkml:trace contextRef="#ctx0" brushRef="#br1" timeOffset="22198.8">881 3393 63,'-22'0'34,"1"-4"-1,9 5-3,-6-8-20,18 7-5,0 0-1,0 0-1,0 0-1,27-3-1,0 4-1,10 1 1,10-1-1,10-1 1,11-2-1,12-1 0,13-4 0,12-5 0,12-4 1,12 1-1,12-3 0,16-1 0,8 1 0,11 0 0,11 3 0,9 3-1,5 1 1,10 2 0,9 0 0,6 2 0,9-2 1,14 1 0,9-3 1,13 1 0,12-2 1,14 2-1,10-1 1,14 1-1,11 2 0,6 4-1,6 1 0,4 3-1,3 2 1,3 0-2,7-1 1,45 0-1,-28-2 0,12-2 1,12-3 0,9 0 0,52-3 0,-31-2 1,7 1 0,-32 1 0,44 2 0,0 1 0,1 3 0,4 0 0,8 3-1,0 3-1,5 0 0,4 3 0,4-2 0,7 1 0,47 1 0,-37 2 0,-35 0 1,82 0 0,-38 2 1,-2 2 1,34 1-1,-41 4 1,-39 0 0,77 4 0,-47 2 0,-38 1 0,81 2-1,-45 0-1,-40 1 0,37-2 0,-16-1-2,-251-13-2,37 2-8,16 0-32,9-5-1</inkml:trace>
  <inkml:trace contextRef="#ctx0" brushRef="#br0" timeOffset="26629.6">9762 2143 79,'1'-20'38,"-1"20"-1,0 0 0,1 14-32,-13 7-3,3 7 0,-3 9-1,0 8-1,0 8 0,-1 8 0,2 3 0,2 0 0,-1-1 0,2-5 0,0-6 0,2-9 1,0-10-1,3-13 0,3-20 1,0 0-1,7-38 1,2-3 0,4-14 0,3-5-1,0-8 1,-1-7 0,2 3-1,-6 6 2,0 12-2,-6 9 2,-1 10-2,-4 11 2,-2 9-2,2 15 2,0 0-2,-4 24 1,5-3-1,7 6-1,5 1 1,7 5-1,5-2 2,7-1-2,4-5 1,4-5 0,5-9 0,3-5 1,-2-12 0,2-8 0,-3-11 1,-1-5 0,-4-3-1,-4 0 2,-7 5-2,-7 3 2,-7 11-2,-15 14 1,7 25-2,-15 10 0,-5 14 0,-2 14 0,-1 9-1,1 5-1,3 1-1,4-8 0,12-2-5,-3-26-19,26 3-13,-4-24 3,18-5-4,-2-19 1</inkml:trace>
  <inkml:trace contextRef="#ctx0" brushRef="#br0" timeOffset="27004">10755 2456 88,'0'0'38,"-13"-7"-1,8 25 2,-11 1-35,9 15 0,-4 1-1,6 9 0,-2 1-1,4 2 1,6-4-1,5-7 1,6-10-2,6-11 1,6-13-1,9-12 0,2-13 0,4-9-1,1-13 1,-1-2-1,-3-3 1,-4 2 0,-8 4-1,-5 8 1,-6 10 0,-8 11-1,-7 15 0,-3 17 0,-6 9-1,-2 11 1,-1 8-2,1 4 1,4 3-3,2-6 1,14-1-5,0-31-18,23 2-12,2-28-2,18-5 2,-1-26-2</inkml:trace>
  <inkml:trace contextRef="#ctx0" brushRef="#br0" timeOffset="27222.4">11631 2070 87,'-6'-35'37,"6"35"1,-23-5 1,9 36-27,-9 7-8,4 15-1,-4 8-1,6 17-1,1 4 0,5 6-1,7-4-1,7-8 0,10-4-4,-1-23-17,19 0-16,-4-30-1,13-5 0,-4-23 0</inkml:trace>
  <inkml:trace contextRef="#ctx0" brushRef="#br0" timeOffset="27456.4">11950 2392 85,'-18'12'38,"15"6"0,-7-10 1,11 11-31,-5-6-3,7 8 0,-5-1-1,5 9-2,-3 2 0,1 5-1,-2 3-1,-2-1 0,3 4-4,-7-17-12,16 11-21,-13-19-1,12 1-2,-8-18-1</inkml:trace>
  <inkml:trace contextRef="#ctx0" brushRef="#br0" timeOffset="28096">12039 2040 80,'2'-13'36,"-7"-2"2,5 15-1,-9-15-31,9 15-1,0 0 0,0 0 1,0 0-1,-2 27-2,-3-4 0,1 10 0,-5 5-1,-1 12 0,-4 5-1,0 10 0,-1 5 0,2 4-1,2 0 0,6-4 0,4-3-1,4-8 0,5-6-2,1-15-1,6-3-5,-11-23-15,11 8-16,-15-20 2,0 0-2,0 0 2</inkml:trace>
  <inkml:trace contextRef="#ctx0" brushRef="#br0" timeOffset="28361.2">11783 2459 106,'-12'8'42,"-5"-13"-1,17 5 0,0 0-38,13-1 0,15-12 0,12-4-3,10 0 0,9-4-2,7 3-2,-1-3-4,14 15-18,-24-9-14,1 16 0,-21-2-2,1 9 2</inkml:trace>
  <inkml:trace contextRef="#ctx0" brushRef="#br0" timeOffset="28579.6">12413 2427 98,'-3'18'40,"-10"-7"0,11 19 0,-15-7-35,9 13-3,3 0 1,1 2-2,2-1-2,2-6-2,11 2-7,-11-33-22,23 15-7,-5-26 0,8-2-2</inkml:trace>
  <inkml:trace contextRef="#ctx0" brushRef="#br0" timeOffset="28720">12436 2238 108,'-36'-29'39,"11"13"1,-4 0-6,-5-2-55,34 18-18,-16-4 0,16 4-2,7 12 0</inkml:trace>
  <inkml:trace contextRef="#ctx0" brushRef="#br0" timeOffset="29468.8">12615 2472 94,'0'0'37,"0"19"2,0 11-7,-10 1-26,5 14-1,-6 1 0,3 7-1,0 1-1,2 3 0,4-11-1,2-5 0,3-12-1,3-5 1,-6-24-2,21 9 1,-11-20-1,3-11-1,-5-5 2,0-9-2,-3-6 1,-1-8-1,-3-3 2,0 1-2,0 1 1,0 5 0,4 5 0,2 4 0,4 10-1,7 6 1,4 11 0,4 4-1,4 6 1,2 3 0,1 4 0,-1 6-1,-5 3 1,-5 6 0,-8 3-1,-8 5 1,-11 2-1,-7 0 1,-10 0 0,-6-2 0,-5 0 0,-1-3 1,-2 0-1,0-1 1,3 1-1,2 7 1,6 4 0,3 4 0,3 6 0,3 6 0,3 1-1,4 4 1,2-1-1,5-6 0,3-6-2,3-13-2,15-3-7,-4-36-16,23-2-13,2-26 1,14-5-2,-1-26 2</inkml:trace>
  <inkml:trace contextRef="#ctx0" brushRef="#br0" timeOffset="29687.2">13255 2114 106,'5'10'41,"-13"10"1,2 20-2,-15 2-36,10 16-2,-6 10-1,7 12 1,-5 1-1,4-2 0,0-1-2,5-4 2,6-7-4,-1-12-2,15-4-10,-11-33-15,23-3-10,-5-22 0,17-6 0</inkml:trace>
  <inkml:trace contextRef="#ctx0" brushRef="#br0" timeOffset="29874.4">13493 2469 105,'-21'22'40,"5"18"1,-12-2-1,7 13-36,4 1-2,4 1 1,5-4-2,6-8-2,10-5-2,3-19-5,23 2-21,-13-25-12,15-3 1,-9-19-2,10-2 3</inkml:trace>
  <inkml:trace contextRef="#ctx0" brushRef="#br0" timeOffset="30014.8">13494 2212 113,'-24'-6'38,"9"16"-3,6 6-27,5-4-47,19 9 1,2-10-2,13 12 1</inkml:trace>
  <inkml:trace contextRef="#ctx0" brushRef="#br0" timeOffset="30638.8">13772 2640 90,'13'4'38,"11"7"0,-1-17 0,17 8-33,-5-16-1,7-1-2,-2-5-1,-2-5-1,-6 0 0,-4-3 0,-8 2 0,-10 2 0,-10 4 1,-9 8 0,-12 7 0,-7 10 1,-9 9 0,-3 13 0,-4 5 1,4 8-1,4 3 0,10 2 0,8-3 0,16-4 1,15-10-2,12-9 0,13-9 0,12-9 0,8-9-1,7-4 1,2-6-1,-4 1-1,-6 1 1,-8 3-1,-9 5 1,-11 7-1,-11 9 0,-10 7 2,-8 9-2,-5 3 2,-5 5-1,0 7 1,-2 0-1,0-2 1,0-5-1,4-7 1,1-12-1,7-13 1,0 0 0,2-28 0,7-6 0,5-6 0,4-8 0,1-4-1,2-1 2,1 5-2,0 3 1,-3 6-1,-1 7 0,0 4-2,7 11-4,-2-8-11,28 22-8,-4-23-8,37 11-10,14-17 1,36-1-3</inkml:trace>
  <inkml:trace contextRef="#ctx0" brushRef="#br1" timeOffset="40700.8">7299 368 9,'25'-50'21,"-25"50"1,0 0 1,0 0-15,0 0 2,0 0 1,0 0 0,0 0 1,47-27-1,-47 27-1,0 0-1,0 0-3,0 0-3,11 60-2,-11-60 2,4 51-2,-4-51 0,2 72 0,-2-72 1,5 89-1,-2-37 1,-1 3 0,3 6 0,-3 4 0,12-11 0,-9 98-2,-2 5 2,2 2-1,-2 0-1,0-3 0,0 0 0,-2-5 1,3-14-1,-2 5 1,4 3-1,1 6 1,2 4 0,2 6-1,1 4 0,0 9 0,1 4 1,-4 5-1,-1 7 0,-4 3 0,0 6 0,-1 3 0,-1 3 0,-2 2 1,1 3-2,-2-1 3,3 3-2,-1 1 2,-1-3-2,0 3 2,-2 3 0,0 0-2,-3 2 1,-1 5-2,-1 3 3,0 5-3,0 4 1,-1 0-1,4 4 1,-1 1 1,4 4 0,0 3 0,2 4-1,-1 2 1,0 3 0,-4 6-1,-1-1 1,-3 0-2,-3 2 1,-2-1-3,-1-3 2,1 3-1,-1 1 2,3 2-2,3 1 1,2 5 0,6 0 0,3-4 0,2 0 0,2-1 0,4-4 0,-4-2-1,-1 2 1,-2-3-1,-5 3 0,-2-2 1,-6 0 0,-1-10 1,0-5-1,3-19 0,0-29-5,19-16-30,-5-43-2,14-20-1,4-40-2</inkml:trace>
  <inkml:trace contextRef="#ctx0" brushRef="#br2" timeOffset="56129.2">2089 7746 79,'0'-21'36,"0"21"-2,-3-16-1,3 16-25,0 0-3,0 0-1,-4-11 0,4 11-2,0 11 0,3 5 0,-2 10 0,2 10-1,0 15 0,1 10-1,1 9-1,-2 8-1,2 2-2,-1-6-2,10 1-28,-5-20-3,9-10 2,-1-21-2</inkml:trace>
  <inkml:trace contextRef="#ctx0" brushRef="#br2" timeOffset="56519.2">2518 7803 74,'-15'10'33,"-8"3"-1,-2 12 1,-7-3-30,2 4 2,-8-4 0,6 7 1,-3-7-1,7 3 0,2-9-1,9 2-1,4-6 0,8 1-1,5-13 0,14 16-1,4-9 0,6-2-1,3 3 1,6-3-1,1 2 1,0 3-1,-1 1 0,-3 3 0,-3 1 0,-3 1-1,1 3-3,-6-9-2,9 6-8,-7-16-22,11-1-1,-5-13-1,11-1 2</inkml:trace>
  <inkml:trace contextRef="#ctx0" brushRef="#br2" timeOffset="56690.8">2888 7961 93,'0'0'36,"-21"6"-1,14 17 1,-9 0-31,9 7-2,-3 0 0,6 4-2,0-3 0,4-2-3,6-2-3,-6-27-13,22 16-19,-9-20 2,8-5-3,-5-17 1</inkml:trace>
  <inkml:trace contextRef="#ctx0" brushRef="#br2" timeOffset="56846.8">2822 7668 95,'-20'-8'34,"1"4"-2,7 0-4,12 4-59,0 0-2,20-11-2,-1-2 0</inkml:trace>
  <inkml:trace contextRef="#ctx0" brushRef="#br2" timeOffset="57143.2">3279 7370 87,'0'0'38,"-3"-13"-1,3 13 1,0 0-30,0 0-3,0 0 0,-4 21-1,3 2-1,3 11-1,-3 11-1,0 14 1,-4 13-1,0 6 0,-5 9-2,-1-1 0,3-2-1,0-9-2,10-4-4,-4-22-29,21-10-2,0-19 0,14-13-1</inkml:trace>
  <inkml:trace contextRef="#ctx0" brushRef="#br2" timeOffset="57502">3625 7826 96,'-13'2'37,"3"10"1,-6-1-2,2 13-31,0 7-1,4 6-1,-1 1 0,9 1-1,4-2-1,10-5 0,5-7 1,9-9-2,4-20 1,8-6 1,2-12-2,0-7 1,-3-7 0,-3-3-1,-11-2 0,-9-1 0,-9 8-2,-15 7 0,-8 11-1,-15 7-3,1 18-7,-12-5-24,9 13-1,-2-6 0,14 4-1</inkml:trace>
  <inkml:trace contextRef="#ctx0" brushRef="#br2" timeOffset="58984">2657 6602 87,'-12'17'36,"1"-2"0,9 6 2,2-21-32,9 18-2,7-12 0,13 0 1,1-7-2,6-4-1,0-4-1,1-4 0,-6-3 0,-1-1-1,-8-4 1,-8 0-1,-8-1 1,-6 3 0,-7 1 0,-7 5-1,-5 3 1,-7 8-1,-2 8 1,-2 10 0,-1 7-1,3 8 2,1 6-1,8 3 1,6 1-2,10-2 1,9-4-2,13-9 0,15-5-4,6-14-2,18 1-7,-2-19-22,18 2-3,-5-15 2,5 3-1</inkml:trace>
  <inkml:trace contextRef="#ctx0" brushRef="#br2" timeOffset="59405.2">3273 6545 95,'-30'5'37,"-11"1"-1,5 14 4,-6-1-34,8 10 0,2-2-2,8 6 1,5-5-3,11 0 1,10-7-1,11-8-1,10-9 0,10-6-1,4-8 1,4-7-1,2-3 0,-2-7 0,-3 1-1,-6-2-1,-5 4 1,-8 2-1,-8 6 1,-11 16-2,0 0 1,0 0 2,-4 27 0,-7 11 0,-3 12 0,1 12 1,-2 10 0,1 3 1,1-2-1,1-2 0,-1-8 0,2-6 0,-7-12 0,0-13-1,-4-14-1,-3-11 0,1-11-1,-1-15-5,12 0-20,-7-25-10,18-1-2,0-13 2,18 6-3</inkml:trace>
  <inkml:trace contextRef="#ctx0" brushRef="#br2" timeOffset="59842">3863 6643 88,'9'-17'34,"-15"-6"3,-1 7 0,-15-7-27,3 9-7,-7 0 2,0 11-2,-4 5 0,-1 11 1,-1 7 0,3 11 1,0 4-1,8 5 0,7 0-2,10-3 2,9-7-3,13-10 2,12-12-3,11-11 0,7-12 0,4-8 0,2-9-1,-2-4 0,-7-3 1,-7 2-2,-9 4 2,-9 7-2,-10 6 2,-10 20-1,0 0 1,-10 8 1,-2 18-2,1 5 0,5 9-4,-2-11-16,17 14-17,-2-18 0,16-2-2,-1-19-2</inkml:trace>
  <inkml:trace contextRef="#ctx0" brushRef="#br2" timeOffset="61932.4">2862 5563 99,'0'0'39,"0"0"0,0 0-3,-6 19-33,-3 2-2,-1 5 1,-4 5-1,0 2-1,0 3 0,1-2-2,5 0-1,-5-21-10,18-1-24,-5-12-1,18-15 0,-6-10-2</inkml:trace>
  <inkml:trace contextRef="#ctx0" brushRef="#br2" timeOffset="62072.8">2784 5381 88,'-24'-23'36,"7"11"-2,2 7-3,15 5-61,0 0-5,19 2 0,12 6-3</inkml:trace>
  <inkml:trace contextRef="#ctx0" brushRef="#br2" timeOffset="62572">3363 5552 82,'-18'-5'38,"-10"-8"-1,4 18-4,-13-10-24,6 14-2,-6 4-1,3 10-2,2 5-1,7 6-1,6 2 0,8 4-1,13-5 0,12-3 0,12-10-1,9-10 1,6-12-1,6-10 0,1-9 1,2-11-1,-5-4 0,-5-6 0,-9 0 0,-6 2 0,-7 2 0,-4 7-1,-7 8 1,-6 11 0,-1 10-1,-12 21 1,4 12-1,-5 12 2,2 14 0,-4 9 0,3 8 0,1 5 1,-1-1 0,2-1-1,-1-6 1,0-9 0,-3-9-2,-4-10 1,-3-10-2,-3-13 1,-1-13-2,-3-17-2,3-8-4,-7-23-28,18-3-3,-2-17 0,18 3-1</inkml:trace>
  <inkml:trace contextRef="#ctx0" brushRef="#br2" timeOffset="63071.2">4066 5533 85,'-12'-15'38,"-15"-2"0,3 15 1,-15-1-32,2 14-1,-7 6-1,2 8-1,-1 6-1,6 5-1,7 0 0,10 0 0,11-2-1,14-6 0,12-9-1,13-6 1,12-12-1,6-7 1,6-9-1,0-5 1,-2-7-1,-5-3 1,-10 0 0,-10 2-1,-9 4 1,-8 5 0,-9 7-1,-1 12 1,-10 6-1,0 10 0,-1 8 0,3 6-1,2 5 0,4 3-3,8 0-2,0-20-21,17 9-13,-5-23 1,14-2-3,-6-17 0</inkml:trace>
  <inkml:trace contextRef="#ctx0" brushRef="#br2" timeOffset="64943.2">2173 4515 23,'0'0'26,"7"-13"2,-7 13 2,0 0-19,0 0-4,0 0 0,0 0 0,-1 23 0,-5-9 0,6 15-2,-7 1 0,6 13 0,-7 6 1,5 10-1,-6-1-1,4 8 0,-2-6-1,3-4-3,4-7-1,-1-15-5,13-7-27,-12-27-1,21 7-2,-9-21 0</inkml:trace>
  <inkml:trace contextRef="#ctx0" brushRef="#br2" timeOffset="65224">1912 4523 94,'-18'4'37,"18"-4"0,0 0-2,0 0-32,18-8 0,16-3-1,10-4-1,13-3 0,10-4 0,9 3-1,6 2-3,-3-7-11,5 19-24,-17-2 2,-1 11-4,-17 0 2</inkml:trace>
  <inkml:trace contextRef="#ctx0" brushRef="#br2" timeOffset="65848">2561 4870 70,'3'18'36,"-3"-18"-1,22 21 2,-7-15-32,11 2-1,3-8 1,9 0-2,-2-11 1,3-2-2,-2-10 0,-1-3 0,-5-4 0,-7 1 0,-10-2-1,-7 2 1,-10 4-1,-7 5 0,-10 8 0,-6 8 1,-7 8-1,-2 10 1,-3 11 0,1 8 0,2 8-1,8 1 1,7 1-2,9-3 1,13-3-2,13-11 0,15-9-2,10-15-1,18-2-4,4-19-3,21 6-27,-10-16 0,9 7 0,-13-7-1</inkml:trace>
  <inkml:trace contextRef="#ctx0" brushRef="#br2" timeOffset="66175.6">3337 4827 82,'-8'14'37,"-7"-5"-1,7 10 2,-4-6-35,5 7 1,-2-2-2,4 6 0,1-1-1,1-1 0,2-4 0,1-1 0,1-5 0,-1-12 0,4 10 0,-4-10 0,9-17 0,-3-2 0,2-5 0,-1-6-1,1-6 1,1-4-1,2-1 1,-2 3-1,0 5 0,-2 6 0,0 6-1,1 7 1,-8 14 0,21-6-2,-6 12-1,3-3-3,9 11-7,-1-11-24,14 5 0,-1-12-2,9 5 1</inkml:trace>
  <inkml:trace contextRef="#ctx0" brushRef="#br2" timeOffset="66534.4">3914 4644 83,'0'0'39,"-24"-6"-1,7 9 2,-14 3-33,3 3-2,-4 4 0,1 11 0,-4 5-1,5 6-1,2 2-1,6 2 0,8-3-1,11-4 0,9-8-1,14-10 1,10-13-1,11-10 0,4-13 1,5-7-1,-3-5 1,-2-5-1,-6 0 1,-9 4-1,-10 6 1,-10 9-1,-10 20 1,0 0-1,-17 14 0,4 10 0,2 8-1,3 2-1,7 4-3,5-8-2,20 6-26,-7-23-8,18 1 0,-6-21-1</inkml:trace>
  <inkml:trace contextRef="#ctx0" brushRef="#br2" timeOffset="67205.2">2298 3616 70,'8'-20'37,"-7"-4"0,6 14 1,-15-4-29,8 14 0,0 0-2,2 16-3,-7 7-1,0 11-1,-2 6-1,0 9-1,1 5 1,2 4-2,2-1-1,5-5 0,7 0-5,-4-20-21,16 1-10,-2-18 1,9-6-2</inkml:trace>
  <inkml:trace contextRef="#ctx0" brushRef="#br2" timeOffset="67454.8">2340 3582 82,'-12'3'40,"-2"-3"-2,14 0 1,0 0-22,0 0-16,31-10 0,1-2 0,8 0-1,7-5 0,5 2-2,0-2-1,5 10-5,-18-8-27,7 16-3,-17-2-1,-4 12 1</inkml:trace>
  <inkml:trace contextRef="#ctx0" brushRef="#br2" timeOffset="67657.6">2424 3804 95,'-30'26'37,"0"-13"3,20 4-3,-6-16-33,28-1-1,11-9-1,13-4-1,10-2 0,7-5-2,7 2 0,0-5-3,5 8-6,-15-6-28,-2 14 0,-17-2 1,-7 12-3</inkml:trace>
  <inkml:trace contextRef="#ctx0" brushRef="#br2" timeOffset="67844.8">2515 3959 95,'-36'26'38,"3"-12"2,17 1-2,0-11-33,26-7-2,12-6 0,12-4-1,9-2-1,6-2-2,9 1-1,1-6-6,16 10-28,-14-5-3,9 9 1,-10-8-3</inkml:trace>
  <inkml:trace contextRef="#ctx0" brushRef="#br2" timeOffset="68250.4">3401 3645 89,'-20'25'37,"-11"2"1,1 16 1,-10-1-34,4 13 0,-2-1-2,5 2-1,1 0-1,8-7-2,7-6-2,5-14-2,13-3-7,-1-26-24,0 0-1,11-19 0,6 4 17,-15-18 13,1 1 5,-3 1 6,-11-7 6,9 16 27,-16-5 1,9 17 1,-13-11-19,22 21-10,-10-7-4,10 7-2,17 7-2,7-1 0,12-1-3,7-1 0,11 2-2,3-6-3,14 12-19,-6-19-14,6 10-1,-11-9-1,6 7 1</inkml:trace>
  <inkml:trace contextRef="#ctx0" brushRef="#br2" timeOffset="68609.2">3986 3719 98,'-15'-1'39,"-17"-3"3,1 17-3,-13 2-34,-1 13-1,-5 5 0,1 10-1,4 3 1,6 5-1,8-3-1,11-3-1,11-6 1,16-11-1,12-14-1,15-14 1,11-14-1,10-13 1,4-10-1,1-6 0,-3-7 1,-8 0-1,-8 8 0,-10 6 1,-12 10-1,-11 9 0,-8 17 1,0 0-1,-13 28 0,5 2-1,2 8 0,2 2-3,8 14-6,-5-19-24,20 9-9,-4-20 1,15 1-3</inkml:trace>
  <inkml:trace contextRef="#ctx0" brushRef="#br2" timeOffset="72712">2510 5296 62,'0'0'35,"-8"-16"0,8 16-1,-24-19-23,13 15-3,-9-4-1,3 8-1,-10 1-2,2 7-1,-5 4 0,0 9-1,-2 4-1,0 7 0,-1 6 0,2 7-1,2 4 0,4 3 1,2-2-1,5 0 1,5-4-1,9-2 1,5-7-1,12-4 1,4-13 0,12-5 0,6-8-1,3-8 1,4-7 0,1-5-1,-2-7 1,-2-5 0,-5 1 0,-7 1-1,-6 0 1,-4 5 0,-6 3-1,-11 15 1,8-10-1,-8 10 0,-6 22 0,0 0 0,-2 5 0,0 8-1,-1 2 2,3-3-3,9 5-4,-5-15-29,22-1-3,-3-15 0,13-1-2</inkml:trace>
  <inkml:trace contextRef="#ctx0" brushRef="#br2" timeOffset="74147.2">1961 6475 74,'0'0'35,"-4"-22"-1,4 22-3,-10-14-23,10 14-2,0 0-1,-10-6-1,10 6-2,-10 28 0,2-1 0,2 11 0,-3 8 0,0 9 0,-2 5 0,2 4 1,-1-6-2,3-2 1,2-12-1,3-9 0,3-11-1,4-12 1,-5-12 0,19-21 0,-5-9 1,2-9-1,1-11 0,-1-5-1,-2-5 1,-2-1-2,-1 0 2,-4 8-1,-5 7 0,0 8-1,-2 10 2,-1 8-1,1 20 0,-1-10 1,1 10-1,6 22 0,1-6 0,6 3 0,3-1 1,5-1-1,5-4 0,6-6 1,2-7-1,7-6 1,-1-7 0,2-4 0,-2-2 0,-3-2 0,-6 1 0,-4 5 0,-10 8 0,-4 13 0,-8 17-1,-9 17 2,-8 19-1,-5 15 0,-2 10-1,-1 6 1,4 0-3,4-13-2,17-4-24,4-33-10,23-17-3,6-29 1,19-21-2</inkml:trace>
  <inkml:trace contextRef="#ctx0" brushRef="#br2" timeOffset="75551.2">8567 6387 59,'8'-10'34,"-8"10"-1,0 0 0,-27 13-25,13 9-1,-12 2-1,2 13 0,-9 2-2,1 6 0,0 0-3,0-1 0,8-2-6,-4-15-10,14-4-19,4-13 0,10-10-2,0 0 1</inkml:trace>
  <inkml:trace contextRef="#ctx0" brushRef="#br2" timeOffset="75738.4">8324 6493 89,'-22'-13'37,"22"13"0,-17 11 0,15 6-30,2 0-3,13 3 1,3 1-4,11 1 1,8-4-2,6-4-2,16 2-11,-1-13-24,10 0 0,-5-9-2,8 1 1</inkml:trace>
  <inkml:trace contextRef="#ctx0" brushRef="#br2" timeOffset="75956.8">9064 6386 87,'-26'1'35,"2"12"1,-8 1 0,4 11-33,-2 7 0,5 9 1,-1 4-4,4 0-2,14 6-7,-2-11-25,22-2-1,7-14 2,18-9-5</inkml:trace>
  <inkml:trace contextRef="#ctx0" brushRef="#br2" timeOffset="76253.2">9387 6448 90,'-29'-1'36,"9"17"1,-13 7 0,5 12-31,-1 1-1,9 8 0,4-3-1,11 1 0,8-7-1,15-6 0,9-13-1,12-10 0,5-10-1,1-10 1,0-11-2,-3-5-1,-8-6 1,-9-2-2,-13-1 0,-14 3-2,-11 3 0,-13 3-3,-2 13-4,-15-4-27,12 12 1,-4-3-1,15 8-1</inkml:trace>
  <inkml:trace contextRef="#ctx0" brushRef="#br2" timeOffset="77501.2">10059 5971 64,'-14'15'35,"-9"0"1,4 12 0,-14-4-22,11 19-4,-8-3-2,10 10-3,1-1-1,12 2-1,8-5-1,10-5-1,11-9 0,8-9 1,6-8-1,3-8 0,-3-8 0,-5-7-1,-7-4 1,-11-3-1,-12-2 0,-14 2 0,-11 2-1,-12 3-1,-4 6-3,-13-5-11,9 15-22,-4-2 1,12 8-1,5-3-1</inkml:trace>
  <inkml:trace contextRef="#ctx0" brushRef="#br2" timeOffset="78125.2">8627 7680 75,'-1'-13'35,"1"13"-2,-25 22 2,5 5-33,-11 6 0,-4 12 1,-9 4-1,-1 9-1,-4-1-1,4-4-1,7-3-4,1-16-7,19-6-23,2-14 1,16-14-1,4-19 1</inkml:trace>
  <inkml:trace contextRef="#ctx0" brushRef="#br2" timeOffset="78281.2">8288 7845 85,'-3'-23'37,"-12"3"0,4 17 1,-6 2-29,12 12-2,3 3-3,9 8 0,8 1-3,11 0 0,12 0-3,7-6-2,14 6-19,-2-16-16,12 1 2,-4-10-3,6 0 2</inkml:trace>
  <inkml:trace contextRef="#ctx0" brushRef="#br2" timeOffset="78484">9035 7600 61,'-23'10'36,"-8"5"-1,2 17 1,-6-4-10,5 18-23,-1 1-2,6 3-2,9 6-6,2-14-27,21-6-1,7-15-1,22-8 0</inkml:trace>
  <inkml:trace contextRef="#ctx0" brushRef="#br2" timeOffset="78749.2">9413 7588 92,'-28'4'38,"0"21"0,-11 2 1,6 12-30,0 6-6,6 7 1,8-1-1,10 0-1,12-7 0,13-9-2,11-12 1,11-11-1,6-11 0,2-10 0,-1-11-1,-4-7 0,-6-8 0,-11-7 0,-5 1-3,-17-11-6,4 11-26,-17-7-2,2 11 0,-7-1-1</inkml:trace>
  <inkml:trace contextRef="#ctx0" brushRef="#br2" timeOffset="79295.2">9675 7200 93,'0'0'36,"22"-8"0,7-2 1,19 3-34,-3-2 0,5 5 0,-5 1-1,-3 4 1,-9 1-1,-8 2-1,-11 1 0,-14-5 0,7 14 0,-14-3 0,-5-1 0,-3 4 0,-4 1 0,0 4-2,2-2 2,3 2-2,7-5 2,10 1-2,11-8 2,9 1-2,10-6 2,7 2 0,0 0 0,-2 3 1,-7 7 0,-11 3-1,-14 10 0,-13 2 1,-11 7-3,-10-5 0,-1 3-4,-9-15-25,12 4-9,-2-16-1,14-6 0</inkml:trace>
  <inkml:trace contextRef="#ctx0" brushRef="#br2" timeOffset="80168.8">8709 5208 78,'-13'19'37,"-9"-3"0,2 12-1,-9 1-32,-1 7-2,-4 4-1,0 4 0,-2 1-1,2-3-1,9 1-4,-1-15-3,22-2-18,4-26-10,0 0 1,11-17-2,11-8 2</inkml:trace>
  <inkml:trace contextRef="#ctx0" brushRef="#br2" timeOffset="80324.8">8508 5303 79,'-14'-14'38,"4"19"-1,-9 1 2,12 13-32,-2 1-2,10 5-2,9 0-2,8-3-2,12-2-3,5-16-16,21 6-18,-2-14 0,15 0-1,-2-10 1</inkml:trace>
  <inkml:trace contextRef="#ctx0" brushRef="#br2" timeOffset="80527.6">9226 5180 80,'-24'8'37,"-12"1"-1,5 14-3,-5 0-31,4 8 0,3 2-1,4 3-1,12 2-4,4-13-9,24 4-22,6-14 0,20-5-2,3-16 1</inkml:trace>
  <inkml:trace contextRef="#ctx0" brushRef="#br2" timeOffset="80808.4">9504 5146 89,'-24'6'38,"2"18"-1,-8 2 1,7 13-35,1 4 3,8 5-4,6-1 0,12 0 1,11-9-2,10-8 1,8-13-1,8-9 0,2-13 0,1-10 0,-3-9-1,-3-7 1,-11-7-2,-7-4 0,-11 2-1,-11-1-2,-6 8-2,-15-6-8,4 21-25,-13-2 1,5 17-2,-5-3 2</inkml:trace>
  <inkml:trace contextRef="#ctx0" brushRef="#br2" timeOffset="81760">10085 4653 52,'-6'-14'36,"1"3"-1,-7-7 1,1 13-22,-11-8-7,5 13-1,-11-2 0,1 7-2,-4 2 0,3 6-1,2 1-1,5 2-1,6 1 1,10 0-1,12-3 0,9-1 0,13-5-1,7-2 1,6-3 0,3-5 0,1-4-1,-2-2 1,-4-3 0,-6-3-1,-8-2 0,-6-2 1,-9 1 0,-7 3-1,-4 14 0,-13-12 0,-4 21 0,-7 12 0,-8 14 0,-4 14 0,-6 12 0,0 6-1,3 5 1,3-5-5,18 5-24,0-25-8,23-8-1,6-25-2</inkml:trace>
  <inkml:trace contextRef="#ctx0" brushRef="#br2" timeOffset="82571.2">8632 4360 67,'0'0'36,"0"0"0,0 0-1,-16 16-28,-6 8-4,-5 13-2,-6 5 0,-3 6-2,-4 2 1,2-2-3,8 2-4,-5-17-24,18-3-2,2-17-3,15-13 2</inkml:trace>
  <inkml:trace contextRef="#ctx0" brushRef="#br2" timeOffset="82742.8">8403 4467 88,'0'0'37,"-26"3"1,18 15-1,-2-3-32,9 7-1,6-1-3,10-2-1,13 0-5,5-18-12,20 9-21,1-13 0,15 1-1,-3-15 1</inkml:trace>
  <inkml:trace contextRef="#ctx0" brushRef="#br2" timeOffset="82945.6">8985 4437 77,'-24'37'36,"-6"-3"0,9 6-1,4-4-34,5-9-4,19 3-25,4-17-6,16-4-1,8-16-2</inkml:trace>
  <inkml:trace contextRef="#ctx0" brushRef="#br2" timeOffset="83242">9383 4370 89,'-22'23'38,"-11"-1"0,8 14 1,-9-8-35,11 11-1,7-3 0,11-2-1,4-4 0,10-3 0,10-11 0,8-7-1,1-11 0,7-8 0,0-11-1,-4-5 0,-2-6-1,-7-5 1,-7-1-1,-9 0 1,-6 7-2,-12 2 0,-3 12-1,-5 1-3,5 19-27,-9-7-5,13 13 0,0-5-2</inkml:trace>
  <inkml:trace contextRef="#ctx0" brushRef="#br2" timeOffset="83460.4">9757 3981 91,'-19'-6'37,"19"6"0,-24 14-2,14 5-33,-1 7-3,1-1-4,14 11-29,-8-8-3,13 4 1,-1-11-2</inkml:trace>
  <inkml:trace contextRef="#ctx0" brushRef="#br2" timeOffset="83850.4">9967 3887 83,'10'-1'40,"-10"1"-2,15-3 1,-9-8-30,12 7-5,0-4 0,5 1-1,-2-1-1,1 2-1,-6 2 1,-4 8-2,-12-4 1,-7 26 0,-13 1 0,-7 7 0,-7 6 0,-5 5 0,2 0 0,5-2 0,8-1-1,12-9 1,17-7-1,14-12 0,16-9-2,9-9-3,19 3-27,-11-19-8,11 6 1,-10-12-3</inkml:trace>
  <inkml:trace contextRef="#ctx0" brushRef="#br2" timeOffset="84443.2">8494 3429 97,'0'0'38,"0"12"0,-14 1-1,5 10-35,-11 9-1,0 8 0,-7 8 0,-1 2-2,4 5 1,1-6-2,6-2-1,2-13-4,19 2-16,-4-36-14,15 15 0,-2-29-1,6-2 2</inkml:trace>
  <inkml:trace contextRef="#ctx0" brushRef="#br2" timeOffset="84614.8">8361 3628 95,'-21'-20'39,"7"17"1,-7-5-2,21 8-29,-15 15-2,22-2-4,8 1 0,12 0-4,9 1 0,7-4-2,14 1-4,-4-13-29,16 11-4,-10-14 1,5 6-3</inkml:trace>
  <inkml:trace contextRef="#ctx0" brushRef="#br2" timeOffset="84817.6">8945 3575 100,'-16'-9'39,"16"9"1,-22 8-2,10 5-35,0 4 0,2 4-3,2 7-1,1-1-4,10 13-13,-4-17-20,15 5-1,-1-16 0,12 1-1</inkml:trace>
  <inkml:trace contextRef="#ctx0" brushRef="#br2" timeOffset="85098.4">9243 3562 93,'-25'15'39,"7"16"1,-10-5-2,18 8-32,-8 0-1,12 1-2,5-4 1,12-3-1,11-12-1,9-8-1,6-11 0,4-11 1,-2-11-2,0-8 2,-9-6-2,-4-3 1,-11-1-2,-12 3 0,-7 6-2,-10 4-3,14 30-30,-38-22-5,19 29 1,-9-2-2</inkml:trace>
  <inkml:trace contextRef="#ctx0" brushRef="#br2" timeOffset="85613.2">9647 3310 73,'0'0'37,"0"0"-2,3 12-1,-3-12-27,-12 31-1,4-11-3,2 6-1,0 3-2,0-2-3,10 7-9,-4-14-24,14 3 2,1-14-3,10 2 2</inkml:trace>
  <inkml:trace contextRef="#ctx0" brushRef="#br2" timeOffset="85940.8">10012 3300 87,'-26'-4'36,"7"16"1,-14-2 0,10 9-33,-8-1-1,6 5 0,3-3-1,11 2 0,8-6 0,15-1 0,10-7-1,11-1 1,4-3-1,3-1-1,1 0 1,-5-1 0,-6 3-1,-8 4 0,-12 3 0,-8 5 0,-9 2 0,-4 0-1,-3 1 0,-3-5-3,6 6-6,-10-17-29,21-4 2,0 0-2,7-14 0</inkml:trace>
  <inkml:trace contextRef="#ctx0" brushRef="#br2" timeOffset="86112.4">9986 3289 104,'-24'-4'41,"24"4"0,-21 7-1,21-7-36,27-3-3,3-6-2,16 3-4,-1-14-31,28 16-3,-4-14-1,16 14-1</inkml:trace>
  <inkml:trace contextRef="#ctx0" brushRef="#br2" timeOffset="86268.4">10765 3359 110,'-23'6'42,"4"5"1,-8-21-4,16-10-37,-3 5-4,1-10-7,15 11-29,-7-11-3,13 12 0,-7-8-2</inkml:trace>
  <inkml:trace contextRef="#ctx1" brushRef="#br3">8501 13597,'0'0</inkml:trace>
  <inkml:trace contextRef="#ctx0" brushRef="#br3" timeOffset="97126">2238 9063 61,'-12'-2'34,"12"2"-1,-14-2 1,14 2-22,0 0-4,18 5-1,1-6-1,20 5-1,8-6 0,18 1-1,15-7 0,17-3-1,19-7-1,15-4 1,9-8-3,4-1 2,-4 0-2,-1 3 2,-13 5-3,-10 6 2,-21 7-1,-17 9 0,-18 8 0,-15 2-1,-11 4 0,-15-4-2,-1 5-2,-18-14-21,0 0-13,7-16 0,-5 2-1,-2-9 1</inkml:trace>
  <inkml:trace contextRef="#ctx0" brushRef="#br3" timeOffset="98046.4">8578 8724 66,'5'-14'36,"6"4"-1,-4-4 0,6 5-27,-9-3-3,-4 12-1,0 0-1,0 0 0,-4 12-1,-14 14 0,-10 6 2,-2 7-3,-4 3 0,-5 2-2,3-3 1,0-6-5,14 0-7,-6-18-22,18-7-2,0-13-1,10 3 0,6-29 22,5 13 8,-4-10 6,-5-6 9,7 9 22,-13-4 4,4 7 1,-10-1 0,10 21-16,-20-23-10,20 23-3,0 0 0,0 0-2,0 0-1,24 15-1,-2 0 0,4 7-2,6 4-2,2-4-7,14 8-27,-6-6-1,9 3 0,-3-11-2</inkml:trace>
  <inkml:trace contextRef="#ctx0" brushRef="#br3" timeOffset="98264.8">9211 8681 76,'-25'-6'36,"-4"10"0,-11 3 0,5 6-32,-5 7-2,5 10 0,5 1 2,7 4-4,10-1 0,8-4-6,21 6-11,4-15-19,14-3 2,7-13-3,10-5 1</inkml:trace>
  <inkml:trace contextRef="#ctx0" brushRef="#br3" timeOffset="98561.2">9397 8757 73,'-8'-12'35,"8"12"1,-31-3 0,15 18-27,-7-3-4,6 12-1,-2 3 0,6 7-1,3 0 2,8 5-3,4-6 1,10-3-1,5-8-1,11-9 1,2-10-1,3-9 0,1-8-1,-2-8 1,-4-6-2,-5-6 0,-7-2-1,-12 0 0,-6 3-3,-11-1-1,1 13-6,-14-6-25,10 17 0,-5 0-3,10 7 3</inkml:trace>
  <inkml:trace contextRef="#ctx0" brushRef="#br3" timeOffset="99013.6">9845 8329 62,'-14'14'35,"-1"-1"-1,8 5 0,-2-6-25,16 8-3,-1-8 0,12 4-1,3-7-2,7-1 0,1-6-1,1-5 1,-1-6-1,-3-4-1,-6-5 1,-4-4-1,-9-1 0,-6 0 0,-5 0-1,-8 4 1,-5 6-2,-4 3 1,-2 10-2,-4 6 0,4 11-4,-5-5-21,18 13-11,1-3 1,14 4-1</inkml:trace>
  <inkml:trace contextRef="#ctx0" brushRef="#br3" timeOffset="99746.8">10803 8277 74,'-6'-22'37,"-4"12"-1,-16 8 0,-2 13-32,-9 9 0,0 14-1,-1 9-1,2 11 1,1 6-2,8 5 1,6 1 0,8-2-1,11-3-1,9-10-4,18-1-21,1-20-13,15-6 2,1-17-2,11-6 1</inkml:trace>
  <inkml:trace contextRef="#ctx0" brushRef="#br3" timeOffset="99965.2">11016 8624 48,'0'0'34,"-17"22"1,11-2 0,-3-4-24,8 12-1,-8-8-2,11 7-1,-6-7-1,6 3-3,0-5-2,-2-18-11,5 19-25,-5-19-1,13-2-1,-13 2-1</inkml:trace>
  <inkml:trace contextRef="#ctx0" brushRef="#br3" timeOffset="100121.2">11108 8343 89,'-20'-3'36,"6"3"-4,14 0-26,-16 0-42,16 0-1,0 0-1</inkml:trace>
  <inkml:trace contextRef="#ctx0" brushRef="#br3" timeOffset="100511.2">11207 8689 80,'0'0'38,"16"2"-2,9-1 1,3-5-36,8-1 1,2-1 0,3 1-1,-1-5 1,-2 1-1,-4-3 1,-7-3-1,-7-3 0,-6-1 0,-6-2 0,-6 0 1,-6 2-1,-4 4 0,-7 3 0,-4 9-1,-4 8 1,-5 9 0,-2 8 1,0 5-1,1 3 0,6 2 1,4-1-1,10-2-1,14-7 0,9-7-3,19 1-8,0-17-22,23 4-7,1-7 0,14 0 0</inkml:trace>
  <inkml:trace contextRef="#ctx0" brushRef="#br3" timeOffset="100651.6">12037 8725 88,'-34'14'34,"-5"-10"-15,-1 4-18,3-4-38,6 3-2,-1-5 1</inkml:trace>
  <inkml:trace contextRef="#ctx0" brushRef="#br3" timeOffset="100838.8">11227 8954 78,'-19'7'40,"4"-10"-1,15 3-1,0 0-33,11-26-42,13 12-1,2-7-1,5 1-1</inkml:trace>
  <inkml:trace contextRef="#ctx0" brushRef="#br3" timeOffset="101244.4">12476 8260 77,'11'-13'38,"-8"3"0,-3 10 1,0 0-35,-17 22-1,3 2-1,2 11 0,-4 5-1,-1 8 0,1 4-2,2-2-1,11 4-8,-4-12-28,16-4 1,1-15-2,14-6 1</inkml:trace>
  <inkml:trace contextRef="#ctx0" brushRef="#br3" timeOffset="101525.2">12740 7994 73,'0'0'38,"24"17"0,-5-3 1,14 11-27,1 0-8,8 9-1,-4-2 1,0 6-1,-7 3-1,-6 5-1,-10 5 0,-13 0-1,-12 7-1,-14 1 0,-3 4-6,-19-14-20,13 5-13,-7-14 1,15-6-2</inkml:trace>
  <inkml:trace contextRef="#ctx0" brushRef="#br3" timeOffset="101665.6">12953 8720 89,'0'0'37,"-17"8"-12,5-12-24,-3-1-36,3-10-5,11 0 1</inkml:trace>
  <inkml:trace contextRef="#ctx0" brushRef="#br4" timeOffset="107375.2">2221 9884 46,'0'0'30,"0"0"2,0 0-2,-8-11-19,8 11-2,0 0 0,3 11 0,-3-11-2,1 22-2,-3-3-2,3 11-1,-5 4 0,1 7 0,-2 3-1,-2 2 0,0-3 0,1-6-2,1-7 1,1-7-1,5-13 2,-1-10-1,11-13 0,0-11 1,4-13-1,2-7 3,0-9-2,3-4 1,-4-2-1,1 1-1,-3 7 1,-2 10 0,-4 9-1,-2 9 1,-4 11 0,-2 12-1,2 10 1,-1 9-1,2 2 1,6 4-1,5 2 0,7-2 1,8-4-1,5-6 1,7-10-1,5-5 1,1-5-1,-1-7 1,-3-3-1,-4-2 1,-5-2-1,-6 2 1,-7 2-1,-5 2 0,-5 4 1,-11 9-1,0 0 1,3 18-1,-10 6 1,-3 8 0,0 7-1,2 3 0,1 3-1,3-4-1,8 0-2,3-20-5,18 1-26,-4-20-2,15-6 0,-3-17 0</inkml:trace>
  <inkml:trace contextRef="#ctx0" brushRef="#br4" timeOffset="107562.4">3124 9833 70,'1'-13'37,"-8"-1"-1,7 14 1,-14-3-11,11 19-22,-3 6-1,5 10 0,-3 6-2,3 5 0,2 1-2,2-3 0,4-3-3,-2-19-15,16-1-17,-3-21 0,8-6-2,-1-21 1</inkml:trace>
  <inkml:trace contextRef="#ctx0" brushRef="#br4" timeOffset="107702.8">3214 9419 99,'-24'-23'35,"7"12"-1,1 8-6,16 3-61,0 0-1,0 0-2,33-7-1</inkml:trace>
  <inkml:trace contextRef="#ctx0" brushRef="#br4" timeOffset="107999.2">3702 9187 100,'0'0'39,"-13"-6"0,13 6-1,-15 19-32,11 3-2,-3 7 0,1 13-2,0 11 1,-2 14-2,-3 12 1,1 6-1,-2 5 0,2-3-1,4-3-1,3-13 0,6-11-3,6-24-7,23-5-20,-3-33-8,15-12 0,-1-24-1</inkml:trace>
  <inkml:trace contextRef="#ctx0" brushRef="#br4" timeOffset="108233.2">4100 9224 101,'0'0'38,"-17"28"1,8 11-1,-6 6-33,2 11-1,-3 6 0,3 7 0,1 1-1,3 0-1,3-2-1,5-4-2,5-5-1,1-13-2,13-2-6,-8-28-21,18-1-8,-5-21 0,10-6-1</inkml:trace>
  <inkml:trace contextRef="#ctx0" brushRef="#br4" timeOffset="108373.6">4277 9653 91,'-2'-10'36,"2"10"0,-5 15 1,8 7-30,-10 5-3,5 10-1,-2 3-2,4 4-2,5 7-12,-2-16-23,10-1 0,-1-20-1,9-7-2</inkml:trace>
  <inkml:trace contextRef="#ctx0" brushRef="#br4" timeOffset="108545.2">4431 9286 106,'-41'-2'39,"-5"8"-4,1 5-25,-4 17-46,7-4-2,10 12-2,-7 0 2</inkml:trace>
  <inkml:trace contextRef="#ctx0" brushRef="#br4" timeOffset="109325.2">2383 10875 82,'0'0'38,"0"0"-3,0 0 2,-11 15-33,9 4-2,-3 6 0,1 10-2,-6 2 2,1 5-2,-1 0 1,0 0-2,-1-5 2,5-5-2,-1-9 2,5-7 0,2-16-1,0 0 0,15-6 1,-5-11-1,2-11 0,2-4 2,1-6-1,0-3 2,-3-1-2,0 2 1,-3 5-1,-1 5 2,-2 7-2,-2 6 0,-4 17-1,0 0 0,0 0 0,0 0 0,15 13 1,-5-1-1,5-2 0,5-1 1,5-4-1,3-4 1,5-6 0,1-4 0,0-3 0,2-5 0,-4-1 0,-4-1-1,-4 1 1,-4 3 0,-5 1-1,-4 6 1,-11 8-1,0 0 0,5 17 0,-8 5 0,-4 7-1,-1 6-1,1 3-1,3 0-1,4 0 0,4-9-3,10-5-4,-14-24-20,38 3-6,-11-20 1,13-4-1</inkml:trace>
  <inkml:trace contextRef="#ctx0" brushRef="#br4" timeOffset="109512.4">3153 10769 96,'-9'13'37,"6"8"1,-7-5-2,4 8-33,3 3-1,5 5-1,1 1-1,2 1-4,7 1-3,-7-11-20,14 3-11,-5-14-1,9-3-1,-6-21 1</inkml:trace>
  <inkml:trace contextRef="#ctx0" brushRef="#br4" timeOffset="109668.4">3272 10623 101,'-18'-31'38,"-6"-3"-1,9 16-5,4 0-30,4 0-12,7 18-26,17-8 0,4 14-2,-1-3-1</inkml:trace>
  <inkml:trace contextRef="#ctx0" brushRef="#br4" timeOffset="110042.8">3656 10841 73,'0'-20'36,"3"6"0,-6-6 1,3 20-26,-11-25-2,11 25-3,-24-3-2,6 13 0,-5 6-2,1 9 0,-2 3 0,3 5-2,4 0 0,3 2 0,7-3-1,7-4-1,8-5 2,8-9-4,10-6-1,0-19-19,18 6-13,-3-17-1,10 1 0,-4-13 1</inkml:trace>
  <inkml:trace contextRef="#ctx0" brushRef="#br4" timeOffset="110651.2">4015 10723 92,'-12'25'37,"-3"-6"0,5 10 1,-8-2-35,7 7 1,-3-2-2,5 4 0,-2-4 0,6-3-3,2-6 2,3-4-2,1-9 1,-1-10 0,12-5 2,-3-10 0,3-7-1,-2-5 2,2-7-1,-2-1 1,0-2-2,-1 1 0,-4 5-1,1 3-1,0 7 1,2 5 0,2 5 0,6 5 0,2 5-1,4 1 1,5 2 0,3 2 0,1-1 0,-1 0 0,0 0 0,-4-3 1,-4-1-1,-4-1 1,-4 0 0,-14 2-1,14-7 1,-14 7 0,0 0-1,0 0 1,-7 12-1,1 3 1,-2 7-1,1 4 1,2 6 0,1 3-1,4 0 1,5-3-1,5-7 1,9-9 0,8-10-1,6-13 0,4-10 0,0-8 1,-3-8-2,-5-6 2,-10 0-2,-13 0-1,-12 6-1,-17 8-1,-8 12-3,-15-2-10,7 26-19,-12-2-5,10 15 2,-2-1-1</inkml:trace>
  <inkml:trace contextRef="#ctx0" brushRef="#br4" timeOffset="111446.8">2468 11779 65,'0'0'36,"0"0"1,0 0-3,0 0-29,-11 20 0,4 4-3,-5 2 1,2 5-3,-3 1 2,3 4-2,0-5 2,2 0 0,1-7-1,4-2 0,2-7 0,1-15-1,0 0 1,18 0 0,-7-17 0,4-5 0,1-5 0,0-4 0,0-6 0,-1 2 3,0 0-4,-2 4 3,-1 4-3,-2 7 3,-1 5-3,2 4 2,2 9-2,-2 7 0,4 5 0,-1 5-1,1 6 1,0 2-2,0 4 1,0 1-3,2 3 0,-4-11-7,15 6-25,-8-15-2,10 1-1,-3-13 1</inkml:trace>
  <inkml:trace contextRef="#ctx0" brushRef="#br4" timeOffset="111899.2">3287 11819 37,'11'-13'37,"-11"-7"-1,2 8 2,-12-11-13,10 23-13,-31-21-4,11 17 0,-11 4-4,-1 12 0,-5 3-1,-1 9-3,1 4 3,1 5-3,6 3 2,5 2-2,8-2 1,9-3-1,9-6 1,11-5 0,8-12 0,14-7 0,8-7-1,5-10 1,3-8-1,0-6 0,-3-5 0,-4-4 2,-7 1-2,-12 3 2,-7 2-2,-9 5 2,-6 4-2,-5 10 2,3 12-3,-19 2 0,6 14 0,1 6-3,0 10 0,2 2-3,10 13-6,-7-16-19,21 11-7,-3-16-2,17 3 1</inkml:trace>
  <inkml:trace contextRef="#ctx0" brushRef="#br4" timeOffset="112289.2">3786 11772 85,'0'0'40,"-17"4"-2,6 13 0,-7 2-34,1 8-2,-2 2 1,3 5-3,1-1 2,5-1-3,4-4 3,5-4-1,4-8 0,-3-16 0,23 7 0,-4-17-1,3-10 1,3-6-1,0-9 1,1 1 1,-3-4-2,-1 1 3,-4 6-3,-4 5 2,-5 7-2,-2 8 2,-7 11-3,0 0 0,8 23-1,-6-2-4,8 8 0,-3-6-10,19 13-21,-6-12-3,16 2 0,-3-14 0</inkml:trace>
  <inkml:trace contextRef="#ctx0" brushRef="#br4" timeOffset="112585.6">4472 11654 86,'0'0'39,"-28"-1"1,11 19 1,-16 5-35,12 11-2,2 4 0,5 8-2,7 0 1,11 1-2,10-5 1,11-7-2,9-10 1,6-10 0,3-14 0,3-8-1,-4-13 1,-5-9-2,-7-5 0,-15-8 1,-10 1-3,-15-5-3,-2 10-11,-24-15-10,9 21-13,-15-1 1,5 16-2,-5 3 0</inkml:trace>
  <inkml:trace contextRef="#ctx0" brushRef="#br4" timeOffset="114286">2534 12866 48,'0'0'34,"-7"-22"1,7 22-1,-4-22-24,4 22-3,-3-11-1,3 11-1,0 0-1,-3 19-1,-1 1-1,3 8 1,-2 8-1,-1 6 0,2 4-2,1 0 1,1-2-1,2-4 1,0-8-1,2-7 0,-1-9 0,-3-16 1,0 0 0,11 2 0,-11-16 0,-1-5 0,-2-8 0,2-6 0,0-8 0,1-6-1,2-5 1,3-4-1,3-2 0,4 0 0,4 3 0,1 3 0,4 9 0,0 5 0,1 12 0,-1 8 0,0 9 0,-3 9 0,1 7 0,0 7 0,1 6 0,-1 4-1,-2 2 1,0 4 0,-3 1-1,-3-1 1,-7-1 0,-5 0 0,-8-4 0,-4 0 0,-6-5 0,-5 0 0,-1-5 0,-3-1 1,-1-4-1,2-2 0,4-3 0,1 0 1,4 0-1,3 3 1,1 6-1,3 7 1,2 9-1,0 11 0,0 10 0,-2 7 0,1 6-1,-1 4 1,2-1-1,1-6-1,4-4-2,1-20-7,18-4-26,-5-21-1,15-10-1,-2-23 0</inkml:trace>
  <inkml:trace contextRef="#ctx0" brushRef="#br4" timeOffset="114535.6">3137 12701 72,'8'-21'39,"2"18"-1,-10 3 0,1 15-33,-9 5-2,1 14 1,-2 5-2,0 5-1,1 3-1,0-1-1,4-2-1,2-13-5,14-1-29,-5-18-1,13-8-1,-4-21 0</inkml:trace>
  <inkml:trace contextRef="#ctx0" brushRef="#br4" timeOffset="114691.6">3240 12475 81,'-28'-27'39,"8"15"-2,-3-2 2,23 14-37,0 0-4,-8-15-12,28 23-24,-1-7 2,17 12-3,-1-6 2</inkml:trace>
  <inkml:trace contextRef="#ctx0" brushRef="#br4" timeOffset="114972.4">3769 12606 65,'-15'-11'38,"-6"1"-1,3 10 1,-14-3-29,3 11-3,-4 4 0,2 8-1,-2 5-1,5 6 0,4 1-2,8 1 0,5 0 0,13-6-2,10-4-1,10-10-1,14-1-2,7-18-7,24 8-24,-8-18-4,13 2 0,-8-10-2</inkml:trace>
  <inkml:trace contextRef="#ctx0" brushRef="#br4" timeOffset="115268.8">4100 12614 74,'-25'-5'40,"12"10"-1,-9-1 1,11 13-33,-9 0-2,6 11 0,1 3-1,7 5-1,4 0 0,8-1-1,8-5 0,8-4-1,7-12 1,3-11-1,4-11-1,2-10 1,-3-9-1,-4-6 0,-7-4-1,-9-4 0,-11 6 0,-10 1-2,-7 8-1,-13 6-1,-3 15-5,-17-3-17,11 22-13,-10-1 0,11 10-1,0-1 1</inkml:trace>
  <inkml:trace contextRef="#ctx0" brushRef="#br4" timeOffset="116017.6">3264 13507 52,'2'-23'37,"-10"-8"0,2 2-1,-12-14-25,3 12-4,-8-2-2,2 8-1,-8 6 0,-1 12-1,-5 9 0,1 15 0,0 15 0,0 15-1,-1 14-1,3 13 0,2 5 0,5 7-1,3 0 0,6-4-2,6-7 0,5-12-1,6-8-2,3-20-5,13 2-19,-10-25-11,11-4 0,-18-8 2</inkml:trace>
  <inkml:trace contextRef="#ctx0" brushRef="#br4" timeOffset="116220.4">2677 13824 88,'-23'-8'38,"23"8"0,-18 2-6,18-2-28,20 2-2,4-4-1,10-4-1,6-3-1,10-2-1,7-9-6,16 10-26,-9-13-5,7 10 0,-10-8 0</inkml:trace>
  <inkml:trace contextRef="#ctx0" brushRef="#br4" timeOffset="116610.4">3248 13793 70,'-6'22'39,"-2"-11"-2,14 3 2,4-12-34,11-2 0,4-10-1,9-3-1,2-7 0,3-2-1,-2-7-1,-3-1 1,-7 1-1,-6 0 0,-11 4 0,-8 3 0,-10 3-1,-8 7 1,-7 6-1,-6 8 0,-6 9 1,-2 11-1,-4 9 0,3 7 0,2 6 0,6 2 1,8 0-1,11 0 0,12-8-2,13-8 0,15-10-2,9-13-2,20-1-6,-6-19-22,21 3-4,-7-14-2,8 5 2</inkml:trace>
  <inkml:trace contextRef="#ctx0" brushRef="#br4" timeOffset="117125.2">3856 13774 65,'-3'-16'38,"3"16"-1,-24 0 1,13 6-30,-7 0-2,7 8-2,-3 2-1,3 6 0,-1 2-2,2 4 1,2-3-2,3 0 1,0-4-1,5-4 2,0-17-2,7 12 0,-7-12 2,18-20-2,-6 3 2,0-6-2,1-4 2,0-4-2,0-1 1,-1 1-1,-1 1 0,-2 6 0,-2 4 1,1 6-1,-8 14 0,12-1 1,-7 13 0,-2 6-1,-1 3 1,3 2 0,0 0-1,2-1 1,2-6-1,5-9 0,6-11 0,4-8 1,7-13-1,2-8 0,4-6 0,1-5 0,-1 1 1,-3 3-2,-8 9 2,-4 10-1,-8 15 0,-6 17 1,-8 14-1,-7 13 0,-1 9 0,-1 4 0,2 2-1,0-4-1,8-6-3,5-17-3,18-3-10,-6-33-12,26-1-9,-3-25-3,17-5 2</inkml:trace>
  <inkml:trace contextRef="#ctx0" brushRef="#br4" timeOffset="117328">4792 13074 81,'-16'19'40,"-13"11"-2,6 18 1,-11 8-35,9 9-2,-2 6 0,7 4-1,5-2-2,6-5 0,9-3-3,-2-19-10,17 1-24,-8-21-1,11-9-1,-6-19 0</inkml:trace>
  <inkml:trace contextRef="#ctx0" brushRef="#br4" timeOffset="117764.8">4538 13505 78,'-23'3'40,"14"12"-1,9-15 1,-8 17-36,24-13 0,14 0-1,8-6 0,10 0-1,6-6 1,7-3-1,-1-1 0,-2-1-1,-5 0 0,-7 3 0,-7 2 0,-9 3 0,-8 4 0,-10 6 0,-6 7-1,-6 9 1,-6 8-1,-1 7 1,2 5-1,-1 4 1,4 1-1,4-2 1,7-8-1,6-9 0,8-13 1,7-11-1,3-16 0,0-10 0,0-8-1,-4-8 1,-6-4-1,-10-3-1,-11 5 0,-15 4-1,-7 13-2,-15 0-6,6 25-11,-24-10-12,8 21-7,-4-1-2,10 9 2</inkml:trace>
  <inkml:trace contextRef="#ctx0" brushRef="#br4" timeOffset="118482.4">3197 14825 40,'-5'-11'36,"-13"-1"2,-1 11-1,-13-2-31,-1 11 0,-5 3-2,1 11 1,-1 2-3,4 9 1,4 1-1,6-2 0,8-1 0,7 0 0,9-8 0,10-5 0,8-10 0,11-8-1,5-7 1,7-4-1,1-6 1,1-4-1,-5-2 0,-3 1-1,-8 3 1,-6 4 0,-8 1-1,-13 14 1,12-10-1,-12 10 0,-2 16 0,-2 2 0,2 9-1,-2 6 0,4 5-1,3 0-1,9 0-2,2-17-5,23 2-16,-8-33-13,26-12-2,0-25 1</inkml:trace>
  <inkml:trace contextRef="#ctx0" brushRef="#br4" timeOffset="118669.6">3937 14299 72,'-23'5'39,"3"27"0,-11 12-2,3 17-34,0 9-3,3 7 0,2 4-1,4-1-2,8-5-1,0-13-5,15 5-19,-8-26-10,12-3-1,-5-21 1</inkml:trace>
  <inkml:trace contextRef="#ctx0" brushRef="#br4" timeOffset="118841.2">3678 14760 57,'-25'-2'40,"13"12"-2,-1-4 1,13-6-35,21 12-3,3-13-2,15-5-2,8-13-8,23 5-25,-2-13-1,13 1 1,-4-10-2</inkml:trace>
  <inkml:trace contextRef="#ctx0" brushRef="#br4" timeOffset="119044">4551 14238 51,'0'0'38,"-29"2"-1,12 25 1,-15 7-30,8 19-2,-6 8-3,3 13 1,2 2-3,4 3-1,6-3-2,3-6-2,10-3-5,-5-20-29,18-3 0,-6-22-3,10-6 2</inkml:trace>
  <inkml:trace contextRef="#ctx0" brushRef="#br4" timeOffset="119512">4212 14715 66,'-14'0'42,"-1"-5"-1,15 5 1,0 0-39,25 0 0,2-6-1,8-3-3,7-1 1,7-2-3,9 5 0,-1-8-5,6 11 0,-12-5-2,5 9 2,-15-3 2,-6 5 3,-9-1 3,-12 0 2,-14-1 3,0 0 3,-8 19 1,-13-14-3,7 13 1,-7 0-3,5 8-2,-1 4 0,7 6-1,5 2 1,7 3-2,7-5 2,7-4-1,10-11 0,5-10 1,5-12-1,1-11-1,-1-11 1,-2-8-1,-9-7 0,-6-4 2,-10 1-2,-10 3 1,-9 5-2,-8 4 0,-5 10-2,-10 2-5,14 23-16,-22-11-15,19 17-3,-5-9-1,16 6 0</inkml:trace>
  <inkml:trace contextRef="#ctx0" brushRef="#br4" timeOffset="120775.6">8439 9573 56,'11'-13'33,"-11"13"1,0 0 0,0 0-25,-19 13-1,8 7 0,-13-4-2,4 11-2,-8-2 0,3 6-1,-4-1-3,2-2 0,8 2-5,-5-15-8,17 4-22,-5-10 1,12-9-3,0 0 3</inkml:trace>
  <inkml:trace contextRef="#ctx0" brushRef="#br4" timeOffset="120947.2">8197 9730 80,'-11'-22'37,"4"10"-1,-7-4 2,14 16-28,-12-17-4,12 17-2,0 0-1,16 0-1,-1 8-1,3 5-2,7 8-1,-1-2-3,15 16-26,-8-7-6,9 4 0,-2-9-2</inkml:trace>
  <inkml:trace contextRef="#ctx0" brushRef="#br4" timeOffset="121165.6">8875 9520 83,'-29'27'38,"-5"1"-2,7 10 0,0-5-30,9 7-3,7-2-4,6-10-6,19 2-29,1-14 1,18-5-1,5-15-1</inkml:trace>
  <inkml:trace contextRef="#ctx0" brushRef="#br4" timeOffset="121446.4">9201 9543 95,'-28'14'38,"-7"1"0,5 12 0,-2 2-34,7 6 0,6 2-1,9 6 1,9-6-2,13-4 0,10-7-1,10-8 1,8-12-1,3-10 1,1-11-1,-4-8 0,-4-8-1,-8-3-1,-10-4 0,-9-3-2,-9 5-1,-11 0-2,3 13-7,-17-5-24,12 16-3,-6-2 1,19 14 0</inkml:trace>
  <inkml:trace contextRef="#ctx0" brushRef="#br4" timeOffset="121727.2">9679 9409 89,'-10'5'39,"10"-5"1,0 0 0,18 5-24,-5-4-15,6-1-3,11 7-7,-7-13-27,19 7-3,-5-10-1,9 2 0</inkml:trace>
  <inkml:trace contextRef="#ctx0" brushRef="#br4" timeOffset="122226.4">10176 9163 90,'-10'0'38,"10"0"0,0 0 0,14-7-35,3-2 0,9 3 0,-1-4-1,4 6 0,-3-2 0,-3 6-1,-5 4 0,-6 5 1,-8 3-1,-4 4 0,-4 2-1,-7 3 1,1 1-1,-3 0 0,3-1 0,2-1 0,4-1 0,4-3 0,5-2 0,4-4 0,4 0 0,2-1 0,-1-1 1,1 1-1,-4 1 1,-2 1-1,-5 0 1,-4 2-1,-3 1 0,-5-3-2,1 5-2,-11-11-11,10 15-22,-14-11-3,7 9 1,-8-6 0</inkml:trace>
  <inkml:trace contextRef="#ctx0" brushRef="#br4" timeOffset="122772.4">8570 10521 82,'-21'18'37,"6"-2"-2,-11-1 0,-3 8-33,-4 4-1,-3 7 0,-4 2-1,1-2-2,8 2-7,-3-13-27,18-3 2,4-16-2,12-4 1</inkml:trace>
  <inkml:trace contextRef="#ctx0" brushRef="#br4" timeOffset="122912.8">8310 10622 92,'0'0'39,"-28"-7"0,16 12-3,-2-1-30,14-4-2,2 18-2,15-10-2,16 3-3,4-13-10,21 7-26,2-8 1,13 3 0,-1-9-2</inkml:trace>
  <inkml:trace contextRef="#ctx0" brushRef="#br4" timeOffset="123131.2">9000 10445 73,'-33'22'38,"2"13"-2,-6 2 2,8 5-24,0 2-11,10 0-3,13-3-4,5-16-18,23-3-15,8-16 1,19-7-2,3-15 0</inkml:trace>
  <inkml:trace contextRef="#ctx0" brushRef="#br4" timeOffset="123412">9296 10479 102,'-17'16'38,"-11"2"2,6 13-7,-3 1-30,7 4 0,2 2-1,9 4 1,6-5-1,10-5 0,8-8-1,11-6 0,7-13-1,5-7 1,2-9-1,-4-8 0,-3-6 0,-7-5 0,-12-4-2,-10-1 0,-9 2-1,-12-2-3,3 14-10,-15-8-22,11 12 0,-6-3-1,22 20-1</inkml:trace>
  <inkml:trace contextRef="#ctx0" brushRef="#br4" timeOffset="123630.4">9694 10376 99,'0'0'39,"-17"12"2,17-12-3,0 0-35,15-2-3,11 0-2,1-12-16,17 11-21,-1-11-1,12 4-1,-3-10 0</inkml:trace>
  <inkml:trace contextRef="#ctx0" brushRef="#br4" timeOffset="124020.4">10438 9976 106,'0'0'40,"-27"9"1,11 13-1,-12 3-37,2 12 0,-3 5-1,1 9 1,3 0-2,6 0 1,9-5-2,11-5 2,10-11-2,12-10 1,9-10-2,5-10 2,1-6-1,-3-7 0,-6-3 1,-8-5-3,-12 1 2,-15 1-2,-10 3 2,-13 4-2,-5 7-1,-6-1-5,5 19-16,-15-8-13,13 14-4,1-7 2,11 8-4</inkml:trace>
  <inkml:trace contextRef="#ctx0" brushRef="#br4" timeOffset="124582">8581 11400 52,'-10'32'34,"-13"13"0,-12 4-1,-3 4-27,-9 0-3,8 0-1,-1-8-6,2-13-21,14-11-8,10-14-2,14-7 3</inkml:trace>
  <inkml:trace contextRef="#ctx0" brushRef="#br4" timeOffset="124753.6">8337 11535 78,'-26'-4'39,"5"15"-1,-6 0 1,14 16-32,2-9-2,18 4-2,12-3-1,14-4-2,17-5-1,11-10-4,21 5-23,-2-16-11,12 2 1,-4-11-2</inkml:trace>
  <inkml:trace contextRef="#ctx0" brushRef="#br4" timeOffset="124940.8">9104 11407 75,'-27'7'38,"-7"1"-2,7 14 1,-5 1-33,7 9-1,-1 3-1,7 1-3,6 2-2,6-14-5,25 2-27,4-15-1,19-6-1,6-13 0</inkml:trace>
  <inkml:trace contextRef="#ctx0" brushRef="#br4" timeOffset="125206">9438 11422 75,'-24'21'40,"-13"2"-1,3 14 1,-4 1-30,12 2-3,7-3-3,12-1 1,12-6-2,14-6 2,14-13-4,8-6 1,7-11-2,2-9-1,-4-7 1,-4-8-2,-10-2 1,-12-6-3,-11 2 0,-11-5-4,2 12-24,-17-8-8,4 11 0,-6-4-1</inkml:trace>
  <inkml:trace contextRef="#ctx0" brushRef="#br4" timeOffset="125440">9763 11219 97,'-12'5'41,"-4"-9"0,16 4-1,0 0-40,21-13-1,9 8-2,3-8-5,21 10-29,-7-9-2,15 7-1,-7-5-1</inkml:trace>
  <inkml:trace contextRef="#ctx0" brushRef="#br4" timeOffset="125892.4">10614 10933 82,'-20'-12'43,"-11"-1"-4,2 8 1,-8 4-33,4 7-2,-3 2 0,6 10-1,3 3-1,10 3-2,7-1 0,13-1 0,9-5 0,11-5-2,9-9 2,6-5-2,3-7 2,0-4 1,0-6-1,-6-2 1,-5-1-1,-7 0 1,-6 1-1,-5 3 0,-6 6 0,-6 12-1,0 0 0,-16 16-1,-6 12 1,-5 14-2,-12 12 0,-6 8-1,0 12-1,-4-6-8,17 14-14,-10-21-14,21 1 0,3-16-3,18-10 2</inkml:trace>
  <inkml:trace contextRef="#ctx0" brushRef="#br4" timeOffset="126469.6">8373 12265 67,'18'-11'38,"-18"11"-1,0 0 1,-31 24-35,2 10 0,-10 11-1,-4 12-1,-6 8 0,3 6-1,2-2-1,7-9-3,13-1-3,1-29-17,23-6-13,0-24 0,28-11 0,-4-18 0</inkml:trace>
  <inkml:trace contextRef="#ctx0" brushRef="#br4" timeOffset="126641.2">8200 12505 63,'-13'-27'39,"-1"16"1,-12 1 0,12 20-28,-10-2-6,14 10-2,7 1 0,13 1-3,12-1-1,16-2-1,17-4 0,7-10-4,21 1-3,-7-18-23,20 6-8,-8-13 0,6 4-2</inkml:trace>
  <inkml:trace contextRef="#ctx0" brushRef="#br4" timeOffset="126812.8">8997 12289 77,'-23'8'39,"-6"4"-2,6 15 0,-3-1-36,4 6-1,4 8-4,-3-8-15,14 8-18,3-8-1,16-4-1,4-12 1</inkml:trace>
  <inkml:trace contextRef="#ctx0" brushRef="#br4" timeOffset="127109.2">9320 12316 80,'-22'3'40,"6"14"0,-12 2 0,8 13-35,-5 4-2,4 7-1,5-2 1,8 4 0,8-6-1,13-5-1,7-12 1,11-12-2,6-11 1,4-10 0,1-9-1,-4-9 1,-5-5-1,-8-3 0,-9-1-1,-9-1-1,-9 5-1,-11-4-2,1 12-4,-14-10-21,12 20-10,-4-2 0,7 10 0</inkml:trace>
  <inkml:trace contextRef="#ctx0" brushRef="#br4" timeOffset="127358.8">9715 12145 99,'-13'5'41,"13"-5"1,0 0-9,25-14-32,0 9-1,4-4-4,16 10-24,-7-15-12,9 7 0,-5-10-2</inkml:trace>
  <inkml:trace contextRef="#ctx0" brushRef="#br4" timeOffset="127608.4">10291 11812 80,'10'11'41,"-10"-11"0,-8 19-1,-2-4-31,1 5-6,-1 6-3,0 4-1,5 11-9,-7-12-22,14 11-8,-1-8 0,11-2-1</inkml:trace>
  <inkml:trace contextRef="#ctx0" brushRef="#br4" timeOffset="127998.4">10473 11778 85,'9'-11'41,"12"5"1,-5-7 0,5 8-35,-2-1-3,-2 13 2,-5 3-3,-8 6-3,-10 6 1,-6 5-2,-8 4 2,-4 3-2,-3 2 2,1-2-3,3-3 3,7-3 0,13-4 0,11-7-1,11-8 1,15-7-1,9-4-2,6-8-1,10 3-7,-12-16-13,20 12-15,-17-7-4,0 8-1,-15-3 0</inkml:trace>
  <inkml:trace contextRef="#ctx0" brushRef="#br4" timeOffset="128669.2">8543 13423 54,'-12'-3'38,"2"10"-1,-9 4 0,2 9-30,-10 5-3,0 10 1,-8 2-2,1 5-1,-2-3 0,5-4-3,8-4-4,-1-23-17,24-8-15,0 0-1,9-23-1,6-8 2</inkml:trace>
  <inkml:trace contextRef="#ctx0" brushRef="#br4" timeOffset="128856.4">8343 13447 69,'-14'-1'40,"-13"2"0,8 15 1,-4-3-33,13 9-2,8-3-2,15 3-2,12-5 0,12-2-2,15-2-2,8-11-2,18 12-21,-4-18-15,14 2 0,-8-9-2,6 2 1</inkml:trace>
  <inkml:trace contextRef="#ctx0" brushRef="#br4" timeOffset="129028">9167 13364 65,'-24'6'38,"-8"3"0,3 10 1,-8 8-36,6 3-1,1 3 0,6 4-2,7 5-4,2-16-24,23 4-9,7-14-2,19-5 2</inkml:trace>
  <inkml:trace contextRef="#ctx0" brushRef="#br4" timeOffset="129340">9458 13394 71,'-18'-5'41,"2"17"-1,-9-1 1,4 10-33,-6 6-4,7 8-1,1 4 0,9 4 0,6-5-1,11-2 1,13-12-2,11-7 1,7-13-1,8-11 0,-1-10 0,-2-7-1,-6-8 1,-10-3-1,-12-1-1,-13 1 0,-13 5 0,-11-1-2,-6 9-2,-9-5-6,15 16-25,-14-6-4,14 9-2,2-5 1</inkml:trace>
  <inkml:trace contextRef="#ctx0" brushRef="#br4" timeOffset="129730">9738 13149 82,'0'0'41,"0"0"-1,-1-10-1,16 2-37,5-2-2,8-1 0,7 4-3,-4-9-9,13 13-26,-5-4-2,8 6 1,-7-5-1</inkml:trace>
  <inkml:trace contextRef="#ctx0" brushRef="#br4" timeOffset="130151.2">10389 12856 68,'-17'3'39,"3"8"-1,-8 1 1,2 5-33,-4 4-3,4 3 0,2 1-1,6 0-1,8-3-1,9-6 1,11-5-2,9-6 1,10-5 0,4-5 0,3-2 0,2-2 0,-5 0 1,-3 3 0,-9 0 1,-8 6 0,-8 2-1,-11-2 1,7 16 0,-9-3 0,-5 4 0,-2 2 0,-2 4-1,-2 3 0,-1 0 0,-1 0-1,-1-2 0,1-5-2,3 0-1,-2-18-10,14-1-27,0 0-1,9-17 0,-1-8 0</inkml:trace>
  <inkml:trace contextRef="#ctx0" brushRef="#br4" timeOffset="130510">10340 12765 75,'-12'12'40,"12"-12"-1,0 0 0,12 9-34,-12-9-3,22-5-2,-2 2-2,6-4-3,17 13-9,-8-12-23,16 11-1,-4-4-2,6 7 2</inkml:trace>
  <inkml:trace contextRef="#ctx0" brushRef="#br4" timeOffset="130915.6">10239 12711 47,'0'0'36,"0"0"2,0 0-1,-12-3-25,8 25-3,-14-4-2,8 18-1,-6 4-3,2 9-2,6 7-4,-5-4-34,16 8-1,4-9-1,13-3-1</inkml:trace>
  <inkml:trace contextRef="#ctx0" brushRef="#br4" timeOffset="131789.2">8447 14560 50,'2'13'37,"-13"6"0,-14 4-1,7 9-34,-16 2 0,0 7 0,-5 0 0,0 1-2,2-4-1,1-8-5,16 3-8,-5-21-22,14-5-1,11-7 0,2-23 0</inkml:trace>
  <inkml:trace contextRef="#ctx0" brushRef="#br4" timeOffset="131976.4">8220 14671 68,'-3'-23'41,"3"13"-1,-10-3-12,9 24-17,-1 0-5,8 10-2,7 3-2,10 3-1,9 0-1,8-1-3,13-1-1,3-18-16,15 8-21,-2-14 1,10-1-2,-6-12 2</inkml:trace>
  <inkml:trace contextRef="#ctx0" brushRef="#br4" timeOffset="132132.4">9054 14558 66,'-29'5'39,"2"11"1,-6-1-1,5 16-37,1-5-2,5 0-3,7 9-4,-3-10-31,21 3 0,6-12-2,17-1 1</inkml:trace>
  <inkml:trace contextRef="#ctx0" brushRef="#br4" timeOffset="132460">9390 14517 69,'-20'8'41,"3"13"-1,-10 4 0,6 12-36,1 3-1,8 8 0,5-3 0,9 0-1,7-7 0,13-8 0,7-14 0,7-10 0,2-13-1,2-11 0,-2-10 0,-5-7 0,-8-4-1,-11-2 0,-9 2-2,-14 3 0,-4 9-2,-14 0-1,1 17-6,-15-5-27,15 14-2,-4 0-2,13 6 1</inkml:trace>
  <inkml:trace contextRef="#ctx0" brushRef="#br4" timeOffset="132834.4">9706 14246 79,'-12'14'42,"1"-11"0,11-3-1,11 7-40,13-11 0,8-2-1,7 0-1,8 0-1,0-3-2,13 11-6,-10-10-29,12 6-1,-8-7-1,4 3 0</inkml:trace>
  <inkml:trace contextRef="#ctx0" brushRef="#br4" timeOffset="133052.8">10401 14044 63,'-16'-18'40,"16"18"-1,-19-8 1,19 8-36,-12 10-1,2 7 1,-4 6-1,2 7-1,0 5-2,2 2-1,7 4-7,-5-11-31,20-1 0,3-12-1,13-3 0</inkml:trace>
  <inkml:trace contextRef="#ctx0" brushRef="#br4" timeOffset="133536.4">10672 13970 57,'-3'-16'41,"3"16"-2,0 0 1,-10 11-30,-7-2-3,1 13-1,-7 0-2,-1 2-2,2 2 0,4-3 0,6-3-1,11-3 1,13-5-1,10-4 0,10-3-1,8-2 1,0 3-1,6 3 0,-5 5 0,-4 4 0,-13 10 0,-11 4 0,-11 6 0,-7 2 0,-12-2 0,-6-3-1,-2-5 1,-5-7-1,3-11 0,5-13 0,6-14 0,3-13 0,8-12 0,3-11-1,6-7 2,1-3-1,5-3 2,-2 6-1,0 6 1,-1 6 0,1 11-3,-2 3-5,13 26-22,-12-6-11,8 17-1,-1-2-1</inkml:trace>
  <inkml:trace contextRef="#ctx0" brushRef="#br4" timeOffset="133739.2">10940 14358 62,'-3'13'37,"3"-13"-7,4 10-29,-4-10-37,0 0-2,0 0 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2-06T23:12:03.181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1656 1486 29,'0'0'33,"0"0"4,4-63-3,-4 63-11,0 0-5,0 0-5,-6-47-4,16 65-2,-6 18-3,14 20-2,1 24-1,-8 17 0,-1 18-1,-5 11-1,-6-3-2,-2 2 0,-9-11-7,18 2-23,-8-27-4,13-14 0,2-26-2</inkml:trace>
  <inkml:trace contextRef="#ctx0" brushRef="#br0" timeOffset="280.8036">2312 1519 83,'0'0'37,"15"-67"1,-8 51 0,-7 16-34,0 0-1,0 26 0,4 19 1,0 14-2,2 18 0,1 17-1,-3 14-1,-2 5 0,-2-1-5,4 1-2,-5-25-16,16-2-14,0-27-2,13-15 0,2-32 0</inkml:trace>
  <inkml:trace contextRef="#ctx0" brushRef="#br0" timeOffset="577.2074">2824 1678 88,'-34'24'38,"-2"19"1,-13 6 2,6 16-36,-7-12 1,10 1-3,3-7 2,14-3-3,7-11 2,15-9-2,15-9-1,11-5 0,10-4-1,6-3 0,4 1 0,0-3-2,2 1-2,-4-3-2,4 11-9,-14-13-25,11 4 0,-10-9 0,6 2-1</inkml:trace>
  <inkml:trace contextRef="#ctx0" brushRef="#br0" timeOffset="764.4098">3257 1964 91,'-16'3'39,"4"18"-1,-12 2 3,8 11-36,-4 5-3,4 5 0,2 2 0,6-1-4,9-2-2,2-13-8,24 0-25,-4-23-3,12-5 1,-1-26-2</inkml:trace>
  <inkml:trace contextRef="#ctx0" brushRef="#br0" timeOffset="920.4118">3290 1519 69,'0'0'36,"0"0"-6,-53-53-17,53 53-28,0 0-22,-10-60 0,10 60-1</inkml:trace>
  <inkml:trace contextRef="#ctx0" brushRef="#br0" timeOffset="1107.6142">3502 1192 81,'35'15'40,"34"28"2,-29 24-3,-18 25-33,-23 22-1,-15 18-2,-15 4 1,4 5-3,4-30-3,6-13-3,13-2-17,4-31-19,22-18 2,7-27-2,21-20 1</inkml:trace>
  <inkml:trace contextRef="#ctx0" brushRef="#br0" timeOffset="1388.4178">4113 1791 99,'-32'32'41,"3"18"1,-9 3-1,17 8-38,1 0 1,15 2-2,11-8 2,10-8-3,12-15 1,9-11-2,6-18 1,2-12-1,-1-12 1,-5-10 0,-9-6-1,-9-5 0,-8-6-3,-13-3 0,-3 4-7,-21-6-23,9 15-7,-13 0-1,8 15-1</inkml:trace>
  <inkml:trace contextRef="#ctx0" brushRef="#br0" timeOffset="1840.8236">4648 1835 67,'-1'-18'39,"-8"-2"-1,7 8 1,-18-1-25,20 13-4,-26-1-4,10 13-1,-8 5-2,2 7-2,0 5 1,3 5-1,3 0 0,8 2-2,8-4 2,10-4-1,11-9 0,12-2 1,5-7-1,5-2 1,0-2-1,-3-2 1,-5 1 0,-6 2-1,-11 3 1,-13 6-1,-12 3 0,-10 3-3,-4 2 0,-8-4-4,12 10-19,-15-14-14,16 3 1,-1-14-3,17-5 3</inkml:trace>
  <inkml:trace contextRef="#ctx0" brushRef="#br0" timeOffset="2168.4278">4952 2090 99,'-4'29'39,"-6"-12"2,16 1-2,-6-18-36,21 2 1,4-14-1,9-6 0,3-7-1,4-6-1,-1-1 1,-7-2-1,-7 2 0,-10 4 1,-11 4-1,-11 9 1,-13 10-2,-7 10 2,-8 9-1,-4 9-1,-1 8 1,3 6-1,4 4 0,9 6-2,9-4 0,11-6-4,19 0-5,6-18-28,29-2-1,7-22-2,27-4-1</inkml:trace>
  <inkml:trace contextRef="#ctx0" brushRef="#br0" timeOffset="2542.8326">5636 1845 102,'0'0'39,"-11"7"0,-13 8 0,2 6-35,-13 8-1,1 6-2,-2 4 1,7 6-3,5-3 2,12-1-1,16-6-1,13-11-3,20-10-3,2-18-28,31-3-4,-1-19 2,16 2-3</inkml:trace>
  <inkml:trace contextRef="#ctx0" brushRef="#br0" timeOffset="3135.6402">6011 1934 109,'-39'36'39,"-8"-5"2,14 8-2,6-4-36,7 3 0,6-4-1,8 0-1,7-7 0,11-5-2,10-6 1,8-8-2,6-11 1,5-13-1,3-6 1,-1-8-1,-4-4 0,-7-5 0,-9-1 0,-12-2 1,-9 7 0,-11 2 2,-7 6-1,-3 6 3,-3 4-2,3 5 2,2 4-1,17 8 0,-10 0 0,20 2-1,9-1 0,7 2-1,6 1 1,4 2 0,2 2 1,-2 3-1,-5 4 1,-8 4-1,-10 7 0,-8 2 0,-11 4 0,-6 4 0,-5-6-1,-1 3 1,1-10-1,3-1 0,14-22-1,0 0 1,16-7 0,11-22-1,8-1 1,8-12 0,2 2 0,0-5 1,-3 7-1,-9 7 1,-7 7 0,-8 13-1,-6 14 0,-11 12 0,-3 9 0,-4 6-2,5 7-1,0 0-4,12 10-9,0-19-23,20 4-2,-1-22 2,19-2-3</inkml:trace>
  <inkml:trace contextRef="#ctx0" brushRef="#br0" timeOffset="3478.8446">7050 1885 111,'-27'-9'41,"0"17"0,-15 6 0,1 11-37,0 9 1,3 13-2,4 3 0,7 3-2,12-5 1,14-6-2,12-12 1,16-15-1,15-21 0,9-19 2,9-19-2,8-19 0,-1-9 0,-4-16 0,-5-4 0,-10-4 0,-10 12 0,-12 9 0,-13 21 0,-15 23 0,-15 24 0,-7 26 0,-10 24 0,-4 21 0,2 11-2,4 8-4,19 8-20,5-16-15,29-2-1,8-15-1,30-5 0</inkml:trace>
  <inkml:trace contextRef="#ctx0" brushRef="#br0" timeOffset="3790.8486">8356 1917 99,'0'0'40,"-5"-21"0,30 3-1,23-7-37,10-1-1,9-2 0,7 0-3,5 9-7,-17-4-28,4 12-3,-22 7 1,-11 5-2</inkml:trace>
  <inkml:trace contextRef="#ctx0" brushRef="#br0" timeOffset="3931.2504">8385 2203 107,'-7'24'39,"7"-24"3,46-5-3,-1-23-40,31-22-18,30 4-20,5-16 1,17 1-3,-1-2 0</inkml:trace>
  <inkml:trace contextRef="#ctx0" brushRef="#br0" timeOffset="4336.8556">10176 1520 100,'0'0'39,"6"16"2,-7 16-3,-10 9-37,-6 8-1,-3 11 0,-2 8-2,5 4 0,1-7-5,24-3-29,0-20-2,24-7 0,11-26-2</inkml:trace>
  <inkml:trace contextRef="#ctx0" brushRef="#br0" timeOffset="5272.8676">10883 1493 73,'-38'8'41,"-18"24"-2,-9 18 1,-7 18-15,13 10-22,5-1 0,13-1-1,17-8 1,19-7-2,25-14 1,22-13-2,18-18 1,14-13 0,7-15-1,4-16 0,-2-15-1,-8-9 1,-10-5-1,-17-8 1,-17 0-2,-17 0 2,-15 7-1,-14 10 0,-12 14 1,-10 11 0,-5 11 1,0 11 0,6 10-1,9 6 1,14 4 0,17 1 0,17-6 0,19-7 0,21-5 0,16-4 0,8-8 0,3-1-1,-7-3 1,-8 1 0,-14 4 0,-16 7-1,-23 8 1,-18 11-1,-21 11 0,-15 12 0,-11 6 0,1 6-1,1 5 2,6 1-2,14-7 2,16-6-2,21-13 2,22-13-1,21-17 0,10-13 1,7-16-1,3-13 1,-2-6-1,-10-6 1,-13-5-2,-15-2 2,-17 4-1,-17 4-1,-12 11 1,-14 10 0,-11 8 0,-2 13-1,-2 9 1,2 9 1,7 9-2,12 7 1,10 1 1,15-3-1,16-2 0,16-8 0,15-4 1,13-7-1,8-4 0,-1-6 1,-2-3 0,-8 0-1,-9 2 1,-15-1 0,-13 7-1,-18 9 0,-16 10 0,-15 10 0,-11 11 0,-5 13-1,0 5 1,2 9-1,5-1 1,14 2-1,17-15 1,19-8-1,19-17 2,14-15-1,8-17 0,6-18 0,-1-14 0,-7-16 2,-11-4-2,-15-8 0,-13-1-3,-19-8-3,0 6-20,-1 70-13,-26-63-1,-10 22-1,-4 13-3</inkml:trace>
  <inkml:trace contextRef="#ctx0" brushRef="#br0" timeOffset="5756.4738">13480 1687 99,'0'0'40,"-15"-10"0,-1 17-1,-14 3-35,-2 0-2,-1 2 1,2 6-1,2-2-1,7 5 1,11-2-1,13-1 0,16-3-1,13 4 1,12-2-1,4 0 0,2 2 1,0-1-1,-10 1 1,-8 4-1,-19 2 1,-17 3-2,-14-1 2,-11 1-3,-1-1-2,-7-15-12,17 8-22,-1-17-2,22-3-1,13-12-1</inkml:trace>
  <inkml:trace contextRef="#ctx0" brushRef="#br0" timeOffset="6115.2784">13840 1948 103,'-18'11'41,"10"5"-1,8-16 1,0 0-38,27-1-2,11-9 2,7-5-2,6-6 2,3-3-2,-1-4 1,-6 2-1,-10-1 1,-14 2-1,-13 2 0,-17 3 1,-10 6-1,-13 7 1,-8 6-1,-6 10 0,-6 11-1,0 11 1,3 7-1,5 6 0,9 3-1,14-1 0,13-1-1,20-9 1,16-13-3,24-10-2,10-19-9,27-1-25,-5-16-1,14-2 2,-10-13-3</inkml:trace>
  <inkml:trace contextRef="#ctx0" brushRef="#br0" timeOffset="6333.6812">14654 1742 118,'-32'17'43,"-12"-1"0,8 13-1,-5-6-39,4 4-1,2 2 2,6 5-4,7-2 0,9-1 0,14-5-3,12-6 0,16-6-1,10-13-3,23-2-21,-4-19-12,18 0-1,-3-17 1,13-1-1</inkml:trace>
  <inkml:trace contextRef="#ctx0" brushRef="#br0" timeOffset="6926.4888">15079 1750 108,'-36'18'40,"4"9"0,-10 1 0,2 6-36,4 2 0,9 7-2,2 1 0,9-3-1,9-5 0,12-5 0,10-9-1,11-9 0,9-12-1,7-9 0,4-10 0,0-10-1,-2-8 0,-8-8 1,-5-1-2,-13-2 2,-9 4-2,-10 4 3,-6 7-1,-6 5 2,0 10-1,0 7 0,13 10 2,-14 0-1,14 0 1,14 9 0,2-3 0,7-1 0,4 1 0,2 0 0,-1-4 0,-3 4 0,-5-1 0,-4 6-1,-8 0 0,-4 6 1,-10 3-2,-3 4 0,-8 6 2,-2 1-4,-1 0 2,0-2-1,3-4 0,6-6 0,11-19 1,0 0 0,28-10-1,5-16 2,8-9-1,5-6 1,6-5 0,2-5 0,-4 7-1,-6 5 2,-9 11-2,-10 11 0,-12 15 0,-12 12-2,-9 13-1,-9 9-3,4 10-7,-10-9-22,19 10-6,-3-12 0,21-1-1</inkml:trace>
  <inkml:trace contextRef="#ctx0" brushRef="#br0" timeOffset="7316.4938">16010 1726 88,'-37'0'40,"-1"15"2,-19 5-2,8 23-18,-7-8-17,6 8-1,2 1 0,12 0-2,13-4 0,19-9-1,16-14 0,20-12 0,15-18 0,12-13 1,9-16-2,10-13 0,5-13 0,1-16 0,-84 84 0,83-88 0,-83 88 0,69-86 0,-69 86 0,45-59 0,-23 16 0,-9 30 0,-32 18 0,-2 27 0,-21 23 0,4 19 0,-6 9-3,18-9-6,26-9-15,2-24-15,33-7-4,5-23 0,26-11 1</inkml:trace>
  <inkml:trace contextRef="#ctx0" brushRef="#br0" timeOffset="7581.6972">16735 1626 121,'-46'9'42,"6"13"2,-9-1-3,10 1-38,7 0-1,11 1 0,12-4-2,15-1 0,16-6 0,8-1 0,3-1 0,2 3 0,-1 1 0,-8 3 0,-11 6 0,-13 5 0,-20 7 0,-14 5 0,-12 10-6,-20-4-11,3 19-10,-34-15-13,1 8-2,-23-8-4,-7 4 2</inkml:trace>
  <inkml:trace contextRef="#ctx0" brushRef="#br0" timeOffset="8112.104">8514 4112 110,'27'-30'40,"20"4"0,1-15-8,11 7-33,9 3-3,-4-9-17,5 28-16,-20 1-2,-11 25 0,-27 5 0</inkml:trace>
  <inkml:trace contextRef="#ctx0" brushRef="#br0" timeOffset="8268.106">8543 4436 98,'-36'39'39,"13"-24"1,30-4-2,15-22-33,28-8-1,21-10-4,14-9-5,23 4-31,-4-12-3,12 6-1,-6-7-2</inkml:trace>
  <inkml:trace contextRef="#ctx0" brushRef="#br0" timeOffset="8626.9106">10270 3635 86,'6'-20'40,"-11"2"-2,5 18 3,-19 14-35,7 12-2,-5 12-1,-4 13-1,-6 13-1,-2 9-2,0 5 0,4-1-3,13 3-13,3-24-22,30-9 2,8-25-3,29-15 0</inkml:trace>
  <inkml:trace contextRef="#ctx0" brushRef="#br0" timeOffset="9594.123">10900 3651 96,'-38'-6'40,"-1"20"0,-15 1-1,8 17-34,-4 5-3,6 9 1,6 11-2,8 5 1,8 4-1,15-2 0,16-5-1,15-9 1,17-16 0,11-13-1,8-23 1,8-16-1,0-15 0,-4-13 0,-9-8 0,-10-9 0,-11 0 0,-17-3-1,-12 6 1,-12 7 0,-10 7 0,-9 10 1,-5 12-1,-3 13 0,3 8 0,4 14 1,9 6-1,16 5 0,13 0 1,18-4-1,20-4 1,16-9-1,15-6 1,8-6-1,1-6 0,-7-1 1,-10-2-1,-13 2 1,-16-1 0,-18 6 0,-25 9 0,0 0-1,-22 8 0,-8 9 1,-9 12-1,-5 9 0,0 11 0,2 5-1,10 3 1,10 1 0,14-4-1,14-6 1,18-13 0,12-13 0,11-18 0,9-15 0,4-13 1,-3-13-1,-4-10 1,-7-5-1,-10-4 0,-9-3 1,-12 7-1,-12 5 0,-6 6 0,-8 9-1,-2 8 1,-1 6-1,2 10 1,12 8 0,0 0-1,-1 13 1,17-4 0,12 2 0,11-6 0,13-1 1,11-5-1,4-4 0,3-1 0,-4-2 1,-8 0-1,-10 1 1,-13 4-1,-18 7 1,-18 8-1,-15 9 0,-18 10 0,-10 12 1,-3 7-2,-1 8 1,4 4 0,10-2 0,13-2 0,20-12 0,24-14 0,21-19 1,15-19-1,10-15 0,6-16 1,-4-13-1,-6-8 1,-14-3 0,-18 1-1,-19 3 0,-23 10-2,-22 6-1,-9 19-9,-29-6-20,9 27-9,-15-4 1,13 20-3</inkml:trace>
  <inkml:trace contextRef="#ctx0" brushRef="#br0" timeOffset="10171.3304">13791 3587 103,'-19'-9'38,"-1"18"0,-17-5-7,-4 14-29,-7 4 2,1 6-2,-2 2 1,5 1-2,9-2 1,14-5 0,20-8-1,23-9 0,22-7 0,16-6-1,10-2 1,2 1-1,-4 3 1,-9 7-1,-18 10 0,-22 12 0,-26 9 0,-22 11 0,-16 4-1,-7 1 0,-1-2-2,0-10-3,20 4-22,3-28-11,28-3 0,11-27-1,25-3 1</inkml:trace>
  <inkml:trace contextRef="#ctx0" brushRef="#br0" timeOffset="10514.5348">14006 3820 101,'-20'23'39,"1"-11"1,15 4-2,4-16-35,23 0-1,12-8-1,15-3 1,7-6-1,5-3 1,1-7 0,-4 1-1,-8-4 0,-12 1 0,-15 0 0,-14 5 1,-17 2 0,-12 7-1,-12 7 0,-6 8 0,-9 11 0,-4 11 0,-1 10 0,1 8-1,7 5 1,8 2-2,12 1 1,15-10-1,19-3-2,16-15-2,29 2-16,4-31-17,27 3-3,-1-22 2,13 4-2</inkml:trace>
  <inkml:trace contextRef="#ctx0" brushRef="#br0" timeOffset="10717.3374">14842 3711 111,'-46'10'41,"5"13"0,-7-10-1,6 8-36,10 1-2,7 5 0,7 1-1,12 1 0,12-5-3,10-7-2,21 2-7,0-22-26,29 6-3,-2-22 1,17 3-3</inkml:trace>
  <inkml:trace contextRef="#ctx0" brushRef="#br0" timeOffset="11341.3454">15192 3718 103,'-32'15'39,"5"16"1,-10-7-2,7 12-33,0 0-1,7 4 0,2-2-2,10-2 0,11-7-1,14-11 0,14-12-1,7-12-1,9-11 1,3-12-2,3-8 1,-2-7 0,-8-1 0,-9-3-1,-12 4 1,-10 4 0,-9 6 0,-6 8 1,-3 6 0,-4 7 1,1 6-1,12 7 1,0 0-1,-3 14 0,18-7 1,4 0-1,8-1 0,-1-3 0,7-2 1,-1-2 0,-2-1-1,-5 1 1,-6-1 1,-4 4 0,-15-2-1,14 10 1,-14-10-1,-8 22 0,-3-6 0,-3 2 0,-1 1-1,0 1-1,-1-2 1,6-3-1,5-3 0,5-12 0,0 0 1,26-4-1,-4-11 1,6-4 0,4-7-1,2 0 2,-3-1-1,-2 4 0,-8 6 1,-5 8-1,-6 6 1,-10 3-2,-3 25 0,-5-6-3,6 18-10,-11-14-22,23 15-4,-3-16 1,20 8-2</inkml:trace>
  <inkml:trace contextRef="#ctx0" brushRef="#br0" timeOffset="11668.9496">16172 3688 96,'-30'-12'40,"2"17"1,-15-2 0,6 22-31,-2-5-7,3 10 0,5 4-1,11 0 0,11-4 0,13-6-1,15-12-1,15-13 0,10-13 0,9-12 0,5-14 0,3-9 1,-3-10-2,-3-7 1,-8-2 0,-10 6 0,-9 7 0,-12 13 0,-15 19 0,-15 18-1,-11 24 0,-10 17 0,-4 18-2,-4 1-7,14 20-24,-7-16-6,23 3 0,6-22-1</inkml:trace>
  <inkml:trace contextRef="#ctx0" brushRef="#br0" timeOffset="11996.5538">16740 3554 96,'-37'15'40,"-15"-5"1,10 19-2,-7-8-32,16 7-5,5-2 2,15-2-2,14-5 0,20-9-1,13-5-1,12-6 0,2-5 0,1-1 0,-2 0 1,-8 2-1,-13 8 1,-16 8 1,-19 9-1,-13 9 1,-12 5-2,-9 4 1,-4 7-4,-8-9-11,19 17-15,-12-19-12,19 4 1,0-18-3,18 1 1</inkml:trace>
  <inkml:trace contextRef="#ctx0" brushRef="#br0" timeOffset="12854.5648">10436 4711 49,'57'-3'31,"17"2"2,14-6-2,16-4-27,22-1-3,19-3 1,16 0 1,12-2 0,18 2 0,8-7 2,20 5 0,9-8 1,14 7-1,12-7 0,14 2-1,5-4 0,12 3 0,3 0-2,5 3 1,-5 2-2,-7 6 1,-12 3-2,-12 6 1,-17 4-2,-22 1-1,-23 8-4,-32-11-26,-17 16-5,-32-9-1,-28 7-1</inkml:trace>
  <inkml:trace contextRef="#ctx0" brushRef="#br0" timeOffset="13150.9686">14848 4866 80,'21'-14'39,"-9"-2"0,5 20 1,-10 11-33,-1 20-2,-13 19 1,-4 18-3,-7 12 1,-3 10-4,2 4-1,-5-15-17,17-1-19,1-23-2,21-15-1,11-25-2</inkml:trace>
  <inkml:trace contextRef="#ctx0" brushRef="#br0" timeOffset="13774.9766">18132 3815 32,'0'0'28,"14"-20"2,-9 10 1,-5 10-23,7-15 0,-7 15 2,0 0 0,0 0 0,-12 4 2,4 16-2,-15 2-3,0 15-2,-14 6-1,-6 14-1,-11 6-2,-3 7 1,-4 0-2,1-2-1,3-6-1,5-14-4,17-5-5,-2-25-26,27-9 0,3-22-2,16-4 2</inkml:trace>
  <inkml:trace contextRef="#ctx0" brushRef="#br0" timeOffset="13962.179">17675 4069 74,'-5'-34'40,"5"15"-1,-9-1 1,9 20-27,0 0-5,8 12-2,3 6-2,14 7-1,5 4-2,10 5 1,6 6-2,5-1-2,3 8-5,-11-13-28,14 12-6,-15-16 0,7 4-3</inkml:trace>
  <inkml:trace contextRef="#ctx0" brushRef="#br0" timeOffset="15787.3988">19723 3135 56,'7'-13'35,"-7"13"0,0 0 0,0 0-23,2-12-5,-2 12 1,2 18-2,-1 12-1,-5 9-1,0 15-1,-3 6 0,3 11-2,-2 5 1,0 2-2,0-6 1,3-6-1,2-8 0,0-10-1,1-5 0,-2-10-1,6-3-2,-5-14-5,13 3-27,-12-19-1,20 1-1,-6-17-1</inkml:trace>
  <inkml:trace contextRef="#ctx0" brushRef="#br0" timeOffset="17909.0124">20692 3537 59,'6'-13'35,"-6"13"-3,0 0 0,0 0-25,-13 16 1,1-2-1,1 13-2,-6-1-1,2 9-1,-6-3 0,4 1 0,-1-5 0,8-4-1,-1-8 0,9-5 0,2-11 0,0 0 0,21-22-1,-6 1 1,1-7-1,0-3 0,2-4 0,-3 0 0,-4 2-1,-1 5 1,-6 5-1,0 7 1,-3 5-1,-1 11 1,0 0-1,-8 12 1,5 2-1,2 2 0,4 3 0,4 2 0,4-1 1,10-3-1,7-5 1,8-4-2,8-7 2,4-6 0,3-5 0,0-5 0,-3-2 0,-5-1 0,-10 2-1,-6 3 2,-11 3-2,-16 10 1,0 0-1,1 28 0,-13 1 1,-5 3-2,0 7 1,2 0-1,3 4 1,7-7-3,11-4-1,7-18-3,24 4-16,-2-24-15,17 1 0,-4-17-1,10 2 1</inkml:trace>
  <inkml:trace contextRef="#ctx0" brushRef="#br0" timeOffset="18096.2136">21515 3611 98,'-15'-5'37,"8"15"1,-7-6-2,6 13-33,0 4 1,2 5-2,0 5-1,-1 1-1,1 2-2,-2-7-4,15 4-29,-10-17-2,11-2-2,-8-12 0</inkml:trace>
  <inkml:trace contextRef="#ctx0" brushRef="#br0" timeOffset="18267.8147">21576 3348 101,'-16'-21'39,"-8"0"0,10 16-1,-4 5-36,18 0-4,0 0-4,0 0-20,14 20-12,1-11 0,13 13-1,-5-6 1</inkml:trace>
  <inkml:trace contextRef="#ctx0" brushRef="#br0" timeOffset="18642.2171">21806 3542 87,'0'0'36,"0"0"2,0 0 0,2 22-30,-11-7-1,4 12-2,-8 1-1,2 5-1,-3 0 0,2 2-1,2-3 0,3-5-1,6-8 1,5-8-1,10-11 0,8-9 0,9-11 0,6-5 0,5-9 0,3-3 1,2-1-1,-4 1 0,-6 5 0,-6 7 0,-8 9 0,-6 9 0,-6 12 0,-8 10-1,-4 11-1,-2 5 0,0 7-2,-2 0-4,12 18-22,-13-17-11,12 7-1,-8-19 0,13 8-2</inkml:trace>
  <inkml:trace contextRef="#ctx0" brushRef="#br0" timeOffset="19344.2216">19328 4324 58,'-36'4'36,"7"-4"-3,14 2 2,4-8-30,24 4 0,11-7-1,19 4-1,12-3 0,12 5 0,11-2-1,8 6 1,6 3-1,8 4 1,4 1-1,6 4 0,6-4 1,10 0-1,9-7 0,17 0 1,13-11-1,10-2 0,9-8 0,9 0 0,7-5 0,0-1 0,-3 2-1,-9 3-1,-16 3 0,-13 4-1,-21 8-2,-25-1-1,-20 14-2,-29-7-6,-16 20-21,-35-5-3,-18 12-1,-31-4-1</inkml:trace>
  <inkml:trace contextRef="#ctx0" brushRef="#br0" timeOffset="19952.6255">20729 4600 51,'0'0'34,"-10"-8"0,-7 24 0,-22 4-25,2 25 1,-17 4-2,-1 23-1,-10 6 1,9 13-1,-3-2 0,15 3-3,10-6 0,17-9-1,14-15 0,18-12-2,17-17 0,8-14-1,9-15 1,1-10-1,-5-11 1,-6-7 0,-13-6-1,-11-2 1,-16 2-1,-12 1 0,-14 3-1,-6 5 0,-4 6 0,0 2-2,6 7-1,4-2-3,27 8-28,0 0-4,15-7 0,14-6-1</inkml:trace>
  <inkml:trace contextRef="#ctx0" brushRef="#br0" timeOffset="20763.8307">21117 4893 47,'4'-11'32,"-1"1"2,-3-7-6,0 17-18,-1-20-2,1 20 1,-17-2 0,3 15-2,-13 2-1,1 14 0,-13 8-1,4 13-1,-5 4 2,8 7-2,3 2 0,11 0-1,15-7 0,14-6-2,20-15 2,13-12-3,12-19 0,13-13 1,4-16 0,0-14 0,-4-11-2,-10-5 1,-11-7-1,-16-1 0,-16 2 0,-19 4-1,-17 9-1,-13 9 0,-13 15 1,-7 10 0,-4 17-3,-1 6-2,20 21-30,-2-2-1,25 8 0,9-10-2</inkml:trace>
  <inkml:trace contextRef="#ctx0" brushRef="#br0" timeOffset="21278.634">22090 4922 87,'0'0'38,"0"0"1,-22-12-3,4 19-30,-13-1-1,1 8 0,-6-1-3,1 6 0,1-1-1,9 3-1,7-2 1,13-1-1,9-3 0,12-1 2,8-1-2,6-3 0,0 3 1,1-1 0,-4 3 2,-5 4-2,-12 3 2,-10 6-3,-11 2 2,-11 5-1,-6-2 1,-3 0-3,3-6-1,1-7-2,14-2-4,2-22-29,29-1-3,6-19 1,18 1-3</inkml:trace>
  <inkml:trace contextRef="#ctx0" brushRef="#br0" timeOffset="21637.4363">22291 5130 93,'-7'15'38,"7"-15"3,1 18-4,-1-18-28,35-3-6,2-4-1,9-2 2,3-6-3,3-2 0,-6-5-1,-2 0 2,-11-2-2,-10 0 1,-14-1 1,-12 5-2,-13 1 2,-11 7 0,-11 5 0,-6 10-1,-6 7 1,-1 9-1,1 6 0,6 8 0,8 2 1,12 2-2,16 0 2,15-6-3,18-4 0,15-8-2,19-2-2,5-21-10,23 9-25,-3-18 0,13 3-1,-12-15 1</inkml:trace>
  <inkml:trace contextRef="#ctx0" brushRef="#br0" timeOffset="21840.2376">23186 4977 105,'-34'-5'40,"0"15"2,-14-5-1,6 10-36,-6 6-1,6 4 0,5 4 0,5 2-2,11 2 0,8-4-2,16-5 1,11-8-4,20-1-3,-2-22-26,28 6-9,-2-18 1,15 3-2</inkml:trace>
  <inkml:trace contextRef="#ctx0" brushRef="#br0" timeOffset="22433.0414">23478 5002 104,'-37'28'41,"-14"-5"2,6 13-2,-4-4-35,10 6-3,7-3 2,10 1-2,10-6 0,13-5-2,15-9 0,12-8-2,9-7 1,5-11-1,2-5 0,-1-9-1,-4-3 0,-5-3 1,-9-1-1,-10 0 1,-9 3-1,-6 5 1,-6 2 0,-2 8 0,-1 1 1,9 12 0,-7-12 0,7 12 0,22-3 1,-1 2 1,6 0-1,3 0 0,2 1 1,-1 1 0,-4 0 0,-6 5 0,-7 1-1,-10 4 1,-8 3-1,-7 1 2,-6 1-3,-3 3 0,1-2 0,1-1 0,3-2 0,15-14 0,-7 15 0,7-15 0,28-3 0,-5-6 0,5-5 0,0-1 0,2-3 0,-1 0 0,-6 3 0,-4 1 0,-8 3 0,-11 11 0,12-4 0,-12 4-2,0 18 2,-3-4-3,5 6 0,-4-4-5,19 16-12,-10-16-20,23 5-1,-3-15 1,22 3-2</inkml:trace>
  <inkml:trace contextRef="#ctx0" brushRef="#br0" timeOffset="22791.8437">24311 5053 105,'-33'-9'40,"-1"15"1,-11-8-1,7 14-35,-2 2 0,5 7-1,4 1 1,9 3-3,12-4 1,12-3-1,12-6 1,11-10-3,14-8 0,7-9 0,6-10 0,4-7 0,2-9 0,-4-5 0,-4-5-2,-7 1 1,-11 2 1,-9 9-1,-12 10 1,-14 13 0,-13 17 0,-12 15 0,-5 14 0,-5 12-1,3 9-2,1-1-1,15 11-8,-3-20-23,32 2-6,3-20 0,21-3-1</inkml:trace>
  <inkml:trace contextRef="#ctx0" brushRef="#br0" timeOffset="23103.8457">24817 4902 100,'-14'1'42,"-14"-1"0,3 16-1,-20 4-36,20 2-1,-1 0-1,9 2 0,4-2 0,8 0-1,12-5-1,9-4 1,9-5-2,1-1 1,5-3-1,-2 1 1,-5 1-1,-3 3 1,-12 6 1,-9 6-2,-12 5 2,-6 4-2,-8 3 0,-3 0 0,-2 0 0,-2-11-6,15 9-13,-14-26-12,32-5-12,-23-2-1,23-12-1,-4-14 1</inkml:trace>
  <inkml:trace contextRef="#ctx0" brushRef="#br0" timeOffset="67252.1287">22614 5247 76,'-30'6'39,"-5"-6"-1,10 7 1,-1-13-29,26 6-3,13 7-2,34-13 0,39-15-3,43-9 1,38-14-3,33-9 2,21-14-2,9-3 1,-1 2-1,-14 6 0,-26 9-1,-37 9-2,-35 20-3,-50 1-29,-23 21-5,-44 2 0,-8 14-1</inkml:trace>
  <inkml:trace contextRef="#ctx0" brushRef="#br0" timeOffset="67954.1332">14422 4132 78,'-20'-1'37,"20"1"1,1-13 0,35 1-29,21-14-1,40-4-3,34-14 1,37-4-3,34-10 0,20-2-2,10-1-2,-4 1 0,-13 9-4,-33-1-8,-25 22-26,-46-2 0,-37 12-1,-38-2-1</inkml:trace>
  <inkml:trace contextRef="#ctx0" brushRef="#br0" timeOffset="101572.3487">18625 7509 59,'15'-16'36,"-15"16"-1,0 0 1,-7 19-27,-17 4-1,6 22 1,-12 2-3,5 11-2,-3-1-1,4 2 0,4-7-1,7-6-1,6-11 1,8-13-1,-1-22 1,28-3-1,-4-21 0,7-11 0,3-10 0,3-6 0,-2-6 0,0 1-1,-6 4 1,-5 8 0,-8 13-1,-6 11 1,-10 20 0,0 0 0,-6 17-1,0 8 1,2 1 0,7 2 0,9-6 0,11-6 0,16-10 0,11-12 0,12-9 0,6-9-1,4-6 1,0-5 0,-7 1 0,-9 4-1,-14 5 1,-10 9 0,-17 13-1,-13 13 0,-11 14 0,-11 14 0,-4 11-1,-2 5 1,4 6-2,3-1-1,14-3-2,5-19-9,31 5-14,-1-27-11,22-6 0,4-19-2,14-7 2</inkml:trace>
  <inkml:trace contextRef="#ctx0" brushRef="#br0" timeOffset="101743.9498">19812 7582 110,'-19'-6'39,"0"21"0,-13 6-3,3 15-34,2 6-1,2 6-2,7 4-3,-2-14-15,24 9-11,-2-18-9,15-9 0,4-16-1</inkml:trace>
  <inkml:trace contextRef="#ctx0" brushRef="#br0" timeOffset="102133.9523">19850 7313 112,'-20'-17'40,"20"17"3,-4-10-4,18 7-36,12-1-1,13 1 0,5 1 0,3 4-1,-1 3 1,-3 9-3,-8 7 2,-11 7-1,-10 8 1,-11 7-1,-13 4 1,-6 6-1,-4-2 0,1-5 1,4-7-1,9-9 0,13-15 0,15-14 1,17-13-1,11-15 0,8-7 1,7-8 0,-1-1 0,-4 2-1,-8 6 2,-13 10-2,-10 13 0,-10 12 0,-9 15 0,-11 8-6,6 21-12,-13-13-7,21 21-8,-6-15-9,21 0-1,7-17-1</inkml:trace>
  <inkml:trace contextRef="#ctx0" brushRef="#br0" timeOffset="103194.7591">11945 3549 71,'-28'-19'37,"10"5"-1,-4-11 0,11 10-27,0-15-3,14 3-1,2-5 0,6 4-2,2 2 0,2 3-1,-1 6 0,0 10 1,-2 12-1,-3 17-1,0 18 0,2 20 0,0 16 0,8 19 0,7 13-1,9 11 0,9 3 0,11-3-1,8-7-1,5-14-3,11 1-14,-11-31-12,10 1-9,-9-18 0,3-5-2</inkml:trace>
  <inkml:trace contextRef="#ctx0" brushRef="#br0" timeOffset="104005.9643">20894 4877 47,'-14'-14'35,"5"2"1,-5-6 0,14 18-23,-14-29-4,14 29-1,3-20-1,10 26-1,3 7-1,12 17-2,5 10 0,6 17 0,4 8 0,2 14-2,1 5 0,-5 4-3,-2 6-5,-18-17-17,12 8-13,-11-16-3,3 0 0,-1-21 2</inkml:trace>
  <inkml:trace contextRef="#ctx0" brushRef="#br0" timeOffset="104832.7696">10378 7252 88,'16'-13'37,"-16"13"-2,0 0 2,-10-6-34,4 19-2,-3 8 1,-1 10-1,-2 8-1,-1 6-2,4 10-3,-4-12-21,14 11-10,2-16 1,16-7-3,5-16 1</inkml:trace>
  <inkml:trace contextRef="#ctx0" brushRef="#br0" timeOffset="105456.7736">10883 7259 88,'-11'0'37,"-11"7"-2,3 13 1,-8-1-31,7 13-2,1 0 2,5 7-2,3-1 0,9 1-2,6-8 1,9-3 0,9-10-1,11-10 0,3-10-1,4-12 0,4-9 1,2-9-2,-5-8 1,-4-8 1,-8 0-1,-9-1 1,-10 1 0,-10 3 0,-7 7-1,-8 6 1,-3 10 0,-3 7-1,0 9 0,4 6 0,6 7 1,9 3-1,9 2 0,10-3 0,14-4 1,11-3-1,10-5 0,9-3 1,0-3-1,-1-1 0,-5 2 1,-9 4-1,-12 7 0,-13 9 0,-18 11 0,-12 11-2,-12 10 2,-6 8-1,-4 4 1,3 2 0,5-3 0,13-7 0,14-12 0,18-19 2,16-16-1,18-17 0,9-16 1,4-12 0,0-9-1,-10-4 1,-14 2-1,-18 3-1,-17 9-2,-24 8-2,-12 16-4,-20-1-8,6 27-17,-18-1-7,7 17 1,-3 5-3</inkml:trace>
  <inkml:trace contextRef="#ctx0" brushRef="#br0" timeOffset="105721.9753">10408 8001 95,'-21'16'40,"21"-16"-1,48-7 1,21-14-36,45-16-2,33-11 1,18-2-1,11 1-2,-3 4-3,-1 20-10,-30-2-15,-13 27-12,-40 10-1,-30 21 0,-29 4 1</inkml:trace>
  <inkml:trace contextRef="#ctx0" brushRef="#br0" timeOffset="106096.3777">11244 8215 79,'-12'-10'40,"-1"13"-2,-13 5 2,3 19-34,-12 7-2,4 17 1,-4 9-1,6 8 0,6 1-2,12-1 1,10-5-2,14-13 1,14-12-1,14-17-1,7-19 1,4-13-1,-1-16 1,-7-6-2,-11-9 1,-19-1-1,-19 1-1,-22 4-1,-10 9 0,-14 3-2,2 12-2,-6-1-3,20 21-15,-1-11-14,24 6 1,12-1-1,23-15 1</inkml:trace>
  <inkml:trace contextRef="#ctx0" brushRef="#br0" timeOffset="106330.3792">12162 7749 107,'0'0'42,"-3"-21"-2,3 21-2,34-18-41,-17-1-12,21 25-13,-13-7-12,3 15 0,-10-1-1,2 9 2</inkml:trace>
  <inkml:trace contextRef="#ctx0" brushRef="#br0" timeOffset="106486.3802">12125 7973 105,'-14'10'40,"14"-10"-1,14-8-2,20-8-37,19-9-9,25 10-15,0-12-14,20 4-1,7-7-3,13 4 1</inkml:trace>
  <inkml:trace contextRef="#ctx0" brushRef="#br0" timeOffset="107313.1855">13149 7258 70,'-18'16'35,"-8"-1"-1,-1 7-1,-7-2-27,12 6-1,-1-6 2,19 3-3,5-9-1,19-1-1,8-5 0,14-1-1,5-1 0,1 1 0,-1 1 0,-8 4-1,-9 4 1,-14 6-1,-13 3 1,-13 5-1,-9 1 0,-8-2-1,1 0-4,-6-20-17,16 0-16,3-18 1,15-8-2,6-17 2</inkml:trace>
  <inkml:trace contextRef="#ctx0" brushRef="#br0" timeOffset="107734.3882">13326 7215 86,'-22'6'38,"-4"-1"-1,14 3 2,12-8-24,0 0-11,24-3 0,15-5-1,10-4-1,10 0 1,1-3-1,2 4-1,-7 1 0,-6 6 0,-14 6-1,-13 8 1,-15 9-1,-12 9-2,-9 5 2,-5 5-2,-3 4 1,-2 3 0,6-4 0,6-1-1,11-5 2,13-11 0,14-9 1,15-9 0,9-12-1,9-10 0,2-8 2,-1-6-1,-7-6 1,-14-2 0,-15 1-2,-19 4 0,-18 7-1,-17 6-1,-9 10-3,-11 2-3,10 24-17,-12-5-13,21 10-2,6-4-2,19 6 3</inkml:trace>
  <inkml:trace contextRef="#ctx0" brushRef="#br0" timeOffset="108124.3907">13180 7961 93,'-14'3'38,"14"-3"2,35-10-4,19-3-34,24-7-2,13-4-4,18 9-16,-6-12-18,5 10 0,-12 1-2,-12 11 1</inkml:trace>
  <inkml:trace contextRef="#ctx0" brushRef="#br0" timeOffset="108545.5934">13334 8202 91,'-16'1'38,"16"-18"1,31-2 1,12-13-38,20 1-1,6-1 0,2 6 0,-8 5 0,-8 10 1,-17 17-2,-19 13 0,-24 11 1,-15 9-1,-14 5 1,-6 4 0,-2-3 0,8-2-1,11-11 1,14-11 0,23-14 0,16-10-1,20-9 1,9-6-1,5 1 0,-5 1 1,-10 8 0,-16 10-1,-21 14 1,-19 14 0,-24 11-1,-14 8 0,-10 4-1,-4-2-1,7-1-4,0-25-14,37 1-8,3-32-12,35-16-1,17-23-2,23-14 2</inkml:trace>
  <inkml:trace contextRef="#ctx0" brushRef="#br0" timeOffset="108748.3947">14534 7884 103,'-17'7'41,"1"-12"1,16 5-3,17-11-39,5-1-2,13 7-4,-4-12-14,17 21-12,-16-5-6,0 11-2,-14 2-1</inkml:trace>
  <inkml:trace contextRef="#ctx0" brushRef="#br0" timeOffset="108873.1955">14532 8078 94,'-23'7'37,"23"-7"3,0 0-4,33-24-37,22 10-23,-2-15-14,12 8 0,0-3-2,7 5 2</inkml:trace>
  <inkml:trace contextRef="#ctx0" brushRef="#br0" timeOffset="109419.199">15391 7349 61,'6'-18'38,"-5"1"-2,-1 17 3,0 0-31,-11 10-1,-4 10 0,1 23 1,-13 7-2,2 20-2,-9 7 0,3 9-1,-3 4-1,4 5 1,6-1-1,8-4-2,10-7-1,9-13-2,16-1-11,-5-26-11,24 3-11,-7-25-6,9-11-1,-6-18 2</inkml:trace>
  <inkml:trace contextRef="#ctx0" brushRef="#br0" timeOffset="109840.4017">16005 7328 93,'-15'22'38,"-15"1"-1,0 20 1,-15 6-33,2 15-2,-4 5 1,4 11 1,2-1-2,10 5 0,15-10-1,12-3 1,20-17-2,15-16 0,13-19 0,8-12-1,0-14 1,0-11-1,-10-6-1,-11-9 0,-15 2-1,-18-1 0,-16 8-2,-15-2-1,-2 11-6,-15-11-13,20 18-12,-9-6-4,19 6 0,11-7 1</inkml:trace>
  <inkml:trace contextRef="#ctx0" brushRef="#br0" timeOffset="110870.0083">16304 7370 89,'12'-15'39,"9"2"0,-2-5 0,8 4-34,1-1-3,3 4 1,-3 6-2,-3 10 1,-11 8-1,-7 7-1,-10 5 1,-11 9 0,-10 1 1,-3 3-1,-3-2 1,4-5-2,9-7 2,15-7-1,17-12-1,19-10-1,21-8-2,9-14-5,22 10-14,-13-19-13,12 10-4,-13-9-2,-3 8 2</inkml:trace>
  <inkml:trace contextRef="#ctx0" brushRef="#br0" timeOffset="111072.8096">17163 7265 105,'-27'40'37,"-17"7"2,-7 22-2,-12 9-36,-10 13-1,-6 7-1,-4 2-1,8 3-4,3-18-18,28-2-15,16-24 1,27-16-3,16-22 1</inkml:trace>
  <inkml:trace contextRef="#ctx0" brushRef="#br0" timeOffset="111509.6124">16900 7868 98,'-15'-4'39,"15"4"1,14-24-2,20 6-36,11-5 0,11 4-1,2 2 1,-2 8 0,-10 5 1,-7 11-2,-17 8 0,-16 6 0,-16 3 0,-12 5 0,-8 0 0,-4-1 0,3-4-1,4-4 1,12-6-1,15-3 0,15-6 0,14-3 1,10-1-1,4 2 1,-1 4 0,-4 9 0,-15 7 1,-16 11-2,-21 6 1,-17 10 0,-15 3-1,-9 2-1,0-3-2,-1-17-8,24 6-12,-3-33-5,35-8-14,16-21 0,30-15-1,21-27 0</inkml:trace>
  <inkml:trace contextRef="#ctx0" brushRef="#br0" timeOffset="112835.6209">10842 9910 78,'-36'21'39,"-2"11"-1,-13 0 1,5 8-33,-4 6 0,12 8 0,2-6-2,15 2-1,14-10-1,19-6 0,16-12-2,16-12 1,12-17 0,10-11 0,4-13 1,-1-9-2,-6-6 1,-11-1-1,-15 0 1,-15 3-1,-15 5 0,-14 6 0,-11 10 0,-7 3 0,-1 8 0,0 3 0,9 4 0,17 5 0,0 0 1,22 0-1,15 1 0,15 6 1,8 1-1,7 7 1,1 8-1,-7 7 1,-10 12-1,-13 9 0,-16 6-1,-16 8 2,-16 1-2,-10-3 2,-4-8-1,-3-7 1,1-17-1,11-17 2,15-14 0,2-26-1,17-9 2,9-13-1,4-6 1,4-4-2,4-2 1,-2 5-1,-1 4 0,-2 6-3,3 13-3,-3-5-12,26 23-8,-10-14-6,28 16-12,3-10 0,24 5-2,7-9 3</inkml:trace>
  <inkml:trace contextRef="#ctx0" brushRef="#br0" timeOffset="113147.6229">12832 9647 75,'19'-59'38,"-4"4"-1,8 19 1,-10 14-31,3 28-2,-8 20 1,-3 27-1,-11 19-2,-3 20 0,-5 12-3,-1 7-1,6 4-6,-5-21-16,21-3-17,4-29 2,26-20-4,13-34 1</inkml:trace>
  <inkml:trace contextRef="#ctx0" brushRef="#br0" timeOffset="113428.4247">13887 9523 91,'-55'12'41,"-12"37"1,-22 15-1,5 27-31,-7 14-4,10 13 0,11 0-3,23-5 2,25-12-4,26-17 1,29-20-2,21-23 0,19-23 0,12-22 0,1-18 0,-5-12-2,-12-11 1,-18-6-2,-21 1-1,-27-4-4,-12 16-9,-33-16-10,8 24-12,-18-2 0,14 14-2,2-1 1</inkml:trace>
  <inkml:trace contextRef="#ctx0" brushRef="#br0" timeOffset="113990.0283">14290 10002 102,'-15'28'41,"-19"-7"1,4 10-1,-15-7-37,10 5-1,3-1 0,5 3-2,4-2 0,7-3 0,7-4-1,8-6 1,1-16-1,19 4 0,3-17-1,5-11 2,4-11-1,5-7 0,0-9 0,0-1-1,-2 1 2,-4 4-2,-5 7 2,-6 10-1,-5 12 0,-14 18 1,13 5-1,-11 16 1,-2 9 0,0 4-1,4 3 1,3 0-1,7-6 1,5-7-1,9-11 0,10-13 0,6-14 0,6-7-1,1-6 1,0-7 0,-4 3 0,-8 1 0,-9 11 0,-13 9 0,-17 10 1,3 22-1,-15 8 0,-6 11 1,-2 5-1,1 4 0,4 1-2,6-5 0,13-6-4,4-22-10,26 5-7,-7-33-8,27 0-9,-6-23 1,13-4-2,-5-16 1</inkml:trace>
  <inkml:trace contextRef="#ctx0" brushRef="#br0" timeOffset="114146.0293">15192 9949 108,'-29'33'41,"4"16"1,-9-5-2,6 9-37,7-3-2,10-8-1,10-5-5,1-23-14,28 2-6,-11-33-12,22-3-3,-6-22-1,13-10 0</inkml:trace>
  <inkml:trace contextRef="#ctx0" brushRef="#br0" timeOffset="114520.4317">15318 9654 110,'-18'11'42,"-5"-2"0,15 10-2,-5-5-38,26 0-1,9 1 0,4 7 0,1 4-1,-2 8 0,-5 4 1,-7 7 1,-12 5-1,-8 4 1,-9-2-1,-3-3 1,0-7 0,1-9-1,5-12 0,13-21-1,0 0 0,25-23 0,4-9 0,8-8 0,5-2 1,3-2-1,-2 5 0,-8 6 0,-4 14 0,-7 10 0,-10 14 0,-7 9-2,-4 14-2,-11-4-8,10 21-9,-14-17-6,18 17-9,-10-18-6,14 4-1,3-10 1</inkml:trace>
  <inkml:trace contextRef="#ctx0" brushRef="#br0" timeOffset="114816.8336">16220 10114 106,'19'9'42,"-8"6"-1,0 17-3,-14 5-39,-4 2-6,8 18-16,-18-16-10,10 6-9,-1-17 0,16-9 0</inkml:trace>
  <inkml:trace contextRef="#ctx0" brushRef="#br0" timeOffset="115097.6354">17163 9542 105,'-21'0'41,"-21"7"1,-1 21-1,-17 4-37,12 14 0,4 4 0,12 9-1,12 0-1,18-4 1,19-8-1,29-11 0,27-15 0,23-18-2,21-10-3,11-20-2,16 0-12,-18-26-7,9 14-7,-32-17-11,-14 9 0,-32-8-3,-20 6 4</inkml:trace>
  <inkml:trace contextRef="#ctx0" brushRef="#br0" timeOffset="115284.8366">17621 9607 114,'-60'46'43,"15"12"1,-4-4-1,16-3-38,1 10-4,13 1 0,7 1-3,9-5-2,15 3-9,-1-26-12,33 6-4,-7-28-14,23-7 2,-1-25-1,12-7 2</inkml:trace>
  <inkml:trace contextRef="#ctx0" brushRef="#br0" timeOffset="115550.0383">18096 9651 85,'-11'-20'42,"-6"29"-1,-18 11 2,0 28-11,-8 5-27,11 14-1,3 6-1,14 0-3,13-5 0,20-8 0,15-15 0,14-19 0,11-19 0,8-20 0,1-18 0,-2-15 0,-6-12 0,-14-10 0,-13-1 0,-18-6-8,-14 16-8,-32-7-8,4 32-7,-26-2-11,1 24 1,-6 4-1,12 14 1</inkml:trace>
  <inkml:trace contextRef="#ctx0" brushRef="#br0" timeOffset="116049.2415">19111 9680 100,'7'-11'39,"-7"11"0,-16 14 0,-4 7-33,-17 3-3,-5 7 1,-4-1 0,4 2-1,4-5 0,11-1 0,12-7-1,17-5 0,13-5-1,15-6-1,9 0 1,6 1-1,3 4 0,-4 3 0,-7 6 0,-9 8 1,-14 5-1,-14 6 0,-13 5-1,-9-2 1,-5 1-3,-3-8-2,9 3-10,-5-27-10,27 8-5,-1-16-13,27-19 3,4-11-3,17-6 4</inkml:trace>
  <inkml:trace contextRef="#ctx0" brushRef="#br0" timeOffset="116392.4437">19505 9930 112,'-19'15'42,"14"6"0,5-21-2,12 2-35,16-9-1,18-3-1,10-10-1,7-5-1,4-4 0,-3-5-1,-10 3 1,-13-1-1,-18 3 0,-19 1 0,-19 10 0,-16 8 2,-17 8-2,-11 14 0,-8 10 0,0 10 0,4 10 0,14 5 0,14 2 0,18 0 0,23-4 0,21-13 0,31-1-8,7-26-11,33 10-6,-11-35-7,23 5-9,-10-19 0,2 1 0,-15-12 2</inkml:trace>
  <inkml:trace contextRef="#ctx0" brushRef="#br0" timeOffset="116595.245">20420 9684 105,'-46'-3'42,"-3"20"0,-13 3 1,7 15-20,-4 9-23,8 11 0,9 5 0,15 2 0,18-5 0,22-6 0,22-12 0,18-13 0,24-9 0,3-25-15,25 5-9,-17-29-6,17 8-13,-15-14 0,-1 9 1,-17-2 1</inkml:trace>
  <inkml:trace contextRef="#ctx0" brushRef="#br0" timeOffset="116735.6459">20925 10117 120,'-23'45'42,"-7"-19"2,14 3-3,-4-12-33,20-17-11,0 0-15,3-33-8,22 19-7,-13-20-10,13 1-1,1-15-2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2-06T23:14:09.776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1713 1263 81,'0'0'38,"0"0"1,29-59 0,-29 59-34,0 0-1,0 0 2,0 0 0,40-8-1,-36 61 0,-19 18-3,1 26 1,-10 17-1,-4 16-1,-3 6-5,-3-16-6,18-19-27,-3-25-5,23-12 1,8-28-2</inkml:trace>
  <inkml:trace contextRef="#ctx0" brushRef="#br0" timeOffset="780.005">2913 1441 77,'0'0'40,"0"0"-2,0 0 2,29-50-33,-29 50 0,0 0-1,7 24-3,-16 14 1,-6 12-3,2 16 0,-4 9 0,-1 7 0,-2-6-1,3-8 0,1-13 0,3-13 0,4-16 1,9-26-1,2-11 0,9-21 1,5-18 0,2-10 0,3-10 0,-21 70 1,21-84 0,-21 84-2,26-88 2,-26 88-1,19-79 0,-19 79 0,22-45-1,-8 14 0,-3 21-1,-3 22 2,1 14-2,5 14 1,2 10-1,16-2 2,15-28 0,11-16 0,10-23 0,-68 19 1,77-38 0,-77 38-1,84-46 2,-84 46-2,73-48 1,-73 48 0,61-28-2,-21 15 0,-20 20 0,-17 22 0,-15 23-2,-10 18-1,-12 15-1,2 7-2,24-8-11,-1-23-7,32-1-8,-5-24-2,24-6-7,4-21 1,14-9 0</inkml:trace>
  <inkml:trace contextRef="#ctx0" brushRef="#br0" timeOffset="1138.8073">3935 1755 109,'0'0'41,"-15"8"0,25 5-3,8-10-36,14 2 0,12-6 0,12-2 0,5-6 1,3-2-2,-4-4 2,-6-5-2,-10-1 1,-12-1-1,-13-2 1,-15 1-2,-13 0 1,-11 5-1,-9 5 0,-7 10-1,-7 11 0,-3 10 1,-4 17-1,2 11 0,6 8 0,8 4 0,16-2 0,13-5-1,21-10-2,19-13-4,30-11-11,0-26-7,34 1-6,-11-18-5,15-3-4,-10-11 3</inkml:trace>
  <inkml:trace contextRef="#ctx0" brushRef="#br0" timeOffset="1575.6101">4917 1613 116,'-21'-8'42,"-17"2"0,7 13-1,-9 3-38,-2 7 0,-4 9 0,5 14-1,1 3 1,9 5-3,10-1 0,10-1 0,13-6 0,14-6 0,12-13 0,9-13 0,8-14 0,4-10 0,-1-11 0,-2-6 0,-5-3 0,-5-4 0,-10 2 0,-8 5 0,-6 8 0,-6 11 0,-6 14 0,-5 16 0,-4 19 0,-6 20-3,-2 19 2,-3 15-1,-7 11 1,-3 16-1,-5 0 1,-4-2 2,-2-14-1,2-11 1,-2-23 0,4-19-1,2-24 1,6-27-2,10-26 0,5-21-3,12-11-4,-3-28-10,29 8-6,-11-18-4,31 20-4,-10-3-4,18 22-5,-1 3 3</inkml:trace>
  <inkml:trace contextRef="#ctx0" brushRef="#br0" timeOffset="2012.4129">5459 1771 116,'-41'1'42,"-10"-3"0,10 7-1,3-4-37,4 7-1,5 7 0,5 7-1,4 4 0,6 5-2,9 4 0,5-1 0,6-3 0,10-7 0,4-9 0,8-12 0,6-13 0,4-11 0,6-13 0,0-7 0,1-7 0,-1-4 0,-3 1 0,-4 5 0,-8 10 0,-6 12 0,-10 16 0,-13 8 0,0 27 0,-13 8 0,-6 13 0,0 3 0,3 7-5,-5-12-12,23 6-7,-12-20-4,28 0-8,-5-21-4,27-3-3,10-16 3</inkml:trace>
  <inkml:trace contextRef="#ctx0" brushRef="#br0" timeOffset="2558.4164">6186 1627 107,'-20'-7'40,"-3"16"1,-18 3-1,1 9-33,-6-2-2,4 8-2,1 0-1,5 0 0,7-3-1,9-1 0,10-4 0,11-4-1,12-6 0,14-6 0,7-3 0,7 0 1,3-2-1,0 1 0,-6 1 1,-4 5-2,-13 8 1,-13 6 0,-14 6-1,-11 4-1,-7 4 1,-3 0-3,2 1-3,-4-9-5,22 8-11,-11-25-6,33 1-10,0-13 0,19-6-2,1-10 3</inkml:trace>
  <inkml:trace contextRef="#ctx0" brushRef="#br0" timeOffset="2917.2187">6433 1843 86,'0'0'40,"-2"17"1,2-17-1,12 10-12,6-18-25,10-3 0,7-4 0,5-4-1,6-1 0,2-7-1,-1 2 0,-9-2 0,-9 4 0,-11 2 0,-12 4 1,-12 6-2,-11 5 0,-10 9 0,-9 10 0,-5 9 0,-6 9 0,0 6 0,7 2 0,9 3 0,9-3 0,17-3 0,18-11-3,17-12-3,33-8-8,2-22-8,32 3-5,-15-18-6,30 1-8,-14-10-1,5 2 2</inkml:trace>
  <inkml:trace contextRef="#ctx0" brushRef="#br0" timeOffset="3135.6201">7391 1574 116,'-41'20'43,"-15"0"0,9 13 0,-12 1-40,12 4 0,8 6 1,11 0-4,12-3 0,16-4 0,22-9-2,15-9-4,24-9-9,1-27-8,27 0-6,-17-16-5,17 0-7,-15-11 0,-2 5 2</inkml:trace>
  <inkml:trace contextRef="#ctx0" brushRef="#br0" timeOffset="3697.2237">7712 1620 117,'-38'9'41,"7"13"1,-13 3 0,8 17-37,-3-1-2,5 7-1,6 2 1,7 1-3,11-2 0,10-4 0,11-9 0,14-13 0,11-16 0,7-14 0,5-14 0,1-11 0,-3-11-2,-5-7 4,-8-4-4,-8-1 2,-11 3 0,-6 4 2,-7 9-2,-2 9 0,-4 9 0,3 9 0,2 12 0,0 0 0,21 3 0,-3 7 0,5-1 0,3 1 0,2 2 0,-1-1 0,-1 2 0,-4 1 0,-5 0 0,-8 4 0,-6 6 0,-8 4 0,-9 4 0,-4 2 0,-5-1 0,-1 0 0,2-7 0,4-3 0,4-10 0,14-13 0,12-19 0,10-8 0,6-6 0,8-5 0,1 0 0,2-1 0,-2 6 0,-8 7 0,-11 16 0,-6 10 0,-11 10 0,-6 13 0,-3 6 0,-1 1-3,10 6-11,-10-12-5,26 6-6,-17-30-6,42 20-4,-14-28-6,18-3-1,-1-7 5</inkml:trace>
  <inkml:trace contextRef="#ctx0" brushRef="#br0" timeOffset="4196.4269">8604 1746 79,'26'-17'41,"-11"-4"-1,2 5 3,-17-2-22,-1 5-16,-12 4 1,-4 9-2,-13 11 0,-8 10-1,-8 10 0,-1 11-1,2 5 0,4 2 0,10 0-2,14-6 0,18-12 0,17-12 0,22-20 0,16-20 0,12-14 0,7-11 0,1-12 0,1-13 0,-77 71 0,75-84 0,-46 36 0,3-2 0,-32 50 0,53-84 0,-53 84 0,22-61 0,-25 31 0,-5 18 0,-11 26 0,-14 18 0,1 25 0,-1 21-11,17 17-8,9-16-5,43-6-3,0-25-8,40 1-5,10-13-2,25-8 1</inkml:trace>
  <inkml:trace contextRef="#ctx0" brushRef="#br0" timeOffset="4789.2307">9583 1700 107,'0'0'41,"23"-18"0,14 10-3,14-7-43,4-16-19,21 9-15,-6 2-1,5 7-1,-18 5 0</inkml:trace>
  <inkml:trace contextRef="#ctx0" brushRef="#br0" timeOffset="4945.2317">9674 1938 107,'-33'33'41,"15"-17"1,37-6-2,31-19-39,22-8-2,29-3-16,-1-12-6,27 6-14,-10 0-3,4 7-3,-13 2 1</inkml:trace>
  <inkml:trace contextRef="#ctx0" brushRef="#br0" timeOffset="5896.8378">11529 1414 19,'21'-51'18,"-21"51"0,0 0 1,0 0-10,0 0-7,0 0 4,0 0 6,0 0 3,0 0 5,45-23 2,-52 37-1,-5 12-5,-9 10-4,-6 14-3,-9 5-4,4 7-1,-3 4-3,7-5-1,5-3-3,6-10-4,22-2-21,2-17-12,24-7 0,1-17-1,21-10 1</inkml:trace>
  <inkml:trace contextRef="#ctx0" brushRef="#br0" timeOffset="6583.2422">12027 1447 65,'0'0'36,"-2"-15"0,2 15 2,-15 4-28,-5 1-2,5 9-1,-13 5 0,5 12-2,-8 7 0,3 11-1,-3 7-1,5 5-1,7 0 1,8-2-2,13-6 0,14-13 0,15-14 0,19-18 0,12-21-1,10-13 2,2-14-1,0-10 0,-8-7 0,-11-4 1,-18 0-2,-21 2 0,-16 59 0,-7-44-1,-23 7-1,-3 13-1,-10 10-3,6 8-5,15 4-13,3-2-8,19 4-7,0 0-2,0 0 3</inkml:trace>
  <inkml:trace contextRef="#ctx0" brushRef="#br0" timeOffset="6910.8443">12863 1128 109,'53'-51'41,"-53"51"1,0 0-9,0 0-30,0 0 1,0 0-1,-43-1 0,-7 48 1,-2 12-2,8 10 1,8 5-1,18-1 0,13-16-2,26-21 0,16-33 0,0-12 0,-37 9 1,0 0-2,0 0 1,0 0-2,39-56-3,-39 56-5,0 0-11,0 0-8,-24-51-6,24 51-6,-15-8-2,15 8 2</inkml:trace>
  <inkml:trace contextRef="#ctx0" brushRef="#br0" timeOffset="7410.0475">13591 1549 99,'0'0'40,"-9"-15"1,-4 19-1,-19 0-35,2 8-2,-9 6 0,-1 4 0,-2 0-2,3 2 1,10 1-2,7-2 1,15-2-1,14-5 1,14-1-2,11 1 1,8 0 0,1 3 0,-1-1 0,-4 2 1,-12 2-1,-14 5-1,-18 1 2,-13 0-2,-10-2 2,-5-4-4,4-2-1,-4-11-6,23-1-11,-2-24-8,37 1-11,8-14-1,23-5-1,8-7 3</inkml:trace>
  <inkml:trace contextRef="#ctx0" brushRef="#br0" timeOffset="7753.2497">13911 1735 108,'-16'7'41,"16"-7"0,-7 11-1,20-14-38,11-3 0,14-5 0,7-4 0,5-4 0,5-7-1,-1-3 0,-5-3 1,-8-1-1,-12-1 1,-10 1-1,-19 33 0,1-24 0,-25 5-1,-5 19 1,-22 10 0,-1 20-1,-18 7 0,11 14 1,-6 3-2,23 7 2,16-4-2,20-11 0,26-10-2,24-20-4,39-10-11,-1-20-7,34-2-5,-10-17-6,19-1-5,-7-11-1,-1-1 3</inkml:trace>
  <inkml:trace contextRef="#ctx0" brushRef="#br0" timeOffset="7956.051">14960 1462 108,'-38'9'42,"-17"2"1,1 13-1,-10 7-28,6-1-13,3 7 0,5 0-1,9 2 0,9 0 0,16 1-2,21-13-1,21-5-5,14-18-12,40-3-6,-4-13-6,26 2-7,-5-13-2,12-4 1,-18-3 1</inkml:trace>
  <inkml:trace contextRef="#ctx0" brushRef="#br0" timeOffset="8564.4549">15255 1604 118,'-56'10'41,"6"11"2,-9 2-3,8 3-37,3 5-1,11 4 0,9 2 0,12 3-2,14-6 1,17-3-2,14-9 1,10-7-2,7-9 1,4-12 0,-3-8 0,-3-11 1,-3-4-2,-12-5 2,-7-3-2,-8-3 2,-5 4-1,-3 0 0,-2 7 1,-1 6 0,1 2 0,3 10 1,-7 11 0,26-10 1,-9 13-1,4 2 1,-1 4 0,2 0 0,-4 3 0,-2 0 0,-3 3-2,-7 2 0,-3-2 0,-3 1 0,-2-1 0,-4-2 0,2-1 0,4-12 0,-13 16 0,13-16 0,0 0 0,-13 10 0,13-10 0,0 0 0,11-10 0,0 1 0,4-5 0,5 0 0,1-2 0,5 0 0,-1-2 0,-1 4 0,-3 3 0,-4 4 0,-3 7 0,-3 5 0,-6 5 0,-2 7 0,-3 4 0,-3 7 0,7 4-7,-4-5-7,22 4-7,-9-20-4,30 4-8,-11-17-6,29-3-2,0-13 1</inkml:trace>
  <inkml:trace contextRef="#ctx0" brushRef="#br0" timeOffset="8923.2572">16256 1523 119,'-18'-11'42,"-18"3"2,5 15-2,-21 12-38,8 1 0,-4 11-4,1 10 0,3 4 0,9 6 0,12-1 0,14-3 0,16-8 0,17-13 0,20-17 0,15-17 0,13-14 0,4-16 0,2-15 0,1-16 0,-79 69 0,76-82 0,-76 82 0,62-90 0,-62 90 0,44-74 0,-44 74 0,11-50 0,-26 27 0,-7 23 0,-8 22 0,-8 21 0,1 15 0,3 14-11,21 8-9,18-26-4,45-16-5,-6-22-6,35-7-6,-4-16-1,15-6 3</inkml:trace>
  <inkml:trace contextRef="#ctx0" brushRef="#br0" timeOffset="9204.059">17006 1456 128,'-39'-10'44,"-19"4"0,8 16-5,-9 6-39,15 16 0,9-2 0,33 2 0,19-4 0,19-4 0,9-1 0,3-1 0,-1-3 0,-3-3 0,-10 2 0,-21 7 0,-25 5 0,-18 6 0,-14 2 0,-9-1-2,-2 7-12,-21-9-6,16 11-6,-20-22-4,25 14-5,-14-20-4,6 9-5,-14-2 3</inkml:trace>
  <inkml:trace contextRef="#ctx0" brushRef="#br0" timeOffset="9687.6621">9901 3621 101,'-20'0'41,"20"0"0,16-17-3,32-13-44,23 13-16,0-16-14,17 12-3,-9-3-2,-3 17 1</inkml:trace>
  <inkml:trace contextRef="#ctx0" brushRef="#br0" timeOffset="9890.4634">9987 3989 109,'-37'42'42,"22"-32"1,49-15-2,31-26-39,41-21-7,50 5-13,0-22-7,34 17-7,-15-12-8,7 16-3,-18 4-1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2-06T23:14:59.915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context xml:id="ctx1">
      <inkml:inkSource xml:id="inkSrc3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2-06T23:15:00.430"/>
    </inkml:context>
  </inkml:definitions>
  <inkml:trace contextRef="#ctx0" brushRef="#br0">640 4383 74,'-1'-13'36,"1"13"-1,-7-17 0,7 17-32,-10 4-1,12 11 0,-2 8 2,5 16-1,-4 12 1,2 18-1,-3 13 0,0 16-1,-7 8 1,-2 10-1,-6 1 0,-1-4 0,-2-10 0,2-11-1,2-17 1,6-18-1,8-22 0,9-24 0,9-22 0,5-18-1,6-16 1,3-10 0,3-9-1,3-2 2,1 0-3,-1 4 3,-1 9-2,2 10 1,-2 10-1,3 14 1,-3 10-1,1 14 0,-3 14 1,-6 12-2,-1 14 2,-8 10-2,-3 11 1,-5 3-3,1 5-1,-4-14-9,13 2-24,-2-22-3,16-7 0,3-26-2</inkml:trace>
  <inkml:trace contextRef="#ctx0" brushRef="#br0" timeOffset="421.2027">1928 5067 90,'-23'-21'38,"4"11"1,-17-8-1,3 12-33,-8 0 0,-2 13-1,-8 7 1,-1 13-2,-5 12 1,3 13-3,2 6 2,12 7-2,7-1 2,17-2-3,15-9 1,20-11 1,16-19-2,19-17 1,13-15 0,7-16 0,4-12-1,-3-10 1,-6-5 0,-8-4-1,-14 3 0,-11 4 0,-14 7-1,-8 8 1,-8 12-2,-6 22 2,0 0-2,-18 26 0,7 15 0,-5 9-2,6 14-3,-6-3-5,24 19-16,-9-22-12,22 0 1,3-21-1,20-9 1</inkml:trace>
  <inkml:trace contextRef="#ctx0" brushRef="#br0">2557 5179 97,'-11'-45'38,"-2"14"2,-17-2-4,-1 16-30,-8 7-3,1 14 1,-3 11 0,-1 12-2,5 6 1,6 6-2,8 4 1,12 1 0,12-4 0,13-6-1,15-12 0,11-11 0,11-12-1,5-10 1,1-11-1,-2-11 0,-5-5 0,-7-3 0,-10-1-1,-13 2 1,-8 5-1,-6 5 1,-5 7-2,-3 8 2,2 15 0,-6 11-1,3 16 2,2 17-2,-1 21 1,-1 18 0,-3 18 0,-4 18 0,-7 11 2,-7 10-2,-9 5 2,-4-4-1,-6-10 0,-2-13 1,-2-19 0,-1-23-1,5-25-1,3-28 0,9-29-2,2-27-1,10-20-3,1-33-10,20 0-10,-10-25-14,24 6 0,0-4-2,18 15 1</inkml:trace>
  <inkml:trace contextRef="#ctx1" brushRef="#br0">7128 8109</inkml:trace>
  <inkml:trace contextRef="#ctx0" brushRef="#br0" timeOffset="1482.0095">3393 5176 94,'-24'-19'40,"4"7"1,-12-7-2,7 12-33,-10-5-3,2 13 2,-7 6-1,2 14-1,-1 8 0,4 10-1,5 11 1,6 3-2,11 1 1,13-3-2,11-7 1,12-9-1,11-12 1,5-12 0,4-15-1,2-12 1,-2-13 0,-5-9-1,-5-8 1,-8-3-1,-6-2 0,-5 4 0,-4 4-1,-4 11 1,-3 11 0,-3 21 0,5 11 0,-4 24-1,0 20 2,1 17-2,-1 15 2,-2 17-1,-4 9 1,-4 7 0,-10 1 1,-5-2-2,-11-9 0,-5-11 0,-7-15 0,-3-20 0,-3-17 0,0-23 0,4-21 0,3-25 0,11-16-10,-3-32-8,25 1-8,-9-32-7,27 9-10,5-10 0,23 7 0</inkml:trace>
  <inkml:trace contextRef="#ctx0" brushRef="#br0" timeOffset="1856.4119">3965 5146 82,'18'-9'42,"-11"-1"-3,-7 10 1,0 0-32,-7 31-3,-9 2-1,-1 11-2,-4 9 0,2 4-1,2 2 0,8-6-1,10-6-3,8-19-4,26-10-27,-6-28-5,16-10 0,-3-23-1</inkml:trace>
  <inkml:trace contextRef="#ctx0" brushRef="#br0" timeOffset="1996.8128">4044 4876 88,'-46'-32'40,"13"19"0,-1 3-1,18 14-31,11 6-11,5-10-28,34 11-8,0-6 0,20 7-2</inkml:trace>
  <inkml:trace contextRef="#ctx0" brushRef="#br0" timeOffset="2324.4149">4519 5033 86,'-20'18'40,"-11"-8"-1,2 10 2,-8-2-35,4 3-3,1 1 2,7 2-2,7-1 0,10-1-1,12-7 1,16-5-2,14-7 0,13-4 0,8-2-1,0 0 1,0 2-1,-8 6 1,-14 10-1,-18 12 1,-21 12-1,-20 7 1,-11 5-1,-6-1 0,-1-3-2,3-9-1,13-5-9,4-31-11,35 2-8,4-29-9,22-4-2,4-14-1,12 1 2</inkml:trace>
  <inkml:trace contextRef="#ctx0" brushRef="#br0" timeOffset="2932.8188">5124 5529 65,'-3'26'38,"-5"-14"0,3 9 1,-10-5-26,5 4-8,-3-4 0,5 2 0,1-6-2,7-12 0,0 0-1,13-2-1,2-14 1,6-3-1,-3-5 0,2 1 0,-5-1 0,-6 5 0,-7 5 0,-2 14-1,-20-2 1,1 9 0,-2 6-1,0 0 1,4 4 0,3-1-1,6-2 1,8-4-1,0-10 1,17 12-1,-3-10 1,0 0-1,0-1 0,-2 2 1,-12-3-1,14 3-1,-14-3-1,0 0-3,0 0-9,4-14-10,16 5-12,-10-18-4,15 0-3,-1-15 2</inkml:trace>
  <inkml:trace contextRef="#ctx0" brushRef="#br0" timeOffset="3619.2232">5952 4064 89,'0'0'37,"0"0"0,-5 29-2,-15 1-32,1 18 1,-6 13-1,2 20-1,-1 14 1,4 15-1,-2 9 0,9 5-1,-3 1 2,8-4-3,-2-11 2,7-14-1,-1-18 1,6-14-1,5-19 1,1-15 0,5-17 0,1-15 0,6-16 0,0-11 0,2-10-1,2-12 2,1-5-3,4-5 1,2 2-1,1 6 1,0 10-2,-1 12 1,0 15-1,1 17 1,-2 19 0,-5 16 0,-2 13 0,-4 13-1,1 8 1,-4 2-3,2 3 1,-1-9-5,6 1-7,-7-29-9,23 5-8,-7-34-9,9-6-2,-5-26 2,8-9 1</inkml:trace>
  <inkml:trace contextRef="#ctx0" brushRef="#br0" timeOffset="4009.2257">6511 5115 93,'-7'15'40,"15"8"0,1-12-1,20 1-35,12-6-1,12-2 0,6-7-1,4-1 0,-2-7-2,-2-2 2,-10-5-3,-7 0 3,-17-3-3,-11-2 3,-16 0-3,-12 0 3,-12 1-2,-7 6 0,-7 5 0,-5 11 0,-5 14 0,-3 13 0,-1 11 2,6 14-2,4 7 2,12 6-2,11-1 2,13-5-2,19-12 1,21-13-3,26-14-1,11-21-3,25-4-8,-8-33-10,24 6-13,-16-22-2,4 5-1,-23-11 3</inkml:trace>
  <inkml:trace contextRef="#ctx0" brushRef="#br0" timeOffset="4321.2277">7372 5039 101,'-21'21'37,"-14"0"3,10 18-3,-2-3-32,4 6-2,2 3 1,2 4-2,6-4 1,3-3-2,5-6 1,3-8-1,6-11 1,9-11-1,4-20 0,7-12 0,5-14 0,4-10 1,4-8-2,3-2 2,-1 0-3,-7 5 2,-2 12-2,-7 11 2,-3 17-2,-5 16 0,-6 15 1,-5 13-2,-2 12 0,-2 9-3,7 11-3,-5-12-10,23 13-7,-11-28-12,21 4-3,-1-26-1,15-5 2</inkml:trace>
  <inkml:trace contextRef="#ctx0" brushRef="#br0" timeOffset="4695.6301">8014 5118 98,'-14'1'40,"-16"-1"1,3 18-1,-17 4-32,11 10-5,2 4 2,6 6-4,6-1 2,11 0-1,11-9-1,11-9 0,12-14-1,9-15 1,5-15-1,6-16 1,1-15-1,0-12 0,-3-12 0,-2-9 1,-6 0-2,-6 3 2,-4 10-1,-8 16 1,-10 16-1,-8 28 1,-10 29-1,-8 28 0,-8 24 1,-3 15-1,0 14 0,5 5-2,12 4-2,10-14-6,26 2-7,1-29-7,38 4-9,-2-27-9,25-5-1,0-20 2</inkml:trace>
  <inkml:trace contextRef="#ctx0" brushRef="#br0" timeOffset="5818.8373">8592 5245 96,'-18'12'40,"10"9"1,-3-14-2,11 3-35,10-9-1,13-4-1,7-7 0,7-4 0,4-6-2,3-3 1,-4-2-2,-3-3 4,-9 1-4,-12 3 2,-10 1-2,-12 2 2,-10 3-1,-10 6 1,-9 8-1,-7 11-1,-8 12 2,1 14 0,-1 13 0,5 9 0,5 7 1,16 5-1,12-2 1,19-9-1,21-11 0,21-15-1,19-20 1,18-15 0,12-17 0,4-11-1,-1-12 1,-7-6-1,-13-1 0,-15 1 0,-19 7-1,-19 8 2,-19 11-3,-14 13 2,-14 16 0,-9 17-1,-6 14 2,-2 12-2,0 8 2,2 6-2,6 3 2,6-7-1,10-6 0,6-10 0,8-15 0,7-14 1,8-16-1,2-14 0,7-16 1,-2-11 0,3-11 0,-3-7-1,2-2-1,-4 0 3,-3 10-3,-7 8 2,1 10-3,-5 11 3,2 14-2,5 6 1,5 8 0,5 3-2,9-2 2,13-2 1,8-2-1,6-5 0,3-2 0,-7 0 0,-5-1 0,-10 1 0,-12 0 0,-30 8-1,0 0 1,-13 3 0,-16 7 1,-3 0-2,-4 4 2,2 3-1,4 4 1,11 1-1,9 1 1,15 0-1,10-1 1,14-3-1,10-1 0,6-2 0,4-1 0,-2 0 0,-5 1 0,-8 4 0,-14 5 0,-16 5 0,-19 7 0,-13 2 0,-12 6 0,-11 1-1,-4 1-1,-2 2-1,8-4-4,-1-16-5,30 2-6,-3-30-2,36 1-13,2-26-9,28-13 0,6-27 1</inkml:trace>
  <inkml:trace contextRef="#ctx0" brushRef="#br0" timeOffset="6630.0425">10540 5276 88,'7'-28'40,"-2"13"0,-20-3 0,-2 6-34,-16 9-2,-6 11-1,-7 10-1,-4 14 0,-3 11 0,1 10 0,4 4-1,11 4 1,12-3-1,14-3 0,18-11 0,20-15 0,23-15 0,16-14-1,10-11 1,3-11-1,-1-10-1,-9-6 1,-10-6-1,-16-2 0,-18-1 1,-20 3-1,-13 0 0,-9 3 1,-4 9-1,-1 3 1,2 8 0,8 8 1,12 13-1,4-13 1,17 12 0,9 2 1,8 1-1,9 1 0,4 0 1,-2 2-1,-2 3 0,-8 4 0,-8 7 0,-11 6-1,-12 7 1,-17 7-1,-10 4 0,-7 5 0,-9 0 0,0-2 0,2-4 0,5-9-1,11-10 1,13-12 0,18-17 1,13-16-1,13-14 1,11-9-1,7-9 1,1-6 0,0 1-1,-7 6 1,-11 11-1,-9 14 1,-13 19-1,-19 9 0,2 37-1,-15 4-2,-4 17-2,-5 0-7,15 22-6,-11-22-1,27 16-13,-3-23-7,33-1-3,11-21 4,29-11 0</inkml:trace>
  <inkml:trace contextRef="#ctx0" brushRef="#br0" timeOffset="7363.2472">11957 5308 81,'26'-14'38,"-9"-6"1,1 10-2,-14-7-31,-4 17 0,-6-13-1,-6 15-1,-11 5-1,-4 8 1,-6 8-2,-2 10 1,0 5-1,2 8 0,3 2 0,8 1-1,9-4 1,14-5-1,14-11 0,15-11-1,14-12 1,12-10 0,5-15 0,3-5-1,-3-10 1,-5-1-1,-10-5 1,-11 1-1,-15 2 0,-12 4 0,-12 9-1,-7 9 1,-11 14-1,-6 10 0,-6 14 1,2 9-1,3 10 1,7 3 0,10 0 0,14-6 1,16-10-1,14-10 1,15-14-1,10-12 1,4-15 0,-1-10-1,-3-12 1,-12-8-1,-12-7 0,-17-4 0,-18-3-2,-23-1 1,-18 4-2,-19 7 2,-22 19-1,-13 22 3,-13 25-1,-4 27 0,2 25 3,10 20-3,20 16 3,25 9-3,39-2 0,35-20 0,48-7-11,25-39-2,53-2-8,11-43-6,42-2-14,3-27 1,15-5-2,-4-13 1</inkml:trace>
  <inkml:trace contextRef="#ctx0" brushRef="#br0" timeOffset="8002.8513">13192 5107 88,'-24'-3'38,"-2"21"-1,-14 5 3,9 14-35,-5 5 1,7 8-2,4 1 1,9 3-2,6-2 0,13-3-1,11-8 0,13-8 0,10-13 0,12-9-1,9-15 0,5-11 0,3-9 0,0-9-1,-5-8 1,-8-1-1,-11 1 0,-11 3 0,-11 7 0,-11 9-1,-9 22 1,-15-5 0,-5 24-1,-3 11 1,-1 11 0,3 7 1,6 2-1,9 0 1,14-6 0,14-12 0,17-12 1,10-18-1,13-16 1,7-12-1,0-15 1,-6-6-1,-7-7-1,-12-3-1,-14 3 0,-15 5-2,-9 14-2,-15 4-5,9 31-7,-25-15-7,25 33-13,-8-4-2,18 15-2,2-5 2</inkml:trace>
  <inkml:trace contextRef="#ctx0" brushRef="#br0" timeOffset="8486.4544">14420 5291 105,'-21'-28'40,"-5"11"0,-18-6 0,2 13-36,-10 10-1,1 18 0,-2 12 0,6 16 0,5 10-1,11 8 0,10 1 0,15 1 0,13-10-1,16-13 0,12-16 0,15-18 0,10-18 1,6-15-2,0-16 0,-2-13 0,-8-7 0,-7-3 0,-8 1 0,-14 8-2,-12 12 1,-10 18 0,-5 24 0,-21 24 0,-1 30 0,-6 27 1,-4 24 1,-4 17 1,-2 14 0,0 3 0,-2-3-2,1-7 0,-2-13 0,-3-17 0,-2-20 0,-5-20 0,-5-24 0,-6-20 0,-2-22 0,-1-21 0,4-21 0,-2-30-10,22-9-8,-6-34-6,37 9-7,-2-19-11,32 9-1,11-6 0,27 9 3</inkml:trace>
  <inkml:trace contextRef="#ctx0" brushRef="#br0" timeOffset="9048.058">15214 4444 93,'0'0'39,"-8"24"1,-1 15-1,-18 3-36,1 19 0,-7 14-1,-3 16 1,-3 9 2,-2 11-2,0 0 1,3-1-1,6-8 1,7-11-2,9-15 1,11-16-1,9-19-1,13-23 0,8-18 0,10-14 0,3-14 0,3-9 1,-2-8-2,-2 0 0,-5 0 0,-6 7 0,-5 9 0,-8 13 0,-13 16 0,15 17 0,-12 15-2,1 9 1,2 8-2,5 1-1,7 6-4,1-16-6,23 6-7,-9-31-7,25 0-12,-7-21 0,15-6 0,-7-18 2</inkml:trace>
  <inkml:trace contextRef="#ctx0" brushRef="#br0" timeOffset="9360.06">15803 5197 96,'-21'-15'39,"-19"4"2,3 21-1,-15-1-29,2 16-8,4 3 0,7 7 0,5 3 0,11 0-1,15-3 0,15-7-1,15-7 0,16-6-1,12-6 1,7-2-1,0-2 0,-1 1 1,-11 5-1,-13 7 0,-22 8 0,-20 10 0,-18 7 0,-14 0 2,-3 5-4,-1-7 2,7-1-7,5-19-7,38 2-8,2-38-6,40 0-14,8-18-2,21-2 2,5-11-1</inkml:trace>
  <inkml:trace contextRef="#ctx0" brushRef="#br0" timeOffset="9750.0625">16156 5739 96,'-10'-1'39,"10"1"2,0 0-2,-11 6-36,11-6 0,-15 17 2,1-2-2,0 5 2,-2-1-3,2 2 1,1-1-2,5-6 1,8-14-1,3 12-1,8-13 0,4-7 0,6-7 1,0 1-2,0-7 1,-2 1-1,-3 0 2,-9 3-3,-6 4 3,-1 13-3,-21-1 3,6 4 2,-3 7-3,2-1 1,8 5-7,-2-16-7,21 17-9,-6-30-5,23 6-15,-3-10-2,15 1 2,-2-7-1</inkml:trace>
  <inkml:trace contextRef="#ctx0" brushRef="#br0" timeOffset="10233.6656">16931 5208 86,'-41'13'40,"-4"14"0,-17-4 1,8 9-35,-10-2-2,11 1 0,9-3-2,20-1 0,19-7 0,23-3-1,23-5-1,17-1 1,12-2-1,4 4 0,-6 4 1,-9 4-1,-17 7 1,-21 10 0,-27 4-1,-17 3 4,-15-2-3,-6-4 2,-1-5-4,2-8 2,14-8-7,4-27-8,42 8-11,-5-29-10,29 1-6,5-15-4,19 2 5</inkml:trace>
  <inkml:trace contextRef="#ctx0" brushRef="#br0" timeOffset="10530.0675">17548 5321 77,'6'-18'40,"-14"0"0,-2 16 1,-26-4-29,0 23-5,-15 6-1,-2 15-1,-5 6-1,6 6 0,6 0-1,16 0-1,19-9-1,21-9 0,26-13-2,17-14-1,21-9-5,4-22-9,23 6-6,-17-28-9,17 4-10,-16-15-2,0 3 2</inkml:trace>
  <inkml:trace contextRef="#ctx0" brushRef="#br0" timeOffset="10904.4699">18159 4744 89,'-16'-5'41,"3"28"1,-13 7-1,6 25-36,-11-1 0,-1 19-1,-9 12 0,-3 8 0,-3 6 0,3-2-2,3-6 2,7-9-2,8-13-2,13-15 1,17-23 0,16-20-1,15-21 0,14-14 0,7-14 0,3-6 1,-1-6-1,-5 4 1,-9 6-1,-9 7 0,-13 16 1,-22 17-1,7 14-1,-18 10 0,1 12-1,-2 1-3,9 9-5,-4-16-7,28 9-7,-9-30-6,34 5-9,-3-23-3,17-1 1,-3-18 3</inkml:trace>
  <inkml:trace contextRef="#ctx0" brushRef="#br0" timeOffset="11200.8718">18582 5369 108,'-26'-16'41,"3"17"1,-12-3 0,16 9-38,-12 13-2,6 10 1,-2 10-2,6 3 1,8 5-1,7-3 0,9-4-1,12-9 1,8-8-1,10-14 0,6-14 0,3-11 0,1-12 0,-1-11 0,-4-8 0,-3-9-1,-5-2-1,-7 0 0,-8 8 1,-10 7-2,-10 17 0,-12 11-2,-5 27-6,-19-2-7,13 32-5,-18-11-8,18 14-9,-1-9 0,21 0 1</inkml:trace>
  <inkml:trace contextRef="#ctx0" brushRef="#br0" timeOffset="11668.8748">19110 5351 83,'-30'-4'41,"1"13"-1,-18-3 2,12 11-32,-20 0-3,6 11-1,1 4-1,7 6-2,8 4 0,15 2-1,16-1 0,18 1-1,20-10 0,15-3 0,14-13-1,7-9 1,2-11 0,-3-11-1,-10-9 0,-11-9 0,-17-3 0,-16-7-1,-17 2-1,-14-2 0,-11 4 0,-11 4-3,-2 13-1,-8 0-7,12 25-7,-12-13-5,26 21-14,-2-7-1,21 4-1,1-10 2</inkml:trace>
  <inkml:trace contextRef="#ctx0" brushRef="#br0" timeOffset="11980.8768">19680 4603 95,'-23'51'42,"-21"7"0,4 25 0,-4 7-37,-7 17-2,-3 7 2,2 1-3,5-2 0,8-10-3,16 0-8,-2-34-8,34 6-9,-7-38-10,32-7-5,6-21-2,26-9 1</inkml:trace>
  <inkml:trace contextRef="#ctx0" brushRef="#br0" timeOffset="12558.0805">19587 5685 64,'0'0'37,"-13"0"0,13 0 1,-10 1-28,0-1-2,10 0-1,-15 15-1,6-3-1,-2-2-1,4 3 0,-1-3-2,5 1 1,3-11-1,11 8-1,3-12-1,5-2 1,6-4-1,0-2 0,0-1 0,-5-1 0,-4 2 0,-8 2 0,-8 10 0,0 0 0,-26-4 0,5 12 0,-2 4 0,0 1 0,2 2-2,4-3-2,16 9-10,1-21-7,16 6-12,1-16-7,20 0-1,0-10 0</inkml:trace>
  <inkml:trace contextRef="#ctx0" brushRef="#br0" timeOffset="13057.2837">20202 5302 91,'-1'-15'40,"1"15"1,0 0-1,-15 16-34,-3 5-2,-3 15 0,-8 6-1,-4 10 0,-1 5-1,1 2 1,3-5-1,8-5 0,5-8-1,8-12 1,13-15-1,11-13 0,12-16 0,10-11 0,8-13 1,5-9-1,3-8 0,0-4 0,-3 0 1,-4 4-2,-8 6 0,-8 10 0,-8 13 0,-6 12 0,-6 19 0,-5 15 0,-6 16 0,-4 12 0,-2 10 0,0 3-4,4 6-1,-2-12-9,20 10-4,-10-30-5,31 10-10,-8-31-6,22-2-4,1-19 1</inkml:trace>
  <inkml:trace contextRef="#ctx0" brushRef="#br0" timeOffset="13462.8863">20933 5364 102,'19'-3'41,"5"-9"2,19 8-2,-2-12-36,11 8-2,1-2 0,-2 8 0,-11 3-2,-5 4 1,-9 4-1,-10 4 0,-11 3-1,-16 2 0,-11 8 0,-12 4 0,-14 5 0,-12 5 0,-8 2 0,-1 2 0,2 0 0,11 1 1,12-7 0,20-2 0,24-7 0,25-10 1,20-8-1,18-9-2,10-3-1,3-12-3,10 8-9,-20-21-5,8 18-7,-32-19-11,-1 16-5,-25-7-1,-16 18 2</inkml:trace>
  <inkml:trace contextRef="#ctx0" brushRef="#br0" timeOffset="13681.2877">20872 5624 111,'-5'-16'43,"25"5"1,11-9-1,28-3-40,11 11-4,4-4-6,19 20-12,-18-16-6,19 20-9,-18-12-8,2 8-2,-15-9 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emf"/><Relationship Id="rId4" Type="http://schemas.openxmlformats.org/officeDocument/2006/relationships/customXml" Target="../ink/ink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emf"/><Relationship Id="rId4" Type="http://schemas.openxmlformats.org/officeDocument/2006/relationships/customXml" Target="../ink/ink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emf"/><Relationship Id="rId4" Type="http://schemas.openxmlformats.org/officeDocument/2006/relationships/customXml" Target="../ink/ink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 pitchFamily="34" charset="0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Px 07 </a:t>
            </a:r>
            <a:r>
              <a:rPr lang="en-NZ" sz="3200" dirty="0" err="1" smtClean="0">
                <a:solidFill>
                  <a:srgbClr val="FFFF00"/>
                </a:solidFill>
                <a:latin typeface="TheSansBold-Plain" pitchFamily="34" charset="0"/>
              </a:rPr>
              <a:t>Hui-Tanguru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2012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34707127"/>
              </p:ext>
            </p:extLst>
          </p:nvPr>
        </p:nvGraphicFramePr>
        <p:xfrm>
          <a:off x="214283" y="762000"/>
          <a:ext cx="8750332" cy="55473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View the first achievement standard on the web and then begin learning it.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we should start as soon as possible. It is similar to NCEA2 practical plus a bit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why Scientists and Engineers like powers of ten that are multiples of three.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tera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giga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mega, kilo,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milli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micro,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nano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pico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femto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atto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mean, look like and are for.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find out how long a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kilosecond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a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megasecond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a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gigasecond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terasecond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are in terms of normal measurements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push around the tricky prefixes we meet in Physics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some new homework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communication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our books issued.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need to bring each time and what we can leave at home.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at uncertainties in measurements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record the uncertainties that exist in all measurements (abs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and other)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704760" y="946440"/>
              <a:ext cx="1134000" cy="13989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691440" y="941760"/>
                <a:ext cx="1153080" cy="1419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0800" y="1463040"/>
              <a:ext cx="7585560" cy="14565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6040" y="1451520"/>
                <a:ext cx="7604280" cy="1477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60049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9084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rot="20035901">
            <a:off x="2294722" y="1866343"/>
            <a:ext cx="3817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Sample only</a:t>
            </a:r>
          </a:p>
        </p:txBody>
      </p:sp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0471784"/>
              </p:ext>
            </p:extLst>
          </p:nvPr>
        </p:nvGraphicFramePr>
        <p:xfrm>
          <a:off x="533400" y="533400"/>
          <a:ext cx="8094663" cy="147523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Assignment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15 June 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Circular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76200" y="0"/>
            <a:ext cx="9906000" cy="619125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262440" y="910800"/>
              <a:ext cx="8631360" cy="35931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48040" y="896400"/>
                <a:ext cx="8660160" cy="3621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762000" y="-1295400"/>
            <a:ext cx="10515600" cy="76200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43920" y="522360"/>
              <a:ext cx="8965800" cy="43862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0240" y="509040"/>
                <a:ext cx="8992440" cy="4412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29391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524000" y="-381000"/>
            <a:ext cx="12192000" cy="76200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218160" y="1205280"/>
              <a:ext cx="8912160" cy="30531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03400" y="1189800"/>
                <a:ext cx="8942760" cy="308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03722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90880" y="104760"/>
              <a:ext cx="9023400" cy="59248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8280" y="93240"/>
                <a:ext cx="9044640" cy="5940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98153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95440" y="429120"/>
              <a:ext cx="8339040" cy="33516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82120" y="422280"/>
                <a:ext cx="8365320" cy="3374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4665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77800" y="387360"/>
              <a:ext cx="5544720" cy="10677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67360" y="371520"/>
                <a:ext cx="5570640" cy="1097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50042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267</TotalTime>
  <Words>264</Words>
  <Application>Microsoft Office PowerPoint</Application>
  <PresentationFormat>On-screen Show (4:3)</PresentationFormat>
  <Paragraphs>38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15</cp:revision>
  <dcterms:created xsi:type="dcterms:W3CDTF">2006-08-16T00:00:00Z</dcterms:created>
  <dcterms:modified xsi:type="dcterms:W3CDTF">2013-02-06T23:25:23Z</dcterms:modified>
</cp:coreProperties>
</file>