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60" r:id="rId4"/>
    <p:sldId id="296" r:id="rId5"/>
    <p:sldId id="257" r:id="rId6"/>
    <p:sldId id="258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95" r:id="rId15"/>
    <p:sldId id="259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>
      <p:cViewPr varScale="1">
        <p:scale>
          <a:sx n="79" d="100"/>
          <a:sy n="79" d="100"/>
        </p:scale>
        <p:origin x="91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04T21:57:10.76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04T22:00:36.873"/>
    </inkml:context>
  </inkml:definitions>
  <inkml:trace contextRef="#ctx0" brushRef="#br0">8806 4184 46,'2'-11'32,"-2"11"-1,0 0 1,-22 20-25,16 5-1,-8 2 1,4 11-2,-4-1 1,7 4-2,1-9 1,11-2 0,9-20 0,21-17 1,20-31-1,31-23-1,22-28 1,23-16-1,20-19-1,16-9 0,8-11-2,2-5-3,-2 12-5,-18-11-31,3 14 0,-20-11-2,-6 11 1</inkml:trace>
  <inkml:trace contextRef="#ctx0" brushRef="#br0" timeOffset="4746.5428">8385 7152 79,'14'3'38,"-1"12"-1,-12 13 0,6 16-34,-20 11 0,2 14 0,-5 0 1,4 1-2,6-18 1,20-22-1,21-42 0,31-38 1,40-46-1,38-35-1,31-27-1,23-24-4,19-1-18,-15-14-15,5 18-2,-22 10-2,-19 33 1</inkml:trace>
  <inkml:trace contextRef="#ctx0" brushRef="#br0" timeOffset="5464.152">9173 10731 66,'0'0'38,"11"26"-1,-13-1 2,1 16-30,-9 2-2,5 10-2,-5-4-1,9-3-1,9-16 1,18-25-3,28-38 2,34-38-1,40-42 0,36-39-4,39-16-17,0-39-9,18 0-8,-16-6-4,-13 17-2</inkml:trace>
  <inkml:trace contextRef="#ctx0" brushRef="#br0" timeOffset="205076.4118">11104 5953 80,'0'0'38,"8"15"-3,-8-15 3,-3 12-36,3-12-1,-11 21 1,8-1 0,3 13 2,-5 9-1,3 14 1,-6 6 0,6 4 1,2-9-1,16-14 1,27-31 0,37-40-1,52-54-2,58-55 0,66-55-3,88-52-1,29-37-6,20-42-29,25-5-6,-15 1 2,-19 25-3</inkml:trace>
  <inkml:trace contextRef="#ctx1" brushRef="#br0">15960 9958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04T21:42:20.56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2289 1639 64,'0'0'35,"-1"-15"-1,1 15 0,-12-3-26,12 3-2,-5 25-1,5 0-2,-7 12-1,3 14-1,-4 10 0,1 12-1,-3 13 0,2 4-3,2 9 0,-2-7-5,13 8-15,-6-21-12,11-10 1,0-20-2,9-22 1</inkml:trace>
  <inkml:trace contextRef="#ctx0" brushRef="#br0" timeOffset="218.4014">2338 1696 88,'0'0'37,"-3"-17"-1,3 17 2,24-12-36,8 3 0,13-3-2,12-5 0,11-1-3,1-6-7,14 2-26,-10 3 0,-6 10-1,-16 8 0</inkml:trace>
  <inkml:trace contextRef="#ctx0" brushRef="#br0" timeOffset="405.6026">2389 2103 87,'-11'12'35,"11"-12"1,30-4-1,7-5-35,12-3-2,12 6-9,-5-5-21,6 8-3,-10-1 0,-6 10-1</inkml:trace>
  <inkml:trace contextRef="#ctx0" brushRef="#br0" timeOffset="608.4039">2428 2452 87,'0'0'36,"0"11"1,17-19-1,12-5-35,19-2-2,7-5-2,12 0-3,-2-13-5,14 13-14,-8-13-8,3 5-4,-11-3 3,1 5 0</inkml:trace>
  <inkml:trace contextRef="#ctx0" brushRef="#br0" timeOffset="936.006">3195 2154 0,'18'-20'20,"-4"16"13,-14 4 3,0 0-1,-15-1 1,2 15-10,-10-8-18,9 14-1,-3-1-3,2 7-3,1 2 1,3 3-1,3-1 0,2 1-1,4-2 1,2-7-1,0-7 2,0-15-1,23 3 0,-3-16 0,5-11 0,4-8 1,4-5 0,3-3 0,0-1-2,-4 4 1,-4 7 0,-5 10 0,-6 12-1,-1 10 0,-5 14-1,-3 7-1,0 7-1,-2 2-3,10 10-3,-9-14-18,18 10-12,-6-14 0,14-1 1,-3-15 0</inkml:trace>
  <inkml:trace contextRef="#ctx0" brushRef="#br0" timeOffset="1451.021">3798 2194 89,'-21'-5'39,"-14"-5"-1,3 20 1,-12 1-32,7 5-4,0 4 1,7 3-3,7 1 1,10 0-2,9 2 1,14-5-1,9-8 1,15-3 0,9-8-1,7-6 1,3-7-1,1-7 0,-2-8 1,-5-5 0,-9 0-1,-9-1 1,-10 3-1,-9 3 1,-8 7-1,-8 8 0,-6 18 0,-6 13-2,-2 17 1,-3 20 0,1 18 0,-1 14 1,2 10 0,2 10 0,5-4-1,1-4 2,3-9 0,2-13 0,-2-19 0,2-14-1,-1-17 0,-1-19 1,-3-16-1,1-13 1,1-17-1,0-15 0,5-13 0,8-14-1,6-7 1,7-4-1,9 4 1,7 2-1,8 11 0,5 7-1,7 15-4,-6-4-11,13 27-21,-13-4 1,9 15-2,-10-8 0</inkml:trace>
  <inkml:trace contextRef="#ctx0" brushRef="#br0" timeOffset="1653.8222">4390 2130 98,'0'0'39,"0"0"1,-10 7-1,10 14-32,-7-1-3,1 11-1,-3 4-1,-1 7-3,2 3-1,-1-1-3,9 12-13,-5-28-21,16 0 0,-1-23 0,16-7-2</inkml:trace>
  <inkml:trace contextRef="#ctx0" brushRef="#br0" timeOffset="2075.025">4605 1986 104,'-13'5'38,"-8"5"3,13 10-3,-5 7-34,16-6-1,7-2 0,8 6-1,3-4 0,6 6 0,-3-3 0,-1 4-2,-5 0 1,-5 2 0,-6 1 0,-8 0-1,-6 0 0,-2-3 0,-3-6 0,2-4 0,10-18 0,0 0 0,0 0 0,21-27 0,4-6 0,5-8 1,4-4 0,1-5 0,-2 5 0,-2 3 0,-7 11 0,-7 8 0,-5 16-1,-12 7 1,6 28-2,-10 2 0,1 8-1,-2 6-1,5 3 0,1-2-6,19 10-14,-10-29-11,22 7-5,-7-22-1,14 0 0</inkml:trace>
  <inkml:trace contextRef="#ctx0" brushRef="#br0" timeOffset="2418.2271">5235 2196 102,'-6'17'38,"-4"-6"2,20 8-3,0-12-33,19-3-2,8-9 2,11-5-1,4-5-1,1-3 0,-3-5-1,-5-1 1,-8-4-1,-11 1 0,-11 8 0,-12 0 0,-11 7-1,-8 6 0,-8 7 1,-8 10 0,-6 7-1,1 12 1,-1 6 0,4 5-2,9 2 2,12 1-1,16-7 0,17-5-2,21-8-2,4-23-15,30 8-9,-8-22-11,14 0 0,-12-19-2,6 3 1</inkml:trace>
  <inkml:trace contextRef="#ctx0" brushRef="#br0" timeOffset="3276.2327">5855 2130 110,'0'15'39,"0"-15"1,22 11-2,10-12-35,6-1 0,4-5-1,4-2 0,-1-5-1,-1-2-1,-6-1 0,-6-2 1,-9-2-1,-9 2 1,-8 0-1,-10 3 0,-9 5 1,-9 6-1,-9 10 1,-8 7 0,-8 10 0,0 12 0,-1 5 0,3 5-1,10 1 0,12 0 0,16-6 0,17-7-1,15-7-1,18-12 0,14-8-1,8-13 0,9-10-2,-4-10 1,8-5-2,-11-5 0,-4 0 2,-16 0 2,-11 5 2,-10 5 1,-13 12 2,-13 16 0,0 0 2,-15 15 0,-5 11-1,-1 11-1,-4 5 0,2 6-2,0 1 1,7 0 0,4-7-1,8-3 0,5-17 1,11-11-1,8-15 1,8-12-1,6-17 0,4-10 1,2-8 0,1-7 0,-5 3-2,-7 2 0,-6 8 0,-7 6 0,-5 12 0,-6 9 0,-5 18 0,0 0 0,12-2 0,-12 2 0,23 21 0,-3-9 0,9-1-4,3-3 1,8-3-1,-1-6-1,3-4 1,-4-3 1,-2 1 0,-8-2 1,-9 2 2,-6 4 1,-13 3 1,-1 12 0,-12 6 1,-2 9-1,-5 8 0,3 6-1,-3 4 0,5 5-1,5-2 0,5-2-1,6-6-2,6-14-2,15 0-13,-22-26-8,42-11-13,-20-17 1,13 0-2,-10-27 2</inkml:trace>
  <inkml:trace contextRef="#ctx0" brushRef="#br0" timeOffset="4181.0385">7262 1810 117,'0'0'40,"0"0"1,0 0 0,-12 22-38,19-9-2,4 4 1,2 5-1,1 4 0,1 4 0,-1 2 0,-3 2 0,-3 1 0,-5 5 0,-4-3 2,-1-1-3,-4-5 0,0-3 0,0-5 0,2-5 0,1-4 0,3-14 0,0 0 0,21-3 0,-4-9 0,3-3 0,6-3 0,2-4 0,2-2 0,2-1 0,1 5 0,-1-2 0,-3 6 0,-1 1 0,-4 7 0,-2 3 0,-4 6 0,-6 7 0,-4 5 0,-3 6 0,-3 2 0,-2 5 0,2-1 0,0 2-2,6-4 2,2-4-1,9-5 0,5-9 0,5-7 1,7-8 0,1-6-1,3-7 1,-3-4 0,-1-3 0,-5 0 0,-5 2 1,-5 3 0,-8 5 0,-7 3 0,-7 7 1,-10 8-2,-8 8 0,-8 6 0,-3 11 0,-3 3 0,3 8 0,4 2 0,6 3 0,10-5 0,12-3 0,9-7 0,10-12 0,7-6 0,5-11 0,1-11 0,3-5 0,-1-3 0,-4-1 0,-7 3 0,-4 6 0,-7 16 0,-10 15 0,-9 20 0,-13 21 0,-7 17 0,-9 12 0,-4 8 0,-5 9 0,-1-7 0,2-9 0,6-13 0,6-20 0,8-18 0,6-19 0,16-16 0,-6-31 0,16-11 0,8-14 0,8-15 0,5-6 0,7-4 0,4 2 0,5 7 0,2 3-3,5 16-10,-13-12-8,17 27-8,-21-12-6,14 12-9,-6-11 2,5 0-1</inkml:trace>
  <inkml:trace contextRef="#ctx0" brushRef="#br0" timeOffset="5631.8477">14755 1469 83,'5'-19'37,"-5"19"-1,-10 12 1,-5 22-29,1 14-2,-5 12-1,5 15-2,-7 7 0,3 7-2,-3 2 1,4-1-3,0-7 0,5-6-4,8-10-2,-3-23-6,21 1-13,-10-28-9,15-9 0,-5-20 0,12 1 18,-15-21 10,2-5 7,-4 2 9,-18-14 14,8 16 12,-15-6 1,5 15 1,-12-5-18,15 18-7,-6-2-4,14 13-3,14-16-2,8 5-1,13-3-3,11-10-1,21-2-8,0-15-25,23 1-3,-6-12 1,10-1-3</inkml:trace>
  <inkml:trace contextRef="#ctx0" brushRef="#br0" timeOffset="5834.6491">15420 1395 113,'-15'-17'41,"-25"19"0,-12 20-2,-10 21-36,-5 21-3,6 30 1,-3 10-2,15 8 0,22-16-2,8-7-2,20-5-4,-1-17-28,28-3-2,0-22 0,17-6-1</inkml:trace>
  <inkml:trace contextRef="#ctx0" brushRef="#br0" timeOffset="6177.8513">15420 2005 104,'5'20'37,"-5"-20"3,28 20-3,4-22-35,6-1 0,9-11 0,8-3 1,1-7-2,0-4 1,-8-1-1,-9 1 0,-19 5-1,-16 6 2,-22 10-2,-17 8-1,-14 12 2,-11 10-2,-6 8 3,0 5-3,5 4 2,14 2-1,18-6 0,21-5 1,23-9-3,25-12-2,32-2-11,2-18-20,29 2-5,-2-14 2,8 3-3</inkml:trace>
  <inkml:trace contextRef="#ctx0" brushRef="#br0" timeOffset="6552.2536">16214 1862 103,'-37'1'39,"-16"3"2,6 14-2,-19 8-32,12 6-2,-3 6 0,7 8-3,5-3 1,9 4-2,12-4 1,17-5-1,18-12 0,18-9-1,18-16 1,16-16-1,8-7 0,7-15 0,0-8 0,-3-7 2,-12-2-3,-8 0 2,-15 10-1,-14 6 0,-15 14 0,-11 24-1,-15-3 1,-9 23-1,-3 12 1,-2 9-2,6 3 1,6 1-2,12-3-1,12-12-3,29-5-13,-2-25-8,30-1-11,-1-20 0,16-5-3,-6-21 3</inkml:trace>
  <inkml:trace contextRef="#ctx0" brushRef="#br0" timeOffset="7035.8568">16948 1225 103,'0'0'39,"12"-61"3,-12 61 1,0 0-38,0 0 0,-13 16-3,-1 40 1,-12 23-2,-3 23 1,-13 11-2,7 11-2,0 0 0,13-10-2,24-39-4,6-29-17,29-5-14,2-27 0,24-19-2,0-26 0</inkml:trace>
  <inkml:trace contextRef="#ctx0" brushRef="#br0" timeOffset="7254.2582">17450 1364 110,'0'0'40,"28"-85"4,-28 85 0,0-52-39,2 38-2,-30 35-1,2 37 1,-16 37-3,1 23 0,1 9-2,11 1-1,9-16-2,12-26-3,20-6-16,-16-30-17,20-8 1,-10-27 0,10-11-1</inkml:trace>
  <inkml:trace contextRef="#ctx0" brushRef="#br0" timeOffset="7410.2592">17190 1836 112,'-24'0'39,"17"10"3,7-10-3,0 0-37,27-11-3,14-5-1,20-4-16,-7-16-14,24-3-8,-8-16 1,-70 55-3</inkml:trace>
  <inkml:trace contextRef="#ctx0" brushRef="#br0" timeOffset="7769.0615">17853 1301 110,'0'0'44,"52"-49"2,-59 60-2,-15 26-40,-24 28-1,-9 26 1,-5 7-4,9 9 0,6-8 0,21-14 0,7-15 0,13-12 0,12-18 0,14-14 0,13-22 0,10-15 0,7-16 0,5-12 0,3-2 0,-2-4 0,-6 4 0,-9 7 0,-9 11 0,-9 13 0,-9 18 0,-9 16 0,-7 9 0,-6 5-6,8 10-8,-15-9-10,24 15-6,-13-21-14,19-3 1,2-18 0,18-9 0</inkml:trace>
  <inkml:trace contextRef="#ctx0" brushRef="#br0" timeOffset="8393.0654">19543 1373 102,'0'0'39,"0"0"2,0 0-11,0 0-23,-72-41 0,12 58-3,-6 13-1,-9 6-1,3 10 0,2 2-2,25 4 1,22-9-2,32-11 2,19-6-2,16-6 2,13-1-1,7-4 0,3-1 0,-6 1 0,-5 5 0,-11 5-1,-16 4 1,-16 4-1,-19 0 2,-15 7-2,-13-2 1,-8-3-1,-5-3 1,0-7-1,5-7 0,4-7-3,17-8-4,2-21-19,35 2-12,6-16 0,27-1-2,7-11 3</inkml:trace>
  <inkml:trace contextRef="#ctx0" brushRef="#br0" timeOffset="8642.667">19939 1659 105,'0'0'39,"0"0"2,-24-3-3,7 11-34,-4 4-1,2 5 0,-4 7-1,1 8 1,0 4-2,2 6 0,3-1 1,4-1-1,7 0 0,10-5-2,12-6 0,10-13-4,21-5-5,2-25-17,30 2-13,-2-18 0,17-4-2,-11-10 2</inkml:trace>
  <inkml:trace contextRef="#ctx0" brushRef="#br0" timeOffset="8814.2682">20472 1716 110,'-37'14'40,"4"15"2,-11 2-1,12 10-37,1-3-1,8 1-2,5 0 0,8-3-2,10-4-1,5-11-4,19-2-16,-11-23-14,19 0-5,-9-22 0,13-5-1</inkml:trace>
  <inkml:trace contextRef="#ctx0" brushRef="#br0" timeOffset="8954.669">20391 1513 65,'-42'-52'33,"9"11"-5,12 13-26,4 21-13,17 7-26,-2 32 2</inkml:trace>
  <inkml:trace contextRef="#ctx0" brushRef="#br0" timeOffset="9594.2732">20623 1801 115,'-27'13'41,"19"2"2,8-15-2,0 0-40,37-4 1,2-4-1,6-1 0,2-1 0,3-5 0,-2 0-1,-7-1 1,-6-4-1,-12 3 1,-10-1-1,-11 0 1,-9 3-1,-10 7 0,-11 7 0,-9 7 0,-7 9 0,-1 6 0,1 12 0,5 4 0,8 4 0,13-3 1,14 0 0,20-8 0,17-2-1,13-13 2,13-9-2,6-11 0,6-11 0,-2-6 0,-3-6 0,-10 1 0,-8-2 0,-13 5 0,-8 2 0,-13 9 0,-14 13 0,0 0 0,-16 22 0,-2 0 0,-3 8 0,2 0 0,0 3 0,5-4 0,10-5 0,10-11 0,13-11 0,9-12 0,7-13 0,4-6 0,4-6 0,0-2 0,-4 1 0,-6 6 0,-10 4 0,-7 14 0,-16 12 0,10 6 0,-13 14 0,-3 8 0,0 2-3,9 8-9,-8-14-11,32 9-5,-11-15-12,28-2-1,0-15-2,18-4 3</inkml:trace>
  <inkml:trace contextRef="#ctx0" brushRef="#br0" timeOffset="9875.0749">22058 1730 90,'-17'-11'41,"-18"3"1,7 6-2,-16-3-11,1 13-26,-4 10-1,-1 11 1,0 6-1,4 8 1,7 1-3,8 2 0,12-3 0,18-5 0,18-11 0,15-12 0,13-8 0,5-16-11,22 0-12,-16-22-7,16 4-12,-19-9 0,2 6-2,-19-5 3</inkml:trace>
  <inkml:trace contextRef="#ctx0" brushRef="#br0" timeOffset="10233.8772">22066 1941 86,'0'0'40,"0"0"-1,19 9 2,-7-14-20,13 7-19,5 0 0,8-1-1,5-2 0,7-3 0,1-5-1,1-4 0,-3-5 0,-7-7-1,-6-1 1,-7-5 0,-9 0-1,-11 0 1,-10 4-1,-9 8 1,-12 10 1,-8 9 0,-12 9 0,-5 14 1,-2 9 0,-1 8 0,5 4 1,8 0-2,16-5 0,15-3-2,27-9-5,9-25-15,37 0-13,-1-20-7,27-5 1,-1-17-2</inkml:trace>
  <inkml:trace contextRef="#ctx0" brushRef="#br0" timeOffset="10530.2792">23072 1631 117,'-33'12'42,"-25"4"0,3 13-1,-9 1-38,7 6 0,5-1 0,14-1-1,17-6 0,22-4-2,20-7 0,16-5 0,16-9 0,9-2 0,3-1 0,-3-1 0,-7 5 0,-12 5 0,-19 8 0,-17 8 0,-21 6 0,-13 3 0,-9 4 0,-7 4 0,3-2 0,-5-9-5,24 7-19,-6-25-6,38 5-12,1-20-2,29 4 0,6-20 1</inkml:trace>
  <inkml:trace contextRef="#ctx0" brushRef="#br0" timeOffset="10733.0805">23375 2145 129,'0'0'46,"-11"3"-2,-7 4-8,-12-4-36,6-8 0,13 10-3,-12-17-20,27 24-8,-4-12-11,8 12-3,2-1-3,8 0 3</inkml:trace>
  <inkml:trace contextRef="#ctx0" brushRef="#br0" timeOffset="50404.1348">4763 3321 61,'-14'30'33,"-13"12"0,-7 14 0,-14 12-28,-2 23 0,-11 14 0,-5 25 0,-19 17 1,-7 29-1,-26 23 0,-17 28-2,-26 28 2,-23 21-2,-21 16 0,-16 8-2,-9-2 1,7-19 0,17-29-1,24-38-1,40-40-12,31-59-25,49-50 0,37-55 1,48-52-5</inkml:trace>
  <inkml:trace contextRef="#ctx0" brushRef="#br0" timeOffset="50981.3385">6378 3593 59,'-6'-27'34,"5"3"-1,0-1-1,7 10-24,-6 2-1,11 24-1,-6 15 1,6 33-3,-8 28 1,0 36 0,-14 36-2,-6 38 0,-17 35 1,-10 26-2,-16 18 2,-1 12-2,-3-5 1,5-12-4,13-26 2,17-32-2,29-32-6,14-45-28,39-34-4,13-45 1,25-27-2</inkml:trace>
  <inkml:trace contextRef="#ctx0" brushRef="#br0" timeOffset="51605.3425">8161 3274 73,'0'0'34,"0"0"0,-8 14-1,17 23-30,8 14 0,10 22 0,3 18 1,13 28-1,3 19 0,10 23-1,2 15 2,10 18-3,5 11 3,14 16-2,4 4 1,14-1-1,2-3 2,7-5-2,-2-12 0,-3-10-4,-6-6-5,-21-21-26,-5-8-5,-25-14 1,-10-13-3</inkml:trace>
  <inkml:trace contextRef="#ctx0" brushRef="#br0" timeOffset="70247.4619">1693 7790 63,'4'-18'30,"-1"6"-1,-3 12 2,0 0-27,0 0-1,-1 18 0,-2 11 0,-8 4 1,3 16 0,-7 3-1,3 6-2,-5 0 1,3 1-1,0-10 1,5-2-1,2-13 0,5-12 0,2-22 0,0 0 1,22-24-1,-3-14 1,1-13-1,3-8 2,0-9-2,-1-3 1,-2-3 0,-3 6 0,-5 7 0,-4 13 0,-5 13-1,-3 15 1,0 20-1,-13 11 0,3 15 0,1 9 0,3 4 0,9 0 0,7-3 0,12-6 0,13-14 0,14-13 1,10-16-1,9-11 1,5-9 0,-1-7-1,-6-2 1,-7 2-1,-12 4 1,-12 10-1,-14 16-1,-21 10 1,1 38-1,-18 7 0,-8 13-2,-5 12 1,5 8-2,-1-2-2,17 2-6,0-20-15,32-2-11,1-20 0,23-7-2,1-20 1</inkml:trace>
  <inkml:trace contextRef="#ctx0" brushRef="#br0" timeOffset="70621.8644">2608 8033 86,'11'7'35,"2"-8"-1,17 1 2,3-11-31,10 0-1,1-8 1,5-2-2,-5-3 0,-4 0 0,-8-4-1,-10 3 0,-12 1 0,-10 3 0,-14 4 0,-10 6-1,-11 7 0,-5 7 0,-6 9 0,-1 8 0,1 9 0,5 9 0,9 6 0,12 1-1,13-2 1,14-5-2,18-5 0,12-11-5,23 1-10,-3-30-10,30 6-8,-8-18-3,13-1-2,-9-11 1</inkml:trace>
  <inkml:trace contextRef="#ctx0" brushRef="#br0" timeOffset="70809.0656">3536 7778 98,'-39'24'36,"-4"17"2,-14 1-4,-2 16-32,-5 1 0,3 3-1,3-3-1,4-8-6,18 0-9,3-23-20,24-13-1,9-15 0,17-22 0</inkml:trace>
  <inkml:trace contextRef="#ctx0" brushRef="#br0" timeOffset="70965.0665">3208 7871 109,'-20'-2'38,"10"24"2,-2 1-2,21 13-33,5-6-1,19-1-3,18-9-5,7-18-17,34 2-6,-9-18-9,21 0-4,-4-13-2,3 5 1</inkml:trace>
  <inkml:trace contextRef="#ctx0" brushRef="#br0" timeOffset="73117.8804">5496 7542 73,'-2'-34'36,"4"10"-2,-6-1 3,8 12-31,-11 2 0,7 11-2,-16 13 0,2 10-1,-4 10-1,-1 10 0,-3 8-1,5 8 0,3 3 0,7 2 0,8-4-1,8-5 0,8-8 0,6-9 1,6-11-1,2-10 0,1-12 1,1-11 0,-1-14 0,-2-9 0,-2-7 0,1-11 0,-5 0 0,0-2-1,-7 5 1,-2 5-1,-4 10 0,-5 11 0,-6 18 0,-1 17 1,-4 11-1,-4 15 0,2 6 0,2 2 1,7 1-1,5-3 0,9-12 1,12-13 0,7-16 1,10-15-1,6-17 1,6-11-1,-5-11 1,-4-7-1,-7-3 1,-11-2-2,-9 4 0,-13 6-1,-10 11-1,-11 10-2,-1 15-1,-4 5-4,15 25-13,-11-10-7,24 21-8,-2-4 0,18 10 0,2-7 1</inkml:trace>
  <inkml:trace contextRef="#ctx0" brushRef="#br0" timeOffset="73773.0846">6505 7721 86,'-11'-5'36,"-17"-1"0,-2 16 1,-15 0-30,2 11-1,-7 6-1,6 6-1,0 2 0,10 2-2,9-4 0,16-3 0,14-8 0,17-8-1,15-12 0,12-7 0,9-10 1,1-6-2,1-6 1,-5-3 0,-9-1 0,-9 4-1,-10 0 0,-12 5 0,-8 7 1,-7 15-2,0 0 1,-25 6 0,7 15 0,1 4-1,-1 6 1,7 0 0,6 2 0,8-8 0,11-7 1,14-8-1,12-13 1,8-7 0,7-10 0,1-5-1,0-6 1,-4 0 0,-8-2 0,-8 6-1,-12 4 1,-7 7-1,-17 16 0,0 0 0,-7 12 0,-6 11 0,-2 6-1,1 5 1,2 0-1,7 0 1,8-6-1,9-8 0,8-11 1,7-10-1,6-13 1,0-10-1,2-12 1,-5-9-1,-4-8 1,-8-4-1,-4-3 0,-6 1-1,-2 7-1,-5 5-2,2 14-2,-8 1-12,17 26-7,-12 6-7,0 0-4,7 19-1,6 7 2</inkml:trace>
  <inkml:trace contextRef="#ctx0" brushRef="#br0" timeOffset="74163.0871">7503 7800 95,'0'0'39,"12"-7"0,10 1 0,-2-8-30,11-4-6,2-5 0,3-1-1,-3 1-1,-3-2 0,-5 5 0,-10 1 0,-11 6-1,-10 3 1,-12 8-1,-9 4 0,-7 7 0,-7 10 1,-2 5-2,3 6 2,4 5-1,9 1 0,13 0-1,14-4 1,20-4-3,12-13-1,23 2-9,-3-28-11,28 7-6,-11-22-7,11-1 0,-11-15-1,0 3 2</inkml:trace>
  <inkml:trace contextRef="#ctx0" brushRef="#br0" timeOffset="74412.6887">8114 7519 100,'-36'1'37,"4"15"1,-10-1 0,14 12-31,2-3-2,14 2-1,12-5-1,14-2-1,15-7 1,10-3-2,8-3 1,0-1-1,-5-1 0,-8 5 0,-15 6 0,-13 5 0,-15 8-1,-16 1 0,-7 5-2,-6-5-1,5 8-12,-11-22-8,29 8-6,-4-23-7,19 0-3,23-24-2,15-5 1</inkml:trace>
  <inkml:trace contextRef="#ctx0" brushRef="#br0" timeOffset="75161.4934">9532 7454 54,'4'-25'34,"-1"7"-1,-4-4 0,1 22-17,-3-22-4,3 22-2,0 0-3,0 0-2,-16 24-1,10 4 0,-5 14-1,-1 12 0,-4 11-3,1 8 1,-1 5-1,1 1-2,6 0-2,-1-17-13,20-1-21,-1-19 1,14-14-2,1-21 1</inkml:trace>
  <inkml:trace contextRef="#ctx0" brushRef="#br0" timeOffset="75348.6947">9502 7501 103,'1'-17'39,"19"3"-1,5-12-1,18 1-34,9-1-3,10-1 0,3 9-6,-12-5-23,5 19-9,-18 2 1,-6 17-1</inkml:trace>
  <inkml:trace contextRef="#ctx0" brushRef="#br0" timeOffset="75567.0961">9488 7855 103,'-13'5'38,"13"-5"1,28-23-1,8-3-34,17-7-1,13 0-2,5-2-2,0-1-4,5 19-16,-20-8-10,-1 22-6,-20 3-2,-10 16 0</inkml:trace>
  <inkml:trace contextRef="#ctx0" brushRef="#br0" timeOffset="75738.6972">9522 8085 82,'-16'20'40,"16"-20"-1,16-1 1,15-13-18,22-11-19,15-7-2,5-6-4,12 7-16,-13-20-7,15 16-10,-16-10-2,-2 8-3,-17-8 1</inkml:trace>
  <inkml:trace contextRef="#ctx0" brushRef="#br0" timeOffset="75972.6987">10234 7286 108,'0'0'38,"-10"8"1,9 15 0,-10 1-34,7 17-3,-6 10 1,0 15-3,-4 10 1,-2 4 0,-2 3-2,3 0-2,7 0-3,-5-20-14,27 6-9,-8-28-10,21-7-1,-2-25-1,17-7 3</inkml:trace>
  <inkml:trace contextRef="#ctx0" brushRef="#br0" timeOffset="76331.501">10373 7837 97,'-10'15'40,"-3"-5"0,19 7-1,2-6-31,19-3-3,8-10-1,12-3-1,4-8 0,2-3-1,-2-8-1,-5-4 0,-9-3 0,-11 1 0,-14-2 0,-15 4-1,-13 5 1,-9 6-1,-10 9 0,-7 11 0,-4 12 0,-3 11 0,3 10 0,5 6 0,10 5 0,12 1 0,18-2-1,17-11-1,24-6-3,14-15-2,30 0-12,-3-28-8,29 6-5,-9-21-7,13 2-1,-12-15 1</inkml:trace>
  <inkml:trace contextRef="#ctx0" brushRef="#br0" timeOffset="76659.1031">11280 7701 99,'-66'38'38,"4"16"2,-11-1-2,10 12-32,2-5-3,10-3-2,10-7-1,11-9-1,12-10-2,8-14-2,16-7-2,-1-24-1,14-1 1,-2-14 2,2-3 1,-5-6 2,-5-2 4,-2 4 3,-8-2 4,6 17 1,-13-2 0,8 23-1,6-14-1,7 19-1,10 4-3,10 5-1,11 2-2,11 1-2,11 9-10,-6-19-10,19 20-6,-18-22-6,15 6-8,-11-8-3,6 0 2</inkml:trace>
  <inkml:trace contextRef="#ctx0" brushRef="#br0" timeOffset="77423.508">12186 8207 78,'22'20'37,"-22"-20"1,15 5-1,-26-16-30,1-8-2,-13-11-1,-7-5-1,-11-16-1,-5-9 1,-8-15-2,-4-7 1,0-8 0,2 0-1,6-3 1,12 5 1,6 6-1,13 10 0,12 13 0,12 10 1,11 11-2,11 11 1,8 11-1,3 6 0,2 10 0,-1 11-1,-9 12 0,-13 14-2,-16 16 2,-17 15-1,-21 16 0,-12 13 0,-12 7 0,-3 4 0,4-1 0,14-10 2,18-13-2,25-17 1,31-22-1,31-26-1,34-18-2,16-26-3,28-2-14,-12-31-6,16 2-9,-19-19-2,-9 2-2,-31-2 1</inkml:trace>
  <inkml:trace contextRef="#ctx0" brushRef="#br0" timeOffset="77641.9094">12393 7337 101,'0'0'39,"7"26"0,6-8 0,6 16-35,-5 10-2,1 16 1,-10 9-2,-7 9 0,-9 6-2,-7 3 0,0-2-4,-6-17-11,19 1-9,-9-31-9,20-12-5,-6-26-2,35-12 3</inkml:trace>
  <inkml:trace contextRef="#ctx0" brushRef="#br0" timeOffset="77813.5104">12527 7423 109,'-20'-12'41,"3"-3"1,17 15-3,18-24-36,11 7-2,19 1-5,4-10-11,20 20-10,-16-11-6,8 17-9,-15 0-1,-6 14 0</inkml:trace>
  <inkml:trace contextRef="#ctx0" brushRef="#br0" timeOffset="78031.9118">12403 7753 102,'-12'18'40,"12"-18"0,21-2-1,9-13-35,22-1-3,13-4-1,3-3-4,11 16-15,-19-14-7,10 22-8,-25-3-5,-8 16-2,-23-1 2</inkml:trace>
  <inkml:trace contextRef="#ctx0" brushRef="#br0" timeOffset="78203.5129">12304 8139 99,'-25'30'39,"16"-17"0,33-10-1,24-19-35,23-7-2,20-5-3,5-13-12,18 10-11,-15-17-5,5 11-9,-19 0-1,-11 6 0</inkml:trace>
  <inkml:trace contextRef="#ctx0" brushRef="#br0" timeOffset="79779.1231">13258 7468 65,'17'-13'36,"-5"-2"0,0 6 0,-12-1-28,0 10-3,0 0 1,4 26-1,-16 1-1,1 13 0,-8 8-2,-1 12 1,-5 4-1,2 3 1,0-3-1,3-4 0,4-8-1,6-9 0,3-14 1,9-11-2,-2-18 1,18-5 0,-4-17-1,2-9 1,0-12 0,-3-11-1,0-7 0,-5-3 0,-3 0 1,-4 7-1,-5 6 0,-1 11 1,-3 11 0,1 11-1,7 18 1,0 0 0,-6 15 0,17 2 0,10 0-1,12 1 1,9-4 0,13-2-1,4-8 1,4-5-1,-3-5 1,-2-3 0,-10-3 0,-7-2 0,-12 1 0,-11 1 0,-6 4 0,-12 8 0,0 0 0,2 14-1,-7 10 0,-4 12 0,1 9 0,-1 11 0,-1 5-1,2 2 1,2-2-2,1-9-3,13 2-13,-10-31-5,22 5-7,-20-28-6,24-5-5,-10-14-2,9-4 2</inkml:trace>
  <inkml:trace contextRef="#ctx0" brushRef="#br0" timeOffset="83075.0293">20547 2852 34,'-4'-16'29,"-1"-1"4,5 6-2,-4-5-13,4 16-8,-5-13-3,5 13 2,0 0-2,14 7-2,-14-7-1,21 24 1,-9-3-2,7 11 0,0 6 0,4 11 0,-2 4-1,3 10 1,1 6-3,3 11 1,2 4-1,4 4 0,4 3 1,3 3-1,1 6 0,5 6 1,3 2 0,2 2-1,2 4 1,2 3 0,1 6 0,1 7-1,1 5 0,1 2 1,1 7 1,2 5-1,-1 1 0,2 4 0,-1-1 2,1-3-1,1-4 2,1-4-2,0-7-1,0-6 2,2-5-2,-1-8 2,0-4-5,-3-9 1,-1 1-7,-13-17-12,8 8-12,-20-16-7,-2 2 0,-14-12-2</inkml:trace>
  <inkml:trace contextRef="#ctx0" brushRef="#br0" timeOffset="83652.2329">22696 7595 94,'-5'-14'36,"-5"0"0,10 14 1,-14-10-35,14 10 1,-8 19 0,6 10 1,-6 11-1,0 15 0,-5 9 0,-1 13-1,-2 5-1,2 4-1,2-6-1,4-7-2,9-3-5,-3-25-23,22-4-8,3-26-1,13-10 0</inkml:trace>
  <inkml:trace contextRef="#ctx0" brushRef="#br0" timeOffset="83886.2344">22718 7544 87,'-21'-20'40,"16"10"0,5-9 1,22 6-16,9-6-22,18 0-2,10 0 0,9 4-1,5 6-2,-2 4-2,1 17-7,-22-6-14,8 20-10,-25-2-3,-7 10-3,-21-3 2</inkml:trace>
  <inkml:trace contextRef="#ctx0" brushRef="#br0" timeOffset="84104.6359">22697 7933 113,'-37'9'40,"25"0"1,12-9-2,30-12-36,17 0-1,16-2 0,9-2-1,6 1-2,4 3 0,-6 3-2,-7 9-2,-18 2-4,-5 19-10,-35-11-9,-4 24-10,-29-3-1,-9 8 0,-22-2 2</inkml:trace>
  <inkml:trace contextRef="#ctx0" brushRef="#br0" timeOffset="84276.2369">22684 8296 100,'-36'27'38,"13"-12"2,29-1-2,19-16-32,26-5-2,18-10-2,16-5-2,11-1-3,-1-14-11,15 15-11,-22-18-8,6 8-4,-18-2-4,-4 5 3</inkml:trace>
  <inkml:trace contextRef="#ctx0" brushRef="#br0" timeOffset="84915.8411">23884 7799 99,'0'0'38,"-22"-11"1,11 14 0,-14-4-33,10 9-1,-7 2 0,0 7-2,-4 9 0,0 11-1,-5 6-1,0 6 0,1 4 0,3-1-1,3-2 1,7-3-1,5-9 0,10-15 0,9-12 0,8-13 0,8-15 1,6-16 0,5-10 0,-2-9 1,-1-9-1,-5-6 0,-5-5 0,-6 3 0,-6 6 0,-8 12 1,-4 8-2,-3 13 0,-2 14 0,8 16 0,0 0 0,-3 29 0,16-4 0,11 1 0,14-2 0,9-7 0,13-8 0,13-11 0,5-13 0,3-8 0,-3-9 0,-8-6 0,-8 0 0,-13 1 0,-14 4 0,-16 9 0,-19 24 0,0 0 0,-30 27 0,1 18 0,-5 13 0,3 17 0,2 8 0,7 5 0,10 0 0,11-10 0,20 2-15,-3-31-8,29 10-7,-16-35-5,23 3-7,-10-17-2,9-2 2</inkml:trace>
  <inkml:trace contextRef="#ctx0" brushRef="#br0" timeOffset="85071.8421">24684 8320 112,'-9'11'44,"-11"-11"1,20 0-2,-26 10-34,26-10-9,0 0-7,-24-21-13,24 21-6,0 0-7,-2 14-4,-10-11-6,12-3-2</inkml:trace>
  <inkml:trace contextRef="#ctx0" brushRef="#br0" timeOffset="87864.26">20516 7892 80,'21'-26'35,"-2"0"-2,0 7 3,-11 1-31,4 14-1,-12 4-1,0 20 1,-13 9-1,-1 11 0,-5 9-1,-1 9-2,0 2 0,3 0-2,4 2-3,-1-14-14,15 3-17,1-13 0,10-10-1,1-18 1</inkml:trace>
  <inkml:trace contextRef="#ctx0" brushRef="#br0" timeOffset="88067.0613">20601 7788 105,'-11'-23'38,"14"9"1,4-4-2,20 6-33,6 0-4,7-2-2,9 10-7,-12-4-25,9 15-4,-14-1 1,-4 14-2</inkml:trace>
  <inkml:trace contextRef="#ctx0" brushRef="#br0" timeOffset="88254.2624">20575 8119 92,'0'0'37,"13"5"0,4-18 2,22 3-33,-6-5-3,7-1-1,0 2-5,-7-7-11,4 17-22,-16-2-1,-5 15-1,-17 1-1</inkml:trace>
  <inkml:trace contextRef="#ctx0" brushRef="#br0" timeOffset="88394.6634">20497 8405 91,'-24'21'37,"21"-4"-1,3-17 1,29-12-34,13-9-5,5-15-22,19-2-12,1-14 0,7 1 0</inkml:trace>
  <inkml:trace contextRef="#ctx0" brushRef="#br0" timeOffset="88581.8646">21082 7727 94,'-14'-8'37,"6"19"-1,-5 4 2,8 15-34,-6 9-1,0 14 0,-7 8-2,-6 8-2,-5 11-1,-6 0-3,6 16-22,-11-13-11,12 1 1,2-17-2</inkml:trace>
  <inkml:trace contextRef="#ctx0" brushRef="#br0" timeOffset="88940.6669">21013 8284 94,'-13'4'39,"13"-4"-1,11 3 0,19-5-33,5-9-2,12-1 0,4-8-1,2-2-1,0-1-1,-8 0 1,-10-1 0,-13 7 0,-17 5-1,-17 10 0,-13 6 0,-9 9 1,-11 7-1,-1 6 1,1 8-1,6 0 0,11 2 0,15-4 0,18-3-3,16-9-1,23 2-8,2-22-19,27 3-8,0-16 1,11 2-1</inkml:trace>
  <inkml:trace contextRef="#ctx0" brushRef="#br0" timeOffset="89252.6689">21678 8198 86,'-53'15'37,"-2"15"-1,-11 2 2,11 11-32,-8 0-3,11 4 1,7-5-3,10-5-2,15-8-2,20-29-3,11 12-3,11-34 0,18-4 2,-3-14 2,6-3 2,-6-2 3,-6 1 5,-8 14 3,-20 3 3,-3 27 1,0 0-2,-15 18-1,9 5-3,14 10-3,14 1-3,13-8-6,28 8-17,-4-26-5,28 4-11,-4-20-1,9-7-2,-14-15 1</inkml:trace>
  <inkml:trace contextRef="#ctx0" brushRef="#br0" timeOffset="90188.6749">18190 2733 53,'15'-22'33,"0"7"0,-8 1-1,-7 14-27,11-3-1,-8 17 1,-11-1 1,0 16 0,-9 6-1,-3 16 0,-9 9-1,-2 17 0,-10 13-1,-1 15 0,-7 15 0,-6 17-2,-7 16 0,-7 11-1,-6 12 2,-3 11-2,-7 8 1,-8 12 0,-9 7 1,-1 4 0,-3 4 3,0 3-1,-5-1 0,-4-5 0,1-9 0,2-7 0,4-13-2,3-11 1,6-19-5,7-14 1,11-15-3,7-18-1,18-11-8,-1-37-12,31-4-8,-1-33-8,18-16 1,5-30 0</inkml:trace>
  <inkml:trace contextRef="#ctx0" brushRef="#br0" timeOffset="91561.4837">15300 7831 47,'0'0'30,"0"0"2,1 13-1,-16 7-25,0 19 0,-9 4 1,4 16-1,-11-2 2,5 10-3,-5-10 1,8 1-2,-2-12 0,9-5-2,2-19 0,8-10 0,6-12 1,9-27-2,4-11 1,6-9 0,2-12-2,1-6 2,1-7-2,-2 1 2,-3 4-2,-3 9 1,-4 12-1,-2 10 1,-5 15-1,-4 21 0,4 13 1,-3 17-1,2 15 0,1 13 1,5 9 0,2 6-2,8 3 2,5-3-1,5-11 1,7-7 0,2-19 1,8-16-1,1-20 1,0-15 0,0-21-1,-3-11 1,-9-11 0,-3-6-1,-9-4-1,-9-1 0,-7 3-2,-7 7 1,-4 15-3,-6 5-3,10 26-12,-15-3-7,18 29-12,-10 4 0,12 18 0,-5-1 0</inkml:trace>
  <inkml:trace contextRef="#ctx0" brushRef="#br0" timeOffset="91920.2859">16030 8093 75,'10'-9'37,"-11"-3"0,1 12 1,-29 7-31,14 8-2,-7 2 1,3 11-2,-4 1 0,6 4-1,2 1 0,7 0-2,7-10 1,10-3 0,8-10-1,13-13 1,9-8-2,6-11 1,6-9 0,1-5 0,-1-5-1,-3 3 2,-7 4-2,-11 6 1,-8 7-1,-9 9 1,-13 11-1,-2 15 0,-9 7 0,-4 7-2,1 6-1,-1-1-3,10 10-4,-5-17-14,27 10-6,1-25-9,19-1 0,3-17 1</inkml:trace>
  <inkml:trace contextRef="#ctx0" brushRef="#br0" timeOffset="92138.6874">16759 8029 95,'-27'5'39,"-21"2"0,3 16 0,-9 0-32,7 8-4,6 1 1,10 2-2,18-4-1,17-5-1,22-5-2,14-18-5,29-1-13,-5-27-6,27 2-8,-9-19-4,10 0-2,-15-11 2</inkml:trace>
  <inkml:trace contextRef="#ctx0" brushRef="#br0" timeOffset="92310.2885">17109 7641 100,'-43'26'38,"6"24"1,-9 5-2,14 17-32,-5 4-3,5 0-2,8 3-2,7-8-2,13 5-16,-1-21-18,18-3 0,2-21-2,13-6 1</inkml:trace>
  <inkml:trace contextRef="#ctx0" brushRef="#br0" timeOffset="92669.0907">17135 8134 93,'-12'14'40,"16"-1"0,-4-13 0,26-1-35,1-3-2,8-2 0,2-6-1,2-3 0,1-5-1,-3-1 1,-7-2-2,-8 0 1,-8-1 0,-7 2-1,-9 5 1,-7 3-1,-8 8 0,-9 6 0,-8 9 0,-6 11 0,-4 9 1,0 8-2,4 3 1,5 3 0,12 1-1,12-5-1,25-6-1,14-14-4,29 3-14,-5-27-5,30 5-10,-7-16-2,12 0-2,-9-11 1</inkml:trace>
  <inkml:trace contextRef="#ctx0" brushRef="#br0" timeOffset="93261.8946">17766 8047 100,'-40'-5'38,"-1"15"3,-11 0-2,6 8-33,-4 5-2,6 8-1,0 4 1,9 4-2,11-1 0,12-3-1,12-6 0,15-6 0,13-11 0,11-9-1,10-10 1,3-11-2,0-6 1,-2-6 0,-8-6 0,-9-2 0,-11 3 0,-10 2 0,-11 7 0,-8 7 0,-8 8 0,-3 11 1,-2 9-1,1 6-1,8 4 1,5 0 0,9 1 0,9-4-1,9-3 1,8-10-1,6-4 1,5-4 0,0-5 1,-3 2 0,-4-4-1,-6 7 2,-9 2-2,-5 6 0,-13-3 0,-2 25-1,-9 0 1,-3 2-1,-1 6 1,-1 1-1,2-4 1,4-3 0,4-7 1,8-10 0,-2-10 0,27-15 0,-7-9 0,4-9-1,2-10 1,0-4 0,2-2-1,-3 1 1,0 3-2,-3 6-1,3 10-5,-11-3-11,17 28-6,-20-9-8,11 23-3,-22-10-6,8 37-2,-22-5 3</inkml:trace>
  <inkml:trace contextRef="#ctx0" brushRef="#br0" timeOffset="93948.299">16003 9146 88,'7'-27'39,"2"17"-1,-11-1 2,2 11-34,0 0-2,3 14 0,-1 3-1,5 11-1,-3 8 0,5 9 0,-3 8 0,1 7-1,-4 2 1,-3 5 0,-4-1-1,-3-6 1,0-8-1,-1-10 0,1-11 0,1-13 1,6-18-2,4-12 0,3-15 0,5-14 0,2-11 0,1-10-1,0-11 1,-1-5-1,-2 0 0,-5 4 0,-1 8 1,-4 8 0,-1 12 0,1 10 0,4 15 0,5 9 0,7 11 1,10 5-1,9 5 0,7 4 1,4 6-1,3 3 0,-5 3 0,-7 7 0,-14 5-1,-21 6 1,-18 4 0,-18 1 0,-16 0-1,-12 0 1,-9-4 0,-1-5-1,8-9 1,11-10-1,15-10 0,18-11-1,18 1-3,19-30-10,28 19-8,-6-23-5,24 17-8,-11-11-3,8 14 0,-18-3 2</inkml:trace>
  <inkml:trace contextRef="#ctx0" brushRef="#br0" timeOffset="94338.3015">16448 9395 99,'1'-11'36,"11"8"4,-3-11-6,8 8-29,5-1-1,6 5-1,-2 3 0,-1 7 0,-4 6 0,-4 7-1,-10 5 1,-8 9-1,-12 2 0,-6 6 1,-10-1-1,-1-1 0,-1-6-1,4-7 1,7-12-1,20-16 0,0-11 0,21-15-2,12-11 1,9-10-1,3-5 2,3-2-2,-3 3 1,-7 9-1,-8 10 2,-10 13-1,-10 15 1,-8 15-1,-8 14 1,-5 10-1,1 7 1,1 3 1,5 4-4,9-8 0,11 0-4,5-19-9,33 3-7,-4-31-4,32 6-10,-3-23-5,14 0 0,-11-15 2</inkml:trace>
  <inkml:trace contextRef="#ctx0" brushRef="#br0" timeOffset="94478.7024">17497 9421 124,'-18'-14'40,"2"11"2,-16-7-2,16-9-38,-2 10-3,4-6-6,14 15-13,-8-25-7,8 25-5,0-22-7,1 8-4,-9-10 1</inkml:trace>
  <inkml:trace contextRef="#ctx0" brushRef="#br0" timeOffset="111498.4114">17716 7502 75,'-29'-2'36,"5"-8"-1,7-3 0,2-1-34,1-1-2,-2 1 1,-3-1 0,-3 2 0,-5-2 0,-5 2 0,-5-2 1,-7 2-1,-6 0 2,-7 2-1,-3 2 2,-7 1-2,-3 3 2,-7-1-2,-2 5 1,-6 0-1,-3 1 0,-2 1-1,0-1 1,-2-1-1,1 1 0,-1 0 0,2 3 0,-1 2 0,1 2-2,-3 4 1,-2 6-1,-2 5 2,-3 4-2,-2 8 1,2 1-1,0 7 2,3 4 0,6 2 0,6 4 0,5 0 0,8 2 0,5-1 0,6 3 0,4 3 0,3 0-1,3 6 2,1 4-2,1 9 1,-1 6-1,-1 7 1,1 4-1,4 2 2,3 4 0,6-1 0,7-1-1,10 0 1,11-3-1,10-1 2,13-3-2,10-3 1,10-3 0,7 2-1,9-2 2,6-3-2,4-1 1,5 0 0,6-1 0,4-3-2,6-1 1,5-3-1,1-2 1,6-3-1,5-3 2,4-3-2,4-3 1,4-3 0,4-7 2,4-5-2,6-8 1,5-9-1,10-12 1,5-13 0,6-7-1,6-13 1,6-11-1,3-11 1,0-9-2,-1-8 3,-8-8-2,-2-6 2,-7-11-2,-9-4 2,-8-8-2,-8-5 1,-8-7 0,-5-5 0,-6-6-2,-8-8 2,-8-1-2,-10-1 2,-10-4-1,-12-3 0,-11-1-1,-15-1 1,-15 5 1,-17 1-1,-17 5 2,-19 3-2,-18 8 1,-21 4 0,-19 10 0,-21 6-1,-18 6 1,-14 5 0,-5 2-2,-4 1 2,0-1-2,14 4-2,5-9-27,31 11-7,13 1 0,17 12-3</inkml:trace>
  <inkml:trace contextRef="#ctx0" brushRef="#br0" timeOffset="119875.6652">7573 10836 60,'5'-11'31,"0"0"1,-4 0-1,-1 11-25,8-11-1,-8 11 0,4 12 0,0 7-1,-6 6 0,3 12-1,-5 5 0,4 12-2,-3 6 2,3 5-2,-1 1 0,4-2-1,1-5 1,5-7 0,0-11-1,5-9 2,0-16-1,1-13 0,1-17 0,-1-12 0,-3-14 1,-3-11-1,-4-9 0,-3-11 1,-4-7-1,-2-6 1,-1-6-1,2 0 1,4 2-1,6 3 1,6 4-1,7 10-1,8 9 1,6 11-2,7 14 3,1 13-4,-1 9 3,0 12 0,-4 11-1,-6 14 0,-8 11 0,-10 10 1,-13 10-2,-14 9 3,-10 3-3,-9 1 0,-4-3 0,-3-8-1,6-5-5,1-20-13,20 0-17,7-17-1,22-5 0,9-14 0</inkml:trace>
  <inkml:trace contextRef="#ctx0" brushRef="#br0" timeOffset="120546.4695">8449 10723 74,'20'4'37,"-20"-4"0,9 20 0,-21 0-22,1 8-12,-8 6-1,-2 11 2,-6 4-2,-2 6-1,-4-1 1,4-1-2,2-6 1,5-6-1,4-11 1,8-11-1,10-19 1,0 0 0,12-26-1,7-9 0,3-9 1,2-4 0,4-5 0,0 1 1,-3 7-2,1 8 2,-2 8-1,1 11 2,-1 10-3,3 8 1,1 5 0,7 4-1,5-1 1,4 0 0,5-4-1,8-2 0,-1-6 0,1-3 0,-5-1 0,-8 0 0,-11 1 0,-10 4 0,-12 4 0,-11-1 0,-24 18 0,-7 0 1,-4 2-1,-8 6 0,0 3 0,0 1-1,2 0 1,11-3-1,8-1 1,12-3 0,11-7 0,14-7-1,13-9 2,10-8 0,8-8 0,5-6 1,2-7-1,-2-3 1,-5-2-1,-9 3 1,-9 5-2,-11 5 2,-10 8-2,-7 13 0,-16 7-1,-3 13 1,-3 9-2,-1 3-2,5 6 0,1-2-5,23 8-14,1-21-17,28 0 0,3-21-2,24-2 3</inkml:trace>
  <inkml:trace contextRef="#ctx0" brushRef="#br0" timeOffset="120764.8709">9674 10822 101,'-11'-9'39,"-20"1"1,-2 16 0,-16-3-35,3 15-1,2 7-1,6 6 0,6 3-1,11 1-2,10-2 1,20-8-2,17-6 0,16-14-4,22-1-9,2-25-28,22-4 2,-4-19 1,12-8-2</inkml:trace>
  <inkml:trace contextRef="#ctx0" brushRef="#br0" timeOffset="120967.6722">10259 10203 101,'-24'24'41,"-8"9"-1,5 21 0,-6 6-36,7 12 0,2 7-3,6 3 2,3 1-2,5-1-1,5-5-3,1-13-3,11 1-12,-7-27-22,11-7 0,-11-31-1,18 11 0</inkml:trace>
  <inkml:trace contextRef="#ctx0" brushRef="#br0" timeOffset="121404.475">9985 10660 111,'0'0'40,"0"0"2,5 14-5,11-14-33,12-3-1,5 0 0,6-1 0,0 1-1,0-1-1,-4 3 1,-4 6-1,-7 6 0,-11 8 0,-6 5-1,-7 7 1,-8 6 0,-3 3-1,-4 3 0,-2-1 2,4-4-4,2-6 0,6-8 0,7-12-2,10-10 0,6-17-2,10-7-3,-4-26-9,15-3-22,-12-22 1,5-2 1,-17-12 25,3 6 9,-11 7 4,-13 6 6,0 25 9,-18 7 22,8 22 1,-9 10-1,16 20-25,-5 3-8,12 4-3,12 6-9,2-11-28,24 4-2,3-11 0,14 1-3</inkml:trace>
  <inkml:trace contextRef="#ctx0" brushRef="#br0" timeOffset="121669.6767">10901 10569 110,'-15'9'41,"-11"-9"2,3 14-2,-9-2-38,2 8 1,-5 6-1,3 8-1,-2 3 0,8 3 0,6 1-1,11-3 0,11-5-1,13-6 0,14-9-2,12-9-1,14-3-6,-1-22-16,20 7-16,-5-17-1,11 1 0,-10-14-1</inkml:trace>
  <inkml:trace contextRef="#ctx0" brushRef="#br0" timeOffset="122028.479">11439 10543 106,'-27'22'42,"-18"0"1,3 15-1,-18 6-35,12-1-2,1 2-1,8 0 0,9-1-2,12-3-2,15-9 0,13-10 0,18-12 0,11-9 0,10-11 0,4-9 0,3-9 0,-4-3 0,-6-3 0,-7 4 0,-14 2 0,-11 8 0,-12 10 0,-2 11 0,-16 7 0,3 8 0,3 7 0,1 2 0,8 3 0,5-4 0,11-5 0,11-10 0,11-8-6,1-19-7,23 2-11,-11-26-17,17-6-2,-9-22 1,10-3 1</inkml:trace>
  <inkml:trace contextRef="#ctx0" brushRef="#br0" timeOffset="122200.0801">12081 10141 126,'-14'37'45,"-20"13"-4,10 35-3,-7-1-36,4 7 1,3 5-3,4-4 0,8-5 0,9-13-5,13-6-9,-6-32-11,26-1-14,-7-26-8,19-10 3,-4-20 1</inkml:trace>
  <inkml:trace contextRef="#ctx0" brushRef="#br0" timeOffset="122324.8809">12190 10837 107,'-32'13'37,"6"-8"-13,9-2-21,17-3-42,-10-16 0,10 0-3</inkml:trace>
  <inkml:trace contextRef="#ctx0" brushRef="#br0" timeOffset="125304.5">12097 9693 48,'14'-54'32,"2"5"2,-3 0 0,2 10-23,-15-6-3,6 12 0,-16-3-2,0 7-4,-11 2-1,-8 1-2,-9 5-1,-12 0-1,-8 8 1,-16-1-1,-12 8 2,-17 2 0,-11 4 2,-13 6 2,-11-2 0,-6 6 0,-14-3 1,1 6 0,-8-2-1,2 5 0,-8 2-2,-2 5 1,-5 4-2,0 6 0,-5 5 1,-4 4-1,-3 5 0,-4 2 0,0 4 0,1 4 0,1 1 0,2 5 1,6 0-2,9 5 2,10 1-2,16 6 1,15 4-1,17 3 1,17 6-2,16 7 3,21 4-3,15 4 2,17 3-2,18 1 1,20 0 0,22 2 0,25 1 0,26-2 0,28 2 0,23 3-1,24 4 1,20 7 1,20 8-1,12-2 1,17-3 0,11-9-2,18-18 2,20-20 1,20-31 0,17-35 0,24-42 1,18-35 0,9-39 1,6-28 2,-22-35-2,-17-20 1,-41-23-1,-38-17 1,-58-10 0,-53 0-1,-65-5 0,-53 6-1,-51 17-1,-45 13-1,-36 18 0,-27 20-4,-7 27-3,-14 8-30,24 30-3,10 7 1,23 17-1</inkml:trace>
  <inkml:trace contextRef="#ctx0" brushRef="#br0" timeOffset="127940.9168">24412 7580 56,'-37'-31'31,"3"1"0,-4-7 1,-12-4-27,4 4 2,-18-6-1,-2 6 3,-23-7-1,-6 9 1,-24-2-3,-8 14 0,-21 0-1,-6 11-1,-10 1-1,-6 9-1,-3 2 0,1 4-1,4 2-1,7 1 1,5 1-1,3 1 0,2 3 0,5 4 0,4 8 0,-1 9-1,0 8 1,4 13-1,7 13 1,12 9-1,13 10 0,16 4 1,18-2-1,21 7 2,22-4-2,21-1 1,22-1 0,22 1 0,29 1 1,22 2-1,27 2 2,22-3-1,29-4 1,26-16-1,34-22 1,26-30-1,25-35 0,22-35 0,16-33-2,9-36 2,-6-31 0,-12-20 2,-35-14-2,-38 0 2,-52 6-1,-53 16 0,-61 15-3,-57 24-2,-47 42-14,-53 20-21,-27 38-2,-33 17-1,-8 29-1</inkml:trace>
  <inkml:trace contextRef="#ctx0" brushRef="#br0" timeOffset="128252.9189">20848 8586 88,'-63'7'38,"34"-9"1,35-25 1,55-18-34,46-12-1,58-11-1,94-14 1,6-7 0,44-9-1,34 1 0,21-1-2,10 6 0,-6 4-1,-17 3-3,-68 15-8,-7-8-29,-47 16-1,-65 2-1,-59 14-2</inkml:trace>
  <inkml:trace contextRef="#ctx0" brushRef="#br0" timeOffset="128580.521">21503 7400 103,'0'0'39,"2"27"2,29 21-7,20 2-30,33 20 0,34 10 0,41 16 0,36 6-1,33 4-2,26 0 0,14 2-1,3-5 0,-9-6-1,-21-5-6,-44-19-33,-27-7-1,-47-19-1,-36-13-1</inkml:trace>
  <inkml:trace contextRef="#ctx0" brushRef="#br0" timeOffset="128705.3218">24499 8734 107,'7'16'42,"-18"-11"-9,-12-11-31,-5-6-42,-6-13-3,6 0-1</inkml:trace>
  <inkml:trace contextRef="#ctx0" brushRef="#br0" timeOffset="130062.5305">12515 6798 64,'-60'-24'35,"-3"-4"-2,-4-6 0,-2 0-25,-8-5-4,5 6-2,-5 0 3,-1 6-2,-12 2-1,-5 9 0,-14 7 0,-7 8 0,-14 7-2,-5 9 1,-14 8-1,-7 6 2,-3 5-2,0 5 2,2 2-2,5 6 3,2 1-2,5 4 2,8 6-3,9 5 1,4 5 0,9 9-1,5 7 1,9 10-1,14 7 0,16 5 0,14 3 0,16 5-1,22-1 0,20-3 2,23-3-2,22-3 1,25-8-1,23-3 1,24-7 0,25-7 1,18-8-1,23-7 0,20-8 2,15-6-2,15-10 1,9-3-2,6-6 3,2-1-3,3-5 3,-8 0-2,-7-8 0,-2-9 0,-13-14 1,-4-15 0,-6-21-1,-9-22 1,-8-23-1,-5-25 0,-13-18 0,-11-18 1,-21-16-2,-23-11 3,-33-5-1,-37-4 0,-47 1-1,-52 9 0,-57 12 0,-62 12-1,-59 26 0,-56 18-4,-47 29 0,-49 14-12,-22 34-19,-27 15-3,-5 20 1,-3 7 3</inkml:trace>
  <inkml:trace contextRef="#ctx0" brushRef="#br0" timeOffset="130686.5345">8104 6718 93,'-16'-10'38,"-20"-7"2,-8 4-2,-22-6-33,-11 1-3,-11-2-2,-11 5-2,-10 2 1,-12 4-1,-11 7 2,-10 6-1,-9 6 1,-6 11 0,-9 13 1,-9 11 1,-5 19-1,2 12 1,-2 15-1,3 16 0,6 12 0,6 15 0,16 6-2,17 8 1,16-3 0,21-1 0,27-3 0,27-1 0,32-8-1,31-7 2,33-5 1,37-5-2,37-4 1,33-3-1,33-8 1,27-10-2,27-10 2,21-15-3,20-30 2,12-23 0,7-33 1,4-35 0,-9-38-1,-12-37 1,-23-33 1,-30-25 1,-54-24 0,-54-15 0,-66-3-1,-62 5 0,-69 12 1,-59 25-1,-65 25-2,-51 29-2,-38 39-2,-35 28-3,-10 40-23,-31 14-11,7 31 1,-15 8-2,12 15 2</inkml:trace>
  <inkml:trace contextRef="#ctx0" brushRef="#br0" timeOffset="131201.3378">3270 6777 114,'-118'20'41,"-19"-5"2,1 7-4,-18-2-39,8 1-1,13 14 0,6 10-1,4 16 0,-2 13-1,2 17 0,4 17 0,5 15 2,3 14 0,9 8 1,13 8 0,17 7 1,26 8 1,27 0 1,32-4-2,37-7 1,40-5 0,39-16-1,41-20 0,40-34 0,40-36 0,38-42 0,30-41 0,17-42-2,7-40 1,-4-32 1,-20-27-1,-38-12 0,-49-10 1,-70 3 0,-73 7 0,-87 13 1,-80 27-2,-78 34-2,-76 32-14,-54 65-22,-63 50-4,-34 65-1,-38 54-2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04T22:01:03.71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24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04T22:06:13.363"/>
    </inkml:context>
  </inkml:definitions>
  <inkml:trace contextRef="#ctx0" brushRef="#br0">5131 894 12,'53'-12'30,"-53"12"1,57-18 2,-57 18-11,55-25-4,-55 25-4,0 0 0,54-41-6,-54 41-1,0 0-3,0 0 0,0 0-1,-56-22-1,56 22 0,-83 24-1,36-4 1,-11 3-1,3 5-1,-1 0 0,2 6 1,5 2 0,49-36-1,-73 72 1,73-72 0,-32 69 0,32-69 1,15 59-1,-15-59-1,61 49 1,-61-49 0,68 35-1,36 12 0,-4 3 0,-14 8 1,-34 5-2,-34 14 1,-36 6-1,-24 1 0,-9-16 0,2-13-2,16-13-3,4-30-14,29-12-17,0 0-1,37-34 0,5-10 2</inkml:trace>
  <inkml:trace contextRef="#ctx0" brushRef="#br0" timeOffset="405.6026">5756 1325 94,'47'-43'38,"-47"43"1,0 0-2,49-32-34,-49 32 1,14 14 0,-26 27-1,-6 18-1,-16 6 0,12 5 0,-2 2-1,11-1 1,7-16-1,18-20 1,12-22 0,16-23 0,12-16-1,15-18 1,-67 44 0,79-55-1,-79 55 2,81-68-3,-81 68 2,83-65-1,-83 65 0,71-61-1,-71 61 0,48-32 0,-9 18-1,-8 25 0,-19 18-1,-2 16 0,-8 13-4,3 3 0,16 1-14,5-29-18,28-13-2,4-17 0,24-10 0</inkml:trace>
  <inkml:trace contextRef="#ctx0" brushRef="#br0" timeOffset="639.6041">7226 1364 113,'0'0'42,"0"0"-1,-14-47 0,14 47-37,-56-14-2,-6 24 1,-10 17-2,4 17 1,7 2-2,25 8 0,17-1-1,30-7-1,26-13-4,10-16-7,23-6-26,2-9-2,20-9 0,-3-12-1</inkml:trace>
  <inkml:trace contextRef="#ctx0" brushRef="#br0" timeOffset="889.2057">7818 1294 94,'0'0'42,"3"-51"2,-3 51-2,0 0-27,-60-3-10,2 22-1,-11 15-2,3 16 0,1 0-1,17 10-1,19-7-1,36-7 0,38-17-3,10-11-2,18-1-13,-3-21-21,14-3-1,-11-10-1,3-2 0</inkml:trace>
  <inkml:trace contextRef="#ctx0" brushRef="#br0" timeOffset="1263.6081">8024 1453 107,'-19'21'39,"11"3"2,7-9-7,14-7-31,9-7-1,13-4 1,-35 3-1,0 0 0,70-27-1,-70 27 0,59-29 0,-59 29 0,56-34 0,-56 34 0,0 0 1,65-59-1,-65 59 0,0 0 1,0 0-1,14-52 0,-14 52 0,-33 0-1,0 12 0,-10 16 0,-6 10 0,12 11-1,12 3-1,22-1-1,28-11-2,22-29-10,24-5-24,2-17-3,21-9 1,-94 20-1</inkml:trace>
  <inkml:trace contextRef="#ctx0" brushRef="#br0" timeOffset="1622.4104">8943 1267 75,'35'-46'42,"-35"46"0,0 0 0,6-52-19,-6 52-18,0 0 0,-50-5 0,50 5-2,-49 19 0,49-19-1,-50 30 0,50-30-1,-11 27 0,11-27-1,0 0 1,-24 47-1,24-47 0,0 0 0,0 0 1,0 0-1,45 52-1,-45-52 1,0 0 0,83 23 0,-57-10-1,-4 5 2,-20 5-2,-11 13 1,-16 2-1,-2 5 1,-1-5-3,14-14-2,24-9-16,4-22-20,24-6 0,1-13-1,-39 26-1</inkml:trace>
  <inkml:trace contextRef="#ctx0" brushRef="#br0" timeOffset="1965.6126">9496 1222 99,'0'0'42,"0"0"2,0 0-2,48-42-34,-48 42-3,0 0-1,0 0-1,-48 15-1,48-15 0,0 0-1,-48 35-1,48-35 1,0 0-1,0 0 2,-24 51-2,24-51 0,0 0 0,-6 39 0,22-10 0,9 1 0,-7 1 0,-6 5 0,-17 1 0,-9 4 0,-15-2 0,-5-5-3,4-5-1,-4-16-12,15-1-25,-7-11-1,15-2 0,-4-11-2</inkml:trace>
  <inkml:trace contextRef="#ctx0" brushRef="#br0" timeOffset="2449.2157">11031 1318 89,'0'0'38,"14"-46"0,-14 46 2,0 0-37,-20-2 0,0 27-1,-5 16-1,-1 14-2,1 0-2,15 2-17,3-15-17,18-14-2,14-27 0,-25-1 1</inkml:trace>
  <inkml:trace contextRef="#ctx0" brushRef="#br0" timeOffset="2589.6166">11115 1083 95,'0'0'38,"-14"-72"-5,14 72-4,-21-60-66,21 60-1,0 0 0,-13-55 0</inkml:trace>
  <inkml:trace contextRef="#ctx0" brushRef="#br0" timeOffset="2886.0185">11378 1142 75,'30'80'40,"-15"7"-1,-22-4 1,-8-9-29,-7-18-4,7-15 0,7-21-3,6-8 0,2-12-1,22-26 0,-22 26-2,0 0 1,44-61 1,-44 61-2,40-55 0,-40 55-1,41-54 1,-41 54 0,42-46 1,-42 46-1,0 0 0,42-34-2,-9 38 0,-4 15-2,4 16-19,-8 10-18,9 10-3,2-3 1,14-6-2</inkml:trace>
  <inkml:trace contextRef="#ctx0" brushRef="#br0" timeOffset="3666.0235">13353 1062 89,'0'0'40,"0"0"1,16-60-2,-16 60-36,0 0 0,0 0 0,0 0 0,0 0-2,0 0 1,0 0-1,29 32 1,-20 34 1,-11 14-2,5 10 3,1 3-4,6 2 3,2-12-4,6-15 2,-4-33-1,1-13 1,-1-14-1,-3-16 1,-5-14 0,-1-13 0,-5 35 1,-1-55-3,1 55 2,-10-81-1,5 30 1,3-6-2,-5-3 2,3-3-2,2 3 2,3-2 0,0 3 0,6-1-1,6 9 0,5 2 0,-18 49 0,41-85 0,-41 85 0,54-51 0,-54 51 0,57-12 0,-57 12 0,0 0 0,53 61 0,-53-61 1,0 73-1,0-73 0,-24 83-3,24-83-3,-36 77-20,36-77-15,-35 62-1,35-62 0,0 0-2</inkml:trace>
  <inkml:trace contextRef="#ctx0" brushRef="#br0" timeOffset="4149.6266">14136 1157 101,'0'0'42,"0"0"2,0 0-3,0 0-34,0 0-3,38 47 0,-38-47-1,0 0-1,0 0 1,54 33-2,-56-13 0,18 16 1,-15 2-2,-6 9 0,-16-2 0,-1 1 0,-8-7 0,8-13 0,11-25 0,11-1 0,0 0 0,0 0 0,60-68 0,-60 68 0,63-69 0,-63 69 0,78-73 0,-78 73 0,69-72 0,-69 72 0,63-55 0,-63 55 0,0 0 0,78-29 0,-76 47 0,-19 32 0,-16 23 0,6 12 0,10-1 0,33-10 0,35-25 0,39-31-10,38-12-31,-3-14-1,17-6 0,-11-8-2</inkml:trace>
  <inkml:trace contextRef="#ctx0" brushRef="#br0" timeOffset="4290.0275">15432 1625 127,'-37'19'44,"15"0"-1,1-12-2,8-8-41,13 1 0,19-30-20,2 17-20,-10 0-3,7 7-1,-18 6-1</inkml:trace>
  <inkml:trace contextRef="#ctx0" brushRef="#br1" timeOffset="8907.6571">14958 2122 49,'-10'-12'30,"10"12"1,0 0-2,-21-11-24,21 11-3,-17-8 1,17 8 1,-22-6-1,10 7 0,-8-3 1,4 4 1,-9-2 0,3 5 0,-9-3-2,1 4 0,-6-2 0,0 2-2,-4-2 0,-1 0 0,-3-2 0,-3 1 0,-5-3-1,0-1 1,-5-2-1,-3 2 1,-5-1 0,-1 1-1,-6 0 1,-3-1 0,-5 2 0,-5 3-1,-5-2 1,-3 0 0,-4 0 0,-3 0-1,-3-2 0,-1 1 1,-5-2-1,0-2 0,0 1 1,-2-1-1,-3 1 0,1 0-1,-6-1 1,-2 1 0,2-1 0,1 1 0,-1-1 0,2 1 1,-2-3-1,-1 0 0,0-1 1,1 2-1,-1-2 0,-3 2 1,-7 0-1,-3 2 0,-2 1 0,-1 2 0,-2 1 0,-5 1 1,-1 2-2,-1-2 2,3 0-2,2 2 1,1-2 1,0-1-2,0 0 2,6 0-1,3-1 0,2 0 0,-3 2 0,-1-1 1,1 1-1,0 0 0,0 3 1,-3 1-1,-4 0 0,-1-1 1,2 2-1,0-1 1,3-1 0,1-2 0,2-2 0,5-1-1,5-3 1,4-2 1,5 1-1,5-2-1,1 1 1,1-1 0,4 2-1,1 0 0,3 1 0,2 2 1,2-2-2,5 3 2,6-2-1,5 1 0,7-3 0,3 2 1,6-1-1,9-2 1,3-2-1,5 0 0,7 0-1,4-1-1,8 4-3,-3-14-14,16 15-20,-3-5 2,15 8-4,0 0 3</inkml:trace>
  <inkml:trace contextRef="#ctx0" brushRef="#br1" timeOffset="13295.1688">11337 3112 79,'-60'1'36,"-6"-5"0,0 5-1,-11-1-36,0 6 0,-2 8 0,-6 5 1,-5 5-1,-6 4 0,-5 3 1,-6 6 0,-1 1 0,-6 4 1,0-1-1,-1 3 1,0 5-1,-1 4 1,-2 5-1,-2 7 0,-3 9 1,-1 10-2,-1 10 1,-3 8 0,1 10-1,-4 7 0,0 9 0,4 3 0,5 5 1,1-1-1,4 7 1,3 3-2,3 3 2,3 3 0,5 5 2,1 5-2,2 7 0,4 4-1,3 5 2,3 2 0,2 8-1,2 0 0,6 2-1,4 3 1,6-2 0,7 2 2,6 0-3,9 2 1,8 2 1,6 2 0,8 6 0,5 2-1,2 9 2,5 5-1,2 7 0,-1 1-1,1 1-1,3 2 2,4-6-1,4-6 0,5-7-2,7-6 2,8-7-1,11-7 1,12-6 0,13-4-1,11-2 1,12-1 1,13-2-2,12-2 0,12-2 1,10 3 0,8-3-1,9 0 0,6-5 1,13-2-1,7-8 0,10-7 1,12-6-1,11-7 1,10-10 0,11-11 0,13-8 1,7-9-2,11-8 2,6-6-1,5-11 1,8-7-1,2-11 0,4-3 0,4-10 0,3-6 1,1-8-2,2-4 2,4-7-2,2-5 2,2-6-1,1-8 0,0-6-1,1-7 1,-2-9-1,0-7 1,0-9 0,-4-7-1,-2-12 1,-7-5 0,-1-9 1,-4-8 0,-7-10-1,-6-9 1,-9-8 0,-8-9 1,-10-10-1,-11-7-1,-14-8 1,-10-6 0,-13-8 0,-11-7 0,-13-7 1,-9-5-2,-11-5 2,-10-6-1,-10-9 1,-11-2 0,-7-4-1,-12-4 0,-8-5 0,-9-2 3,-8-8-3,-7-3 0,-7-9 2,-9-7-1,-9-4 1,-7-6-2,-10-5 1,-10-4-2,-10-2 1,-11 5-1,-14 1-1,-11 3 1,-13 0 0,-14 6 0,-14 2 0,-13 4 1,-14 6 1,-9 3-1,-10 1 0,-8 6 0,-10 4-2,-9 5-1,-6 1 2,-4 4-2,-9 7 0,-8 0 0,-8 8-1,-8 6 1,-10 6 2,-8 7 1,-11 6-1,-10 7-1,-7 6 4,-7 11-1,-9 8-1,-8 9 3,-4 2-2,0 11 0,-2 8 0,1 7 0,-1 3-1,3 5 1,0 9-1,0 8-1,-4 19 0,-3 16 1,-10 28-2,-16 23 1,-16 37-1,-21 32 0,-18 32-2,-21 23-3,0 27-31,-7-8-4,24-6 1,25-27-3</inkml:trace>
  <inkml:trace contextRef="#ctx0" brushRef="#br1" timeOffset="14683.5777">13197 8977 45,'-12'8'31,"12"-8"0,0 0 1,0 0-27,0 0-2,0 0 1,0 0 2,0 0 0,0 0 1,0 0-1,-14 13-1,9 1-1,-5-1-1,-1 6 0,-1 4-1,-1 3-1,0 0 0,1-1 0,7-1-1,5-5 1,7-7 0,8-7 0,7-10 0,8-8 0,2-9 0,5-4 0,-2-6 1,-3 0-1,-8 0 1,-9 2-1,-11 4 1,-7 9-1,-10 7 0,-8 6 1,-8 8-2,-1 7 1,-2 5 0,2 5 0,3 0-1,7 2 0,6-2 1,12-3-1,11-6 0,11-4 1,9-6-1,6-3 0,3-4 1,-1 0-1,-3-2 1,-7 0 0,-7 1 0,-6 1 0,-14 5-1,0 0 1,-15 10 0,-1-1-1,-2 0 0,-1 4 0,-1-2 0,1 1 0,4-2-1,0-4-2,15-6-4,-20-1-30,20 1-3,6-34 0,6 10-2</inkml:trace>
  <inkml:trace contextRef="#ctx0" brushRef="#br1" timeOffset="43902.565">13254 9150 19,'0'0'30,"0"0"2,-3 13-4,3-13-13,0 0 4,0 0-7,0 0-4,0 0 1,0 0-4,0 0-1,10-1 0,-10 1-1,2-16 0,-2 2-1,4-1 0,-3-4 0,3 0 0,-2-4 0,0 0-1,-1-3 1,0 2-1,-3-6 1,2 0-1,0-5-1,1-4 0,2-6-1,1-7 2,2-5-2,1-6 1,1 0-1,-1-3 1,-2 2 1,-2 0 0,-4 1 0,-2 3 1,-3 2-1,-1 2 2,-2-1-2,0-3 1,2-5-1,4-5 0,2-3 0,2-5-1,2-1 0,4-8 1,-1 1 1,2-1 0,-2 3 0,-1 2 0,-3 2 0,-2 1 0,-2 0 0,-3 4 0,-1-2-1,1 0-2,-2 0 2,0 2-2,1-3 1,0-1-1,3-2 2,-1-2-3,3 0 1,0 2 2,0-5-2,-1 1 0,2 2 0,-1 1 0,0 1 0,-1 2 1,1-3 0,0 0-2,-1 1 1,1-2 2,1 1-2,-1 0 1,1 2-1,-1-1 1,0 6-1,0 1 1,-1 3 0,1 2-1,0 1 2,1 2 0,0 0-1,1 3 1,0-1 0,1 1 0,0 1-1,0 2 1,-1 2-1,1 1 0,-2 3 1,0 1-1,-2 1 1,0 4-1,1 1 0,-1 0-1,0 1 1,1 0 1,2 0-1,1 0 1,1-1-2,1 1 2,0-1 0,0 1 0,0 5-1,-1 0 0,-1 7 0,-2 0 0,-1 6 0,-3 0 0,1 2 1,-2 3-1,1-1 0,-2 3 0,1 2 0,2 3 0,-1 2 1,3 2-2,1 12 2,-2-10-2,2 10 1,0 0 0,0 0 0,0 0-1,0 0 1,0 0 0,0 0 0,0 0 0,0 0 0,0 0 0,0 0-1,0 0-1,0 0-2,0 0-3,2 15-28,-2-15-3,-7 23-1,7-23-1</inkml:trace>
  <inkml:trace contextRef="#ctx0" brushRef="#br1" timeOffset="61858.2801">19074 1913 75,'-28'-1'37,"-7"11"0,-18 2 0,-6 9-33,-3 2 1,7 3-2,3 2-1,10-2-1,14 0 0,23-6-1,21-2 0,20-3 0,15-3 0,10 5 0,5-1 1,-2 2-1,-6 4 1,-14 8-1,-22 6 1,-19 11-1,-22 6 0,-17 4 0,-11-3-1,-4-5-2,6-2-3,0-30-17,28-3-14,12-33-1,28-12 0,18-24 0</inkml:trace>
  <inkml:trace contextRef="#ctx0" brushRef="#br1" timeOffset="62076.6815">19674 1586 86,'-27'23'36,"9"11"1,-9 12 0,8 14-36,-6 10 1,1 10 0,-3 8-1,-2 5-2,-1 8-1,-5-2-5,12 7-15,-10-21-17,12-4 3,-2-23-3,13-12 2</inkml:trace>
  <inkml:trace contextRef="#ctx0" brushRef="#br1" timeOffset="62544.6845">19349 2247 83,'-14'6'38,"-4"-2"0,16 10 0,1-3-34,23-10-2,13-9 1,12 2 0,10-7 0,4-2 0,1-2-2,-2 2 2,-8 2-2,-9 3 1,-15 8-1,-9 8 0,-14 10 0,-9 7-1,-7 7 1,-9 6-2,1 5 2,-5 4-2,6-1 1,2-4-1,9-8 2,9-9-1,14-15 0,11-12 1,10-12-1,7-10 1,3-7 0,4-6 0,-4 2-1,-4 1 1,-11 10 0,-8 7-1,-12 13 0,-12 6 0,-2 15 0,-10 4 0,0 5-2,0 2-1,7 5-4,-3-15-15,31 15-13,-3-22-4,20 5-1,3-18 0</inkml:trace>
  <inkml:trace contextRef="#ctx0" brushRef="#br1" timeOffset="62903.4868">20454 2288 96,'-46'17'40,"-14"-2"0,10 14 0,-7-1-37,14 4 1,7-3-1,15 2 0,15-12-2,18-8 1,19-13-1,13-13 0,12-11 0,8-12 0,4-9 0,-3-10 1,-5 0-1,-8-3 0,-12 8 0,-9 5 0,-12 9 0,-13 12-1,-6 26 0,-20-2 0,-3 24-1,-7 17 1,-1 8-1,1 10-2,4 6 0,5 1-3,14 0-2,6-13-6,30 8-16,-3-29-10,18 1 1,-3-24 0,14-1 2</inkml:trace>
  <inkml:trace contextRef="#ctx0" brushRef="#br1" timeOffset="63387.0899">20895 2347 98,'-16'7'39,"-12"-4"1,9 15-2,-6-3-33,12 7-1,3-3-1,9 4 0,6-8-1,12-2 0,8-10-1,8-5 0,4-7 0,2-8 0,2-3-1,-4-8 1,-4 0 0,-5 2-1,-7 3 1,-6 3-2,-7 7 1,-8 13-1,0 0 1,-23 28-1,-3 10 0,-7 17 1,-4 15-2,-6 10 3,-3 10-1,-1 5 1,4-3-2,5-5 2,9-12-1,5-15 1,8-14-1,4-14-1,6-18 1,6-14 0,4-15 0,-1-12-1,3-11 2,1-10-1,0-9 0,2-6-1,4-4 1,2 1-2,5 1 1,3 1-2,9 11-1,3 0-5,16 22-12,-14-14-11,16 22-6,-10-7 0,9 15-1</inkml:trace>
  <inkml:trace contextRef="#ctx0" brushRef="#br1" timeOffset="63574.2911">21296 2325 108,'0'0'39,"-12"-3"0,8 15-1,-8-5-34,4 9-1,-1 2-1,-3 10-1,3 2-1,1 5-1,4 0-4,-3-6-3,19 14-18,-12-28-14,15 3 1,-4-26-1,13 0 0</inkml:trace>
  <inkml:trace contextRef="#ctx0" brushRef="#br1" timeOffset="63979.8937">21416 2193 107,'1'12'41,"-1"-12"0,0 22-1,5-11-36,6 4-1,-1-3 0,5-1-2,-2 2 0,2-3-1,-5 1 1,-3 5-1,-6 2 0,-6 8 1,-6 1-1,-4 5 0,-2-2 0,-2 1 0,3-6 0,3-4 0,13-21 0,0 0 0,20-11 0,5-15 1,10-4-1,9-8 0,2 0 1,3-3-1,-4 7 0,-5 7 1,-10 11-1,-7 9 0,-13 12-1,-12 11 1,-6 8-2,-6 9-1,6 11-3,-2-7-6,21 20-12,-11-20-15,27 5 0,1-17-2,21 0 2</inkml:trace>
  <inkml:trace contextRef="#ctx0" brushRef="#br1" timeOffset="64447.8967">22079 2380 102,'-35'1'39,"-12"-3"1,8 18-1,-3 0-34,8 12 0,4 0-1,12 6-1,10-4-1,13-1-1,10-8 0,11-6 0,6-11-1,5-9 1,2-10 0,-1-10-1,-4-2 1,-4-6-1,-4 2 0,-8 0-1,-3 8 1,-6 3-2,-9 20 1,0 0-1,-9 24 0,-7 15 0,-6 20 0,-7 17 1,-2 11-1,-6 9 2,0 3-1,1-1 1,0-7 0,6-11 2,3-17-1,6-14 0,4-18 1,5-14-1,12-17 1,-10-13-1,15-17 1,5-14-1,10-18-1,6-16-1,11-12 0,8-13-4,10 11-9,-12-16-10,20 24-9,-17-5-8,8 23 0,-7 5 1</inkml:trace>
  <inkml:trace contextRef="#ctx0" brushRef="#br1" timeOffset="65025.1004">22882 2393 107,'0'0'38,"-15"1"2,4 14-4,-10-4-33,0 13 0,-3 1-1,0 7 0,0 2-1,3 1 0,3-2 0,7-3 0,5-8 0,11-10 0,6-12 1,10-10-1,4-13 0,6-7 1,1-6-1,2-4 0,-3 0 1,-3 4-2,-6 6 1,-5 5-1,-5 13 0,-12 12 0,0 0 0,5 19 0,-9 4 0,-2 10-1,3 4-1,0 2-1,8 3-2,2-7-2,18 9-14,-8-30-8,23 9-10,-4-23-1,15 2 2,-5-19 0</inkml:trace>
  <inkml:trace contextRef="#ctx0" brushRef="#br1" timeOffset="65337.1024">23397 2459 112,'-13'-24'39,"2"20"1,-17-9-5,0 20-30,-4 6 0,2 16-1,-3 3-2,5 9 0,6 2 0,10 3-1,8-2 0,11-4 1,9-6-2,9-11 2,5-10-2,5-10 0,0-11 0,0-8 0,-3-13 0,-6-3-1,-5-9 0,-7-3-1,-7 2 1,-6 1-1,-3 9 0,-6 3 0,1 13-3,-3-1-3,10 17-12,0 0-10,14-2-9,1-8 0,19 7-1,0-14 2</inkml:trace>
  <inkml:trace contextRef="#ctx0" brushRef="#br1" timeOffset="65555.5038">23920 1831 115,'-25'-10'39,"1"26"2,-14 9-7,3 24-30,-1 13 0,4 13-2,0 7 1,7 8-3,5-3 2,6 1-5,7-5-1,-1-14-9,17 6-13,-13-25-15,11-3 2,-8-24-2,9-4 2</inkml:trace>
  <inkml:trace contextRef="#ctx0" brushRef="#br1" timeOffset="65742.705">23508 2339 122,'0'0'41,"-15"-10"0,28 16-9,9-4-30,15 0-1,13 1-4,2-9-12,25 17-10,-18-14-15,11 7-1,-13-6-1,2 7 1</inkml:trace>
  <inkml:trace contextRef="#ctx0" brushRef="#br1" timeOffset="66101.5073">23965 2592 106,'-9'14'39,"19"3"1,6-24-3,17 4-35,8-11 1,10-4-2,3-5-1,0-6 0,-5-2 1,-8-3-1,-11 1 0,-11-1 1,-13 7 0,-14 1 0,-14 8 1,-10 8-1,-8 6 1,-5 12-1,-5 8 1,2 14-1,6 5-1,9 8 1,11 3-2,14-1-1,20-2-2,10-13-7,33 8-13,-6-27-16,27-2 0,0-24-1,12-3 1</inkml:trace>
  <inkml:trace contextRef="#ctx0" brushRef="#br1" timeOffset="66382.3091">24644 2265 107,'-49'6'41,"6"14"1,-7 0-1,16 10-37,3 3-1,15 2 0,15-4-2,17 0 1,14-5-2,12-2 1,4-3-1,1-4 1,-4-2-1,-7 1 1,-16 1 0,-14 4 0,-20 3 0,-16 3 1,-13 2-2,-10-1 0,-4 5-3,-8-15-10,18 20-11,-16-29-7,24 9-12,0-16 1,11 1-1,-7-9-1</inkml:trace>
  <inkml:trace contextRef="#ctx0" brushRef="#br1" timeOffset="66897.1124">17465 2547 89,'-28'6'40,"0"-12"-1,28 6 0,0 0-35,43-14-2,15 2-2,19-10-8,29 17-18,-2-15-13,17 10-1,-6-1-2,-3 13 1</inkml:trace>
  <inkml:trace contextRef="#ctx0" brushRef="#br1" timeOffset="73059.1519">17186 3642 96,'-13'1'39,"13"-1"1,22-3-7,13 0-31,17 1-3,14-4-1,16 8-6,-1-11-29,21 10-1,-6-9-1,3 7 0</inkml:trace>
  <inkml:trace contextRef="#ctx0" brushRef="#br1" timeOffset="73714.3561">18301 3383 75,'-16'-2'36,"14"15"-1,-9-5-2,2 15-30,1 5-1,1 11-1,-6 7 1,-2 8-2,-3 3 1,-1-2-1,1-6 2,1-6-1,2-11 1,5-11 0,10-21 0,0 0 0,3-37 0,14-3 0,2-12-1,4-8 1,4-10-2,4-3 2,0 6-2,-3 10 2,-5 9-1,-5 15 0,-4 18 0,-4 23 0,-5 21 0,-5 16-1,-2 14 1,1 7-1,4 7 1,6 2-1,9-7 0,11-10 1,8-16 0,14-14 0,8-18 1,8-15-1,0-17 1,-1-13 0,-7-12-1,-8-10 1,-13-6-1,-12-3-1,-13 0 0,-11 8 0,-9 9-2,-5 8-1,1 17-3,-5 3-8,17 37-14,-9-6-11,16 24 0,-2-7-3,18 13 4</inkml:trace>
  <inkml:trace contextRef="#ctx0" brushRef="#br1" timeOffset="74073.1584">19305 3664 91,'-38'-9'38,"4"14"0,-16-10 1,-2 15-35,2 4 0,6 9 0,2 3-1,7 8 0,9 0-1,11 1-1,14-3 0,12-4-1,15-10 1,11-7 0,8-11 0,7-9 0,2-7 0,1-8 0,-5-2-1,-5-4 1,-10 2 0,-9 4-1,-7 6 0,-19 18 0,0 0 0,-7 14 0,-13 13 0,-2 6-1,0 6 0,4 3 0,7-2-3,11-12 0,23-8-5,6-31-12,35 3-10,-1-29-7,19-4-1,-6-26 0</inkml:trace>
  <inkml:trace contextRef="#ctx0" brushRef="#br1" timeOffset="74260.3596">19917 3079 105,'-40'48'38,"6"31"1,-9-3-2,10 15-36,3 5-1,3 1-1,8 1-5,0-19-17,14 5-15,-5-23 0,12-4-1,-7-25 0</inkml:trace>
  <inkml:trace contextRef="#ctx0" brushRef="#br1" timeOffset="74431.9607">19631 3662 99,'-16'-23'38,"16"23"1,-5-16-1,23 14-33,12-4-8,8-13-15,28 12-18,-5-16-1,18 5-1,-1-14-1</inkml:trace>
  <inkml:trace contextRef="#ctx0" brushRef="#br1" timeOffset="74634.762">20293 3009 95,'-35'-3'38,"7"17"0,-4 0-1,13 15-34,-3 4-3,5 6-1,7 13-8,-1-7-28,18 11 1,0-11-2,12 2-1</inkml:trace>
  <inkml:trace contextRef="#ctx0" brushRef="#br1" timeOffset="75196.3656">20398 3387 74,'-2'-29'35,"5"7"0,-5-2 1,7 10-29,-5-2-2,0 16-1,1-12 2,-1 12-2,0 0 1,0 20 0,0-20-1,-4 17-1,4-17 0,-3 15 0,3-15-1,0 0-1,-3 11 1,3-11-1,0 0 0,0 0-1,9-15 1,-9 15-1,11-17 0,-11 17 0,14-16 1,-14 16-1,12-15 0,-12 15 0,0 0 0,10-9 0,-10 9 0,0 0 0,0 0 0,0 0 0,0 0 0,0 0 0,-6 19 0,-3 1 1,-7 11-1,-9 12 0,-10 15 1,-7 11-1,-10 12 1,-2 4-1,3 7 0,7-4 0,13-6-1,13-12-2,27-10-8,7-32-10,34 1-8,-10-34-12,21-13-1,-5-26-1,10-7 1</inkml:trace>
  <inkml:trace contextRef="#ctx0" brushRef="#br1" timeOffset="75960.7705">21193 3828 70,'-3'-18'37,"3"18"-2,-29-21 3,9 24-28,-24-5-2,2 14-1,-13 2-2,4 10-1,-2 4 0,8 5 0,8-2-2,13 5 1,13-5-2,17-3 1,15-10-1,14-7 0,12-10 0,8-9-1,4-8 1,1-9 0,-3-3 0,-5-2 0,-12 2-1,-7 5 1,-12 3-1,-11 10 0,-10 10 0,-7 11 0,-6 10-1,-4 8 1,3 3-2,2 1 0,12 0-1,10-10-2,21-3-4,4-31-13,38 1-16,-3-26 0,17-1-1,-6-23 2</inkml:trace>
  <inkml:trace contextRef="#ctx0" brushRef="#br1" timeOffset="76615.9747">21831 3295 109,'-39'-17'38,"7"34"2,-7 6-2,5 22-33,5 11-1,9 16-1,-1 7-1,6 9 0,2 3-1,2 0 0,2-3 0,2-9 0,-1-11-2,2-12 2,2-14-1,0-11 0,5-18 0,-1-13 0,12-25 0,-3-8 1,4-8-1,3-6 0,2-6 1,4-2-2,0 8 2,0 7-2,-2 11 1,4 10 0,-1 14 0,-1 9 0,0 11-1,-5 8 1,1 6 0,-3 8 0,-6 1 0,-4 2-1,-12 0 1,-10-1-1,-10-3 1,-11-3-1,-8-5 1,-4-9-1,2-5-2,0-10 0,15-5-2,9-16-1,26 4-4,9-20-3,33 12-1,1-17-1,26 13 2,-4-11 6,11 5 6,-4 6 4,-14-5 5,-2 15 5,-25-9 1,-1 16 2,-30-9-2,-2 17-3,-14 7-5,-6 7-2,-8 8-2,-1 8 0,-2 6-2,4 5 0,6 2-1,6-1 0,13-6-2,5-8-1,20-4-7,-1-29-10,25 5-12,-10-29-7,10 1 2,-12-20-2</inkml:trace>
  <inkml:trace contextRef="#ctx0" brushRef="#br1" timeOffset="76756.3756">22112 3590 110,'-11'-23'37,"-1"-2"1,12 25-2,11-21-37,5 0-18,25 15-17,-6-11-2,19 8 1,-7-11-2</inkml:trace>
  <inkml:trace contextRef="#ctx0" brushRef="#br1" timeOffset="77021.5773">22684 3245 107,'-13'13'38,"-13"-8"0,12 18 0,-4-4-33,1 9 0,-3 3-1,2 10 0,-1 7-1,0 8-1,-4 6 1,0 6-1,-3 7-1,1 4-1,-1 1 0,4-2-1,5-3-1,3-13-2,18-2-6,-4-27-12,32 3-12,-5-30-7,17-5 1,-3-25-1</inkml:trace>
  <inkml:trace contextRef="#ctx0" brushRef="#br1" timeOffset="77224.3786">22820 3825 105,'-14'-2'40,"7"13"1,-12-2-1,7 13-28,-6 3-9,3 9-1,-4 5-1,2 3-1,4 2-2,1-6-3,15 6-10,-9-25-9,26 4-15,-8-22 0,17-4-1,-4-20 1</inkml:trace>
  <inkml:trace contextRef="#ctx0" brushRef="#br1" timeOffset="77380.3796">22859 3572 118,'-21'-19'38,"-9"0"0,13 16-3,3 6-43,10-18-19,28 11-12,5-12 1,26 3-1,1-12 0</inkml:trace>
  <inkml:trace contextRef="#ctx0" brushRef="#br1" timeOffset="77583.1809">23418 3222 113,'-10'-15'41,"-4"22"1,-15 1-2,6 21-33,-9 13-3,1 17-1,-4 14-1,1 10-1,0 9-1,4 8-1,3 2-1,5-10-2,12 5-11,-8-30-8,29 1-17,-10-25-1,14-9 1,-5-28-2</inkml:trace>
  <inkml:trace contextRef="#ctx0" brushRef="#br1" timeOffset="78160.3846">23038 3770 122,'0'0'40,"-14"9"0,30 0-1,13-5-40,11-2 0,8 1-2,3-2 0,6 4-3,-4-4 0,4 6 0,-13-5 1,-4 7 0,-11-5 1,-5 4 1,-9 0 3,-15-8 3,9 20 2,-9-20 0,-14 24 1,0-14 0,5 8 0,-5-6-1,8 3 0,-1-3-1,11-2-2,-4-10 0,27 10-1,-3-12 0,8-6-1,7-2 1,2-5-2,2-2 2,-5-2-2,-4 1 1,-4-1 0,-4 3 0,-7 2 0,-6 5 0,-13 9 0,13-2 0,-11 13 0,-1 14 0,-8 13 0,-3 14 0,-8 13 0,-2 10 0,-11 11 0,-2 1 1,-5 1 0,-9-5 0,1-8 0,-6-13 1,1-12-2,2-15 0,8-16 0,6-15 0,6-22-10,25 0-11,-5-34-5,37 7-6,-1-21-11,24 3 0,8-7 0</inkml:trace>
  <inkml:trace contextRef="#ctx0" brushRef="#br1" timeOffset="78300.7855">24295 4157 121,'-7'-11'39,"-8"-6"-1,0-2-16,-6-17-46,18 8-17,-9-10 0,10 5-3,-5-6 2</inkml:trace>
  <inkml:trace contextRef="#ctx0" brushRef="#br1" timeOffset="83854.4211">18110 4953 85,'0'0'39,"1"-12"0,-1-2-2,0 14-36,24-11-1,-4 6-2,7 8-2,1-12-11,14 14-22,-3-11-1,14 4 0,0-12 0</inkml:trace>
  <inkml:trace contextRef="#ctx0" brushRef="#br1" timeOffset="84150.823">18867 4658 72,'-12'11'37,"-10"2"-2,2 23-4,-6-4-27,4 13 0,-1 3-1,3 8-3,6 5-1,-2-9-20,17 6-13,0-13 0,13-4-2,1-16 1</inkml:trace>
  <inkml:trace contextRef="#ctx0" brushRef="#br1" timeOffset="84338.0242">18789 4723 81,'-17'-22'39,"15"9"-2,12-12 0,19 1-35,22-4-3,12-6-4,24 6-30,-6-6 0,10 9-2,-15 1 1</inkml:trace>
  <inkml:trace contextRef="#ctx0" brushRef="#br1" timeOffset="84525.2254">18899 4880 77,'-37'22'37,"22"-4"-1,15-18-1,14-12-35,28 3-7,7-16-28,17 6 1,-1-9-3,7 10 1</inkml:trace>
  <inkml:trace contextRef="#ctx0" brushRef="#br1" timeOffset="85024.4286">18682 5274 78,'0'0'37,"32"-1"-3,18-15 3,12-14-36,19-7-1,10 0-6,-6-11-7,9 17-9,-26-12 2,2 22 6,-30-3 3,-11 20 4,-29 4 5,0 0 5,-3 24 7,-26-10 9,12 19 2,-18-12-5,15 16-4,-5-10-1,10 9-4,-2-9 1,10 3-2,1-8 0,7-2-3,4-8 0,7-5 0,4-11-1,6-6-1,4-7-1,2-5 1,-1-7-2,2-3 1,-1-3-1,-1 3 0,-4 2 0,-5 4 1,-1 6 0,-2 7-1,-2 9 1,-2 9 0,1 10 0,-3 6-1,3 7 0,0-2-2,10 6-1,-2-16-12,19 8-21,-6-21 0,15-3-1,-2-20 0</inkml:trace>
  <inkml:trace contextRef="#ctx0" brushRef="#br1" timeOffset="85211.6298">20171 4605 90,'-37'47'37,"3"21"1,-10 1-3,5 14-30,5 0-2,8-3-3,8-4-3,0-20-31,20-3-3,-1-19 0,12-8 0</inkml:trace>
  <inkml:trace contextRef="#ctx0" brushRef="#br1" timeOffset="85383.2309">19798 5015 81,'-5'10'40,"5"-10"-3,17 14 1,9-13-36,18-17-17,25 4-20,2-17-2,15-2-1,-7-16 0</inkml:trace>
  <inkml:trace contextRef="#ctx0" brushRef="#br1" timeOffset="85726.4331">20554 4579 92,'-37'46'39,"7"17"1,-11-5-3,2 15-32,0 0 0,4 2-1,2-5 0,6-4-2,7-10 1,10-10-2,8-11 2,10-12-2,9-14 2,7-11-3,4-11-2,2-6 3,0-7-2,-4-1 0,-3-1 0,-4 3 0,-6 4-1,-4 7 2,-9 14-1,0 0-1,0 0 0,7 20 0,-6 3-2,-1-6-6,18 17-13,-7-17-16,12 6 2,-1-18-2,14 4 3</inkml:trace>
  <inkml:trace contextRef="#ctx0" brushRef="#br1" timeOffset="86069.6353">20783 5084 65,'0'0'37,"-19"-1"1,9 15 1,-8-6-15,4 17-17,-3 0 2,5 6-4,0-2 1,5-2-2,4-6 0,7-5-2,6-9-1,8-9-1,4-8 1,3-6-1,2-4-1,1-3 2,-4-3-3,-2 5 2,-5 1-2,-5 6 1,-12 14-1,14-11 2,-14 11 1,-1 15-4,0 4 3,-2-1-4,10 11-2,-6-14-14,24 14-17,-9-14-2,20 2 0,-3-14-1</inkml:trace>
  <inkml:trace contextRef="#ctx0" brushRef="#br1" timeOffset="86381.6373">21319 5030 89,'-23'-14'36,"4"18"1,-12-3 1,9 14-31,-8 1-2,7 8-1,2 0 1,6 2-2,7-2 0,9-4-1,9-4 0,8-7-1,6-2 1,4-5-2,1-3 1,-3 0-1,-1-1 0,-7 0 0,-4 6 1,-14-4-1,2 21 0,-12-3 0,-4 4 0,-2 3-1,-1 3 0,0-1-3,6 1-2,-1-20-16,21 9-17,-9-17 0,36-7 0,-9-15 0</inkml:trace>
  <inkml:trace contextRef="#ctx0" brushRef="#br1" timeOffset="86568.8385">21647 4989 101,'-13'-5'39,"1"25"2,-16 5 0,4 13-36,-7 14 0,4 7-4,3 2 0,3-1-3,14-3-2,0-22-13,21 1-22,-1-27-1,18-9 1,-1-25-1</inkml:trace>
  <inkml:trace contextRef="#ctx0" brushRef="#br1" timeOffset="86709.2394">21678 4693 89,'-16'-22'35,"5"20"-9,11 2-25,2 29-36,9-6-1,16 9 0</inkml:trace>
  <inkml:trace contextRef="#ctx0" brushRef="#br1" timeOffset="87083.6418">22097 5058 113,'-41'4'40,"3"12"2,-17-12-10,6 14-28,-2 1 2,6 5-3,5-1 1,10 4-2,12-2 1,16-2-2,19-2 1,13-4-2,14-5 0,9-5 0,2-9 0,1-6 0,-3-6 0,-7-4 0,-9-4-1,-9-2 2,-9 1-3,-9 3 2,-6 6-2,-4 14 1,-14-5 1,-4 15 0,-2 11 0,-1 3-3,2 7-1,-1-9-9,23 17-9,-9-28-7,27 5-13,5-20 1,24-1-1,1-16 3</inkml:trace>
  <inkml:trace contextRef="#ctx0" brushRef="#br1" timeOffset="87395.6438">22577 5030 91,'-29'-13'39,"2"16"2,-12-6-2,9 22-18,-8-7-19,4 7 0,3 3 1,5 3-2,9-1 2,10-1-3,9-5 2,15-6-2,13-3 2,7-5-2,6-3 0,-1-2 0,-1-1 0,-6 3 0,-10 4 0,-13 6 0,-13 5 1,-11 5-1,-6 4 0,-7 3-1,-1 1 0,-1-5-3,13 4-7,-1-26-11,35 10-12,-2-24-7,26-3 1,5-18-1</inkml:trace>
  <inkml:trace contextRef="#ctx0" brushRef="#br1" timeOffset="87941.6473">23101 5024 92,'-25'-2'40,"-1"18"2,-20-1-1,8 20-17,-5-4-18,3 9-3,0 2 0,8 2-2,7-3 2,8-3-3,9-8 0,7-8 0,8-12 0,8-10 0,6-12 0,4-11 0,4-10 0,1-5 0,-1-4 0,2-3 0,-6 4-2,-3 6 2,-7 7-2,-6 11 1,-9 17 1,0 0-1,0 0 2,-16 26-1,8-3 2,2 0-2,7 0 3,5-4-3,9-8 0,8-6 0,8-9 0,3-5 0,6-7 0,1-2 0,0-5 0,-2-1 0,0 3 0,-7 0 0,-2 5 0,-4 3 0,-8 5 0,-5 8 0,-13 0 0,7 21 0,-14-1 0,-5 7 0,-3 4 0,-3 4 0,1 4 0,2-3-4,10 4-4,-2-18-10,28 15-7,-11-22-15,27 4-1,1-15-1,19 2 2</inkml:trace>
  <inkml:trace contextRef="#ctx0" brushRef="#br1" timeOffset="88082.0482">23772 5330 125,'0'0'42,"0"0"1,-4-16-1,4 16-39,0 0-3,-1-13 0,1 13 0,-7-15-16,17 21-8,-27-24-5,17 18-14,-22-17 0,3 9-1,-11-9 2</inkml:trace>
  <inkml:trace contextRef="#ctx0" brushRef="#br1" timeOffset="93601.1256">19481 6436 100,'-24'-8'39,"24"8"1,-10-31-1,19 9-34,18-5-1,16 3-2,8 2-3,6 2-4,13 18-23,-8-5-11,6 12 1,-8-1-3,4 10 1</inkml:trace>
  <inkml:trace contextRef="#ctx0" brushRef="#br1" timeOffset="94022.3283">20481 6054 77,'5'-24'35,"4"7"2,-5-4-1,6 9-20,-9 1-10,-1 11-1,0 0 0,-3 22-1,-9 0 2,1 9-4,-5 7 2,-3 8-3,0 5 0,0 3 0,-1 2 0,3 0 0,-1-3 0,3 0 0,5-12-1,4-3 1,7-10-1,10-8 1,10-11-1,9-7 0,9-8-2,6-9 0,10 1-3,3-11-3,19 10-15,-10-17-17,11 9 1,-10-8-1,5 5 2</inkml:trace>
  <inkml:trace contextRef="#ctx0" brushRef="#br1" timeOffset="94193.9294">21154 6270 102,'-17'12'38,"-11"-2"2,6 10-2,-9 2-32,4 6-3,1 3 0,4 6-1,2 2-1,5-1-2,10 0-2,5-10-4,24-2-28,-4-16-4,15-6 1,-1-15-3</inkml:trace>
  <inkml:trace contextRef="#ctx0" brushRef="#br1" timeOffset="94349.9304">21179 6183 103,'-33'-40'39,"9"12"0,-1 0-2,12 4-33,13 24-13,13-21-26,19 18-4,5-4 2,15 8-3</inkml:trace>
  <inkml:trace contextRef="#ctx0" brushRef="#br1" timeOffset="94646.3323">21605 6297 112,'-40'20'40,"6"5"0,-3-11-1,14 2-36,3 2 0,11-1-1,8-1-1,11 0 0,11-1-1,10-1 0,7 0 0,6-1 1,0-2-1,-1-1 0,-6 1 0,-7 0 0,-12 1 0,-11 4 0,-14 1 0,-11 2 1,-7 3-1,-5-3 0,0 3-4,-3-9-1,16 8-12,-4-23-21,21 2-1,20-24-2,15-3 1</inkml:trace>
  <inkml:trace contextRef="#ctx0" brushRef="#br1" timeOffset="94864.7337">22102 5831 107,'-32'6'41,"12"30"-1,-9 1-1,6 24-34,-3 8 1,8 11-2,3 0-1,4 6-3,4-2-1,2-7-1,5-2-6,-6-21-12,14 1-19,-9-20 0,9-6-1,-8-29 1</inkml:trace>
  <inkml:trace contextRef="#ctx0" brushRef="#br1" timeOffset="95051.9349">21808 6342 113,'-19'-12'39,"19"12"2,0 0-2,28 0-34,6 3-4,12-2-2,13 7-11,-3-17-12,16 10-16,-5-7 1,6 5-2,-10-3 0</inkml:trace>
  <inkml:trace contextRef="#ctx0" brushRef="#br1" timeOffset="95410.7372">22389 6486 107,'0'0'36,"13"13"2,10-16-4,14-3-32,6-6 0,5-1-1,-4-6 0,-4-2-1,-7-1 1,-11-1 0,-13 0 0,-9 5 1,-15 1 1,-7 8-1,-14 6 2,-3 9-1,-10 8 0,1 8 0,0 5 0,7 4-1,9 3 0,13 3-1,17-5-1,19-6-1,19-4-2,11-11-2,17 1-5,-2-20-13,15 6-16,-11-16-2,4 4 2,-18-9 0</inkml:trace>
  <inkml:trace contextRef="#ctx0" brushRef="#br1" timeOffset="95738.3393">22956 6432 103,'-18'-10'38,"6"16"1,-11-1-1,7 12-29,-7 0-4,5 8 0,-4-1-1,7 5 0,-2-3-2,7-3 0,2-4-1,7-5 1,1-14-1,18 4 1,3-17-2,3-7 0,4-6 0,4-4 0,0-5 0,-3 3 0,-4 1 0,-4 5 0,-4 10 0,-17 16 0,13-2 0,-14 15 0,-3 10 0,-2 7 0,0 5 0,1 2-3,10 3-3,-1-12-4,20 8-13,-11-22-11,20 1-7,-2-17 1,13-4 0</inkml:trace>
  <inkml:trace contextRef="#ctx0" brushRef="#br1" timeOffset="95909.9404">23360 6418 104,'-1'-12'39,"-13"1"0,2 18-1,-7 5-31,4 13-1,-6 5-2,6 7-1,2 2-2,3 0-1,7 2-4,-1-17-13,20 5-20,-9-19-2,14-3-1,-3-17-2</inkml:trace>
  <inkml:trace contextRef="#ctx0" brushRef="#br1" timeOffset="96299.9429">23545 6187 114,'-8'-11'40,"5"22"1,-8-2-1,14 20-35,-7-5-2,4 6-1,-2 3 0,-2 3 0,-1 2-2,-5 2 1,-2-1 0,-2-3-1,-1-3 1,1-4 0,1-8-1,6-4 2,7-17-2,12 1 0,5-10 0,7-11 0,5-5 0,4-7 0,2-1 0,-1 0 0,-4 3 0,-6 4 0,-5 7 0,-4 7 0,-15 12 0,15 4 0,-12 11 0,-2 4 0,6 9-5,1-1-1,9 9-3,-3-16-12,28 9-15,-6-16-5,19 1 1,-2-15-1</inkml:trace>
  <inkml:trace contextRef="#ctx0" brushRef="#br1" timeOffset="96736.7457">24209 6371 111,'-31'-9'40,"3"14"1,-11-2 0,19 11-34,-14 3-2,9 7-1,3 3-1,9 4 0,10-1-3,7-2 0,10-6 0,7-6 0,5-9 0,4-7 0,1-8 0,1-10 0,-1-6 0,0-2 0,-3-3 0,-4 0 0,-1 6 0,-7 4 0,-3 11 0,-13 8 0,7 15 0,-10 13 0,-7 11 0,-4 13 0,-3 8 0,0 9 0,-5 3 0,0 1 0,0-1 0,-2-6 0,1-9 0,-2-7 0,-2-11 0,-1-10 0,2-13 0,0-11 0,5-9 0,3-21-8,19 8-14,-8-32-5,31 8-9,-2-19-6,24 4-1,1-5 1</inkml:trace>
  <inkml:trace contextRef="#ctx0" brushRef="#br1" timeOffset="96892.7467">24568 6616 123,'21'7'43,"-21"-7"-1,15 2-1,0-4-40,-15 2-3,22 0-9,-21-14-12,21 17-4,-20-16-16,-2 13 1,5-23-2,-15 11 2</inkml:trace>
  <inkml:trace contextRef="#ctx0" brushRef="#br1" timeOffset="99872.3658">20071 7838 105,'-29'-1'40,"16"1"0,6-11-1,23-1-38,12-4-2,19-7-2,18 2-2,3-13-23,20 10-11,3-5 1,8 5-1,-6-2 0</inkml:trace>
  <inkml:trace contextRef="#ctx0" brushRef="#br1" timeOffset="100168.7677">21097 7374 90,'9'-22'39,"-8"1"0,-1 21 1,0 0-33,-14 6-2,0 20 1,0 21-1,-10 13-3,1 12-1,-5 5 0,4 2-2,4 0 0,5-10-3,13 0-5,-2-25-30,26-11 0,0-19-1,14-9 0</inkml:trace>
  <inkml:trace contextRef="#ctx0" brushRef="#br1" timeOffset="100387.1691">20775 7334 114,'-38'-20'42,"23"10"1,12-7-4,31 5-33,17-3-4,19-2 0,13-3-2,10-2-2,10 6-3,-6-8-15,11 25-8,-25-4-13,-7 13 1,-20 3-2,-9 14 3</inkml:trace>
  <inkml:trace contextRef="#ctx0" brushRef="#br1" timeOffset="100558.7702">21452 7660 110,'-23'40'40,"8"3"1,-5-9-2,14-1-35,-2-3-4,8-8-3,13 5-16,-13-27-16,30 10-5,-5-20 0,13-5-1</inkml:trace>
  <inkml:trace contextRef="#ctx0" brushRef="#br1" timeOffset="101135.9739">21613 7301 113,'-21'-10'39,"11"18"4,-2-4-3,24 10-36,-7 0 1,11 5-2,2 3 0,2 6-2,-1 3 1,-4 5 0,-7 4-2,-5 5 0,-7-1 0,-3 0 0,-3-4 0,2-4 0,2-10 0,9-11 0,7-14 0,10-13 0,8-10 0,1-11 0,4-3 0,-3-7 0,-1 1 0,-4 4 0,-8 8 0,-4 7 0,-7 11 0,-6 12 0,0 0 0,-6 27 0,0 0 0,1 5 0,4 3 0,5-1 0,7-5 0,11-7 0,10-13 0,7-9 0,7-14 0,6-7 0,1-8 0,-6-5 0,-3 1 0,-12 2 0,-5 8 0,-11 5 0,-16 18 0,0 0 0,-9 22 0,-7 7 0,-3 9 0,0 5 0,1 6 0,2-4-5,17 10-13,-7-28-6,31 11-6,-8-25-12,19-6 1,-1-18-1,11-7 3</inkml:trace>
  <inkml:trace contextRef="#ctx0" brushRef="#br1" timeOffset="101463.576">22455 7560 111,'-15'12'40,"19"8"2,3-7-2,30 3-35,0-7-2,16-2 0,6-8-1,5-5 0,-3-7-1,-5-7 0,-11-4 0,-9-5-1,-13-2 1,-15 0-1,-12-1 1,-13 8-1,-10 9 0,-10 8 2,-7 12-2,-4 15 0,-1 8 0,5 12 0,7 10 0,13 0 0,17-2 0,19-6-3,26 4-13,4-30-8,36 10-4,-8-29-15,23-1 0,0-17-1,6-1 1</inkml:trace>
  <inkml:trace contextRef="#ctx0" brushRef="#br1" timeOffset="108592.8217">20558 8614 65,'0'0'36,"0"0"0,0 0 0,-7 14-23,-8-6-5,7 8-1,-7-1-3,1 7 0,-5-2-2,3 1 0,0 0-1,3-1 1,3-3 1,3-1-2,2-4 1,5-12-2,1 11 1,-1-11-1,18-13 0,-2-5-1,2-7 0,2-4 1,0-6-1,-1 0 0,-1 1 2,-2 4 0,-6 5 0,-4 9 0,-6 16 0,0 0 0,0 0 0,-17 25 0,6-4-1,1 2 1,2 1 0,8-3 0,7-7 0,10-10 0,17-9 0,12-10 0,11-7 0,6-3 1,0-2-1,-5 3-1,-7 2 1,-9 9-1,-16 11 1,-14 10 0,-15 11-1,-12 8 0,-5 6 0,-3 2 1,3 4-1,1-1-2,10 0 0,6-10-5,21 4-8,-2-24-15,22 6-9,-1-14-1,11 0-1,0-14 2</inkml:trace>
  <inkml:trace contextRef="#ctx0" brushRef="#br1" timeOffset="109045.2246">21382 8292 89,'0'0'35,"3"-11"0,-3 11-1,-15 18-32,7-2-1,-1 5-2,-2 2-2,12 12-29,-4-3-3,9 5 0,1-2-1</inkml:trace>
  <inkml:trace contextRef="#ctx0" brushRef="#br1" timeOffset="109731.629">21589 8644 85,'0'0'37,"15"-6"0,-15 6 1,-13 13-30,-4-2-3,-1 9 0,-5 1-2,-1 8 0,0-1 1,2 5-2,3-4 1,5-2-2,6-3 2,8-5-2,6-9 1,10-11-3,8-10 0,4-10 1,5-8-2,0-6 2,-1-5-2,-4-1 2,-4-1-1,-7 5 1,-9 8 0,-4 10 0,-4 19 0,-8-11 1,8 11-1,-12 25 1,10-4 0,5 4 0,6-1 0,9-2 0,8-7 0,8-7 0,8-9 0,4-6 0,4-9 0,-2-6 0,-2-2 0,-6-3-1,-7 3 1,-8 4-1,-9 9 1,-16 11-1,0 0 0,-8 26 0,-8 2-1,-1 5 1,-2 10-2,2-2-4,12 10-9,-9-21-10,27 6-14,-5-16-1,20-2 0,1-15-1</inkml:trace>
  <inkml:trace contextRef="#ctx0" brushRef="#br1" timeOffset="110574.0344">22210 8711 96,'-3'10'40,"3"-10"-1,21 12 0,7-12-35,13 0-1,3-5 1,7 1-2,-3-7 0,-2 1-1,-8-5-1,-8-1 1,-12-3-1,-10 0 1,-11-1-1,-7 0 1,-9 3-1,-4 4 1,-8 7-1,-3 8 1,-3 9-1,0 10 1,0 8 0,7 6 2,7 3 0,10 1-1,17-2 0,15-8-1,17-10 1,11-9 0,14-10-2,5-6-1,2-9-1,-2-6 2,-8-5-2,-11 1 3,-10 3-3,-11 3 2,-13 6 0,-13 13 0,0 0 1,-27 8-1,4 10 2,-5 10-1,0 3 0,3 2-1,3-1 2,7-5-2,10-5 2,11-10-4,11-11 1,10-12 1,7-9-2,3-8 3,2-7-3,2-4 3,-6-1-3,-4 4 3,-8 5-1,-8 8 0,-8 12 0,-7 11 0,0 0 0,-19 26 1,8-2-1,0 5 1,7 1 0,5-1 0,13-7-1,10-8 2,13-12-2,12-9 0,6-11 0,5-10-2,3-12 0,0-10 1,-5-6 1,-6-4-1,-7 1 1,-10 3 0,-10 9 0,-9 11-1,-10 18 1,-6 18-1,-20 22 1,-2 18-1,-5 16 1,-2 8 1,0 9-1,3 2 1,9-4-2,4-7-2,12-8-3,-3-21-9,22 2-8,-18-27-17,17-3 0,-11-24-2,6-3 2</inkml:trace>
  <inkml:trace contextRef="#ctx0" brushRef="#br1" timeOffset="110745.6355">23286 8492 107,'-20'-30'41,"-3"1"0,17 19-1,6 10-33,14 0-4,21 5-2,14 2-2,17 9-5,2-10-11,30 23-9,-18-9-15,13 7 0,-12-2-1,0 7 1</inkml:trace>
  <inkml:trace contextRef="#ctx0" brushRef="#br1" timeOffset="110901.6365">24120 8810 104,'-19'22'45,"-16"-16"0,8 2-1,-8-4-27,12-14-17,8 2 0,-6-13-16,21 21-8,-27-22-6,27 22-14,-35-7 0,2 10-2,-14 1 3</inkml:trace>
  <inkml:trace contextRef="#ctx0" brushRef="#br1" timeOffset="124582.9242">20282 10607 113,'3'-27'41,"14"12"0,0-13-3,10 5-39,16 6-3,3-5-5,12 20-29,-8-2-1,10 14-1,-4-6 0</inkml:trace>
  <inkml:trace contextRef="#ctx0" brushRef="#br1" timeOffset="125160.1279">21335 10135 89,'-14'-1'35,"0"12"1,-10 4 1,2 18-30,-9 2-2,1 22 2,-11 6-2,-1 12-1,-4 5-2,2 2 0,1-7-1,4-7 0,6-12 0,8-13 0,9-19 0,16-24 0,4-10-1,16-23 1,7-17 0,6-14 0,4-14 1,4-11-1,3-9 1,0-1-1,-1 5 2,-3 10-3,-4 14 2,-5 16-1,-2 21 0,-3 23-1,-5 25 1,-6 23-1,-5 19-1,-2 14 2,-1 14-2,0 7 2,0 3-3,2-4 1,3-4-3,2-16-1,6-5-3,-5-23-5,10-5-25,-13-21-2,5-7 1,-17-10-1</inkml:trace>
  <inkml:trace contextRef="#ctx0" brushRef="#br1" timeOffset="125596.9307">21239 10561 101,'-37'-17'38,"1"1"1,18 13-1,6-12-29,26 9-4,14-7-1,21-3-1,19-5-1,16-4-3,12-4 3,6 0-4,0 3 3,-8 4-2,-11 7 2,-16 7-4,-25 8 3,-20 7 1,-20 7-2,-18 5 4,-14 7-3,-9 1 1,-7 1-2,-1 1 4,7-3-2,7-1 0,14-6 0,15-6 0,18-7-1,15-5 1,15-5-1,6 0 0,2 0 1,-3 3-1,-8 7 1,-13 8 0,-20 9-1,-16 8 1,-16 5-1,-11 2 0,-5 0 0,-2-5-1,5-4-2,9-15-2,28-14-9,-5-13-10,41-11-16,4-21 0,22-5-1,3-16-1</inkml:trace>
  <inkml:trace contextRef="#ctx0" brushRef="#br1" timeOffset="125815.3321">22356 9910 120,'-25'-18'40,"8"27"2,-8 11-2,13 16-35,-3 20-2,7 13 0,2 12-1,3 13-2,-3 8 0,2-3 0,3-2-4,2-10 1,10-10-4,-4-28-8,22-3-20,-7-31-6,18-12 1,0-27-1</inkml:trace>
  <inkml:trace contextRef="#ctx0" brushRef="#br1" timeOffset="126298.9352">22575 10223 119,'-43'11'43,"-15"10"-3,7 20 1,-3 3-37,6 5 0,9-1-2,11-3 0,12-5-2,14-5 0,11-7 0,14-11 0,13-9 0,8-8 0,7-6 0,1-4 0,1-5 0,-4 0 0,-3 1 0,-7 1-4,-4 8 0,-11 1-2,1 8-1,-10-1 0,5 9 0,-8-3 0,6 7 1,-9-4 2,3 1 1,-3-2 2,-9-11 2,18 11 0,-18-11 1,17-5 0,-17 5-1,12-15 1,-12 15-1,10-15 1,-10 15 1,0 0 0,0 0 1,-18 25 0,4-5 1,2 5-1,-4-1 0,4 3-2,2-5 0,6-5-2,6-7-1,-2-10-3,26-6-6,-12-20-20,15 2-10,-6-14 1,6 0-2,-11-11 3</inkml:trace>
  <inkml:trace contextRef="#ctx0" brushRef="#br1" timeOffset="126454.9362">22847 10172 118,'-14'-12'42,"-5"3"-2,19 9-3,-10 9-31,10-9-3,13 10-1,-2-8-4,8 4-4,-6-13-14,17 13-19,-7-9-2,9 9 1,-3-7-1</inkml:trace>
  <inkml:trace contextRef="#ctx0" brushRef="#br1" timeOffset="126813.7385">23266 10382 113,'-11'33'39,"0"10"5,-12-7-3,6 3-36,-1-2-1,7 0-1,0-4 0,4-2-2,3-4 1,5-5-2,2-7 0,-3-15 0,15 9 0,-3-16 0,3-8 0,2-6 0,4-8 0,0-4 0,3-4 0,-2-1 0,-1 2 0,-3 6 0,-4 5 0,-3 10 0,-11 15 0,0 0 0,8 17-3,-10 7 1,3 11-2,-1-2-3,14 14-7,-9-16-16,22 8-11,0-16 1,17 1 0,-1-16 1</inkml:trace>
  <inkml:trace contextRef="#ctx0" brushRef="#br1" timeOffset="127281.7415">23857 10411 101,'-16'-19'40,"-15"3"2,2 24-3,-18 5-27,8 21-3,-5 4-4,7 9 0,6-1-3,13-1-2,14-7 0,14-9 0,15-16 0,15-14 0,6-13 0,9-9 0,-1-10 0,-1-6 0,-6-2 0,-10 3 0,-7 6 0,-12 8 0,-7 12 0,-11 12 0,-9 27 0,-10 13 0,-10 21 0,-10 18 0,-10 15 0,-5 9 0,-3 3-3,0-2 1,4-10 1,8-12-1,6-18 1,14-22 0,11-24 2,14-18 0,9-26-1,10-13 1,10-19 0,4-12 1,10-11-1,1-5-3,6 6-3,-13-2-9,13 28-8,-29-5-5,5 33-16,-19 10 0,-7 16 0,-18 31 2</inkml:trace>
  <inkml:trace contextRef="#ctx0" brushRef="#br1" timeOffset="127952.5458">21449 11673 82,'11'4'38,"-11"-4"-1,19-14 1,-19 2-32,13 5-1,-13 7-1,0 0 1,0 0-2,-12 18 3,-12 12-3,-6 11 0,-8 4-1,0 5 0,0-2 0,7-3-2,8-10 1,14-12-2,9-23 1,24-6 1,8-17 0,9-9 2,5-6-3,0-3 1,1 0-1,-5 2 1,-4 6-1,-8 9 0,-8 13 0,-7 9 0,-8 14 0,-7 17 3,-10 16-3,-7 17 0,-8 14 0,-7 14 1,0 5-1,-1 4-2,4-5 2,6-11-3,11-13 3,10-16 0,14-22 0,15-23-1,11-19 2,12-20-2,8-18 0,4-12-1,6-8-3,-4-14-7,11 12-9,-20-9-5,7 17-15,-15-4 0,1 21 0,-13-1 3</inkml:trace>
  <inkml:trace contextRef="#ctx0" brushRef="#br1" timeOffset="128342.5483">22351 11684 104,'0'-19'39,"0"19"2,-18-4-2,-4 11-32,2 4-3,0 13 1,-4 5-2,-2 8-2,1 5 1,1 4-1,3 0 0,7-1-3,7-5 3,12-10-4,11-11 4,14-14-1,13-12 0,9-11 0,5-12-1,1-3 4,-1-9-3,-4-2 3,-11 4-4,-7 5 4,-12 8-3,-6 8 2,-17 19-2,0 0 0,5 22 0,-10 7-2,-2 8 2,1 1-4,6 3 2,2-3-5,17-4 1,0-25-12,28 5-5,-8-26-16,24-1-1,-5-22 0,12-1 1</inkml:trace>
  <inkml:trace contextRef="#ctx0" brushRef="#br1" timeOffset="128638.9502">23162 11609 103,'-28'-4'41,"7"16"1,-10-3-3,11 12-29,-2-2-6,8 4 0,5 2-3,7 4 1,5-2-1,5-1-1,6-5 0,7-2-3,4-4 3,2-5-3,1-3 3,-1-6-2,-2 1 2,-4-1 0,-1-1-1,-7 2 1,-13-2-2,0 0-1,9 17-3,-20-18-7,15 13-13,-18-18-14,14 6 0,-15-23 0,16-3 2</inkml:trace>
  <inkml:trace contextRef="#ctx0" brushRef="#br1" timeOffset="128810.5513">22889 11139 115,'-42'60'39,"20"10"-2,15-4-9,15-8-50,41 8-18,6-11 2,24 2-3,-1-11 1</inkml:trace>
  <inkml:trace contextRef="#ctx0" brushRef="#br1" timeOffset="128950.9522">23700 11945 110,'-29'3'39,"2"-9"-11,8 1-12,-10-17-48,24 6-9,-2-11-2,7 4 0</inkml:trace>
  <inkml:trace contextRef="#ctx0" brushRef="#br1" timeOffset="129933.7585">23210 11871 30,'0'0'31,"0"0"0,0 0 1,0 0-15,-16-11-6,16 11-4,0 0-1,0 0 1,0 0-1,-4-13 2,4 13-3,4-13 3,-1 1-3,-3 12 2,11-14-3,-11 14 2,12 8-3,-7 5-4,-5 5 3,-2 8-4,-5 4 3,-2 3-3,-5 1 3,-2-4-3,-2-4 2,-2-6 0,1-6-3,-3-19-9,22 5-24,-18-21-3,15 3 0,0-12-1</inkml:trace>
  <inkml:trace contextRef="#ctx0" brushRef="#br1" timeOffset="130448.5618">19514 12923 100,'-1'11'42,"1"-11"-1,29 7-6,9-18-29,21-8-4,20-4-4,7-17-15,26 16-7,-13-15-17,8 9-1,-11 0-3,-4 15 2</inkml:trace>
  <inkml:trace contextRef="#ctx0" brushRef="#br1" timeOffset="135565.3946">20494 12814 64,'-17'16'36,"4"10"0,-4-1-1,10 14-27,-3 0-3,12 12 0,-1 0-3,5 10 0,2 0-1,1 1-1,-1-3 1,0-3-1,-3-7 1,-1-7 1,-2-10 0,-1-12-1,-1-20 1,0 0-1,3-31 0,3-9 0,1-14-1,3-14 1,4-13 0,1-9-1,3-1 1,1 3 0,1 6-1,0 11 1,1 11 0,-2 13-1,1 18 0,2 13 0,-1 12 1,1 12-1,-1 6 0,-2 9 1,-3 7-1,-7 7 1,-9 6-1,-8 5 0,-10 4-2,-8-1 1,-3 0-3,-7-9-2,9 7-18,-5-22-15,16-1 2,2-18-2,14-8 3</inkml:trace>
  <inkml:trace contextRef="#ctx0" brushRef="#br1" timeOffset="136282.9992">20936 13013 44,'17'-5'33,"-2"8"2,-15-3 0,10 22-15,-19-8-12,2 12-1,-11 0 0,3 12-2,-7-1-1,1 4-1,-2-3 0,3-1-1,3-6-1,5-5 0,6-10 1,6-16-1,0 0 0,21-20 0,-1-8 0,3-6 1,3-7-1,1-2 0,-1-2 0,-2 2 0,-2 8-1,-4 7 0,-1 8 0,-1 8 0,0 9 0,2 5 0,4 5 0,3 1 0,7 1 0,6-3 0,7-5 0,3-4-1,3-3 0,-1-2 1,-4-1-1,-7 1 1,-10 3-1,-13 4 1,-16 1 0,-9 13 0,-13-1 0,-10 3 1,-6 3-1,-2 2 0,-2 5 0,2 5 1,3 1 0,8 2-1,7 2 1,10-1 0,7-1-1,12-6 1,9-6 0,7-10-1,7-9 1,3-9-1,2-10 1,1-9 0,-3-5 0,-3-7 0,-4-3 0,-2-1 0,-2 1-1,-6 4 1,-1 7 0,-4 9-2,-11 21 1,13-5 0,-15 25-1,-3 10 0,-3 10-1,-2 3-1,3 5-2,3-7-1,9 1-6,-1-22-14,24 3-13,-2-22 0,17-1 0,-2-17 2</inkml:trace>
  <inkml:trace contextRef="#ctx0" brushRef="#br1" timeOffset="136517.0007">21862 13099 82,'-21'-12'37,"5"10"1,-10-6 0,7 13-29,-6 0-4,3 11 1,-3 3-3,7 12 1,-1 2-2,10 3-1,8-3-1,9-4-1,13-8-2,8-12-2,13-8-4,-3-28-17,22 1-13,-8-17 1,9-1 0,-14-17 0</inkml:trace>
  <inkml:trace contextRef="#ctx0" brushRef="#br1" timeOffset="136688.6018">22216 12611 91,'-13'1'38,"7"31"0,-9 9 2,2 20-33,-3 7-4,3 8 0,1 3-3,0 1 0,3-3-4,-3-16-9,12 3-25,-7-24-1,12-3-1,-8-22-1</inkml:trace>
  <inkml:trace contextRef="#ctx0" brushRef="#br1" timeOffset="137016.2039">21961 12933 98,'0'0'39,"-20"-5"0,24 16-1,-4-11-35,18 18-2,2-12-2,5-5 1,8-5-1,1-3 0,5-3 0,-1-3 1,-2 1 0,-5-2 0,-5 2 1,-4 5 1,-10 6 0,-12 1 0,12 23 0,-13 4 0,-5 6 0,-2 9 0,0 4-2,0 3 0,0 2-2,1-9-2,8 0-8,-9-27-13,20-1-16,-12-14 1,33-23 0,-11-16-1</inkml:trace>
  <inkml:trace contextRef="#ctx0" brushRef="#br1" timeOffset="137156.6048">22385 12627 105,'-48'-21'40,"5"17"-1,-1 5-5,11-9-51,17 22-22,-1-5 0,25 7-3,6-5 1</inkml:trace>
  <inkml:trace contextRef="#ctx0" brushRef="#br1" timeOffset="137983.4101">22729 12892 59,'0'0'35,"-21"-16"0,21 16 0,-28-8-18,15 16-11,-9 0-1,4 9 0,-5 2-2,1 5 1,0-1-2,5 3 1,5-3-1,7-4 0,7-5-1,10-2 0,6-6 0,6 0 0,1 0-1,1 0 1,-3 2 0,-5 3 0,-5 4-1,-7 5 1,-8 2-1,-8 4 1,-5 0-1,-1-1 0,-1-2-1,2-6-2,4-4 0,11-13-2,0 0-5,4-22-28,22 0 1,1-15 0,15 2 0</inkml:trace>
  <inkml:trace contextRef="#ctx0" brushRef="#br1" timeOffset="138170.6113">23021 12897 75,'15'-5'38,"-15"5"-2,0 0 2,-19 13-23,9 12-8,-9 3-3,5 5-1,-1 5-1,1 2 0,5-1-3,2-6-2,11 4-7,-6-18-28,16-4 0,-3-17-1,10-2 0</inkml:trace>
  <inkml:trace contextRef="#ctx0" brushRef="#br1" timeOffset="138607.4141">23164 12722 102,'0'0'39,"-11"-19"1,14 29-3,-3-10-32,5 20-2,2-5-1,2 6 0,1 5-2,-1 5 1,-5 8-1,-1 2 1,-6 3-1,-4 3 1,-4-1-1,-3-1 1,-4-6-1,3-6 0,1-9 0,5-8 1,9-16-1,0 0 0,14-23 0,6-7 0,10-9 0,1-6 0,6-5 1,-1 1-1,0 3 0,-3 5 0,-8 9 0,-4 12 0,-7 13 0,-14 7 0,9 26 0,-12 3-1,-1 9 1,-1 4-2,4 7 0,4-3-2,12 0-2,4-14-4,27 7-19,-1-22-12,22-5 2,-1-16 0</inkml:trace>
  <inkml:trace contextRef="#ctx0" brushRef="#br1" timeOffset="139091.0172">24008 12973 107,'-27'-20'39,"-17"-5"1,3 17-10,-10-7-24,4 8-1,-1 7 0,4 9-2,4 11-1,5 7 0,7 6-1,8 6 1,8 1-3,10-3 2,11-3-1,9-9 0,13-10 0,8-10 0,7-11 0,4-10-1,0-8 1,-4-5-1,-4-6 2,-7-2-2,-9 1 1,-7 4 0,-8 6 0,-6 8 0,-5 18 0,0 0 0,-15 25 0,2 13 0,-3 18 0,-2 11-1,-3 11 1,-3 7-1,2 3 0,0-1 1,-2-3-1,1-4 1,-3-10 0,-2-9 1,-4-9-1,-4-9 1,-3-12-1,-4-12 1,1-12-1,3-11 0,5-15-1,9-11-1,11-8-3,5-18-9,28 8-8,-3-22-5,25 12-14,0-11 0,20 9-1,-2-4 2</inkml:trace>
  <inkml:trace contextRef="#ctx0" brushRef="#br1" timeOffset="139247.0182">24099 13212 110,'-9'24'42,"-11"-14"-1,11 9-1,-8-10-42,5-19-15,22 18-7,-13-25-10,17 13-9,-4-12 1,11 6-1</inkml:trace>
  <inkml:trace contextRef="#ctx0" brushRef="#br1" timeOffset="146423.0642">20830 13541 55,'-13'-23'34,"3"15"-2,-7 18 1,6 19-30,-15 22-1,2 22 2,-9 15-1,-2 19 2,-4 5-2,7 5 1,3-6-1,18-6-1,11-15-2,16-16-2,25-10-18,14-29-15,25-12-1,4-21-2,13-10 1</inkml:trace>
  <inkml:trace contextRef="#ctx0" brushRef="#br1" timeOffset="146766.2664">21237 13781 67,'-11'6'37,"-4"-6"-2,7 12 1,-3 1-31,6 16-1,-2 8-1,4 17-2,-3 13 0,-2 13-2,-1 11-2,0-3-1,5 1-6,-8-23-10,12 1-15,-5-23-2,11-12 2,-6-32 0</inkml:trace>
  <inkml:trace contextRef="#ctx0" brushRef="#br1" timeOffset="146953.4676">21185 14207 73,'-10'-23'39,"10"23"-2,-7-23-5,7 23-24,14-3-3,7 0-2,6-6-2,8-6-3,9-3-1,3-10-2,11 4-6,-11-12-24,15 8-1,-12-9-1,2 6 2</inkml:trace>
  <inkml:trace contextRef="#ctx0" brushRef="#br1" timeOffset="147125.0687">21679 13635 81,'-28'21'39,"9"22"-2,-7 10 1,9 25-33,-7-2-4,4 6-1,5 1-3,0-5-2,9 4-11,-2-23-23,18-8 2,5-26-1,21-8 0</inkml:trace>
  <inkml:trace contextRef="#ctx0" brushRef="#br1" timeOffset="147359.0702">22218 13603 85,'-34'30'38,"1"21"0,-12 7-1,-3 17-35,-3 8-1,0 10-1,1 1-1,4-7-2,11-5-5,2-21-29,25-11 0,6-29-1,23-14 0</inkml:trace>
  <inkml:trace contextRef="#ctx0" brushRef="#br1" timeOffset="147827.0732">22277 13855 80,'-19'27'39,"-5"-4"-2,8 12 2,-8-6-34,10 6-2,2-4-1,5 1 0,3-2 0,2-1-2,4-6 1,2-6-2,-4-17 1,22 11 0,-4-19-1,1-8 1,2-9 0,0-2 1,0-4-2,-3-1 2,-4 4-1,-2 3 1,-4 8-1,0 6 2,-8 11-2,13 3 0,-10 10 0,2 7-1,0 7 1,-1 3-1,2 2 1,-1-1 0,-1-2 0,2-8 0,2-8 0,4-10 1,3-12 1,2-11-1,3-11-1,2-6 2,2-5-1,-1-3 0,0 1-1,-4 1-3,2 15-9,-18-10-9,12 23-17,-15-1-2,0 16-1,5-19 1</inkml:trace>
  <inkml:trace contextRef="#ctx0" brushRef="#br1" timeOffset="148154.6753">22794 13475 86,'1'-24'40,"13"13"-1,-3-2 1,14 17-33,-8 10-3,7 16 1,-4 13-2,0 16 1,-8 8-3,0 11 2,-9 4-3,-3 4 1,-8-2-1,-4-1-1,-7-6 0,-4-7-1,-3-7-1,-1-15-2,5 1-8,-12-32-10,25 7-8,-10-26-10,19 2 0,-8-35 0</inkml:trace>
  <inkml:trace contextRef="#ctx0" brushRef="#br1" timeOffset="148295.0762">22853 14186 94,'0'0'40,"-14"17"-2,14-17-7,-18-8-51,18 8-19,4-17-1,2 4-2,-6-10 0</inkml:trace>
  <inkml:trace contextRef="#ctx0" brushRef="#br1" timeOffset="309520.6351">13193 9148 28,'0'0'29,"0"0"0,0 0-9,11 11-5,-11-11-3,0 0-3,0 0-1,0 0-2,0 0-1,0 0-2,0 0 0,0 0 0,0 0-1,0 0 0,0 0 0,0 0-1,0 0 1,-3 11 0,3-11-1,0 0 1,0 0-1,0 0 0,0 0 0,0 0 0,0 0 0,0 0 0,0 0 0,0 0-1,-6-13 1,6 13-1,-10-1 1,10 1 0,-18 3-1,8 0 1,-4-2-1,1 1 1,-2-2-1,1 0 1,2-4-1,-1-1 0,-1-3 1,0 0-1,-1-1 1,-2-2 0,-5 2-1,-6 0 1,-8 0-1,-5 0 1,-9 3-1,-6-1 1,-8-1-1,-7 2 0,-4-1 0,-6 1 1,-5 2-1,-4-2 0,-7 1 1,-4 2-1,-6-2 0,-1 0 1,-6 1-1,-8-3 0,1-1 1,-2-4-1,1-2 0,0-1 1,0-5-1,-2-2 0,0-2 0,3-1 0,0 0-1,-1 0 2,-3 0-2,-5 1 2,-1 1-2,0 2 1,-1 1 1,-2-2-1,-5 1 0,-2 0 0,3-2 1,2 0-1,2-2 0,-2-2 1,-2-2-1,2 1 1,4-2 0,-2 0-1,0 0 0,-4 2 0,-1 0 1,3 2-1,2 0 0,5 2 0,1 0 0,7 2 0,8-1 1,17-1-2,17-3-1,16-12-22,29 7-13,15-9-1,28 1-2,14-11 0</inkml:trace>
  <inkml:trace contextRef="#ctx1" brushRef="#br1">16526 15060</inkml:trace>
  <inkml:trace contextRef="#ctx0" brushRef="#br1" timeOffset="310222.6396">12283 10108 52,'6'-17'37,"1"0"-1,8 13 1,-15 4-23,29 22-1,-23 8-4,6 25 0,-12 10-5,0 21 0,-7 12-3,-5 10-1,-4 8-3,-7 0-4,9 8-8,-8-15-26,12-8 1,1-19-1,14-17 1</inkml:trace>
  <inkml:trace contextRef="#ctx0" brushRef="#br1" timeOffset="310441.041">12338 10698 96,'1'18'40,"20"5"1,7-15-2,23-4-37,24-13-2,16-12-2,19-7-3,2-21-12,13 1-23,-1-9 2,1 1-1,-17-5-2</inkml:trace>
  <inkml:trace contextRef="#ctx0" brushRef="#br1" timeOffset="310628.2422">13384 10042 85,'-49'-5'40,"10"21"0,-5 14 0,9 25-25,-8 22-12,3 23 1,-8 16-4,1 10 1,3 3-4,5-8-3,24-3-11,10-32-24,32-21-1,21-36-1,39-27 2</inkml:trace>
  <inkml:trace contextRef="#ctx0" brushRef="#br1" timeOffset="310831.0435">14276 9693 101,'-77'86'42,"-14"20"-1,-1 25 0,-4 10-41,12 8 2,16 2-6,15-12-1,28-5-32,10-26-4,27-14-1,16-30-1</inkml:trace>
  <inkml:trace contextRef="#ctx0" brushRef="#br1" timeOffset="311283.4464">14523 10321 93,'-25'11'40,"-13"17"2,4 25 0,-10 7-38,11 9 0,4 3-2,9 0 1,10-4-1,12-7-1,14-13-1,12-16 1,14-17-1,10-14-1,7-16 1,2-13 0,1-12 0,-5-7 0,-8-4 1,-7 3-2,-11 5 1,-10 12 0,-9 15 0,-12 16 0,3 19 0,-6 15 0,0 12 0,6 6 0,6 1 1,10-5-1,10-12 1,9-15 1,8-21 0,6-18-1,-1-21 1,-3-16-1,-10-15 0,-11-11-1,-12-2-3,-19-12-15,0 23-22,-22 5-3,-2 29 2,-15 13-2</inkml:trace>
  <inkml:trace contextRef="#ctx0" brushRef="#br1" timeOffset="311891.8503">11947 12174 67,'22'-79'40,"2"11"-1,-14 6 1,1 14-31,-13 14-4,1 19-2,1 15 0,-17 20 1,3 14-2,3 22 1,1 13-1,3 15 1,0 10-2,5 6 1,0 1-1,3-2 0,2-9 0,1-13-1,1-20 1,5-16-2,1-22 1,2-20 1,0-20-1,-2-18 0,0-16 0,-3-18 1,-3-17-1,-5-11 0,-4-9 1,1 1-1,3 7 0,2 9 1,5 11-1,4 18 2,9 22-2,6 17 0,4 22 0,2 13 0,3 12 0,-5 11 0,-3 10 0,-6 8-2,-11 8 2,-9 7 0,-12 2-1,-14 1 1,-11 0-1,-9-8-2,3-5-1,-2-22-4,22 1-21,0-33-14,22-2 2,28-32-1</inkml:trace>
  <inkml:trace contextRef="#ctx0" brushRef="#br1" timeOffset="312734.2557">12598 12131 70,'25'1'40,"-10"20"-1,-23 8 1,0 16-29,-20 3-5,4 11 0,-5 2-3,3 0-1,3-2 0,6-5-1,3-8-1,4-8 0,7-12 0,3-15 0,0-11 0,14-23 1,-3-11 0,6-14 0,0-12 0,4-6-1,1-7 1,1 5 0,-2 7 0,0 8 0,-3 15-1,0 12 0,1 15 1,6 11 0,5 8-1,6 5 0,9-2 1,7 3-1,11-6 0,3-3 1,3-4-1,-3-4 0,-6-5 0,-6-1 0,-13-1 0,-11 1 0,-17-1 0,-13 10 0,-13-1 0,-12 8 0,-12 9 0,-7 6 1,-6 8-1,-1 5 1,0 5-1,7 2 1,5-2-1,12 0 2,15-7-2,17-8 0,17-15 1,21-12-1,14-14 1,12-15-1,11-12 1,4-12-2,-2-5 2,-8 0-1,-10 6 0,-19 8 0,-16 14 0,-16 15 0,-13 17 0,-26 27-1,-4 12 1,-7 12 0,1 7-1,2 6 0,12-1-2,12-12-2,25-7-2,13-26-3,31-4-9,2-31-23,26-7 2,0-27-3,10-2 4,-20-11 31,-8 3 8,-17 8 5,-30-4 12,-8 23 21,-30 5 2,-13 22 1,-19 7 1,8 22-30,-13 5-6,10 11-2,6 6-1,14 2-1,11 0-1,23-3 1,13-8-3,16-13-1,22-10-4,5-32-24,28-3-12,0-24 0,13-10-1</inkml:trace>
  <inkml:trace contextRef="#ctx0" brushRef="#br1" timeOffset="312905.8568">14725 11563 101,'-39'35'42,"4"28"1,-8 7-1,-3 15-39,14 6-1,10 6-2,4-2 0,8-8-4,10-6-4,-7-24-26,18-7-9,-6-24 1,11-12 0</inkml:trace>
  <inkml:trace contextRef="#ctx0" brushRef="#br1" timeOffset="313233.4589">14444 11928 78,'-29'-13'43,"16"23"-1,4 1 2,19 8-25,9-3-15,18 1-1,10-5-1,9-3-1,4-5 0,0-4 0,-3-3-1,-6-5 0,-10 0 0,-11-2 1,-6 0-1,-9 2 0,-4 2 0,-11 6 1,8 11-1,-9 10 0,-5 10 0,-1 10 0,-5 10-1,1 3 1,-2 2-1,0-5 0,5-7-3,1-24-8,23-9-28,-3-28-3,21-13 0,-2-25 0</inkml:trace>
  <inkml:trace contextRef="#ctx0" brushRef="#br1" timeOffset="313358.2597">15013 11647 107,'-48'-9'43,"-11"3"0,8 12-3,15 4-63,-4-15-20,40 5 1,0-10-2,42 3 0</inkml:trace>
  <inkml:trace contextRef="#ctx0" brushRef="#br1" timeOffset="313919.8633">15438 11760 91,'-29'-3'43,"-1"-5"-1,12 13 1,-4 3-40,12 6-3,2 7 2,1 8-2,0 4 1,2 4-1,5 1 1,8-6-2,7-5 2,11-8-1,11-7 1,12-8-1,9-4 0,3-1 0,-1-1 0,-7 4 0,-10 8 0,-16 9 1,-21 11-1,-20 8 0,-19 7 0,-11 2 0,-7 1 0,0-4 1,5-8-1,8-11-1,17-12-2,21-13-4,14-16-32,9-15-2,21-1 0,2-13-3</inkml:trace>
  <inkml:trace contextRef="#ctx0" brushRef="#br1" timeOffset="314138.2647">15949 11939 75,'4'-20'41,"-4"20"0,-10-6 0,10 6-25,-20 20-13,6 5 0,-4 12-1,-3 14 0,-5 5-2,3 8 2,2-2-2,7-3 0,11-7-5,4-21-4,26-12-30,-3-26-3,22-11 1,0-27-2</inkml:trace>
  <inkml:trace contextRef="#ctx0" brushRef="#br1" timeOffset="314528.2672">16019 11653 80,'-43'-24'39,"12"22"1,3 4-2,24 9-35,6 3-3,17 1 2,14 2-1,10 6 1,5 2 0,1 7 0,-6 0 1,-3 8 0,-14 1 1,-11 7-3,-14 3 3,-10 1-3,-9-2 2,-6 0-1,-1-7-1,3-5 1,5-9-1,8-12-1,9-17 1,22-15-1,7-14 1,12-10-1,9-7 0,4-9 0,2 2 0,-1 2 0,-7 9 0,-9 9 0,-10 13 0,-8 12 0,-10 14 0,-10 12-1,-6 12 0,-3 9-1,2 9-2,-1-2-4,19 14-22,-6-19-11,19 2 0,-1-18-2</inkml:trace>
  <inkml:trace contextRef="#ctx0" brushRef="#br1" timeOffset="314965.07">16934 11995 88,'-19'-31'40,"1"15"0,-12-7-2,5 24-31,-8 7-1,4 13-1,-1 9-2,6 10 0,4 3-1,10 2-1,7-6 1,10-5-1,8-12-1,11-9 1,3-16-1,5-12 0,0-11 0,0-6 0,-3-1 0,-4-2-1,-4 5 0,-8 7 1,-5 12-1,-10 11 0,4 25 0,-13 13 1,-11 21-2,-8 19 2,-8 14-1,-7 13 1,-4 2-1,-3 3 1,-1-6-1,5-13 1,6-17 1,10-22-1,12-25 1,18-27 0,2-14 0,17-24-1,11-16 1,10-19 0,9-13-1,2-13-2,4 0-9,-15-18-28,5 8-3,-17-14 0,-5 5-2</inkml:trace>
  <inkml:trace contextRef="#ctx0" brushRef="#br1" timeOffset="315791.8753">8883 5004 51,'26'-28'-1,"10"-4"4,-5-17 15,6 11 16,-11-10 0,6 15-7,-21-13-9,8 20-8,-18 0-3,-1 26-3,-20-9 0,-5 28-1,-10 13-1,-5 17 1,-6 15 0,-1 11-1,3 7 0,11 5-1,7 1 1,16-6-1,16-13 1,20-14-2,24-21 1,18-20-1,16-25 1,7-19 0,3-17-1,-4-15 1,-11-10-2,-14-4 1,-23-1-1,-24 1 1,-22 9-1,-18 5 1,-18 7 0,-6 13-1,-5 11 1,1 10-1,6 14 1,13 8-1,16 9-1,15-10-5,38 28-30,1-22-3,26 1 0,6-20-2</inkml:trace>
  <inkml:trace contextRef="#ctx0" brushRef="#br1" timeOffset="316010.2767">9933 4375 108,'-24'22'39,"-8"4"2,14 24-10,-4 12-29,9 17-2,0 16 2,4 9-3,-1 7 3,2 1-2,3-8-1,0-16-3,12-10-6,-11-35-27,23-17-2,-6-32 0,14-15-2</inkml:trace>
  <inkml:trace contextRef="#ctx0" brushRef="#br1" timeOffset="316150.6776">9736 4877 100,'-40'10'39,"1"-3"1,25 9-6,14-16-30,26-3-4,27-19-3,13-24-13,26 2-23,-1-18 1,15 0-2,-10-14 1</inkml:trace>
  <inkml:trace contextRef="#ctx0" brushRef="#br1" timeOffset="316493.8798">10377 4332 82,'-37'47'40,"-7"6"-1,9 22 0,-6 3-23,12 10-11,3 1-1,7 3-2,3-4 1,7-6-1,4-11 1,5-10-2,4-14 1,6-12-1,6-18 1,5-17-2,6-17-1,2-15 2,3-10-3,0-9 3,-1-3-3,-5 2 2,-4 8-1,-4 12 1,-8 19-1,-10 13 1,7 23-1,-7 8 0,1 14 0,1 5-1,10 5-1,3-10-6,23 5-23,-8-25-8,19-5 1,-5-22-1</inkml:trace>
  <inkml:trace contextRef="#ctx0" brushRef="#br1" timeOffset="317071.0835">10696 4997 91,'-11'26'41,"-2"-9"-1,20 4 1,-7-21-35,37 4-4,1-14 1,6-6-1,4-7 0,-5-6-1,-5-5-1,-10-2-1,-11-1 2,-13 4-1,-16 2 0,-8 3 0,-8 7 0,-4 8 0,-4 11 0,1 12-1,2 15 1,4 8 0,8 11 0,9 7 1,12 2 1,11-1-2,11-6 2,13-9-1,13-13-1,10-13 2,7-11-1,5-11 0,-3-8-2,-2-4 2,-9-4-2,-8 0 1,-12 2 1,-10 6-2,-11 7 1,-15 12 0,0 0-1,-10 22 1,-6 4 2,-2 10-3,-1 7 2,0 4-1,2-2 1,4-3-1,7-8 2,7-12-2,-1-22 1,25 3-1,-4-21 0,3-11 2,1-9-2,2-8 1,-1-5-1,0-4 1,1-3-3,0 4 2,4 4-3,4 1-10,17 24-24,-8 0-4,17 26 1,-6 7-3</inkml:trace>
  <inkml:trace contextRef="#ctx0" brushRef="#br1" timeOffset="317523.4864">9261 6318 102,'5'-36'38,"4"14"2,-17-1-3,-5 18-33,-13 9-1,-9 14 0,-13 9 0,-4 10 0,-3 5 0,1 3-1,8-5 0,11 0 1,15-7-2,20-10 2,20-11-2,20-6 0,14-6 0,10-3-1,1 1 1,-1 5-2,-6 6 2,-11 9 0,-18 15-1,-19 11 3,-19 7-3,-12 6 0,-9-3 0,-4-7 0,4-11 0,6-17-5,24-19-5,-7-35-23,44-12-7,6-29-2,26-11 2</inkml:trace>
  <inkml:trace contextRef="#ctx0" brushRef="#br1" timeOffset="317726.2877">9684 5906 97,'-24'29'39,"-8"9"3,11 20-2,-1 12-25,13-2-11,9 5-3,6 7-1,2 1 0,3-1 0,1 0-5,-8-15-7,6 4-26,-11-17-1,5-7-1,-10-23 2</inkml:trace>
  <inkml:trace contextRef="#ctx0" brushRef="#br1" timeOffset="318209.8908">9530 6406 109,'-20'-9'40,"20"9"2,-18 11-2,29-7-34,4-2-2,19-2-1,15-8 0,13-4-2,8-3 1,4-2-2,-1 1 1,-5 0 0,-11 4-1,-12 6 1,-16 5 1,-14 3-2,-15-2 0,1 18 0,-9-4 0,-1 4 0,0 5 0,0 4 0,5 3 0,4 4 0,4 0 0,6-2 0,4-4 0,4-8 0,5-8 0,4-11 0,3-10 0,2-13 0,2-9 0,2-11 0,-1-6 0,0-6 0,-2-2 0,-2 6 0,-4 5 0,-5 10 0,-6 14 0,-5 17 0,-7 17 0,-4 14 0,-3 13 0,-2 9 0,5 4 0,8-1 0,14-6-5,11-16-6,29-1-25,1-24-6,24-3 1,7-22-1</inkml:trace>
  <inkml:trace contextRef="#ctx0" brushRef="#br1" timeOffset="318490.6926">11629 5957 109,'-16'-60'37,"1"5"1,-12-15-1,10 4-34,-16 2-2,-3 14 0,-10 14 2,-7 23-2,-10 22 1,-5 29 1,-10 24 1,2 22 0,3 17 0,9 10-1,15 2-1,17 0 1,23-8-3,18-13 0,24-10-6,9-29-19,27-6-16,-7-21 0,6-7 0,-19-22-1</inkml:trace>
  <inkml:trace contextRef="#ctx0" brushRef="#br1" timeOffset="318677.8938">10876 6302 117,'-35'-10'41,"6"-7"1,29 17-2,12-16-36,16 5-1,18-3-1,17-2-2,13-2-2,11-5-4,18 14-24,-9-16-9,6 8-3,-10-10 1,3 3-2</inkml:trace>
  <inkml:trace contextRef="#ctx0" brushRef="#br1" timeOffset="318911.8953">12066 5610 81,'-7'-39'38,"-15"-4"2,-1 16 2,-16 2-22,1 20-15,-7 14-1,-5 23-1,-8 25-1,-2 18 2,-1 20-1,6 15 0,9 9-1,11-1 0,14-1 0,14-9-2,22-13-3,4-31-20,18-5-17,-11-29-1,5-11 0,-18-24-2</inkml:trace>
  <inkml:trace contextRef="#ctx0" brushRef="#br1" timeOffset="319052.2962">11307 6326 128,'-20'-10'44,"20"10"-2,35-11-1,18 2-41,24-5 0,13-6 0,20 8-23,-7-16-17,8 9-3,-13-9 2,-1 13-3</inkml:trace>
  <inkml:trace contextRef="#ctx0" brushRef="#br1" timeOffset="319177.097">12336 6184 132,'-20'-5'43,"20"5"-5,-18-28-19,7-7-57,17 2-5,-2-11 0,16 3-4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smtClean="0">
                <a:solidFill>
                  <a:srgbClr val="FFFF00"/>
                </a:solidFill>
                <a:latin typeface="TheSansBold-Plain" pitchFamily="34" charset="0"/>
              </a:rPr>
              <a:t>Px 05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2012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8919"/>
              </p:ext>
            </p:extLst>
          </p:nvPr>
        </p:nvGraphicFramePr>
        <p:xfrm>
          <a:off x="214283" y="762000"/>
          <a:ext cx="8750332" cy="43891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Rehash the question “What is Physics?”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that we have signed up to for the next year, 2 or more.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is a Physicist?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Physicist 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Preview the outline of this physics course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(Texts and papers will be issued in a couple of days)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course will be broken up into useful bites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pie chart of the things that will bring about success in Physics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some fail, despite being bright and why some who are not bright will pass.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010320" y="1038600"/>
              <a:ext cx="2735640" cy="2939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96280" y="1032840"/>
                <a:ext cx="2759040" cy="295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Katherine’s birthday was on the 17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 of December</a:t>
            </a:r>
            <a:endParaRPr lang="en-NZ" sz="3300" dirty="0" smtClean="0">
              <a:solidFill>
                <a:srgbClr val="FFFF00"/>
              </a:solidFill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79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15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Sarah’s birthday was on the 21</a:t>
            </a:r>
            <a:r>
              <a:rPr lang="en-NZ" sz="10800" baseline="30000" dirty="0" smtClean="0">
                <a:solidFill>
                  <a:srgbClr val="FFFF00"/>
                </a:solidFill>
              </a:rPr>
              <a:t>st</a:t>
            </a:r>
            <a:r>
              <a:rPr lang="en-NZ" sz="10800" dirty="0" smtClean="0">
                <a:solidFill>
                  <a:srgbClr val="FFFF00"/>
                </a:solidFill>
              </a:rPr>
              <a:t>  of December</a:t>
            </a:r>
            <a:endParaRPr lang="en-NZ" sz="3300" dirty="0" smtClean="0">
              <a:solidFill>
                <a:srgbClr val="FFFF00"/>
              </a:solidFill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429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15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Renee’s birthday was on the 2</a:t>
            </a:r>
            <a:r>
              <a:rPr lang="en-NZ" sz="10800" baseline="30000" dirty="0" smtClean="0">
                <a:solidFill>
                  <a:srgbClr val="FFFF00"/>
                </a:solidFill>
              </a:rPr>
              <a:t>nd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lang="en-NZ" sz="3300" dirty="0" smtClean="0">
              <a:solidFill>
                <a:srgbClr val="FFFF00"/>
              </a:solidFill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45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15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err="1" smtClean="0">
                <a:solidFill>
                  <a:srgbClr val="FFFF00"/>
                </a:solidFill>
              </a:rPr>
              <a:t>Soomin’s</a:t>
            </a:r>
            <a:r>
              <a:rPr lang="en-NZ" sz="10800" dirty="0" smtClean="0">
                <a:solidFill>
                  <a:srgbClr val="FFFF00"/>
                </a:solidFill>
              </a:rPr>
              <a:t> birthday was on the 14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lang="en-NZ" sz="3300" dirty="0" smtClean="0">
              <a:solidFill>
                <a:srgbClr val="FFFF00"/>
              </a:solidFill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283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15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9360" y="419040"/>
              <a:ext cx="8463600" cy="4075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4240" y="403200"/>
                <a:ext cx="8484840" cy="410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7831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723320" y="271080"/>
              <a:ext cx="7171200" cy="5153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08920" y="254880"/>
                <a:ext cx="7201800" cy="518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712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08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2012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936280"/>
              </p:ext>
            </p:extLst>
          </p:nvPr>
        </p:nvGraphicFramePr>
        <p:xfrm>
          <a:off x="214283" y="762000"/>
          <a:ext cx="8750332" cy="35356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Preview the first achievement standard on the web and then begin learning 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should start as soon as possible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why Scientists and Engineers like powers of ten that are multiples of three.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tera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giga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mega, kilo,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milli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micro,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nano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pico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femto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atto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mean, look like and are for.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find out how long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kilosecond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megasecond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gigasecond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terasecond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are in terms of normal measurements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push around the tricky prefixes we meet in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842963" y="534987"/>
            <a:ext cx="7386637" cy="6080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Mihi</a:t>
            </a:r>
            <a:r>
              <a:rPr lang="en-NZ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a way of sharing our backgrounds</a:t>
            </a:r>
            <a:endParaRPr lang="en-NZ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1331913" y="1412875"/>
            <a:ext cx="7632700" cy="4422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Birthplace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Family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Number of siblings (brothers and sisters)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Where I fit (elder, eldest, younger, youngest, middle, second…)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first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reason for taking Physics</a:t>
            </a: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90000"/>
              </a:lnSpc>
              <a:buClr>
                <a:srgbClr val="FFFF00"/>
              </a:buClr>
            </a:pP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79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842963" y="534987"/>
            <a:ext cx="7386637" cy="6080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Mihi</a:t>
            </a:r>
            <a:r>
              <a:rPr lang="en-NZ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a way of sharing our backgrounds</a:t>
            </a:r>
            <a:endParaRPr lang="en-NZ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1331913" y="1412875"/>
            <a:ext cx="7632700" cy="4422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NZ" sz="48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Birthplace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48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Family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48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first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48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reason for taking Physics</a:t>
            </a:r>
            <a:endParaRPr lang="en-NZ" sz="48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90000"/>
              </a:lnSpc>
              <a:buClr>
                <a:srgbClr val="FFFF00"/>
              </a:buClr>
            </a:pPr>
            <a:endParaRPr lang="en-NZ" sz="48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54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Sian’s birthday was on the 1</a:t>
            </a:r>
            <a:r>
              <a:rPr lang="en-NZ" sz="10800" baseline="30000" dirty="0" smtClean="0">
                <a:solidFill>
                  <a:srgbClr val="FFFF00"/>
                </a:solidFill>
              </a:rPr>
              <a:t>st</a:t>
            </a:r>
            <a:r>
              <a:rPr lang="en-NZ" sz="10800" dirty="0" smtClean="0">
                <a:solidFill>
                  <a:srgbClr val="FFFF00"/>
                </a:solidFill>
              </a:rPr>
              <a:t>  of December </a:t>
            </a:r>
            <a:r>
              <a:rPr lang="en-NZ" sz="3300" dirty="0" smtClean="0">
                <a:solidFill>
                  <a:srgbClr val="FFFF00"/>
                </a:solidFill>
              </a:rPr>
              <a:t>(and </a:t>
            </a:r>
            <a:r>
              <a:rPr lang="en-NZ" sz="3300" dirty="0" err="1" smtClean="0">
                <a:solidFill>
                  <a:srgbClr val="FFFF00"/>
                </a:solidFill>
              </a:rPr>
              <a:t>Bri’s</a:t>
            </a:r>
            <a:r>
              <a:rPr lang="en-NZ" sz="3300" dirty="0" smtClean="0">
                <a:solidFill>
                  <a:srgbClr val="FFFF00"/>
                </a:solidFill>
              </a:rPr>
              <a:t> was too)</a:t>
            </a: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484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15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Liz’s birthday was on the 2</a:t>
            </a:r>
            <a:r>
              <a:rPr lang="en-NZ" sz="10800" baseline="30000" dirty="0" smtClean="0">
                <a:solidFill>
                  <a:srgbClr val="FFFF00"/>
                </a:solidFill>
              </a:rPr>
              <a:t>nd</a:t>
            </a:r>
            <a:r>
              <a:rPr lang="en-NZ" sz="10800" dirty="0" smtClean="0">
                <a:solidFill>
                  <a:srgbClr val="FFFF00"/>
                </a:solidFill>
              </a:rPr>
              <a:t>  of December</a:t>
            </a:r>
            <a:endParaRPr lang="en-NZ" sz="3300" dirty="0" smtClean="0">
              <a:solidFill>
                <a:srgbClr val="FFFF00"/>
              </a:solidFill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9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15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Jenny’s birthday was on the 8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 of December</a:t>
            </a:r>
            <a:endParaRPr lang="en-NZ" sz="3300" dirty="0" smtClean="0">
              <a:solidFill>
                <a:srgbClr val="FFFF00"/>
              </a:solidFill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96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15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230</TotalTime>
  <Words>451</Words>
  <Application>Microsoft Office PowerPoint</Application>
  <PresentationFormat>On-screen Show (4:3)</PresentationFormat>
  <Paragraphs>70</Paragraphs>
  <Slides>16</Slides>
  <Notes>0</Notes>
  <HiddenSlides>0</HiddenSlides>
  <MMClips>14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19</cp:revision>
  <dcterms:created xsi:type="dcterms:W3CDTF">2006-08-16T00:00:00Z</dcterms:created>
  <dcterms:modified xsi:type="dcterms:W3CDTF">2013-02-04T22:19:03Z</dcterms:modified>
</cp:coreProperties>
</file>