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839" r:id="rId3"/>
    <p:sldId id="841" r:id="rId4"/>
    <p:sldId id="840" r:id="rId5"/>
    <p:sldId id="842" r:id="rId6"/>
    <p:sldId id="844" r:id="rId7"/>
    <p:sldId id="843" r:id="rId8"/>
    <p:sldId id="257" r:id="rId9"/>
    <p:sldId id="258" r:id="rId10"/>
    <p:sldId id="635" r:id="rId11"/>
    <p:sldId id="83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93557"/>
              </p:ext>
            </p:extLst>
          </p:nvPr>
        </p:nvGraphicFramePr>
        <p:xfrm>
          <a:off x="214283" y="762000"/>
          <a:ext cx="8750332" cy="508149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day photo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should have something memorable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look through the formative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assessment can help us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1</a:t>
            </a:r>
            <a:r>
              <a:rPr lang="en-NZ" sz="10800" dirty="0" smtClean="0">
                <a:solidFill>
                  <a:srgbClr val="FFFF00"/>
                </a:solidFill>
              </a:rPr>
              <a:t>2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Dec</a:t>
            </a:r>
            <a:r>
              <a:rPr lang="en-NZ" sz="10800" dirty="0" smtClean="0">
                <a:solidFill>
                  <a:srgbClr val="FFFF00"/>
                </a:solidFill>
              </a:rPr>
              <a:t>ember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Jo-</a:t>
            </a:r>
            <a:r>
              <a:rPr lang="en-NZ" sz="10800" dirty="0" err="1" smtClean="0">
                <a:solidFill>
                  <a:srgbClr val="FFFF00"/>
                </a:solidFill>
              </a:rPr>
              <a:t>Siana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32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Dec</a:t>
            </a:r>
            <a:r>
              <a:rPr lang="en-NZ" sz="10800" dirty="0" smtClean="0">
                <a:solidFill>
                  <a:srgbClr val="FFFF00"/>
                </a:solidFill>
              </a:rPr>
              <a:t>ember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Mikayla’s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3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Dec</a:t>
            </a:r>
            <a:r>
              <a:rPr lang="en-NZ" sz="10800" dirty="0" smtClean="0">
                <a:solidFill>
                  <a:srgbClr val="FFFF00"/>
                </a:solidFill>
              </a:rPr>
              <a:t>ember is ALSO Chloe’s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4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January is Sophie’s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98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13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January </a:t>
            </a:r>
            <a:r>
              <a:rPr lang="en-NZ" sz="10800" smtClean="0">
                <a:solidFill>
                  <a:srgbClr val="FFFF00"/>
                </a:solidFill>
              </a:rPr>
              <a:t>is Taylor’s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0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28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</a:t>
            </a:r>
            <a:r>
              <a:rPr lang="en-NZ" sz="10800" dirty="0" smtClean="0">
                <a:solidFill>
                  <a:srgbClr val="FFFF00"/>
                </a:solidFill>
              </a:rPr>
              <a:t>January is Rachel’s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5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84992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difference between Voltage and Current for a Capacitor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11166</TotalTime>
  <Words>345</Words>
  <Application>Microsoft Office PowerPoint</Application>
  <PresentationFormat>On-screen Show (4:3)</PresentationFormat>
  <Paragraphs>70</Paragraphs>
  <Slides>11</Slides>
  <Notes>1</Notes>
  <HiddenSlides>0</HiddenSlides>
  <MMClips>12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474</cp:revision>
  <dcterms:created xsi:type="dcterms:W3CDTF">2006-08-16T00:00:00Z</dcterms:created>
  <dcterms:modified xsi:type="dcterms:W3CDTF">2015-11-03T22:19:59Z</dcterms:modified>
</cp:coreProperties>
</file>