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635" r:id="rId5"/>
    <p:sldId id="83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02/11/2015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099876"/>
              </p:ext>
            </p:extLst>
          </p:nvPr>
        </p:nvGraphicFramePr>
        <p:xfrm>
          <a:off x="214283" y="762000"/>
          <a:ext cx="8750332" cy="46303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Go over tough questions from Electricity formative in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more detail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11124</TotalTime>
  <Words>274</Words>
  <Application>Microsoft Office PowerPoint</Application>
  <PresentationFormat>On-screen Show (4:3)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468</cp:revision>
  <dcterms:created xsi:type="dcterms:W3CDTF">2006-08-16T00:00:00Z</dcterms:created>
  <dcterms:modified xsi:type="dcterms:W3CDTF">2015-11-01T23:56:03Z</dcterms:modified>
</cp:coreProperties>
</file>