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635" r:id="rId5"/>
    <p:sldId id="83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4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19:52:44.0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5812 8111 963 0,'0'0'25'16,"0"0"-12"-16,0 0-10 0,0 0-3 15,0 0 4-15,0 0 5 16,0 0 3-16,0 0 3 15,0 0-1-15,0 0 0 0,0 0-2 0,0 0 4 0,0 0 5 0,0 0 3 0,0 0-1 0,23-2 1 0,-23 2 3 16,40-6 7-16,-7-5 9 0,13-1-1 0,10-12 3 16,18-8-12-16,10-15 2 0,21-7-18 0,9-14 4 15,12-8-6-15,18-8-21 0,7-5 15 16,8-4-16-16,9-1 2 0,1-2 26 0,7-1-21 16,2 0 4-16,-1 3 16 0,-2 1-17 0,-6 6 16 15,-7 0 2-15,-5 6-22 0,-11 4 16 0,-6 6-18 16,-12 5-6-16,-8 3 21 0,-12 6-22 0,-12 5 24 15,-11 7-6-15,-10 9-11 0,-15 6 8 0,-11 7-10 16,-11 7-4-16,-13 1-10 0,-7 9-8 0,-18 6-6 16,0 0-3-16,0 0-23 0,0 0-41 0,3-18-59 15,-3 18-98-15,0 0-220 0,-22-14 48 0,22 14 429 16</inkml:trace>
  <inkml:trace contextRef="#ctx0" brushRef="#br0" timeOffset="1860.3641">1935 7750 1246 0,'-10'-20'101'16,"10"20"-71"-16,0 0-15 0,0 0-6 0,24-24 10 16,-2 7 24-16,4-12-23 0,11 0 36 0,7-12-37 15,12-4 2-15,10-8 6 0,12-5-22 16,10-7 14-16,11-3-16 0,7-5 11 0,7-4-1 15,10-2-20-15,3 1 16 0,5-2-18 0,1 0 1 16,4 4 14-16,-2-1-30 0,1 8-9 0,-6-6-53 16,4 20-64-16,-22-16-122 0,-3 13-264 0,5 19 34 15,-21-13 455-15</inkml:trace>
  <inkml:trace contextRef="#ctx0" brushRef="#br0" timeOffset="2723.973">9882 6702 870 0,'-12'-17'49'16,"12"17"-11"-16,-6-18 14 0,6 18 2 0,0 0 9 16,0 0 3-16,-1-20-4 15,1 20-12-15,0 0-11 0,0 0-12 0,0 0-12 16,0 0-8-16,0 0-3 0,0 0-3 0,0 0 2 16,0 0 8-16,2 20 7 0,0-2 5 0,1 5-7 15,2 8 0-15,-3 4-14 0,2 6 7 0,-7 4-12 16,-2 3 10-16,-2 6 7 0,-4 3-26 0,-2 0 24 15,-3 1-24-15,-1-2 4 0,1-4 13 0,2-5-20 16,-2-8-3-16,8-2-35 0,-2-14-32 16,13 1-65-16,-3-24-48 0,0 0-156 0,0 0-87 15,18-7 258-15</inkml:trace>
  <inkml:trace contextRef="#ctx0" brushRef="#br0" timeOffset="2942.8556">9628 6655 1556 0,'-28'0'130'0,"8"7"-95"0,20-7-14 0,-20 4-11 15,20-4-9-15,0 0-3 0,0 0 1 0,0 0 2 16,17-4 0-16,-17 4 1 0,36-6 0 0,-9 0-2 16,3-1 2-16,6-1-3 0,3-2 2 0,2 1-3 15,4 2-11-15,-3-1-21 0,6 7-23 16,-7-9-35-16,9 17-37 0,-18-13-42 15,16 22-56-15,-20-11-78 0,-5 2-139 0,15 21 161 16,-38-28 283-16</inkml:trace>
  <inkml:trace contextRef="#ctx0" brushRef="#br0" timeOffset="3567.7921">10259 6925 1013 0,'-33'5'186'15,"33"-5"-67"-15,0 0-37 0,0 0-21 0,-18 13-16 16,18-13 2-16,0 0-7 0,0 0-11 0,-22 17-5 15,22-17-5-15,-16 18-10 0,16-18 0 0,-16 25-2 16,16-25 6-16,-13 29 16 0,11-12-34 0,-2 0 32 16,4 1-35-16,1 2 10 0,2-1 5 15,3 1-5-15,3-4 5 0,4 1-4 16,-13-17 3-16,32 26-5 0,-10-18 2 0,4-2-3 16,2-4 0-16,2-4 1 0,3-4-2 0,2-3 2 15,1-6-3-15,-2-3 3 0,0-3-2 0,-3-2 4 16,0-1-5-16,-7 0-16 0,-5 0 25 0,-4 2-33 15,-8 0 29-15,-1 4-12 0,-7-1-1 0,-2 1 5 16,-6 1-3-16,9 17 2 0,-28-28-5 0,9 17 0 16,-6 1-3-16,0 3 6 0,-2 1 1 15,0 4 5-15,3 0 2 0,2 4 1 0,4 1 6 16,18-3 3-16,-25 8 3 0,25-8-2 0,0 0-6 16,0 0-5-16,0 0 1 0,0 0 0 15,24 21 6-15,-6-18 1 0,7 0 4 0,3-5-1 16,6-2-1-16,3-2 0 0,2-1-4 0,1-1 0 15,1-1-3-15,-2 1 0 0,-2 0-2 0,-3 2 1 16,-4 1-2-16,-4 2 3 0,-6 2-3 16,-20 1 1-16,23 2 1 0,-23-2 0 0,0 0 5 15,0 0 5-15,0 0 2 0,-4 25-3 0,4-25-2 16,-21 34-8-16,4-13 5 0,-3 4-5 0,0 2 7 16,-3-1-6-16,2 3-9 0,0-2 26 0,4 1-25 15,4-3 23-15,2-1-13 0,6-3-6 0,4-4 3 16,1-17-3-16,12 28 2 15,-12-28-3-15,28 19 3 0,-9-14 0 0,7-3 1 16,3-3 1-16,3-4-1 0,2-6 3 0,-1-2-1 16,-3-6 6-16,0-3-2 0,-3-1 3 0,-2-2-8 15,-6 0-12-15,-4 1 25 0,-6 1-23 0,-3 3 27 16,-6-1-10-16,-3 3-6 0,-5-1 2 0,-2 2-5 16,10 17 2-16,-31-30-8 0,14 16 0 0,-1 2-6 15,1 2-3-15,0 3-3 0,17 7-4 16,-22-7-10-16,22 7-29 0,0 0-44 0,0 0-77 15,0 0-108-15,0 0-256 0,40 2 27 0,-17-9 380 16</inkml:trace>
  <inkml:trace contextRef="#ctx0" brushRef="#br0" timeOffset="3864.6961">12043 6344 1605 0,'0'0'56'0,"0"0"-44"15,0 0-10-15,-10 22-3 0,7-3-10 0,-5 8 34 16,-1 9-30-16,-7 5 26 0,-2 7-9 0,-3 2-14 15,1 6 12-15,0 1-13 0,-1 0 12 0,2-2-14 16,0-3 12-16,6-1-20 0,1-6-3 0,7 0 0 16,-1-10-48-16,13 5 7 0,-3-17-57 15,19 12-78-15,-23-35-86 0,36 21-219 0,6-1 59 16,-14-29 434-16</inkml:trace>
  <inkml:trace contextRef="#ctx0" brushRef="#br0" timeOffset="4630.3092">12386 6810 1491 0,'-27'1'66'16,"-9"-3"-38"-16,4 9 8 0,-3-5 8 0,6 9 7 15,-4-2-10-15,4 7-5 0,-1-1-8 0,4 3-2 16,1 2-7-16,5-2-1 0,3 1-8 0,5-1 1 16,2 0-7-16,5 2 2 0,5-20-6 0,2 32-11 15,-2-32 27-15,17 27-27 0,-17-27 27 0,32 22-14 16,-11-15-1-16,2-3 0 0,2-3-1 15,1-5 1-15,3-2-1 0,1-5-1 0,0-2-15 16,0-1 27-16,-2-5-26 0,-2 1 28 0,-1-2-11 16,-2-1 0-16,-5 2 3 0,2-1-5 15,-6 2 5-15,-14 18-7 0,24-31 4 0,-24 31-2 16,12-25 2-16,-12 25 0 0,0 0 1 0,2-17 2 16,-2 17-1-16,0 0-1 0,0 0-2 0,0 0-2 15,0 0 0-15,-20 14 0 0,20-14 0 16,-14 24 1-16,14-24-1 0,-11 29 2 0,11-29-3 15,-5 27 3-15,5-27-3 0,5 25 3 0,-5-25-3 16,12 24 4-16,-12-24-4 0,20 19 3 0,-20-19-3 16,29 11 4-16,-10-11-3 0,3-2 1 0,3-4 0 15,3-5-2-15,1-3 4 0,2-5-4 0,3-6 5 16,2-4-6-16,0-5 5 0,1-4-4 16,0-7 6-16,2-5-8 0,4-3 9 15,-1-2-11-15,2 0 11 0,0 1-9 0,-4 1-7 16,-1 3 21-16,-4 0-20 0,-3 4 20 0,-3 2-5 15,-2 4-7-15,-5 6 6 0,-4 6-5 0,-6 9 8 16,-12 19 2-16,0 0 8 0,0 0-1 0,0 0-4 16,0 0-6-16,-14 17-8 0,-7 7 4 0,-5 12-4 15,-5 8 10-15,-3 6-4 0,-2 6-1 16,-2 2 13-16,1 4-16 0,1 1 0 0,4 2 0 16,4-3 0-16,4-3 0 0,7-5 0 0,4-5 0 15,7-7 0-15,6-3 0 0,5-5 0 0,5-4 0 16,7-7 0-16,5-4 0 0,6-6 0 0,5-5 0 15,6-5 0-15,3-5 0 0,3-7 0 16,1-3 0-16,-1-3 0 0,0-3 0 0,-6-4 0 16,-2 0 0-16,-6-1 0 0,-6 0 0 15,-6 0 0-15,-5 1 0 0,-7 2 0 0,-3 0 0 16,-6 1 0-16,-3 2 0 0,-2 0 0 0,7 17 0 16,-23-25 0-16,23 25 0 0,-35-14 0 0,14 14 0 15,-1 5 0-15,-3 3 0 0,-1 5 0 0,1 4 0 16,0 3 0-16,5 5 0 0,1-2 0 0,4 1 0 15,4 0 0-15,5-2 0 0,6-1 0 16,4 0 0-16,6-3 0 0,-10-18 0 0,31 29 0 16,-12-18 0-16,4-4 0 0,5-1 0 15,2-2-13-15,0-5-13 0,1 1-40 0,-9-11-28 16,12 14-118-16,-34-3-377 0,32-21 6 0,-14 9 120 16</inkml:trace>
  <inkml:trace contextRef="#ctx0" brushRef="#br0" timeOffset="4802.1672">12865 6519 1735 0,'0'0'69'0,"-24"-10"-49"0,24 10-12 0,0 0-4 16,0 0-3-16,11-18 3 0,6 10-1 16,8-1 1-16,9-1-3 0,13 0 1 0,10-2-3 15,6 1-17-15,8-1 26 0,5 4-53 16,-2-3 2-16,14 15-55 0,-16-19-140 0,21 13-297 15,-11 8-35-15,-9-5 260 0</inkml:trace>
  <inkml:trace contextRef="#ctx0" brushRef="#br0" timeOffset="4958.4357">13868 6914 1920 0,'-34'13'101'0,"14"-7"-94"0,20-6-9 0,0 0-3 16,-17-1-1-16,17 1 0 0,0 0-7 0,0 0-17 15,9-22-42-15,-7-3-110 0,23 9-443 16,-9-3-9-16,2-2 182 0</inkml:trace>
  <inkml:trace contextRef="#ctx0" brushRef="#br0" timeOffset="6005.2984">7683 7796 1501 0,'0'0'79'0,"0"0"-43"15,0 0-15-15,0 0-4 0,0 0 4 16,0 0 2-16,0 0 1 0,0 0-4 0,0 0-6 16,0 0-5-16,0 0-3 0,0 0-1 0,0 0 1 15,0 0 0-15,0 0-2 0,0 0-2 0,-6 23 1 16,4 0-5-16,-2 9 8 0,0 9-9 0,0 6 12 15,-4 5-11-15,0 4 9 0,-3 2-11 16,0 0 10-16,-3 4 5 0,2-2-21 0,0-3 22 16,0-1-27-16,3-9-4 0,0-6 0 15,8-1-32-15,-6-15-14 0,15 6-43 0,-8-31-56 16,13 29-87-16,-13-29-157 0,0 0-79 0,26 5 248 16</inkml:trace>
  <inkml:trace contextRef="#ctx0" brushRef="#br0" timeOffset="6206.9492">7391 8183 1592 0,'0'0'89'0,"-36"0"-15"0,36 0-23 0,-17 0-12 0,17 0-12 15,0 0-12-15,0 0-11 0,0 0-3 0,0 0-1 16,19-4 1-16,-2 0 0 0,8 0 0 0,4-3-2 16,6 0 1-16,3 0-1 0,3-2-2 0,2-1-17 15,3 2-13-15,-2-4-25 0,7 12-45 16,-16-13-55-16,20 24-102 0,-26-18-114 0,7 7-136 15,8 15 137-15,-22-17 373 0</inkml:trace>
  <inkml:trace contextRef="#ctx0" brushRef="#br0" timeOffset="6527.3465">7995 8253 1212 0,'0'0'295'0,"-17"15"-238"16,17-15-14-16,0 0-15 0,0 0-4 15,0 0 3-15,0 0 0 0,0 0 1 0,21 16-4 16,-21-16-1-16,26 1-6 0,-9-2-3 0,4 0-3 16,1-4 0-16,1 0-2 0,-1-1-4 0,1-1-3 15,-3-1 0-15,0-1-2 0,-2-1 2 0,-18 10-3 16,28-15 3-16,-28 15-2 0,0 0 2 16,21-18 1-16,-21 18 3 0,0 0 1 0,0 0 2 15,0 0-2-15,0 0-4 0,-9-20-2 0,9 20 0 16,0 0-2-16,-25-3-1 0,25 3 0 0,-30 9-1 15,12 1 2-15,-1 6 0 0,-2 3 4 0,0 4-5 16,-2 5-10-16,1 0 25 0,-1 3-23 0,3 0 24 16,1 0-10-16,5-3-6 0,4-4 4 0,5-4-7 15,3-3-5-15,2-17-12 0,12 22-12 16,6-15-18-16,0-9-18 0,18 3-32 0,-10-22-68 16,29 17-132-16,-4-15-235 0,-2-8 21 0,13 12 436 15</inkml:trace>
  <inkml:trace contextRef="#ctx0" brushRef="#br0" timeOffset="6813.4232">8594 8168 1487 0,'-40'7'79'0,"14"4"-48"16,0-2 1-16,5 4 10 0,-2-5 3 0,23-8-3 16,-34 25-12-16,34-25-3 0,-27 24-9 0,27-24-7 15,-11 17-7-15,11-17-19 0,0 0 29 0,7 24-28 16,-7-24 30-16,26 13-13 0,-7-12-2 0,2 1-2 15,2-2 2-15,0-2 0 0,2 2 0 16,-1-1 1-16,-1 1-2 0,0 1 1 0,-3 1-1 16,-2-1 2-16,-18-1-2 0,25 6 1 0,-25-6-1 15,0 0 3-15,14 18 3 0,-14-18 4 0,-3 18-2 16,3-18 1-16,-14 24-7 0,14-24 0 0,-25 28-3 16,25-28 2-16,-26 27-5 0,26-27-4 0,-25 23-11 15,25-23-7-15,0 0-14 0,-22 13-22 16,22-13-35-16,0 0-52 0,21 5-107 0,-21-5-200 15,18-22-68-15,14 16 265 0</inkml:trace>
  <inkml:trace contextRef="#ctx0" brushRef="#br0" timeOffset="7035.7157">9297 7537 1162 0,'-22'30'323'0,"-3"-9"-295"0,1 5 3 0,-5 4 27 16,5 12-23-16,-6-4 24 0,2 11-34 0,-4-1-6 16,4 5 6-16,1 3-19 0,2-1 6 0,3 2-16 15,2 0 9-15,2-2-11 0,0-2 10 0,6 1 2 16,0-3-26-16,4-3 13 0,2-5-35 16,7-5-13-16,-3-11-23 0,15 8-82 0,-13-35-113 15,5 22-269-15,12-5 34 0,-17-17 406 0</inkml:trace>
  <inkml:trace contextRef="#ctx0" brushRef="#br0" timeOffset="7455.0373">8841 8137 1514 0,'0'0'266'0,"0"0"-237"16,0 0-20-16,0 0-2 0,0 0 5 0,24 9 8 15,-24-9 1-15,34-1-4 0,-9-3-5 0,4 0-5 16,4-4-3-16,4-1 0 0,4-3-6 0,2 0 6 15,2-2-6-15,2 3 4 0,-2 2 0 0,-3 1 0 16,-2 4-1-16,-6 0 0 0,-6 3-2 16,-8 3 1-16,-20-2 1 0,19 11 1 15,-19-11 3-15,-2 22 2 0,2-22 8 0,-22 34-2 0,4-14 5 16,-7 0-4-16,0-1 1 0,-1-2-5 0,1 0 2 16,2-3-6-16,2-3-6 0,21-11 0 15,-27 15 0-15,27-15 0 0,0 0-2 0,0 0-3 16,0 0 1-16,0 0 2 0,0 0 1 0,24-10 2 15,-3 3-2-15,1 0 3 0,4-2 2 16,0 3-3-16,0 1 0 0,-2 2 1 0,-3 3-4 16,-3 2 3-16,-18-2 0 0,23 13 0 0,-23-13 2 15,11 23-3-15,-11-23-6 0,-4 34 10 0,-4-11-11 16,-2 1 16-16,-6 2-9 0,-2 0 0 0,-1-2 0 16,-4-2 0-16,1-1 0 0,1-3 0 0,2-2 0 15,19-16 0-15,-31 23 0 0,31-23-29 16,-17 12-19-16,17-12-18 0,0 0-40 15,0 0-79-15,0 0-165 0,0 0-254 0,15-18 53 16,-8-3 444-16</inkml:trace>
  <inkml:trace contextRef="#ctx0" brushRef="#br0" timeOffset="8017.5436">10174 8300 1300 0,'0'0'259'0,"1"-32"-231"0,-1 32-3 0,16-32 8 16,-2 15-4-16,-3-4 3 0,5 3-13 0,-1-1-2 16,-15 19-10-16,25-32 0 0,-25 32-6 15,20-24 0-15,-20 24 0 0,0 0 2 0,0 0 3 16,17-17 6-16,-17 17 3 0,0 0 6 0,0 0-1 16,0 0-4-16,-6 23-1 0,6-23-5 15,-10 37 2-15,3-13-2 0,-2 5 5 0,-2 2-6 16,2 5-11-16,-5 3 20 0,3 1-22 0,-1 0 21 15,1-1-8-15,1-4-3 0,3-5 3 0,1-3-9 16,4-7 5-16,2-20-6 0,1 29 0 16,-1-29 0-16,0 0 0 0,0 0 0 0,23 12 4 15,-23-12 0-15,18-11 4 0,-18 11 3 0,24-27-3 16,-11 6 4-16,-2-3-8 0,0-5 3 0,-1-1-6 16,0-2 3-16,-3-1-4 0,-2 2-8 0,-2 2 20 15,-2 0-19-15,-1 1 21 0,-2 3-9 0,-1 1-1 16,-1 1 2-16,1 0-5 0,0 2 0 15,2 4 0-15,1 17 0 0,3-28 0 0,-3 28 0 16,4-17 0-16,-4 17-1 0,0 0-1 16,20-10-1-16,-20 10-2 0,27-5-10 0,-10 1-9 15,3 3-13-15,2-3-11 0,4 5-26 0,-6-9-39 16,17 16-73-16,-37-8-137 0,45-14-241 0,-12 20 37 16,-11-12 403-16</inkml:trace>
  <inkml:trace contextRef="#ctx0" brushRef="#br0" timeOffset="8361.289">10630 8227 1657 0,'-20'14'46'0,"20"-14"-30"0,0 0 2 16,0 0 6-16,0 0 2 0,0 0 4 0,22 17 0 16,-22-17-3-16,33-5-5 0,-12-3-2 15,4 0-9-15,2-4 1 0,2-1-4 0,2-1-1 16,-1 0-4-16,-4 1 2 0,-3 2-4 0,-5-1 2 15,-18 12-3-15,24-19 3 0,-24 19-2 0,0 0 7 16,15-20 4-16,-15 20 2 0,0 0-1 0,0 0-4 16,-18-16-8-16,18 16-1 0,-28 1-2 0,9 5-1 15,-1 3 3-15,-5 2-2 0,0 4 3 16,1 4-3-16,0 0 3 0,1 4-3 0,2 0 6 16,0 3-4-16,1 4-4 0,2-1 20 0,2 2-21 15,4-3 23-15,4-5-18 0,4-3 0 16,5-3 0-16,-1-17 0 0,20 26 0 0,-3-18 0 15,3-3 0-15,7-6-1 0,5-5-4 0,7-5-1 16,6-9-4-16,6-3-8 0,1-8-17 0,8-2-43 16,-11-16-58-16,24 19-177 0,-25-12-279 15,11-1 17-15,3 5 298 0</inkml:trace>
  <inkml:trace contextRef="#ctx0" brushRef="#br0" timeOffset="8548.8061">11318 7776 1829 0,'-31'45'47'0,"4"3"-15"0,0 2-6 0,4 3 9 15,0-2-16-15,0-1 0 0,2-3-16 0,3-1 7 16,4 0-13-16,5 0-8 0,1-4 11 0,4 0-23 16,2-3 14-16,2-9-25 0,6 3-26 0,-3-16-46 15,15 12-56-15,-18-29-106 0,0 0-322 0,34 29 56 16,-34-29 315-16</inkml:trace>
  <inkml:trace contextRef="#ctx0" brushRef="#br0" timeOffset="9048.7883">11040 8131 1745 0,'0'0'42'16,"0"0"-35"-16,0 0-2 0,0 0 5 0,0 0 12 15,25 14 6-15,-8-15 5 0,8 1-4 0,0-4-2 16,8 1-6-16,1-6-5 0,5 2-2 0,0-2-2 16,0 0-7-16,-4 0-1 0,-1 1-3 0,-5 1-1 15,-2 1 3-15,-4 1 1 0,-5 0 0 0,-18 5 3 16,22-6 1-16,-22 6-8 0,0 0 0 0,0 0 0 16,0 0 0-16,0 0 0 0,0 0 0 15,0 0 0-15,-18 3 0 0,18-3 0 16,-25 10 0-16,25-10 0 0,-31 18 0 0,31-18 0 15,-30 33 0-15,15-14 0 0,1 4 0 0,-1 1 0 16,2 3 0-16,0 0 0 0,2 0 0 0,3 1 0 16,2-2 0-16,2-5 0 0,3-1 0 0,1-20 0 15,8 29 0-15,-8-29 0 0,21 18 0 16,-21-18 0-16,28 10 0 0,-10-12 0 0,4-4 0 16,3-5 0-16,1-3 0 0,5-7 0 0,-2-2 0 15,0-4 0-15,-1-4 0 0,0 0 0 0,-4 0 0 16,-1 1 0-16,-4 3 0 0,-3 1 0 0,-3 3 0 15,-5 5 0-15,-8 18 0 0,7-26 0 16,-7 26 0-16,0 0 0 0,0 0 0 0,0 0 0 16,-20-11 0-16,20 11 0 0,-19 19 0 15,6-1 0-15,2 5 0 0,-1 0 0 0,3 0 0 16,0 0 0-16,3-1 0 0,2-2 0 0,3-1 0 16,5-3 0-16,-4-16 0 0,14 27-4 0,-14-27-51 15,28 19 3-15,-28-19-60 0,53 5-132 0,-53-5-316 16,53-17-36-16,-15 8 173 0</inkml:trace>
  <inkml:trace contextRef="#ctx0" brushRef="#br0" timeOffset="9392.5423">12025 8173 1757 0,'-33'13'79'0,"16"4"-39"15,0-5 0-15,17-12 6 0,-22 27-9 0,22-27-8 16,-16 24-10-16,16-24-19 0,-8 17 0 15,8-17-1-15,-3 18 2 0,3-18-1 0,0 21 0 16,0-21 0-16,0 0 0 0,3 18 0 0,-3-18 0 16,0 0 0-16,0 0 0 0,0 0 0 0,0 0 0 15,0 0 0-15,0 0 0 0,0 0 0 0,0 0 0 16,18-10 0-16,-18 10 0 0,12-30 0 0,-3 11 0 16,-2-4 0-16,3 1 0 0,-2-2 0 15,3 1 0-15,1-4-3 0,0 2-3 16,3-2-6-16,0 2 4 0,2-1-6 0,0 4 4 15,-3 3-5-15,-14 19 3 0,27-26-3 0,-27 26 1 16,18-15 1-16,-18 15 3 0,0 0-4 0,20 2-5 16,-20-2-10-16,0 0-21 0,0 0-21 0,20 28-31 15,-20-28-42-15,0 0-78 0,0 0-98 0,0 0-177 16,32 24 51-16,-32-24 446 0</inkml:trace>
  <inkml:trace contextRef="#ctx0" brushRef="#br0" timeOffset="9736.3114">12329 8024 1214 0,'-4'23'361'15,"4"-23"-269"-15,0 0-34 0,0 0-3 16,-14 20-3-16,14-20-5 0,-9 16-5 0,9-16-3 16,-11 20-5-16,11-20-12 0,-11 28-1 0,11-28-11 15,-12 33-10-15,3-14 0 0,2 0 0 16,-1 0 0-16,-1 3 0 0,1-3 0 0,-1 3 0 16,1-4 0-16,8-18 0 0,-11 29 0 0,11-29 0 15,0 0 0-15,-3 17 0 0,3-17 0 0,0 0 0 16,0 0 0-16,0 0 0 0,21-17 0 0,-21 17 0 15,25-31 0-15,-9 8 0 0,1 0 0 0,0-2 0 16,-1 2 0-16,0-2 0 0,0 4 0 0,-2-1 0 16,0 1 0-16,-1 1 0 15,0 3 0-15,-13 17 0 0,22-29 0 0,-22 29 0 16,17-15 0-16,-17 15 0 0,0 0 0 0,0 0 0 16,0 0 0-16,17 8 0 0,-17-8 0 0,4 20 0 15,-4-20 0-15,3 30 0 0,-3-30 0 0,-2 34 0 16,4-16 0-16,-1 0 0 0,1 3 0 0,2-3 0 15,1 3 0-15,-2-2-21 0,6 0-28 0,-9-19-30 16,17 39-14-16,-17-39-82 0,28 35-84 16,-26-17-242-16,15-8-59 0,9 9 251 0</inkml:trace>
  <inkml:trace contextRef="#ctx0" brushRef="#br0" timeOffset="10423.7894">12746 8080 1319 0,'-6'20'452'0,"6"-20"-359"0,-17-1-33 0,17 1-6 16,0 0-11-16,0 0-17 0,0 0-26 0,-18 13 0 15,18-13 0-15,0 0 0 0,3 20 0 0,-3-20 0 16,0 0 0-16,20 20 0 0,-20-20 0 0,25 5 0 16,-25-5 0-16,34-1 0 0,-17-1 0 0,4-3 0 15,-2-1 0-15,5-4 0 0,-4-1 0 16,1 1 0-16,-3-2 0 0,-18 12 0 0,31-24 0 15,-31 24 0-15,20-24 0 0,-20 24 0 16,8-22 0-16,-8 22 0 0,-3-18 0 0,3 18 0 16,0 0 0-16,-17-16 0 0,17 16 0 0,-23 0 0 15,23 0 0-15,-33 16 0 0,14-3 0 0,-4 3 0 16,-1 2 0-16,0 3 0 0,2-1 0 0,2 3 0 16,1-1 0-16,2 0 0 0,5-2 0 15,4 0 0-15,3 0 0 0,4-3 0 0,1-17 0 16,8 29 0-16,-8-29 0 0,24 22 0 0,-5-12 0 15,0-5-1-15,4-4-24 0,8-2-10 0,-3-8-15 16,9 5-23-16,-3-10 18 0,10 8-52 0,-12-13 10 16,14 10-49-16,-16-17-34 0,15 15-16 15,-17-17-24-15,10 10 38 0,-10-4-2 16,-2 1 86-16,-7 3 115 0,-8-4 130 0,-11 22 131 16,-1-30 37-16,1 30-33 0,0 0-82 0,-19-14-73 15,0 6-46-15,19 8-27 0,-38 0-13 0,18 5-8 16,-5 4-6-16,2 2-3 0,-1 3-6 0,1 2-13 15,0 4-5-15,3 2 0 0,4 4 0 0,2 0 0 16,4 2 0-16,2 1 0 0,1-2 0 0,6 0 0 16,4-4 0-16,0-1 0 0,-3-22 0 15,22 27 0-15,-5-20 0 0,5-6 0 0,2-6 0 16,3-7 0-16,4-8 0 0,1-8 0 0,4-6 0 16,1-6 0-16,1-3 0 0,1-3 0 0,0-1 0 15,-4-2 0-15,-2 0 0 0,-4 0 0 16,-3 1 0-16,-2 1 0 0,-2 3 0 0,-3 3 0 15,-3 4 0-15,-2 4 0 0,-5 7 0 0,-1 10 0 16,-8 16 0-16,0 0 0 0,0 0 0 16,0 0 0-16,-21 27 0 0,5 2 0 0,-2 6 0 15,0 8 0-15,-2 4 0 0,2 4 0 0,1 3 0 16,1 1 0-16,4-5 0 0,2-4 0 0,7-5 0 16,1-7 0-16,11 0-36 0,-4-13-90 0,22 17-174 15,-27-38-357-15,35 33 35 0,-8-17 317 0</inkml:trace>
  <inkml:trace contextRef="#ctx0" brushRef="#br0" timeOffset="10548.874">13702 8164 2047 0,'-37'0'0'0,"8"-1"0"16,2-5 0-16,27 6-73 0,-45-19-340 0,45 19-256 15,0 0-1-15,-4-24 449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0:21:32.70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2627 634 1076 0,'-28'-8'118'15,"28"8"62"-15,-17 22-168 0,17-22-10 0,-17 23-13 16,17-23 15-16,-4 29-20 0,4-29 20 0,5 40-18 16,0-21-24-16,2 14 30 0,1 0-23 0,1 5 27 15,3 8 12-15,-1 4-9 0,4 7 11 0,-1 11 3 16,2 4-20-16,0 15 24 0,1 0-12 0,-4 6 4 16,2 7 28-16,-7 4-23 0,3 7 24 15,-6 11 2-15,1 4-15 0,-5 0 9 0,2 7-14 16,-4 0-23-16,-1 4 12 0,0 5 5 0,1 6-6 15,0 1 4-15,1 6-6 0,0 3-1 0,1 5 1 16,0 4-1-16,3 3 1 0,-1 8-3 0,2 3 7 16,-1 6 10-16,3 2-9 0,-2 0-10 15,1 5-14-15,0-2 11 0,1 7 8 0,1 7 7 16,-1 3-4-16,-1 4-12 0,0 1-7 16,-1 5 8-16,0 5 12 0,-3 8 3 0,2 1-1 15,-2 7-17-15,0-2 0 0,-2 5-1 0,-3 4 0 16,-4 6 18-16,0 7 8 0,-6 5-6 0,4 1 9 15,-3 6-7-15,2 1-9 0,-2 3 14 0,0 7-7 16,-3-1 6-16,2 7-5 0,-1-3-1 0,2 1-8 16,1 6-11-16,1-4 7 0,2 6-12 15,1-4 16-15,0-7 3 0,3-2-9 0,4-9 7 16,1-5-21-16,6-16 6 0,2-11-2 0,3-15-14 16,1-19-12-16,7-13-34 0,-6-26-20 15,17-5-65-15,-17-35-111 0,9-7-276 0,7-7 22 16,-13-32 405-16</inkml:trace>
  <inkml:trace contextRef="#ctx0" brushRef="#br0" timeOffset="765.6106">1417 13838 693 0,'38'4'9'16,"5"9"-26"-16,3-3-3 0,10 5 9 0,6-2 2 15,9 1 16-15,7-4-1 0,5-1 2 16,11-3 1-16,8-4 3 0,10-3 4 0,7-2 8 16,9-2 11-16,7-5-2 0,7 0 14 15,14-3-8-15,8 0 11 0,5-7 2 0,15 3-3 16,-1-4-5-16,13 1-13 0,10-1-4 0,9 0-9 15,4 0 0-15,5 2-5 0,4 2 2 0,9 1 3 16,7 2 4-16,7 2-3 0,5-1 9 0,5 4-5 16,4-1 4-16,10 6 3 0,-1-4-1 15,10 5 0-15,-1-5 2 0,6 5-10 0,11-6-1 16,7 2-7-16,15-5-1 0,15 0 1 0,4-6 1 16,9-2-8-16,10-3 1 0,3-2-10 0,16-2 6 15,1-2 1-15,9 0 17 0,8-1 21 0,9-3-25 16,15 7 24-16,0-2-39 0,-1 4 4 0,-3 3 2 15,2 3-7-15,5 2 4 0,4 6-5 16,0 1 3-16,-2 5 0 0,-3 6 1 16,-2 4 1-16,0 3-1 0,0 6 0 0,-4 3-4 15,-3 3 8-15,-6 0-5 0,-6 2 6 0,-3-1 8 16,0-3-32-16,2-3 33 0,3-5-32 0,2-6 20 16,-5-8-2-16,-11-9-16 0,-6-7 29 0,-4-5-47 15,-8-10 5-15,7 5-57 0,-20-17-95 0,1 9-273 16,-21 0-114-16,-37-5 122 0</inkml:trace>
  <inkml:trace contextRef="#ctx0" brushRef="#br0" timeOffset="1552.3861">1098 4368 958 0,'0'0'22'16,"0"0"-20"-16,0 0 22 0,0 0 28 0,8-25 22 15,-8 25 10-15,6-27-4 0,-6 27-16 0,3-35-10 16,-1 17-13-16,-5-6-2 15,3 4-8-15,-4-2 1 0,3 2-8 0,-3 2-3 16,4 18-9-16,-5-22-3 0,5 22-5 0,0 0 0 16,0 0-3-16,0 0-1 0,0 0 0 0,0 0 0 15,-5 18 10-15,4 9 1 0,4 13 10 0,-2 11-6 16,3 7 8-16,-2 3-15 0,2 5-7 0,-1 0 13 16,1 4-21-16,0-3 16 0,-1 2-3 0,0-1-13 15,0-6 6-15,1 3-24 0,-2-10 3 16,6 2-31-16,-7-12 0 0,9 1-8 0,-9-17-39 15,11 5 6-15,-12-34-57 0,18 31-27 0,-18-31-45 16,0 0-221-16,33-7 114 0,-33-19 330 16</inkml:trace>
  <inkml:trace contextRef="#ctx0" brushRef="#br0" timeOffset="1771.1395">663 4157 1584 0,'-25'-8'59'0,"25"8"-2"16,-19-4-24-16,19 4-14 0,0 0-9 0,0 0-3 16,19-20 5-16,4 9 4 0,10-3 5 0,11-1-4 15,9-2-2-15,9 2-8 0,11-4 0 16,6 3-4-16,4 0 0 0,4 4-3 16,-2 1 0-16,-4 4-4 0,-3 4-10 0,-9 3-10 15,-4 7-14-15,-8 2-17 0,-2 13-25 0,-18-7-44 16,10 28-129-16,-32-2-288 0,0 4 7 0,-4 11 332 15</inkml:trace>
  <inkml:trace contextRef="#ctx0" brushRef="#br0" timeOffset="1943.0091">768 5280 1323 0,'-23'44'424'0,"6"-35"-383"0,17-9-16 0,0 0-16 16,17 9 1-16,15-13 12 0,13-2 6 15,13-11 1-15,13-6-6 0,9-8-6 0,10-6-11 16,10-1-15-16,7-1 12 0,6 3-34 16,-2 0 4-16,8 9-50 0,-4-12-87 0,23 14-343 15,-11 2-116-15,5 5 102 0</inkml:trace>
  <inkml:trace contextRef="#ctx0" brushRef="#br0" timeOffset="2833.6285">18113 13949 1321 0,'0'0'66'0,"-19"-15"-49"0,19 15 13 0,-18 4-1 16,18-4 11-16,-24 17 27 0,13 5-30 15,-12 2 8-15,2 13-11 0,-7 6 1 0,-2 10 10 16,-4 5-15-16,0 8 10 0,-3 6-17 16,2 6 12-16,-5 5-3 0,5 3-15 0,-1-1 11 15,7 2-17-15,2-4-3 0,7-5 8 0,4-6-15 16,6-8 7-16,9-11-13 0,7-7-4 0,7-10 16 15,7-4-18-15,5-8 15 0,7-5-15 0,6-5-10 16,2-11-10-16,6-3-12 0,-3-12-16 16,5 1-17-16,-11-17-26 0,11 13-93 0,-22-30-101 15,7 9-247-15,-4 2 30 0,-18-13 403 0</inkml:trace>
  <inkml:trace contextRef="#ctx0" brushRef="#br0" timeOffset="3005.5202">17401 14574 1819 0,'0'0'26'16,"0"0"13"-16,0 0-14 0,32 22 17 0,4-16-8 15,9-4-5-15,9-2-5 0,3-3-15 0,4-3-9 16,5-3 0-16,-1-2 0 0,2-1-7 0,0-3-12 16,3 1-48-16,-4-11-67 0,21 20-216 0,-15-17-288 15,3 3 49-15,0 3 347 0</inkml:trace>
  <inkml:trace contextRef="#ctx0" brushRef="#br0" timeOffset="3146.1271">19008 14627 1958 0,'-42'17'45'16,"10"-5"-36"-16,10-6-1 0,22-6-8 15,-21-2-10-15,21 2-13 0,0 0-26 0,-6-21-41 16,-1-3-76-16,26 13-347 0,-9-12-90 0,7-1 41 15</inkml:trace>
  <inkml:trace contextRef="#ctx0" brushRef="#br1" timeOffset="6634.3284">2888 13515 1243 0,'0'0'81'15,"-22"30"-13"-15,22-30-19 0,-29 40-7 16,7-16-12-16,-1 9-6 0,-9 3-20 16,-2 6 5-16,-7 5-12 0,-5 5 10 0,-4 4 7 15,-1 3-24-15,-3 3 23 0,2 1-22 0,3-1 4 16,2-3 12-16,4-5-14 0,9-5 11 0,8-9-12 16,7-9 6-16,12-7-25 0,7-24-27 0,4 27-58 15,-4-27-54-15,25-1-53 0,-25 1-105 0,33-44-88 16,5 25 176-16,-16-28 236 0</inkml:trace>
  <inkml:trace contextRef="#ctx0" brushRef="#br1" timeOffset="6853.077">2466 13616 1289 0,'-33'2'108'15,"16"12"-5"-15,-8-10-20 0,25-4-6 16,-30 17-11-16,30-17-13 0,0 0-18 0,-13 17-10 15,13-17-8-15,12 19 2 0,-12-19 3 0,29 34 3 16,-7-15-2-16,1 3-1 0,3 1-8 0,3 3 0 16,2 2-9-16,4 1 1 0,0 3-6 0,2-2-10 15,-1 0 19-15,-1-1-20 0,3-1 18 0,0-4-17 16,2 0-21-16,-2-9-27 0,10 5-76 16,-14-27-215-16,20 12-283 0,-1-7 37 0,-3-15 404 15</inkml:trace>
  <inkml:trace contextRef="#ctx0" brushRef="#br1" timeOffset="9603.1526">2972 3305 1324 0,'30'10'88'0,"-30"-10"-42"0,0 0 0 15,0 0-6-15,-24-7-25 0,24 7 3 0,-26-6 3 16,6 2-2-16,-1 4 0 0,-8 0-1 16,-3 4-2-16,-5-1 2 0,-4 4 3 0,-5 1 1 15,1 3 4-15,-5-2-3 0,3 2 2 0,-3-2-4 16,5 0 2-16,3-1-4 0,5 0 2 0,5-4-4 16,11-1 1-16,21-3-7 0,-19-1-4 0,19 1-6 15,0 0-7-15,0 0 0 0,0 0 1 0,0 0 2 16,28-8 3-16,-6 3 1 0,6-1 0 15,6 0 0-15,8-3-1 0,4 1 1 16,2-1-2-16,5 2 2 0,-3 0-2 0,1 0 2 16,-3 0-1-16,-1 3 1 0,-2 0 0 0,-3 2 0 15,-2-1 0-15,-5 3 1 0,-4 0-2 0,-8 0 0 16,-5 1 0-16,-18-1 0 0,21 2 1 0,-21-2 1 16,0 0 2-16,0 0 1 0,0 0 2 0,0 0 2 15,0 0 1-15,0 0-3 0,-34 1-2 16,6 1-4-16,-9 3 0 0,-5 2-2 0,-4 3 1 15,-7 0 1-15,1 2 3 0,-1 0-1 0,1-1 4 16,5-3-1-16,4 1 0 0,6-5-3 0,6-1-1 16,9-3-1-16,22 0-4 0,-17-5-5 15,17 5-9-15,0 0-5 0,16-28-12 0,5 9-9 16,6-10-22-16,15 5-59 0,-8-21-101 0,17 15-368 16,0-3 15-16,2-3 274 0</inkml:trace>
  <inkml:trace contextRef="#ctx0" brushRef="#br1" timeOffset="10440.4831">591 2974 1081 0,'0'0'326'0,"-17"-13"-299"0,17 13-16 16,0 0-1-16,-18-20 6 0,18 20 2 0,0 0-2 16,-22-1-9-16,22 1-7 0,-23 16-3 0,23-16 6 15,-28 29 2-15,13-8 10 0,-2 1 3 0,4 5 10 16,-7 1-6-16,4 4 4 0,-1 5-9 16,3 1 8-16,-2 2 12 0,4 5-24 0,0-4 20 15,4 5-29-15,5-4 2 0,1 1 5 0,6-6-7 16,3-2 5-16,4-2-9 0,5-6 4 0,2-4-6 15,4-5 4-15,4-5-3 0,3-6 2 16,3-4 0-16,0-6 0 0,4-8 3 0,3-6-2 16,2-8 5-16,1-8-3 0,2-5 6 0,-1-7-7 15,-4-1 5-15,-6-2-10 0,-4 0-7 16,-7 4 23-16,-8 3-23 0,-5 3 24 0,-9 4-8 16,-6 4-7-16,-8 1 5 0,-4 4-7 0,-6 0 2 15,-5 5-7-15,-4 4 0 0,-4 3-8 0,-3 5 1 16,-1 5-4-16,1 5-1 0,1 2 0 0,7 4-8 15,0 0-9-15,13 5-32 0,-4-12-49 0,24 18-88 16,-1-19-116-16,0 0-192 0,15 19 52 16,-15-19 461-16</inkml:trace>
  <inkml:trace contextRef="#ctx0" brushRef="#br1" timeOffset="10600.2812">1275 3302 1836 0,'-52'6'45'16,"27"0"-9"-16,0-5-23 0,6 0-6 0,19-1-1 16,-29-6-4-16,29 6-8 0,-21-14-11 0,21 14-19 15,-13-21-12-15,13 21-67 0,-3-30-14 0,3 30-125 16,12-33-193-16,3 9-69 0,8 8 140 16</inkml:trace>
  <inkml:trace contextRef="#ctx0" brushRef="#br1" timeOffset="10834.6793">1550 2928 1686 0,'0'0'47'0,"0"0"-10"0,0 0 1 16,0 0 5-16,0 0-4 0,0 0-10 0,0 0-13 16,-17 7-7-16,17-7-6 0,-3 32 1 15,-2-7 0-15,0 5 6 0,-1 4-6 0,-3 5 5 16,1 6-10-16,-2 0-8 0,-3 4 18 15,1 0-19-15,-1 0 18 0,0-1-4 0,2-4-9 16,0-2 7-16,1-1-13 0,3-5-1 0,1 0-16 16,2-10-9-16,6 1-23 0,-2-27-24 0,9 35-65 15,-9-35-121-15,0 0-305 0,0 0 17 0,26-6 367 16</inkml:trace>
  <inkml:trace contextRef="#ctx0" brushRef="#br1" timeOffset="11819.0251">2010 3172 465 0,'-19'-9'59'16,"19"9"8"-16,0 0 14 0,0 0 7 16,-15-17-1-16,15 17 6 0,0 0-14 0,0 0-7 15,0 0-22-15,0 0-13 0,0 0-14 0,0 0 2 16,-21 20 6-16,21-20 11 0,-17 24 1 0,10-3 5 15,-8-4 12-15,7 9-35 0,-8-3 30 0,4 8-38 16,-4-2 6-16,1 5 3 0,-3-2-11 0,4 3 7 16,-3-3-11-16,1 0 7 0,0-1-13 15,1-2 5-15,3-4-7 0,4-4 4 0,8-21-5 16,-12 25 1-16,12-25-2 0,0 0-1 16,0 0-1-16,0 0-1 0,0 0-3 0,0 0 2 15,0 0 3-15,0 0 3 0,10-29 7 0,-1 7-4 16,3-7 7-16,3-5-9 0,1-3 5 0,2-3-7 15,-1-1 8-15,2 0-9 0,0-2-8 0,-1 3 24 16,-1 0-24-16,0 2 24 0,-1-1-8 16,1 0-9-16,0 6 6 0,-1 1-7 0,-1 3 5 15,0 7-4-15,-3 5 2 0,-12 17-3 0,22-20 3 16,-22 20-4-16,0 0 2 0,0 0 0 0,18 5 0 16,-18-5 7-16,9 29-2 0,-4-8 6 0,-2 8-6 15,1 7 5-15,0 3-10 0,-3 5 7 0,-1 4 6 16,0 3-22-16,0 1 20 0,0 4-21 15,0-1 4-15,0 2 10 0,1 0-17 16,0-6 3-16,2-2-23 0,-2-7-4 0,5-1-31 16,-7-12-13-16,13 9-80 0,-12-38-91 0,3 29-256 15,-3-29-9-15,0 0 371 0</inkml:trace>
  <inkml:trace contextRef="#ctx0" brushRef="#br1" timeOffset="11990.9002">1834 3425 1811 0,'0'0'97'0,"0"0"-67"0,-20-9-23 16,20 9-11-16,0 0-2 0,0 0 0 15,17-9 3-15,1 0 3 0,12-3-12 0,12-1-17 16,7-8-30-16,17 7-52 0,-7-21-126 0,15 15-367 16,9-1 27-16,0-4 281 0</inkml:trace>
  <inkml:trace contextRef="#ctx0" brushRef="#br1" timeOffset="12615.8975">3182 3393 1628 0,'0'0'45'0,"0"0"-32"0,0 0-14 15,0 0-2-15,0 0 0 0,0 0-9 0,14 17-13 16,-14-17-17-16,18 8-30 0,3 1-52 16,-21-9-68-16,41-9-214 0,-12 7-72 15,-5-13 151-15</inkml:trace>
  <inkml:trace contextRef="#ctx0" brushRef="#br1" timeOffset="12834.6761">4876 3427 870 0,'53'4'48'0,"-7"-2"-17"0,1 2 5 0,-3-3 7 16,4 5 1-16,-8-3-9 0,3 2-16 15,-4-2-14-15,0 2-4 0,0 0-2 0,-1-2 0 16,3 1 0-16,-1-3-6 0,4 1-14 0,-1-4-14 16,5 2-22-16,-3-6-15 0,11 3-30 15,-3-7-50-15,3-7-152 0,13 17-33 0,-19-22 296 16</inkml:trace>
  <inkml:trace contextRef="#ctx0" brushRef="#br1" timeOffset="13006.5402">7020 3320 931 0,'54'11'113'0,"-22"-7"-39"16,4 7 6-16,-9-7 1 16,6 7-5-16,-10-8-13 0,6 7-17 0,-6-6-19 15,1 3-8-15,2-3-7 0,2-2-3 0,1 0-5 16,3-3-1-16,2-1-3 0,2-2-1 0,4-2-14 16,0-5-25-16,10 6-39 0,-8-14-53 0,15 17-57 15,-13-18-89-15,5 3-178 0,12 16 109 0,-13-19 347 16</inkml:trace>
  <inkml:trace contextRef="#ctx0" brushRef="#br1" timeOffset="13194.0372">9011 3287 803 0,'53'7'150'16,"4"-7"-63"-16,7 6-19 0,-5-8 20 16,10 8-28-16,-8-10-2 0,7 6-19 0,-4-4-17 15,1 1-10-15,0 0-5 0,0 0-4 16,0-2-1-16,4 2-2 0,-3-1 1 0,3-2 6 15,0 3-32-15,-2-5-3 0,6 6-40 0,-6-7-24 16,9 7-24-16,-6-10-23 0,10 7-43 0,-5-1-92 16,-4-13-73-16,22 19 212 0</inkml:trace>
  <inkml:trace contextRef="#ctx0" brushRef="#br1" timeOffset="13350.2865">12393 3120 1145 0,'79'-3'216'0,"-1"11"-137"15,-11-6-21-15,5 9 3 0,-8-7-9 0,2 3-4 16,-4-3-22-16,-2-1-13 0,3 0-8 0,1-2-2 16,1 0-6-16,4-3-15 0,3 3-26 0,-4-9-33 15,12 12-58-15,-17-19-79 0,20 12-183 16,-5 1-101-16,-9-13 179 0</inkml:trace>
  <inkml:trace contextRef="#ctx0" brushRef="#br1" timeOffset="13506.5675">15061 3156 1430 0,'61'4'104'16,"11"8"-47"-16,-6-6-15 0,5 5 9 16,-2-5-8-16,0 1-15 0,1-4-9 15,6-1-13-15,-1-2-4 0,7 0-2 0,0-1 0 16,2-3-6-16,6 1-13 0,-3-6-21 0,7 7-23 16,-6-11-32-16,12 14-49 0,-13-17-53 0,18 17-117 15,-9-3-164-15,-6-9 82 0,15 16 367 0</inkml:trace>
  <inkml:trace contextRef="#ctx0" brushRef="#br1" timeOffset="13678.4213">18728 3205 1241 0,'88'-3'112'0,"11"11"-31"0,-11-11-12 16,9 8-5-16,-6-7-10 0,2 4-12 0,-1-2-7 15,2 3-8-15,-2-5-8 0,1 4-6 0,-3-2-4 16,1 0-6-16,3 1-7 0,-2-4-11 15,3 5-21-15,-1-9-24 0,8 11-42 0,-14-16-48 16,21 19-67-16,-19-8-264 0,7-7 35 0,11 10 189 16</inkml:trace>
  <inkml:trace contextRef="#ctx0" brushRef="#br1" timeOffset="13850.2822">22847 3170 1648 0,'66'12'81'15,"-13"-4"-39"-15,2 3-14 0,-1-1-2 0,0 0-6 16,-1-3-11-16,0 0-5 0,1-2-8 0,4-1-4 16,3 0-13-16,1-4-11 0,8 4-34 0,-9-11-34 15,21 15-76-15,-23-24-155 0,17 12-175 0,5 1 1 16,-9-14 397-16</inkml:trace>
  <inkml:trace contextRef="#ctx0" brushRef="#br1" timeOffset="13975.2957">25287 3218 1072 0,'57'16'129'16,"-20"-8"-76"-16,-2 6-28 0,-6-2-4 0,-1 1-15 16,-4 0 8-16,-3-2-47 0,1 6-47 0,-22-17-45 15,39 23-140-15,-18-6-151 0,-21-17 21 16,44 18 390-16</inkml:trace>
  <inkml:trace contextRef="#ctx0" brushRef="#br1" timeOffset="17628.0748">6243 1124 1288 0,'0'0'90'0,"-24"21"-59"0,24-21-11 0,0 0-13 16,0 0 3-16,0 0 8 0,7-21 5 15,5 4 13-15,9-3-5 0,1-8 4 16,7-1-11-16,5-3 4 0,4-2-11 0,1-2 8 16,3-2-14-16,0 2 2 0,0 0-12 0,0 2 6 15,-5 9-7-15,-3 9 3 0,-2 6 34 0,-6 7-53 16,-4 3 55-16,-5 2-38 0,-17-2-37 0,21 24 51 15,-13-5-49-15,-2 8 33 0,-3 1 5 0,0-1-4 16,-1 0 5-16,1-4-6 0,3-5 7 16,-6-18-7-16,23 29 2 0,-5-20-4 0,5-6 4 15,6-5-2-15,4-5-1 0,5-4-1 0,5-6 0 16,2-1 4-16,1-7-7 0,0-2-3 0,-3-4-29 16,4 6-27-16,-11-4-33 0,11 8-86 15,-22 1-94-15,7 4-227 0,-4 14 26 0,-28 2 415 16</inkml:trace>
  <inkml:trace contextRef="#ctx0" brushRef="#br1" timeOffset="17893.6976">7095 975 736 0,'-26'11'138'0,"26"-11"-62"0,-29 18 15 16,9-6 10-16,8 5 4 0,-12 3-23 0,7 7-5 16,-9 0-18-16,7 5-2 0,-5 2 5 0,4 2-39 15,-3 1 27-15,5 0-39 0,0-4 4 0,5-1 3 16,6-3-15-16,6-2 2 0,6-4-10 0,4-4 6 16,-9-19-8-16,36 29 1 0,-8-18-10 15,3-5-8-15,11-1-22 0,-1-13-30 0,14 7-64 16,-10-22-86-16,18 8-176 0,-3 1-74 0,-7-14 191 15</inkml:trace>
  <inkml:trace contextRef="#ctx0" brushRef="#br1" timeOffset="18112.4478">7717 960 1767 0,'0'0'9'16,"0"0"-18"-16,0 0-5 0,0 0 3 0,0 0 11 16,28-8-1-16,-28 8 4 0,36-12-7 0,-12 4-15 15,0-2-14-15,7 0-17 0,-5-3-21 16,8 3-19-16,-9-6-63 0,15 6-137 0,-5 7-208 16,-12-2 18-16,10 13 425 0</inkml:trace>
  <inkml:trace contextRef="#ctx0" brushRef="#br1" timeOffset="18284.3206">7619 1375 1737 0,'0'0'21'0,"0"0"-22"0,0 0-5 16,0 0 3-16,0 0 9 0,19-8 9 0,4-1 2 15,7-4-3-15,6-8-7 0,9-4-8 0,6-8-5 16,9-1-57-16,-6-8-37 0,17 7-131 0,-20-15-128 15,11 12-178-15,9 4 41 16,-16-6 483-16</inkml:trace>
  <inkml:trace contextRef="#ctx0" brushRef="#br1" timeOffset="18643.6982">8848 411 1608 0,'0'0'62'0,"-5"-18"-22"16,5 18 4-16,0 0 5 0,0 0-6 15,0 0-4-15,0 0-24 0,0 0-2 0,0 0-5 16,0 0-10-16,0 0 14 0,-6 18-8 0,6-18 5 16,-13 29 2-16,3-3-3 0,-2 1 6 15,0 4-1-15,-1 5 0 0,-2-1 1 0,-1 5-4 16,0-1-17-16,-1-4 15 0,-1 0-14 0,0-6 9 15,1 2 9-15,0-3-9 0,5 1 4 0,3-4-9 16,4-4 4-16,3-3-2 0,2-18 0 0,5 23 0 16,-5-23 0-16,20 12 0 0,-3-8 0 0,5-4 0 15,4-3 0-15,4-1 0 0,3-4 0 0,5-3 0 16,1 2 0-16,3-5 0 0,0 4-2 16,1-1-11-16,-5 0-7 0,5 2-11 0,-2-3-13 15,6 4-24-15,-4-8-28 0,10 9-77 16,-17-15-122-16,3 12-291 0,6 8 44 0,-14-4 366 15</inkml:trace>
  <inkml:trace contextRef="#ctx0" brushRef="#br1" timeOffset="18917.0171">8378 1361 1425 0,'0'0'193'0,"0"0"-172"0,17 12 6 0,7-10 14 16,5-7 12-16,10-1-4 0,2-6-13 0,8-2-7 15,6-3-13-15,6-4-6 0,2-1-4 0,1 1-12 16,-3 0-9-16,-4-1 20 0,-3 4-42 0,-8-2 8 15,3 5-60-15,-13-7-55 0,16 13-104 16,-26-6-210-16,4 8-64 0,2 10 160 0</inkml:trace>
  <inkml:trace contextRef="#ctx0" brushRef="#br1" timeOffset="19527.7577">8825 1466 1111 0,'-17'-6'274'0,"17"6"-205"0,0 0-20 15,-7 20 8-15,7-20 1 0,-14 23-3 0,14-23-18 16,-18 37-3-16,6-16-11 0,2 3 1 0,-3 3-7 16,1 9 6-16,-3 2-10 0,1 4 4 15,-1 1-6-15,2-2 7 0,-1-3-10 16,3-3 7-16,3-2-10 0,2-5 2 0,2-3 25 15,3 2-27-15,1-27 24 0,1 34-28 0,-1-34-3 16,4 20 1-16,-4-20 0 0,0 0 0 0,0 0 0 16,0 0 1-16,20 6 0 0,-20-6 1 0,14-20 1 15,-7-1-3-15,2-3-28 0,-1-4 25 0,1 0-24 16,-2 1 24-16,0-5 8 0,0-1-5 16,1 0 6-16,-1-4-6 0,2 1 5 0,0-1-6 15,3 0 4-15,1 1-5 0,0 1 5 0,4 2-6 16,1 4 7-16,3 4-5 0,1 4 3 15,0 3-4-15,0 4 3 0,0 0-3 0,1 6 1 16,-4 2-5-16,2 3-2 0,-2 1-2 0,1 2-1 0,-20 0 0 16,31 6-1-16,-31-6 2 0,22 13 2 0,-22-13 3 15,11 20 2-15,-11-20 5 0,-2 30-2 16,-6-9 4-16,-3-1-5 0,-3 3 4 16,-4 1-1-16,-3-1 9 0,-2 1 0 0,-1 5 8 15,-4-3-3-15,0-1 4 0,0-3-4 0,2-4-1 16,2-5 0-16,4 0 0 0,20-13-3 0,-26 14-1 15,26-14-2-15,0 0-3 0,0 0-3 0,0 0-2 16,0 0-1-16,0 0 1 0,0 0 4 0,0 0 2 16,24 6 2-16,-6-5 0 0,2 0 0 15,3 4-1-15,1 0-2 0,-1 4-1 0,0 0-4 16,-3 5 0-16,-2-1 0 0,0 1 0 0,-1 2 0 16,1 0 0-16,-1 1 0 0,0-3 0 0,-17-14 0 15,32 27 0-15,-32-27 0 0,32 19-25 0,-13-9 2 16,-1-9-58-16,10 9-62 0,-28-10-127 15,51 2-185-15,-19-5-110 0,0-7 81 16,15 11 484-16</inkml:trace>
  <inkml:trace contextRef="#ctx0" brushRef="#br1" timeOffset="20291.9669">9799 1102 1425 0,'0'0'243'0,"0"0"-171"0,0 0-32 16,0 0-10-16,0 0 0 0,0 0 1 0,0 0-4 16,0 0-3-16,14-17-7 0,-14 17-9 0,28-20 5 15,-8 7-14-15,6-1 7 0,1-1-7 0,1 1-13 16,1-1-13-16,2 2-26 0,-4-2-24 15,7 7-46-15,-34 8-75 0,51-23-192 16,-30 23-167-16,-21 0 49 0,30 16 492 0</inkml:trace>
  <inkml:trace contextRef="#ctx0" brushRef="#br1" timeOffset="20432.5746">9754 1338 1794 0,'0'0'28'0,"0"0"-26"0,0 0-5 0,0 0 3 15,33 0 14-15,-12-4-1 0,6-3 0 0,7-4-5 16,6-1-5-16,10-6-4 0,4-1-14 0,3-4 1 16,10 4-84-16,-11-14-87 0,18 13-414 0,-8-1-7 15,-6 0 253-15</inkml:trace>
  <inkml:trace contextRef="#ctx0" brushRef="#br1" timeOffset="24978.6953">11080 510 856 0,'0'0'87'0,"-7"-18"-6"0,7 18-4 16,-4-23 10-16,4 23-3 0,-6-22-7 0,6 22-12 15,0 0-16-15,-17-13-7 0,17 13-12 0,0 0-6 16,-21-6-9-16,21 6-1 0,-21 4-4 16,21-4-5-16,-26 9 1 0,26-9 4 15,-32 22 4-15,14-9 12 0,1 7 7 0,-5-1 6 16,5 8-2-16,-4 3-2 0,4 6-1 0,-3 2-7 15,5-2 19-15,2 4-49 0,5-4-11 0,5 4 1 16,4 0-24-16,4-5 40 0,6 0 4 0,2-6-4 16,6-3-1-16,2-7-1 0,2-3 0 0,3-3-5 15,3-6 5-15,1-6-4 0,3-3 3 0,2-6 0 16,2-8-8-16,1-2 8 0,-1-9-6 16,0-4 11-16,-3-6-5 0,-4-4 2 0,-1-5 18 15,-4-1-10-15,-3-6 8 0,-6 1-9 0,-6-1-16 16,-2 4-1-16,-6 8-6 0,-4 5-1 0,-4 2-7 15,-3 4 0-15,-4 2 3 0,-2 6-1 0,-7 7 5 16,0 6-1-16,-9 9 3 0,-4 9 5 16,-2 10 4-16,-4 9 8 0,2 4-1 15,-3 8 5-15,2-1 1 0,5 0-3 0,6 2 3 16,11-6-6-16,8-2-22 0,12-8-44 0,0-6-43 16,19-7-115-16,-21-12-55 0,45 16-121 0,0-7-79 15,-9-5 272-15</inkml:trace>
  <inkml:trace contextRef="#ctx0" brushRef="#br1" timeOffset="25181.7873">11818 634 1471 0,'-32'8'294'0,"2"4"-260"0,3-1-4 0,10-5-2 15,17-6-1-15,-24 5-7 0,24-5-4 0,0 0-8 16,0 0-5-16,0 0-3 0,0 0-10 0,0 0-7 15,0 0-13-15,5-19-14 0,13 11-29 16,-18 8-44-16,49-18-66 0,-31 5-113 0,16-11-166 16,5 24-33-16,-16-3 292 0</inkml:trace>
  <inkml:trace contextRef="#ctx0" brushRef="#br1" timeOffset="25525.5676">12232 474 1463 0,'-24'16'62'0,"-8"-2"-18"0,4 4 10 0,-5 3 5 16,2 2 3-16,-1 6-16 0,2 1-6 0,-1 4 1 15,5-1 16-15,1-7-38 0,6 5-20 0,2-7 8 16,6 4-36-16,4-1 40 0,5 1 8 0,3-1-14 16,5-5 5-16,6-3-10 0,5-3 3 15,5-4-4-15,6-5 5 0,6-6 0 0,6-6-1 16,5-5 2-16,4-7-5 0,1-5 2 0,-3-6-7 15,1-3 7-15,-6-6-9 0,-3 0-9 16,-5 1 37-16,-6 0-9 0,-4 0 8 0,-9 1 9 16,-4-6-30-16,-6 7-5 0,-8 4 10 0,-3 2-11 15,-6 7 0-15,-5 5 5 0,-4 0-2 0,-2 1 1 16,-3 8-4-16,-4 1-4 0,0 8-16 16,-2 6 10-16,1-1 3 0,3 6-5 0,2-2 6 15,9 0-18-15,17-11-25 0,0 0-22 0,-17 18-29 16,17-18-33-16,25 0-52 0,4 0-39 0,-6-6-92 15,2 4-130-15,23 2 154 0,-19-11 299 0</inkml:trace>
  <inkml:trace contextRef="#ctx0" brushRef="#br1" timeOffset="25713.0433">12868 238 1234 0,'0'0'175'0,"0"0"-78"0,0 0-17 15,-27 12-8-15,27-12-20 0,-23 22-7 0,9-3-1 16,-5 2-4-16,3 7-8 0,-2 3-4 0,2 3-12 15,0 1-2-15,3 5-5 0,-3 4-5 0,5 2 1 16,1 1-1-16,5-4 0 0,1-6-2 16,2-6-34-16,5-1-6 0,-1-2-21 0,10 4-21 15,-7-7-20-15,16 0-87 0,-21-25-124 0,16 31-247 16,7-8 48-16,-23-23 429 0</inkml:trace>
  <inkml:trace contextRef="#ctx0" brushRef="#br1" timeOffset="26103.6567">13039 476 1872 0,'-17'-21'31'0,"17"21"-21"0,0 0-12 16,16-27 22-16,-16 27 9 0,28-25-5 0,-9 9 5 15,2 3-25-15,3-4-7 0,3-1 5 0,2 6 5 16,0-3 3-16,1 8-5 0,-2 0 2 16,-1 0-9-16,0 5 2 0,-2 2-1 0,-4 1 3 15,-4 3-1-15,-17-4 0 0,20 10 0 0,-20-10-7 16,6 20 8-16,-6-20 2 0,-10 30-4 0,-4-7 0 16,-7 8 0-16,-12 6 0 0,-6 5 0 15,-7 6 0-15,-4 0 0 0,0 5 0 0,0-7 0 16,5-5 0-16,7-1 0 0,6-13 0 0,11 1 0 15,8-8 0-15,13-20 0 0,-4 23 0 0,4-23 0 16,22 13 0-16,-1-10 0 0,10-6 0 0,11-5 0 16,11-7 0-16,11-5 0 0,9-6 0 0,1 0 0 15,4 4-8-15,-6-3 0 0,1 4-26 16,-8-4-15-16,1-4-34 0,-18 1-120 16,12-4-156-16,-10 18-242 0,-22 7 35 0,2 5 431 15</inkml:trace>
  <inkml:trace contextRef="#ctx0" brushRef="#br1" timeOffset="26447.4244">11340 1377 1628 0,'-18'-6'96'0,"18"6"-77"0,0 0-17 16,0 0 4-16,0 0 17 0,19-14 12 0,4 2 13 16,16-3-6-16,10-3-7 0,12-2-10 0,13-3-7 15,6-3-2-15,9-2-7 0,8-1 19 0,4-1-24 16,4 2 9-16,4-2-13 0,0 1-1 15,1 1-1-15,5 0-6 0,-1 5-2 0,-1 0-12 16,-6 4-10-16,-12-1-24 0,-4 7-16 16,-16 3-35-16,3 8-73 0,-28-4-90 0,7 3-289 15,-13 20 22-15,-26 1 347 0</inkml:trace>
  <inkml:trace contextRef="#ctx0" brushRef="#br1" timeOffset="27322.4874">11884 1465 790 0,'-20'1'218'0,"20"-1"-130"0,0 0-23 0,0 0-1 16,0 0-5-16,-13-22-11 0,13 22-15 0,0 0-4 15,13-17-3-15,-13 17 6 0,0 0 5 16,21-22 3-16,-21 22-2 0,0 0-3 0,23-7-6 15,-23 7-2-15,0 0-1 0,0 0 0 0,0 0 4 16,0 0-1-16,0 0-3 0,0 0-6 0,0 0-3 16,0 0-6-16,0 0 1 0,0 0-2 15,0 0-1-15,0 0-3 0,0 0 1 0,0 0-5 16,0 0-1-16,0 0 2 0,-15 18-1 0,15-18 3 16,0 0 5-16,0 0 1 0,-15 21 4 0,15-21-3 15,0 0 2-15,0 0-6 0,0 0-2 0,0 0-1 16,0 0-3-16,0 0-1 0,0 0 0 0,0 0 3 15,0 0-3-15,0 0 1 0,0 0-1 16,0 0-1-16,0 0 1 0,0 0 1 16,0 0 1-16,0 0-2 0,0 0 1 0,0 0 0 15,0 0-1-15,0 0 4 0,0 0-2 0,0 0-1 16,0 0 1-16,0 0-2 0,0 0 0 0,0 0 0 16,0 0-2-16,0 0 1 0,0 0-2 0,0 0 1 15,0 0 1-15,0 0-1 0,18 6-1 0,-1-11 3 16,5-2-2-16,5-2 1 0,3 0 1 15,5-4-1-15,3 4-2 0,3-3 3 0,-1 2-4 16,1 3 2-16,-4-1 0 0,1 4 1 0,-3 0-2 16,-3 3 1-16,-4 1-7 0,-5 0 2 0,-6 1-4 15,-17-1-1-15,19 8 3 0,-19-8 0 16,-1 22 4-16,-6-4-1 0,-7 4 3 0,-5 2-3 16,-5 1 4-16,-5 0-1 0,-4 2 5 0,-1-1-4 15,-2 1 6-15,2-2-7 0,1-2 6 16,3 0-3-16,1 0 6 0,5-4-5 0,5-4 3 15,19-15-2-15,-18 12-4 0,18-12 0 0,0 0 1 16,0 0-1-16,24 1 2 0,-4-4 1 0,5-6 1 16,9-5 1-16,2-6-3 0,3 1 2 0,1-2-5 15,1 6 2-15,-3 1-3 0,-3 2 3 0,-1 5-2 16,-7 2 0-16,-3 4 1 0,-24 1 0 0,26 1 1 16,-26-1 3-16,0 0 0 0,0 0 3 15,0 24 0-15,-12-4-4 0,-4 5 3 0,-7 7-5 16,-4 3 7-16,-5-2-8 0,-1-1 6 15,-1-3-7-15,3 0 5 0,2-2-7 0,3-3 2 16,4-2-10-16,5-7-2 0,17-15-18 0,-14 21-17 16,14-21-5-16,0 0-52 0,25 14-28 0,-16-32-122 15,23 5-305-15,2 0 12 0,1-19 323 16</inkml:trace>
  <inkml:trace contextRef="#ctx0" brushRef="#br1" timeOffset="27603.6666">12973 1317 1470 0,'-26'1'112'16,"26"-1"-72"-16,-36 10-1 0,19 3 12 16,-8 2-2-16,3 6 2 0,-4 1-18 15,4 6 3-15,1-1-11 0,1 2 0 0,3 0-10 16,4 3 4-16,1 0-9 0,4-3 4 0,5-1-7 16,5 1-1-16,8-5-5 0,3-2 2 0,5-7-2 15,4-3 2-15,5-7-3 0,5-4 1 0,4-5-1 16,3-8 0-16,1-8 1 0,-1-5-7 0,-5-3 5 15,-2-2-4-15,-5 2 4 0,-6-1-1 0,-4 1 5 16,-4-1-6-16,-9 0 5 0,-2 2-5 16,-6 2 4-16,-4 0-7 0,-5 2-2 0,-2 1-12 15,-6 0-7-15,-5 3-16 0,2 5-18 0,-9-2-24 16,9 10-30-16,-14-8-31 0,17 19-25 16,-14-10-38-16,35 5-101 0,-25 32-138 0,3-23 101 15,24 18 347-15</inkml:trace>
  <inkml:trace contextRef="#ctx0" brushRef="#br1" timeOffset="27947.4011">14039 1236 1629 0,'0'0'32'16,"0"0"-15"-16,0 0-4 0,0 0 1 0,1 17 1 15,-1-17-5-15,-9 19-8 0,-2 1-3 0,-2 6-17 16,-9 3-3-16,0 5-25 0,-7-2-11 16,10 9-32-16,-11-16-40 0,22 16-111 0,-12-7-218 15,8-11-33-15,17 10 310 0</inkml:trace>
  <inkml:trace contextRef="#ctx0" brushRef="#br1" timeOffset="28919.6809">15256 533 1020 0,'0'0'69'16,"0"0"-49"-16,0 0-10 0,7-18 26 0,-7 18 36 15,0 0 20-15,0 0 7 0,0 0-21 0,0 0-33 31,0 0-16-31,-11 24-10 0,11-24 3 0,-20 27 7 16,10-5 3-16,-6 2 8 0,2 5 4 0,-5 1-2 16,2 0 17-16,-2 1-41 0,3 0-18 0,-2 2 5 15,4 3-30-15,0-3 41 0,4-1 6 0,2-7-9 16,4-5 3-16,4-2-13 0,0-18 0 0,11 26-3 16,-11-26 1-16,32 18 2 0,-8-13 2 0,7-5-7 15,10-5 2-15,5-10 1 0,6-3-7 0,8-5 6 16,-2-5-16-16,5 1-11 0,-3-6-26 15,2-2-6-15,-3 1-11 0,0 0 2 16,-12 0-7-16,8 4-53 0,-25-5-85 0,13-7-187 16,-7 17-102-16,-22 4 184 0</inkml:trace>
  <inkml:trace contextRef="#ctx0" brushRef="#br1" timeOffset="29107.1826">15520 555 1551 0,'-18'30'87'15,"-4"5"-48"-15,6 5 3 0,-1-2 8 0,8 1-31 16,0-1 1-16,1 5-20 0,4 2-9 0,0 4 26 16,0-6-17-16,4 0 9 0,1-5-14 15,3 0 10-15,5-3-24 0,0-5-7 0,8 0-23 16,-2-10-46-16,15 6-60 0,-11-20-117 16,15 7-272-16,6 0 48 0,-7-13 328 0</inkml:trace>
  <inkml:trace contextRef="#ctx0" brushRef="#br1" timeOffset="29279.0499">16282 718 325 0,'-24'4'-43'15,"24"-4"-75"-15,-19 17-45 0,19-17 163 0</inkml:trace>
  <inkml:trace contextRef="#ctx0" brushRef="#br1" timeOffset="29357.1781">16265 763 161 0,'13'-24'43'16,"-13"24"3"-16,0 0-45 0,0 0-46 0,0 0-84 15,0 0 53-15,0 0 76 0</inkml:trace>
  <inkml:trace contextRef="#ctx0" brushRef="#br1" timeOffset="29723.1465">16264 712 259 0,'0'0'63'0,"-1"18"-38"0,1-18 13 15,0 0 16-15,0 0 17 0,0 0 0 0,0 0 0 16,0 0 4-16,0 0-1 0,0 0-1 15,0 0 8-15,0 0-1 0,0 0-14 0,0-18 11 16,0 18-15-16,0 0 12 0,0 0-9 16,0 0-1-16,0 0-11 0,0 0-9 0,0 0-29 15,0 0 17-15,0 0-8 0,0 0 1 0,0 0 19 16,0 0-24-16,0 0-4 0,0 0-5 0,0 0-3 0,0 0-4 0,0 0-1 0,2 17 1 16,-2-17-3-16,0 0 2 0,0 0-2 15,0 0-1-15,0 0 0 0,0 0 1 0,0 0 6 16,0 0 2-16,0 0 3 0,0 0 1 0,0 0-32 15,0 0 36-15,0 0-32 0,-12 20 32 16,12-20-1-16,0 0-6 0,0 0-1 0,-13 19-3 0,13-19-7 16,0 0-18-16,0 0-21 0,0 0-58 15,0 0-75-15,0 0-266 0,0 0-118 0,0 0 51 16,34-4 506-16</inkml:trace>
  <inkml:trace contextRef="#ctx0" brushRef="#br1" timeOffset="30176.2505">16747 608 1125 0,'-19'-11'61'0,"19"11"-17"0,-24-3 21 0,7 3 10 16,17 0-2-16,-30 13-16 0,30-13-4 0,-33 24-3 16,17-6 0-16,-6 4-3 0,4 2 20 0,-7 2-28 15,6 0-13-15,-2 6 9 0,2 2-35 16,4 1 30-16,-1 1 0 0,4-5-16 0,3 0 5 15,5-1-15-15,7-6 2 0,4 0 0 16,5-2 1-16,7-7-3 0,4 0 5 0,6-5-9 16,5-6 1-16,5-7 2 0,1-5-2 0,5-7 2 15,1-5-6-15,2-2 5 0,-3-6-10 0,-8 0 6 16,-4-1-4-16,-6-3 5 0,-3-2-1 0,-8 2 7 16,-4 3-5-16,-6-2 2 0,-3 11-7 0,-7 2-8 15,-7-6-2-15,11 24-17 0,-35-36-5 16,17 15-15-16,-10 4-19 0,4 7-22 0,-11-3-38 15,13 10-57-15,-17-2-69 0,17-8-162 0,3 22-53 16,-10 0 267-16</inkml:trace>
  <inkml:trace contextRef="#ctx0" brushRef="#br1" timeOffset="30723.1394">17728 630 1138 0,'0'0'103'0,"0"0"-36"0,0 0 6 16,0 0-2-16,0 0-21 0,-21-2-22 15,21 2-21-15,-30 26 4 0,12-5 2 0,-9 5 18 16,3 1-10-16,-6 6 3 0,-2 2-10 0,-1 7-6 16,-2 4 5-16,-5-1-10 0,0-2 9 0,-2 2-17 15,1-5 14-15,7-5-12 0,5-3 10 16,6-8-13-16,4-6-3 0,19-18-16 0,-23 22-24 15,23-22-24-15,0 0-18 0,0 0-7 0,0 0-8 16,22-27-10-16,-12 3-24 0,11 1-21 16,-6-9-46-16,7 0 6 0,-1 4 33 0,-3-5 67 15,-2 4 105-15,-1 3 109 0,-8-1 56 0,-5 3 56 16,-2 24-4-16,-6-33-3 0,6 33-24 0,0 0-24 16,0 0-30-16,-24-8-32 0,24 8-27 0,0 0-26 15,-15 17-15-15,15-17-13 0,-8 25-1 0,8-25-9 16,-3 33 3-16,6-14-12 0,3 0-2 0,4 2-4 15,3-3 1-15,4-1-3 0,5-1 5 16,5-2-11-16,3-2 0 0,5-3-11 16,3-4-7-16,6-2-19 0,2-5-16 0,10 1-32 15,-6-14-42-15,15 7-110 0,-18 0-295 0,11-5 0 16,0 5 241-16</inkml:trace>
  <inkml:trace contextRef="#ctx0" brushRef="#br1" timeOffset="30894.9964">18099 712 1584 0,'-29'11'41'0,"0"5"-27"0,-1-3-29 15,0 9 30-15,2 5 8 0,-1-2-8 16,4 4 2-16,2-1-9 0,4-2 1 0,5 2-4 16,3-4 2-16,6-1-16 0,4-1 1 15,6-2-26-15,-1-4-9 0,11 1-27 0,-15-17-36 16,41 22-85-16,-22-22-177 0,13 4-128 0,11 1 99 15,-15-13 397-15</inkml:trace>
  <inkml:trace contextRef="#ctx0" brushRef="#br1" timeOffset="31176.2466">18349 819 1721 0,'-30'17'53'16,"6"1"-21"-16,5 4 14 0,-2-1-1 0,4 6 2 15,0-3-24-15,5 0-1 0,2 1-14 0,4-7 1 16,4 0 6-16,3 0-6 0,5 0-5 0,5 1 0 16,-11-19-7-16,31 29 4 0,-11-20 3 15,-1-5-5-15,4-3 0 0,4-2 1 0,2-3-2 16,2-1 8-16,-1-7-6 0,-3-3 0 0,-2-4 3 16,-3-3-7-16,-2 1 6 0,-4-1-4 0,-7 0 3 15,0-2-7-15,-5 3-2 0,-7-5-3 0,-1 3-2 16,-5-1-11-16,0-4 4 0,-4 6-23 0,-2 3-18 15,-8-2-42-15,23 21-142 0,-45-29-348 0,22 17-3 16,2 10 278-16</inkml:trace>
  <inkml:trace contextRef="#ctx0" brushRef="#br1" timeOffset="32471.636">18667 434 1401 0,'-26'3'112'0,"26"-3"-58"0,-33 8-8 16,33-8-9-16,0 0-1 0,-17-1-5 0,17 1-1 15,0 0-20-15,0 0-3 0,0 0-3 16,0 0-13-16,0 0 4 0,12-20 1 0,-12 20 4 16,28-18 1-16,-5 7-13 0,6 2-1 15,1-2-23-15,7-1-16 0,-8 0-30 0,11 3-37 16,-13-2-46-16,13 4-64 0,-13-1-113 0,-4 6-118 16,18 6 220-16,-19-3 240 0</inkml:trace>
  <inkml:trace contextRef="#ctx0" brushRef="#br1" timeOffset="32737.3623">19236 207 1002 0,'0'0'273'0,"-24"6"-214"16,24-6-21-16,-27 6-13 0,27-6 18 0,-25 12 10 16,8 0-12-16,17-12 5 15,-32 30-18-15,18-12-7 0,-2-1 5 0,4 2 3 16,-1 0 2-16,6-1-12 0,1 0-6 0,6-18-7 15,-2 28 1-15,2-28 0 0,9 27 1 0,-9-27-8 16,28 27-3-16,-6-18 0 0,10-4 2 0,4-7-1 16,8-4 1-16,4-2-14 0,4-5-16 0,1-8-14 15,6-3-29-15,-6-6-20 0,7 1-67 0,-18-4-67 16,13 5-98-16,-3 5-163 0,-20 1 188 16,12 12 301-16</inkml:trace>
  <inkml:trace contextRef="#ctx0" brushRef="#br1" timeOffset="32883.6307">19382 291 1222 0,'-26'22'310'0,"4"7"-277"0,2 5-20 15,7-4-2-15,4-2 3 0,4-4-9 16,3 4 2-16,4 0-6 0,6 1-6 0,3 0-11 31,9-6-28-31,-5 0-76 0,20-5-126 0,-7 3-298 16,-1-4 18-16,16 3 412 0</inkml:trace>
  <inkml:trace contextRef="#ctx0" brushRef="#br1" timeOffset="33107.4029">19581 833 1757 0,'-30'1'80'16,"30"-1"-75"-16,0 0-21 0,0 0 9 0,27-23 14 15,-27 23-6-15,37-21 6 0,-13 9-23 16,5 3-14-16,0-4-13 0,5 2-17 0,-6 5-9 16,9 0-34-16,-13 1-57 0,16 0-165 0,-3 5-178 15,-15 1 44-15,9 3 394 0</inkml:trace>
  <inkml:trace contextRef="#ctx0" brushRef="#br1" timeOffset="33266.4447">19480 1067 1552 0,'-17'9'206'16,"17"-9"-222"-16,0 0-16 0,0 0 2 15,29-15 27-15,-10 9 7 0,6-4-1 0,5 0-5 16,13-3-29-16,-2-6-54 0,20 2-134 0,-19 5-321 15,8-4 3-15,6 6 268 0</inkml:trace>
  <inkml:trace contextRef="#ctx0" brushRef="#br1" timeOffset="33705.3425">20602 588 1385 0,'-27'1'60'0,"7"-5"-24"0,-3 3 2 15,2 6 5-15,-3 5 1 0,2 2-9 0,-5 6-3 16,4 5 2-16,-5 3 5 0,5 0-2 0,-2-2 10 15,5 3-17-15,0-1-2 0,7 6-5 0,3-2-13 16,7-2 0-16,4-2-8 0,5-1 0 16,4-5-2-16,4-1 5 0,6-3-1 15,0-4 3-15,7-2-4 0,1-4 2 0,4-2-2 16,3-4 3-16,3-5 0 0,1-4 0 0,-1-4 1 16,1-3-2-16,-5-2 2 0,-3-1-2 0,-7-4 3 15,-4 2-5-15,-8-2 7 0,-4 0-3 0,-7 0 1 16,-3 0-6-16,-5-1-30 0,-2 1 24 0,-4 4-5 15,-3-7 3-15,-2 10 15 0,-8-6-39 16,4 1-18-16,-3 8-16 0,4-3-17 0,-3 0-20 16,24 16-43-16,-33-26-93 0,33 26-165 0,2-17-129 15,-2 17 166-15,22-1 365 0</inkml:trace>
  <inkml:trace contextRef="#ctx0" brushRef="#br1" timeOffset="33880.453">21097 694 1793 0,'-25'6'32'15,"4"-1"-3"-15,3-3-17 0,18-2-1 0,-22-1-1 16,22 1-11-16,0 0-30 0,0 0-24 0,-4-19-46 16,4 19-60-16,22-25-27 0,-15 8-98 15,18 7-232-15,7-1 34 0,-7 0 423 0</inkml:trace>
  <inkml:trace contextRef="#ctx0" brushRef="#br1" timeOffset="34117.4825">21430 489 1278 0,'-23'18'208'0,"0"-7"-162"0,-5 1 1 0,9 6 9 15,-7 0 14-15,8 7-12 0,-5-2-8 0,7 2-6 16,0-1-14-16,3-2-9 0,4 0 22 0,9-22-29 15,-11 30 7-15,11-30-11 0,6 29-18 0,3-13 13 16,-9-16-1-16,27 26 0 0,-5-20-10 0,6-2 6 16,4 2-4-16,10-17 0 0,3 2 9 15,3-6-4-15,6-10-2 0,-3 8 19 0,4-3-54 16,-8-8-19-16,5 3-40 0,-11-13-85 0,14 2-95 16,-22-3-229-16,4 4-63 0,3 10 270 0</inkml:trace>
  <inkml:trace contextRef="#ctx0" brushRef="#br1" timeOffset="34273.7184">21622 584 1396 0,'-43'11'413'15,"5"28"-375"-15,5-1-14 0,5-1-8 0,7-6 13 16,2 3-12-16,4-4-3 0,4 5-4 0,4-1-11 16,6-4 6-16,3-1-10 0,6-1 8 0,3-5-16 15,3-2-6-15,8-2-29 0,-4-7-30 0,16 5-87 16,-15-17-165-16,17 9-251 0,1-2 12 15,-6-7 414-15</inkml:trace>
  <inkml:trace contextRef="#ctx0" brushRef="#br1" timeOffset="34804.9506">21883 838 1770 0,'0'0'56'0,"-22"7"-27"0,22-7 2 16,-21 15 3-16,21-15-2 0,-25 23-12 0,25-23-10 16,-30 28-2-16,19-11 4 0,1 1-6 0,1 1 7 15,9-19-7-15,-13 30-4 0,13-30 1 0,-9 24-4 16,9-24 1-16,-2 17 2 0,2-17-4 0,0 0 0 16,0 0-4-16,0 0 2 0,0 0 1 15,19 5-2-15,-19-5 4 0,0 0 2 16,22-19 1-16,-22 19 2 0,22-25-2 0,-12 5-4 15,1 1 2-15,-3-4-3 0,-1 0 6 0,2 1-5 16,-1 0 4-16,-1 5-3 0,-7 17 1 0,12-30-3 16,-12 30 3-16,7-23 1 0,-7 23 2 0,0 0-1 15,0 0-3-15,0 0-2 0,0 0-2 16,0 0 3-16,0 0 1 0,0 0-3 0,0 0 9 16,15 23-5-16,-15-23 0 0,9 30 8 0,-9-30-9 15,12 19 3-15,-12-19-1 0,15 20 0 0,-15-20 0 16,17 13 2-16,-17-13-5 0,20 5 2 0,-20-5-4 15,24 1 6-15,-24-1 1 0,30-8-1 0,-12 0 6 16,1-5-8-16,0-2 5 0,2-2-4 16,0-1-1-16,-3-2 0 0,-18 20 6 15,28-29-6-15,-28 29 3 0,16-20-3 0,-16 20 0 16,0 0 0-16,0 0 0 0,0 0 0 0,0 0 0 16,0 0 0-16,0 0 0 0,0 0 0 0,0 0-8 15,-5 30 3-15,0-10-2 0,-2 5-1 0,2 0-10 16,-1 3-5-16,2-4-19 0,-1-2-9 0,6 1-29 15,-1-23-33-15,6 35-101 0,-6-35-201 0,-1 24-146 16,1-24 60-16,16 19 501 0</inkml:trace>
  <inkml:trace contextRef="#ctx0" brushRef="#br1" timeOffset="35289.4018">22653 525 1204 0,'-21'7'176'0,"21"-7"-76"0,0 0-7 0,0 0-16 16,-18 12-8-16,18-12-16 0,0 0-18 0,-20 11 1 16,20-11-8-16,-21 15-6 0,21-15-7 0,-21 13 5 15,21-13-7-15,-24 18-3 0,24-18 7 0,-28 19-10 16,28-19 0-16,-25 25 0 0,25-25-4 0,-24 23 3 16,24-23 5-16,-23 25-7 0,13-7 11 15,10-18-13-15,0 0 8 0,-14 21-8 0,14-21-1 16,0 0-1-16,0 0-6 0,22 13 5 0,-22-13-1 15,25 0-1-15,-25 0 6 0,30-1-1 0,-13 1-3 16,-17 0 4-16,32-1-6 0,-32 1 4 16,28 0 4-16,-28 0-5 0,22 13 2 0,-22-13-2 15,15 17-4-15,-15-17 6 0,14 23-2 16,-11-5 3-16,-3-18-1 0,2 36-1 0,-6-13-1 16,-2 0 0-16,-5 4 0 0,-4 2 0 0,0-4 0 15,-5 2 0-15,2-2 0 0,-3-2 0 0,2-1 0 16,0-3 0-16,2-2 0 0,17-17-15 0,-25 24-24 15,25-24-30-15,0 0-90 0,-21 3-353 0,21-3-110 16,0 0 6-16</inkml:trace>
  <inkml:trace contextRef="#ctx0" brushRef="#br1" timeOffset="35461.2612">22813 815 2009 0,'-52'7'38'0,"35"-5"-38"0,17-2 0 15,-25-8 0-15,25 8 0 0,0 0 0 0,-18-7 0 16,18 7 0-16,0 0-12 0,0 0-75 16,0 0-75-16,-5-31-172 0,5 31-311 0,21 0 49 15,-21 0 386-15</inkml:trace>
  <inkml:trace contextRef="#ctx0" brushRef="#br1" timeOffset="39725.3879">13449 13141 654 0,'0'0'248'0,"0"0"-140"0,0 0-9 16,0 0-5-16,0 0-9 0,4-28-2 0,-4 28-7 16,0 0-8-16,8-17-8 0,-8 17-5 15,0 0-9-15,6-23-3 0,-6 23-5 16,0 0-3-16,0 0-3 0,0 0-3 0,0 0 1 15,0 0-4-15,12 17-3 0,-6 7-8 0,0 9-5 16,-1 14-12-16,-2 9-14 0,-4 6 18 0,-4 4-17 16,-3 3 7-16,-3-1-4 0,0 3-27 0,-3-7-4 15,5 0-34-15,-6-17-17 0,16 5-89 0,-15-33-175 16,22 0-158-16,-8-19 6 0,28-1 425 0</inkml:trace>
  <inkml:trace contextRef="#ctx0" brushRef="#br1" timeOffset="40631.6276">24201 12957 1044 0,'0'0'357'0,"-2"-20"-287"15,2 20-28-15,-2-29-13 0,2 29-3 0,1-28 4 16,-1 28-2-16,1-17 7 0,-1 17 3 16,0 0-2-16,0 0-3 0,0 0-15 0,-3 24-6 15,0 0-11-15,-3 15 4 0,0 13-11 0,-1 6 9 16,-3 9-13-16,0-2 13 0,2 5-15 0,-5-4-33 16,5 1 5-16,-3-11-43 0,10 0-25 15,-10-22-49-15,27 10-212 0,-5-10-134 0,1-14 38 16,18 13 454-16</inkml:trace>
  <inkml:trace contextRef="#ctx0" brushRef="#br1" timeOffset="41240.9983">23960 13826 1403 0,'-28'-3'88'16,"28"3"-32"-16,0 0-24 0,0 0-7 0,0 0 9 15,0 0 4-15,0 0 4 0,25-22-8 0,-25 22-7 16,28-19-9-16,-7 9-1 0,3 3-6 0,3-1-3 16,0-1-4-16,1 2-2 0,-1 1 0 15,-2 2-1-15,-3 3 1 0,-5 2-3 0,-17-1-1 16,22 11 3-16,-22-11-1 0,7 22 3 0,-8-3 3 16,-6 7-6-16,-5 4 7 0,-8 4-8 15,-2 1-8-15,-7 5 29 0,-4 3-16 0,-2 0 27 16,1 4-4-16,0-4-8 0,0 1 7 0,3-3-11 15,6-4 4-15,4-4-7 0,8-6 0 0,7-9-8 16,6-18 1-16,8 22-6 0,10-18 0 16,9-2 1-16,11-7-1 0,9-7 2 0,11-6-4 15,6-9 2-15,6-5-17 0,10-1-9 0,-3-6-31 16,12 7-41-16,-13-15-100 0,18 18-427 0,-17-2 35 16,-9 3 174-16</inkml:trace>
  <inkml:trace contextRef="#ctx0" brushRef="#br1" timeOffset="45297.1642">13408 14194 750 0,'0'0'169'0,"14"-19"-133"0,-14 19-8 0,13-17 10 16,-6 0 49-16,-7 17 9 0,18-25 15 16,-18 25-13-16,14-23-38 0,-14 23-9 0,13-21-5 15,-13 21-2-15,0 0-2 0,0 0-3 0,17-18-6 16,-17 18-2-16,0 0-2 0,0 0 2 16,0 0-7-16,3 29 2 0,-2-10-10 0,2 8 1 15,-4 5-9-15,-1 3 4 0,0 3-11 0,0 6 2 16,-3 1-9-16,0-1 3 0,-1 1-20 0,-3-7-4 15,6 1-34-15,-7-11-19 0,15 10-57 0,-5-38-136 16,-9 34-285-16,15-17 25 0,-6-17 309 0</inkml:trace>
  <inkml:trace contextRef="#ctx0" brushRef="#br2" timeOffset="54435.6316">7768 13117 465 0,'0'0'69'0,"0"0"-5"16,0 0-18-16,-17-10-8 0,17 10-8 16,0 0-10-16,0 0-5 0,-17-10-1 0,17 10 0 15,0 0-2-15,0 0 4 0,0 0 3 0,0 0 1 16,0 0 3-16,0 0-2 0,0 0 6 0,0 0 14 16,0 0 18-16,0 0 16 0,0 0 10 0,0 0 12 15,0 0-1-15,0 0-11 0,0 25-4 0,0-25-29 16,5 40-13-16,-6-14-17 0,0 6-5 0,-3 3 1 15,-1 3-31-15,-3 1 25 0,-1 1-30 16,-1-1-2-16,-2-8-13 0,9 5-58 16,3-36-76-16,-10 44-174 0,10-44-159 0,0 0 28 15,18 23 436-15</inkml:trace>
  <inkml:trace contextRef="#ctx0" brushRef="#br2" timeOffset="55685.6121">7233 14246 883 0,'0'0'77'0,"-6"-27"10"0,6 27-10 15,-8-22-1-15,8 22-8 0,-10-17-9 0,10 17-7 16,0 0-5-16,-17-17-10 0,17 17-6 16,0 0-5-16,-22-9-5 0,22 9-3 0,0 0 3 15,-21 4-3-15,21-4-1 0,0 0 5 0,-25 25-6 16,25-25 5-16,-16 36-3 0,7-11 3 16,-1 3-6-16,1 6 5 0,-1 0-11 0,3 4 3 15,1 2-10-15,0 0 6 0,3 1-9 0,3-6-9 16,3-2 24-16,3-4-28 0,2-6 28 0,3-4-13 15,-11-19-3-15,28 26 3 0,-11-19-3 0,2-3 0 16,0-6 1-16,2-4 2 0,-2-5 3 0,1-6 0 16,-1-4 5-16,-1-7 13 0,-1-7-26 15,-1-3 25-15,-2-4-28 0,-3 1 6 16,-3 1 7-16,-3 1-9 0,-3 4 7 0,-3 3-6 16,-4 4 7-16,-2 3-6 0,-3 5 4 0,-3 2-4 15,-4 4 3-15,-1 4-4 0,-3 4 0 0,-1 2-5 16,0 4-3-16,0 2-3 0,3 3-4 0,1-1-2 15,18-4-12-15,-26 7-14 0,26-7-61 0,0 0-68 16,0 0-152-16,0 0-196 0,19-13 47 16,8 8 386-16</inkml:trace>
  <inkml:trace contextRef="#ctx0" brushRef="#br2" timeOffset="55845.1489">7699 14131 1778 0,'-23'13'6'0,"3"-6"-4"0,20-7-6 0,-21 1-14 15,21-1-22-15,0 0-33 0,0 0-65 0,-11-30-87 16,25 10-290-16,-3 4 19 0,-1-13 220 0</inkml:trace>
  <inkml:trace contextRef="#ctx0" brushRef="#br2" timeOffset="56088.4115">7924 14027 1563 0,'-24'26'35'0,"4"3"2"0,0-6 0 0,5 1 6 16,0-3-16-16,3 0-2 0,1-1-6 15,4 0 0-15,1-3-2 0,3 0-3 0,3-17-12 16,5 26 2-16,-5-26-6 0,22 20 4 0,-22-20-2 15,35 11-1-15,-10-11 2 0,3-5-2 0,6-4 3 16,5-6-6-16,5-7 2 0,3-4-6 0,3-6-4 16,0-3-27-16,2 2-7 0,-6-5-22 0,5 9-13 15,-14-14-24-15,7 20-96 0,-24-14-190 16,3 4-103-16,-1 15 103 0</inkml:trace>
  <inkml:trace contextRef="#ctx0" brushRef="#br2" timeOffset="56214.2705">8133 14133 1174 0,'-19'31'285'0,"5"19"-221"0,1-8-25 16,8 4-1-16,4-7-22 0,6-2-3 0,2-4-16 15,4-4-3-15,6-3-26 0,-1-9-40 16,17 11-144-16,-2-17-328 0,-2-7 39 0,12-1 255 16</inkml:trace>
  <inkml:trace contextRef="#ctx0" brushRef="#br2" timeOffset="58737.7025">12099 13004 780 0,'0'0'53'0,"0"0"-7"0,0 0 0 16,0 0 8-16,6 17 6 0,-6-17-1 0,0 0-2 15,0 0-7-15,10 24-8 0,-10-24-11 0,0 0-1 16,3 22-4-16,-3-22-1 0,4 21-8 16,-4-21 0-16,3 23-4 0,-3-23 4 0,0 24-3 15,0-24 2-15,-2 24-5 0,2-24 3 0,-6 27-1 16,6-27 5-16,-11 25-1 0,11-25 5 15,-12 21-1-15,12-21 0 0,0 0-4 0,-12 18 0 16,12-18-6-16,0 0-3 0,0 0-7 0,0 0-8 16,0 0 1-16,0 0 1 0,0 0 6 0,1-24 2 15,-1 24 3-15,6-32-7 0,-1 13 5 0,0 0-6 16,1-2 5-16,3 0-4 0,-3 2 3 0,-1 0-3 16,-2-1 4-16,0 2-6 0,-1 0 4 15,-2 18-6-15,-1-29 2 0,1 29-2 0,-6-19 3 16,6 19 2-16,0 0 1 0,0 0 1 15,-20-9-4-15,20 9-1 0,0 0-1 0,-17 24 3 16,11-7 0-16,0 2 4 0,1 2-5 0,2 2 6 16,-1-1-7-16,3 2 5 0,1 2-6 0,1-1 7 15,3 0-7-15,0-3 7 0,4 1-8 0,-1-5-5 16,4 3-7-16,-11-21-37 0,22 34-44 16,-22-34-85-16,21 17-204 0,-21-17-97 0,19 3 103 15</inkml:trace>
  <inkml:trace contextRef="#ctx0" brushRef="#br2" timeOffset="59378.3225">11730 13940 1150 0,'0'0'27'15,"-19"-18"-18"-15,19 18 3 0,0 0-10 0,-17-8 22 16,17 8-12-16,0 0 16 15,-21 1 15-15,21-1-23 0,0 0 15 0,-17 23-13 16,17-23 7-16,-11 22-10 0,11-22 21 0,-9 31-18 16,9-31 12-16,-11 39 2 0,6-19-10 0,2 7 3 15,1-3-12-15,2 2 5 0,0-3-12 0,4 0 1 16,0-4-6-16,3-1 2 0,-7-18-6 0,15 28 2 16,-15-28-2-16,22 18-1 0,-22-18 0 15,27 6 0-15,-27-6 0 0,26-4 1 0,-26 4 1 16,23-14 0-16,-23 14 9 0,22-27 0 0,-13 6 5 15,0-2-5-15,-2-4-2 0,-2-2-10 16,-1 0 5-16,-3 0-7 0,-2 0 8 0,-3 4-6 0,-5 2 5 16,0 3 13-16,9 20-31 0,-29-29 29 15,11 17-33-15,-1 4 8 0,1 3-7 0,-3 1-10 16,21 4-10-16,-34 4-4 0,34-4-8 16,-30 11-8-16,30-11-21 0,-20 11-72 0,20-11-32 15,0 0-110-15,0 0-170 0,21 16 98 0,-21-16 364 16</inkml:trace>
  <inkml:trace contextRef="#ctx0" brushRef="#br2" timeOffset="59534.5584">12156 14098 1454 0,'-23'8'7'16,"23"-8"-27"-16,-17-1-21 0,17 1-38 0,0 0-60 15,-19-29-49-15,19 29-135 0,15-18-88 0,-20-10 152 16,26 19 259-16</inkml:trace>
  <inkml:trace contextRef="#ctx0" brushRef="#br2" timeOffset="59956.444">12425 13803 1403 0,'-27'2'68'0,"8"8"-20"0,-6-6-3 0,25-4 3 15,-37 16-7-15,20-6-11 0,-2-3-9 0,19-7-2 16,-29 21-8-16,29-21-2 0,-20 20-6 0,20-20 0 16,-9 21-5-16,9-21 3 0,2 19 14 0,-2-19-31 15,16 20 32-15,-16-20-34 0,25 15 16 0,-8-8 1 16,2 0 0-16,3-3 1 0,1 0-1 15,0 0 3-15,4-2-3 0,0 3 3 0,1 1-1 16,0-1-1-16,-5 2 0 0,-1 0 2 0,-4 2-4 16,-18-9 4-16,24 22-4 0,-24-22-7 15,10 27 0-15,-10-9 5 0,-4 2-3 0,-3 0 13 16,-4 0-3-16,-4 1 6 0,-2 2-2 0,-1-2 5 16,-3 0-5-16,1-1 7 0,-3-4-4 15,2-2 6-15,3-5-3 0,18-9-3 0,-23 3-7 16,23-3-3-16,0 0-1 0,-12-29-2 0,13 6 7 15,4-8-7-15,4-8 7 0,6-5-7 0,3-7 9 16,6-4-12-16,1-3-2 0,2-1 18 0,-2 1-24 16,-3 1 10-16,2 9-28 0,-8-1-43 0,7 22-62 15,-23-19-142-15,11 20-275 0,-4 7 24 0,-9-5 331 16</inkml:trace>
  <inkml:trace contextRef="#ctx0" brushRef="#br2" timeOffset="60727.334">15693 12871 1232 0,'0'0'355'0,"0"0"-288"0,0 0-16 0,-19 12-8 16,19-12-5-16,0 0-14 0,0 0-13 0,0 0-11 16,-12 21-1-16,12-21-3 0,-7 31 2 15,6-10-5-15,-2 2 0 0,3 4-20 16,-2-4-14-16,7 8-41 16,-9-13-42-16,20 17-73 0,-16-35-144 0,5 38-136 15,8-12 30-15,-13-26 384 0</inkml:trace>
  <inkml:trace contextRef="#ctx0" brushRef="#br2" timeOffset="61204.7973">15335 13737 1367 0,'0'0'132'0,"0"0"-59"0,0 0-23 0,0 0-16 16,0 0-9-16,6 27-9 0,-5-10-3 0,-2 3-7 15,0 5 1-15,-1-1-8 0,-2 1 4 0,0 2-9 16,-1-2-11-16,2 2 20 0,-2-3-41 0,4 3 15 16,-8-8-39-16,13 10-41 0,-4-29-51 0,-1 41-130 15,4-24-191-15,-3-17 20 0,15 31 345 0</inkml:trace>
  <inkml:trace contextRef="#ctx0" brushRef="#br2" timeOffset="61389.8603">15634 13960 1745 0,'-48'14'26'0,"29"-13"-32"0,19-1-7 15,-20-1-11-15,20 1-13 0,0 0-22 0,0 0-35 16,-5-19-33-16,5 19-90 0,0 0-190 0,27-28-54 15,-7 21 136-15</inkml:trace>
  <inkml:trace contextRef="#ctx0" brushRef="#br2" timeOffset="61766.1317">15876 13754 1580 0,'0'0'51'16,"0"0"-39"-16,0 0 5 0,3-19 9 0,-3 19 3 15,26-23 0-15,-26 23-8 0,32-22-4 0,-14 12-6 16,-1 2-3-16,2 1-4 0,-2 2-1 0,-17 5 0 16,31-4-2-16,-31 4 0 0,25 6 0 0,-25-6 4 15,19 17 1-15,-19-17 3 0,11 30-3 0,-9-9 1 16,-3 3-3-16,-2 3 6 0,-7 3-8 15,-1 4 11-15,-4 0-6 0,-2 3-6 0,-1-2 27 16,-1 2-23-16,-1-4 20 0,2-1-7 0,1-2-7 16,2-4 3-16,3-4-7 0,4-1 4 15,8-21-8-15,-10 25 2 0,10-25-4 0,0 0-2 16,8 20-1-16,-8-20 2 0,26 3-2 0,-5-7 0 16,5-7 0-16,5-5-10 0,8-5-9 15,2-5-25-15,10 2-18 0,-2-13-50 0,16 22-106 16,-17-16-346-16,14 8-15 0,0 8 203 0</inkml:trace>
  <inkml:trace contextRef="#ctx0" brushRef="#br2" timeOffset="62615.7357">19750 12984 988 0,'0'0'111'0,"3"-30"-14"0,-3 30-13 0,6-17-14 15,-6 17-11-15,0 0-2 0,0 0-2 0,0 0 1 16,0 0-4-16,0 0-17 0,0 0-15 0,0 0-13 16,4 23-3-16,-5-2-6 0,0 4 5 15,-2 2-5-15,1 2-16 0,3 2-10 0,-4-4 4 16,5 6-31-16,-5-6 0 0,8 9-63 0,-15-15-95 16,19 18-94-16,-15-10-73 0,2-2-33 15,15 15 331-15</inkml:trace>
  <inkml:trace contextRef="#ctx0" brushRef="#br2" timeOffset="62896.9812">19733 13811 1834 0,'0'0'51'0,"-27"2"-29"16,27-2-12-16,-17-1-4 0,17 1-2 0,0 0-4 16,0 0-14-16,-18-3-17 0,18 3-35 0,0 0-45 15,0 0-97-15,0 0-156 0,0 0-176 16,0 0 22-16,0 0 444 0</inkml:trace>
  <inkml:trace contextRef="#ctx0" brushRef="#br2" timeOffset="63303.2623">20118 13615 1616 0,'-18'5'33'0,"-4"1"-30"0,3 0 0 0,0 4 1 15,-1 1 1-15,-1 2-3 0,1 4 2 16,-1 3-6-16,0 6 8 0,-3 2 3 0,3 4 17 16,-2 0 4-16,5 5 14 0,1-1-10 15,4 1-16-15,4-3 14 0,5 2-33 0,4-5 24 16,6 1-10-16,3-4-9 0,2-5 5 0,2-4-8 15,3-2 2-15,2-4-3 0,1-3 3 0,2-3-3 16,-1-3 1-16,-1-3 1 0,0-4-2 0,0-1 3 16,-19 4-4-16,28-15 2 0,-28 15 0 15,0 0 2-15,11-24 1 0,-11 24 1 0,-13-25-2 16,13 25-1-16,-30-31-4 0,9 16-3 0,-4-1-12 16,-2 1-3-16,-5 1-9 0,-2 3 3 0,-1-1-3 15,1 5 4-15,0-3-1 0,6 5 4 0,0 0-2 16,9 5-4-16,0-2-14 0,19 2-36 0,-18 1-49 15,18-1-96-15,0 0-150 0,0 0-120 16,31 18 137-16,-31-18 356 0</inkml:trace>
  <inkml:trace contextRef="#ctx0" brushRef="#br2" timeOffset="63740.7311">19396 13460 1550 0,'18'-6'121'0,"-18"6"-55"16,0 0-23-16,0 0-19 0,-2 21-2 0,-1-2-7 15,-1 11 5-15,-2 8-6 0,0 4 5 0,-5 5-12 16,0 3 5-16,0 1-12 0,-2 0 7 0,2-1-11 16,3-2-8-16,-1-4 12 0,3-4-30 0,5-5 10 15,-2-6-31-15,12 3-39 0,-9-32-57 16,27 41-133-16,-9-28-258 0,3-7 14 0,5 5 301 16</inkml:trace>
  <inkml:trace contextRef="#ctx0" brushRef="#br2" timeOffset="71658.6916">7796 6843 579 0,'0'0'216'0,"0"0"-101"0,0 0-1 0,0 0-11 15,0 0-13-15,0 0-31 0,0 0-25 0,0 0-22 16,0 0-8-16,-19 21-6 0,10-4 6 0,-3 5-6 16,-1 2 6-16,-3 5-7 0,-2 2 6 15,-2 0 14-15,-2 2-32 0,-1-1 32 0,-1 1-31 16,1 0-2-16,2-8-8 0,7 2-37 0,-3-14-32 15,13 5-48-15,4-18-36 0,0 0-84 0,0 19-103 16,0-19 167-16,0 0 197 0</inkml:trace>
  <inkml:trace contextRef="#ctx0" brushRef="#br2" timeOffset="71799.2504">7656 7065 963 0,'0'0'188'16,"0"0"-55"-16,0 0-27 0,-17-19-17 0,17 19-11 15,0 0-34-15,0 0-14 0,0 0 1 0,0 0-17 16,0 0 10-16,0 0-21 0,0 0-5 0,0 0-12 15,31 17 15-15,-14-11-2 0,6 0-17 16,0-5-29-16,12 9-73 0,-14-20-140 0,16 9-302 16,1 3 53-16,-10-11 339 0</inkml:trace>
  <inkml:trace contextRef="#ctx0" brushRef="#br2" timeOffset="72721.1349">7717 7161 1310 0,'-31'7'120'16,"14"-7"-104"-16,17 0-10 0,-27 1-7 0,27-1 1 16,-21-1-3-16,21 1-7 0,0 0-23 0,-25-12-35 15,25 12-63-15,-17-13-62 0,17 13-141 0,0 0-90 16,-22-28 170-16,22 28 254 0</inkml:trace>
  <inkml:trace contextRef="#ctx0" brushRef="#br2" timeOffset="72861.7734">6718 7262 1476 0,'-42'3'21'0,"0"-5"-13"0,5 0-10 16,3-2-12-16,-1-4-21 0,6 6-43 0,-11-15-78 16,13 9-248-16,-5 2-82 0,-13-9 157 0</inkml:trace>
  <inkml:trace contextRef="#ctx0" brushRef="#br2" timeOffset="73018.0085">4824 7359 1391 0,'-25'-1'37'0,"-18"0"-60"15,2-5-29-15,8 7-51 0,-10-13-63 0,14 8-190 16,-1 6-104-16,-13-15 193 0</inkml:trace>
  <inkml:trace contextRef="#ctx0" brushRef="#br2" timeOffset="73174.2815">3820 7288 1455 0,'-43'17'16'0,"2"-2"-15"0,3 1-15 16,-1-4-10-16,6 5-31 0,-4-10-33 0,11 13-62 15,-13-17-74-15,10 1-238 0,11 13 26 0,-16-23 418 16</inkml:trace>
  <inkml:trace contextRef="#ctx0" brushRef="#br2" timeOffset="73314.8964">3329 7312 1592 0,'-36'8'59'0,"17"-2"-19"16,-3-2-24-16,2 0-10 0,0-1-6 0,-1 0-2 15,3-2-9-15,-3-1-16 16,4 2-29-16,-7-8-42 0,24 6-49 0,-38-8-30 16,38 8-164-16,0 0-142 0,-38-20 113 0,38 20 370 15</inkml:trace>
  <inkml:trace contextRef="#ctx0" brushRef="#br2" timeOffset="73986.7853">1122 7180 1198 0,'-25'-4'98'0,"25"4"-26"16,-21 3-20-16,21-3-10 0,-18 2-8 0,18-2-8 15,-21 5-12-15,21-5-7 0,-27 11-7 0,27-11 0 16,-29 22-2-16,13-4 3 0,-1 2-3 15,-1 6 6-15,1 0-5 0,2 3 6 0,3 2-4 16,3 0 7-16,1-1-6 0,6 2 7 0,2-2-7 16,5-1 5-16,3-2-8 0,4-3 7 15,5-2-6-15,5-3 7 0,3-3-4 0,5-4 1 16,2-6-1-16,4-4 0 0,2-7 1 0,2-3-1 16,0-7-1-16,1-4-2 0,0-5 4 0,-1-3-6 15,-1-5 7-15,-5-1-7 0,-5-1 6 0,-5-2-6 16,-4 1 8-16,-6 0-9 0,-3 1 10 0,-4 2-7 15,-7 5 6-15,-3 1-6 0,-7 6 6 16,-3 0-4-16,-4 3 4 0,-6 5-6 0,-2 4 1 16,-3 2-5-16,-2 5-3 0,-3 2-4 0,1 4-6 15,2-1-2-15,6 4-9 0,-2-5-9 16,26-3-22-16,-31 11-42 0,31-11-113 0,0 0-171 16,0 0-118-16,1 18 240 0</inkml:trace>
  <inkml:trace contextRef="#ctx0" brushRef="#br2" timeOffset="74158.6526">1584 7343 1594 0,'0'0'113'16,"-30"16"-87"-16,30-16-8 0,-20 5-9 0,20-5-8 15,0 0-18-15,0 0-23 0,0 0-37 16,-3-34-57-16,20 28-97 0,-16-24-133 0,15 3-159 15,7 9 149-15,-10-18 374 0</inkml:trace>
  <inkml:trace contextRef="#ctx0" brushRef="#br2" timeOffset="74533.7105">2019 7011 1329 0,'-22'-1'88'16,"22"1"-37"-16,0 0 1 0,0 0-4 0,0 0 7 16,0 0-5-16,-21-3-13 0,21 3-6 0,0 0-16 15,-15 17-24-15,15-17 32 0,-15 29-28 16,4-7 29-16,0 7-3 0,-4 2-4 0,2 7 9 16,-2-2-5-16,2 4 0 0,1-1-13 0,2-3 5 15,4-2-9-15,3-4 6 0,2-5-9 0,4-4 1 16,-3-21-6-16,17 29 4 0,-17-29-3 0,31 18 2 15,-11-13-1-15,0-5 1 0,2-4 1 0,3-3-1 16,-1-4 3-16,-1-3-2 0,-1-7 4 16,-3-2-4-16,0-3 5 0,-2-2-5 0,-4-2 3 15,-2-1-5-15,-3 1 5 0,-4 2-6 16,-3 2 8-16,-3 1-6 0,-4 4 2 0,-5 1-5 16,-1 3-1-16,12 17-11 0,-33-29-2 0,13 17-13 15,1 4-1-15,-3-2-12 0,4 5-6 0,-3-2-21 16,21 7-22-16,-32-5-35 0,32 5-141 0,-8 17-243 15,8-17-10-15,0 0 380 0</inkml:trace>
  <inkml:trace contextRef="#ctx0" brushRef="#br2" timeOffset="75222.9661">2556 6873 900 0,'0'0'286'0,"0"0"-224"0,-17 5-15 0,17-5-6 15,0 0-2-15,-22 2-10 0,22-2-12 0,-21 13-10 16,21-13 2-16,-28 28 2 0,15-7 10 15,-5 1 4-15,2 7 11 0,-2-2 16 0,2 10-29 16,-3-2 29-16,4 5-28 0,-3 0 2 16,4 2 8-16,0-3-15 0,4-2 3 0,3-3-13 15,3-5 3-15,3-2-10 0,4-3 2 0,5-4-3 16,2-2 1-16,-10-18-5 0,29 27 3 0,-11-17-3 16,1-4 2-16,3-1-2 0,1-5 2 0,0-4 1 15,2-2-2-15,-2-4 2 0,-1-2-1 0,0-1 1 16,-3-3-1-16,-2-1 2 0,-5-1-7 0,-2 0 4 15,-6 0-5-15,-4 18 4 0,-3-28-2 16,3 28-1-16,-17-21-7 0,17 21-5 0,-30-16-7 16,12 12-8-16,-5-2-8 0,4 6-4 15,-4-4-8-15,23 4-11 0,-35 0-18 0,35 0-39 16,-21-3-61-16,21 3-175 0,0 0-98 0,0 0 176 16</inkml:trace>
  <inkml:trace contextRef="#ctx0" brushRef="#br2" timeOffset="75694.8642">2736 6925 1577 0,'-18'5'27'0,"18"-5"-11"0,0 0-17 15,0 0-6-15,0 0-1 0,0 0 0 0,0 0 13 16,0 0 6-16,34-26 5 0,-7 12 0 0,2-4 2 16,5-2-6-16,5 0 3 0,0 2-7 0,-2 1-1 15,0 3-5-15,-6 5 1 0,-4 1-3 0,-5 5 2 16,-5 0 0-16,-17 3 2 0,18 4 5 16,-18-4 9-16,0 0 4 0,0 0-1 0,-2 29-4 15,-7-12-11-15,-3 6-1 0,-6 4-7 16,-5 2 8-16,-3 2-5 0,-2 2 9 0,-1-1-7 15,2 1-8-15,3-5 23 0,3-2-29 0,7-4 26 16,3-5-14-16,11-17-5 0,-6 22 2 0,6-22-2 16,0 0-1-16,23 13 0 0,-23-13 5 15,35-3 2-15,-10-2 2 0,1-4 4 0,1 0-3 16,0-1 3-16,-3 3 1 0,-4 1 1 0,-20 6-1 16,24-5 6-16,-24 5 5 0,0 0 4 0,0 0 3 15,0 0-10-15,-9 23-4 0,-2-6-12 0,-6 4 1 16,-4 7-5-16,-5 1 3 0,-1 2-10 0,-1-1-3 15,2 0-19-15,-1-6-8 0,9 2-24 16,-2-13-30-16,18 9-68 0,-17-26-156 16,19 4-264-16,0 0 32 0,0 0 414 0</inkml:trace>
  <inkml:trace contextRef="#ctx0" brushRef="#br2" timeOffset="81280.9897">12082 4235 545 0,'5'-24'107'0,"-5"24"-20"15,0 0 1-15,10-22 1 0,-10 22 1 0,0 0 3 16,4-25-5-16,-4 25-11 0,0 0-4 15,0 0-10-15,0 0-7 0,0 0-6 0,0 0-9 16,0 0-11-16,0 0-10 0,0 0-8 16,0 0-8-16,-2 28 0 0,-4-5-7 0,-3 4 7 15,-2 5-9-15,-3 3 8 0,-2 1-9 0,-2 1 7 16,-2 1-12-16,1-3 3 0,3-2 2 0,-1-5-41 16,7 0 8-16,10-28-59 0,-17 37-22 0,17-37-33 15,-7 21-33-15,7-21-8 0,0 0-5 16,0 0 12-16,2-22-104 0,17 16 220 0,-22-26 71 15</inkml:trace>
  <inkml:trace contextRef="#ctx0" brushRef="#br2" timeOffset="81421.6029">12011 4252 661 0,'2'-18'224'0,"-2"18"-63"0,-10-22-7 0,10 22-19 0,0 0-15 16,0 0-17-16,-20-2-21 0,20 2-20 16,0 0-18-16,-7 22-9 0,7-22-8 15,-1 26-3-15,1-26-9 0,11 35-2 0,1-17-12 16,6 1 2-16,5-4-6 0,7-4 1 0,7-2-18 15,3-12-26-15,16 3-67 0,-9-26-183 0,22 7-280 16,3-6 5-16,-3-10 335 0</inkml:trace>
  <inkml:trace contextRef="#ctx0" brushRef="#br2" timeOffset="86497.7203">15369 3548 498 0,'0'0'81'16,"0"0"-66"-16,0 0-13 0,0 0 0 0,17-14 0 16,-17 14 3-16,0 0 6 0,0 0 10 15,0 0 10-15,0 0 7 0,0 0 6 0,0 0 5 16,17-10 3-16,-17 10 8 0,0 0 2 0,0 0-1 15,5 21-1-15,-5-21-5 0,0 20-2 0,0-20-3 16,-4 28 1-16,4-28-12 0,-11 35-8 16,3-17-15-16,-2 5-7 0,-3 1-10 0,-3 3 4 15,-2 2-15-15,-4-1 0 0,0 3-17 16,-5-3-2-16,4 1 2 0,-2-6-22 0,8 4-15 16,-3-13-48-16,12 6-22 0,8-20-30 0,-17 18-35 15,17-18-85-15,0 0 20 0,0 0 266 0</inkml:trace>
  <inkml:trace contextRef="#ctx0" brushRef="#br2" timeOffset="86654.0352">15344 3658 1279 0,'-31'-2'139'16,"31"2"-64"-16,-22 17-11 0,14 0 1 0,8-17-1 16,-25 35-7-16,12-16-20 0,6 2-11 0,-1-3-17 15,6-1-3-15,2-17-8 0,7 26-1 0,-7-26-3 16,30 16-5-16,-5-12-22 0,2-10-25 0,15 7-75 15,-11-24-159-15,17 10-235 0,4-2-7 0,-1-10 313 16</inkml:trace>
  <inkml:trace contextRef="#ctx0" brushRef="#br2" timeOffset="89511.3226">2676 14052 550 0,'0'0'89'16,"2"-20"-19"-16,-2 20-19 0,2-21-3 0,-2 21-4 15,4-19-19-15,-4 19-1 0,2-18-16 0,-2 18-2 0,0 0-4 0,0-18 0 16,0 18 0-16,0 0-1 0,0 0 0 0,-1-18-2 31,1 18 0-31,0 0 1 0,0 0 1 16,6-23-2-16,-6 23-10 0,5-17 9 0,-5 17-9 15,8-23 14-15,-8 23 1 0,14-31 3 0,-6 13 7 16,3-3 4-16,0-4 12 0,5 0 2 0,0-7 0 16,2-1-10-16,3-6-2 0,1-1-16 0,4-4 4 15,0-2-11-15,6-4 8 0,-1-3 6 0,3-3-21 16,4 2 20-16,-2-4-20 0,2 3 4 16,0 0 12-16,1-3-12 0,0 0 12 0,1 0-12 15,0 1 10-15,-1 1-11 0,0 2 12 0,-2-2-1 16,1 1-19-16,1 1 21 0,-1 0-22 0,-1 4 14 15,2-1 9-15,-1-1-10 0,0 2 10 16,1-4-10-16,0 2 11 0,-1-2-13 0,3 0 12 16,0 0 5-16,-2-1-22 0,1 0 24 0,-1-1-21 15,1-1 3-15,0-1 14 0,0 1-14 16,3-1 10-16,-3 1-11 0,1 0 12 0,-1 0 4 16,1 0-22-16,-1 2 21 0,-1 0-21 0,0 3 6 15,-2 2 11-15,1-4-9 0,-3 4 9 0,-1-2-11 16,0 1 10-16,-1 2-12 0,1 0 11 0,0-1 8 15,-2 2-5-15,0-2 5 0,0-1-20 0,1 3 6 16,2-3-8-16,1-1 7 0,-2 0 9 0,1-3-13 16,0-2 14-16,2-1-14 0,-1-2 12 15,3 1 0-15,-4-1-21 0,4 1 22 0,-3-2-20 16,0 1 8-16,1-1 13 0,0-1-13 0,1 2 13 16,-1-2-11-16,-1 3 11 0,0 0 3 0,1-1-23 15,-2 4 21-15,1-1-21 0,-4 4 6 16,2-1 14-16,-1 2-12 0,-1 2 11 0,1 0-10 15,-4 0 9-15,2 2-10 0,-1 1 10 16,0-3-10-16,0 3 9 0,2-2 8 0,1-2-21 16,1 4 20-16,2-4-19 0,1 2 4 0,2 0 10 15,0-4-8-15,1 1 8 0,1-2-9 0,2 1 8 16,-1 2-9-16,1 2 10 0,1-4 4 0,-2-2-22 16,3 3 23-16,0-3-21 0,2 3 5 0,0-3 16 15,2-2-13-15,0-1 12 0,4-1-12 0,0 0 9 16,1-1 0-16,0 1-20 0,4 1 21 15,-2-1-21-15,1 2 8 0,-3 0 13 0,0-2-13 16,3 2 13-16,0-1-12 0,0 1 11 0,4-1-11 16,1 1 10-16,2 2 3 0,-1-2-21 0,1 4 21 15,1-2-21-15,2 2 7 0,1 1 13 0,0-2-11 16,2 2 10-16,1-2-11 0,-1 5 10 0,3 2-11 16,-3 2 8-16,0 1 6 0,0 1-24 15,-1 2 23-15,4-3-34 0,-1 1-19 16,9 3-38-16,-4-9-78 0,5-4-197 0,7 13-12 15,-15-19 282-15</inkml:trace>
  <inkml:trace contextRef="#ctx0" brushRef="#br2" timeOffset="91488.7145">7556 7112 661 0,'0'0'70'0,"7"-24"-21"0,-7 24-9 15,22-30-3-15,-9 9-15 0,5 3 8 16,2-4-16-16,4 2 5 0,-2-3-4 0,6 0-6 16,-1-1 0-16,3-2-6 0,3 0 3 0,1-3-5 15,2 0 5-15,3-6-5 0,3 2 7 0,0-3-6 16,3-2 7-16,4 2-8 0,0-2 8 16,2 2-7-16,1 0 6 0,0 0 7 0,-2-1-25 0,0 3 25 15,-1-2-25-15,1 3 12 0,1 1 9 16,-2-1-7-16,3-1 6 0,-3 2-6 0,2-1 5 15,3-1-8-15,-1 0 6 0,2-1-9 16,0 0 7-16,1 0-7 0,-3 0 6 0,1 0-8 16,3-1 9-16,-2 1 6 0,2-3-26 0,0 3 28 15,0-1-28-15,0 2 12 0,1-1 9 0,-2 1-8 16,-3 0 7-16,2 1-7 0,-3 1 8 0,-1-1-8 16,0 3 8-16,-1-3-6 0,-1 4 5 15,-3 1-5-15,-1 1 5 0,-1 2-6 0,-3 4 5 16,0 0-6-16,-3 2 5 0,1 1-4 0,-4-1 4 15,2 1 7-15,-1 1-7 0,0-1 7 0,0-1-7 16,0-1-3-16,2 1-17 0,0 0 19 0,2-3-20 16,-1 3 19-16,0-2 4 0,0 2-5 0,0-1 4 15,0 2-5-15,-2-1 5 0,2 3-4 16,-5-2 5-16,0 4-4 0,-2-1 3 16,0 1-4-16,-2 3 3 0,0-3-3 0,0 2 3 15,-1 0-4-15,2 0 4 0,0-1-3 0,3-1 4 16,-1-1-3-16,1-1 1 0,1 0-2 0,3-2 2 15,1 1-3-15,1-1 4 0,1 0-4 0,0 1 4 16,2-1-4-16,-4 0 3 0,2 1-4 0,-2-1 4 16,2 0 13-16,1 1-11 0,-1 1 11 15,-1 0-12-15,0 3-4 0,1 0-18 0,-3 2 17 16,1 1-17-16,0 2 19 0,-1 0 1 0,0 1-2 16,-2 0 2-16,-1 1-2 0,1 0 2 0,0 0-2 15,3-2 2-15,0 0-1 0,1-2 1 16,2 1-3-16,-1-1 4 0,3-2-3 0,-1 0 3 15,2 0-2-15,3-2 2 0,-1 2-2 0,1-2 3 16,-1 0-4-16,-1 1 4 0,-1-1-3 16,2 1 3-16,-4 0-4 0,2 1 6 0,-2 0-3 15,-1 1 2-15,1 0-1 0,-3 3-1 0,3-1-3 16,-2 2 2-16,-1 1-1 0,2-1 1 0,-1-1-2 16,-2 1 2-16,1 1-2 0,-2-1 2 0,2 0-3 15,-1-1 3-15,1 1-2 0,1-1 4 0,-1 0-1 16,2-1 2-16,-1 0-2 0,-2 1-1 15,2-2-1-15,-1 2 3 0,1 0-2 16,-1 1 1-16,-1 0 0 0,-2 0-1 0,1 1 1 16,-4 0 1-16,3 1-2 0,-3-1 1 0,2 1-2 15,1-1 0-15,-3 0 0 0,5 0 2 0,-2 0-3 16,1 0 3-16,3 0-3 0,-1-1 2 0,-1 0 19 16,3 0-18-16,-1 0 17 0,0-2-16 0,2 2-2 15,-3-3 3-15,3 3-3 0,-2-4-15 16,2 3 17-16,-1-3-18 0,1 0 17 0,0 1 4 15,2-1-2-15,-1 0 5 0,1 2-1 0,0-2 2 16,0 2-4-16,0-1 3 0,0 1-5 0,-2 2 3 16,1 0-5-16,-3-1 1 0,1 1-1 0,1 0 0 15,-2 0-1-15,2 1 3 0,1-1-3 16,0 0 2-16,1 2-1 0,0-1 0 0,0 0-1 16,2 0 2-16,-2 1-2 0,0-2 1 15,1 2-1-15,-2-1 1 0,0-1-2 0,-2 2 2 16,1-1-2-16,1 0 2 0,-1 0-1 0,1 0 1 15,1 0-2-15,-1 1 1 0,0 0-1 0,1 0 0 16,-1 2 0-16,-2-1 0 0,-1 2-1 0,0-1 1 16,-3 1 0-16,3 1 0 0,-4 1 1 0,3 0-3 15,-3 0 1-15,1 1-2 0,-2 0 2 16,1 0 1-16,0 2-1 0,0-2 2 0,-1 0-2 16,3 2 0-16,-1-2 1 0,-2 0 0 0,2 0 0 15,-1-1 1-15,-1 1-1 0,2-1-1 16,-2-1 0-16,2 2 0 0,-2-1 1 0,2 0-1 15,-1 2 0-15,0-2 2 0,2 1-1 0,-1 0 1 16,0 0-1-16,0 0-1 0,1 1 1 0,0-1 0 16,1 0 1-16,-2 0-1 0,1-1 0 15,0 2 0-15,0-2-1 0,-1 1 1 0,1-1 0 16,3 0 0-16,-1-1 0 0,3-1 1 0,1 2 0 16,-1-1 1-16,0 0-3 0,3 1 2 0,-1-3-2 15,1 2 2-15,-1-1-2 0,-1-1 1 0,0 1 1 16,0 0-1-16,0 0 3 0,1 0-2 0,-1 1-1 15,0 0 0-15,0-2-3 0,-4 3 4 16,1 1-1-16,0 1 0 0,1-1 2 16,-2 0-1-16,2-1 1 0,-2 0-1 0,-1 1 1 15,2-2-1-15,-1 1-1 0,2-1-1 0,-1-3-1 16,1 3 2-16,0-3-2 0,1 2 5 0,1-1-2 16,1 0 1-16,1-1 0 0,1-1 0 0,0 1-1 15,-2-1 2-15,0 1-2 0,-1 2 0 0,1-2 2 16,-2 0-1-16,-1 2 0 0,-1 0 0 15,1 0-2-15,-1 1 1 0,0 1-1 0,1 0 2 16,1 0 0-16,0 1-1 0,-1 1-1 0,-2-1-1 16,0 1 0-16,-1-1 1 0,2 1 1 0,-4-1-2 15,2 0 0-15,0 0 1 0,1 0 1 16,2-1-3-16,-1 0 3 0,1 0 1 0,1 0-1 16,-1-1 2-16,2 1-1 0,-1-1-2 0,1 1 1 15,-1-1 0-15,-2 1-1 0,1 0 1 16,1 0-1-16,-2-1 2 0,2 2 0 0,-1-1-2 15,-1 2 1-15,-2 1-1 0,2 0 0 0,-1 1-1 16,-1 0 2-16,0-1-3 0,1 1 1 0,-4 1 0 16,1-2 0-16,-2 2 1 0,1 0 2 0,1-3-3 15,1 1 1-15,3-1 0 0,1-3 0 0,0 1 2 16,4 0 0-16,-1-2 0 0,1-2 0 0,6 0-1 16,-1-1-3-16,0 1 5 0,0-2-3 15,1 1 1-15,0-3 0 0,1 2-1 16,-1-1-1-16,2 1 1 0,0 1-1 0,-2 2 0 15,0-2 0-15,0 2 1 0,-1 1-1 0,-1 0 1 16,-2 0-1-16,-2 2 0 0,-2 2 0 0,-1-1-3 16,0 1 2-16,-1 2-1 0,-1-1-1 0,0 4-2 15,-1-4 0-15,-1 3-12 0,-1-2-6 16,5 3-16-16,-4-7-18 0,7 7-33 0,-7-9-56 16,10 6-133-16,-1 2-89 0,-9-12 39 0,14 14 330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2/11/2015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Rangi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6354115"/>
              </p:ext>
            </p:extLst>
          </p:nvPr>
        </p:nvGraphicFramePr>
        <p:xfrm>
          <a:off x="214283" y="762000"/>
          <a:ext cx="8750332" cy="526437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chance to sit the test for: Sophie and Ashley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Own revision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.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Suggested: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completion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NCEA exam booklets – online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NZIP exam booklets – emailed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Study exemplar papers online to see the levels needed to get the scores desired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693000" y="2195280"/>
              <a:ext cx="4299840" cy="915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0760" y="2189880"/>
                <a:ext cx="4327920" cy="92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084992"/>
              </p:ext>
            </p:extLst>
          </p:nvPr>
        </p:nvGraphicFramePr>
        <p:xfrm>
          <a:off x="533400" y="152400"/>
          <a:ext cx="8094663" cy="658422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Flux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Lenz’s Law and 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Inductance and time constant for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sine wave nature of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Peak values for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Reactance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of an Inductor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difference between Voltage and Current for a Capacitor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14480" y="74520"/>
              <a:ext cx="9117720" cy="5490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720" y="63360"/>
                <a:ext cx="9135000" cy="550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38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11123</TotalTime>
  <Words>290</Words>
  <Application>Microsoft Office PowerPoint</Application>
  <PresentationFormat>On-screen Show (4:3)</PresentationFormat>
  <Paragraphs>56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465</cp:revision>
  <dcterms:created xsi:type="dcterms:W3CDTF">2006-08-16T00:00:00Z</dcterms:created>
  <dcterms:modified xsi:type="dcterms:W3CDTF">2015-11-01T20:47:48Z</dcterms:modified>
</cp:coreProperties>
</file>