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635" r:id="rId5"/>
    <p:sldId id="83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28/10/2015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657422"/>
              </p:ext>
            </p:extLst>
          </p:nvPr>
        </p:nvGraphicFramePr>
        <p:xfrm>
          <a:off x="214283" y="762000"/>
          <a:ext cx="8750332" cy="526437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chance to sit the test for: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Monica, Sophie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Ashley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084992"/>
              </p:ext>
            </p:extLst>
          </p:nvPr>
        </p:nvGraphicFramePr>
        <p:xfrm>
          <a:off x="533400" y="152400"/>
          <a:ext cx="8094663" cy="658422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sine wave nature of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Peak values for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Reactance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of an Inductor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 between Voltage and Current for a Capacitor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11000</TotalTime>
  <Words>292</Words>
  <Application>Microsoft Office PowerPoint</Application>
  <PresentationFormat>On-screen Show (4:3)</PresentationFormat>
  <Paragraphs>56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461</cp:revision>
  <dcterms:created xsi:type="dcterms:W3CDTF">2006-08-16T00:00:00Z</dcterms:created>
  <dcterms:modified xsi:type="dcterms:W3CDTF">2015-10-28T01:58:26Z</dcterms:modified>
</cp:coreProperties>
</file>