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635" r:id="rId5"/>
    <p:sldId id="83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8904149"/>
              </p:ext>
            </p:extLst>
          </p:nvPr>
        </p:nvGraphicFramePr>
        <p:xfrm>
          <a:off x="214283" y="762000"/>
          <a:ext cx="8750332" cy="3535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gasp help before tomorrow’s test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Marking of completed homework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10999</TotalTime>
  <Words>254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460</cp:revision>
  <dcterms:created xsi:type="dcterms:W3CDTF">2006-08-16T00:00:00Z</dcterms:created>
  <dcterms:modified xsi:type="dcterms:W3CDTF">2015-10-22T23:53:22Z</dcterms:modified>
</cp:coreProperties>
</file>