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635" r:id="rId5"/>
    <p:sldId id="839" r:id="rId6"/>
    <p:sldId id="840" r:id="rId7"/>
    <p:sldId id="841" r:id="rId8"/>
    <p:sldId id="83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2T21:03:28.6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9662 4233 1081 0,'0'0'202'0,"0"0"-157"0,0 0-36 0,0 0-7 16,0 0 2-16,0 0 8 0,0 0 5 0,0 0 1 16,0 0-1-16,0 0-9 0,0 0-4 0,-5 18-4 15,4 9 5-15,0 6-5 0,-1 9 18 16,-1 0 0-16,1 5 18 0,-4-6 13 0,4-1-33 15,0-11 19-15,4-6-38 0,-2-23 10 0,18 18 11 16,3-24 10-16,15-8 12 0,15-24-3 0,25-16 26 16,14-31-19-16,25-24 8 0,18-27-1 15,18-24-26-15,19-14-11 0,11-6-12 0,13-1-12 0,4 4 9 16,-1 2 0-16,-5 3-10 0,-6 7-8 16,-11 2-13-16,-12 9-25 0,-19 1-37 15,-11 20-55-15,-34-10-164 0,-7 27-278 0,-10 20 37 16,-29 1 413-16</inkml:trace>
  <inkml:trace contextRef="#ctx0" brushRef="#br0" timeOffset="921.8585">10044 6383 878 0,'0'0'163'15,"0"0"-117"-15,0 0-36 0,0 0-10 0,0 0-2 16,-17-11 2-16,17 11 2 0,0 0-14 16,0 0 17-16,0 0 1 0,0 0-2 0,0 0 16 15,0 0-19-15,0 0 0 0,0 0 0 0,0 0 2 16,0 0 5-16,0 0 6 0,0 0 12 0,0 0 13 15,0 0 8-15,3 21 2 0,-3-21-4 16,3 30-8-16,0-7-18 0,-5-1 8 0,2 9-12 16,-4-1 8-16,2 5 5 0,-4-2-12 15,1 0 5-15,-1-5-9 0,3-4 4 0,3-24-8 16,3 25 1-16,-3-25 10 0,19 1 14 0,0-15 18 16,16-2 10-16,9-20 3 0,18-9-15 0,11-21-14 15,14-18 4-15,17-21-20 0,17-20-1 0,17-17 4 16,12-16-19-16,21-7-3 0,7-12-5 0,15-7-26 15,4-8-9-15,3-3-24 0,-10-14-60 0,13 23-163 16,-24-10-330-16,-17 5 13 0,-14 13 379 16</inkml:trace>
  <inkml:trace contextRef="#ctx0" brushRef="#br0" timeOffset="2642.212">12454 8545 495 0,'0'0'69'0,"1"-19"-35"0,-1 19-17 0,-3-18-6 16,3 18 3-16,0-19 13 0,0 19 10 0,0 0 15 15,1-19 3-15,-1 19 0 0,0 0-6 0,0 0-1 16,0 0-2-16,-1-18 4 0,1 18-3 0,0 0-1 16,0 0-6-16,0 0 1 0,0 0-4 15,0 0 0-15,0 0-4 0,-3-19-3 0,3 19-2 16,0 0-1-16,0 0 0 0,0 0-3 0,0 0-5 16,0 0-7-16,0 0-5 0,0 0-4 0,0 0 1 15,4 19 0-15,-2-1 5 0,1 5-3 0,-1 6 8 16,-3 3-7-16,2 4 9 0,-4 0-7 15,3 2 8-15,-3-7-7 0,2 2 7 16,1-8-10-16,1-2 5 0,2-6-6 0,-3-17 3 16,13 17 5-16,-13-17 9 0,36-12 12 0,-2-7 0 15,11-24 11-15,16-17-13 0,13-26 9 0,14-25-23 16,17-21 1-16,11-14-5 0,16-16-7 0,9-10 10 16,10-9-24-16,5-12-21 0,4 0-31 0,-3-8-12 15,2 6-15-15,-17-10-34 0,10 27-158 0,-22-6-292 16,-15 9 15-16,-13 21 348 0</inkml:trace>
  <inkml:trace contextRef="#ctx0" brushRef="#br0" timeOffset="3877.0385">12044 10582 797 0,'0'0'254'0,"0"0"-200"0,-7-19-36 0,7 19-11 16,0 0 2-16,-9-17 8 0,9 17 18 0,0 0 14 15,-8-18 7-15,8 18-4 0,0 0-12 16,0 0-13-16,0 0-8 0,0 0-6 0,0 0-1 16,0 0-2-16,0 0 1 0,0 0-1 0,0 0 0 15,0 0-2-15,0 0-3 0,0 0-1 0,0 0-4 16,0 0-2-16,0 0-3 0,0 0 2 0,0 0 1 15,0 0 4-15,-3 17-2 0,6 3 4 0,1 7-6 16,-1 3 6-16,2 3-7 0,-1-1 9 0,-2 2-4 16,2-1 9-16,-2 1 10 0,1-1-31 15,-1-1 27-15,1-1-30 0,-1-4 13 16,2-3 6-16,-2 0-7 0,2 1 6 0,1 0-7 0,1 0 7 16,-1-1-5-16,1 2 11 0,-3-1-4 0,1 2 7 15,-2-2-9-15,2 2 2 0,0-4-6 0,-1 0 10 16,0-3 0-16,0 0 7 0,-3-20-3 0,2 25 0 15,-2-25-6-15,0 0-1 0,0 0 2 16,0 0 5-16,0 0 14 0,26-11 9 0,-9-15 12 16,11-13-10-16,10-24 6 0,14-19-20 0,19-25 0 15,18-22 2-15,20-22-9 0,21-18-7 0,25-15-6 16,17-17-9-16,22-9 2 0,10-14-9 0,15 2-13 16,5 5-34-16,13 16-31 0,-13 1-42 0,10 32-192 15,-27-8-277-15,-22 13 32 0,-14 21 334 16</inkml:trace>
  <inkml:trace contextRef="#ctx0" brushRef="#br0" timeOffset="6585.5895">19520 13938 898 0,'-94'-13'173'15,"-10"9"-124"-15,-7-3-46 0,3 0 9 0,-5 1-10 16,-4 3 35-16,-5-2 19 0,3 8 9 0,-11-6-3 16,3 7-11-16,-10-4-15 0,0 6-5 0,-5 0-6 15,-2 4 0-15,-9-1 15 0,-2 5-21 0,-7-2 17 16,-1 3-36-16,-4 1 12 0,-1 1-14 0,-7-1 11 15,4 0 2-15,0-3-7 0,3-1 2 16,1-4-6-16,6 0 2 0,-2-5 1 16,2 0 1-16,-1-3 1 0,2-3 0 0,-1-2-1 15,1-1-2-15,-3 0-1 0,-2-2-2 0,-2-1 1 16,3 0-2-16,1-1 2 0,-1 0-5 0,-2 3 3 16,-2 0-2-16,-2 2 0 0,-5 1 0 0,0 2 0 15,-6 1-1-15,-4 2 0 0,1 1 2 0,-4 2 0 16,-4 2 4-16,3-1-3 0,-2 2 2 15,0 0 0-15,-5-1 0 0,1 1 1 0,0 0 1 16,0-4-1-16,7 0 4 0,-1-3-3 0,3-3 2 16,5 0 1-16,4-3-1 0,0-2 2 15,3 0 0-15,-1-2 2 0,4-1-3 0,-1 2 2 16,1-2-3-16,3 1-18 0,0 1 30 0,3-1-30 16,-1 0 32-16,5 2-16 0,-1 0 1 0,0 0-2 15,0 3 0-15,1 2 3 0,-1 1-2 16,-2 2-2-16,2 2 0 0,-2 2-3 0,0 1 4 15,-1 4 1-15,1 0-3 0,0 1 16 0,0 0-32 16,1 2 31-16,0-1-31 0,-1 1 14 0,3 1 0 16,-2-1-3-16,8 0 5 0,-1-1 1 0,4-1 6 15,2-3 3-15,3-2 3 0,6-1-3 0,4-3-2 16,2-2-4-16,5 1 1 0,0-3-1 16,5 1-2-16,5 1 5 0,2-4-4 15,6 0 0-15,-1 0-3 0,4-2 0 0,3 1 2 16,1 2-1-16,6-1 4 0,1 3-3 0,0 1-1 15,3 1 1-15,0 1-1 0,4 4-1 0,1 1 1 16,1 2-1-16,0 3 3 0,1 2-2 0,0 2-1 16,2 1-3-16,0 3 0 0,1-1 1 0,3 5 6 15,0 0-5-15,-1 2 8 0,4 3-12 16,3 1 7-16,-1 3-6 0,4-1 7 0,0 2-3 16,4 1 6-16,1 1-7 0,2 0 8 0,4 4-9 15,1-2-11-15,2 0 25 0,5 3-25 0,4 0 25 16,5 1-3-16,4-1-8 0,6 0 5 0,1-1-7 15,7-2 6-15,6 1-8 0,4-2 9 16,6 0-8-16,2 2 7 0,3 3-10 0,4 1 11 16,6 4-13-16,3-1-5 0,5 0 24 15,4 1-23-15,4 0 22 0,2 0-6 0,4-3-10 16,4 2 10-16,2-4-9 0,5 1 7 0,5 0-8 16,3-5 11-16,6 1-7 0,8-3 7 0,0-1-6 15,8-2 3-15,4 1-5 0,2-5 4 0,6-2 11 16,1-2-29-16,9-1 31 0,3 0-27 0,4-2 12 15,9-3 5-15,0 0-6 0,4 0 4 16,7-1-3-16,2 1 4 0,4-1-7 0,5 2 6 16,2-1-4-16,1 1 4 0,5 2-2 15,3 0 3-15,2 2-6 0,1 0 8 0,3 3-4 16,3-3 5-16,-2 1-5 0,7-1 4 0,0 0-5 16,3 0 3-16,6-3-6 0,3 2 5 0,4-3-8 15,2-2 6-15,4-1-4 0,3-1 6 0,5-3 0 16,-1-1 1-16,6-3-1 0,1 1-17 15,0 0 29-15,2 1-28 0,2 2 29 0,5 0-13 16,3 0-2-16,-1 3 2 0,4 0-2 0,-2 1 5 16,4 1-20-16,1 0 3 0,-3 1-3 0,1 0 2 15,0-1 12-15,7 0 2 0,8-1-4 0,2-3 1 16,0-1-2-16,2-6 4 0,-4-1-2 0,3-4 3 16,7-3 0-16,8-1-1 0,6-3 2 15,4-2-2-15,0 0 3 0,-2-2-2 16,-1 0-1-16,-1-1-2 0,3 2 2 0,6-2-2 15,3 2 14-15,0 2-2 0,1-1 2 0,-1 0-1 16,-7 2-11-16,-2-1 2 0,-2 1 0 0,-3 1-14 16,2 1 1-16,4 2-1 0,0 1 1 0,-1 1 15 15,-7 0 0-15,-5-1-1 0,-3-1-2 0,-2 0-4 16,2 0 0-16,6-2 0 0,2-2 2 16,2 0 2-16,-2-3 2 0,-7 0-3 0,-4-1 0 15,-4 2 0-15,2-3 0 0,-3 0 29 0,0 0-34 16,-5 0 31-16,-7 0-31 0,-2 1 4 0,-3 0 5 15,-6 0-2-15,-3-2 4 0,-6 0-3 16,-4 0 4-16,-4-2-3 0,-4 1 2 0,-4-3-5 16,-7 2 2-16,-4-2-3 0,-5 0 2 0,-1-3-3 15,-2 0 4-15,-3-4-4 0,-3 0 3 16,-3-4-5-16,-2-2 6 0,-3-2-7 0,-7-4 7 16,-3-2-6-16,-2 0 6 0,-2-3-6 0,-6-1 7 15,-4-3-8-15,-4 2-9 0,-6 0 23 0,-6-2-23 16,-4 0 22-16,-9-1-5 0,-6-1-11 0,-6 0 8 15,-8 1-7-15,-8-2 6 0,-9 3-4 0,-7 1 9 16,-7-1-10-16,-11 3 13 0,-5-3-13 0,-11 2-7 16,-8-3 26-16,-6 1-25 0,-7-2 25 15,-7-2-7-15,-5 0-10 0,-7-3 7 16,-5 1-9-16,-4-4 10 0,-3-1-10 0,-4-1 14 16,-1-2-12-16,-4-1-4 0,-4 2 23 0,-2-4-19 15,-5 3 21-15,-4 0-1 0,-5 2-12 0,-4-1 8 16,-5 3-8-16,-6 2 9 0,-4 6-9 0,-8 4 13 15,-5 3-13-15,-9 6 6 0,-7 4-9 16,-11 3-14-16,-4 7 24 0,-11 1-27 0,-7 3 25 16,-6 3-13-16,-6-1-6 0,-2 2-4 0,-5-2-7 15,3-1-9-15,2-5-13 0,5-3-3 0,1-9-35 16,18 9-92-16,-17-9-410 0,22-7 5 0,14-1 221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34:45.9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1959 3550 760 0,'0'0'50'16,"0"0"4"-16,17-9-23 0,-17 9 5 0,0 0 9 15,0 0 7-15,0 0-4 0,0 0-13 16,23-10-6-16,-23 10-9 0,0 0-4 0,18-4-3 15,-18 4-1-15,17-4 2 0,-17 4 1 0,21-3 2 16,-21 3-3-16,24-1-2 0,-24 1-5 0,27-2-3 16,-27 2-1-16,33-1-1 0,-14 1 0 0,3 0-1 15,1 1 0-15,3 0 2 0,2 1 0 0,1 1-1 16,4-1 0-16,1 3-2 0,4-1 0 0,1 1 0 16,2-1 1-16,3 1-1 0,2 1 2 15,3 0-3-15,0 0 2 0,4 0-1 0,1-1 2 16,8 1 3-16,0-1 1 0,2-1 0 0,4 1 2 15,0-3-4-15,5-1 0 0,-1 1-1 16,4-1 0-16,3-2 1 0,0 1-2 0,4-2 1 16,2 0 1-16,2 1 1 0,3-2-2 0,-4 2 0 15,3-1-2-15,1 0 1 0,-2 0-1 16,1 1 0-16,2 1 0 0,-3 1-1 0,0 0-1 16,-2 0 1-16,-3 2 1 0,0-2-1 0,0 1 1 15,-3 1-1-15,3-2 0 0,-6 0-1 0,1-1 2 16,-3 0 0-16,-5 0-1 0,3-1 1 0,-2 0 0 15,-5 1-1-15,-2-3 0 0,-3 3-1 0,-1-2 1 16,-6 1-1-16,0 0 0 0,-6-1 2 0,-1 0-2 16,-2 1 1-16,-2-2-1 0,-1 1 0 15,-5 0 0-15,-1-2 0 0,-5 0 0 16,-1 1 0-16,-6 0 0 0,-5 1 2 0,-19 2-1 16,27-5 0-16,-27 5 4 0,0 0 6 0,0 0 12 15,0 0 10-15,0 0 1 0,0 0-1 0,0 0-11 16,-15-25-5-16,15 25-4 0,-30-22 0 0,12 10-3 15,-3-3 5-15,0 3-3 0,-4-2 3 0,-1-1-6 16,-3-1 0-16,1 2-4 0,-2-2 2 16,2 2-4-16,-4 0 3 0,1 2-3 0,-1 0 3 15,-1 2-3-15,0 2 1 0,-1 1 1 0,-1 2 0 16,0 2 3-16,1 1 3 0,3 2 0 0,3-1 0 16,4 1-3-16,5 0-2 0,19 0 0 15,-26 0-2-15,26 0-1 0,0 0-3 0,0 0-6 16,0 0-9-16,0 0-1 0,0 0 3 15,0 0 3-15,27-7 10 0,-8 3 0 0,6-1 1 16,1-2 0-16,8-2 0 0,4 0 16 0,2-1-35 16,2 2 34-16,0-1-35 0,1 2 19 0,0 2 0 15,0 3-1-15,0 4 0 0,-1 2-2 0,-2 2-1 16,-1 2 1-16,-1 3 15 0,-3 4-34 0,-1 3 29 16,-3 3-30-16,-3 4 13 0,-3 0 10 0,-4 3-3 15,-3 1 7-15,-5 2-7 0,-2 2 9 16,-3 1-7-16,-5 3 12 0,-4 1-3 0,-4 2 11 15,-7-2-8-15,-3 4 5 0,-4-3-9 16,-5 3 9-16,-4-3 10 0,-1 1-23 0,-6-6 24 16,3-1-28-16,-2-5 6 0,0-4 5 0,1-5-10 15,1-2 3-15,0-2-4 0,3-6 1 0,3 0-7 16,-1-6-10-16,5 1-20 0,-5-9-21 0,27 5-41 16,-41-11-45-16,41 11-73 0,-33-6-200 15,16-12-57-15,17 18 225 0</inkml:trace>
  <inkml:trace contextRef="#ctx0" brushRef="#br0" timeOffset="3644.5045">4223 2717 912 0,'0'0'91'0,"-7"-21"-7"16,1 4 11-16,6 17-1 0,-4-23-1 16,4 23-13-16,0 0-15 0,0 0-21 0,0 0-18 15,0 0-10-15,0 0-9 0,0 0-5 0,0 0-3 16,0 0 1-16,0 0 4 0,0 0 10 0,0 0 4 15,17 29 6-15,-11-9-8 0,3 7 1 0,-3 4-10 16,1 8 5-16,-2 3-11 0,-2 8 12 0,-2 1-9 16,-2 4 12-16,-3 1-10 0,-1-1 9 0,-1-5-12 15,1-4-7-15,0-8 23 0,0-6-27 16,3-9 27-16,0-3-14 0,2-20-4 0,-3 19 6 16,3-19 0-16,0 0 5 0,0 0 1 15,0 0-4-15,0 0-2 0,-4-30-8 0,2 2-13 16,-2-11 21-16,4-7-23 0,2-6 20 0,2 2-6 15,1-4-7-15,1 2 11 0,2 2-7 0,-2-2 12 16,1-2-12-16,0-1 13 0,2-1-13 0,3 0-6 16,1 2 21-16,6 0-22 0,0 2 23 15,4 1-5-15,2 6-10 0,0 5 9 0,2 8-8 16,1 4 7-16,-1 5-4 0,-1 6 3 0,-1 3-2 16,-3 6 2-16,-4 4-3 0,-18 4 1 0,29 4-2 15,-29-4-1-15,22 16 3 0,-22-16-3 0,17 31 6 16,-12-8-5-16,-3 5 4 0,-3 3-7 0,-5 4 7 15,-7 5-7-15,-5 2 8 16,-3 2-7-16,-5 1-5 0,-3 0 22 0,-2 2-22 16,-1-1 22-16,-2 2-9 0,1 1-9 0,1-1 9 15,-1-2-8-15,3-1 8 0,2-3-8 0,1-6 11 16,6-3-5-16,6-8 5 0,4-6-2 0,11-19-2 16,-9 19-3-16,9-19 1 0,0 0 2 0,26 12 5 15,-7-12 6-15,8 1 4 0,5-3 3 0,4-2-3 16,5-2-2-16,4 1-3 0,3-1-3 15,-1 3-2-15,0 0-2 0,-4 3-3 0,-1 3-4 16,-2 1 0-16,-5 4 0 0,-2 1 0 0,-5 5 0 16,0 0 0-16,-5 3 0 0,-1 2 0 15,-4 2 0-15,-2 1 0 0,-4-2 0 0,-2 1-5 16,-1-2 2-16,-1-2-19 0,1 0-19 0,-9-17-20 16,19 30-43-16,-19-30-78 0,25 15-274 0,-25-15-125 15,27-5 24-15,-6 5 523 0</inkml:trace>
  <inkml:trace contextRef="#ctx0" brushRef="#br1" timeOffset="14634.1405">1937 3593 974 0,'0'0'74'0,"-12"19"-20"0,12-19-27 16,0 0-14-16,0 0-7 0,0 0 0 0,0 0 5 16,0 0 5-16,0 0 11 0,0 0 10 0,0 0 6 15,17-12-2-15,-17 12-3 0,11-17-10 0,-11 17-4 16,11-21-4-16,-11 21 2 0,10-26-3 0,-10 26 2 16,6-25-4-16,-6 25 3 0,4-28-4 15,-4 28 2-15,2-31-4 0,-2 14 4 16,1-2-5-16,-1-2 2 0,1-2-7 0,0-1 4 15,1-3-9-15,-1-1-15 0,1 0 29 0,1-3-28 16,-1 1 27-16,-1-3-9 0,3 0-8 0,-2-1 7 16,1-1-7-16,-2-1 8 0,1-1-6 0,1-3 9 15,-1 0-10-15,0-1 10 0,0 0-10 0,0-2 9 16,1 0-10-16,-1-3 10 0,1 2 7 16,-2-2-22-16,1 3 28 0,-3-4-21 0,2 1 7 15,-2 1 7-15,0-1-13 0,-2-1 8 0,1-2-12 16,0 2 11-16,-1 0-10 0,1 3 11 0,1 1-11 15,-2-4 10-15,2-3-4 0,-2 2-28 0,1-1 29 16,-2 2-28-16,2 3 19 0,-1-1 12 16,1 1-12-16,0-1 11 0,-1 1-9 0,0 1 9 15,-1 4-8-15,0 1 9 0,1 2-7 16,-2 1 6-16,0-4-7 0,0 4 6 0,0 0-6 16,0 0 6-16,0 1-6 0,1 0-10 0,-3-2 25 15,3 1-24-15,-1 0 23 0,1-2-11 0,0 2-7 16,2 3 5-16,0 0-3 0,-1 2 8 0,-1-2-11 15,2 0 6-15,0-3-9 0,0 2 4 0,2-1-3 16,0 2-20-16,3-1 34 0,-2 0-12 16,1-2 18-16,1-1 13 0,-2 0-29 0,2 3 5 15,-1 3-10-15,-1 4 8 0,0 7 1 0,1 0 0 16,-2 2-6-16,0 17 4 0,0-29-3 16,0 29 6-16,-3-21-4 0,3 21-4 0,0 0 8 15,0-17-7-15,0 17 13 0,0 0 5 0,0 0-12 16,0 0 1-16,0 0 1 0,0 0-7 0,0 0 2 15,0 0 9-15,0 0-11 0,0 0 1 16,0 0 3-16,0 0-2 0,0 0 3 0,0 0-6 16,0 0 8-16,1-18-12 0,-1 18 0 0,0 0 8 15,0 0-8-15,8-18 15 0,-8 18 0 0,0 0-1 16,6-21-1-16,-6 21-13 0,0 0 4 0,0 0-3 16,5-17-1-16,-5 17 12 0,0 0-9 0,0 0 10 15,0 0 3-15,-2-23-6 0,2 23 5 16,0 0-13-16,2-18-1 0,-2 18-4 15,3-20 1-15,-3 20 4 0,5-27 1 0,-5 27 14 16,6-18-2-16,-6 18-1 0,0 0-1 0,10-19-9 16,-10 19-8-16,0 0 2 0,0 0 0 0,0 0 9 15,0 0 2-15,0 0-1 0,0 0-4 0,0 0-5 16,0 0 7-16,0 0 7 0,0 0 4 0,0 0 0 16,0 0 1-16,0 0-7 0,0 0-15 15,0 0 5-15,0 0-3 0,0 0 0 0,0 0 19 16,0 0-15-16,0 0 7 0,-5 19 8 0,5-19-2 15,0 0 7-15,0 0-13 0,-13 22 4 0,13-22-6 16,-10 25 5-16,10-25 8 0,-13 36-18 16,3-13 12-16,-2 3-10 0,-2 8 7 0,-1 1 5 15,-5 2-6-15,1 4 3 0,-1 0-4 0,-2 2 3 16,3-1-3-16,-1-6 7 0,2-7-21 16,4-3 3-16,14-26-1 0,-21 25-1 0,21-25 15 15,0 0-22-15,0 0 14 0,0 0-1 0,0 0 31 16,0 0-15-16,0 0-14 0,0 0 1 0,0 0-16 15,12-32 35-15,-2 9-2 0,1-10-4 0,1-2-10 16,0-4-3-16,1 0 7 0,1 4 9 0,-2 4-15 16,-1 0 5-16,-1 3 2 0,-2 1-12 0,-1 3 11 15,1 6 4-15,-8 18-2 0,8-26 1 16,-8 26 2-16,0 0-10 0,0 0 6 16,0 0 6-16,0 0-17 0,0 0 9 0,0 0-15 15,0 0 6-15,0 0 11 0,21-13-6 0,-21 13-1 16,21-5-6-16,-21 5 6 0,28 0-5 0,-10-2 13 15,0 3-1-15,3 3 1 0,-1 3 1 0,0 9-6 16,1 3 6-16,0 5-12 0,0 3 8 16,0 3-3-16,-4 6-7 0,-1-1 11 0,-3 4-3 15,-1 3-2-15,-1 0 1 0,-1 1 16 0,-2-7-31 16,1-8-18-16,3-4-10 0,-3-6-56 0,10 5-5 16,-19-23-47-16,44 22-130 0,-14-15-250 15,-3-7 18-15,9 7 355 0</inkml:trace>
  <inkml:trace contextRef="#ctx0" brushRef="#br1" timeOffset="15161.7368">3017 501 845 0,'0'0'272'0,"34"-8"-156"16,-34 8-57-16,0 0-22 0,0 0-7 15,0 0 18-15,0 0 18 0,0 0 10 0,0 0-15 16,0 0-19-16,0 0-21 0,0 0-10 0,-24 31-4 15,12-8 2-15,-6 8 9 0,1 10 1 0,-6 4-16 16,-1 0 34-16,-5 5-24 0,1 2-9 0,-5 3 23 16,1 5-39-16,-3 0 18 0,0 0 12 0,2 1-19 15,1-3-6-15,3-6 15 0,5-6-24 16,1-9 23-16,6-8-11 0,6-5-21 0,11-24-8 16,-10 26-31-16,10-26-18 0,0 0-13 0,0 0-7 15,22-14-9-15,-15-7-16 0,13-1-49 0,-8-13-38 16,5-8-131-16,8 14-33 0,-16-15 311 0</inkml:trace>
  <inkml:trace contextRef="#ctx0" brushRef="#br1" timeOffset="15352.3525">2723 882 858 0,'0'0'154'0,"-21"-27"-21"15,21 27-21-15,-18-14-1 0,18 14-2 0,0 0-12 16,0 0-16-16,0 0-17 0,0 0-23 0,0 0-13 16,0 0-14-16,0 0-6 0,0 0 4 0,-9 25-4 15,9-25 9-15,17 34-6 0,-5-15 3 0,4 0-4 16,1 2-1-16,1 0-4 0,6-2 1 15,-4-1-3-15,5 3 0 0,0-3-3 16,2 2 2-16,2 1-5 0,1-3-5 0,3 1-27 16,-2-7-19-16,6 8-68 0,-13-13-68 0,21 15-223 15,-15-2-142-15,-2 0 43 0,5 9 495 0</inkml:trace>
  <inkml:trace contextRef="#ctx0" brushRef="#br1" timeOffset="15920.788">3377 1298 534 0,'16'-21'197'0,"-16"21"-85"15,0 0-5-15,0 0-17 0,0 0 0 0,0 0-7 16,-6-20-4-16,6 20-11 0,0 0-15 0,0 0-8 15,0 0-6-15,0 0-4 0,-2-19-4 0,2 19-2 16,0 0-2-16,0 0-2 0,0 0-4 0,0 0-2 16,0 0-1-16,0 0-3 0,0 0 1 0,0 0-2 15,0 0 1-15,0 0 2 16,0 0-1-16,0 0 0 0,0 0-6 0,0 0-1 16,0 0 0-16,0 0 3 0,0 0-2 0,0 0 2 15,0 22 1-15,-3-5 0 0,-3 5-2 0,-3 6 4 16,-3 1-10-16,0 3 9 0,-3 0-9 0,2-2 6 15,1-2-8-15,0-3 4 0,2-1-3 0,3-2 1 16,2-2-4-16,5-20 1 0,-4 27-3 0,4-27 2 16,5 17-1-16,-5-17 0 0,0 0 0 15,24 18 1-15,-24-18-1 0,32 6 0 0,-10-6 1 16,2-2-1-16,3-4 2 0,2 0 0 0,1-1-4 16,-2-1 2-16,0 0 1 0,-2 0-2 0,-2 1 2 15,-2 1-6-15,-1 4-11 0,-3-2-14 16,0 3-19-16,-18 1-26 0,38 0-58 0,-38 0-144 15,27-11-318-15,-27 11 23 0,24 2 338 0</inkml:trace>
  <inkml:trace contextRef="#ctx0" brushRef="#br2" timeOffset="22052.0188">2034 3702 404 0,'0'0'59'0,"0"0"-25"15,0 0-16-15,0 0 21 0,12-19 61 0,-12 19 33 16,0 0 11-16,0 0-12 0,0 0-62 0,0 0-21 15,0 0-16-15,0 0-4 0,-8-17-2 0,8 17-1 16,0 0 1-16,0 0-5 0,0 0-2 16,0 0-4-16,0 0-3 0,0 0 0 0,0 0 0 15,0 0-3-15,0 0 0 0,0 0-1 16,0 0 1-16,0 0 1 0,0 0 2 0,0 0 2 16,0 0 2-16,0 0 1 0,0 0 3 0,0 0-1 15,0 0 0-15,0 0-2 0,0 0-2 0,0 0-3 16,0 0-3-16,0 0-4 0,0 0-4 0,0 0-3 15,0 0-1-15,0 0 2 0,0 0 0 0,-6 31 3 16,7-10-4-16,0 4 5 0,1 4-6 16,-1 1 6-16,1 4 8 0,1 2-27 0,0 2 27 15,1 2-27-15,0 1 11 0,-1 0 10 0,1 4-10 16,-1 0 10-16,2 2-9 0,-1 5 9 16,1 1-10-16,-1 1 10 0,-2 1-10 0,-1-2-4 15,-1 3 24-15,0-1-21 0,-1-2 24 0,0-1-5 16,-2-6-14-16,1-1 9 0,1-1-11 0,-1-3 7 15,2-2-9-15,0-4 8 0,2-6-8 0,-2-2 7 16,1-1-6-16,1-4 5 0,1-3-4 16,-3-19 2-16,3 29-2 0,-3-29 3 0,4 19-3 15,-4-19 2-15,0 0-1 0,0 0-1 0,0 0-1 16,0 0 1-16,0 0-1 0,0 0 3 0,0 0 2 16,0 0-1-16,0 0 1 0,0 0 0 0,0 0-2 15,0 0 1-15,0 0-1 0,1 17 0 16,-1-17 0-16,0 0 0 0,0 0-2 15,0 0 2-15,0 0-1 0,0 0 1 0,0 0 0 16,0 0 0-16,-16 17 0 0,16-17 1 0,0 0-1 16,0 0 2-16,0 0-2 0,0 0 1 0,0 0-1 15,-17 15 0-15,17-15 1 0,0 0-1 0,0 0 1 16,0 0 0-16,0 0 0 0,-21-5 1 0,21 5-1 16,0 0-3-16,-21-21 3 0,21 21-3 0,-20-29 2 15,11 9-3-15,-2-4 5 0,-1-2-7 16,1-2 5-16,-3-1-7 0,1-1 8 0,-2 0-5 15,-2-2 9-15,1 5-6 0,2 1 5 0,0 3-3 16,1 5 8-16,13 18 0 0,-21-24 7 0,21 24 1 16,0 0 1-16,-19-12-1 0,19 12-3 15,0 0-1-15,0 0-7 0,0 0-3 0,0 0-5 16,0 0-1-16,0 0-1 0,0 0 3 0,0 0-1 16,1 25 4-16,-1-25-2 0,18 24 3 15,-18-24-1-15,27 31 5 0,-11-12-3 0,5 4 4 16,1 1-6-16,-1 4 3 0,3 1-5 0,-1 2 6 15,-3 1-6-15,0 2 6 0,-3 0-7 0,-1-2-8 16,-2 3 23-16,0-1-23 0,-3-2 25 0,-2-2-8 16,0-7-8-16,0-5 6 0,-9-18-7 0,19 20 1 15,-19-20 2-15,18-1-2 0,-18 1 3 16,24-25 1-16,-8-3 8 0,4-9 10 16,1-14-19-16,3-6 18 0,1-6-22 0,3 3 0 15,-2-1 9-15,0 5-12 0,-3 7 4 0,-2 4-15 16,-1 6-4-16,-7 3-22 0,0 8-11 0,-9-3-41 15,-4 31-47-15,4-45-154 0,-4 45-290 0,7-17 61 16,-7 17 337-16</inkml:trace>
  <inkml:trace contextRef="#ctx0" brushRef="#br2" timeOffset="22583.3273">3344 4369 1161 0,'0'0'33'0,"1"-20"-2"0,-1 20 22 0,0 0 16 16,-7-24 17-16,7 24-3 0,0 0-20 0,0 0-23 15,0 0-21-15,-18 14-10 0,18-14-5 0,-18 32 5 16,3-8-2-16,2 9 10 0,-6 5 11 16,0 9-24-16,-4 5 24 0,-2 5-24 15,-1 1 2-15,-2 3 12 0,-1-1-17 0,-1-1 9 16,2-2-14-16,2-5 9 0,1-5-11 0,3-5 8 15,4-5-3-15,1-5-34 0,6-3 6 0,-3-11-57 16,12 3-18-16,2-21-51 0,0 0-68 0,0 0-113 16,0 0-150-16,0-20 162 0,-3-13 324 0</inkml:trace>
  <inkml:trace contextRef="#ctx0" brushRef="#br2" timeOffset="22786.4347">2967 4622 1441 0,'0'0'119'0,"0"0"-54"0,0 0-18 16,0 0-14-16,1 20 2 0,-1-20-2 0,12 24 1 16,-12-24-8-16,22 31-1 0,-22-31-12 15,30 32-1-15,-10-17-8 0,1 1 1 0,3-1-6 16,3-1 4-16,0 2-5 0,3-2 2 0,2 2-6 16,1-1-6-16,-1 2-14 0,-2-3-16 0,5 7-42 15,-10-8-16-15,13 17-73 0,-21-19-88 0,16 10-221 16,-6 5-28-16,-9-9 315 0</inkml:trace>
  <inkml:trace contextRef="#ctx0" brushRef="#br2" timeOffset="23177.0826">3968 4952 1032 0,'0'0'146'0,"0"0"-31"0,-21-19-15 0,21 19-14 15,0 0-13-15,-19 0-11 0,19 0-10 0,-26 5-11 16,9 0-9-16,17-5-1 0,-35 20-4 0,17-4 2 16,-4 3-4-16,2 4 1 0,0 3-2 0,1 2 3 15,1 1 6-15,4 3-23 0,-1-3 15 0,5 1-25 16,3-5 4-16,5-6 1 0,2-19-6 16,7 27 2-16,-7-27-3 0,27 13 1 0,-7-11 0 15,8-7 0-15,9-7 1 0,7-6-6 0,9-7 0 16,4-8-18-16,10-2-25 0,-2-6-10 15,12 11-123-15,-19-10-433 0,13 6 13 0,-5 4 146 16</inkml:trace>
  <inkml:trace contextRef="#ctx0" brushRef="#br2" timeOffset="25460.2514">8049 1218 1392 0,'0'0'18'16,"14"-24"-17"-16,-3 6 1 0,2-4 2 16,2 2 10-16,-2 1 6 0,-13 19-5 0,18-27-7 15,-18 27 1-15,0 0 15 0,0 0 14 0,0 0 10 16,0 0-5-16,0 0-14 0,0 0-13 0,0 0-5 16,6 23 3-16,-9 5 1 0,-1 11-16 0,-5 6 23 15,1 5-22-15,-5 4 18 0,-3 4 5 0,0 0-19 0,0 2 10 0,0-3-16 16,4 0 7-16,1-1-11 0,4-7 9 15,2-2-17-15,3-8-1 0,4-4-24 0,-2-8-14 16,11 5-23-16,-11-32-71 0,19 38-52 0,-19-38-256 16,0 0-48-16,32 18 204 0</inkml:trace>
  <inkml:trace contextRef="#ctx0" brushRef="#br2" timeOffset="25640.6777">8140 1172 1722 0,'-20'-12'58'0,"20"12"-27"16,0 0-22-16,0 0-10 0,0 0 2 0,10-26 7 15,10 11-4-15,11-6 5 0,10-1-7 16,9-3 4-16,6 2-7 0,5 1 3 0,-2 3-8 16,0 7-9-16,-7 0-13 0,0 6-30 15,-12-2-45-15,8 10-96 0,-25-4-180 0,5 14-164 16,-3 5 43-16,-20 2 482 0</inkml:trace>
  <inkml:trace contextRef="#ctx0" brushRef="#br2" timeOffset="25832.1484">8099 1589 1305 0,'0'0'143'0,"0"0"-136"0,28-12 8 0,5 4 18 16,6-11 15-16,12 2-3 0,2-8-5 0,9 1-26 15,5 0-13-15,1 0-9 0,8 3-8 0,-4-6-37 16,4 12-44-16,-13-11-57 0,14 17-92 0,-22-5-113 16,1 5-113-16,3 12 227 0</inkml:trace>
  <inkml:trace contextRef="#ctx0" brushRef="#br2" timeOffset="26411.0482">9015 1523 1352 0,'-37'6'104'0,"13"7"-40"0,-6-5-10 15,9 6-1-15,-3-5-5 0,5 7-2 16,0-5-1-16,19-11-8 0,-27 27-15 0,27-27-3 16,-17 25-5-16,17-25-1 0,-6 31-3 0,6-31-1 15,5 33-5-15,-5-33-1 0,18 32-1 16,-18-32 1-16,31 27-2 0,-9-17 2 0,3-3-3 16,4-3 0-16,5-5 0 0,2-3-2 0,0-4 1 15,2-7 0-15,1-3 2 0,-2-4-7 0,-1-4 2 16,0-5 2-16,-2 2 2 0,0-2-5 15,-2 1 2-15,-8 2-17 0,-6 4 8 0,-8-1-2 16,-5 6 12-16,-5 0 1 0,-6 2 5 0,6 17 0 16,-21-27 1-16,21 27-3 0,-34-18 2 0,14 13 1 15,-6 2-3-15,2 4 2 0,-2 1 0 0,3 3 3 16,0 2 5-16,2 3 1 0,4 0 1 0,17-10-4 16,-19 13-7-16,19-13 0 0,0 0-6 0,0 0 2 15,8 23-2-15,-8-23 2 16,32 12 1-16,-10-7-1 0,6-4 10 0,5-2-1 15,2-3 1-15,3 1 1 0,-2 0-7 0,-1 2-1 16,-2 0-1-16,-2 3 0 0,-6 3-2 0,-2 2 3 16,-3 3-4-16,-3 2 5 0,-17-12-2 0,23 34 3 15,-16-13-2-15,-3 4 2 0,-6 0-3 0,-1 7 3 16,-6 3-5-16,0-3 4 0,-4 0-5 16,-1-5 5-16,0-5-3 0,0-2 2 0,2-3 0 15,12-17 6-15,-19 20 0 0,19-20 2 0,0 0-3 16,0 0-3-16,0 0-2 0,0 0 0 0,0 0 1 15,0 0 2-15,0 0 4 0,7-26-9 16,2 5 0-16,5-2 0 0,-2-2 0 0,5-1 0 16,-3 0 0-16,0-2 0 0,0 3 0 0,-1-1 0 15,1 3 0-15,1 3 0 0,-1-1 0 16,1 2 0-16,1-2 0 0,1 4 0 0,0 2 0 16,1-2 0-16,1 3 0 0,-1-3 0 0,3 4-23 15,1-1-35-15,7 0-18 0,-2-8-46 0,19 20-159 16,-15-14-311-16,15 10-1 0,4 5 292 0</inkml:trace>
  <inkml:trace contextRef="#ctx0" brushRef="#br2" timeOffset="37150.8403">10721 919 1168 0,'0'0'108'0,"0"0"-22"0,13-24-7 16,-13 24-4-16,10-18-7 0,-10 18-10 15,0 0-20-15,10-17-11 0,-10 17-14 0,0 0-6 16,0 0-2-16,0 0 2 0,-3 19 4 0,1 2-3 16,-2 11 13-16,-3 10-13 0,-4 7 11 15,-5 6-13-15,2 4-19 0,-6 2 25 0,3 0-20 16,-1 1 23-16,0-3 10 0,1-2-17 0,2-2 14 15,1-4-14-15,3 2 9 0,0-5-9 0,2-1 4 16,3-6-10-16,2-7 6 0,3-9-6 16,2-4 3-16,-1-21-3 0,10 21-1 0,-10-21-3 15,0 0 2-15,25 12 1 0,-25-12 2 0,18-6 1 16,-18 6 2-16,24-20 4 0,-9 2-3 0,2-8 5 16,1-4-7-16,0-6 4 0,2-4-7 0,-1 2 5 15,2 3-7-15,-3 6 3 0,1 4-5 0,-2 3 3 16,-1 4-1-16,-16 18 2 0,23-24 1 0,-23 24 1 15,0 0-4-15,17-12 0 16,-17 12 0-16,0 0-1 0,0 0 1 0,15 17 1 16,-15-17 1-16,12 26-5 0,-5-6 5 0,0-1-3 15,-3 3 3-15,1 1-6 0,0 1 0 0,0 0-11 16,1-1-2-16,1 0-9 0,3-2 0 0,2-1-13 16,-12-20-4-16,33 29-18 0,-33-29-25 0,39 16-18 15,-22-22-20-15,18 11-31 0,-14-23-37 16,19 10-29-16,-13-17-53 0,1-4-80 0,14 14 85 15,-22-23 269-15</inkml:trace>
  <inkml:trace contextRef="#ctx0" brushRef="#br2" timeOffset="37322.7272">11390 1486 696 0,'0'-21'241'0,"0"21"-44"0,-4-27-32 15,4 27-35-15,-7-21-27 0,7 21-22 0,-8-17-12 16,8 17-7-16,0 0-9 0,0 0-4 0,0 0-10 16,-18-10-10-16,18 10-16 0,0 0-7 15,-4 16-9-15,4-16 2 0,-5 33-1 0,2-7 3 16,-2 5-2-16,2 0 5 0,-2 6-8 0,1-1 9 15,1 3-16-15,-1 1 5 0,2 0-19 0,-2-5-8 16,5 0-28-16,-5-12-38 0,14 12-60 0,-10-35-106 16,9 28-274-16,8-15 6 0,-17-13 333 0</inkml:trace>
  <inkml:trace contextRef="#ctx0" brushRef="#br2" timeOffset="37494.6735">11524 1153 1743 0,'-20'-4'38'0,"2"4"-31"0,18 0-1 16,-28 5 4-16,28-5-1 0,0 0-4 15,-17 15-10-15,17-15-19 0,7 23-6 0,7-4-25 16,-14-19-48-16,37 27-16 0,-18-22-93 0,20 10-133 16,-2 0-135-16,-5-7 36 0,14 12 444 0</inkml:trace>
  <inkml:trace contextRef="#ctx0" brushRef="#br2" timeOffset="38010.2408">12007 1465 1330 0,'0'0'98'0,"-42"21"-28"16,24-4-2-16,-9-3 5 0,7 9 3 0,-10-3-25 16,6 8 3-16,-5-1-18 0,3 6-6 0,1 2-3 15,4 2 5-15,4-5-13 0,5-5 0 0,3-5-7 16,6-3-7-16,3-19-4 0,5 28 3 0,-5-28-5 15,24 20 5-15,-5-12-1 0,4-5 2 16,3-4 0-16,3-7-3 0,3-7 0 0,-1-2-1 16,5-7 1-16,-1-3-5 0,-1-2 5 0,-1-2-6 15,-3-3 6-15,-3 1-5 0,-3 1 6 16,-4 2-6-16,-4 3 5 0,-4 2-6 0,-2 2 2 16,-3 0-6-16,-2 3 2 0,-5 20-4 0,1-29 5 15,-1 29 1-15,0 0 3 0,0 0 2 16,0 0-2-16,-22 1-2 0,22-1-1 0,-18 36 4 15,4-9-2-15,-1 10 6 0,-5 6-7 0,1 10 11 16,-3 7-12-16,0 4 14 0,0 3-7 0,3-4 0 16,0 9 18-16,3-3-20 0,6-2 16 0,0 1-10 15,1-11-11-15,3 0 10 0,1-4-10 0,2-6 10 16,0-7-5-16,2-9-1 0,0-8 0 0,0-3 0 16,1-20 0-16,-2 24 0 15,2-24 0-15,0 0 0 0,0 0 0 0,0 0 0 16,0 0 0-16,0 0 0 0,-8-24 0 0,2 7 0 15,-2-7 0-15,1-5 0 0,2-4 0 0,2-3 0 16,1-2 0-16,2-2 0 0,4 2 0 0,1-3 0 16,3-1 0-16,5-4 0 0,2-4 0 0,4-5 0 15,5 0 0-15,3-2 0 0,4 2-6 0,2 2-19 16,5 2-15-16,-4-3-33 0,6 9-32 16,-11-13-76-16,21 25-177 0,-7-11-222 0,-2-3 32 15,8 8 418-15</inkml:trace>
  <inkml:trace contextRef="#ctx0" brushRef="#br2" timeOffset="38354.0692">12827 896 1406 0,'-30'32'332'0,"1"-8"-291"0,2 6 10 0,-3 4 3 15,3 9 16-15,-3 3-20 0,3 8-33 0,-1 0 9 16,2 0-26-16,1 4 0 0,4 3 0 0,0-3 0 15,3 2 0-15,2-8 0 0,4 2 0 0,2-8 0 16,4-5 0-16,5-6 0 0,2-9 0 16,5-6 0-16,-6-20 0 0,22 24 0 15,-22-24 0-15,31 4 0 0,-12-8 0 0,2-7 0 16,1-5 0-16,0-7 0 0,0-4 0 0,-2-7 0 16,2-4 0-16,-2 2 0 0,-2 2 0 0,-2 6 0 15,-5 5 0-15,-2 3 0 0,-1 3 0 0,-8 17 0 16,9-22 0-16,-9 22 0 0,0 0 0 0,0 0 0 15,0 0 0-15,0 0 0 0,0 27 0 16,3-4 0-16,-2 4 0 0,1 6 0 0,0 2 0 16,1 0 0-16,3-1 0 0,6 1 0 0,2-7 0 15,9-3-50-15,0-4-9 0,15 4-51 0,-7-21-92 16,28 10-403-16,-8-5-16 0,6-7 222 0</inkml:trace>
  <inkml:trace contextRef="#ctx0" brushRef="#br2" timeOffset="38839.6239">14596 1059 924 0,'-12'-19'250'0,"-3"-6"-166"16,6 0-21-16,-10 0 11 0,6 2 3 0,-12-5 3 16,7 5-21-16,-6-3-10 0,-1 3-18 15,-1 1 9-15,1 6-5 0,-3 7 3 16,0 5 4-16,-1 6-13 0,0 9 1 0,-5 6-5 0,2 7-1 16,-7 13-3-16,2 5 5 0,-5 8-8 15,3 8 8-15,1 2-24 0,1 3-5 0,4 2 1 16,6-1-14-16,6 0 13 0,5 2 9 0,5-6-7 15,5-2 6-15,6-3-10 0,5-1 10 0,4-2-14 16,5-6 3-16,4-4-15 0,3-8-1 16,4-5-22-16,-2-7-16 0,10 1-41 0,-11-19-55 15,19 16-215-15,-13-19-225 0,-1-7 73 0,1 5 400 16</inkml:trace>
  <inkml:trace contextRef="#ctx0" brushRef="#br2" timeOffset="39300.5424">13837 1598 1713 0,'-17'-3'119'16,"17"3"-108"-16,0 0-13 0,0 0 0 0,0 0 11 15,0 0 11-15,22-1 6 0,-22 1 4 0,40-7-3 16,-11 3-3-16,5-3-1 0,3 2-2 0,0-1-4 16,1 1-6-16,-2 1-11 0,0 1 0 0,0 0 0 15,-3 2 0-15,-3 1 0 0,-3 1 0 16,-4 2 0-16,-4-1 0 0,-19-2 0 0,29 5 0 15,-29-5 0-15,0 0 0 0,18 17 0 0,-18-17 0 16,4 21 0-16,-4-21 0 0,-4 36 0 0,0-11 0 16,-2 2 0-16,-1 1 0 0,-3-4 0 15,0-1 0-15,1-1 0 0,1 2 0 0,1-5 0 16,2 0 0-16,0 0 0 0,5-19 0 16,-4 20 0-16,4-20 0 0,0 0 0 0,0 0 0 15,0 0 0-15,0 0 0 0,0 0 0 0,0 0 0 16,0 0 0-16,23-7 0 0,-23 7 0 0,22-34 0 15,-10 9 0-15,1-3 0 0,-1-4 0 0,2 0 0 16,-2-2 0-16,-1 1 0 0,0 1 0 0,-2 4 0 16,1 1 0-16,0 2 0 0,-2 1 0 0,2 4 0 15,-10 20 0-15,15-25 0 0,-15 25 0 16,0 0 0-16,0 0 0 0,0 0 0 0,0 0 0 16,0 0 0-16,19-4 0 0,-19 4 0 15,22 7 0-15,-22-7 0 0,33 8 0 0,-12-3 0 16,3-2 0-16,4 1-31 0,-1-2-16 0,7 3-29 15,-8-11-43-15,17 13-101 0,-19-20-207 0,16 6-154 16,2 1 53-16,-12-12 511 0</inkml:trace>
  <inkml:trace contextRef="#ctx0" brushRef="#br2" timeOffset="39691.8856">14851 1518 1552 0,'0'0'80'0,"-27"23"-37"15,27-23 5-15,0 0 2 0,-12 25-8 16,12-25-15-16,0 0-6 0,10 22-6 0,-10-22 0 16,25 11 1-16,-4-8 2 0,2-3-1 0,5-2 8 15,1-2-4-15,2-3-3 0,0 0-3 0,0-4-14 16,-3 0 4-16,-3 1-4 0,-2-2 2 0,-2 0-4 16,-1 0 0-16,-20 12 0 0,29-26 4 0,-29 26-1 15,13-23 1-15,-13 23-3 0,0-23 3 0,0 23-3 16,-10-26-3-16,10 26-6 0,-15-24 0 15,15 24-4-15,-28-18 8 0,11 14 0 0,-2 3 2 16,0 5 7-16,-4 4-1 0,1 3 5 0,-5 3-1 16,2 5 3-16,-5 4-12 0,2 2 6 15,2 3-4-15,4 1 3 0,1-3 2 0,6 5 0 16,5-5-6-16,5 5 5 0,6-2-7 0,5-5 4 16,7 1-5-16,6-8 2 0,9-4 12 0,7-4-9 15,5-7-1-15,9-3 0 0,2-4-12 16,5-4-13-16,8-5-9 0,-1-4-14 0,7-1-23 15,-11-11-34-15,14 15-82 0,-21-25-117 0,14 16-251 16,0 1 33-16,-18-11 339 0</inkml:trace>
  <inkml:trace contextRef="#ctx0" brushRef="#br2" timeOffset="40098.1438">15807 1342 1550 0,'-35'3'105'0,"9"9"-40"15,-5-2-14-15,1 8 4 0,-3-3-14 16,-1 6 3-16,-3 0-12 0,1 5 3 0,-1 1-7 15,4 3 0-15,0-2-15 0,5 2-13 0,4-3 0 16,6 3 0-16,7-6 0 0,6-2 0 0,5-3 0 16,0-19 0-16,9 23 0 0,-9-23 0 0,25 15 0 15,-8-12 0-15,6-4 0 0,2-6 0 16,7-6 0-16,2-6 0 0,1-6 0 0,2-3 0 16,-2-1 0-16,2 0 0 0,-6 4 0 0,-3-1 0 15,-3 1 0-15,-5 2 0 0,-3 1 0 0,-1 5 0 16,-16 17 0-16,22-26 0 0,-22 26 0 0,0 0 0 15,0 0 0-15,0 0 0 0,0 0 0 16,0 0 0-16,0 0 0 0,-12 19 0 0,-4 6 0 16,-6 9 0-16,-6 10 0 0,-6 8 0 15,-5 7 0-15,-5 6 0 0,-1 4 0 0,-2-1 0 16,0 0 0-16,2 1 0 0,3-5 0 0,7 1 0 16,3-4 0-16,9-7 0 0,3-6 0 0,6-10 0 15,6-12 0-15,5-6 0 0,3-20 0 0,7 22 0 16,-7-22 0-16,27 7 0 0,-6-14 0 0,3-10 0 15,5-11 0-15,5-7 0 0,4-6 0 16,0-4 0-16,1 3 0 0,-2-1 0 0,-1-1 0 16,-2-4 0-16,0 4 0 0,-4-7 0 0,6 7-42 15,-6-10-84-15,21 20-173 0,-10-18-343 0,1 1 49 16,-2 8 249-16</inkml:trace>
  <inkml:trace contextRef="#ctx0" brushRef="#br2" timeOffset="40707.6107">16520 1974 1608 0,'0'0'91'0,"0"0"-7"0,0 0-47 0,0 0 22 15,0 0-5-15,0 0-8 0,-19-9-14 0,19 9-11 16,0 0-6-16,0 0-15 0,-24 17 0 0,8 0 0 15,0 6 0-15,-3 4 0 0,1 5-33 16,-2-5-18-16,8 6-42 0,-9-18-69 0,29 22-209 16,-8-37-209-16,5 26 28 0,12-14 348 0</inkml:trace>
  <inkml:trace contextRef="#ctx0" brushRef="#br2" timeOffset="41160.7266">18135 1016 1230 0,'18'-4'277'16,"-18"4"-202"-16,0 0-44 0,-17 1-14 0,17-1-3 15,-22 9 5-15,5 3 0 0,-7 9-8 0,-7 9 4 16,-5 10-12-16,-3 7-2 0,-7 10 24 0,-3 6-19 16,-6 7 21-16,-2 5-4 0,-3 2-18 0,-2 8 17 15,0-3-18-15,3 0 13 0,0-3-19 16,3-9 4-16,5-2 18 0,6-10-22 0,9-9 16 16,7-6-27-16,9-12-15 0,4-12-15 15,16-19-25-15,0 0-26 0,-2 19-42 0,0-41-62 16,26 9-146-16,-2-16-123 0,1-25 24 0,17 11 405 15</inkml:trace>
  <inkml:trace contextRef="#ctx0" brushRef="#br2" timeOffset="41332.6279">17601 1427 990 0,'1'-31'291'0,"-5"-12"-185"0,10 19-17 0,-12-3 17 16,6 27 5-16,0 0-13 0,0 0-11 0,0 0-38 16,0 0-13-16,0 0-21 0,-11 19 0 0,8 8-5 15,0 10 6-15,2 1-8 0,2 10 4 0,3-2-9 16,1 4 2-16,3 4-6 0,3-1 2 15,4-1-4-15,4-5 6 0,4-5-7 16,5-7-1-16,8-1-17 0,1-6-6 0,8-3-7 16,-1-6-50-16,13 11-78 0,-17-29-142 0,16 17-290 15,0-13 55-15,-5-15 276 0</inkml:trace>
  <inkml:trace contextRef="#ctx0" brushRef="#br2" timeOffset="41660.7521">18490 1723 1675 0,'0'0'48'0,"0"0"-13"0,0 0 10 16,0 0 7-16,-17-7 0 0,17 7-10 0,0 0-8 16,0 0-11-16,0 0-9 0,0 0-3 15,-10 25-2-15,6-8-2 0,-3 3-7 0,-3 2 0 16,2-2 0-16,-1 1 0 0,1-1 0 0,0 2 0 15,0 1 0-15,1 0 0 0,-2 0 0 0,2 4 0 16,-2-4 0-16,4 4 0 0,1-2 0 0,0-6 0 16,5-1 0-16,-1-18 0 0,4 18 0 0,-4-18 0 15,0 0 0-15,24 16 0 0,-24-16 0 0,31-1 0 16,-11-2 0-16,3-4 0 0,3-3 0 16,-1 1 0-16,3-5 0 0,-1 2 0 15,1-2 0-15,1 3-5 0,4 2-63 0,-4-6-43 16,17 27-107-16,-20-26-235 0,21 13-140 0,-3 2 67 15,-5-14 454-15</inkml:trace>
  <inkml:trace contextRef="#ctx0" brushRef="#br2" timeOffset="43557.0852">19264 1501 921 0,'0'0'176'0,"0"0"-132"0,0 0-11 0,0 0 3 15,0 0 12-15,0 0 7 0,0 0-5 16,0 0-5-16,-14 22-7 0,14-22-8 0,-6 17 3 16,6-17-5-16,-8 21 3 0,8-21 3 15,-6 37 5-15,1-14-3 0,3 7 0 0,-4 0-14 16,1 3-2-16,0-4-10 0,4-1 2 0,0-4-9 16,1-1 4-16,2-4-7 0,2-2 3 0,-4-17-7 15,12 22 5-15,-12-22-4 0,17 11 3 0,-17-11 2 16,21 2 0-16,-21-2 3 0,24-8-4 15,-24 8 3-15,28-23-2 0,-13 4 2 0,4-2-11 16,2-6 4-16,2 0-10 0,-1 0 10 0,-2-4 0 16,-1 1 6-16,-2 2-3 0,-2 3 1 0,0 4-3 15,-2 4 3-15,-13 17-2 0,19-22 0 0,-19 22 1 16,0 0-1-16,0 0-2 0,0 0 1 0,0 0-3 16,0 0-1-16,0 0 3 0,0 0 3 15,16 18 1-15,-15-1-1 0,0 2 8 16,0 8-8-16,-1 0 7 0,0 1-1 0,0 2 5 15,0-8 1-15,0 0 5 0,1-4-7 0,-1-18 3 16,5 29-7-16,-5-29 1 0,10 21-1 0,-10-21-1 16,0 0-2-16,23 15 1 0,-23-15-1 0,18 4 3 15,-18-4 5-15,22-6-2 0,-22 6 3 0,27-19-5 16,-27 19-2-16,32-33-3 0,-15 11 0 16,-3-1-4-16,0 1 3 0,-3-2-7 0,-2 1 4 15,-1 2-11-15,-2-1 1 0,-4 0-9 0,-2 22-6 16,6-33-9-16,-6 33-12 0,5-29-19 15,-5 29-21-15,6-26-36 0,-6 26-53 0,15-21-76 16,-15 21-237-16,26-10 44 0,-26 10 329 0</inkml:trace>
  <inkml:trace contextRef="#ctx0" brushRef="#br2" timeOffset="43776.892">20097 1531 1042 0,'0'0'349'0,"0"0"-155"15,0 0-130-15,0 0-30 0,0 0-4 0,0 0 4 16,0 0-1-16,0 0-10 0,-12 17-9 0,12-17-10 16,-9 18 0-16,9-18-4 0,-14 33 5 15,7-14-3-15,0 4 2 0,0 0-2 0,1 0 1 16,2 0-5-16,0-2 5 0,0-2-9 16,1-2-3-16,3-17-19 0,-2 23-11 0,2-23-22 15,0 0-8-15,19 28-36 0,-19-28-60 0,19 5-111 16,-19-5-241-16,29-25 62 0,-3 16 344 0</inkml:trace>
  <inkml:trace contextRef="#ctx0" brushRef="#br2" timeOffset="43929.5824">20105 1313 1397 0,'0'0'159'0,"-25"-25"-117"16,8 14-8-16,17 11 5 0,-23-14 6 0,23 14-10 16,0 0-10-16,0 0-18 0,-18-14-20 0,18 14-22 15,0 0-26-15,16-18-38 0,-11 0-37 16,24 10-181-16,-6-5-197 0,0-2 32 15,11 10 357-15</inkml:trace>
  <inkml:trace contextRef="#ctx0" brushRef="#br2" timeOffset="44141.2578">20477 935 1134 0,'-15'34'392'0,"-14"-25"-294"0,29-9-78 15,-13 19-11-15,13-19 11 0,-14 32 9 0,8-6 12 16,-3 4-10-16,1 7 1 0,0 3-5 0,2 3-28 16,-3 2 19-16,3 1-26 0,-2 3 9 0,0-1 7 15,2-4-10-15,0 0 8 0,2-7-12 0,2-5 8 16,2-3-18-16,2-6-6 0,6-2-9 16,-8-21-12-16,23 28-20 0,-23-28-22 15,35 9-36-15,-35-9-38 0,49-16-77 0,-25-1-232 16,9-17 21-16,11 11 288 0</inkml:trace>
  <inkml:trace contextRef="#ctx0" brushRef="#br2" timeOffset="44346.1709">20748 994 1536 0,'-16'19'49'0,"8"3"-18"0,4 5 16 0,-3-1 1 16,6 5 7-16,-4-1-18 0,3 4-28 0,0 0 18 15,1 3-32-15,0 1 18 0,-1 2-9 0,2-1-9 16,0 3 8-16,2 0-12 0,0-2 5 16,2 2-46-16,-4-3-3 0,6 6-29 0,-7-19-59 15,19 20-155-15,-10-18-244 0,7-9 30 0,6 5 347 16</inkml:trace>
  <inkml:trace contextRef="#ctx0" brushRef="#br2" timeOffset="44844.2213">21277 912 1761 0,'0'0'32'15,"0"0"-20"-15,0 0 7 0,-18 13 7 0,18-13 6 16,-5 27 5-16,3-9-15 0,-1 6 4 15,-1 1-6-15,2 8 0 0,-2 1-4 0,1 6 2 16,-3 1-12-16,1 1-6 0,-1 2 0 0,0-2 0 16,-2 2 0-16,3-3 0 0,1-4 0 0,-1 1 0 15,2-7 0-15,0-3 0 0,0-4 0 0,1-2 0 16,2-22 0-16,-3 30 0 0,3-30 0 16,-1 17 0-16,1-17 0 0,0 0 0 15,0 0 0-15,0 0 0 0,0 0-2 0,0 0-1 16,0 0 1-16,0 0 0 0,0 0 1 0,16-26-2 15,-16 26 0-15,17-31-4 0,-17 31 3 0,19-26-2 16,-19 26 2-16,22-26-2 0,-22 26 3 0,26-19-1 16,-26 19 3-16,30-12 0 0,-13 7 1 0,-17 5 0 15,31-3-1-15,-31 3 0 0,28 3-4 0,-28-3 4 16,26 7 1-16,-26-7-1 0,25 12 3 16,-25-12-3-16,22 15-4 0,-22-15 0 0,17 16-4 15,-17-16 3-15,0 0 1 0,11 19 3 0,-11-19 1 16,0 0 1-16,-10 23-3 0,10-23-2 15,-27 19-3-15,4-8-3 0,-4 0 0 0,-7-1 5 16,-1 1 1-16,-2-3 0 0,2 1-6 0,0-1-11 16,5-2-11-16,-1-2-15 0,8 4-29 0,-6-15-46 15,29 7-132-15,-23 11-297 0,23-11 31 16,0 0 264-16</inkml:trace>
  <inkml:trace contextRef="#ctx0" brushRef="#br2" timeOffset="45234.8676">21605 1556 1336 0,'-24'-9'319'0,"24"9"-225"0,-17 2-64 16,17-2-3-16,0 0 4 0,0 0-4 0,0 0-14 15,0 0-13-15,0 0-5 0,0 0 2 0,0 0 9 16,24-5 7-16,-4 2 2 0,1 0-3 0,2-2-4 15,0 1-3-15,1-1-2 0,-1 0 1 16,-1 0 0-16,-2 0-2 0,-20 5 4 0,30-11-1 16,-30 11 5-16,19-10 1 0,-19 10-2 0,0 0-2 15,20-23-3-15,-20 23-1 0,8-21 0 0,-8 21-1 16,3-18 4-16,-3 18-3 0,-6-23 0 0,6 23-2 16,-16-18 0-16,16 18 0 0,-28-14 1 15,28 14 1-15,-33-4 5 0,14 8-2 0,-1 2-4 16,-2 5 4-16,0 4-9 0,3-1 6 15,-2 6-1-15,4-3 0 0,3 1-2 0,0 2 0 16,5-1 0-16,1 0 0 0,8-19 0 0,-2 29 0 16,2-29-2-16,19 25-8 0,1-13-12 0,-1-4-11 15,10-1-22-15,2-11-42 0,15 15-107 0,-16-17-322 16,24 2-64-16,1-2 83 0</inkml:trace>
  <inkml:trace contextRef="#ctx0" brushRef="#br2" timeOffset="45906.7468">22621 992 1081 0,'-10'-17'250'0,"-17"12"-116"0,27 5-87 0,0 0-9 16,-17-12 1-16,17 12 9 0,0 0-5 0,0 0-11 15,0 0-8-15,0 0-6 0,-18 14-4 0,18-14 1 16,-8 29 10-16,0-6-3 0,5 6 11 16,-3 4-4-16,1 6 0 0,-1 2 1 0,0 2-20 15,-3 2 17-15,3 3-23 0,-4 2 4 0,3-2 8 16,-2 1-14-16,1-4 10 0,1-4-8 16,1 2 3-16,-1-6-5 0,3 0 2 0,0-6-4 15,2-2 0-15,0-6 0 0,2-23 0 0,4 29 0 16,-4-29 0-16,0 0 0 0,0 0-2 0,0 0 4 15,21 15-3-15,-21-15 2 0,0 0-1 16,0 0 0-16,23-24 0 0,-23 24 0 0,16-32 0 16,-8 11 0-16,-1-1 0 0,1 0 0 0,-1 1 0 15,-2 3 0-15,1 0 0 0,-6 18 0 0,12-29 0 16,-12 29 0-16,13-19 0 0,-13 19 0 0,0 0-3 16,0 0 1-16,21-16-1 0,-21 16 1 0,0 0-1 15,17 13 2-15,-17-13 1 0,16 17 1 16,-16-17-1-16,17 23-4 0,-17-23 7 15,18 29-4-15,-18-29 2 0,15 27 1 0,-15-27-5 16,8 27 0-16,-8-27 3 0,4 25-2 0,-4-25 3 16,-5 21-1-16,5-21 0 0,-16 18 1 0,16-18-1 15,-33 19 0-15,13-11-1 0,-5 0-4 0,2-3 0 16,0-3-4-16,1-1 1 0,3-1-5 0,2-1-7 16,17 1-17-16,-26-8-12 0,26 8-17 15,0 0-19-15,0 0-42 0,-17-38-73 0,34 38-126 16,-17 0-206-16,30-31 68 0,-1 22 383 0</inkml:trace>
  <inkml:trace contextRef="#ctx0" brushRef="#br2" timeOffset="46125.5162">23006 1425 1103 0,'0'0'332'0,"0"0"-221"16,0 0-24-16,0 0-7 0,0 0-6 0,0 0-20 15,0 0-14-15,0 0-19 0,0 0-8 0,-14 18-7 16,14-18 4-16,-25 31 4 0,12-7 4 0,0-1-4 15,1 5 3-15,-1-1-11 0,4 1 3 0,-3-3-6 16,-1 4 2-16,4-1-4 0,0-3 2 0,4-2-4 16,3-5 1-16,2-18-7 0,-1 26-2 15,1-26-11-15,6 17-9 0,-6-17-10 0,0 0-8 16,23 8-15-16,-23-8-26 0,33-14-76 16,-26-19-169-16,20 8-217 0,1-4 17 0,-5-11 395 15</inkml:trace>
  <inkml:trace contextRef="#ctx0" brushRef="#br2" timeOffset="46266.1234">23031 1223 1701 0,'0'0'109'0,"-27"-8"-84"0,27 8-3 15,0 0-12-15,0 0-7 0,0 0-18 0,0 0-17 16,0 0-3-16,0 0-35 0,0 0-13 0,27 4-41 16,10 11-180-16,-3-6-210 0,2 3-4 0,9 9 344 15</inkml:trace>
  <inkml:trace contextRef="#ctx0" brushRef="#br2" timeOffset="46734.9143">23515 1544 1467 0,'-26'-19'217'0,"6"9"-172"16,-5-3-17-16,3 3-1 0,-1-1 11 0,4 7 0 15,-3-1 0-15,2 2-3 0,1 2-6 16,1 2-2-16,-2 5-8 0,3 5-1 0,-2 4-7 15,1 7-1-15,-2 1-10 0,4 3 0 0,2 1 0 16,4 1 0-16,4-3 0 0,3-3 0 16,6 0 0-16,3-4 0 0,-6-18 0 0,23 25 0 15,-23-25 0-15,33 12 0 0,-16-8 0 0,2-3 0 16,2-3 0-16,0-3 0 0,-1-4 0 0,1-2 0 16,-1-7 0-16,1 1 0 0,-1-3 0 15,1-2 0-15,-2 3 0 0,-3-3 0 0,1 4 0 16,-4-2 0-16,-13 20 0 0,21-29 0 0,-21 29 0 15,10-18 0-15,-10 18 0 0,0 0 0 0,0 0 0 16,0 0 0-16,0 0 0 0,-5 18-3 0,-6 3-4 16,-4 9 7-16,-5 11-6 0,-6 6 8 0,-4 7-8 15,-4 2 9-15,-3 6-6 0,-1 5 7 0,-2 4 12 16,0-1-16-16,4-5 0 0,2-5 0 16,4-9 0-16,8-5 0 0,4-8 0 15,6-4 0-15,5-10 0 0,2-7 0 0,5-17 0 16,0 0 0-16,0 0 0 0,0 0 0 0,0 0 0 15,0 0 0-15,22-31 0 0,-8-4 0 0,8-9 0 16,4-4 0-16,1-2 0 0,3 2 0 0,-1-4 0 16,0 1 0-16,3-1 0 0,-4-4-33 15,5 7-54-15,-8-10-33 0,14 22-166 0,-14-18-337 16,-6 7 38-16,-14 9 273 0</inkml:trace>
  <inkml:trace contextRef="#ctx0" brushRef="#br2" timeOffset="47406.7995">12719 2969 1258 0,'-11'-18'172'0,"11"18"-54"16,-8-17-18-16,8 17-12 0,0 0-16 16,-23-11-20-16,23 11-16 0,-31-1-12 0,12 3-7 15,-1 2-3-15,-2 3-4 0,2 3 2 16,-3 2-3-16,1 5 2 0,-3 1-1 0,4 3 1 15,-3 2-2-15,4 2 1 0,2-1-5 0,2 2 2 16,5-1-7-16,2-2 2 0,4 0-2 0,3-3 0 16,3 0 0-16,-1-20-9 0,12 30 7 0,-12-30-8 15,26 23 21-15,-8-13-10 0,4-4 8 0,1-4-9 16,1-1 0-16,1-3 0 0,0-4 0 16,0-4 0-16,-1-1-6 0,0-4 12 0,2-5-9 15,1-3 6-15,-2-3-3 0,1-1 0 0,-3-1 0 16,-4 0 0-16,-2 4 0 0,-5 1 0 15,-3 3 0-15,-9 20 0 0,10-32 0 0,-10 32 0 16,4-20 0-16,-4 20 0 0,0 0 0 0,0 0 0 16,0 0 0-16,0 0 0 0,0 0 0 0,0 0 0 15,0 0 0-15,-6 17 0 0,6-17 0 16,-4 33 0-16,0-8 0 0,-1 0 0 0,3 4 0 16,0-1-2-16,4 3-41 0,-1-6-14 0,9 5-24 15,-3-13-47-15,18 14-72 0,-25-31-159 0,45 16-207 16,-6-8 58-16,-5-15 406 0</inkml:trace>
  <inkml:trace contextRef="#ctx0" brushRef="#br2" timeOffset="48120.2293">15629 2552 1432 0,'0'0'19'0,"0"0"4"15,0 0 23-15,0 0 19 0,0 0 12 0,-3 29-14 16,-16-12-2-16,0 7-44 0,-8 3 26 0,-2 8-22 15,-6 0 6-15,1 7 9 0,-6 3-14 16,1 2 1-16,0 1-13 0,0 2 6 0,-1-1-10 16,-2 2 4-16,1-1-11 0,-2-3 7 15,2 0-10-15,1-5-7 0,5-4 18 0,2-7-26 16,7-3 10-16,2-6-24 0,9-1-28 0,15-21-25 16,-19 24-38-16,19-24-71 0,0 0-199 0,0 0-128 15,0-37 22-15,12 19 430 0</inkml:trace>
  <inkml:trace contextRef="#ctx0" brushRef="#br2" timeOffset="48307.7214">15020 2748 1849 0,'0'0'88'0,"0"0"-45"16,0 0-24-16,0 0-2 0,9 18-4 0,-9-18 2 16,12 32-12-16,-1-10-3 0,0 2 0 0,3 2 0 15,3-1 0-15,2 4 0 0,2-1 0 0,6-1 0 16,7-1 0-16,4-4-8 0,7 0-37 15,1-8-18-15,11 7-50 0,-10-20-93 0,23 16-375 16,-12-6-3-16,1-1 138 0</inkml:trace>
  <inkml:trace contextRef="#ctx0" brushRef="#br2" timeOffset="48604.5943">15987 3010 1743 0,'0'0'89'0,"0"0"-40"0,0 0-5 15,0 0 2-15,0 0-7 0,0 0-8 0,-17 15-25 16,17-15-6-16,-13 19 0 0,13-19 0 0,-19 30 0 16,10-10 0-16,-5 1 0 0,3 2 0 15,-1 0 0-15,1 0 0 0,3-2 0 0,-1-3 0 16,2 0 0-16,7-18 0 0,-5 26 0 0,5-26 0 15,1 21 0-15,-1-21 0 0,0 0 0 16,10 22 0-16,-10-22 0 0,16 9 0 0,-16-9 0 16,24 4 0-16,-7-5 0 0,0-1 0 0,4-2 0 15,1-4 0-15,4 0 0 0,0-4 0 16,7 7-113-16,-11-18-143 0,15 17-366 0,-1-7 12 16,3 0 165-16</inkml:trace>
  <inkml:trace contextRef="#ctx0" brushRef="#br2" timeOffset="48857.0245">16866 2996 1628 0,'0'0'291'0,"0"0"-249"16,0 0-37-16,0 0 1 0,26 0 4 0,-26 0 2 15,34-16-4-15,-10 6-2 0,4-1-5 16,2-1 1-16,3 0-4 0,1 1-3 16,0 0-9-16,-1 4-6 0,-4-3-17 0,2 7-20 15,-9-8-38-15,11 18-99 0,-33-7-301 0,26-5-73 16,-26 5 45-16</inkml:trace>
  <inkml:trace contextRef="#ctx0" brushRef="#br2" timeOffset="49003.7043">16726 3281 1905 0,'0'0'124'0,"0"0"-111"16,-17 13-8-16,17-13-5 0,0 0 0 0,0 0 0 15,0 0 0-15,23-1 0 0,-23 1 0 0,37-8 0 16,-9-3 0-16,5-1 0 0,0-4-26 0,5 7-69 16,-12-17-100-16,20 15-416 0,-14-7-13 15,4 3 129-15</inkml:trace>
  <inkml:trace contextRef="#ctx0" brushRef="#br2" timeOffset="49505.4136">17818 2894 1525 0,'17'-16'242'0,"-17"16"-199"0,28-19-27 15,-1 6-6-15,8-3 4 0,7 1 1 0,-2 1 0 16,1 3-7-16,-2 4-1 16,-4 3-6-16,-3 4 0 0,-3 4 4 0,-6 3 1 15,-2 3 7-15,-21-10 1 0,27 24 0 0,-27-24-4 16,12 35 2-16,-13-13-8 0,-3 4 7 0,-7 2-2 16,-3 2 7-16,-6 1 2 0,-3-2 0 0,-4-2-18 15,0 1 0-15,-1-1 0 0,3-1 0 0,-1-3 0 16,5-2 0-16,1-5 0 0,20-16 0 0,-24 20 0 15,24-20 0-15,0 0 0 0,0 0 0 16,0 0 0-16,0 0 0 0,14 17 0 0,-14-17 0 16,32 3 0-16,-9-6 0 0,6-3 0 0,5-3 0 15,6-4 0-15,3-4 0 0,3 2-26 0,2-7-18 16,4 3-10-16,-5-7-13 0,6 7-16 16,-11-10-25-16,14 14-48 0,-19-21-96 0,14 9-258 15,-6 3 20-15,-10-8 234 0</inkml:trace>
  <inkml:trace contextRef="#ctx0" brushRef="#br2" timeOffset="49739.7949">18785 2805 1626 0,'0'0'103'16,"0"0"-55"-16,-7 16-5 0,7-16 5 0,0 0 1 16,0 0-9-16,-15 26-6 0,15-26-11 15,-8 25-1-15,8-25-11 0,-9 37-11 16,2-14 0-16,0 3 0 0,-2 2 0 0,-1 1 0 15,2-1 0-15,-2 0 0 0,3-1 0 0,1 0 0 16,2 0 0-16,2-3 0 0,3-5 0 0,1-2-21 16,-2-17-29-16,19 24-9 0,0-12-15 0,-2-13-29 15,18 8-46-15,-18-26-141 0,15 7-239 0,6-5 7 16,-5-11 273-16</inkml:trace>
  <inkml:trace contextRef="#ctx0" brushRef="#br2" timeOffset="49958.5139">19235 2778 1593 0,'-5'-17'251'0,"5"17"-199"16,0 0-33-16,0 0-2 0,0 0 2 0,-6 28 6 15,3-10-1-15,-1 6 1 0,-1 2-12 16,1 3-4-16,0 1-9 0,-3 4 0 0,3 1 0 16,-1 0 0-16,-1 1 0 0,3-1 0 0,0 3 0 15,0-3 0-15,2-1 0 0,1-4-8 0,1-4 6 16,2-1-29-16,1-1 9 0,-1-6-22 0,5 1-20 15,-8-19-36-15,17 24-86 0,-17-24-161 0,0 0-220 16,0 0 60-16,17-31 339 0</inkml:trace>
  <inkml:trace contextRef="#ctx0" brushRef="#br2" timeOffset="50489.8007">18461 3096 1267 0,'20'-21'130'0,"-6"-8"-115"0,5-3-18 15,5-1 10-15,2-1-2 0,1-1 20 0,3 6 7 16,-4-5 17-16,4 9-4 0,-3-3 0 16,2 8-14-16,-5 1-1 0,-1 7-5 0,-23 12-1 15,28-11-1-15,-28 11 2 0,0 0 1 0,0 0 0 16,19 17 2-16,-19-17-6 0,6 28 1 0,-6-28-6 15,7 34 2-15,-2-16-8 0,3-1 3 0,4 0-8 16,6 0 0-16,2-3-4 0,9-1 0 0,8-6-3 16,8-4-4-16,7-4-17 0,4-7-20 15,7 3-40-15,-9-17-78 0,25 20-246 0,-16-16-166 16,3-2 25-16,-1 7 408 0</inkml:trace>
  <inkml:trace contextRef="#ctx0" brushRef="#br2" timeOffset="51099.2469">20560 2664 970 0,'-3'-19'522'0,"-9"-11"-441"16,8 7-9-16,-7-8-44 0,5 6 14 0,-5-5 8 15,3 4-14-15,-7-1 2 0,-1 1-10 0,-3 2-2 16,-2 3-6-16,-2 3 3 0,1 6-6 0,-2 3-2 16,-2 5-1-16,0 4-3 0,-1 6 0 0,-1 5 1 15,0 7 1-15,-1 3-4 0,1 6 0 16,0 4-9-16,1 1 0 0,2 8 0 16,0 1 0-16,3 4 0 0,3 2 0 0,2 2 0 15,1 3 0-15,3 0 0 0,2 2 0 0,0 2 0 16,3-3 0-16,4 0 0 0,1-2 0 0,3-5 0 15,4-3 0-15,3-4 0 0,0-8 0 0,7-1 0 16,-2-9-13-16,1 1-25 0,-13-22-32 0,26 30-32 16,-26-30-42-16,23 20-97 0,-23-20-201 15,0 0-99-15,0 0 86 0,-4-28 455 0</inkml:trace>
  <inkml:trace contextRef="#ctx0" brushRef="#br2" timeOffset="51271.0945">19763 3066 1507 0,'9'23'495'0,"-9"-23"-452"16,0 0-41-16,0 0-2 0,0 0 0 16,0 0 0-16,0 0 0 0,27-21 0 0,-7 14 0 15,7-4 0-15,6 0 0 0,7-2 0 0,6-2 0 16,4 0 0-16,3-2 0 0,4 1 0 0,3-3-68 16,9 11-89-16,-19-22-220 0,17 20-237 15,-10-4 30-15,-3-3 338 0</inkml:trace>
  <inkml:trace contextRef="#ctx0" brushRef="#br2" timeOffset="51833.6133">21180 2547 1641 0,'0'0'81'0,"0"0"-32"0,0 0-8 16,0 0 3-16,0 0 0 0,0 0-7 0,0 0-3 16,0 0-12-16,0 0 0 0,0 0-5 0,0 0-3 15,0 0-13-15,0 0-1 0,0 0 0 0,0 0 0 16,0 0 0-16,0 0 0 0,0 0 0 16,0 0 0-16,0 0 0 0,0 0 0 0,0 0 0 15,-3 31 0-15,-3-11 0 0,-3 5 0 16,-2 3 0-16,-4 3 0 0,-2 6 0 0,-4 0 0 15,-1 3 0-15,-1 1 0 0,-1 2 0 0,-3-1 0 16,3-1 0-16,0-4 0 0,2-1 0 0,3-7 0 16,2-3 0-16,6-3 0 0,3-5 0 15,4-1 0-15,4-17 0 0,0 24 0 0,0-24 0 16,10 23 0-16,-10-23 0 0,27 21 0 0,-7-14 0 16,6 0 0-16,1-2 0 0,4-1 0 0,1-3 0 15,2 0 0-15,3 1 0 0,0-2 0 0,3-2 0 16,3 0 0-16,3 1 0 0,3-2 0 0,2 1 0 15,1 1 0-15,2-3 0 0,-1 3 0 0,-3-4 0 16,2 4 0-16,-7-8-35 16,12 20-198-16,-19-20-423 0,12 6 45 0,-9-3 100 15</inkml:trace>
  <inkml:trace contextRef="#ctx0" brushRef="#br2" timeOffset="53321.4955">8987 4875 1169 0,'17'-5'91'0,"-17"5"-20"0,0 0 2 16,0 0 2-16,0 0-12 0,0 0-27 0,-12-20-20 16,12 20-11-16,-25-26-6 0,8 8 0 0,-4-4-8 15,-3-2 4-15,-1-3-5 0,-2 0 9 0,-2-2-3 16,1-2 9-16,-4-1-6 0,2-1 11 15,1-1 16-15,-4-3-25 0,5 2 27 0,-1-5-29 16,3 0 7-16,2 0 8 0,3 2-2 0,1-1 9 0,1 2-12 16,4 0 5-16,4 0-15 0,4 2 5 0,4 3-5 15,3 3 4-15,0 1-5 0,1 1 6 16,1 1-7-16,2 0 7 0,3 2-6 0,6 0-13 16,2 1 29-16,4 4-30 0,1 2 31 15,0 1-11-15,2 5-3 0,-3 3 5 0,1 2-1 16,-2 4-1-16,-18 2 0 0,28 5-1 0,-28-5 0 15,17 21 1-15,-12-1-11 0,-5 11 27 0,-5 10-26 16,-11 11 21-16,-8 7-8 0,-12 9-13 0,-6 3 16 16,-8 4-15-16,-2 0 22 0,-3 0-8 0,1 0 2 15,3-5 23-15,5-1-24 0,4-9 14 0,8-4-5 16,7-12-15-16,7-7 9 0,9-9-12 16,9-9 1-16,6-2-6 0,-4-17 2 0,35 18-2 15,-2-16 2-15,13-10-1 0,11-9-9 0,12-9-6 16,7-9-19-16,14-2-14 0,0-9-38 0,14 16-80 15,-17-22-189-15,8 14-215 0,-4 2 36 16,-15-7 475-16</inkml:trace>
  <inkml:trace contextRef="#ctx0" brushRef="#br2" timeOffset="54000.1893">10063 3894 1190 0,'0'0'223'16,"0"0"-150"-16,0 0-47 0,0 0-37 0,-25 32 13 15,0-6-4-15,-8 9 17 0,-8 14 17 0,-11 5-4 16,-2 11 16-16,-9 1-10 0,5 6 10 0,-7 2-22 15,0 2-8-15,-2 0 8 0,-1 1-21 0,3-6 14 16,7-5-4-16,7-9-13 0,8-10 10 16,10-10-10-16,10-11 2 0,11-9-16 0,12-17-17 15,0 0-19-15,0 0-13 0,21-8-18 16,-5-20-13-16,19 3-32 0,-11-27-81 0,20 4-142 16,2-2-103-16,-11-19 155 0</inkml:trace>
  <inkml:trace contextRef="#ctx0" brushRef="#br2" timeOffset="54156.4263">9608 4138 1111 0,'-28'-41'203'0,"28"41"-36"0,-20-18-22 16,20 18-22-16,-20 0-30 0,20 0-23 0,-16 9-25 16,16-9-12-16,-9 21-13 0,6-1-5 15,4 4-5-15,3 7 0 0,5 4-8 16,2 1-2-16,6 0 0 0,3 0 0 0,5-1 0 16,3-1 0-16,4 0 0 0,4-4-4 0,6-1-21 15,2-5-23-15,7 3-10 0,-3-9-67 0,14 18-100 16,-17-16-374-16,10 0 0 0,1 1 236 0</inkml:trace>
  <inkml:trace contextRef="#ctx0" brushRef="#br2" timeOffset="54500.2169">10488 4626 1360 0,'0'0'292'0,"0"0"-217"16,0 0-37-16,0 0-2 0,-20-3-1 0,20 3 2 16,0 0-5-16,-27 22-2 0,27-22-8 0,-29 23-1 15,29-23-8-15,-30 30 4 0,12-10-6 16,1 0 2-16,-2 3-3 0,2 0-5 0,1 0-5 15,3-1 0-15,5-3 0 0,8-19 0 16,-10 27 0-16,10-27 0 0,2 17 0 0,-2-17 0 16,0 0 0-16,22 12 0 0,-22-12 0 0,29-1 0 15,-3-8 0-15,2-5-15 0,10-7-10 0,2-8-22 16,10 0-30-16,-4-16-68 0,23 21-244 16,-14-18-211-16,4 1 12 0,-1 6 428 0</inkml:trace>
  <inkml:trace contextRef="#ctx0" brushRef="#br2" timeOffset="55359.6205">11289 4674 1154 0,'12'-31'202'16,"-9"-1"-109"-16,9 9-31 0,-5-6-9 0,5 6 0 15,-4 2-43-15,-8 21 21 0,10-27-36 0,-10 27 18 16,0 0 12-16,0 0 6 0,0 0 6 0,0 0-7 16,0 0-12-16,0 0-9 0,-17 1-11 0,17-1 2 15,-17 24 16-15,9-4-22 0,-3 1 33 16,2 5-22-16,-1-1 13 0,1 4 4 0,2-1-6 15,1-1 3-15,1-1-6 0,2 0 1 0,5-4-7 16,0-1 0-16,5-1-5 0,-7-20 1 0,21 29-4 16,-21-29 2-16,32 17-2 0,-14-13 1 0,2-2 1 15,4-6 0-15,0-3 1 0,3-5-1 16,1-4 1-16,-3-1-2 0,-1-2 3 16,-2-2-4-16,-2 2 5 0,-3-1-8 0,-1 2 6 15,-3 0-4-15,-2 1 1 0,-11 17 0 0,13-29 1 16,-13 29-3-16,6-17 4 0,-6 17-2 0,0 0 3 15,0 0-1-15,0 0 1 0,0 0-2 0,0 0-1 16,0 0-2-16,0 0-1 0,0 0 2 0,-7 21 1 16,7-21 3-16,-2 32-3 0,2-12 4 0,0 0-2 15,2 1 3-15,1-1-3 0,1 1 3 16,3-2-4-16,-3-2 4 0,-4-17-3 0,16 24 5 16,-16-24-2-16,22 13 3 0,-22-13 3 15,26 0 0-15,-26 0 3 0,30-15-9 0,-30 15-4 16,33-30 0-16,-16 8 0 0,0-3 0 0,-1-3 0 15,-3-1 0-15,-2-1 0 0,-2-2 0 0,-1 2 0 16,-2-2 0-16,0 3-3 0,-2 2-12 0,0 1-32 16,-3 2 14-16,1 6-23 0,-2-4-14 15,0 22-27-15,1-28-46 0,-1 28-102 0,0 0-176 16,0 0-86-16,30-6 98 0,-30 6 409 0</inkml:trace>
  <inkml:trace contextRef="#ctx0" brushRef="#br2" timeOffset="55578.3804">12204 4510 1244 0,'0'0'141'0,"0"0"-63"0,0 0-13 0,0 0-12 16,-10 20 14-16,10-20-16 0,-9 28 6 0,7-7-3 16,-5-2-15-16,4 6-6 0,-2 2-9 0,3 1 6 15,-3 0-11-15,1-1 3 0,1-1-11 0,0-2-5 16,3-3-7-16,0-3 2 0,0-18-4 15,6 23 1-15,-6-23-7 0,0 0-5 0,0 0-9 16,22 9-7-16,-22-9-10 0,23-21-19 0,-1 5-34 16,-8-20-65-16,21 16-139 0,-13-17-253 15,1-2 27-15,4 8 331 0</inkml:trace>
  <inkml:trace contextRef="#ctx0" brushRef="#br2" timeOffset="55719.0597">12275 4235 1368 0,'-19'10'286'0,"-5"-17"-198"15,24 7-37-15,-30-3-17 0,30 3-13 0,0 0-10 16,0 0-12-16,0 0-13 0,0 0-12 0,0 0-18 16,-1-25-23-16,19 21-44 0,-10-21-94 0,23 7-318 15,-8 6-7-15,-1-9 193 0</inkml:trace>
  <inkml:trace contextRef="#ctx0" brushRef="#br2" timeOffset="55937.7809">12578 4048 1366 0,'0'0'105'0,"-12"24"-40"16,11-5 6-16,1-19-3 0,-15 43-6 0,5-18-16 15,4 10-1-15,-2 0-12 0,2 6 4 16,0 0-13-16,0 4 2 0,1 0-13 0,0 2-10 16,0 0 14-16,1 0-20 0,2-4 18 0,-2-3-8 15,4-5-12-15,1-5 6 0,3-5-8 0,3-4-3 16,-7-21-10-16,21 23-11 0,-4-17-14 0,-17-6-15 15,41-7-23-15,-22-15-48 0,18 12-103 0,-20-24-186 16,14 0-118-16,7 2 122 0,-17-18 416 16</inkml:trace>
  <inkml:trace contextRef="#ctx0" brushRef="#br2" timeOffset="56109.6482">12964 3996 1399 0,'0'0'391'0,"0"0"-292"16,0 0-72-16,-15 25-4 0,9-3-2 0,1 7 8 15,-3 4-10-15,0 4 1 0,-3 4-12 16,2 2 1-16,-1 1-9 0,3-1 2 0,2-2-4 16,1-1-4-16,4 1-26 0,0-5-24 0,5 5-12 15,-6-9-62-15,15 15-68 0,-22-23-180 16,16 10-199-16,0-2 61 0,-6-13 433 0</inkml:trace>
  <inkml:trace contextRef="#ctx0" brushRef="#br2" timeOffset="56797.1884">13673 4102 1179 0,'0'-18'45'0,"0"18"2"15,7-25 15-15,-7 25 12 0,0 0 4 16,18-10-4-16,-18 10-11 0,0 0-7 0,0 0-6 16,0 0-2-16,0 25-6 0,6-5-3 0,-5 1-9 15,3 7 0-15,-3 1-9 0,1 6 4 16,-1 3-7-16,0 2 6 0,-2 2-10 0,-2 3 3 16,0 1-8-16,0 0-7 0,-5 0-2 0,3 0 0 15,-4-3 0-15,0 0 0 0,3-7 0 0,-3-4 0 16,4-4 0-16,2-6 0 0,3-22 0 0,-2 27 0 15,2-27 0-15,0 0 0 0,0 0 0 0,0 0 0 16,0 0 0-16,0 0 0 0,0 0 0 16,0 0 0-16,20-26 0 0,-12 7 0 0,3-8 0 15,1 0 0-15,3-4 0 0,-2 2 0 16,2 0 0-16,-3 3 0 0,-1 1 0 0,2 4 0 16,-2 1 0-16,-11 20 0 0,23-27 0 0,-23 27 0 15,0 0 0-15,21-19 0 0,-21 19 0 0,0 0 0 16,0 0 0-16,23 9 0 0,-23-9 0 0,17 22 0 15,-7-5 0-15,0 1 0 0,1 3 0 16,-3 2 0-16,2 2 0 0,-2-1 0 0,0-1 0 16,-1-1 0-16,-2-2 0 0,-3-1 0 0,0-2 0 15,-6 0 0-15,-3 0 0 0,-4 0 0 0,-6-1 0 16,-5 0 0-16,-4-2 0 0,-4-2 0 0,-3-1 0 16,-2-2 0-16,-2-3 0 0,2-4 0 0,1-2-1 15,5-6-25-15,7-1-6 0,2-4-10 16,20 11-11-16,-19-32-20 0,19 32-27 15,1-43-59-15,23 33-114 0,-13-13-265 0,15-1 22 16,9 8 283-16</inkml:trace>
  <inkml:trace contextRef="#ctx0" brushRef="#br2" timeOffset="57140.9491">14085 4691 1531 0,'0'0'104'0,"-9"17"-55"0,9-17-5 15,0 0-1-15,-1 17-10 0,1-17-12 16,0 0 0-16,0 0 2 0,27 13 6 0,-27-13 0 16,34 3 2-16,-11-7-4 0,1 0-7 0,3-2-4 15,0-1-5-15,-2-1-4 0,0-1-4 0,-6 0 2 16,1-1-5-16,-20 10 0 0,22-16 0 16,-22 16 0-16,0 0 0 0,8-23 0 0,-8 23 0 15,-6-18 0-15,6 18 0 0,-13-21 0 0,13 21 0 16,-23-18 0-16,23 18 0 0,-28-13 0 0,28 13 0 15,-28-6 0-15,28 6 0 0,-26 1 0 16,26-1 0-16,-22 9 0 0,22-9 0 0,-18 19 0 0,18-19 0 16,-18 31 0-16,10-11 0 0,2 0 0 0,4 1 0 15,2-2 0-15,2-1 0 16,4-1 0-16,-6-17 0 0,23 31 0 0,-5-19 0 16,5-3 0-16,0-4 0 0,10 0-52 0,2-10-28 15,12 8-60-15,-10-25-134 0,21 12-324 0,-4-7 30 16,6-5 234-16</inkml:trace>
  <inkml:trace contextRef="#ctx0" brushRef="#br2" timeOffset="57503.0498">15109 4148 1097 0,'0'0'285'16,"13"-34"-179"-16,-13 34-54 0,17-28-14 15,-17 28-2-15,0 0 17 0,0 0 8 0,0 0-4 16,0 0-7-16,0 0-21 0,0 0-14 15,-28 22-4-15,15 1 3 0,-5 7 0 0,-2 9 8 16,1 6-8-16,-2 2 2 0,3 3-12 0,1-1 3 16,1 0-11-16,5-2-5 0,4-4 15 0,3-3-27 15,7-1 12-15,1-5-21 0,7 0-27 0,2-10-15 16,10 5-37-16,-23-29-41 0,54 35-99 0,-32-25-231 16,14-9-15-16,6 2 194 0</inkml:trace>
  <inkml:trace contextRef="#ctx0" brushRef="#br2" timeOffset="58254.0288">15500 4438 1125 0,'0'0'417'0,"-40"6"-297"0,22 0-74 16,-4-2-8-16,4 7 3 0,-3-1-2 16,4 4-5-16,-2 1-5 0,2 5-15 0,-1 2 25 15,4 6-28-15,0 0 21 0,4 3-8 0,0 1-9 16,5-1 6-16,2-2-19 0,4-2-2 0,5-3 0 15,0-2 0-15,6-4 0 0,-12-18 0 0,31 26 0 16,-12-17 0-16,5-6 0 0,2-3 0 0,4-7 0 16,2-4 0-16,1-4 0 0,-2-7 0 15,-3-2 0-15,0-4 0 0,-3-1 0 0,-4 0 0 16,-1-2 0-16,-3 2 0 0,-5 0 0 0,-2 0 0 16,-6 3 0-16,-3 0 0 0,-2 2 0 15,-4 4 0-15,1 0 0 0,-5 2 0 0,9 18 0 16,-19-23 0-16,19 23 0 0,-19-9 0 0,19 9 0 15,0 0 0-15,-21 1 0 0,21-1 0 0,0 0-2 16,-11 19 2-16,11-19-1 0,1 25 3 16,-1-25-2-16,16 28 1 0,-16-28-1 0,27 24-8 15,-10-14 10-15,1 0-8 0,3-3 12 0,-1-1 0 16,3-2-6-16,1-1 0 0,-4 0 0 0,1-3 0 16,-3 0 0-16,-1-1 0 0,-17 1 0 0,28-5 0 15,-28 5 0-15,17-5 0 0,-17 5 0 0,0 0 0 16,0 0 0-16,0 0 0 0,16-15 0 15,-16 15 0-15,0 0 0 0,0 0 0 16,0 0 0-16,0 0 0 0,0 0 0 0,0 0 0 16,0 0 0-16,0 0 0 0,-9 28 0 0,3-7 0 15,-5 5 0-15,-2 2 0 0,0 1 0 0,-1-2 0 16,2-1 0-16,1 0 0 0,3-3 0 0,0-1 0 16,5-4 0-16,0-1 0 0,3-17 0 0,5 21 0 15,-5-21 0-15,0 0 0 0,22 13 0 16,-22-13 0-16,33-11 0 0,-11-4 0 0,5-4 0 15,1-5 0-15,2-3 0 0,2-1 0 0,-4-1 0 16,1 1 0-16,-5 2 0 0,-1 2 0 0,-2 2 0 16,-5 5 0-16,-16 17 0 0,20-26 0 15,-20 26 0-15,0 0 0 0,0 0 0 0,0 0 0 16,0 0 0-16,0 0 0 0,4 19 0 0,-4-19 0 16,-6 35 0-16,2-11 0 0,2 0 0 15,2 0 0-15,1-1 0 0,3-2 0 0,3-2 0 16,0-2 0-16,-7-17 0 0,26 25 0 0,-8-16 0 15,4-3 0-15,0-4 0 0,1-3 0 0,-2-2 0 16,0-6 0-16,0-2 0 0,0-3 0 0,-1-3 0 16,-4-1 0-16,-2-3 0 0,-3-1 0 0,-5-2 0 15,-1-1 0-15,-2-1 0 0,-3-2 0 0,1 4 0 16,-4-5 0-16,3 7-67 0,-9-11-68 16,9 33-215-16,3-39-270 0,-3 16 52 15,-3 1 262-15</inkml:trace>
  <inkml:trace contextRef="#ctx0" brushRef="#br2" timeOffset="58988.925">16971 4781 1473 0,'-25'-6'396'0,"25"6"-350"0,-18 7-26 16,18-7-11-16,0 0-3 0,-18 19 2 0,18-19-7 16,-16 27 1-16,5-8-15 0,-2 3-8 15,1 6-33-15,-9-9-39 0,15 19-105 0,-23-26-191 16,19 14-153-16,0-3 19 0,10-23 396 0</inkml:trace>
  <inkml:trace contextRef="#ctx0" brushRef="#br2" timeOffset="59410.7773">18085 4109 1635 0,'-21'8'86'15,"4"9"-29"-15,-9 2-14 0,-1 10 3 0,-9 2-12 16,-3 8-1-16,-6 5-17 0,-6 3 2 0,-5 5-10 16,-2 3-6-16,-3 2 15 0,-2 3-18 0,3 0 11 15,1-2-3-15,4-3-11 0,6-6 8 0,8-7-8 16,8-9-1-16,13-6-17 0,20-27-14 0,-19 28-36 16,19-28-32-16,0 0-44 0,0 0-21 15,23-3-10-15,-19-22-19 0,17 8-62 0,2-6-148 16,-10-18 40-16,15 13 331 0</inkml:trace>
  <inkml:trace contextRef="#ctx0" brushRef="#br2" timeOffset="59582.6612">17502 4270 1399 0,'21'-8'251'0,"-26"-13"-140"0,5 21-30 0,0 0-9 16,0 0-13-16,0 0-15 0,0 0-14 16,0 0-30-16,0 0 0 0,22 22 0 0,-10-1 0 15,1 5 0-15,3 3 0 0,0 5 0 0,1 1 0 16,0 1 0-16,4 1 0 0,1-1 0 0,4-1 0 15,7-1 0-15,-1-4-7 0,7 3-66 0,-6-10-31 16,10 14-76-16,-17-25-170 0,15 15-229 0,-5-6 41 16,-8-9 323-16</inkml:trace>
  <inkml:trace contextRef="#ctx0" brushRef="#br2" timeOffset="59942.0807">18266 4696 674 0,'24'19'437'16,"-24"-19"-305"-16,0 0-50 0,25 8 8 0,-25-8 4 15,0 0-18-15,17-6-22 0,-17 6-13 16,0 0-2-16,0 0 6 0,0 0 5 0,0 0 2 15,0 0-11-15,0 0-11 0,0 0-15 16,0 0-11-16,-28-13 0 0,11 13-1 0,-3 3 5 16,-2 2 6-16,-2 2 2 0,-3 3 8 0,-1 2-2 15,0 3-22-15,0 2 0 0,0 4 0 0,4 0 0 16,2 1 0-16,4 0 0 0,4-2 0 0,6-2 0 16,8-18 0-16,-2 26 0 0,2-26 0 0,17 20 0 15,-17-20 0-15,38 7 0 0,-7-8 0 16,4-5 0-16,6-4 0 0,6-2 0 0,-5-3 0 15,3 3-38-15,-8-7-79 0,13 21-168 0,-20-17-333 16,5 6 23-16,-9 0 202 0</inkml:trace>
  <inkml:trace contextRef="#ctx0" brushRef="#br2" timeOffset="60285.8303">18971 4605 1555 0,'-5'18'244'0,"5"-18"-230"0,0 0-22 0,0 0 0 16,31-17 6-16,-9 7 8 0,3-2-2 0,4-3 1 16,3-2-4-16,5 0-16 0,-2 0 27 0,3 4-48 15,-4-2 16-15,3 8-42 0,-9-7-36 16,11 16-61-16,-22-18-110 0,10 15-218 0,-6 4-1 15,-21-3 300-15</inkml:trace>
  <inkml:trace contextRef="#ctx0" brushRef="#br2" timeOffset="60442.0593">19022 4725 1622 0,'0'0'224'0,"-15"18"-189"0,15-18-30 15,0 0-4-15,0 0 4 0,31 7 2 0,-13-7-1 16,6-2-2-16,1-2-3 0,7-3-1 15,3 1-12-15,0-4-22 0,8 8-39 16,-10-15-90-16,19 18-278 0,-16-9-121 0,2 1 20 16,5 10 460-16</inkml:trace>
  <inkml:trace contextRef="#ctx0" brushRef="#br2" timeOffset="60798.1075">20714 3847 1234 0,'1'-25'353'16,"-1"25"-202"-16,0 0-115 0,0 0-17 0,0 0-8 15,0 0 0-15,0 0-2 0,-13 23-3 0,13-23-5 0,-18 35-12 16,7-12 28-16,1 3-26 0,1 2 30 0,3 1-10 16,1 1-9-16,3 1 6 0,1-1-7 0,2-1 3 15,3 0-5-15,2 0 3 0,2 0-7 0,2-3-1 16,5 2-19-16,-3-6-18 0,8 6-52 15,-20-28-68-15,43 37-214 0,-25-22-173 0,5-5 56 16,5 5 377-16</inkml:trace>
  <inkml:trace contextRef="#ctx0" brushRef="#br2" timeOffset="61016.8823">20400 4478 1465 0,'0'23'489'16,"0"-23"-474"-16,0 0-17 0,0 0-4 16,0 0 2-16,32-7 7 0,-7 2 3 15,8-2 4-15,5-2 0 0,7-3 2 0,6 0-7 16,4-1 1-16,4 1-7 0,0 2 2 0,0 2-6 16,-3 4-8-16,-3-2-11 0,-1 6-20 0,-8-2-17 15,3 6-33-15,-13-8-45 0,15 21-124 0,-21-14-298 16,2 4 52-16,-2 3 214 0</inkml:trace>
  <inkml:trace contextRef="#ctx0" brushRef="#br2" timeOffset="61407.5198">20301 4836 1766 0,'0'0'28'0,"0"0"-29"0,21-5-3 0,-4-2 18 16,8 1 5-16,4-4 8 0,4 1-2 0,0 0-7 15,2 2-8-15,0 0-6 0,-4 3-1 0,-2 1 0 16,-4 1 2-16,-4 1 1 0,-2 4-2 0,-19-3 3 16,25 4-2-16,-25-4-1 0,0 0 5 15,0 0-4-15,2 25 5 0,-2-25-3 0,-23 30 2 16,4-10-3-16,-9 2 4 0,-4 1 2 0,-2 0 4 15,-3 1-1-15,3 0-10 0,2-2-5 0,1-1 0 16,4-3 0-16,6-2 0 0,4-3 0 16,17-13 0-16,-19 17 0 0,19-17 0 0,0 0 0 15,0 0 0-15,15 20 0 0,-15-20 0 0,38 4 0 16,-12-8 0-16,11-3 0 0,2-5-30 16,8-1-15-16,1-7-15 0,5 7-38 0,-7-13-51 15,16 18-104-15,-26-18-201 0,11 6-62 0,-1 5 75 16,-12-16 441-16</inkml:trace>
  <inkml:trace contextRef="#ctx0" brushRef="#br2" timeOffset="61581.3127">21040 4730 1703 0,'0'0'88'16,"-21"8"-42"-16,21-8-7 0,-20 15-5 0,20-15-3 16,-22 25-9-16,12-8-3 0,0 0-9 0,3 2 0 15,0 3-9-15,1 0 1 0,2 1-4 0,1 0 3 16,3-3-4-16,-1 1 3 0,4-3-11 0,0-1-5 15,-3-17-15-15,16 24-14 0,-16-24-21 0,26 12-20 16,-3-3-41-16,-23-9-66 0,44-10-162 16,-21 1-174-16,3-10 67 0,8 8 383 0</inkml:trace>
  <inkml:trace contextRef="#ctx0" brushRef="#br2" timeOffset="61786.7214">21405 4642 1294 0,'17'4'364'15,"-17"-4"-278"-15,0 0-68 0,-20 4-9 0,20-4 6 16,-8 18 7-16,5-1 10 0,-4 0-3 0,2 4-1 16,-2 2-10-16,1 3 3 0,-1 1-11 0,-2 3 5 15,1 0-9-15,-2 0 1 0,0 1-13 0,0-2 3 16,1 0-6-16,-1-1 5 0,0-2-3 0,-1-3-2 16,3-3-14-16,8-20-6 0,-12 30-30 0,12-30-75 15,-5 23-49-15,-12-31-193 0,17 8-156 16,0 0 46-16,0 0 373 0</inkml:trace>
  <inkml:trace contextRef="#ctx0" brushRef="#br2" timeOffset="61978.8554">20817 4847 1981 0,'0'0'50'0,"0"0"-39"0,0 0-12 0,0 0-1 16,0 0 7-16,0 0-2 0,36-10-3 0,-7 3 0 15,6-2 0-15,6-2 0 0,6 1 0 0,0-1 0 16,2 3 0-16,-2-1 0 0,4 3-3 0,-3-4-48 16,3 8-29-16,-7-9-42 0,11 20-88 0,-25-23-182 15,16 16-172-15,-4-1 51 0,-10-9 402 16</inkml:trace>
  <inkml:trace contextRef="#ctx0" brushRef="#br2" timeOffset="62380.4468">21992 4858 470 0,'26'4'364'16,"-26"-4"-227"-16,24-21-126 0,-24 21-9 15,28-30 6-15,-28 30 10 0,28-34 29 0,-28 34 23 0,19-33 38 16,-19 33 6-16,14-29-2 0,-14 29-20 16,10-29-20-16,-10 29-16 0,0-34-5 0,0 34-7 15,-8-36-3-15,2 19-7 0,-4-2-5 0,1 1-5 16,-5 0-18-16,1 1 23 0,13 17-29 0,-28-29 24 16,11 15-12-16,-1 5-4 0,-2 1 3 0,2 5-4 15,-3 3 1-15,-1 2 1 0,-2 5 2 0,-1 4 4 16,-3 4-12-16,1 5-3 0,-2 3 0 15,3 6 0-15,1 2 0 0,3 3 0 16,2 2 0-16,4 2 0 0,3 2 0 0,2 2 0 16,5-1 0-16,1-3 0 0,4 1 0 0,2-3 0 15,4-2 0-15,1-2 0 0,3-6 0 0,-1-5 0 16,4 1-30-16,-1-6-18 0,6 4-32 0,-17-20-34 16,32 30-156-16,-32-30-337 0,0 0 37 0,23 7 243 15</inkml:trace>
  <inkml:trace contextRef="#ctx0" brushRef="#br2" timeOffset="62567.9531">21513 4925 1616 0,'0'0'394'16,"0"0"-357"-16,0 0-37 0,0 0 0 0,0 0 0 16,0 0 0-16,0 0 0 0,0 0 0 15,21-4 0-15,2-5 0 0,4 0 0 0,5-1 0 16,0 0 0-16,3 0 0 0,-1-3 0 0,4 4 0 15,-6-8-88-15,14 18-119 0,-24-14-413 0,20 4 9 16,-6-3 91-16</inkml:trace>
  <inkml:trace contextRef="#ctx0" brushRef="#br2" timeOffset="63054.464">20681 4586 1303 0,'-17'10'253'0,"-6"-18"-161"16,23 8-23-16,-23-2-14 0,23 2-5 0,0 0-12 16,0 0-11-16,0 0-11 0,0 0-6 0,0 0-1 15,7-19 4-15,-7 19 4 0,34-20 1 0,-8 7-12 16,7 1 24-16,4-4-27 0,6 3 23 0,4-4-14 16,7 2-12-16,5 1 0 0,6-2 0 15,9 2 0-15,5 0 0 0,10 1 0 0,6 1 0 16,9-1 0-16,5 2 0 0,1 0 0 15,3 1 0-15,0 4 0 0,2-1 0 0,-3 2 0 16,-7 1 0-16,-2 2 0 0,-6 0 0 0,-1 0 0 16,-1 1 0-16,-4-1 0 0,0-3 0 0,-4-2 0 15,-6-2 0-15,-4-1 0 0,-7 0 0 0,-4-2 0 16,-7-1 0-16,-6 0 0 0,-6 0 0 0,-4 0 0 16,-10 0 0-16,-8 4-6 0,-8-1-6 0,-17 10 4 15,0 0 0-15,14-20-7 0,-14 20-13 16,0 0-13-16,-22-23-23 0,22 23-38 0,-37-11-92 15,37 11-374-15,-33-2 14 0,9 1 108 0</inkml:trace>
  <inkml:trace contextRef="#ctx0" brushRef="#br2" timeOffset="70731.4387">2028 10384 374 0,'0'0'20'0,"-2"-17"-22"0,2 17 1 0,0 0 8 15,-3-20 9-15,3 20 11 0,0 0 9 0,0 0-81 16,0 0-18-16,0 0-17 0,0 0 107 16,0 0 100-16,0 0 36 0,0 0 10 0,0 0-104 15,0 0-27-15,0 0-14 0,0 0-10 0,0 0-4 16,0 0-1-16,0 0 4 0,0 0 5 0,4 19 4 16,-4-19 3-16,5 16-4 0,-5-16 2 0,6 27-5 15,-2-8 0-15,-2 4-6 0,0 6 0 16,0 3-8-16,-1 4 8 0,-1 0-5 15,1 6 13-15,-2 0 2 0,1 5 15 0,-3 0 9 16,2 5-29-16,-2-3 27 0,1 4-27 0,-1-7 5 16,2 5 11-16,-2-3-24 0,4 1 1 0,-1 0-13 15,3-1 10-15,-1-2-11 0,2 3 9 0,-1-1 7 16,1 2-27-16,-1 2 23 0,-1 0-23 0,-1 1 6 16,-1 1 14-16,0 1-14 0,-1 0 11 0,0 1-10 15,-2 2 11-15,1 0-11 0,-1 0 16 16,0 1 8-16,0-1-23 0,0-2 34 0,3 1-23 15,-3-4 4-15,2 3 15 0,0-3-24 16,1 1 8-16,1-2-13 0,0 0 9 0,2 1-13 16,0 1-2-16,0-1 23 0,0 3-22 0,0-1 23 15,-2 1-8-15,-1 1-11 0,-1 2 9 0,0 1-11 16,-1 2 13-16,-1 0-10 0,0 1 20 0,-1 3-1 16,-3 4-18-16,-1 2 18 0,-2 1-22 15,0-2 7-15,2 4 17 0,-1-3-14 0,1 1 19 16,-2-1-4-16,0-3-18 0,2-2 13 0,2 0-21 15,1-4 3-15,1 3 11 0,2-4-13 0,0 0 12 16,0 0-12-16,1 1 12 0,0 0 1 0,1-1-19 16,1 0 17-16,0 1-17 0,-1-4 5 0,2 3 11 15,-1 0-10-15,-1-2 11 0,0 2-10 16,0-3 13-16,0-1-14 0,-1-2-7 0,-1-3 22 16,0-2-23-16,-1-5 22 0,1-4-4 15,0-2-9-15,-2-4 5 0,1-2-8 0,0-2 5 16,0-1-8-16,1-1 6 0,1 3-5 0,0 0 7 15,1 4-5-15,0 3 9 0,1 3-7 0,0 1-8 16,0 1 22-16,0-2-22 0,2-2 24 0,-2-3-10 16,3-9-14-16,-3-11-16 0,-1-18-33 15,0 0-27-15,19-4-48 0,-22-34-86 0,17-5-310 16,-4-5 30-16,-9-20 298 0</inkml:trace>
  <inkml:trace contextRef="#ctx0" brushRef="#br2" timeOffset="71261.1646">1705 15005 723 0,'-6'-17'79'0,"6"17"-51"16,0-24 6-16,0 24 11 0,-2-20 14 15,2 20 11-15,0 0-2 0,0 0-3 0,0 0 0 16,0 0-3-16,-1-17-5 0,1 17-5 0,0 0-9 15,0 0-9-15,0 0-11 0,0 0-10 0,0 17-6 16,0-17 1-16,-1 24 5 0,3-3 11 0,1 2 1 16,3 10 12-16,-1 0-12 0,3 10-14 0,-2 2 19 15,0 5-30-15,1 2 21 0,-1 5-3 0,0 4-10 16,0 1 16-16,-3 4-7 0,4 0 15 16,-3-3-16-16,5-1 17 0,-1-9 4 15,2-8-21-15,-1-14 19 0,0-10-34 0,-9-21 3 16,26 10-2-16,-8-19-1 0,5-9 12 0,4-12-18 15,3-11 20-15,1-13-15 0,0-6 0 0,0-11 8 16,0-7-14-16,1 1 13 0,0-7-13 0,-1 7 0 31,0 2 13-31,-1 0-23 0,-1 6 12 16,-1 5-14-16,-2 0-22 0,-2 11 1 0,-4-2-28 16,3 10-18-16,-14-10-66 0,19 20-256 0,-15-11-167 15,-1 2 41-15,1 10 476 0</inkml:trace>
  <inkml:trace contextRef="#ctx0" brushRef="#br2" timeOffset="73930.0687">2845 12986 633 0,'0'0'279'0,"0"0"-178"16,0 0-2-16,0 0-1 0,0 0-9 15,0 0-16-15,0 0-17 16,0 0-25-16,0 0-10 0,-13 27-13 0,5-7 0 0,-5 1-3 0,0 6 6 0,-3 2-5 0,-3 4 11 16,-2 4-5-16,2 3 5 0,-4 2 5 0,1 4-31 15,-1 1 22-15,-2 3-23 0,1-2 7 0,1-1 9 16,1-3-16-16,1-7-1 0,8-3-31 15,-3-17-40-15,18 8-107 0,-2-25-230 16,0 0-78-16,0 0 165 0</inkml:trace>
  <inkml:trace contextRef="#ctx0" brushRef="#br2" timeOffset="74148.7749">2510 13097 1336 0,'0'0'268'0,"0"0"-224"0,2 17-13 16,9 0 1-16,0 1 1 0,7 4 0 0,-1-1-11 16,5 4 6-16,-1-1-9 0,2 2 1 15,-1-1 6-15,1 4-35 0,1-1 21 0,2 2-25 16,1 0 5-16,3-3-6 0,3 2-35 0,-4-8-26 16,16 7-53-16,-16-24-97 0,25 8-339 15,-6 1 32-15,-6-10 246 0</inkml:trace>
  <inkml:trace contextRef="#ctx0" brushRef="#br2" timeOffset="74508.1699">3373 13584 1129 0,'-18'-25'170'0,"18"25"-116"0,0 0-23 0,0 0-2 16,6-24 6-16,-6 24 4 0,0 0 8 0,0 0 2 16,0 0-4-16,0 0-8 0,-2-17-8 0,2 17-5 15,0 0 0-15,-25 0-1 0,25 0-4 0,-25 12-1 16,25-12-1-16,-33 23 5 0,16-9-2 15,2 3 7-15,1 1-5 0,2 2 0 0,2 1-8 16,4 2-3-16,1-1-8 0,2-2 3 16,5 0-6-16,3-4 2 0,-5-16-4 0,23 26 1 15,-5-19-1-15,5-3 0 0,7-7-3 0,6-5-9 16,5-5-15-16,4-13-25 0,12 4-45 0,-8-25-124 16,8 11-377-16,7-4 16 0,2-5 232 0</inkml:trace>
  <inkml:trace contextRef="#ctx0" brushRef="#br0" timeOffset="78766.9137">2101 10356 402 0,'-18'-11'142'0,"18"11"-38"0,0 0-5 15,0 0-6-15,0 0 3 0,0 0-5 0,0 0-3 16,0 0-12-16,0 0-9 0,0 0-9 0,0 0-8 16,0 0-8-16,0 0-5 0,0 0-6 15,0 0-8-15,0 0 1 0,0 0-3 0,0 0 1 16,0 0-1-16,0 0-4 0,0 0-6 0,0 0-5 16,0 0-3-16,0 0-3 0,0 0 1 15,0 0 0-15,0 0-1 0,-1 18 0 0,1-18-1 16,0 0-1-16,23 9 1 0,-23-9 1 0,22 6-1 15,-22-6 2-15,25 4-2 0,-25-4 0 0,29 2 1 16,-12-1 0-16,2-1 0 0,0-1 0 0,3-1 1 16,1 1 0-16,0-1 0 0,3-1 1 0,-1 2-2 15,1-1 0-15,1 1 0 0,-1-1 0 16,2 2 0-16,0 0 0 0,0 0 0 0,3 2-1 16,-2-2 1-16,1 0 0 0,1 0-1 15,-1 0 0-15,2 0 1 0,1-2-1 0,1 0 1 16,3 0-1-16,0-2 0 0,2-1 1 0,1 0 1 15,2-2 0-15,2 1 1 0,1 0-3 0,-1 1 3 16,1 0-2-16,-2 0 2 0,0 3-2 0,0-2 0 16,1 2 1-16,-3 1 0 0,-1 2 0 15,2 0-1-15,-5 2 0 0,2 0 1 0,-1 2 0 16,-2 0 0-16,2 1 1 0,-2 1-2 0,1-2 1 16,-1 0-1-16,2 0 1 0,1-3-2 0,0 0 1 15,-1-2 1-15,1 0-1 0,0-1 1 0,-1 0 0 16,3 0 0-16,-1-2 0 0,1 1 6 15,2-2 0-15,-2 1 3 0,2 0-2 0,-2 1-4 16,0-1 0-16,1 2-3 0,-1 0 0 16,-1 1 0-16,0-1-1 0,-2 2 1 0,-2 0 0 15,0 2 0-15,-4 2 1 0,3-1-2 0,-4 2 1 16,1 0-1-16,-2 1 5 0,-1-1-2 0,2 0 2 16,-1 0-2-16,-1 1-1 0,1-2-2 0,-3 1 2 15,3 0-2-15,0-3 0 0,-1 1-1 0,3-3 1 16,0 1-1-16,2-2 2 0,-2-3-1 15,1 1 0-15,0-2 1 0,0 0-1 0,-1 1 1 16,2-2-1-16,0 1 1 0,0-1 4 0,1 1-1 16,0 0 0-16,-2 0 0 0,0 2-5 15,-1-2 2-15,-2 3-1 0,-2-1 0 0,-1 1-1 16,-4 1 2-16,0-2-1 0,-1 2 1 0,-4 2 0 16,-18-2-1-16,29 2 1 0,-29-2-1 0,20 2 0 15,-20-2-1-15,0 0 2 0,0 0-2 16,17 4 1-16,-17-4-1 0,0 0 1 0,0 0 0 15,0 0 0-15,0 0 1 0,0 0-1 0,0 0 1 16,0 0 0-16,0 0-2 0,0 0 2 0,0 0-1 16,0 0 0-16,0 0 0 0,0 0 0 0,17 11 0 15,-17-11 0-15,0 0 0 0,0 0 0 0,0 0 1 16,0 0 1-16,0 0 1 0,0 0-1 0,0 0 3 16,0 0 3-16,0 0 5 15,0 0 3-15,0 0-3 0,0 0-1 0,0 0-8 16,0 0-2-16,0 0-2 0,0 0 0 0,0 0 0 15,0 0-1-15,0 0 0 0,0 0 0 0,0 0-1 16,0 0 1-16,0 0 0 0,0 0 1 0,20-3 0 16,-20 3-1-16,0 0 2 0,25-1-1 0,-25 1 0 15,22-1 1-15,-22 1-1 0,20-1 0 16,-20 1 1-16,0 0-1 0,22-6 0 0,-22 6 0 16,0 0 1-16,0 0-1 0,0 0 0 0,0 0-1 15,0 0 1-15,0 0 0 0,0 0 1 0,0 0-1 16,0 0 0-16,0 0-1 0,17-6 1 0,-17 6-1 15,0 0 0-15,0 0 0 0,18 7 0 16,-18-7 0-16,0 0 1 0,21 6-1 0,-21-6 1 16,0 0-1-16,18 6 0 0,-18-6 1 15,0 0 0-15,20 4 1 0,-20-4-1 0,0 0 0 16,0 0-1-16,0 0 1 0,0 0 0 0,0 0 0 16,17-5 0-16,-17 5 1 0,0 0 3 0,0 0 5 15,0 0 6-15,0 0 1 0,0 0-3 0,0 0-5 16,-14-24-4-16,14 24-2 0,0 0 5 0,-19-22 1 15,19 22 1-15,-19-15 1 0,19 15-1 16,-25-15-2-16,25 15 2 0,-29-15-3 16,12 8 0-16,17 7-1 0,-34-13-1 0,16 7-2 15,-2-3 3-15,2 2-2 0,-1 0 1 0,-1-1-1 16,1 1 2-16,0 1-2 0,1-1 1 0,1 0-1 16,17 7-18-16,-27-11 16 0,27 11-15 0,-18-10 14 15,18 10 0-15,0 0 0 0,0 0-3 0,0 0-1 16,0 0 0-16,0 0-1 0,0 0 2 15,0 0 0-15,0 0 1 0,0 0 2 0,29 1 0 16,-9 4 1-16,4-1 17 0,2 2-18 0,0-1 19 16,1-1-18-16,2 2-1 0,-1-1 1 0,0 0-2 15,1 2 2-15,-2-2-2 0,-1 2 0 0,-2 2-1 16,-1-1 5-16,-1 2-1 0,-3 0-5 0,0-1-3 16,-19-9 0-16,26 22-2 0,-26-22 6 15,14 22 2-15,-14-22 2 0,0 19-1 16,0-19 4-16,-15 24-3 0,15-24 2 0,-33 33-6 15,9-15 4-15,-4 2-2 0,-6 1 3 0,-2 2-1 16,-3 2 1-16,-3-2-4 0,0-3 4 0,-3-2-5 16,1-2 4-16,3-3-4 0,3-3 3 0,8-2-5 15,3-4-4-15,7 0-10 0,3-6-10 0,17 2-19 16,-17-6-39-16,17 6-54 0,0 0-81 0,21-15-192 16,-21 15-120-16,32-34 65 0,-1 24 464 15</inkml:trace>
  <inkml:trace contextRef="#ctx0" brushRef="#br0" timeOffset="79563.831">5411 9381 1234 0,'14'-24'123'16,"-14"24"-71"-16,0-22-13 0,0 22-2 0,0 0-2 15,-1-17 4-15,1 17 5 0,0 0-6 0,0 0-5 16,0 0-14-16,0 0-10 0,-8 21-7 16,8-21-1-16,-7 34-2 0,2-10 4 0,0 5 1 15,0 3 8-15,-1 4-5 0,3 0-9 0,-1 1 26 16,3 4-25-16,0-1 25 0,1 3-7 16,-2-5-11-16,2 1 5 0,0-4-6 0,3-2 5 15,-2-4-7-15,2-5 4 0,-1-5-5 0,-2-19 3 16,5 26-3-16,-5-26 0 0,0 0-1 15,0 0 0-15,0 0 2 0,0 0 2 0,0 0 3 16,0 0 4-16,0 0 1 0,0 0-4 0,10-40 0 16,-9 8-10-16,2-7 6 0,0-5-7 0,3-2 6 15,1-2-5-15,1 2 6 0,1 2 7 0,1 2-22 16,-3 2 21-16,2 2-19 0,-1 0 6 0,1 0 8 16,1 1-7-16,-1 0 7 0,2 2-5 0,0 0 4 15,3 3-6-15,-1 3 4 16,4 1-7-16,1 6 6 0,0 4-3 0,1 3 1 0,-1 5-1 15,-1 0 0-15,1 4 1 0,0 2-1 16,2 3 0-16,-2 3-1 0,-1 3 0 0,0 4-1 16,-17-9 0-16,31 24-2 0,-31-24 1 0,23 33-3 15,-15-14 3-15,-2 4-4 0,-2 1 5 0,-3 3-3 16,-1-2 6-16,-2 2-4 0,-4-3 6 0,-2 1-6 16,-3 1 6-16,-2-1-3 0,-4 0 3 15,-1 2-3-15,-4 0 5 0,-2-2-6 0,-3-1-7 16,1-2 24-16,2 0-26 0,1-3 29 0,3 2-8 15,2-6-2-15,18-15 5 0,-22 22-7 0,22-22-2 16,0 0-4-16,0 0-1 0,0 0-1 16,9 18 2-16,-9-18-2 0,35 11 4 0,-11-6 3 15,3-1 2-15,3-1 3 0,5 2 1 16,-1-2 0-16,-2 1 0 0,1 2-2 0,-4 0 0 16,1 2-4-16,-5 0-1 0,1 1-3 0,-3 2-1 15,0-1 0-15,-2 4 0 0,-2 0-2 0,-19-14 2 16,29 32-11-16,-29-32-3 0,26 31-14 0,-26-31-14 15,22 30-26-15,-22-30-42 0,23 28-102 0,-23-28-247 16,0 0-101-16,20 15 51 0,-20-15 509 0</inkml:trace>
  <inkml:trace contextRef="#ctx0" brushRef="#br1" timeOffset="94299.0762">2021 10234 405 0,'0'0'111'0,"0"0"-36"0,-16 19-15 0,16-19 0 16,0 0-5-16,-16 22-2 0,16-22-6 0,0 0-1 16,-8 23-6-16,8-23 1 0,0 0-3 0,0 0-1 15,-7 18-6-15,7-18-11 0,0 0-4 16,0 0-2-16,0 0 5 0,0 0 3 0,0 0 8 16,0 0 13-16,0 0 1 0,0 0 3 0,0 0-10 15,0 0-17-15,0 0-8 0,0 0-5 16,0 0 2-16,0 0 0 0,0 0 3 0,0 0 4 15,0 0 3-15,0 0 1 0,0 0 1 0,0 0-1 16,0 0-3-16,0 0 1 0,0 0-3 0,0 0-4 16,0 0-2-16,0 0-5 0,0 0 2 0,4-17 5 15,-4 17 2-15,5-22 5 0,-5 22-7 0,8-37 0 16,-4 13 6-16,2-2-30 0,-1 1 26 0,0-3-27 16,1 1 13-16,-2-2 6 0,-2 1-6 15,2 1 5-15,-3 0-4 0,0 2 5 16,1-3-6-16,-4 1 6 0,2-1-6 0,-2 2 6 15,0 2-7-15,-2-1 6 0,2 2-5 0,-2-1 4 16,-1 1-3-16,0-1 4 0,1-1-3 0,1-1 5 16,0-1-4-16,2-1 4 0,0 0-6 0,0-1-11 15,2-1 26-15,0-2-23 0,2-2 27 16,-2-1-4-16,1 3-7 0,1-2 5 0,-1 2-8 16,1 2 2-16,-1 0-8 0,-1 1 6 0,0 1-6 15,-1 1 5-15,-1 2-5 0,0 1 4 0,-1 0-5 16,-2 1 5-16,-1 0-3 0,0 2 3 0,0-1-3 15,0 1 1-15,-1 0-3 0,-1-1-9 16,1 0 26-16,0-2-24 0,1 0 24 0,1 0-12 16,2-2-6-16,0 2 7 0,0-1-7 15,1 0 7-15,0-1-6 0,1 1 5 0,0-1-5 16,0 2 5-16,1-1-5 0,-1 1 3 0,1 2-1 16,-1 1 2-16,-1 3-4 0,1 18 4 0,-1-28-4 15,1 28 3-15,-6-20 0 0,6 20 2 0,0 0-3 16,-11-21 2-16,11 21-1 0,0 0 1 0,0 0 0 15,-16-18-2-15,16 18 1 0,0 0-1 0,0 0 0 16,-10-19 0-16,10 19-2 0,0 0 3 16,0 0-5-16,-5-17 4 0,5 17-1 0,0 0 0 15,0 0 1-15,0 0 0 0,0 0-2 16,0 0 0-16,0 0-1 0,0 0-1 0,0 0 1 16,0 0 1-16,0 0 1 0,0 0 0 0,-2 25 3 15,1-7-4-15,-3 5 3 0,-2 3-3 0,-2 3 7 16,-3 1-5-16,-2 0 3 0,0 3-3 15,-2-2 5-15,1-3-7 0,-2-1 8 0,0-3-8 16,2-1 5-16,0-3-5 0,2-3 4 0,12-17-3 16,-16 26 4-16,16-26-3 0,0 0 0 0,0 0-1 15,0 0 1-15,0 0-2 0,0 0 0 0,0 0-1 16,0 0-1-16,0 0 0 0,0 0 1 0,0 0 3 16,2-24 0-16,5 3 2 0,3-3-2 0,1-5 3 15,2-3-4-15,0-2 5 0,3-1-6 16,-1-1 7-16,-2 2-6 0,0 2 6 15,1 4-5-15,-2 2 7 0,0 3-4 0,-1 4 5 16,0 1-5-16,-11 18 2 0,18-27-3 0,-18 27 0 16,0 0-2-16,23-18 0 0,-23 18-2 0,0 0 2 15,25-1-2-15,-25 1 1 0,17 8 2 0,-17-8-2 16,23 19 4-16,-23-19-3 0,29 32 2 0,-12-10-4 16,-1 5 4-16,2 2-4 0,0 4 5 15,3 4-6-15,1 0 7 0,0 0-8 0,1-6 6 16,1-1-15-16,-1-4-13 0,8 0-13 0,-1-8-18 15,8 4-41-15,-8-19-69 0,21 7-386 16,-12-4-14-16,0-4 218 0</inkml:trace>
  <inkml:trace contextRef="#ctx0" brushRef="#br1" timeOffset="94831.2138">3156 8499 1369 0,'0'0'79'0,"0"0"-40"0,0 0-2 0,0 0 4 16,0 0-2-16,0 0-5 0,0 0-9 0,0 0-15 15,-22 19-2-15,6-1-3 0,-2 10 6 0,-7 8-1 16,-1 9 8-16,-6 5-7 0,-2 5 12 0,-4 4-15 16,0 4-2-16,-3 0 17 0,3 2-21 0,0-4 17 15,1-3-6-15,5-6-15 0,4-8 8 16,5-6-10-16,5-8 6 0,6-8-17 0,12-22-11 15,-10 22-31-15,10-22-21 0,0 0-17 0,0 0-21 16,22-22-12-16,-17-7-36 0,19 8-48 0,-12-15-125 16,3-11-81-16,14 12 233 0</inkml:trace>
  <inkml:trace contextRef="#ctx0" brushRef="#br1" timeOffset="95003.0827">2813 8680 1294 0,'0'0'141'16,"-26"-3"-33"-16,26 3-24 0,0 0-24 0,0 0-16 15,0 0-16-15,-4 18-4 0,4-18-3 0,11 25 4 16,-11-25-2-16,23 33 1 0,-7-13-6 0,3 0-3 16,1-2-4-16,5 1-1 0,1-2-5 0,3 1 2 15,2-3-7-15,2 2-16 0,0-1 23 16,-1 0-35-16,1 0 10 0,-5-3-32 0,6 7-44 16,-12-11-56-16,18 21-128 0,-23-11-278 15,8 2 10-15,3 7 334 0</inkml:trace>
  <inkml:trace contextRef="#ctx0" brushRef="#br1" timeOffset="95549.9541">3457 9000 1423 0,'0'-17'82'0,"0"17"-48"0,0 0-3 15,0 0 6-15,0 0 5 0,0 0 6 0,0 0-5 16,0 0-7-16,0 0-15 0,0 0-8 0,0 0-8 16,0 0-2-16,0 0 1 0,0 0 2 0,0 0-1 15,0 0 1-15,0 0 1 0,0 0 2 0,0 0 0 16,0 0 0-16,0 0-4 0,0 0 0 15,18 4 0-15,-18-4 1 0,0 0-1 0,0 0-2 16,0 0 0-16,0 0 0 0,0 0 1 0,0 0 3 16,0 0-1-16,0 0 1 0,0 0-2 0,0 0-1 15,-6 23-1-15,6-23 1 0,-11 29-5 16,3-11 5-16,-2 3-4 0,-1 0 5 0,0 1-3 16,-1 1 5-16,1-1-5 0,-1 1 3 0,2-1-5 15,1-1 3-15,1 0-3 0,2-4 4 16,6-17-2-16,-6 25 0 0,6-25-1 0,0 18-1 15,0-18-1-15,0 0 2 0,0 0 1 0,20 20 3 16,-20-20 1-16,25 6 0 0,-8-6 0 0,4-1 1 16,-1-2 1-16,2-2 0 0,0-1 0 0,-1-1-1 15,-2 0-7-15,3-2 0 0,-2 1 0 0,-1 1 0 16,1-2 0-16,-2 3 0 0,-1 0 0 16,1 0 0-16,0 4 0 0,1-3 0 0,-1 5 0 15,-1-2 0-15,0 2-15 0,-17 0-14 16,33 8-15-16,-33-8-25 0,34 19-54 0,-34-19-121 15,0 0-363-15,24 24 14 0,-24-24 271 0</inkml:trace>
  <inkml:trace contextRef="#ctx0" brushRef="#br1" timeOffset="115649.8376">5815 13807 514 0,'0'0'86'0,"0"0"-32"0,18-2-19 0,-18 2-5 16,24-2 3-16,-24 2 1 0,29-5 0 0,-11 0-7 15,4 1-7-15,1 2-6 0,4-1-5 0,3 1 1 16,2 1-7-16,5-2 4 0,4 1 0 0,2 2-8 16,6-1 5-16,5 0-4 0,2 2-1 0,3 0 2 15,4 0-2-15,3 0 1 0,5 1-1 0,5-1 1 16,3-1 0-16,5 0 0 0,5-1 8 0,2-2 10 15,8 2 6-15,3-5 13 0,6 1 5 0,1-6 1 16,12 1 3-16,-3-3-5 0,7 1-6 0,5-4-5 16,4 3-7-16,3-3 0 0,6 2-6 0,1-2 0 15,5 3-8-15,3 1 1 0,3 2-6 16,5 0 3-16,0 2-3 0,1 1-1 0,1 2-5 16,3 1 1-16,3 3-2 0,1 0-1 0,1 1 0 15,6 1 0-15,3 0 2 0,4 2 0 0,3-2 1 16,-3 1 0-16,5 1 1 0,4-2 1 0,1-2 1 15,3-1 3-15,2 1 8 0,4-4 3 0,5 3 3 16,6-3 3-16,3 0-6 0,-4-2 1 0,4 2-2 16,-1-3 1-16,5 2-3 0,7-2 1 0,3 1-6 15,3-1 1-15,-1-1-4 0,1 2 2 16,0 0-3-16,5-1 1 0,2 4-3 0,-3-1 0 16,4 4-3-16,-4-1-2 0,1 4 1 0,3 2-3 15,-4 2 2-15,7 3-2 0,-2 1 1 0,0 1 1 16,-2-1 5-16,-6-1-2 0,-1-2 3 15,2 2-2-15,-1-3 2 0,6 1-1 0,0 0 3 16,-2-3-3-16,1-2 0 0,-9-2-1 0,-1 0 1 31,-1-2 0-31,-2-1 0 0,5-3 2 0,-1 0 0 0,-1-2 1 0,-3-1-2 0,-9-2-2 16,-2 1-2-16,-8-1 1 0,-1 0-4 0,-5 0-4 16,-8-2-20-16,-2 5-31 0,-18-9-47 0,4 17-75 15,-26-13-144-15,-8 2-153 0,0 14 105 16,-39-19 373-16</inkml:trace>
  <inkml:trace contextRef="#ctx0" brushRef="#br1" timeOffset="116431.0857">9101 6269 965 0,'0'0'66'0,"20"19"-56"0,-15-1-7 15,3 9 10-15,-2 9-12 0,4 6 11 0,-3 6-21 16,0 4 5-16,1 8-4 0,-5 7 3 0,1 8 12 16,-2 11-15-16,1 8 16 0,-3 10 2 15,1 8 1-15,-2 6 33 0,6 13 16 16,-5-1 24-16,7 17-4 0,-4-3-11 0,6 8-16 15,-3 2-20-15,6 4-11 0,2 0-9 0,2 5-5 16,3 2-5-16,3 5 2 0,0 1-2 0,1 5 3 16,0-1 3-16,-1 2 5 0,-1 2-5 0,-2 1-10 15,-3 0 13-15,2 10 11 0,-3 3 11 0,-1 8-7 16,-3 1-8-16,-1 2 11 0,-5 1-8 16,1 0 8-16,-5-1-14 0,2-6-12 0,-3-9 5 15,1-6 4-15,5-11 10 0,4-9-18 0,5-14-3 16,5-11-12-16,7-13-29 0,1-20 0 0,12-1-65 15,-9-33-120-15,24-1-350 0,-1-7 7 0,-4-20 270 16</inkml:trace>
  <inkml:trace contextRef="#ctx0" brushRef="#br1" timeOffset="117181.1378">16595 14369 979 0,'11'-39'192'0,"10"13"-63"16,-15-12-30-16,7 7-24 0,-13-6 3 0,7 9-7 15,-14-6 3-15,2 8-11 0,-9-2-9 0,-2 4-16 16,-7 2-8-16,-2 3-11 0,-4 3-5 0,-4 3-7 16,-3 3-2-16,-3 6-3 0,0 5-1 0,0 9-1 15,0 7-1-15,-1 10 3 0,0 9-6 16,-1 9 7-16,-1 12-8 0,2 8 11 0,2 9-11 16,3 5 13-16,5 10-2 0,2 1-13 15,3 2 12-15,7 4-17 0,6-2-10 0,5-3 10 16,9 0-30-16,3-14 9 0,11 0-20 0,-4-19-44 15,15 5-38-15,-16-26-124 0,17 3-291 0,-2-2 42 16,-9-14 294-16</inkml:trace>
  <inkml:trace contextRef="#ctx0" brushRef="#br1" timeOffset="117650.4399">15891 15438 1293 0,'-34'-17'107'15,"7"8"-65"-15,-9-4-20 0,3 2 0 0,-4-2 16 16,8 5 11-16,-1-6 13 0,13 10-1 15,0-4-10-15,17 8-15 0,0 0-16 0,0 0-11 16,-5-26-7-16,5 26-2 0,24-30 2 0,-1 8-4 16,8-2-13-16,5-4 27 0,8-4-26 15,4-2 26-15,6-2-8 0,3-1-6 0,3 4 6 16,-1 2-4-16,2 5 6 0,-4 5-4 0,-4 7 4 16,-5 5-3-16,-9 8 1 0,-7 7 2 0,-8 4 0 15,-4 5 2-15,-7 6-2 0,-3 4 2 0,-5 8-7 16,-4 4 8-16,-6 7-11 0,-4 2-8 0,-4 2 23 15,-3 3-22-15,-5 1 20 0,0-1-5 0,-1-1-10 16,-1-5 12-16,1-3-6 16,3-6 6-16,2-6-5 0,5-6 4 0,0-6-5 15,12-18 4-15,-11 19-3 0,11-19-2 0,0 0-2 16,0 0 0-16,0 0 3 0,0 0 1 0,6-17 7 16,-6 17 2-16,15-32 4 0,-5 10-2 0,-1-7 1 15,3-2-8-15,1-4 3 0,1 0-8 0,0 1 3 16,0-1-5-16,0 2 4 0,-1 1-3 0,2-1 4 15,-2 1 7-15,2 1-19 0,2-3 14 16,2 0-17-16,7 3 8 0,3-1 2 0,2 5-3 16,3 2 5-16,2 2-4 0,0 4 4 0,1 1-3 15,0 2 1-15,1 2-2 0,1 3-1 0,0-1-6 16,-4 3-8-16,-1 1-13 0,-1 5-22 0,-7-5-27 16,3 12-21-16,-29-4-69 0,42 0-246 15,-42 0-139-15,23 10 24 0,-23-10 464 16</inkml:trace>
  <inkml:trace contextRef="#ctx0" brushRef="#br1" timeOffset="118045.9347">16946 15144 1742 0,'0'0'33'16,"0"0"-46"-16,0 0-13 0,0 0 3 0,28 2 10 15,-4-8 11-15,0-2 7 0,4-2-1 0,1-2 1 16,5-3-5-16,1-2 3 0,3-1-5 16,2-3 6-16,0-2-1 0,2-4 12 0,0 2-2 15,-2-6 6-15,-1 1-5 0,-6 1-1 0,-6 2-11 16,-9 4 11-16,-18 23 1 0,17-30 11 15,-17 30 5-15,-12-17-1 0,12 17-7 0,-30-8-6 16,10 7-7-16,-2 3-5 0,-2 4-2 0,-2 4-2 16,-2 5 3-16,0 6-2 0,0 6 4 0,0 7-2 15,0 4 4-15,2 3-4 0,1 3 5 16,2 1-10-16,4 1 9 0,3 0-12 0,6-4-5 16,5-5 18-16,8-4-25 0,8-6 20 0,2-7-18 15,13-3-10-15,-1-8-4 0,12-3-10 0,0-11-8 16,12 0-16-16,-3-16-26 0,19 8-42 0,-14-23-72 15,25 16-159-15,-12-9-142 0,-1-8 47 0,15 14 448 16</inkml:trace>
  <inkml:trace contextRef="#ctx0" brushRef="#br1" timeOffset="118578.7673">18289 14788 974 0,'0'0'158'16,"0"0"-44"-16,-38 9-21 0,21 3-2 0,-12-9-4 15,7 14-4-15,-11-6-16 0,3 9-7 0,-8-5-15 16,4 6-4-16,-5-2-8 0,7 4 2 15,-6-2-5-15,4 0 2 0,0 1-9 16,3 2-1-16,2-3-6 0,5 2 0 0,2-1-6 16,6-2 0-16,4-2-9 0,5-1 1 0,4 0-6 15,3-17-8-15,10 27 10 0,-10-27-9 0,27 28 24 16,-9-14-13-16,4 0 11 0,2 0-9 0,2-1-5 16,2-1 3-16,1-3-1 0,1-4 1 0,2-4-1 15,-2-3 1-15,2-6-1 0,2-1 0 0,-2-7 2 16,0-2-1-16,-1-5-13 0,-1-4 22 15,-1-3-21-15,-3 0 17 0,-4-1-3 0,-5 2-6 16,-4 5 5-16,-4 5-1 0,-9 19 4 0,3-26-3 16,-3 26 3-16,0 0-2 0,-17-18 0 15,17 18-2-15,-23 0-2 0,23 0 1 0,-33 15-4 16,13 4 3-16,-3 9-3 0,-5 10 6 0,-5 10 6 16,-2 10-15-16,-6 8 15 0,0 8-12 0,-1 5 1 15,-2 4 14-15,0 3-13 0,1 1 13 16,2 3-2-16,0-2-13 0,3-2 12 0,0-1-12 15,5-8 0-15,4-2 14 0,4-9-11 0,4-8 7 16,6-9-5-16,6-10 0 0,4-13 0 0,6-9 0 16,-1-17 0-16,0 0 0 0,18 10 0 0,-18-10 0 15,25-20 0-15,-12 1 0 0,3-14 0 0,0-10 0 16,1-13 0-16,2-9 0 0,4-8 0 16,4-4 0-16,3 0 0 0,3-1 0 0,1 3 0 15,2 5 0-15,2 0 0 0,1 3 0 16,3 2 0-16,-1 3 0 0,4 7 0 0,1 5 0 15,0 9 0-15,1 5 0 0,-2 6-10 0,-3 2-28 16,2 7-24-16,-6-3-13 0,6 14-106 0,-21-20-110 16,13 16-297-16,-4 0 7 0,-6-7 361 0</inkml:trace>
  <inkml:trace contextRef="#ctx0" brushRef="#br1" timeOffset="118750.7317">18887 15278 2047 0,'-28'-7'0'15,"28"7"0"-15,-19 0 0 0,19 0 0 16,0 0-3-16,0 0-13 0,-9-23-13 0,9 23-25 16,-2-30-43-16,2 30-142 0,0-30-384 0,10 10 20 15,-2 2 221-15</inkml:trace>
  <inkml:trace contextRef="#ctx0" brushRef="#br1" timeOffset="120856.235">7934 7837 1333 0,'-17'3'109'0,"-11"-10"-31"0,28 7 1 16,-36-5-16-16,36 5-10 0,-23-5-11 0,23 5-6 16,0 0-1-16,0 0-2 0,-18-8-4 0,18 8-5 15,0 0-11-15,0 0-5 0,0 0-4 0,0 0-5 16,0 0 4-16,0 0 3 0,23-1 2 0,-23 1 5 15,38 1-3-15,-13-2-3 0,7 1 1 0,5-3 0 16,0 1-1-16,3-1 0 0,3 0-2 16,0 0-3-16,0 1 1 0,1-2-2 15,0 1-1-15,0-1-2 0,-2 1 2 0,-2-1-2 16,-1 1 3-16,-5 1 1 0,0 2-3 0,-2 1 1 16,-3 2-1-16,-2 2 1 0,-6-2 1 0,-2 2 0 15,-19-5-1-15,23 12 0 0,-23-12-1 0,0 0 1 16,15 23 0-16,-15-23 4 0,-4 23-3 0,4-23 3 15,-19 34-3-15,2-12-1 0,-6 3-1 16,-4 4 4-16,-5 4-5 0,-2 2 11 16,-6 6-6-16,-4 2-2 0,-3 7-1 0,-4 4 0 15,-4 6 0-15,0 1 0 0,-2 3 0 0,4-1 0 16,0 1 0-16,6-3 0 0,4-4 0 0,7-5 0 16,7-11 0-16,7-8 0 0,8-12 0 15,14-21 0-15,-9 18 0 0,9-18 0 0,0 0 0 16,29 2 0-16,-1-10 0 0,7-5 0 15,10-10 0-15,7-7 0 0,7-6 0 0,6-4 0 16,2-5 0-16,-1 3 0 0,0 3 0 0,-7 1 0 16,0 9 0-16,-5 2 0 0,-1 5 0 0,-5 2-12 15,-4 8-24-15,-4 0-21 0,-2 11-21 0,-13-7-44 16,13 25-99-16,-38-17-217 0,30 13-144 0,-11 6 82 16,-19-19 500-16</inkml:trace>
  <inkml:trace contextRef="#ctx0" brushRef="#br1" timeOffset="121278.156">7997 8207 1787 0,'-19'2'55'16,"19"-2"-19"-16,-25 5-13 0,25-5-3 0,0 0 4 16,0 0 0-16,0 0 3 0,0 0-6 0,0 0-6 15,0 0-3-15,0 0-9 0,0 0-3 0,37-1 0 16,-3 1 0-16,7-1 0 0,9-1 0 0,5-4 0 15,5-2 0-15,5-3 0 0,1 0 0 0,2-2 0 16,-1 1 0-16,-1 0 0 0,3 0 0 16,-5 2 0-16,-2 1 0 0,-4 2 0 0,-2 0 0 15,-3 2 0-15,-5 1 0 0,-3 3 0 0,-8 1 0 16,-6 1 0-16,-4 3 0 0,-6 1 0 0,-21-5 0 16,27 12 0-16,-27-12 0 0,0 0-21 15,12 18-33-15,-12-18-32 0,0 0-51 0,1 35-175 16,-1-35-302-16,-19 11 49 0,19-11 308 0</inkml:trace>
  <inkml:trace contextRef="#ctx0" brushRef="#br1" timeOffset="128444.8606">9824 6081 107 0,'0'0'50'0,"0"0"-18"0,0 0-13 16,0 0-3-16,0 0 0 0,0 0-1 15,0 0 0-15,0 0-5 0,0 0-4 0,11 19-3 16,-11-19-2-16,0 0 0 0,10 19 0 0,-10-19-1 16,0 0 1-16,10 23 0 0,-10-23 0 0,0 0 0 15,10 22 1-15,-10-22 0 0,0 0 0 16,10 21 2-16,-10-21 6 0,0 0 6 0,9 20 3 15,-9-20 0-15,0 0-4 0,10 17-6 0,-10-17-4 16,0 0-1-16,16 20-2 0,-16-20-1 0,0 0 1 16,18 23-2-16,-18-23 1 0,12 18-1 0,-12-18 1 15,13 20-1-15,-13-20 3 0,9 20-3 0,-9-20 2 16,11 20 4-16,-11-20 9 0,9 19 15 0,-9-19 9 16,0 0 3-16,7 23-4 15,-7-23-8-15,0 0-6 0,5 21-2 0,-5-21-4 16,0 0 1-16,7 19-2 0,-7-19-10 0,0 0 3 15,12 25-9-15,-12-25 2 0,0 0 0 0,11 18-2 16,-11-18-1-16,0 0 0 0,11 21-1 0,-11-21-1 16,0 0 1-16,10 25-3 0,-10-25 1 0,6 19-2 15,-6-19 1-15,5 18 0 0,-5-18 2 0,2 20 0 16,-2-20 3-16,2 20-1 0,-2-20 2 16,1 21 0-16,-1-21 1 0,0 19 1 0,0-19 2 15,1 18 2-15,-1-18 2 0,2 19 2 0,-2-19 0 16,2 20-3-16,-2-20 1 0,1 18-4 0,-1-18 0 15,2 17-3-15,-2-17 0 0,5 18-3 16,-5-18 0-16,6 17 0 0,-6-17 1 0,6 18-2 16,-6-18 2-16,6 18-2 0,-6-18 2 15,6 17-1-15,-6-17 1 0,7 17 0 0,-7-17 1 16,8 18-2-16,-8-18 2 0,9 20-1 0,-9-20 4 16,10 20 2-16,-10-20 6 0,13 22-1 0,-13-22-2 15,14 25-5-15,-14-25-1 0,15 27 7 0,-15-27-8 16,18 28 9-16,-18-28-9 0,18 30-3 0,-18-30 1 15,17 30-1-15,-17-30-11 0,16 28 11 0,-16-28-9 16,17 27 8-16,-17-27 2 0,17 26 0 16,-17-26 2-16,17 27-1 0,-17-27 2 15,17 24-3-15,-17-24 1 0,17 23-2 0,-17-23 3 16,19 24-2-16,-19-24 2 0,20 26-2 0,-20-26 1 16,21 26-2-16,-21-26 0 0,23 27-1 0,-23-27 2 15,22 28-2-15,-22-28 3 0,23 30 0 0,-23-30 0 16,24 28-2-16,-24-28 2 0,25 26-5 0,-25-26 4 15,23 31-2-15,-23-31 4 0,22 29-3 16,-22-29 3-16,20 24-4 0,-20-24 2 0,21 25-2 16,-21-25 3-16,21 23-3 0,-21-23 2 0,20 23-1 15,-20-23 1-15,19 22 10 0,-19-22-10 0,20 20 10 16,-20-20-10-16,21 22-2 0,-21-22 2 0,22 22 0 16,-22-22 1-16,22 22-3 0,-22-22-8 15,22 21 6-15,-22-21-7 0,23 22 10 16,-23-22 1-16,22 26-2 0,-22-26 3 0,23 27-3 15,-23-27 2-15,22 28 0 0,-22-28-1 0,19 27-1 16,-19-27 3-16,21 26-3 0,-21-26 4 0,20 28-4 16,-20-28 2-16,21 28 0 0,-21-28 0 0,20 29-1 15,-20-29 1-15,21 30-1 0,-21-30 2 0,21 28-3 16,-9-11 3-16,-12-17-5 0,23 29 4 0,-23-29-2 16,25 28 2-16,-25-28-1 0,24 28-1 15,-24-28 1-15,26 29 1 0,-26-29-4 0,24 31 5 16,-24-31-3-16,25 32 3 0,-12-13 7 0,-13-19-5 15,24 34 4-15,-24-34-5 0,25 30-4 16,-25-30 4-16,27 29-4 0,-27-29-13 0,27 29 15 16,-12-12-16-16,-15-17 14 0,27 27 2 0,-27-27-2 15,31 29 5-15,-31-29-5 0,29 29 2 0,-29-29-2 16,30 29 0-16,-30-29 0 0,32 30 2 16,-32-30-3-16,29 29 5 0,-29-29-4 0,31 30 3 15,-19-10-2-15,-12-20 2 0,28 35-2 0,-14-16 2 16,-1-1-3-16,-1 2 2 0,2-2-2 0,-2 1 3 15,3 0-2-15,-2 1 3 0,1-1-4 0,-2 0 3 16,1 2-5-16,2-2 5 0,-2 2 5 0,1-1-5 16,0 1 7-16,0-2-5 0,2 2-4 15,-3 1-14-15,1-3 14 0,1 2-17 0,0-2 17 16,0-1 4-16,1 1-5 0,3 0 4 0,-2 0-4 16,0-1 3-16,0-1-3 0,1 1 4 0,-1 0-3 15,1 0 2-15,0 1-4 0,-1-1 3 0,2 0-1 16,-2 0 2-16,0 1-2 0,1-1 2 0,-1 1-2 15,0-1 3-15,1 0-4 0,-1-1 5 0,-1 2-5 16,1-2 3-16,-1 0-3 0,1 0 2 16,0 1-2-16,0-1 4 0,-1 0 9 0,2 0-10 15,-1-1 10-15,0 3-10 0,0-4-3 0,1 3-10 16,1 0 12-16,-2-2-13 0,2 0 12 0,-19-16 2 16,34 33-2-16,-16-16 3 0,-1 1-3 0,3-2 4 15,-2 0-5-15,-1 1 3 0,1-2-3 0,1 1 2 16,-2 0-2-16,1-1 3 15,0-1-1-15,0 0 3 0,2 2-4 0,-3-2 2 16,1 3-3-16,0-1 2 0,2 0-1 0,-1 0 1 16,-2-2-2-16,1 1 3 0,0-1-3 0,0 2 2 15,0 1-2-15,-1-3 3 0,0 2-3 0,0 0 3 16,1 1-3-16,-1-2 3 0,2 1-3 0,-1 0 3 16,0-2 12-16,-1 1-13 0,3-1 13 0,-3 1-13 15,2-1-1-15,-1 0-13 0,1-1 12 16,0 0-10-16,0 1 11 0,1-2 2 0,-1 2-3 15,2 1 3-15,-2 0-3 0,2 0 1 0,0-1-1 16,0 1 3-16,0-2-3 0,0 3 4 0,1-1-3 16,0-1 1-16,-1 2-2 0,0-3 3 15,1 3-3-15,0-2 5 0,0 1-5 0,-1-1 4 16,1 1-3-16,0 1 2 0,-1-2-2 0,3 1 1 16,-3-2-1-16,4 1 3 0,-1 0-3 15,-1 0 2-15,4 1-2 0,-3-1 4 0,2 1-5 16,1-2 4-16,-4 0-4 0,2 1 2 0,2 0-1 15,-3 1 2-15,3-1-3 0,-1-1 3 0,0 4 7 16,0-2-7-16,-1 1 8 0,1-2-7 0,-2-1-3 16,3 4-17-16,-3-3 18 0,1 1-18 0,-1-2 18 15,2-1 2-15,-1 0-3 0,1-1 2 16,-1-1-3-16,1 1 3 0,-1 0-2 16,2 0 1-16,-1-1-1 0,1-2 1 0,1 1 0 15,-1 0 1-15,1-1 0 0,0 0 0 0,0 1-2 16,1-1 2-16,0 2-2 0,1-2 1 0,-2 1-1 15,1-1 2-15,-1 1-2 0,1-1 3 0,-1 3-3 16,0-1 3-16,-1 3-3 0,1-2 2 0,-2 2-2 16,1-2 1-16,1 0-1 0,-2 0 1 15,2 1-1-15,-3 0 2 0,2-2-2 0,0 2 2 16,-2-4-2-16,2 1 2 0,0-1-2 0,-1 1 1 16,2-2-2-16,-1 1 2 0,1-2-2 0,0 2 3 15,0-2-2-15,1-2 1 0,-2 1-1 16,1 0 0-16,-1 0 0 0,0-1 0 0,1-1-1 15,-2 0 3-15,1 0-1 0,0 2-1 0,1-1 2 16,-3 1-1-16,3-2-2 0,-2 1 3 16,1-1-3-16,-1 1 2 0,1 1-1 0,0-1 1 15,0 0-1-15,-2 0 1 0,2 1-1 0,0-1 1 16,-1 0-1-16,1 0 2 0,-3 0-2 0,4-1 5 16,-2 0 1-16,0 0 0 0,0-1 13 0,0 0-15 15,-1-1 11-15,2 0-14 0,1 1 3 0,-1-2-4 16,1 0-9-16,-1-2 13 0,2 1-17 15,-1-1 16-15,-2-1-3 0,2 1-1 0,0-1 1 16,0 0 0-16,2 0-1 0,0 0 1 0,0-1 1 16,1 1-2-16,-1-1 2 0,1 1-2 0,-3 0 0 15,1-1 1-15,0 1 0 0,-1 0-1 0,1 0 0 16,0 0 0-16,2-1 0 0,-1 1 0 0,0-1 1 16,1 2-2-16,-2-2 1 0,1 1-1 15,0-1 2-15,-1 0-1 0,1-1 0 16,-1 2 0-16,3-1 1 0,-3-1-1 0,2 1 2 15,-1-1-3-15,-1-1 2 0,3 1-2 0,-3-1 2 16,0 0-1-16,2-2 1 0,-2 0-1 0,-1 1 0 16,2-2 0-16,1 2 1 0,-2-1-1 0,2-1 2 15,1-1-2-15,-2 2 2 0,3-3-2 0,-4 3 2 16,3-3-3-16,-2 2 3 0,1 1-2 16,0-1 2-16,0 2-1 0,-2-3 1 0,1 3-2 15,-2-3 2-15,2 3-2 0,0-1 2 0,-2 2-2 16,1-2 2-16,-1 1-2 0,0 0 2 0,0-2-2 15,4 1 1-15,-3-2-1 0,0 1 2 16,3-1-3-16,-3 0 4 0,3-1-3 0,-1 2 1 16,2-2-1-16,1 0 2 0,0 0-3 0,0-1 3 15,0-1-3-15,-1 1 2 0,1 1-2 16,-2-1 2-16,1 0-3 0,-1-2 4 0,1-3 15 16,1 3-16-16,-2-3 17 0,2 2-18 0,-1 0 0 15,0-2-8-15,1 1 8 0,-2-2-9 0,4 2 8 16,-2 0 3-16,1-1-4 0,0 2 5 0,-1-2-5 15,2-1 5-15,-1 1-5 0,0-3 4 0,-1 1-3 16,2 0 3-16,-1-3-3 0,0 1 3 0,2-2-4 16,-1 0 4-16,-2 3-3 0,3-4 3 15,-2 2-4-15,0-1 4 0,0 0-4 16,1 0 4-16,-1 0-5 0,1 0 4 0,0-1-5 16,-4 1 5-16,3 0 11 0,-4-1-11 0,1 1 12 15,-1 1-29-15,0-1 13 0,-1 0-11 0,1 0 10 16,0 1 6-16,0 0-4 0,0 1 5 0,0 0-4 15,-1 1 3-15,-2-2-4 0,2 2 4 16,0 1-4-16,-1 0 3 0,1 1-3 0,-2-1 3 16,0 3-2-16,-1-3 3 0,1 2-3 0,-4 1 3 15,3-1-4-15,-3 0 3 0,-2 0-3 0,2 0 3 16,0 0-3-16,-3-1 3 0,4 0-2 0,-5-2 2 16,2 1-4-16,3-2 4 0,-5 1 10 0,5-3-9 15,-2 1 12-15,-1-2-26 0,1 0 13 16,0 1-12-16,0-3 9 0,1 2 7 15,-1 0-6-15,2 0 5 0,-1-2-4 0,2 3 2 16,-1-3-3-16,2 2 4 0,0-3-4 0,-2 0 5 16,1 2-7-16,-1-3 7 0,1 3-5 0,1 1 5 15,-1-3-5-15,2 2 4 0,-1-2-5 0,1-1 4 16,-1 0 11-16,2-1-9 0,-1 0 11 0,0-1-25 16,0-1 8-16,0-1-7 0,2 1 7 0,-1-3 6 15,2 0-5-15,-1-2 6 0,1-1-6 16,-1-1 7-16,3 0-5 0,-3-2 4 0,2 2-7 15,-2 0 8-15,3-2-10 0,-1 3 10 16,-1-4 9-16,2-1-12 0,-1 3 13 0,1-4-24 16,1 5 6-16,-1-2-4 0,-1 0 3 0,1 1 8 15,1-2-7-15,-1 2 7 0,1-1-9 0,1 0 8 16,-2 2-7-16,-1-1 7 0,0-1-7 16,-2 3 7-16,-1-2 6 0,0 1-22 0,-1 1 24 15,-1-3-23-15,1 1 9 0,-2 1 7 0,-1-1-5 16,2 0 8-16,-3 0-10 0,2 2 10 0,-2-2-10 15,0 2 7-15,1-1-4 0,-2 2 14 0,1-1-2 16,-2-2 14-16,2 1 14 0,-1-2-27 0,3 2 28 16,-2-5-24-16,4 2 9 0,-1-2 7 0,2 0-15 15,-2 0 6-15,3-1-14 16,-3 0 5-16,2 0-14 0,0 1 6 0,1 1-13 16,-1 4 8-16,-1-2-9 0,1 1 10 0,-5 3 9 15,3 0-27-15,-1 2 31 0,-2-1-32 0,4 1 12 16,-3 0 5-16,1-2-23 0,3 1-11 0,-5-10-30 15,8 4-22-15,-9-14-42 0,11 6-72 0,-1-3-165 16,-10-15 6-16,14 16 280 0</inkml:trace>
  <inkml:trace contextRef="#ctx0" brushRef="#br1" timeOffset="151437.7682">13473 2878 538 0,'0'0'124'0,"0"0"113"0,0 0-128 0,0 0-70 0,-25-8 1 15,25 8 11-15,-25 1 23 0,25-1 5 16,-31 7-6-16,12 2-10 0,-6-7-14 0,3 7-7 16,-6-7-1-16,6 5 0 0,-3-3-5 0,5 3-3 15,0-4-7-15,2 3-4 0,18-6-8 0,-29 8-3 16,29-8-3-16,-20 7-4 0,20-7-2 16,0 0-1-16,0 0-3 0,-17 27 2 0,17-27-3 15,-3 29 2-15,3-29-1 0,5 31 1 0,-5-31-3 16,16 27 4-16,-16-27-3 0,25 24 2 0,-8-13-2 15,0-1 2-15,3-3 0 0,-1-1 0 0,2-2-1 16,-2-1 3-16,0 0-1 0,-2-1 1 0,-17-2 2 16,24 5-1-16,-24-5-1 0,0 0 1 0,0 0 0 15,0 0 2-15,9 23-1 0,-9-23 4 16,-15 29-3-16,3-12 6 0,-6 1 0 16,-2 1-10-16,-4 0 30 0,1 0-29 0,0-5 26 15,3 1-15-15,2-5-8 0,18-10 1 0,-23 12-4 16,23-12-1-16,0 0-9 0,0 0-11 0,0 0-18 15,0 0-29-15,0 0-42 0,-9-22-82 0,26 12-324 16,-17 10-9-16,14-26 136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45:15.9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14227 2616 763 0,'23'-11'37'0,"-6"-4"3"16,3 8 25-16,-20 7 178 0,33-22-134 0,-33 22-53 16,18-16-15-16,-18 16-15 0,0 0 4 0,0 0 16 15,0 0 14-15,0 0 8 0,0 0-9 0,0 0-13 16,0 0-10-16,0 0-12 0,0 0-7 0,0 0-6 16,0 0-6-16,-21 0-2 0,21 0 1 15,-33 25-1-15,14-5 7 0,-5 6 18 0,0 5-27 16,-4 7 28-16,-2 7-29 0,-4 4 2 0,-1 8 8 15,-5 2-12-15,-2 3 10 0,-3 0-11 0,0-6 11 16,4-1-12-16,1-7 11 0,6-5 7 0,3-5-24 16,8-8 26-16,3-3-28 0,5-6 5 15,15-21-2-15,-17 25-18 0,17-25-13 0,0 0-26 16,0 0-30-16,0 0-37 0,0 0-64 16,0 0-78-16,0 0-204 0,21-36 21 0,-1 26 352 15</inkml:trace>
  <inkml:trace contextRef="#ctx0" brushRef="#br0" timeOffset="328.1459">13697 2664 1426 0,'-16'-25'257'0,"16"25"-219"0,-19-9-40 0,19 9 38 16,0 0-13-16,0 0 5 0,0 0 3 0,0 0-5 15,0 0-6-15,0 0-6 0,0 0-5 0,0 0-4 16,0 0-1-16,0 0-17 0,0 0 14 16,0 0-13-16,0 0 12 0,0 0 3 0,0 0 15 15,0 0-11-15,23 23 20 0,-9-6-12 0,5 5-5 16,4 5 2-16,0 4-10 0,5 2 6 0,2 1-4 16,-1 1 3-16,3-1-6 0,1 1 4 0,-2-2-7 15,2-1 5-15,-1-1-6 0,-4-3 6 0,-3-1-5 16,0-3 3-16,-5-1-4 0,1-4-7 15,-3 2-7-15,-2-4 0 0,0 1-15 16,-16-18 1-16,22 29-25 0,-22-29-12 0,18 23-11 16,-18-23-55-16,15 21-57 0,-15-21-135 0,0 0-192 15,0 0 68-15,0 0 373 0</inkml:trace>
  <inkml:trace contextRef="#ctx0" brushRef="#br0" timeOffset="1234.3967">14474 3193 1088 0,'10'-21'51'16,"-10"21"-17"-16,0 0 23 0,-3-18 30 0,3 18 19 16,0 0-13-16,0 0-22 0,0 0-26 15,0 0-12-15,0 0-3 0,0 0-5 0,0 0-2 16,0 0-6-16,0 0-2 0,0 0-3 0,0 0-2 16,0 0-3-16,0 0-1 0,0 0-3 0,0 0 3 15,0 0 0-15,0 0 0 0,0 0 1 0,0 0 1 16,0 0 1-16,0 0 2 0,0 0 4 0,-1 22-1 15,1-22-1-15,-1 18-1 0,1-18-2 16,-5 25-3-16,5-25-15 0,-11 32 28 16,6-13-24-16,-4 0 27 0,-4 4-11 0,1 0-10 15,-1 0 3-15,-1 0 0 0,1 2 7 0,-2-4-3 16,1 0 3-16,1-2-9 0,0-1 1 0,0-1-4 16,3 0 6-16,10-17-3 0,-19 31 1 0,19-31-2 15,-12 21-2-15,12-21 0 0,-8 17 0 0,8-17 0 16,0 0 0-16,0 0 0 0,0 0 0 15,0 0 0-15,0 0 0 0,0 0 0 0,0 0 0 16,0 0 0-16,0 0 0 0,0 0 0 0,0 0 0 16,0 0 0-16,0 0 0 0,0 0 0 15,0 0 0-15,0 0 0 0,0 0 0 0,0 0 0 16,0 0 0-16,0 0 0 0,0 0 0 0,0 0 0 16,0 0 0-16,0 0 0 0,0 0 0 0,0 0 0 15,0 0 0-15,5 18 0 0,-5-18 0 16,0 0 0-16,28 11 0 0,-28-11 0 0,34 7 0 15,-13-4 0-15,1 1 0 0,1-3 0 0,0 0 0 16,1-1 0-16,-2-1 0 0,0 0 0 0,-1-1 0 16,-3 0 0-16,0 1 0 0,-18 1 0 0,26-3 0 15,-26 3 0-15,0 0 0 0,22-1 0 0,-22 1 0 16,0 0 0-16,0 0 0 0,0 0 0 0,0 0 0 16,0 0 0-16,0 0 0 15,0 0 0-15,0 0 0 0,0 0 0 0,0 0 0 16,0 0 0-16,0 0 0 0,0 0 0 0,0 0 0 15,0 0 0-15,0 0 0 0,0 0 0 0,0 0 0 16,0 0 0-16,0 0 0 0,0 0 0 0,0 0 0 16,0 0 0-16,0 0-30 0,0 0-12 0,0 0-11 15,0 0-21-15,0 0-39 0,30-8-118 16,-30 8-346-16,0 0 25 0,28-16 178 0</inkml:trace>
  <inkml:trace contextRef="#ctx0" brushRef="#br0" timeOffset="3891.0356">11048 5296 662 0,'0'0'127'0,"16"-23"-60"0,-16 23 8 15,0 0 1-15,16-27 5 0,-16 27-8 0,0 0-3 16,0 0-9-16,0 0 0 0,0 0-1 16,0 0-2-16,0 0-6 0,0 0-7 0,0 0-6 15,0 0-13-15,0 0-4 0,0 0-4 0,0 0 4 16,-23 28 2-16,11-9 6 0,-5 3-6 0,-2 5 1 15,-3 4-10-15,1 6 4 0,-4 2-11 16,0 6 8-16,-3 0-12 0,0 2 9 0,-5 0-13 16,-2 2 8-16,-2 0 5 0,1 0-23 0,0-3 23 15,1-2-23-15,4-4 5 0,1-4 8 16,5-5-8-16,4-7 1 0,7-5-13 0,14-19-11 16,-15 21-29-16,15-21-34 0,0 0-44 0,0 0-58 15,0 0-113-15,30-28-198 0,-18-1 37 0,16 10 390 16</inkml:trace>
  <inkml:trace contextRef="#ctx0" brushRef="#br0" timeOffset="4156.6655">10575 5488 1460 0,'0'0'174'15,"-17"4"-133"-15,17-4-22 0,0 0-12 0,0 0-5 16,0 0 6-16,0 0 11 0,0 0 8 0,0 0 4 15,18 8 0-15,-18-8-5 0,27 12-4 16,-9-2-1-16,1 1-5 0,3 2-1 0,2 2-5 16,1 2 1-16,2 0-7 0,1 1 2 0,0-1-6 15,1 2 2-15,-1-1-4 0,-1 1 4 0,-1 0-4 16,-1-1 2-16,-1-1-12 0,-1-4-14 0,3 5 4 16,-4-3-37-16,5 3 17 0,-7-4-37 0,7 7-14 15,-27-21-61-15,48 32-28 0,-48-32-6 16,45 31-64-16,-24-8-133 0,-21-23 1 15,44 34 313-15</inkml:trace>
  <inkml:trace contextRef="#ctx0" brushRef="#br0" timeOffset="4828.5282">11621 6030 399 0,'0'0'48'0,"0"0"-14"16,0 0 2-16,0 0 2 0,21-18-1 15,-21 18-8-15,0 0 2 0,0 0 5 16,16-12 18-16,-16 12 9 0,0 0 7 0,0 0 3 16,0 0 3-16,0 0-2 0,0 0 2 0,0 0-3 15,0 0-6-15,0 0-6 0,0 0-8 0,0 0-7 16,0 0-5-16,10-17-2 0,-10 17-2 0,0 0 0 15,0 0-2-15,0 0-7 0,-3-18 0 0,3 18-2 16,0 0 0-16,0 0 2 0,0 0-2 0,0 0-4 16,-4-17-4-16,4 17-1 0,0 0-2 15,0 0-3-15,0 0 0 0,-17-10-4 0,17 10-2 16,0 0-1-16,-16 0-2 0,16 0 2 0,0 0-2 16,-24 8 1-16,24-8 0 0,-22 10 0 0,22-10 0 15,-24 18 3-15,24-18-2 0,-23 22 3 16,23-22-3-16,-26 25 2 0,26-25-3 0,-27 31 3 15,27-31-2-15,-26 32 5 0,12-15-3 16,14-17 2-16,-23 32-3 0,23-32-6 0,-19 26 0 16,19-26 0-16,-14 23 0 0,14-23 0 0,-6 20 0 15,6-20 0-15,-2 18 0 0,2-18 0 0,2 17 0 16,-2-17 0-16,9 20 0 0,-9-20 0 0,14 21 0 16,-14-21 0-16,20 19 0 0,-20-19 0 0,22 18 0 15,-22-18 0-15,24 15 0 0,-24-15 0 0,24 11 0 16,-24-11 0-16,25 6 0 0,-25-6 0 15,25-3 0-15,-25 3 0 0,31-13-3 0,-12 1-18 16,4-4-7-16,0-6-19 0,6 1-22 16,-2-11-35-16,16 12-63 0,-19-26-134 0,14 17-264 15,-1 5 30-15,-11-7 329 0</inkml:trace>
  <inkml:trace contextRef="#ctx0" brushRef="#br0" timeOffset="6437.9362">18276 5430 1133 0,'0'0'178'0,"0"0"-118"15,-22-13-19-15,22 13-2 0,0 0 4 16,0 0 3-16,-23 1-4 0,23-1-4 0,-20 11-5 16,20-11 0-16,-29 23-4 0,14-4 3 0,-5 1-6 15,-2 6 2-15,-1 2-11 0,-2 6 1 0,-1 2-10 16,0 2 4-16,-2 3-12 0,1-3-8 16,-2 2 24-16,-1-1-27 0,-1-3 23 0,2 1-7 15,1-5-9-15,3-4 6 0,2-4-8 0,2-4-3 16,21-20-14-16,-28 25-10 0,28-25-18 0,0 0-32 15,0 0-48-15,0 0-55 0,0 0-136 0,17-24-156 16,-5 0 39-16,10 5 333 0</inkml:trace>
  <inkml:trace contextRef="#ctx0" brushRef="#br0" timeOffset="6639.1607">17739 5557 1134 0,'0'0'135'15,"-24"-14"-5"-15,24 14-20 0,0 0-22 0,0 0-19 16,0 0-27-16,0 0-17 0,0 0-2 0,0 0 3 15,0 25 5 1,0-25 2-16,22 30-9 0,-5-13-1 0,1 0-8 0,4 1 3 16,2-1-5-16,3 1 0 0,2-1-6 0,2 1-2 15,3 2-6-15,0-3-11 0,1 1 9 0,2-3-11 16,0 1 9-16,0-1-22 0,2 3-11 0,-6-6-43 16,7 11-52-16,-21-22-159 0,18 22-275 0,-8-2 45 15,-4-3 254-15</inkml:trace>
  <inkml:trace contextRef="#ctx0" brushRef="#br0" timeOffset="7394.7175">18799 5886 810 0,'0'0'169'0,"0"0"-98"16,0 0-26-16,0 0-3 0,-6-17 12 15,6 17 1-15,0 0-2 0,0 0-6 0,0 0-3 16,0 0-4-16,0 0 0 0,0 0-1 0,0 0-3 15,0 0-1-15,0 0-2 0,0 0-2 0,0 0-2 16,0 0 0-16,0 0-2 0,0 0 3 0,0 0-3 16,0 0-3-16,0 0-8 0,0 0-3 15,0 0-3-15,-19 0 1 0,19 0 4 0,0 0-3 16,-26 1-1-16,26-1-1 0,-21 4-2 0,21-4 2 16,-22 4-1-16,22-4 0 0,-22 4 1 0,22-4 0 15,-22 5-1-15,22-5 2 0,-20 7-2 0,20-7 2 16,-22 9-1-16,22-9 1 0,-22 11-2 0,22-11 1 15,-21 16-7-15,21-16-3 0,-24 24 0 16,24-24 0-16,-27 30 0 0,12-12 0 16,2 1 0-16,1 3 0 0,0 0 0 0,2 0 0 15,1-2 0-15,3-2 0 0,4-1 0 0,2-17 0 16,5 29 0-16,-5-29 0 0,23 25 0 0,-5-17 0 16,9-2 0-16,6-5 0 0,12-4 0 0,6-8 0 15,12-2-11-15,6-6-33 0,7 0-19 0,-1-8-32 16,9 17-113-16,-18-19-388 0,4 10 8 15,-14 1 147-15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45:44.1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22985 4735 833 0,'0'0'48'0,"9"-17"-18"16,-9 17 6-16,0 0 8 0,0 0 30 0,0 0 11 15,-5-18 3-15,5 18-9 0,0 0-16 0,0 0-13 16,0 0-4-16,0 0-2 0,0 0-5 0,-8-17-1 15,8 17-3-15,0 0-1 0,0 0-3 0,0 0-3 16,0 0-5-16,-17-18-3 0,17 18-5 16,0 0 0-16,0 0-2 0,0 0-2 15,0 0 1-15,-17-14-3 0,17 14-2 0,0 0-1 16,0 0-2-16,-21-7-1 0,21 7 2 0,0 0-1 16,-19-6 3-16,19 6-2 0,0 0 1 0,-25-7 0 15,25 7-1-15,0 0 2 0,-25-10 0 0,25 10-1 16,0 0 2-16,-25-11-3 0,25 11 0 0,0 0-1 15,-24-10 0-15,24 10-2 0,0 0 0 16,-24-8-1-16,24 8 2 0,0 0-1 0,-24-5-1 16,24 5 0-16,-20-2-1 0,20 2 0 15,-23 0 2-15,23 0 0 0,-22 0 2 0,22 0 1 16,-23 1 0-16,23-1 1 0,-23 0-1 0,23 0 1 16,-20 1-1-16,20-1 0 0,0 0 0 0,-23 1-2 15,23-1-1-15,0 0 0 0,-22 2-4 0,22-2 4 16,0 0-2-16,-18 2 1 0,18-2 1 15,0 0-4-15,-17 2 2 0,17-2 0 0,0 0-1 16,0 0 1-16,-22 9-1 0,22-9 1 0,0 0 0 16,-18 7 1-16,18-7 0 0,0 0 0 0,-17 12 0 15,17-12 0-15,0 0 0 0,-22 16 1 0,22-16-2 16,-18 11 3-16,18-11-1 0,-20 13 1 0,20-13-2 16,-20 16 1-16,20-16-2 0,-19 16 2 15,19-16-1-15,-18 14-2 0,18-14 1 16,0 0 0-16,-24 24-1 0,24-24 1 0,0 0 0 15,-22 24 0-15,22-24 0 0,0 0 1 0,-21 23-1 16,21-23 3-16,-12 17-2 0,12-17 4 0,-11 17-3 16,11-17-2-16,0 0 0 0,-12 22 0 0,12-22 0 15,0 0 0-15,-7 22 0 0,7-22 0 0,0 0 0 16,-4 19 0-16,4-19 0 0,0 0 0 16,-5 21 0-16,5-21 0 0,0 0 0 0,-3 19 0 15,3-19 0-15,0 0 0 0,-5 19 0 0,5-19 0 16,0 0 0-16,0 0 0 0,-6 21 0 0,6-21 0 15,0 0 0-15,0 0 0 0,-4 18 0 16,4-18 0-16,0 0 0 0,0 0 0 0,0 0 0 16,1 18 0-16,-1-18 0 0,0 0 0 0,0 0 0 15,0 0 0-15,9 21 0 0,-9-21 0 16,0 0 0-16,0 0 0 0,8 18 0 0,-8-18 0 16,0 0 0-16,5 17 0 0,-5-17 0 0,0 0 0 15,0 0 0-15,4 22 0 0,-4-22 0 0,0 0 0 16,2 17 0-16,-2-17 0 0,0 0 0 0,0 0 0 15,4 19 0-15,-4-19 0 0,0 0 0 0,0 0 0 16,0 0 0-16,13 21 0 0,-13-21 0 16,0 0 0-16,0 0 0 0,18 14-12 0,-18-14 11 15,0 0-13-15,18 12 14 0,-18-12 3 16,0 0-3-16,0 0-1 0,18 15 12 0,-18-15-11 16,0 0 11-16,0 0-10 0,0 0-1 0,19 14-1 15,-19-14 2-15,0 0-1 0,0 0-1 0,0 0 3 16,18 15-3-16,-18-15 2 0,0 0-1 0,0 0 0 15,24 9 0-15,-24-9 0 0,0 0 0 16,23 8-2-16,-23-8 2 0,18 3 0 0,-18-3-1 16,18 5 1-16,-18-5 0 0,18 5 0 0,-18-5 0 15,19 4 2-15,-19-4-3 0,0 0 2 0,23 6 0 16,-23-6-2-16,17 2 2 0,-17-2 0 0,17 2-1 16,-17-2-1-16,17 0 1 0,-17 0-1 0,18-1 2 15,-18 1-1-15,18-5-1 0,-18 5 1 16,23-9 0-16,-23 9-2 0,28-12 3 15,-28 12-1-15,27-12 0 0,-27 12 3 0,26-15-3 16,-26 15 0-16,25-16-10 0,-25 16 8 0,25-12-9 16,-25 12 11-16,21-10 1 0,-21 10-1 0,19-4 0 15,-19 4 12-15,0 0-13 0,19-3 12 0,-19 3-11 16,0 0 0-16,0 0 0 0,0 0-1 0,17 0-1 16,-17 0 1-16,0 0-1 0,0 0 0 15,20-3-2-15,-20 3-1 0,0 0-2 0,20-8-2 16,-20 8-2-16,19-12-2 0,-19 12-2 0,21-17-5 15,-21 17-5-15,24-23-10 0,-24 23-13 16,26-25-18-16,-9 20-24 0,-12-13-41 0,13 20-75 16,-18-2-313-16,0 0 40 0,0 0 124 0</inkml:trace>
  <inkml:trace contextRef="#ctx0" brushRef="#br0" timeOffset="5379.5702">20526 541 877 0,'0'0'17'0,"6"-19"-36"0,-6 19-24 16,2-24 0-16,-2 24 12 0,12-29 2 0,-12 29 14 15,15-30 1 1,-15 30-2-16,18-28 6 0,-18 28 2 0,18-29 4 0,-18 29 4 0,12-24 11 0,-12 24 12 15,0 0 14-15,9-17 10 0,-9 17 3 0,0 0-1 16,0 0-2-16,0 0 1 0,0 0-10 16,0 0 1-16,0 0-2 0,0 0-5 0,0 0 3 15,0 0-8-15,0 0-10 0,0 0-1 0,0 0-6 16,0 0-4-16,0 0 3 0,0 0-1 0,0 0 6 16,28-5 10-16,-10 3-5 0,6 5-2 0,3-6-3 15,5 4-8-15,1-1-1 0,3 2 0 16,4 2-6-16,3-4 4 0,3 5-2 0,-1-5-3 15,4 4 5-15,-1 0-5 0,2-1 3 0,1 2 3 16,2-1-4-16,1 0 1 0,1-3-2 0,3 5 4 16,2 0-2-16,3 4-1 0,3 2 3 0,4-3-4 15,7-2 2-15,1-5-2 0,8-3-4 0,4-1 2 16,6-4 5-16,9-3 12 0,1 2 2 0,4-3 5 16,1-6-5-16,5 2-10 15,-5-3-2-15,4-1-4 0,-3 7-2 0,-4 0 1 16,-4 0 1-16,-4 4-4 0,-6 1 3 0,-5 2-1 15,-5 3-2-15,-8 1 3 0,-7 3 4 0,-7-3 4 16,-8 1-3-16,-8 1 6 0,-6-2-10 0,-6 3-2 16,-4 0 5-16,-7-2-1 0,-6 2 2 0,-17-3 0 15,24 11 0-15,-24-11 6 0,19 9 6 16,-19-9 7-16,24 8 5 0,-24-8-5 0,29 13-3 16,-11-7-7-16,-18-6-5 0,33 11-11 0,-16-5 6 15,2 1 1-15,2 0-2 0,-3-1 6 0,0-1-7 16,-18-5-1-16,28 11-1 0,-28-11 0 0,19 4 2 15,-19-4 0-15,0 0 1 0,0 0 3 16,0 0 0-16,0 0 3 0,0 0-1 0,0 0 4 16,0 0 0-16,0 0-4 0,0 0 3 15,0 0-7-15,0 0 0 0,6 18 0 0,-6-18-7 16,0 0 8-16,-8 30-3 0,6-10 0 0,3 0 1 16,0 6-4-16,-1 0 3 0,2 4 2 0,-2 7 3 15,0 1 24-15,0 1-20 0,-2 3-16 0,1-2 13 16,-2 6-36-16,-1 7 25 0,-2 2 13 0,-3 3-13 15,0 2 14-15,-5 3-15 0,0-1-8 0,-1 2 21 16,-1-1-21-16,2 2 20 0,2 1 1 16,1 1-16-16,2 6 16 0,2-1-13 15,1 2 14-15,2-1-14 0,3-7 15 0,3-2 15 16,2 2-22-16,3-2 23 0,1 0-23 0,0-1-8 16,2-4 13-16,-2 1-13 0,1 2 12 0,-3 0-12 15,0-1 12-15,-1 0-12 0,-2-2-2 0,-1-1 22 16,-2 0-22-16,-4-1 22 0,-1 2-7 15,-1 2-13-15,-1 3 12 0,-3 0-12 0,-1 1 12 16,-1 2-12-16,2-1-1 0,0 1 20 0,2-1-17 16,1-4 19-16,1 1-6 0,3-1-14 0,0-1 11 15,3 2-13-15,2-2 13 0,2-2-12 0,0 0-5 16,4-1 20-16,0 3-18 0,1-3 18 0,1 0-3 16,-1 1-12-16,1 0 11 0,-2 1-13 15,2-1 12-15,-1-1-11 0,-1-1 11 16,0 1 4-16,-2-1-18 0,-2-2 19 0,-1 1-20 15,-2-2 6-15,-2 1 10 0,-2-1-11 0,-1-1 11 16,-2-1-10-16,-2-1 10 0,1 0-11 0,0 0 11 16,-2 0 5-16,1-1-21 0,-1-1 20 0,-1 0-20 15,2-1 6-15,-1-3 10 0,3 1-11 0,0-2 10 16,1-2-10-16,2-2 8 0,0-2-6 0,2-3 5 16,1-3-5-16,0-1 7 0,1-4-8 15,-1 0 8-15,1-4-7 0,-1-1-13 0,0-4 29 16,-1-1-28-16,1-17 29 0,-1 24-12 15,1-24-2-15,0 0 2 0,-4 21-3 0,4-21 3 16,0 0-2-16,0 0 1 0,0 0-1 0,0 0 0 16,0 0 1-16,0 0 0 0,0 0 2 0,0 0-2 15,0 0-1-15,0 0 0 0,0 0-1 16,0 0 2-16,0 0 0 0,0 0 0 0,0 0 1 16,0 0-1-16,0 0-1 0,0 0 0 0,0 0-2 15,0 0 0-15,-6-20 1 0,6 20-3 0,-6-28-11 16,6 28 27-16,-7-24-25 0,7 24 29 0,-11-21-14 15,11 21-3-15,-16-21 2 0,16 21-1 0,-21-21 0 16,21 21 0-16,-24-17 1 0,24 17-2 16,-30-15 2-16,12 9-3 0,-1-2 3 15,0 4-2-15,-2-1 2 0,-2 1-1 0,0 2 0 16,-3-1-1-16,0 1-1 0,-2 1 1 0,-3 1-3 16,2 0 0-16,-1 2-1 0,-2-1 1 0,-2 3 0 15,-1 0 1-15,-3-1 1 0,-1 2 2 0,-1 1-1 16,-3 1 2-16,0 2-2 0,-1-1 1 0,-1 2-1 15,-1 1 2-15,-1 0-2 0,-1 0 2 0,-1 1-4 16,1 0 4-16,-2 0-3 0,1 1-13 16,0 2 32-16,-2-2-30 0,0 1 28 0,0 1-12 15,-1 1-4-15,1-2 5 0,1 1-3 0,-1-1 2 16,0-2-3-16,2 3 2 0,0-2-4 0,3 0 4 16,0 1-3-16,0-1 2 0,0 2-3 15,1-1 4-15,-3 2-4 0,1 1 3 0,3 0-3 16,1 1 4-16,1 1-5 0,-2-1 4 15,3 3-4-15,-2-2 5 0,1 1-6 0,1-2 6 16,-1 0-6-16,-1 1 2 0,1-1-2 0,-2 0 4 16,0 1-3-16,-1-1 4 0,-2-1-5 0,-1 0 3 15,1 0-3-15,-5-1 3 0,-1 1-2 0,1 0-12 16,-1-1 29-16,0 2-28 0,0 0 29 0,-4 1-13 16,-2 1-5-16,-2 2 5 0,1 1-4 0,-2 2 6 15,2 1-5-15,0 0 5 0,2 1-6 16,2 2 4-16,3 0-5 0,0 1 5 15,2 0-6-15,3 1 7 0,-1-1-7 0,1-1 6 16,3 1-6-16,3-2 5 0,2 1-6 0,-4-2 2 16,4 0-8-16,-3-1-12 0,1-2 27 0,2 0-27 15,-3-1 28-15,0-1-11 0,-2-2-2 0,-1 1 6 16,-1 0-3-16,-3-1 5 0,-2-1-2 0,-3 0 3 16,-2-1-3-16,0-1 5 0,-3 0-6 15,-2 0 5-15,0-1-4 0,0 0 4 0,-4 0-2 16,4 0 2-16,-2-2-1 0,1 2 2 0,-1-3-4 15,4 0 4-15,-1 1-4 0,1-3 4 0,3 1-4 16,0-3 3-16,1 1-4 0,1-1 2 16,0-2-1-16,-1-1 1 0,4-1-2 0,-1 0 1 15,0-3 0-15,-1-1-2 0,-1 0-1 16,1-2 0-16,-2-1 0 0,-1-1-1 0,-2 0 3 16,-2-2-1-16,-4 0 0 0,1-1 2 0,-3 0 2 15,-2 1 0-15,-3-1 3 0,0 1-2 0,-2-2 3 16,-1 1 0-16,-2-4 4 0,0 2 0 0,2-3 3 15,-2 1-3-15,2-2 4 0,2-1-5 0,1-1 3 16,5 1-2-16,-1-3 1 0,4 3-3 0,1-3 0 16,2 1-5-16,1-2 1 0,-1-1-5 15,2 2 3-15,-1-1-4 0,2 0 3 0,-2-2-6 16,0-1 4-16,0 1-3 0,-2 0 5 0,1-1-4 16,0 0 6-16,3-2-5 0,0 0-13 15,-1-1 29-15,3-1-27 0,0-1 27 0,-1-2-9 16,1 2-5-16,0-2 6 0,-1 3-4 0,2-2 6 15,-1 2-5-15,0 2 7 0,2 1-3 0,-2 0 4 16,1 2-2-16,-1 1 2 0,1 2-4 16,-1 1 1-16,-1 5-3 0,0 1-1 0,0 2-2 15,0 1-1-15,-2 2-1 0,1 2 0 0,-1 2-2 16,-4 1 1-16,0 1-1 0,-1 4-1 0,-4 0 2 16,2 2 0-16,-3 0 3 0,2 1-2 0,4-1 3 15,-2 1-1-15,4-1 1 0,4 1-1 0,4-3 1 16,3 1-4-16,4-1 3 15,3-1-4-15,4 0-1 0,5-2-5 0,2 1-2 16,6 1-6-16,-1-3-6 0,6 4-11 0,-3-3-17 16,24-3-33-16,-43 9-66 0,35 9-82 0,-23-7-225 15,11-5-50-15,9 14 216 0</inkml:trace>
  <inkml:trace contextRef="#ctx0" brushRef="#br0" timeOffset="8152.5903">9385 3081 1374 0,'-26'-6'135'16,"-2"3"-108"-16,-6-4-10 0,1 0-12 0,-1 0-4 15,0 1-2-15,-1-1 5 0,3 1-2 0,-2 0 2 16,0-1-1-16,-1 1 3 0,-2-1 0 0,0 0 1 16,-3 2-1-16,-3-1-1 0,-1 2-3 15,-2-1 1-15,-1 1-3 0,-5 3 2 0,-1-2 0 16,-5 2 3-16,-1 2 4 0,-3 1 6 0,3 1 2 16,-6 1-3-16,2 1 0 0,-3 0-4 0,2-1-1 15,-2 1 0-15,2 0 1 0,-2 0-4 0,4-1-1 16,2-2 0-16,6 0-1 0,-1 0-1 0,3-1 1 15,1-1-1-15,1-1-2 0,2-1 0 16,2 0-1-16,1-2 1 0,4 2-2 16,1-2 1-16,1-1-1 0,1 2 0 0,5-2 3 15,1-1 1-15,4 1 0 0,3-2 4 0,3 1-2 16,3-3 1-16,0 3-2 0,2 0 0 0,17 6-2 16,-30-9 1-16,30 9-1 0,-22-8 0 0,22 8-1 15,-18-7 0-15,18 7 0 0,0 0 1 0,-17-5-1 16,17 5-1-16,0 0-1 0,0 0 2 15,0 0-1-15,0 0 1 0,0 0 0 0,0 0-2 16,0 0 0-16,0 0-1 0,0 0-1 0,0 0 0 16,0 0 0-16,0 0 0 0,0 0 1 0,0 0 0 15,20-7 2-15,2 3 1 0,8-1-1 0,6-3 0 16,4 0 0-16,8-5 1 0,3 0-2 0,6 0 4 16,4-2-4-16,2 0 5 0,3-1-5 15,0 0 3-15,3 0-3 0,-3 2 1 16,0 1-1-16,1 2 2 0,-5 1-2 0,1 2 3 15,-2-1-4-15,-3 3-1 0,-2 0-2 0,-3 1 1 16,-2 3 1-16,-5-2 3 0,-1 2-1 0,-6-1 1 16,-3 1 0-16,-2 1 0 0,-4-2 0 0,-2 1 1 15,-5 1-1-15,-3-1 1 0,-3 1 0 0,-17 1-1 16,26-2 1-16,-26 2 0 0,0 0 1 16,21-3 2-16,-21 3 2 0,0 0 1 0,0 0 1 15,0 0-2-15,0 0 1 0,0 0-1 16,0 0 1-16,0 0-2 0,0 0 1 0,0 0-2 15,0 0-1-15,0 0 2 0,0 0-2 0,0 0 1 16,0 0-1-16,0 0-1 0,0 0-1 0,-17 14-4 16,17-14 2-16,-32 13-3 0,9-2 0 0,-4 3 0 15,-5 1 3-15,-2 1-3 0,-1-2 6 16,0-1-3-16,-2 0 4 0,-2-3-3 0,1 0 2 16,-1 0-2-16,-3-2 1 0,2 1-2 0,-1-2 4 15,-1-2-1-15,4 1 2 0,-1-3-1 0,0 1 0 16,1 0 0-16,-1-2 1 0,3-1 1 0,2 1 2 15,1-1-2-15,1 0 1 0,0-1-1 0,1 1 0 16,0-1-2-16,1 1-1 0,2 1-1 16,1-1 0-16,1 1-1 0,-1 2 1 15,1 0-3-15,3-1 1 0,-1 3-1 0,2-1 1 16,0 1-3-16,4 0 3 0,0-1-4 0,18-5 2 16,-28 10 0-16,28-10 1 0,-21 7 1 0,21-7-1 15,0 0 2-15,-18 6 0 0,18-6-2 0,0 0 3 16,0 0-1-16,0 0 0 0,0 0 0 0,-17 7 1 15,17-7-1-15,0 0 1 0,0 0-2 16,-23 10 0-16,23-10-1 0,-26 8 1 0,26-8-1 16,-34 12 2-16,15-4 0 0,-2-1 0 0,-1 0 0 15,0 0 2-15,0 1-3 0,1-2 3 0,2-1-2 16,2-2 1-16,17-3-1 0,-24 6 2 0,24-6 0 16,0 0 0-16,-19 3 0 0,19-3 0 15,0 0 0-15,0 0-1 0,0 0-1 0,0 0 0 16,0 0 0-16,0 0 0 0,0 0 0 15,0 0-1-15,0 0 1 0,0 0 0 0,0 0-1 16,0 0 2-16,0 0-1 0,0 0 1 0,0 0-1 16,0 0 1-16,0 0-1 0,0 0 0 0,0 0 1 15,0 0-1-15,0 0 1 0,0 0 0 0,0 0 0 16,0 0-1-16,0 0 0 0,0 0 0 0,0 0-1 16,0 0 1-16,0 0 1 0,0 0-1 0,0 0 0 15,0 0 0-15,0 0-1 0,0 0 1 16,0 0 0-16,0 0 0 0,0 0 1 15,0 0 0-15,0 0-1 0,0 0 0 0,0 0 0 16,0 0 0-16,0 0 1 0,0 0 0 0,0 0 3 16,17-3 0-16,-17 3 0 0,0 0-1 0,0 0-1 15,0 0-2-15,0 0 1 0,0 0 0 0,0 0-1 16,0 0 2-16,21 20-1 0,-21-20 1 16,0 0-2-16,26 26 2 0,-26-26-4 0,24 29 4 15,-9-11-3-15,0 2 2 0,5 3-3 0,1 1 4 16,0 1-5-16,3 1-8 0,-4-3 23 0,3 0-24 15,0 1 24-15,2 1-10 0,1 1-4 0,0-1 5 16,1 0-5-16,0 0 6 0,-2-1-6 16,2-1 6-16,-3-1-6 0,-2-2 4 0,0 1-3 15,-3-1 2-15,1 0-1 0,-3-2 5 16,-3 0-2-16,1-1 4 0,-15-17-2 0,24 30 1 16,-24-30-3-16,20 24 2 0,-20-24-3 0,17 22 1 15,-17-22-1-15,18 21 1 0,-18-21-1 0,17 16 1 16,-17-16-1-16,0 0-1 0,21 19-1 0,-21-19 0 15,0 0 0-15,19 12 0 0,-19-12-2 0,0 0 0 16,19 11-5-16,-19-11-5 0,0 0-8 0,0 0-7 16,0 0-12-16,0 0-9 0,0 0-26 15,0 0-33-15,18 13-90 0,-18-13-95 0,-17-18-260 16,17 18 17-16,-25-22 460 0</inkml:trace>
  <inkml:trace contextRef="#ctx0" brushRef="#br0" timeOffset="23968.6287">2904 11259 749 0,'0'0'96'0,"0"0"-13"15,-10-17-21-15,10 17-6 0,0 0-4 0,0 0 2 16,0 0-1-16,0 0-1 0,0 0-11 0,0 0-9 16,0 0-11-16,0 0-3 0,-4 21-3 0,4-21 0 15,-2 28-5-15,2-9-3 0,-4 2-7 0,1 2 2 16,-1 3 9-16,-1 2-14 0,0 2 13 0,-2-1-31 16,0-1 13-16,-2-1-13 0,2-2 3 15,-2-3-18-15,8 2-12 0,1-24-12 0,-3 36-38 16,3-36-14-16,2 22-55 0,-2-22-41 0,0 0-181 15,0 0 140-15,0 0 249 0</inkml:trace>
  <inkml:trace contextRef="#ctx0" brushRef="#br0" timeOffset="24140.5121">2918 11040 1316 0,'-25'-4'80'0,"25"4"-10"0,-27 2-26 15,27-2-14-15,0 0 2 0,0 0-3 0,0 0-3 16,0 0-8-16,0 0-19 0,0 0-17 0,0 0-18 16,0 0-11-16,0 0-17 0,0 0-10 15,0 0-26-15,15-21-97 0,5 12-289 16,6 11 19-16,-9-12 313 0</inkml:trace>
  <inkml:trace contextRef="#ctx0" brushRef="#br0" timeOffset="24484.2598">3648 10993 1135 0,'0'0'55'0,"-22"-26"-30"16,22 26-4-16,-18-29 3 0,6 12 11 15,12 17 9-15,-25-27 7 0,25 27-14 0,-31-22-4 16,31 22-13-16,-31-13 0 0,31 13 7 0,-29-5-1 15,29 5-5-15,-31 4-5 0,31-4-9 16,-31 12-2-16,31-12 0 0,-26 22-2 0,13-5 2 16,0 4-6-16,1 6 7 0,0 4-8 0,1 4 6 15,0 8-8-15,1 1 8 0,2 5-12 0,-1 0 11 16,0 3-10-16,3-2 6 0,4 0-25 0,-3-8-21 16,10 3 3-16,-7-11-49 0,12 2 11 0,-8-13-27 15,14 2-14-15,-16-25 3 0,24 26-3 16,-24-26 18-16,25 9 0 0,-25-9 36 0,22-5 21 15,-22 5 1-15,16-23-59 0,-16 23-126 16,9-35 103-16,-9 35 129 0</inkml:trace>
  <inkml:trace contextRef="#ctx0" brushRef="#br0" timeOffset="24624.8985">3326 11337 611 0,'0'0'269'0,"-31"-11"-124"0,5 0-9 0,26 11-12 16,-36-7-17-16,36 7-11 0,-23-2-24 15,23 2-17-15,0 0-16 0,0 0-16 0,0 0-13 16,0 0-8-16,0 0-3 0,0 0-2 0,0 0 2 15,20-3 0-15,-1 2 0 0,6-1-3 0,4 1-14 16,0-5-18-16,10 5-27 0,-9-11-51 0,19 15-88 16,-19-11-196-16,10-1-103 0,8 13 156 15</inkml:trace>
  <inkml:trace contextRef="#ctx0" brushRef="#br0" timeOffset="25046.7843">4256 10928 1175 0,'0'0'43'16,"-14"-19"-17"-16,14 19 5 0,-14-19 21 0,14 19 2 15,0 0 2-15,0 0-10 0,-22-21-16 0,22 21 2 16,-17-8-2-16,17 8-6 0,-19-1-4 0,19 1-7 16,-18 4-5-16,18-4 0 0,-19 7 0 0,19-7-1 15,-24 16 0-15,24-16 5 0,-29 29-3 0,13-9 6 16,0 5-4-16,0 5 6 0,-2 2-7 15,1 8 8-15,0 1-13 0,1 5 7 16,3 0-14-16,1 0 7 0,3 1-10 0,2-2 9 16,2-1-14-16,3-4-13 0,3-4 15 0,0-5-38 15,8 1 12-15,-6-10-30 0,12 5-30 0,-15-27-24 16,30 34-51-16,-30-34-28 0,33 10-132 0,-9-2-105 16,-24-8 180-16,41-9 254 0</inkml:trace>
  <inkml:trace contextRef="#ctx0" brushRef="#br0" timeOffset="25236.9097">3885 11279 1287 0,'-24'-8'98'0,"24"8"-20"0,-17-1-16 16,17 1-17-16,0 0-9 0,0 0-15 0,0 0-9 16,0 0-3-16,0 0-5 0,0 0 2 15,0 0 4-15,27 1 0 0,-9-3 0 0,1 1-5 16,3-4-4-16,0 0-9 0,6 3-18 0,-4-7-23 15,9 7-29-15,-7-10-36 0,13 13-39 0,-16-13-38 16,18 14-26-16,-14-9-54 0,0-3-96 16,12 19 148-16,-22-19 219 0</inkml:trace>
  <inkml:trace contextRef="#ctx0" brushRef="#br0" timeOffset="25597.3373">4398 11237 874 0,'0'0'148'0,"0"0"-49"16,-21 4-33-16,21-4-14 0,0 0-17 0,-8 17 10 15,8-17-1-15,-7 18 2 0,7-18-1 0,-10 27-16 16,10-27-5-16,-7 34 10 0,2-17-6 0,3 4 5 16,-3-1-10-16,2 0-18 0,-3 1 32 15,4-1-32-15,-3-1 26 0,3-1-13 0,2-18-6 16,-5 25 6-16,5-25-7 0,0 0-2 0,-3 22-4 16,3-22-2-16,0 0 0 0,0 0-1 0,0 0-1 15,0 0-1-15,0 0 0 0,0 0 2 0,14-18 2 16,-7 1-1-16,4-5-13 0,1-5 26 15,1-2-26-15,2 2 25 0,0-1-11 0,-2 1-6 16,-2 2 5-16,-4 1-5 0,-2 2 8 16,-1 0-5-16,-3 3 7 0,0 0-5 0,-1 19 5 15,-2-27-1-15,2 27 4 0,0 0 2 0,-5-18 0 16,5 18-3-16,0 0-4 0,0 0-5 0,0 0-4 16,0 0-8-16,0 0-4 0,0 0-1 0,0 0-4 15,0 0-1-15,28 19-8 0,-28-19-15 0,34 8-22 16,-34-8-16-16,42 6-24 0,-25-12-23 15,15 16-38-15,-32-10-39 0,46-2-116 0,-17 10-110 16,-29-8 207-16</inkml:trace>
  <inkml:trace contextRef="#ctx0" brushRef="#br0" timeOffset="25975.7462">4700 11303 1214 0,'-28'8'123'0,"28"-8"-80"0,0 0-11 16,4 21 7-16,-4-21 3 0,0 0 1 0,0 0-1 15,22 19-5-15,-22-19-5 0,20 6-8 16,-20-6-7-16,31 1-4 0,-31-1 0 0,35-3 0 16,-16-1 1-16,3-2-1 0,-1 0-3 15,1-2-7-15,-3-1 1 0,1 1-5 0,-2-1 2 16,-18 9-1-16,27-17 0 0,-27 17 1 0,0 0 0 15,18-22 1-15,-18 22 3 0,0 0-3 0,-4-19 3 16,4 19-3-16,0 0-4 0,-23-22-3 0,23 22-3 16,-26-12-2-16,9 7 5 0,-2 3 1 0,-1 1 4 15,-1 1 3-15,-1 3-2 0,1 3 4 0,1 1 0 16,3 2 2-16,17-9 0 0,-31 20 3 16,31-20-8-16,-23 26 1 0,15-9-3 0,2 0 0 15,1 0-2-15,3 0 4 0,2-17-5 0,3 33 3 16,-3-33-4-16,14 27-2 0,-14-27-15 15,26 21-13-15,-8-9-21 0,-18-12-59 0,45 15-75 16,-45-15-104-16,40-15-241 0,-8 15 45 0,-11-18 434 16</inkml:trace>
  <inkml:trace contextRef="#ctx0" brushRef="#br0" timeOffset="26449.8978">5253 11177 1360 0,'0'0'71'0,"-23"6"-27"0,23-6 1 0,-24 16 9 16,7-7-5-16,4 8-5 0,-9 0-8 16,3 5-3-16,-1 0-11 0,-1 6 2 0,-1-3-4 15,3 4 6-15,-3 0-5 0,4 1-15 0,-1-1 22 16,5 0-28-16,-1-2 21 0,3-4-5 0,1-4-9 16,11-19 2-16,-8 26-6 0,8-26-4 0,0 0-1 15,0 0-1-15,0 0 1 0,25 12 3 0,-25-12-1 16,29-13 1-16,-10-1 6 0,1-3-8 0,2-3 6 15,0-2-2-15,-1-3-8 0,1 0 25 16,-4 0-22-16,-1 1 23 0,-1 1-13 0,-2 2-5 16,-3 2 3-16,-11 19-5 0,16-30 3 0,-16 30-4 15,10-21 2-15,-10 21-1 0,0 0 0 0,0 0 1 16,0 0 0-16,0 0 1 0,0 0-4 0,0 0 0 16,0 0-2-16,-5 32 3 0,-1-9-1 0,-3 7 4 15,-4 4 5-15,-2 6-18 16,-3 1 18-16,-1 5-22 0,-3 1 9 0,-3 4 8 15,2-1-14-15,-2 1 13 0,0-1-8 0,1-3 6 16,0-1-1-16,2-4 5 0,2-7-4 0,6-2 6 16,3-8-5-16,6-8-8 0,5-17 6 0,-1 18-10 15,1-18 10-15,0 0 12 0,19 3-11 0,-19-3 11 16,37-22-9-16,-11-2-4 0,7-10 5 0,4-7-7 16,7-6 0-16,3-4-9 0,5 3-4 15,-4-4-22-15,0 7-15 0,-9-8-58 0,12 20-117 16,-26-14-367-16,11 2 1 0,-3 6 258 0</inkml:trace>
  <inkml:trace contextRef="#ctx0" brushRef="#br0" timeOffset="27106.1834">6091 10900 1151 0,'0'0'157'0,"0"0"-83"0,0 0-12 15,17-16-10-15,-17 16-7 0,0 0-8 16,0 0-2-16,0 0 0 0,0 0-2 0,0 0-4 15,0 0-9-15,0 0-9 0,3 25 3 0,-11-4-3 16,-1 8 11-16,-8 2-6 0,0 5 9 0,-5-1-8 16,0 7 8-16,-2-2-5 0,0 1 7 0,1-3-6 15,3-6 5-15,1-3-10 0,6-2 4 16,1-5-6-16,5-5-2 0,7-17-3 0,-6 23-2 16,6-23-6-16,0 0 2 0,0 0-4 15,14 18 0-15,-14-18 0 0,26 1-2 0,-8-5 1 16,5-3-1-16,6-2-6 0,3-6-6 0,6 2-9 15,-1-5-12-15,5 4-9 0,-5-3-15 0,5 9-19 16,-10-10-27-16,15 15-61 0,-23-17-99 0,10 9-267 16,4 5 19-16,-13-10 333 0</inkml:trace>
  <inkml:trace contextRef="#ctx0" brushRef="#br0" timeOffset="27887.4382">6590 11167 1508 0,'0'0'84'0,"-23"-1"-28"0,23 1-3 0,0 0-4 16,-23 4-12-16,23-4-5 0,-21 7-2 15,21-7-4-15,-24 12 0 0,24-12-3 0,-25 18 1 16,25-18-2-16,-26 27-1 0,11-10-5 0,0 1-1 16,2 0-6-16,1 1 1 0,1 0-8 0,2-1 2 15,9-18-4-15,-8 28 0 0,8-28 0 0,2 20 0 16,-2-20 0-16,0 0 0 0,23 21-1 0,-23-21-3 15,27 6-5-15,-10-9 0 0,4-2-2 16,1-4-3-16,2-6 1 0,-1-4-7 16,3-3 0-16,-2-2-3 0,0-1 6 0,-2-2-3 15,-1 2 3-15,-5-2-3 0,-2 4 7 0,-4 1-2 16,-4-1 10-16,-1 1-1 0,-5 3 8 0,0 2-1 16,0 17 5-16,-7-20-1 0,7 20 3 0,0 0 3 15,0 0 3-15,-21-14 2 0,21 14-4 0,0 0-2 16,-22 11-5-16,22-11-1 0,0 0-2 15,-19 28 0-15,19-28 1 0,-4 22 1 0,4-22-3 16,6 23 2-16,-6-23-3 0,17 19 1 0,-17-19-1 16,27 10 3-16,-8-7 4 0,3-1 2 0,1-5 0 15,3 2-1-15,-2-4-3 0,1 0-1 16,-1-1 1-16,-1 0-1 0,-2 0 0 0,-4 0-2 16,-17 6 1-16,26-12 2 0,-26 12 3 0,0 0-2 15,20-10 3-15,-20 10-1 0,0 0-1 16,0 0 2-16,0 0-1 0,0 0-4 0,0 0-4 15,0 0 0-15,0 0 0 0,0 0 0 0,0 0 0 16,-13 22 0-16,13-22 0 0,-16 30 0 0,6-9 0 16,0-1 0-16,3 0 0 0,1-2 0 0,2 0 0 15,4 0 0-15,0-18 0 0,4 32 0 0,-4-32 0 16,12 25 0-16,-12-25 0 0,20 19 0 0,-20-19 0 16,32 13 0-16,-10-13 0 15,4-2 0-15,1-3 0 0,1-3 0 0,0-2 0 16,-4-3 0-16,-1 1 0 0,0-3 0 0,-2 0 0 15,-2 0 0-15,-1 1 0 0,-18 14 0 0,24-25 0 16,-24 25 0-16,0 0 0 0,14-16 0 0,-14 16 0 16,0 0 0-16,0 0 0 0,0 0 0 0,0 0 0 15,0 0 0-15,0 0 0 0,-13 26 0 16,13-26 0-16,-11 35 0 0,7-15 0 0,2-1-7 16,2-19 2-16,1 30 6 0,-1-30-2 0,10 26 1 15,-10-26-10-15,19 14 3 0,-19-14-3 0,26 4 3 16,-26-4 11-16,28-11-1 0,-28 11 10 0,32-21-7 15,-32 21 5-15,31-28-2 0,-31 28-9 16,23-33 0-16,-12 13 0 0,-3 0 0 0,1 2 0 16,-3-3 0-16,0 0 0 0,-3 0-17 15,3-1-44-15,-9-10-68 0,3 32-218 0,15-37-285 16,-12 14 25-16,-1 4 354 0</inkml:trace>
  <inkml:trace contextRef="#ctx0" brushRef="#br0" timeOffset="28309.2908">5812 11663 1588 0,'0'0'80'0,"0"0"-38"0,0 0-5 0,0 0-8 15,2 21-2-15,-2-21-6 0,-18 36-2 0,1-11-6 16,-4 7 0-16,-4 2-9 0,-3 6 3 0,-4 3-6 16,-1 3 7-16,-2 2-10 0,0 0-4 0,1-2 17 15,-2-3-21-15,6-2 16 0,1-3-13 0,4-4-11 16,5-9-6-16,8-3-17 0,12-22-27 0,-11 30-61 16,11-30-74-16,0 0-112 0,0 0-213 15,0 0 50-15,20-10 402 0</inkml:trace>
  <inkml:trace contextRef="#ctx0" brushRef="#br0" timeOffset="28465.5476">5519 11930 1549 0,'0'0'167'15,"0"0"-65"-15,0 0-29 0,0 0-19 16,0 0-16-16,0 0-13 0,0 0-4 0,0 0-4 16,-9 20-16-16,9-20-1 0,17 30 0 0,-17-30 0 15,28 33 0-15,-11-18 0 0,2 1 0 0,3-1 0 16,1-2 0-16,3-3-4 0,4 0-25 0,0-3-43 15,11 5-53-15,-16-22-154 0,18 14-356 0,-5-4 53 16,-3-5 262-16</inkml:trace>
  <inkml:trace contextRef="#ctx0" brushRef="#br0" timeOffset="29121.83">6147 12086 1016 0,'0'0'127'0,"0"0"-30"0,0 0-6 0,0 0-3 16,22-12-15-16,-22 12-14 0,0 0-9 0,0 0-4 16,0 0-3-16,0 0-24 0,17-12 11 15,-17 12-22-15,0 0-2 0,0 0 15 0,0 0-1 16,0 0 0-16,0 0 1 0,0 0-4 0,0 0-19 15,0 0 27-15,0 0-15 0,-5 18 17 0,5-18-13 16,-7 25 0-16,2-8 3 0,5-17-6 0,-13 31 3 16,13-31-3-16,-15 28 0 0,15-28-3 0,-14 28 2 15,14-28-4-15,-9 23 6 16,9-23-6-16,0 0-5 0,-5 21-1 0,5-21 0 16,0 0 0-16,0 0 0 0,7 17 0 0,-7-17 0 15,0 0 0-15,0 0 0 0,24 6 0 0,-24-6 0 16,24-2 0-16,-24 2 0 0,32-7 0 0,-14 1 0 15,1 1 0-15,-1-1-8 0,3 0-23 0,-1-2-18 16,3 6-24-16,-23 2-57 0,52-2-180 0,-30-4-288 16,2 3 9-16,4 6 331 0</inkml:trace>
  <inkml:trace contextRef="#ctx0" brushRef="#br0" timeOffset="29759.8739">7113 11649 806 0,'7'21'285'0,"-7"-21"-163"0,0 0-31 0,-6 20-17 16,10-1-2-16,-4-19-18 0,-3 41-5 15,-2-19-7-15,3 6-1 0,-4-4-14 0,2 1-5 16,-1 1-14-16,1-2 1 0,-1 0-8 0,0-1 1 0,0 0-4 0,0-1 1 15,1 0-15 1,0-4-4-16,5 0-7 0,-1-18-32 0,1 29-18 16,-1-29-55-16,7 21-45 15,-7-21-43-15,0 0-110 0,37 9-74 0,-37-9 165 0</inkml:trace>
  <inkml:trace contextRef="#ctx0" brushRef="#br0" timeOffset="30524.0475">7385 11897 1230 0,'0'0'170'15,"0"0"-75"-15,-19-19-33 0,19 19-6 16,0 0-11-16,0 0-13 0,-20 2-3 16,20-2-6-16,0 0-6 0,-22 17-1 0,22-17-1 15,-12 23 2-15,12-23-4 0,-12 35 8 0,6-16-4 16,2 2 4-16,1-3-2 0,0 0-1 0,3-1-9 16,0-17-15-16,4 25 23 0,-4-25-30 0,10 19 29 15,-10-19-15-15,0 0 0 0,18 19-1 0,-18-19-2 16,0 0 0-16,25 0-1 15,-25 0 2-15,24-12-1 0,-24 12 1 0,21-23-11 16,-21 23 24-16,25-37-24 0,-13 16 25 0,-1-5-10 16,0 1-5-16,-3-1 5 0,-2 2-4 0,-1 1 2 15,-2 1-6-15,-2 4 3 0,-2 1-5 16,1 17 5-16,-5-23-2 0,5 23 4 0,0 0-1 16,0 0-1-16,-18-14-1 0,18 14-4 0,0 0-3 15,0 0 2-15,0 0 3 0,-20 24-1 16,20-24 8-16,-1 23-5 0,1-23 3 0,6 21 0 15,-6-21-3-15,20 15 0 0,-20-15 0 0,30 11-1 16,-11-8 3-16,2-3 1 0,2-2 0 0,1-1 1 16,1-1 0-16,-1 0 1 0,0 1-2 0,1-1 2 15,-5-1-2-15,0 2 2 0,-20 3 0 0,27-6 0 16,-27 6 1-16,0 0 5 0,0 0 2 0,0 0 4 16,0 0 4-16,0 0-2 0,0 0-2 15,0 0 1-15,0 0-5 0,0 0 0 16,0 0-3-16,0 0-5 0,0 0-1 0,0 0-3 15,0 0 0-15,0 0-1 0,-17 26 3 0,17-26-3 16,-11 28 4-16,8-11-3 0,0 0 4 0,1 0-4 16,1 0 2-16,2 0-1 0,2 0 2 0,-3-17-4 15,10 25-11-15,-10-25 13 0,15 18-12 16,-15-18 25-16,21 9-12 0,-21-9 14 0,24 1-18 16,-24-1-11-16,26-6 13 0,-26 6-15 0,28-15 30 15,-28 15-12-15,27-24 14 0,-27 24-12 0,23-30-3 16,-12 13 3-16,-11 17-3 0,18-31 4 0,-18 31-4 15,16-31 2-15,-16 31-3 0,13-27 0 16,-13 27 1-16,11-19 1 0,-11 19-1 0,0 0-1 16,0 0-1-16,0 0-2 0,0 0-5 15,0 0 3-15,0 0-2 0,0 0 3 0,10 26 6 16,-11-8-4-16,-2 1 6 0,1 3-5 0,0 0 4 16,1-2-5-16,2-1 3 0,3-3-2 0,-4-16-12 15,11 23 13-15,-11-23-18 0,18 15 32 0,-18-15-18 16,23 4 13-16,-23-4-6 0,24-3-16 0,-24 3 20 15,21-12-9-15,-21 12 24 0,22-24-13 0,-22 24 8 16,20-34-12-16,-9 12-3 0,-2-1 1 16,1-1-8-16,-1 0-5 0,-2 0-21 15,1 3-24-15,-9-7-50 0,1 28-155 0,15-30-347 0,-18 11 27 16,3 19 273-16</inkml:trace>
  <inkml:trace contextRef="#ctx0" brushRef="#br0" timeOffset="31097.4143">5858 12593 857 0,'-6'-19'186'0,"6"19"-23"0,0 0-37 0,0 0-21 16,0 0-20-16,0 0-17 0,0 0-13 16,0 0-15-16,0 0-15 0,-8 17-10 0,8-17-7 15,-11 24 4-15,2-6-2 0,-3 5 4 0,-4 1 12 16,-1 4-30-16,-4 2 25 0,-3 2-29 0,-1-1 6 16,-1 1 7-16,0-3-9 0,1-3 5 0,2-2-11 15,2-7-3-15,4 2-12 0,0-9-11 0,17-10-18 16,-23 14-11-16,23-14-31 0,0 0-37 0,0 0-61 15,0 0-83-15,-8-31-182 0,8 31 53 16,11-41 371-16</inkml:trace>
  <inkml:trace contextRef="#ctx0" brushRef="#br0" timeOffset="31269.9611">5615 12691 1051 0,'-15'-17'202'0,"15"17"-34"0,0 0-54 16,0 0-3-16,0 0-24 0,0 0-25 0,0 0-15 15,0 0-17-15,4 18 10 0,-4-18-12 0,12 18 21 16,-12-18-22-16,24 21 4 0,-6-11-31 15,3-2 0-15,6-2 0 0,1-1 0 0,2-3 0 16,3 0 0-16,-1-2 0 0,2 0 0 0,-3-4-24 16,6 4-20-16,-3-6-22 0,8 11-43 0,-16-20-132 15,6 19-372-15,-1-2 41 0,-7 0 195 0</inkml:trace>
  <inkml:trace contextRef="#ctx0" brushRef="#br0" timeOffset="31957.4665">6594 12893 509 0,'0'0'146'0,"0"0"-54"0,17 1-14 0,-17-1 5 16,0 0-1-16,0 0 6 0,0 0-1 0,-2-19 3 15,2 19-4-15,0 0-10 0,0 0-12 16,0 0-5-16,0 0-7 0,2-21-3 0,-2 21-3 16,0 0-8-16,0 0-6 0,0 0-5 0,-4-19-3 15,4 19 0-15,0 0 0 0,-12-18 1 0,12 18-2 16,0 0-3-16,-20-16-1 0,20 16-3 0,-19-8-2 16,19 8 2-16,-27-5-1 0,27 5 2 0,-33 2-1 15,16 1-6-15,0 2-10 0,-2 2 0 16,1 2 0-16,-4 1 0 0,1 3 0 15,-1 1 0-15,1 0 0 0,2 2 0 0,2 0 0 16,1 1 0-16,3 2 0 0,3-1 0 0,1 3 0 16,5-2 0-16,0 0 0 0,4 3 0 0,4-5 0 15,0 2 0-15,-4-19 0 0,24 29 0 0,-7-18 0 16,6-5 0-16,5-1 0 0,6-5 0 0,1-2 0 16,6-4 0-16,-1-6 0 0,7 0-49 15,-5-11-48-15,17 11-98 0,-24-8-401 0,17-5-12 16,-3-1 107-16</inkml:trace>
  <inkml:trace contextRef="#ctx0" brushRef="#br0" timeOffset="32707.5678">7438 12398 1404 0,'0'0'64'16,"0"0"-52"-16,0 0-9 0,0 0 8 0,-9 25 12 16,9-25 12-16,-15 31 16 0,2-12-4 0,3 7 2 15,-5-2-15-15,4 5-1 0,-5 0-5 16,4 4 5-16,-4-3-5 0,2 5-13 0,1-2 20 15,1 1-25-15,-3-2 20 0,2 0-11 0,1-5-8 16,2-1 2-16,3-6-5 0,1-3 0 0,6-17-6 16,-4 22 0-16,4-22-4 0,0 0 2 15,0 0-1-15,0 0-1 0,0 0 2 0,21 12 0 16,-21-12 1-16,19-12 3 0,-19 12 3 0,31-28-4 16,-12 9 3-16,2-4-8 0,2 1 3 15,-1-1-6-15,0 3 6 0,-5 3-2 0,-17 17 0 16,26-27 2-16,-26 27 2 0,20-13-2 0,-20 13 1 15,0 0-1-15,0 0-1 0,0 0 1 0,0 0-1 16,0 0 0-16,0 0 1 0,0 0-1 0,7 17 0 16,-7-17 1-16,0 29-2 0,-1-11 2 0,0 1-2 15,-1 1 2-15,2 3-11 0,-1-4 1 0,1 2-11 16,1-3 1-16,3 0-5 16,-4-18-2-16,11 30-10 0,-11-30-7 0,18 23-11 15,-18-23-13-15,25 15-9 0,-25-15-12 0,28 1-19 16,-28-1-27-16,34-16-44 0,-23-5-52 0,12 3-113 15,5 9-51-15,-19-23 225 0</inkml:trace>
  <inkml:trace contextRef="#ctx0" brushRef="#br0" timeOffset="32895.0712">7732 12753 606 0,'16'-23'221'15,"-20"2"-32"-15,4 21-17 0,1-23-14 0,-1 23-29 16,0 0-46-16,0 0-8 0,-2-17-22 0,2 17 4 16,0 0-11-16,0 0-9 0,0 0-21 0,0 0-22 15,1 22 26-15,-1-22-29 0,-1 33 32 0,0-9-14 16,-2 0-1-16,1 2 10 0,-1 0-9 15,1 0 6-15,-1-2-11 0,2-2-1 0,1-3-5 16,1-2 3-16,3 0-7 0,-4-17-4 16,9 23-12-16,-9-23-10 0,0 0-11 0,0 0-14 15,29 19-28-15,-29-19-57 0,31-14-146 0,-10-6-259 16,-1-8 25-16,9 7 342 0</inkml:trace>
  <inkml:trace contextRef="#ctx0" brushRef="#br0" timeOffset="33051.3824">7874 12397 1587 0,'-33'9'51'0,"33"-9"-26"15,0 0-17-15,0 0-9 0,0 0-13 0,0 0-6 16,0 0-13-16,-7 19-10 0,7-19-34 0,0 0-33 16,34 29-65-16,-34-29-97 0,17 5-186 0,6 12 25 15,-23-17 399-15</inkml:trace>
  <inkml:trace contextRef="#ctx0" brushRef="#br0" timeOffset="33629.45">8159 12638 1220 0,'-31'-5'79'16,"31"5"-16"-16,-22-7 2 15,22 7 1-15,-21-3-13 0,21 3-6 0,-28 5-1 16,28-5 0-16,-30 18-3 0,30-18-14 0,-30 29 33 15,15-8-30-15,1-2 22 0,0 6-19 0,3-4-14 16,2 1 6-16,1-3-10 0,4 0 3 0,4-19-10 16,-3 25-3-16,3-25-5 0,9 19 1 0,-9-19-3 15,0 0 0-15,26 16 0 0,-26-16 0 0,28 0-4 16,-8-2 0-16,1-6 3 0,0-3 2 16,1-2 1-16,0-3-3 0,0-2 1 0,0-1 1 15,-1 0 0-15,-3-2-3 0,-1 3 4 0,-2 1-6 16,-3 0-9-16,-12 17 22 0,17-27-23 15,-17 27 23-15,0 0-8 0,8-19-2 0,-8 19 2 16,0 0-1-16,0 0 1 0,0 0-1 0,0 0-4 16,0 0 0-16,0 0-2 0,-16 29-7 15,8-11 23-15,-4 6-16 0,0 5 17 0,-3 4-7 16,-2 3-3-16,0 5-1 0,-1 7-2 0,-3 4 6 16,2 3-10-16,-1 1 13 0,-1-2-9 0,3-2 10 15,-1-3-2-15,-1-3-10 0,3-3 15 0,1-3-17 16,4-6 13-16,3-5-7 0,0-6 0 0,0-4 0 15,9-19 0-15,-9 26 0 0,9-26 0 0,0 0 0 16,0 0 0-16,0 0 0 0,0 0 0 16,0 0 0-16,0 0 0 0,0 0 0 15,-9-20 0-15,9 20 0 0,-1-37 0 0,2 11 0 16,4-5 0-16,2 0 0 0,2-3 0 0,2-1 0 16,1-2 0-16,0-1 0 0,2-2 0 0,3-4 0 15,2-4 0-15,3-2 0 0,0 4 0 0,-1 4 0 16,-2 7 0-16,-1 3 0 0,-1 6 0 0,-2 3 0 15,1 4 0-15,-3 0 0 0,-13 19-9 16,28-31-54-16,-10 21-17 0,-6-10-31 0,18 17-114 16,-23-15-298-16,17 1-50 0,3 2 111 0</inkml:trace>
  <inkml:trace contextRef="#ctx0" brushRef="#br0" timeOffset="34020.0608">8695 12180 1720 0,'-17'1'78'16,"17"-1"-23"-16,-26 12-4 0,26-12-3 0,-24 20-11 15,8-3-3-15,1 3-12 0,-3 4-20 0,-1 4-2 16,2 6 0-16,-2 2 0 0,-1 4 0 0,-1 2 0 16,2 3 0-16,-2 2 0 0,2 0 0 15,1 3 0-15,1-3 0 0,3-6 0 0,3-3 0 16,3-9 0-16,5-5 0 0,3-7 0 15,0-17 0-15,10 23 0 0,-10-23 0 0,0 0 0 16,26 9 0-16,-26-9 0 0,23-8 0 0,-23 8 0 16,30-24 0-16,-13 6 0 0,1-4 0 0,-1-1 0 15,2 0 0-15,-2-1 0 0,-2 2 0 0,-1 4 0 16,-2 1 0-16,-12 17 0 0,19-22 0 16,-19 22 0-16,0 0 0 0,20-10 0 0,-20 10 0 15,0 0 0-15,0 0 0 0,22 18 0 0,-22-18 0 16,14 28 0-16,-6-8 0 0,0 1 0 0,-1 2 0 15,-2 3 0-15,1-2 0 0,-1 0 0 0,0-1 0 16,2 0 0-16,-2-1 0 0,4-3 0 0,-2-2-11 16,4 3-63-16,-11-20-39 15,26 38-170-15,-26-38-348 0,22 18 28 0,-22-18 272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37:27.91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7135 1088 751 0,'0'0'424'16,"0"0"-399"-16,0 0-2 0,0 0-8 0,0 0 1 15,0 0 2-15,0 0-7 0,0 0-4 16,0 0-8-16,0 0-2 0,-9 27 1 0,7-8 5 16,1 7 11-16,-1 3-31 0,2 7 27 0,3 2-26 15,-1 8 16-15,1 1 15 0,-1 8-3 0,2 5 18 16,-2 1-13-16,2 7 16 0,-2 1-19 0,2 7 13 16,-2 2 4-16,3 1-24 0,-2 8 16 0,1 3-22 15,-1 7-8-15,1 7 20 0,-3 2-25 0,0 8 7 16,-1 5 11-16,-1 7-9 0,-2 5 8 0,2 6 16 15,-1 3-6-15,0 4 2 0,-1-2 8 0,2 7-3 16,-1-1-2-16,2 3-6 0,2 1-1 0,1 3-5 16,0 0-2-16,0 2-2 0,-1 2-1 15,0 1 0-15,-1 7-2 0,0 5 4 0,-1 6-5 0,-1 4-9 16,0 5 17-16,-1 7 11 0,-2 6 13 16,3 7-5-16,-5 0-12 0,2 3-7 0,-2 2 2 15,0 6 11-15,1 6 1 0,0 4-3 0,1 0-17 16,1 2-5-16,-2 1-1 0,1 5 13 0,-1 6-1 15,1-1 2-15,-3 3-1 0,0-4-14 0,-3 0-1 16,0-1 4-16,-4-1-2 0,-2 3 2 0,-1-8 13 16,-3 4-1-16,-1-8-2 0,-2-8-3 0,2-11-10 15,0-16-13-15,4-20 6 0,4-20-8 0,6-20-21 16,-2-27-28-16,19-14-106 0,-14-38-202 0,20-11-181 16,12-11 17-16,-2-32 478 0</inkml:trace>
  <inkml:trace contextRef="#ctx0" brushRef="#br0" timeOffset="734.4263">5601 10734 1433 0,'18'-2'25'0,"8"-2"-4"0,9 3-12 0,10 0-6 16,6 1-3-16,5 0 2 0,6 0-1 0,8-1 4 16,4 2-1-16,8 0-1 0,7 0 0 15,7 2-3-15,6-2-1 0,12 0 3 0,5-2-1 0,8 0 1 16,10 0 0-16,6-2-2 0,8-2-2 0,10 0 1 16,3-1-1-16,10 0 0 0,6-1 2 15,4-1 1-15,6-1 0 0,10-2 0 16,5 2-2-16,12-2 4 0,5-1 0 0,4-4 9 15,7 3-3-15,5-3 3 0,6 0-7 0,7 2 4 16,3 0-3-16,5 1 5 0,10 2-1 0,-3 0 10 16,4 3 1-16,1-2 4 0,4 4 3 0,1-1-4 15,6 4-5-15,-1 0-3 0,4 2-5 16,3 1-3-16,4 1 0 0,6 1-1 0,2 2 2 16,2-1-1-16,-4 2-1 0,0 0-1 0,2-2 0 15,2-1 2-15,4-2 1 0,6-4-2 0,3-2-2 16,-3-2-2-16,1-4-4 0,-1-2 4 0,1 1-5 15,2 0 3-15,0 0-4 0,-4 2 2 0,-3 0-2 16,-9 3 3-16,-6 5-3 0,-12 3-3 16,-7 1-3-16,-15 8-9 0,-14-1-3 15,-9 8-9-15,-17-3-8 0,-9 11-17 0,-20-7-17 16,-13 15-47-16,-27-15-60 0,-1 12-176 0,-22-2-139 16,-23-8 55-16,-3 11 439 0</inkml:trace>
  <inkml:trace contextRef="#ctx0" brushRef="#br0" timeOffset="1593.8064">17488 11410 365 0,'29'-8'107'16,"6"-2"-20"-16,2 1-5 0,-5-7-8 0,1 0 3 16,-4-7-1-16,-1 1-2 0,-6-8-4 0,4 2-5 15,-9-8 9-15,5 2 4 0,-11-9 12 0,6 8-9 16,-14-7-1-16,5 15-13 0,-14-5-2 0,4 12-9 15,-10-3-5-15,0 6-12 0,-7 0-5 0,-3 5-14 16,-6 0-4-16,-1 2-7 0,-3 4-2 16,-1 5 1-16,-1 3 0 0,-2 7 5 0,-5 4 0 15,1 7 7-15,-4 7-2 0,2 9 10 0,-3 9-7 16,0 12 8-16,1 8-11 0,2 10 7 0,-1 7-23 16,3 3-2-16,3 7 0 0,3 4 0 0,6-1 0 15,5 1 0-15,3-2 0 0,5-6 0 16,4-3 0-16,6-5 0 0,6-8 0 15,4-2 0-15,5-3-8 0,1-9-11 0,6-5-17 16,-1-8-1-16,4-3-25 0,-1-13-9 0,6 4-37 16,-25-33-30-16,40 39-61 0,-40-39-80 0,20 0-205 15,-20 0 14-15,0 0 335 0</inkml:trace>
  <inkml:trace contextRef="#ctx0" brushRef="#br0" timeOffset="1765.7108">16603 12076 1894 0,'0'0'41'16,"0"0"-23"-16,20 8-3 0,2-7-1 0,11-1 2 15,9-1 4-15,8-4-18 0,7-2 10 0,2-3-19 16,6-3 18-16,2-3-15 0,4 2 3 16,0-2-22-16,0-2-26 0,7 9-56 0,-16-20-156 15,17 23-345-15,-5-2-5 0,-3 2 236 0</inkml:trace>
  <inkml:trace contextRef="#ctx0" brushRef="#br0" timeOffset="4418.6618">4734 3690 1226 0,'0'0'103'15,"0"0"-65"-15,0 0-10 0,-5-17-1 16,5 17 12-16,0 0 11 0,0 0 3 0,0 0-8 15,0 0-13-15,0 0-7 0,0 0-3 0,8 22 3 16,-1-3-3-16,5 10 2 0,1 7-9 0,2 5-13 16,0 5 25-16,0 8-25 0,1 2 17 0,-1 7-6 15,-2 5-16-15,-2 2 11 0,-1 3-14 0,-4 0 12 16,-1 2-14-16,-4-3-2 0,-2-1 16 0,-2-2-20 16,-2-2 13-16,-1-4-11 15,0-1-27-15,-3-6 5 0,1-2-14 0,-3-6 3 16,6 0-19-16,-9-14-11 0,13 6-46 0,1-40-74 15,-11 38-93-15,11-38-206 0,0 0 95 0,0 0 399 16</inkml:trace>
  <inkml:trace contextRef="#ctx0" brushRef="#br0" timeOffset="4684.3063">4263 3796 1670 0,'-30'9'130'0,"12"-2"-112"16,18-7-11-16,0 0-11 0,0 0-3 15,0 0 4-15,17-1 14 0,6-3 7 0,9-2 3 16,10-1 0-16,13-4-4 0,12-2-6 0,8-7 1 16,7 0-7-16,6-4 2 0,5-2-8 0,-1 3 5 15,2 1-7-15,-4 3 5 0,-4 3-5 0,-4 4-1 16,-11 4-8-16,-1 4-9 0,-8 2-14 0,-3 10-23 15,-9-5-31-15,3 21-73 0,-24-18-82 0,12 18-310 16,-12 9 20-16,-13-4 315 0</inkml:trace>
  <inkml:trace contextRef="#ctx0" brushRef="#br0" timeOffset="4918.6807">4512 4948 1733 0,'-71'25'57'0,"28"-1"-31"0,13-7-13 0,11-6-9 16,19-11-5-16,0 0-1 0,0 0 1 0,0 0 5 15,0 0 7-15,0 0 5 0,39 14 4 0,-3-11 3 16,13-6 0-16,9-4-3 0,11-10 3 0,10-7-11 16,10-9 0-16,11-5-9 0,6-6 3 15,4-2-8-15,5 0 4 0,-7-1-18 16,-1 5-10-16,-4-3-37 0,2 15-45 0,-19-16-154 15,-1 23-373-15,-6 2 30 0,-10 4 319 0</inkml:trace>
  <inkml:trace contextRef="#ctx0" brushRef="#br0" timeOffset="10515.2418">7194 10104 101 0,'23'-3'59'15,"-23"3"5"-15,0 0-2 0,19-12 4 0,-19 12-7 0,0 0-4 16,19-8-15-16,-19 8-3 0,0 0-9 0,21-1 2 16,-21 1-7-1,0 0-2-15,22 1-8 0,-22-1-4 0,0 0-4 16,20 5 0-16,-20-5-3 0,0 0 1 0,20 4-1 16,-20-4 0-16,0 0 1 0,22 2 2 0,-22-2 2 15,0 0 3-15,23-2 5 0,-23 2 2 16,18-3 1-16,-18 3 2 0,20-4-1 0,-20 4 5 15,23-8 1-15,-23 8 2 0,24-6-3 0,-24 6-3 16,22-5-6-16,-22 5-3 0,22-3-4 0,-22 3 0 16,22-1-3-16,-22 1 0 0,20 1 0 0,-20-1 0 15,21 1 0-15,-21-1 0 0,22 2 0 0,-22-2 1 16,21 3 0-16,-21-3 0 0,23 0 0 16,-23 0 0-16,24 0 0 0,-24 0-1 15,24-3 1-15,-24 3 0 0,27-3 3 0,-27 3 2 16,26-8 2-16,-26 8 1 0,26-7 1 0,-26 7 1 15,25-8-1-15,-25 8-2 0,24-7-3 0,-24 7-5 16,23-8-1-16,-23 8-2 0,21-6 0 0,-21 6 0 16,18-5 0-16,-18 5-2 0,17-2 1 0,-17 2-1 15,17-4 1-15,-17 4-1 0,18-5 2 16,-18 5-1-16,19-6 0 0,-19 6-1 0,19-6 1 16,-19 6-1-16,19-7 1 0,-19 7 0 0,22-12 1 15,-22 12-1-15,23-12 2 0,-23 12 0 0,24-12 5 16,-24 12 1-16,21-11 1 0,-21 11 0 15,24-12-2-15,-24 12-3 0,20-12 0 0,-20 12-3 16,22-15 0-16,-22 15-1 0,24-9 1 0,-24 9-2 16,25-12 1-16,-25 12-2 0,23-14 2 15,-23 14-2-15,24-14 2 0,-24 14-2 0,25-12 3 16,-25 12-2-16,24-11 1 0,-24 11-2 0,23-15 3 16,-23 15-3-16,23-13 3 0,-23 13-3 0,21-12 1 15,-21 12 0-15,22-13 0 0,-22 13 0 0,22-14 2 16,-22 14-3-16,21-14 3 0,-21 14-3 0,22-17 3 15,-22 17-2-15,25-20 2 0,-25 20-2 0,24-19 2 16,-24 19-3-16,24-21 2 0,-24 21-1 16,26-19 1-16,-26 19-2 0,23-18 1 15,-23 18-1-15,24-18 0 0,-24 18 1 0,21-16-1 16,-21 16 17-16,21-14-15 0,-21 14 14 0,21-14-13 16,-21 14-3-16,21-14 2 0,-21 14-1 0,22-16-17 15,-22 16 18-15,23-17-15 0,-23 17 20 0,24-22 8 16,-24 22 1-16,26-23 6 0,-26 23-5 15,27-25-3-15,-27 25-7 0,28-28-1 0,-28 28-4 16,30-30 2-16,-13 15-4 0,1 0 4 0,-1-1-5 16,3 2 4-16,1-2-5 0,-3 0 5 0,1 2-3 15,-1-1 2-15,1-1-2 0,-1 2 3 0,0-1-3 16,0 0 3-16,2 0-4 0,-2-2 4 16,0 1-4-16,2 1 4 0,-2-2-3 0,0 0 3 15,2-1-3-15,-1-2 3 0,1 2-5 16,0 0 6-16,-1-1-6 0,0 1 6 0,-1-3-4 15,1 0 3-15,-1 2 16 0,0-3-32 0,0 3 33 16,-1-2-32-16,2 2 12 0,-2-2 6 0,1 2-6 16,1-1 5-16,0-1-6 0,0-1 4 0,-1 3-3 15,0-2 3-15,1 1-3 0,-2 2 3 0,1-5-4 16,-2 3 5-16,1-1-5 0,-1-1 5 0,1 2-4 16,0 0 3-16,1 1-3 0,-1-2 4 15,0 0-5-15,1 0 5 0,2-1-5 0,-1-1 7 16,1-1-5-16,-1 0 7 0,1-3 12 15,0 2-12-15,-2-3 12 0,2 0-31 0,1 2 13 16,-3-1-13-16,2 1 12 0,0-2 5 0,-1 2-7 16,0-2 7-16,0 0-7 0,-1-1 7 0,1 0-8 15,-1-2 8-15,0-1-8 0,0 1 7 16,1 2-6-16,-1-1 7 0,0 1-7 0,-2 0 7 16,1-2-6-16,-3 0 12 0,2 1 12 0,-1-2-25 15,1 1 30-15,-2-3-32 0,2 2 9 0,0-3 6 16,1 0-10-16,0-1 9 0,0-1-12 0,1-1 11 15,0-1-10-15,-1-1 7 0,2 1-6 0,0-3 7 16,1 1-9-16,2-2 8 0,-2-1-10 0,1 1-10 16,-2 0 25-16,2 0-25 15,0-1 27-15,-2 1-7 0,2-2-10 0,-1 1 10 16,0-2-10-16,-2 1 10 0,0-1-11 0,2-2 11 16,-1 2-12-16,0 2 12 0,1-3 6 0,-3-1-24 15,0 0 25-15,0-3-24 0,0 2 9 0,2-3 12 16,0 0-13-16,2 0 11 0,-1-2-13 0,1 1 12 15,1-1-12-15,0 1 12 0,0-2 4 0,0 1-22 16,0-1 25-16,1 1-23 0,2 1 6 16,-1-1 13-16,3 0-13 0,-1-3 12 0,-1 2-14 15,2-2 13-15,0 1-15 0,-2 3 15 0,2-4 1 16,1 1-24-16,0 1 25 0,0 0-25 16,-1 3 10-16,-2-1 12 0,1 0-12 0,-2 0 11 15,2 1-12-15,-3 0 12 0,1 0-11 0,-1 0 10 16,-1 0 6-16,1-2-24 0,0 4 25 15,-1-2-19-15,1 2 13 0,-2-1 13 0,3 0-10 16,-1-2 9-16,1 0-16 0,-1 0 8 0,0 0-14 16,2-1 10-16,0 0 4 0,1-2-23 0,1 2 25 15,0-2-25-15,1 3 7 0,0-1 13 0,0-2-13 16,0 3 11-16,-3-3-11 0,2 2 12 0,-1 1-14 16,-1-1 13-16,1 0 5 0,0 2-24 0,0 0 26 15,-2 1-24-15,1 2 6 0,-1-1 13 16,-1-1-13-16,1 3 11 0,0-1-11 15,-1 1 11-15,0 1-10 0,0 0 9 0,0 1-10 16,1 0-8-16,-1 0 26 0,2-1-24 0,-2 0 25 16,4 1-8-16,2 0-10 0,-3-2 10 0,2 3-10 15,-1-3 9-15,0 2-9 0,2 3 8 0,-1-1-10 16,4 3 10-16,-1-6-12 0,2 1-19 0,-1 0 31 16,3-2-33-16,-1 4 30 0,1 2 2 15,2-2-12-15,-2 2 13 0,0-2-10 0,1 1 10 16,-1 1-9-16,1 2 9 0,0 2-9 0,-2 3 7 15,-1 1-6-15,-1 2 7 0,0-3-7 0,1 1 7 16,1 1-8-16,-1 0 8 0,0 4-7 16,-1 2 9-16,2-2 29 0,-2-1-34 0,2 4 31 15,-1-1-31-15,-1 2-5 0,2 1 10 16,-3 1-6-16,3 1 4 0,2 3-5 0,-2-1 6 16,-1 5-7-16,-3-1 4 0,-1 2-5 0,1 1-1 15,-2 1-3-15,3 0-1 0,-2 2-5 0,0 1 3 16,0 0-1-16,2 2 1 0,0 0-2 0,1 2 0 15,-2 1 5-15,2-1 2 0,-2 3 1 0,2 0 3 16,-4 0-7-16,1 4 7 0,-1-1 1 0,1 2 2 16,1 1 1-16,-4 1-2 0,1 3 5 15,-4 1-8-15,2-1 8 0,-4 1-4 0,1-2-2 16,0 1 1-16,0 3 2 0,0 0 1 16,-1 0 1-16,1 1-1 0,-1 0 1 0,1-1-4 15,1 2 5-15,2 0-5 0,-1-1 5 0,0 1-5 16,1-1 4-16,-1 3-5 0,0 0 2 0,2 1-1 15,-2-1 5-15,2 0-5 0,-1 2 7 0,1 0-5 16,2 0 0-16,-3 1 19 0,2 0-37 16,-4-1 37-16,2 1-33 0,-1 2 13 0,-1-1 4 15,1 3-5-15,1-4 6 0,-2 5-4 0,0-2 5 16,1 1-7-16,-1 3 6 0,2-2-11 0,0 1 8 16,-2-1-6-16,2 0 5 0,-4 1-4 0,3-2 6 15,-1 3-6-15,1-1 7 0,-1 5-3 0,0 2 4 16,-1-1-5-16,1 1 4 15,2-3-7-15,0 1 8 0,1 0-7 0,-2 3 8 16,0-1-10-16,1 2 10 0,-4-2 17 0,1 1-32 16,-1 6 34-16,0 1-35 0,1 0 8 0,-2 2 8 15,2-6-8-15,0 1 9 0,-1 2-9 0,-1 3 9 16,1 0-8-16,1 1 8 0,0-1-9 0,1 0 10 16,-1-1-10-16,1 1 11 0,0 1 11 0,0-1-29 15,0-1 29-15,2 2-27 0,-2 0 6 16,2 2 11-16,0-3-11 0,3 2 8 0,-4 1-10 15,0 1 10-15,-1-1-12 0,-1 1 11 0,0 1-10 16,0-1 10-16,-1 2-11 0,1-1-4 0,-2 0 27 16,1 2-24-16,0 1 25 0,-1 0-9 15,-2 2-12-15,2 0 11 0,-2-1-13 0,2 0 12 16,-2 0-11-16,3-1 10 0,-2 1-10 0,0-2 12 16,2 2 7-16,-1 1-23 0,0-4 25 15,0 5-26-15,0-1 3 0,0 1 12 0,-1 2-13 16,1 1 11-16,0-2-10 0,0 0 11 0,1-1-12 15,-2 0 12-15,0 2 6 0,0 1-23 0,-1-1 25 16,-1 2-23-16,0-3 3 0,-1 3 13 0,1 1-12 16,0-3 11-16,0 2-12 0,0-1 15 0,-1-1-9 15,1 2-3-15,-1 0 24 0,2 0-23 16,-1-1 18-16,-1 1-2 0,1 0-17 16,1 0 12-16,-1 0-14 0,4 0 9 0,-1 0-10 15,1 0 12-15,0 1 3 0,1-1-21 0,-1-2 23 16,0 3-21-16,1 0 5 0,-1 2 12 0,1-1-13 15,-1 0 12-15,3 0-12 0,0 0 11 0,-1-1-11 16,3-1-3-16,-2-2 22 0,0 2-19 0,0-2 25 16,0 2-3-16,0-3-12 0,3 0 13 15,-2 0-16-15,0 2 9 0,1-2-10 0,0 0 7 16,1-1-9-16,1-1-6 0,0-1 21 0,2 2-22 16,0-3 23-16,1 2-8 0,-1 0-12 0,2-2 12 15,-1 0-11-15,2-1 10 0,-1-1-9 0,1 0 8 16,-1-1-10-16,0 0 10 0,0 0 10 0,-1 0-21 15,1-2 23-15,1 1-23 0,0-4 2 16,-1 0 11-16,3 0-9 0,1 0 10 16,0-1-5-16,1 0 6 0,1-3-8 0,-1 0 7 15,1 0-9-15,2-3 6 0,0 0-7 0,2-2 8 16,0-1-9-16,-2 3-4 0,1-2 24 0,-1 1-24 16,1 0 27-16,0-3-16 0,3-1-3 0,1 0 4 15,-1 0-6-15,2-1 7 0,-2-1-7 0,1 4 4 16,0-1-3-16,1 1 2 0,-1-2-5 15,0-3 4-15,-1-1-6 0,-2 1 8 0,3-2-5 16,-1 1 8-16,2-2-7 0,2 0 3 0,-1-1-5 16,3 0 6-16,-2-2-6 0,1 2-8 15,4-3 26-15,-1 3-25 0,2-3 26 0,0 1-8 16,1-2-4-16,0 0 3 0,3 0-3 0,3-3 0 16,0 0-4-16,4 0 3 0,0-1-3 0,3-1 0 15,0-1-1-15,0 1 1 0,3 0-1 16,-2-1 6-16,3-1-7 0,2-1 5 0,0-2-3 15,5 3-2-15,-2-1 1 0,-2-2 2 0,2 2-2 16,-5-1 3-16,4-1-4 0,0-1 1 0,-3 2 0 16,3-2-1-16,-2 0 1 0,-2 1 3 0,2-2-2 15,-1-2 1-15,4 0-2 0,2-3 1 0,2-1 0 16,5-3-2-16,3-2 2 0,3-1-1 16,3-2-9-16,2-5-9 0,6 2-24 15,-1-9-32-15,13 9-38 0,-17-18-92 0,19 13-338 16,-12-1 23-16,-6-2 161 0</inkml:trace>
  <inkml:trace contextRef="#ctx0" brushRef="#br0" timeOffset="11434.2588">14299 766 533 0,'0'0'80'0,"0"0"-31"16,0 0-25-16,0 0-12 0,17 27-5 0,-17-27-4 15,2 32-3-15,1-15-10 0,-3 2-20 0,1 5-52 16,0 4-94-16,-12 1-120 0,23 10 183 16,-22-7 113-16</inkml:trace>
  <inkml:trace contextRef="#ctx0" brushRef="#br0" timeOffset="11643.6226">14433 2310 781 0,'7'47'89'0,"3"7"-45"0,-3-2-28 0,3 5 30 16,-4-5 24-16,4 4-20 0,-7-8 20 0,3 4-48 15,-2-1-18-15,1 1 6 0,0 0-15 0,0 1 7 16,2 2-31-16,-4-6-16 0,7 7-35 0,-5-10-24 16,8 8-33-16,-5-3-61 0,-2-10-130 15,15 20 51-15,-20-19 277 0</inkml:trace>
  <inkml:trace contextRef="#ctx0" brushRef="#br0" timeOffset="12130.3198">14711 4197 704 0,'0'50'99'0,"4"7"-22"15,-3-6-24-15,2 6 9 0,-5-5 4 0,5 5-28 16,-6-4 8-16,3 4-33 0,-3-2-11 0,-1 1 8 16,0 2-17-16,-2-1-3 0,4 5-32 15,-5-7-10-15,4 8-21 0,-4-6-11 0,4 7 2 16,-3-6-7-16,5 2 2 0,-3 0-17 0,1-3-8 15,3 3 14-15,-1-2 30 0,2 0 48 16,2 0 59-16,1-2 10 0,2 1-5 0,0 0-11 16,2-2-30-16,-2 4-8 0,0 1 0 0,0 0 2 15,-1 2 9-15,-2 1 0 0,0 0-1 0,-1 1-8 16,-1 1-27-16,2 2-4 0,-4-2-18 16,1 4 15-16,-3-2 23 0,1 2 4 0,1 2 14 15,-2-1-17-15,-1-1-2 0,0 1 10 0,0 2 26 16,-1-3 31-16,3 5 12 0,-2-3-5 0,2 0-62 15,0 2-50-15,0 0 40 0,1-2 11 0,1 2 58 16,0-4 36-16,2-2-40 0,1 1-8 0,0-1-11 16,2-1-13-16,1 1-4 0,1-1 26 15,0-4 11-15,0 1 11 0,-4 0-1 0,5 2-36 16,-3-3-11-16,1 2-11 0,0-4-2 0,0 2 7 16,0 1-13-16,1-3 10 0,-1 1-11 0,0-3 8 15,0 1 3-15,2 0-16 0,-3-1 16 0,2 0-16 16,-2-1 5-16,0-1 9 0,-2-1-9 0,2 1 6 15,0-1-8-15,-1-1 9 0,1-3 4 0,-1 1-2 16,1-3 4-16,1 0-18 16,-1-1 6-16,1-1-4 0,-2-2 6 0,1-1 6 15,1-3 0-15,0-4 14 0,4-3-8 0,-2-3 7 16,1-4-20-16,2-3-10 0,2-2-25 0,-13-22-70 16,23 21-228-16,0-3-16 0,-23-18 215 0</inkml:trace>
  <inkml:trace contextRef="#ctx0" brushRef="#br0" timeOffset="12481.2913">15014 10001 1127 0,'0'0'63'0,"-5"21"-56"15,5-21-6-15,-3 24-2 0,3-24 2 0,-5 34-1 16,3-15 4-16,-1 2 14 0,-1 1-55 0,4 4 13 16,-4-1-22-16,3 2 10 0,-2 0 32 0,-1-3 3 15,-1-2-16-15,3 0-23 0,2-22-24 0,-3 31-92 16,6-13-183-16,-3-18-8 0,0 0 239 16</inkml:trace>
  <inkml:trace contextRef="#ctx0" brushRef="#br0" timeOffset="12653.127">15147 10367 1784 0,'-26'8'48'0,"9"-1"-25"0,17-7-22 0,-29 8-14 15,29-8-23-15,-23-4-42 0,23 4-137 0,0 0-340 16,-21-6 0-16,21 6 152 0</inkml:trace>
  <inkml:trace contextRef="#ctx0" brushRef="#br0" timeOffset="14465.8907">13422 11068 838 0,'0'0'104'16,"0"0"-29"-16,4-22-10 0,-4 22-3 0,0 0-2 16,8-20-7-16,-8 20-4 0,5-18-7 0,-5 18-4 15,5-17-6-15,-5 17 2 0,0 0-3 0,2-20 2 16,-2 20-1-16,0 0-2 0,0 0-1 0,0 0-3 15,0 0-1-15,0 0-5 0,0 0-5 16,0 0-3-16,0 0-4 0,0 0-3 16,0 0-1-16,-6 28-3 0,4-11 7 0,-3 1-2 15,-1 2 6-15,-1 3-6 0,-1 3 3 0,0 0-5 16,-1-1 4-16,2-2-4 0,2-5 6 0,5-18-5 16,-6 24 1-16,6-24-1 0,0 0-3 0,0 0-4 15,0 0 1-15,0 0-1 0,0 0 2 16,0 0 1-16,20 0 0 0,-20 0 2 0,19-26 0 15,-7 5 5-15,3-5-5 0,-1-5 5 0,1 1-8 16,0 0 7-16,-1 3-5 0,0 1 7 0,-4 3-5 16,0 1 4-16,0 1-7 0,-3 4 4 0,-7 17-5 15,12-25 5-15,-12 25-3 0,0 0 2 16,0 0-1-16,0 0 1 0,0 0 4 0,0 0-2 16,0 0-2-16,0 0-2 0,0 0-1 15,0 0 0-15,0 0 3 0,0 0 0 0,0 0 4 16,13 27-1-16,-13-27 4 0,7 23-7 0,-7-23 1 15,12 21-4-15,-12-21 1 0,19 20-1 0,-19-20 1 16,25 14 0-16,-25-14 0 0,33 6-1 0,-14-3 1 16,2-5 0-16,1 1 2 0,-2-1 0 0,1-2 1 15,2-2 1-15,-1-1 0 0,-1-4 2 0,-1-1-3 16,-1 1-1-16,-1-1-1 16,-18 12 2-16,29-21-1 0,-29 21 2 0,18-15-1 0,-18 15-2 15,0 0-2-15,0 0 1 0,0 0-2 16,0 0 1-16,0 0-1 0,0 0-1 0,0 0-3 15,0 0-3-15,0 0 1 0,10 17-5 0,-11 2 2 16,0 8-5-16,-4-1 2 0,2 3-9 0,-3 0 2 16,5 0-16-16,-1-1-5 0,5 2-31 15,-3-12-39-15,18 14-94 0,-18-32-183 0,17 20-136 16,4-6 35-16,-21-14 415 0</inkml:trace>
  <inkml:trace contextRef="#ctx0" brushRef="#br0" timeOffset="14856.5273">14378 10894 1457 0,'0'0'87'0,"-36"0"-42"0,18 6 5 0,-3-5 8 16,21-1 3-16,-32 16-11 0,32-16-11 0,-30 23-12 15,30-23-1-15,-26 30-9 0,26-30 1 0,-16 30-7 16,16-30 1-16,-8 31-5 0,8-31 1 0,1 30-4 15,-1-30 3-15,10 28-5 0,-10-28 0 16,19 23-1-16,-19-23 1 0,28 17 0 0,-11-13-1 16,3-4 1-16,1-2-2 0,1-4 2 15,3-5 0-15,-3-1 2 0,2-2 0 0,-5-2 2 16,0 0-1-16,-1 0 2 0,-18 16-4 0,24-30 2 16,-24 30-4-16,16-28 3 0,-16 28-4 0,8-23 2 15,-8 23 0-15,0 0 0 0,4-19 0 16,-4 19-2-16,0 0 0 0,0 0 0 0,0 0 0 15,0 0 0-15,0 0 0 0,-19 21-1 0,19-21-5 16,-14 35-2-16,7-14 1 0,1 5-6 0,0-2 0 16,2 0-11-16,1 0-3 0,4 1-14 0,0-7-5 15,9 2-22-15,-10-20-15 0,28 24-43 0,-28-24-58 16,43 5-182-16,-17-6-142 0,3-5 58 0,9 6 375 16</inkml:trace>
  <inkml:trace contextRef="#ctx0" brushRef="#br0" timeOffset="15184.6427">14908 10894 1282 0,'-29'4'165'0,"8"14"-121"0,-5-4-12 0,4 8 12 16,-6-3-4-16,5 8 0 0,-3-4-13 16,2 4 1-16,-1-2-10 0,4 2-1 0,-1-2-15 15,5-2 2-15,3-2-6 0,14-21 2 0,-16 27-6 16,16-27-8-16,0 0-12 0,0 0-4 0,0 0-2 15,22 8 3-15,-22-8 3 0,31-26-4 16,-13 9 1-16,0-9-5 0,2 1 7 0,-3-4 2 16,1 2 16-16,-3 2 3 0,-5 1 28 15,1 6 13-15,-9-4 24 0,-2 22 15 0,-2-24 8 16,2 24-3-16,0 0-9 0,0 0-11 0,0 0-17 16,0 0-12-16,-18-7-13 0,18 7-7 0,0 0-7 15,3 18-3-15,-3-18 0 0,14 24 2 0,-14-24-3 16,33 23 1-16,-9-14-6 0,2-3-7 0,6 0-13 15,-1-3-15-15,7 6-33 0,-8-10-43 0,15 20-133 16,-14-15-320-16,-1 7 21 0,-4 1 195 16</inkml:trace>
  <inkml:trace contextRef="#ctx0" brushRef="#br0" timeOffset="15622.1568">13296 11673 1676 0,'0'0'77'16,"-28"-12"-32"-16,28 12-8 0,-27-14-5 0,27 14-7 16,-27-9-5-16,27 9-6 0,-29 0-2 15,29 0-1-15,-33 11-6 0,15 2-3 0,-2 3 2 16,2 7 4-16,-2 4-3 0,0 4 9 0,1 5-6 15,2 1 5-15,1 3-5 0,4 0 4 16,3-1-10-16,3-3 2 0,6-2-7 0,4-5-7 16,4-5 22-16,6-3-23 0,5-3 16 0,5-3-15 15,6-5-12-15,4-5-5 0,4-5-6 0,4-11-15 16,9 1-19-16,-4-15-27 0,14 12-92 16,-18-27-97-16,10 15-252 0,-4-1 26 0,-5-5 297 15</inkml:trace>
  <inkml:trace contextRef="#ctx0" brushRef="#br0" timeOffset="15985.441">13707 11810 1366 0,'-25'-7'234'16,"25"7"-153"-16,-31 17-31 0,31-17 1 15,-23 16-7-15,23-16-10 0,-17 13-9 16,17-13-6-16,0 0-5 0,-14 22-1 0,14-22-5 16,-1 17 3-16,1-17-1 0,4 23 2 0,-4-23 0 15,7 27 0-15,-7-27-3 0,8 29 1 0,-8-29-5 16,14 28 0-16,-14-28-3 0,16 25 0 0,-16-25-4 15,20 17 1-15,-20-17-3 0,27 7 2 0,-27-7 2 16,28-4 0-16,-28 4 1 0,30-19-4 16,-14 1 3-16,3-4 0 0,0-4 2 0,0-5-2 15,1 1 3-15,-2-1-6 0,-1 0 4 0,-1 2-6 16,-1 3 6-16,-2 0-4 0,-2 5 4 0,-1 3-2 16,-10 18 2-16,11-26-3 0,-11 26 5 15,0 0-2-15,0 0 2 0,0 0 0 0,0 0-8 16,0 0-2-16,-9 19-6 0,2-2 4 0,-2 9 0 15,0 3 9-15,-1 1-5 0,1 0 5 16,2-1-14-16,1-3 1 0,5-1-11 0,1-6-4 16,6 2-11-16,-6-21-6 0,19 29-21 0,-19-29-8 15,38 17-35-15,-38-17-51 0,53-4-92 0,-22-4-263 16,0-5 65-16,10 7 265 0</inkml:trace>
  <inkml:trace contextRef="#ctx0" brushRef="#br0" timeOffset="16580.446">14373 11698 1383 0,'0'0'126'16,"-28"3"-70"-16,28-3-9 0,-18 7 0 16,18-7-6-16,0 0-13 0,-21 24-3 0,21-24-11 15,-13 23 0-15,13-23-4 0,-9 34 3 0,6-15-3 16,0 2 6-16,0-1-7 0,-1 3 1 0,0 2 2 16,2-1 7-16,-2-1-3 0,1 0 7 15,-1-5-7-15,3-1 0 0,1-17-4 0,-3 23-2 16,3-23-7-16,0 0-1 0,0 0-2 0,0 0-1 15,0 0 1-15,0 0 1 0,20-12 2 0,-12-5-1 16,1-5 3-16,2-6-7 0,-2-1 4 16,5-2-5-16,-3 2 6 0,0 0-5 0,-2 3 5 0,-1 2-3 15,-3 2 1-15,-1 4 0 16,1 1 1-16,-5 17 2 0,5-20 5 0,-5 20 1 16,0 0 5-16,0 0-1 0,0 0-12 0,0 0-2 15,0 0 0-15,0 0 0 0,0 0 0 0,0 0 0 16,26-2 0-16,-26 2 0 0,25 4 0 0,-25-4 0 15,36 1 0-15,-13-2 0 0,0-1 0 0,1-1 0 16,2 0 0-16,-1 0 0 0,-2 1 0 0,-2 1 0 16,-3 1 0-16,-18 0 0 0,28 3 0 15,-28-3 0-15,0 0 0 0,21 10 0 0,-21-10 0 16,0 0 0-16,5 25 0 0,-5-25 0 0,-6 26 0 16,6-26 0-16,-13 30 0 0,6-12 0 0,-3 1 0 15,3 0 0-15,-1-1 0 0,0-1 0 0,1 0 0 16,1-1 0-16,6-16 0 0,-9 29 0 15,9-29 0-15,-4 21 0 0,4-21 0 0,0 0 0 16,0 0 0-16,0 0 0 0,0 0 0 16,0 0 0-16,0 0 0 0,0 0 0 0,18-21 0 15,-11 5 0-15,0-5 0 0,2-4 0 0,-1-3 0 16,1 1 0-16,1 1 0 0,-3-1 0 0,1 2 0 16,1-2 0-16,0 3 0 0,-1 1 0 0,-2 3 0 15,-6 20 0-15,13-27 0 0,-13 27 0 0,0 0 0 16,14-20 0-16,-14 20 0 0,0 0 0 15,0 0 0-15,23 0-5 0,-23 0-32 0,18 14-10 16,-18-14-20-16,23 15-27 0,-2 3-65 0,-21-18-127 16,24 9-284-16,-7 2 41 0,-17-11 277 0</inkml:trace>
  <inkml:trace contextRef="#ctx0" brushRef="#br0" timeOffset="17283.5803">14920 11785 1583 0,'0'0'55'0,"-14"21"-33"0,14-21-2 0,0 0 5 16,14 18 1-16,-14-18 4 0,30 2 0 16,-7-5-1-16,0-4-3 0,5-2-7 15,1-4-3-15,-1-2-2 0,-1 1-2 0,-2-2-5 16,-3 2-1-16,0-2-5 0,-1-2 3 0,-3 1-5 15,-18 17 5-15,25-31-3 0,-25 31 8 0,7-24 1 16,-7 24 3-16,-4-19 3 0,4 19-7 0,0 0-2 16,-18-22-2-16,18 22-5 0,-25-6 1 0,25 6-1 15,-30 7 0-15,12 3 3 0,1 2-2 16,-3 4 2-16,0 2-1 0,-2 3 5 0,-1 4-1 16,2 2 6-16,-1-2 0 0,5 3-10 0,1-4-2 15,4 0 0-15,2-2 0 0,5-4 0 0,4-1 0 16,1-17 0-16,7 25 0 0,-7-25 0 0,24 15 0 15,-6-11 0-15,2-7 0 0,6-2 0 0,3-4 0 16,0-6 0-16,4 2 0 0,-1-3 0 16,1-1 0-16,-1 3 0 0,-1-2 0 15,-2 1 0-15,-2 2 0 0,-5 0 0 0,-4 2 0 16,-18 11 0-16,26-17 0 0,-26 17 0 0,0 0 0 16,0 0 0-16,0 0 0 0,0 0 0 0,0 0 0 15,0 0 0-15,0 0 0 0,0 0 0 0,0 0 0 16,-16 21 0-16,16-21 0 0,-19 26 0 0,19-26 0 15,-14 29 0-15,14-29 0 0,-10 24 0 16,10-24 0-16,-4 20 0 0,4-20 0 0,0 0 0 16,7 18 0-16,-7-18 0 0,0 0 0 0,21 0 0 15,-21 0 0-15,26-15 0 0,-26 15 0 16,30-27 0-16,-13 8 0 0,0 0 0 0,-1 0 0 16,1-1 0-16,-2 2 0 0,-2 0 0 0,-1 1 0 15,-12 17 0-15,20-29 0 0,-20 29 0 0,13-17 0 16,-13 17 0-16,0 0 0 0,0 0 0 15,0 0 0-15,0 0 0 0,0 0 0 0,0 0 0 16,3 22 0-16,-7-2 0 0,-1 2 0 0,0 1 0 16,2-1 0-16,0-1 0 0,3-3 0 0,1 0 0 15,-1-18 0-15,8 26 0 0,-8-26 0 0,0 0 0 16,28 20 0-16,-11-20 0 0,3-5 0 0,5-6 0 16,3-6 0-16,1-8 0 0,5-2-2 15,-1-9-62-15,7 4-27 0,-8-15-54 16,19 19-143-16,-17-19-300 0,1 6 20 0,-6 1 268 15</inkml:trace>
  <inkml:trace contextRef="#ctx0" brushRef="#br0" timeOffset="17424.2098">15992 11210 1425 0,'-22'6'290'0,"11"20"-202"16,-5 0-35-16,4 5 0 0,-3 3-18 16,6 2-5-16,-2 3 0 0,2 2-25 0,1 1 13 15,2 3-21-15,1 0 0 0,1-4 4 0,2 0-16 16,-1-6-4-16,4 5-60 0,-7-6 7 0,8 6-30 15,-16-15-55-15,20 15-200 0,-14-14-209 0,0-1 42 16,6 3 394-16</inkml:trace>
  <inkml:trace contextRef="#ctx0" brushRef="#br0" timeOffset="17580.4649">15783 11507 1447 0,'0'0'291'0,"0"-37"-218"16,6 19 1-16,-1-1-39 0,-5 19 11 0,19-25-30 15,-19 25-11-15,28-16-4 0,-10 11-11 0,3 3-17 16,-3-3-30-16,13 15-95 0,-31-10-328 0,41-1-107 16,-16 7-6-16,0-5 512 0</inkml:trace>
  <inkml:trace contextRef="#ctx0" brushRef="#br0" timeOffset="18252.363">13090 13105 1357 0,'0'0'243'0,"-24"-10"-201"0,24 10-19 15,-26 1 0-15,26-1 1 0,-29 10-6 0,29-10-6 16,-34 19 0-16,13-2 3 0,-2 3 2 16,3 6 14-16,-5 2-2 0,3 5 9 0,-1 2 6 15,3 3-26-15,-1-1 20 0,5 0-29 0,4-4 7 16,2-4 1-16,5-5-13 0,5-5 3 0,0-19-7 15,15 26 1-15,-15-26-1 0,32 11 4 0,-12-11 1 16,6-5-5-16,3-7 0 0,4-4 0 0,2-6 0 16,2-3 0-16,-1-3 0 0,-1-1 0 0,-4-1 0 15,-3 1 0-15,-6 0 0 16,-4 5 0-16,-4 1 0 0,-1 4 0 0,-13 19 0 16,12-26 0-16,-12 26 0 0,0 0 0 0,0 0 0 15,0 0 0-15,0 0 0 0,0 0 0 0,0 0 0 16,0 0 0-16,0 0 0 0,-20 7 0 0,20-7 0 15,-11 34 0-15,8-11 0 0,-1 2 0 0,2 2 0 16,2 1 0-16,1 0 0 0,2-2 0 0,5 1 0 16,-1-7 0-16,4 1 0 0,-11-21 0 15,30 29 0-15,-11-23-37 0,7 0-17 0,1-11-17 16,11 3-26-16,-8-20-51 0,19 15-105 0,-21-21-298 16,12-2 9-16,-1 1 249 0</inkml:trace>
  <inkml:trace contextRef="#ctx0" brushRef="#br0" timeOffset="18424.243">13837 12553 1122 0,'0'0'241'0,"-25"49"-150"16,6-15-17-16,8 14-27 0,-6-2 25 0,9 11-34 16,-7-2-8-16,5 7 6 0,-2 1-23 0,2 0 7 15,2 2-20-15,-1-3 2 0,4-3-16 0,-1-7-32 16,9 1-21-16,-8-15-49 0,18 12-117 15,-15-17-278-15,10-5 3 0,3 0 218 0</inkml:trace>
  <inkml:trace contextRef="#ctx0" brushRef="#br0" timeOffset="18611.8353">13594 12989 1604 0,'0'0'311'0,"-20"-9"-230"0,20 9-31 0,0 0-49 15,0 0-1-15,0 0 0 0,0 0 0 0,0 0 0 16,18-8 0-16,2 6 0 0,8 1 0 0,8 0 0 16,6-1 0-16,5-1 0 0,3-4-22 15,7 7-73-15,-8-15-97 0,22 15-433 0,-16-6 19 0,6 5 100 16</inkml:trace>
  <inkml:trace contextRef="#ctx0" brushRef="#br0" timeOffset="20584.0968">14822 13000 989 0,'0'0'276'0,"-3"-21"-186"16,3 21-27-16,0 0-6 15,8-17-4-15,-8 17-5 0,0 0-9 0,0 0-8 16,0 0-8-16,0 0-7 0,0 0-6 0,0 0-6 0,0 0 0 16,0 0-1-16,0 18 5 0,0-18 0 0,0 36 6 15,-3-13-3-15,5 3 5 0,-4 0-5 0,1 2 7 16,0 1-7-16,1 2 6 0,-1 0-9 0,2-2 4 16,0-1-7-16,-1 0-14 0,1-4 25 15,1 0-26-15,0-5 26 0,3-2-7 0,-5-17-5 16,10 21 2-16,-10-21-3 0,0 0-1 0,0 0 6 15,17 3 6-15,-17-3 7 0,0 0 5 16,14-26-2-16,-7 9-6 0,2-7-13 0,-1-3 17 16,2-6-21-16,0 1 18 0,-3-4-12 0,3 0-7 15,-2 1 0-15,2 4 0 0,0 0 0 0,0 3 0 16,-2-1 0-16,1 0 0 0,-3 3 0 16,0 2 0-16,0 3 0 0,0 5 0 0,-6 16 0 15,12-25 0-15,-12 25 0 0,0 0 0 0,0 0 0 16,22-15 0-16,-22 15 0 0,22 2 0 0,-5 3-4 15,0 0-26-15,5 3-14 0,-1-2-14 0,7 5-21 16,-5-8-34-16,14 16-82 0,-18-23-191 0,16 14-158 16,0 0 45-16,-6-10 405 0</inkml:trace>
  <inkml:trace contextRef="#ctx0" brushRef="#br0" timeOffset="20959.1118">15404 13049 1617 0,'0'0'65'0,"-19"21"-30"0,19-21-11 0,-1 17 1 16,1-17 0-16,0 0 0 0,25 18-2 0,-6-16 0 16,2-3-1-16,6-1-3 0,4-8 2 15,3-1-3-15,3-4 0 0,3-1-7 0,-1-3-2 16,1 0-6-16,-5 1 1 0,-5 0-3 0,-5 1 4 15,-5 1-3-15,-20 16 5 0,27-24 0 16,-27 24 4-16,9-17 3 0,-9 17-3 0,0 0-9 16,-15-18-2-16,15 18 0 0,-32-9 0 0,10 9 0 15,-2 2 0-15,-4 4 0 0,-1 3 0 0,-2 6 0 16,1 2 0-16,1 2 0 0,1 5 0 0,2 0 0 16,3 3 0-16,1 1 0 0,5 0 0 0,2 0 0 15,7-2 0-15,2 0 0 0,7-3-1 16,4-2 0-16,7-1-3 0,5-2-1 0,6-4-9 15,4-3-2-15,7-2-16 0,3-8-12 16,9 1-39-16,-6-13-38 0,17 13-82 0,-19-27-103 16,16 12-218-16,-1 1 15 0,-6-12 326 0</inkml:trace>
  <inkml:trace contextRef="#ctx0" brushRef="#br0" timeOffset="21259.8161">16256 12920 1242 0,'-31'-24'403'0,"6"26"-347"0,-8-2-26 0,4 5 7 15,-3-2 5-15,4 8 0 0,-5-1-4 0,4 7-1 16,-1-1-6-16,4 4 0 0,3 0-10 16,2 1-2-16,3-1-7 0,5-1-6 0,4-1-6 15,9-18 0-15,-3 29 0 0,3-29 0 0,9 22 0 16,-9-22 0-16,30 17 0 0,-10-12 0 16,5-3 0-16,2-6 0 0,6 0 0 0,1-4 0 15,3 0 0-15,-3-1 0 0,0 2 0 0,-2 1 0 16,-4 3 0-16,-4 0 0 0,-5 3 0 0,-19 0 0 15,22 5 0-15,-22-5 0 0,0 0 0 0,9 18 0 16,-9-18 0-16,-8 25 0 0,8-25 0 0,-20 33 0 16,20-33 0-16,-32 30 0 0,15-16-13 15,-1-2-5-15,18-12-11 0,-33 22-3 0,33-22-14 16,-27 15-11-16,27-15-34 0,-18 8-37 16,18-8-80-16,0 0-215 0,0 0-81 0,-6 16 12 15,6-16 487-15</inkml:trace>
  <inkml:trace contextRef="#ctx0" brushRef="#br0" timeOffset="21896.6305">16606 12927 1414 0,'0'0'141'0,"-27"14"-74"16,10 0-4-16,-8-6-2 0,2 9-3 0,-7 0-11 15,4 5-1-15,-2 0-11 0,3 2-1 0,2-1-11 16,1 1-4-16,2 3-6 0,3-1 3 15,2 0-7-15,5-2-8 0,4-4-1 16,6-2 0-16,0-18 0 0,12 30 0 0,-12-30 0 16,28 21 0-16,-7-12 0 0,2-3 0 0,1-7 0 15,6-3 0-15,1-5 0 0,4-3 0 0,2-2 0 16,-3-4 0-16,-1-3 0 0,-4-3-12 0,-2 1-5 16,-3-4-5-16,-2 3 2 0,-4-1-4 0,-2 1 6 15,-5-1-1-15,-2 2 6 0,-5 1 0 16,-1 1 5-16,-4 0 0 0,-3 3 5 0,-2 1-2 15,6 17 6-15,-16-26-1 0,16 26 2 0,-17-18 0 16,17 18 3-16,0 0 2 0,0 0 4 0,-17-11 2 16,17 11-4-16,0 0-1 0,0 0-3 15,0 0 4-15,0 0 4 0,22 8 4 0,-22-8 0 16,24 4 0-16,-24-4-3 0,31 3 2 0,-31-3 0 16,36 5-16-16,-16-4 0 0,0 2 0 15,0-1 0-15,-20-2 0 0,30 10 0 0,-30-10 0 16,23 13 0-16,-23-13 0 0,15 18 0 0,-15-18 0 15,7 26 0-15,-7-26 0 0,1 31 0 0,-1-31 0 16,-6 34 0-16,0-17 0 0,-1 0 0 16,0 0 0-16,-3 0 0 0,0 0 0 0,-1 0 0 15,0 0 0-15,11-17 0 0,-20 30 0 0,20-30 0 16,-13 19 0-16,13-19 0 0,0 0 0 16,0 0 0-16,0 0 0 0,0 0 0 15,0 0 0-15,26-24 0 0,-10 6 0 0,3-5 0 16,2-1 0-16,1-2 0 0,0 0 0 0,1 0 0 15,-1 0 0-15,2 0 0 0,0 2 0 0,-1 1 0 16,2 4 0-16,-5 4 0 0,-1 4 0 0,-19 11 0 16,25-10 0-16,-25 10 0 0,0 0 0 15,18 8 0-15,-18-8 0 0,4 27 0 0,-5-6 0 16,-3 5 0-16,-1 2 0 0,0 1 0 0,-2-3 0 16,5 2 0-16,-3-5-37 0,7 4-47 0,-2-27-41 15,10 49-120-15,-18-31-313 0,20 3-4 0,2 1 127 16</inkml:trace>
  <inkml:trace contextRef="#ctx0" brushRef="#br0" timeOffset="22521.6701">17838 12814 1060 0,'-24'-14'251'0,"5"6"-156"0,19 8-23 0,-33-7 7 16,33 7-2-16,-45 2-12 0,21 4-7 0,-10-4-10 15,4 8 1-15,-7-2-6 0,2 7 4 0,-4-1-10 16,3 6 0-16,-3 0-11 0,2 3-23 0,1 4-3 16,2 2 0-16,1 0 0 15,5 4 0-15,2-2 0 0,6-2 0 0,4-5 0 16,7-3 0-16,3-4 0 0,6-17 0 0,6 29 0 15,-6-29 0-15,26 18 0 0,-6-12 0 0,7-5 0 16,6-2 0-16,5-6 0 0,2-5 0 0,4-5 0 16,2-4 0-16,0-3 0 0,0-2 0 0,-3 0 0 15,-3-2 0-15,-5-1 0 0,-3 0 0 0,-7 4 0 16,-4 0 0-16,-5 6 0 0,-5 1 0 16,-11 18 0-16,12-29 0 0,-12 29 0 0,-1-19 0 15,1 19 0-15,0 0 0 0,0 0 0 0,-17-11 0 16,17 11 0-16,0 0 0 0,-18 15 0 15,18-15 0-15,-13 29 0 0,7-8 0 0,0 4 0 16,0 6 0-16,0 2 0 0,-1 1 0 0,1 3 0 16,1-7 0-16,4 0 0 0,1-3 0 15,3-2 0-15,3-4-1 0,4-3-41 0,-10-18-4 16,29 26-17-16,-29-26-8 0,40 14-20 0,-21-22-25 16,15 13-70-16,-19-25-112 0,11 6-210 0,4 3 15 15,-9-15 362-15</inkml:trace>
  <inkml:trace contextRef="#ctx0" brushRef="#br0" timeOffset="22849.8053">18133 12869 1313 0,'0'0'197'0,"0"0"-88"0,-17-1-29 15,17 1-26-15,-17 11-15 0,17-11-10 0,-19 23 3 16,19-23-4-16,-17 35 2 0,10-15-7 0,0 6 2 16,0-1-6-16,2 2 5 0,-1-1-3 0,0-3 1 15,-1-2-20-15,1-2-2 0,6-19 0 0,-8 30 0 16,8-30 0-16,-2 21 0 0,2-21 0 0,0 0 0 15,0 0 0-15,0 0 0 0,0 0 0 16,0 0 0-16,27-6 0 0,-27 6 0 0,25-30 0 16,-8 9 0-16,2-3 0 0,0-2 0 0,-2-1 0 15,1-1 0-15,-3 2 0 0,-2 3 0 0,-1 4 0 16,1 1 0-16,-13 18 0 0,19-28 0 0,-19 28 0 16,17-19 0-16,-17 19 0 0,0 0 0 15,17-4 0-15,-17 4 0 0,0 0 0 16,0 0 0-16,16 23 0 0,-16-23 0 0,7 33 0 15,-3-13 0-15,0 3 0 0,-2 2 0 0,2 1 0 16,-3-2 0-16,1 3 0 0,-1-5 0 0,3 1-31 16,-3-5-25-16,9 2-29 0,-10-20-27 0,22 31-76 15,-22-31-125-15,0 0-235 0,36 3 19 0,-36-3 345 16</inkml:trace>
  <inkml:trace contextRef="#ctx0" brushRef="#br0" timeOffset="23052.9182">18839 12322 1626 0,'-12'39'191'0,"-5"-14"-125"0,4 10-13 0,-4 4-16 16,2 6-1-16,-5 6-13 0,3 6-10 16,-1 2-11-16,1 4-2 0,2-2 0 0,3-3 0 15,2-1 0-15,1-1 0 0,3-2-7 0,-3-3-19 16,4 1-37-16,-3-11 7 0,4 5-50 0,-6-18-54 15,19 18-137-15,-19-22-272 0,10-1 29 0,1 4 318 16</inkml:trace>
  <inkml:trace contextRef="#ctx0" brushRef="#br0" timeOffset="23224.7997">18609 12691 1495 0,'2'21'435'16,"-2"-21"-371"-16,0 0-17 0,0 0-41 0,0 0-6 15,19-10 0-15,-1 12 0 0,6 2 0 0,5-3 0 16,8 4 0-16,0-1 0 0,6 2 0 16,1-3 0-16,6 6-57 0,-4-7-60 0,16 18-78 15,-22-7-354-15,21 4-54 0,-8-3 78 0</inkml:trace>
  <inkml:trace contextRef="#ctx0" brushRef="#br0" timeOffset="23724.8376">15251 13550 1046 0,'0'0'280'0,"20"6"-166"0,-20-6-28 0,41 3-2 16,-14-9-11-16,13 4-12 0,2-8-13 0,8 2-12 16,6-4-6-16,7 0-7 0,4-3-5 15,8 1-7-15,-1-1-2 0,5 1-9 0,6 0 3 16,2 0-3-16,10 0 3 0,5 1 0 16,6 1 2-16,7 2-6 0,3 2 2 0,3 2 1 15,2 3 2-15,3 1 3 0,2 2 1 0,1 1-1 16,3 0-1-16,-2 1 0 0,4 0-2 0,1-2 0 15,-3 1-2-15,-2-1 1 0,-3 0 0 0,0-1-1 16,-4-3-1-16,-8 1-7 0,-7-2-5 0,-9 0-13 16,-9 4-19-16,-11-6-23 0,-6 12-42 15,-21-20-59-15,10 25-272 0,-27-13-106 0,-10 1 11 16,-8 9 486-16</inkml:trace>
  <inkml:trace contextRef="#ctx0" brushRef="#br0" timeOffset="24365.4798">20678 12392 1352 0,'-21'-32'206'0,"10"14"-141"0,-9-10-14 0,6 4-14 16,-3-4 5-16,2 5-6 0,-4 0-7 0,1 4-10 15,-4 2 2-15,2 6-3 0,-2 2 2 16,0 9 3-16,-2 5-7 0,-1 7-1 0,-3 8-3 16,0 7 7-16,-4 8-2 0,2 9 10 15,-3 6-8-15,4 6-16 0,-2 6-3 0,4 3 0 16,4 2 0-16,3 1 0 0,3-2 0 0,7-2 0 15,4-3 0-15,3-3 0 0,6-4 0 0,2-5 0 16,3-4 0-16,-1-7 0 0,7-4-4 0,-1-8-30 16,5 0-25-16,-18-26-2 0,37 32-29 15,-37-32-18-15,41 16-70 0,-41-16-58 0,34-9-93 16,-17 1-174-16,-11-10 105 0,-6 18 352 0</inkml:trace>
  <inkml:trace contextRef="#ctx0" brushRef="#br0" timeOffset="25101.6541">20060 12800 1442 0,'0'0'314'0,"0"0"-246"0,0 0-29 0,0 0-4 15,0 0 6-15,30 4 1 0,-9-3-4 0,3-2-10 16,4 1-28-16,2-4 0 0,6 0 0 0,-2 1 0 16,2-2 0-16,-2 1 0 0,-4 1 0 0,-2 1 0 15,-4 2 0-15,-3 0 0 0,-3 2 0 0,-18-2 0 16,25 6 0-16,-25-6 0 0,0 0 0 15,23 17 0-15,-23-17 0 0,9 18 0 0,-9-18 0 16,4 28 0-16,-6-12 0 0,0 3 0 0,-5-1 0 16,-1 4 0-16,0 1 0 0,-3 1 0 15,2 0 0-15,-3 0 0 0,1-1 0 0,2-2 0 16,9-21 0-16,-15 30 0 0,15-30 0 0,-9 19 0 16,9-19 0-16,0 0 0 0,0 0 0 0,0 0 0 15,0 0 0-15,0 0 0 0,0 0 0 16,0 0 0-16,20-26 0 0,-8 4 0 0,1-4 0 15,3-4 0-15,1 0 0 0,-2-1 0 0,1-1 0 16,-3 3 0-16,-1 0 0 0,0 1 0 0,-1 3 0 16,-1 2 0-16,0 2 0 0,-3 4 0 0,-7 17 0 15,15-23 0-15,-15 23 0 0,0 0 0 0,0 0 0 16,0 0 0-16,18-12 0 0,-18 12 0 16,18 10 0-16,-18-10 0 0,28 18 0 15,-28-18 0-15,33 21 0 0,-15-12 0 0,4 1 0 16,4-2 0-16,0-1 0 0,5-3 0 0,2-1 0 15,3-2 0-15,-1-3 0 0,2-1 0 0,-4-2 0 16,-2-1 0-16,-3 0 0 0,-5 0 0 0,-3-1 0 16,-20 7 0-16,23-11 0 0,-23 11 0 0,0 0 0 15,0 0 0-15,-3-19 0 0,3 19 0 16,-20-18 0-16,20 18 0 0,-33-19 0 0,15 12 0 16,-4 1 0-16,0 0 0 0,-1 2 0 0,0 3 0 15,0 1 0-15,-2 4 0 0,3 2 0 0,-1 4 0 16,1 3 0-16,4 4 0 0,0 1 0 0,2 5 0 15,4 0 0-15,0 5 0 0,3 0 0 16,4-1 0-16,3 4 0 0,3-2 0 0,5 0 0 16,2-4 0-16,4-3 0 0,5-2 0 15,3-3 0-15,7-5 0 0,5-3 0 0,3-7 0 16,5-5 0-16,4-6 0 0,1-5 0 0,4-7 0 16,-2-3 0-16,1-5 0 0,-2-1 0 0,-3-1 0 15,-1 1 0-15,-4 0 0 0,-6 1 0 0,-5 1 0 16,-6 0 0-16,-3 0 0 0,-9 7 0 0,-3-1 0 15,-6 1 0-15,0 21 0 0,-13-31 0 0,13 31 0 16,-25-19 0-16,25 19 0 0,-37-6-57 16,37 6-54-16,-38 2-70 0,38-2-391 0,0 0-35 15,-9 24 89-15</inkml:trace>
  <inkml:trace contextRef="#ctx0" brushRef="#br0" timeOffset="25884.9194">21582 12671 469 0,'0'0'260'16,"0"0"-36"-16,14-22-83 0,-14 22 7 0,0 0-31 16,0 0 0-16,-5-24-10 0,5 24-17 0,0 0-16 15,-15-20-17-15,15 20-14 0,-24-15-15 16,24 15-5-16,-30-9-4 0,11 8-2 16,1 2-1-16,0 0 1 0,-3 7-2 0,-1-1 1 15,0 5 1-15,-2 4-1 0,-2 4 0 0,1 3-16 16,-1 6 0-16,0 3 0 0,0 0 0 0,-1 3 0 15,3 2 0-15,1-2 0 0,6-1 0 0,5-7 0 16,3-4 0-16,8-5 0 0,5-1 0 0,-4-17 0 0,19 23 0 16,-2-17 0-16,4-3 0 15,6-6 0-15,4-5 0 0,4-5 0 0,7-8 0 16,2-3 0-16,-1-5 0 0,2-1 0 0,-3-2 0 16,-2 1 0-16,-5 1 0 0,-4 3 0 0,-7 5 0 15,-5 2 0-15,-19 20 0 0,21-25 0 0,-21 25 0 16,0 0 0-16,0 0 0 0,0 0 0 0,0 0 0 15,0 0 0-15,-21 16 0 0,5 4 0 16,-1 2 0-16,-4 10 0 0,-1 3 0 0,-1 5 0 16,-2 7 0-16,0 5 0 0,-2 3 0 0,-2 4 0 15,0-1 0-15,-2 1 0 0,-2 0 0 0,3-2 0 16,1-1 0-16,3-7 0 0,4-4 0 0,5-9 0 16,5-7 0-16,6-6 0 0,6-23 0 15,-2 26 0-15,2-26 0 0,0 0 0 0,0 0 0 16,0 0 0-16,25 13 0 0,-25-13 0 15,26-26 0-15,-9 0 0 0,5-9 0 0,6-6 0 16,3-5 0-16,4-4 0 0,-2 3 0 0,-1 1 0 16,-3 3 0-16,-6 2 0 0,2 1 0 0,-1 1 0 15,-2 2 0-15,3-2 0 0,-3 1 0 0,4 6 0 16,-6-3-9-16,11 16-146 0,-19-19-210 0,18 23-271 16,-7 1 42-16,-1 3 307 0</inkml:trace>
  <inkml:trace contextRef="#ctx0" brushRef="#br0" timeOffset="26144.124">22098 12948 2047 0,'0'0'0'15,"0"0"0"-15,-24 1 0 0,24-1 0 16,-17-1 0-16,17 1 0 0,-22 0 0 0,22 0 0 16,-17-2 0-16,17 2 0 0,0 0 0 0,0 0-62 15,0 0-168-15,0 0-414 0,0 0 24 16,0 0 130-16</inkml:trace>
  <inkml:trace contextRef="#ctx0" brushRef="#br0" timeOffset="26539.5104">20426 13402 1773 0,'0'0'100'0,"-28"10"-50"0,28-10-16 0,0 0-14 16,0 0-3-16,6-17 0 0,12 2 6 0,10-5-10 16,9-4-13-16,10-4 0 0,10 0 0 0,6-1 0 15,10 1 0-15,3 2 0 0,2 1 0 0,-3 5 0 16,-2 3 0-16,-1 2 0 0,-5 3 0 0,0 3 0 16,-3 0 0-16,-4 3 0 0,-6-1 0 0,0 6-38 15,-13-7-65-15,8 18-92 16,-30-9-365-16,13 7-30 0,-11-2 30 0</inkml:trace>
  <inkml:trace contextRef="#ctx0" brushRef="#br0" timeOffset="26742.6604">20851 13541 1935 0,'-36'18'90'0,"36"-18"-68"0,0 0-22 0,21-4 0 15,1-5 0-15,12-2 0 0,3-6 0 16,6-2 0-16,5-4 0 0,2 0 0 0,3 1 0 16,-2 2 0-16,-3 2 0 0,0-2 0 0,-1 4 0 15,-4-2-57-15,2 14-94 0,-20-22-267 16,15 21-200-16,-13-2 20 0,-4-1 394 0</inkml:trace>
  <inkml:trace contextRef="#ctx0" brushRef="#br0" timeOffset="166569.5063">16104 9145 965 0,'1'-32'267'0,"-1"32"-110"0,4-42-75 15,-4 23-16-15,-10-6-3 0,3 4-15 0,-8-5-1 16,0 4 9-16,-7-5-40 0,1 3 22 0,-7-1-34 15,-2 3 6-15,-1 2 5 0,-1 4-6 0,1 3 4 16,0 6-2-16,2 5 2 0,2 4 1 0,2 4 2 16,3 5 0-16,0 5-3 0,1 8 2 0,2 6 9 15,0 10-21-15,0 7 21 0,3 10-17 0,-2 7-1 16,2 6 9-16,2 4-14 0,-1 2 7 0,3 3-11 16,1-4-3-16,1 0 13 0,3-2-12 15,2-6 12-15,5-4-3 0,4-7-11 0,4-8 0 0,6-4-13 16,3-9-2-16,7 0-29 0,-1-9-8 15,9 3-45-15,-13-15-41 0,18 14-85 0,-37-28-88 16,37 14-172-16,-12-5 23 0,-25-9 342 0</inkml:trace>
  <inkml:trace contextRef="#ctx0" brushRef="#br0" timeOffset="166725.7488">15363 9934 1690 0,'0'0'178'16,"-21"5"-131"-16,21-5-24 0,0 0-17 0,0 0-6 15,0 0 3-15,31-15 1 0,-9 7 1 0,3-2-1 16,6-1-2-16,1-2-3 0,4 1 2 16,3 0-12-16,0 2-12 0,-2-3-23 0,7 8-42 15,-12-13-63-15,18 26-129 0,-12-13-274 0,3 6 31 16,-1 9 238-16</inkml:trace>
  <inkml:trace contextRef="#ctx0" brushRef="#br0" timeOffset="167053.9539">16191 9865 1692 0,'0'0'37'0,"-17"-6"-34"16,17 6 2-16,0 0 12 0,-20-5 11 0,20 5 8 16,-20 6 3-16,20-6-9 0,-25 18-3 15,25-18-8-15,-26 28-3 0,15-10 0 0,0 3 6 16,0-1-2-16,3 4 4 0,-1 1-11 0,2 1-10 15,3-2-3-15,3-1 0 0,1-5 0 0,4-1 0 16,-4-17 0-16,17 25 0 0,1-17 0 0,3-4 0 16,5-4 0-16,4-5 0 0,2-6 0 0,6-5 0 15,-4-3 0-15,4-4 0 0,-8-2 0 0,-3-1 0 16,-6 4 0-16,-9 1 0 0,-6 1 0 0,-7 3 0 16,-8 0 0-16,9 17 0 0,-31-32 0 0,6 18 0 15,-4 5 0-15,-5 4 0 0,-1 7-21 16,-4 6-9-16,2 7-8 0,3 2-7 0,9 9-35 15,-4-12-53-15,27 24-203 0,-9-17-244 0,16 4 44 16,10 0 289-16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51:29.6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2164 14260 708 0,'0'0'306'0,"0"0"-258"0,0 0 200 16,0 0-202-16,0 0-22 0,0 0 2 0,0 0 4 15,0 0 8-15,0 0 1 0,0 0-6 0,3 18-13 16,-3-18-12-16,-6 20-2 0,2-1-4 15,2 8 10-15,-2 8-5 0,0 9 14 16,-2 6-8-16,0 6-6 0,-3 4 22 0,-1 5-23 16,-4-3 22-16,1 3-2 0,-2-5-14 0,3-2 12 15,-1-7-13-15,2-5 9 0,-1-11-10 0,3-7 3 16,3-9-10-16,6-19-1 0,0 0-5 0,0 0-2 16,0 0-1-16,0 0 2 0,0 0 4 15,4-31-2-15,3-5 7 0,2-14-13 0,2-6 14 16,0-6-12-16,3-4 10 0,1 1-12 0,-1-2 1 15,1 1 18-15,0 1-16 0,-3-1 20 0,-1 2-7 16,-3 1-12-16,1 3 12 0,0 2-11 16,0 5 9-16,-1 5-10 0,2 10 10 0,-3 6-8 0,1 12 4 15,-8 20-3-15,8-21 2 0,-8 21 0 16,0 0 3-16,0 0 2 0,0 0-2 16,4 24 3-16,-2-5-5 0,1 6 4 0,0 2-8 15,1 2 8-15,0 2-4 0,1 0 7 0,1 2-1 16,0 0 4-16,2-2-7 0,6-3 5 0,1-4-6 15,6-6 2-15,3-3-5 0,4-7 0 0,4-5-1 16,2-6 3-16,4-4-1 0,2-4-1 0,0-8 0 16,1-3-1-16,1-5 8 0,-5-2-3 0,0-1 7 15,-4 1-8-15,-3-1 3 0,-2 1-7 16,-4 2 7-16,-2 3-10 0,-2 5 5 0,-20 19-5 16,24-24 0-16,-24 24 0 0,0 0 3 15,0 0-2-15,0 0 1 0,0 0 1 0,18 31-3 16,-12-4 5-16,-2 9-6 0,-1 4 7 0,-3 7-9 15,-2 1 6-15,1 4-18 0,-1 0 9 0,3 0-15 16,-1-1 5-16,6 1-3 0,-1-6-39 16,8 2 15-16,-3-10-37 0,11 6-16 0,-9-21-35 15,21 14-72-15,-33-37-21 0,53 35-103 0,-13-14-99 16,-12-21 186-16,21 14 243 0</inkml:trace>
  <inkml:trace contextRef="#ctx0" brushRef="#br0" timeOffset="362.6075">3552 14352 1158 0,'0'0'197'0,"-30"-31"-123"16,30 31-20-16,-37-23 7 0,37 23-3 0,-38-9-9 15,20 12-8-15,-5 1-9 0,1 7-1 0,-1 2-3 16,1 7 1-16,2 0-5 0,1 7 2 0,-1 2-7 16,5 3 3-16,-1 5-8 0,4 0-11 0,2-1 20 15,4 4-22-15,4-3 17 0,3-4-9 16,3-2-8-16,3-8 0 0,4-3-2 0,-11-20 3 15,29 27 0-15,-12-21 2 0,6-4-4 16,2-3 0-16,1-6-1 0,2-5-1 0,1-6 4 16,-1-5-3-16,2-5 3 0,-2-4-4 0,-2 2-7 15,-1-1 20-15,-3 0-20 0,-4 2 24 0,-1 3-12 16,-4 3-3-16,-3 1 1 0,-3 5-3 0,-7 17 5 16,9-20-1-16,-9 20 8 0,0 0-3 15,0 0 4-15,0 0-1 0,0 0-8 0,0 0 1 16,0 0-6-16,-12 21-2 0,8 0-4 0,-2 2-2 15,0 7-7-15,2 2-9 0,0 1 15 0,1-1-28 16,5 1 9-16,-2-6-21 0,10 6-24 0,-6-14-27 16,16 13-58-16,-20-32-69 0,38 30-158 15,-10-15-114-15,-2-12 135 0,17 14 367 0</inkml:trace>
  <inkml:trace contextRef="#ctx0" brushRef="#br0" timeOffset="576.7823">4374 14286 1085 0,'-21'43'197'0,"-14"-5"-124"16,6 14-2-16,-7-3-15 0,6 6-13 0,-4-1 8 16,6 4-37-16,-3-3 13 0,3 2-10 0,2-3-16 15,4-2 12-15,6-7-12 0,7-7 7 0,3-10-16 16,4-12-12-16,2-16-24 0,0 0-22 0,27 19-37 15,-27-19 15-15,29-20-2 0,-19-8-26 0,10 5-26 16,-11-18-91-16,6-3-110 0,7 11-29 16,-17-19 341-16</inkml:trace>
  <inkml:trace contextRef="#ctx0" brushRef="#br0" timeOffset="717.3767">4172 14574 675 0,'-14'-34'282'0,"14"34"-63"16,-25-38-51-16,25 38-8 0,-19-15-16 0,19 15-29 16,0 0-29-16,-21 12-25 0,21-12-19 0,-8 19-14 15,8-19-12-15,3 31-15 0,5-13 17 16,3 2-26-16,4-1 23 0,5-1-11 0,4-3-5 15,7-1 0-15,1-3-9 0,9-4-13 16,2 0-10-16,6-7-18 0,9 3-28 0,-4-16-60 16,22 22-211-16,-12-19-234 0,6 4 1 0,2 5 412 15</inkml:trace>
  <inkml:trace contextRef="#ctx0" brushRef="#br0" timeOffset="1170.5042">6124 14292 1279 0,'0'0'318'0,"-19"-14"-274"15,19 14-23-15,-19-16 3 0,19 16 3 0,-23-13 6 16,23 13-3-16,-29-5-1 0,29 5 1 0,-34 10-6 15,13 1-2-15,0 2-2 0,-1 6 3 0,-4 2-2 16,4 3 4-16,-1 1-7 0,1 4 2 0,0 3-6 16,4 2 4-16,-1 2-11 0,2 0-7 0,2-1 0 15,3 0 0-15,3-2 0 0,4-4 0 16,5-2 0-16,5-2 0 0,5-3 0 16,5-4 0-16,4-1-9 0,4-7-18 0,6-3-15 0,3-7-14 15,9 0-15-15,-2-12-25 0,16 7-21 0,-11-22-40 16,21 15-53-16,-18-22-43 0,12 4-173 15,3 10 6-15,-14-16 258 0</inkml:trace>
  <inkml:trace contextRef="#ctx0" brushRef="#br0" timeOffset="1576.776">6533 14347 1376 0,'0'0'113'16,"-33"9"-51"-16,33-9-9 0,-30 16-4 0,30-16-4 15,-28 24-9-15,17-6-2 0,-3-1-5 0,4 4-1 16,2-2-8-16,2 4 1 0,0-1-3 0,5 2-15 15,-2-2 25-15,4 1-30 0,2-2 22 16,2 0-12-16,3-3-6 0,1 1 2 16,-9-19-8-16,22 23 7 0,-22-23-4 0,28 13 0 15,-28-13 0-15,32 2-1 0,-13-5-4 0,0-7-6 16,4-3-3-16,-2-7-11 0,3-1 3 0,-1-7 11 16,2 2-28-16,-3-3 26 0,1 3-27 0,-4-2 14 15,1 4 13-15,-5 0 1 0,-2 3 12 0,-4 3-1 16,-9 18 7-16,10-26 6 0,-10 26 13 15,0 0 7-15,0 0 6 0,0 0-3 0,-18-9-4 16,18 9-8-16,0 0-4 0,-22 24-1 0,22-24-5 16,-18 33 3-16,8-13-5 0,3 1 1 0,2 1-5 15,-1 0 1-15,4-1-5 0,4-2-14 0,-1-2 22 16,-1-17-25-16,16 28 26 0,-16-28-12 16,24 21-6-16,-24-21-3 0,32 12-7 15,-14-11-8-15,6-1-11 0,2-6 0 0,4 1 0 16,-2-6-6-16,5 4 0 0,-6-9-6 0,7 9-33 15,-11-12-5-15,11 11-55 0,-15-13-1 0,12 12-40 16,-15-13-33-16,5 5-77 0,5 11-97 0,-20-15 237 16</inkml:trace>
  <inkml:trace contextRef="#ctx0" brushRef="#br0" timeOffset="1858.0295">7176 14434 674 0,'0'0'273'0,"0"0"-92"16,0 0-34-16,-25 13-45 0,25-13-24 16,-8 21-25-16,8-21-8 0,-7 23-9 0,7-23-4 15,-4 27-13-15,4-27-2 0,-1 32 9 16,1-32-28-16,1 30 31 0,-1-30-32 0,3 28 17 15,-3-28 0-15,2 28-2 0,-2-28 6 0,4 26-6 16,-4-26 3-16,3 19-5 0,-3-19 0 0,0 0-1 16,0 0-3-16,0 0-1 0,0 0-1 0,0 0 1 15,0 0 3-15,0 0 2 0,0 0 1 16,10-23 5-16,-10 23-7 0,5-33 0 0,-3 12-2 16,2 2-15-16,-1-2 28 0,0-2-25 0,1 0 24 15,1 1-11-15,1-3-6 0,0 2 2 0,1-2-4 16,0 1 2-16,3 0-3 0,2-1 6 0,1 2-9 15,0-1 7-15,2 2-4 0,-1 4-1 0,-14 18 1 16,24-25-10-16,-24 25-12 16,17-7-12-16,-17 7-19 0,17 8-21 0,-17-8-40 15,31 22-132-15,-31-22-322 0,22 23 26 0,-5-1 264 16</inkml:trace>
  <inkml:trace contextRef="#ctx0" brushRef="#br0" timeOffset="2295.5169">7676 14315 1295 0,'0'0'104'0,"0"0"-49"15,0 0-7-15,-3 20 3 0,3-20 6 0,3 24-2 16,2-6 1-16,-5-18-12 0,1 37-8 0,-1-16-8 16,2 2-3-16,-3 0-3 0,4 2 4 0,-5-2-6 15,2 4-12-15,-2-4 20 0,0 1-28 0,-2-2 23 16,1 0-9-16,0-3-8 0,0-2 2 0,3-17-5 16,-4 24 2-16,4-24-3 0,0 0-1 15,0 0-3-15,0 0 0 0,0 0 0 0,0 0 0 16,0 0 2-16,0 0-1 0,2-20 4 15,2 1-2-15,-1-4 2 0,2-6-4 0,0-1-6 16,-1-1 21-16,1-1-17 0,-2 3 23 0,0-1-14 16,0 2-6-16,0 2 0 0,0 0 0 0,1 2 0 15,0 2 0-15,-1 3 0 0,2 2 0 0,-5 17 0 16,9-24 0-16,-9 24-22 0,0 0-12 16,0 0-6-16,20-15-8 0,-20 15-13 0,0 0-24 15,34 17-34-15,-34-17-46 0,38 15-53 0,-38-15-32 16,49-6-221-16,-10 15 44 0,-9-16 321 0</inkml:trace>
  <inkml:trace contextRef="#ctx0" brushRef="#br0" timeOffset="2717.3949">8050 14458 1473 0,'2'19'71'0,"-2"-19"-58"16,11 17-1-16,-11-17 4 0,26 16 10 0,-26-16 4 15,38 6 4-15,-17-10 4 0,7 1-2 16,-1-7 4-16,7-1-1 0,0-3 1 0,2-3-11 16,1-3-3-16,-3 1-12 0,-3-3-1 0,-2 2-7 15,-2-1 1-15,-2 2-6 0,-6 1 1 0,-3 0-2 16,-16 18 4-16,16-29-1 0,-16 29 2 0,-2-23-1 15,2 23-1-15,-13-22-3 0,13 22 2 16,-26-17-3-16,9 11 1 0,-2 2-1 0,-3 3-2 16,0 3 1-16,-1 4 1 0,-1 4 1 0,1 3 1 15,-2 4 1-15,1 4-2 0,1 3 6 0,1 3-2 16,4 2 8-16,1 1-8 0,5 0 4 0,2 3-9 16,4-2 1-16,3 0-3 0,5-4-10 0,4-1 19 15,2-6-21-15,6 0 21 0,1-3-14 16,7-4-6-16,1-2-5 0,7-4-12 15,-1-6-4-15,7-3-6 0,-1-9-13 0,10 1-12 16,-4-14-15-16,13 8-58 0,-12-21-37 0,21 18-83 16,-17-17-144-16,2-2-43 0,12 16 223 0</inkml:trace>
  <inkml:trace contextRef="#ctx0" brushRef="#br0" timeOffset="3061.1683">9028 14232 1187 0,'-35'6'224'0,"20"22"-98"0,-13-10-33 0,10 11-7 15,-6-7-25-15,6 5-13 0,-3 0-16 0,4 1-1 16,0-1-8-16,4-1-2 0,3-2-8 16,1 0 0-16,4-2-9 0,1-4-10 0,4-18 19 15,-2 25-23-15,2-25 23 0,0 0-13 0,0 0 1 16,19 10-4-16,-19-10 2 0,18-6 1 16,-18 6-12-16,28-24 24 0,-14 5-22 0,2-2 23 15,-2-3-9-15,0 1 1 0,0-1 6 0,-1 1-2 16,-3 2 7-16,-1 2-6 0,-9 19 0 0,14-28-3 15,-14 28-4-15,7-20-3 0,-7 20 0 0,0 0 0 16,0 0 0-16,0 0 0 0,0 0 0 0,0 0 0 16,0 0 0-16,0 0 0 0,21 9 0 15,-21-9 0-15,16 28 0 0,-8-8 0 0,-1 3 0 16,1 2 0-16,-2 4 0 0,0-1 0 16,0 0 0-16,-1-4-22 0,1-2 19 0,-6-22-21 15,22 27 16-15,-22-27-15 0,34 11-6 0,-14-19-13 16,10-3-21-16,-2-16 8 0,12-1-64 0,-9-25-43 15,24 13-169-15,-9-18-230 0,2-3 55 0,6 7 408 16</inkml:trace>
  <inkml:trace contextRef="#ctx0" brushRef="#br0" timeOffset="3217.4">9706 13673 1268 0,'-21'55'335'0,"-3"-9"-268"0,8 9-18 0,-4 2-1 16,7 7-27-16,-3 0 10 0,2 4-24 15,-1-2-6-15,3 1 11 0,1-4-16 16,4-6 8-16,3-4-14 0,3-11-28 0,6 2-22 16,-3-14-15-16,15 7-68 0,-17-37-138 0,15 29-269 15,-1-10 23-15,-14-19 373 0</inkml:trace>
  <inkml:trace contextRef="#ctx0" brushRef="#br0" timeOffset="3389.361">9428 14173 1474 0,'0'0'202'16,"-11"-37"-94"-16,11 37-28 0,-7-17-19 16,7 17-19-16,0 0-19 0,0 0-11 0,0 0-4 15,26-21-4-15,-8 13-2 0,7-1-4 0,8 0-4 16,5-2-11-16,11 3-10 0,2-4-20 0,13 1-23 16,-2-12-55-16,28 22-159 0,-7-20-322 15,4 7 31-15,7 6 319 0</inkml:trace>
  <inkml:trace contextRef="#ctx0" brushRef="#br0" timeOffset="3968.9066">11176 13663 1367 0,'0'0'71'0,"0"0"-25"15,-3-20 2-15,3 20 6 0,0 0-1 0,0 0-7 16,0 0-19-16,-4 27-7 0,-4-9-7 16,1 7 4-16,-5 6-3 0,1 7 12 0,-2 1-8 15,-1 7 9-15,0 2 5 0,-1 4-25 0,-1 2 23 16,2 2-21-16,-2-2 2 0,1 2 10 0,2-3-12 16,2-2 7-16,0-5-8 0,1-4 7 0,3-4-11 15,2-4 5-15,3-8-4 0,0-5 2 0,2-21-7 16,4 25 0-16,-4-25-4 0,0 0 0 0,19 11 4 15,-19-11 2-15,21-9 1 0,-21 9-2 16,32-33 1-16,-14 7-5 0,1-3 4 0,0-2-1 16,-2 1 4-16,-1 0-4 0,-1 2 6 0,0 5-7 15,-2 0 4-15,-1 5-2 0,-12 18 0 0,20-27 0 16,-20 27 0-16,0 0-2 0,19-12 2 0,-19 12-3 16,0 0 1-16,0 0 0 0,22 18-2 0,-22-18 5 15,21 32-6-15,-8-13-1 16,1 4-11-16,-1 1-1 0,3 0-8 0,-1 0 0 15,3 3-9-15,-1-4-5 0,7 5-18 0,-4-8-12 16,10 6-27-16,-9-14-16 0,13 12-25 0,-15-20-46 16,18 14-24-16,-18-15-117 0,2-5-113 0,14 18 186 15,-35-16 251-15</inkml:trace>
  <inkml:trace contextRef="#ctx0" brushRef="#br0" timeOffset="4328.3679">11667 14238 880 0,'-22'-19'170'15,"22"19"-41"-15,-26-15-10 0,26 15-8 16,-30 0-21-16,30 0-16 0,-29 17-13 0,29-17-2 16,-29 31-9-16,17-10-2 0,-4 0-11 0,5 4-1 15,-1-2-10-15,5 0 0 0,-2 0-10 0,6-3 1 16,1 0-6-16,4-2 1 0,-2-18-4 16,9 30-2-16,-9-30-2 0,20 21-1 0,-20-21-1 15,30 8 1-15,-9-9-2 0,2-4-1 0,5-7 0 16,1-5 0-16,3-2 2 0,-2-4-4 15,2 0 5-15,-3-1-6 0,-4 1 5 0,0 0-5 16,-5 2 7-16,-3 1-5 0,-17 20 2 0,22-29 0 16,-22 29-2-16,10-19 1 0,-10 19 2 15,0 0 3-15,0 0-2 0,0 0 3 0,0 0-5 16,-19 3-4-16,19-3-1 0,-17 28 2 0,8-9-2 16,1 3 3-16,0 1-2 0,3-2-2 0,3 2-7 15,2-1-2-15,4 0-10 0,0-4-2 0,6 3-13 16,-10-21-5-16,26 34-21 0,-26-34-14 0,35 30-41 15,-35-30-59-15,44 20-124 0,-20-11-251 0,-1-6 64 16,10 12 443-16</inkml:trace>
  <inkml:trace contextRef="#ctx0" brushRef="#br0" timeOffset="4873.9509">12216 14279 1184 0,'-15'23'247'0,"-3"-17"-144"15,9 13-29-15,9-19-16 0,-22 35-10 0,9-14-17 0,5 2 0 16,-2 0-8-16,4 1 4 0,-3-1-9 0,6 4 0 16,-1-3-1-16,3 0-14 0,0-1 22 15,-1-2-22-15,0-4 16 0,2 1-11 0,0-18-4 16,0 25-1-16,0-25-3 0,0 0 1 0,0 0-1 16,0 0-1-16,0 0-2 0,0 0 0 0,0 0 1 15,0 0 0-15,22-6 4 0,-16-11-2 16,0-3-14-16,2-6 28 0,2-3-25 0,0 0 24 15,1-2-8-15,-1-2-8 0,1 0 6 0,-1 0-5 16,1-1 5-16,3-1-4 0,0 1 5 0,1-1-8 16,1 0 9-16,0 1-7 0,1 1 4 0,1 3-4 15,0 3 2-15,0 5-1 0,2 6 2 0,-1 3-3 16,1 5 3-16,-1 3-3 0,2 2 1 16,-2 1 1-16,1 1-2 0,2 4-5 15,-2 0 1-15,0 2-3 0,-2 6 1 0,-18-11 4 16,28 24-2-16,-18-6 5 0,-4 2-3 0,-3 1 6 15,-4 4-4-15,-4 1 6 0,-3 2-8 0,-4 3 9 0,-4 1-8 16,-4 2 7-16,-3 1-4 0,-2-1 5 0,-2-2-7 16,-2 1 6-16,0-3-5 0,-1 0 4 15,0-2-4-15,1-1-8 0,1-2 23 16,1-3-16-16,2-3 22 0,2-2-11 0,1-3-3 16,2-4-3-16,20-10-2 0,-30 14 1 0,30-14-4 15,-22 6 1-15,22-6 2 0,0 0 2 0,-21 3 4 16,21-3 2-1,0 0-1-15,-14 17 0 0,14-17-5 0,-9 37 2 0,3-11-6 16,-1 6 6-16,-2 5-9 0,-1 7 5 0,0 4-4 16,-3 5 6-16,0 5-13 15,-3-2 5-15,0 7-13 0,-2-4-29 0,6-1 0 16,-3-8-55-16,18 4-94 0,-19-15-332 0,20-3-64 16,4-4 143-16</inkml:trace>
  <inkml:trace contextRef="#ctx0" brushRef="#br0" timeOffset="5700.0877">13273 14206 1053 0,'0'0'294'0,"-27"2"-237"15,27-2-21-15,-18-5 3 0,18 5 3 16,0 0-3-16,-20-5 1 0,20 5 1 0,-19-6-1 15,19 6-3-15,-21-5-5 0,21 5-3 0,0 0-3 16,-24 0-4-16,24 0 0 0,0 0-4 0,-23 21 2 16,23-21-5-16,-20 36 4 0,8-12-4 0,0 5 6 15,-4 1-6-15,1 5 5 0,1 2-8 0,-2 1 4 16,1 4-6-16,0-1-7 0,-3-1 11 16,4 1-14-16,1-5 0 0,0-2 0 15,2-5 0-15,3-6 0 0,2-6 0 0,6-17 0 16,0 0 0-16,0 0 0 0,0 0 0 0,0 0 0 15,0 0 0-15,0 0 0 0,0 0 0 0,20-29 0 16,-9 3 0-16,3-7 0 0,0-5 0 0,1-2 0 16,1-5 0-16,1 2 0 0,-3-1 0 0,1 1 0 15,-2 3 0-15,-2 1 0 0,2 0 0 0,-4 3 0 16,-1 0 0-16,1 1 0 0,1 2 0 16,0 2 0-16,2 7 0 0,0 3 0 0,-12 21 0 15,27-25 0-15,-27 25 0 0,30-13 0 0,-13 11 0 16,1 3 0-16,2 2 0 0,2 2 0 15,0 2 0-15,1 1 0 0,0 3 0 0,-1 2 0 16,2 1 0-16,-3 3 0 0,-2 1 0 0,-2 0 0 16,-1 0-1-16,-3 1 0 0,-2 1-1 15,-3 0 2-15,-3 2-4 0,-5 1 5 0,-6 3-2 16,-5 0 5-16,-4 3-4 0,-7-1 4 0,-3 3-4 16,-5-2 0-16,-4 2 0 0,-2-2 0 0,-2-2-3 15,2 0-8-15,-1-4 19 0,2-1-17 0,3-6 19 16,2-2-8-16,3-5-3 0,4-5 1 0,2 0 0 15,3-4 0-15,18 0 3 0,-28-1-2 0,28 1-1 16,0 0 0-16,-21-17 0 0,21 17 0 16,0 0 0-16,0 0 0 0,0 0 0 15,0 0 0-15,0 0 0 0,0 0 0 0,0 0 0 16,0 0 0-16,-21 26 0 0,13 7 0 0,-3 12 0 16,-2 7 0-16,-3 7 0 0,-2 4 0 0,-4 4 0 15,-1 4 0-15,-1 1 0 0,-1 3 0 0,0-3 0 16,-1-4 0-16,3-7 0 0,4-10 0 0,8-6-46 15,5-16-33-15,15 1-70 0,-9-30-129 16,22-1-338-16,3-5 28 0,4-17 298 0</inkml:trace>
  <inkml:trace contextRef="#ctx0" brushRef="#br0" timeOffset="6496.9742">13594 14365 1506 0,'0'0'85'0,"0"0"-60"0,0 0-2 0,0 0 7 16,21-5 5-16,-21 5-3 0,25 1-6 0,-25-1-3 16,34-3-3-16,-11-1-2 0,1-4 0 0,2-1-3 15,-2-2-1-15,2-1-3 0,-2-2-1 0,0-1-4 16,-3-1 3-16,-2-1-6 0,-2 2 1 16,-17 15-1-16,26-32 3 0,-26 32 2 0,13-31 5 15,-13 31-1-15,4-27-1 0,-4 27-7 0,-7-28 1 16,7 28-6-16,-18-27 3 0,18 27-4 0,-27-25 2 15,10 15 0-15,0 0 1 0,-2 4 1 0,-1 1-1 16,-2 3-1-16,0 3 3 0,1 5 7 0,-2 3-2 16,0 8 6-16,-1 5-3 15,1 6 5-15,-2 5-9 0,3 3-7 0,3 3 0 16,2 2 0-16,4 2 0 0,2 0 0 0,5-2 0 16,1-1 0-16,6-5 0 0,5-3 0 0,3-4 0 15,6-4 0-15,4-4 0 0,4-6 0 0,6-5 0 16,6-6 0-16,4-6 0 0,5-7 0 0,2-5 0 15,5-7 0-15,0-5 0 0,0-2 0 0,-1-5 0 16,-4 0 0-16,-1-1 0 0,-5 0 0 16,-1 1 0-16,-3-1 0 0,-7 4 0 0,-2 2 0 15,-8 3 0-15,-2 6 0 0,-6 3 0 0,-11 17 0 16,9-23 0-16,-9 23 0 0,0 0 0 16,0 0 0-16,-21-10 0 0,21 10 0 0,-24 15 0 15,24-15 0-15,-31 36 0 0,12-7 0 0,0 5 0 16,0 2 0-16,0 3 0 0,3-1 0 0,1 0 0 15,1-4 0-15,4-3 0 0,3-4 0 16,2-3 0-16,2-2 0 0,3-22 0 0,5 26 0 16,-5-26 0-16,0 0 0 0,26 10 0 0,-26-10 0 15,30-14 0-15,-13-2 0 0,3-6 0 0,0-7 0 16,2-5 0-16,2-2 0 0,1 0 0 0,0-2 0 16,-3 2 0-16,-2 1 0 0,-2 1 0 0,-4 1 0 15,1 7 0-15,-3 1 0 0,-2 7 0 16,-10 18 0-16,15-21 0 0,-15 21 0 15,0 0 0-15,0 0 0 0,0 0 0 0,0 0 0 16,10 18 0-16,-8 0 0 0,1 6 0 0,-1 3 0 16,1 4 0-16,0 1 0 0,3 4-48 0,-4-6-12 15,7 5-21-15,-1-6 9 0,10 5-22 0,-5-15-37 16,24 19-131-16,-5-21-299 0,3 2 53 0,7 3 279 16</inkml:trace>
  <inkml:trace contextRef="#ctx0" brushRef="#br0" timeOffset="6887.6024">15055 14101 1720 0,'-18'5'75'0,"-1"-5"-36"0,19 0 3 0,-28 7 3 16,28-7-10-16,-19 9-12 0,19-9-5 0,0 0-7 15,-17 17-2-15,17-17-4 0,-2 17-2 0,2-17-1 16,5 23 0-16,-5-23-1 0,8 25 1 0,-8-25-2 16,15 29 1-16,-15-29-2 0,15 29 2 15,-15-29-2-15,15 32 3 0,-15-32-2 0,15 30 2 16,-15-30-4-16,11 30 3 0,-11-30-2 16,11 29 1-16,-11-29 0 0,8 28-1 0,-8-28-1 15,9 24 3-15,-9-24-3 0,8 22 4 0,-8-22-13 16,6 19 2-16,-6-19-3 0,3 17 3 0,-3-17 8 15,0 0 2-15,-5 22-2 0,5-22 1 0,-11 18-1 16,11-18-13-16,-17 22 14 0,17-22-12 16,-21 23 22-16,21-23-13 0,-26 23 7 0,26-23-18 15,-28 21-8-15,9-11-6 0,19-10-11 0,-34 18-12 16,34-18-24-16,-29 10-44 0,29-10-142 0,0 0-292 16,0 0-1-16,-14 17 297 0</inkml:trace>
  <inkml:trace contextRef="#ctx0" brushRef="#br0" timeOffset="7497.0027">16858 14245 1405 0,'-26'-8'95'0,"26"8"-44"0,-31-9-3 16,31 9 0-16,-35-3-7 0,18 5-8 0,-6 0-9 15,3 7 1-15,-5-1-5 0,3 4 2 16,-2 2-1-16,2 2 3 0,-2 0-2 16,3 4 4-16,-1-1-8 0,2 3 2 0,-1-2-7 15,3 3 2-15,1-1-6 0,1 0 3 0,5-1-7 16,2-3 3-16,9-18-5 0,-4 25 1 0,4-25-4 15,0 0 0-15,19 18-1 0,-19-18 0 0,37 4 1 16,-16-9 0-16,6-3 3 0,-1-6-4 0,3-3 3 16,3-3-3-16,-2-2 1 0,3-2 0 15,0-3 3-15,-3 2-4 0,-1 1 3 0,2 1-1 16,-6 1 2-16,-2 4-2 0,-2 2 4 0,-21 16-5 16,28-21 1-16,-28 21-1 0,0 0 0 0,21-9 0 15,-21 9 1-15,0 0 2 0,0 0-1 0,1 20 0 16,-1 0-2-16,-3 5 3 0,1 5-4 0,-2 5 5 15,-1 2-6-15,1 1 5 0,-1 2-11 16,1-2-3-16,3-4 18 0,2-3-22 16,6-7 13-16,3-6-16 0,-10-18-9 0,37 21-7 15,-10-21-7-15,4-11-18 0,13-2-29 0,-8-25-52 16,25 15-161-16,-6-20-262 0,-3-4 29 0,5 4 326 16</inkml:trace>
  <inkml:trace contextRef="#ctx0" brushRef="#br0" timeOffset="7668.9124">17552 13667 1609 0,'4'36'160'15,"-26"2"-122"-15,2 4-14 0,3 8-17 0,-1 1-9 16,1 3 17-16,0 5-17 0,0 1 19 0,0 1-5 16,4 0-13-16,2-6-3 0,3 0-19 0,2-7 0 15,6 2-42-15,-5-15-30 0,16 12-120 16,-18-29-43-16,19 5-258 0,-4 1 5 0,-8-24 345 15</inkml:trace>
  <inkml:trace contextRef="#ctx0" brushRef="#br0" timeOffset="7809.5075">17333 14047 1559 0,'15'-18'202'0,"-4"-6"-141"0,6 4-26 0,5 2-23 16,4 2 18-16,4 5-41 0,0 4 14 0,2 4-38 15,-3-5-37-15,10 16-61 0,-17-23-158 0,16 20-273 16,0 3-2-16,-5-5 337 0</inkml:trace>
  <inkml:trace contextRef="#ctx0" brushRef="#br0" timeOffset="8637.6421">13630 15792 1378 0,'-5'-27'233'0,"5"27"-188"0,0 0-20 0,11-17-5 16,-11 17 3-16,0 0-5 0,18-13 0 15,-18 13 4-15,0 0 1 0,21 24 4 0,-16-6 0 16,2 9-17-16,-2 3 21 0,-1 9-27 0,-3 3 20 16,-2 7-10-16,-3 0-9 0,2 1 12 0,-6-2-8 15,3-1 8-15,-1-3-10 0,2-3 5 0,0-5-10 16,-1-3 5-16,4-6-5 0,-3-6 2 16,4-21-4-16,0 26 1 0,0-26-3 0,0 0 2 15,0 0-2-15,0 0-1 0,0 0 2 16,0 0-1-16,1-28 3 0,2 5-1 0,-2-8 4 15,1-7-6-15,1-4 6 0,-1-2-6 0,2-2 6 16,1 0-7-16,1-1 6 0,0-2-9 0,1-1 6 16,-1-1 2-16,2 0-15 0,1-1 16 0,4 0-23 15,0 2 7-15,4 0 6 0,1 4-5 0,5 5 12 16,2 3-7-16,3 6 7 0,1 3-4 0,1 6 7 16,4 5-3-16,-1 5 2 0,0 4-5 15,-1 4-3-15,-3 1-4 0,-1 7-1 0,-4 3 2 16,-1 5 3-16,-2 4 2 0,-3 7-2 15,-5 4 5-15,-2 3-6 0,-6 3 7 0,-4 5-5 16,-5 0 7-16,-6 3-6 0,-5 0 8 0,-3 0-7 16,-3 0 10-16,-2-3-3 0,-2 1-7 0,-3-3 24 15,-1-3-26-15,-1-1 22 0,0-4-11 16,1-4-4-16,1-3 6 0,2-6-4 0,2-3 3 16,3-4-2-16,4-2 2 0,17-5 0 0,-25 6 2 15,25-6 1-15,0 0 0 0,0 0 0 0,-17 2-3 16,17-2-3-16,0 0 1 0,0 0-2 0,0 0 4 15,0 0 3-15,18 16-8 0,-18-16-2 0,33 27 0 16,-13-12 0-16,2 1 0 0,1 3 0 0,3 1 0 16,2 2 0-16,0 1 0 15,-1 0 0-15,-2-1 0 0,1 2 0 0,0-2 0 16,4-1-33-16,-2-4-18 0,7 3-43 0,-11-17-69 16,22 20-195-16,-13-17-264 0,4-3 65 0,3 5 389 15</inkml:trace>
  <inkml:trace contextRef="#ctx0" brushRef="#br0" timeOffset="8948.5411">14631 15574 837 0,'23'-6'130'0,"-23"6"-14"16,0 0 2-16,0 0-1 0,28 20-16 0,-28-20-18 16,10 26-10-16,-13-8-14 0,8 9-4 0,-7 1-13 0,3 8-1 0,-6 3-15 15,3 4-10-15,-4 4 16 0,0 4-24 16,-4 0 24-16,1 1-11 0,-2-1-11 0,2-4 2 16,0-3-15-16,3-7 5 0,2-6-10 15,2-8-1-15,4-4-15 0,-2-19-12 0,11 21-39 16,-11-21-2-16,25-2-16 0,-16-17-36 0,19 9-80 15,-16-16-320-15,8-7 22 0,8 4 276 0</inkml:trace>
  <inkml:trace contextRef="#ctx0" brushRef="#br0" timeOffset="9125.7547">14773 15510 1721 0,'-28'-8'126'0,"28"8"-92"0,0 0-27 15,0 0-3-15,18 8-2 0,-18-8 2 0,32 3 1 16,-12-5-2-16,4-1 0 0,1-1-3 0,6-3 1 16,-1 0-6-16,3-1-8 0,-1-1-14 15,3 3-11-15,-2-6-19 0,5 8-22 16,-11-12-48-16,17 23-122 0,-23-9-294 0,3 4 15 16,1 12 285-16</inkml:trace>
  <inkml:trace contextRef="#ctx0" brushRef="#br0" timeOffset="9369.6697">14726 15909 1506 0,'0'0'225'0,"0"0"-201"0,0 0-22 0,0 0 2 16,0 0 11-16,34-14 9 0,-16 5 6 15,6 2-1-15,2-6-21 0,4-2 22 0,2-1-34 16,1 1 21-16,1-1-12 0,0 0-7 0,-2 2 2 15,-2-1-3-15,-3 4-4 0,-3 3-8 0,-2 2-9 0,-5 0-13 16,0 7-21-16,-17-1-20 0,19 7-49 0,-19-7-74 16,3 18-108-16,-10-1-224 0,7-17 81 0,-21 49 384 15</inkml:trace>
  <inkml:trace contextRef="#ctx0" brushRef="#br0" timeOffset="9514.1012">14721 16192 1445 0,'-13'35'202'0,"-14"-15"-119"16,12 1-24-1,15-21-17-15,-17 22-11 0,17-22-16 0,0 0-8 16,0 0-7-16,17 12-1 0,-17-12 2 0,38-11-1 16,-10-2 3-16,2-4-2 0,8-3 2 0,2-5-15 15,5 0-17-15,-2-6-35 0,8 8-42 16,-10-15-32-16,16 15 13 0,-12-17-36 0,18 18-76 16,0-3-217-16,-11-8-14 0,12 19 372 0</inkml:trace>
  <inkml:trace contextRef="#ctx0" brushRef="#br0" timeOffset="12155.0788">15887 15346 1280 0,'-30'2'63'0,"2"8"-21"0,1 8 4 16,-7-1 3-16,4 9 16 0,-11-4-1 0,7 10-3 15,-7-3-19-15,6 5-6 0,-5-2-14 0,6 1 1 16,0-2-8-16,4 0 5 0,5-4-10 0,4-2 3 16,5-6-8-16,16-19 0 0,-13 23-5 0,13-23-1 15,0 0-1-15,0 0 1 0,30 16-1 0,-11-18 1 16,3-1 2-16,3-4-1 16,3-4 3-16,5 0-2 0,2-3 2 0,2 2-1 15,-1 0-1-15,-1 1-2 0,-2 4 2 0,-2 2-4 16,-5 5 4-16,-5 3 0 0,-4 4-2 0,-17-7 4 15,20 22-2-15,-17-4 2 0,-4 6-2 0,-4 4 3 16,-5 3 10-16,-5 6-23 0,-7-1 27 0,-3 4-22 16,-4-2 7-16,0 0 5 0,-1-3-8 0,-1-2 5 15,3-4-6-15,3-5 5 0,2-5-8 16,4-4-4-16,19-15-12 0,-20 13-16 0,20-13-37 16,0 0-16-16,0 0-29 0,7-31-46 0,20 20-62 15,-13-15-214-15,12-9-43 0,13 12 232 0</inkml:trace>
  <inkml:trace contextRef="#ctx0" brushRef="#br0" timeOffset="13016.0358">16111 15549 1455 0,'-21'-13'68'0,"21"13"-35"0,0 0-6 16,-17-13 8-16,17 13 7 0,0 0 2 0,0 0-7 15,-17-4-9-15,17 4-10 0,0 0-3 16,-18 8-6-16,18-8 3 0,-17 26-4 0,7-6 4 16,-2 5-4-16,-1 6 9 0,-2 4-3 15,2 3 10-15,-2 4-6 0,2-1-7 0,1-1 18 16,1 0-23-16,3-3 15 0,3-1-11 0,5-2-8 16,3-8 0-16,4-6-3 0,4-3 3 0,-11-17-5 15,34 19 3-15,-8-13-2 0,3-6 1 0,5-4 1 16,4-6-1-16,1-6 3 0,2-7-6 15,0-3 6-15,2-7-6 0,-4-2 5 0,-2-4 4 16,-4-1-23-16,-3-2 19 0,-6 2-21 0,-7-1 8 16,-3 1 6-16,-6 1-7 0,-6 4 9 0,-3 1-3 15,-6 5 7-15,-4 2-4 0,-4 4 4 0,-3 1-4 16,-6 5 3-16,-2 4 0 0,-2 5 2 0,-1 5-2 16,0 3 2-16,2 6-1 0,3 2 1 15,3 4 6-15,4 2-2 0,17-14 4 16,-21 27-5-16,21-27 0 0,-5 25-4 0,5-25-2 15,14 25 0-15,-14-25 3 0,31 22-2 0,-8-15 5 16,4-1-4-16,4-1 4 0,-2-3-1 0,2 0 0 16,1-4 3-16,0 1 0 0,-1 0 2 0,-2 1 1 15,2 0-3-15,-6 1-1 0,-3 3-3 0,-2-1 0 16,-20-3 0-16,25 15 3 0,-25-15-1 16,16 25 2-16,-12-8-5 0,-1 6 3 0,-3 4-6 15,-1 3 5-15,-4 5-5 0,0 0-9 0,-4 0 21 16,-1 3-20-16,0-3 20 0,-1 0-7 15,0-4-6-15,3-4 5 0,-1-7-4 0,9-20 3 16,-9 25-1-16,9-25 0 0,0 0-4 0,0 0 1 16,0 0-2-16,0 0 1 0,0 0 4 0,8-31 0 15,-1 6 3-15,3-4-3 0,1-5 4 16,1-2-6-16,0 2-7 0,-1 1 20 0,2 1-16 16,-4 1 23-16,1-2-7 0,-1 0-4 0,0 2 0 15,1 0-7-15,-2 1 0 0,1 2 0 0,1 3 0 16,-1 4 0-16,1 4 0 0,-10 17 0 0,0 0 0 15,20-17 0-15,-20 17 0 0,0 0 0 0,14 21 0 16,-5-4 0-16,0 8 0 0,0 4 0 16,2 8 0-16,-3 1 0 0,2 5 0 15,1 3 0-15,-1-2 0 0,-2 2 0 0,2-2 0 16,2-1 0-16,3-3 0 0,4-5 0 0,1-4 0 16,-1-7 0-16,3-6 0 0,0-5 0 0,4-3 0 15,0-6 0-15,-1-4 0 0,-1-5 0 0,-2-6 0 16,-3-5 0-16,1-4 0 0,-3-6 0 0,-3-3 0 15,0-5 0-15,-2-2 0 0,-1-3 0 16,-4 2 0-16,0-1 0 0,-4 2 0 0,-1 2 0 16,-3-1 0-16,-3 1 0 0,1 3 0 0,-4-4 0 15,2 2-25-15,-4-4-30 0,4 4-12 0,-3-5-23 16,9 13-24-16,-13-13-62 0,12 38-79 0,8-26-280 16,-8 26 22-16,17-12 297 0</inkml:trace>
  <inkml:trace contextRef="#ctx0" brushRef="#br0" timeOffset="13576.1673">17597 15494 1529 0,'-18'17'83'15,"18"-17"-55"-15,-16 17-11 0,16-17-3 0,-15 34 11 16,3-12 1-16,3 7 9 0,-7 4-6 0,1 8 5 15,-3 2-13-15,0 4-12 0,-1 2 21 0,1 2-23 16,0-1 22-16,2 1-5 0,0-4-10 0,4-2 6 16,2-10-12-16,3-7 1 0,5-7-8 0,2-21-1 15,2 23-2-15,-2-23 0 0,0 0 0 16,23 0 2-16,-23 0 4 0,29-27 1 0,-9 2 5 16,1-9-3-16,2-9 3 0,1-5-8 0,0-3 8 15,2-2-9-15,-2 2-1 0,-2 2 12 0,-1-1-12 16,-4 4 0-16,-3-1 0 0,-2 3 0 0,1 2 0 15,-2 2 0-15,-2 3 0 0,0 0 0 16,-2 8 0-16,-1 4 0 0,2 7 0 0,-8 18 0 16,8-18 0-16,-8 18 0 0,0 0 0 15,0 0 0-15,0 0 0 0,18 27 0 0,-7-6 0 16,0 7 0-16,1 4 0 0,-1 8 0 0,0 4 0 16,0 1 0-16,1 2 0 0,-1 0 0 0,3 0 0 15,-2-1 0-15,1 0 0 0,-2-2-10 0,3-3-5 16,-2-1-15-16,1-2-15 0,-2-5-8 0,5 2-32 15,-9-13-25-15,11 14-66 0,-18-36-82 16,11 27-283-16,-3-10 31 0,-8-17 297 0</inkml:trace>
  <inkml:trace contextRef="#ctx0" brushRef="#br0" timeOffset="14235.2446">17612 15740 1426 0,'-15'22'350'0,"-3"-20"-280"0,18-2-33 16,0 0-15-16,0 0-9 0,0 0-10 0,0 0-1 16,0 0 1-16,0 0 3 0,30 10 3 0,-4-14 2 15,3-4 2-15,6-2-1 0,4-3-1 0,6-3-6 16,0-2 2-16,1-1-8 0,1 0 5 0,-2 1-4 16,-4 3 1-16,-2 1-2 0,-4 1 2 15,-2 3-3-15,-6 3 3 0,-4 0-1 0,-5 3 1 16,-18 4-2-16,23-5 2 0,-23 5 1 0,0 0 1 15,0 0 5-15,0 0 6 0,0 0-1 0,0 0-10 16,0 0-3-16,-10 18 0 0,10-18 0 0,-21 26 0 16,6-9 0-16,0 3 0 0,2 4 0 15,-2 4 0-15,1 1 0 0,0 4 0 0,0 0 0 0,2-2 0 16,1 1 0-16,1-3 0 16,3-2 0-16,2-2 0 0,2-4 0 0,3-3 0 15,0-18 0-15,6 27 0 0,-6-27 0 0,0 0 0 16,0 0 0-16,17 9-2 0,-17-9-1 0,0 0 3 15,22-31-2-15,-12 11 3 0,2-6-1 0,0-3 3 16,1-2-2-16,-2-2-7 0,-1 1 14 0,-1-2-8 16,1 1 0-16,-3-4 0 0,0 3 0 0,-1 0 0 15,2 1 0-15,-3 3 0 0,-1 2 0 16,1 4 0-16,-1 5 0 0,-4 19 0 0,5-20 0 16,-5 20 0-16,0 0 0 0,0 0 0 0,0 0 0 15,11 18 0-15,-11-18 0 0,12 40 0 16,-5-12 0-16,2 4 0 0,-1 3 0 0,2 1 0 15,0 3 0-15,1-1 0 0,1-1 0 0,1-2 0 16,3-3 0-16,3-3 0 0,0-2 0 16,-1-6 0-16,3-2 0 0,0-5 0 0,1 0 0 15,3-6 0-15,-2-4 0 0,0-4 0 0,-2-7 0 16,-1-4 0-16,0-5 0 0,-3-5 0 0,-1-3 0 16,-3-4 0-16,-1-3 0 0,-2-2 0 0,-2-1 0 15,-2-3 0-15,-1-1 0 0,-2-2 0 0,-1 2 0 16,-2-2 0-16,-2 0 0 0,-1-1 0 0,-2-1 0 15,3 4 0-15,-2 2 0 0,3 7 0 16,-1 2 0-16,0 8 0 0,2 19 0 16,0-24-29-16,0 24-17 0,0 0-13 0,0 0-35 15,0 0-54-15,0 0-94 0,35-10-342 0,-35 10 50 16,23 8 224-16</inkml:trace>
  <inkml:trace contextRef="#ctx0" brushRef="#br0" timeOffset="14438.7025">18999 15340 1454 0,'1'20'187'0,"-1"-20"-105"0,-21 33-19 0,10-13-25 16,3 8-4-16,-3 4-11 0,3 5 1 0,-3 7-18 16,2 3 6-16,2 4-17 0,1-1 8 15,-2 0-8-15,1-3-6 0,1-2 13 0,-1-6-53 16,6-1 24-16,-3-5-31 0,9 3-41 15,-12-19-41-15,20 16-174 0,-10-16-241 0,-3-17 26 16,14 26 396-16</inkml:trace>
  <inkml:trace contextRef="#ctx0" brushRef="#br0" timeOffset="14657.5331">18817 15322 1852 0,'-61'14'141'0,"43"-3"-87"0,18-11-54 0,-27 18 0 16,27-18 0-16,0 0 0 0,-4 18 0 0,4-18 0 16,17 10 0-16,2-8 0 0,5-2 0 15,8-3 0-15,7-6 0 0,2 0 0 16,4-5 0-16,4 1 0 0,-1-2 0 0,2 0 0 16,2 1 0-16,-4-4 0 0,4 5-14 0,-6-6-71 15,13 13-90-15,-24-13-471 0,16 7 21 0,-6-1 124 16</inkml:trace>
  <inkml:trace contextRef="#ctx0" brushRef="#br0" timeOffset="18044.8816">20428 14957 1053 0,'-7'-26'158'16,"9"0"-105"-16,-5-6-6 0,8 4-26 0,-5-7 34 15,7 8-6-15,-7 0 1 0,7 6 8 0,-10 4-25 16,3 17-1-16,0 0 3 0,-20-16-2 0,20 16-7 15,-24 6-6-15,5 6-8 0,0 7 0 0,-4 5-3 16,0 6 7-16,-4 6-5 0,2 5 12 16,-1 5-6-16,0 5 9 0,3 0-12 15,4 3 10-15,1 2-2 0,4 3-24 0,2 1 17 16,5 1-24-16,2 1 3 0,3 0 11 0,2 2-13 16,0-5 7-16,3 1-21 0,0-6-3 0,3 1-35 15,-5-9-6-15,11 3-18 0,-14-18-61 0,17 11-43 16,-19-25-90-16,17 5-158 0,-1 1-5 0,-12-23 284 15</inkml:trace>
  <inkml:trace contextRef="#ctx0" brushRef="#br0" timeOffset="18530.8151">19871 15562 1200 0,'-20'-11'418'16,"20"11"-354"-16,0 0-35 0,0 0-19 0,0 0-8 15,0 0 4-15,0 0 8 0,0 0 4 0,28-9 4 16,-10 3-4-16,4-5-2 0,3-1-4 16,4-4-1-16,7-1-4 0,1-2 2 0,3-1-8 15,2 2 5-15,0 0-6 0,3 0 4 0,2 1-2 16,-5 0 4-16,0 2-4 0,-6 6 1 0,-2 2-3 16,-6 4 1-16,-5 4 0 0,-5 3-1 15,-18-4 1-15,22 18 0 0,-22-18 10 0,14 36-3 16,-12-10 7-16,-3 5-10 0,-4 4 2 0,-4 6-6 15,-1 2 9-15,-4 0-6 0,-2 2 12 0,-1-3-6 16,2 1 7-16,-1-7-6 0,2-6-15 0,6-6 5 16,1-7-10-16,7-17 24 0,0 0-13 0,0 0 12 15,0 0-15-15,0 0-15 0,0 0 28 0,0 0-23 16,18-35 24-16,-6 4-4 16,1-4-7-16,2-8 7 0,-1-1-8 0,1-1 4 15,-3 1-6-15,0 2 7 0,-1 3-6 0,-2 5 1 16,-1 2-1-16,-3 4 0 0,-2 3 0 0,-1 3 0 15,2 5 0-15,-4 17 0 0,0 0 0 0,5-18 0 16,-5 18 0-16,0 0 0 0,0 0 0 0,0 0 0 16,19 11 0-16,-19-11 0 0,32 12 0 0,-12-5 0 15,2 0 0-15,4-1 0 0,2-1-5 16,2-1-15-16,1-5-8 0,5 2-7 0,-1-6-15 16,7 5-15-16,-6-10-29 0,12 14-43 0,-19-22-74 15,22 21-182-15,-13-9-121 0,-6-7 27 16,10 15 480-16</inkml:trace>
  <inkml:trace contextRef="#ctx0" brushRef="#br0" timeOffset="18890.2859">20944 15516 1724 0,'-17'11'54'0,"17"-11"-35"0,-12 21-14 0,12-21-1 15,0 0 3-15,12 24 6 0,-12-24 3 0,24 16 1 16,-6-12-4-16,2-1 0 0,4-4 1 0,5-4-1 15,1-5 4-15,4-3-4 16,1-5-1-16,0 0-4 0,0-5 0 0,2 0-6 16,1-2 2-16,-1 1-5 0,-3 1 4 0,-3 3-3 15,-9 0 3-15,-5 2-2 0,-17 18 0 0,15-26 3 16,-15 26 3-16,-1-17 1 0,1 17 2 0,0 0-5 16,-27-25-1-16,27 25-4 0,-35-15 1 0,13 9-2 15,-3 3 0-15,-3 2 0 0,-1 1 0 0,-3 2 1 16,2 5 1-16,0-1-1 0,2 4-2 15,3 4 4-15,3 0-2 0,3 6 3 0,2 3-3 16,2 1 2-16,5 4-6 0,4 2 5 0,4 1-5 16,3 2 5-16,3-2-5 0,5-2 0 15,7-3-13-15,4-7-4 0,5-1-18 0,2-8-12 0,8 2-25 16,-6-14-32-16,21 14-73 0,-19-28-89 16,23 11-201-16,-3-1-47 0,-12-17 261 15</inkml:trace>
  <inkml:trace contextRef="#ctx0" brushRef="#br0" timeOffset="19408.8249">21846 15313 1474 0,'-20'13'122'15,"-11"-11"-70"-15,6 4-6 0,-3-5-2 0,8 5 2 16,-4-4-4-16,6 7-4 0,-3-2-8 0,4 4-4 15,-1 1-7-15,18-12 1 0,-32 34-4 0,17-10 2 16,1 5-5-16,0 5 3 0,2 5-6 0,1 2 5 16,3 0-15-16,2-1 0 0,3-4 0 15,6-3 0-15,0-7 0 0,6-5 0 0,-9-21 0 16,29 24 0-16,-7-22 0 0,4-4 0 0,3-9 0 16,1-7 0-16,3-7 0 0,2-8 0 0,2-6 0 15,-1-3 0-15,-1-3 0 0,2-1 0 0,-5 3 0 16,-1 3 0-16,-5 5 0 0,-7 6 0 15,-2 7 0-15,-17 22 0 0,20-24 0 0,-20 24 0 16,0 0 0-16,0 0 0 0,0 0 0 16,0 0 0-16,0 0 0 0,-9 32 0 0,-3 1 0 15,-5 11 0-15,-2 10 0 0,-3 5 0 0,-3 5 0 16,0 2 0-16,-1 1 0 0,-1 4 0 0,2 0 0 16,-2-1 0-16,3-2 0 0,0-5 0 0,0-7 0 15,5-6 0-15,2-10 0 0,4-7 0 0,3-10 0 16,10-23 0-16,-10 19 0 0,10-19 0 15,0 0 0-15,0 0 0 0,20-18 0 0,-6-3 0 16,7-9 0-16,3-10 0 0,7-11 0 16,0-6 0-16,6-5 0 0,3-2 0 0,1 2 0 15,2 1 0-15,-1 5 0 0,-2 1 0 0,-1 4 0 16,-2 4 0-16,1 5 0 0,-4 1-1 0,1 8-58 16,-10-6-42-16,14 19-91 0,-23-20-232 0,16 13-189 15,-3 2 48-15,-5-8 474 0</inkml:trace>
  <inkml:trace contextRef="#ctx0" brushRef="#br0" timeOffset="19565.107">22635 15480 1704 0,'2'25'264'0,"-2"-25"-199"16,-25 20-51-16,25-20-14 0,0 0 0 15,-18 7 0-15,18-7 0 0,0 0 0 0,0 0 0 16,0 0-40-16,-13-24-45 0,13 24-92 0,-5-17-395 15,12-3-55-15,-2-1 82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51:58.5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2279 1339 1150 0,'0'0'88'0,"0"0"-13"0,0 0-18 16,-26-5-5-16,26 5-4 0,-29 1-10 0,29-1-7 15,-39 9-15-15,17-2-3 0,-1 4-4 0,-1 3 5 16,-1 2 0-16,2 6 9 0,-1-2-4 0,3 6 9 15,-1-1-8-15,3 3 3 0,0-3-6 16,4 2 1-16,0-3-9 0,6-1 3 0,1-1-10 16,6-2 2-16,3 0-4 0,4-2 0 0,-5-18-3 15,18 27 3-15,-18-27-3 0,29 13 2 0,-8-12 1 16,2-3-2-16,5-7 4 0,4-2-2 0,2-7 3 16,1-4-5-16,3-2 4 0,-3-2-2 0,-1 1 4 15,0 0-4-15,-5 2 5 0,1 1-6 0,-7 2 3 16,-3 0-4-16,-3 5 5 0,-17 15-3 0,23-22 2 15,-23 22-1-15,0 0 2 0,0 0 0 0,0 0 3 16,0 0 0-16,0 0-1 0,0 0 0 0,0 0-6 16,0 0-1-16,0 0-1 0,-4 30 2 0,-4-6-2 15,3 3 7-15,1 1-8 0,0-1 6 16,4-2-6-16,2 0-5 0,6-2-11 0,1-5-5 16,7 0-15-16,-16-18-5 0,43 11-13 0,-19-23-13 15,16 4-28-15,-6-26-48 0,21 7-130 0,-8-9-204 16,1-21 18-16,14 14 393 0</inkml:trace>
  <inkml:trace contextRef="#ctx0" brushRef="#br0" timeOffset="187.5682">3157 596 941 0,'-22'18'139'0,"10"15"-1"16,-10 0-43-16,8 9-35 0,-6 12-6 15,4 0-46-15,-3 12 7 0,2-1 10 0,-1 4-25 16,3 2 17-16,3 0-17 0,-1-3-30 0,6-1 3 15,-1-9-40-15,8 4-9 0,-7-15-17 0,15 6-43 16,-11-19-37-16,15 7-76 0,1 1-145 0,-13-42 148 16,20 45 246-16</inkml:trace>
  <inkml:trace contextRef="#ctx0" brushRef="#br0" timeOffset="328.1128">2803 1382 1309 0,'0'0'340'0,"-40"-5"-257"0,40 5-20 15,-26-7-21-15,26 7-6 0,0 0-10 0,0 0-8 16,0 0-13-16,0 0-7 0,0 0 0 0,18-9-2 16,10 2 1-16,9-2-11 0,14-6-21 0,6-6-26 15,15-1-44-15,-5-17-59 0,23 5-339 0,-14 8-69 16,2 1 116-16</inkml:trace>
  <inkml:trace contextRef="#ctx0" brushRef="#br0" timeOffset="843.7519">4057 1248 1001 0,'20'-6'98'0,"-20"6"-24"0,0 0-12 16,0 0-1-16,0 0-28 0,0 0 28 0,0 0-37 15,-8 22 10-15,5-2-3 0,-5 6-6 0,2 9 12 16,-8 1-6-16,5 5 13 0,-6-1-16 0,3 0 5 15,-1-4-13-15,3-1 4 0,0-3-10 0,3 0 5 16,1-4-8-16,1-4 2 0,2-3-6 16,3-21 0-16,-1 19-5 0,1-19 0 0,0 0-2 15,0 0 0-15,0 0 2 0,0 0-1 0,17-6 3 16,-17 6 4-16,17-30 6 0,-5 6-1 0,1-9 5 16,0-2-9-16,-1 0 5 0,-1 1-6 0,-1 3 8 15,-3 1-5-15,-1 3 5 0,-1 0-8 0,-2 3 3 16,-1-1-5-16,-2 2 1 0,1 3-6 0,2 1 1 15,-2 2-5-15,-1 17 3 16,6-29-2-16,-6 29 0 0,11-20-14 0,-11 20-12 16,17-16-7-16,-17 16-13 0,29-10-6 0,-6 9-10 15,-1-3 13-15,10 8-37 0,-7-9-5 0,15 12-67 16,-14-11-67-16,16 11-129 0,0 4-97 0,-13-9 169 16,18 14 284-16</inkml:trace>
  <inkml:trace contextRef="#ctx0" brushRef="#br0" timeOffset="1203.1398">4457 1465 1200 0,'-29'13'367'0,"29"-13"-326"0,-25 23-30 16,25-23-8-16,0 0-1 0,-5 17 2 15,5-17-1-15,0 0 5 0,26 5-1 0,-5-7 7 16,4-5 8-16,9-4-3 0,3-8 5 0,4-3-12 15,3-2-2-15,0-5-10 0,-1 0 6 0,-2 2-7 16,-5 2 12-16,-6 4-3 0,-6 3 2 0,-4 1-1 16,-20 17 7-16,23-25 2 0,-23 25 12 0,0 0 2 15,3-18-14-15,-3 18 5 0,0 0-27 0,-27-11 10 16,27 11-11-16,-36 2 1 16,14 4 13-16,-3 6-12 0,-1 4 11 0,-2 3-2 15,-2 6-7-15,1 1 8 0,1 3-4 0,3 3 0 16,2-1-3-16,2 1 1 0,5-3-7 0,5-3 7 15,5-3-9-15,5-1 2 0,6-4-10 0,3-1-4 16,-8-17-14-16,36 25-7 0,-7-15-17 0,1-13-28 16,19 5-71-16,-12-30-154 0,22 8-251 0,5-3 32 15,-7-16 412-15</inkml:trace>
  <inkml:trace contextRef="#ctx0" brushRef="#br0" timeOffset="1515.6557">5358 1150 1668 0,'-45'24'21'0,"5"3"-15"0,0 0 45 15,6-1-25-15,-3-2 32 0,9 0-14 0,3-3-26 16,4-5 0-16,21-16-14 0,-17 24-2 0,17-24-3 16,7 17 0-16,-7-17-4 0,31 14 4 0,-8-8-2 15,2-4 2-15,7-5 1 0,2 0 0 0,2-6 1 16,1-2-3-16,2 2 3 0,-3-2-2 0,0 3 1 15,-6 4 1-15,-3 2-1 0,-5 4-1 16,-5 0 0-16,-17-2 2 0,18 12-1 0,-18-12-1 16,4 22 1-16,-4-22 1 0,-9 28-2 0,-1-10 5 15,-5 4-5-15,-5 1 5 0,-3 1-6 16,-3 0 5-16,1-2-7 0,1-2-2 0,-1 1-9 16,1-2-3-16,4 3-12 0,1-6-3 0,4 2-10 15,15-18-10-15,-19 25-27 0,19-25-35 0,0 0-55 16,0 0-77-16,0 0-217 0,23-5-13 15,-16-18 323-15</inkml:trace>
  <inkml:trace contextRef="#ctx0" brushRef="#br0" timeOffset="2171.8845">5870 1137 1090 0,'-24'36'378'0,"-31"-14"-234"0,25 1-107 15,-5 1 34-15,6 7-23 0,-2-3 4 0,4 9 3 16,-1-6-18-16,6 0-1 0,3-2-20 0,6-2 1 16,7-5-11-16,6-2 0 0,4-1-5 0,6-1 2 15,-10-18-5-15,30 29 2 0,-9-20-2 0,2-3 0 16,5-3 0-16,3-6 0 0,6-4-3 16,-1-2 0-16,3-6 1 0,-6-1-6 0,-1-1 0 15,-5-2-7-15,-6 0 2 0,-2-2 1 0,-6 2 8 16,-1-4 1-16,-4 0 6 0,-5-1-4 0,-3 1 7 15,-2 0-5-15,-4 1 6 0,-3 0-6 16,-2 3 4-16,0-1-2 0,11 20-12 0,-22-29 27 16,22 29-26-16,-19-20 26 0,19 20-10 0,0 0 0 15,-18-17-4-15,18 17 7 0,0 0-8 16,0 0 1-16,0 0 0 0,0 0-7 0,0 0 8 16,0 0-2-16,28-6 3 0,-28 6 0 0,34-4 0 15,-16 2-2-15,1 1 5 0,1 3 0 0,-1-1 1 16,0 3 0-16,-2-2-3 0,-17-2 3 0,29 12-1 15,-29-12 3-15,25 18-2 0,-25-18-17 0,19 20 23 16,-19-20-24-16,9 24 22 0,-9-24-6 16,4 34-4-16,-5-14 3 0,-3 0-6 0,-2 2 3 15,-4 2-4-15,-3 0 4 0,-2 1-4 16,-1 4 1-16,-1-2 0 0,-1 2 3 0,1-4-3 16,1 0 5-16,3-7-6 0,13-18 3 0,-17 24-3 15,17-24 1-15,0 0 0 0,0 0-1 0,0 0-2 16,0 0 2-16,0 0 2 0,12-22 0 0,2 2 6 15,4-9-6-15,4-5 5 0,1 0-6 16,1-4 4-16,3 2-3 0,-2 2 0 0,1 0 0 16,-2 4 0-16,1 1 0 0,-2 5 0 0,-3 2 0 15,-1 6 0-15,-2 2 0 0,-17 14 0 0,23-13 0 16,-23 13 0-16,0 0 0 0,0 0 0 16,18 14 0-16,-18-14 0 0,7 32 0 0,-4-8 0 15,-3 6 0-15,-2 4 0 0,0 2 0 0,1 0 0 16,-2 3-6-16,5 1-32 0,-2-4-11 15,8 3-33-15,-3-12-33 0,18 19-85 0,-17-28-144 16,20 16-232-16,4 1 38 0,3-21 440 0</inkml:trace>
  <inkml:trace contextRef="#ctx0" brushRef="#br0" timeOffset="2828.1598">7107 1185 921 0,'-14'-23'279'16,"-5"26"-65"-16,-2-7-195 0,1 4-2 0,-5 1 8 15,1 6 19-15,-8 2 2 0,6 4 7 0,-11 4 18 16,5 5-41-16,-4 0 32 0,4 4-35 16,-3-3 7-16,5 8 5 0,-1-5-12 0,8 3 2 15,1-1-12-15,6-1 2 0,4-4-15 0,4-2 3 16,4-1-4-16,5-3-2 0,4 0-2 0,-5-17 3 16,25 25-2-16,-8-15 1 0,2-2 1 15,3-1 1-15,3-3-2 0,5-4 2 0,0-4-1 16,2-3-4-16,-2-3 3 0,2-3-3 0,-3 0 2 15,-2-3 1-15,-2-1 2 0,-2-1-4 16,-3-1 5-16,-4-1-6 0,-2-1 4 0,-3-2-5 16,-1 0 5-16,-3-3-4 0,-2 3 3 0,-4 1-4 15,0 2 5-15,-1 1-4 0,-1 2 4 0,1 17-2 16,-3-27-11-16,3 27 15 0,0 0-14 0,0 0 14 16,0 0 2-16,0 0-5 0,0 0 11 0,0 0-12 15,-26 31 7-15,15-3-6 0,-5 9-6 16,-1 4 9-16,1-1-10 0,1 2 7 0,5-5-6 15,3-3 2-15,5-2-10 0,6-6 0 0,6-2-14 16,4-4-1-16,8-4-12 0,3-7-8 16,7-2-16-16,-1-13-23 0,14 8-42 0,-14-29-75 15,25 13-201-15,-8-8-122 0,-6-15 111 0,12 18 416 16</inkml:trace>
  <inkml:trace contextRef="#ctx0" brushRef="#br0" timeOffset="3142.1182">7566 1188 1595 0,'0'0'88'16,"-25"24"-62"-16,25-24 33 0,-26 37-35 0,11-15 6 15,1 5 7-15,-2-3-16 0,2 2 4 0,2-1-12 16,1 0 5-16,2-2-7 0,4-1 3 0,0-3-5 16,3-1 2-16,2-18-6 0,-1 27 1 15,1-27-4-15,3 18 1 0,-3-18-3 0,0 0 4 16,0 0-2-16,19 7 0 0,-19-7 3 15,0 0 0-15,26-19 3 0,-11 2 0 0,2-4 0 16,1-6-4-16,2-6 0 0,-1 2-4 0,-1-5 0 16,2 3 0-16,-3 4 0 0,0-2 0 0,-2 7 0 15,-1 0 0-15,-2 5 0 0,-1 2 0 16,-11 17 0-16,15-25 0 0,-15 25 0 0,0 0 0 16,0 0 0-16,0 0 0 0,19-3 0 0,-19 3 0 15,10 20 0-15,-3-3-3 0,1 8-8 0,-3 1-24 16,1 6 7-16,-5-1-18 0,5 5-17 0,-4-3-20 15,13 7-53-15,-14-18-96 0,23 4-334 0,-7 3 18 16,-3-8 253-16</inkml:trace>
  <inkml:trace contextRef="#ctx0" brushRef="#br0" timeOffset="3408.4507">8170 1116 1210 0,'-16'21'341'0,"-4"-19"-281"0,20-2-14 0,-36 12 11 15,19 3 1-15,-6-1-11 0,1 7-29 0,-2 2 31 16,0 3-34-16,0 2 21 0,5 3 0 0,-2-1-22 16,5 1 3-16,4-2-16 0,4-2 6 0,3-3-10 15,5-3 3-15,3-2-2 0,5 0 0 0,-8-19-2 16,28 28-3-16,-7-18-10 15,4-5-16-15,6-3-17 0,1-7-21 0,8 4-40 16,-11-20-61-16,21 17-217 0,-16-11-188 0,-3-7 31 16,4 10 519-16</inkml:trace>
  <inkml:trace contextRef="#ctx0" brushRef="#br0" timeOffset="3752.1027">8278 1346 1259 0,'0'0'270'15,"-16"24"-213"-15,16-24-28 0,-4 29 5 0,4-29-7 16,0 0-1-16,26 21-4 0,-8-18 3 0,4-1-7 16,5-2-1-16,3-5 1 0,2-2-7 0,1-4 3 15,0-3-4-15,-1-1-3 0,1-4-1 0,0-1 0 16,1-3-6-16,-3-1 4 0,-5 0-7 16,-5 2 2-16,-8 0 26 0,-5 1-25 0,-5 3 31 15,-3 1-16-15,0 17-4 0,-8-29 4 0,8 29-8 16,-23-18-3-16,4 13-2 0,-5 7-2 0,-3 1 2 15,-3 9 1-15,-2 5 8 0,-1 4 1 16,1 7-17 0,-1 1 20-16,4 1-23 0,2 4 18 0,5 0 2 15,4-2-8-15,4 2 4 0,5-5-9 16,4 0 1-16,6-3-3 0,4-2-2 16,3-2-5-16,5-6-3 0,4 0-11 0,4-7-10 15,9-3-23-15,-1-12-43 0,21 7-75 0,-16-28-190 16,24 12-239-16,9-4 49 0,-3-13 472 0</inkml:trace>
  <inkml:trace contextRef="#ctx0" brushRef="#br0" timeOffset="4304.6311">9955 1315 1350 0,'0'0'299'0,"0"0"-228"0,0 0-20 15,0 0-5-15,0 0 2 0,0 0-6 16,0 0-9-16,-24 17-21 0,8 2-5 0,-7 6-12 15,-4 10 4-15,-5 6-13 0,-2 4-1 16,3 1-25-16,-2-5-17 0,10 8-51 0,-5-23-69 16,25 21-183-16,-6-18-220 0,6-12 56 0,13 8 447 15</inkml:trace>
  <inkml:trace contextRef="#ctx0" brushRef="#br0" timeOffset="4742.1082">11695 483 987 0,'0'0'240'0,"0"0"-121"16,0 0-91-16,-18-8 7 0,18 8 10 0,-26 29 14 15,7 8 0-15,-15 10-4 0,-3 12 31 0,-12 9-46 16,2 3-8-16,-7 2-5 0,4 0-33 16,-3 2 28-16,6 2 9 0,0 1-20 0,0 2-26 15,1 2 10-15,0-2-16 0,0-5 15 0,2 0 17 16,5-8-17-16,4-8 0 0,8-6-24 0,3-13-4 16,9-6-43-16,-4-18-30 0,17 8-62 0,-16-32-89 15,18 8-253-15,0 0 10 0,-1-44 367 0</inkml:trace>
  <inkml:trace contextRef="#ctx0" brushRef="#br0" timeOffset="4945.2329">10924 726 1196 0,'0'0'434'0,"-23"-6"-223"0,23 6-127 16,0 0-29-16,0 0-20 0,0 0-3 0,0 0-32 15,5 18 0-15,3 3 0 0,5 6 0 16,6 14 0-16,4 0 0 0,5-1 0 0,3 1 0 15,0 3 0-15,6 1 0 0,3 2 0 0,0-1 0 16,6-1 0-16,2-3-19 0,1-2-36 0,9-2-16 16,-6-9-20-16,15 14-113 0,-23-21-222 0,14 7-172 15,0 0 41-15,-7-15 532 0</inkml:trace>
  <inkml:trace contextRef="#ctx0" brushRef="#br0" timeOffset="5382.7369">12032 1329 1179 0,'0'0'228'0,"18"-8"-161"0,-18 8-19 0,0 0 0 16,0 0 5-16,0 0-3 0,0 0-9 0,0 0-3 16,0 0-11-16,0 0 0 0,0 0-3 0,0 0 0 15,0 0-2-15,0 21 2 0,-6-2-5 0,-1 4 7 16,-4 1-8-16,0 1 5 0,-2 2-8 15,-2 2 3-15,2 1-9 0,-2 3 6 0,2-4-11 16,1 6-4-16,-2-6 0 0,6 1 0 16,-2-2 0-16,6-8 0 0,1-3 0 0,3-17 0 15,5 22 0-15,-5-22 0 0,17 11 0 0,-17-11 0 16,36 2 0-16,-9-6 0 0,7-9 0 0,4-1 0 16,7-10 0-16,1-3 0 0,1 2-12 0,-2-3-45 15,5 10-30-15,-10-10-67 0,19 23-229 0,-16-11-239 16,-3 4 35-16,4 11 443 0</inkml:trace>
  <inkml:trace contextRef="#ctx0" brushRef="#br0" timeOffset="5710.9516">12973 1225 1269 0,'0'0'360'15,"0"0"-318"-15,0 0-51 0,0 0-3 0,28 13 12 16,-8-15 7-16,3-5 2 0,4-1 33 0,5-2-39 16,6-4 31-16,5-3-36 0,2-1-8 0,6 2-17 15,-6-4-36-15,7 9-38 0,-14-8-48 0,10 13-50 16,-18-8-91-16,-8 11-178 0,14 12 33 16,-36-9 435-16</inkml:trace>
  <inkml:trace contextRef="#ctx0" brushRef="#br0" timeOffset="5882.7476">13007 1531 1385 0,'4'29'444'0,"-4"-29"-436"0,0 0-17 16,0 0-1-16,17 11 3 0,-17-11 3 0,38-2 1 16,-13-3 0-16,8-4 0 0,9-5 3 0,5-6-15 15,11-1-16-15,-1-8-49 0,18 14-113 0,-21-5-372 16,10-7-21-16,-1 9 259 0</inkml:trace>
  <inkml:trace contextRef="#ctx0" brushRef="#br0" timeOffset="6351.4973">15238 701 1066 0,'23'-49'286'0,"-23"49"-231"0,0 0-5 16,14-27 0-16,-14 27 10 0,0 0 10 0,0-17-7 16,0 17-14-16,0 0-15 0,-17 4-17 15,17-4-4-15,-31 23-4 0,9 4 2 0,-5 5 28 16,-2 9-33-16,-4 13-2 0,-6 1 4 0,3 10-24 15,-9 0 27-15,2 2 10 0,-4 1-12 16,-1 2-23-16,0 1 17 0,-1-2-21 0,-1-3 12 16,2-3 15-16,1-7-15 0,1-5 12 0,6-8-14 15,6-5-5-15,7-4-26 0,0-11-17 0,13 0-33 16,-7-23-25-16,21 0-77 0,-18-8-193 16,17-14-137-16,8-1 48 0,-6-25 473 0</inkml:trace>
  <inkml:trace contextRef="#ctx0" brushRef="#br0" timeOffset="6539.0309">14693 734 1075 0,'0'0'457'0,"-7"17"-187"0,7-17-202 16,-12 33-28-16,10-9-7 0,1 0-3 0,5 4-2 16,1 3-14-16,2 0 0 0,3 4-10 0,2-2 1 15,4 1-7-15,4 3 9 0,6-2-7 0,5 1 4 16,8-1-12-16,4-4-26 0,8 1 7 0,4-8-42 15,9 3-24-15,-7-13-51 0,21 16-126 0,-13-9-300 16,4-2 19-16,5 10 271 0</inkml:trace>
  <inkml:trace contextRef="#ctx0" brushRef="#br0" timeOffset="7007.7782">16123 1344 1100 0,'0'0'213'0,"-12"-22"-152"15,12 22 1-15,-22-15 12 0,3 6 17 0,19 9-10 16,-37-8-21-16,16 7-9 0,-7 1-12 0,1 4 2 15,-6 2-3-15,0 5 4 0,-4 2-6 0,0 8 1 16,-1-1-16-16,4 8-21 0,0-1 0 0,3 3 0 16,3 1 0-16,4 0 0 0,3-1 0 0,8-2 0 15,6-4 0-15,6-1 0 0,9 0 0 16,3 1 0-16,7-2 0 0,3-3 0 16,5-3 0-16,4-7 0 0,6-1 0 0,5-8 0 15,4-2 0-15,2-7 0 0,3-2 0 0,-2-12-66 16,11 8-94-16,-19-27-243 0,16 13-227 0,-1-1 27 15,-9-8 419-15</inkml:trace>
  <inkml:trace contextRef="#ctx0" brushRef="#br1" timeOffset="63025.9601">19564 966 1059 0,'25'-24'91'0,"-25"24"-61"15,12-24-16 1,-12 24 21-16,18-25 6 0,-18 25 6 0,15-26-3 0,-15 26-10 0,0 0-5 16,0 0 9-16,0 0 6 0,0 0 5 0,0 0 1 15,0 0-2-15,0 0-8 0,0 0-2 0,0 0-7 16,0 0-9-16,0 0-2 0,-19 17-7 0,19-17 3 15,-25 18-1-15,25-18 3 0,-36 28-1 0,16-9 0 16,-3 3-3-16,0 1 0 0,0 0-7 0,-1 5 5 16,3 0-8-16,-1 1 7 0,1 2-12 0,3-1 4 15,6-2 8-15,1-1-24 0,9-3 28 0,0-3-27 16,5-2 10-16,-3-19-7 0,19 29-3 0,-19-29 3 16,36 21-1-16,-13-15 8 0,4-5-1 15,4-1 1-15,4-4 1 0,2-3 0 0,2-5 1 16,3-3-2-16,-2-2 3 0,1 2-5 0,-5-2 4 15,-5 0-5-15,-2 1-4 0,-5 0 25 0,-6 2-20 16,-1 1 24-16,-17 13-22 0,23-21 0 0,-23 21-3 16,0 0 3-16,0 0 2 0,0 0 1 0,0 0 5 15,0 0-5-15,0 0-3 0,0 0-1 0,0 0-6 16,0 0 3-16,0 0 1 0,-6 19 0 0,6-19 2 16,-12 33-20-16,7-12 28 0,2-2-22 0,0 0 26 15,4 1-6-15,3-4-6 0,-4-16 4 0,13 27-5 16,-13-27 4-16,27 19-1 0,-9-11 1 0,7-3-1 15,3-3 3-15,2-3-2 0,4-4 1 16,1-5 3-16,3-4-4 0,0-4 6 0,0-5-1 16,-2-6-6-16,-1-2 28 0,-4 0-25 0,-6-2 20 15,-4 3-11-15,-6-3-14 0,-6 1 8 0,-4 1-7 16,-5 1 7-16,-2 2-12 0,-6 3-1 0,-3 1-11 16,0 4-2-16,-4-1-6 0,15 21 1 0,-36-28-8 15,36 28-3-15,-31-16-16 0,31 16-18 0,-23-12-36 16,23 12-49-16,0 0-84 0,-19-4-272 0,19 4 50 15,10 27 299-15</inkml:trace>
  <inkml:trace contextRef="#ctx0" brushRef="#br1" timeOffset="63463.4641">21055 320 1609 0,'0'0'95'0,"0"0"-82"0,0 0-2 15,0 0 13-15,0 0 11 0,0 0-8 0,0 0 2 16,0 0-15-16,0 0-4 0,0 0 3 16,0 0-3-16,-13 26 3 0,12-8-1 0,0 6 0 15,-2 3-5-15,-3 7 5 0,-1 2 5 0,0 5-3 16,-4 9-1-16,0-3 1 0,-4 1-2 15,0 4-7-15,-6-3 9 0,-1 7-8 0,-2-2-1 16,-1-1-4-16,0-2-1 0,0-4 0 0,1-4 0 16,1-3 0-16,2-3 0 0,3-5 0 0,5-5 0 15,1-3 0-15,2-5 0 0,10-19 0 0,-9 23 0 16,9-23 0-16,0 0 0 0,0 0 0 0,11 17 0 16,-11-17 0-16,0 0 0 0,29 6 0 0,-10-8 0 15,1 1 0-15,3-3 0 0,2 0 0 16,0 0 0-16,1-1 0 0,-2-1 0 0,2 1 0 15,-3-1 0-15,0 2 0 0,1 1 0 16,-1-1 0-16,2 4 0 0,1-4 0 0,4 2 0 16,-1-3 0-16,5 0 0 0,-2 0 0 0,3 2-47 15,-2-7-20-15,6 5-59 0,-9-13-51 0,21 1-375 16,-15 9-45-16,3 0 117 0</inkml:trace>
  <inkml:trace contextRef="#ctx0" brushRef="#br1" timeOffset="63682.2905">21903 837 1803 0,'0'0'137'0,"0"0"-121"15,0 0-19-15,0 0-3 0,0 0 11 0,19-15-3 16,-19 15-2-16,23-13 2 0,-6 6-2 0,2-9 0 15,6-2 6-15,2 3-14 0,4 2-10 0,1 7-21 16,3 2-14-16,-5 0 2 0,12-2-74 0,-18-7-111 16,14 10-283-16,-9 3-46 0,-11 5 218 15</inkml:trace>
  <inkml:trace contextRef="#ctx0" brushRef="#br1" timeOffset="63855.9965">21919 1027 1729 0,'0'0'99'16,"0"0"-82"-16,-18 23-4 0,18-23-7 16,0 0 10-16,0 0 6 0,0 0 0 0,0 0-4 0,23 17-5 15,-5-16-6-15,9-6-4 0,7-3 2 16,7-3-12-16,6-3-24 0,0-4-41 0,10 5-119 16,-20-9-306-16,14 8-112 0,-4 3 47 0</inkml:trace>
  <inkml:trace contextRef="#ctx0" brushRef="#br1" timeOffset="64261.4289">23134 458 1532 0,'0'0'46'0,"15"-20"-26"15,-15 20-18-15,14-21 0 0,-14 21 2 0,0 0 16 16,0 0 7-16,0 0 3 0,0 0-1 0,0 0-15 16,0 0-5-16,3 17-5 0,-6 0 2 0,0 8-5 15,-2 6 7-15,0 4 0 0,1 3-2 16,1 6 33-16,0 0-30 0,1 0-12 0,1 3 7 16,1-3-35-16,2 1 19 0,3-3 4 0,3-6-28 15,-2-4-24-15,16-1-121 0,-17-13-103 16,13 9-263-16,4 1 16 0,-6-4 405 0</inkml:trace>
  <inkml:trace contextRef="#ctx0" brushRef="#br1" timeOffset="64561.0875">22521 1335 1668 0,'-27'12'44'0,"9"2"-21"0,18-14-8 0,-22 21 9 15,22-21 3-15,0 0 0 0,6 17 2 0,-6-17 4 16,34 14 1-16,-1-11 2 0,10-4-5 0,14-5-5 16,11-7-8-16,12-6-6 0,9-1-12 0,5-5 0 15,5 2 0-15,1-4 0 0,-1 2 0 0,0 2 0 16,-5 1 0-16,-4 0 0 0,-4 4 0 15,-8-1 0-15,-5 4 0 0,-5 2 0 0,-8 4-25 16,-10 1-20-16,-2 4-26 0,-12-2-25 16,3 10-67-16,-39-4-117 0,31-3-291 0,-31 3 10 15,16 23 327-15</inkml:trace>
  <inkml:trace contextRef="#ctx0" brushRef="#br1" timeOffset="65389.2173">22605 1813 1469 0,'0'0'72'16,"0"0"-47"-16,0 0-1 0,0 0 15 0,0 0 6 15,0 0-1-15,0 0-9 0,-15-18-8 0,15 18-8 16,0 0-3-16,0 0-2 0,-23 6-3 0,23-6 1 15,-20 17-2-15,20-17 2 0,-28 34 0 16,12-10 5-16,-4 1-3 0,1 2 0 0,-3 2 25 16,-1 6-27-16,0 1 26 0,0 4-22 15,1-1-6-15,0-5-9 0,4-2-1 0,3 0 0 16,3-6 0-16,5 0 0 0,3-5 0 0,4 0 0 16,0-21 0-16,12 31 0 0,-12-31 0 0,28 21 0 15,-7-15 0-15,4-5 0 0,8-6 0 0,3-4 0 16,5-8 0-16,3-5 0 0,1-6 0 15,2-1 0-15,-3 1 0 0,-3-1 0 0,-3 5 0 16,-5 0 0-16,-4 3 0 0,-4 2 0 0,-4 2 0 16,-21 17-1-16,26-22 0 0,-26 22 1 0,0 0 2 15,0 0-2-15,0 0 0 0,0 0 0 0,0 0-1 16,0 0-3-16,-6 17 0 0,1 0 3 0,-4 6 0 16,2 3 3-16,0 1-5 15,2 2 7-15,2-2-4 0,3 1 4 0,5-3-3 16,1-1 1-16,5-1-3 0,1-2 3 0,4-3-3 15,2-3 2-15,6-6-1 0,0-3 0 0,3-7 0 16,3-4 0-16,5-6 0 0,1-5 0 0,2-6 0 16,1-5 0-16,-5-1 0 0,-3-1 0 0,-9 1 0 15,-3 2 0-15,-7-3 0 0,-1 1 0 0,-5-1 0 16,-4 0 0-16,-4-4 0 0,-4 3 0 16,-1 1 0-16,-4-1 0 0,1 7-40 0,-5-3-8 15,4 6-24-15,-8-8-37 0,19 28-100 0,-26-34-287 16,26 34-66-16,0-25 52 0</inkml:trace>
  <inkml:trace contextRef="#ctx0" brushRef="#br1" timeOffset="65998.6184">24345 1531 1111 0,'-17'-20'159'16,"17"20"-90"-16,-25-30-6 0,25 30-3 0,-31-27 19 15,31 27-2-15,-37-22-12 0,17 13-11 0,-3 1-14 16,2 4-7-16,-2 2-1 0,1 3-4 0,-6 2-4 16,1 4-4-16,-4 4-5 0,-1 6 3 15,-3 6-5-15,1 7 7 0,-2 4-5 0,-2 8 3 16,-1 8-9-16,1 4 7 0,-1 4-12 15,5 1 1-15,4-1-5 0,3-2 0 0,5 2 0 16,4-2 0-16,7-4 0 0,5-2 0 0,7-10 0 16,9-1 0-16,6-6 0 0,7-3 0 0,12-7 0 15,8-7 0-15,13-10 0 0,15-11 0 0,11-11 0 16,13-9 0-16,8-5 0 0,-1-7 0 16,8 1 0-16,-7-4 0 0,3 0-91 0,-15-15-148 15,2 15-401-15,-14-3-4 0,-10 5 212 0</inkml:trace>
  <inkml:trace contextRef="#ctx0" brushRef="#br1" timeOffset="99889.9865">1370 3356 665 0,'0'0'246'0,"0"0"-141"0,0 0-3 16,0 0 8-16,0 0-14 0,0 0 7 15,0 0-25-15,-20-11-29 0,20 11-11 16,-22-10-12-16,22 10-9 0,-34-14-5 0,12 4-6 16,-1-3-1-16,-3-2-6 0,-1-1-13 0,-1-4 34 15,-2-4-26-15,-3-1 33 0,-1-7-9 0,1-1-9 16,-3-3 4-16,-1-3-12 0,1-4 7 0,2-3-10 15,2-2 9-15,3-2-10 0,3 3 11 16,5-1-9-16,2 2 9 0,5 1-9 0,4 4-9 16,5 3 25-16,5 1-26 0,4 0 26 0,4 0-11 15,6-2-7-15,3 4 7 0,2 4-6 0,3 2 5 16,1 3-4-16,3 3 3 0,-2 3-4 0,2 6 2 16,-3 5-4-16,-1 4 4 0,-3 5-2 0,-1 5 3 15,-18-5 2-15,29 24-1 0,-16-3 4 0,-6 10-6 16,-5 8 5-16,-7 10-10 15,-8 8 10-15,-6 6 4 0,-8 6-20 0,-6 2 22 16,-2 2-13-16,-4-2 8 0,1 3 17 0,2-4-9 16,0 0 12-16,2-3-13 0,4-4-3 0,1-8 15 15,7-3-23-15,6-8 14 0,5-8-10 0,7-7-11 16,7-7 2-16,8-5-4 0,7-5-1 0,12-5-7 16,8-8-5-16,14-9-14 0,7-14-11 0,14-7-11 15,2-20-54-15,20 11-140 0,-12-18-324 16,10-4 12-16,0 10 330 0</inkml:trace>
  <inkml:trace contextRef="#ctx0" brushRef="#br1" timeOffset="100264.9925">2331 2454 1407 0,'-22'-39'74'16,"6"6"-34"-16,-9-5 10 0,3 5-4 16,-10-2 7-16,3 11-7 0,-9 1-4 0,2 8-15 15,-4 6-2-15,1 4-3 0,-1 5-1 0,2 6 0 16,-1 5-5-16,1 7-2 0,3 6-8 0,2 11 2 15,0 10-4-15,3 6 12 0,1 6-7 0,6 1 11 16,2 3-1-16,5 3-19 0,5 2 10 0,3 1-18 16,4 1 3-16,3 0 9 0,2-2-11 15,3 1 12-15,2-5-13 0,4-6 7 0,2-2-1 16,4-8-26-16,3-4 12 0,-1-7-26 0,4-5-3 16,-5-9-19-16,8-1-7 0,-25-20-19 0,42 23-60 15,-42-23-40-15,41-6-64 0,-41 6-248 16,30-36 48-16,-7 23 387 0</inkml:trace>
  <inkml:trace contextRef="#ctx0" brushRef="#br1" timeOffset="100443.4465">1650 2861 1817 0,'0'0'61'0,"0"0"-27"0,0 0-22 15,0 0-8-15,0 0-1 0,0 0 2 0,0 0 4 16,22 6 0-16,0-7 1 0,5 0-5 15,5-4-1-15,5-3-2 0,5-2 0 16,5-2-4-16,0 0-4 0,1-1-13 0,1 0-11 16,-2-2-18-16,4 6-8 0,-6-6-20 0,7 12-23 15,-13-13-64-15,17 24-168 0,-15-10-204 0,-7-4 11 16,6 16 437-16</inkml:trace>
  <inkml:trace contextRef="#ctx0" brushRef="#br1" timeOffset="103400.1442">2263 3042 1682 0,'0'0'78'0,"0"0"-54"0,0 0-23 0,0 0-7 16,17 0 5-16,-17 0 8 0,19-6-1 15,-19 6 3-15,28-10-2 0,-9 3-2 0,1-1-3 16,5 1-1-16,1-1-1 0,1-1 1 0,2 2-2 16,-1 0 2-16,0 1-2 0,0 0 2 15,-2-1-2-15,-2 3-7 0,-3-2-9 0,-2 6-12 16,-19 0-17-16,32-3-16 0,-32 3-21 0,24 0-44 15,-24 0-71-15,18-7-188 0,-18 7-109 0,0 0 132 16</inkml:trace>
  <inkml:trace contextRef="#ctx0" brushRef="#br1" timeOffset="103572.0024">2287 3229 1592 0,'-42'7'116'0,"42"-7"-81"0,-19 17-21 0,19-17-27 16,0 0 29-16,0 0-13 0,0 0 24 15,0 0-16-15,30 16 10 0,-10-16 2 16,6-5-20-16,10-6 28 0,4-3-39 0,8-7 22 16,4-2-21-16,2-5-26 0,2 7-38 0,-11-14-70 15,14 25-139-15,-21-13-309 0,4 5 50 0,-1 13 315 16</inkml:trace>
  <inkml:trace contextRef="#ctx0" brushRef="#br1" timeOffset="104197.0376">4132 2425 974 0,'4'-39'270'0,"-7"12"-233"16,-2-4-8-16,1 3-2 0,-5-4 22 0,3 9 8 15,-10-9 20-15,5 13-4 0,-11-5-4 16,4 9-14-16,-10 1-8 0,1 6-10 16,-4 3-5-16,-1 8-1 0,-3 3-2 0,-3 7 1 15,-2 5-8-15,-1 8 2 0,-2 4-8 0,3 6 7 16,1 4-9-16,3 6 3 0,3 3-11 0,4 1-4 16,2 6-2-16,5 0 0 0,3 2 0 0,4 2 0 15,2-1 0-15,4 3 0 0,4 0 0 0,5-2 0 16,6 1 0-16,3-3 0 0,7-4 0 15,2-3 0-15,2-6 0 0,4-7-16 0,2-1 1 16,1-7-29-16,5-2 10 0,-4-8-30 16,5 4-27-16,-10-15-36 0,12 15-72 0,-35-24-69 15,36 3-274-15,-17 6 54 0,-19-9 330 0</inkml:trace>
  <inkml:trace contextRef="#ctx0" brushRef="#br1" timeOffset="104384.541">3304 3200 1854 0,'0'0'56'0,"-21"1"-25"16,21-1-19-16,0 0-9 0,0 0 0 0,0 0-1 15,0 0 3-15,0 0 6 0,25-14-2 0,-2 4 3 16,7-4-5-16,10-3-1 0,5-5-6 16,8 0 1-16,0-1-6 0,2 2-11 0,-2 1-17 15,0 7-18-15,-6-3-24 0,7 13-37 16,-17-13-78-16,22 16-303 0,-21 3-82 0,-1 3 114 15</inkml:trace>
  <inkml:trace contextRef="#ctx0" brushRef="#br1" timeOffset="104759.5763">4246 3263 959 0,'-28'18'307'0,"4"-20"-180"0,24 2-33 16,-35 18-2-16,35-18-10 0,-34 26-21 0,18-6-9 16,-3-2-14-16,2 5 1 0,-2 1-9 0,6 1 3 15,0 1-10-15,3-1-3 0,1-1-9 0,6-1 1 16,3-2-6-16,2-3 4 0,-2-18-6 0,16 25 1 15,-16-25 0-15,30 15 0 0,-8-13-1 0,4-3 1 16,3-6 1-16,4-4-2 0,1-7 2 16,3-5-6-16,2-2 3 0,2-5-6 15,-6 4 5-15,-4 0-3 0,-6 5 3 0,-7 3-2 16,-18 18 2-16,15-27-1 0,-15 27 0 0,-4-17-4 16,4 17-6-16,-21-17-14 0,4 12-11 0,-7-1-15 15,0 6-12-15,-9-3-21 0,7 11-37 0,-14-19-100 16,40 11-349-16,-44 1 22 0,19-3 213 15</inkml:trace>
  <inkml:trace contextRef="#ctx0" brushRef="#br2" timeOffset="347273.0552">8832 2662 1189 0,'0'0'216'0,"0"0"-161"0,0 0-29 16,0 0-11-16,0 0 0 0,0 0 14 0,13-23 22 15,-13 23-33-15,30-26 28 0,-11 11-43 0,7-1 10 16,3-3-1-16,2 1-5 0,0-2 3 0,3 3-5 16,0 0 2-16,-1 2-5 0,0 1 0 0,-4 5-2 15,-2 1 1-15,-5 5-3 0,-4 3 2 0,-18 0-1 16,24 7 0-16,-24-7 2 0,11 22-1 15,-11-5 4-15,-5 4-4 0,-4 6 5 16,-8 4-7-16,-4 3-12 0,-6 4 30 0,-2 1-23 16,-4-1 31-16,-1 5-9 0,-1-4-4 0,5 3 10 15,-1-4-9-15,4 0 10 0,4-4-13 0,1-3 4 16,8-3-10-16,2-5 4 0,4-5-6 0,8-18 1 16,-1 27-4-16,1-27 1 0,16 19-2 15,-16-19 1-15,35 12-1 0,-9-11 0 0,7-4-9 16,3-7-13-16,9-3-15 0,-1-10-31 0,14 8-51 15,-13-21-78-15,22 20-93 0,-15-12-234 0,-2-7 58 16,10 17 382-16</inkml:trace>
  <inkml:trace contextRef="#ctx0" brushRef="#br2" timeOffset="347514.1546">9847 2531 1442 0,'0'0'76'0,"0"0"-60"15,0 0-1-15,-17-8 13 0,17 8 11 0,0 0 3 16,0 0 0-16,-9 24-13 0,7-6-8 0,-3 5-9 16,1 5-13-16,-1 3 27 15,-1 6-26-15,-3 0 25 0,-1 7-14 0,-4 0-11 16,1 4 7-16,0-1-11 0,1 0 4 0,-1-1-13 16,2-5 4-16,4-4-21 0,0-9-4 0,10 0-33 15,-3-28-17-15,15 34-42 0,-15-34-91 0,37 7-161 16,-9-4-133-16,-3-18 155 0,16 10 356 0</inkml:trace>
  <inkml:trace contextRef="#ctx0" brushRef="#br2" timeOffset="347718.3983">10305 2537 1494 0,'-19'-12'71'0,"19"12"-62"0,0 0-7 0,-19 23 13 16,19-23 11-16,-14 32 10 0,3-14 14 15,1 7-39-15,-1 1 22 0,2 5-37 16,-2 0 8-16,2 6 6 0,-1-2-11 0,1 2 6 16,-1 3-9-16,0 0 7 0,2 0-7 0,-1-1 3 15,3-2-40-15,-2-7-4 0,8 4-21 0,-4-12-24 16,12 8-36-16,-8-30-72 0,-1 21-306 0,12-4 5 16,-11-17 314-16</inkml:trace>
  <inkml:trace contextRef="#ctx0" brushRef="#br2" timeOffset="347952.776">9740 2673 1406 0,'-27'-24'425'0,"27"24"-398"0,-24 4-20 15,24-4-5-15,0 0 0 0,0 0 4 0,0 0 9 16,0 0 7-16,18-6-10 0,0 4 15 0,12-4-22 15,8-3 22-15,8-2-18 0,8-1 6 0,1-1-12 16,3 1-5-16,-3 2 2 0,-1 1-7 0,-1 1-12 16,-6 2-13-16,3 6-27 0,-9-3-32 0,10 14-44 15,-13-20-86-15,22 13-340 0,-12 3-2 16,-7-6 244-16</inkml:trace>
  <inkml:trace contextRef="#ctx0" brushRef="#br2" timeOffset="348499.6365">11636 2411 928 0,'-2'-35'292'0,"-2"16"-201"0,-15-12-4 0,10 10 0 16,-15-10-3-16,9 10-15 0,-11-4-5 0,3 5-19 15,-6 2-14-15,1 6-9 0,-4 2-2 16,2 7-5-16,-2 3 0 0,2 5 2 0,-3 4 0 15,1 7 2-15,0 3-5 0,-1 9 2 0,0 6-10 16,2 7 3-16,0 8-10 0,2 4 8 0,3 4-10 16,-1-1 10-16,4 4 2 0,1-1-19 0,3 0 16 15,3-1-17-15,5-1 5 0,3 0 8 0,5-4-14 16,3-4 1-16,6-2-19 0,0-9-4 0,7 1-19 16,-4-10-8-16,11 5-33 15,-20-34-28-15,36 44-48 0,-36-44-69 0,34 13-131 16,-13-5-109-16,-21-8 207 0</inkml:trace>
  <inkml:trace contextRef="#ctx0" brushRef="#br2" timeOffset="348687.2236">10829 2933 1653 0,'-20'-5'55'0,"20"5"-35"0,0 0-11 15,0 0-5-15,0 0-2 0,0 0-3 0,0 0 2 16,0 0-2-16,20 11 1 0,-20-11 0 15,34 8-1-15,-12-7-1 0,0-1-20 0,5 5-36 16,-6-11-38-16,15 16-67 0,-16-21-57 0,22 16-139 16,-5-2-122-16,-8-11 142 0,17 19 339 15</inkml:trace>
  <inkml:trace contextRef="#ctx0" brushRef="#br2" timeOffset="348984.0282">11461 2988 1365 0,'0'0'174'0,"-24"5"-146"16,24-5-5-16,-26 20 15 0,26-20 1 16,-27 26 3-16,27-26-3 0,-29 32-5 15,14-15-4-15,5 2-2 0,2 0-17 0,2-1 4 16,2-1-2-16,4-17 1 0,1 29-5 0,-1-29-4 16,11 28-6-16,-11-28 3 0,23 23 0 0,-6-16 2 15,0-1-2-15,5-2-13 0,1-3 12 0,2-1 4 16,0-5 2-16,-3-2 15 0,-1-3-12 15,-21 10-4-15,28-22 2 0,-28 22-3 0,16-32 3 16,-11 14-6-16,-3-4 2 0,-1 0-8 0,-3 1-1 16,-4-1-10-16,-2 2-4 0,-5 1-8 0,13 19-5 15,-35-33-5-15,16 24-4 0,-6-3-6 0,5 7-6 16,-4-4-22-16,24 9-45 0,-38-4-69 0,38 4-205 16,0 0-119-16,0 0 102 0,2 32 411 15</inkml:trace>
  <inkml:trace contextRef="#ctx0" brushRef="#br2" timeOffset="349702.7952">12404 2405 1384 0,'-8'-27'216'0,"8"27"-155"0,0 0-17 0,0 0-4 16,-6-19 4-16,6 19 3 0,0 0-6 0,0 0-7 15,0-18-9-15,0 18-8 0,0 0-3 0,0 0-2 16,0 0-2-16,0 0-2 0,0 0-1 0,0 0-4 15,0 0-2-15,0 0 0 0,0 0-1 0,0 0 0 16,0 0 0-16,7 17 2 0,-7-17 3 16,5 24 3-16,-4-7 0 0,-1 4 1 0,-2 3-5 15,-1 3-2-15,-3 2-2 0,-4 3 0 0,-2 6 0 16,-1-1 0-16,-4 1 0 0,-1 3 0 0,-2-1 0 16,1 1 0-16,-3 0 0 0,2-2 0 15,1-5 0-15,1-2 0 0,4-5 0 0,3-5 0 16,3-5 0-16,8-17 0 0,-9 25 0 15,9-25 0-15,0 0 0 0,0 18 0 0,0-18 0 16,0 0 0-16,0 0 0 0,0 0 0 0,0 0 0 16,20 15 0-16,-20-15 0 0,0 0 0 0,20 1 0 15,-20-1 0-15,21-1 0 0,-21 1 0 0,23-4 0 16,-23 4 0-16,26-4 0 0,-26 4 0 0,30-3 0 16,-12 0 0-16,3 1 0 0,1 1 0 0,2 0 0 15,3-2 0-15,2 2 0 0,4 0 0 16,2-2 0-16,1 2 0 0,2-1 0 0,0-1 0 15,0 0 0-15,-3-2 0 0,2 1 0 16,-8 1 0-16,-2 1 0 0,-4-1 0 0,0 3-27 16,-5-4-22-16,3 5-23 0,-21-1-32 0,39-1-69 15,-35-16-144-15,17 14-258 0,-4-1 32 0,-17 4 357 16</inkml:trace>
  <inkml:trace contextRef="#ctx0" brushRef="#br2" timeOffset="349968.4163">13693 2657 1677 0,'2'-17'190'0,"-2"17"-167"16,0 0-47-16,0 0 18 0,0 0 10 0,0 0 6 15,0 0 4-15,24-13 11 0,-24 13-18 0,28-9 8 16,-6 2-15-16,3 0 0 0,4 0 0 0,3-1-5 16,1 1-4-16,-1 1-10 0,2 2-10 15,-5-2-6-15,2 6-11 0,-5-5-14 0,4 13-40 16,-30-8-77-16,44 2-225 0,-44-2-154 16,0 0 77-16,22 36 462 0</inkml:trace>
  <inkml:trace contextRef="#ctx0" brushRef="#br2" timeOffset="350140.2952">13602 2918 1832 0,'0'0'26'0,"0"0"-29"0,0 0-4 16,0 0 8-16,0 0 11 0,18-3 4 0,-18 3 0 16,32-15-4-16,-7 3-4 0,10-3-6 0,3 0-3 15,3-2-27-15,2 8-48 0,-10-16-110 0,22 10-412 16,-17 6 14-16,-1-1 143 15</inkml:trace>
  <inkml:trace contextRef="#ctx0" brushRef="#br2" timeOffset="350593.4182">16039 2208 1366 0,'0'0'68'16,"0"0"-14"-16,8-24-3 0,-8 24 4 15,0 0 0-15,0 0-7 0,0 0-16 0,0 0-14 16,0 0-6-16,0 0 2 0,8 18-1 0,-4 2 15 15,-2 3-1-15,1 6 1 0,-2 1-6 0,1 3 1 16,1-1-16-16,-1 1 5 0,0-1-9 0,2 0 4 16,1-1-7-16,0-2 4 0,0 2-4 15,0-4 2-15,-2 1-2 0,0-1-38 0,3 1 12 16,-5-7-65-16,12 13-48 0,-13-34-115 0,13 34-322 16,-1-11 49-16,-12-23 230 0</inkml:trace>
  <inkml:trace contextRef="#ctx0" brushRef="#br2" timeOffset="350874.6707">15665 3031 1842 0,'0'0'16'0,"18"0"-15"0,3-2 18 0,13 0 11 16,5-8 9-16,12 1-7 0,5-6-9 0,9-1-12 16,11-2-3-16,1-2-7 0,6-1 2 15,2 1-6-15,0 3 2 0,-2 0-6 0,-4 3-5 16,-6 1-8-16,-2 4-7 0,-6-1-5 0,7 6-27 16,-10-10-75-16,16 20-65 0,-26-16-249 0,11 11-118 15,-8 7 88-15,-18-11 440 0</inkml:trace>
  <inkml:trace contextRef="#ctx0" brushRef="#br2" timeOffset="351357.2506">15617 3587 1773 0,'0'0'8'0,"0"0"-21"0,10-21-1 0,-10 21 20 0,36-25 10 16,-11 11 7-16,4-1-2 0,3 2-2 15,0 1-10-15,2 1-4 0,-1 2-5 0,-5 4 2 16,0 2-1-16,-7 3 1 0,-4 1 0 0,-17-1-2 16,19 10 1-16,-19-10-2 0,8 20 4 0,-11-3-3 15,-4 7 4-15,-9 5-3 0,-6 5 6 16,-7 1 0-16,-3 3 12 0,-5-2-3 0,1 2 13 15,0-3-9-15,2-1 3 0,5-4-4 0,2-2-15 16,6-5 21-16,7-4-26 0,14-19 12 16,-15 28-11-16,15-28 0 0,6 17-2 0,-6-17-2 15,33 9 2-15,-3-10 2 0,9-7-8 0,14-7-23 16,5-7 4-16,11 1-64 0,-2-16-55 0,23 22-225 16,-19-16-233-16,4 7 57 0,-3 7 334 0</inkml:trace>
  <inkml:trace contextRef="#ctx0" brushRef="#br2" timeOffset="351609.9372">16603 3481 1731 0,'-17'-15'55'0,"17"15"-38"0,0 0-8 16,0 0 5-16,0 0 5 0,-3 18 7 15,3-18 0-15,-11 35 0 0,1-12-8 0,2 4-1 16,-3-1-9-16,0 3 2 0,-1 2-9 0,3-2 5 16,-1 0-7-16,3-4 1 0,5-2-8 0,-1-4-3 15,7 1-15-15,-4-20-8 0,19 30-26 0,-19-30-22 16,39 23-112-16,-39-23-57 0,48-11-267 16,-19 5-16-16,-4-11 271 0</inkml:trace>
  <inkml:trace contextRef="#ctx0" brushRef="#br2" timeOffset="351797.5251">17038 3355 1562 0,'-30'-23'142'0,"30"23"-92"15,0 0-13-15,-20 3 0 0,20-3-6 16,-22 20-7-16,9-2-8 0,-2 5 4 0,2 4-10 16,-1 4 5-16,1 3-10 0,1 3 4 0,1 4-8 15,-1 1 3-15,1 0-11 0,0-1 6 0,1-2-8 16,1-2 9-16,3-2-8 0,-1-3-14 0,5-1 4 15,-1-5-26-15,6-1 7 0,-3-25-43 0,9 37-47 16,-9-37-88-16,0 0-348 0,-6 21 56 0,6-21 183 16</inkml:trace>
  <inkml:trace contextRef="#ctx0" brushRef="#br2" timeOffset="351985.9585">16438 3489 2027 0,'-19'11'20'0,"19"-11"-20"32,0 0 0-32,0 0 0 0,0 0 0 0,6-19 0 15,-6 19 0-15,44-21 0 0,-7 9 0 0,7-1 0 16,11-1 0-16,2 0 0 0,5 0 0 0,0 2 0 16,0 5 0-16,-6-3 0 0,1 12-58 0,-10-12-89 15,17 26-203-15,-21-17-256 0,6 5 11 0,-5 5 305 16</inkml:trace>
  <inkml:trace contextRef="#ctx0" brushRef="#br2" timeOffset="352627.4991">18253 3291 1090 0,'0'0'40'0,"-10"-27"-4"16,-2 9 9-16,12 18 42 0,-25-27-4 0,25 27-2 16,-31-24-17-16,14 14-15 0,-8-4 1 0,3 6-6 15,-3-6 4-15,3 7-6 0,-3-3-1 0,1 4-7 16,1 0-7-16,-1 1-7 0,0 4-5 0,1 2-4 15,1 2 0-15,1 3-3 0,2 3 0 0,0 4-1 16,1 4-5-16,0 4 4 0,0 6-7 16,-2 7-7-16,-1 6 22 0,1 3-23 0,-2 7 20 15,0 2-6-15,1 3-11 0,2 2 10 0,2 0-9 16,2-2 9-16,3-3-11 0,6-8 7 0,4 0-16 16,3-8 2-16,7-1-6 0,2-6-36 15,8-1 5-15,-18-28-90 0,45 39-70 0,-45-39-223 16,37 14-110-16,-12-5 88 0,-25-9 449 0</inkml:trace>
  <inkml:trace contextRef="#ctx0" brushRef="#br2" timeOffset="352815.0697">17562 3681 1863 0,'0'0'40'15,"-18"8"-30"-15,18-8-11 0,0 0 0 16,0 0 2-16,18 8 3 0,-18-8 2 0,30 7 1 15,-8-5-3-15,4-1 0 0,3-1-3 16,4-3-3-16,3 1-13 0,-1-3-15 0,6 4-22 16,-6-8-26-16,10 11-38 0,-14-17-62 0,22 20-155 15,-17-8-195-15,2 0 58 0,3 11 335 0</inkml:trace>
  <inkml:trace contextRef="#ctx0" brushRef="#br2" timeOffset="353127.5185">18231 3783 1553 0,'0'0'187'0,"-25"16"-161"0,25-16 7 15,-24 15-1-15,24-15-1 0,-18 21-6 16,18-21-1-16,-20 24-9 0,20-24-9 16,-14 24 7-16,14-24-17 0,-4 28 24 0,4-28-15 15,6 32 13-15,-6-32-14 0,17 27-2 0,-17-27 1 16,28 22-3-16,-8-12 3 0,2-5 0 0,3-2 5 15,1-3-2-15,-2-3 4 0,3-1-5 0,-1-3 0 16,-1-3 6-16,-5 0-8 0,-20 10-3 0,24-21 0 16,-24 21 0-16,6-27 0 0,-6 9 0 15,-2 0 0-15,-2-2 0 0,-4 2 0 0,8 18 0 16,-28-31 0-16,28 31-4 0,-34-26-17 0,15 19-3 16,-2-1-8-16,4 4-15 0,-2-3-16 0,19 7-35 15,-31-6-48-15,31 6-80 0,-20 13-231 16,20-13-43-16,-4 22 72 0</inkml:trace>
  <inkml:trace contextRef="#ctx0" brushRef="#br2" timeOffset="353986.9423">19488 3219 1128 0,'-8'-30'167'0,"8"30"-114"0,0 0-18 16,0 0 5-16,-14-22 17 16,14 22 5-16,0 0-3 0,0 0-9 0,-7-17-8 15,7 17-8-15,0 0-3 0,0 0-3 0,0 0 3 16,0 0-1-16,-19-17-2 0,19 17-4 0,-20-3-3 16,20 3-5-16,-32-1 0 0,11 3-3 0,-5 0 1 15,-3 5 1-15,-4 1 3 0,-2 5 2 0,-7 4-5 16,0 5-15-16,-7 5 0 0,2 6 0 0,-4 5 0 15,2 4 0-15,2 5 0 0,3 2 0 16,7-1 0-16,8 1 0 0,7-3 0 0,10-3 0 16,6-2 0-16,10-3 0 0,5-2 0 0,7-1 0 15,4-4 0-15,5-3 0 0,4-2 0 16,8-5 0-16,4-6 0 0,8-4 0 0,8-9 0 16,7-10 0-16,12-9 0 0,3-15 0 0,18-4-96 15,4-21-53-15,27 14-172 0,-9-27-291 16,10-1 53-16,-1 1 250 0</inkml:trace>
  <inkml:trace contextRef="#ctx0" brushRef="#br3" timeOffset="362579.4667">18369 1860 990 0,'3'-28'218'0,"-12"8"-111"0,3-7-97 16,1 2-7-16,-4 0 11 0,1 2 2 0,-4 0 12 15,12 23-1-15,-29-30-3 0,11 22-4 0,-5 1 7 16,-2 9 7-16,-5 2-2 0,1 9 2 0,-3 3-11 16,4 7 1-16,-2-2-1 0,5 10 9 0,-5 0-8 15,2 4 5-15,0 4-10 0,-2 3 5 0,0 0 20 31,4 9-28-31,0-1 21 0,4 1-30 16,4-1-8-16,6-2 8 0,6 1-12 0,3 0 9 0,6-1-10 0,3-2 3 0,5-4-17 16,1-6-2-16,5 2-27 0,-2-9-14 0,10 6-50 15,-12-18-45-15,18 14-88 0,-31-31-224 0,28 22 3 16,-10-10 194-16</inkml:trace>
  <inkml:trace contextRef="#ctx0" brushRef="#br3" timeOffset="362766.9701">17705 2353 1461 0,'0'0'166'0,"-18"-3"-151"0,18 3-18 0,0 0-1 0,0 0 0 16,0 0 3-16,9 19-9 0,-9-19-11 16,20 15-21-16,-20-15-17 0,37 11-29 0,-19-17-51 31,17 13-129-31,1-7-197 0,-5-11 39 0,12 15 315 0</inkml:trace>
  <inkml:trace contextRef="#ctx0" brushRef="#br3" timeOffset="363048.2039">18304 2323 1475 0,'0'0'61'0,"-34"22"-24"0,34-22 11 16,-30 28 1-16,19-10 2 0,11-18-11 0,-25 33-11 15,25-33-11-15,-17 32 4 0,11-15-10 0,3 0-6 32,3-17-6-32,6 28 6 0,-6-28-4 0,22 22 4 0,-5-15 2 0,3 0 2 0,1-6-1 31,3-1 4-31,1-4 1 0,3-4-2 0,2-5 1 16,-3-3-8-16,0-2-2 0,-4-2-3 0,-2-1 4 0,-5-1-3 0,-4 0 3 0,-5 1-3 0,-2-2 3 31,-5 2-4-31,-3 1-1 0,-4 0-8 0,-4 3-5 0,11 17-14 0,-36-25-11 0,8 15-16 0,0 10-26 15,-16-9-62-15,16 27-159 0,-14-13-239 16,0 3 23-16,5 11 287 0</inkml:trace>
  <inkml:trace contextRef="#ctx0" brushRef="#br3" timeOffset="363813.8686">8087 2443 936 0,'0'0'182'0,"-17"-29"-138"0,17 29 3 0,-2-29 12 0,2 29 7 32,-5-26 6-32,5 26-7 0,-15-21-6 0,15 21-12 0,-24-17-8 0,24 17-11 0,-37-10-5 0,19 11-5 15,-5 3-6-15,1 4 0 0,-4 3-6 0,1 5 0 16,-2 3-5-16,-1 6 4 0,0 2-5 16,3 5 7-16,0 3-6 0,2 1 8 0,3 3-9 15,1 0-9-15,5 0 25 0,2 3-28 0,3 0 25 16,3 3-10-16,2 1-9 0,3 0 4 15,2 3-19-15,2-2-2 0,5 4-41 0,-4-10-8 32,12 11-50-32,-14-20-50 0,20 15-113 0,-12-10-221 15,-2-15 53-15,13 10 425 0</inkml:trace>
  <inkml:trace contextRef="#ctx0" brushRef="#br3" timeOffset="364001.3406">7536 3023 1276 0,'0'0'256'0,"-24"-9"-198"0,24 9-9 0,0 0-11 15,-19-5-12-15,19 5-14 0,0 0-14 0,0 0-3 16,0 0-1-16,0 0 1 0,28-1 1 0,-9-2-17 0,10 4-26 0,-4-10-42 0,18 14-73 16,-16-21-86-16,17 10-194 0,-2 5-39 0,-11-14 279 15</inkml:trace>
  <inkml:trace contextRef="#ctx0" brushRef="#br3" timeOffset="364298.2368">8099 3068 1123 0,'0'0'306'0,"-17"1"-254"0,17-1-18 16,-22 22 9-16,22-22 7 0,-22 30-5 0,22-30-8 15,-20 38 1-15,9-19-13 0,3 2 1 0,1-2-11 16,5-2-21-16,2-17 26 0,1 29-31 0,-1-29 27 16,13 24-13-16,-13-24-4 0,22 17 4 15,-22-17-4-15,26 5 2 0,-26-5 0 0,30-4 0 0,-13-3 6 0,0-1 1 0,-17 8-12 16,27-23 30-16,-27 23-32 0,17-29 26 0,-13 12-13 31,-1 0-4-31,-3 0 2 0,-1 0-4 0,-3 0 2 16,4 17-8-16,-11-31-4 0,3 14-9 0,8 17-6 0,-20-28-12 0,20 28-13 0,-24-26-24 0,24 26-38 15,-22-25-64-15,22 25-103 0,0 0-195 32,-9-21 0-32,9 21 308 0</inkml:trace>
  <inkml:trace contextRef="#ctx0" brushRef="#br3" timeOffset="366076.7495">16515 2911 639 0,'24'-15'212'16,"-24"15"-178"-16,24-14 0 15,-24 14 11-15,37-15 1 0,-15 8-4 0,4 2-8 16,5 0-15-16,3 1-11 0,6-1-4 0,5 0-3 16,5 1 2-16,5 0-2 0,7-3 0 0,6 1 0 15,5 0 1-15,6-3 0 0,4-1 17 0,6 0 7 16,6-4 7-16,6 2-3 0,4-4-8 0,6 3-14 16,0-2-1-16,4 1-4 0,5-1 0 0,5 1 12 15,7 0-12-15,0 2 10 0,5-1-9 16,-1 2-3-16,0 1-22 0,3 2 23 0,-3 3-25 15,-2 0 22-15,-2 2 2 0,-4 0-3 0,-8 2 1 16,-4 0 0-16,-7 2-11 0,-7-3-11 0,-6 2-12 16,-6-5-39-16,-2 8-36 0,-16-4-168 0,-11-5-102 15,2 13 24-15,-28-18 356 0</inkml:trace>
  <inkml:trace contextRef="#ctx0" brushRef="#br3" timeOffset="366571.0228">17562 3244 1172 0,'-5'-17'321'0,"5"17"-261"0,0 0-13 16,0 0-27-16,0 0-6 0,0 0 12 0,6 20 26 15,9 6-27-15,0 6 21 0,9 12-40 0,1 4-3 16,5 4 8-16,6 1-15 0,5 1 10 15,5-2-13-15,5-5 10 0,5-4-9 0,3-6 4 16,5-4-8-16,4-5 1 0,5-1-19 16,3-7-1-16,3 1 1 0,-3-9-31 0,7 7-17 15,-16-14-90-15,13 15-238 0,-15-5-93 0,-13-4 23 16,4 13 462-16</inkml:trace>
  <inkml:trace contextRef="#ctx0" brushRef="#br3" timeOffset="367071.0263">17749 1912 1374 0,'0'0'75'16,"0"0"-28"-16,0 0-10 0,22 27 12 15,-22-27 30-15,41 37-46 0,-13-18 24 0,8 9-44 16,2 0-6-16,6 2 3 0,4 3-14 16,5-6-1-16,3 2-30 0,-2-5-23 0,8 14-76 15,-19-19-151-15,15 16-250 0,-4 1 18 0,-11-11 310 16</inkml:trace>
  <inkml:trace contextRef="#ctx0" brushRef="#br3" timeOffset="368289.8269">8104 4876 980 0,'0'0'275'15,"-26"6"-74"-15,26-6-171 0,0 0-22 16,0 0-7-16,0 0-2 0,0 0 7 0,0-20 11 16,0 20 8-16,19-18 6 0,-19 18-3 0,33-23-1 15,-10 12-5-15,1-4 2 0,6 2-7 0,1 0 0 16,0 2-7-16,1 1-3 0,-3 3-4 0,-2 3-1 15,-5 2-1-15,-4 3-1 0,-18-1 0 0,22 7 1 16,-22-7 0-16,7 21 1 0,-8-4 3 0,-6 6-4 16,-4 3 5-16,-6 7-6 15,-4 2 5-15,-4 5-8 0,-5 0 12 0,0 2-5 16,-2 2 10-16,1-3 11 0,4 0-26 0,4-5 21 16,5-4-26-16,7-8 5 0,5-6 1 0,6-18-4 15,1 28-1-15,-1-28-10 0,21 17-5 0,-2-11-15 16,3-9-13-16,12 1-17 0,-4-16-46 0,20 9-74 15,-15-25-132-15,13 4-213 0,7 5 55 16,-13-20 473-16</inkml:trace>
  <inkml:trace contextRef="#ctx0" brushRef="#br3" timeOffset="368461.6853">8947 4787 1004 0,'0'0'153'0,"0"0"-139"0,-18 8-10 16,18-8 6-16,-15 18 11 0,15-18 16 15,-18 32 8-15,9-9 10 0,-4-3-7 0,4 9-6 16,-3 0-21-16,5 5 9 0,-3-1-12 0,3 3 4 16,-2-3-11-16,6-3-2 0,0 0 8 0,4-4-38 15,4-2 11-15,-5-24-60 0,25 36-53 0,-25-36-46 16,39 17-56-16,-19-10-159 0,1-18-39 0,20 14 288 16</inkml:trace>
  <inkml:trace contextRef="#ctx0" brushRef="#br3" timeOffset="368664.829">9365 4697 800 0,'0'0'282'0,"0"0"-208"0,0 0-22 16,0 0-4-16,-17 18-4 0,17-18-8 16,-17 35 4-16,4-9-10 0,2 5 0 0,-4 2-16 15,2 3-1-15,-1 0-11 0,3 2 4 0,1-1-11 16,0 1 10-16,1-2-10 0,1-1-2 0,2 2-2 15,-3-8-55-15,8 4-10 0,-9-14-128 0,18 10-48 16,-15-12-44-16,7-17-135 0,7 32 293 0,-7-32 136 16</inkml:trace>
  <inkml:trace contextRef="#ctx0" brushRef="#br3" timeOffset="368867.9411">8885 4839 1807 0,'0'0'31'16,"0"0"-25"-16,0 0-9 0,0 0 1 15,0 0 9-15,27 1 5 0,-9-2 1 0,5-1-1 16,5-2-5-16,6-2-4 0,6-3-1 0,5-4-5 16,9 1-16-16,-1-6-28 0,10 8-54 15,-9-15-93-15,25 20-223 0,-15-10-150 0,0-1 36 16,6 14 516-16</inkml:trace>
  <inkml:trace contextRef="#ctx0" brushRef="#br3" timeOffset="370330.3866">7326 4574 1310 0,'-20'-23'72'0,"8"6"1"0,-5-7-44 0,4 7 6 16,-4-4-27-16,2 4 6 0,-2 2 0 0,0 3-6 15,-1 3 7-15,-1 5-1 0,0 3 3 0,1 7 0 16,-3 4-9-16,0 6 1 0,0 5-6 0,-4 7-12 15,2 5 29-15,0 6-28 0,1 4 25 16,3 4-9-16,-1 3-13 0,2 3 12 0,2 4-15 16,3 0 14-16,-1 3-16 0,1-2-4 15,3 5-16-15,-3-10-51 0,10 10-37 0,-11-20-75 16,21 10-114-16,-8-8-170 0,-4-18 35 0,16 13 441 16</inkml:trace>
  <inkml:trace contextRef="#ctx0" brushRef="#br3" timeOffset="370519.6262">6754 5111 1586 0,'-49'-7'101'0,"49"7"-64"0,-17-3-15 0,17 3-8 0,0 0-6 16,0 0-6-16,0 0-5 0,0 0-9 0,0 0-6 15,0 0 0-15,0 0-6 0,28-4-2 0,-4 4-14 16,0-9-27-16,14 8-35 15,-11-16-42-15,22 17-48 0,-16-17-60 0,13 5-111 16,5 10-54-16,-17-16 326 0</inkml:trace>
  <inkml:trace contextRef="#ctx0" brushRef="#br3" timeOffset="370803.9943">7275 5134 1273 0,'-21'13'93'0,"10"8"-51"15,11-21 25-15,-23 34-14 0,23-34 16 0,-20 30-7 16,20-30-29-16,-12 29-2 0,12-29-10 0,-5 23-5 16,5-23-2-16,0 0-3 0,10 19-5 0,-10-19 3 15,20 9 1-15,-20-9 1 0,31 0 5 0,-10-4 1 16,0-5-2-16,2-1-1 0,0-5-5 16,1-2-7-16,-2-1 4 0,-3-1-7 0,-4-1 4 15,-3 1-3-15,-2 2-15 0,-10 17 28 0,8-30-26 16,-8 30 27-16,-8-24-10 0,8 24-5 0,-20-19-7 15,20 19-9-15,-29-10-12 0,10 5-8 0,2 7-15 16,-5-4-15-16,22 2-31 0,-35 8-51 0,33 13-137 16,2-21-266-16,-11 18 69 0,18 0 358 15</inkml:trace>
  <inkml:trace contextRef="#ctx0" brushRef="#br3" timeOffset="372335.3835">10240 4494 1107 0,'0'0'126'15,"0"0"-112"-15,0 0 2 0,0 0 10 0,0 0 10 16,17-22 13-16,-17 22 1 0,0 0-6 0,0 0-8 16,0 0-6-16,17-8-5 0,-17 8-1 0,0 0-1 15,0 0 0-15,0 0-3 0,0 0-1 0,0 0-3 16,0 0 2-16,0 0 0 0,0 0-1 15,12 26 0-15,-12-26 11 0,-3 37-29 0,-2-12 30 16,-1 8-27-16,-3 2 7 0,-5 2 7 16,-2 3-10-16,-1 3 8 0,-3-1-9 0,-1 1 10 15,0 0-10-15,1-2 7 0,0-2-7 0,2-3 6 16,3-4-6-16,3-1 6 0,4-7-3 0,3-4 1 16,4-1-9-16,1-19 3 0,5 26-4 0,-5-26-7 15,17 21 9-15,-17-21-8 0,34 13 27 0,-10-9-18 16,5-6 0-16,2-1-1 0,3-4-18 0,1-6 25 15,0 1-7-15,0-1 7 0,1 0-7 16,-4 2-2-16,0 1-2 0,-2-1-4 0,0 4-4 16,-5-1-9-16,1 4-10 0,-4-1-10 15,0 5-18-15,-5-6-22 0,8 15-61 0,-25-9-124 16,32-13-281-16,-8 15 0 0,-24-2 338 0</inkml:trace>
  <inkml:trace contextRef="#ctx0" brushRef="#br3" timeOffset="373194.898">7425 4232 1582 0,'0'0'23'0,"0"0"-24"0,0 0 1 16,24-26 3-16,-24 26 4 0,35-28 0 0,-15 15 3 15,4 1-5-15,-1 0 0 0,1 2-5 0,2 2 2 16,-2 2-2-16,-2 3-1 0,-3 2 0 0,-19 1 0 16,26 10 1-16,-26-10 2 0,12 23 7 15,-12-5 1-15,-4 7 6 0,-7 5-4 0,-3 6 9 16,-8-3-7-16,0 4 12 0,-5-5-6 15,4 0 6-15,1-6-8 0,4-3-2 0,6-6-9 16,12-17-5-16,-11 22-10 0,11-22-6 0,0 0-10 16,22 9-10-16,2-11-24 0,3-15-40 0,23 10-132 15,-9-17-348-15,16-7 43 0,9 4 276 0</inkml:trace>
  <inkml:trace contextRef="#ctx0" brushRef="#br3" timeOffset="374130.3031">13589 4737 1598 0,'-21'1'89'0,"21"-1"-46"16,0 0-24-16,0 0-17 0,0 0-3 0,0 0 5 15,0 0 6-15,0 0 6 16,23 3 0-16,-6-3-4 0,4-4-3 0,7 0-4 0,5-3-2 16,3-1-2-16,2-2-8 0,-2-1-20 15,4 4-18-15,-8-6-30 0,8 13-40 0,-18-15-53 16,16 24-162-16,-14-8-168 0,-24-1 26 0,29 13 384 15</inkml:trace>
  <inkml:trace contextRef="#ctx0" brushRef="#br3" timeOffset="374287.3968">13539 5035 1630 0,'0'0'108'15,"0"0"-92"-15,0 0-18 0,0 0-7 0,0 0 2 16,0 0 9-16,28-17 1 0,-6 7 0 0,4-3-2 15,12-3 3-15,8-5-20 0,12 6-32 0,-4-13-77 16,24 19-230-16,-11-10-198 0,1 0 32 0,1 9 391 16</inkml:trace>
  <inkml:trace contextRef="#ctx0" brushRef="#br3" timeOffset="374903.7464">16104 4528 1369 0,'0'0'78'16,"5"-21"-59"-16,-5 21 15 0,0 0 10 0,8-20 6 16,-8 20 4-16,0 0-10 0,0 0-10 0,0 0-13 15,0 0-6-15,17-9-1 0,-17 9 3 16,15 17 3-16,-15-17-1 0,19 35-16 0,-9-11 24 16,0 4-30-16,-6 4 19 0,1 0-10 0,-2 3-12 15,-7 1 0-15,2 0-19 0,-7-2-22 0,4 6-27 16,-4-11-15-16,9 13-54 0,-14-20-67 15,21 15-128-15,-8-9-143 0,-4-7 67 0,14 10 367 16</inkml:trace>
  <inkml:trace contextRef="#ctx0" brushRef="#br3" timeOffset="375159.3586">15566 5232 1667 0,'-24'14'44'0,"24"-14"-18"15,0 0-14 1,0 0-2-16,0 0 2 0,23 20 10 0,2-18 6 16,13-1-1-16,10-6-3 0,12-3-6 0,13-7-7 15,9-3-6-15,13-7-14 0,3 1 25 16,7-1-28-16,1 4 21 0,3 4-39 0,-2-1-22 15,4 7-23-15,-12-9-40 0,12 19-43 16,-27-21-64-16,15 18-196 0,-17-1-68 0,-15-7 133 16</inkml:trace>
  <inkml:trace contextRef="#ctx0" brushRef="#br3" timeOffset="375679.7445">15780 5593 1745 0,'0'0'19'0,"0"0"-18"0,23-14 0 0,-1 3 6 16,5-5 8-16,2 2 2 0,3-1 3 0,-1 4-7 15,0 2-4-15,-1 1-6 0,-3 2-1 0,-3 4-1 16,-2 1 1-16,-4 2-1 0,-18-1-1 15,26 7 1-15,-26-7-2 0,11 17 2 0,-11-17-2 16,-5 30 3-16,-7-7-4 0,-5 4 8 0,-8 3-6 16,-4 2 7-16,-4 4-7 0,-4 0 10 15,-5 0 13-15,0 3-20 0,-2-3 30 0,2 1-23 16,1-6 10-16,6-2 5 0,6-3-11 0,5-3 1 16,5-5-10-16,6-1-1 0,13-17-5 0,-13 24-2 15,13-24-1-15,0 0 0 0,14 22-2 0,3-18 1 16,9-2-6-16,5-6-10 0,11-3-7 0,4-7-15 15,9 1-18-15,-4-10-37 0,16 12-58 0,-20-21-77 16,22 20-164-16,-11-13-97 16,-7-4 46-16,12 14 431 0</inkml:trace>
  <inkml:trace contextRef="#ctx0" brushRef="#br3" timeOffset="375898.414">16648 5541 1232 0,'0'0'396'16,"-23"-7"-361"-16,23 7-13 0,-20 19 11 0,20-19 4 16,-19 27 4-16,19-27-11 0,-20 36-4 0,10-14-9 15,2 1-1-15,-2 0-11 0,3 1 2 0,-2 0-9 16,2 2-11-16,2-1 26 0,1-1-27 16,3 1 21-16,0-4-18 0,4 1-17 0,-3-22-12 15,16 35-18-15,-16-35-28 0,33 26-59 16,-33-26-2-16,49 7-65 0,-29-14-163 0,10-8-57 15,10 7 79-15</inkml:trace>
  <inkml:trace contextRef="#ctx0" brushRef="#br3" timeOffset="376085.9545">17146 5349 1345 0,'0'0'68'15,"-29"-11"-21"-15,29 11 4 0,-31 12-4 16,31-12-8-16,-37 32-16 0,15-8-3 0,-4 4-9 15,1 4 3-15,-2 5-9 0,1 0 4 0,1 2-11 16,3 0 8-16,1-1-11 0,2 1 10 0,3-3-10 16,3-3-11-16,4 0 20 0,1-6-39 0,5 2 12 15,-4-9-43-15,13 8-51 0,-6-28-67 16,-10 21-324-16,10-21 42 0,0 0 200 0</inkml:trace>
  <inkml:trace contextRef="#ctx0" brushRef="#br3" timeOffset="376273.4389">16380 5622 1473 0,'-14'-19'410'0,"14"19"-345"16,0 0-49-16,0 0-13 0,19-8 2 0,-19 8 9 16,30-9 10-16,-2 4 1 0,7-3-13 0,5-1-12 15,8-2 0-15,2 1 0 0,6-3 0 0,-2 3 0 16,5 0 0-16,-3 0-32 0,1 7-30 0,-6-6-39 15,12 19-101-15,-25-14-395 0,15 9 16 0,-4-3 110 16</inkml:trace>
  <inkml:trace contextRef="#ctx0" brushRef="#br3" timeOffset="377429.6823">18066 5380 1183 0,'-12'-16'118'0,"12"16"-42"0,-24-15-4 15,6 5-4-15,18 10-8 0,-32-12-8 0,15 10-10 16,-6-3-5-16,1 7-2 0,-5 0-2 0,3 5 0 16,-4 3-4-16,1 3 1 0,-4 1-4 0,-1 8 4 15,-3 4-7-15,3 5 4 0,-1 5-10 16,3 4 3-16,1 3-8 0,3-1 4 16,3 0-9-16,5-1-6 0,6-1-1 0,6-4 0 15,6-3 0-15,6-3 0 0,7-4 0 0,8-2 0 16,6-5 0-16,7-3 0 0,7-5 0 0,9-6-11 15,7-6-6-15,5-9-14 0,9-3-14 0,-3-12-33 16,12 7-49-16,-13-24-147 0,23 15-292 0,-12-7 16 16,-5-2 203-16</inkml:trace>
  <inkml:trace contextRef="#ctx0" brushRef="#br3" timeOffset="378367.2086">16921 5094 795 0,'0'0'68'0,"-23"11"-17"15,23-11 2-15,0 0 15 0,-23 8 9 0,23-8 4 16,0 0-4-16,0 0 1 0,0 0-13 0,0 0-10 16,0 0-9-16,0 0-11 0,0 0-6 0,0 0-2 15,0 0-6-15,0 0-1 0,0 0-3 16,0 0-2-16,0 0 1 0,0 0-1 0,0 0 2 16,0 0-2-16,0 0 0 0,0 0-1 15,0 0-1-15,0 0 0 0,0 0 0 0,0 0 0 16,0 0 0-16,0 0-2 0,20 14 1 0,-20-14-1 15,0 0 2-15,25 4-1 0,-25-4 0 0,26 2-2 16,-7-5-2-16,1 2-1 0,3-4 0 0,5 1-3 16,2-3-1-16,5 1-3 0,3-2 1 0,2 0-2 15,2 1 3-15,1-1-4 0,1 3 4 16,2-1-3-16,0 0 0 0,3 1 0 0,-1 0 2 16,1 0-2-16,-2 2 2 0,0-1-1 0,0 0-1 15,0 2 1-15,1-2 0 0,-2 2-1 16,0-2 2-16,-2 1-2 0,1-2 1 0,-1 1 1 15,2-1 0-15,2 1-2 0,-2 0 1 0,2 0-2 16,0 2 1-16,-2-1 1 0,3 1 1 0,1 1-1 16,-2 0 2-16,0 1-3 0,1 0 2 15,0 1-3-15,1-1 2 0,2 0-2 0,2-1 1 16,3-2 1-16,1 0-2 0,4 0 2 0,3-2 0 16,-2-2-3-16,3 0 4 0,-2-3-2 0,-1 0 1 15,2 0-3-15,-2-1 2 0,4 1-2 0,0-1 3 16,2 1 1-16,1 0 0 0,-2-1-2 0,0 1 2 15,0 0-5-15,-1 1 3 0,2-1 0 16,0 2 0-16,1-1 1 0,0 2 3 16,2 0-3-16,-4 0 1 0,0 3-1 0,-2-1-1 15,-2 0 1-15,3 0 1 0,-1 0-2 0,-2 0 2 16,3 1-2-16,-2 0 2 0,-1 0-1 0,-1 2 0 16,-4 0 1-16,-2-1 0 0,-5 1-1 0,0 0 2 15,-3 0 0-15,-3 2 0 0,-2-2-1 0,-4 0 0 16,-1 0-1-16,-2 0-1 0,-6-1-1 15,1 0 3-15,-3 0-1 0,-3-1 2 0,-3 0-2 16,-6-1 0-16,-17 5 0 0,22-6 1 0,-22 6 2 16,0 0 1-16,0 0 1 0,0 0-1 0,0 0-3 15,-2-21-1-15,2 21-4 0,0 0-1 16,-23-19-4-16,23 19-5 0,-20-10-7 0,20 10-10 16,-22-5-17-16,22 5-18 0,-22-1-16 0,22 1-20 15,-21 3-34-15,21-3-83 0,-11 16-258 16,11-16-1-16,0 0 217 0</inkml:trace>
  <inkml:trace contextRef="#ctx0" brushRef="#br4" timeOffset="385136.8616">6407 5596 328 0,'0'0'36'16,"19"5"-32"-16,-19-5-1 0,0 0 4 0,25 4 9 16,-25-4 9-16,28 3 12 0,-11-2 1 0,3 0 3 15,0-1-6-15,2 0-3 0,3-2-5 16,1 2-1-16,4-1-2 0,-2 1 1 16,3-2 2-16,1 4 1 0,2-2-6 0,1 0 0 15,2 1-8-15,0-1-3 0,1 1-4 0,2 1-2 16,0 0-1-16,3 0 0 0,1 1 1 0,1-2 1 15,0 1 0-15,2-1 2 0,4-1 3 0,3 0 3 16,2-3 5-16,2 0 3 0,4-2 2 0,5 1 2 16,0-6 4-16,6 3-1 0,-2-7 1 15,6 4-5-15,1-4-3 0,3 2-8 0,2 0-3 16,2-1-6-16,-2 1-1 0,2 1-4 0,0 0 2 16,-1 1-3-16,2 2 3 0,1-1-2 0,2 3 1 15,-1 1-3-15,1 2-2 0,-3-1-3 0,2 3-2 16,-2 0-1-16,1 2 3 0,-1 0 3 15,0 0 3-15,-1 2 2 0,2-1 0 0,-2 1 2 16,4 0-1-16,-2-2 2 0,1 1-1 16,3-2 1-16,-1-2-1 0,0 0 1 0,1-2 6 15,2 2 3-15,-3-4 6 0,5 1 1 0,-3-3 3 16,4 0-5-16,-4 0 1 0,1-1-6 0,1-1-3 16,-2 0-4-16,-1-1-1 0,2 0-4 0,-8 1 1 15,-4 1-10-15,-2 3-16 0,-11-6-37 0,5 12-61 16,-17-8-128-16,-7 0-185 0,7 15 47 15,-29-18 374-15</inkml:trace>
  <inkml:trace contextRef="#ctx0" brushRef="#br4" timeOffset="385855.6515">8200 5836 1448 0,'0'0'64'16,"0"0"-21"-16,-18-14-18 0,18 14-14 0,0 0-9 15,0 0 0-15,0 0-1 0,0 0 0 0,0 0-2 16,0 0 1-16,0 0 1 0,0 0 3 0,27 2 2 15,-27-2 5-15,32-2 3 0,-10-1 0 16,3-3-1-16,0 2-3 0,2-5-18 16,0 3 30-16,-3-1-33 0,0 2 31 0,-2 1-17 15,-1 3-1-15,-21 1-2 0,28 3 0 0,-28-3-1 16,0 0-18-16,0 0 37 0,14 21-32 0,-14-21 33 16,-10 31-14-16,-5-10-5 0,-2 4 5 0,-7 2-7 15,-2 2 8-15,-3 0-8 0,-2 2 8 0,0-4-3 16,0 2 9-16,1-1-5 0,3-1 7 15,3-5-9-15,4-3 1 0,20-19-4 0,-24 27-1 16,24-27-3-16,0 0 0 0,-7 19-2 0,7-19 0 16,0 0-2-16,23 12-5 0,-5-10-3 0,4-3-5 15,7-1-12-15,2-7-11 0,8 2-10 0,-3-10-21 16,12 8-11-16,-10-13-19 0,16 15-62 16,-18-18-75-16,14 13-79 0,0 4-97 0,-17-19 236 15</inkml:trace>
  <inkml:trace contextRef="#ctx0" brushRef="#br4" timeOffset="386074.3834">8984 5834 972 0,'0'0'351'0,"0"0"-268"0,-23 7-31 0,23-7-10 16,-12 21-5-16,12-21 5 0,-11 29-8 15,5-11 5-15,-2-1-16 0,2 3-10 16,-2 1-11-16,2 2 3 0,0 0-6 0,0 1 4 15,0 2-6-15,1 0 5 0,3 0-6 0,-1-3 4 16,3-3-15-16,0-20-15 0,10 38-38 0,-10-38-24 16,21 29-47-16,-21-29-65 0,25 11-105 0,1-8-160 15,-26-3 104-15,46-8 365 0</inkml:trace>
  <inkml:trace contextRef="#ctx0" brushRef="#br4" timeOffset="386261.9594">9304 5812 1401 0,'0'0'79'0,"0"0"-39"16,-18-14-2-16,18 14-1 0,0 0-21 16,-17 5 6-16,17-5-19 0,-12 21 7 15,3-1 1-15,0 1-5 0,-1 7 3 0,0 2-6 16,3 2 5-16,0 2-9 0,1 0 6 0,1 1-11 16,0 0 9-16,2-3-8 0,0-3-3 0,1-1-20 15,0-7-26-15,6 3-8 0,-4-24 7 0,7 36-36 16,-7-36-23-16,13 23-88 0,-13-23-206 0,0 0-24 15,0 0 208-15</inkml:trace>
  <inkml:trace contextRef="#ctx0" brushRef="#br4" timeOffset="386480.6368">8825 5910 1635 0,'0'0'65'0,"-29"3"-25"0,29-3-10 15,0 0-11-15,0 0-4 0,0 0-11 0,0 0 0 16,0 0-1-16,0 0 1 0,0 0 3 0,32 6-2 16,-7-6-1-16,8-4-2 0,3-1-1 0,7-2-2 15,2 0-11-15,0-4-23 0,7 7-34 0,-8-13-63 16,18 22-92-16,-22-19-157 0,13 8-157 0,4 8 93 16,-12-13 445-16</inkml:trace>
  <inkml:trace contextRef="#ctx0" brushRef="#br4" timeOffset="386980.634">10337 5737 1085 0,'17'-20'267'0,"-17"20"-198"0,0 0-38 16,0 0 0-16,0 0 6 0,0 0 7 0,0 0 3 15,0 0-5-15,0 0-6 0,0 0-11 0,0 0-8 16,0 0-1-16,0 0 4 0,0 0 3 0,7 18 0 15,-7-18-1-15,0 19-4 0,0-19-14 0,-5 30 28 16,2-10-27-16,-5 2 23 0,0 4-14 0,-3 2-1 16,-3 2 4-16,-1 3-6 0,-1 1 4 15,-1 0-11-15,1 1 7 0,-1-3-5 0,1 0 6 16,2-3-8-16,1-5 1 0,4-2-3 16,4-5 2-16,5-17-2 0,-3 20 2 0,3-20-4 15,0 0 1-15,0 0-1 0,24 20 0 0,-24-20 0 16,27 1 0-16,-9-5 0 0,1-1 0 0,3-2 0 15,1-3 0-15,1 3 0 0,1-1 0 0,-1-2 0 16,-3 4 0-16,-2-1 0 0,1 2 0 16,-2 1 0-16,1 2 0 0,3 1 0 0,1-2 0 15,3 3-12-15,-1-1-22 0,6 3-11 0,-2-2-9 16,7 6-13-16,-3-7-20 0,12 15-59 0,-14-21-110 16,14 15-297-16,0 1 14 0,-5-6 286 0</inkml:trace>
  <inkml:trace contextRef="#ctx0" brushRef="#br4" timeOffset="387980.8423">19022 5341 1454 0,'-26'-3'73'0,"26"3"-26"15,-32 1-6-15,32-1 6 0,-18 2 7 16,18-2-3-16,0 0-14 0,0 0-17 0,0 0-13 15,0 0-4-15,0 0 3 0,22-11 5 0,-4 3 4 16,9 1-2-16,3-2-1 0,4-1-3 0,4-1-2 16,-1 1-5-16,0 2 2 0,-2 1-5 0,-3 3 1 15,-4 2 1-15,-6 0-1 0,-5 5 0 0,-17-3 0 16,20 6 0-16,-20-6 0 0,0 0 1 16,7 19 1-16,-7-19 1 0,-16 35-3 15,1-12 4-15,-6 3-7 0,-4 0 6 0,-3 4-6 16,-5 2 7-16,1-1-7 0,2 1 6 0,-2-3-5 15,4-4 5-15,3-1-5 0,4-2 3 0,5-1-4 16,4-4 4-16,12-17-2 0,-11 26 1 0,11-26-3 16,6 20 2-16,-6-20-4 0,20 15 3 0,-3-11-6 15,4-3-5-15,4-3-11 0,6-8-23 16,9 4-32-16,-5-17-55 0,25 16-106 0,-22-14-289 16,18-2 34-16,0 3 155 0</inkml:trace>
  <inkml:trace contextRef="#ctx0" brushRef="#br4" timeOffset="388186.3894">19891 5281 1566 0,'0'0'58'0,"-32"15"-25"16,32-15 4-16,-29 17 6 0,29-17 4 0,-26 22-11 16,26-22-10-16,-26 30-13 0,12-10-1 15,1 2-7-15,2 3 4 0,0 2-6 0,1 2-2 16,0 0-4-16,3-1 6 0,0-3-7 0,1 1 2 15,3-2-28-15,1-3 2 0,6 1-30 16,-4-22-17-16,14 31-40 0,-14-31-66 0,26 12-184 16,-26-12-147-16,34-1 78 0,-5 3 350 0</inkml:trace>
  <inkml:trace contextRef="#ctx0" brushRef="#br4" timeOffset="388387.1716">20193 5212 1534 0,'0'0'100'0,"0"0"-59"0,-21-2-10 0,21 2-4 16,0 0 3-16,-30 29-5 0,18-8-1 0,-4 0-10 15,3 5 0-15,-2 0-11 0,1 3 3 0,-1 2-7 16,2-1 5-16,1 2-7 0,0 0 8 16,2-1-9-16,1-3 0 0,3 1-34 0,-1-6-5 15,7 4-21-15,-7-9-17 0,13 9-30 16,-6-27-53-16,5 24-274 0,-5-24-60 0,-3 23 90 15</inkml:trace>
  <inkml:trace contextRef="#ctx0" brushRef="#br4" timeOffset="388590.5766">19605 5349 1716 0,'-35'-6'76'0,"16"4"-40"0,19 2-11 0,-18-5-6 15,18 5-4-15,0 0-7 0,0 0-4 16,0 0-1-16,21-10 6 0,-1 6-1 0,11-3-2 16,9-1-3-16,7-1-6 0,5-2-14 0,6 4-23 15,-5-6-38-15,13 13-56 0,-16-18-89 16,19 14-311-16,-15 0 26 0,-6-2 118 0</inkml:trace>
  <inkml:trace contextRef="#ctx0" brushRef="#br4" timeOffset="388966.7907">20669 5180 1548 0,'-17'-16'87'0,"17"16"-34"15,0 0-15-15,0 0 15 0,0 0-8 0,0 0-8 0,0 0-7 0,0 0-8 16,0 0-7-16,0 0-2 0,0 0 3 0,0 0 1 15,-7 17 18-15,7-17-16 0,-3 21 0 16,3-21-19-16,-5 27 0 0,1-10 0 0,-4 0 0 16,-2 4 0-16,1 1 0 0,-5-1 0 0,1 3 0 15,0 1 0-15,-3 1 0 0,-1 3 0 0,0-1 0 16,1 0 0-16,1-4 0 0,2-3 0 0,3-2 0 16,10-19 0-16,-9 28 0 0,9-28 0 0,2 19 0 15,-2-19 0-15,0 0 0 0,18 23 0 16,-18-23 0-16,27 9 0 0,-9-7 0 15,4-2 0-15,4-2 0 0,2-3 0 0,3-1 0 16,4 0 0-16,2 0 0 0,3 0 0 0,0 1 0 16,-1-1 0-16,3 2 0 0,-4 0 0 0,4 3 0 15,-6-1-43-15,3 4-21 0,-8-5-35 0,9 16-96 16,-23-9-368-16,13 4 0 0,-8-3 44 0</inkml:trace>
  <inkml:trace contextRef="#ctx0" brushRef="#br4" timeOffset="390753.0257">8085 5258 1035 0,'0'0'267'0,"0"0"-22"0,0 0-204 16,0 0-19-16,10-29 3 0,10 15 2 0,4-10-18 16,8-2 24-16,3-3-38 0,5-3 22 0,5-4-11 15,3-1-9-15,3-2-6 0,-3-3-36 0,8 9-60 16,-15-20-152-16,3 13-299 0,3 3 19 15,-14-7 328-15</inkml:trace>
  <inkml:trace contextRef="#ctx0" brushRef="#br4" timeOffset="391112.5611">8508 5856 1636 0,'-32'37'9'0,"-2"12"-2"15,0 6-13-15,-4 7 9 0,1 2-19 16,-4-1 9-16,0 1-29 0,-5-7-5 0,8 5-23 16,-6-15-56-16,18 10-40 0,-12-22-152 0,14-9-168 15,18 3 68-15,6-29 412 0</inkml:trace>
  <inkml:trace contextRef="#ctx0" brushRef="#br4" timeOffset="391425.0494">8697 5458 1488 0,'0'0'22'0,"9"-22"-27"0,8 0-5 0,10-9 13 16,12-9-5-16,9-7 10 0,8-9 2 15,11-4-25-15,2-4 23 0,7-4-23 0,3 1 2 16,2 6-9-16,-4-7-58 0,8 17-50 0,-16-12-83 16,8 6-242-16,-4 18 23 0,-21-11 286 0</inkml:trace>
  <inkml:trace contextRef="#ctx0" brushRef="#br4" timeOffset="391706.3195">9160 6215 1125 0,'-62'87'344'16,"-4"-23"-271"-16,8 0-43 0,2-12-1 0,9-3-34 16,11-14-9-16,7-10-23 0,15 3-82 0,-8-26-150 15,22-2-262-15,0 0 31 0,0 0 375 16</inkml:trace>
  <inkml:trace contextRef="#ctx0" brushRef="#br4" timeOffset="392034.5168">10034 4766 1361 0,'1'27'45'15,"5"2"-15"-15,-1 2 2 0,4 9 19 0,-4-2-14 16,1 4 0-16,-3-1-14 0,2 3 0 15,0-2 7-15,2 0-29 0,4-2 3 0,1-5-41 16,10 0-28-16,-6-18-75 0,21 4-348 0,-3-3-33 16,-2-10 99-16</inkml:trace>
  <inkml:trace contextRef="#ctx0" brushRef="#br4" timeOffset="392534.4556">10398 5823 1330 0,'0'0'225'0,"0"0"-164"0,0 0-28 0,-17 6-21 0,17-6-7 16,0 0 3-16,12 24 11 0,-4-7 0 15,3 6 2-15,1 4-14 0,4 4 0 0,0 4-11 16,2 2 8-16,3 3-22 0,-4-3-15 0,6 8-57 15,-13-17-130-15,9 13-330 0,1-1-1 0,-5-8 267 16</inkml:trace>
  <inkml:trace contextRef="#ctx0" brushRef="#br4" timeOffset="393334.9579">10142 7163 1516 0,'0'0'40'0,"-17"-31"-32"0,6 10-7 0,2 2 2 16,-2-1 18-16,0 0-25 0,0 3 37 0,-6 0-25 16,17 17 15-16,-36-24 2 0,16 19-5 0,-5 1 1 15,4 7 0-15,-5 2 1 0,2 5 0 0,-2 5-4 16,2 6-14-16,-3 5 25 0,3 7-28 0,-2 7 20 15,1 7-10-15,2 5-11 0,1 6 8 16,1 4-13-16,1 2 12 0,2 1-15 16,1-2 14-16,3-3 5 0,1-2-19 0,5-2 10 15,1-4-29-15,5-2-18 0,0-10-18 0,9 3-37 16,-8-20-46-16,21 16-94 0,-19-21-158 0,-1-18-97 16,29 35 133-16,-29-35 362 0</inkml:trace>
  <inkml:trace contextRef="#ctx0" brushRef="#br4" timeOffset="393529.2314">9426 7781 1643 0,'0'0'96'0,"-18"-1"-47"16,18 1-20-16,0 0-13 0,0 0-7 0,0 0-10 16,0 0 2-16,0 0 0 0,26-24-1 15,-1 10-4-15,8-3-17 0,10-2-38 0,1-10-11 16,18 10-86-16,-14-22-49 0,26 18-155 0,-6-6-161 15,-6-10 82-15,13 18 432 0</inkml:trace>
  <inkml:trace contextRef="#ctx0" brushRef="#br4" timeOffset="395882.5337">10027 7973 1480 0,'0'0'82'0,"-23"-13"-35"0,23 13-8 16,0 0-7-16,-24 1-7 0,24-1-7 0,-18 8-4 15,18-8-1-15,-23 18 5 0,23-18-1 0,-28 27 6 16,28-27-2-16,-28 33 2 0,14-16-4 0,4 1-1 16,10-18-4-16,-15 33-2 0,15-33-5 0,-2 29-2 15,2-29-5-15,11 20 3 0,-11-20-3 0,28 16 2 16,-8-11-2-16,5-3 1 0,2-2 0 0,3-3-3 15,2-4 5-15,2-6-5 0,0 0 4 16,2-3-3-16,-2-2 3 0,-3 0-2 0,-6-1 4 16,-4-2-4-16,-7 2 3 0,-3 0-3 0,-5-3 5 15,-3 4-4-15,-6-2 4 0,-3 3-3 16,6 17 1-16,-25-30-4 0,4 18-2 0,-4 2-6 16,-5 4-3-16,-2 3-7 0,0 4-7 0,-3 0-11 15,4 9-27-15,-4-8-35 0,14 24-83 16,-16-23-88-16,14 17-273 0,5 7 36 0,-3-13 321 15</inkml:trace>
  <inkml:trace contextRef="#ctx0" brushRef="#br4" timeOffset="398132.8286">10561 6878 1573 0,'0'0'232'0,"3"-18"-172"0,-3 18-40 0,0 0-14 16,16-20-7-16,-16 20 2 0,19-14 0 0,-19 14-1 15,22-12 1-15,-22 12 0 16,22-9-1-16,-22 9 0 0,21-5-1 0,-21 5 0 16,21-2-2-16,-21 2 4 0,18 1-2 0,-18-1 1 15,0 0 1-15,22 6-3 0,-22-6 2 0,0 0 0 16,0 0 0-16,0 0 2 0,5 17 1 0,-5-17 0 15,-14 21 1-15,14-21-3 0,-28 33 2 0,8-12 0 16,-4 1 7-16,-2 2-1 0,0-1 7 0,1 0-5 16,3-1 4-16,0-5-6 0,5-2-12 15,17-15 23-15,-20 23-29 0,20-23 22 0,0 0-14 16,0 18-3-16,0-18 4 0,0 0-1 16,30 14-1-16,-10-13-9 0,6-3-11 0,5-3-12 0,3-7-24 15,14 4-35-15,-12-15-78 0,28 8-384 0,-15 0-21 16,0 1 107-16</inkml:trace>
  <inkml:trace contextRef="#ctx0" brushRef="#br4" timeOffset="398470.5736">12956 7280 1774 0,'-19'0'43'16,"19"0"-37"-16,0 0-12 0,0 0-2 0,0 0 5 15,0 0 0-15,0 0 5 0,0 0-1 0,23-19-13 16,-23 19-16-16,38-14-26 0,-19-3-47 0,18 17-76 16,-18-22-119-16,10 13-231 0,4 8 55 15,-11-11 334-15</inkml:trace>
  <inkml:trace contextRef="#ctx0" brushRef="#br4" timeOffset="398643.0865">12808 7556 1652 0,'0'0'149'0,"0"0"-138"0,0 0-20 0,0 0-1 15,23-16 6-15,4 7-6 0,8-7-12 0,2-7-28 16,17 5-40-16,-5-20-101 0,30 7-343 0,-5 3 1 15,5-2 175-15</inkml:trace>
  <inkml:trace contextRef="#ctx0" brushRef="#br4" timeOffset="399377.5293">15176 6725 1578 0,'0'0'65'0,"17"2"-17"15,-17-2-2-15,0 0-3 0,0 0-6 16,17-2-9-16,-17 2-10 0,0 0-3 16,10 20-4-16,-10-20-2 0,10 35-6 0,-3-12 3 15,-3 5-7-15,1 2 6 0,-1 2-6 0,0 5 4 16,-3 1-7-16,0 2-7 0,-2 1 20 0,-2 3-23 16,2 1 13-16,-2-2-14 0,3 4-20 0,-5-7-16 15,10 5-22-15,-9-15-29 0,18 14-100 0,-17-14-280 16,15 2-25-16,3-2 83 0</inkml:trace>
  <inkml:trace contextRef="#ctx0" brushRef="#br4" timeOffset="399658.771">14546 7761 1741 0,'-20'-2'61'0,"20"2"-34"0,0 0-21 15,0 0-4-15,20 3 4 0,5-2 11 0,15-3 7 16,9-3 6-16,11-7 2 0,10-4-1 16,14-6-19-16,11-1 17 0,12-6-27 15,9 1 17-15,4 0-11 0,4 1-8 0,4 1 0 16,-1 1-11-16,-1 3-4 0,-7 0-8 0,-6 5-5 15,-8 0-11-15,-6 5-14 0,-9-6-44 0,5 17-60 16,-27-17-76-16,3 19-318 0,-18 2 32 0,-16-7 199 16</inkml:trace>
  <inkml:trace contextRef="#ctx0" brushRef="#br4" timeOffset="400065.0268">14832 8060 1720 0,'0'0'0'0,"0"0"-25"0,-17-24-5 0,17 24 8 16,0 0 14-16,-28 0 15 0,28 0 14 15,-38 15 11-15,18 1 10 0,-5-2-1 0,4 7 3 16,-3-2-1-16,3 5 2 0,1-2-8 0,3 2-5 16,3-2-11-16,3-2-4 0,5 0-9 0,6-20 3 15,-1 29-8-15,6-12-12 0,-5-17 23 0,28 23-26 16,-6-12 27-16,4-7-15 0,5 0 0 15,8-6 0-15,4-7 0 0,2 1-1 0,7-6-11 16,-4 1 18-16,1 0-16 0,2-4 4 0,-4 2-22 16,-2-4-18-16,3 6-26 0,-8-9-18 0,10 13-65 15,-21-22-202-15,14 12-181 0,-9-3-1 0,-6-7 341 16</inkml:trace>
  <inkml:trace contextRef="#ctx0" brushRef="#br4" timeOffset="400252.6605">15137 7990 1502 0,'-23'37'114'0,"-20"0"-70"16,7 8 0-16,-4 1-11 0,6 6 2 0,-3 0-5 15,5 2-25-15,3-4 21 0,6-1-24 0,9-9 4 16,5-5 1-16,8-4-11 0,6-5 1 16,8-3-16-16,4-6-7 0,10 0-24 0,0-12-19 15,11 3-34-15,-5-20-45 0,23 13-84 0,-11-15-265 16,9-8 29-16,10 9 240 0</inkml:trace>
  <inkml:trace contextRef="#ctx0" brushRef="#br4" timeOffset="400455.775">15719 8042 1576 0,'-43'18'100'0,"21"11"-64"16,-3-1-13-16,3 7 14 0,-2-1-9 0,3 1 2 15,-2-1 5-15,4 4-28 0,1-7 18 0,3-1-28 16,7-2 3-16,5-6 0 0,7-3-14 16,-4-19-12-16,20 28-26 0,-20-28-24 0,42 15-44 15,-23-29-75-15,27 7-282 0,-7-6-32 16,2-9 85-16</inkml:trace>
  <inkml:trace contextRef="#ctx0" brushRef="#br4" timeOffset="400658.9447">16029 8051 1604 0,'-20'30'178'0,"-7"-1"-152"0,5 4-1 0,0-1-3 16,3 3 5-16,-2 0-15 0,0 2-13 0,3-2 22 16,0 0-26-16,2-4 21 0,6-3-12 15,3-4-8-15,4-2 2 0,1-4-10 0,2-18-11 16,4 34-21-16,-4-34-20 0,7 27-36 15,-7-27-48-15,10 17-118 0,-10-17-257 0,0 0 24 16,0 0 256-16</inkml:trace>
  <inkml:trace contextRef="#ctx0" brushRef="#br4" timeOffset="400846.3968">15474 8081 1940 0,'-23'6'98'0,"23"-6"-89"15,0 0-9-15,0 0 0 0,28-5 0 16,-7 2 0-16,7-3 0 0,5-3 0 0,6-3 0 16,7-1 0-16,4-2 0 0,5 1 0 0,-1-1 0 15,0 1 0-15,-1 0 0 0,-4 0 0 0,6 7-40 16,-7-8-52-16,11 17-75 0,-24-21-225 16,18 19-199-16,-11-2 30 0,-8-4 358 0</inkml:trace>
  <inkml:trace contextRef="#ctx0" brushRef="#br4" timeOffset="401268.2763">16306 7759 1843 0,'-20'-7'121'15,"20"7"-117"-15,0 0-6 0,0 0 1 0,10-23 9 16,-10 23 6-16,24-19 4 0,-24 19 3 0,33-17-18 16,-12 8 13-16,1 1-19 0,2 3 8 0,0 0-5 15,-1 3 0-15,-2 3 0 0,-4 0 0 16,-17-1 0-16,23 10 0 0,-23-10 0 0,0 0 0 15,16 24 0-15,-16-24 0 0,-4 23 0 16,-3-5 0-16,-5 2 0 0,-5 1 0 0,-4 3 0 16,-4-1 0-16,-1-1 0 0,-1 1 0 0,1-2 0 15,2-1 0-15,4-3 0 0,3-1 0 0,17-16 0 16,-21 22 0-16,21-22 0 0,0 0 0 0,0 0 0 16,0 0 0-16,0 0 0 0,10 17 0 0,-10-17 0 15,30 2 0-15,-6-4 0 0,8-6 0 16,6 2 0-16,4-5 0 0,6 3 0 0,-4-4-25 15,9 12-104-15,-18-19-157 0,15 19-339 0,-8-5 27 16,1-1 215-16</inkml:trace>
  <inkml:trace contextRef="#ctx0" brushRef="#br4" timeOffset="402783.7076">17344 7798 1241 0,'0'0'135'15,"0"0"-68"-15,-8-25-4 0,8 25-5 16,0 0 6-16,0 0 3 0,0 0-6 0,0 0-9 15,7-19-11-15,-7 19-8 0,0 0-9 0,0 0-1 16,0 0-4-16,0 0 0 0,0 0-3 0,0 0 1 16,0 0-5-16,0 0 0 0,0 0-3 0,0 0-1 15,0 0-2-15,0 0-6 0,0 0 0 0,0 0 0 16,0 0 0-16,0 0 0 0,0 0 0 0,-3 19 0 16,1 2 0-16,-3 7 0 0,-5 4 0 15,-1 4 0-15,-4 3 0 0,-4 2 0 16,1 1 0-16,0 0 0 0,1-3 0 0,0-4 0 15,1-1 0-15,0-3 0 0,4-1 0 0,1-4 0 16,1-2 0-16,2 0 0 0,1-3 0 0,1-2 0 16,6-19 0-16,-7 26 0 0,7-26 0 0,0 0 0 15,0 0 0-15,9 20 0 0,-9-20 0 0,0 0 0 16,30 11 0-16,-13-10 0 0,4-1 0 16,1-3 0-16,2-3 0 0,1 0 0 0,0-4 0 15,1 0 0-15,-2 1 0 0,0-1 0 0,1-2 0 16,-5 3 0-16,2 1 0 0,-4 2 0 0,3 4 0 15,0-2 0-15,0 4-13 0,-3-5-38 0,5 16-49 16,-23-11-93-16,47 8-408 0,-30 3 17 16,5 4 80-16</inkml:trace>
  <inkml:trace contextRef="#ctx0" brushRef="#br4" timeOffset="403020.9103">17932 8424 2047 0,'-19'-3'0'0,"19"3"0"0,-17-16 0 0,17 16 0 16,-5-20 0-16,5 20 0 0,-6-19 0 0,6 19 0 15,0 0 0-15,-7-17-25 0,7 17-13 0,0 0-20 16,0 0-33-16,0 0-63 0,22 4-152 15,-22-4-248-15,0 0 8 0,24 18 272 0</inkml:trace>
  <inkml:trace contextRef="#ctx0" brushRef="#br4" timeOffset="403558.7758">18641 7850 1343 0,'8'-23'137'0,"-8"23"-87"16,-8-24-8-16,8 24 10 0,-16-26 3 0,16 26 4 15,-23-19-10-15,4 11-8 0,19 8-2 0,-35-8-12 16,14 7-1-16,-2 2-4 0,-2 3-3 0,-3 3 1 16,-3 7 2-16,-1 1-4 0,-2 7 4 15,-2 3-18-15,2 7-4 0,-1 3 0 0,2 7 0 16,0 2 0-16,3 1 0 0,4-2 0 0,6-3 0 16,6-4 0-16,6-2 0 0,7-4 0 0,4-3 0 15,6-2 0-15,5 1 0 0,7-7 0 0,8 1 0 16,9-8 0-16,7-6 0 0,7-8 0 15,9-5 0-15,6-7 0 0,0-6 0 16,7 0 0-16,-6-6 0 0,4 8-63 0,-9-7-24 16,5 18-110-16,-27-10-408 0,13 6 25 0,-13-3 66 15</inkml:trace>
  <inkml:trace contextRef="#ctx0" brushRef="#br5" timeOffset="411746.6969">10618 9988 839 0,'11'-24'124'0,"-13"-9"0"0,9 12-2 15,-17-7-2-15,10 28-16 0,-17-38-8 0,17 38-21 16,-29-35-12-16,12 21-15 0,-9-3-12 0,0 3-10 16,-3 1-5-16,-1 5-6 0,-1-1-1 15,0 4-4-15,-3 1 0 0,2 4 2 16,1 2 0-16,-2 3 1 0,0 4-3 0,0 4-1 15,-2 4-6-15,2 5 1 0,-1 8-3 0,1 6 6 16,-2 6-7-16,2 6 9 0,0 8-11 0,3 3 10 16,2 7 3-16,0 4-17 0,3 1 16 0,4 3-16 15,2 1-1-15,7-4 12 0,6-1-13 0,4-5 7 16,5-6-21-16,3-7-17 0,9-1 3 16,-2-10-35-16,12 2-2 0,-8-15-37 0,14 7-60 15,-31-35-54-15,48 36-93 0,-26-20-155 0,-22-16 76 16,42 15 396-16</inkml:trace>
  <inkml:trace contextRef="#ctx0" brushRef="#br5" timeOffset="411937.6339">9714 10861 1369 0,'-28'-13'114'0,"28"13"-25"16,-30-13-21-16,30 13-16 0,0 0-17 0,0 0-13 15,-14-17-12-15,14 17-6 0,0 0-15 0,16-21 30 16,-16 21-32-16,34-18 31 0,-7 8-25 0,1-3-15 15,10 5-20-15,-4-8-24 0,14 9-29 0,-10-11-42 16,17 16-57-16,-15-15-97 0,0 8-173 16,12 10 23-16,-15-16 425 0</inkml:trace>
  <inkml:trace contextRef="#ctx0" brushRef="#br5" timeOffset="412253.225">10497 10656 1481 0,'0'0'50'16,"-31"17"-27"-16,31-17 5 0,-28 21 3 0,28-21 8 15,-26 32-9-15,15-12-5 0,-2 2 13 0,2 5-29 16,-1-3 28-16,3 4-30 0,1-3 7 0,3-2 7 16,2-3-7-16,5-4 3 0,-2-16-6 0,7 25-5 15,-7-25-2-15,22 17 4 0,-22-17 2 0,31 4 2 16,-10-8 0-16,2-7-6 0,5-5 0 15,4-7-4-15,1-4 0 0,3-3-4 16,-2-5-6-16,-3 0 19 0,-5 1-23 0,-5 3 19 16,-6 4-14-16,-6 5-3 0,-4 4 5 0,-5 1-2 15,0 17 0-15,-11-29-7 0,11 29-1 0,-24-20-8 16,7 14-5-16,-5-2-3 0,0 5-2 0,-3-3-6 16,4 6-9-16,-3-5-6 0,24 5-15 15,-33-3-11-15,33 3-81 0,0 0-83 0,0 0-240 16,0 0 4-16,17-18 381 0</inkml:trace>
  <inkml:trace contextRef="#ctx0" brushRef="#br5" timeOffset="412586.3694">12396 10333 1646 0,'0'0'112'0,"0"0"-97"0,0 0-17 0,0 0-1 16,0 0 6-16,26-18 1 0,-1 9 0 16,2 0-7-16,2 1-17 0,0-1-24 0,5 5-23 15,-7-7-26-15,10 12-18 0,-13-14-32 0,14 18-62 16,-16-8-148-16,0-3-97 0,7 15 161 0</inkml:trace>
  <inkml:trace contextRef="#ctx0" brushRef="#br5" timeOffset="412742.5407">12556 10379 1390 0,'-58'14'144'0,"14"8"-68"0,-1-9-7 0,13 4-21 16,3-7-22-16,11 0-2 0,18-10-11 15,-19 7-4-15,19-7-6 0,0 0-7 0,0 0-3 16,32-19-2-16,1 5-5 0,7-6-15 0,13 0-18 16,1-12-39-16,19 14-88 0,-13-13-250 0,14 2-114 15,2 5 69-15</inkml:trace>
  <inkml:trace contextRef="#ctx0" brushRef="#br5" timeOffset="413398.7965">14250 9689 1241 0,'0'0'412'0,"0"0"-374"0,0 0-21 16,0 0-11-16,0 0-3 0,0 0 4 0,0 0 4 15,0 0-1-15,0 0 1 0,0 0-4 0,0 0-2 16,8 30-3-16,-7-9 2 0,1 6-6 0,2 2 5 16,0 2-7-16,-1 3 6 0,1 5-20 15,-2-2-7-15,3 8-26 0,-4-5-10 16,8 10-33-16,-12-13-9 0,14 13-31 0,-15-21-71 15,13 2-187-15,1 5-35 0,-9-15 165 0</inkml:trace>
  <inkml:trace contextRef="#ctx0" brushRef="#br5" timeOffset="413633.1947">13929 10482 1687 0,'-40'21'70'0,"40"-21"-45"0,0 0-19 0,0 0-2 15,0 0 9-15,35 8 13 0,-4-14 5 0,9 1-2 16,5-7-1-16,6-3-9 0,6-2 0 16,3-2-11-16,7 0-2 0,2-1-11 0,-1 4-6 15,1 0-16-15,-2 3-14 0,-8-4-36 0,3 13-21 16,-16-12-42-16,13 23-111 0,-10-10-268 0,-8 0 3 15,0 10 231-15</inkml:trace>
  <inkml:trace contextRef="#ctx0" brushRef="#br5" timeOffset="414070.6995">13850 10967 1791 0,'-19'-8'24'16,"19"8"-15"-16,0 0-10 0,9-17 4 15,-9 17 3-15,25-23 2 0,-25 23-1 0,33-24 1 16,-16 13-2-16,2 0 0 0,1 3 0 0,-1 0 2 15,2 0-2-15,-2 3 0 0,-2 1-4 16,0 2-2-16,-17 2 0 0,26 2-1 0,-26-2 1 16,0 0-3-16,20 14 4 0,-20-14-2 0,5 21 4 15,-5-21-2-15,-6 32 2 0,-1-11-3 0,-4 2 4 16,-5 1-5-16,-2 3 5 0,-5-1-5 0,-2 3 5 16,-2 3-2-16,-1-1 9 0,-3 1-5 0,2-3 8 15,2-3-5-15,3-3 5 0,3-3-4 16,21-20 0-16,-27 26-5 0,27-26-5 0,0 0-3 15,0 0 1-15,0 18-3 0,0-18 3 16,25 4 0-16,-7-8 1 0,8-2-6 0,4-5-4 16,9-1-11-16,2-7-17 0,9 2-21 0,-5-12-36 15,15 13-57-15,-19-25-108 0,26 18-185 0,-12-5-65 16,-6-6 144-16</inkml:trace>
  <inkml:trace contextRef="#ctx0" brushRef="#br5" timeOffset="414305.0653">14659 10788 1501 0,'-17'-3'211'15,"17"3"-161"-15,0 0-19 0,-20 5-3 0,20-5-4 16,0 0-6-16,0 0-22 0,-8 29 28 16,4-12-27-16,-2 2 28 0,1 1-9 0,2 0-10 15,-1 3 5-15,0 1-9 0,1 1 4 0,-2 0-4 16,1 0-1-16,2 0-5 0,2-4 2 0,2 1-14 15,-1-3-7-15,9 0-21 0,-10-19-18 0,17 26-20 16,-17-26-21-16,35 12-56 0,-35-12-29 0,45-11-88 16,-20-1-197-16,-2-12 66 0,13 11 298 15</inkml:trace>
  <inkml:trace contextRef="#ctx0" brushRef="#br5" timeOffset="414508.209">15072 10652 918 0,'-3'-17'321'0,"3"17"-49"0,0 0-170 15,0 0-30-15,-22-2-13 0,22 2-13 0,0 0-16 16,-16 22-11-16,16-22-5 0,-16 33 4 16,7-10-4-16,0 3 3 0,0 0-10 0,1 6-17 15,-1-1 23-15,2 4-27 0,-1-1 23 0,0 1-4 16,1-2-9-16,-1 1 6 0,3 0-7 0,-1-2 4 16,1 3-13-16,-1-2-14 0,2 0-14 0,-1-7-2 15,5 2-28-15,0-28-8 0,0 42-60 16,0-42-71-16,-4 17-289 0,4-17 5 0,0 0 218 15</inkml:trace>
  <inkml:trace contextRef="#ctx0" brushRef="#br5" timeOffset="414726.9478">14536 10783 1872 0,'-34'17'43'0,"34"-17"-40"0,-21 8 10 15,21-8-6-15,0 0 0 0,0 0 3 0,0 0 8 16,23 9 8-16,-3-9 0 0,9-3-5 0,10-3-20 16,6-7-1-16,9-2 0 0,0-2 0 15,7 2 0-15,-3 0 0 0,1 2 0 0,-1-2 0 16,-1 4 0-16,-3-3-38 0,1 7-32 0,-7-7-32 16,9 18-90-16,-21-10-386 0,14 5 12 15,-9-2 66-15</inkml:trace>
  <inkml:trace contextRef="#ctx0" brushRef="#br5" timeOffset="416348.0749">14647 10340 476 0,'0'0'274'0,"0"0"46"0,-14 17-218 16,14-17-30-16,0 0-11 0,0 0-8 0,0 0-10 15,0 0-12-15,0 0-15 0,0 0-7 0,0 0-1 16,0 0 4-16,0 0 4 0,3-17 1 16,-3 17-3-16,18-13-5 0,-18 13-6 0,22-15-1 15,-22 15 0-15,22-11 1 0,-22 11-1 16,19-7 1-16,-19 7 0 15,19-5 2-15,-19 5 0 0,0 0 3 0,24 0 0 16,-24 0 2-16,0 0 1 0,22 4-2 0,-22-4-1 16,18 4-3-16,-18-4-1 0,24 3 0 0,-24-3 0 15,33 0-1-15,-13-1-1 0,3-3 0 0,1 0-1 16,3-3 1-16,3 0-1 0,2-1 0 16,3-1-1-16,4 0 2 0,1-2-3 0,5-1 3 15,1 0-3-15,4-2-20 0,2 1 35 0,1 2-34 16,0 0 34-16,4 2-11 0,3-1-3 0,1 0 3 15,1 0-1-15,2 3 0 0,1 1-2 0,0 1 2 16,1 2-2-16,-1-1 1 0,-1 2 0 0,2 0 0 16,-1 1 0-16,2 0 1 15,0 2-3-15,-1 0 1 0,1-1 0 0,1 2-1 16,-1-1 2-16,1-1-1 0,-3 1 3 0,6-2 6 16,1 0 3-16,-2-3 5 0,7 2-3 0,-4-3-2 15,1 0-4-15,0-1-2 0,-2 0-1 0,0 0-1 16,1 0-3-16,-4-2 2 0,2 2-1 0,-3 0 0 15,-3 2-2-15,-1-1 1 0,-5-1-2 0,-2 2 0 16,-3-1-3-16,-6 2-3 0,0 0-3 16,-3 2 0-16,-5-1 0 0,-1 0 2 0,-4 1 1 15,-4 1-2-15,-5 0-2 0,-1 3-10 0,-25-3-18 16,35 4-23-16,-35-4-29 0,22 9-63 0,-22-9-198 16,0 0-112-16,0 0 9 0,-33 7 423 0</inkml:trace>
  <inkml:trace contextRef="#ctx0" brushRef="#br5" timeOffset="417423.0606">15561 11433 776 0,'0'0'374'0,"4"-20"-307"0,-4 20-5 15,7-18-20-15,-7 18 14 0,16-28-2 0,-16 28-10 16,22-33-10-16,-10 16-14 0,-2-1-3 16,1-1-9-16,-3-1 2 0,2 4-5 0,-3-1 8 15,-7 17-5-15,14-29 7 0,-14 29 0 16,6-22 6-16,-6 22 6 0,0 0 4 0,0 0-2 16,0-20 0-16,0 20-10 0,0 0-5 0,0 0-4 15,0 0-5-15,0 0-3 0,0 0-3 0,0 0-1 16,0 0-1-16,0 0 2 0,0 0 0 0,-14 25 2 15,14-25-2-15,3 20 3 0,-3-20-3 16,10 24 2-16,-10-24-3 0,18 26 3 0,-18-26-2 16,20 24 3-16,-20-24-3 0,25 22 3 0,-25-22-3 15,25 12 1-15,-25-12 0 0,27 6-1 0,-27-6 1 16,26-3 0-16,-26 3 2 0,21-13-1 0,-21 13 2 16,21-31-2-16,-12 7 3 0,0-4-6 0,1-6 6 15,0-5-8-15,-2-2 6 0,1 0-6 16,-3 1 7-16,-2 1-7 0,-3-1 9 15,-1 0-8-15,-3-3-4 0,-1 1 25 0,-1-4-24 16,0 0 23-16,-2 2-10 0,0 2-9 0,-1 1 8 16,1 2-7-16,-2 2 6 0,2 1-5 0,0 5 7 15,-1 3-2-15,0 4 9 0,0 5-3 0,0 2 3 16,8 17-6-16,-15-23-1 0,15 23-1 0,0 0 2 16,-11-20 0-16,11 20-1 0,0 0-2 15,0 0-1-15,0 0-1 0,0 0-1 0,0 0 0 16,0 0-1-16,0 0 0 0,0 0 0 0,0 0 1 15,0 0 2-15,0 0 4 0,0 0-1 16,25 12-1-16,-25-12-2 0,22 10-1 0,-22-10-2 16,25 10 0-16,-25-10-1 0,33 10 2 0,-12-8-2 15,1 0 0-15,4 0 0 0,3-1 0 0,4-2 1 0,6-3 1 16,3-1 0-16,6-1 1 16,4-2 1-16,4-2-2 0,3 0 2 0,2 1-6 15,1-1 2-15,-4 1 0 0,0 1 1 0,-3-1-3 16,-1 3 2-16,-3 0-1 0,2 2 0 0,-2 0 1 15,-2 0 0-15,0 3 0 0,-7 0 0 0,1 1-1 16,-6 1 0-16,1 2 1 0,-4 0-1 0,-3 1 1 16,-3 1-1-16,-5-1 2 0,-1 1-2 0,-2 0 2 15,-2-1-2-15,1-1 2 0,-19-3-2 16,26 5 1-16,-26-5-1 0,22 3-2 0,-22-3-1 16,17 2-2-16,-17-2 1 0,0 0 2 0,0 0 3 15,0 0 1-15,0 0-3 0,0 0-2 0,0 0-5 16,0 0-7-16,0 0-16 0,0 0-24 15,0 0-44-15,0 0-66 0,0 0-74 0,-37-1-122 16,20 7-147-16,0 8 85 0,-11-14 360 16</inkml:trace>
  <inkml:trace contextRef="#ctx0" brushRef="#br5" timeOffset="417985.5416">16358 10663 1452 0,'2'-19'78'0,"-2"19"-28"16,0-17-6-16,0 17 4 0,0 0-1 0,8-23 1 16,-8 23-12-16,0 0-9 0,0 0-7 15,0 0-5-15,0 0 0 0,0 0-1 0,0 0-1 16,0 0-4-16,0 0 1 0,0 0-2 0,0 0 2 15,3 25 0-15,-3-25 1 0,-7 32-3 0,2-14 1 16,-3 1-1-16,-1 3 4 0,-2 0-4 0,1 3-11 16,-2-2 20-16,1 4-23 0,2-1 23 0,-1 0-5 15,0 1-12-15,-1-1 0 0,1-2 0 0,1 0 0 16,-2-2 0-16,3-4 0 0,-1-1 0 16,9-17 0-16,-10 28 0 0,10-28 0 0,-4 19 0 15,4-19 0-15,0 0 0 0,3 17 0 0,-3-17 0 16,0 0 0-16,0 0 0 0,25 11 0 15,-25-11 0-15,28 0 0 0,-8-4 0 0,3-2 0 16,6-2 0-16,3-2 0 0,2-2 0 0,1-1 0 16,0 1 0-16,2 1 0 0,-2 2 0 0,-6 1 0 15,-1 1 0-15,-4 1 0 0,0 2 0 16,-5 0-20-16,3 4-37 0,-22 0-28 0,41 4-59 16,-41-4-122-16,29-6-321 0,-29 6 40 0,31 0 207 15</inkml:trace>
  <inkml:trace contextRef="#ctx0" brushRef="#br5" timeOffset="418516.7966">17338 10645 1052 0,'0'0'177'0,"0"0"-69"16,7-22-23-16,-7 22-11 0,0 0-8 0,0 0-11 15,0-23-9-15,0 23-9 0,0 0-1 0,0 0-2 16,-19-19-1-16,19 19-4 0,-21-6-3 0,21 6-3 16,-28 1-2-16,11 1 0 0,-2 3 3 15,-1 2 2-15,-2 2-1 0,-1 4-1 16,-2 2-6-16,-1 3-11 0,-2 1-7 0,0 4 0 15,4 1 0-15,1 3 0 0,1-2 0 0,2 3 0 16,2 0 0-16,5-3 0 0,4 1 0 0,4-6 0 16,4-1 0-16,4-1 0 0,-3-18 0 0,16 30 0 15,-16-30 0-15,31 22 0 0,-9-13 0 0,2-4 0 16,4-1 0-16,4-5 0 0,2-2-3 16,0-3-36-16,3-1-13 0,-6-6-31 0,9 8-55 15,-18-23-131-15,16 17-321 0,-10-6 47 0,-1-3 214 16</inkml:trace>
  <inkml:trace contextRef="#ctx0" brushRef="#br5" timeOffset="419204.3081">17188 10287 759 0,'0'0'245'0,"0"0"94"0,0 0-240 16,0 0-35-16,0 0 1 0,-17-19-3 0,17 19 2 16,0 0-7-16,0 0-10 0,0 0-14 0,0 0-9 15,0 0-9-15,0 0-3 0,0 0-1 0,0 0 1 16,0 0 0-16,0 0 2 0,0 0 1 0,0 0 5 16,0 0 1-16,0 0 2 0,0 0-4 0,20 1-4 15,-20-1-15-15,0 0 0 0,22-5 0 16,-22 5 0-16,0 0 0 0,24-2 0 15,-24 2 0-15,23 0 0 0,-23 0 0 0,31-3 0 16,-12 3 0-16,3-1 0 0,3-2 0 0,1 1 0 16,3-2 0-16,2 1 0 0,-1-1 0 0,3 1 0 15,0-2 0-15,0 1 0 0,-4-1 0 0,-3 2 0 16,-1 0 0-16,-3 0 0 0,-3 0 0 0,-19 3 0 16,29-3 0-16,-29 3 0 0,0 0 0 15,21-3 0-15,-21 3 0 0,0 0 0 0,0 0 0 16,0 0 0-16,0 0 0 0,0 0 0 0,0 0 0 15,0 0 0-15,0 0 0 0,0 0 0 0,0 0 0 16,0 0 0-16,0 0 0 0,0 0 0 16,0 0 0-16,0 0 0 0,0 0 0 0,0 0 0 15,0 0 0-15,0 0 0 0,0 0 0 0,0 0 0 16,0 0 0-16,0 0 0 0,0 0 0 16,4 27 0-16,-3-9 0 0,0 2 0 0,2 6 0 15,-1 2 0-15,-2 1 0 0,0 2 0 0,-2 1 0 16,-1 1 0-16,-1 1 0 0,0 0 0 0,-1-2 0 15,-3-5 0-15,2-1 0 0,0-3 0 0,1-1 0 16,2-4 0-16,-1-1 0 0,4-17 0 0,-1 24 0 16,1-24 0-16,0 0-26 0,1 17-44 15,-1-17-47-15,0 0-85 0,21-2-379 0,-21 2-9 16,0 0 130-16</inkml:trace>
  <inkml:trace contextRef="#ctx0" brushRef="#br0" timeOffset="427811.3897">9701 9194 1036 0,'0'0'52'0,"0"0"-21"0,-14-21-14 0,14 21 9 16,0 0 4-16,-17-28 10 0,17 28-4 0,-12-18-6 15,12 18-11-15,-16-20-6 0,16 20-6 0,-20-22 1 16,20 22-3-16,-27-18 3 0,10 12-2 0,-1 1 1 15,-4 2-2-15,-3 3 0 0,-1 3 0 0,-5 5-2 16,0 3 1-16,-6 5-4 0,-2 6 4 16,-4 2-6-16,-5 7 7 0,-2 3-6 15,-1 2 7-15,-5 4-4 0,1 4 13 0,-2 1-13 16,-3 3 12-16,0 3-9 0,3 1-4 0,0 0 31 16,8 0-24-16,3-1 23 0,8 1-12 0,4-3-19 15,7 0 8-15,5-4-14 0,4 0 9 0,5-2-9 16,5-6 9-16,6-2-9 0,3-3 8 0,5-3-7 15,4-2 7-15,3-2-8 0,2-4 8 16,2 0 16-16,1-2-32 0,2-1 32 0,2-2-34 16,1-4 12-16,0-2 3 0,-1-3 1 0,1 0-1 15,-1-3-2-15,-2-2 2 0,0-2-2 0,-20 0 1 16,29-7 3-16,-29 7 0 0,17-8 2 0,-17 8 4 16,0 0 1-16,0 0 0 0,0 0-1 0,-12-17-2 15,12 17-2-15,-33-6 1 0,11 7 2 16,-5 4 3-16,-3 1 2 0,-2 6 4 15,-3 1-1-15,2 7 3 0,-4 0-6 0,3 6 4 16,-3 3-8-16,-1 4 6 0,1 7-8 0,-1 5 8 16,-2 5-10-16,1 3 10 0,-1 4-14 0,1 2 12 15,2 7 0-15,2 2-21 0,4 1 19 0,1 1-21 16,6-2 4-16,7-3 14 0,6-4-14 0,7-6 14 16,9-6-14-16,6-6 11 0,9-2-11 15,5-4 11-15,8-3 9 0,5-4-28 0,7-6 31 16,5 0-32-16,4-6 14 0,6-2 5 0,4-7-3 15,0-6 2-15,4-5-2 0,3-1-2 0,1-4 1 16,2-3-2-16,-2-3 7 0,-4-4-5 16,-1-1 5-16,-6 1 14 0,-5 0-33 0,-6 4 33 15,-5 1-35-15,-6 3 16 0,-7 4 2 0,-4 2-3 16,-8 2 5-16,-20 1-4 0,25 1-2 16,-25-1 0-16,0 0-2 0,0 0 3 0,0 0 2 15,0 0 3-15,-4 19 0 0,4-19-18 0,-21 23 32 16,21-23-32-16,-29 34 31 0,13-12-9 0,0 0-4 15,3 2 5-15,2 2-6 0,3 0 2 0,6 0-5 16,3 1 5-16,5-3-5 0,7 2 1 0,6-2-5 16,7-1 5-16,5-2-5 0,7-1 7 15,4-2-4-15,7-1 5 0,5-4-5 16,0-1 4-16,8-2-3 0,2-4 0 0,2-1-1 16,5-4 2-16,1-1 0 0,2-4 0 0,2-2 1 15,4-2-2-15,-1-4 3 0,0-6-4 0,0-3 6 16,-1-3-6-16,2-4 5 0,-1-5-5 0,0 0 5 15,0-5-5-15,-1 2 7 0,-6-2-7 0,-4 3 7 16,-6 0-6-16,-5 4-8 0,-6 5 28 16,-10 5-30-16,-4 9 31 0,-13 3-19 0,-7 5-5 15,-17 4-1-15,0 0 1 0,11 20 16 0,-17-2-28 16,-6 9 31-16,-4 4-29 0,-6 5 10 0,-2 4 8 16,-5 2-9-16,-1 3 9 0,-1 1-9 0,2 1 10 15,1 1-8-15,3-4 8 0,5 0-10 0,4-4 10 16,6-3-9-16,5-3 7 0,8-4 12 15,5-4-30-15,7-2 30 0,8-5-31 16,5-2 13-16,6-2 4 0,7-7-5 0,7-2 6 16,4-3-1-16,9-5-1 0,3-1 4 0,6-6-4 15,4-2 4-15,1-3-1 0,4-2 7 0,3 0 11 16,2 0-32-16,1-1 33 0,-1-2-35 0,-2 0 17 16,0 1 3-16,-6 0-4 0,-5 1 4 0,-3 2-1 15,-5 2 3-15,-1 1-4 0,-6 2 2 16,-5 2-5-16,-5 3 1 0,-5 1-1 0,-5 3-2 15,-5 2-1-15,-8 4-4 0,-4 1 0 0,-19-6-1 16,23 21 2-16,-23-21 1 0,7 31 5 0,-8-11-2 16,-4 4 4-16,-1 1-6 0,-1 2-8 15,-1 2 28-15,-2 1-26 0,1 0 30 0,3 4-13 16,3-4-6-16,4-1 4 0,5 0-7 0,5-2 5 16,3-2-9-16,8 0 9 0,7-5-6 15,7-3 5-15,6-5-3 0,8-3 2 0,6-4 0 16,9-4 0-16,4-4 1 0,6-4-1 0,4-1 0 15,4-5-1-15,2-1 3 0,0-2-7 0,0 1 4 16,3-2-3-16,-3 1 4 0,3 0-4 0,-6-2 5 16,-4 0-5-16,-4-1 4 0,-7-2-4 0,-1 2 4 15,-4-1-3-15,-6 2 2 0,0 0-3 0,-10 1 5 16,-3 1 12-16,-3 3-32 16,-6 1 32-16,-7 2-32 0,-4 3 16 0,-23 7 2 15,24-7-2-15,-24 7 1 0,0 0 0 0,0 0 0 16,0 0 2-16,0 0 0 0,-1 25-13 0,1-25 32 15,-14 34-32-15,7-13 32 0,-1 3-15 0,0 0-5 16,2 3 5-16,3-1-7 0,0 1 5 0,6 1-7 16,3-3 4-16,5 0-5 0,4 0 5 15,5-5-4-15,7-3 4 0,7-5-3 0,6-2 3 16,7-5-3-16,3-5 2 0,8-5 2 0,6-4-2 16,3-4 4-16,7-4-4 0,0-3 3 0,3-3-4 15,3-3 4-15,-1-2-5 0,1-3 6 0,3-1-8 16,0-1 7-16,2-2-7 0,-4 2-11 0,-2 1 27 15,-3 1-25-15,-5 3 28 0,-3 0-9 16,-2 3-5-16,-6 3 4 0,-6 3-8 16,-7 4 4-16,-5 3-4 0,-4 4 0 0,-9 3-5 15,-5 5-1-15,-4 2 0 0,-20-2-1 0,23 12 6 16,-23-12 1-16,8 23 4 0,-8-23-3 0,3 29 5 16,-3-10-4-16,0 0 4 0,1 0-3 0,2 1 5 15,1-2-6-15,5-1-11 0,-9-17 29 0,30 31-30 16,-7-18 31-16,5 0-16 0,6-5-2 0,4-3 0 15,8-4 0-15,5-3-1 0,7-6 1 16,6-2-2-16,2-5-18 0,3-3 32 0,3-5-29 16,0-3 28-16,3-6-8 0,0-3-8 0,2-4 8 0,1-2-7 15,0-1 9-15,-3-2-9 0,-4-1 9 0,-3 1-9 16,-6 0 9-16,-5 1-8 0,-7 4 9 0,-7 1-8 16,-2 3 7-16,-10 4 10 0,-6 4-29 0,-8 5 29 15,-17 22-28-15,15-27 14 16,-15 27 4-16,0 0-3 0,-11-17-1 0,11 17-1 15,-23 1-1-15,23-1 1 0,-31 11 0 0,14-3 2 0,0 2-2 0,17-10 4 16,-30 23 15-16,30-23-34 0,-21 22 33 0,21-22-35 16,-6 17 14-16,6-17 2 0,0 0 0 0,18 12 0 15,-18-12 1-15,30-3 1 0,-6-4 1 0,4-5 15 16,7-5-30-16,5-5 29 16,5-3-31-16,6-5 14 0,6-5 5 0,0-3-7 15,3-2 10-15,-1-3-10 0,1-3 9 0,-2-2-11 16,-1 0 10-16,-2 0-10 0,-4 3 10 0,-5 0-9 15,-6 2 9-15,-3 0 10 0,-8 1-25 0,-5 2 25 16,-5 3-25-16,-5 2 8 0,-8 2 8 0,-2 1-9 16,-8 3 10-16,-2 3-8 0,-6-1 7 0,-1 3-5 15,-3 1 6-15,-2 2-4 0,-2 3 7 16,1 1-1-16,-2 2 3 0,3 1-3 0,-2 2 3 16,2 1-4-16,1 1 3 0,17 10-1 15,-25-17 1-15,25 17-2 0,0 0 0 0,-19-20-3 16,19 20-3-16,0 0-3 0,-1-23-1 0,1 23-2 15,16-24 2-15,-16 24-1 0,29-29 2 0,-7 11-3 16,2 0 4-16,2-4 10 0,1 0-30 0,-1 2 27 16,1-3-24-16,-1 0 11 0,-2-4 10 15,-2-3-6-15,-3-3 5 0,-3 1-7 0,-2-3 7 16,-5-1-7-16,-3-1 8 0,-3-1-9 0,-4-1 8 16,-2-3-8-16,-2-1 6 0,-4-1-8 0,-2 2 9 15,-4 0 7-15,-2 1-23 0,-4 2 25 0,-1 1-23 16,-4 3 8-16,-3 1 8 0,-4 4-7 0,-4 2 6 15,-2 5-5-15,-2 4 5 16,-4 2-4-16,-3 4 3 0,-1 2-2 0,-2 4 2 16,1 3-3-16,-1 3 5 0,1 1 0 0,-1 1 0 15,4 0 1-15,2 0-2 0,7 1 0 0,6-4 0 16,6 0-2-16,8-2 1 0,18 4-3 0,-23-10 0 16,23 10-2-16,-8-17 0 0,8 17-1 0,0-26 3 15,3 9-2-15,4-1 5 0,2-2-5 0,2-2 5 16,0-2-5-16,0-1 4 0,-1 1-4 15,-3-1 2-15,-5 1-6 0,-3-2 5 0,-5 1-5 16,-6 2-10-16,-6 0 24 0,-8 4-26 0,-6-1 26 16,-4 3-13-16,-8 3 0 0,-8 3 3 0,-4 1-1 15,-10 4 4-15,-8 4-1 0,-6 3 0 16,-5 4 1-16,-7 3-1 0,1 4 5 0,-4 2-2 16,2 1 6-16,-3 4-2 0,2 0-13 0,0 0 25 15,1 2-28-15,5-2 25 0,4 2-12 16,8-2-5-16,6 0 4 0,5-2-5 0,3-1 3 15,6 0-3-15,5-4 2 0,9-1-1 0,7-3 3 16,8-3-2-16,5-3 2 0,4 0-3 0,18-2 2 16,-21-2 1-16,21 2-1 0,0 0 1 0,0 0-2 15,0 0 1-15,-8-25-1 0,7 8 2 0,-2-3-5 16,1-5 4-16,-2-1-4 0,-1-2-7 16,-1-2 22-16,-3 1-22 0,-4-1 23 15,-5 0-10-15,-4 4-5 0,-6 2 5 0,-6 2-7 16,-5 3 4-16,-4 2-3 0,-10 5 2 0,-3 3-3 15,-7 5 3-15,-4 3-1 0,-5 6-2 0,-2 4 3 16,-5 3-3-16,-3 5 3 0,-5 2 0 0,-3 3 3 16,-1 2-4-16,-1 1 5 0,2 3-5 0,1 1-7 15,2-1 24-15,7 1-25 0,0-5 26 16,6-1-12-16,6-2-5 0,6-3 4 0,7-4-5 16,7 0 2-16,8-5-2 0,7-3 2 0,9-1-1 15,5-5 2-15,19 0-1 0,-23-5 0 0,23 5 0 16,0 0-2-16,-17-20 2 0,17 20-2 0,-7-27 2 15,7 27-3-15,-6-35 4 0,3 16-3 16,-3-4 4-16,-3-1 12 0,-2 1-25 0,-5 1 23 16,-3 1-22-16,-5 1 6 0,-6 3 3 15,-4 0-2-15,-7 2 2 0,-6 4-2 0,-4 3 2 16,-5 3-1-16,-4 5 0 0,-3 1 0 0,-5 5-1 16,-4 2 1-16,-1 4-1 0,-5 2 3 0,-2 6-3 15,-2 1 5-15,0 1-4 0,3 4-11 0,1-1 27 16,2 2-24-16,7 0 24 0,1 0-9 0,6-3-6 15,2 0 4-15,8 1-5 0,5-5 3 16,8-1-3-16,5-3 3 0,6-3-2 0,6-2 1 16,22-11-3-16,-27 11 3 0,27-11-2 0,0 0-2 15,0 0 1-15,0 0-1 0,0 0 1 16,0 0 2-16,-7-19 2 0,7 19-3 0,-8-36 2 16,2 11-4-16,-1-1 5 0,-3-3-7 0,-1-1 8 15,-6-1-7-15,-5 0-7 0,-3 2 25 0,-8 2-26 16,-5 3 27-16,-5 1-14 0,-7 4-2 15,-9 3 4-15,-4 4-5 0,-5 3 3 0,-7 5-2 16,-1 1 0-16,-3 4 2 0,-1 4-2 0,1 4 1 16,-6 3-2-16,-3 4 4 0,1 3-3 0,-2 3-14 15,4 3 27-15,2 2-26 0,3 2 27 0,3 0-8 16,5-1-7-16,2-2 6 0,7 1-6 0,5-4 4 16,6-2-3-16,5-1 3 0,8-4-3 15,5-3 5-15,8-2-4 0,4-4 2 16,22-7-1-16,-22 5-1 0,22-5 0 0,0 0-1 15,0 0 0-15,0 0-1 0,0-20 3 0,0 20-1 16,11-27 3-16,-11 27-3 0,15-34 4 0,-8 16-5 16,-1-2 5-16,-1 2-4 0,-5 18 3 0,0-28-1 15,0 28 1-15,-12-20-2 0,12 20 1 0,-28-15-3 16,6 12 1-16,-3 3 0 0,-7 3-2 16,-3 5 3-16,-9 5-2 0,-5 4 3 0,-7 2-2 15,-4 5 4-15,-4 2-6 0,-4 2 5 0,-2 1-5 16,-1 2 6-16,-1-1-5 0,3 0 7 0,2-1-5 15,4-3 4-15,1-3-6 0,6-6 4 16,7-3-5-16,6-2-4 0,5-3-17 0,5-5-19 16,11 4-45-16,-5-18-73 0,27 10-409 0,0 0-7 15,-19-9 174-15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4913923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the vector sum and find a way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resonance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Z to find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when this happens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resonant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the bell curve that results and see why some voltages can be bigger than the supply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take on what resonance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Endeth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curriculum and start the completion of the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120" y="617040"/>
              <a:ext cx="8587440" cy="540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" y="614520"/>
                <a:ext cx="8617320" cy="54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10200" y="68040"/>
              <a:ext cx="8073360" cy="585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880" y="52560"/>
                <a:ext cx="8089200" cy="58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784320" y="916200"/>
              <a:ext cx="3130560" cy="1369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69560" y="901080"/>
                <a:ext cx="3147840" cy="14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016640" y="97920"/>
              <a:ext cx="7732800" cy="4759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6200" y="85680"/>
                <a:ext cx="7757280" cy="478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77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17400" y="275760"/>
              <a:ext cx="7054560" cy="4617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2280" y="268560"/>
                <a:ext cx="7072200" cy="46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3960" y="4911480"/>
              <a:ext cx="7425720" cy="990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8840" y="4897080"/>
                <a:ext cx="7457400" cy="10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2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6080" y="115200"/>
              <a:ext cx="8734320" cy="4357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240" y="99720"/>
                <a:ext cx="8752680" cy="438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880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10999</TotalTime>
  <Words>305</Words>
  <Application>Microsoft Office PowerPoint</Application>
  <PresentationFormat>On-screen Show (4:3)</PresentationFormat>
  <Paragraphs>56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459</cp:revision>
  <dcterms:created xsi:type="dcterms:W3CDTF">2006-08-16T00:00:00Z</dcterms:created>
  <dcterms:modified xsi:type="dcterms:W3CDTF">2015-10-22T21:11:36Z</dcterms:modified>
</cp:coreProperties>
</file>