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422" r:id="rId2"/>
    <p:sldId id="257" r:id="rId3"/>
    <p:sldId id="258" r:id="rId4"/>
    <p:sldId id="635" r:id="rId5"/>
    <p:sldId id="824" r:id="rId6"/>
    <p:sldId id="825" r:id="rId7"/>
    <p:sldId id="833" r:id="rId8"/>
    <p:sldId id="826" r:id="rId9"/>
    <p:sldId id="827" r:id="rId10"/>
    <p:sldId id="828" r:id="rId11"/>
    <p:sldId id="829" r:id="rId12"/>
    <p:sldId id="830" r:id="rId13"/>
    <p:sldId id="831" r:id="rId14"/>
    <p:sldId id="832" r:id="rId15"/>
    <p:sldId id="823" r:id="rId16"/>
    <p:sldId id="834" r:id="rId17"/>
    <p:sldId id="836" r:id="rId18"/>
    <p:sldId id="837" r:id="rId19"/>
    <p:sldId id="83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47:14.3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5390 1485 513 0,'0'0'95'16,"-19"16"-76"-16,19-16 1 0,0 0 17 0,-23 14 12 15,23-14 11-15,-17 15-1 0,17-15-8 16,-19 24-1-16,19-24-4 0,-20 27 1 0,11-10-15 15,5 1-71-15,-3 6 77 0,4 5 0 0,-3-5 4 16,1 6 76-16,-1-10-98 0,5-1 1 0,0-1-14 16,1-18-5-16,5 29-3 0,-5-29 3 0,13 22-4 15,-13-22 1-15,17 14-3 0,-17-14 2 0,22 8-3 16,-22-8 2-16,28-3 3 0,-28 3-2 0,28-13 4 16,-28 13-1-16,25-22 3 0,-25 22-2 0,21-29 4 15,-21 29-3-15,12-31 4 0,-12 31-2 0,3-30 7 16,-3 30 3-16,-9-26 4 0,9 26-2 0,-16-23-1 15,16 23-7-15,-22-22-1 0,22 22 0 16,-29-9-2-16,29 9-1 0,-30 0-1 0,30 0-1 16,-28 11-1-16,28-11 2 0,-29 19-2 0,29-19 3 15,-26 31-1-15,15-11 8 0,1-2-2 0,3 4 6 16,0-5-7-16,2 3-1 0,1 0-6 0,4-4 0 16,2 1-4-16,-2-17 4 0,7 27-4 0,-7-27 3 15,13 19-4-15,-13-19 2 0,20 15-1 0,-20-15 2 16,25 8 0-16,-25-8-1 0,29 2 0 0,-29-2-1 15,28-7 0-15,-28 7 0 0,31-15 2 0,-31 15-2 16,28-21 4-16,-28 21-3 0,22-24 3 0,-22 24-2 16,12-25 4-16,-12 25-2 0,2-22 3 0,-2 22-2 15,-6-20 2-15,6 20-1 0,0 0-1 16,-20-20-1-16,20 20-2 0,-21-9-2 0,21 9 0 16,-22-1 0-16,22 1-1 0,-21 4 1 0,21-4-1 15,-18 8 0-15,18-8 2 0,0 0 2 0,-19 21-2 16,19-21 4-16,-10 17-3 0,10-17 2 0,-4 19-3 15,4-19 3-15,1 18-4 0,-1-18 1 0,0 0-3 16,15 20 2-16,-15-20-2 0,19 8 1 0,-19-8 1 16,30 1-1-16,-13-4 2 0,1-2-2 0,1-2 2 15,1-3-2-15,1-2 3 0,-2-3-1 0,0 0 3 16,0-1-2-16,-19 16 2 0,24-29-3 16,-24 29 4-16,10-21 2 0,-10 21 2 0,0 0 1 0,-15-21 0 15,15 21-4-15,-27-9-1 0,9 9-4 16,-4 3-1-16,-1 1 1 0,-2 4 3 0,-1 2 7 15,-2 1 3-15,3 1 6 0,-2 1 1 0,4-1 5 16,1-1-2-16,5-1 0 0,17-10-5 0,-22 15-4 16,22-15-9-16,0 0-6 0,0 0-6 15,0 0 1-15,0 0 1 0,0 0 5 0,27-18 2 16,-9 8-2-16,5-3 4 0,3-3-6 0,3-2 7 16,0-1-6-16,0-1 4 0,-1 0-4 0,-2 4 3 15,-5 3-9-15,-3 4-2 0,-18 9-4 0,0 0-1 16,0 0 6-16,0 0-5 0,-3 30-6 15,-9-4-11-15,-10 3-1 0,-1 5-5 0,-6-2 14 0,0 3 2 16,-1-3 9-16,7-1-2 16,-1-11-54-16,15 9-55 0,-8-26-145 0,17-3-234 15,0 0 39-15,5-18 463 0</inkml:trace>
  <inkml:trace contextRef="#ctx0" brushRef="#br0" timeOffset="1453.1439">8881 1559 897 0,'-17'7'56'0,"17"-7"-20"16,0 0-8-16,-21 4 5 0,21-4 5 0,0 0-2 15,-17 12-8-15,17-12-10 0,0 0 0 0,-23 25-2 16,23-25 9-16,-17 30 2 0,10-10 6 15,-4-2-5-15,4 5 2 0,-1-5-6 0,5 5 3 16,3-23-9-16,-6 32 0 0,6-32-12 0,2 22-3 16,-2-22-4-16,10 17 1 0,-10-17-2 0,18 10 1 15,-18-10 0-15,23 4 0 0,-23-4 1 0,28-3 0 16,-11-2 0-16,-17 5 0 0,32-15 1 0,-32 15 0 16,30-24 2-16,-30 24-4 0,26-31 5 15,-15 13-4-15,-5 1 4 0,-1-1-3 16,-5 18 4-16,1-30-3 0,-1 30 3 0,-9-23-1 15,9 23 2-15,-19-15-2 0,19 15 1 0,-23-8-3 16,23 8 0-16,-26-1-2 0,26 1 2 0,-28 6 2 16,28-6-1-16,-25 12 1 0,25-12-3 0,-23 20 3 15,23-20-2-15,-20 27 5 0,20-27-4 0,-13 27 2 16,13-27-2-16,-9 27 2 0,9-27-4 0,-3 27 2 16,3-27-4-16,3 21 1 0,-3-21-1 15,10 18 3-15,-10-18-4 0,0 0 1 0,26 19 0 16,-26-19 0-16,25 3-1 0,-25-3 2 0,32-7-2 15,-13 0 1-15,1-4 1 0,-1 0-1 16,-1-3 4-16,1-2-3 0,-19 16 2 0,28-32-3 16,-28 32 4-16,19-33-4 0,-19 33 5 0,10-30-4 15,-10 30 5-15,-2-21-2 0,2 21 2 16,0 0 1-16,-19-17-3 0,19 17-1 0,-24-1-2 16,24 1-2-16,-32 6 0 0,15-1 3 0,-1 3 0 15,0 3 4-15,-2 4-3 0,2 0 4 0,0 1 2 16,2 1 4-16,16-17 1 0,-26 29 1 0,26-29-6 15,-17 27 1-15,17-27-8 0,-8 20 2 0,8-20-4 16,1 21 2-16,-1-21-1 0,11 22-1 0,-11-22-1 16,17 18 2-16,-17-18-1 0,25 12 0 15,-7-7 0-15,-1-3 2 0,1-1-3 16,1-1 3-16,2-2 0 0,-2-3-3 0,0-1 2 16,-19 6 0-16,31-16 1 0,-31 16 0 0,20-20 2 15,-20 20-4-15,12-24 4 0,-12 24-3 0,3-25 3 16,-3 25-3-16,-2-26 4 0,2 26-3 0,-11-22 3 15,11 22-2-15,-18-15 3 0,18 15-4 0,-23-12 2 16,23 12 1-16,-28-6 0 0,28 6-1 16,-27 2 3-16,27-2-4 0,-27 9 1 0,27-9 0 15,-23 15-3-15,23-15 4 0,-17 19-5 0,17-19 2 16,-10 19-2-16,10-19 2 0,-2 19-2 0,2-19 2 16,0 0-4-16,11 18 2 0,-11-18-1 0,19 8 1 15,-19-8 1-15,26 1 0 0,-26-1 0 16,32-2-1-16,-14-2 2 0,-18 4-2 15,31-9 1-15,-31 9-1 0,25-10 1 0,-25 10 0 16,0 0 2-16,19-7 2 0,-19 7 3 0,0 0 13 16,0 0 2-16,0 0-2 0,0 0-2 0,-29 3-13 15,10 1-6-15,-6 3 1 0,-2 4-3 0,0 4 4 16,-1-2-1-16,2 1 3 0,3-3-3 0,3-2 2 16,20-9-12-16,-26 9-8 0,26-9-25 0,0 0-51 15,0 0-102-15,0 0-161 0,-8-27-194 16,8 27 44-16,20-44 507 0</inkml:trace>
  <inkml:trace contextRef="#ctx0" brushRef="#br0" timeOffset="3675.8205">5921 2172 317 0,'-17'5'44'16,"17"-5"-27"-16,0 0-9 0,0 0 3 0,0 0 5 15,0 0 8-15,0 0 3 0,0 0 6 0,0 0 1 16,0 0 4-16,0 0 3 0,0 0 9 16,0 0 2-16,0 0 5 0,0 0-4 0,0 0-5 15,0 0-7-15,0 0-2 0,0 0 1 0,0 0 1 16,0 0-2-16,0 0-2 0,0 0-5 0,0 0-4 16,0 0-3-16,0 0-7 0,0 0-7 0,0 0-6 15,0 0-1-15,-11-19-3 0,11 19 1 0,0 0 1 16,3-17-3-16,-3 17 3 0,4-19-3 0,-4 19 4 15,6-20 0-15,-6 20 4 0,8-22-1 16,-8 22 4-16,8-29-3 0,-8 29 3 0,9-27-5 16,-9 27 3-16,10-22-4 0,-10 22 3 0,8-27 10 15,-8 27-11-15,6-24 10 0,-6 24-11 0,6-18-3 16,-6 18-24-16,6-19 25 0,-6 19-24 16,6-19 24-16,-6 19 1 0,6-20-3 0,-6 20 1 15,10-20-3-15,-10 20 3 0,12-22-5 0,-12 22 5 16,14-24-4-16,-14 24 2 0,16-24-2 15,-16 24 3-15,19-28-3 0,-19 28 3 0,23-29-3 16,-23 29 3-16,26-34-3 0,-13 17 4 0,0 0-4 16,1-1 4-16,-14 18-5 0,26-30 3 0,-26 30-2 15,25-25 3-15,-25 25-3 0,22-23 3 0,-22 23-3 16,19-17 2-16,-19 17-2 0,17-15 2 0,-17 15-1 16,0 0 2-16,18-15-3 0,-18 15 3 15,0 0-2-15,17-14 2 0,-17 14-1 0,0 0-1 16,0 0 3-16,20-12-2 0,-20 12 0 15,0 0 1-15,22-10-3 0,-22 10 2 0,18-8 0 16,-18 8 0-16,23-11-1 0,-23 11 2 0,26-11-2 16,-26 11 0-16,28-12-2 0,-28 12 3 0,28-12-1 15,-28 12 1-15,26-12-1 0,-26 12 0 0,28-13-3 16,-28 13 2-16,27-9-1 0,-27 9 2 16,24-7 0-16,-24 7 0 0,20-4 0 0,-20 4 0 15,18-2-2-15,-18 2 2 0,17 0 0 0,-17 0 0 16,18 1 1-16,-18-1 1 0,19 1-1 0,-19-1 0 15,20 0 0-15,-20 0 1 0,20 0-1 0,-20 0 0 16,20 2 0-16,-20-2-2 0,21 1 3 16,-21-1-3-16,20 1 1 0,-20-1-1 0,19 2 0 15,-19-2 1-15,18 5 0 0,-18-5 0 16,19 3 1-16,-19-3-2 0,19 4 3 0,-19-4-2 16,21 5 0-16,-21-5 0 0,20 5 0 0,-20-5 1 15,19 5-1-15,-19-5-1 0,17 8 1 0,-17-8 0 16,18 10 1-16,-18-10 0 0,17 11-1 0,-17-11 0 15,18 12 1-15,-18-12-2 0,18 11 3 0,-18-11-3 16,19 12 2-16,-19-12-2 0,17 12 2 16,-17-12-1-16,17 13 2 0,-17-13-2 15,18 14 1-15,-18-14 0 0,18 13 0 0,-18-13-1 16,17 13 1-16,-17-13-2 0,18 15 3 0,-18-15-2 16,0 0 0-16,25 23 0 0,-25-23-1 0,14 18 0 15,-14-18 1-15,15 18-2 0,-15-18 4 0,13 23-3 16,-13-23 4-16,15 26-3 0,-15-26 2 0,13 25-3 15,-13-25 4-15,12 29-3 0,-12-29 6 16,14 25 0-16,-14-25 4 0,14 25-2 0,-14-25 0 16,17 25-8-16,-17-25 2 0,19 24-3 0,-19-24 4 15,20 24-3-15,-20-24 2 0,22 24-3 0,-22-24 3 16,23 25-3-16,-23-25 4 0,25 24 25 0,-25-24-25 16,25 24 25-16,-25-24-39 0,26 25 10 0,-26-25-11 15,22 29 10-15,-22-29 6 0,24 27-5 16,-13-10 5-16,-11-17-5 0,23 29 3 15,-23-29-3-15,21 24 3 0,-21-24-3 0,18 23 4 16,-18-23-3-16,18 23 1 0,-18-23-2 0,18 23 2 16,-18-23-2-16,19 23 3 0,-19-23-3 0,17 19 2 15,-17-19-3-15,19 20 4 0,-19-20-3 0,20 19 4 16,-20-19-3-16,21 20 1 0,-21-20-2 0,22 19 3 16,-22-19-2-16,22 17 0 0,-22-17 0 15,22 17 0-15,-22-17 0 0,22 14 0 0,-22-14 0 16,22 12 1-16,-22-12-2 0,25 10 2 0,-25-10-1 15,28 7 1-15,-28-7-1 0,30 5 1 0,-30-5-1 16,31 4 0-16,-31-4 0 0,31 1-2 16,-31-1 2-16,29-5-1 0,-29 5 1 0,29-7-1 15,-29 7 2-15,32-15-2 0,-32 15 3 0,31-21-3 16,-31 21 4-16,32-29-4 0,-15 10 3 16,-1 2-3-16,0-2 4 0,1-1-5 0,-3 0 5 15,3-2-5-15,-1 2 5 0,0-3-6 0,1 0 7 16,0 1-7-16,0-1 5 0,0-2-5 0,0-1 5 15,-1 3-1-15,-3 0 1 0,-13 23-2 0,23-30-37 16,-23 30 34-16,17-24-33 0,-17 24 35 0,11-17 2 16,-11 17-2-16,0 0 0 0,0 0 0 15,0 0 0-15,6-19 0 0,-6 19-6 0,0 0-7 16,0 0-4-16,-6-17-15 0,6 17-9 16,0 0-20-16,0 0-24 0,-3-18-31 0,3 18-41 15,0 0-62-15,4-26-134 0,-4 26 45 0,13-20 309 16</inkml:trace>
  <inkml:trace contextRef="#ctx0" brushRef="#br0" timeOffset="6983.8654">8932 1836 417 0,'0'0'130'0,"0"0"-65"0,0 0-30 16,0 0 7-16,-18 5 1 0,18-5 11 16,0 0-3-16,0 0-5 0,0 0-11 0,0 0-1 15,0 0-1-15,-17 4 7 0,17-4 2 0,0 0 4 16,0 0-7-16,0 0-5 0,0 0-9 0,0 0-4 15,0 0-3-15,0 0-1 0,0 0 1 0,0 0 1 16,0 0 0-16,0 0 0 0,0 0 0 0,0 0-2 16,0 0-3-16,0 0-3 0,0 0-2 0,0 0-3 15,0 0-1-15,0 0-2 0,0 0-1 16,0 0 1-16,0 0-3 0,0 0 0 0,0 0-1 16,0 0-2-16,0 0 2 0,0 0-1 15,-3-16 2-15,3 16 0 0,0 0-1 0,21-9 1 16,-21 9 0-16,20-6 0 0,-20 6 0 0,20-6-1 15,-20 6 1-15,21-1-2 0,-21 1 2 0,21-1-2 16,-21 1 1-16,22 0 1 0,-22 0-1 0,25 4 2 16,-25-4 0-16,29 4-1 0,-29-4 1 15,32 2-2-15,-15 0 1 0,0 0 0 0,2 1 0 16,2-1 2-16,1-2 5 0,2-1 0 0,3-2 1 16,1 2-2-16,2-3-6 0,2 2-1 0,1 0 0 15,1-2 1-15,1 0 0 0,2 1-2 0,0-1 1 16,1-1-1-16,1 4 3 0,-1-1-1 15,1 0 0-15,-1 2-1 0,3 0 0 16,1 0-1-16,1 0 3 0,-2 2 1 0,2 0-2 16,2-2 1-16,-2 2-2 0,2 0 1 0,3-1 1 15,-1 0-2-15,1-1 1 0,2-1-2 0,-1 0 2 16,4-1 0-16,0-1 0 0,2-1 1 0,1 1 1 16,2-2-3-16,2 0 2 0,2-2-2 0,0 3 2 15,2-2-2-15,1 1 2 0,-1 0-1 0,1-1 1 16,-1 1 2-16,3 1-1 0,1-1 0 15,0 1-1-15,3-1-2 0,-2 2 1 16,-1-1-1-16,2 0 1 0,-2 2-1 0,0 0 4 0,1-1-1 16,2 2 0-16,-2-4-1 0,1 3-1 15,2-1 0-15,0 0 0 0,-3 1 0 0,2 0-2 16,-3-2-3-16,1 1 3 0,3-2-2 0,-1 0 1 16,3 1 2-16,-1-3-1 0,-2 4 1 0,2-3 1 15,-2 1-1-15,2 1-2 0,-1 2-1 16,-1-2 2-16,2 3 0 0,-1 0 4 0,1-1-1 15,-1 2 2-15,-2 0-1 0,1 0 1 0,-2 0 1 16,2 2-2-16,-1 0 2 0,-2 0-1 0,4 2-1 16,-5-2 0-16,1 2 1 0,-1 2-3 0,-2-2 3 15,1 1-1-15,1-2-1 0,-1 1 0 0,0-3 0 16,1 3-1-16,-1-1 1 16,3-1 0-16,-3 0 0 0,0-2 2 0,0 0-2 15,1-2 11-15,0-1 0 0,-1 1 1 0,4-3-2 16,-1-2-9-16,2 3-1 0,-1-1 0 0,-1 4 2 15,0-1-2-15,-3-1-4 0,3 2 1 0,1 0-1 16,-1 1 1-16,2 1 3 0,-2-1 1 0,-1 1 0 16,2 3-1-16,-3-3 2 0,1 4-5 0,0-2 0 15,-1 2 1-15,0-1 0 0,1-2 3 16,2 2 1-16,-2 0 0 0,2-2 0 0,-1 0-2 16,-2 0 1-16,5-1-5 0,-1-1 1 0,-1 0 1 15,4-1-2-15,-4-1 5 0,2 1-2 0,0 0 2 16,0 0-1-16,-1 1 0 0,2-1 0 15,-2-1 0-15,2 2 0 0,-1-2 0 0,2 1-1 16,-3 1 0-16,0 0 0 0,0 1 0 0,-5-1 0 16,3 0-2-16,0 0 1 0,-1 1 0 15,3 2 0-15,-2-2 1 0,-2 1 0 0,0-1-1 16,-4 1 1-16,4-2 0 0,0-2 0 0,-1 1 0 16,0-1 0-16,2-2-1 0,0 1 0 0,2-5 2 15,-2 2-2-15,1-1 2 0,-4 2-2 0,1-3-6 16,-1 2-1-16,-2-2 0 0,0 2-1 0,-1 3 9 15,0-2 0-15,-1 1 0 0,-2-1-1 16,-3 3 1-16,-3 0 1 0,2-1 2 16,-3 1 0-16,-3 0 0 0,-1 1 0 0,-3 0-3 15,-2 1 0-15,-3 0 0 0,-1 0 0 0,-4 1 1 16,-2-2 0-16,-3 2-1 0,-4-1 0 0,-4 0 0 16,-3 1 0-16,-19-1 1 0,28 2 0 0,-28-2-1 15,21-2 1-15,-21 2-1 0,0 0 2 0,0 0 0 16,0 0 0-16,0 0 0 0,0 0 8 15,0 0 12-15,0 0 2 0,0 0 2 0,0 0-1 16,0 0-10-16,0 0 0 0,0 0 2 0,0 0-5 16,0 0-2-16,0 0-1 0,0 0-3 0,0 0-3 15,0 0-1-15,0 0 1 0,0 0-3 0,0 0 2 16,0 0-2-16,0 0 2 0,0 0 0 16,0 0 0-16,0 0-3 0,0 0 1 0,0 0-1 15,0 0 1-15,0 0 0 0,0 0 0 16,0 0 1-16,0 0-1 0,0 0-1 0,0 0 2 15,0 0-3-15,0 0 0 0,0 0 0 0,0 0-2 16,0 0 0-16,0 0 1 0,0 0 0 0,0 0 0 16,0 0-1-16,0 0 1 0,0 0 2 0,0 0 1 15,0 0 2-15,12 22 0 0,-12-22-2 0,0 0 1 16,3 24-3-16,-3-24 4 0,3 25-3 16,-3-25 2-16,3 30-2 0,-2-13 2 0,-1-17-2 15,2 31 3-15,-2-31-3 0,0 30 2 0,0-30-2 16,-1 32 4-16,0-15-4 0,0 1 4 15,-2 3-5-15,2-1 5 0,-1 1-5 0,-1-1 5 16,1 1 31-16,-1-1-35 0,1 1 34 0,1 4-33 16,-1 2-2-16,2 0 6 0,2 0-5 0,0-4 4 15,2 0-4-15,-1 0 4 0,0 0-6 16,2 0 6-16,-2 3-6 0,1-1 7 0,0 2-6 16,-1 3 5-16,1-2-5 0,-2 1 4 0,1 0-3 15,-1-1 4-15,-1 1-6 0,1 0 7 0,0 0-8 16,1 0 8-16,-2-2-7 0,0 1-9 0,1-1 33 15,0 1-29-15,0-1 28 0,0 3-12 0,2 0-11 16,0-1 8-16,-1 0-7 0,1 0 6 16,0 0-5-16,1 1 5 0,-2 0-6 15,1 3 7-15,0 0-8 0,-1-2 8 0,1 1-9 16,-1-3 7-16,1 1-5 0,0-1 5 0,-1 1-7 16,1-1 9-16,0 0-8 0,-2 1-9 0,3-2 27 15,-3 2-26-15,2-1 26 0,0 0-11 0,-1 3-7 16,0-2 6-16,-1 0-6 0,1 2 7 0,-1-1-7 15,2 1 6-15,-1-1-6 0,1 2 7 16,-2-1-8-16,2 1 7 0,0 0-6 0,-1 1 6 16,1-1-7-16,0 0 7 0,-1 1-7 0,0 0-10 15,0-2 27-15,0 4-26 0,-1-3 26 0,2 4-9 16,-2-2-8-16,2-1 9 0,0 2-8 16,-2 0 7-16,1 2-7 0,-2-1 6 0,1 1-8 15,-1-3 9-15,2 1-9 0,-2-2 8 0,0 2-8 16,1-1 8-16,-2 0 9 0,0 0-25 15,0 0 26-15,0 1-25 0,0-1 8 0,1-2 8 16,-1 1-7-16,1 0 7 0,-1 0-7 0,0 1 7 16,0 0-8-16,1 1 7 0,-1 0-6 0,0-1 7 15,1 1-9-15,1-1 9 0,-2 0-8 0,1 1 7 16,0-2 11-16,0 1-25 0,0 0 26 0,2 0-26 16,-1 2 8-16,1-1 8 0,-1-2-8 15,1 1 8-15,-1 0-8 0,0 0 6 16,1 0-6-16,-1 0 7 0,1 0-8 0,-1-1 8 15,1-1-7-15,-2-1 6 0,0 1-7 0,0 0 7 16,2-1-7-16,-2 2-10 0,0-1 26 0,0 1-25 16,-1 0 26-16,2-1-9 0,-1 0-7 0,1 1 7 15,-1-3-8-15,1-2 7 0,0 0-5 0,-1-1 4 16,2-2-3-16,0-2 4 0,1-2-6 16,0-2 5-16,-1-2-5 0,2-1 4 0,-5-17-3 15,9 28 4-15,-9-28-4 0,8 23 3 0,-8-23-2 16,9 17 0-16,-9-17 0 0,0 0 1 0,8 18-1 15,-8-18 2-15,0 0-2 0,0 0 1 0,0 0 0 16,9 17 0-16,-9-17 0 0,0 0 0 16,0 0 0-16,0 0 0 0,0 0 0 0,0 0 0 15,0 0-1-15,0 0 1 0,0 0 0 16,0 0 0-16,0 0 1 0,0 0-2 0,0 0 1 16,0 0-1-16,0 0 1 0,0 0 0 0,0 0 1 15,-17-8 0-15,17 8 0 0,0 0-1 0,0 0 1 16,-22-5-1-16,22 5-1 0,0 0 1 0,-23-4 1 15,23 4-2-15,-18-2 2 0,18 2-2 0,-19-4 1 16,19 4 0-16,-20-4 1 0,20 4-2 16,-24-3 2-16,24 3-3 0,-29-3 0 0,29 3 1 15,-33-3 0-15,33 3 0 0,-34-4 2 0,15 3-1 16,-2 1 1-16,-3 0 0 0,-2 1-1 0,0 0 0 16,-4 3-1-16,-1 1 1 0,-3 0 0 15,-1 2 1-15,-4 0-2 0,-3 0 3 0,0 3-3 16,-2 0 3-16,1-1-2 0,1 2 1 0,-3-1-2 15,1 0 3-15,0-1-2 0,2 1 4 16,-2-3-2-16,4 1-14 0,-2-4 15 0,2 1-16 16,0-1 33-16,0 0-16 0,1-2 17 0,0-1-16 15,0 0-1-15,3 1 2 0,-1-1 0 0,3-1-1 16,1 1-1-16,2-1-1 0,0 1-3 0,3 0 1 16,2 1-1-16,1-2-1 0,2 1 0 0,3 1 1 15,-1-1-1-15,3 2-3 0,18-3-5 0,-30 5-3 16,30-5-7-16,-20 3-5 15,20-3-7-15,0 0-29 0,0 0-62 0,-20-7-124 16,20 7-325-16,17-8 34 0,-17 8 282 0</inkml:trace>
  <inkml:trace contextRef="#ctx0" brushRef="#br0" timeOffset="7899.7608">19018 5980 541 0,'0'0'74'0,"0"0"-37"0,0 0-13 15,0 0 0-15,0 0 11 0,0 0 18 16,0 0 11-16,0 0 14 0,0 0-5 0,-16-18-5 15,16 18-11-15,0 0-12 0,0 0-3 0,0 0 0 16,0 0-3-16,0 0-2 0,0 0-6 0,0 0-9 16,0 0-7-16,0 0-7 0,0 0-3 0,0 0-2 15,-2 22 3-15,2-22-1 0,5 30 7 16,-2-8 1-16,0 5 10 0,-3 0-3 0,3 7 4 16,-3 0-10-16,1 6 6 0,-3 0-10 0,2 5 9 15,-3-1 7-15,1 5-26 0,-3-2 25 0,0 1-24 16,-2-2 6-16,-1-1 9 0,0-3-14 0,1 1 8 15,1-2-13-15,1-2 7 0,0-2-8 0,2-3 8 16,0-3-9-16,0-2 7 0,2-3-10 16,-1-6-5-16,5 2-29 0,-3-22-22 0,6 27-43 15,-6-27-41-15,0 0-47 0,0 0-77 16,0 0-138-16,22 13 16 0,-22-13 380 0</inkml:trace>
  <inkml:trace contextRef="#ctx0" brushRef="#br0" timeOffset="9626.7443">19123 5938 695 0,'-18'13'88'0,"18"-13"-37"0,0 0-4 15,0 0 13-15,-17 12 9 0,17-12 7 0,0 0-14 16,0 0-20-16,0 0-14 0,-21 5-10 16,21-5-1-16,0 0 2 0,-17 4 1 0,17-4 1 15,0 0-3-15,-24 0-2 0,24 0 1 0,-21 1 0 16,21-1 0-16,-24 4 0 0,24-4-2 0,-33 2-2 16,16 1-3-16,-4-1-2 0,0 2 1 0,-4-1 0 15,-3 3 3-15,-2-1-2 0,-3 1 2 16,-3-1-2-16,0 2 2 0,-4-2-1 0,2 1 3 15,-4-2-1-15,-1 2 1 0,-3-3 0 0,0 2 0 16,-4-1-1-16,0 0 1 0,-3-2-2 0,2 2-1 16,-2-2-4-16,0 0 1 0,-1 1-3 0,2 0 0 15,1 0-1-15,-1-1 0 0,-2 1-2 0,-2-1-2 16,0 1 0-16,-1 0 1 0,0-2-1 16,0 1 1-16,0-1 0 0,-1 1 0 15,1-1-1-15,1 2 1 0,0-2 0 0,0 0 0 16,-1 0-1-16,-1-2 0 0,1 1 0 0,-2-2-1 15,2-1 2-15,1 1 0 0,0 0 1 0,3 0-1 16,-1-1 1-16,3-1-2 0,1-1 1 0,1 0-1 16,-1-1 0-16,1 2 0 0,-1-2 1 0,3 1-1 15,1 0 0-15,1 0 0 0,1 1 2 16,0 2-2-16,1 0 1 0,2 0 1 0,1 1-2 16,1 0 0-16,1 0 1 0,2 0-2 0,1 1 1 15,1-2 1-15,-2 1-2 0,5 1 1 16,-1-1 0-16,2 0 0 0,2-1 0 0,1 2-1 15,1-1 0-15,2 0 1 0,2 1 1 0,1-1-1 16,2 0 0-16,2-2 0 0,0 2-1 0,17 1 0 16,-28-5 0-16,28 5 1 0,-21-3-1 15,21 3 1-15,0 0 1 0,-24-7-1 0,24 7 1 16,0 0 0-16,0 0-1 0,-17-7 1 0,17 7 0 16,0 0-1-16,0 0 2 0,0 0-1 0,0 0 0 15,0 0-1-15,0 0 0 0,0 0 0 0,0 0-1 16,0 0 0-16,0 0 0 0,0 0 0 0,0 0-1 15,0 0 0-15,0 0 1 0,0 0-1 16,0 0 0-16,0 0 0 0,0 0 0 16,0 0 1-16,0 0 0 0,0 0 2 0,0 0-1 15,4 17 1-15,-4-17-2 0,0 0 3 0,3 20-3 16,-3-20 3-16,3 19-1 0,-3-19 2 0,1 26-1 16,0-9 4-16,-1 3-4 0,0 2 3 0,-1 2-5 15,1 1 5-15,-1 2-4 0,-1 3 6 0,1 0-5 16,0 4 5-16,0 1-9 0,0 0-8 15,1 0 26-15,1 3-26 0,-1-3 27 0,0 1-11 16,1-2-8-16,-1-1 7 0,1-2-7 0,2-2 8 16,-2-1-7-16,3-2 5 0,-2-1-5 0,0-2 4 15,2-2-5-15,0-2 6 0,-1-1-6 0,-3-18 4 16,6 30-3-16,-6-30 3 0,5 28-2 16,-5-28 3-16,5 28-2 0,-5-28 5 0,3 26-2 15,-3-26 3-15,0 26-4 0,0-26 0 16,0 23-2-16,0-23 2 0,-3 19-2 0,3-19 1 15,0 0-1-15,-5 23 0 0,5-23-1 0,0 0 2 16,0 0-1-16,-2 19-17 0,2-19 18 0,0 0-17 16,0 0 17-16,0 0 0 0,0 0-2 0,0 0 0 15,0 0 1-15,0 0-1 0,0 0 0 0,0 0 0 16,0 0 0-16,0 0 1 0,0 0-1 0,0 0 0 16,0 0 0-16,0 0 0 15,0 0 1-15,0 0 0 0,0 0-1 0,0 0 1 16,0 0-1-16,0 0 0 0,0 0 1 0,0 0-1 15,0 0 2-15,0 0-2 0,0 0 0 0,0 0 0 16,0 0 0-16,0 0 1 0,0 0-1 0,0 0-1 16,0 0 1-16,0 0-1 0,0 0 0 0,0 0-1 15,0 0 1-15,0 0 0 0,0 0 2 16,0 0 0-16,17 1-1 0,-17-1 17 0,18-3-16 16,-18 3 15-16,28-6-15 0,-28 6-1 0,34-6 0 15,-12 2 0-15,0 0 0 0,2 1 0 0,2 0 1 16,1 0-2-16,2-1 2 0,1 1-2 0,3-1 2 15,1 0-1-15,-1 1 0 0,2 0 1 0,-1 0 0 16,1-1-1-16,2 0 1 0,1 0-2 16,-1 0 2-16,3-1-2 0,2 1 0 15,0-2 0-15,3 2 1 0,2-1-1 0,-1-1 2 16,2 1-2-16,2-1 1 0,0 0 0 0,0 2 0 16,-4-1 0-16,3 2 0 0,-2-1-1 0,3 2 1 15,0-1-2-15,-1 1 1 0,-1 1 0 0,0 1 1 16,-2 0 0-16,1 0 0 0,0 1 1 0,-2 0-1 15,-2 0 0-15,0 2 0 0,-3-2 0 0,1 1 0 16,-2 1 0-16,1-1 0 0,-1-1-1 16,2 0 0-16,0-1 0 0,0-1-1 0,1-1 2 15,-1-1 0-15,0 1 0 0,1-2 0 0,0 0 0 16,-2 0 2-16,-1-1-2 0,0 0 1 16,-2-1-2-16,0 1 2 0,-3 1-2 0,2-1 2 15,-1 0-1-15,-2 0 0 0,1 1-1 0,-3 1 1 16,0 0-1-16,-2 2 2 0,-1 0-1 15,-1 0 0-15,-2 1 0 0,0 0 0 0,0 0 1 16,-3 0 0-16,1 0-2 0,-2 1 1 0,-1 0-1 16,0 0 1-16,-2 1 0 0,0-2 0 0,1 0 0 15,0 0 0-15,-1 0 0 0,2 0 0 0,-3-2 0 16,0 1-1-16,-17 1 1 0,30-2-1 0,-30 2 1 16,29-3 0-16,-29 3 0 0,25-2-1 0,-25 2 0 15,20-3-5-15,-20 3-2 16,21-2 0-16,-21 2 0 0,22-2 5 0,-22 2-1 15,22-3 1-15,-22 3-2 0,22-3 1 0,-22 3-1 16,22-4 2-16,-22 4 0 0,22-5 0 0,-22 5 1 16,17-6-6-16,-17 6-7 0,0 0-10 0,0 0-12 15,18-5-17-15,-18 5-42 0,0 0-123 0,0 0-310 16,-18-5 22-16,18 5 239 0</inkml:trace>
  <inkml:trace contextRef="#ctx0" brushRef="#br0" timeOffset="11142.3864">16967 6378 1228 0,'0'0'42'0,"-13"22"-34"16,13-22-9-16,-6 22-14 0,6-22 15 0,-4 31-8 16,-1-13 17-16,1 4 7 0,0 1-4 0,0 2 2 15,-1 1-6-15,3 0 14 0,-2 0 1 0,4 2 10 16,-4-4-6-16,6 1-2 0,-4-3-10 15,4 1 3-15,-4-5-9 0,5-1 5 0,-3-17-4 16,2 23 2-16,-2-23-3 0,0 0-4 16,0 0-3-16,0 0-1 0,0 0 0 0,0 0 0 15,0 0 1-15,0 0 2 0,0 0 2 0,0 0 0 16,15-17 1-16,-13-1-6 0,-1-4 3 0,2-2-6 16,-2-3 5-16,2 2-6 0,-2 0 7 0,0 2-6 15,-1 0 5-15,0 0-4 0,-1 0 4 16,0 1-5-16,-1-1 5 0,1 1-6 0,1 0 5 15,3 1 13-15,-1 1-34 0,2 1 34 0,2 2-32 16,-6 17 15-16,17-29 4 0,-17 29-3 0,23-22 1 16,-23 22-2-16,27-15 3 0,-27 15-2 0,29-13 1 15,-29 13 0-15,33-9-1 0,-15 5 0 0,-1 3 0 16,-17 1-8-16,32-2-7 0,-32 2-5 16,26 1-8-16,-26-1 2 0,17 6 2 15,-17-6 5-15,0 0 6 0,0 0 4 0,12 25 1 16,-12-25 3-16,-4 20-1 0,4-20 6 0,-14 25 18 15,14-25-14-15,-23 29 18 0,23-29-33 0,-33 29 22 16,17-12-8-16,-3-4 20 0,1 4 7 0,-3-5-6 16,21-12-1-16,-33 26-6 0,33-26 0 0,-26 21-6 15,26-21 1-15,-19 17-6 0,19-17-1 16,0 0-4-16,0 0 0 0,-9 18-2 0,9-18 2 16,0 0 0-16,0 0 3 0,19 20 4 0,-19-20 7 15,23 9 6-15,-23-9 5 0,32 11 4 16,-12-3 2-16,0-5-4 0,2 5 0 0,-3-4-8 15,3 4-3-15,-2-4-6 0,-2 4-1 0,0-2-5 16,-18-6 1-16,29 13-3 0,-29-13-1 0,23 12-2 16,-23-12 1-16,20 11 0 0,-20-11-3 15,0 0-10-15,0 0-11 0,23 22-22 0,-23-22-17 16,0 0-39-16,0 0-55 0,0 0-134 0,23 12-221 16,-23-12 38-16,0 0 346 0</inkml:trace>
  <inkml:trace contextRef="#ctx0" brushRef="#br0" timeOffset="12273.0204">15566 6552 502 0,'0'0'121'0,"0"0"-75"15,0 0-34-15,0 0-3 0,0 0 5 0,0 0 18 16,0 0 16-16,0 0 13 0,0 0-9 0,0 0-14 15,0 0-19-15,-18 3-3 0,18-3 10 16,0 0 13-16,0 0 7 0,-18 7 4 0,18-7-1 16,0 0-2-16,0 0-3 0,-19 6 1 0,19-6-3 15,0 0 1-15,0 0-3 0,-21 3-1 0,21-3-3 16,0 0-4-16,-21 2-4 0,21-2-5 0,-18 1-2 16,18-1-2-16,-22 3-1 0,22-3-4 0,-28 4 0 15,28-4-4-15,-32 6 0 0,15-3-2 16,0-1-2-16,-1-1-2 0,-2 2-1 0,0-1 0 15,-3 0-1-15,-2-1-1 0,0 0 0 16,-2 0 0-16,0 0 0 0,-2-1 0 0,1 0 1 16,-4 0 1-16,1 0 0 0,-2 2 2 0,-1-2 0 15,-3 1 1-15,1 0 0 0,-4 1-1 0,1 1-1 16,-2-1 2-16,-2 2 0 0,-2 1-1 0,-1 0 0 16,-4-1-6-16,-4 2 2 0,1 2-2 15,-3-2 0-15,1 1 1 0,-2 0 1 0,0-1 0 16,0 2 1-16,-2-2-2 0,1 0 1 0,-2 0-2 15,-2 0 2-15,2-1-1 0,-4-1 1 0,4 2 0 16,0-1 1-16,-2 0-2 0,2 0 1 0,2-3-1 16,0 1 0-16,0-2-1 0,0-1 1 15,0 0-1-15,-1-1 0 0,1 0 1 0,2-2-1 16,0 1 1-16,1 1 0 0,2-3 0 16,-2 3 0-16,2-3 0 0,0 2-1 0,-1-2 2 15,-4 0-2-15,4 2 2 0,-2 0-1 0,2-1 1 16,0 2-5-16,-1-1 2 0,3 2-2 0,0-2 1 15,1 2 3-15,4 2-1 0,-2-2 1 0,1 2-1 16,0-1 0-16,1 2 0 0,2-2 0 0,2 1-1 16,3-1-3-16,4 2-5 0,-2-3-7 0,6 3-13 15,-1-6-14-15,12 5-20 0,-6-10-39 16,27 8-64-16,-35-12-82 0,35 12-264 0,0 0 41 16,-26-39 365-16</inkml:trace>
  <inkml:trace contextRef="#ctx0" brushRef="#br0" timeOffset="12952.7246">11608 6141 676 0,'0'0'86'0,"0"0"-29"0,0 0 3 16,0 0-1-16,0 0 11 0,0 0 3 0,0 0 0 16,0 0-4-16,0 0-6 0,0 0-16 15,0 0-12-15,0 0-10 0,0 0-3 0,2 26-2 16,-1-8-2-16,-1 3-7 0,2 7 6 0,-4 4-8 15,4 5 9-15,-2 6 12 0,2 6-24 0,-2 3 25 16,4 7-24-16,-6-1 2 0,4 7 9 0,-2 0-17 16,1 1 11-16,-1 1-15 0,-1-2 16 15,-1-2 5-15,1-1-22 0,-1-5 21 0,-1-3-24 16,1-3 3-16,-1-4 11 0,2-3-13 0,1-6 10 16,-1-1-11-16,0-6-2 0,2-3-19 0,-5-8-26 15,8 6-31-15,-4-26-20 0,1 30-55 0,-1-30-68 16,0 0-156-16,0 0-61 0,0 0 294 0</inkml:trace>
  <inkml:trace contextRef="#ctx0" brushRef="#br0" timeOffset="13633.5175">11324 6158 515 0,'0'0'60'0,"0"0"-18"0,0 0 1 0,0 0 8 16,0 0 9-16,0 0 3 0,0 0-6 16,0 0-13-16,0 0-7 0,-17-10-7 0,17 10 1 15,0 0 5-15,0 0 5 0,0 0 3 0,0 0-1 16,0 0-6-16,0 0-4 0,0 0-2 0,0 0-2 15,0 0-1-15,0 0-4 0,0 0-6 0,0 0-5 16,-12 17-4-16,12-17 3 0,-2 21-1 0,2-4 5 16,-2 2-2-16,2 9 8 0,-1 3-10 15,4 9 6-15,-2 5 13 0,5 8-25 16,-5 4 31-16,4 7-20 0,-4 3-2 0,2 4 12 16,-2 3-21-16,0 1 15 0,-1-1-18 0,1-3-1 15,-2-3 18-15,1-2-21 0,0-4 19 0,-1-3-8 16,-2-3-14-16,2-3 11 0,-1-5-13 0,1-3 12 15,-1-4-11-15,1-4 8 0,0-5-14 0,-1-8-4 16,2-2-24-16,0-22-23 0,3 24-43 16,-3-24-48-16,0 0-61 0,0 0-123 0,1-31-113 15,-1 31 100-15,10-50 350 0</inkml:trace>
  <inkml:trace contextRef="#ctx0" brushRef="#br0" timeOffset="14524.1311">11430 6782 318 0,'-17'0'33'0,"17"0"-24"0,0 0 6 15,0 0 10-15,0 0 10 0,0 0 7 0,-17 5 1 16,17-5 2-16,0 0 4 0,0 0 0 0,0 0-1 16,0 0-4-16,0 0 2 0,0 0 1 0,0 0 3 15,0 0 1-15,0 0 1 0,0 0 4 16,0 0 1-16,0 0 0 0,0 0-3 16,0 0-7-16,0 0-3 0,0 0-1 0,0 0-1 15,0 0-1-15,0 0-3 0,-17-7-5 0,17 7-6 16,0 0-3-16,0 0-6 0,0 0-4 0,0 0-1 15,-17-3-3-15,17 3 2 0,0 0 0 0,0 0 0 16,-22 3-2-16,22-3-1 0,0 0-1 0,-19 3-1 16,19-3 1-16,0 0 0 0,-26 4-1 15,26-4 1-15,-22 2-3 0,22-2 1 0,-25 4-2 16,25-4 0-16,-30 4-1 0,13-2 0 0,-2 0 1 16,-2 0 1-16,1 0 0 0,-1-1 0 0,-2 1 0 15,1-2 0-15,-2 1 0 0,-2-1-2 16,-1 1 0-16,-1-1-1 0,-1 0-1 0,-1 1 1 15,-3-1-1-15,0 1 0 0,-6 1 0 0,0-1 1 16,-1 0 0-16,-1 1-1 0,-2 1 0 16,-1-2-1-16,-1 1-2 0,-1 1 2 0,-2-1-2 15,0 2 2-15,-3-2-1 0,0 2 2 0,-1 0-3 16,-5 0 3-16,-1 1-2 0,-1 1 1 0,-2 0-1 16,-1 0 2-16,1 0-2 0,-1 1 2 0,-2-1-2 15,2 0 1-15,-2 0 1 0,2-1 1 0,0-1 1 16,-2 0 1-16,2 0-1 0,-3-1 0 0,3 1-2 15,3-2 2-15,-1 1-2 0,4-2 1 16,2-1-1-16,-2-1-1 0,0 1 1 16,0-2 0-16,1 1-1 0,0 0 1 0,1 0-2 15,0 0-1-15,1-1 2 0,2 1-1 0,-2 0 0 16,3 0 2-16,2 0-1 0,-2 1 0 0,-1-2 0 16,0 2 1-16,0 2-2 0,0-2 1 0,2 2 0 15,-1-1-1-15,3-1 0 0,0 1-1 16,1 1 1-16,2-1 1 0,2-1-1 0,1 1 1 15,2-1-1-15,0 0 1 0,1 0 0 0,1 0-1 16,2-1 1-16,2 0-2 0,3-2 0 0,0 1-8 16,4-1-7-16,-2-1-14 0,6 1-28 15,-2-9-35-15,24 12-103 0,-38-17-88 0,17 3-251 16,21 14 22-16,-18-38 455 0</inkml:trace>
  <inkml:trace contextRef="#ctx0" brushRef="#br0" timeOffset="19258.5628">7396 6914 678 0,'0'0'49'16,"-8"18"-13"-16,8-18-10 0,0 0-1 0,-6 22 2 16,6-22 5-16,0 0-3 0,0 18 3 0,0-18-6 15,0 0 2-15,0 0-6 0,1 19 6 16,-1-19 18-16,0 0-15 0,0 0 13 0,0 0-18 15,0 0 3-15,0 0 3 0,5 17 5 0,-5-17 2 16,0 0-4-16,0 0-2 0,2 21-7 0,-2-21-4 16,0 0-7-16,-1 23-20 0,1-23 22 0,-4 17-16 15,4-17 22-15,-5 17 4 0,5-17-5 0,0 0 2 16,0 0-6-16,-8 17 2 0,8-17-2 0,0 0-4 16,0 0-1-16,0 0-6 0,0 0-3 15,0 0-3-15,0 0 0 0,0 0 0 16,-5-20 2-16,5 20-2 0,-2-18 1 0,2 18 15 15,-4-24-32-15,4 24 31 0,-4-28-31 0,4 28 14 16,-2-26 2-16,2 26-2 0,-4-27 3 0,4 27-2 16,-7-25 3-16,7 25-5 0,-11-26 3 0,11 26-2 15,-12-28 1-15,12 28-1 0,-11-29 2 0,11 29-3 16,-15-28 3-16,15 28-3 0,-14-31 4 16,14 31-4-16,-16-31 5 0,16 31-4 0,-17-31 4 15,17 31-4-15,-18-29 4 0,18 29-4 0,-19-26 3 16,19 26-2-16,-18-23 2 0,18 23-2 0,-18-22 3 15,18 22-2-15,-21-21 3 0,21 21-3 16,-20-19 3-16,20 19-4 0,-21-22 3 0,21 22-3 16,-21-20 3-16,21 20-3 0,-24-17 3 15,24 17-1-15,-26-15 2 0,26 15-2 0,-25-11 2 16,25 11-3-16,-29-10 1 0,29 10-2 0,-28-10 1 16,28 10-1-16,-30-7 0 0,30 7 0 0,-29-6 1 15,29 6 0-15,-27-4 0 0,27 4-1 0,-27-1 0 16,27 1 0-16,-28 1 0 0,28-1 1 0,-25 5-1 15,25-5 0-15,-23 8-1 0,23-8 1 0,-24 10-1 16,24-10 1-16,-23 13 0 0,23-13-1 16,-23 15-2-16,23-15 2 0,-22 18-2 0,22-18 2 15,-19 22-1-15,19-22 2 0,-19 25-3 16,19-25 3-16,-21 24-2 0,21-24 3 0,-17 27-3 16,17-27 4-16,-16 32-4 0,9-15 4 0,1 3-4 15,1-2 5-15,0 1-5 0,3 1 3 0,-2 0-4 16,2 2 5-16,-1 0-6 0,1 1 6 0,0 0-5 15,0 2 5-15,1 0-5 0,0 0 6 16,0 1-6-16,-2 0 6 0,3-2 11 0,-1 0-27 16,0-1 28-16,1-2-30 0,1-2 14 0,1-2 2 15,-2-17-3-15,8 28 3 0,-8-28-4 0,13 20 4 16,-13-20-4-16,17 16 2 0,-17-16 0 0,23 12 0 16,-23-12-1-16,31 7 1 0,-31-7-1 0,33 3 1 15,-15-3 1-15,0-2 0 16,0 0 0-16,2-3-1 0,-3 0-1 0,0-2-2 15,-17 7 2-15,29-18-3 0,-29 18 4 0,22-24-2 16,-22 24 4-16,16-34-4 0,-11 13 5 0,-3-3 12 16,-1-1-30-16,0-4 29 0,-3-1-33 0,-2-2 9 15,-1-1 7-15,-2 1-7 0,-1 2 11 0,-3 1-4 16,0 1 9-16,-3 1-7 0,0 2 6 0,-1-2-6 16,-2 3 7-16,-1-1-8 0,0 2 7 15,-1 1-7-15,1 0 5 0,0 3-4 0,1-1 4 16,-1 1-3-16,1 1 4 0,0 2-5 0,0 2 5 15,0 1-2-15,0 3 4 0,0 2 2 16,-2 1 1-16,19 7-2 0,-34-11-1 0,17 8-5 16,0 0 2-16,-2 2-1 0,0 0 1 0,0 0 0 15,-2 2-1-15,1 0 2 0,-1 1-1 0,2 2 2 16,-1 0 0-16,1-1 1 0,-2 2-1 16,0 0 2-16,1 0-1 0,1 1 1 0,0 0-2 15,-1 0 1-15,2 1-2 0,-1 0 0 0,-1 1-2 16,3 0 3-16,17-8-3 0,-30 17 2 0,30-17-4 15,-27 22 2-15,27-22-3 0,-23 24 2 0,23-24-2 16,-21 28 3-16,21-28-3 0,-18 31 3 0,12-11-3 16,-3-1 4-16,5 3-5 15,-1 0 6-15,0 0-6 0,1 1 4 0,-2 0-3 16,3 0 5-16,-2 0-6 0,1 3 6 0,-1-1-6 16,0 2 6-16,2-1-6 0,-2 1 6 0,0-2 11 15,2 1-29-15,0-2 29 0,0-1-28 0,2 1 12 16,1-2 4-16,0-2-4 0,0 0 3 0,1-3-3 15,2 0 3-15,-3-17-3 0,8 26 3 0,-8-26-4 16,14 21 3-16,-14-21-3 0,19 16 2 16,-19-16 0-16,22 13 1 0,-22-13-2 0,26 7 1 15,-26-7-2-15,28 1 1 0,-28-1 0 0,30-8-2 16,-30 8 3-16,30-21-3 0,-30 21 7 0,32-36-4 16,-17 13 3-16,-1-5-3 0,-2-1 1 15,-1-3-9-15,-1 0-11 0,-3-2 25 0,1 0-25 16,-6 2 30-16,0-1-7 0,-2 3-6 0,-2 1 7 15,-2 1-5-15,-2 1 5 0,-1 3-4 16,-3 1 4-16,-1-1-5 0,-1 0 4 0,-2 2-5 16,-1 2 4-16,-1 1-4 0,-1 2 4 0,0 2-2 15,-1 1 3-15,-2 2-3 0,1 0 3 0,1 3-3 16,-3-1 2-16,0 1-2 0,1 2 2 0,-1 0-3 16,0 2 3-16,2 0-1 0,-1 3 1 0,1-1-1 15,0 2 1-15,0 1-2 0,0 1 0 16,1 1 1-16,-1-1 0 0,1 1 1 0,0 2-1 15,0 0 1-15,1 0-2 0,-2 1 1 0,0 1-2 16,-1 3 2-16,1-1-1 0,-2 1 1 16,2-1-2-16,-2 2 2 0,-1 1-2 0,2 0 4 15,-1 1-4-15,1 0 4 0,2 1-4 0,0 0 3 16,1 1-3-16,0 1 3 0,17-15-2 0,-30 32 4 16,30-32-5-16,-28 32 5 0,28-32-5 15,-27 32 4-15,27-32-4 0,-21 33 3 0,11-16-3 16,2-1 4-16,-1 4-6 0,2-1 5 0,1 2-5 15,-1 0 4-15,2 2-4 0,1 0-13 0,1 0 30 16,-1 0-30-16,1-2 31 0,2 1-13 0,1-2-3 16,0-2 3-16,1-1-5 0,1 0 5 0,-2-17-4 15,6 29 3-15,-6-29-2 0,9 27 2 16,-9-27-3-16,15 23 2 0,-15-23-2 16,15 18 2-16,-15-18-2 0,0 0 2 0,24 21-1 15,-24-21-1-15,22 7-1 0,-22-7 1 0,24 0-1 16,-24 0 0-16,26-11 1 0,-26 11-2 0,24-24 3 15,-11 6-2-15,-2-5 4 0,2-4-4 0,-3-6 6 16,0-3-8-16,-1 0-11 0,-3-3 25 0,0 0-27 16,-2 3 27-16,-3 1-7 0,-2 1-7 15,-2 4 7-15,-2 1-5 0,-2 4 7 0,0 0-5 16,-4 1 5-16,-1 0-5 0,-2 1 4 0,-2-1-4 16,2 2 5-16,-2 1-6 0,1 1 5 0,-2 1-5 15,0 0 5-15,0 1-4 0,-1 1 4 16,0 3-4-16,0 1 4 0,-1 0-3 0,1 4 2 15,1-1-2-15,-2 2 2 0,2 0-1 0,17 8 1 16,-32-10 0-16,32 10 2 0,-29-9-1 16,29 9 0-16,-27-5-1 0,27 5 0 0,-28-1-1 15,28 1 0-15,-30 4 0 0,30-4 0 0,-32 11-1 16,15-3-1-16,0 0 2 0,-1 3-3 0,-2 1 3 16,0 3-4-16,0-1 5 0,-1 3-5 0,1 0 5 15,-1 1-3-15,2 1 3 0,-1-1-3 0,1 0 3 16,-1 2-4-16,1 2 5 0,1 0-5 15,2 1 5-15,0 1-5 0,0-1 5 0,0-1-5 16,1 0 6-16,0 1-6 0,0 1 6 16,2-1-4-16,1 0 4 0,0-1-5 0,2-1 5 15,1 0-6-15,2-1 5 0,2 0 11 0,2-1-30 16,0-1 31-16,3 2-31 0,0-1 14 0,1-1 4 16,2-1-4-16,0 0 4 0,-3-17-5 0,11 30 5 15,-11-30-3-15,14 30 2 0,-14-30-1 16,14 29 2-16,-14-29-4 0,15 27 4 0,-15-27-3 15,16 25 2-15,-16-25-3 0,14 21 4 0,-14-21-4 16,19 15 2-16,-19-15-1 0,19 8-1 0,-19-8 1 16,22-4-1-16,-22 4 1 0,28-18-2 0,-12 1 5 15,1-3-5-15,-1-8 6 0,-1-5-6 16,1-3 7-16,0-6-8 0,0-1-8 0,-3 0 24 16,1-2-24-16,-3 3 23 0,-4 1-8 15,-2 3-8-15,-4 4 9 0,-4 3-7 0,-3 3 8 16,-1 0-7-16,-5 0 5 0,-1 3-4 0,-3 0 4 15,0 0-6-15,-2 2 6 0,1 3-5 0,-2-1 4 16,-1 2-3-16,0 2 3 0,1 0-3 0,-2 3 4 16,0 1-3-16,1 4 2 0,-3-1-1 0,2 3 0 15,-1 0-1-15,1 2 2 0,0 1-2 16,-1 3 0-16,1 0 0 0,0 0-1 0,1 3 1 16,-2 0 0-16,0 2 0 0,0 1 0 0,0 1 1 15,0 1-2-15,-2 2 1 0,0 0-1 16,0 1 1-16,1 1-2 0,1 2 4 0,1 2-4 15,-1-1 5-15,1 2-5 0,0 0 5 0,1 1-4 16,0 1 3-16,1 1-3 0,0 2 5 0,2 0-5 16,0 1 5-16,0 2-5 0,2 0 5 15,-1 1-5-15,1-1 6 0,-1 1-6 0,3-1 6 16,2 2-6-16,0-1 4 0,3-1-6 0,0 1 7 16,1-2-8-16,2-2-10 0,3 1 27 0,1-1-29 15,1-2 30-15,1 0-13 0,0-2-2 0,3 0 2 16,-4-17-3-16,9 30 3 0,-9-30-3 0,15 27 3 15,-15-27-2-15,16 23 2 0,-16-23-2 16,18 16 2-16,-18-16-3 0,19 8 3 16,-19-8-2-16,21 5 0 0,-21-5 0 0,23-2 0 15,-23 2 0-15,25-9-1 0,-25 9 3 0,24-19-3 16,-24 19 3-16,25-30-4 0,-12 9 4 0,-1-2-4 16,0-2 6-16,-2-3-6 0,-2-1-10 0,-2 0 27 15,-1-1-27-15,-3-1 27 0,0 0-11 0,-2 1-5 16,-2 1 5-16,0 0-5 0,-3 1 5 15,0 1-5-15,-3 1 6 0,-2-1-5 0,0 2 4 16,-1 0-5-16,-1 2 5 0,0 2-6 0,0 1 6 16,0 1-4-16,-3 1 3 0,1 0-4 0,-2 0 4 15,16 18-3-15,-32-32 2 0,15 18-2 16,-1 0 3-16,0 2-3 0,-2 0 2 0,1 1-2 16,-2 2 3-16,0-1-4 0,1 1 3 0,-3 3-1 15,-1 0 1-15,1 3-1 0,-1-1 1 16,0 2-1-16,-2 0-19 0,1 2 18 0,-1 2-1 15,1-1 0-15,0 2 19 0,1 1-17 0,0 2-1 16,-1 3 3-16,0 0-4 0,0 2 4 0,0 1-3 16,-1 2 2-16,2 0-2 0,0 1 3 0,-1 0-4 15,1 1 4-15,2 1-4 0,0 1 4 0,-1 1-4 16,3 2 3-16,-2-2-2 0,1 2 3 0,0 1-5 16,2 2 6-16,1 1-5 0,2 1 5 15,1-1-4-15,2-2 4 0,1 0-5 16,1 1 4-16,0 0-7 0,3 1 7 0,1-1-6 15,1-1 5-15,2 0-4 0,1 0 4 0,3-3 12 16,1 0-27-16,4-3 30 0,1-1-29 0,-6-16 12 16,15 32 4-16,-15-32-5 0,17 31 4 0,-17-31-3 15,21 28 2-15,-21-28-2 0,25 26 3 16,-25-26-3-16,27 24 3 0,-27-24-3 0,31 19 2 16,-14-10-3-16,-17-9 3 0,33 9-2 0,-16-5 2 15,0-4-2-15,0-1 0 0,1-3 1 0,-1-2-2 16,2-4 2-16,-1-2-3 0,0-5 4 0,-1-4-3 15,0-4 4-15,-1-4-5 0,0-3 6 16,-3-2 9-16,0-5-26 0,0 0 27 0,-1-2-27 16,-1 1 10-16,-2 4 8 0,-2 0-8 15,-3 3 8-15,-2 0-7 0,-2 3 7 0,-3 2-7 16,-2 3 6-16,0 1-4 0,-2 3 4 0,-3 1-4 16,1-1 5-16,-2 2-6 0,0-2 5 0,0 4-4 15,-2 0 3-15,13 17-3 0,-30-29 3 0,30 29-3 16,-30-23 3-16,30 23-2 0,-33-18 1 0,15 12-1 15,1 0 1-15,-3 1-1 0,1 2 1 0,1-1 0 16,-2 3 0-16,2-2 0 0,0 3 0 16,-1-1 0-16,1 1-1 0,1 0 2 15,0 0-1-15,0 1 1 0,0 1-1 0,0 0-1 16,-1 2-2-16,1-1 2 0,-1 2-1 0,18-5 2 16,-32 10 0-16,32-10 0 0,-32 13 0 0,32-13 0 15,-31 15-1-15,31-15 2 0,-32 19-3 0,32-19 3 16,-33 22-3-16,33-22 3 0,-33 26-3 15,33-26 4-15,-30 31-2 0,15-14 4 0,15-17-2 16,-28 31 2-16,28-31-4 0,-25 31 3 0,25-31-4 16,-21 31 3-16,21-31-4 0,-16 31 4 0,16-31-5 15,-13 33 4-15,13-33-4 0,-10 31 3 0,10-31-3 16,-3 28 3-16,3-28-2 0,-2 28 2 0,2-28-4 16,3 28 4-16,-3-28-3 0,5 32 3 0,-3-14-3 15,2 2 4-15,1-2-4 16,0 1 4-16,-1 1-3 0,3-2-14 0,0 0 30 15,-7-18-30-15,14 31 30 0,-14-31-14 0,14 25-3 16,-14-25 3-16,12 16-4 0,-12-16 3 0,0 0-2 16,17 13 1-16,-17-13-1 0,0 0 0 0,0 0 0 15,21-5 1-15,-21 5 1 0,0 0-1 0,19-28 2 16,-19 28-4-16,15-35-11 0,-8 11 27 0,0-3-27 16,1-3 28-16,-1-2-11 0,0 1-6 15,-1 2 6-15,0 0-6 0,-2 2 5 0,-3 1-5 16,-1-1 6-16,-2 0-5 0,-2 3 5 0,1 1-5 15,-2 0 4-15,-1 3-3 0,-1-2 3 16,0 1-5-16,0 2 6 0,0-1-5 0,-3 1 5 16,1 0-5-16,0 1 4 0,-2 1-3 0,1 0 3 15,-1 0-4-15,-1 0-11 0,12 17 28 16,-24-31-29-16,24 31 29 0,-24-26-13 0,24 26-3 16,-21-21 3-16,21 21-2 0,-22-15 2 0,22 15 0 15,-23-8 0-15,23 8-1 0,-22-3 0 0,22 3-1 16,-21 3 0-16,21-3 0 0,-20 8-1 0,20-8 0 15,-21 13-1-15,21-13 2 0,-21 20-2 0,21-20 3 16,-21 24 14-16,21-24-29 0,-22 30 29 0,11-13-29 16,11-17 14-16,-24 33 3 15,24-33-3-15,-23 31 3 0,23-31-5 0,-22 29 4 16,22-29-3-16,-19 28 2 0,19-28-1 0,-16 29 2 16,16-29-2-16,-15 30 3 0,7-13-3 0,2 1 3 15,-2 2-4-15,2 1 3 0,0 4-3 0,0-1 5 16,1 1-5-16,0-2 6 0,1 0-6 0,-1 1 4 15,1-1-5-15,0 0 5 0,1-1-6 0,1-1 6 16,1-4-4-16,1-17 2 0,-2 27-1 16,2-27 2-16,0 22-3 0,0-22 2 0,0 0-1 15,1 17 1-15,-1-17 0 0,0 0-1 0,0 0 0 16,0 0 0-16,0 0-1 0,0 0 1 0,0 0 1 16,0 0-2-16,0 0 2 0,0 0 0 0,0 0-1 15,0 0 1-15,0 0-1 0,0 0 1 16,0 0 1-16,0 0 2 0,0 0 1 15,0 0 0-15,0 0-1 0,0 0-2 0,0 0-1 16,0 0 0-16,0 0 0 0,0 0 0 0,0 0 1 16,0 0-2-16,0 0 0 0,0 0 0 0,0 0 0 15,0 0 0-15,0 0 1 0,0 0 0 0,0 0-1 16,0 0-16-16,0 0 16 0,0 0-1 0,0 0 2 16,0 0 16-16,0 0-16 0,0 0-16 0,0 0 15 15,0 0-15-15,0 0 17 0,0 0 17 16,0 0-15-16,0 0 15 0,0 0-16 0,0 0-2 15,0 0 1-15,0 0-2 0,0 0 0 16,0 0 1-16,0 0-1 0,0 0-1 0,0 0 1 16,0 0 0-16,0 0 0 0,0 0 1 0,0 0 0 15,0 0-1-15,0 0 2 0,0 0-1 0,0 0 0 16,0 0 1-16,0 0 1 0,0 0 0 0,0 0 2 16,0 0-2-16,0 0 1 0,0 0 1 15,0 0 0-15,0 0 0 0,0 0 0 0,0 0-3 16,0 0 1-16,0 0-2 0,0 0 1 0,0 0 0 15,0 0-2-15,-18-2 0 0,18 2-1 0,0 0 0 16,0 0 1-16,-20-5 0 0,20 5 1 0,0 0-1 16,-17-6 1-16,17 6-2 0,0 0 2 15,-23-9-1-15,23 9 0 0,-18-6 0 16,18 6 1-16,-22-3-2 0,22 3 2 0,-25-4-1 16,25 4 0-16,-31-2 0 0,14 2 1 0,0 0 0 15,-1 0 0-15,-2 1-1 0,0 0 1 0,0 1-2 16,0 1 2-16,-1 0-1 0,0 1-1 0,1 0 2 15,-2 1-2-15,1-1 3 0,0 1-3 0,1-1 2 16,-1 1-2-16,2 0-15 0,2-1 16 0,-1 0-16 16,18-4 16-16,-31 6 0 0,31-6 12 15,-31 7-10-15,31-7 11 0,-25 6-12 0,25-6-1 16,-22 4 1-16,22-4 0 0,-17 4 1 0,17-4 0 16,0 0 0-16,0 0-1 0,-19 1 0 15,19-1-2-15,0 0 1 0,0 0 0 0,0 0-1 16,0 0 0-16,0 0 1 0,0 0-1 0,0 0 0 15,0 0 1-15,0 0-2 0,0 0 2 0,0 0-1 16,0 0-1-16,0 0-2 0,0 0-5 16,0 0-7-16,0 0-9 0,0 0-17 0,0 0-30 15,0 0-33-15,0 0-212 0,0 0-264 0,18 1-6 16,-18-1 425-16</inkml:trace>
  <inkml:trace contextRef="#ctx0" brushRef="#br0" timeOffset="21450.1251">5375 1917 847 0,'0'0'122'0,"0"0"-101"0,0 0-20 0,0 0 2 16,0 0 6-16,0 0 12 0,0 0 5 16,0 0 4-16,-17 1-3 0,17-1-6 0,0 0-4 15,-18-10 2-15,18 10 3 0,0 0-16 16,-17-10 27-16,17 10-21 0,0 0 28 0,-26-13-3 16,26 13 1-16,-16-7-1 0,16 7-4 0,-20-5-4 15,20 5-3-15,-22-3-2 0,22 3-2 0,-23-4-1 16,23 4-6-16,-25-2-5 0,25 2-5 0,-34-2-6 15,14 2 2-15,-3 0-1 0,-3 2 1 16,0 0 0-16,-2 2 0 0,1-2 0 0,-4 2 1 16,-2-2-1-16,-1 2-1 0,-1-2 0 0,-2 1-5 15,0-2-1-15,-2 1 3 0,0-1-1 0,-1 1 5 16,-2-2 0-16,1 0 0 0,-1-2 2 0,-2 2-1 16,-2-1 1-16,1 0-2 0,-3 0-2 15,1 1 2-15,-2-1-1 0,-1-1-3 0,0 1 1 16,-1 1-1-16,-1-1 0 0,0 1 4 15,-3 1-1-15,-1 2 0 0,-1 0 0 0,-2 5 1 16,0-4-2-16,-2 4 2 0,0-1-2 0,0-1 2 16,-1 2 34-16,2 0-34 0,-1-1 34 0,0-1-39 15,-2-1 6-15,3 1 0 0,1-3 4 0,-2 1 2 16,2-2-2-16,2 2 0 0,0-3 0 0,4 1 0 16,-2-1-1-16,1 1 2 0,3-2-2 15,-1 1 0-15,2-1-1 0,0 0-1 0,2 0 1 16,0 0 0-16,2 0 0 0,2 2 0 0,2-2-1 15,2 1 2-15,1-2-2 0,2 1 0 0,3 0-1 16,0-2-1-16,4 2-1 0,0 0 1 16,2-1-1-16,2 1 0 0,-1-2 1 0,0 1-1 15,2-3 1-15,0 1-1 0,2 1-1 0,3 0 2 16,-1 0 0-16,1 0-1 0,2 2 3 16,0-2-3-16,0-1 3 0,18 3 1 0,-31-6 1 15,31 6-1-15,-25-6 1 0,25 6-1 0,-21-4-30 16,21 4 31-16,0 0-1 0,-23-2-1 0,23 2 1 15,0 0-3-15,-18-2-29 0,18 2 29 0,0 0-1 16,0 0 0-16,0 0 0 0,-17 0 0 0,17 0 29 16,0 0-29-16,0 0 30 0,0 0-31 0,0 0-1 15,-19 7 2-15,19-7 0 16,0 0 1-16,0 0 0 0,0 0 1 0,0 0 0 16,0 0 0-16,-18 5 0 0,18-5 0 0,0 0 1 15,0 0-1-15,0 0-2 0,0 0 1 0,0 0-1 16,0 0 0-16,0 0 2 0,0 0-2 0,0 0-1 15,0 0 2-15,0 0-1 0,0 0 0 0,0 0 1 16,0 0 0-16,0 0 1 0,0 0 2 16,0 0 1-16,0 0-1 0,0 0 0 0,0 0-1 15,0 0 0-15,0 0-1 0,0 0 2 0,0 0-1 16,0 0 0-16,0 0 3 0,0 0-4 0,0 0 3 16,0 0-2-16,0 0-1 0,0 0 0 0,0 0 1 15,0 0-3-15,0 0 1 0,0 0 0 16,0 0 1-16,0 0-2 0,0 0 2 0,0 0-2 15,0 0 1-15,0 0-1 0,0 0 0 16,0 0 0-16,0 0-2 0,0 0 1 0,0 0 0 16,0 0-1-16,0 0 0 0,0 0-1 0,0 0 1 15,0 0 1-15,-1 23 3 0,1-23-3 0,2 26 3 16,0-6-3-16,0 1 3 0,-1 2-4 0,2-3 4 16,-2 0-4-16,1 4 5 0,0-1-5 0,0 3 5 15,0-1-5-15,0 3 6 0,-1 0-8 0,1 3 8 16,1 2-8-16,-2 2 7 0,3-1-7 15,-2 1 7-15,0 2-5 0,1 1 5 16,-3 2-7-16,2 1-10 0,0 0 25 0,-1 3-24 16,-1-2 24-16,-1 3-5 0,1-1-10 0,-2 1 9 15,1 2-8-15,0 1 7 0,0 0-8 0,-1-2 8 16,0 0-8-16,1-3 8 0,1 2-8 0,0 0-8 16,1-2 21-16,0 2-21 0,-1-3 21 15,3 3-4-15,-2 0-8 0,0 0 9 0,0 2-9 16,2 2 13-16,-1 1-13 0,-1 1 12 0,2 0-13 15,-2-1 9-15,0 4 3 0,1-1-22 0,-2-1 22 16,0 1-21-16,0-1 8 0,0 1 10 0,-2 3-11 16,1 0 12-16,-1 0-11 0,-3 1 9 0,2 0-9 15,-2-1-8-15,2-1 20 0,-1 2-19 16,-1-2 20-16,0 0-2 0,-1 0-12 16,3-2 12-16,-1-1-11 0,0-1 10 0,2-1-9 15,0 1 9-15,-2 0-9 0,3 2-6 0,-2-1 20 16,1 1-20-16,1-3 20 0,-1 0-5 0,1-3-9 15,0 0 9-15,-1 1-9 0,0 0 8 0,0-1-8 16,1-1 9-16,-3-3-9 0,2 1 9 0,-2-1-10 16,2 0-7-16,-1-1 23 0,-1 0-24 0,2-1 23 15,-2 0-5-15,2 2-9 0,-1-2 9 16,1-1-8-16,1 1 7 0,0-1-6 0,-1-1 6 16,1-1-6-16,1-1 6 0,-1-1-7 0,2-2 7 15,0 1-7-15,1-1-9 0,0-2 24 0,-1 0-23 16,0-2 24-16,-1-2-10 0,0-3-5 0,0-1 5 15,2-1-6-15,-2-1 7 0,1-1-8 0,-1-1 7 16,0 1-4-16,0-1 2 0,-1 1-3 16,1 2 5-16,0 0-5 0,-2 1 4 0,1-1-2 15,-1 1 2-15,-1 2-4 0,1-2 5 16,0 1-5-16,-2 1 6 0,0-3-5 0,2-2 3 16,-2-1-3-16,1-2 3 0,3-18-4 0,-5 28-14 15,5-28 14-15,-4 17-13 0,4-17 15 0,0 0 0 16,0 0 13-16,0 0-14 0,0 0 0 0,0 0 2 15,0 0-2-15,0 0 1 0,0 0 14 16,0 0-14-16,0 0-1 0,0 0 2 0,0 0-1 16,0 0 0-16,0 0 0 0,0 0 0 0,0 0 1 15,0 0 0-15,4 16-1 0,-4-16 1 0,0 0-1 16,0 0 0-16,0 0-2 0,0 0 1 0,0 0 0 16,0 0-3-16,0 0-6 0,0 0-9 0,0 0-11 15,0 0 2-15,-3-20-54 0,-3-4-7 16,6 24-149-16,1-34-321 0,4-1 13 0,5 6 283 15</inkml:trace>
  <inkml:trace contextRef="#ctx0" brushRef="#br0" timeOffset="23207.2514">2413 7556 91 0,'0'0'22'0,"0"0"-5"0,0 0 35 0,0 0 64 16,0 0 43-16,0 0 11 0,0 0-10 0,0 0-73 16,0 0-23-16,0 0-28 0,0 0-8 15,0 0-10-15,0 0-3 0,0 0-5 0,0 0-2 16,0 0-2-16,0 0 1 0,18-5-2 0,-18 5 1 16,0 0-2-16,24 8-1 0,-24-8 0 0,22 6 1 15,-22-6 2-15,28 6 21 0,-28-6 5 16,35 2 4-16,-15-2-3 0,4 0-16 0,-1-1-3 15,4 0 0-15,-2-1-1 0,2 2-1 0,0-1-2 16,1 1-2-16,0 0 0 0,2 0 1 16,-2 1 1-16,3 1 2 0,-1-1 1 0,3 1-1 15,-2 1-3-15,4 0-1 0,-1 1-3 0,1 0-1 16,1-1 0-16,3 1-1 0,1-2-1 0,3 2 1 16,2-3 0-16,4-1 0 0,0-2 2 0,4-2 5 15,3-2 3-15,3 1 0 0,3-2-1 0,4 0-6 16,0-2-2-16,2 1-3 0,-1 0 2 0,1 0-2 15,-1 2 1-15,-2-1-2 0,5 1 2 16,-2 1-3-16,-1 0 4 0,1 1-2 0,0 2-1 16,-1 0 0-16,-2-1 0 0,1 2-1 15,-3 0 2-15,1-1 1 0,1 2 0 0,1-1-1 16,0 0 0-16,3 1 0 0,-1-2 0 0,2-1-1 16,1 1 2-16,-2-2-2 0,-1-1 2 0,2 0 0 15,2-1 0-15,-2 2-1 0,3-2 0 16,-1 1-2-16,-2 0 3 0,0 1-3 0,-2 1 2 15,-4-1-1-15,-1 2 1 0,-1 0 1 0,-2 2-1 16,0 0 0-16,-4 2-1 0,0 0-1 0,-4 0 1 16,-1 3 0-16,-2 0-1 0,-3 0 1 0,-2 1-1 15,-2 0 1-15,1 1 0 0,-3-1 1 16,0 2 0-16,-1-1 1 0,0 0-4 0,-2 0 3 16,0-1-1-16,-1 0 0 0,0 0 0 15,-2-1 0-15,0 0-1 0,-1-2-6 0,-1 1-20 16,-5-6-24-16,7 8-38 0,-13-13-62 0,14 15-71 15,-14-7-166-15,-2-8-31 0,12 13 255 0</inkml:trace>
  <inkml:trace contextRef="#ctx0" brushRef="#br0" timeOffset="24066.6271">2893 7956 268 0,'0'0'96'0,"0"0"-41"0,0 0 4 0,0 0 2 16,0 0 5-16,0 0 0 0,0 0-1 15,23-8-3-15,-23 8-4 0,18 0-5 16,-18 0-11-16,25 0-9 0,-8 1-7 0,-17-1-4 15,32 1-3-15,-12-1-3 0,1 2-3 0,2-1-4 16,2-1-3-16,2 0-1 0,2 1 0 0,0-2 2 16,5 2 5-16,0-2 9 0,4 1 2 0,0-3 2 15,3 2-6-15,-1-2-4 0,4 1-3 0,0-1 1 16,2 2 2-16,-1-3 5 0,5 4 1 0,-3-4-1 16,3 4-3-16,3-2-4 0,0 2 0 15,-2-1-2-15,4 1-2 0,-4-2 2 0,4 2-1 16,-1-1 1-16,5 0 1 0,0-1 0 15,3 0-1-15,0-1 0 0,5 0-2 0,-1-2 2 16,2 1-2-16,1-2-1 0,1 1-3 0,3-1 2 16,-2 0-3-16,4 1 2 0,0 0-3 0,-1 0 1 15,3 0-2-15,-2-1-1 0,-2 1 0 16,-1 2 2-16,0-2-3 0,-1 1 3 0,0 0-2 16,-3 1-1-16,-1 1 0 0,-3 0 1 0,-2 1 0 15,-3 1-1-15,-2 0 0 0,-1 0 1 0,-1 1 0 16,-4 1 1-16,1-1-1 0,-3 0-1 0,-1 2 1 15,1-2-1-15,-3 1 0 0,0 1 1 0,-3-2-3 16,-1-1 2-16,0 0 0 0,-2 0-1 16,-1-1 2-16,0-1 0 0,0 0 0 15,-2-2 2-15,1 1-2 0,0-1 2 0,-2-2-5 16,-2 1 3-16,0-1 0 0,-2-1-1 0,-2 1-1 16,0 0 2-16,-4 0-2 0,-1 0 0 0,-3 1-4 15,-5 1-12-15,-17 4-15 0,25-3-35 0,-25 3-49 16,0 0-84-16,0 0-222 0,0 0-55 0,0 0 254 15</inkml:trace>
  <inkml:trace contextRef="#ctx0" brushRef="#br1" timeOffset="38764.0125">4242 1994 516 0,'0'0'80'15,"0"0"-64"-15,0 0-10 0,0 0 3 0,0 0 5 16,0 0 7-16,17-9 1 0,-17 9-3 0,0 0-6 15,0 0-2-15,0 0 0 16,13-22 4-16,-13 22 4 0,0 0 10 0,0 0 10 16,0 0 14-16,0 0 7 0,0 0 3 0,0 0-1 15,0 0-8-15,0 0-2 0,0 0-3 0,0 0-4 16,0 0-3-16,0 0-10 0,0 0-9 0,0 0-1 16,0 0-6-16,0 0 1 0,0 0-1 0,0 0-5 15,0 0-6-15,0 0-4 0,0 0-1 0,0 0-1 16,0 0 1-16,0 0-4 0,1 31 5 15,-1-11-3-15,0 5 0 0,-1 3 7 0,-3-3-8 16,2 3 8-16,-3 1-6 0,-1 1 10 0,-3 2-1 16,3 2 10-16,-3-2-6 0,3 3 4 0,-2-4-11 15,2-1 3-15,3-5-8 0,0-1 5 0,2-1-9 16,2 0 6-16,2 0-6 0,1-1 5 16,2 1-5-16,1-1 6 0,-1 2 16 15,0-1-32-15,-1-1 32 0,-1 1-32 0,0-3 11 16,-1 2 6-16,-1 0-5 0,0 0 6 0,-2 1-7 15,0-2 6-15,-1 0-6 0,-1-1 6 0,-2 0-3 16,2-1 5-16,-2-1-4 0,0 0 4 0,1-1-6 16,3-17 3-16,-6 29-3 0,6-29 4 0,-3 22-4 15,3-22 2-15,-2 20-2 0,2-20 1 0,-1 18-1 16,1-18 2-16,1 18-2 0,-1-18 3 16,1 19-3-16,-1-19 4 0,1 23-4 0,-1-23 3 15,1 30-4-15,-1-11 3 0,0-1-3 0,-1-1 4 16,0 1-5-16,-1 1 5 0,-1 0-6 15,1 2 6-15,-1-3 17 0,0 0-32 0,0-1 34 16,3-17-31-16,-6 29 14 0,6-29 5 0,-6 22-5 16,6-22 1-16,0 0-4 0,-2 22 1 0,2-22-2 15,0 0 0-15,0 0-1 0,0 0 1 16,0 0 1-16,0 0 1 0,0 0 0 0,0 0 0 16,1 17-2-16,-1-17 1 0,0 0-2 0,0 0 0 15,0 0 0-15,0 0 0 0,3 19 0 0,-3-19 1 16,0 0-1-16,0 0 2 0,-1 21-3 0,1-21 2 15,0 0 1-15,-3 19 3 0,3-19 0 0,0 0 2 16,0 0-2-16,-5 18 2 16,5-18-1-16,0 0 2 0,0 0-2 0,-5 21 0 15,5-21-1-15,0 0 1 0,-5 26-3 0,5-26 1 16,-6 22-3-16,6-22 4 0,-6 28-4 0,6-28 5 16,-4 30-3-16,4-30 2 0,-5 32-4 0,5-32 3 15,-6 26-3-15,6-26 2 0,-3 22-3 0,3-22 3 16,-2 18-3-16,2-18 3 0,0 0-2 0,0 0 0 15,-1 17 0-15,1-17 0 0,0 0 1 16,0 0 0-16,0 0-1 0,0 0 1 0,0 0-1 16,0 0 1-16,0 0 0 0,0 0 0 0,0 0-1 15,0 0 1-15,0 0 0 0,0 0-1 0,0 0-1 16,0 0 1-16,0 0 0 0,0 0 1 16,-2 17 0-16,2-17 1 0,0 0-3 0,-8 20 3 15,8-20-3-15,0 0 2 0,-8 19-1 0,8-19 1 16,0 0-1-16,-6 17 1 0,6-17-2 15,0 0 1-15,0 0-1 0,0 0 2 0,-5 18-2 16,5-18 3-16,0 0-2 0,0 0 0 0,0 0 0 16,0 0 0-16,0 18 0 0,0-18 1 0,0 0-2 15,0 0 2-15,0 0-2 0,0 0 1 0,2 18-1 16,-2-18 2-16,0 0 0 0,0 0 0 0,0 0-1 16,0 0 0-16,0 0 0 0,0 17 2 15,0-17-2-15,0 0 1 0,0 0 0 16,0 0-2-16,0 0 1 0,0 0 0 0,0 0-1 15,0 0 1-15,0 0-1 0,0 0 2 0,0 0-1 16,0 0 0-16,0 0 0 0,0 17 1 0,0-17-1 16,0 0 1-16,-3 18-1 0,3-18 0 0,0 0 16 15,-6 24-33-15,6-24 33 0,-5 21-33 0,5-21 16 16,-6 19 2-16,6-19-2 0,0 0 2 16,-6 22-2-16,6-22 1 0,0 0 1 0,0 0 1 15,0 0-3-15,-2 18 2 0,2-18-3 0,0 0 2 16,0 0-1-16,0 0 2 0,3 21-1 0,-3-21 1 15,0 0-1-15,0 0 1 0,4 22-1 0,-4-22 0 16,0 0 0-16,0 20 0 0,0-20-1 16,0 0 1-16,0 19 0 0,0-19 2 0,0 0-2 15,0 0 5-15,0 0 1 0,0 0 1 16,0 0 0-16,0 0-3 0,0 0-1 0,0 0-2 16,0 0 1-16,0 0 0 0,0 0 0 0,0 0 1 15,0 0-2-15,0 0 0 0,0 0 0 0,0 0 0 16,0 0 1-16,0 0-1 0,0 0 0 0,0 0-1 15,0 0-2-15,0 0 3 0,0 0-3 0,0 0 1 16,0 0 2-16,0 0-3 0,0 0 4 16,0 0-1-16,0 0-1 0,17 7 1 0,-17-7-1 15,0 0 0-15,18-3 0 0,-18 3-1 0,0 0 1 16,22-3 0-16,-22 3 2 0,20-3-1 16,-20 3-1-16,22-4 1 0,-22 4-1 0,27-6 0 15,-27 6 0-15,29-6 0 0,-29 6 0 0,32-5-2 16,-15 3 3-16,0 1-1 0,1-1 2 0,0 2-3 15,1 0 1-15,0 0 0 0,2 0 0 16,-1 0 0-16,3 2-1 0,1-1 0 0,-1 0 0 16,0-1 2-16,1 0 0 0,2-1 0 0,2-2-1 15,-2 2 0-15,5-2 0 0,-2-1-1 0,1 1 1 16,1 0-1-16,0-1 1 0,2 2 0 0,1-2 0 16,2 2 0-16,-2-1 0 0,0 1 1 0,0 1 0 15,0 0-1-15,1 1 1 0,-1-2-1 16,3 2-1-16,-5 2 1 0,2-2 0 15,-3 1 0-15,0 0 1 0,0 0-1 0,-1 0 0 16,1-1 0-16,0 0-1 0,1-1 1 0,1 0-1 16,1 0 0-16,1 0 2 0,2-3-1 0,-1 0 0 15,2-1 0-15,1-1 0 0,0 0-1 0,1 0 2 16,0-1-3-16,0 0 3 0,-1 0-3 0,0 0 2 16,-1 0-2-16,0 1 2 0,-1 1-1 15,-1 0 3-15,1 2-2 0,-3 0 2 0,-1 1-2 16,-3 1-1-16,-3 1 0 0,-3 1-8 0,-4-1-2 15,-3 4-6-15,-17-4-5 0,24 3-2 0,-24-3-8 16,0 0-15-16,0 0-2 0,24 5-53 16,-24-5-16-16,0 0-74 0,0 0-166 0,3-33-97 15,-3 33 141-15,3-35 314 0</inkml:trace>
  <inkml:trace contextRef="#ctx0" brushRef="#br1" timeOffset="44821.0643">6691 3402 850 0,'0'0'113'0,"-9"-22"-99"0,9 22-13 16,0-22 1-16,0 22 9 0,3-19 21 0,-3 19 12 16,0 0 14-16,0 0-4 0,0 0-8 0,0 0-12 15,3-17-7-15,-3 17-5 0,0 0-3 0,0 0-2 16,0 0-5-16,0 0-8 0,0 0-7 0,0 0-1 15,0 0-1-15,5 19 7 0,-5-19 3 0,10 26 5 16,-4-6 0-16,5 7 11 0,-2 1-4 0,3 8 8 16,-3 2-15-16,1 3 1 0,1 2-14 15,0 3 8-15,-1 1-12 0,1 2 12 0,0 2-13 16,-3-2-4-16,2 1 24 0,0-2-24 0,-2-3 27 16,1-3-10-16,0-6-10 0,1-5 8 15,0-6-7-15,1-7 5 0,-11-18-5 0,24 26 3 16,-24-26-2-16,24 6 2 0,-24-6 4 0,21-10 1 15,-21 10 7-15,23-31-3 0,-12 3 3 0,4-9-9 16,-2-6 8-16,2-5 5 0,-1-6-14 16,3 4 35-16,-4-5-15 0,1 6 14 0,-5-5 10 15,-1 5-20-15,-4-6 4 0,-1 2-21 0,0-4 5 16,1 2-16-16,-1 3 9 0,1 1-12 0,1 5-10 16,0 7 20-16,1 9-39 0,-4 5 14 0,-2 25-46 15,4-28-52-15,-4 28-92 0,0 0-209 0,0 0-81 16,24 13 169-16</inkml:trace>
  <inkml:trace contextRef="#ctx0" brushRef="#br1" timeOffset="45309.0144">7424 4027 973 0,'0'0'89'0,"0"0"-22"0,0 0 3 16,-17-2-2-16,17 2-11 0,0 0-16 0,-22 24-7 16,22-24-2-16,-20 24 5 0,20-24 1 0,-22 28 0 15,22-28-7-15,-22 31-1 0,12-14-10 16,4 0-2-16,6-17-10 0,-10 31-2 0,10-31-7 16,-1 22 1-16,1-22-4 0,0 0 1 0,13 20-1 15,-13-20 1-15,19 5 1 0,-19-5 0 0,31-3 3 16,-10 1-1-16,-2-2 1 0,2-1 0 0,2 3 1 15,-2 0-1-15,-3 0 0 0,-18 2 0 0,28 3-1 16,-28-3 1-16,0 0-1 0,21 15 1 0,-21-15-1 16,3 17 2-16,-3-17 0 0,-1 23 3 15,1-23-3-15,-13 29 2 0,13-29-4 0,-22 32 4 16,22-32-4-16,-29 31 2 0,29-31-3 0,-28 22 1 16,28-22-10-16,-23 12-11 0,23-12-33 0,-17-1-54 15,17 1-104-15,0 0-271 0,0 0-31 0,-6-25 249 16</inkml:trace>
  <inkml:trace contextRef="#ctx0" brushRef="#br1" timeOffset="46890.8282">6991 2985 884 0,'-20'11'86'0,"20"-11"-24"0,-26 1-9 16,26-1-2-16,-22 0 2 0,22 0-2 0,-21 0-6 15,21 0-12-15,-20-1-9 0,20 1-11 0,-20 1-3 16,20-1-4-16,-19 2-1 0,19-2-3 16,-20 7 1-16,20-7-3 0,-21 11 2 0,21-11 0 15,-25 17 2-15,25-17 1 0,-27 22 3 0,27-22 0 16,-30 28 4-16,13-12 0 0,2 2 5 0,0-1-3 16,0 2 4-16,0 0-5 0,1 2 3 0,-2 0 12 15,3 1-16-15,-1 1 13 0,1 2-33 0,0-2 14 16,0 3-10-16,0-3 12 0,2 3 8 0,0-2-7 15,1 0 3-15,2-1-9 0,2 1 3 16,-2 0-8-16,1 2 6 0,1 0-5 16,0 1 6-16,-1 2-6 0,1-1 6 0,-3-2-7 15,2 2 6-15,-2 0-5 0,0 0 8 0,-1 1-6 16,0 0 7-16,-2 0-4 0,1 2-10 0,-2-2 30 16,2 3-28-16,-3-4 27 0,3-1-10 0,0-1-7 15,3-2 5-15,-2-2-5 0,4-3 2 0,0-2-6 16,6-17 2-16,-5 30-4 0,5-30 2 15,0 29-4-15,0-29 3 0,5 28-3 0,-5-28 3 16,11 32-2-16,-11-32 2 0,15 32-2 0,-7-15 3 16,1 0-4-16,0 0 4 0,1 0-5 0,1 1 5 15,-1 1-5-15,-1 1 5 0,1 0-3 16,-1 0 3-16,-1 0-4 0,-1 1 4 0,1 1-4 16,-1-2-12-16,-1 1 29 0,1-1-30 15,2 0 29-15,-2 1-12 0,1-2-4 0,0 0 4 16,2-2-3-16,-10-17 3 0,19 30-3 0,-8-13 3 15,-11-17-4-15,27 29 5 0,-27-29-5 0,29 25 4 16,-12-11-3-16,0 0 2 0,1 0-2 0,1-2 3 16,-2 0-4-16,1 1 3 0,0-1-3 0,3 1 4 15,-2 0-3-15,2-1 2 0,0-1-3 0,-2-2 3 16,2 0-3-16,-1-1 2 0,2-2-1 16,0 0 1-16,1 0-1 0,2-2 2 0,-1-2-2 15,4 1 1-15,1-3-1 0,2 0 0 16,0-1 1-16,0-2 0 0,1 1 0 0,1-2 0 15,1-1 0-15,-1 0-1 0,0 1 2 0,-1-1-2 16,0 0 2-16,0 1-1 0,-3 1-1 0,0-1 1 16,-1-2-1-16,0 0-1 0,-1 0 3 0,1-3-2 15,0 0 2-15,-1-2-2 0,2-4 3 16,-1 1-3-16,1-4 3 0,-1-2-4 0,1-1 5 16,1-2-5-16,0-2 5 0,2 0-5 0,-1-2 5 15,0 0-6-15,-2-1 6 0,0 0 10 0,0 1-26 16,-2 1 28-16,-2 0-28 0,-3 2 12 0,-3 1 5 15,-2 0-6-15,-4 1 5 0,0 2-4 0,-2 0 5 16,0 1-5-16,-3 1 3 16,-1 0-2-16,-2 0 3 0,-3 0-3 0,1-2 4 15,-2 0-5-15,-2-1 5 0,1 1-4 0,-3-2 4 16,1 1-5-16,-1 1 4 0,1-3-4 0,-2 0 4 16,1-1-3-16,-2-3 5 0,0-1-7 0,0 0 6 15,0-1 9-15,0 1-26 0,0 1 27 0,0-2-27 16,2 1 12-16,-3-1 4 0,1 0-6 0,1 2 7 15,-1 2-6-15,1-1 8 0,-3 3-5 16,3 0 8-16,-1 2-5 0,-3-2 4 0,1 2-7 16,0-1 4-16,-3 2-5 0,-1-1 3 0,1 2-4 15,-2 1 3-15,0 0-2 0,0-1 2 0,-1 0-4 16,0 0 4-16,0-1-3 0,-2 1 4 16,1 0-5-16,-1-1 5 0,-1 0 0 0,1 2-12 15,0-1 29-15,-1 1-27 0,2 1 24 0,-2-1-11 16,16 18-2-16,-31-31 5 0,31 31-3 15,-29-26 2-15,29 26-4 0,-31-23 1 0,14 13-5 16,-3-1 2-16,2 1-1 0,-2 0 0 0,0 1-1 16,1 0 1-16,0 2-2 0,0 0 2 0,-1-1-1 15,1 1 2-15,-1 1-2 0,0 0 3 0,-2 1 0 16,-1-1 2-16,2 3-2 0,-2-1-1 0,0 1 0 16,0 2-2-16,-2 1 0 0,0 1 0 15,-1 2 1-15,-1 2-1 0,1 1 0 16,-4 2-2-16,1 2 2 0,0 2-2 0,-1 1 1 15,-3 2-1-15,1 2 1 0,-1 1-10 0,1-1-5 16,2 0-11-16,2-6-13 0,9 2-21 0,-4-12-22 16,23-1-89-16,-25 3-201 0,25-3-179 0,0 0 3 15,15-31 529-15</inkml:trace>
  <inkml:trace contextRef="#ctx0" brushRef="#br1" timeOffset="48406.5084">8057 4113 754 0,'0'0'128'0,"0"0"-35"0,-25 1-18 0,25-1-11 15,0 0-1-15,0 0-6 0,0 0-8 0,0 0-12 16,0 0-12-16,0 0-11 0,0 0-6 0,0 0-2 16,0 0 0-16,0 0 1 0,0 0 9 15,0 0 8-15,0 0 6 0,0 0 2 0,0 0-1 16,0 0-6-16,17-2-5 0,-17 2-3 0,0 0-3 15,21-3-1-15,-21 3-1 0,18-1-3 16,-18 1-3-16,26-1-3 0,-26 1-2 0,28-1-1 16,-28 1 1-16,29-3-1 0,-29 3 2 0,30 0-2 15,-13 0 0-15,0 0 0 0,2 0 0 0,-1 0 0 16,0-1 1-16,2 1 0 0,-2-2 0 16,0-1-1-16,0 2 1 0,2-2-1 0,-1 0 0 15,2 1 0-15,0-2 2 0,-1 0-2 0,1 0 1 16,0 0-1-16,3-1 1 0,-1 0-1 0,0-1 1 15,3 1-1-15,-3 2 1 0,2-1 0 0,-2 1-1 16,0 0 1-16,2 1-1 0,-3 0 0 0,0 2 1 16,-1 0-1-16,0 2 1 0,1-2-1 15,0 2-1-15,1-1 2 0,-1 2-1 16,1-1 0-16,3-1 1 0,-2 2 0 0,0-1-2 16,1-1 3-16,0 2-2 0,-1-1 1 0,2-1-2 15,-1 1 1-15,2 0 0 0,1-1 0 0,0 0 2 16,0-1-2-16,0 0 1 0,0 0-1 0,0 0 1 15,-1 0 0-15,0-1 1 0,-2 1 2 0,-1-1 1 16,1 1 2-16,-2-1-1 0,-1 1-1 16,-2-1-2-16,0 1-1 0,-1-2 0 0,0 1-1 15,-19 1 0-15,31-1 0 0,-31 1-1 0,28-1-1 16,-28 1 2-16,23-1-1 0,-23 1 0 0,22 0-1 16,-22 0 1-16,22-2-1 0,-22 2 1 0,23 3 0 15,-23-3 0-15,21 2 0 0,-21-2 0 16,18 0 0-16,-18 0-1 0,0 0 0 0,23 1 1 15,-23-1 0-15,0 0 1 0,0 0 0 16,18-1 0-16,-18 1-2 0,0 0 2 0,0 0 0 16,0 0 0-16,0 0 0 0,0 0 1 0,0 0-1 15,0 0 1-15,0 0 0 0,0 0 3 0,0 0 4 16,0 0 4-16,0 0 0 0,0 0-1 0,2-18-5 16,-2 18-2-16,0 0-4 0,-3-25 1 0,3 25-2 15,-1-22 1-15,1 22-1 0,2-28 2 16,-2 28-3-16,4-35 3 0,-2 16 10 0,2-3-27 15,-1 0 27-15,-1-1-27 0,2 0 14 0,-2-1 4 16,1-1-6-16,-1-1 7 0,0 1-7 16,0-2 7-16,-1 2-7 0,1-2 7 0,-1-1-6 15,2-1 5-15,-2-1-5 0,2 0 5 0,-2 1-5 16,0 0 5-16,0-1-7 0,2-1 7 0,-3 0-7 16,2-1 8-16,-1-1 10 0,0-1-27 15,2 1 26-15,-1-2-25 0,2 1 8 0,-2-1 8 16,2-1-7-16,-1 2 6 0,0-1-6 0,2 1 7 15,0-1-7-15,0 0 7 0,-3 1-8 0,1 0 9 16,-1 2-8-16,-1 0 7 0,0 1-7 0,-1 0 5 16,2 1-4-16,-4 1 4 0,2 1 14 0,-1 0-28 15,1 1 28-15,-1 0-24 0,0 0 9 16,0 1 7-16,-1 0-6 0,1 1 1 16,0 0-4-16,0-1 3 0,0 3-4 0,1-2 5 15,0-2-5-15,-2 2 5 0,2-2-5 0,0 2 5 16,0-1-6-16,2 2 5 0,-2-1-4 0,1 2 4 15,0-1-5-15,0 1 6 0,0 0-5 0,1-3 5 16,-2 1-5-16,1 1 3 0,-1 1-4 0,1 5-25 16,0 0 35-16,2-1-33 0,-3 19 33 15,1-32-3-15,-1 32-6 0,1-27 5 0,-1 27-3 16,0-22 1-16,0 22-3 0,-1-20 3 0,1 20-2 16,-1-20 2-16,1 20-3 0,-2-24 3 0,2 24-3 15,2-25 2-15,-2 25-1 0,1-27 4 16,-1 27-5-16,1-28 5 0,-1 28-4 0,0-23 2 15,0 23 1-15,0 0-1 0,0 0 1 0,-1-16-1 16,1 16-2-16,0 0-1 0,0 0-1 16,0 0-6-16,0 0-8 0,-3 18-22 0,3-18-32 15,0 0-40-15,0 0-84 0,4 21-177 0,2-4-166 16,-6-17 111-16,17 27 427 0</inkml:trace>
  <inkml:trace contextRef="#ctx0" brushRef="#br1" timeOffset="50429.6822">1809 7036 661 0,'0'0'68'0,"0"0"-28"16,0 0-2-16,0 0 10 0,0 0 20 0,0 0 10 15,0 0-6-15,0 0-10 0,0 0-16 0,0 0-12 16,0 0-4-16,0 0 0 0,0 0 4 0,0 0-1 16,0 0-5-16,0 0-9 0,0 0-6 15,0 0-5-15,0 0-4 0,0 0-1 0,0 0-2 16,0 0 3-16,0 0 5 0,-3 23-14 0,3-23 16 16,5 24-17-16,-5-24 15 0,4 35 3 0,-4-13-3 15,2 2 5-15,-2 2-9 0,0 2 3 0,-2-1-7 16,1 5 5-16,0 0-9 0,-1 1 7 0,0 2-8 15,1 1 10-15,1 2-9 0,-1 1 8 0,2 2-7 16,-1-1 7-16,1 1 11 0,2 1-27 16,-1-2 25-16,2 4-24 0,-1-2 7 0,1 3 9 15,0-2-9-15,-2 1 8 0,2-1-9 0,0 1 10 16,0-2-11-16,1 0 10 0,0 0-9 0,0-3 10 16,0 1-8-16,0 1-8 0,-2-2 31 0,3 2-27 15,-2-2 29-15,2-2-11 0,0 1-13 0,-1-1 9 16,0 1-11-16,1-1 11 0,-1 2-10 15,-1 2 9-15,0 0-9 0,1 1 8 16,-1 0-9-16,0-1 9 0,-3 4 8 0,1-2-23 16,-1 2 26-16,1 2-22 0,-2-1 12 0,0 0 11 15,0-2-11-15,0-1 8 0,-2-2-15 0,2 2 9 16,0-4-9-16,2 0 9 0,-1 0-10 16,-1-3 9-16,1 2-12 0,-1-2 10 0,0-2 9 0,1 1-28 15,-1-1 28-15,0 2-26 0,0 2 9 16,0 1 7-16,2 1-7 0,-2 1 7 0,-2-1-7 15,1 1 8-15,-1 1-9 0,-1-2 8 16,1 2-8-16,1 0 9 0,-2 2-6 0,1 0 13 16,-2-4 11-16,2 3-23 0,-1-5 21 0,1 1-27 15,-2-1 4-15,3-3 7 0,-2 0-8 0,2-3 7 16,0-1-6-16,0 0 6 0,2-2-7 0,-1-2 5 16,2-3-5-16,0-4 4 0,1 1-4 15,0-4 5-15,0 0-6 0,-3-17 5 0,9 26-4 16,-9-26 3-16,7 21-1 0,-7-21 1 0,0 0-2 15,11 21 1-15,-11-21 0 0,0 0-1 0,0 0 1 16,0 0 1-16,0 0-2 0,0 0 2 0,0 0-1 16,0 0 1-16,0 0 2 0,0 0-1 15,0 0 1-15,0 0 1 0,0 0 2 0,0 0 1 16,0 0 4-16,0 0 1 0,0 0 1 16,0 0 0-16,0 0-3 0,0 0-3 0,0 0-3 15,0 0-1-15,0 0-1 0,0 0-1 0,0 0-1 16,0 0-1-16,0 0 1 0,0 0-1 0,0 0-1 15,0 0 1-15,0 0-3 0,0 0 1 0,0 0-2 16,0 0 1-16,0 0 1 0,0 0 0 0,17 8 2 16,-17-8 0-16,0 0 1 0,17 2 0 15,-17-2 0-15,0 0 0 0,23 5 1 0,-23-5-1 16,22 4-1-16,-22-4 1 0,25 4-1 0,-25-4 1 16,30 2 0-16,-12-1 0 0,2 0-1 15,2-1 1-15,1 0-1 0,1 0 1 0,3-1 0 16,2-1 0-16,1-1 1 0,3 1-1 0,1 0 1 15,1-3-1-15,3 1 0 0,1-1-1 0,1 0 1 16,2-1-1-16,-1 0 0 0,3 0 0 16,-1 0 1-16,1 0-1 0,1 0 1 0,1 2-1 15,1 0 1-15,0 0 0 0,1 0 2 0,1 2-2 16,1-2 1-16,0 2-2 0,-1 1 1 0,-2 1 1 16,2 1-1-16,-2 0 0 0,2 2 0 0,-4 0 0 0,1 1-1 15,-1-1 2-15,1 1 0 0,2 0 1 16,-2-1-1-16,3 0 1 0,-2-1-2 15,2-1 0-15,2 1 0 0,-1-2 2 0,-1-2-1 16,1 0 0-16,1-2-1 0,-1-1 0 0,1-2 0 16,2 0 2-16,-2-2 1 0,2 2-2 0,-2 1 2 15,0-1-3-15,-2 2-2 0,-4-2-16 0,-1 2-15 16,-8-3-17-16,2 6-22 0,-11-6-6 0,4 10-20 16,-14-11-34-16,11 16-66 0,-28-7-86 0,17-15-195 15,0 21 74-15,-17-6 405 0</inkml:trace>
  <inkml:trace contextRef="#ctx0" brushRef="#br1" timeOffset="51445.3336">5503 9560 835 0,'-36'-23'136'0,"36"23"-48"0,-21-11-10 15,21 11-7-15,-24-6-22 0,24 6 8 16,-24 1-38-16,24-1 3 0,-29 8 6 0,12-2-24 15,-4 2 16-15,2 3-34 0,-2 2 22 0,-1 4-10 16,-2 0 23-16,1 6 10 0,-5-2-2 16,3 7 6-16,-4-4-5 0,5 4 2 0,-5-1-11 15,3 2 3-15,-1-1-12 0,4 5 4 0,-2-2-7 16,1 3 7-16,-2-1-8 0,2 1 8 0,-2-2-8 16,3 1 7-16,0 0-11 0,1-2 5 0,0-2-9 15,1 1-9-15,2 1 30 0,0-1-27 0,-1 1 28 16,1 2-12-16,-2-2-6 0,1 2 9 15,0-2-5-15,2 1 7 0,-1-2-7 0,6-1 6 16,1-2-9-16,3-3 2 0,1-2-5 16,2-3 1-16,1-1-4 0,1-1 3 0,2 1-4 15,2 0 4-15,0 2-4 0,1-2 3 0,3 0-4 16,-2 0 6-16,3 2-5 0,0-2 4 0,1 1-3 16,-1 0-16-16,1 2 27 0,1-1-26 0,0 2 26 15,2-2-7-15,-1 1-3 0,2 0 3 16,0-1-5-16,1 2 5 0,0 0-6 0,0 0 7 15,1 0-5-15,0-2 3 0,3-1-2 0,0 2 1 16,2 2-2-16,2-1 2 0,0-3-2 0,3 0 6 16,2-3-3-16,6-1 3 0,-1-2-4 0,4 0 1 15,1-2-4-15,1 0 3 0,4-2-2 16,2 0 1-16,3-2-1 0,2 1 2 0,4-2-1 16,-3-4 0-16,3-1 0 0,3-1 3 15,0-2-1-15,3-2 1 0,2-2 1 0,0-2-6 16,0-1 4-16,2-1-3 0,-5-3 1 0,1 0-1 15,0-4 3-15,-3-1-4 0,1-4 3 0,0-3 1 16,1-3 3-16,1-1-3 0,-4 0 5 0,0-2-10 16,-2-3 6-16,-3-3-7 0,0-2 8 0,-5-5 8 15,-2-4-20-15,-3-3 20 0,-3-4-21 16,-4 0 4-16,-1 2 11 0,-4-2-10 0,-3 2 10 16,-5 2-10-16,-5 0 14 0,-5 4-7 0,-4 2 10 15,-6 2-7-15,-3 1-14 0,-6-1 18 16,-4 0-21-16,-3 0 19 0,-4-1-2 0,-3-1-9 15,-2 3 8-15,-2-1-8 0,-3 2 8 0,-1 1-9 16,-3 3 9-16,0 3-8 0,-4 2 6 0,3 3-4 16,-1 6 3-16,-2 3-3 0,1 5 3 15,-2 4-4-15,-1 3-1 0,-2 4-3 0,-1 4-5 16,0 4-3-16,-2 4-5 0,-1 2-3 0,-1 6-8 16,-4 0-4-16,4 5-12 0,-4-5-15 0,11 7-19 15,-4-13-28-15,17 15-64 0,-12-21-103 0,14 4-245 16,28-8 41-16,-42 10 425 0</inkml:trace>
  <inkml:trace contextRef="#ctx0" brushRef="#br1" timeOffset="52070.397">5229 10142 756 0,'0'0'305'0,"0"0"-144"0,0 0-99 16,0 0-11-16,0 0-8 0,0 0 3 0,0 0-3 15,0 0-7-15,0 0-6 0,0 0-6 0,0 0-7 16,0 0-6-16,0 0 1 0,0 0 2 16,0 0 4-16,0 0 1 0,0 0-4 0,0 0-5 15,0 0-4-15,0 0-3 0,0 0-2 16,0 0-3-16,0 0 0 0,0 0 1 0,0 0 5 15,-1 24 21-15,9-6-33 0,1 5 30 0,1 5-29 16,-2 3 7-16,1 4 8 0,-2 4-8 0,-1 1 7 16,0 2-7-16,-1 1 10 0,0-2-10 0,1-1 9 15,-1-5-8-15,0-3 5 0,1-4-5 16,0-4 4-16,1-3-8 0,-7-21 6 0,16 29-5 16,-16-29 3-16,16 18-1 0,-16-18 0 0,0 0-1 15,23 11 2-15,-23-11 0 0,0 0 1 0,20-8 3 16,-20 8 7-16,19-19 6 0,-19 19-1 0,22-33 5 15,-9 8-13-15,-2-4 4 0,2-1-6 0,1-4 6 16,-1-2-6-16,2-3 7 0,-2-1-8 16,-1 0 5-16,2 2-9 0,-2-1 4 15,-1 2-9-15,0-1 8 0,-2 2 2 0,0 2-24 16,-2 3 24-16,2 1-27 0,-3 6 8 0,1 5 0 16,-2 1-14-16,-5 18-14 0,8-18-6 0,-8 18-23 15,0 0-38-15,0 0-36 0,0 0-53 0,19-3-162 16,-19 3-149-16,0 0 120 0,19 27 387 0</inkml:trace>
  <inkml:trace contextRef="#ctx0" brushRef="#br1" timeOffset="52789.1743">5779 10583 1040 0,'0'0'132'0,"0"0"-61"0,0 0-15 16,0 0-9-16,0 0-1 0,0 0-1 0,0 0-4 16,0 0-8-16,0 0-8 0,0 0-10 0,0 0-6 15,0 0-3-15,0 0 1 0,0 0-1 0,0 0 0 16,0 0-2-16,0 0 1 0,0 0 1 16,0 0 2-16,0 0 4 0,0 0 3 0,0 0 4 15,0 0 3-15,0 0-1 0,3 24-1 0,-3-24-6 16,0 23-3-16,0-23-2 0,-3 34 2 0,-2-14-2 15,1 1 6-15,-2 1-8 0,0 0 9 0,0-3-6 16,0 3-15-16,0-5 30 0,0 1-33 16,6-18 27-16,-8 27-13 0,8-27-2 0,-4 18 0 15,4-18-2-15,0 0 3 0,0 0-2 16,-3 17 0-16,3-17 0 0,0 0-1 0,0 0-1 16,0 0 0-16,0 0-1 0,0 0 0 0,0 0 0 15,0 0 1-15,0 0 1 0,0 0-1 0,0 0 2 16,0 0 2-16,0 0 0 0,0 0 0 0,0 0 0 15,0 0-1-15,0 0-1 0,0 0 1 0,0 0-1 16,0 0 2-16,23-1-3 0,-23 1 0 0,21 0 0 16,-21 0-1-16,25-4 2 0,-25 4-1 15,28-5 0-15,-28 5-1 0,30-7-1 0,-30 7 1 16,32-9 0-16,-32 9 0 0,31-8 0 16,-31 8-1-16,25-5 1 0,-25 5-1 0,21-4 0 15,-21 4 0-15,0 0 0 0,22 3 0 0,-22-3-1 16,0 0 1-16,0 0 1 0,21 6 0 0,-21-6 0 15,0 0 0-15,0 0-2 0,0 0 2 16,0 0-1-16,0 0-1 0,0 0 1 0,0 0 0 16,0 0 0-16,0 0-1 0,0 0 0 0,0 0 0 15,0 0-4-15,0 0-6 0,0 0-9 0,0 0-13 16,17 7-11-16,-17-7-18 0,0 0-30 0,0 0-58 16,0 0-120-16,0 0-276 0,0 0 3 0,0 0 371 15</inkml:trace>
  <inkml:trace contextRef="#ctx0" brushRef="#br1" timeOffset="54117.2989">6685 10530 948 0,'0'0'128'0,"0"0"-48"16,0 0-7-16,-23 11-11 0,23-11-3 0,0 0-10 15,0 0-7-15,0 0-12 0,0 0-9 0,0 0-9 16,0 0-8-16,0 0-5 0,0 0 7 0,0 0 7 15,0 0 8-15,0 0 8 0,17 1 2 0,-17-1-2 16,0 0-3-16,23-6-2 0,-23 6-4 0,24-2-5 16,-24 2-4-16,27-2-4 0,-27 2-3 15,30-1-1-15,-30 1-1 0,33 1 0 0,-16 1-1 16,3 1-1-16,-2 1 0 0,0 1-1 0,3 0 2 16,-1 1 0-16,1 0 1 0,2 0-2 0,2 0 1 15,0 0-2-15,1 0 3 0,0-1-2 0,-1 0 2 16,1-1 0-16,1 0 2 0,0-2-2 15,2 2 4-15,-1-3 3 0,1 0-1 16,-2 1 0-16,1-2-4 0,-2 0-4 0,-2 1 1 16,0-1-2-16,-4 1 2 0,-2 1-1 0,-18-2 0 15,30 4 0-15,-30-4 1 0,22 5-1 0,-22-5 1 16,0 0-1-16,0 0 1 0,18 5 0 0,-18-5 1 16,0 0 1-16,0 0 1 0,0 0 8 0,0 0 2 15,0 0 5-15,0 0 1 0,0 0-4 0,0 0-7 16,0 0-2-16,0 0-5 0,0 0-3 15,0 0 0-15,0 0-1 0,0 0 0 16,-2-17 1-16,2 17 0 0,4-19 2 0,-4 19-4 16,9-33 6-16,-1 11-5 0,-1-3 4 0,1-2-4 15,0-3 5-15,0-2-6 0,0 3 7 0,-1-2-6 16,-2-2 5-16,0 1-5 0,-2-5 5 0,0-1-6 16,-1 0-11-16,2-2 21 0,-1-3-20 0,1-1 21 15,1-3-4-15,0-3-8 0,1 1 8 16,1-2-8-16,2 0 9 0,2-1-10 0,0-1 11 15,0 0-11-15,1 0-5 0,0 1 20 0,0-2-20 16,0 2 19-16,0-1-3 0,-1 1-11 0,1 0 10 16,-2 1-9-16,-1 1 7 0,0-2-8 0,1 0 10 15,0 1-10-15,0-2-6 0,1 2 21 0,0-1-19 16,-2-1 20-16,2 1-5 16,0-2-11-16,1 0 11 0,2 0-11 0,-2 0 10 15,1 1-12-15,-2 5 11 0,0-2-11 0,0 2-3 16,1 1 22-16,-2-1-22 0,1 5 23 0,-3 2-8 15,0 1-10-15,-2 4 9 0,-3-1-7 0,1 2 7 16,-3 0-6-16,-1 0 5 0,0 1-6 0,0 4 6 16,-1 2-6-16,-1 0 6 0,0 1-6 0,0 0 4 15,0-1-2-15,-1 2 4 0,2 1-6 16,-2 0-9-16,3 2 21 0,-1-1-23 0,1 0 27 16,-1 1-11-16,1 0-3 0,0 1 4 0,-1-1-6 15,1 2 4-15,0 1-2 0,0 2 4 16,0 18-5-16,0-31 5 0,0 31-3 0,0-25 1 15,0 25-2-15,-1-21 3 0,1 21-3 0,0-20 2 16,0 20-2-16,0-22 0 0,0 22 0 0,1-23 2 16,-1 23-3-16,1-25 4 0,-1 25-4 15,2-26 3-15,-2 26 0 0,2-24 2 0,-2 24-4 16,1-24 3-16,-1 24-4 0,0-24 3 0,0 24 0 16,-1-24 1-16,1 24-2 0,-3-23 1 0,3 23-2 15,-1-23 2-15,1 23 1 0,-5-27 0 0,5 27-1 16,-3-29-13-16,3 29 11 0,-3-27-13 0,3 27 27 15,0-18-11-15,0 18 11 0,0 0-10 16,0 0-2-16,-2-17 0 0,2 17-1 16,0 0-1-16,0 0 1 0,0 0 0 0,0 0 0 15,0 0 0-15,0 0-2 0,0 0-1 0,0 0-2 16,0 0 0-16,0 0-1 0,0 0 2 0,0 0 1 16,12-19 3-16,-12 19-1 0,12-21 2 0,-12 21-1 15,10-20 0-15,-10 20 0 0,0 0 1 0,9-22-1 16,-9 22 3-16,0 0-3 0,0 0 0 15,0 0-4-15,0 0-3 0,0 0-8 0,0 0-22 16,0 0-6-16,0 0-34 0,-26 15-22 0,22 6-38 16,-15-16-116-16,19-5-268 0,-9 34-5 0,9-34 350 15</inkml:trace>
  <inkml:trace contextRef="#ctx0" brushRef="#br1" timeOffset="55798.7778">10073 6939 640 0,'0'0'184'0,"0"0"-165"0,0 0-2 0,0 0 22 16,8-17 17-16,-8 17 13 0,0 0 6 0,0 0-15 15,0 0-7-15,11-16-11 0,-11 16-6 0,0 0-5 16,0 0-2-16,0 0-3 0,0 0-1 0,0 0-4 16,17-5-2-16,-17 5 2 0,0 0 0 0,0 0 0 15,0 0-1-15,0 0-3 0,20-8-2 16,-20 8 0-16,0 0 0 0,0 0 2 0,0 0-1 15,0 0 0-15,0 0-1 0,0 0-1 0,0 0-2 16,0 0-4-16,0 0-1 0,0 0-3 0,0 0 0 16,0 0 0-16,0 0-2 0,0 0 1 0,0 0-1 15,0 0-3-15,0 0 2 0,18 21-1 16,-18-21 3-16,9 28-3 0,-5-11 4 0,0 2-5 16,0 3 3-16,-2 0 14 0,1 2-30 15,-2 2 31-15,0 2-30 0,-1 2 10 0,0 3 8 16,0 2-9-16,0 1 8 0,0 3-8 0,0 1 8 15,-1 2-8-15,1 0 9 0,-1 0-9 0,-1 1 8 16,1 1-7-16,0-2 6 0,0 2 10 0,1-1-24 16,-1 1 25-16,-1-1-24 0,0 2 5 0,-1 1 11 15,0-1-11-15,-1 2 14 0,1 1-7 16,1 1 12-16,-1-2-8 0,1-2 8 0,0-1-15 16,0 1 8-16,0 2 10 0,0 0-26 0,-1-2 25 15,1 4-22-15,-2-6 4 0,3 2 10 16,-1 0-11-16,-2 1 10 0,0 1-8 0,1 0 10 15,-2 0-10-15,3 0 11 0,-2 0-12 0,-1 1-11 16,0 0 25-16,0 2-20 0,0-4 22 0,1 2-1 16,-1-5-11-16,0 1 5 0,-1 1-9 15,1-1 6-15,0 1-8 0,1 0 11 0,-2-2-11 16,1 0 11-16,-1-1-12 0,1-1-6 0,1-2 21 16,-1 1-22-16,0-3 23 0,1 0-4 0,1-1-5 15,-1 0 9-15,3-2-7 0,-2-1 5 0,2-2-8 16,-1 1 4-16,0-2-6 0,2 0 5 0,-1-1-7 15,0-2 7-15,0 1-5 0,0-2 4 16,-1 3-5-16,-1 1 4 0,-1 1-5 16,0 0-9-16,-2 1 23 0,-1 0-22 0,-1 0 23 15,-2 0-9-15,0 0-5 0,0-2 5 0,2-2-5 16,-1-2 6-16,1-4-6 0,2-1 4 0,-2-4-2 16,8-17 1-16,-8 26-1 0,8-26 1 0,-5 17-2 15,5-17 3-15,0 0-2 0,0 0 1 0,0 0-1 16,0 0-1-16,0 0 0 0,0 0-2 15,0 0 4-15,0 0-1 0,0 0 0 0,0 0 1 16,0 0 0-16,0 0 0 0,0 0 0 0,0 0 1 16,0 0 1-16,0 0-2 0,0 0 1 0,0 0-1 15,0 0 0-15,0 0 0 0,0 0 0 16,0 0 1-16,0 0 0 0,0 0 1 0,0 0 1 16,0 0 0-16,0 0-1 0,0 0-1 0,0 0 0 15,0 0-1-15,0 0-2 0,0 0 1 16,0 0-1-16,0 0 0 0,0 0 1 0,0 0-2 15,0 0 1-15,0 0-1 0,0 0 0 0,0 0 0 16,0 0 0-16,0 0 1 0,0 0 1 0,0 0 1 16,0 0-2-16,18 10 2 0,-18-10-2 0,0 0 1 15,20 0 0-15,-20 0-1 0,17 0 1 0,-17 0 0 16,20 0 1-16,-20 0-2 0,24-4 2 16,-24 4-2-16,30-6 1 0,-13 4 1 0,2-2 0 15,1 0-2-15,1 0 1 0,0 0-1 16,3 0 1-16,0 1 0 0,1 0 1 0,1 0-2 15,1-1 2-15,-2 2-2 0,2-1 1 0,2 1 0 16,0-1 1-16,3 1-1 0,0-2 0 0,0 1-1 16,1-2 1-16,3 0-1 0,1 0 2 0,2-1 0 15,1 1 0-15,2-2-1 0,-1 1 1 16,2 0-2-16,-1-1 2 0,2 1-1 0,-2-2 1 16,0 4-1-16,-1-1 1 0,-3 1-1 0,1 0 1 15,-4 1-1-15,2 2 1 0,-2-1 0 0,-1 2 0 16,0 2 1-16,-4 0-2 0,-1-1 1 0,-4 2-1 15,-2-1 0-15,-4 2-1 0,0-1 2 0,-19-3-1 16,29 5 0-16,-29-5-1 0,18 5-2 16,-18-5-3-16,0 0-2 0,0 0-1 15,0 0 2-15,0 0 1 0,0 0 2 0,0 0-4 16,0 0-8-16,0 0-11 0,0 0-14 0,0 0-17 16,0 0-17-16,0 0-30 0,-15-28-63 0,15 28-132 15,0 0-216-15,5-18 20 0,-5 18 417 0</inkml:trace>
  <inkml:trace contextRef="#ctx0" brushRef="#br1" timeOffset="56970.7003">12159 9474 928 0,'0'0'167'0,"-17"-14"-112"0,17 14-14 15,-24-14 9-15,24 14 0 0,-25-10 0 0,8 2-6 16,17 8-9-16,-29-5-2 0,29 5-7 0,-34-1-4 15,34 1-1-15,-38 6-2 0,18 2 1 0,-3 0-2 16,1 5 3-16,-3 3-1 0,1 3 7 0,-4 2-2 16,0 3-12-16,-4-1 29 0,4 5-32 15,-2-3 26-15,3 6-13 0,-1-2-11 0,2 1 4 16,0-1-8-16,1 1 5 0,2-1-6 16,3-1 6-16,-1 0-5 0,3 0 3 0,1-2-5 15,1 2 3-15,2-3-5 0,2 0 3 0,3-1-5 16,0-1 4-16,2 0-6 0,2-2 4 0,0 0-3 15,1 1 4-15,2-2-4 0,-1 0-11 16,1-1 25-16,1 2-24 0,-2-1 25 0,1 1-9 16,-2 0-3-16,1 0 4 0,0 1-6 0,0 0 3 15,0-2-3-15,0-1 1 0,1 2-2 0,1-2 3 16,0 0-5-16,2 0 4 0,0 0-5 0,1 1 3 16,0 0-2-16,2-1 2 0,-2 1-2 0,2-1 4 15,-1 1-5-15,0-1 4 0,2 0-5 16,-1 1 4-16,1-1-4 0,3-2 5 15,-1 0-3-15,1 0 2 0,-8-17-1 0,25 31 0 16,-25-31-1-16,31 29-14 0,-12-14 14 0,-2 0-14 16,3 0 24-16,2-2-8 0,1-2 8 0,4-4-8 15,1 1-1-15,1-4 1 0,4 1-2 0,2-2 4 16,3-3 0-16,2 0-1 0,2-3 2 0,0 0-4 16,2-2 1-16,2-2 0 0,0-1-1 0,2 1 0 15,2-5-9-15,-5 4 6 0,1-5-4 16,-1 0 21-16,1 3-12 0,0-3 16 0,0 1-15 15,2 1-2-15,-1 0 3 0,1-2-4 0,-3-2 1 16,2 0-2-16,-2-5 3 0,0 1-3 16,-2-3 4-16,-4-1-5 0,-3-2 5 0,-1-3-6 15,-1-3 6-15,-2-3-5 0,-2-1 6 0,1-2-6 16,-4 1 6-16,2 0-7 0,-4 0 6 16,0-1-5-16,-5 3-10 0,-4 2 22 0,-2 0-20 15,-5 3 21-15,-3 0-8 0,-2 1-5 0,-5 1 6 16,-4-2-4-16,-2 0 7 0,-4-2-7 0,-2-1 5 15,-2 0-7-15,-2 0 5 0,-4-3-6 0,-2 3 6 16,-3-3-5-16,-2 1 5 0,-2 2-6 0,-2-2 6 16,-2 0-5-16,-2 4-7 0,1-1 19 0,-2 2-20 15,-2 1 19-15,0-2-5 0,-3 2-5 16,-1 5 4-16,1 3-5 0,0 5 1 16,0 6 1-16,-2 3-3 0,0 4 2 0,-1 6-5 15,-1 3-4-15,0 8-6 0,-3 2-2 0,0 7-8 16,-2-1-3-16,1 7-16 0,-2-4-19 0,11 4 0 15,-5-11-51-15,19 10-10 0,-11-19-64 0,28 16-72 16,-12-7-181-16,22-19-22 0,-4 21 315 0</inkml:trace>
  <inkml:trace contextRef="#ctx0" brushRef="#br1" timeOffset="57455.0793">11885 9957 1169 0,'6'-22'28'0,"-6"22"-20"0,5-25 0 0,-5 25 16 16,4-19 12-16,-4 19 25 0,0 0 12 16,0 0-5-16,0 0-10 0,0 0-22 0,0 0-18 15,0 0-11-15,0 0-2 0,0 0-4 0,0 0 1 16,-20 27 0-16,20-27 1 0,-6 34-3 0,5-14 8 16,0 2-1-16,1 4 10 0,1 0-6 0,1 3 4 15,1 0-4-15,1 2-13 0,3-4 30 16,0 4-30-16,0-2 25 0,3 0-13 0,-2-2-7 15,1-2 6-15,-1-5-6 0,2-3 3 0,-10-17-3 16,18 22 2-16,-18-22-2 0,24 7 2 0,-24-7 1 16,26-5 6-16,-26 5 5 0,29-19-1 0,-15 2 5 15,2-5-9-15,-2-6 1 0,3-3-6 0,2-4-14 16,-4-1 24-16,1-3-27 16,-1 3 23-16,-3-1-8 0,0 1-7 0,-2 6 6 15,-1 0-7-15,0 3 5 0,-2 0-13 0,2 4-5 16,-3 0-16-16,-6 23-15 0,11-35-20 0,-11 35-14 15,10-25-64-15,7 32-140 0,-17-7-200 0,0 0-31 16,17 11 309-16</inkml:trace>
  <inkml:trace contextRef="#ctx0" brushRef="#br1" timeOffset="57783.1827">12494 10151 982 0,'-23'9'203'16,"5"-13"-127"-16,18 4-5 0,-33 3 5 0,33-3-6 15,-34 12-13-15,34-12-21 0,-33 18 10 0,33-18-14 16,-35 30 9-16,20-9 0 0,-1-2-12 0,3 5 1 15,1-2-13-15,3 2 0 0,2-2-9 16,2 0-1-16,4-3-7 0,2-2 2 16,-1-17-5-16,10 29 2 0,-10-29-2 0,22 23 1 15,-5-14-2-15,2-6-7 0,7 0-15 0,2-11-18 16,10 5-21-16,-3-14-26 0,16 14-110 0,-16-21-101 16,13 5-229-16,1 4 34 0,-11-13 438 0</inkml:trace>
  <inkml:trace contextRef="#ctx0" brushRef="#br1" timeOffset="58975.3592">13184 10131 823 0,'0'0'166'0,"0"0"-35"0,-18 1-38 16,18-1 14-16,0 0-15 0,0 0-22 0,0 0-24 15,0 0-19-15,0 0-14 0,0 0-9 16,0 0 4-16,0 0 7 0,0 0 9 0,0 0 4 16,19 6-2-16,-19-6-5 0,22 3-7 0,-22-3-4 15,29 1-1-15,-12 0-3 0,1-1-1 0,-1 0-2 16,3 1-2-16,-2 0 0 0,1 1-2 0,1-1 3 15,-1 0-2-15,0 0 0 0,-2-2 1 16,0 1 1-16,-17 0-1 0,31-4 0 0,-14 2 2 16,-17 2 0-16,30-6 2 0,-30 6-2 15,21-7 0-15,-21 7-2 0,17-9 0 0,-17 9-1 16,0 0 3-16,0 0-2 0,17-11 0 0,-17 11 0 16,0 0 0-16,0 0-1 0,0 0 2 0,0 0 1 15,0 0-1-15,0 0 1 0,0 0 0 0,0 0 1 16,0 0-2-16,0 0 3 0,0 0-1 0,0 0 1 15,0 0 0-15,0 0-1 0,0 0-2 16,0 0-2-16,0 0 1 0,0 0-3 0,0 0 2 16,0 0 1-16,-2-20-2 0,2 20 1 0,0 0 0 15,-1-26-2-15,1 26 3 0,2-21-2 16,-2 21 3-16,3-28-3 0,-3 28 2 0,2-27-3 16,-2 27 4-16,4-26-4 0,-4 26 4 0,2-33-3 15,-1 16 3-15,1-1-4 0,-2 1 4 0,1-1-3 16,-1 0 3-16,0-2-3 0,0-1 4 0,0-2-6 15,0-2 5-15,0 0-5 0,1-2 6 0,0-2-7 16,2 0 7-16,-1-1-8 0,2 0-9 16,1 0 27-16,-2-1-26 0,3 2 27 0,-2-2-9 15,1-2-8-15,-1 1 8 0,-1 0-7 0,1 0 5 16,-2-2-6-16,1 1 7 0,-1-2-8 0,-1 0 9 16,2 0-8-16,-1-2 7 0,-1 0-9 15,1 0 8-15,-1-3-9 0,-1 0-5 0,1 0 25 16,-1-1-27-16,1 0 28 0,1-2-10 0,-1 0-10 15,1-1 10-15,1-3-13 0,-1 1 8 0,0 0-10 16,0 3 11-16,0 0-8 0,-1 3 10 0,1 0-8 16,-1-2 9-16,-2 3 12 0,1-1-25 0,-2 2 27 15,0 3-26-15,1 0 5 0,-3 1 8 16,0 1-8-16,2 0 5 0,0 2-3 16,-2-2 4-16,1-1-6 0,-1 1 8 0,0-1-11 15,2 0 10-15,0 0-7 0,1 0 5 0,1 0-6 16,1-1 7-16,1 1 6 0,0 2-23 0,0-2 24 15,0 0-25-15,0 3 12 0,0-2 7 0,2 3-7 16,-3 1 6-16,2 1-6 0,-1 1 7 0,-1 1-6 16,1 0 5-16,-2 3-5 0,-2 0 6 0,2 3-7 15,-1-1 6-15,0 1-4 0,0 1 2 16,-2 3-1-16,3 16 2 0,-3-32-3 0,3 32 1 16,-4-30-1-16,4 30 3 0,-4-29-5 0,4 29 6 15,-2-29-5-15,2 29 4 0,-1-30-3 16,1 30 3-16,0-29 12 0,0 29-30 0,1-26 31 15,-1 26-32-15,1-23 16 0,-1 23 3 0,0-20-2 16,0 20 2-16,0-19-1 0,0 19 1 16,0-16 3-16,0 16 3 0,-1-21-5 0,1 21 3 15,-2-19-5-15,2 19 1 0,-3-21-2 0,3 21 2 16,-2-19-3-16,2 19 1 0,-4-20 1 0,4 20 0 16,0 0-3-16,-4-20 3 0,4 20-1 0,0 0 2 15,0 0-2-15,0 0 0 0,0 0 0 0,0 0-2 16,0 0 2-16,0 0-3 0,0 0-11 0,0 0-14 15,0 0-10-15,0 0-36 0,0 0-40 16,0 0-59-16,-12 18-235 0,12-18-108 0,0 0 34 16,0 0 482-16</inkml:trace>
  <inkml:trace contextRef="#ctx0" brushRef="#br1" timeOffset="60886.3588">14922 6712 813 0,'-24'-21'141'0,"24"21"-78"16,0 0-1-16,0 0 0 0,-2-19 9 0,2 19 8 15,0 0-5-15,0 0-7 0,0 0-15 0,0 0-16 16,0 0-13-16,0 0-9 0,0 0-6 0,0 0 0 16,0 0-2-16,0 0 5 0,4 21 5 0,-4-21 1 15,6 17-1-15,-6-17-1 0,7 20-7 0,-7-20 1 16,7 24 1-16,-7-24 0 0,9 31-2 0,-4-13 6 16,0 2-7-16,-2 2 5 15,1 2-8-15,0 3 1 0,-3 3-5 0,0 2 3 16,0 3 11-16,-1 0-26 0,-1 2 25 0,0 4-22 15,0 0 9-15,-2 0 10 0,-1 1-7 0,2-2 7 16,0-1-8-16,2 1 7 0,0-1-10 0,1-1 8 16,0 0-10-16,1-1 8 0,0 1-9 0,0-2 9 15,1 2-8-15,-1 1-4 0,0-2 25 16,1 3-23-16,-2-2 28 0,2 0-13 0,-2 2-6 16,1 0 5-16,-1 1-7 0,1 3 7 0,-2-1-8 15,0 1 11-15,-3 1-11 0,1-3 12 0,-2 3-10 16,-1 1-9-16,0-2 25 0,0 1-25 15,1-1 25-15,-1-1-3 0,0-2-12 0,0-1 11 16,1 1-13-16,1 2 5 0,0-2-6 0,0-1 7 16,0-2-8-16,1-1 6 0,-1 0-8 15,2-1 6-15,0 2-6 0,-2-1-7 0,2 0 21 16,-1 0-22-16,1-1 23 0,1 2-7 0,-2 1-4 16,0-3 6-16,1 1-9 0,0 3 8 0,-3-1-7 15,1 2 7-15,0 0-7 0,-1-2 7 0,-1 0-8 16,2-1 6-16,-2 1-6 0,1-4-10 0,-2-1 21 15,1-4-19-15,0 2 19 0,2 3-3 0,-1 1-8 16,0 0 6-16,1-2-5 0,0-1 5 16,1-2-5-16,-1-2 4 0,3-1-6 15,0-1 3-15,0-1-3 0,2-1 4 0,-1-3-4 16,1-1 4-16,1 0-4 0,-2-4 3 0,0-1-2 16,-1-16 2-16,5 27-2 0,-5-27 2 0,4 17-1 15,-4-17 1-15,0 0-1 0,6 17 1 0,-6-17-2 16,0 0-1-16,0 0 1 0,0 0 1 15,7 17-1-15,-7-17 4 0,0 0-3 0,0 0 0 16,0 19-1-16,0-19 1 0,-4 21-1 0,4-21-9 16,-7 24 22-16,7-24-22 0,-8 25 23 0,8-25-12 15,-9 23-1-15,9-23 0 0,0 0-1 0,-6 17 0 16,6-17 0-16,0 0 0 0,0 0 0 0,0 0-1 16,0 0 0-16,0 0 0 0,0 0 2 15,0 0-1-15,0 0 2 0,0 0-1 16,0 0 0-16,4-21-1 0,-4 21 2 0,0 0-2 15,5-21-13-15,-5 21 13 0,0 0-14 0,1-19 14 16,-1 19 3-16,0 0 9 0,0 0-9 0,0 0 9 16,3-19-10-16,-3 19-1 0,0 0 1 0,0 0-2 15,0 0 1-15,0 0 1 0,0 0-2 0,0 0 2 16,0 0-2-16,0 0 0 0,0 0 0 0,0 0 0 16,0 0 0-16,0 0 1 0,0 0-1 15,0 0 0-15,0 0 1 0,0 0 0 0,0 0 0 16,0 0 2-16,0 0-2 0,0 0 0 0,0 0 0 15,0 0-2-15,0 0 3 0,0 0-2 16,0 0 2-16,0 0 0 0,0 0-1 0,0 0 1 16,17-8-2-16,-17 8 0 0,0 0 1 0,0 0 0 15,0 0 0-15,0 0-1 0,0 0 0 16,19 1 1-16,-19-1 2 0,0 0-2 0,0 0 0 16,0 0 0-16,20-1 0 0,-20 1 0 0,0 0 0 15,21 0-1-15,-21 0 0 0,21-2 0 0,-21 2 0 16,28-2 0-16,-28 2 1 0,32-3 0 0,-13 2 0 15,0-2 0-15,1 2 1 0,3-2-1 0,0 0 1 16,0 0-1-16,1 1 0 0,2 0 0 0,-1 0 0 16,2 0-2-16,1 1 2 15,-2 1-1-15,2-1 1 0,-2 1 1 0,1 0-1 16,1 0 1-16,1 1-1 0,0-1 0 0,3 0 1 16,-2 0-2-16,2 0 1 0,3-1 1 0,-1 1 0 15,3-2 1-15,1 2-1 0,-3 0 0 0,1 2 0 16,1-2-1-16,-2 1 1 0,2 0-1 0,-3 0 0 15,0 0 1-15,0 2-1 0,-1-3 0 0,1 1 0 16,-2-1-1-16,1 0 1 0,0 0 0 16,-1-1 0-16,2 1 1 0,0-1 0 0,4-2 1 15,-3 2-2-15,0-1 1 0,0-1 0 0,2 1-2 16,-3-1 2-16,2 2-1 0,0 0 0 0,-4 0 0 16,3 1-1-16,-6-3 1 0,1 3-2 15,-2-1 2-15,-1 0 0 0,-2 1 0 0,-3-1 1 16,-1-1 0-16,-2 2 0 0,-19 0-3 15,31 0 2-15,-31 0-3 0,18 2-4 0,-18-2-2 16,0 0-9-16,0 0 0 0,0 0-4 0,0 0-6 16,0 0-18-16,0 0-23 0,0 0-40 0,0 0-52 15,0 0-122-15,0 0-268 0,-22-17 63 0,22 17 279 16</inkml:trace>
  <inkml:trace contextRef="#ctx0" brushRef="#br1" timeOffset="62105.1483">17721 9394 1083 0,'0'0'71'0,"-25"-26"-21"0,25 26 7 16,-20-24 0-16,20 24 6 0,-18-20-5 0,18 20-10 16,-23-12-4-16,23 12-7 0,-31-8-8 15,13 5-2-15,1 4-7 0,-1 2-3 0,0 2-1 16,-3 1 1-16,0 3 5 0,-3-1-1 0,3 4 2 16,-2-3-5-16,2 5 1 0,-2-2-5 15,0 2 0-15,0 0-3 0,0 0 0 0,0 1-4 16,1-1 4-16,0 1-4 0,3-1 4 0,-3 1 1 15,4 0 1-15,-3 1 1 0,3-1-14 0,1-1 25 16,17-14-26-16,-28 32 21 0,28-32-14 16,-22 32-5-16,12-15 3 0,2 1-6 0,1 2 4 15,0-1-3-15,1 3 3 0,0 0-4 0,-3 1 5 16,2 0-5-16,-1 1 4 0,-1 1-4 0,-2 1 5 16,-1-2-4-16,0 1 4 0,-1-1-3 0,-1-1 1 15,1 0-1-15,1-1 5 0,-2 0-2 0,2 0 6 16,-1-2-5-16,1 0 1 15,-1-4-4-15,4 1 0 0,9-17 0 0,-20 31-8 16,20-31 6-16,-16 27-6 0,16-27 23 0,-13 26-15 16,13-26 15-16,-13 25-14 0,13-25-3 0,-10 27 3 15,10-27-4-15,-7 25 3 0,7-25-1 0,-5 27 2 16,5-27-3-16,-4 26 2 0,4-26-1 0,-1 28 1 16,1-28-3-16,2 27 4 0,-2-27-3 0,5 28 2 15,-5-28-1-15,7 31 1 0,-7-31-3 16,9 32 3-16,-9-32-3 0,15 29 3 0,-15-29-3 15,13 27 2-15,-13-27-2 0,18 26 2 0,-18-26-1 16,21 25 2-16,-21-25-2 0,27 24 2 0,-27-24-2 16,30 25 2-16,-30-25-1 0,32 23 1 15,-14-10-2-15,1-2 2 0,1 1-2 0,0 0 2 16,1-1-2-16,0 0 1 0,2 0-2 0,1-2 3 16,4 1-2-16,0 0 2 0,3-2-3 15,-2 1-15-15,4-3 17 0,1 1-16 0,2-2 14 16,2-3 3-16,1 4 7 0,1-3-8 0,4-2-1 15,1 0 1-15,2-3 0 0,1 3-1 0,-1-1 11 16,2 0-10-16,-1 0 1 0,1-1 0 0,2-1-11 16,-1 0 10-16,1-3-11 0,-2-2 10 0,5-2 2 15,1-2 15-15,1-1-14 0,4-2 13 16,-5-2-13-16,5-3-3 0,-2-2 3 0,-2-2-3 16,2-1 3-16,-5-3-3 0,1 1 3 15,-5-2-5-15,1-3 5 0,-2-1-4 0,-3 0 5 16,-2-1-5-16,-2 0 5 0,-4 1-5 0,-3 0 5 15,-3 2-5-15,-4-2 6 0,-6 1-6 0,-5 1-9 16,-2 1 20-16,-5 0-19 0,-4 1 21 0,-2-4-6 16,-5 1-5-16,-2 0 4 0,-3-1-5 15,-1 1 5-15,-2-1-5 0,-3 1 7 0,-3-1-8 16,-1 0 4-16,-2-1-5 0,-1 0 5 0,-1 1-4 16,1 0 6-16,-3 1-5 0,0-2 2 0,-2 1-2 15,0-1-9-15,-1 1 21 0,-2 1-20 0,-2 0 18 16,-1-1-9-16,1 3 0 0,-3 1 0 0,-1 2 0 15,-2 0 0-15,-3 2 0 0,-1 1 0 16,-3 3 0-16,-2-2 0 0,-4 2 0 16,-4 2 0-16,-1 4 0 0,-2 0 0 0,-2 5 0 15,-3 3 0-15,-1 1 0 0,0 4 0 0,-1-1 0 16,-4 4 0-16,0 0 0 0,1 3 0 0,1 1 0 16,2 1 0-16,2 3 0 0,5 0 0 0,4 3 0 15,5 3 0-15,5-2 0 0,5 3-6 0,1-1-16 16,7 2-7-16,2-4-12 0,9 7-23 15,-1-6-21-15,16 12-44 0,3-27-41 0,1 48-103 16,-1-27-266-16,11-1 63 0,11 10 264 16</inkml:trace>
  <inkml:trace contextRef="#ctx0" brushRef="#br1" timeOffset="62652.0332">17576 9604 1438 0,'0'0'61'0,"-17"-11"-32"15,17 11-7-15,0 0-3 0,0 0-1 16,0 0-5-16,0 0-4 0,0 0-4 0,0 0 0 16,0 0 5-16,0 0 10 0,0 0 7 0,8 31 7 15,-8-14-7-15,3 4-3 0,-1 2-9 0,1 3 0 16,1 3-9-16,-1 5 9 0,2 1-8 0,0 5 10 15,-2-2-5-15,0 0 3 0,0 2-6 16,0-1 6-16,0-2-10 0,0 1 7 0,1-4-8 16,0-5-10-16,-1-4 25 0,3-3-28 15,1-5 25-15,-7-17-13 0,14 24-5 0,-14-24 3 16,20 15-2-16,-20-15 2 0,24 3 0 0,-24-3 0 16,25-9 2-16,-25 9 2 0,28-27-10 0,-12 8 27 15,-1-6-26-15,3-4 20 0,-1-5-6 0,1-3-9 16,1-2 10-16,-1-1-9 0,-1-1 6 0,-1 1-9 15,-2 2 6-15,1-1-6 0,-3 1 5 16,-1 0-7-16,0 0 6 0,-1 0-12 0,-1 1-1 16,0 2-18-16,-1 9-27 0,-3 1 15 15,-5 25-45-15,15-27 13 0,-15 27-56 0,0 0-94 16,29-14-273-16,-29 14-41 0,0 0 209 0</inkml:trace>
  <inkml:trace contextRef="#ctx0" brushRef="#br1" timeOffset="63340.9124">18129 10062 1409 0,'0'0'72'16,"-16"-17"-37"-16,16 17 0 0,0 0 5 0,0 0-7 16,0 0-14-16,0 0-8 0,0 0-4 0,0 0-4 15,-10 27 4-15,10-27-1 0,-4 32 14 0,1-14 2 16,3 4 1-16,-3-1 13 0,3 3-39 16,-1-1 27-16,0 4-29 0,-2-2 10 0,3 2 7 15,-2-2-9-15,1-2 5 0,-2-1-3 0,2-3 3 16,0-2-6-16,1-17 4 0,-1 27-5 0,1-27 0 15,0 0-2-15,3 19 1 0,-3-19-2 0,0 0-1 16,0 0 1-16,0 0 1 0,0 0 1 0,9-17 1 16,-9 17 3-16,10-29-5 0,-4 8 3 0,0 0-6 15,0-1 4-15,-1-2-5 0,1 1 5 16,-3-1-4-16,1-1 6 0,0 1-5 16,-3 0-13-16,3 0 28 0,-1-3-27 0,2-1 27 15,1 1-9-15,3 0-5 0,-1 3 4 0,2 3-4 16,2 3 5-16,-12 18-5 0,24-25 3 0,-24 25-2 15,26-15 0-15,-26 15 0 0,22-6 1 0,-22 6-2 16,19-1-2-16,-19 1-1 0,0 0-1 0,23 8 1 16,-23-8 0-16,0 0 2 0,15 18-1 15,-15-18 0-15,0 0-5 0,2 26-1 0,-2-26-12 16,-6 25 0-16,6-25-6 0,-12 29 5 0,12-29 5 16,-19 31 8-16,19-31 2 0,-22 27 5 0,22-27-2 15,-23 23 4-15,23-23-1 0,-23 18 2 16,23-18-1-16,-21 15 2 0,21-15 21 0,0 0-21 15,-23 14 25-15,23-14-31 0,0 0 20 16,-17 13-12-16,17-13 14 0,0 0-3 0,0 0-2 16,0 0 1-16,-6 18 2 0,6-18 5 0,0 0 0 15,11 20 4-15,-11-20-5 0,13 18 2 0,-13-18-5 16,19 20 2-16,-19-20-5 0,27 18-2 0,-27-18-5 16,32 17-2-16,-15-9-5 0,-17-8 2 0,33 18-3 15,-15-8 2-15,3 0-4 0,-1-3-6 0,5 3-21 16,-2-5-11-16,7 3-29 0,-8-10-41 15,18 17-113-15,-19-15-332 0,12-1 9 0,3 4 224 16</inkml:trace>
  <inkml:trace contextRef="#ctx0" brushRef="#br1" timeOffset="64904.884">19125 10165 884 0,'-19'-6'188'15,"19"6"-98"-15,0 0-40 0,0 0-3 0,0 0 17 16,0 0 7-16,0 0-15 0,0 0 20 0,0 0-36 16,0 0 11-16,20 3-10 0,-20-3-8 0,0 0-3 15,24 2-7-15,-24-2-7 0,24 0-6 0,-24 0-5 16,33-3-2-16,-13 2-1 0,0-1-2 0,5-1 1 15,-1 1-1-15,3-1 0 0,0 1 0 16,0-1 0-16,4 1 0 0,-2 0 0 16,3 0-1-16,-2 1 2 0,0 1-2 0,2-1 2 15,-1 1 0-15,0 0-2 0,2-1 0 0,-1 0 0 16,-2 1 1-16,0-2 1 0,1 1-2 0,-1 0 1 16,2 0-1-16,1-3 2 0,-2 2 1 0,1-2-2 15,0 2 2-15,-2-1-1 0,0 1-1 0,1 1 2 16,-2-1-4-16,-2 2 3 0,-1 0-3 15,-1 2 0-15,-1 0 4 0,-3 0-2 0,1 1 1 16,-4 0-2-16,-18-3 3 0,29 6-4 0,-29-6 1 16,20 7-1-16,-20-7 1 0,0 0 1 0,0 0 1 15,0 0 3-15,0 0 6 0,0 0 3 0,0 0 0 16,0 0-1-16,0 0-7 0,0 0 1 0,-20 13-1 16,20-13 1-16,-17-1 0 0,17 1-2 15,0 0 1-15,-17-5-3 0,17 5-1 0,0 0 1 16,0 0-1-16,0 0 0 0,0 0-3 15,0 0 2-15,-15-18-1 0,15 18 0 0,0 0 1 16,0 0 1-16,-1-20-2 0,1 20 1 0,3-17 0 16,-3 17 1-16,4-19-4 0,-4 19 4 0,3-22-1 15,-3 22 2-15,1-25 0 0,-1 25-1 0,1-29-2 16,-1 29 4-16,2-33-6 0,-1 15 7 16,0-3-5-16,0 0 0 0,0-2 2 0,1-1 0 15,1-1-4-15,0-1 8 0,2 0-11 0,-1 1 8 16,3 0-4-16,-4 0 4 0,1 1-3 0,-1 0 4 15,0 0-5-15,-2 0 3 0,3-1 10 0,-3 1-24 16,0 0 25-16,0-3-25 0,-1 2 11 16,0-3 5-16,2-1-6 0,-2 3 8 0,1-3-7 15,-1 0 5-15,1 0-3 0,-1-3 3 16,1 1-7-16,-1-2 8 0,2-2-7 0,0 1 5 16,0-1-5-16,2 1 6 0,-2-1-8 0,2 1 10 15,0-2-8-15,-3 1-9 0,1 0 25 0,0 0-23 16,-2 2 24-16,0-2-10 0,0 1-7 0,0-1 7 15,0 0-5-15,-2 1 5 0,0-1-6 0,0 0 5 16,-1 1-8-16,-1 1 9 0,0 1-8 16,-1 0 8-16,0 0-5 0,0-1 7 0,0 2-2 15,1-4-11-15,1 1 24 0,-1-1-26 0,2-2 20 16,-1 5-6-16,1-3-7 0,-1 2 7 0,2-1-7 16,-1 0 8-16,1 2-8 0,-1-4 6 15,2 1-6-15,-1 0 5 0,1 3-4 0,-1-1 6 16,0 2-4-16,0-1 7 0,-1 1-8 0,0 0 8 15,-1 1 7-15,1 0-27 0,0 1 24 16,-1-1-22-16,1 1 10 0,0-2 6 0,0 1-4 16,1 0 1-16,0 0-6 0,-1-2 7 0,4 2-7 15,-1-1 6-15,-1-2-7 0,2 2 7 0,-1 0-6 16,2 0 6-16,1 2-5 0,-2 0 3 0,2 0-5 16,-1 2 6-16,0-1-5 0,-1 3-7 0,1-2 22 15,-2 3-24-15,1 1 24 0,-1 0-8 0,1 1-4 16,-1-1 2-16,-1 2-3 15,0 0 3-15,0 1-5 0,0-1 6 0,0 3-3 16,-1-1 2-16,1 0-5 0,0-1 5 0,-2-1-6 16,2 0 6-16,-1-2-3 0,1 1 2 0,1 0-4 15,2 0 5-15,-2 0-5 0,3 2 5 0,-2-1-5 16,2 1 5-16,-2 0-5 0,2 4 4 0,-4 16-1 16,2-31 0-16,-2 31-1 0,3-23 3 15,-3 23-3-15,1-17 3 0,-1 17-2 0,0 0 1 16,-4-21-1-16,4 21-14 0,0 0 14 0,-6-17-15 15,6 17 13-15,0 0 2 0,0 0 12 0,-2-22-12 16,2 22 15-16,0 0-14 0,-1-22-2 0,1 22 2 16,2-17-1-16,-2 17 0 0,0 0-1 15,5-23 1-15,-5 23 1 0,0 0 0 0,0 0-1 16,0 0 1-16,1-17-3 0,-1 17 2 16,0 0 0-16,0 0 1 0,0 0-2 0,0 0 0 15,0 0 2-15,0 0-3 0,0 0 2 0,0 0-7 16,0 0-4-16,0 0-4 0,0 0-4 0,0 0-1 15,0 0-2-15,0 0 0 0,0 0 6 0,0 0 3 16,0 0 3-16,0 0-7 0,17-19-10 0,-17 19-2 16,0 0-17-16,16-17-9 0,-16 17-5 0,0 0-23 15,0-23-52-15,0 23-48 0,0 0-187 16,0 0-89-16,0 0 120 0,0 0 339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16.26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671.8832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1531.2454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1984.3858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40.96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2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40.9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2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40.98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1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2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3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2.07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2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2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2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2.07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1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2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3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9.29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2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9.2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2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9.29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1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2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3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48:24.5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2374 509 510 0,'6'-24'150'0,"-6"24"-129"15,0 0-27-15,8-22-7 0,-8 22 1 16,0 0 2-16,0 0 5 0,0 0-5 16,0 0 2-16,0 0 10 0,0 0 9 0,0 0 8 15,3 34 12-15,-5-9 5 0,0 15 17 0,-2 1 22 16,3 13 23-16,-4 9-25 0,2-1-17 0,-2 17-9 16,1-5-24-16,-3 9 7 0,4 3 12 0,-2 8-7 15,4 2-20-15,-1 2 10 0,5-1-17 0,0 4-7 16,3 3 19-16,2 5 2 0,2 2-17 0,1 1 13 15,2 5-13-15,0 5-15 0,-2 6 29 16,-2 7-5-16,-2 2-5 0,-4 4 4 0,-2 6-6 16,-4 4-1-16,-1 4 2 0,-3 4 6 0,0 2 8 15,-5-3 4-15,4 3 3 0,-3-8-1 16,3-1-5-16,-1-11-6 0,3-5-13 0,1-19 2 16,2-12-14-16,5-18-6 0,1-18 7 0,5-12-33 15,-2-22-14-15,11-4-57 0,-17-31-62 0,32 11-108 16,-9-18-229-16,-8-28 107 0,13 12 403 15</inkml:trace>
  <inkml:trace contextRef="#ctx0" brushRef="#br0" timeOffset="1171.9366">2098 2737 739 0,'0'0'69'0,"0"0"-48"15,0 0-29-15,0 0-4 0,0 0 6 0,0 0 12 16,0 0 11-16,16 9-2 0,-16-9 0 0,17 8-5 16,-17-8-6-16,24 9-3 0,-10-3-1 15,2 1 2-15,2-3-1 0,1 4 1 0,4-1-2 16,0 1 0-16,4 0-1 0,2 0 3 0,0-1-1 31,6 2 1-31,-1-3 3 0,3 1 3 0,5-1 1 0,1-1 2 0,5-1 2 0,3-1 3 31,3-3 5-31,6 0 1 0,0-2-5 0,7-1-6 16,4 0-5-16,3-3-3 0,6 0-2 0,3-2-2 0,5-1 1 0,4 0-1 0,4 1 1 16,4-2-2-16,5 3 3 0,3-2-2 0,5 2 1 15,0 0 0-15,6 1 2 0,3-1-2 0,2 1 1 16,5-1-2-16,0 1-2 0,3 2-1 0,3 0 1 15,3-2-1-15,2 1 0 0,5 0 1 0,2-1 3 16,4 1 5-16,1 1 9 0,2-1 3 0,6-1 3 16,2 0-3-16,1-2-3 0,2 3-6 15,2-2-2-15,3 2 13 0,6-1-16 0,3 0 15 16,5-1-16-16,-1 0-2 0,2 2 1 16,1-1-2-16,4 2 1 0,4 1 0 0,-2 0 0 15,2 2 1-15,0 0 1 0,1 1 4 0,4 1 2 16,1 0 0-16,4 2 6 0,0 0 0 0,-1-2 9 15,3 4 7-15,-7-5 1 0,4 3 2 0,3-6-4 16,5 1-4-16,5-5-23 0,5-2 12 31,7-3-20-31,2-1 15 0,0-3 2 0,2 2-4 16,-3-5 2-16,4 2-4 0,2-2 4 0,4 0-4 0,0-3 3 0,4 1-6 0,-5 1 5 0,-2-2-7 16,0 3 6-16,-4-2-4 0,1 3 1 0,1 0-2 15,-1 1 1-15,-2 3-4 0,-5 1 4 16,-4 6-3-16,-8 0-1 0,-4 3 0 0,-7 3 0 15,-5 1-1-15,-8 4 3 0,-5-1-2 16,-6 2-14-16,-6-2-12 0,-4 5-26 0,-12-8-31 16,-3 13-60-16,-18-13-146 0,-10-2-152 0,1 12 55 15,-23-26 388-15</inkml:trace>
  <inkml:trace contextRef="#ctx0" brushRef="#br0" timeOffset="2637.7992">1263 1231 612 0,'0'0'107'0,"0"0"11"0,15 0 15 0,-15 0-48 0,0 0-4 16,0 0-15-16,0 0-13 15,0 0-16-15,0 0-34 0,0 0 6 0,0 0-29 16,0 0 16-16,0 0 2 0,1 22 5 0,-1-22 15 16,7 28 7-16,0-7 10 0,-5 6-4 0,5 7 1 15,-4 3-12-15,2 7 8 0,-2 0-14 0,1 6 10 16,-2 6-19-16,0 2 9 0,-2 2-17 0,0 1 12 16,-1-2-15-16,0-3 4 0,-2 2 28 15,1-4-29-15,-1-4 29 0,0-5-33 0,4-9-20 16,-2-8-7-16,6-3-32 0,-5-25-21 0,9 23-48 15,-9-23-50-15,0 0-97 0,25-8-155 16,-23-21 124-16,16 13 313 0</inkml:trace>
  <inkml:trace contextRef="#ctx0" brushRef="#br0" timeOffset="2876.317">1080 1362 1286 0,'0'0'49'0,"0"0"-34"0,0 0-7 0,0 0 8 15,0 0 20-15,0 0 13 0,21 5 3 16,-1-5-8-16,0-6-11 0,8 1-8 16,3-5-10-16,6-1-6 0,2-2-2 0,2-2-9 15,2 0 6-15,-3 0-7 0,1 2 5 0,-3 2-7 16,0 1-9-16,-4 1 9 0,-1 6-44 0,-7-2-5 15,4 13-95-15,-15-10-128 0,-1 14-257 0,3 13 39 16,-16-5 433-16</inkml:trace>
  <inkml:trace contextRef="#ctx0" brushRef="#br0" timeOffset="3106.3745">1153 2158 1716 0,'-16'6'25'16,"16"-6"-32"-16,0 0-6 0,0 0 8 0,0 0 14 16,20-10 10-16,-4 5 7 0,4-6 0 0,8-1-8 15,5-6 0-15,5-6-9 0,5-6-2 0,1-3-9 16,2 0-28-16,-3 1 14 0,3 6-53 0,-4-3 11 16,4 12-47-16,-11-14-76 0,15 23-155 0,-11-7-227 15,-5-3 76-15,7 20 487 0</inkml:trace>
  <inkml:trace contextRef="#ctx0" brushRef="#br0" timeOffset="7793.8349">2508 3022 333 0,'0'0'125'0,"0"0"-79"15,0 0 0-15,0 0 5 16,0 0 12-16,0 0 8 0,0 0 2 0,0 0-8 16,0 0-9-16,0 0-9 0,0 0-5 0,0 0-4 15,0 0 1-15,0 0-1 0,0 0 1 0,0 0 0 16,0 0 1-16,0 0-3 0,0 0-2 0,0 0-6 16,0 0-8-16,0 0-5 0,0 0-6 0,0 0-3 15,0 0-1-15,0 0-2 0,0 0-2 16,0 0 0-16,-1-20-2 0,1 20 2 0,5-20-1 15,-5 20 2-15,8-26-1 0,-8 26 1 0,11-32-3 16,-4 15 4-16,0 0-5 0,-1 0 6 0,-6 17-1 16,14-31 4-16,-14 31-1 0,15-30 5 15,-15 30-4-15,13-29 2 0,-13 29-5 0,14-29 0 16,-14 29-3-16,15-28 1 0,-15 28-3 0,13-28 2 16,-13 28-5-16,13-30 5 0,-13 30 11 15,15-32-11-15,-15 32 13 0,17-32-34 0,-8 15 18 16,1-1-19-16,0-2 19 0,1 1 5 0,1-2-4 15,0 0 7-15,1-2-4 0,1-1 7 0,0-1-6 16,2 0 6-16,-1 0-7 0,1 0 4 0,0 0-6 16,0 1 4-16,-1 1-7 0,-1 2 5 0,0 4-4 15,-14 17 3-15,23-30-4 0,-23 30 4 0,22-27-4 16,-22 27 4-16,22-23-3 0,-22 23 3 16,21-19-3-16,-21 19 1 0,22-22-1 15,-22 22 1-15,25-23-2 0,-10 12 4 0,0-2-4 16,2 0 5-16,0-5-4 0,0 0 2 0,2 1-2 15,-1-1 1-15,2 4 2 0,0 2-37 0,1 0 37 16,-1 0-38-16,1 0 34 0,-1 2 3 0,1-1-4 16,1 3 5-16,0 1-4 0,0-1 3 15,0 1-2-15,-1 1 1 0,-1 0-1 0,1 1 1 16,0-1-2-16,1 2 2 0,1-3-1 0,1 1 1 16,1 0-1-16,1-2 6 0,0 0-3 0,1 1 3 15,-1 1-3-15,1-1 0 0,1 0-3 0,-1 1 1 16,0-1-1-16,1 3-1 0,-1-1 1 0,1 1 1 15,-1 2-1-15,0 1 2 0,-2-1-2 16,0 2 0-16,-1 2 0 0,1-2-2 16,-2 3 1-16,0 1 0 0,-1 1 2 0,-1 1-1 15,1 1 2-15,-2 1 4 0,2 2 3 0,0 0-4 16,0-1 4-16,0 1-9 0,1 0 2 0,0-2-1 16,-1 2 1-16,1 0-2 0,0-2 1 0,2 2 0 15,1-2 1-15,-2 1-2 0,1 0 3 0,-1 1-5 16,-2 1 4-16,2 0 25 0,-1 0-25 0,-1 0 25 15,1-1-38-15,-1 3 9 0,-1 0-9 16,0 6 10-16,0 1 5 0,0-1-5 0,-1 1 7 16,-1-3-7-16,0 0 4 0,-1 1-4 0,0 1 3 15,0-1-3-15,0 2 5 0,-2 0-4 16,1-1 3-16,0 0-3 0,1 1 4 0,1 0-5 16,0 1 5-16,-1-1-5 0,1 0 4 0,-1-1-4 15,0 0 3-15,1 0-3 0,0 0 4 16,0 0-4-16,1 1 5 0,0 0-6 0,0 1 5 15,-1-1-5-15,-1 1 5 0,0 1-5 0,0-1 5 16,1 1 15-16,-1 0-32 0,0 1 32 0,-1 0-32 16,0 1 11-16,-1 1 6 0,0 0-6 0,0 0 7 15,-1-1-5-15,0 0 5 0,0 1-6 0,0 0 7 16,0-1-7-16,1 0 7 0,0-1-7 0,1 0 6 16,-1 0-6-16,2-2 5 15,-1-2-4-15,0 1 4 0,1-1-5 0,0-1 6 16,2 1-5-16,-1 0 3 0,1-1-4 0,0 0 5 15,0 0-5-15,-1 1 5 0,2 1-3 0,-1 0 4 16,1 0 14-16,0-1-32 0,-1 0 31 0,0 2-31 16,0-2 13-16,0 2 5 0,0-1-5 0,-1 0 3 15,1 0-3-15,0 0 5 0,1-1-5 0,0 0 4 16,-1-1-5-16,2 1 5 0,-3-1-5 16,1-1 4-16,0 0-4 0,1-2 5 0,0 1-4 15,0-1 5-15,1-1-4 0,-1 1 3 0,2-1-3 16,-1 1 3-16,1-3-4 0,0 1 4 0,-2 1-4 15,1 0 4-15,1 1-3 0,-1 0 3 16,0 0-3-16,0-1 1 0,0 1-1 0,1-2 2 16,0 1-4-16,1 0 4 0,-1-2-4 15,0 0 4-15,-1-1 15 0,0 1-16 0,1-3 18 16,0 1-35-16,2-3 16 0,-1 1-16 0,2-2 17 16,0 0 0-16,0 0 0 0,1-3 0 0,0 2 0 15,2 0 0-15,-2-1 0 0,0 1 2 0,0 1-2 16,1-3 1-16,0 3-1 0,0-1 1 0,0-1-2 15,0 2 2-15,-1-1-1 0,0 0 0 0,0 1-1 16,0-2 1-16,0 0-2 0,0-2 2 16,1 2-1-16,0-3 1 0,1-1 0 0,0 0 0 15,1-2 1-15,1-1-2 0,1-1 2 16,0-2 0-16,1 0 0 0,0-2-2 0,1 0 3 16,-1-1-3-16,1 0 2 0,-1-1-2 0,0 0 3 15,1-1-3-15,0 3 2 0,0-3 15 0,-1 1-36 16,1 1 35-16,-1-2-33 0,-1 1 18 0,0 2 2 15,0-4-2-15,0 1 1 0,-2 0-3 16,0-2 4-16,0 0-3 0,-1 0 4 0,-1-1-4 16,0-1 4-16,0-1-4 0,0 1 3 0,-2-2-4 15,1-1 6-15,-1-1-4 0,1 0 5 0,0-1-5 16,0-2 3-16,0-1-5 0,-1 0 5 0,1-3-7 16,-1 2 7-16,2-1-6 0,-1 1 6 0,-1-3-7 15,0 2 7-15,0-2-5 16,0-1 4-16,-1 2-5 0,2-1 5 0,-2 2 12 15,0-1-31-15,-1 2 32 0,0 0-31 0,1-2 13 16,-2 3 6-16,1-2-5 0,-1 1 6 0,0 1-7 16,-1-1 6-16,-1 1-7 0,0 0 7 0,0-1-7 15,0-1 7-15,0 0-6 0,-1 1 6 0,2 0-6 16,-3-1 6-16,1 1-5 0,0-1 5 0,-1 1-5 16,1-2 4-16,0 2-5 0,-1 0 6 15,1 1-6-15,1 0 5 0,-1 1 14 0,1 2-31 16,0 0 33-16,-1 1-32 0,0 0 13 15,-1-1 4-15,0 1-6 0,1-1 5 0,0 1-3 0,-1 1 4 16,0-1-5-16,-1 1 5 0,1-1-5 16,2 2 3-16,-1-1-3 0,0-1 4 0,0 0-4 15,1-2 5-15,0 0-6 0,0 1 5 0,0-1-4 16,2 1 3-16,0-1-3 0,2 2 3 16,0-2-5-16,0 1 7 0,1 0-7 0,1-1 7 15,1 1-5-15,1 1 5 0,0-5-5 0,-1 1 4 16,0 0-6-16,0 1 5 0,-1 6 10 0,1 1-38 15,-1-1 39-15,0 0-38 0,0 0 23 0,-3 2 5 16,0 1-4-16,0-1 3 0,1 1-4 0,-1 1 5 16,0-1-5-16,-1-1 3 0,1 3-4 15,1-2 2-15,0 1-3 0,0-1 4 16,0 1-2-16,0 0 3 0,0-1-2 0,1 1 3 16,0-1-4-16,0 2 4 0,1-3-5 0,1 2 4 15,-1-1-3-15,-1 0 3 0,0 5-2 0,-1-1 1 16,0 1-1-16,2 3 2 0,-1 0 1 0,0-1-1 15,-1 4 0-15,2-1-4 0,-1 1 0 0,1-1 1 16,1 1 0-16,-1 1 3 0,-1 1 0 16,0 0 0-16,1 0 1 0,2 1 1 0,-1 0-1 15,0 0 2-15,1 1-3 0,-2-2 0 0,0 1 2 16,2-1-1-16,-1 2 2 0,2-1-2 0,-1 1 0 16,2-1 1-16,0 0 0 0,-1 0 0 0,3-1 1 15,-3 1-1-15,2 1-1 0,1-1 0 16,0 1 1-16,0 1-2 0,2 0 2 0,-3 2 0 15,1 0 0-15,-2 0-1 0,0 2 1 16,0 3-2-16,0-3 2 0,0 4-3 0,0-1 1 16,-2-1-2-16,0 3 3 0,-1-1-1 0,0 1 3 15,0-1-3-15,-1 3 2 0,0-2-1 0,0 1 2 16,1-1-3-16,-2 0 2 0,-1 3-2 0,-1-2 2 16,-1 3-2-16,1 1 5 0,1-2-6 0,0 0 4 15,-1 1-4-15,2-1 4 0,0 2 30 16,0 0-37-16,0-1 36 0,0 1-36 0,-1 3 3 15,0 2 5-15,1 0-5 0,-1 1 6 16,1-5-6-16,-1 0 4 0,2 0-4 0,-1-1 5 16,0 3-5-16,-1-2 5 0,0-1-4 0,0 1 4 15,-1 0-4-15,0 0 3 0,1 1-4 0,-2 2 4 16,1 0-4-16,1 0 3 0,-1 1-5 0,1-1 5 16,-1-1-5-16,1 1 7 0,-1-1-6 15,-1 1 5-15,2-1-6 0,-2 1 5 0,0 0-3 16,0 0 4-16,0 0-3 0,-1 2 4 0,0-3 18 15,-1 0-33-15,-2 0 33 0,1 1-33 0,-1-2 11 16,0 3 5-16,1-3-5 0,0 2 6 0,-1-1-7 16,1 1 6-16,-1 0-5 0,0-2 4 0,0 0-4 15,1-1 2-15,-1 2-5 0,2-1 5 16,-2-1-3-16,1 0 4 0,-1-1-2 16,1 0 2-16,-1 0-2 0,1 0 2 0,1-1-5 15,0 1 4-15,0-3-4 0,-1 2 4 0,0 1-3 31,0-1 3-31,-2-1-3 0,2 1 2 0,-1-3-2 16,0 1 3-16,0 0-2 0,0 0 2 0,0-1-2 16,1-1 2-16,-1 0-3 0,1 0 4 0,1-1 19 15,0 0-36-15,1-1 35 0,1-1-35 16,-1 1 14-16,0 0 4 0,1 0-1 0,-1 0 0 16,0 0-2-16,1 1-1 0,1-2-1 0,0 1 3 15,-1 0-3-15,0-1 4 0,0 2-4 0,-1 0 3 16,0-1-2-16,0 1 3 0,0-2-1 0,-1 1 3 15,0-1-1-15,1-1 3 0,-1-1-5 0,1 1 4 16,1-1-2-16,2 0-1 0,0-1 0 0,0 0-1 16,0 0-2-16,1-1 3 0,1 0-4 15,-1-2 2-15,2 1 0 0,0 0-2 0,-1-2 3 16,0 1-1-16,1-1-1 0,-1-1 0 0,0 0 0 16,1-1 0-16,0 0 0 0,1-1 1 15,1 0 0-15,1-1-1 0,-1-1 2 0,2 0 0 16,-1-2-1-16,1 1-1 0,1-2 1 0,1 1-2 15,3-2 3-15,-2 0-2 0,0-1 1 16,0 1-1-16,0 0 0 0,-1-2 0 0,1 2 1 16,-1 0-1-16,1-3 1 0,1 1-1 0,-1-2 1 15,2 0-1-15,-3 0 1 0,1 0-2 0,2-1 2 16,0 0-2-16,-1-1 2 0,0-2-2 0,-1 1 3 16,-2-3-4-16,0 0-14 0,0 0 30 0,1-1-32 15,0-2 30-15,0 1-10 0,1-3-6 0,-1 0 7 16,-1-1-2-16,0 0 3 0,0-1-7 15,0-1 6-15,0 1-7 0,-3-1 6 0,-1 0-4 16,0-2 6-16,-1 1-6 0,0-1 5 0,-1 2-5 16,-1-1 4-16,-1 1-4 0,-1 0 4 0,1-2-6 15,-2 0 6-15,1 1-5 0,0-1 7 0,0 1-8 16,-1-1-14-16,0 2 29 0,-2-2-31 0,2 3 33 16,-1-3-9-16,0 1-7 0,0 0 6 15,-1 0-5-15,1-1 6 0,-1 0-7 0,1 1 8 16,0-2-8-16,1-1 5 0,1 0-2 0,0 1 2 15,-1 0-4-15,1 3 5 0,1-3-8 0,0 3 8 16,1-2-7-16,-1 0 6 0,1 3-5 0,-1-6 5 16,0 1-5-16,0 1 6 0,0 2 0 0,1 3-31 15,1 0 31-15,-1-2-34 0,1 2 27 0,-1 0 5 16,-1-1-4-16,1 1 7 0,0 0-8 16,2 0 6-16,-2 0-5 0,1 0 4 0,-1-2-3 15,0 2 5-15,1-2-7 0,0-1 6 16,0 4-5-16,0-1 6 0,0 3-4 0,0-1 4 15,0 1-6-15,1-1 5 0,-2 1-5 0,0 3 4 16,-2-1-4-16,-1 2 3 0,1-2-4 0,-1 0 6 16,1 1-3-16,-1 1 3 0,-1 4-3 0,0 0 3 15,1 1-3-15,-1 1 2 0,0-1-4 16,0 2 4-16,1-1-3 0,-2 0 4 0,1 1-3 16,-1 1 0-16,1 0-1 0,-1 1 2 0,1-2-2 15,-1 1 3-15,1 0 19 0,-1 1-37 0,1 0 35 16,-1 0-33-16,0-1 14 0,0 1 2 0,0 1 0 15,-1 1-1-15,1 0 1 0,-2 2-2 0,1-1 0 16,-1 1 1-16,-1 0-2 0,-1 2 3 16,0-1-1-16,-1 3-2 0,1-1 2 0,-2 0-1 15,0 2 0-15,-1-1 0 0,-14-1 3 0,26 5-4 16,-26-5 3-16,24 7-1 0,-24-7-3 16,22 8 4-16,-22-8-1 0,24 7 1 0,-24-7 0 15,25 6-1-15,-11-4-1 0,0 2 3 0,0-2-1 16,2 2-3-16,-1 1 3 0,1-1-2 0,0-1-20 15,-1 1 23-15,0-2-22 0,0 1 38 16,1 0-18-16,0 2 18 0,0-1-18 0,-1 1 0 16,0-2 1-16,1 1-2 0,-1-1 1 0,0 2 0 15,0 0 1-15,-15-5-2 0,27 13 2 0,-13-5-3 16,0-1 2-16,2-1 0 0,0 0-1 0,0-1 1 16,0 1 1-16,1 0 1 0,0 1-1 15,0-1-1-15,0 0 1 0,0 0-3 0,1-2 3 16,0 2 0-16,2 0-1 0,0 1-2 0,0 1 4 15,-1 0-4-15,-2 2 3 0,0 1 0 0,-1 0-2 16,1-3 0-16,1 2 1 0,-1-2-1 16,-1 1 3-16,0 2-4 0,0-2 3 0,0 1-1 15,0-2 0-15,0 2-1 0,-1-2 3 0,2 3-5 0,1 0 5 16,-1-1-3-16,0 0 3 0,0-1-2 0,0 2 0 16,0-1 0-16,1 1-1 0,-1 0-1 15,0-1 3-15,0 4-2 0,2-3 5 0,-1 2-5 16,1 3 3-16,0-2-4 0,1 2 4 15,-2-3-2-15,0 1 1 0,-1-1-2 0,0 1 2 16,-1 1-2-16,0-3 2 0,1 1-4 0,-1 1 4 16,-1-2-2-16,0 2 3 0,-1 2-4 0,1-3 4 15,-1 3-4-15,0-2 4 0,-14-14-4 0,26 32 2 16,-26-32-8-16,26 33 7 0,-13-17 34 16,2 3-33-16,-3 4 39 0,0 1-36 0,0 1-5 15,0 3 6-15,2-5-8 0,0 0 6 0,0 2-5 16,0 1 6-16,0 0-5 0,0 2 1 0,2 2-16 15,0 2 6-15,2 2-13 0,-1-4-4 16,3 4-37-16,-7-15-65 0,13 10-281 0,-10-2-128 16,-3-7 52-16,5 12 462 0</inkml:trace>
  <inkml:trace contextRef="#ctx0" brushRef="#br1" timeOffset="15561.7713">2367 5228 292 0,'-1'-18'43'0,"1"18"-23"0,0 0 2 16,-4-19 8-16,4 19 16 0,0 0 20 0,0 0 11 16,0 0 6-16,0 0 4 0,0 0-3 0,0 0-9 15,0 0-22-15,0 0 0 0,0 0-31 16,0 0 0-16,0 0-9 0,0 0-5 0,0 0 2 15,0 0 1-15,-8 24 2 0,8-24-2 0,3 30 2 16,-1-9-4-16,1 0 3 0,1 4-8 0,-1 1 4 16,-1 3-9-16,0 5 6 0,-2 5-8 0,0 4 8 15,-2 3-9-15,0 5 12 0,-1 1-5 16,1 2 24-16,-4 1 12 0,3 3-16 0,-2-5 24 16,4 4-30-16,-2-9 5 0,3 3 8 15,-1-5-16-15,4-1 8 0,-1-4-16 0,2 0 7 16,0-2-12-16,3-2 5 0,-1 2-10 0,1-2 9 15,0 2 8-15,0 1-27 0,1 0 28 0,-2 1-26 16,1 1 9-16,-2 2 10 0,-1 1-11 0,1 2 11 16,-2 0-11-16,0 3 13 0,-2-1-5 0,0 1 14 15,-2-2-9-15,1 2-7 0,-2-1 22 0,1 1-25 16,-1-2 28-16,0 2-6 0,0-5-10 16,0-1 8-16,1-2-14 0,2-3 7 0,0 0-13 15,1-1 7-15,1-1-9 0,1 1 8 16,0-1-9-16,1 1 9 0,0-1-10 0,1-1-7 15,0 1 27-15,0-1-26 0,-1 0 27 0,2 0-11 16,-2 1-8-16,-1 1 8 0,0 1-7 0,-1 2 6 16,-1 4-7-16,-1-1 9 0,0 0-10 15,0 0 10-15,-2-1-10 0,1 1 10 0,-3 1 7 16,1-2-24-16,-1-2 25 0,2-1-25 0,-1-5 11 16,1 0 7-16,0-3-8 0,1-1 9 0,0 1-8 15,-1 0 7-15,1 2-7 0,0 2 5 0,0 0-7 16,1-3 7-16,0 2-8 0,0-1 8 0,0 1-10 15,1 2 10-15,0 0 6 0,0 1-26 0,0-2 28 16,0 0-28-16,0-2 11 16,0 1 8-16,0 0-9 0,-1 0 9 0,0-1-7 15,1 1 7-15,-2 2-6 0,0-1 7 0,0 0-8 16,-1-1 9-16,-1-1-8 0,1-1 9 0,-1-2-6 16,1 1 6-16,0-3 10 0,0-3-31 0,0-3 28 15,1-1-28-15,0-1 11 0,1 0 5 0,0-3-5 16,0-1 2-16,2 0-8 0,-3-17 0 0,7 31-11 15,-7-31-1-15,8 32-8 0,-8-32-1 16,9 34-7-16,-9-34-3 0,10 35-16 0,-10-35-16 16,8 35-50-16,-8-35-63 0,6 22-126 0,-6-22-161 15,0 0 180-15,0 0 292 0</inkml:trace>
  <inkml:trace contextRef="#ctx0" brushRef="#br1" timeOffset="16673.6264">2552 7722 245 0,'0'0'74'16,"0"0"-1"-16,-16-7-8 0,16 7 0 0,0 0 2 15,0 0 1-15,-7-20 11 0,7 20 2 16,0 0 0-16,0 0-5 0,0 0-7 0,0 0-7 16,0 0-10-16,0 0-7 0,0 0-6 0,0 0-9 15,0 0-5-15,0 0-4 0,0 0-3 0,0 0 0 16,2-18 0-16,-2 18-1 0,0 0-4 0,0 0-2 15,14-5-4-15,-14 5-1 0,0 0 0 0,18 0 2 16,-18 0 2-16,17 0-2 0,-17 0 0 16,22 1-18-16,-22-1 15 0,29 2-19 15,-13-1 15-15,2 1 0 0,1 0-3 0,3 0 3 16,0 0 0-16,3 0 0 0,3-1-1 0,0 0 0 16,5-2 1-16,1-2-1 0,2 1 2 0,2-2 15 15,2-1-16-15,2-1 17 0,4 0-13 0,4 0-1 16,0-1-17-16,5 0 17 0,0 0-21 0,3-1 19 15,2 0 0-15,0 1-1 0,2-1 2 16,3 1-3-16,2 1 2 0,3-1-1 0,2 2 0 16,1-1-1-16,1 1 2 0,1 1-3 0,4-2 3 15,3 2-2-15,1-1 3 0,5-3-2 16,0 1 1-16,2-1-2 0,1-2 3 0,3-2-3 16,3 0 2-16,3 0-2 0,-1-2 1 0,2 2 0 15,3 0 5-15,4 0-5 0,-1 0 4 0,3 1-6 16,3 0 4-16,0 0-3 0,2 2 3 15,4 0-2-15,-2 1 3 0,1 1-4 0,4-2 2 16,-1 3-2-16,1-1 2 0,2 0-1 0,0 0 1 16,1 0-1-16,0-1 2 0,3-2 4 0,1-2 7 15,4 0 0-15,2-3 5 0,3 3-4 0,2-3-1 16,0 0-7-16,5-1 1 0,0 1-5 0,-1 0 3 16,0 2-4-16,0-1 3 0,2 4-3 0,-2-2 2 15,3-1-4-15,-2 3 5 0,3 0-5 16,3 0 4-16,0 2 0 0,4-2 1 0,-3 2 13 15,5-1-30-15,1 1 32 0,-4-2-32 0,2-1 21 16,-3-1 1-16,4 0-2 0,2-3 4 0,1 1-7 16,4-3 4-16,0 1-5 0,7-1 4 15,1 0-3-15,-1 0 2 0,-3 2-3 0,-1-1 3 16,-2 1-4-16,1 2 2 0,3 1-3 16,-1 0 1-16,-2 1-3 0,4 1 1 0,-1 2-3 15,5 1 1-15,1-1-1 0,-7 1 2 0,-2 2-2 16,-4-1 2-16,1 1 0 0,0 1 2 0,2-1 4 15,1-1 1-15,1 0 0 0,0-2 1 0,2 1-3 16,1-1-3-16,4-1-1 0,-6 1 2 0,-4-2-3 16,2 2 4-16,-1-1-3 0,1 2 2 0,-3 1 0 15,-2-1 1-15,1 2-1 0,3 1-1 16,1 1-1-16,-3 1-1 0,-4 1 2 0,-2 0 1 16,-2 0-1-16,-2-1 1 0,-3 2 0 15,-1 0 1-15,-2-1-2 0,0 0 1 0,0 0-1 16,-4-2-1-16,0 1 0 0,1-3-3 15,-2-1-2-15,0-1 1 0,-4-3-2 0,1-2 1 16,-3-1-9-16,-2 0-7 0,-6-6-22 0,0 7-26 0,-14-11-42 16,7 20-87-16,-21-20-197 0,-2 7-131 15,-5 9 46-15,-18-15 479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1:27.33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9264 2592 241 0,'0'0'74'0,"0"0"-24"0,0 0-19 16,0 0 5-16,0 0 11 16,0 0 9-16,0 0 0 0,0 0-7 0,15 17-8 15,-15-17-4-15,0 0-6 0,0 0 0 0,0 0 2 16,0 0-1-16,0 0-1 0,0 0-1 0,0 0-6 15,19 15-6-15,-19-15-7 0,0 0-4 0,0 0-5 16,0 0 0-16,0 0 0 0,0 0 0 0,20-2-1 16,-20 2 0-16,0 0 1 0,0 0 1 15,0 0 6-15,22 5 2 0,-22-5 5 0,0 0 2 16,18 9-2-16,-18-9-18 0,0 0 15 0,25 17-17 16,-25-17 16-16,17 11 1 0,-17-11-4 0,21 11-2 15,-21-11-2-15,22 12-1 0,-22-12-3 0,23 12 2 16,-23-12-3-16,27 14 1 0,-27-14-2 0,29 14 2 15,-29-14 0-15,29 16 0 0,-12-8 0 16,0 1 1-16,0-1-1 0,0 0 1 16,0-1-2-16,0-1 1 0,0 0-1 0,-17-6 0 15,33 10 0-15,-33-10 0 0,33 8 0 0,-15-4 1 16,-1-2 1-16,2 2 2 0,-19-4 3 0,32 2 1 16,-32-2 0-16,33 1-1 0,-33-1-3 0,32 0-1 15,-15-1 0-15,-17 1-1 0,31 1-2 0,-12 2 1 16,-1-1-1-16,0 1-1 0,0 0 0 0,1 2 2 15,-1 1-2-15,1 0 2 0,1 1-2 16,-2-1 0-16,3 3-1 0,-3-2 2 0,1 3 0 16,1-1 3-16,-1 2-2 0,1-1 2 15,-2 0-3-15,2-2 3 0,-2 2-2 0,0 0 1 16,0-2-1-16,1 0 1 0,-1 0-2 0,0-1 2 16,1 0-2-16,1 0 1 0,1 1 0 0,-1-1 1 15,1 0-2-15,1 1 2 0,0-1-1 16,1 0 0-16,0 0-1 0,0 2 1 0,1-2-2 15,1 0 3-15,-1 2-3 0,2-2 3 0,-3 0-1 16,1 2 1-16,1-3-1 0,0 2 1 0,0-2-2 16,2 0 2-16,-4 0 0 0,3 0 1 0,-2 0 2 15,-1 1 2-15,0-1-1 0,2 0 1 0,-2-2-2 16,1 2 1-16,-1-1 2 0,0 1 1 0,0-2 1 16,-1 1-3-16,0 0 17 15,2 0-18-15,-2-1 14 0,3 1-14 0,-2 0-5 16,0 1 2-16,1 0-3 0,-1 1-19 0,2 2 19 15,-1-1-19-15,3 1 18 0,-2 0 3 0,2 1-3 16,0 1 3-16,-2 0-3 0,2 0 4 0,-1 1-3 16,-1 0 3-16,1-1-4 0,-1 0 4 0,1 0-3 15,-3-1 2-15,0 0-2 0,0 0 2 0,1 0-1 16,0 0 2-16,-1-1-3 0,-1 2 3 16,1-2-4-16,-2 2 3 0,3 0-3 0,-3 0 4 15,3 2-4-15,-1-1 4 0,-1 3-3 0,1-2 2 16,1 2-2-16,-1 1 3 0,0-1-4 0,2 1 4 15,-2 1-3-15,1-1 3 0,-1 1-3 16,1-2 4-16,-2 1-4 0,1-1 3 0,-1 0-3 16,0-1 4-16,0-1-4 0,-1 0 5 15,-1-2-2-15,1 0 4 0,-3 0 1 0,3-2 3 16,-4 1-2-16,1-1 1 0,-1-1-3 0,2 1 1 16,-1-2 17-16,1 2-14 0,0-1 17 0,1 0-37 15,0-1 19-15,0 2-22 0,0-1 17 0,0 2 1 16,2-1-4-16,1 1 2 0,2 0-2 0,-1 2 1 15,3-1-2-15,-2 1 3 0,0 1-4 0,0 1 4 16,2 0-4-16,0 2 6 0,-2 0 0 16,2-1 6-16,-4 0-4 0,1 1 4 15,0-3-5-15,-3 1 3 0,-1-1-4 0,1 1 3 16,-3-2-5-16,1 1 2 0,0 2-2 0,-1 0 2 16,0-2-1-16,0 1 2 0,1-3-3 0,0 1 4 15,-1 0-3-15,2 0 1 0,0 1-3 0,2-1 2 16,1 0-2-16,3 0 1 0,-2 2-3 0,2 0 3 15,-2 0-5-15,0 2 4 0,-1-3-3 16,1 2 2-16,-3-1-2 0,0 0 2 0,0-1-2 16,-2-1 2-16,-2-2-2 0,-17-10 2 0,30 18 13 15,-30-18-35-15,17 12 36 0,-17-12-38 0,0 0 19 16,0 0-9-16,0 0-18 0,0 0-3 0,0 0-45 16,0 0 2-16,0 0-45 0,0 0-17 15,0 0-22-15,0 0-40 0,0 0-137 16,0 0-28-16,0 0 270 0</inkml:trace>
  <inkml:trace contextRef="#ctx0" brushRef="#br0" timeOffset="846.3658">10643 3418 710 0,'0'0'258'16,"17"2"-201"-16,-17-2-38 0,0 0-17 0,0 0 13 15,0 0 21-15,0 0 15 0,0 0 6 0,20-12-6 16,-20 12-15-16,28 4-9 0,-9-1-2 0,4 2 0 31,5 4 5-31,1-3-2 0,8 7-1 0,-4-3-4 16,6 4-2-16,-2-1-5 0,4 3 4 15,-1-1-6-15,2 0 4 0,0 0 0 0,0 1 4 16,-4-3-4-16,1 1 2 0,-4-3-10 0,-1-2-3 16,-4-4-5-16,-3-2 0 0,-2-3 0 0,-1-3-2 15,-2-5-2-15,-2-1 0 0,-1-3 3 0,-19 12-4 16,25-29 4-16,-16 12-4 0,-4-3 5 0,-3 0-5 16,-4-2 6-16,-5-1-5 0,-2-4 6 0,-5 1-6 15,-3-2 7-15,-3-1-7 0,-5 0 5 16,0 1-6-16,-2 1-11 0,2 3 30 0,-1 1-31 15,2 4 32-15,1 1-16 0,-1 5-4 16,4 2 4-16,-1 1-2 0,-1 3 1 0,-1-1-3 16,1 1-2-16,2-1-12 0,3 0-5 0,0-4-9 15,17 12-8-15,-27-21-7 0,27 21-14 0,-22-26-20 16,22 26-23-16,-14-24-40 0,14 24-29 16,0 0-114-16,-3-31-118 0,3 31 150 0,0 0 254 15</inkml:trace>
  <inkml:trace contextRef="#ctx0" brushRef="#br0" timeOffset="1335.6652">11766 3814 756 0,'-6'-21'45'15,"6"21"4"-15,-20-20 0 0,20 20 0 16,-14-20 7-16,14 20-9 0,0 0 0 0,-6-21 5 16,6 21 6-16,0 0 3 0,32 1-4 0,-13-1-13 15,9 6-6-15,1-1-6 0,7 6-1 0,1-2-2 16,5 5 9-16,-3-2 0 0,5 5 0 0,-5-5 0 16,3 4-3-16,-5-5-7 0,-3 1-17 0,-6-6 25 15,-5-2-40-15,-3-6 13 0,-20 2 14 0,23-12-37 16,-23 12 31-16,12-24-14 0,-10 6-5 15,-3-4 5-15,-5-3-5 0,-4-3 6 16,-6-2-8-16,-4-3 6 0,-5-2-8 0,-3 0 1 0,-3-3-18 16,-1 5-3-16,-4-3-22 0,8 10-3 15,-5-4-15-15,13 13-6 0,-6-7-20 0,26 24-20 16,-32-32-38-16,32 32-73 0,0 0-210 0,-21-31 4 16,21 31 369-16</inkml:trace>
  <inkml:trace contextRef="#ctx0" brushRef="#br0" timeOffset="4190.0867">16343 2514 59 0,'0'0'24'0,"0"0"18"0,0 0 13 16,0 0-11-16,0 0-1 0,0 0-21 16,6 17-13-16,-6-17-3 0,0 0-3 15,0 0 1-15,0 0 0 0,0 0-4 0,0 0 5 16,0 0-5-16,0 0 5 0,0 0-1 0,0 0 0 16,0 0-1-16,0 0-1 0,0 0-5 0,0 0-3 15,0 0-4-15,0 0 0 0,0 0 2 0,0 0 3 16,0 0 1-16,0 0-4 0,4 17 1 0,-4-17-2 15,0 0 2-15,0 0 5 0,0 0 4 16,0 0 3-16,0 0 9 0,0 0 6 0,0 0 16 16,0 0 10-16,0 0 7 0,0 0-4 0,0 0-14 15,0 0-15-15,0 0-16 0,0 0-4 0,0 0 1 16,0 0 2-16,0 0 3 0,0 0-2 0,0 0-2 16,0 0 0-16,0 0 0 0,0 0 0 15,0 0-1-15,0 0 2 0,0 0 3 0,0 0 5 16,0 0 10-16,0 0 7 0,0 0 6 15,0 0 0-15,0 0-3 0,0 0-5 0,0 0-11 16,0 0-6-16,0 0-8 0,0 0-2 0,0 0-5 16,0 0-5-16,0 0-20 0,0 0-16 0,0 0-23 15,0 0-29-15,0 0-84 0,0 0-87 0,0 0 204 16</inkml:trace>
  <inkml:trace contextRef="#ctx0" brushRef="#br0" timeOffset="5330.6566">16379 2549 277 0,'0'0'77'16,"0"0"-46"-16,0 0-5 0,0 0-1 0,0 0 6 15,0 0 6-15,0 0-1 0,0 0 0 0,0 0 3 16,0 0 9-16,0 0 2 0,0 0 2 16,0 0-3-16,0 0-9 0,0 0-9 0,0 0-4 15,0 0-1-15,0 0-1 0,0 0 0 16,0 0-18-16,0 0 11 0,0 0-20 0,0 0 12 16,0 0-4-16,0 0-1 0,0 0 2 0,0 0 8 15,0 0 3-15,0 0 1 0,0 0-4 0,0 0-11 16,20 5 22-16,-20-5-15 0,0 0 13 0,20 7-10 15,-20-7-11-15,0 0-1 0,17 6 0 0,-17-6-1 16,0 0 1-16,19 5 2 0,-19-5-1 16,0 0 2-16,26 4-1 0,-26-4-1 0,18 2 0 15,-18-2-1-15,19 4-1 0,-19-4 1 0,23 5-2 16,-23-5 1-16,24 7-1 0,-24-7 1 16,23 11 0-16,-23-11-18 0,25 13 18 0,-25-13-16 15,26 15 20-15,-26-15 2 0,25 13-1 0,-25-13 4 16,26 15 1-16,-26-15 3 0,28 14-1 0,-28-14-1 15,28 15-5-15,-28-15 1 0,29 13-3 16,-29-13 2-16,32 12-4 0,-32-12 1 0,31 13-2 16,-31-13 0-16,31 14-2 0,-31-14 3 0,32 14-3 15,-15-5 3-15,0-1-2 0,1 1 1 0,-1-1-2 16,-17-8 3-16,32 18-2 0,-15-7 2 0,2 0-3 16,-1 1 3-16,0 0-3 0,2 1 4 0,-2 1-2 15,1-1 4-15,0 0-3 0,1-1 2 0,-2 1-5 16,2-1 4-16,-2-2-4 0,0 1 3 15,2 0-3-15,1-1 3 0,0 0-3 16,1 0 2-16,0 0-2 0,1-1 2 0,0 0-1 16,1 1 1-16,0-2-1 0,0 2 2 0,3 1-3 15,-2-1 3-15,2 2-1 0,1 0 2 0,-1 0-3 16,2 1 5-16,0 2-5 0,0-1 9 0,2 1 0 16,1 1 5-16,-3-2 14 0,2 3-38 15,-1-4 36-15,0 3-35 0,-1-5 19 0,2 2 2 16,-1-2-7-16,0 1 3 0,-1-1-3 0,2 0 3 15,1 0-5-15,-1-2 2 0,2 0-4 0,1 1 3 16,-2-2-3-16,0 2 3 0,1-1-4 16,1 0 3-16,3 2-3 0,-2 0 3 0,0 0-3 15,3 1 2-15,-3 0-3 0,1 2 3 0,0 2-4 16,-1 0 5-16,1 2-4 0,-1 1 3 16,1 2-3-16,2 2 4 0,0 0-5 0,-1 0 5 15,0 0-5-15,-1 0 6 0,2 0-5 0,0 2 8 16,2 0-8-16,1 3 7 0,-1-1 8 0,2 2-32 15,-3-1 34-15,-2 1-31 0,2-1 16 0,0 1 7 16,0-2-12-16,1 2 7 0,-1 0-6 0,1 0 7 16,0 0-3-16,1 0 7 0,-2 1-8 0,-1 0 8 15,3-1-9-15,-1 1 7 0,-1-2-6 16,0-2 6-16,-3 0-3 0,1-3 4 16,-2-1-6-16,0-3 2 0,-2-2-4 0,1-3 3 15,-1 0-4-15,-2-3 3 0,2-1-3 0,-1 0 3 16,-3-3-3-16,0 2 2 0,0-1 14 0,-1 0-37 15,2 0 37-15,-2 0-36 0,1-1 21 0,-3-1 1 16,0 1-2-16,-2-1 2 0,-1 2-3 16,1 0 3-16,-3-1-1 0,0-1 1 0,-1 1-2 15,-2 0 3-15,0 1-3 0,-1-1 3 0,-17-7-3 16,32 14 2-16,-32-14-2 0,28 15 2 0,-28-15-1 16,30 14 2-16,-13-5-2 0,0-1 2 0,-17-8-3 15,32 20 3-15,-15-9-3 0,-17-11 3 16,30 20-3-16,-30-20 2 0,31 17-2 0,-31-17 3 15,24 16-2-15,-24-16 1 0,0 0-2 16,21 13 0-16,-21-13-2 0,0 0-10 0,0 0-12 16,0 0-16-16,0 0-20 0,0 0-8 0,0 0-11 15,0 0-7-15,0 0-17 0,1-24-14 0,-1 24-27 16,-12-22-55-16,-1 3-160 0,13 19 41 0,-19-29 286 16</inkml:trace>
  <inkml:trace contextRef="#ctx0" brushRef="#br0" timeOffset="6167.2089">18034 3533 564 0,'-23'-10'89'0,"23"10"-70"0,0 0 13 16,-22-17 14-16,22 17 18 0,0 0 10 15,-26-24 6-15,26 24-12 0,0 0-10 0,0 0-15 16,-19-21-8-16,19 21-2 0,0 0 11 0,0 0 8 16,0 0 9-16,0 0 0 0,0 0-10 15,0 0-10-15,0 0-15 0,0 0-9 0,0 0-10 16,0 0 1-16,14 18-2 0,-14-18 7 0,26 18 1 16,-10-5 1-16,3-3-5 0,4 3 0 0,4 0-6 15,5 0 4-15,-1 0-4 0,7 1 5 16,-2-3-1-16,2 0 0 0,-1-3-2 0,-1-1-2 15,2-2-3-15,-3-1 2 0,-1-3-2 0,-4-1 0 16,-2-1 0-16,-4-4-1 0,-3 0 0 0,-4-3-2 16,-17 8 3-16,27-20-1 0,-27 20 8 0,12-28 3 15,-10 9 12-15,-4 0 0 0,-6-7 3 0,-2 1-12 16,-6-5-3-16,-3-4-11 0,-3-2 5 0,-2-3-9 16,-2 1 9-16,1 0 9 15,0 0-26-15,1 4 27 0,2 0-28 0,-1 3 9 16,5 1 6-16,-1 1-19 0,5 5-10 0,-1-2-28 15,15 26-28-15,-17-37-38 0,17 37-85 0,0 0-130 16,0 0-142-16,0 0 31 0,14 19 396 0</inkml:trace>
  <inkml:trace contextRef="#ctx0" brushRef="#br0" timeOffset="6528.6542">18575 3785 925 0,'0'0'309'0,"0"0"-296"0,0 0-16 0,0 0 7 16,0 0 30-16,0 0 26 0,19 6 18 0,-19-6 2 15,25 6-19-15,-25-6-24 0,36 16-5 0,-15-7-3 16,2 3-19-16,0-1 38 0,4 1-39 16,-4-4 28-16,1 1-17 0,-3-5-9 0,0 0-2 15,-2-3-5-15,-1-3-2 0,-18 2-1 0,31-17 18 16,-18-1-31-16,-1-4 32 0,-3-9-25 0,-4-9 9 16,-8-11 9-16,-7-10-13 0,-8-10 9 0,-10-10-17 15,-6-5 15-15,-10-8-11 0,1 0-32 0,-6-7-11 16,9 12-66-16,-10-9-92 0,10 21-344 15,-4 12 18-15,-3 13 160 0</inkml:trace>
  <inkml:trace contextRef="#ctx0" brushRef="#br0" timeOffset="8050.1373">2108 10291 575 0,'-2'16'72'16,"2"-16"-18"-16,0 0-8 0,0 0-6 0,0 0 1 15,-2 20-10-15,2-20-10 0,0 0-3 16,8 24-2-16,-8-24 5 0,12 21 1 0,-12-21 5 15,14 20 4-15,-14-20 0 0,0 0-6 16,19 19-6-16,-19-19-10 0,0 0-5 0,0 0-3 16,0 0-2-16,18 0 1 0,-18 0-1 0,0 0 2 15,0 0-2-15,15-21 2 0,-15 21-1 0,4-17 3 16,-4 17-3-16,2-21 3 0,-2 21-3 0,2-22 2 16,-2 22-2-16,-1-20 3 0,1 20-4 0,0 0 3 15,-3-17 1-15,3 17 1 0,0 0 2 0,0 0 0 16,0 0-2-16,0 0-1 0,-21 6 1 15,21-6-3-15,0 0 3 0,-18 16-2 0,18-16 1 16,0 0 0-16,-19 23 5 0,19-23 7 16,-10 18 8-16,10-18-1 0,-9 18 0 0,9-18-8 15,0 0-2-15,-7 24-3 0,7-24 0 0,0 0-4 16,5 23 0-16,-5-23-2 0,13 18 2 0,-13-18 2 16,23 22 3-16,-23-22 2 0,30 24 3 15,-30-24-2-15,33 21 0 0,-33-21-6 0,33 13 0 16,-33-13-2-16,31 5-3 0,-31-5 1 0,29-2-2 15,-29 2-1-15,22-11 1 0,-22 11 2 0,14-19 1 16,-14 19 8-16,6-26 1 0,-7 8 9 0,1 18 0 16,-8-37 1-16,0 19-8 0,-4-1 0 0,12 19-12 15,-29-30 3-15,29 30-1 0,-28-20 11 0,28 20 7 16,-20-3 2-16,20 3-1 16,-18 12-11-16,18-12-2 0,-16 24-8 0,10-7 2 15,1 4-7-15,3 3 4 0,1 2-5 0,1 2 6 16,2 0-5-16,1-4 6 0,0-4-5 0,-3-20 3 15,5 24-4-15,-5-24-8 0,0 0-24 0,0 0-14 16,0 0-21-16,0 0-20 0,4-18-20 0,-13-7-50 16,9 25-68-16,-1-24-241 0,-11-6 36 0,12 30 408 15</inkml:trace>
  <inkml:trace contextRef="#ctx0" brushRef="#br0" timeOffset="8956.4014">2095 10305 462 0,'0'0'83'0,"0"0"-32"15,0 0-8-15,0 0 10 0,0 0-1 0,0 0-3 16,0 0-19-16,17 12-18 0,-17-12-4 0,0 0 0 16,0 0 5-16,0 0 8 0,22 17 1 0,-22-17 1 15,0 0-7-15,22 11-7 0,-22-11-3 0,21 10-3 16,-21-10-1-16,24 13-2 0,-24-13 0 15,32 16 0-15,-14-8 1 0,4 3-1 0,-2 1 2 16,5 3-4-16,0-2 3 0,2 4-4 0,0-1 5 16,2 2-4-16,1 0 4 0,2 0-4 0,0 1 4 15,0 1-4-15,1-1 4 0,0 2-4 0,2-2 3 16,-1 3-5-16,2-1 2 0,1 1-15 16,-1-2 2-16,-1 1 13 0,-1-4-9 15,0 1 21-15,-1-1-15 0,1-2-17 0,0 1-10 16,0-1 9-16,0 0-2 0,0-2 23 0,1-1 4 15,1 0 0-15,-1 0 1 0,-1-1-1 0,4 0 1 16,-3 0-1-16,1-1 1 0,1-1-1 0,1 1 1 16,-1 0-2-16,1 1 2 0,1 0-3 0,0 1 2 15,-2 1-1-15,1-1 1 0,0 1-2 0,0 1 2 16,-2 0-1-16,3 1 3 0,-3 2-1 16,3-2 1-16,-2 2-2 0,1 1 4 0,-2 1-1 15,1 1 4-15,-1-2-4 0,3 3 2 0,-1-1-4 16,-1 2 1-16,3 0-4 0,-1 2 6 15,0 0 6-15,0 2-6 0,1 0 8 0,0 1-24 16,-1-2 13-16,2 2-8 0,-4-3 20 0,3 1 7 16,-2-3 4-16,2 2 6 0,-2-3 2 0,2 2 7 15,-2-5-1-15,1 3 0 0,-3-4-10 16,3 2-1-16,-4-3-10 0,3-1 1 0,-3-1-8 16,2 0 0-16,-2-2-2 0,2 0 3 0,-2 0 0 15,0 1 0-15,-1-3-5 0,-1 3 0 0,0-3-4 16,0 4 2-16,1-2-3 0,1 2 2 0,0 1 3 15,0 2 3-15,1 0-4 0,-1 1 5 0,0-1-8 16,3 1 6-16,-3 1-3 0,3 1 6 16,0-2 9-16,1 1-36 0,-1 0 33 15,0 2-35-15,-3 1 19 0,2 0 6 0,-2-2-2 16,0 1 7-16,-2-2-3 0,1 0 4 0,-2-2-1 16,1 0 5-16,-3-3-5 0,1-2 4 0,-5-3-9 15,1 1-2-15,-3-3-5 0,2 1 1 0,-2-2-3 16,-1-2 1-16,1 0-2 0,-3 0 2 0,1-1-1 15,0 0 1-15,-1-1-1 0,-2 1 0 16,-19-3-1-16,29 3 0 0,-29-3 0 0,24 6 0 16,-24-6-5-16,0 0-3 0,20 10-6 0,-20-10-10 15,0 0-21-15,0 0-31 0,15 18-56 16,-15-18-63-16,0 0-193 0,0 0-59 0,0 0 184 16</inkml:trace>
  <inkml:trace contextRef="#ctx0" brushRef="#br0" timeOffset="9737.6577">3788 11196 465 0,'0'0'1'0,"0"0"-4"0,0 0 0 16,10 17 8-16,-10-17 16 0,0 0 16 16,0 0 12-16,0 0 9 0,0 0 3 0,20 15 5 15,-20-15 1-15,0 0 3 0,0 0-10 16,0 0-8-16,0 0-13 0,0 0-1 0,0 0-2 16,21 8 1-16,-21-8 1 0,0 0-1 0,0 0-4 15,0 0-1-15,0 0-6 0,0 0-2 0,0 0-3 16,19 5 0-16,-19-5 0 0,0 0-2 0,0 0-3 15,19 9 0-15,-19-9-6 0,17 12 0 16,-17-12-4-16,29 20 1 0,-11-8-3 0,4 4 2 16,2 1-4-16,6 1 6 0,1 1-4 0,4 2 9 15,2 1 15-15,3 2-31 0,0-1 34 0,5 1-33 16,-2-2 13-16,1 0 6 0,-4-4-6 0,-1-4 3 16,-7-4-5-16,0-3-1 0,-6-6-4 15,-4-3-3-15,-4-5 0 0,-18 7-2 0,25-27 3 16,-19 8-4-16,-3-5 7 0,-6-5 0 15,-5-5-7-15,-6-1 29 0,-6-4-26 0,-3-1 22 16,-5-2-13-16,-1 1-12 0,-2 1 6 0,1-1-10 16,1 3 8-16,-2 2-7 0,3 4 9 0,0 6-8 15,1 0 6-15,2 3-7 0,1 3 5 0,0-2-14 16,3 3-7-16,-1-4-23 0,6 5-13 0,-6-8-33 16,22 26-31-16,-29-45-58 0,29 45-187 15,-4-25-113-15,-8 2 133 0,12 23 346 0</inkml:trace>
  <inkml:trace contextRef="#ctx0" brushRef="#br0" timeOffset="12898.8708">4470 11926 517 0,'15'-20'43'0,"-15"20"-19"16,0 0-15-16,11-20-6 0,-11 20-1 0,0 0-1 15,12-21-1-15,-12 21 2 0,0 0-1 32,0 0 6-32,0 0 12 0,0 0 0 15,0 0-55-15,0 0 25 0,0 0-1 0,0 0 4 0,0 0 61 0,6-17-28 16,-6 17-11-16,0 0-4 0,0 0-6 0,0 0-4 15,0 0 1-15,5-20-1 0,-5 20 0 0,0 0 1 16,10-20-1-16,-10 20 0 0,0 0-1 0,0 0 2 16,13-20-3-16,-13 20 3 0,0 0-2 0,0 0 0 15,0 0 2-15,0 0-1 0,0 0 4 16,0 0 2-16,0 0-2 0,0 0-1 16,0 0-3-16,0 0 1 0,0 0 9 0,0 0 13 15,0 0 14-15,-21 14 13 0,21-14 2 0,0 0-3 16,0 0-5-16,0 0-11 0,0 0-4 0,0 0-10 15,0 0-4-15,0 0-7 0,0 0-4 0,0 0-1 16,0 0 2-16,0 0 4 0,0 0 4 0,0 0 2 16,0 0 0-16,0 0-5 0,12 18 0 15,-12-18 0-15,0 0 2 0,21 3 2 0,-21-3 2 16,20 2 2-16,-20-2 0 0,25 1 1 0,-25-1-1 16,31-3-2-16,-12 2-2 0,-2-4 0 15,2 2-6-15,2 0-1 0,0-1-4 0,-1 2 1 16,2-2-3-16,-2 2 1 0,1 0 1 0,-2 1-3 15,2 2 3-15,-2-1-2 0,-1 0-1 16,-1 0 1-16,-17 0 1 0,32 5-3 0,-32-5 3 16,26 5-2-16,-26-5 0 0,20 4 2 0,-20-4 0 15,0 0-1-15,20 3-1 0,-20-3 1 0,0 0-2 16,0 0 1-16,0 0 0 0,17-2 0 0,-17 2 0 16,0 0 0-16,0 0 0 0,0 0 1 0,0 0 0 15,0 0 1-15,18-18-2 0,-18 18 0 0,0 0 0 16,0 0 0-16,22-14 0 0,-22 14 1 15,0 0-1-15,17-6 0 0,-17 6-1 0,0 0 2 16,0 0-2-16,18-1 1 0,-18 1 0 16,0 0-2-16,0 0 3 0,0 0-1 0,0 0 3 15,0 0-1-15,0 0 2 0,0 0 1 0,0 0 0 16,0 0 9-16,0 0 4 0,0 0 4 0,0 0 1 16,0 0-7-16,0 0-5 0,0 0-4 0,0 0-2 15,0 0-3-15,0 0-2 0,-4-18 1 16,4 18-1-16,0 0 2 0,-3-22-1 0,3 22 2 15,-3-21 3-15,3 21 4 0,-3-32 2 0,-2 13 7 16,1-1-5-16,-4-3 6 0,2-1-10 0,-4-2 4 16,-1-2-11-16,-1-1 4 0,-3-3 12 15,1 1-30-15,-1-1 28 0,-2 0-28 0,-1 2 8 16,-2 1 7-16,1 0-6 0,1 2 5 16,-1 2-5-16,2-1 4 0,3 3-5 0,2 0 4 15,2 0-9-15,3 4-4 0,-1-1-10 0,8 20-16 16,-11-31-36-16,11 31-46 0,-6-21-80 0,6 21-213 15,18-9-75-15,-18 9 221 0</inkml:trace>
  <inkml:trace contextRef="#ctx0" brushRef="#br0" timeOffset="13976.9943">9611 3991 831 0,'0'0'290'0,"0"0"-216"0,0 0-49 0,0 0-11 16,0 0-3-16,0 0-6 0,0 0-2 0,0 0-6 15,0 0 0-15,0 0 0 0,-15 22 3 16,15-22 0-16,4 37 6 0,-1-10-5 0,1 5 9 15,1 4-3-15,1 3 13 0,-1 3-8 0,2 5 11 16,-2-1-13-16,1 3 11 0,-1 0-11 0,2-2 13 16,-2-4 7-16,1 2-28 0,-1-7 28 0,1-1-30 15,0-6 9-15,2-3 6 0,-2-4-12 0,1-4 3 16,-7-20-5-16,15 29 1 0,-15-29-1 16,0 0 2-16,19 16 4 0,-19-16 9 15,0 0 4-15,17-8 11 0,-17 8 4 0,13-23-5 16,-5 2 1-16,4-6-16 0,0-8-1 0,1-7-14 15,3-6-10-15,2-1 24 0,2-4-23 0,2 2 26 16,-1-2-4-16,-1 1-11 0,0-3 12 0,0 2-15 16,0 0 8-16,-1 3-13 0,-2 5 7 0,-2 6-16 15,-1 5-1-15,-3 3-20 0,4 12-13 16,-8-3-6-16,-7 22-48 0,14-17-24 0,-14 17-99 16,0 0-130-16,0 0-121 0,18 35 208 0,-18-35 269 15</inkml:trace>
  <inkml:trace contextRef="#ctx0" brushRef="#br0" timeOffset="14414.4841">10439 4533 1034 0,'0'0'182'0,"-13"-17"-151"16,13 17-16-16,-24-10 38 0,6 3-1 0,18 7 23 16,-33 1-9-16,33-1-15 0,-37 13 8 15,18-1-41-15,-2-1 24 0,2 4-40 0,0-1 15 16,3 5 4-16,-1-3-5 0,2 3 5 0,3-2-13 16,12-17-2-16,-17 27-6 0,17-27 0 0,-5 22-4 15,5-22 3-15,0 0-4 0,14 22 4 0,-14-22-2 16,20 10 1-16,-20-10 0 0,32 4 1 15,-14-2 0-15,2-2 2 0,2-2 0 16,0 1 0-16,-1 1 1 0,1 0-2 0,-2 1 0 0,-3 1 1 16,-17-2-2-16,27 6 2 0,-27-6 1 15,0 0 1-15,19 12 1 0,-19-12 5 0,0 0 0 16,2 20 1-16,-2-20-3 0,-7 22-1 0,7-22-4 16,-18 32 3-16,3-16-5 0,0 3 3 0,-4-1-4 15,1 1 2-15,-1-1-5 0,0 0 3 16,19-18-8-16,-29 27-8 0,29-27-21 0,0 0-38 15,-11 27-77-15,11-27-104 0,0 0-302 0,0 0 17 16,15-28 384-16</inkml:trace>
  <inkml:trace contextRef="#ctx0" brushRef="#br0" timeOffset="15409.0791">18289 2270 1234 0,'0'0'56'0,"0"0"-8"0,-13-21-8 0,13 21 2 16,0 0 3-16,0 0-7 0,0 0-17 0,0 0-14 15,0 0-6-15,0 0 0 0,-9 25 1 0,7-8 9 16,-2 3 2-16,3 7 11 0,-2-1-4 0,5 6 7 16,-2-1-12-16,3 7 2 0,2 0-9 15,2 5 6-15,0-2 14 0,0 1-27 0,-4-2 24 16,1 0-28-16,0-4 6 0,1-2 8 15,0-5-6-15,1-3 5 0,1-6-8 0,-7-20 4 16,18 28-4-16,-18-28 2 0,20 13 3 0,-20-13 9 16,19-2 10-16,-19 2 6 0,22-22 3 0,-7 3-9 15,0-12-4-15,4-7-13 0,0-9 1 0,3-3-2 16,2-1-19-16,-1 2 19 0,0-2-20 16,-2 1 9-16,-1-1 8 0,-2-1-10 0,-1-1 6 15,0 1-12-15,-1 4 1 0,-4 3-17 0,0 8-2 16,-2 2-20-16,3 9-1 0,-7-4-23 0,-6 30-11 15,14-29-34-15,-14 29-99 0,0 0-110 0,0 0-182 16,8 28 65-16,-8-28 441 0</inkml:trace>
  <inkml:trace contextRef="#ctx0" brushRef="#br0" timeOffset="15794.6923">19266 2578 1128 0,'-22'-15'150'0,"22"15"-26"0,-31-8-27 0,31 8-15 15,-36 3-17-15,19 6-13 0,-8 0-16 0,1 7-7 16,-1-1 15-16,-1 5-36 0,-3-1 30 15,3 4-30-15,1-1 3 0,4-2 4 0,8-3-10 16,13-17-2-16,-11 26-6 0,11-26 1 0,10 17-2 16,-10-17 1-16,26 13 1 0,-1-11 2 0,3-3-1 15,7-5 1-15,3-1-1 0,3-3-1 0,3-1 2 16,-1 2-1-16,1 0 3 0,-1 2-4 16,-4 1 1-16,-3 2-1 0,-5 3 0 0,-7 1 2 15,-7 5 0-15,-17-5 0 0,18 13-1 16,-18-13 4-16,-1 29-6 0,-6-5 4 0,-7 3-9 15,-6 3-7-15,-7 4-18 0,-10-4-10 0,3 10-31 16,-13-11-23-16,13 17-92 0,-22-22-152 0,7 10-177 16,2 6 17-16,-15-13 450 0</inkml:trace>
  <inkml:trace contextRef="#ctx0" brushRef="#br0" timeOffset="16643.5168">4007 10102 609 0,'0'0'53'0,"0"0"16"0,0 0 3 16,0 0 8-16,0 0-6 0,0 0-2 0,0 0-23 15,4 33 5-15,-4-33 13 0,1 38-35 16,-2-15 26-16,7 7-32 0,-4-1 8 0,5 7 3 16,-2-1-17-16,5 3 5 0,0 1-11 0,1 2 11 15,0-2-7-15,2 0 8 0,-2-6-13 0,1 1 7 16,-1-5-7-16,2 0 6 0,-4-5-7 15,2-3 4-15,-11-21-6 0,18 28 2 0,-18-28-4 16,17 12-1-16,-17-12-2 0,0 0-1 0,17-4 9 16,-17 4 5-16,0 0 9 0,20-25 0 0,-14 4-3 15,2-6-10-15,-1-10 1 0,3-6-14 0,1-7 9 16,2-2-13-16,1 0 9 0,2 0-11 0,-2 4 10 16,0 1-10-16,-2-1-11 15,-2 2 13-15,-1 3-36 0,-1 1 9 0,4 8-25 16,-7-5-31-16,12 21-41 0,-19-11-72 0,22 26-89 15,-3 1-235-15,-17 2 90 0,21 6 433 0</inkml:trace>
  <inkml:trace contextRef="#ctx0" brushRef="#br0" timeOffset="17065.4073">4780 10403 823 0,'-20'-10'320'0,"20"10"-221"15,-21 10-31-15,21-10-8 0,-21 19-4 0,21-19-2 16,-22 31-8-16,15-10-1 0,-5-3-8 0,3 5 0 15,0-4-10-15,3 0-4 0,6-19-9 0,-9 29-4 16,9-29-10-16,0 19 1 0,0-19-4 16,0 0 1-16,15 17 0 0,-15-17 1 0,0 0 0 15,25 8 0-15,-25-8 0 0,28-2 2 16,-28 2 0-16,32-2 0 0,-32 2 1 0,27 0-1 16,-27 0 0-16,21 4 4 0,-21-4 4 0,0 0 5 15,22 18 3-15,-22-18-3 0,8 20 2 0,-8-20 0 16,1 28-4-16,-4-11 4 0,3-17-11 0,-10 30 2 15,10-30-6-15,-15 29 0 0,15-29 0 16,-16 26-21-16,16-26 30 0,-13 18-35 0,13-18 19 16,0 0-27-16,0 0-28 0,-23 8-40 0,23-8-173 15,0 0-297-15,0 0-12 0,0 0 398 0</inkml:trace>
  <inkml:trace contextRef="#ctx0" brushRef="#br0" timeOffset="29950.5566">6974 6928 804 0,'0'0'80'0,"12"-21"-40"15,-12 21-9-15,-2-26 1 0,2 26 7 0,1-23 9 16,-1 23 0-16,4-17-2 0,-4 17-4 0,0 0-10 15,0 0-12-15,0 0-97 0,0 0 79 16,0 0 3-16,0 0 7 0,17 5 83 16,-17-5-83-16,7 28-9 0,2-4 2 0,-3 10-2 15,3 6 10-15,1 10 9 0,4 9-23 0,-3 5 21 16,-2 10-20-16,1 2 7 0,1 5 22 0,-4 2-13 16,5 2 22-16,-3-2 3 0,3 7-15 0,-1-4 13 15,5 6-18-15,-2-2-12 0,5 2 17 0,-1 4-7 16,3-1-16-16,-1 0 12 0,2 0-17 15,0-3-2-15,1-1 20 0,-1-4-23 0,4-4 2 16,-3-5 14-16,0-7-15 0,1-8 21 0,0-8-2 16,-1-12-9-16,2-5 8 0,-2-11-6 15,-1-2 5-15,-2-11-6 0,0-4 1 0,-3-7-4 0,-17-3 1 16,32-9 3-16,-32 9 1 0,29-35 9 0,-13 3-3 16,-1-13 7-16,2-10-13 0,0-12-10 15,3-8 16-15,-2-9-17 0,3-8 14 16,1-11 2-16,-3-6-21 0,3-6 5 0,1-2 11 15,0-2-4-15,4 3 8 0,0 6 6 0,2 5-25 16,1 9 2-16,3 9 11 0,1 10-18 0,-2 9 9 16,0 11-14-16,-6 8-26 0,1 14-15 0,-10-1-42 15,10 22-58-15,-24-15-109 0,-3 29-287 0,21-9 41 16,-21 9 394-16</inkml:trace>
  <inkml:trace contextRef="#ctx0" brushRef="#br0" timeOffset="30466.1768">8766 8727 1337 0,'-26'6'55'0,"4"-4"-24"16,4 6 8-16,-5-4 4 0,5 10 6 0,-7-3-4 15,7 8-5-15,-8-1-12 0,5 7-2 16,-4 1-10-16,2 2-16 0,4 1 25 0,0 1-29 16,5-3 26-16,4-1-12 0,3-4-10 0,4-4 2 15,3-18-4-15,10 29 0 0,-10-29-2 0,28 28 4 16,-7-15-4-16,4-3 4 0,3-3 0 0,4 0 1 16,1-2 0-16,3 0 1 0,2-1-2 0,-2-1 2 15,-2 2 0-15,-1 2 4 0,-6-1-1 16,-3 3 2-16,-7-2-1 0,-17-7 2 15,22 18-1-15,-22-18 5 0,5 24-3 0,-6-5 3 16,-8 0-7-16,-3 5 0 0,-7 3-7 0,-4 1 5 16,-5 2-7-16,-4-2 5 0,-1-3-10 0,-1-3-2 15,3-3-15-15,-1-9-15 0,10 2-21 0,-2-17-32 16,24 5-102-16,-27-11-219 0,21-11-126 0,7 2 97 16,-7-26 444-16</inkml:trace>
  <inkml:trace contextRef="#ctx0" brushRef="#br0" timeOffset="31013.1659">8998 6633 382 0,'0'0'-32'0,"0"0"-33"0,0 0-11 16,0 0-8-16,0 0 12 0,0 0 20 15</inkml:trace>
  <inkml:trace contextRef="#ctx0" brushRef="#br0" timeOffset="31481.9379">9027 6644 95 0,'0'0'55'16,"0"0"4"-16,0 0 7 0,0 0-4 0,0 0-5 15,0 0-8-15,0 0-3 0,0 0-1 0,0 0 4 16,0 0 2-16,0 0 2 0,0 0-6 0,0 0-7 16,0 0-7-16,0 0-8 0,0 0 1 0,0 0 7 15,0 0 1-15,0 0 2 0,0 0-5 16,0 0-10-16,0 0-4 0,0 0-3 16,0 0 1-16,0 0 2 0,0 0 3 0,0 0 4 15,0 0 4-15,0 0 3 0,0 0-1 0,0 0-1 16,0 0-3-16,0 0-2 0,0 0-2 0,0 0-4 15,0 0-4-15,0 0-4 0,0 0-2 0,0 0-2 16,0 0-1-16,0 0-1 0,0 0-1 0,0 0 0 16,0 0-1-16,0 0 3 0,0 0 0 0,0 0 1 15,0 0 1-15,0 0-1 0,0 0 0 16,0 0-1-16,0 0 1 0,0 0-1 0,0 0 1 16,0 0 3-16,0 0-1 0,0 0 2 15,0 0-3-15,0 0-2 0,0 0-3 0,0 0-2 16,0 0 2-16,0 0-3 0,0 0-1 0,0 0 3 15,0 0-2-15,0 0 0 0,0 0 0 0,0 0-2 16,0 0 2-16,0 0-1 0,0 0 1 0,0 0 0 16,0 0 0-16,0 0 2 0,0 0-1 15,0 0-1-15,0 0 0 0,0 0-4 0,0 0-14 16,0 0-22-16,0 0-34 0,0 0-53 0,0 0-54 16,0 0-89-16,0 0-108 0,0 0 12 0,-4 17 367 15</inkml:trace>
  <inkml:trace contextRef="#ctx0" brushRef="#br0" timeOffset="31606.9567">9050 6666 398 0,'0'0'31'0,"0"0"-75"0,0 0-76 0,0 0-72 15,-24-18 120-15</inkml:trace>
  <inkml:trace contextRef="#ctx0" brushRef="#br0" timeOffset="32653.8476">8997 6645 577 0,'0'0'120'16,"0"0"-8"-16,0 0-2 0,-20-3 4 15,20 3-11-15,0 0-9 0,0 0-12 0,0 0-13 16,0 0-9-16,0 0-11 0,0 0-8 0,0 0-11 16,0 0-9-16,0 0-8 0,0 0-7 0,0 0-1 15,0 0 1-15,0 0 3 0,6-18 1 0,-6 18 2 16,21-15-2-16,-21 15 0 0,32-18-5 0,-13 8 0 16,3 1-4-16,0-1 2 0,-2 2-2 15,2 0 1-15,-2 2-2 0,-2 3 0 0,-1 0-1 16,-17 3 1-16,28 1 1 0,-28-1 0 15,24 6 1-15,-24-6-2 0,19 14 2 0,-19-14-3 16,13 22 3-16,-13-22-2 0,11 30 5 0,-11-30-5 16,1 35 5-16,-3-13-6 0,-2 3 6 0,-1 2-6 15,-3 0 8-15,-3 0-5 0,0 0 6 0,-4-2-5 16,2 2 5-16,-2-3-2 0,2 0 6 16,-3-1-3-16,0 0 5 0,0-2-5 0,1-2 3 15,0-1-5-15,15-18 5 0,-28 29-4 0,28-29-12 16,-22 22 30-16,22-22-30 0,0 0 29 15,-19 19-16-15,19-19-3 0,0 0-1 0,0 0-2 0,0 0-2 16,0 0-3-16,0 0 0 0,0 0-1 16,0 0 1-16,0 0 2 0,17 7 2 0,-17-7 2 15,30 8 1-15,-10-8-1 0,4 0 0 16,5-3-1-16,5 1-3 0,3-2 1 0,2-2-1 16,-1-2-13-16,3-1 13 0,-4 1-15 0,0-2 29 15,-2 3-14-15,-3 0 13 0,-4 1-20 0,-4 1-8 16,-1 4-14-16,-6-4-12 0,1 8-20 0,-18-3-24 15,32 5-52-15,-32-5-142 0,0 0-262 0,23 1-4 16,-23-1 390-16</inkml:trace>
  <inkml:trace contextRef="#ctx0" brushRef="#br0" timeOffset="33235.2916">10101 7838 1569 0,'0'0'88'0,"0"0"-71"0,0 0-9 15,0 0-8-15,25-15 7 0,-25 15 12 0,38-20 3 16,-11 5 3-16,6 2-6 0,2-3-1 0,4 1-10 16,6-2-1-16,4 1-6 0,3-1-17 0,4 1 31 31,-2 2-32-31,1 0 25 0,-2 5-25 0,-4-1-16 0,5 10-43 0,-12-10-25 0,12 23-69 16,-26-18-206-16,4 10-131 0,-3 14 10 0,-29-19 477 15</inkml:trace>
  <inkml:trace contextRef="#ctx0" brushRef="#br0" timeOffset="33422.7753">10141 8363 1653 0,'-23'5'144'16,"23"-5"-103"-16,-17 11-27 0,17-11-10 0,0 0-7 15,31 7 3-15,-4-7 5 0,7-1 3 0,6-5 3 16,8-7-2-16,8-4 2 0,9-9 7 0,13-8-30 15,9-2 17-15,5-2-50 0,3-2-22 16,11 10-51-16,-17-17-95 0,26 16-249 0,-13-1-105 16,-3-5 132-16</inkml:trace>
  <inkml:trace contextRef="#ctx0" brushRef="#br0" timeOffset="34016.5538">13091 6240 875 0,'0'0'115'0,"0"0"-90"15,-17 0-14-15,17 0 6 0,0 0 11 0,-23 8 12 16,23-8 1-16,-23 12-3 0,6-4-15 16,1 9 10-16,-7 0 2 0,2 8 2 0,-7 3 15 15,-1 10-32-15,-10 2 29 0,2 13-14 0,-12 1 15 16,3 18 17-16,-14 3-17 0,4 15 16 0,-9 7-25 15,4 8-1-15,-5 8 6 0,8 8-12 0,-1 0 2 16,8 4 3-16,10-1-12 0,9-3-9 16,12-4 4-16,9-1-10 0,7-5-12 0,10-2-2 15,9-6 5-15,5-3-10 0,8-7 9 0,8-2 4 16,7-6-14-16,7-5 11 0,7-4-22 0,9-13-13 16,6-3 0-16,6-11-35 0,7-5 4 0,-2-15-37 15,14 3-52-15,-16-29-83 0,21 6-331 0,-3-5 48 16,-5-15 284-16</inkml:trace>
  <inkml:trace contextRef="#ctx0" brushRef="#br0" timeOffset="34972.9039">13130 6781 784 0,'0'0'257'0,"6"-22"-184"16,-6 22-21-16,3-20-6 0,-3 20 4 0,7-22 2 0,-7 22 1 15,6-17-11-15,-6 17-8 0,0 0-7 16,0 0-3-16,0 0 4 0,0 0 3 16,0 0-3-16,0 0-3 0,0 0-4 0,0 0-7 15,0 0-1-15,0 0-4 0,0 0-3 0,0 0-1 16,-5 24 5-16,5-24 2 0,-2 32 5 0,2-32-5 16,-4 35-3-16,4-15-7 0,3 3 4 0,0 6-8 15,3 1 10-15,4 8-8 0,2 4 9 0,3 5 11 16,1 5-25-16,1 5 23 0,2 6-23 15,1 4 2-15,0 4 14 0,0 4-17 0,-1 1 14 16,-2 0-15-16,-1-1 0 0,-3-1 19 0,-2 0-14 16,0-3 18-16,-2 1-2 0,-1-6-12 0,1-3 16 15,-1-9-12-15,1-10 10 0,1-10-12 0,-2-8 5 16,3-9-8-16,-11-17 3 0,26 18-2 16,-26-18 0-16,29-4 5 0,-12-8 1 0,1-13 5 15,4-7-6-15,2-17 5 0,3-10-14 16,6-15 12-16,2-6-18 0,4-4 16 0,2-3-4 15,-3 2-14-15,0 2 15 0,-4-1-14 0,-4 3 3 16,-4 0 14-16,-3 0-15 0,-5-1 0 0,-2 2 15 16,-1 3-23-16,-6 2 10 0,2 8-13 0,-6 1-25 15,2 11 8-15,-4 4-19 0,5 16-2 0,-7 2-20 16,-1 33-41-16,4-40-81 0,-4 40-247 16,0 0-60-16,11-19 147 0</inkml:trace>
  <inkml:trace contextRef="#ctx0" brushRef="#br0" timeOffset="35847.9632">14134 7984 1026 0,'0'0'88'0,"0"0"-40"0,0 0-2 16,0 0 4-16,17-6 13 0,-17 6 6 0,0 0-5 15,0 0-11-15,0 0-12 0,0 0-15 0,0 0-6 16,0 0-2-16,0 0-2 0,0 0 2 16,0 0-1-16,0 0-4 0,0 0-4 0,0 0-4 15,0 0-1-15,0 0-2 0,0 0 6 0,0 0 3 16,0 0 4-16,2 20 1 0,-2-20-3 0,2 20-8 15,-2-20 1-15,-3 34-5 0,0-13 4 16,-4 3-3-16,-1 2 7 0,-5 2-3 0,1 2 8 16,-1 1-7-16,-1-1 8 0,1 0 8 0,1 0-27 15,-1-4 31-15,2-1-31 0,1-6 11 16,10-19 2-16,-15 29-6 0,15-29 3 0,-8 17-4 16,8-17 3-16,0 0-4 0,0 0-1 0,0 0-1 15,0 0 0-15,13 21 1 0,-13-21 0 0,20 7 0 16,-20-7 2-16,28 6-1 0,-11-5 2 0,1-1 1 15,4 0-2-15,1 0 2 0,1-2 0 0,0 0 1 16,1-2-1-16,2 0-1 0,-1 2-3 0,2-2-2 16,0 1 0-16,-2-1-2 0,1-1-6 15,-3 2-9-15,-2-2-14 0,3 2-14 16,-6-3-19-16,5 9-32 0,-24-3-67 0,40-3-151 16,-40 3-212-16,28-2 12 0,-9 12 389 0</inkml:trace>
  <inkml:trace contextRef="#ctx0" brushRef="#br0" timeOffset="36457.3579">14759 7660 1437 0,'0'0'250'0,"0"0"-223"15,19-2-21-15,-19 2 3 0,17 3 8 0,-17-3 11 16,34 2 1-16,-14-2-4 0,2 0-9 0,-2-2-9 15,6 1-5-15,2-1 0 0,2-2-2 0,3-1 1 16,5-1-2-16,1-1 1 0,2-2 0 16,4 0-7-16,1-3-4 0,3 1-9 0,-2-4-14 15,7 6-12-15,-8-8-26 0,10 13-47 0,-16-15-80 16,20 9-279-16,-14 9-50 0,-7-4 188 0</inkml:trace>
  <inkml:trace contextRef="#ctx0" brushRef="#br0" timeOffset="37019.8405">16071 6529 1645 0,'0'0'51'0,"0"0"-18"0,0 0-20 15,0 0-4-15,0 0-6 0,0 0-2 0,0 0-4 16,-18 28 4-16,16 0-4 0,1 8 7 0,1 13-9 16,1 6 11-16,1 6-14 0,-1 3 15 0,4 5-16 15,0 2 0-15,2 9 18 0,1 3-17 16,1 2 19-16,-1 2 2 0,1-1-16 16,1 0 21-16,-3-4 3 0,1-3-16 0,2-8 19 15,1-4-16-15,1-9 0 0,4-5 12 0,1-8-13 16,4-4 3-16,-1-6-9 0,2-7 3 0,-1-7-7 15,0-5 4-15,-1-7-1 0,0-5 4 0,-2-6-1 16,0-4 2-16,2-9 4 0,3-6 0 0,0-13 8 16,3-10-9-16,0-11 6 0,1-9-18 0,1-7-7 15,-1-2 19-15,-2-2-13 0,-2 0 15 16,-1-3 2-16,-3 0-15 0,-5-3 12 0,-1-3-14 16,-2 0 0-16,2-1 11 0,-4 0-13 0,2 3 13 15,-2 3-3-15,1 7-18 0,-1 10 3 0,-1 5-22 16,2 14 3-16,-5 5-20 0,4 14-7 15,-9-1-27-15,0 25-66 0,5-20-115 0,-5 20-288 16,0 0 49-16,0 0 303 0</inkml:trace>
  <inkml:trace contextRef="#ctx0" brushRef="#br0" timeOffset="37426.1058">17372 7866 1350 0,'-17'-5'277'0,"17"5"-261"0,-25-10 1 0,25 10 8 16,-28-7 9-16,8 5 6 0,1 4-7 0,-8 2-6 15,-1 5-3-15,-7 3-8 0,-1 8 8 16,-4 1-2-16,4 11 11 0,-2-1-6 0,4 7 2 16,4-1-13-16,4 0 2 0,4 1-11 0,9-1 5 15,4-1-12-15,8-5 0 0,7-2 0 16,8-1-8-16,5-4 15 0,8-1-20 0,7-5 22 15,10-5-10-15,7-6-2 0,5-6-7 0,6-2-10 16,-2-5-8-16,7-3-19 0,-5-9-36 0,11 11-85 16,-22-14-414-16,14-2-14 0,-7-1 93 0</inkml:trace>
  <inkml:trace contextRef="#ctx0" brushRef="#br0" timeOffset="37968.259">17635 6260 928 0,'0'0'296'0,"0"0"-257"0,0 0 2 0,0 0 0 0,0 0 9 0,0 0 10 16,-5 24 4-16,5-24 1 0,5 39-8 0,-2-9-22 15,10 9-19-15,1 3 18 0,6 5-28 0,5 3 26 16,6 5-11-16,4 4-16 0,5 4 11 0,3 4-17 16,-1-1 12-16,2 3-16 0,0 1-4 0,-4 5 18 15,-1 4-17-15,-3 3 14 0,-4 5 2 16,-7 2-20-16,-4 1 20 0,-8 5 1 0,-5-1-11 15,-7 0 11-15,-7 3-15 0,-8 0-9 0,-7 1 19 16,-10 3 0-16,-5-3-11 0,-7-6 16 0,-2-5-13 16,0-12 1-16,1-7 16 0,2-11-13 0,0-11 7 15,6-10-21-15,-1-10-10 0,11-5-44 0,-6-17-56 16,32-4-150-16,-28 8-296 0,12-25 46 16,16 17 292-16</inkml:trace>
  <inkml:trace contextRef="#ctx0" brushRef="#br0" timeOffset="38539.96">18107 6243 1657 0,'0'0'39'0,"0"0"-24"16,0 0-4-16,17-14 9 0,-17 14 6 0,30-21 7 15,-9 11-7-15,-3-1-5 0,4 1-9 0,0 1-4 16,1 0-3-16,2 2-1 0,1 2-3 0,-3 3 0 15,1 1-2-15,-5 2 0 0,-19-1 1 16,25 8 0-16,-25-8-1 0,16 21 0 0,-16-21 4 16,5 35-4-16,-8-10 6 0,-6 4-5 0,-5 5 5 15,-5 4-2-15,-3 0-2 0,-5 1 25 0,2 1-20 16,-1-5 24-16,2 1-10 0,4-4-9 0,3-7 3 16,8-3-11-16,2-5-1 0,7-17-5 0,3 25 1 15,-3-25-1-15,17 20 1 0,-17-20-1 16,35 9 1-16,-8-10-2 0,5-5-9 0,9-2-7 15,4-8-20-15,8 3-23 0,-4-13-59 16,20 25-168-16,-16-18-297 0,3 4 3 0,-3 8 320 16</inkml:trace>
  <inkml:trace contextRef="#ctx0" brushRef="#br0" timeOffset="39474.3909">19312 6845 1541 0,'0'0'72'15,"0"0"-30"-15,0 0-10 0,0 0 0 0,7 29 4 16,-3-12 3-16,2 8-2 0,1 2-10 15,2 4 1-15,-2 5-2 0,3 2-28 0,-2 3 17 16,-1 3-24-16,0 1 4 0,-3 1 9 0,0 2-9 16,-1-1 9-16,-3 4-9 0,-2-2 3 0,-1 3-18 15,-3-1 4-15,1 2-20 0,-5-5-10 16,4 0 10-16,-6-8-47 0,7 6-6 0,-12-21-69 16,20 16-159-16,-17-13-166 0,3-11-2 0,10 9 348 15</inkml:trace>
  <inkml:trace contextRef="#ctx0" brushRef="#br0" timeOffset="39661.8762">19069 7559 1621 0,'-24'-15'77'0,"24"15"-26"16,-18-13-7-16,18 13-13 0,0 0-1 0,0 0-5 16,0 0-3-16,20-15-3 0,-3 7-3 0,7-2-6 15,10-3-2-15,6-3-5 0,9-3 0 0,7-4-4 16,6-3 3-16,7 0-6 0,5-1-8 0,2-2-27 15,6 7-35-15,-9-14-61 0,19 23-137 0,-17-20-308 16,6 6 15-16,1 8 286 0</inkml:trace>
  <inkml:trace contextRef="#ctx0" brushRef="#br0" timeOffset="40536.9039">20816 6827 1394 0,'0'0'258'0,"0"0"-243"0,0 0-12 0,0 0-9 15,0 0 4-15,-19 19 3 16,19-19 4-16,-11 18 4 0,11-18 1 0,-15 25 0 0,15-25 5 15,-13 24-3-15,13-24 10 0,-11 19 1 16,11-19 1-16,0 0-2 0,-7 22-6 0,7-22-5 16,0 0 0-16,0 0-3 0,0 0-2 0,0 0 1 15,0 0 1-15,0 0 3 0,0 0 4 0,0 0 1 16,0 0-1-16,0 0 1 0,0 0-3 0,0 0 1 16,0 0-1-16,0 0-2 0,0 0-4 15,0 0 2-15,0 0-3 0,0 0 3 0,0 0-2 16,0 0-4-16,0 0-3 0,-5-19 0 0,5 19 0 15,0 0 0-15,0 0 0 0,0 0 0 0,-12-17 0 16,12 17 0-16,0 0 0 0,0 0 0 0,0 0 0 16,-11-19 0-16,11 19 0 0,0 0 0 15,0 0 0-15,-7-20 0 0,7 20 0 16,0 0 0-16,-3-24 0 0,3 24 0 0,-3-17 0 16,3 17 0-16,-2-17 0 0,2 17 0 0,-6-17 0 15,6 17 0-15,-5-18 0 0,5 18 0 0,-6-20 0 16,6 20 0-16,-9-18 0 0,9 18 0 0,-9-19 0 15,9 19 0-15,-12-22 0 0,12 22 0 0,-10-20 0 16,10 20 0-16,-7-20 0 0,7 20 0 0,-8-17 0 16,8 17 0-16,-6-17 0 0,6 17 0 15,0 0 0-15,-5-17 0 0,5 17 0 16,0 0 0-16,0 0 0 0,0 0 0 0,0 0 0 0,0 0 0 16,0 0 0-16,0 0 0 0,0 0 0 15,0 0 0-15,0 0 0 0,0 0 0 0,4 27 0 16,1-5 0-16,1 9 0 0,0 6 0 0,0 6 0 15,1 8 0-15,2 2 0 0,2 6 0 0,-1 2-3 16,-3 1 6-16,1 4-7 0,0 2 8 16,-1 3-4-16,3-1 0 0,-1-2 0 0,2-3-1 15,1-1 2-15,2-6-5 0,2-3-2 0,1-6 16 16,1-4-12-16,1-4 4 0,3-6-2 0,0-3 0 16,1-4 0-16,-1-7 0 0,0-1 0 0,-2-6 0 15,-2-4 0-15,-18-10 0 0,29 5 0 0,-29-5 0 16,23-12 0-16,-23 12 0 0,21-34 0 15,-10 7 0-15,-2-7 0 0,2-4 0 16,-1-8 0-16,-1-4 0 0,-1-4 0 0,1-7 0 16,-1-3 0-16,-1-5 0 0,2-5 0 0,-1-3 0 15,1-4 0-15,1-1 0 0,1-2 0 0,3 1 0 16,1 2 0-16,2-1 0 0,1 3 0 0,2 8 0 16,1 5 0-16,0 9 0 0,-1 8 0 0,-1 8 0 15,-4 5 0-15,-2 8-24 0,-3 6 1 16,-10 22-23-16,13-22-15 0,-13 22-29 0,0 0-22 15,16 17-84-15,-16-17-103 0,-7 21-236 0,10 9 33 16,-6-4 344-16</inkml:trace>
  <inkml:trace contextRef="#ctx0" brushRef="#br0" timeOffset="41255.6635">21528 8054 1383 0,'1'-19'88'0,"-10"-10"-29"0,8 5-16 16,-4-4 5-16,6 9-6 0,-3-3 1 0,2 22-9 15,-4-23-3-15,4 23-3 0,0 0-4 0,0 0-1 16,0 0-5-16,0 0-4 0,0 0-6 0,0 0-3 16,-11 29-5-16,10-6 5 0,0 5-3 15,1 4 8-15,-1 3-6 0,1 1 7 0,-1 1-11 16,1 3 8-16,0 1-11 0,-2 3-8 0,1-2 23 16,-1-2-25-16,-1-1 24 0,1-3-7 0,-2-1-8 15,3-4 8-15,-1-5-7 0,2-4 5 0,0-6-4 16,0-16 3-16,2 22-3 0,-2-22 1 0,0 0 1 15,0 0-1-15,0 0 0 0,0 0 0 16,0 0-1-16,0 0 0 0,12-29 4 16,-7 4-4-16,1-7 5 0,3-4-7 0,0-4 6 15,2-5 8-15,1-1-22 0,1-2 22 0,-1-2-19 16,0 2 5-16,-1-1 11 0,-1-1-10 0,-2-2 9 16,-1 1-8-16,1 0 8 0,0 4-7 0,2 6 5 15,2 5-7-15,0 8 6 0,2 6-10 0,-14 22 9 16,25-25-4-16,-25 25-16 0,26-6 17 15,-26 6 0-15,25 7-1 0,-25-7 15 0,29 19-16 16,-29-19-3-16,30 32 1 0,-16-13-5 0,-3 2 4 16,0 3-7-16,-2 0 6 0,-1 3-1 15,-2-1 7-15,-1 2-4 0,-1 1 6 0,-4 0-10 16,-2-1 2-16,0 2-10 0,-4-4 3 0,-1-2-2 16,-4-1 7-16,-3-1 2 0,0-2 8 0,-4-1-3 15,-2-2 6-15,1-2-3 0,-3-3 4 16,1-1 1-16,2-3 6 0,0-3-1 0,19-5 2 15,-30 5 1-15,30-5-2 0,-20 1 7 0,20-1-2 16,0 0-3-16,0 0-5 0,0 0-7 0,0 0-3 16,0 0 3-16,0 0 1 0,22 6 4 0,-3-1 4 15,4 0-2-15,1 0 1 0,4 1-7 0,1 0-17 16,0 0 12-16,1 5-15 0,-4-4 30 16,0 4-12-16,-3 0 12 0,-2-3-20 15,-3 4-10-15,-18-12-11 0,32 19-23 0,-32-19-30 16,30 21-77-16,-30-21-160 0,0 0-272 0,0 0 55 15,0 0 371-15</inkml:trace>
  <inkml:trace contextRef="#ctx0" brushRef="#br0" timeOffset="41802.5558">22138 5874 1631 0,'0'0'73'0,"0"0"-44"0,30-3 1 0,-10-10 13 15,9 1 3-15,-3-6-5 0,4 3-12 0,-2 1-25 16,0 1 23-16,-2 1-29 0,-2 3 23 15,0 1-14-15,-2 3-3 0,0 1-3 0,-4 3 0 16,-18 1-2-16,25 2 0 0,-25-2 0 0,0 0 2 16,9 18-3-16,-9-18-9 0,-3 33 24 0,-5-7-23 15,-5 3 26-15,-5 3-12 0,-5 3-5 0,-2 3 5 16,2-1-3-16,0 2 14 0,4 0-7 0,3-3 8 16,5-3-9-16,5-6-3 0,5-2-4 15,5-4 0-15,5-1 0 0,4-3 0 16,6-4 0-16,4-3 0 0,6-6 0 0,5-2 0 15,6-6 0-15,4-3 0 0,3-4 0 0,1-5-5 16,0 2-33-16,-4-7-37 0,10 15-100 0,-28-7-415 16,16 2-24-16,-11-2 65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09.25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234.3919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437.4906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1140.6581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3156.9713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3406.9948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3647.3041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4147.22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4631.607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5491.0363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5725.3674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5866.0406">6901 270 1357 0,'-20'8'260'15,"20"-8"-216"-15,-32 6-15 0,32-6-1 0,-17 4-4 16,17-4-10-16,0 0-18 0,0 0-32 0,0 0-13 15,0 0-20-15,0 0-17 0,22 1-38 0,2-2-92 16,-24 1-162-16,32-5-128 0,3 10 219 0</inkml:trace>
  <inkml:trace contextRef="#ctx0" brushRef="#br0" timeOffset="6069.1734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6287.9381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6584.8172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7689.8116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8086.6643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8633.5263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9258.5345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9477.301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9977.2826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10602.3136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10946.0667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11164.8128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11383.598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11596.04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11946.047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12427.501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12805.6231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12946.3352">15751 850 1881 0,'-34'-3'60'0,"10"-10"-62"0,5 3-14 16,2-4-20-16,17 14-37 0,-25-34-66 0,27 8-201 15,-2 26-263-15,-2-24 69 0,2 24 337 0</inkml:trace>
  <inkml:trace contextRef="#ctx0" brushRef="#br0" timeOffset="15813.3548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16294.9517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16921.9834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17403.7554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17575.6423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18935.3056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19497.801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20638.5516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21063.8434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23601.8091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24164.332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24976.872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25577.9524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26494.0167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26681.560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27928.8932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31821.9179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32525.0525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11">6901 270 1357 0,'-20'8'260'15,"20"-8"-216"-15,-32 6-15 0,32-6-1 0,-17 4-4 16,17-4-10-16,0 0-18 0,0 0-32 0,0 0-13 15,0 0-20-15,0 0-17 0,22 1-38 0,2-2-92 16,-24 1-162-16,32-5-128 0,3 10 219 0</inkml:trace>
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29">15751 850 1881 0,'-34'-3'60'0,"10"-10"-62"0,5 3-14 16,2-4-20-16,17 14-37 0,-25-34-66 0,27 8-201 15,-2 26-263-15,-2-24 69 0,2 24 337 0</inkml:trace>
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9.5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<inkml:trace contextRef="#ctx0" brushRef="#br0" timeOffset="171.8654">456 4603 1268 0,'-25'5'95'15,"25"-5"-92"-15,0 0-16 0,0 0-8 16,0 0 9-16,15-24 21 0,-15 24-4 16,26-23 2-16,-8 10 13 0,1-1-16 0,4 1 14 15,3-1-43-15,-2 0-1 0,8 5-45 0,-9-8-37 16,13 14-55-16,-10-12-89 0,0 0-179 0,12 17 125 15,-21-24 306-15</inkml:trace>
  <inkml:trace contextRef="#ctx0" brushRef="#br0" timeOffset="515.598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<inkml:trace contextRef="#ctx0" brushRef="#br0" timeOffset="3429.7485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<inkml:trace contextRef="#ctx0" brushRef="#br0" timeOffset="3777.1192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<inkml:trace contextRef="#ctx0" brushRef="#br0" timeOffset="3998.6159">1829 4805 1435 0,'0'0'17'0,"0"0"-16"0,0 0-16 15,0 0 3-15,0 0 21 0,35-4 13 0,-9-3 10 16,9 1 2-16,1-9-5 0,8 0-14 16,4-6-4-16,4-2-10 0,1-2 4 0,3-3-21 15,3 5-17-15,-7-7-38 0,8 14-55 0,-18-15-45 16,15 18-93-16,-17 3-184 0,-6-15 22 0,14 24 398 16</inkml:trace>
  <inkml:trace contextRef="#ctx0" brushRef="#br0" timeOffset="5100.9252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<inkml:trace contextRef="#ctx0" brushRef="#br0" timeOffset="6351.0732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<inkml:trace contextRef="#ctx0" brushRef="#br0" timeOffset="8548.1654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<inkml:trace contextRef="#ctx0" brushRef="#br0" timeOffset="9297.163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<inkml:trace contextRef="#ctx0" brushRef="#br0" timeOffset="9875.3685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<inkml:trace contextRef="#ctx0" brushRef="#br0" timeOffset="11156.9184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<inkml:trace contextRef="#ctx0" brushRef="#br0" timeOffset="16503.8704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<inkml:trace contextRef="#ctx0" brushRef="#br0" timeOffset="16754.843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<inkml:trace contextRef="#ctx0" brushRef="#br0" timeOffset="18903.3591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<inkml:trace contextRef="#ctx0" brushRef="#br0" timeOffset="19200.2264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<inkml:trace contextRef="#ctx0" brushRef="#br0" timeOffset="19418.9796">6726 4619 1264 0,'-18'13'25'0,"18"-13"-10"16,-9 22-19-16,9-22-3 0,19 14 4 0,-1-9 10 15,5-6 7-15,9-2 3 0,3-6 1 0,9-5-9 16,5-6 0-16,9-6-10 0,2-4 4 0,7-4 8 16,0 3-62-16,-6-7-21 0,11 13-100 0,-16-11-91 15,0 2-176-15,9 18 60 0,-27-17 379 0</inkml:trace>
  <inkml:trace contextRef="#ctx0" brushRef="#br0" timeOffset="19997.1108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<inkml:trace contextRef="#ctx0" brushRef="#br0" timeOffset="107049.8254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<inkml:trace contextRef="#ctx0" brushRef="#br0" timeOffset="107268.5826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<inkml:trace contextRef="#ctx0" brushRef="#br0" timeOffset="108143.615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<inkml:trace contextRef="#ctx0" brushRef="#br0" timeOffset="108643.6802">10490 4211 1606 0,'0'0'37'16,"0"0"-29"-16,0 0-3 0,0 0 10 0,28-13 5 15,-9 2 7-15,6 1-6 0,2-3-7 0,4 0-7 16,3-3-3-16,4-1-16 0,6 2-13 0,-2-4-29 16,9 12-51-16,-13-19-100 0,18 17-268 0,-10 1-66 15,-7-6 189-15</inkml:trace>
  <inkml:trace contextRef="#ctx0" brushRef="#br0" timeOffset="113222.9319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<inkml:trace contextRef="#ctx0" brushRef="#br0" timeOffset="113426.0844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<inkml:trace contextRef="#ctx0" brushRef="#br0" timeOffset="114035.4784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<inkml:trace contextRef="#ctx0" brushRef="#br0" timeOffset="114956.7796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<inkml:trace contextRef="#ctx0" brushRef="#br0" timeOffset="119393.2603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<inkml:trace contextRef="#ctx0" brushRef="#br0" timeOffset="120267.9241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<inkml:trace contextRef="#ctx0" brushRef="#br0" timeOffset="121056.5829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<inkml:trace contextRef="#ctx0" brushRef="#br0" timeOffset="121431.5858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<inkml:trace contextRef="#ctx0" brushRef="#br0" timeOffset="122025.3402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<inkml:trace contextRef="#ctx0" brushRef="#br0" timeOffset="122275.3795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<inkml:trace contextRef="#ctx0" brushRef="#br0" timeOffset="122494.0837">16442 3923 1754 0,'0'0'23'0,"0"0"-20"0,0 0-10 0,0 0 1 16,30 7 8-16,-6-10 8 0,8-1 4 0,5-8-14 15,5 0 32-15,9-6-38 0,6-4 26 0,10-2-16 16,1-3-16-16,3 4-19 0,-4-6-41 0,6 14-52 16,-17-18-68-16,14 24-93 0,-9-7-246 0,-11-6 63 15,7 17 341-15</inkml:trace>
  <inkml:trace contextRef="#ctx0" brushRef="#br0" timeOffset="123244.1179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<inkml:trace contextRef="#ctx0" brushRef="#br0" timeOffset="123903.8876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<inkml:trace contextRef="#ctx0" brushRef="#br0" timeOffset="124396.9181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<inkml:trace contextRef="#ctx0" brushRef="#br0" timeOffset="125182.7867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5:57.73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19683 2488 1355 0,'0'0'66'15,"0"0"-17"-15,0 0-22 0,0 0-5 0,0 0 0 16,0 0 7-16,0 0 3 0,0 0-4 0,-5-17-4 16,5 17-7-16,0 0-3 0,19-10-2 15,-19 10-1-15,34-10-3 0,-9 4-1 0,5 4-4 0,5-3 0 0,4 0-2 16,5 0 1-16,1-1-4 0,2 3 2 0,2-2-2 15,-1 1 1-15,-3 1 2 0,-3-1-1 0,-2 3 2 16,-2 0-1-16,-5 2-1 0,-4 2 1 0,-5 0-2 16,-3 2-2-16,-21-5 2 0,28 9-5 0,-28-9 4 15,17 19-2-15,-17-19 4 0,8 21 0 16,-8-21 3-16,-1 26-3 0,1-26-5 0,-13 32-3 16,2-15 4-16,-5 3-4 0,-2-1 13 0,-6-1-5 15,-2 1-11-15,-4-2 37 0,-3 3-31 0,-2-1 36 16,-2 4-13-16,-3-1-5 0,5 2 8 15,-5-1-6-15,3 2 7 0,1 0-9 0,4 0 2 16,2 0-9-16,4 1 2 0,4-2-7 0,4-1 4 16,3-4-8-16,6-2 3 0,9-17-4 15,-7 27 2-15,7-27-1 0,9 19 1 0,-9-19-2 16,22 13-1-16,-3-10 1 0,3-4 3 0,6-3 0 16,6-4 0-16,5-3-5 0,5-5-13 0,3 0-8 15,-3-3-19-15,5 4-14 0,-9-5-14 0,7 13-36 16,-16-14-35-16,10 20-41 0,-20-12-110 0,-3 2-161 15,5 17 50-15,-23-6 395 0</inkml:trace>
  <inkml:trace contextRef="#ctx0" brushRef="#br0" timeOffset="296.8512">19942 2809 1504 0,'-40'-2'82'0,"21"7"-53"16,19-5-4-16,-23 1 3 0,23-1 3 0,0 0 4 16,0 0-7-16,0 0-12 0,0 0-11 15,0 0-3-15,0 0 4 0,0 0 4 16,32-17 5-16,-7 10-3 0,7-5-2 0,8 0-8 15,6-3-1-15,7-1-8 0,4 2-12 0,0-3-18 16,6 7-29-16,-10-9-47 0,11 21-91 0,-23-17-207 16,8 9-130-16,-2 7 99 0,-16-15 442 0</inkml:trace>
  <inkml:trace contextRef="#ctx0" brushRef="#br0" timeOffset="796.9297">21068 2766 1320 0,'27'-26'94'0,"-27"26"-66"0,5-29-15 15,-5 29 17-15,10-23 10 0,-10 23 16 0,0 0 0 16,8-17-13-16,-8 17-8 0,0 0-13 0,0 0-10 16,0 0-10-16,0 0 0 0,0 0-2 15,0 25 5-15,0-25-2 0,1 37 3 0,-2-9-6 16,-2 2 4-16,1 0-7 0,-3 1 8 15,-1-2-7-15,1-1 0 0,1 1-20 0,0-6-11 16,5 2-27-16,-1-25-24 0,5 34-78 0,-5-34-65 16,0 0-150-16,19 25-112 0,-19-25 175 0,24 1 314 15</inkml:trace>
  <inkml:trace contextRef="#ctx0" brushRef="#br0" timeOffset="937.5628">21267 2462 1585 0,'-28'-21'106'0,"28"21"-90"0,-24-9-12 0,24 9-4 16,0 0 0-16,-19-6-1 0,19 6-8 0,0 0-12 15,0 0-34-15,0 0-61 0,0 0-76 0,0 0-79 16,0 0-220-16,31 11 35 0,-31-11 358 0</inkml:trace>
  <inkml:trace contextRef="#ctx0" brushRef="#br0" timeOffset="1265.6652">21704 2628 1365 0,'-22'-5'200'16,"3"12"-168"-16,-5-2 5 0,24-5-12 0,-34 16 18 15,34-16-7-15,-30 18 8 0,30-18-10 0,-24 18-17 16,24-18-5-16,-11 17-11 0,11-17-1 0,-1 18-4 15,1-18 3-15,7 21-2 0,-7-21 2 0,21 22-1 16,-21-22 1-16,32 18-2 0,-13-10 2 0,0-2 0 16,3 2 3-16,2-1-2 0,1 0 2 15,-2-1-3-15,-3 1 2 0,-1-1-2 0,-19-6 4 16,26 15-1-16,-26-15 1 0,17 14-2 16,-17-14 2-16,9 17 1 0,-9-17 1 0,-5 22-1 15,5-22 2-15,-17 29-5 0,5-12 3 0,-6 1-4 16,-3-1 3-16,-3 0-6 0,-3 0 0 0,0-2-9 15,2-5-7-15,5 4-17 0,-1-11-29 0,21-3-73 16,-30 6-162-16,30-6-258 0,0 0 13 16,0 0 354-16</inkml:trace>
  <inkml:trace contextRef="#ctx0" brushRef="#br0" timeOffset="1718.8483">20071 3611 1500 0,'20'-2'155'0,"-20"2"-113"15,0 0-17-15,0 0 2 0,0 0 7 0,0 0-1 16,0 0-8-16,0 0-13 0,0 0-9 0,0 0-5 16,-17 17 2-16,12 1-1 0,-1 5 3 0,-2 6-4 15,-1 1 5-15,0 3-7 0,-4-1 3 16,5-1-17-16,-2-4 1 0,4 2-7 0,-1-7-39 16,7 6 5-16,0-28-65 0,1 41-21 15,-1-41-52-15,5 22-173 0,-5-22-89 0,0 0 78 16,25 14 380-16</inkml:trace>
  <inkml:trace contextRef="#ctx0" brushRef="#br0" timeOffset="2375.0905">20161 3416 1423 0,'0'0'34'0,"0"0"-31"0,0 0-11 16,0 0 0-16,0 0 0 0,0 0 0 0,0 0-4 15,0 0-8-15,8 19-5 0,-8-19 2 16,20 6 4-16,-20-6 2 0,23 8-1 16,-23-8-9-16,28 12 3 0,-28-12 3 0,29 18 7 15,-29-18 2-15,27 25 7 0,-27-25-1 0,26 30 3 16,-15-13 3-16,-1 2 6 0,-4-1 9 0,0 4 18 16,-6-5 10-16,5 7 15 0,-10-7-5 0,5 7 3 15,-7-6-7-15,5 5 1 0,-8-5-9 0,6 4 1 16,4-22-8-16,-14 32 0 0,14-32-5 15,-11 21-4-15,11-21-3 0,0 0-5 0,0 0-3 16,0 0-2-16,0 0-6 0,0 0-3 16,0 0-4-16,0 0-2 0,0 0 0 0,0 0 2 15,9-16 5-15,-9 16-3 0,15-28 2 0,-4 10-4 16,2-2 4-16,1 0-3 0,-1 0 5 0,-2 2-6 16,-11 18 4-16,21-30-2 0,-21 30 0 0,19-28-1 15,-19 28 2-15,15-18-4 0,-15 18 3 16,0 0-1-16,0 0 1 0,0 0 0 0,0 0 1 15,0 0-1-15,0 0 0 0,0 0 1 0,0 0 1 16,0 0 0-16,11 19-1 0,-11-19 0 0,-3 21-2 16,3-21 2-16,-2 22-2 0,2-22 2 0,-1 21 0 15,1-21 0-15,2 21-3 0,-2-21 3 0,7 17-6 16,-7-17 6-16,0 0-1 0,20 14 3 16,-20-14 3-16,22 3-1 0,-22-3 2 15,35-10-1-15,-13-1 4 0,1-2-3 0,2-4 2 16,2-1-5-16,0-3 0 0,-2 1-4 0,0-2 2 15,-3 0-4-15,-2 3 4 0,0 2-2 0,-20 17 1 16,27-28-2-16,-27 28 2 0,17-16-2 0,-17 16 2 16,0 0-1-16,0 0 2 0,0 0 0 0,0 0-1 15,0 0-1-15,0 0 1 0,3 17 1 16,-3-17-3-16,-5 37 4 0,1-13-6 0,-3 2 4 16,1 3-4-16,0-1 3 0,3 0-6 0,-2-1 7 15,1-2-10-15,2-2-2 0,3 0-17 0,0-6-7 16,6 4-23-16,-7-21-14 0,20 30-30 0,-20-30-80 15,31 19-135-15,-9-15-235 0,-1-10 63 16,12 8 372-16</inkml:trace>
  <inkml:trace contextRef="#ctx0" brushRef="#br0" timeOffset="2955.9719">21199 3572 1107 0,'-28'34'337'15,"11"-23"-311"-15,17-11-8 0,-25 28 9 16,16-10 13-16,9-18 2 0,-19 36 2 0,8-15-12 16,3 3-7-16,-1-2-8 0,4 5 9 15,-1-3-9-15,2 1 8 0,-2 1 11 0,1-2-38 16,0-1 27-16,4 0-26 0,-1-3 8 0,2-3 3 16,0-17-5-16,1 26-2 0,-1-26-2 0,0 0 0 15,0 0-2-15,11 17 0 0,-11-17 1 0,0 0 0 16,0 0 2-16,21-20-1 0,-21 20 2 15,21-37-2-15,-7 9-13 0,0-2 25 0,1-2-28 16,-2-2 24-16,1 0-11 0,-5 1-5 0,1 0 9 16,-2 2-6-16,-4-1 9 0,0 3-6 0,-2 0 4 15,1 1-6-15,-2 2 6 0,3 3-5 0,-2 3 4 16,-2 20-3-16,7-24 2 0,-7 24-2 0,0 0 2 16,0 0-2-16,18-7 2 0,-18 7 2 15,20 8 0-15,-20-8 1 0,34 15-1 16,-13-7-1-16,0 3-3 0,2 0 1 0,-1 1-1 15,-2 0 2-15,0 2-2 0,-3 0 2 0,-17-14-3 16,29 29 3-16,-29-29-7 0,21 29 3 0,-21-29-4 16,8 27 4-16,-8-27-2 0,-2 26 4 0,2-26 0 15,-17 27 2-15,17-27-1 0,-31 23 3 0,13-13-3 16,-3-3 3-16,-1 0-2 0,-1-2 2 16,0 0 0-16,-1-2 2 0,1 0-1 0,-3 0-1 31,2 1 0-31,0 0 1 0,-1 1 3 0,5-1 4 15,-2 2 1-15,2 3 1 0,1 1-2 0,19-10-1 16,-33 31-4-16,18-10-13 0,2 3 26 0,-3 5-24 16,4 2 22-16,0 3-10 0,1 2-9 0,1 1 6 15,2 0-7-15,-1 3 6 0,2-1-7 0,0-1 6 16,2-1-10-16,1-5 1 0,4 0-12 16,0-6-5-16,4 2-23 0,-3-7-9 0,9 5-39 15,-10-26-49-15,18 42-168 0,-18-42-266 0,12 21 45 16,-12-21 372-16</inkml:trace>
  <inkml:trace contextRef="#ctx0" brushRef="#br0" timeOffset="3399.9681">21435 3813 1505 0,'0'0'60'0,"0"0"-59"0,0 0-9 16,0 0 11-16,0 0 16 0,0 0 14 0,0 0 7 15,27 1-5-15,-9-7-4 0,8 0-10 0,0-5 0 16,6 3-5-16,0-3 3 0,1 1-1 0,-2-3 3 16,4 0-7-16,1-3-3 0,0 0-6 0,-1-1-1 15,-2 0-4-15,-5 2 6 0,-2-2-6 0,-7 1 5 16,-19 16-3-16,26-30 4 0,-26 30 3 15,7-28 7-15,-7 28 0 0,-5-27 2 0,5 27-6 16,-16-23-3-16,16 23-2 0,-26-17-1 16,7 13-1-16,0 0 2 0,-3 5 1 0,-2 0 0 15,-1 5 2-15,-1 4-2 0,-2 5 3 0,-3 3-2 16,1 4-9-16,-2 3 0 0,3 2 0 0,0 0 0 16,3 1 0-16,4 0 0 0,3-1 0 0,7-2 0 15,3-1 0-15,4-1 0 0,7-1 0 16,3-3 0-16,-5-19 0 0,25 32 0 0,-5-20 0 15,5-4-6-15,4-2-32 0,7-3 3 0,-1-7-11 16,9 4-19-16,-7-12-17 0,16 11-61 0,-21-23-88 16,23 13-244-16,-11 0-73 0,-10-7 171 0</inkml:trace>
  <inkml:trace contextRef="#ctx0" brushRef="#br0" timeOffset="3774.9749">22131 3621 1610 0,'-20'-7'89'0,"20"7"-29"0,-26-4-3 0,26 4 1 16,-27 4-8-16,27-4-13 0,-29 12-11 0,10-3-7 16,1 5 0-16,0 1 1 0,0 2-18 0,-1 5-2 15,-1 1 0-15,3 4 0 0,0-1 0 16,3 2 0-16,5-3 0 0,0 0 0 0,5-6 0 16,4-2 0-16,0-17 0 0,13 23 0 0,-13-23 0 15,25 14 0-15,-7-12 0 0,4-4 0 16,4-7 0-16,3-6 0 0,3-8 0 0,2-6 0 15,2-5 0-15,3-3 0 0,-1-5 0 0,-1-2 0 16,-2-1 0-16,-5-2 0 0,-5 1 0 0,-1-1 0 16,-4 2 0-16,-3 1 0 0,-2 1 0 15,-4 0 0-15,-3 5 0 0,-3 6 0 0,-5 5 0 16,-1 9 0-16,1 18 0 0,0 0 0 0,-18-16 0 16,18 16 0-16,-23 17 0 0,6 4 0 0,-5 10 0 15,-3 8 0-15,-1 7 0 0,0 1 0 0,-1 4 0 16,3-1 0-16,5 1 0 0,3-2 0 0,6-1 0 15,3-7-30-15,9 1-27 0,1-7-9 0,12 4-38 16,-5-16-29-16,22 17-113 16,-14-18-321-16,11-5 27 0,9 2 237 0</inkml:trace>
  <inkml:trace contextRef="#ctx0" brushRef="#br0" timeOffset="4165.6915">22621 3563 1408 0,'-35'24'397'16,"-6"-17"-357"-16,5 4-9 0,1 0 6 0,4 6 7 15,0-1-8-15,4 3-8 0,1 2-14 0,3 0-2 16,5 2-12-16,2 2 0 0,5-1 0 16,4 0 0-16,2-1 0 0,4 0 0 0,3-3 0 15,2-1 0-15,5-3 0 0,-9-16 0 16,28 28 0-16,-10-18 0 0,5-5 0 0,1-4 0 15,4-3 0-15,1-6 0 0,4-4-1 0,0-2-9 16,2-6-11-16,-2 0 21 0,-4-3-11 0,-1-3 12 16,-5 1-11-16,-2-2-2 0,-3 1 6 0,-4-1-1 15,-5 2 8-15,0 1-3 0,-5 2 6 0,-3 3-3 16,-2 0 3-16,1 19 0 0,-8-27 4 0,8 27-3 16,0 0 4-16,-19-17-4 0,19 17-3 15,0 0-1-15,-23 14-2 0,23-14 3 0,-23 32-4 16,9-11 5-16,1 4-5 0,-1 2 4 15,1 4-4-15,2-1 4 0,1 2-6 0,2-2 5 16,3-1-11-16,1-2-15 0,6-2 13 0,1-5-38 16,7 2 12-16,-10-22-43 0,33 30-48 0,-33-30-86 15,45 1-291-15,-21 1-26 0,0-12 120 16</inkml:trace>
  <inkml:trace contextRef="#ctx0" brushRef="#br0" timeOffset="4540.6067">23033 3633 1551 0,'-33'5'112'0,"33"-5"-59"0,-29 19-11 15,29-19 5-15,-29 29-8 0,16-8-2 0,-6 0-14 16,5 5-1-16,-2 0-8 0,1 4 2 0,2-3-2 16,1 2-10-16,0-4 23 0,4-1-26 0,3-5 18 15,3-1-15-15,2-18-3 0,2 27 1 0,-2-27-2 16,0 0 2-16,13 19-2 0,-13-19 1 0,18 0 1 15,-18 0 2-15,24-14 2 0,-7-1-4 0,0-3 0 16,3-4-2-16,-1-3-4 0,-1-2 8 16,2-2-4-16,-3 1 0 0,-3 1 0 0,1-1 0 15,-3 2 0-15,0 1 0 0,-2 3 0 0,0 2 0 16,-2 3 0-16,-8 17 0 0,11-27 0 16,-11 27 0-16,0 0 0 0,0 0 0 0,0 0 0 15,0 0 0-15,0 0 0 0,0 0 0 0,3 30 0 16,-6-7 0-16,-2 5 0 0,-2 1 0 15,1 3 0-15,0-3-9 0,2 2-18 0,1-2-13 16,3 0 13-16,0-3-35 0,7 0 13 0,-5-8-33 16,15 8-30-16,-17-26-33 0,38 31-54 0,-38-31-45 15,46 1-240-15,-8 9 51 0,-11-21 300 0</inkml:trace>
  <inkml:trace contextRef="#ctx0" brushRef="#br0" timeOffset="4790.6128">23638 3633 1648 0,'-30'1'121'0,"12"10"-65"0,-5-2-7 0,4 4 5 16,-7-1-4-16,3 4-7 0,-5-1-17 0,2 3-26 16,0 1 0-16,5-1 0 0,2 0 0 15,3 1 0-15,4-1 0 0,1 2 0 0,5-2 0 16,2 0 0-16,3 0 0 0,3 0 0 0,3-1 0 15,5 0 0-15,-10-17 0 0,28 26 0 0,-6-16 0 16,-1-5-14-16,9 4-60 0,-6-12-44 0,14 12-22 16,-16-24-99-16,18 12-357 0,-6-1 62 15,-6-9 203-15</inkml:trace>
  <inkml:trace contextRef="#ctx0" brushRef="#br0" timeOffset="5150.0392">23765 3843 1776 0,'-18'4'96'0,"18"-4"-69"16,0 0-11-16,-1 18 5 0,1-18 7 16,0 0-1-16,19 9-3 0,-19-9-8 0,38-3-4 15,-13 0-8-15,6-6-4 0,2 1 0 0,1-3 0 16,-1-3 0-16,1 1-2 0,-1-4-7 0,-2 1-3 15,0 0-8-15,-2-3-5 0,-5 0-7 0,-1 2 6 16,-7-1 1-16,-16 18 13 0,21-28 4 16,-21 28 8-16,-4-23 6 0,4 23 7 0,-26-16 1 15,6 12 1-15,-6 2-1 0,-5 6 3 0,-5 3 3 16,-1 5 3-16,-3 4 3 0,2 2-3 0,1 4-23 16,1 3 0-16,3 3 0 0,1 4 0 0,4-1 0 15,4 2 0-15,5 1 0 0,4-2 0 0,5-1 0 16,8-2 0-16,6-5 0 15,6-2 0-15,6-4 0 0,10-4 0 0,12-3 0 16,13-5 0-16,11-6 0 0,19-5-23 0,2-10-67 16,24 12-100-16,-18-17-451 0,19 1 6 0,0 0 168 15</inkml:trace>
  <inkml:trace contextRef="#ctx0" brushRef="#br0" timeOffset="5915.6411">19746 4063 1163 0,'-32'0'62'0,"4"8"-63"16,-7 3 3-16,-6 7 15 0,-4 12 26 15,-12 3 18-15,3 15 33 0,-13-3-5 0,10 14 6 16,-10-5-28-16,11 9-19 0,-2 3 6 0,6 4-27 15,3-4 8-15,9 4-10 0,8-7-21 0,11-3 5 16,13-7-14-16,9-6 8 0,13-5-11 0,7-5-6 16,15-2-20-16,4-10-11 0,15 2-40 0,-4-19-34 15,22 14-100-15,-15-18-348 0,14-7 57 0,8 4 220 16</inkml:trace>
  <inkml:trace contextRef="#ctx0" brushRef="#br0" timeOffset="6368.7728">20072 4452 1383 0,'-17'-8'232'0,"17"8"-183"0,-21-3-15 16,21 3 0-16,-22 2 1 0,22-2-4 16,-28 12-8-16,9-1-8 0,-3 5-1 0,-2 2 14 15,-3 6-27-15,0 0 29 0,0 7-26 0,2-1 6 16,1 3 4-16,3-2-13 0,4-2 3 0,5-4-7 16,3-4 3-16,8-2-4 0,1-19-3 0,11 31-11 15,-11-31-4-15,34 21-12 0,-11-18-5 0,11-2-17 16,0-11-22-16,14 8-48 0,-14-24-86 15,26 13-232-15,-8-4-74 0,-7-9 138 0</inkml:trace>
  <inkml:trace contextRef="#ctx0" brushRef="#br0" timeOffset="7232.7678">20346 4500 1321 0,'-35'-22'283'0,"35"22"-236"15,-34-6-10-15,34 6 0 0,-29-3 3 0,29 3-1 16,-25 4-11-16,25-4-9 0,-26 13-3 0,26-13-2 15,-24 20 1-15,13-3-14 0,-2 1 27 0,0 5-26 16,1 1 23-16,2 2-10 0,2-1-5 16,2-1 2-16,0 1-7 0,5-4 3 0,3-1-8 15,3-2 2-15,-5-18-3 0,18 30 1 0,-18-30-2 16,34 21 2-16,-14-15-2 0,1-3 1 16,1-5-1-16,5-3-4 0,0-5 0 0,1-3-2 15,1-4 1-15,0-5-3 0,-2-1 2 0,-1-4-8 16,-2 0 3-16,-3-1-7 0,-3 1 9 0,-2 0-4 15,-3 0-6-15,-3 2 28 0,-3 0-26 0,-2 3 28 32,-4 2-12-32,-2 2 1 0,1 18 6 0,-10-24-1 15,10 24 4-15,0 0 0 0,-22-13 0 16,22 13-1-16,-20 2 0 0,20-2-3 0,-22 12-2 16,22-12 2-16,-22 22-3 0,22-22 5 0,-18 25-5 15,18-25 2-15,-10 27-3 0,10-27-15 0,-1 24 32 16,1-24-30-16,9 22 30 0,-9-22-14 0,20 17-1 15,-20-17 3-15,30 11 0 0,-10-9 3 0,-1-2-3 16,3 0 0-16,1-1-2 0,0 1-3 0,0-1 2 16,0 1-1-16,-2 0 0 0,0 0 3 15,-3 2-4-15,-18-2 2 0,27 7 2 0,-27-7-5 16,0 0 2-16,0 0 1 0,17 17-3 0,-17-17 5 16,0 0-3-16,5 23 2 0,-5-23-2 15,-4 21 2-15,4-21-4 0,-10 24 3 0,10-24-2 16,-11 28 4-16,11-28-3 0,-12 29 2 0,12-29-5 15,-11 30 3-15,11-30-2 0,-10 25 3 16,10-25 0-16,0 0-1 0,-4 21-1 0,4-21 2 0,0 0-4 0,0 0 2 0,0 0 2 16,20-1-1-16,-20 1 2 0,27-22 0 0,-7 3 1 15,1-4-5-15,4-3 5 0,-3-2-6 16,1 2 6-16,-4 0-5 0,-1 5 5 0,-2-1-5 16,-1 5 5-16,-15 17-4 0,22-27-10 0,-22 27 12 15,0 0-11-15,0 0 17 0,0 0 1 16,0 0 3-16,0 0-3 0,0 0-4 0,0 0 11 15,0 0-15-15,-5 25 13 0,-2-9-11 0,0 1-4 16,-1 0 4-16,3 0-3 0,5-17 3 0,-6 32-4 16,6-32 3-16,0 28-3 0,0-28 2 0,10 19-1 15,-10-19 0-15,20 11 0 0,-20-11 2 0,32 1 1 16,-14-3 1-16,3-5 0 0,0-1-1 0,1-4 2 16,1 0-4-16,-1-4 5 0,1-1-1 15,-1-1 4-15,-3 0-2 0,-1-1 2 16,-1-1-3-16,-3 2-10 0,-14 18 8 0,22-29-11 15,-22 29 22-15,12-21-11 0,-12 21-3 0,0 0 0 16,6-16 0-16,-6 16 0 0,0 0 0 0,0 0 0 16,0 0 0-16,0 0 0 0,0 0 0 0,0 0 0 15,2 20 0-15,-2-20 0 0,3 30-4 0,-3-10 5 16,0-1-15-16,0 3-6 0,-2 0-3 16,5 1-5-16,-2-4-5 0,4 3-14 0,-5-22-10 15,15 32-27-15,-15-32-31 0,23 28-80 0,-23-28-123 16,0 0-220-16,35 10 48 0,-35-10 409 0</inkml:trace>
  <inkml:trace contextRef="#ctx0" brushRef="#br0" timeOffset="7711.3795">21574 4193 1322 0,'0'0'265'0,"-23"12"-213"0,23-12-11 0,-17 13-2 15,17-13 2-15,-14 27-11 0,8-9-5 0,-1 3-9 16,1 2 5-16,0 1-4 0,3 4 5 16,-2 1-6-16,2 3 4 0,-2 2-7 15,1 1-11-15,1 1 21 0,0 1-23 0,-2-2 19 16,4 0-6-16,-1-5-9 0,2-2 5 0,1-6-7 16,0-3 0-16,-1-19-3 0,5 27 1 0,-5-27-1 15,0 0 0-15,0 0 0 0,0 0-1 0,0 0 1 16,0 0 1-16,19 7 1 0,-19-7-1 0,13-23 0 15,-5 6-5-15,1-4 3 0,2-2-6 16,0-1 5-16,-3 1-2 0,1 2 4 16,-2 0-1-16,0-1 3 0,2 4-1 0,-3 0-12 0,-6 18 25 15,18-28-25-15,-18 28 24 0,19-19-12 16,-19 19-1-16,0 0 0 0,24-6 0 0,-24 6-1 16,0 0 2-16,23 19-2 0,-23-19-11 0,23 27 26 15,-11-9-26-15,1 0 24 0,-2 1-11 0,1 3-7 16,-1-1-1-16,-1 0-5 0,-3 0-1 15,1 0-2-15,-5-2 4 0,0-1-2 0,-4 1 9 16,-4-2 0-16,-4 0 10 0,9-17 4 0,-30 30 8 16,5-16 1-16,1-1 1 0,-6-2-3 0,-2 0 0 15,-3-4-3-15,0-1-2 0,-2-3-5 0,4-3-3 16,5-4-7-16,3-2-8 0,8-1-14 0,17 7-20 16,-20-23-44-16,7-5-86 0,30 5-411 15,-12 4-15-15,9-2 132 0</inkml:trace>
  <inkml:trace contextRef="#ctx0" brushRef="#br0" timeOffset="8492.6445">22024 4603 1074 0,'-6'-18'165'0,"6"18"-77"0,0 0-22 0,0 0-8 16,0 0-11-16,0 0-15 0,0 0-16 0,0 0-7 15,-26 11-1-15,26-11 6 0,-19 9 5 0,19-9 6 16,-21 15 2-16,21-15 3 0,-24 22-1 0,24-22 5 16,-28 29-4-16,14-10 6 0,0-2-7 15,2 3 1-15,-1 1-8 0,5 1-1 0,-1-3-9 16,5 2-1-16,1-3-8 0,4-1 1 0,-1-17-5 15,10 30 2-15,-10-30-2 0,18 21 3 0,-18-21-2 16,26 9 5-16,-9-9 2 0,2-1 0 0,2-6 2 16,1-2-2-16,-1-4 0 0,2-4-1 15,-1-4 1-15,-3-1-6 0,-2-4 2 0,-4 2-3 16,-4 1 2-16,-2 1-5 0,-3-1 2 16,-4 3-8-16,-3-1 2 0,-4 2-8 0,7 19-3 15,-21-31-6-15,21 31 0 0,-29-19-8 0,29 19-4 16,-34-6-15-16,34 6-19 0,-31 6-33 0,29 13-70 15,-16-16-83-15,18-3-278 0,5 34 56 0,-5-34 312 16</inkml:trace>
  <inkml:trace contextRef="#ctx0" brushRef="#br0" timeOffset="9023.9002">23164 4568 1017 0,'0'0'129'0,"0"0"-33"0,-1-17-14 15,1 17 4-15,0 0-10 0,-28-11-27 0,28 11-16 16,-24 4-14-16,24-4 5 0,-29 9 6 0,29-9 8 16,-35 18 1-16,35-18 1 0,-36 28-6 0,36-28 1 15,-34 30-7-15,21-11 3 0,-1-2-8 16,4 1 2-16,1 0-9 0,3-1-1 0,6-17-7 15,-3 26-1-15,3-26-4 0,9 22 1 0,-9-22-3 16,19 17 2-16,-19-17-2 0,28 9 3 16,-28-9 1-16,33 0 0 0,-13-5 4 0,-2-3-1 15,1-1-1-15,0-3-2 0,-19 12-2 0,30-29-6 16,-30 29 5-16,26-32-3 0,-26 32 0 0,15-30 1 16,-15 30 1-16,6-28-4 0,-6 28 2 15,-3-26-8-15,3 26 0 0,-14-23-6 0,14 23 0 16,-18-20-5-16,18 20 0 0,0 0-5 0,-20-16-2 15,20 16-5-15,0 0-6 0,-17-2-15 0,17 2-21 16,0 0-26-16,7 24-40 0,-7-24-46 0,18 20-144 16,-18-20-140-16,28 17 21 0,-1 1 430 0</inkml:trace>
  <inkml:trace contextRef="#ctx0" brushRef="#br0" timeOffset="9289.5403">23836 4296 892 0,'-10'-25'300'0,"10"25"-198"0,-33-25-24 0,33 25-1 16,-37-22 4-16,37 22-7 0,-37-9-14 0,20 11-14 16,-6 0-8-16,5 7-2 0,-5 2-4 0,3 6 1 15,-2 1-7-15,3 5 0 0,-1 3-11 0,3 5 2 16,-1 4-10-16,2 4 4 0,0 0 5 15,2 5-23-15,0 2 19 0,3-1-21 0,4-1 4 16,2-2 8-16,4-4-23 0,2-4 2 16,7 0-25-16,-5-10-22 0,12 5-21 0,-15-29-37 15,25 36-53-15,-25-36-45 0,24 4-212 0,-24-4-51 16,0 0 193-16</inkml:trace>
  <inkml:trace contextRef="#ctx0" brushRef="#br0" timeOffset="9445.8662">23432 4568 1735 0,'0'0'114'0,"0"0"-93"0,13-17-18 15,-13 17-1-15,30-3 3 0,-5-3 2 0,4 2-8 16,9-5-27-16,3-3 7 0,12 7-84 0,-12-17-70 16,19 16-398-16,-14 2-24 0,-8-3 211 0</inkml:trace>
  <inkml:trace contextRef="#ctx0" brushRef="#br0" timeOffset="10148.9482">19851 5320 1116 0,'0'0'396'15,"0"0"-331"-15,0 0-29 0,0 0-12 0,0 0 0 16,0 0-5-16,0 0-7 16,0 0-3-16,0 0 2 0,0 0 4 0,4 21 5 15,-4-21-2-15,4 23 1 0,-4-7-6 0,-1 3 5 16,-2 1-5-16,1 4 7 0,-2 1-7 0,1 0 5 16,-2 0-6-16,0-2 1 0,0-2-3 0,3-1-1 15,0-3-3-15,2-17 0 0,2 26-5 0,-2-26 0 16,0 0-2-16,9 18-1 0,-9-18-1 0,0 0 2 15,0 0 2-15,22-13 2 0,-22 13 1 16,17-28-2-16,-7 7 4 0,0-4-6 0,-1-2 5 16,1-2-6-16,-2-2 5 0,-2 1-5 0,-2 1 5 15,-1 2-4-15,-3 2 5 0,0 2-4 16,-3 1 3-16,1 2-3 0,1 2 2 0,1 18-3 16,-3-28 1-16,3 28-3 0,0 0 1 0,0-16-1 15,0 16-1-15,0 0 0 0,0 0 0 16,0 0 1-16,17 9 1 0,-17-9 1 0,24 11-6 15,-24-11-5-15,35 13-9 0,-15-9-12 0,4 3-15 16,-3-7-20-16,11 9-33 0,-11-17-54 0,21 22-114 16,-14-14-266-16,4-5 13 0,8 9 327 0</inkml:trace>
  <inkml:trace contextRef="#ctx0" brushRef="#br0" timeOffset="10523.9517">20292 5350 1339 0,'-9'18'278'0,"9"-18"-256"0,-8 21-4 0,8-21 11 15,7 18 8-15,-7-18 3 0,0 0-1 0,27 16-10 16,-27-16-2-16,35 8-3 0,-13-5-3 16,4-6-5-16,2 0-3 0,3-2-5 0,1-4-7 15,2-2 1-15,-4 1-2 0,-2-3 2 0,-1 1-2 16,-6 3 2-16,-3-2-1 0,-18 11 1 0,21-16-1 15,-21 16 2-15,0 0-2 0,7-22 3 0,-7 22-3 16,-6-18 3-16,6 18-5 0,-17-19 2 16,17 19-4-16,-29-16 1 0,9 11-2 15,1 2 2-15,-3 1 0 0,0 4 2 0,-1 0 1 16,1 4 0-16,-1 4 3 0,1 1 0 0,0 4 3 16,1 2-1-16,3 1 4 0,1 4-5 0,3-1 3 15,0 1-5-15,4 1 2 0,4-3-4 0,2-1 0 16,6 1-4-16,4-2 2 0,5-1-5 0,-11-17 0 15,38 28-10-15,-15-20-7 0,8-1-22 0,1-8-20 16,12 6-50-16,-13-19-71 0,27 20-102 16,-18-11-271-16,7-6 52 0,8 10 321 0</inkml:trace>
  <inkml:trace contextRef="#ctx0" brushRef="#br0" timeOffset="10883.4187">20977 5212 1413 0,'-36'0'120'0,"16"12"-67"0,-7-5-4 16,9 9 13-16,-5-3-11 0,3 8-6 0,1 0-14 15,0 3 1-15,0-1-4 0,4 2 5 0,-2-2-6 16,5 2 1-16,3-1-8 0,1-1-2 0,5-4-11 16,4-2 0-16,-1-17-7 0,8 25 4 0,-8-25-4 15,23 19 2-15,-6-15-2 0,3-2 0 16,4-5 1-16,5-4-2 0,4-6 2 15,4-5-3-15,2-5 3 0,-3-3-3 0,2 0 4 16,-4 0-5-16,-1 2 4 0,-7 2-5 0,-4 2 4 16,-3 3-1-16,-7 0 2 0,-12 17-2 0,16-26 4 15,-16 26-2-15,0 0 2 0,1-19 0 0,-1 19 0 16,0 0-3-16,-17-4-1 0,17 4-1 0,0 0-3 16,-27 17 3-16,27-17-3 0,-22 28 1 15,11-9-5-15,1 0 0 0,2 2-6 0,1-1-3 16,4 0-10-16,0 0-1 0,5 3-17 0,-2-6-7 15,8 6-24-15,-8-23-15 0,21 32-31 0,-21-32-47 16,35 23-94-16,-8-13-247 0,-5-10 51 0,11 11 348 16</inkml:trace>
  <inkml:trace contextRef="#ctx0" brushRef="#br0" timeOffset="11121.8024">21435 5289 1571 0,'0'0'124'0,"-24"7"-71"0,24-7-7 0,-33 13-2 16,33-13-3-16,-29 23-12 0,29-23-2 15,-29 33-9-15,15-13 2 0,2 2-4 0,2 2 1 16,4 2-9-16,4-1-1 0,2 0-8 16,2-3 2-16,6-1-4 0,-8-21 0 0,24 30-7 15,-7-20-5-15,7-4-10 0,2-6-10 0,9-1-20 16,-1-13-24-16,16 6-40 0,-14-22-74 0,24 19-150 15,-11-15-212-15,-3-6 49 0,7 10 427 0</inkml:trace>
  <inkml:trace contextRef="#ctx0" brushRef="#br0" timeOffset="11305.2137">21914 4990 1671 0,'-28'18'74'0,"9"9"-39"0,-2-1-14 0,5 4 3 15,1 2 9-15,0 3-28 0,2-1 26 16,2 2-26-16,1-1 8 0,3-1 4 0,3 0-15 16,2-1 4-16,3-3-13 0,0 0 2 0,4-1-16 15,0-5-9-15,1 4-28 0,-6-28-31 0,13 41-19 16,-13-41-45-16,17 29-91 0,-17-29-282 0,0 0 30 16,15 27 297-16</inkml:trace>
  <inkml:trace contextRef="#ctx0" brushRef="#br0" timeOffset="11849.588">21715 5283 1549 0,'18'4'136'16,"-18"-4"-111"-16,0 0-14 0,0 0-1 0,7 19 3 16,-7-19 1-16,25 8 5 0,-8-8 1 15,6 0 1-15,1-4-3 0,5 1-4 0,3-3-5 16,1 0-4-16,1-2 0 0,-1 1-4 0,-3 1 0 15,-2 0-2-15,-4 1 2 0,-2 0-1 0,-1 2 1 16,-3 0-1-16,-18 3 1 0,28-6 1 0,-28 6 4 16,0 0 5-16,17-3 7 0,-17 3 6 15,0 0-1-15,0 0-2 0,0 0-6 0,0 0-4 16,0 0-3-16,0 0-3 0,0 0-2 16,0 0-1-16,-24 13-2 0,24-13 2 0,-28 14 1 15,28-14 3-15,-33 22-2 0,33-22 2 0,-33 32-3 16,16-14-2-16,-1 2-1 0,1 3 0 0,0 0 0 15,1 1 0-15,3-1 0 0,2-1 0 0,1-1 0 16,6-3 0-16,4-18 0 0,0 29 0 0,0-29 0 16,11 19 0-16,-11-19 0 0,23 10 0 15,-23-10 0-15,36-4 0 0,-13-3 0 0,1-7 0 16,3-5 0-16,3-4 0 0,0-1 0 0,-1-2 0 16,0-1 0-16,-5 0 0 0,-4 2 0 0,-2 1 0 15,-3 2 0-15,-3 0 0 0,-1 1 0 0,-3 2 0 16,-8 19 0-16,7-27 0 0,-7 27 0 0,0 0 0 15,-4-21 0-15,4 21 0 0,0 0 0 0,0 0 0 16,0 0 0-16,-21 10 0 0,21-10 0 16,-16 26 0-16,6-8 0 0,2 3 0 15,-1 2 0-15,0 0 0 0,1 0 0 0,2-1 0 16,1-2 0-16,2 0-8 0,4-2-14 0,-1-18-5 16,8 29-9-16,-8-29-5 0,19 18-9 0,-19-18-9 15,28 10-25-15,-28-10-36 0,39-3-70 0,-28-16-95 16,9 9-240-16,6 5 40 0,-10-15 371 0</inkml:trace>
  <inkml:trace contextRef="#ctx0" brushRef="#br0" timeOffset="12166.5923">22521 5295 1140 0,'-23'-27'399'16,"23"27"-295"-16,-19 4-53 0,19-4-10 0,-21 11-12 16,21-11 1-16,-23 21-6 0,12-4 1 0,11-17-3 15,-23 37 2-15,12-16-7 0,2 6 3 16,-2-2-6-16,2 4 3 0,-1-2-6 0,3 0 2 15,-1-3-6-15,6-3 0 0,2-21-5 0,0 30 1 16,0-30-3-16,6 16 2 0,-6-16-3 0,0 0 2 16,18 6 0-16,-18-6 2 0,17-12 2 0,-17 12-1 15,23-29 1-15,-9 9-5 0,2-6 4 0,1 0-6 16,0-1 6-16,-2-1-4 0,0 1 4 0,-2 2-3 16,1 4 5-16,-1 0-6 15,-2 4 6-15,-2 0-7 0,-9 17 4 0,13-24-3 16,-13 24 0-16,0 0 0 0,17-10-2 0,-17 10-1 15,0 0-1-15,0 0-3 0,21 25-7 0,-21-25-5 16,9 31-10-16,-9-31-11 0,6 37-18 0,-6-37-17 16,8 43-33-16,-8-43-32 0,12 42-49 0,-12-42 23 15,19 38-58-15,3-17-237 0,-22-21 67 16,34 32 283-16</inkml:trace>
  <inkml:trace contextRef="#ctx0" brushRef="#br0" timeOffset="12564.7098">23068 5322 1274 0,'0'0'203'0,"-34"2"-107"0,34-2-23 15,-32 4-12-15,32-4-9 0,-38 5-9 16,18 0-2-16,-2-1-4 0,3 2-3 0,-2 0-6 15,3 2-5-15,-1 0-7 0,19-8-2 16,-30 18-7-16,30-18 0 0,-20 20-5 0,20-20 0 16,-14 23-3-16,14-23 0 0,-3 23-2 0,3-23 2 15,8 23-3-15,-8-23 1 0,20 23-6 0,-20-23-4 16,30 21-10-16,-12-15-10 0,7 2-21 0,-7-8-30 16,14 11-57-16,-32-11-91 0,56-18-303 0,-27 16-13 15,-3-9 221-15</inkml:trace>
  <inkml:trace contextRef="#ctx0" brushRef="#br0" timeOffset="12939.7678">23162 5397 1183 0,'0'0'326'0,"0"0"-264"0,0 20-29 16,0-20 4-16,18 13-2 0,-18-13-3 0,31 5-6 15,-11-6-4-15,2-4-3 0,4-1-1 0,-1-4 1 16,3 2-5-16,-2-3 0 0,-2 1-4 0,-3-1-3 16,-3 2-4-16,-18 9 0 0,27-22-3 0,-27 22 3 15,14-26-6-15,-14 26 4 0,3-25-3 0,-3 25 2 16,-9-22-2-16,9 22 1 16,-22-18-3-16,22 18 1 0,-31-10 0 0,11 9 3 15,0 4 2-15,-2 0 4 0,0 7 9 0,-1 1 5 16,0 7 11-16,-2 3-2 0,2 1 2 0,-1 4-11 15,3 2-1-15,1 1-10 0,1 3 3 0,7 0-8 16,1-2-4-16,5-1 0 0,5-4 0 0,3-4 0 16,7-3 0-16,-9-18 0 0,28 26 0 15,-6-17-19-15,2-8-11 0,10-1-17 0,1-7-7 16,12 2-16-16,-4-16-81 0,28 2-417 0,-14 3-37 16,4-3 103-16</inkml:trace>
  <inkml:trace contextRef="#ctx0" brushRef="#br0" timeOffset="13721.0771">24171 5653 874 0,'-15'-20'85'16,"15"20"-37"-16,0 0-6 0,0 0 10 0,0 0 7 16,-20-7 7-16,20 7 2 0,-20-1 1 0,2-5-6 15,18 6-5-15,-27-3-5 0,27 3-6 0,-30-6-6 16,30 6-9-16,-33-9-8 0,33 9-10 16,-36-14-5-16,18 6-3 0,0-4-3 0,-2-3-4 15,2-4 3-15,1-4-6 0,1-5 1 0,-1-6-13 16,4-1 2-16,-2-5-8 0,4-1 14 15,0-4-4-15,4 1 18 0,-3-2 9 0,4 1-21 16,2 3 28-16,1 0-24 0,3 4 11 0,0 0 10 16,2 4-9-16,2 1 8 0,2 5-8 15,1 1 8-15,0 4-8 0,-2 1 5 0,1 5-2 16,-6 17 1-16,14-25-3 0,-14 25-3 0,0 0-6 16,24-12-1-16,-24 12-1 0,22 5-1 0,-22-5 2 15,22 20-2-15,-22-20 4 0,21 38-5 0,-13-13 5 16,-3 3-6-16,-4 4 1 0,-2 3-7 0,-6 2 8 15,-4 7-9-15,-6 3-3 0,-4 1 25 0,-3 5-20 16,-4 2 22-16,-3-1 0 16,0 1-8-16,1 1 15 0,1-5-3 0,4-4 12 15,2-7-7-15,4-5 3 0,6-7-13 0,5-5-2 16,5-6-11-16,3-17 0 0,12 19-3 0,-12-19 2 16,39 3 0-16,-5-10-1 0,14-9 2 0,11-7-14 15,13-5-14-15,8-7-27 0,15 6-48 0,-10-19-118 16,14 15-381-16,-6 0 15 0,-3-1 232 0</inkml:trace>
  <inkml:trace contextRef="#ctx0" brushRef="#br0" timeOffset="14439.7865">21202 6076 1328 0,'0'0'96'0,"7"-22"-21"16,-6 4-17-16,-1 18-14 0,15-23-8 0,-15 23-17 16,0 0-10-16,0 0-2 0,0 0 4 0,0 0 7 15,0 0 4-15,0 0-3 0,0 0-7 0,10 21 1 16,-13-2-2-16,1 6 9 0,-3-1 0 0,1 4 6 15,-2-2-7-15,1 0 1 0,-1 0-9 0,1-1 1 16,0-2-3-16,1 0 4 0,-1-5-4 16,5-18 2-16,-6 29-6 0,6-29 0 0,0 18-4 15,0-18 0-15,0 0-1 0,0 0-1 16,0 0 2-16,0 0 2 0,24-7 5 0,-24 7 0 16,22-30 5-16,-6 8-5 0,-1-6 2 0,4-1-9 15,-2-2 2-15,-2-2-6 0,-4 3 7 0,-1 0-4 16,-4 3 6-16,-2 2-5 0,-2 4 4 0,-2 2-4 15,0 19 0-15,2-28-2 0,-2 28-1 16,-2-19 0-16,2 19 1 0,0 0-9 0,0 0-1 16,0 0-4-16,17-16-1 0,-17 16 0 0,26-5-5 15,-26 5-7-15,35 1-8 0,-17-1-7 0,9 5-10 16,-6-6-16-16,12 11-37 0,-14-18-71 0,22 22-183 16,-11-11-162-16,-6-4 30 0,9 13 445 0</inkml:trace>
  <inkml:trace contextRef="#ctx0" brushRef="#br0" timeOffset="14783.5451">21644 6128 1547 0,'0'0'38'16,"0"0"-32"-16,0 0 2 0,-1 20 15 15,1-20 10-15,20 6 13 0,-20-6 0 0,30-3-8 16,-9-2-5-16,7-1-10 0,1-4-5 0,4-1-7 15,1-2 0-15,1 0-7 0,-2 0-1 0,-2 0-3 16,-3 0 2-16,-3 1-3 0,-3 0 2 16,-5 2-3-16,-17 10 4 0,22-18-3 0,-22 18 4 15,0 0-2-15,0 0 2 0,0 0-3 0,0-17-2 16,0 17-2-16,-22-2-4 0,5 3 3 16,-4 4-1-16,-3 2 5 0,-2 2-1 0,-1 4 4 15,-1 0 1-15,2 4 3 0,-1 0 0 0,4 4 6 16,0-1-3-16,3 1 3 0,2 0-5 0,5 0-2 15,2-3-2-15,5-1-2 0,6-17-3 0,0 32 1 16,0-32-7-16,17 22 6 0,1-13-9 0,2-7-2 16,10 2-18-16,0-11-30 0,15 7-60 15,-12-22-106-15,28 5-314 0,-13 3-23 0,0-8 213 16</inkml:trace>
  <inkml:trace contextRef="#ctx0" brushRef="#br0" timeOffset="15111.6776">22249 6014 1707 0,'-25'12'57'0,"-3"-2"-37"15,5 2 0-15,3-2 0 0,20-10 3 0,-26 23-8 16,26-23-1-16,-12 24-5 0,12-24 0 0,1 20-4 16,-1-20 1-16,18 17-1 0,-18-17 2 0,37 14 2 15,-14-11-3-15,5-1-2 0,-1-4-1 0,2 1 0 16,0-1-2-16,0 0 0 0,-2 2 0 15,-3 3-2-15,-4-2 2 0,-20-1 1 16,27 7-1-16,-27-7 3 0,0 0 3 0,0 0 1 16,0 0 3-16,13 19-4 0,-13-19-1 0,0 0-4 15,-11 22 1-15,11-22-4 0,-19 19 2 0,19-19-4 16,-26 23-1-16,26-23-5 0,-28 26-1 0,28-26-8 16,-28 27 1-16,28-27-8 0,-22 26-7 0,22-26-12 15,-12 23-10-15,12-23-20 0,-4 17-7 16,4-17-1-16,0 0-29 0,25 22-3 0,-25-22-50 15,22-6-87-15,-5 6-207 0,-8-18 52 16,17 15 368-16</inkml:trace>
  <inkml:trace contextRef="#ctx0" brushRef="#br0" timeOffset="15314.8324">22694 6082 1452 0,'-17'-1'256'0,"8"19"-184"16,9-18-25-16,-26 37-1 0,15-17-11 0,2 3 2 15,-2 0-12-15,4 1-5 0,0-1-6 0,2 1 3 16,1 0-11-16,2-2 1 0,2 0-3 0,1-1-3 16,1-2-6-16,3-2-13 0,-5-17 15 0,11 25-33 15,-11-25 13-15,17 16-31 0,-17-16-20 16,24 3-29-16,-2 5-62 0,-20-28-112 16,-2 20-277-16,26-22 25 0,-17-3 332 0</inkml:trace>
  <inkml:trace contextRef="#ctx0" brushRef="#br0" timeOffset="15471.0481">22693 5826 1091 0,'0'0'247'0,"0"0"-221"16,0 0-21-16,0 0-6 0,0 0 7 0,26 13-26 16,-26-13-29-16,36 8-34 0,-36-8-13 0,46 6-29 15,-24-6-46-15,-2-4-236 0,19 17 32 16,-19-19 328-16</inkml:trace>
  <inkml:trace contextRef="#ctx0" brushRef="#br0" timeOffset="15786.1205">23076 6002 1459 0,'-33'0'151'16,"33"0"-73"-16,-39 18-21 0,22-8-7 0,-3-4-14 16,2 2-4-16,1 0-6 0,17-8 1 0,-29 20-3 15,29-20 0-15,-19 21-6 0,19-21-5 0,-10 19-6 16,10-19-4-16,-3 20-2 0,3-20-1 15,11 19-1-15,-11-19 3 0,21 16-5 0,-21-16 4 16,30 10-1-16,-11-5 1 0,0-2-1 0,1 0 2 16,0 0-1-16,-1-1 2 0,-2 2-1 15,-17-4 0-15,26 7-2 0,-26-7 2 0,17 7-2 0,-17-7 2 16,0 0-2-16,14 17 3 0,-14-17-1 16,0 0 0-16,1 18 0 0,-1-18-1 0,-7 17-1 15,7-17 1-15,-14 18-3 0,14-18 4 0,-17 21-1 16,17-21-2-16,-19 21-3 0,19-21-4 0,-17 20-9 15,17-20-2-15,0 0-8 0,-19 21-5 0,19-21-15 16,0 0-11-16,0 0-31 0,0 0-18 16,0 0-40-16,0 0-60 0,27-22-171 0,-10 10-136 15,-6-15 138-15,15 16 376 0</inkml:trace>
  <inkml:trace contextRef="#ctx0" brushRef="#br0" timeOffset="15979.9645">23451 5729 1507 0,'-17'13'89'0,"17"-13"-38"16,-20 25 19-16,11-2-31 0,-8-1 23 0,5 8-34 16,-4 2-1-16,3 4 4 0,1 2-12 0,0 2 1 15,-2 2-14-15,2 1 4 0,-1 3-12 16,-1-2 7-16,1-1-9 0,1-3 0 0,1-1-14 16,1-4 4-16,3-2-24 0,2-5-13 0,5-2 17 15,0-26-59-15,7 41-41 0,-7-41-65 0,10 23-112 16,-10-23-202-16,0 0 50 0,22 6 378 0</inkml:trace>
  <inkml:trace contextRef="#ctx0" brushRef="#br0" timeOffset="16139.38">23216 6077 1729 0,'-24'-18'148'0,"24"18"-79"16,0 0-28-16,0 0-17 0,0 0-13 0,0-17-6 15,0 17-2-15,19-11-4 0,-19 11-2 0,34-11-8 16,-12 9-11-16,-2-1-14 0,6 5-16 0,-5-4-19 15,8 11-35-15,-12-14-59 0,23 23-46 16,-19-20-103-16,11 8-208 0,10 13 71 0,-17-16 387 16</inkml:trace>
  <inkml:trace contextRef="#ctx0" brushRef="#br0" timeOffset="16700.0491">23759 6130 1204 0,'0'0'209'0,"-18"-25"-141"0,18 25-7 15,-29-16-2-15,29 16-4 0,-32-12-8 0,15 11-13 16,-5-2-1-16,3 6-5 0,-3 1-3 16,1 3 2-16,-1 0-3 0,3 6 1 0,-3 2-1 15,2 2 0-15,-1 2-7 0,1 3 2 0,1 1-4 16,3 1 1-16,1-2-4 0,3 1 1 0,4-4-7 15,4-1-4-15,4-18-2 0,2 31 0 0,-2-31 0 16,16 21 0-16,-16-21 0 0,27 15 0 0,-10-10 0 16,5-2 0-16,0-4 0 0,1-5 0 0,4-4 0 15,1-5 0-15,3-4 0 0,0-1 0 16,-1-3 0-16,-2-1 0 0,-1-2 0 0,-4 2 0 16,-4 2 0-16,0 2 0 0,-5 0 0 15,-14 20 0-15,18-30 0 0,-18 30 0 0,5-19 0 16,-5 19 0-16,0 0 0 0,0 0 0 0,0 0 0 15,-25-10 0-15,25 10 0 0,-22 18 0 0,22-18 0 16,-26 34 0-16,14-13 0 0,0 1 0 16,1 1-2-16,1 1-12 0,3 1-5 0,0-2-1 15,4 2-12-15,2-4-2 0,7 1-23 0,-6-22-3 16,18 35-1-16,-18-35-28 0,30 24-7 0,-30-24-66 16,38 11-100-16,-14-9-265 0,-7-10 36 0,12 12 371 15</inkml:trace>
  <inkml:trace contextRef="#ctx0" brushRef="#br0" timeOffset="17045.8029">24005 6117 1321 0,'-22'-25'162'0,"22"25"-104"16,0 0-25-16,0 0-6 0,0 0-4 0,-15 21 5 16,15-21 6-16,-13 32 7 0,3-15-4 0,4 6 3 15,-4-2-13-15,3 6 4 0,-4-3-7 0,4 4 3 16,-3-5-4-16,3 2-1 0,1-5-6 15,2-2 0-15,4-18-9 0,-5 25-12 0,5-25 9 16,0 0-14-16,0 0 12 0,0 0 2 0,0 0 0 16,22 8 13-16,-22-8-10 0,31-26 9 0,-12 3-9 15,2-3-7-15,4-3 4 0,-3 0-5 0,0-2 2 16,0 2-1-16,-4 2 0 0,-1 2 0 0,-3 2 0 16,-2 5 0-16,-4 1 0 0,-8 17 0 15,14-24 0-15,-14 24 0 0,0 0 0 0,0 0 0 16,0 0 0-16,0 0 0 0,0 0 0 15,0 0 0-15,7 18 0 0,-7-1-6 0,0 5-7 16,-3 1-1-16,5 1-13 0,-5-2-8 0,7 4-22 16,-4-6-15-16,10 8-55 0,-10-28-56 0,17 41-105 15,-14-24-278-15,-3-17 76 0,27 35 322 0</inkml:trace>
  <inkml:trace contextRef="#ctx0" brushRef="#br0" timeOffset="17295.7751">24365 6105 1187 0,'0'0'183'0,"-17"-21"-89"0,17 21-18 16,0 0-14-16,-17 3-11 0,17-3-9 0,0 0-5 16,-26 19-4-16,20-2 4 0,6-17-1 0,-19 38 2 15,8-19-7-15,3 5 1 0,0 0-10 0,1 2-3 16,1-2-11-16,1-1-1 0,2-1-6 0,2-3-1 15,3-1-2-15,-2-18 2 0,13 28-9 0,-13-28-16 16,24 19-1-16,-24-19-31 0,33 9 8 16,-33-9-43-16,42-3-79 0,-32-16-170 0,14 10-230 15,2 3 26-15,-11-13 438 0</inkml:trace>
  <inkml:trace contextRef="#ctx0" brushRef="#br0" timeOffset="17670.7803">24552 6216 1409 0,'-32'13'213'0,"30"7"-119"0,2-20-32 16,-11 23-13-16,11-23-15 0,-2 19-5 0,2-19-4 16,0 0-4-16,0 0 3 0,17 16-1 0,-17-16-4 15,23-3-1-15,-23 3 0 0,35-12-9 16,-15 1-9-16,1-1 0 0,1-3 0 0,1-1 0 15,-1 0 0-15,0 0 0 0,-2 1 0 16,-20 15 0-16,31-30 0 0,-31 30 0 0,25-29 0 16,-25 29 0-16,11-21 0 0,-11 21 0 0,0 0-4 15,-11-18-8-15,11 18-4 0,-22-1 1 0,22 1 1 16,-33 10 7-16,12 1 6 0,-1 3 5 0,-1 1-1 16,0 4 6-16,-1 0-2 0,-1 3 7 15,0 2-1-15,1 0 3 0,0 0-13 16,5-2-3-16,3-3 0 0,5 1 0 0,11-20 0 0,-11 30 0 15,11-30 0-15,8 27 0 0,-8-27 0 0,20 18 0 16,-3-13 0-16,3-3 0 0,5-2-13 0,4-5-8 16,7 1-16-16,-2-6-14 0,13 11-89 15,-18-28-184-15,18 19-290 0,-6-2-4 0,-3-11 390 16</inkml:trace>
  <inkml:trace contextRef="#ctx0" brushRef="#br0" timeOffset="18123.9561">24839 5524 1600 0,'17'-7'131'0,"-17"7"-97"16,0 0-12-16,28 10 3 0,-6 1 1 0,0 4-8 15,2 7-4-15,-1 7-8 16,2 8 10-16,-3 5 0 0,2 6-1 0,-3 3 19 16,-1 7-19-16,-2 1 11 0,-2 7-7 0,-5-1-15 15,-5 0 7-15,-8 3-10 0,-7-2 8 0,-8 1-10 16,-5-2 1-16,-4-3 6 0,-5-3-6 0,-2-6 0 16,1-3 0-16,-1-5 0 0,0-4 0 0,3-6 0 15,0-5 0-15,8-6-6 0,5-12-23 16,17-12-28-16,-17 3-52 0,17-3-177 0,0 0-345 15,13-19 24-15,-11-2 286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11">6901 270 1357 0,'-20'8'260'15,"20"-8"-216"-15,-32 6-15 0,32-6-1 0,-17 4-4 16,17-4-10-16,0 0-18 0,0 0-32 0,0 0-13 15,0 0-20-15,0 0-17 0,22 1-38 0,2-2-92 16,-24 1-162-16,32-5-128 0,3 10 219 0</inkml:trace>
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29">15751 850 1881 0,'-34'-3'60'0,"10"-10"-62"0,5 3-14 16,2-4-20-16,17 14-37 0,-25-34-66 0,27 8-201 15,-2 26-263-15,-2-24 69 0,2 24 337 0</inkml:trace>
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9.5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<inkml:trace contextRef="#ctx0" brushRef="#br0" timeOffset="171.8654">456 4603 1268 0,'-25'5'95'15,"25"-5"-92"-15,0 0-16 0,0 0-8 16,0 0 9-16,15-24 21 0,-15 24-4 16,26-23 2-16,-8 10 13 0,1-1-16 0,4 1 14 15,3-1-43-15,-2 0-1 0,8 5-45 0,-9-8-37 16,13 14-55-16,-10-12-89 0,0 0-179 0,12 17 125 15,-21-24 306-15</inkml:trace>
  <inkml:trace contextRef="#ctx0" brushRef="#br0" timeOffset="515.598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<inkml:trace contextRef="#ctx0" brushRef="#br0" timeOffset="3429.7485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<inkml:trace contextRef="#ctx0" brushRef="#br0" timeOffset="3777.1192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<inkml:trace contextRef="#ctx0" brushRef="#br0" timeOffset="3998.6159">1829 4805 1435 0,'0'0'17'0,"0"0"-16"0,0 0-16 15,0 0 3-15,0 0 21 0,35-4 13 0,-9-3 10 16,9 1 2-16,1-9-5 0,8 0-14 16,4-6-4-16,4-2-10 0,1-2 4 0,3-3-21 15,3 5-17-15,-7-7-38 0,8 14-55 0,-18-15-45 16,15 18-93-16,-17 3-184 0,-6-15 22 0,14 24 398 16</inkml:trace>
  <inkml:trace contextRef="#ctx0" brushRef="#br0" timeOffset="5100.9252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<inkml:trace contextRef="#ctx0" brushRef="#br0" timeOffset="6351.0732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<inkml:trace contextRef="#ctx0" brushRef="#br0" timeOffset="8548.1654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<inkml:trace contextRef="#ctx0" brushRef="#br0" timeOffset="9297.163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<inkml:trace contextRef="#ctx0" brushRef="#br0" timeOffset="9875.3685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<inkml:trace contextRef="#ctx0" brushRef="#br0" timeOffset="11156.9184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<inkml:trace contextRef="#ctx0" brushRef="#br0" timeOffset="16503.8704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<inkml:trace contextRef="#ctx0" brushRef="#br0" timeOffset="16754.843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<inkml:trace contextRef="#ctx0" brushRef="#br0" timeOffset="18903.3591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<inkml:trace contextRef="#ctx0" brushRef="#br0" timeOffset="19200.2264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<inkml:trace contextRef="#ctx0" brushRef="#br0" timeOffset="19418.9796">6726 4619 1264 0,'-18'13'25'0,"18"-13"-10"16,-9 22-19-16,9-22-3 0,19 14 4 0,-1-9 10 15,5-6 7-15,9-2 3 0,3-6 1 0,9-5-9 16,5-6 0-16,9-6-10 0,2-4 4 0,7-4 8 16,0 3-62-16,-6-7-21 0,11 13-100 0,-16-11-91 15,0 2-176-15,9 18 60 0,-27-17 379 0</inkml:trace>
  <inkml:trace contextRef="#ctx0" brushRef="#br0" timeOffset="19997.1108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<inkml:trace contextRef="#ctx0" brushRef="#br0" timeOffset="107049.8254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<inkml:trace contextRef="#ctx0" brushRef="#br0" timeOffset="107268.5826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<inkml:trace contextRef="#ctx0" brushRef="#br0" timeOffset="108143.615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<inkml:trace contextRef="#ctx0" brushRef="#br0" timeOffset="108643.6802">10490 4211 1606 0,'0'0'37'16,"0"0"-29"-16,0 0-3 0,0 0 10 0,28-13 5 15,-9 2 7-15,6 1-6 0,2-3-7 0,4 0-7 16,3-3-3-16,4-1-16 0,6 2-13 0,-2-4-29 16,9 12-51-16,-13-19-100 0,18 17-268 0,-10 1-66 15,-7-6 189-15</inkml:trace>
  <inkml:trace contextRef="#ctx0" brushRef="#br0" timeOffset="113222.9319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<inkml:trace contextRef="#ctx0" brushRef="#br0" timeOffset="113426.0844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<inkml:trace contextRef="#ctx0" brushRef="#br0" timeOffset="114035.4784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<inkml:trace contextRef="#ctx0" brushRef="#br0" timeOffset="114956.7796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<inkml:trace contextRef="#ctx0" brushRef="#br0" timeOffset="119393.2603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<inkml:trace contextRef="#ctx0" brushRef="#br0" timeOffset="120267.9241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<inkml:trace contextRef="#ctx0" brushRef="#br0" timeOffset="121056.5829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<inkml:trace contextRef="#ctx0" brushRef="#br0" timeOffset="121431.5858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<inkml:trace contextRef="#ctx0" brushRef="#br0" timeOffset="122025.3402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<inkml:trace contextRef="#ctx0" brushRef="#br0" timeOffset="122275.3795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<inkml:trace contextRef="#ctx0" brushRef="#br0" timeOffset="122494.0837">16442 3923 1754 0,'0'0'23'0,"0"0"-20"0,0 0-10 0,0 0 1 16,30 7 8-16,-6-10 8 0,8-1 4 0,5-8-14 15,5 0 32-15,9-6-38 0,6-4 26 0,10-2-16 16,1-3-16-16,3 4-19 0,-4-6-41 0,6 14-52 16,-17-18-68-16,14 24-93 0,-9-7-246 0,-11-6 63 15,7 17 341-15</inkml:trace>
  <inkml:trace contextRef="#ctx0" brushRef="#br0" timeOffset="123244.1179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<inkml:trace contextRef="#ctx0" brushRef="#br0" timeOffset="123903.8876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<inkml:trace contextRef="#ctx0" brushRef="#br0" timeOffset="124396.9181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<inkml:trace contextRef="#ctx0" brushRef="#br0" timeOffset="125182.7867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1:30.0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1902 6378 1080 0,'-11'-18'80'0,"11"18"-38"16,0 0-26-16,0 0 8 0,0 0 14 16,0 0 15-16,0 0 3 0,0 0-7 0,0 0-15 15,0 0-15-15,0 0-16 0,0 0-5 0,0 0 4 16,2 17 6-16,2 1 19 0,3 11-23 15,0 7 28-15,2 12-29 0,-3 0 6 0,-1 6 6 16,-3 7-18-16,1 2 11 0,-4 3-14 0,-4 2 11 16,-1 0-4-16,-3-4-24 0,2 1 14 0,-4-7-27 15,5-2-5-15,-5-10-8 0,12 0-67 0,-11-20-19 16,21 6-63-16,-11-32-65 0,0 0-176 0,0 0 152 16,0 0 287-16</inkml:trace>
  <inkml:trace contextRef="#ctx0" brushRef="#br0" timeOffset="265.6359">1610 6344 1300 0,'0'0'80'0,"0"0"-52"16,0 0-23-16,0 0-4 0,0 0 14 0,0 0 13 15,16 22 8-15,-16-22-1 0,24 12-10 0,-6-7-13 16,4 2-5-16,4-3-6 0,4-2-1 16,2 0 0-16,2-2-2 0,2 0 0 0,1-2-3 15,2 2-14-15,-2-3-9 0,3 6-3 16,-7-5-48-16,10 13-13 0,-16-14-65 0,13 20-74 16,-11 3-243-16,-12-13 22 0,13 24 452 0</inkml:trace>
  <inkml:trace contextRef="#ctx0" brushRef="#br0" timeOffset="468.7806">1601 7313 1160 0,'-17'-11'334'0,"17"11"-314"0,-17 17-18 15,17-17-5-15,0 0-2 0,0 0 4 0,25 12 11 16,-25-12 5-16,36 0 4 0,-8-3 1 0,2-6-9 15,7-1-6-15,2-3-1 0,2-1-6 16,2-1-2-16,-2-3-33 0,5 6-17 0,-8-10-49 16,11 17-83-16,-20-17-94 0,3 6-241 0,8 11 118 15,-17-17 403-15</inkml:trace>
  <inkml:trace contextRef="#ctx0" brushRef="#br0" timeOffset="890.6388">2571 6370 1486 0,'-21'-5'34'15,"21"5"-29"-15,0 0-7 0,17-15 8 0,-17 15 12 16,27-20-1-16,-27 20 4 0,31-18-7 0,-31 18-4 16,32-15-7-16,-32 15 0 0,32-9-2 15,-15 6-1-15,-17 3 1 0,26-1-1 0,-26 1-1 16,20 4 1-16,-20-4 1 0,0 0-1 16,11 18 3-16,-11-18 0 0,-3 26 7 0,-3-6 2 15,-1 5-6-15,-9 0 31 0,0 8-27 0,-4-1 32 16,0 3-7-16,-2-3-8 0,0 1 5 0,1-4-17 15,2 0 4-15,3-6-12 0,4-4 3 0,12-19-5 16,-13 23-4-16,13-23-4 0,0 0 1 0,0 0-3 16,16 20 2-16,-16-20-1 0,23 7 0 0,-6-7-6 15,1-5-9-15,6 0-16 0,-2-8-24 16,11 7-41-16,-12-18-84 0,23 18-227 16,-12-9-165-16,-4-5 101 0,8 16 475 0</inkml:trace>
  <inkml:trace contextRef="#ctx0" brushRef="#br0" timeOffset="1788.2238">3688 6444 1204 0,'-20'4'228'0,"3"-4"-198"0,17 0-9 16,0 0-17-16,0 0-9 0,0 0 0 16,0 0 3-16,0 0 9 0,0 0 5 0,0 0 8 15,28-21 20-15,-9 9-34 0,10 1 34 0,5-5-34 16,8 0 8-16,4-2 0 0,2 0-9 0,2 0 0 15,0 2-3-15,0 0 1 0,-3 4-2 0,0 3 3 16,-4 2-3-16,-6 6 0 0,-3 4-1 16,-7 3-2-16,-7 3 0 0,-20-9-2 0,27 28 2 15,-22-7-5-15,-6 3 6 0,-4 5 12 16,-7 4-27-16,-8 3 28 0,-3 3-27 0,-8 3 10 0,-6 0 11 16,-3 3-7-16,-3 1 12 0,-3-1-7 0,1 2 15 15,-2-2-9-15,1 2 17 0,-2-5-4 0,4 0 9 16,2-4-10-16,8-4-15 0,6-5 22 0,7-4-31 15,8-4 26-15,5-4-16 16,8-17-10-16,2 24 1 0,-2-24-1 0,20 20 0 16,-1-9-1-16,7-5 1 0,7-2 1 0,7-6 1 15,6-8-1-15,6-6-2 0,5-4-1 0,1-7-14 16,4 3-30-16,-4-6 3 0,4 5-33 0,-9-4 11 16,2 13-27-16,-17-11-35 0,12 20-99 0,-23-4-237 15,-3-10-18-15,6 18 316 0</inkml:trace>
  <inkml:trace contextRef="#ctx0" brushRef="#br0" timeOffset="1982.2178">3627 6925 1400 0,'0'0'229'0,"-18"14"-232"0,18-14-5 0,18-2 2 15,-18 2 17-15,37-7 12 0,-9-1 6 16,1-2 5-16,8-3-12 0,5-5-6 0,7-1-13 16,3-3 0-16,2-1-20 0,2 4-18 0,-7-8-37 15,13 15-51-15,-19-19-109 0,19 8-278 0,-7 12-26 16,-13-11 309-16</inkml:trace>
  <inkml:trace contextRef="#ctx0" brushRef="#br0" timeOffset="2413.6567">4887 5944 1638 0,'-20'-6'11'0,"20"6"-14"0,0 0-8 0,0 0 0 0,0 0 8 15,0 0 5-15,0 0 3 0,0 0-1 0,23-10-1 16,-23 10-1-16,22-3 1 0,-22 3-1 0,31-3 0 16,-31 3 0-16,28 1 0 0,-28-1-2 0,21 7 2 15,-21-7 0-15,0 0 0 0,19 12 0 0,-19-12 0 16,0 0 1-16,11 25 10 0,-11-25 4 0,-2 23 4 15,2-23-4-15,-16 31 2 0,1-10-5 16,0 3 8-16,-7-1-2 0,1 4-1 0,-1-4-1 16,3-3 3-16,3-2-8 0,16-18 2 0,-19 25-12 15,19-25-3-15,0 0-5 0,0 0 0 16,2 19-1-16,-2-19-1 0,21 10 0 0,-21-10-5 16,40 0-7-16,-12-8-10 0,7 4-18 0,0-12-26 15,13 12-62-15,-18-21-115 0,21 9-315 16,-8 9 10-16,-14-9 378 0</inkml:trace>
  <inkml:trace contextRef="#ctx0" brushRef="#br0" timeOffset="2726.2443">5691 6580 1803 0,'-22'-1'27'16,"22"1"-11"-16,-20-1-5 0,20 1-4 16,0 0-2-16,0 0-5 0,0 0-4 0,0 0-1 15,0 0 0-15,17-14 0 0,-17 14 5 0,40-18-1 16,-6 4 0-16,4-6-18 0,7 4-19 0,-5-9-30 15,12 12-35-15,-14-14-33 0,18 24-93 16,-25-19-100-16,7 8-186 0,6 16 105 0,-25-15 410 16</inkml:trace>
  <inkml:trace contextRef="#ctx0" brushRef="#br0" timeOffset="2882.4255">5808 6869 1379 0,'-9'24'152'0,"9"-24"-126"0,0 0-24 16,0 0-15-16,0 0 1 0,27-10 11 16,-6 0 0-16,8-6 3 0,5-4-16 0,14-5-19 15,-2-11-45-15,21 13-86 0,-15-19-149 16,8 4-198-16,11 15 91 0,-18-18 420 0</inkml:trace>
  <inkml:trace contextRef="#ctx0" brushRef="#br0" timeOffset="3257.501">7269 6133 1236 0,'-2'-24'316'0,"2"24"-289"0,0 0-14 16,0 0-1-16,0 0 7 0,0 0 6 15,0 0-1-15,0 0-6 0,0 0-12 0,0 0-6 16,0 0-3-16,-18 31 3 0,14-7-3 0,2 10 7 15,0 5-8-15,-1 3 10 0,2 6-12 16,0 2-4-16,-1 2 24 0,0 2-25 0,0 0 17 16,-2-2-13-16,2-3-23 0,-2-5-3 0,6 1-23 15,-3-12-9-15,10 5-48 0,-12-21-53 0,20 12-80 16,-8-10-255-16,-9-19 57 0,25 18 417 16</inkml:trace>
  <inkml:trace contextRef="#ctx0" brushRef="#br0" timeOffset="3491.7934">7101 6105 1753 0,'0'0'66'16,"0"0"-43"-16,0 0-16 0,0 0-9 0,0 0-2 15,0 0-1-15,0 0 3 0,0 0-2 0,24 6 2 16,-24-6-1-16,39 10 0 0,-10-8-7 0,3-2-9 15,3 1-18-15,-1-4-23 0,7 7-30 0,-9-10-23 16,14 17-36-16,-15-16-43 0,14 19-56 16,-11 4-224-16,-11-16 47 0,17 25 417 0</inkml:trace>
  <inkml:trace contextRef="#ctx0" brushRef="#br0" timeOffset="3679.2937">6910 6977 1718 0,'-43'18'34'15,"43"-18"-43"-15,0 0-7 0,0 0 1 0,37-2 14 16,-12-3 2-16,8-5 5 0,6-3-2 0,5-8 4 16,10-5-7-16,7-5 1 0,3-2-25 0,11 1-34 15,-12-13-88-15,16 25-131 0,-23-18-164 16,3 6-92-16,6 15 273 0</inkml:trace>
  <inkml:trace contextRef="#ctx0" brushRef="#br0" timeOffset="4085.5992">7971 5955 1672 0,'-18'-5'23'0,"18"5"-23"0,0 0-4 16,0 0 2-16,0 0 2 0,14-18 7 0,-14 18 1 15,19-13-1-15,-19 13-1 0,28-14-2 0,-10 6-2 16,4-2 1-16,1 3-4 0,-1 0 3 0,-1 2-3 15,-4 2 1-15,-17 3 1 0,25-1-1 0,-25 1 1 16,17 5-1-16,-17-5 0 0,0 0-2 0,0 0 2 16,17 15 0-16,-17-15 2 0,0 0-1 15,-9 30 3-15,-2-13-4 0,-5 3 5 0,-5 3-5 16,-2 4 11-16,-2 1-5 0,-1 3 15 0,-1-1-1 16,4 3 6-16,-1-5-5 0,7-4-3 0,5-5-13 15,12-19-1-15,-11 28-7 0,11-28 2 16,9 20-2-16,-9-20 2 0,31 13-1 0,-9-10-1 15,6-3-6-15,5-7-13 0,8-2-19 0,0-12-46 16,18 14-106-16,-23-10-322 0,14-5-65 16,-1 8 171-16</inkml:trace>
  <inkml:trace contextRef="#ctx0" brushRef="#br1" timeOffset="19874.8288">14940 3321 617 0,'0'0'136'15,"0"0"-64"-15,0 0-2 0,0 0 27 16,0 0 6-16,0 0 3 0,0 0-10 0,0 0-22 16,0 0-15-16,0 0-9 0,0 0-8 0,0 0-2 0,0 0-1 15,-12-17-2-15,12 17-4 0,0 0-4 0,0 0-8 16,0 0-12-16,0 0-2 0,0 0-7 0,6 23 1 15,-4-4-2-15,2 9 5 0,-1 10-7 0,-1 3 9 16,-1 3-8-16,-2 5 8 0,-2 0-10 16,-2 2 9-16,-1-2-10 0,0-2 10 0,1-2-23 15,-1-8-5-15,6 1-13 0,-5-14-55 0,13 7-17 16,-8-31-102-16,7 26-220 0,-7-26-52 16,9 18 132-16</inkml:trace>
  <inkml:trace contextRef="#ctx0" brushRef="#br0" timeOffset="26236.9586">9197 5566 184 0,'0'0'44'16,"0"0"-10"-16,0 0 4 0,-3-17 1 0,3 17-9 15,-17 2-4-15,17-2 10 0,-27 11 13 0,7-1 14 16,-3 2 30-16,-5-1 22 0,4 7 9 0,-9-4-10 16,6 9-7-16,-5-1-42 0,0 12 0 15,-3 0 10-15,4 13-29 0,-6-1 19 16,6 12-32-16,-3 0-7 0,6 8 7 0,0 3-24 15,5 4 9-15,4 2-22 0,3 0 13 0,7 1 2 16,7-2-21-16,3-8 19 0,8-4-33 0,6-4-22 16,1-12-33-16,19 7-99 0,-8-21-93 0,11-6-219 15,14 12 33-15,-14-27 457 0</inkml:trace>
  <inkml:trace contextRef="#ctx0" brushRef="#br0" timeOffset="26596.3141">9790 5980 794 0,'-26'16'94'0,"4"6"-79"0,3 3 20 16,-4 3 13-16,1 10 18 0,-8-5 0 0,4 12-3 15,-8-1-23-15,-2 6 4 0,0 2-3 0,-4 5-28 16,-3-1 20-16,3 2-25 0,-4-5 1 0,3-1 7 15,1-3-16-15,7-5 6 0,3-5-12 16,5-8 9-16,7-8-17 0,18-23-11 0,-21 25-56 16,21-25-75-16,0 0-74 0,0 0-152 0,-1-33-34 15,18 25 333-15</inkml:trace>
  <inkml:trace contextRef="#ctx0" brushRef="#br0" timeOffset="26799.5154">9309 6118 1389 0,'0'0'88'0,"0"0"-40"0,-16 27-8 0,16-27-3 16,-1 37 9-16,1-17-7 0,6 4-4 0,-1-1-14 15,6 3 3-15,-1-1-11 0,4-1 2 0,2 0-7 16,6 0-2-16,1-1 11 0,4-1-29 0,1-4 27 16,1 1-28-16,1 0 5 0,-2-3-6 15,5 1-18-15,-6-4-15 0,6 6-39 0,-12-14-71 16,16 19-88-16,-19-14-165 0,6-2-115 0,8 14 234 15</inkml:trace>
  <inkml:trace contextRef="#ctx0" brushRef="#br0" timeOffset="27127.6251">10008 6377 1072 0,'8'-22'243'0,"-8"22"-155"0,0 0-40 15,0 0-2-15,0 0-3 0,0 0-7 0,0 0-8 16,-11 22-7-16,11-22 19 0,-20 33-30 16,7-14 34-16,2 6-29 0,-4-4 10 0,3 4 5 15,-2-3-11-15,3 0 1 0,0-2-8 0,3-1 2 16,8-19-6-16,-10 29 4 0,10-29-5 0,-3 18 1 15,3-18-3-15,0 0-2 0,9 17-3 0,-9-17 1 16,0 0-1-16,22 9 0 0,-22-9-1 16,25 0 0-16,-25 0 3 0,30-8-3 0,-13 3-6 15,-17 5-12-15,36-10-19 0,-36 10-25 0,34-9-32 16,-34 9-42-16,36-5-89 0,-36 5-187 0,23-13-119 16,3 19 166-16</inkml:trace>
  <inkml:trace contextRef="#ctx0" brushRef="#br0" timeOffset="27377.6564">10477 6382 1748 0,'0'0'27'0,"0"0"-32"16,0 0-3-16,0 0 4 0,0 0 3 0,0 0 4 16,17-11-2-16,-17 11-1 0,25-2-14 0,-8 3-22 15,-17-1-17-15,42 1-38 0,-42-1-65 0,51-2-163 16,-23 4-235-16,-6-4 64 0,14 15 443 0</inkml:trace>
  <inkml:trace contextRef="#ctx0" brushRef="#br0" timeOffset="27815.147">11523 5980 896 0,'0'-21'121'0,"0"21"-45"15,0 0-2-15,0 0-1 0,0 0-4 0,0 0-12 16,-9 23-22-16,-2-7-8 0,-8 6-11 16,-4 5 2-16,-8 3-10 0,-2 6 7 0,-4 2-1 15,0 4 16-15,-4 1-5 0,2 1 8 0,-4 1-18 16,6 1-12-16,-1-4 20 0,5 1-29 0,3-5 26 16,4-4-14-16,4-5-10 0,4-5 6 0,6-4-19 15,12-20-13-15,-14 28-33 0,14-28-32 0,0 0-31 16,0 0-29-16,0 0-40 0,19-15-115 0,-14-10-117 15,16 13 200-15,-17-26 227 0</inkml:trace>
  <inkml:trace contextRef="#ctx0" brushRef="#br0" timeOffset="28002.622">11088 6099 1264 0,'0'0'154'0,"-9"-17"-48"0,9 17-27 0,0 0-18 15,0 0-19-15,0 0-17 0,0 0-3 16,3 18-2-16,-3-18 6 0,16 32-4 0,-4-13-1 15,3 0-11-15,2 2-2 0,2-3-6 0,3 1 2 16,0 1-6-16,2 0 7 0,2 2-8 0,1-2 5 16,1 3-11-16,-2-1-3 0,2 2-15 0,-2-3-34 15,7 6-9-15,-13-12-58 0,13 18-49 0,-33-33-183 16,32 35-176-16,-8-5 54 0,-24-30 477 16</inkml:trace>
  <inkml:trace contextRef="#ctx0" brushRef="#br0" timeOffset="28299.5094">11768 6395 1298 0,'0'0'80'0,"0"0"-53"16,0 0 31-16,-30-6 10 0,30 6 0 15,-18 9-12-15,18-9-26 0,-25 15 24 0,25-15-36 16,-31 24 30-16,15-7-16 0,0-2-8 0,0 3 2 16,3-1-11-16,1 0-2 0,12-17-6 15,-15 30-2-15,15-30-5 0,-4 27 1 0,4-27-4 16,6 23 3-16,-6-23-3 0,17 18 3 0,-17-18-3 16,27 11-3-16,-9-9-13 0,-2-4-15 0,9 3-26 15,-8-12-64-15,18 15-41 0,-20-25-116 0,12 11-291 16,4 7 74-16,-15-15 339 0</inkml:trace>
  <inkml:trace contextRef="#ctx0" brushRef="#br0" timeOffset="28693.2933">11914 5693 1208 0,'0'0'76'15,"0"0"-63"-15,0 0 4 0,0 0 17 16,0 0 19-16,20 13 12 0,-2-2-1 0,-18-11-10 15,34 18-12-15,-13-7-11 0,7 6-3 0,-3-2 10 16,5 6-29-16,-2-2 28 0,-1 5-35 0,-1 1 8 16,-2 1 4-16,-1 3-8 0,-2 4 4 0,-5 2-10 15,-2 1 7-15,-3 5-9 0,-5 3 8 0,-3 2-8 16,-7 1 7-16,-3 3-9 0,-7 0 9 16,-1 4 4-16,-6-1-20 0,-3-2 22 15,-2-2-22-15,-1-4 1 0,-1-5-4 0,2-3-22 16,-1-8-11-16,10 4-31 0,-6-15-24 0,18 12-82 15,-15-24-151-15,20-6-188 0,-7 22 31 0,7-22 490 16</inkml:trace>
  <inkml:trace contextRef="#ctx0" brushRef="#br0" timeOffset="30126.0626">12325 5477 951 0,'0'0'123'0,"0"0"-67"0,0 0-13 0,0 0-4 16,0 0 17-16,0-17 8 0,0 17 1 15,0 0-10-15,10-21-14 0,-10 21-10 0,19-15-4 16,-19 15-7-16,31-17 5 0,-11 9-4 15,0-2-1-15,3 3-5 0,-4-2-6 0,2 3-4 16,-1 0-3-16,-1 3-1 0,-1-1 0 0,-18 4-1 16,28-3 0-16,-28 3-1 0,18 3-1 0,-18-3-2 15,0 0 0-15,0 0 4 0,10 25-5 0,-10-25 5 16,-8 28-3-16,-1-10 3 0,-4 2-2 16,-2 1 6-16,-3 0-3 0,-3-1 4 0,2 0-3 15,1-2 13-15,-3-2 0 0,5 1 8 0,-1-5-1 16,17-12-4-16,-25 25-4 0,25-25 2 0,-16 17-4 15,16-17-2-15,0 0-5 0,0 0-3 0,-3 17-3 16,3-17 3-16,0 0-1 0,20 12 1 0,-20-12-2 16,25 6-2-16,-6-3-2 15,-1-5-9-15,5 2-18 0,-1-6-27 0,8 10-52 16,-30-4-114-16,50-19-323 0,-21 17-6 0,-6-6 279 16</inkml:trace>
  <inkml:trace contextRef="#ctx0" brushRef="#br0" timeOffset="31157.3842">14226 5938 1293 0,'0'0'76'0,"0"0"-57"16,0 0-20-16,0 0-3 0,0 0-1 0,0 0 3 16,0 0 5-16,2 30-1 0,-5-8 4 15,-2 1-7-15,0 2 5 0,0 3-7 0,-1 1 6 16,1-1-10-16,-1 0-16 0,4 2-19 0,-6-6-10 16,8 10-55-16,-9-12-9 0,7 11-34 15,-8-10-123-15,10-23-89 0,-13 48 105 0,13-48 257 16</inkml:trace>
  <inkml:trace contextRef="#ctx0" brushRef="#br0" timeOffset="31344.7992">14061 6181 1542 0,'0'0'100'0,"0"0"-44"0,-17-4-14 0,17 4-13 15,0 0-7-15,0 0-10 0,0 0-8 0,0 0-2 16,0 0-2-16,0 0-2 0,0 0 1 0,28 11 0 15,-8-9-1-15,7-2-14 0,2-6-20 0,11 6-33 16,-7-15-55-16,23 19-104 0,-19-10-276 0,11-5-16 16,8 9 215-16</inkml:trace>
  <inkml:trace contextRef="#ctx0" brushRef="#br0" timeOffset="31719.8084">15615 5804 1127 0,'0'-24'294'0,"0"24"-247"0,0 0-34 16,0 0 21-16,0 0 5 0,0 0-1 15,0 0-11-15,0 0-10 0,0 0-5 0,0 0-1 16,0 0 20-16,0 0-32 0,14 32 34 0,-12-8-34 16,-5 4 6-16,1 5 6 0,-2 2-12 0,-1 4 7 15,-1-1-7-15,-1 5 6 0,0 0-10 16,-3 2 10-16,1 0-11 0,0-2 8 0,0 2-12 15,1-5-4-15,3 1-7 0,0-8-47 0,8 3 0 16,-6-15-72-16,16 10-58 0,-13-31-118 0,4 23-173 16,12-5 73-16,-16-18 415 0</inkml:trace>
  <inkml:trace contextRef="#ctx0" brushRef="#br0" timeOffset="31938.5703">15365 5857 1718 0,'0'0'46'0,"-17"-1"-30"15,17 1-13-15,0 0-6 0,0 0-1 16,0 0 3-16,0 0 3 0,24-5 3 0,-7 1-2 16,4-1 0-16,7-2-1 0,5-1 0 0,3-2 0 15,2 0-18-15,4 2 30 0,2 2-46 0,-2-1 15 16,3 8-30-16,-11-8-67 0,14 21-55 15,-25-15-196-15,8 13-164 0,-1 9 57 0,-30-21 426 16</inkml:trace>
  <inkml:trace contextRef="#ctx0" brushRef="#br0" timeOffset="32141.7021">15227 6613 1760 0,'0'0'61'16,"0"0"-63"-16,0 0-6 0,23-3 4 16,-23 3 3-16,40-7 4 0,-12 1-1 15,6-5 1-15,5-3-1 0,8-4 3 0,7-5-5 16,6 0-5-16,0-6-35 0,8 7-37 0,-10-14-72 16,17 23-199-16,-14-11-201 0,-9-1 36 0,5 10 374 15</inkml:trace>
  <inkml:trace contextRef="#ctx0" brushRef="#br0" timeOffset="32579.2219">16223 5561 1539 0,'-20'8'317'0,"20"-8"-326"0,0 0-4 0,0 0 1 15,0 0 2-15,0 0 12 0,0 0 1 0,19-16-1 16,-19 16 2-16,0 0-2 0,26-8 0 0,-26 8-2 16,30-4-1-16,-30 4 2 0,30-2-1 15,-30 2 1-15,29 2 0 0,-29-2 0 0,29 8-1 16,-29-8-1-16,27 10 1 0,-27-10 0 15,26 16 2-15,-26-16-3 0,19 18 4 0,-19-18-3 16,9 23 1-16,-9-23-1 0,-5 32 2 0,-4-14-3 16,-4 2 4-16,-5 2-5 0,-5 2 7 0,-3 1-6 15,-1-1-7-15,-2-1 29 0,1 0-21 16,0 0 31-16,5-3-13 0,4-2-7 0,19-18-1 16,-24 28-9-16,24-28 0 0,-6 20-3 0,6-20 0 15,0 0-2-15,20 19 1 0,-20-19-1 0,35 4-3 16,-8-6-7-16,6-4-10 0,6 0-17 0,-2-9-37 15,17 12-76-15,-23-17-244 0,19 10-182 0,-8 4 50 16,-13-9 447-16</inkml:trace>
  <inkml:trace contextRef="#ctx0" brushRef="#br0" timeOffset="33362.4851">17135 5850 1568 0,'0'0'22'0,"-13"-21"-7"16,13 21 8-16,0 0 8 0,0 0 2 0,0 0-11 15,0 0-9-15,-15 18-11 0,15-18 1 0,-13 35-3 16,4-9 6-16,-1 3-1 0,2 3 8 0,-3 5-7 16,1 0 8-16,-1 4-10 0,1 2 7 0,1 1-4 15,0 2 11-15,-2 0-9 0,2 1 9 16,-1-1-11-16,1-1-7 0,1-4 19 15,1-1-24-15,-1-3 22 0,2-5-11 0,2-3-8 16,3-3 5-16,0-6-4 0,3-3 2 0,-2-17-2 16,7 21 0-16,-7-21-2 0,0 0 1 0,0 0 0 15,23 8 0-15,-23-8 2 0,15-18-2 0,-5 1 4 16,0-7-3-16,2-5 2 0,0-6-7 0,0-3 6 16,-2-3 5-16,-3 0-20 0,-2-1 25 15,-1-3-22-15,-3 1 12 0,-1-3 8 0,0 0-8 16,-2-1 6-16,1-1-11 0,-1 0 11 0,4-1-11 15,1 2 10-15,3 4-8 0,3 4 8 0,4 8-8 16,-1 5-9-16,4 7 28 0,-16 20-27 0,31-28 28 16,-31 28-12-16,31-18-4 0,-14 13 2 0,0 1-2 15,1 4 0-15,-1 1 0 0,3 3-1 16,-2 1 0-16,0 2 0 0,-18-7 0 0,31 19-1 16,-31-19-16-16,23 26 30 0,-15-8-29 0,-3 2 28 15,-1 2-12-15,-4 5-12 0,-4-2 4 0,-3 4-10 16,-4 1 10-16,-1 1-3 0,-4-1 10 15,-2 0-7-15,-3-1 8 0,1 0-4 0,-2-2 6 16,-1-3-3-16,1-2 4 0,-3-3 0 0,3-1 7 16,1-3-1-16,0-1 4 0,3-4-1 15,18-10 2-15,-24 15-5 0,24-15 0 0,0 0-5 16,0 0-6-16,0 0 2 0,0 0-1 0,0 0 3 16,0 0 3-16,22 13 5 0,-3-11 4 0,3 1 0 15,3-2 1-15,3 1-3 0,0 1-4 0,2 0 2 16,-2 2-4-16,0 1-1 0,-2 1-3 0,-1 3-2 15,-1 2 1-15,-3 0-2 0,0 2 3 16,-4-1-4-16,1 1-12 0,-1 1 16 0,-17-15-34 16,31 28 13-16,-31-28-32 0,28 28-27 0,-28-28-48 15,33 21-117-15,-33-21-322 0,26 6-2 16,-5-1 258-16</inkml:trace>
  <inkml:trace contextRef="#ctx0" brushRef="#br0" timeOffset="33999.3763">17784 5406 1697 0,'-19'-9'110'0,"19"9"-97"16,0 0-11-16,0 0-1 0,0 0 11 0,0 0 7 16,23-18 3-16,-23 18-6 0,24-13-5 0,-24 13-6 15,33-12-1-15,-13 6-2 0,0 0 1 0,1 2-1 16,-2 1-1-16,-2 1-1 0,-17 2 1 0,27 2-1 15,-27-2-1-15,22 4 2 0,-22-4-3 0,0 0 4 16,16 14-3-16,-16-14 1 0,0 0 1 0,2 25 0 16,-2-25-1-16,-7 27 1 15,7-27-1-15,-17 34 4 0,4-16-4 0,-2 1 9 16,-2 2-3-16,-1-2 5 0,-2-1-1 0,3 1 3 16,0-3-3-16,3 1 4 0,14-17-4 0,-25 27 0 15,25-27-4-15,-15 19-1 0,15-19-3 0,0 0-1 16,-5 18 1-16,5-18-2 0,0 0 2 0,0 0 2 15,24 20-1-15,-24-20-1 0,32 7-2 0,-10-6 0 16,3-1 0-16,5-2 0 0,6-1 0 16,-2 0 0-16,3-4 0 0,0 1-9 0,-1 2-22 15,-2-5-14-15,3 7-23 0,-10-10-47 0,15 21-148 16,-11-15-349-16,-1 5 39 0,-2 6 243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11">6901 270 1357 0,'-20'8'260'15,"20"-8"-216"-15,-32 6-15 0,32-6-1 0,-17 4-4 16,17-4-10-16,0 0-18 0,0 0-32 0,0 0-13 15,0 0-20-15,0 0-17 0,22 1-38 0,2-2-92 16,-24 1-162-16,32-5-128 0,3 10 219 0</inkml:trace>
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29">15751 850 1881 0,'-34'-3'60'0,"10"-10"-62"0,5 3-14 16,2-4-20-16,17 14-37 0,-25-34-66 0,27 8-201 15,-2 26-263-15,-2-24 69 0,2 24 337 0</inkml:trace>
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9.5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<inkml:trace contextRef="#ctx0" brushRef="#br0" timeOffset="171.8654">456 4603 1268 0,'-25'5'95'15,"25"-5"-92"-15,0 0-16 0,0 0-8 16,0 0 9-16,15-24 21 0,-15 24-4 16,26-23 2-16,-8 10 13 0,1-1-16 0,4 1 14 15,3-1-43-15,-2 0-1 0,8 5-45 0,-9-8-37 16,13 14-55-16,-10-12-89 0,0 0-179 0,12 17 125 15,-21-24 306-15</inkml:trace>
  <inkml:trace contextRef="#ctx0" brushRef="#br0" timeOffset="515.598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<inkml:trace contextRef="#ctx0" brushRef="#br0" timeOffset="3429.7485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<inkml:trace contextRef="#ctx0" brushRef="#br0" timeOffset="3777.1192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<inkml:trace contextRef="#ctx0" brushRef="#br0" timeOffset="3998.6159">1829 4805 1435 0,'0'0'17'0,"0"0"-16"0,0 0-16 15,0 0 3-15,0 0 21 0,35-4 13 0,-9-3 10 16,9 1 2-16,1-9-5 0,8 0-14 16,4-6-4-16,4-2-10 0,1-2 4 0,3-3-21 15,3 5-17-15,-7-7-38 0,8 14-55 0,-18-15-45 16,15 18-93-16,-17 3-184 0,-6-15 22 0,14 24 398 16</inkml:trace>
  <inkml:trace contextRef="#ctx0" brushRef="#br0" timeOffset="5100.9252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<inkml:trace contextRef="#ctx0" brushRef="#br0" timeOffset="6351.0732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<inkml:trace contextRef="#ctx0" brushRef="#br0" timeOffset="8548.1654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<inkml:trace contextRef="#ctx0" brushRef="#br0" timeOffset="9297.163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<inkml:trace contextRef="#ctx0" brushRef="#br0" timeOffset="9875.3685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<inkml:trace contextRef="#ctx0" brushRef="#br0" timeOffset="11156.9184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<inkml:trace contextRef="#ctx0" brushRef="#br0" timeOffset="16503.8704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<inkml:trace contextRef="#ctx0" brushRef="#br0" timeOffset="16754.843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<inkml:trace contextRef="#ctx0" brushRef="#br0" timeOffset="18903.3591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<inkml:trace contextRef="#ctx0" brushRef="#br0" timeOffset="19200.2264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<inkml:trace contextRef="#ctx0" brushRef="#br0" timeOffset="19418.9796">6726 4619 1264 0,'-18'13'25'0,"18"-13"-10"16,-9 22-19-16,9-22-3 0,19 14 4 0,-1-9 10 15,5-6 7-15,9-2 3 0,3-6 1 0,9-5-9 16,5-6 0-16,9-6-10 0,2-4 4 0,7-4 8 16,0 3-62-16,-6-7-21 0,11 13-100 0,-16-11-91 15,0 2-176-15,9 18 60 0,-27-17 379 0</inkml:trace>
  <inkml:trace contextRef="#ctx0" brushRef="#br0" timeOffset="19997.1108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<inkml:trace contextRef="#ctx0" brushRef="#br0" timeOffset="107049.8254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<inkml:trace contextRef="#ctx0" brushRef="#br0" timeOffset="107268.5826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<inkml:trace contextRef="#ctx0" brushRef="#br0" timeOffset="108143.615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<inkml:trace contextRef="#ctx0" brushRef="#br0" timeOffset="108643.6802">10490 4211 1606 0,'0'0'37'16,"0"0"-29"-16,0 0-3 0,0 0 10 0,28-13 5 15,-9 2 7-15,6 1-6 0,2-3-7 0,4 0-7 16,3-3-3-16,4-1-16 0,6 2-13 0,-2-4-29 16,9 12-51-16,-13-19-100 0,18 17-268 0,-10 1-66 15,-7-6 189-15</inkml:trace>
  <inkml:trace contextRef="#ctx0" brushRef="#br0" timeOffset="113222.9319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<inkml:trace contextRef="#ctx0" brushRef="#br0" timeOffset="113426.0844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<inkml:trace contextRef="#ctx0" brushRef="#br0" timeOffset="114035.4784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<inkml:trace contextRef="#ctx0" brushRef="#br0" timeOffset="114956.7796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<inkml:trace contextRef="#ctx0" brushRef="#br0" timeOffset="119393.2603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<inkml:trace contextRef="#ctx0" brushRef="#br0" timeOffset="120267.9241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<inkml:trace contextRef="#ctx0" brushRef="#br0" timeOffset="121056.5829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<inkml:trace contextRef="#ctx0" brushRef="#br0" timeOffset="121431.5858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<inkml:trace contextRef="#ctx0" brushRef="#br0" timeOffset="122025.3402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<inkml:trace contextRef="#ctx0" brushRef="#br0" timeOffset="122275.3795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<inkml:trace contextRef="#ctx0" brushRef="#br0" timeOffset="122494.0837">16442 3923 1754 0,'0'0'23'0,"0"0"-20"0,0 0-10 0,0 0 1 16,30 7 8-16,-6-10 8 0,8-1 4 0,5-8-14 15,5 0 32-15,9-6-38 0,6-4 26 0,10-2-16 16,1-3-16-16,3 4-19 0,-4-6-41 0,6 14-52 16,-17-18-68-16,14 24-93 0,-9-7-246 0,-11-6 63 15,7 17 341-15</inkml:trace>
  <inkml:trace contextRef="#ctx0" brushRef="#br0" timeOffset="123244.1179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<inkml:trace contextRef="#ctx0" brushRef="#br0" timeOffset="123903.8876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<inkml:trace contextRef="#ctx0" brushRef="#br0" timeOffset="124396.9181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<inkml:trace contextRef="#ctx0" brushRef="#br0" timeOffset="125182.7867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48:51.25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2471 10141 48 0,'5'-22'22'0,"-5"22"-15"0,2-17 1 0,-2 17 8 16,0 0 7-16,2-24 12 0,-2 24 4 0,0 0 7 16,-1-21-3-16,1 21 6 0,0 0-2 0,-3-18 4 15,3 18-3-15,0 0-6 0,0 0-15 0,0 0-11 16,-5-18-13-16,5 18-1 0,0 0 58 16,0 0 37-16,0 0 18 0,0 0 16 15,0 0-66 1,0 0-27-16,0 0-27 0,0 0-8 0,0 0-4 15,0 0-2-15,0 0-5 0,0 0-2 0,0 0 3 16,0 0 4-16,0 0 3 0,3 24 4 0,-3-24-4 16,1 31 5-16,-1-10-5 0,-1 2 11 0,1 1 27 15,0 5-22-15,-2-3 36 0,4 4-32 16,-2 0-2-16,2 3 7 0,-1-2-8 0,2 4 6 16,-2-1-10-16,3 2 1 0,-2 1-10 0,2 0 10 15,0-2-9-15,1 4 7 0,0-2-10 0,-1 1 4 16,0 2-9-16,-1 0 9 0,1 1 8 0,0-1-25 15,-2-2 33-15,2 1-23 0,-3-4 12 0,2 2 10 16,-2-4-15-16,0 2 6 0,0 1-6 0,0-1 9 16,-1-2-6-16,1 1 7 15,-2-3-12-15,2-1 6 0,-1 0-8 0,1-1 6 16,-1 1-8-16,1 1 6 0,-1-1 11 0,0 1-28 16,0 2 27-16,0 1-27 0,-1 0 10 0,-1 1 9 15,-1 0-5-15,1 0 10 0,-1-1-9 0,0 2 8 16,0-3-11-16,-1 2 8 0,0-1-8 0,-1-2 7 15,0 1-6-15,2 1 7 0,-2-3-6 16,3 1 10-16,-1-2-6 0,0-1 6 0,1-3 11 16,0 0-32-16,-1-2 29 0,2 1-31 0,-1 3 10 15,1 0 6-15,0 1-8 0,0 0 7 0,1 3-7 16,-1-1 6-16,0 0-5 0,0 2 7 0,0 1-7 16,0-1 7-16,-1-2-8 0,1 2 6 15,-1 1-7-15,1-2 8 0,-1 1-9 0,0 0 8 16,1-1 14-16,-1 1-28 0,0-1 29 15,0 0-27-15,-1-3 5 0,2 0 9 0,-1 0-8 16,0-1 6-16,1 0-5 0,-1 1 3 0,2-3-3 16,-1 2 7-16,0 0-7 0,0 0 8 0,1 1-8 15,1-3 8-15,0 0-5 0,0-1 7 0,0-1-7 16,1 2 4-16,0 0-8 0,0 1 5 0,1 1-5 16,0 1-13-16,-2 0 29 0,1 1-28 0,0-1 28 15,-1-1-9-15,0 0-9 0,0-2 9 16,0 1-6-16,0-2 4 0,0 1-5 0,-1-2 5 15,0 1-5-15,0 1 5 0,-1-1-4 0,0 0 3 16,0-2-4-16,-1-1 5 0,-1-1-6 0,1-4 3 16,0 1-3-16,2-18 0 0,-3 29-7 15,3-29 3-15,-1 28-8 0,1-28 4 0,1 29-2 16,-1-29 5-16,3 31-5 0,-1-13 5 16,1 0 11-16,0 2-34 0,1 2 31 0,-2-3-32 15,2 4 12-15,-2-5-1 0,3 0-17 0,-5-18-14 16,9 17-42-16,-9-17-38 0,0 0-78 0,14-23-174 15,-11-14-65-15,11 6 253 0</inkml:trace>
  <inkml:trace contextRef="#ctx0" brushRef="#br0" timeOffset="468.8422">2588 12167 537 0,'0'0'32'0,"0"0"-10"0,0 0-9 16,0 0-2-16,0 0 0 0,0 0-6 0,0 0-15 16,-8-18-21-16,8 18-29 0,0 0-18 0,0 0 3 15,-1-19-8-15,1 19-49 0,0 0 13 16,-3-18 77-16</inkml:trace>
  <inkml:trace contextRef="#ctx0" brushRef="#br0" timeOffset="1468.798">2576 12112 246 0,'0'0'75'0,"0"0"-10"0,0 0-5 16,0 0-11-16,0 0-3 0,0 0 1 0,0 0 5 15,0 0 3-15,0 0 1 0,0 0-5 0,0 0-1 16,0 0-1-16,0 0 0 16,0 0-7-16,0 0-21 0,0 0 12 0,0 0-20 15,0 0 13-15,0 0-9 0,0 0-8 0,0 0-7 16,0 0 2-16,0 0 4 0,0 0 6 0,0 0 4 15,0 0 0-15,0 0-1 0,0 0-1 0,15-10 3 16,-15 10 2-16,0 0 0 0,0 0 3 0,16 3-4 16,-16-3-1-16,0 0-2 0,14 0-2 0,-14 0 2 15,0 0-2-15,21 3-1 0,-21-3-3 16,17 5-2-16,-17-5-1 0,20 6-1 0,-20-6-2 16,25 7 2-16,-11-3-1 0,1 1 2 0,2-3 1 15,2 1-1-15,1-3-2 0,3 0 0 0,1-2-2 16,2 0 0-16,1-3 1 0,3 0-2 15,3-3 2-15,0-1-3 0,5-1 1 0,1 0-2 16,2-1 1-16,3 3 17 0,0-1-34 0,4 2 35 16,-1 1-33-16,0-2 15 0,2 4 1 15,0-1-1-15,1-1 0 0,3 1-1 0,-1 3 0 16,3 0 0-16,0 2-2 0,1 2 2 0,1-1 1 16,-1 0-1-16,2 3-1 0,-1-2 2 0,2 2 0 15,1-1 2-15,1 1-1 0,3-1 0 0,0 0-2 16,1-1 0-16,2 1-1 0,-3-1 1 0,3-1 4 15,4-1 0-15,-1 2-1 0,4-2-1 16,-1 0-4-16,0 1 0 0,1-1 0 16,0-1 5-16,4-1 0 0,2 1-1 0,3-1 1 15,1 1-4-15,1-1 1 0,-1 1 1 0,2-1 2 16,2-1-1-16,3 1 1 0,0-1-4 0,1 1 1 16,0 0-4-16,-1-1 1 0,3 1 1 0,0 1-1 15,1-2 5-15,0 2-4 0,-1 0 1 0,3-3 1 16,2 0 0-16,0 0 5 0,0-2-1 15,4 0 1-15,1-1-4 0,2 0 1 0,3 0-2 16,1-1 0-16,0 0-3 0,0 1 1 0,2 0-3 16,-2 1 4-16,-1 0 0 0,5 0 0 0,-2 1-1 15,1-1-1-15,0 2 1 0,2-1 1 0,-1 2 0 16,2-1 0-16,1 0 2 0,-1 2 0 16,0 1 0-16,2 1 4 0,0 0-2 0,-1-1 4 15,-1 2 2-15,1-1 0 0,1 1 3 16,0-2-2-16,-1 2 3 0,2-2 0 0,2 0-1 15,0-3 0-15,1 1-2 0,-1-1 1 0,2-1-2 16,1 0 0-16,0 0-5 0,4-1-2 0,-3 1-1 16,3-2 1-16,1 0-2 0,1 1 1 0,0-2-2 15,1 1 2-15,0 0-3 0,0 1 2 0,0 0-1 16,-2 0 0-16,1 1 0 0,-1 0 2 16,0 1-1-16,1 1 0 0,-2-1-1 0,2 3 1 15,-1 0 0-15,0 2-1 0,1-1 0 0,-1 0-3 16,-1 0-1-16,-1 0 0 0,-1-1 1 15,0 1 0-15,0-1 1 0,0-2 2 0,-1 1 0 16,-2 1 0-16,0-2 1 0,1 2 0 0,1 0 0 16,0 1 1-16,-1-2-2 0,0 2 2 0,0-1-1 15,0 0 1-15,0 0 4 0,-3 1-1 16,2 0 1-16,-3 0-2 0,-1 0 1 0,3 1-2 16,-1-2-3-16,2 1 0 0,-1 0-2 0,0-4 2 15,0 1-1-15,1-3 1 0,-1-2-1 0,1 0 2 16,1-2-2-16,0-2 2 0,0 0 1 0,1-3 1 15,0 1-2-15,0 1 4 0,-2-2-7 0,-2 1 5 16,-1-1-3-16,0 1 1 0,-2 0 0 16,-2 3 2-16,-5 1-2 0,0 2 1 15,-3 0-5-15,-2 2-6 0,-4 0-3 0,-1 2-5 16,-3 0-5-16,-1 4-5 0,-6-3-15 0,3 5-19 16,-14-9-29-16,10 14-57 0,-18-19-87 0,0 7-305 15,2 5 55-15,-15-17 321 0</inkml:trace>
  <inkml:trace contextRef="#ctx0" brushRef="#br1" timeOffset="5294.6934">2439 14434 274 0,'0'0'88'0,"0"0"-30"0,0 0 4 16,14-20-1-16,-14 20 15 0,0 0-5 15,0 0-2-15,8-24-11 0,-8 24-9 0,0 0-8 16,8-20-1-16,-8 20-5 0,0 0 0 0,0 0 4 16,0 0 6-16,3-18 10 0,-3 18 6 0,0 0-3 15,0 0-7-15,0 0-19 0,0 0-11 0,0 0-14 16,0 0-6-16,0 0-1 0,-1 18 1 0,1-18 1 15,0 19 1-15,0-19-3 0,-1 35 5 16,0-12-6-16,1 5 8 0,1 2 10 0,-1 5-30 16,1 6 29-16,1 5-28 0,-2 4 10 0,1 6 10 15,1 0-12-15,-2 6 13 0,0 2-9 0,1 4 20 16,-3 1-13-16,2 1 0 0,-1 0 20 16,0 3-19-16,-1-4 20 0,1 2-1 0,-1-5-19 15,1 1 13-15,0-3-18 0,1-1 12 0,-1-1-18 16,2-2-3-16,0 2 21 0,2 2-18 15,-1-1 25-15,0 3-3 0,-1 2-13 0,1 0 14 16,-2-1-14-16,2 4 17 0,-2-4 2 0,1 3-20 16,-1-1 20-16,1 2-21 0,-1-4 0 0,2 3 13 15,-1-7-16-15,0-1 10 0,1-5-15 0,0-2 10 16,1 1-12-16,0-4-11 0,2-1 28 0,-2-6-29 16,2 1 28-16,0-2-7 0,0 4-10 15,0 2 12-15,-1 1-11 0,-2 0 9 0,-1-2-10 16,-1-3 9-16,0 4-11 0,-1 0 12 15,0 0-13-15,0 5 14 0,0-2-16 0,-1 3-6 16,-1-1 30-16,-2-2-26 0,0 1 22 0,0-3-2 16,1-4-15-16,-1-1 12 0,3-6-2 0,0-8 8 15,1-3-15-15,0 0 8 0,1-29-13 0,1 28-24 16,-1-28 35-16,0 0-41 0,0 0 19 16,0 0-11-16,13 18 2 0,-13-18 10 0,7 30-8 15,-5-4 22-15,2 6-24 0,-1 8 17 0,0 8 1 16,-1 0-4-16,0 3 7 0,-1 0-3 0,0 2 1 15,-1-10 2-15,0 2-8 0,0-10 1 0,1-12-16 16,-1-1-9-16,0-22-44 0,0 0-20 0,15 11-12 16,-15-11-76-16,14-39-132 0,7-7-89 15,-20-23 391-15</inkml:trace>
  <inkml:trace contextRef="#ctx0" brushRef="#br1" timeOffset="6638.467">2559 16587 565 0,'0'0'41'0,"0"0"-21"15,0 0-6-15,-17 15 11 0,17-15 10 16,0 0 21-16,0 0 2 0,-15 0 10 16,15 0-7-16,0 0-4 0,0 0-7 0,0 0-8 15,0 0-9-15,0 0-6 0,0 0-11 0,0 0-8 16,0 0-5-16,0 0-4 0,0 0 0 0,0 0 8 15,0 0 7-15,0 0 7 0,0 0 1 0,0 0-5 16,15-3-4-16,-15 3-5 0,15-3 0 0,-15 3-2 16,16 1 1-16,-16-1 0 0,18 6 2 0,-18-6-1 15,22 9-1-15,-22-9-1 0,26 11 4 16,-11-5 0-16,1 4 5 0,1-3-1 0,3 4 2 16,1-4-3-16,2 0-2 0,2 0 0 15,2-1-1-15,1-1-1 0,2 1 2 0,0-2-4 16,3 0 0-16,1-2-3 0,2 0 0 0,3 0-3 15,1 0 0-15,2-1 0 0,2 0 1 0,3 1 1 16,1-2 1-16,0 0 2 0,3 1 0 16,1-2-1-16,0 1 0 0,5 0-1 0,0 0 0 15,1-2-2-15,4 2 1 0,0 2-2 0,1-2 0 16,2-2 3-16,1 1-2 0,2-1 3 0,3-2 2 16,0-2 0-16,5-1-1 0,-2-2 1 0,4 2-4 15,-1-1 1-15,0 0 0 0,4 1 0 0,2 0-2 16,-1 1 0-16,3 1-2 0,-1 1 0 15,-1 2 3-15,3 0 0 0,0 2-1 16,2 1 0-16,1 0-2 0,-2 0 0 0,0 0 3 16,1 1 3-16,2 0 1 0,1-1 2 0,0 2-1 15,1-3 0-15,1 0-15 0,-1-3 1 0,4 1 1 16,2-3 0-16,0 0 15 0,3 0-1 0,0-1-4 16,2 0 0-16,3 0-2 0,-1-2 1 0,1 1-3 15,3-2 2-15,1 1-4 0,0-1 1 0,2 2-2 16,1-2 5-16,0 1-3 0,0 2 3 15,1-1-1-15,0 1-2 0,3 2 0 0,0-1 1 16,1 0-3-16,1 0 3 0,1 2-2 0,-1-2 2 16,3 1 28-16,-1 0-36 0,-2-1 37 0,2-1-35 15,2 0 9-15,0-2 1 0,2 1-2 16,1-3 1-16,2 2-3 0,3-2 2 0,2-2-2 16,1 1 2-16,0-1-2 0,2 0 3 15,-1 2-3-15,0 0 2 0,1 0-3 0,-2 1 1 16,0 2-2-16,0 1 3 0,-1 0 0 0,1 1 1 15,3 2 0-15,1 0 1 0,0 2 0 0,2 1-1 16,-1 0-2-16,-1 0 0 0,-2 0 0 0,1 1-1 16,-1-1 1-16,1-1 0 0,1 1 0 0,1-2 1 15,3-1 0-15,2-2 0 0,3 0-2 0,0-1 1 16,3 0-1-16,-1-1 2 0,-1 1-2 16,3-1 2-16,-3 1-1 0,1 1 0 15,1-1-3-15,-1 2 1 0,0 2 0 0,0-2-1 16,-1 3 1-16,1 0-1 0,-2 1 1 0,1 1 1 15,-2 1 0-15,-1 3-1 0,-1 0 1 0,-2 2-2 16,-1 3 3-16,1-2-3 0,-3 2 5 0,-1-1-2 16,1-2 2-16,1-1 3 0,3 0-3 0,-2-4 0 15,2 0 2-15,2-4-6 0,1 0 2 16,1-3-2-16,1-2-2 0,2-3 4 0,0 0-2 16,3 0 4-16,-1-4-5 0,-1 1-2 0,1-3-8 15,5 1-4-15,-1-4-10 0,1 2-5 0,-4-3-17 16,5 8-21-16,-12-14-42 0,9 20-80 15,-20-17-169-15,-1 3-162 0,4 14 118 0,-20-21 404 16</inkml:trace>
  <inkml:trace contextRef="#ctx0" brushRef="#br1" timeOffset="10689.9077">679 15659 656 0,'-10'-22'194'16,"4"5"-158"-16,6 17-7 0,-4-32-4 0,4 32-13 16,2-27 9-16,-2 27 4 0,3-18 6 0,-3 18-2 15,0 0-1-15,0 0-5 0,0 0-5 16,0 0-2-16,0 0 11 0,0 0 11 0,0 0 6 0,16 26 4 16,-16-26-20-16,9 37-9 0,-4-13-12 15,1 3-1-15,1 6-8 0,0 4 10 0,1 5 6 16,-1 5-25-16,-1 3 30 0,1 7-22 0,-2 2 8 15,2 5 17-15,-3 2-18 0,2 2 16 16,-2 0-15-16,2 1 17 0,-1-5 4 0,1 0-25 16,1-6 22-16,0-4-27 0,1-6 3 0,1-10 9 15,0-7-11-15,1-10 6 0,-10-21-5 0,22 20 4 16,-22-20 6-16,25-6 11 0,-25 6 15 16,28-31 5-16,-17-1 6 0,4-5-14 0,-2-12-17 15,2-7 14-15,0-8-27 0,0-1 20 0,-1-5-3 16,2 1-13-16,-1-3 17 0,0 4-14 0,-2 0 11 15,0 0-17-15,0 3-7 0,-3-1 15 0,0 0-18 16,-1 2 18-16,-1 0-3 0,1 6-18 0,-1 6 2 16,-1 5-20-16,1 11-7 15,-3 1-24-15,-5 35-27 0,13-40-44 0,2 42-70 16,-15-2-150-16,0 0-168 0,15 9 110 0,-15-9 409 16</inkml:trace>
  <inkml:trace contextRef="#ctx0" brushRef="#br1" timeOffset="11564.9877">1493 16474 651 0,'0'0'151'16,"0"0"-56"-16,0 0-22 0,0 0 5 15,-6-18 2-15,6 18-5 0,0 0-32 0,0 0 5 16,-4-18-32-16,4 18 11 0,0 0-4 0,0 0 1 16,-8-21 4-16,8 21-1 0,0 0-1 15,0 0-4-15,0 0-4 0,-15-16-1 0,15 16-1 16,0 0-2-16,0 0-1 0,-16-6-8 0,16 6-1 15,0 0-1-15,-19 6-5 0,19-6 7 0,-17 10 0 16,17-10 6-16,-21 13 2 0,21-13 2 16,-23 15-2-16,23-15 0 0,-23 14 3 0,23-14-17 15,-24 16 33-15,24-16-34 0,-22 17 31 0,22-17-15 16,-19 21-2-16,19-21 3 0,-17 25-6 0,17-25 1 16,-14 28-5-16,14-28 2 0,-11 34-4 0,7-14 3 15,0 3-5-15,1 4 5 0,0 1-5 0,1 2 7 16,0 1-4-16,2 0 7 0,1-4-8 15,2-2 4-15,2-2-7 0,3-5 2 16,-8-18-3-16,22 28 2 0,-7-19-3 0,3-4 2 16,3-6 0-16,3-5-2 0,3-9 2 0,4-5-5 15,5-8-8-15,2-8-24 0,6-2-43 0,-7-25-122 16,9 12-404-16,-3 1 25 0,-3-6 262 0</inkml:trace>
  <inkml:trace contextRef="#ctx0" brushRef="#br0" timeOffset="14967.6094">778 11176 406 0,'0'0'106'0,"-6"-17"-33"0,6 17-17 15,0 0-11-15,-4-17 11 0,4 17 13 16,0 0 12-16,0 0 4 0,0 0-9 0,0 0-6 16,0 0-11-16,0 0-8 0,0 0-7 0,0 0-5 15,0 0-10-15,0 0-6 0,0 0-8 0,0 0-6 16,0 0-5-16,0 0-6 0,0 0 0 0,0 0 2 15,0 0 0-15,5 24 8 0,1-2-5 16,1 4 4-16,3 6-7 0,0 5 6 0,1 6-10 16,1 3 11-16,-1 3 9 0,-1 6-22 0,-1 0 27 15,0 6-19-15,-1-3 5 0,0 4 14 0,-2-4-14 16,1 0 9-16,-2-4-15 0,0-4 14 0,1-6-11 16,0-6 10-16,0-10 8 0,0-5-33 15,-6-23 31-15,16 21-35 0,-16-21 19 0,19 4 0 16,-19-4 8-16,19-13 28 0,-19 13-26 15,19-38 32-15,-9 2-37 0,2-6-1 0,1-14 2 16,2-4-13-16,0-6 11 0,3 0-15 0,-2-1 15 16,-1 2-15-16,0 1-2 0,-3 1 20 0,0 2-21 15,-3 2 22-15,-1 4-6 0,-2 0-11 0,-1 2 4 16,-1 2-19-16,2 8-3 0,-4 0-28 0,6 17-7 16,-7-5-26-16,-1 31-30 0,7-33-60 15,-7 33-181-15,20 1-121 0,-20-1 129 0,11 23 347 16</inkml:trace>
  <inkml:trace contextRef="#ctx0" brushRef="#br0" timeOffset="15984.5737">1442 11936 937 0,'-1'-22'142'0,"1"22"-61"0,0 0-27 16,0 0 0-16,0 0 4 0,7-17 0 0,-7 17-3 15,0 0-3-15,0 0 0 0,0 0-5 0,0 0-6 16,0 0-9-16,0 0-7 0,0 0-3 15,0 0-3-15,0 0-2 0,0 0 1 0,0 0-3 16,0 0-4-16,0 0-2 0,0 0-1 0,0 0-1 16,0 0 1-16,0 0-5 0,0 0 0 15,0 0-3-15,0 0 0 0,0 0 1 0,0 0-1 16,0 0 3-16,0 0-3 0,0 0 0 0,0 0-1 16,0 0-2-16,0 0 0 0,0 0 3 15,0 0-1-15,0 0 2 0,0 0 0 0,0 0 0 16,0 0-2-16,0 0 3 0,-1 23-3 0,1-23 2 15,-3 26-2-15,1-8 2 0,-1 3-3 0,-2 3 5 16,1 3 11-16,-1 2-26 0,-2 1 26 0,1 1-25 16,-2 4 8-16,-1 1 9 0,1-3-10 0,-1 1 9 15,2-4-8-15,0-2 6 0,1-4-2 0,1-2 2 16,5-22-1-16,-7 29 1 0,7-29 0 16,-2 17 1-16,2-17-4 0,0 0 1 0,0 0-2 15,0 0 2-15,0 0-2 0,0 0 2 16,0 0-2-16,0 0 1 0,0 0 0 0,0 0 0 15,0 0 0-15,0 0-1 0,16 6 3 0,-16-6-1 16,0 0 1-16,19-6 0 0,-19 6 0 0,20-6 4 16,-20 6 0-16,25-6 0 0,-10 2 1 0,1 2-2 15,3 1 1-15,1 0-2 0,1-1 0 16,0 1-4-16,1 0-2 0,-1 1 2 0,0-1 0 16,0 1 0-16,0-1 1 0,-2-1-2 0,1 1 1 15,0 0-1-15,-1 1 1 0,-2 1-1 0,-1-2 1 16,-16 1-1-16,25-2 3 0,-25 2-2 0,20 0 0 15,-20 0 0-15,0 0-1 0,15 0 1 0,-15 0 1 16,0 0 1-16,0 0-1 16,0 0 3-16,0 0 5 0,0 0 0 0,0 0 3 15,0 0-2-15,0 0-5 0,0 0 0 0,0 0-3 16,0 0-1-16,0 0-4 0,0 0-5 0,-10-19-7 16,10 19-8-16,0 0-9 0,0 0-10 0,0 0-10 15,-14-18-22-15,14 18-42 0,0 0-55 0,0 0-193 16,0 0-183-16,0 0 44 0,0 0 491 0</inkml:trace>
  <inkml:trace contextRef="#ctx0" brushRef="#br2" timeOffset="19624.0071">691 6936 1029 0,'-9'-20'49'0,"7"1"-12"0,-2 0-27 16,5-1 3-16,-1 1 16 0,0 19 4 0,4-29 5 16,-4 29-10-16,5-17-8 0,-5 17-9 0,0 0-3 15,0 0-3-15,0 0-3 0,0 0 0 16,0 0-1-16,0 0 3 0,0 0 11 15,14 2 8-15,-14-2 5 0,11 20 3 0,-11-20-9 16,12 35 0-16,-5-11-10 0,0 6 2 0,0 5-9 16,1 6 9-16,-2 4 11 0,1 6-25 0,-1 2 24 15,1 8-29-15,-1 3 2 0,1 4 15 0,-1 2-16 16,-1 0 19-16,0 1-14 0,0-1 1 0,0-3 20 16,1-3-21-16,0-7 18 0,2-3-8 0,1-8-14 15,0-6 8-15,2-7-8 0,1-8 5 16,1-6-5-16,1-6 3 0,0-6-1 0,-14-7 1 15,28 1 3-15,-14-5 4 0,-14 4 10 0,27-23 3 16,-17 2 7-16,2-5-4 0,-2-8-2 16,0-4-10-16,1-8 3 0,0-6-12 0,2-5-11 15,0-4 22-15,1-4-20 0,-2 0 17 0,-1-3 4 16,0-2-17-16,-2 0 13 0,1-5-15 0,-1-1 13 16,0-1 0-16,0 1-15 0,-1 5 17 15,-1 3-17-15,-1 8-5 0,-1 6 4 0,-2 7-19 16,2 13-3-16,-4 5-16 0,-1 29-9 0,2-24-19 15,-2 24-53-15,0 0-117 0,0 0-279 0,4 17 6 16,-4-17 379-16</inkml:trace>
  <inkml:trace contextRef="#ctx0" brushRef="#br2" timeOffset="20561.5201">1350 7965 834 0,'0'0'180'0,"7"-18"-101"16,-7 18-24-16,0 0-8 0,0 0-4 0,0 0-8 15,0 0-11-15,0 0-16 0,0 0-5 0,0 0-2 16,0 0 2-16,5 17 6 0,-5-17 6 15,6 20 1-15,-2-3 4 0,-4-17-3 0,7 35 4 16,-4-17-7-16,1 4 4 0,-2 2-10 16,1 2 2-16,0 2-8 0,-1-1 3 0,-1 1-8 15,0-1 7-15,-1 2 11 0,-1 0-29 0,-1-5 40 16,0 3-32-16,0-8 15 0,0-1 3 0,2-18-6 16,-3 29 4-16,3-29-1 0,0 0 0 0,-4 17-4 15,4-17 1-15,0 0-1 0,0 0 0 16,0 0-1-16,0 0-1 0,-1-17-1 0,1 17-1 15,-1-31 2-15,1 7-8 0,2-5-8 0,0-2 27 16,1-3-27-16,0 1 29 0,0-1-10 0,-1-1-9 16,-1 0 10-16,0-1-8 0,-1 0 8 0,0 0-9 15,0-4 9-15,0 1-10 0,1 2 8 0,1 4-8 16,3 3 8-16,0 6-6 0,1 2 6 16,1 5-6-16,-7 17 3 0,12-21 1 15,-12 21 1-15,0 0-2 0,17-14 1 0,-17 14-4 16,15-6 1-16,-15 6 0 0,19 0-2 0,-19 0 1 15,19 7-3-15,-19-7 2 0,17 12-4 0,-17-12-5 16,15 21-7-16,-15-21-6 0,12 26-6 0,-12-26 2 16,8 33-5-16,-8-33 6 0,2 36-1 0,-4-17 9 15,1 2-2-15,-3 0 5 0,-1 2-3 16,-2-3 8-16,1 2 0 0,-3-3 10 0,1-2 1 16,-1 0 5-16,9-17-2 0,-20 27 4 0,20-27 1 15,-19 23 9-15,19-23 3 0,-16 18 8 0,16-18 0 16,0 0 4-16,-19 16 0 0,19-16-1 15,0 0-4-15,0 0-6 0,0 0-8 0,0 0-3 16,0 0-5-16,0 0 6 0,5 17 7 0,-5-17 6 16,14 12 7-16,-14-12-2 0,20 11-1 15,-20-11 2-15,26 8-4 0,-12-4-1 0,-14-4-2 16,27 8-2-16,-27-8-3 0,25 9-2 0,-25-9-4 16,25 8-5-16,-25-8 0 0,23 9-2 0,-23-9-2 15,19 8-2-15,-19-8 3 0,15 9-3 0,-15-9-1 16,14 8 2-16,-14-8-4 0,14 10 4 0,-14-10-3 15,0 0 2-15,14 13-2 0,-14-13-12 16,0 0 12-16,0 0-11 0,15 19 9 16,-15-19 2-16,0 0 9 0,0 0-20 0,11 19 10 15,-11-19-23-15,0 0-10 0,0 0-15 0,0 0-32 16,0 0-50-16,22 19-222 0,-22-19-216 0,0 0-1 16,0 0 493-16</inkml:trace>
  <inkml:trace contextRef="#ctx0" brushRef="#br3" timeOffset="47794.9559">3737 1243 485 0,'0'0'36'0,"0"0"-23"16,-14-18-4-16,14 18 7 0,0 0 6 0,0 0 9 16,0 0 0-16,-7-19-11 0,7 19-6 15,0 0-10-15,0 0-1 0,0 0-3 0,0 0-1 16,0 0 0-16,0 0-2 0,0 0 2 0,0 0 1 16,0 0 2-16,0 0 0 0,0 0 0 0,0 0 0 15,0 0-4-15,6 23 2 0,-6-23-1 0,4 28-11 16,-3-10 9-16,0-1-12 0,0 4-4 15,-1 1-1-15,2 6-24 0,-2 0 5 0,0 8 6 16,2 0 7-16,-2 9 20 0,1 0 5 16,-1 10 5-16,0 2 2 0,0 5 1 0,0 1 6 15,1 2 18-15,0-1-1 0,0 4 3 0,0 1-9 16,1-5-16-16,0 3 1 0,1-2-7 0,-1-1 4 16,1 4-6-16,-1-1 4 0,0 0 1 0,-2 2-6 15,1 0 7-15,-2-1-5 0,0 2-1 0,0 0 11 16,-1-1 6-16,1 3 11 0,0 2-8 15,1 1 5-15,1 4-11 0,0-1-11 0,0 3 7 16,0 3-11-16,0 2-3 0,-1 3 9 0,-1 4-3 16,0 2-7-16,-1-1 10 0,-1 3-6 0,1-1 7 15,0 1 22-15,-3 1 2 0,3 1-6 16,-2-6 7-16,3 3-19 0,0-4-6 0,1 0 16 16,-1 1-11-16,2 0 20 0,-1 0-4 0,2 1-18 15,0-2 11-15,1 3-14 0,1-5-4 16,1 3 19-16,1 3-14 0,0 0-14 0,1-2 12 15,0 3-11-15,0-2-3 0,0 3 19 0,1 4-4 16,0 1-12-16,-2-2 13 0,1 3-10 0,-1-1-3 16,-1 0 19-16,1 6-7 0,-1 1-11 0,-1 0 10 15,0 2-8-15,-1-1-5 0,0 2 22 0,-1 2-8 16,0 0-7-16,-1-2 9 0,1 3-9 16,-2-1-9-16,1 0 23 0,0 3-10 0,0-2-8 15,0 0 9-15,1 2-8 0,1-3-6 16,1 0 4-16,0 4 9 0,1-5-8 0,2 3 7 15,-1 0 10-15,2-1-10 0,0 2-7 0,2 0 7 16,-1 2-6-16,1-3-7 0,-1-1 23 0,1 4-7 16,0-3-8-16,1 1-3 0,-2 1-14 0,2-2-10 15,-2-3 22-15,-1 4 2 0,1-1 0 16,0 0 14-16,-2 3-10 0,0-4 10 0,-1 2-10 16,1-2 7-16,0 0-8 0,-1-1-3 0,0 0 21 15,0 3-7-15,0 0-8 0,1-1 7 0,-1 3-4 16,-1-1-11-16,2 2 26 0,-2-1-8 0,1 1-7 15,0 0 7-15,1 0-8 0,1 3 3 16,-1-2-8-16,2-2 8 0,0-2-7 0,0-1-9 16,2-1 26-16,-1 4-10 0,2-1-7 15,0-3 12-15,0 4-9 0,0-1 6 0,-1 1-10 16,0 3 7-16,0 2-6 0,-1 4-10 0,-2 4 18 16,1 8-26-16,-3-4-14 0,2 7-4 0,-4 0 2 15,0 6 13-15,-3 1 9 0,-1 4 10 0,-3 0 1 16,-1 2 7-16,-1 0 6 0,-4 1 8 0,1-1 7 15,-4 0-4-15,2-1-8 0,-2 5-4 16,1-4-13-16,-1-8-15 0,-1-3 22 0,1-21-49 16,-2 3-44-16,4-5-52 0,-1 4-146 15,-7-11-92-15,20 13 301 0</inkml:trace>
  <inkml:trace contextRef="#ctx0" brushRef="#br3" timeOffset="49498.1173">5200 1813 582 0,'0'0'-15'0,"0"0"-21"15,-3-17 5-15,3 17 15 0,0 0 37 0,0 0 25 16,0 0-1-16,0 0-10 0,0 0-19 0,-15-16-11 31,15 16-10-31,0 0-2 0,0 0-5 0,0 0 0 16,0 0 3-16,0 0 1 0,0 0 3 0,-8 18 0 15,8-18 0-15,0 0-5 0,3 26-10 16,-3-26-10-16,4 24-9 0,-4-24 1 0,4 35 20 16,-1-12 6-16,-1 6 18 0,0 0 14 0,1 10 4 0,0 4 18 0,-1 1 11 0,1 11 7 0,-1 2 6 15,1 4 6-15,-2 6-8 0,3 5 8 0,-3-2-6 16,2 5-10-16,-2-7-8 0,2 1-29 0,-2-7-6 16,1 1-11-16,-1-1-3 0,2 0 10 15,-1-1-15-15,1 1 13 0,0-1 4 16,0-1-5-16,0 0 6 0,1 0-22 0,1-3 5 15,1 1-3-15,-1 2 4 0,2 1 11 0,0 3-14 16,1 0 14-16,0 1-15 0,-1 2 15 0,2 3 0 16,0 2-16-16,2 1 17 0,-2 2-17 0,1 3 1 15,-1 2 14-15,0 6-16 0,0 1 0 0,-2 4 16 16,0 1-12-16,0-1 13 0,-2 3 4 16,0 0-20-16,-1 1 20 0,-1 5 1 0,0-1-2 15,-1-3 18-15,2 4-10 0,-2-3-5 0,2 2 14 16,-1 1-10-16,2 2-13 0,-2-3 8 15,2 4-14-15,0-2-5 0,1 2 20 0,2 4-4 0,-1-1-14 16,0-2 12-16,1 2-11 0,0 2-7 16,1 0 23-16,1 4-8 0,0-1-9 0,1 2 11 15,-1 3-9-15,1-1-10 0,-1 2 26 16,0 3-9-16,0 1-8 0,-1 1 10 0,0 1-7 31,0 6 5-31,-1-1-6 0,0 0 7 0,-2 3-7 0,1-1-11 0,-3 2 9 0,2 2 9 0,0 2-4 16,-1 2 4-16,1 2 16 0,0 3-17 0,-1 1-3 15,-1-2 3-15,2 5-2 0,-1-1 5 0,2 1-3 16,-1 2 2-16,1-1-2 0,1 0-3 16,0 1-3-16,0-1 2 0,0 1-1 0,1-1 0 15,0 3-2-15,0-2 2 0,1 2-2 16,-2-2 1-16,0 1 0 0,0-1 3 0,-2 1 0 16,0 0 4-16,-2-3-1 0,0 3 1 0,0 1-2 15,-2 1-16-15,-2 4 13 0,-1 1 1 0,-1 1 0 16,-1 3-2-16,0 0 5 0,-2 1-3 0,1 1 1 15,-1 2 14-15,0 3-17 0,-1 0-3 16,1 0 1-16,-1 3-2 0,1 0 5 0,0 2-3 16,2 1 4-16,1 1-4 0,1-3 3 0,2 1-4 15,0-2 3-15,2 1-7 0,0-3 2 0,1 0-2 16,1 1-1-16,1-1-7 0,-1 0-5 0,1 3 3 16,0-5-7-16,2-16-8 0,-2-2-8 0,4-25-10 15,-4 6-22-15,5-6 11 0,-4 9-19 16,6-20-55-16,-1-4-94 0,-4-33-29 15,16-25 20-15</inkml:trace>
  <inkml:trace contextRef="#ctx0" brushRef="#br3" timeOffset="50923.3578">7227 1594 379 0,'0'0'72'0,"-11"23"-17"0,11-23 1 15,0 0 2-15,0 0 5 0,0 0-10 0,-4 18-23 16,4-18-21-16,0 0-4 0,2 21-4 0,-2-21 1 15,3 21-2-15,-1-4 3 0,0 1-3 0,1 8 4 16,0-1-3-16,0 5 6 0,-1 1 3 0,1 4 7 16,0 6 21-16,0 0-15 0,0 5 19 15,1 4-12-15,-3-7 3 0,4 10 9 16,-4-4-17-16,3 3 3 0,-1 5-22 0,1 3 10 16,0 3-8-16,-1 1 11 0,1 1 0 0,1 4-24 15,1 1 16-15,0 5-19 0,1 4 2 0,-1 3 17 16,2 5-20-16,0 3 18 0,-1 3-2 0,2 1-12 15,-1-1 14-15,2 4-12 0,0 0-3 0,0 2 18 16,2 4-4-16,0-2-13 0,1 0 12 0,-1 3-11 16,2 0-5-16,-1 1 22 0,-1 4-7 15,1-2-11-15,-1 1 11 0,0 1-9 0,0 0-6 16,-1 1 22-16,0 4-5 0,-1-1-10 0,0 3 11 16,-1 2-10-16,0-1-9 0,1 0 6 0,-1 3 9 15,1 2-8-15,-1 0 8 0,1 6 11 16,1 2-12-16,-1-1-6 0,2 3 6 0,0 1-6 15,-1 0 6-15,2 0-5 0,0 0 4 16,-2 0-5-16,3 3-12 0,-2 2 29 0,1 1-12 16,-1-1-3-16,0-1 2 0,0 4-2 0,-2 0-1 15,0 4-4-15,-1-1 4 0,-1 1-3 0,-1 0 3 16,0 1-2-16,-2-1 3 0,0 2-3 0,0-2 7 16,-1 4-1-16,-2 0 3 0,1 2-2 0,-1 0 3 15,1 3-1-15,-2 1 0 0,1 2 0 0,-1 2-6 16,1 1-3-16,-1 3-2 0,0 1 1 15,1-1-1-15,0 1 2 16,0 1 0-16,1-2 2 0,-1 3 1 0,0-3 3 0,-1 3-1 16,1-2 2-16,-1 1 1 0,0-1 2 15,-1 2-1-15,-1 0 1 0,-2-1-3 0,1 3 10 16,-2 2 5-16,2 4 8 0,-1-1 2 0,2 3-5 16,-1 2-14-16,1 0-21 0,0 1 11 0,0 7 6 15,-1 4 8-15,1 2-8 0,0 2-10 16,1-1 5-16,0 2-10 0,1-3 6 0,1 3-9 15,-2-5-24-15,2-3 16 0,-2-4 6 0,3 2-2 16,-3-10-7-16,3 7-11 0,-2-9-19 0,3-3-18 16,-4-2 19-16,6-23-55 0,-5 5-15 0,5-7-26 15,-2 15-80-15,-5-21-33 0,16 2 72 0,-23-31 189 16</inkml:trace>
  <inkml:trace contextRef="#ctx0" brushRef="#br3" timeOffset="52173.3742">9321 1852 348 0,'6'65'100'0,"-1"4"-34"0,0 1-21 16,1 5 7-16,0 0-8 0,0 4-4 0,-1 6-11 15,1 2 4-15,-2 1 1 0,1 1-11 16,-2-2 4-16,0 4-12 0,-2 1-8 0,1 3 17 16,-2 4 11-16,1 5-1 0,-2-4 28 0,2 5-9 15,-4-5-11-15,4 8 16 0,-3-4-21 0,3 1-18 16,-2-5 5-16,1 1-19 0,0 0-8 0,0 0 19 15,0 3-10-15,0 0-12 0,-1-1 12 0,0-1-10 16,-1 2-3-16,0-1 22 0,-1 4-6 0,1-1-12 16,-1-1 12-16,1-1-12 15,1 0-5-15,-1-1 26 0,1 3-5 0,0 1-10 16,-1-2 11-16,2 2-14 0,0 0-8 0,1 4 22 16,1 6-8-16,1 0-10 0,0 0 13 0,0 5-7 15,0-1-9-15,1 3 29 0,0 3-11 0,2-4-10 16,-1 0 12-16,0 2-9 0,0-3 7 0,1 1-10 15,0-1 5-15,1 3-7 0,-1 1-11 16,1 0 31-16,-2 5-17 0,1-2-6 0,-1 2 5 16,-1 4-7-16,2 0 5 0,-2 3-5 0,1-1 6 15,-2 2-4-15,0 2 7 0,1-2-4 0,-2 5 4 16,1-1-2-16,-2 2-14 0,0 3 14 0,0-2 1 16,0 4-1-16,0-1 7 0,0 4-2 15,-1-2 2-15,2 5-1 0,0-1-5 0,1 1-3 16,0 1-1-16,0-2-1 0,2-1-1 15,-1-3 2-15,2-1 1 0,0-4-2 0,0 1 2 16,1-2 19-16,0 0-17 0,-1-2-3 0,1-2 5 16,0-2-3-16,-1 3 1 0,-2-1-4 0,0 1 4 15,0-1-3-15,-2 2 6 0,1 0-5 0,-3-1 5 16,1 3-3-16,-2 1-15 0,0-4 14 0,-2 6-3 16,-1 1-3-16,0 0 1 0,-2 3 0 0,-1 2 6 15,1 1 0-15,-1 2 1 0,1 2 1 16,0 1 0-16,1 0-1 0,1 2-2 0,-1-1-14 15,2 5-8-15,0-5-8 0,5 8-11 16,-2-4 6-16,7 5-4 0,-4-3-6 0,8-3-3 16,-2-1-1-16,8-12-62 0,-4-7-27 0,6-7-34 15,-1 6-52-15,-7-15-132 0,20 16 266 0,-21-22 90 16</inkml:trace>
  <inkml:trace contextRef="#ctx0" brushRef="#br3" timeOffset="53485.917">11094 917 84 0,'2'-17'41'0,"-2"17"3"0,0 0 1 15,0 0-1-15,0 0-10 0,11 26-12 16,-11-26-16-16,7 31-2 0,-4-11 0 0,0 4 3 16,0 1-2-16,-1 8 4 0,1 2-6 15,-1 13-10-15,0 1 8 0,1 12-5 0,-2-4 6 16,1 9 19-16,-1-5 8 0,0 6 15 0,2-3 1 15,0 11 6-15,2 2-3 0,1 2 8 0,1 2-14 16,0 3-3-16,2 2-17 0,0 1-15 0,0 6 10 16,0 4-15-16,-1 4 11 0,-2 7-4 15,0 3-5-15,-1 0 8 0,0 5 2 0,-2 3 4 16,1 3 12-16,-2 0 13 0,2 8-11 0,-4-2-3 16,2 7 12-16,-2 3-10 0,0 2-1 0,-3 1 7 15,2 3-7-15,-3 0 0 0,1 2-2 0,-1-2 2 16,1 2-3-16,-1-1-1 0,2 5-8 0,0-2-5 15,0 2-6-15,1 0-3 16,0 0-5-16,1 1 3 0,1 2-2 0,1 2 3 16,1 2 0-16,1 1 0 0,0 1 1 0,-2 1 0 15,2 2 2-15,0 2 0 0,-1 2 0 0,1 2-1 16,0 2 4-16,-1 0 2 0,3 2 5 0,-2 1-10 16,1-1 2-16,-1 0-11 0,0 1 3 0,0-2-1 15,0 2 2-15,0-3-3 0,1 1-17 0,-2-2 20 16,2-2 3-16,0 0-4 0,1-1 4 15,0-3-2-15,0 4 3 0,-1-1 1 0,1 0 2 16,-1 0-3-16,2 1 2 0,0 0 9 16,-1 1-12-16,2 1-3 0,-3-2 2 0,2 3-2 15,1 0-1-15,-2-1-1 0,1-1 1 0,-2 2-1 16,1-2 3-16,-1-1-2 0,1-2 1 0,-2 1-6 16,1-1 5-16,-1-1 1 0,0 2 2 0,2-3 4 15,1 0-3-15,0-1-4 0,1-1 1 16,0-1-4-16,0-2 0 0,1-1 1 0,-1-1-3 15,0-1 5-15,-1 0-2 0,1-3 0 0,-2 1 0 16,1 0-3-16,-1 0 0 0,-1 0-1 0,0 0-1 16,0 2 4-16,-1-2-5 0,1 4 4 0,-2-3-4 15,0 4-2-15,-2-3-7 0,0 5 4 0,-2-1-7 16,1-10-9-16,0 1 33 0,2-20-45 16,-2-5-8-16,4 7-4 0,-3-4-13 15,4 8 8-15,-3 13-9 0,4-24-21 0,-3 2-43 16,3-13-25-16,-1-16 8 0,-5-16-39 0,17-82 0 15,-17 0 100-15</inkml:trace>
  <inkml:trace contextRef="#ctx0" brushRef="#br3" timeOffset="55162.527">13072 1484 355 0,'0'0'64'16,"0"0"-10"-16,0 0-6 0,0 0-3 0,0 0-6 16,0 0-6-16,0 0-5 0,0 0-6 0,0 0 1 0,-13 19 0 15,13-19-1-15,0 18-3 0,0-18-4 0,-1 25-3 32,1-25 0-32,1 31 2 0,-1-8 0 0,1-1 1 15,0 8 0-15,0 4 11 0,0 1 5 0,0 10 26 16,-3-3-2-16,3 9 11 0,-4 2 6 0,5 7-29 15,-4-3 17-15,4 5-29 0,-4-9-5 0,4 3 2 16,-2-2-20-16,2 2 11 0,-1-3-14 0,2-1 11 16,0-2-13-16,1-4 6 0,0 1 10 0,2-1-28 15,0-1 27-15,1 2-26 0,-1-1-1 0,0 0 10 16,0 3-12-16,-1 1 12 0,0 3-6 0,-1 1 14 16,-1 3-13-16,0 1 13 0,-1 2 4 15,0 0-22-15,0 0 23 0,0 3-23 16,0-1 5-16,0 2 17 0,-1 3-17 0,1-2 15 15,1 3-16-15,-1-1 16 0,0 0-1 0,1 1-22 16,0-2 21-16,0 1-20 0,1-1 6 0,0 3 16 16,0 0-15-16,1 1 14 0,0 3-17 0,-1-3-4 15,0 2 20-15,2 2-19 0,0 0 20 0,-1 1 0 16,2 2-18-16,-2 1 19 0,1 2-22 16,1 2-5-16,-2-1 20 0,1 2-19 0,0 1 22 15,-1-1 7-15,0 3-22 0,0 1 16 0,1 3-9 16,-3-1-18-16,2 2 17 0,-2 0-12 0,1 2 3 15,-1 1 25-15,1 3-24 0,0 0 1 0,1-2 16 16,0 2-14-16,-1-2 17 0,1 3 5 0,-2 0-23 16,1-1 21-16,-1 0-8 0,1-2-12 15,-1 1 14-15,0 2-14 0,1 0-1 0,-1 1 19 16,-1 3-4-16,0-1-12 0,1-2 13 0,0 5-10 16,1-1-1-16,0 2 25 0,-1 3-8 0,0 1-12 15,1-3 10-15,0 4-13 0,1-1-4 16,1 1 24-16,-1 4-15 0,0-3-12 0,1 0 12 15,0 3-13-15,0-2-3 0,0 2 4 0,-1 0 8 16,0 0-4-16,0 0 8 0,0 0 14 16,0 3-7-16,0-2-15 0,1-3 15 0,-1-1-11 15,0 0-10-15,1-1 30 0,-2 4-19 0,1-2-9 16,0-4 10-16,0 2-10 0,-2 0-3 0,0 0 26 16,0 5-12-16,0 0-12 0,0-3 11 0,1 2-10 15,-2-2-3-15,1 2 27 0,0 0-11 0,0 0-7 16,-1-3 11-16,1 4-8 0,0-3-6 15,1 2 3-15,-1-2 15 0,2 1-8 0,-3-2 12 16,1 0 10-16,0 1-21 0,-1-2-15 0,1-3 10 16,-1 1-12-16,0 0-2 0,0 0 26 0,0 2-10 15,1-1-11-15,-1-1 12 0,1-3-12 0,0 2-3 16,-1-2 25-16,1 4-10 0,-1-3-12 0,1-1 12 16,-1-2-13-16,-1 0-1 0,2-2 23 15,-2 2-7-15,0-1-15 0,0-4 16 16,-1-1-17-16,1-2-1 0,-1 1 23 0,1 2-26 15,0-4 3-15,0 1 14 0,-1 1-16 0,1 0 17 16,-1-1 5-16,1 3-23 0,-1-1 23 0,2 2-20 16,-1-1-14-16,0 1 16 0,0 1-16 0,1 1 12 15,-1-3 22-15,1 2 5 0,-1 1-19 0,0-1 17 16,0 3-18-16,2-2-9 0,-3 0 20 0,2 1-26 16,-1 1 22-16,0-7-26 0,1 4-18 15,1-9 18-15,-2 4-30 0,3 13 9 16,-4 14 25-16,3-4-16 0,-1 12 8 0,0-11 2 15,-2-20-15-15,0 5-9 0,-2-5 15 0,2-17-34 16,0-82-40-16,0 0-32 0,0 0-35 0,-16 0 7 16,16 0 6-16,0 0 1 0,0 0 163 0</inkml:trace>
  <inkml:trace contextRef="#ctx0" brushRef="#br3" timeOffset="56708.0272">14992 947 329 0,'0'0'4'0,"10"23"0"0,-10-23 5 16,3 31 26-16,-2-11 16 0,1 6 16 0,-1 5 10 16,1 5-2-16,0 1-17 0,-2 7-9 15,3-3-14-15,-1 5 5 0,1 0 5 0,-3 0 12 16,3 0 0-16,-3-1-12 0,3 1 0 16,-2 1-16-16,3 1 6 0,-3 5-16 0,2 2 7 15,0 0-14-15,0 3 12 0,2 2 11 0,-1-4-24 16,1 3 24-16,0 1-30 0,-2-6-3 0,2 7 11 15,-3-2-15-15,1 4 14 0,-1 4-17 0,1 0 17 16,1 1 4-16,-1 0-22 0,-1-4 32 16,1 2-19-16,-3-5 4 0,2 3 15 0,0-2-24 15,0 3 12-15,0 1-18 0,-1 0 14 0,1 0 3 16,0 1-23-16,-1-1 23 0,0 3-19 0,-1 0 4 16,2 2 17-16,-1 4-13 0,0 3 17 0,1 4-2 15,0 3-18-15,-1-1 12 0,0 3-17 0,0 3 2 16,-1 2 20-16,1 3-21 15,0 2 21-15,0 1-7 0,1 0-12 0,0-2 16 16,0 2-13-16,0-7-1 0,0 1 18 0,0 2-10 16,0-4-16-16,1 0 14 0,1-2-14 0,0-2 2 15,0 0 21-15,0 1-21 0,-1-1-4 0,0 1 17 16,1 0-16-16,-1 0 16 0,2 4 8 0,0-2-23 16,-1 4 22-16,2 4-6 0,-1 0-13 0,0 1 13 15,-1 1-14-15,1 4-3 0,1-1 23 16,0 5-7-16,0 0-9 0,-2-1 14 0,1-1-13 15,0 0-3-15,0 0 22 0,1 2-6 0,0-2-14 16,1-2 12-16,-1 0-12 0,1-1-8 16,1 1 25-16,-1 4-8 0,1-5-14 0,-1-1 15 15,-1-1-15-15,2 3-5 0,-2-1 24 0,1 6-13 16,-1 0-10-16,0-2 13 0,0 1-9 0,0-1-1 16,0 2 25-16,0 1-11 0,-1 1-11 15,1-1 12-15,-1 1-10 0,0 1-7 0,0 1 25 16,0 5-7-16,-1-3-12 0,0 0 12 0,0 2-9 15,0 0-10-15,0 2 1 0,0-2 10 0,1-3-10 16,-2 4 9-16,0-4 16 0,2 4-30 0,-2-3 5 16,2-1 11-16,0-2-9 0,1-2 10 0,0 1 11 15,0-1-11-15,0-2-12 16,0 0 13-16,0-1-12 0,0 1-6 0,-1-2 23 16,1 5-9-16,-2-1-14 0,1-2 15 0,-3 1-10 15,1 1-5-15,-1 1 28 0,0 6-14 0,0 1-8 16,0-2 9-16,0 2-8 0,0 0-4 0,-1 0 27 15,2 1-10-15,-2 0-10 0,1-2 10 0,0-1-10 16,-1 0-9-16,0-3 6 0,1 2 10 0,0-3-9 16,0 0 10-16,0-1 12 0,0 0-9 15,-1-2-14-15,1-3 13 0,0-1-13 0,1-1-4 16,1-3 24-16,-2 3-23 0,2-4 2 0,-1-2 16 16,0 0-15-16,1-2 16 0,0 1 5 0,0 4-26 15,1-3 26-15,0 0-18 0,-1 0-15 0,1 2 20 16,-2 0-20-16,1 4 8 0,0 1 24 15,0-2-2-15,0 4-17 0,0 5 16 0,-1-3-16 16,1 4-6-16,-2-3 21 0,1-10-24 16,-2-2 23-16,1-11-30 0,0 1-5 0,-1-7 9 15,0 3-14-15,2 0 19 0,-1 11 19 0,2-10-3 16,-2 5-6-16,1-17-23 0,-1-9-33 0,5-7-45 16,-5-10-78-16,5-22-126 0,7-11-136 0,-14-13 328 15</inkml:trace>
  <inkml:trace contextRef="#ctx0" brushRef="#br3" timeOffset="58364.3175">16992 883 134 0,'1'28'49'0,"-1"-28"7"0,0 35 1 0,1-11 4 15,0 3 10-15,-1 6 5 0,1-1 2 16,0 8 0-16,-1 1-16 0,1 6-4 0,1 3-9 15,-2 6 22-15,4 1-4 0,-4 3 8 0,5 0-5 16,-3-2-30-16,2 1 3 0,-2 2-20 0,2-1 9 16,-2-2-16-16,2 0 12 0,-3-8 18 0,4-2-34 15,-3 3 29-15,2 0-33 0,1-2-9 0,-1 3 12 16,1-3-13-16,-2 2 14 0,-1 3-15 16,1 3 13-16,-2 2-12 0,1 0 15 0,-1 1 10 15,1-1-25-15,-2-1 25 0,1 4-25 16,-1-2 0-16,2 3 16 0,-2 1-16 0,1 3 15 15,-1-1-11-15,1 2 16 0,-2-2 4 0,0 1-21 16,0-2 18-16,1 2-24 0,0-3 3 0,0 4 14 16,0-1-16-16,0 0 15 0,1 2-16 0,0-2 14 15,0 4 0-15,0-1-21 0,0 1 21 16,2 0-19-16,-1 2 5 0,0 2 15 0,1 1-17 16,0 0 17-16,1 1-2 0,1-1-19 0,0-1 20 15,0 1-18-15,-1-2 3 0,1 1 17 0,1 3-19 16,0 0 18-16,-1 0 0 0,0 2-17 0,-1-1 18 15,1 1-18-15,-2-1 1 0,1 4 18 0,0 0-19 16,-1 3 19-16,-1 0-6 0,0-2-15 0,-1 1 17 16,0 1-17-16,0 0 2 15,0 2 19-15,0 0-21 0,0 2 1 0,-1-1 15 16,1 2-14-16,0 0 15 0,0 2 6 0,0 0-22 16,0 0 19-16,0 1-5 0,1 0-15 0,0-1 17 15,2 0-15-15,-1 1-2 0,0 3 22 0,2 1-4 16,-1 0-16-16,1-3 16 0,0 1-15 0,-1-1-4 15,1 1 22-15,1 1-24 0,-2 0 4 16,1-1 12-16,-1 1-10 0,-1 0 12 0,1 1 6 16,0-2-23-16,-1-1 24 0,2 3-9 0,-2-4-16 15,2-1 18-15,-1 3-17 0,2-2 1 0,-2 2 22 16,1 2-7-16,0-2-15 0,0 1 15 16,-1 1-12-16,2 1-4 0,-2 0 24 0,1 3-8 15,0-2-14-15,-1 0 14 0,0-3-12 0,1 1-4 16,0-1 23-16,-1 1-23 0,1 1-3 15,-2-4 16-15,0-2-16 0,0 1 19 0,0-2 7 16,0 1-23-16,1-2 22 0,-1 0-7 0,1-3-14 16,0 0 14-16,-1 2-14 0,0-1-1 0,1 1 23 15,0 1-5-15,0 0-17 0,0 0 17 0,-1 1-16 16,0 2-3-16,0 0 19 0,0 4-26 0,-1 2 3 16,1-2 14-16,-2 1-10 0,1 0 14 0,-1 1 8 15,0 2-25-15,-1-2 25 16,-2 5-13-16,2-1-9 0,-2-2 15 0,1 2-13 15,-1-1 4-15,1 0 23 0,-1-1-9 0,0 0-12 16,0-4 12-16,0 1-13 0,-1 0-4 0,1-1 22 16,-2 4-11-16,1-3-14 0,1-1 15 0,0 0-15 15,1 0 0-15,0 0 22 0,0 2-7 0,0-3-15 16,1-1 12-16,0-2-11 0,1-1-4 16,1-2 24-16,1 2-22 0,0-2-2 0,3-2 17 15,-2 2-15-15,1-2 15 0,-1 2 5 0,0 1-21 16,0-1 22-16,1 3-16 0,0-3-17 0,-1 2 17 15,0 1-17-15,1 0 12 0,-3 1 23 0,1 5-24 16,0-1 9-16,-1 3 20 0,2 1-25 16,0 3 26-16,-2 5-3 0,2 2-29 0,-1 4 39 15,1-13-41-15,0 4-15 0,2-13 17 16,0 9-24-16,-1 1 16 0,1 14 29 0,0-4-15 16,-1-1-4-16,2-10 6 0,-2-13-23 0,3-16-26 15,-3-12-28-15,3 4-43 0,-5-10-7 0,-3 9-30 16,14-66-71-16,-14 0-78 0,0 0 234 0</inkml:trace>
  <inkml:trace contextRef="#ctx0" brushRef="#br3" timeOffset="59991.3351">18628 567 175 0,'-3'30'119'0,"2"4"3"0,-1 4-2 15,0-8-49-15,1 3-5 0,-1 5 3 16,2 1-9-16,-2 9 10 0,1 0-7 0,-2-1-17 16,3-2-11-1,-3 3 2-15,4-2-6 0,-1 6-3 0,1-3-25 0,1 5 8 0,0-6-15 0,0 4 12 0,2-2 12 16,-1-3-14-16,2 0 8 0,0-2-11 0,2-3 6 16,0 5-8-16,-1-1 7 0,2 4-10 0,-2 1 11 15,1-3 17-15,-1 4-17 0,-1 4 17 31,0 3-25-31,-1 0-4 0,-1 3 4 0,0-3-4 16,0 3 15-16,0 2-15 0,0 3 16 0,-1 0-15 16,1 0 12-16,-1-3 7 0,1 0-23 0,0-1 22 15,1 1-21-15,-1-1 1 0,2 2 16 0,0 0-15 16,0 3 15-16,2 2-15 0,-2 0 16 0,1 3 4 16,-1 1-21-16,1-2 21 0,1 5-19 0,-1 2-2 15,1 2 18-15,-1 3-19 0,1 1-3 16,-2 0 17-16,1 2-14 0,-1 1 14 0,0 2 7 15,0 2-22-15,1 1 31 0,-2-1-7 16,2 1-14-16,-3-3 15 0,1 0-24 0,1 2 0 16,0-1 21-16,0 2-24 0,0-1-2 0,0-1 17 15,0 0-17-15,1 0 18 0,-1 2 7 0,-1 0-23 16,0 1 21-16,1-1-5 0,0 0-15 0,1-1 17 16,1 2-16-16,-1 2-2 0,1 0 22 15,2 3-6-15,-1 1-15 0,1-2 15 0,0 0-14 0,-1 2-4 16,0-1 23-16,0 5-8 0,0 0-15 0,0-3 14 15,0 1-12-15,0 0-5 0,0-1 25 16,-2 5-7-16,1-5-14 0,-1 0 15 0,0-3-16 16,0 1-2-16,0 0 22 0,-1 1-25 0,-2 2-1 15,0-2 14-15,-1 2-13 0,0 2 15 16,0 0 10-16,0 4-24 0,-1-1 4 0,0 2 12 16,0 1-7-16,0 1 10 0,1 3 9 0,0 1-10 15,0 0-13-15,-1 0 11 0,1 1-9 0,0 2-6 16,0 0 27-16,1 1-7 0,0 0-10 0,1-2 11 15,-1 0-9-15,0-3-11 0,0-1 27 0,-1-1-14 16,2-2-10-16,-1-1 12 0,0-1-11 0,0-4-1 16,0-2 23-16,-2 0-8 15,2-3-14-15,-1 0 11 0,-1-1-17 0,1-1-7 16,-2-1 23-16,1 0-3 0,0 2-11 0,-2-1 18 16,1 1-12-16,1 1-3 0,-1 2 24 0,2 1-6 15,-2 2-14-15,1-2 17 0,0 2-16 0,-2 1-5 16,2 0 23-16,0 4-16 0,-1-1-10 0,1-3 12 15,0 2-14-15,1-2 1 0,-2-1 20 16,0 2-6-16,1-2-12 0,0-5 16 0,0 2-9 16,-1-5-2-16,0 2 26 0,-1 0-10 0,0-1-16 15,1-1 13-15,0-1-18 0,-3 1-1 0,3 0 22 0,0 5-7 16,-1-1-15-16,0-1 18 0,-2-1-18 0,4 2-2 16,-1-2 26-16,2 1-29 0,1-1 28 0,-1-3-7 15,0 1-14-15,1-2 16 0,-1 0-11 0,1 2-4 16,0-3 22-16,-1-1-13 15,2-1-23-15,-2-2 22 0,1-1-19 0,1 2 9 16,-2-1 24-16,1 5-24 0,-1-4 20 0,-1 1 5 16,-1 0-18-16,1 1 17 0,-1 2-18 0,2 3-9 15,-2-1 19-15,2-7-19 0,-2 0 19 0,2-4-8 16,-2-3-30-16,1-9 16 0,0 4-24 0,1 2 3 16,0-4 17-16,2 10-20 0,-2 9-20 15,6-23-46-15,-5 10-38 0,7-25-95 0,8-20-158 16,-22-8 256-16,23-22 142 0</inkml:trace>
  <inkml:trace contextRef="#ctx0" brushRef="#br3" timeOffset="61744.5399">20613 920 300 0,'0'0'69'16,"0"0"-41"-16,0 0-17 0,0 0-9 0,0 0-1 15,0 0-4-15,-16-9-4 0,16 9 0 0,0 0-4 16,0 0 8-16,0 0 4 0,0 0 2 0,-12-17 5 15,12 17-1-15,0 0 7 0,0 0 8 0,0 0 9 16,0 0 12-16,0 0 9 0,-8-17 2 0,8 17 9 16,0 0-4-16,0 0 0 0,0 0-7 15,0 0-6-15,0 0-2 0,0 0-5 0,0 0-12 16,0 0-8-16,0 0-11 0,0 0-7 16,-9 23 5-16,9-23-9 0,1 20 8 0,-1-20-4 15,4 33 1-15,0-9 2 0,-1 2-1 0,0 10 1 16,0 3 10-16,-2 7 6 0,1 4-14 0,-3 6 29 15,4 0-17-15,-5 3 20 0,4 0 8 0,-3-2-12 16,1 5 9-16,-1-3-20 0,2 1 7 16,-1-2-22-16,1-1 10 0,1-7-17 0,2-3 10 15,0-1 24-15,2-3-32 0,2 3 31 0,0 0-31 16,0 0-6-16,1 3 11 0,-1-5-11 0,0 5 12 16,-1 4-13-16,0 1 13 0,-1 6-13 0,0 0 12 15,-1 1 8-15,0 2-24 0,-1-1 23 0,-1 4-22 16,0-1 3-16,-1 2 16 0,0 4-15 15,0 1 14-15,-1 2-17 0,0 0 17 16,-1 0-1-16,-1 1-18 0,1-4 20 0,-1 3-20 16,1-3 3-16,0 2 17 0,0 1-18 0,0-1 17 15,0 2 0-15,1 0-20 0,-1 0 20 0,0 0-19 16,0 0 2-16,1 3 18 0,0 0-19 0,-1 1 17 16,1 1-3-16,-1-2-16 0,1 1 18 0,0 1-18 15,-1-2 2-15,2 3 19 0,-2 3-23 16,0 5 20-16,1 2-5 0,-1 0-15 0,1-3 20 15,0-6-17-15,-1-1 2 0,0-1 19 0,-1 1-21 16,1-1 19-16,0 0-2 0,0-2-18 0,1 1 22 16,0 0-17-16,-1-1 4 0,1 2 18 15,0 1-23-15,0 1-3 0,0-2 17 0,0 4-18 16,-1-2 19-16,1 0 4 0,-2 3-21 0,1 1 19 16,-2-1-18-16,1 1-1 0,0-1 18 15,-1 3-10-15,2-2 17 0,-1 4 5 0,-1-3-21 16,2 1 17-16,-1-1-5 0,1-1-18 0,0-3 15 15,1 1-17-15,-2-1-1 0,2 1 19 0,0 0-20 16,-1 5-4-16,-1-5 17 0,0 3-17 0,0 0 17 16,-1-1 6-16,1 3-20 0,0 0 21 0,0 3-8 15,1-1-16-15,-2 1 14 0,1-1-15 0,-1 1 2 16,-1 0 21-16,1 4-22 16,-1-2 2-16,0-1 14 0,0 0-14 0,0-2 17 15,0 0 5-15,0 0-16 0,0-3 21 0,0-1 3 16,1 1-13-16,-1-4 16 0,3 0-18 0,-2-2-5 15,2 1 17-15,0 0-21 0,-1-1 18 0,1 2-4 16,0-1-19-16,-1-2 17 0,0 2-16 0,1-1 2 16,-2 0 18-16,0 1-19 0,0 2-2 15,0-3 16-15,0 2-16 0,-1-1 16 0,0 0 5 16,-1 1-19-16,0 1 17 0,2 3-19 0,-1-1 0 16,-1-1 16-16,1 0-14 0,-1-5 17 0,0 1 1 15,2-1-19-15,-2 1 18 0,2 2-4 0,0-3-15 16,-1 0 15-16,2 1-15 0,0 0-1 15,0 3 18-15,1 3-19 0,0-1 18 0,0 3-7 16,1-2-13-16,0 2 14 0,0 0-14 16,-1 0 4-16,2 1 20 0,-2 2-22 0,3-4 1 15,0 1 14-15,-1-2-12 0,0-2 15 0,0 3 5 16,0 0-21-16,0-2 18 0,-1 2-3 0,0-3-16 16,0-2 16-16,0 0-14 0,0 1 1 0,0 1 18 15,1 1-20-15,-2 0 1 0,1 1 15 0,0 2-15 16,0-1 14-16,0 4 4 0,1 3-18 0,-1-1 19 15,0 6-9-15,1-1-6 0,0 0 12 16,0 4-11-16,1 2 3 0,0 0 18 16,1 3-13-16,-1 0-11 0,3 0 9 0,-2 3-12 15,1-2-2-15,0 1 21 0,0-2-17 0,2-2-21 16,-2 4 15-16,-1-3-21 0,1 0-7 0,1-2 38 16,1-8-35-16,-3-8 13 0,3 2-4 0,-7-8-51 15,7-7 2-15,-7-6-52 0,10 8-45 16,-15-3-33-16,9-4-85 0,3-1-98 0,-17-15 228 15,19-4 163-15</inkml:trace>
  <inkml:trace contextRef="#ctx0" brushRef="#br3" timeOffset="63307.0272">18603 2328 393 0,'0'0'99'0,"0"0"-19"15,0 0-6-15,0 0-17 0,0 0-8 0,0 0-9 16,0 0-13-16,0 0-9 0,0 0-4 16,0 0-3-16,14 1 2 0,-14-1 0 0,0 0 0 15,0 0-4-15,0 0-2 0,0 0-2 0,0 0-1 16,0 0 2-16,14 15 0 0,-14-15 1 0,0 0 4 15,0 0 1-15,0 0 3 0,15 3 0 16,-15-3-2-16,0 0-7 0,16-1 0 0,-16 1-3 16,0 0-2-16,19-2 1 0,-19 2-2 0,14 1 0 15,-14-1 0-15,16 1 0 0,-16-1 0 0,17 4 0 16,-17-4 0-16,21 7-2 0,-21-7 3 0,19 9-2 16,-19-9 3-16,21 9-1 0,-21-9 1 0,25 11-1 15,-11-7-1-15,2-2-2 0,-1 1 1 16,3-3 1-16,1 1-2 0,1-1 1 15,2-1 0-15,-1-2 0 0,2 0-1 0,1-1 2 16,1 0-3-16,1-1 2 0,0 1-2 0,1 0 3 16,1-1-1-16,1 1 1 0,0 0-1 0,0-1 1 15,2 1-2-15,-1 2 1 0,0-2 1 0,1 3-2 16,-1-1-8-16,1 2-5 0,-1 0 1 0,1 2 1 16,-1-2 10-16,1 0 4 0,-1 0-2 15,1-1 1-15,0 0-1 0,1-2 3 0,-1 1-3 16,2-1 5-16,0 0-4 0,0 0 0 0,1 0 2 15,0-1-3-15,1 0 2 0,1-1-1 0,1 1 0 16,-1-2 1-16,1 0-1 0,-2-2 1 16,1 1-2-16,2 0 2 0,-1 1-1 0,1 0 1 15,-1 1-1-15,-1 1 0 0,1 1 0 0,-2 1 0 16,0 1-1-16,0 0 0 0,0 2 1 16,-2 0-1-16,1 1 2 0,-3 1 0 0,0 0-1 15,0 0 0-15,-1 1 0 0,0 0-1 0,-1-1 3 16,0 2-3-16,0 0 1 0,0 0 0 0,0-2-2 15,0 2 2-15,1-2 0 0,0 0-12 0,-1 0-8 16,1 0-11-16,-1-3-8 0,-1 1-4 0,0-2-9 16,0 1-24-16,-2-1-36 0,0-6-94 15,6 15-82-15,-15-22 208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1:30.0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1902 6378 1080 0,'-11'-18'80'0,"11"18"-38"16,0 0-26-16,0 0 8 0,0 0 14 16,0 0 15-16,0 0 3 0,0 0-7 0,0 0-15 15,0 0-15-15,0 0-16 0,0 0-5 0,0 0 4 16,2 17 6-16,2 1 19 0,3 11-23 15,0 7 28-15,2 12-29 0,-3 0 6 0,-1 6 6 16,-3 7-18-16,1 2 11 0,-4 3-14 0,-4 2 11 16,-1 0-4-16,-3-4-24 0,2 1 14 0,-4-7-27 15,5-2-5-15,-5-10-8 0,12 0-67 0,-11-20-19 16,21 6-63-16,-11-32-65 0,0 0-176 0,0 0 152 16,0 0 287-16</inkml:trace>
  <inkml:trace contextRef="#ctx0" brushRef="#br0" timeOffset="265.6359">1610 6344 1300 0,'0'0'80'0,"0"0"-52"16,0 0-23-16,0 0-4 0,0 0 14 0,0 0 13 15,16 22 8-15,-16-22-1 0,24 12-10 0,-6-7-13 16,4 2-5-16,4-3-6 0,4-2-1 16,2 0 0-16,2-2-2 0,2 0 0 0,1-2-3 15,2 2-14-15,-2-3-9 0,3 6-3 16,-7-5-48-16,10 13-13 0,-16-14-65 0,13 20-74 16,-11 3-243-16,-12-13 22 0,13 24 452 0</inkml:trace>
  <inkml:trace contextRef="#ctx0" brushRef="#br0" timeOffset="468.7806">1601 7313 1160 0,'-17'-11'334'0,"17"11"-314"0,-17 17-18 15,17-17-5-15,0 0-2 0,0 0 4 0,25 12 11 16,-25-12 5-16,36 0 4 0,-8-3 1 0,2-6-9 15,7-1-6-15,2-3-1 0,2-1-6 16,2-1-2-16,-2-3-33 0,5 6-17 0,-8-10-49 16,11 17-83-16,-20-17-94 0,3 6-241 0,8 11 118 15,-17-17 403-15</inkml:trace>
  <inkml:trace contextRef="#ctx0" brushRef="#br0" timeOffset="890.6388">2571 6370 1486 0,'-21'-5'34'15,"21"5"-29"-15,0 0-7 0,17-15 8 0,-17 15 12 16,27-20-1-16,-27 20 4 0,31-18-7 0,-31 18-4 16,32-15-7-16,-32 15 0 0,32-9-2 15,-15 6-1-15,-17 3 1 0,26-1-1 0,-26 1-1 16,20 4 1-16,-20-4 1 0,0 0-1 16,11 18 3-16,-11-18 0 0,-3 26 7 0,-3-6 2 15,-1 5-6-15,-9 0 31 0,0 8-27 0,-4-1 32 16,0 3-7-16,-2-3-8 0,0 1 5 0,1-4-17 15,2 0 4-15,3-6-12 0,4-4 3 0,12-19-5 16,-13 23-4-16,13-23-4 0,0 0 1 0,0 0-3 16,16 20 2-16,-16-20-1 0,23 7 0 0,-6-7-6 15,1-5-9-15,6 0-16 0,-2-8-24 16,11 7-41-16,-12-18-84 0,23 18-227 16,-12-9-165-16,-4-5 101 0,8 16 475 0</inkml:trace>
  <inkml:trace contextRef="#ctx0" brushRef="#br0" timeOffset="1788.2238">3688 6444 1204 0,'-20'4'228'0,"3"-4"-198"0,17 0-9 16,0 0-17-16,0 0-9 0,0 0 0 16,0 0 3-16,0 0 9 0,0 0 5 0,0 0 8 15,28-21 20-15,-9 9-34 0,10 1 34 0,5-5-34 16,8 0 8-16,4-2 0 0,2 0-9 0,2 0 0 15,0 2-3-15,0 0 1 0,-3 4-2 0,0 3 3 16,-4 2-3-16,-6 6 0 0,-3 4-1 16,-7 3-2-16,-7 3 0 0,-20-9-2 0,27 28 2 15,-22-7-5-15,-6 3 6 0,-4 5 12 16,-7 4-27-16,-8 3 28 0,-3 3-27 0,-8 3 10 0,-6 0 11 16,-3 3-7-16,-3 1 12 0,-3-1-7 0,1 2 15 15,-2-2-9-15,1 2 17 0,-2-5-4 0,4 0 9 16,2-4-10-16,8-4-15 0,6-5 22 0,7-4-31 15,8-4 26-15,5-4-16 16,8-17-10-16,2 24 1 0,-2-24-1 0,20 20 0 16,-1-9-1-16,7-5 1 0,7-2 1 0,7-6 1 15,6-8-1-15,6-6-2 0,5-4-1 0,1-7-14 16,4 3-30-16,-4-6 3 0,4 5-33 0,-9-4 11 16,2 13-27-16,-17-11-35 0,12 20-99 0,-23-4-237 15,-3-10-18-15,6 18 316 0</inkml:trace>
  <inkml:trace contextRef="#ctx0" brushRef="#br0" timeOffset="1982.2178">3627 6925 1400 0,'0'0'229'0,"-18"14"-232"0,18-14-5 0,18-2 2 15,-18 2 17-15,37-7 12 0,-9-1 6 16,1-2 5-16,8-3-12 0,5-5-6 0,7-1-13 16,3-3 0-16,2-1-20 0,2 4-18 0,-7-8-37 15,13 15-51-15,-19-19-109 0,19 8-278 0,-7 12-26 16,-13-11 309-16</inkml:trace>
  <inkml:trace contextRef="#ctx0" brushRef="#br0" timeOffset="2413.6567">4887 5944 1638 0,'-20'-6'11'0,"20"6"-14"0,0 0-8 0,0 0 0 0,0 0 8 15,0 0 5-15,0 0 3 0,0 0-1 0,23-10-1 16,-23 10-1-16,22-3 1 0,-22 3-1 0,31-3 0 16,-31 3 0-16,28 1 0 0,-28-1-2 0,21 7 2 15,-21-7 0-15,0 0 0 0,19 12 0 0,-19-12 0 16,0 0 1-16,11 25 10 0,-11-25 4 0,-2 23 4 15,2-23-4-15,-16 31 2 0,1-10-5 16,0 3 8-16,-7-1-2 0,1 4-1 0,-1-4-1 16,3-3 3-16,3-2-8 0,16-18 2 0,-19 25-12 15,19-25-3-15,0 0-5 0,0 0 0 16,2 19-1-16,-2-19-1 0,21 10 0 0,-21-10-5 16,40 0-7-16,-12-8-10 0,7 4-18 0,0-12-26 15,13 12-62-15,-18-21-115 0,21 9-315 16,-8 9 10-16,-14-9 378 0</inkml:trace>
  <inkml:trace contextRef="#ctx0" brushRef="#br0" timeOffset="2726.2443">5691 6580 1803 0,'-22'-1'27'16,"22"1"-11"-16,-20-1-5 0,20 1-4 16,0 0-2-16,0 0-5 0,0 0-4 0,0 0-1 15,0 0 0-15,17-14 0 0,-17 14 5 0,40-18-1 16,-6 4 0-16,4-6-18 0,7 4-19 0,-5-9-30 15,12 12-35-15,-14-14-33 0,18 24-93 16,-25-19-100-16,7 8-186 0,6 16 105 0,-25-15 410 16</inkml:trace>
  <inkml:trace contextRef="#ctx0" brushRef="#br0" timeOffset="2882.4255">5808 6869 1379 0,'-9'24'152'0,"9"-24"-126"0,0 0-24 16,0 0-15-16,0 0 1 0,27-10 11 16,-6 0 0-16,8-6 3 0,5-4-16 0,14-5-19 15,-2-11-45-15,21 13-86 0,-15-19-149 16,8 4-198-16,11 15 91 0,-18-18 420 0</inkml:trace>
  <inkml:trace contextRef="#ctx0" brushRef="#br0" timeOffset="3257.501">7269 6133 1236 0,'-2'-24'316'0,"2"24"-289"0,0 0-14 16,0 0-1-16,0 0 7 0,0 0 6 15,0 0-1-15,0 0-6 0,0 0-12 0,0 0-6 16,0 0-3-16,-18 31 3 0,14-7-3 0,2 10 7 15,0 5-8-15,-1 3 10 0,2 6-12 16,0 2-4-16,-1 2 24 0,0 2-25 0,0 0 17 16,-2-2-13-16,2-3-23 0,-2-5-3 0,6 1-23 15,-3-12-9-15,10 5-48 0,-12-21-53 0,20 12-80 16,-8-10-255-16,-9-19 57 0,25 18 417 16</inkml:trace>
  <inkml:trace contextRef="#ctx0" brushRef="#br0" timeOffset="3491.7934">7101 6105 1753 0,'0'0'66'16,"0"0"-43"-16,0 0-16 0,0 0-9 0,0 0-2 15,0 0-1-15,0 0 3 0,0 0-2 0,24 6 2 16,-24-6-1-16,39 10 0 0,-10-8-7 0,3-2-9 15,3 1-18-15,-1-4-23 0,7 7-30 0,-9-10-23 16,14 17-36-16,-15-16-43 0,14 19-56 16,-11 4-224-16,-11-16 47 0,17 25 417 0</inkml:trace>
  <inkml:trace contextRef="#ctx0" brushRef="#br0" timeOffset="3679.2937">6910 6977 1718 0,'-43'18'34'15,"43"-18"-43"-15,0 0-7 0,0 0 1 0,37-2 14 16,-12-3 2-16,8-5 5 0,6-3-2 0,5-8 4 16,10-5-7-16,7-5 1 0,3-2-25 0,11 1-34 15,-12-13-88-15,16 25-131 0,-23-18-164 16,3 6-92-16,6 15 273 0</inkml:trace>
  <inkml:trace contextRef="#ctx0" brushRef="#br0" timeOffset="4085.5992">7971 5955 1672 0,'-18'-5'23'0,"18"5"-23"0,0 0-4 16,0 0 2-16,0 0 2 0,14-18 7 0,-14 18 1 15,19-13-1-15,-19 13-1 0,28-14-2 0,-10 6-2 16,4-2 1-16,1 3-4 0,-1 0 3 0,-1 2-3 15,-4 2 1-15,-17 3 1 0,25-1-1 0,-25 1 1 16,17 5-1-16,-17-5 0 0,0 0-2 0,0 0 2 16,17 15 0-16,-17-15 2 0,0 0-1 15,-9 30 3-15,-2-13-4 0,-5 3 5 0,-5 3-5 16,-2 4 11-16,-2 1-5 0,-1 3 15 0,-1-1-1 16,4 3 6-16,-1-5-5 0,7-4-3 0,5-5-13 15,12-19-1-15,-11 28-7 0,11-28 2 16,9 20-2-16,-9-20 2 0,31 13-1 0,-9-10-1 15,6-3-6-15,5-7-13 0,8-2-19 0,0-12-46 16,18 14-106-16,-23-10-322 0,14-5-65 16,-1 8 171-16</inkml:trace>
  <inkml:trace contextRef="#ctx0" brushRef="#br1" timeOffset="19874.8288">14940 3321 617 0,'0'0'136'15,"0"0"-64"-15,0 0-2 0,0 0 27 16,0 0 6-16,0 0 3 0,0 0-10 0,0 0-22 16,0 0-15-16,0 0-9 0,0 0-8 0,0 0-2 0,0 0-1 15,-12-17-2-15,12 17-4 0,0 0-4 0,0 0-8 16,0 0-12-16,0 0-2 0,0 0-7 0,6 23 1 15,-4-4-2-15,2 9 5 0,-1 10-7 0,-1 3 9 16,-1 3-8-16,-2 5 8 0,-2 0-10 16,-2 2 9-16,-1-2-10 0,0-2 10 0,1-2-23 15,-1-8-5-15,6 1-13 0,-5-14-55 0,13 7-17 16,-8-31-102-16,7 26-220 0,-7-26-52 16,9 18 132-16</inkml:trace>
  <inkml:trace contextRef="#ctx0" brushRef="#br0" timeOffset="26236.9586">9197 5566 184 0,'0'0'44'16,"0"0"-10"-16,0 0 4 0,-3-17 1 0,3 17-9 15,-17 2-4-15,17-2 10 0,-27 11 13 0,7-1 14 16,-3 2 30-16,-5-1 22 0,4 7 9 0,-9-4-10 16,6 9-7-16,-5-1-42 0,0 12 0 15,-3 0 10-15,4 13-29 0,-6-1 19 16,6 12-32-16,-3 0-7 0,6 8 7 0,0 3-24 15,5 4 9-15,4 2-22 0,3 0 13 0,7 1 2 16,7-2-21-16,3-8 19 0,8-4-33 0,6-4-22 16,1-12-33-16,19 7-99 0,-8-21-93 0,11-6-219 15,14 12 33-15,-14-27 457 0</inkml:trace>
  <inkml:trace contextRef="#ctx0" brushRef="#br0" timeOffset="26596.3141">9790 5980 794 0,'-26'16'94'0,"4"6"-79"0,3 3 20 16,-4 3 13-16,1 10 18 0,-8-5 0 0,4 12-3 15,-8-1-23-15,-2 6 4 0,0 2-3 0,-4 5-28 16,-3-1 20-16,3 2-25 0,-4-5 1 0,3-1 7 15,1-3-16-15,7-5 6 0,3-5-12 16,5-8 9-16,7-8-17 0,18-23-11 0,-21 25-56 16,21-25-75-16,0 0-74 0,0 0-152 0,-1-33-34 15,18 25 333-15</inkml:trace>
  <inkml:trace contextRef="#ctx0" brushRef="#br0" timeOffset="26799.5154">9309 6118 1389 0,'0'0'88'0,"0"0"-40"0,-16 27-8 0,16-27-3 16,-1 37 9-16,1-17-7 0,6 4-4 0,-1-1-14 15,6 3 3-15,-1-1-11 0,4-1 2 0,2 0-7 16,6 0-2-16,1-1 11 0,4-1-29 0,1-4 27 16,1 1-28-16,1 0 5 0,-2-3-6 15,5 1-18-15,-6-4-15 0,6 6-39 0,-12-14-71 16,16 19-88-16,-19-14-165 0,6-2-115 0,8 14 234 15</inkml:trace>
  <inkml:trace contextRef="#ctx0" brushRef="#br0" timeOffset="27127.6251">10008 6377 1072 0,'8'-22'243'0,"-8"22"-155"0,0 0-40 15,0 0-2-15,0 0-3 0,0 0-7 0,0 0-8 16,-11 22-7-16,11-22 19 0,-20 33-30 16,7-14 34-16,2 6-29 0,-4-4 10 0,3 4 5 15,-2-3-11-15,3 0 1 0,0-2-8 0,3-1 2 16,8-19-6-16,-10 29 4 0,10-29-5 0,-3 18 1 15,3-18-3-15,0 0-2 0,9 17-3 0,-9-17 1 16,0 0-1-16,22 9 0 0,-22-9-1 16,25 0 0-16,-25 0 3 0,30-8-3 0,-13 3-6 15,-17 5-12-15,36-10-19 0,-36 10-25 0,34-9-32 16,-34 9-42-16,36-5-89 0,-36 5-187 0,23-13-119 16,3 19 166-16</inkml:trace>
  <inkml:trace contextRef="#ctx0" brushRef="#br0" timeOffset="27377.6564">10477 6382 1748 0,'0'0'27'0,"0"0"-32"16,0 0-3-16,0 0 4 0,0 0 3 0,0 0 4 16,17-11-2-16,-17 11-1 0,25-2-14 0,-8 3-22 15,-17-1-17-15,42 1-38 0,-42-1-65 0,51-2-163 16,-23 4-235-16,-6-4 64 0,14 15 443 0</inkml:trace>
  <inkml:trace contextRef="#ctx0" brushRef="#br0" timeOffset="27815.147">11523 5980 896 0,'0'-21'121'0,"0"21"-45"15,0 0-2-15,0 0-1 0,0 0-4 0,0 0-12 16,-9 23-22-16,-2-7-8 0,-8 6-11 16,-4 5 2-16,-8 3-10 0,-2 6 7 0,-4 2-1 15,0 4 16-15,-4 1-5 0,2 1 8 0,-4 1-18 16,6 1-12-16,-1-4 20 0,5 1-29 0,3-5 26 16,4-4-14-16,4-5-10 0,4-5 6 0,6-4-19 15,12-20-13-15,-14 28-33 0,14-28-32 0,0 0-31 16,0 0-29-16,0 0-40 0,19-15-115 0,-14-10-117 15,16 13 200-15,-17-26 227 0</inkml:trace>
  <inkml:trace contextRef="#ctx0" brushRef="#br0" timeOffset="28002.622">11088 6099 1264 0,'0'0'154'0,"-9"-17"-48"0,9 17-27 0,0 0-18 15,0 0-19-15,0 0-17 0,0 0-3 16,3 18-2-16,-3-18 6 0,16 32-4 0,-4-13-1 15,3 0-11-15,2 2-2 0,2-3-6 0,3 1 2 16,0 1-6-16,2 0 7 0,2 2-8 0,1-2 5 16,1 3-11-16,-2-1-3 0,2 2-15 0,-2-3-34 15,7 6-9-15,-13-12-58 0,13 18-49 0,-33-33-183 16,32 35-176-16,-8-5 54 0,-24-30 477 16</inkml:trace>
  <inkml:trace contextRef="#ctx0" brushRef="#br0" timeOffset="28299.5094">11768 6395 1298 0,'0'0'80'0,"0"0"-53"16,0 0 31-16,-30-6 10 0,30 6 0 15,-18 9-12-15,18-9-26 0,-25 15 24 0,25-15-36 16,-31 24 30-16,15-7-16 0,0-2-8 0,0 3 2 16,3-1-11-16,1 0-2 0,12-17-6 15,-15 30-2-15,15-30-5 0,-4 27 1 0,4-27-4 16,6 23 3-16,-6-23-3 0,17 18 3 0,-17-18-3 16,27 11-3-16,-9-9-13 0,-2-4-15 0,9 3-26 15,-8-12-64-15,18 15-41 0,-20-25-116 0,12 11-291 16,4 7 74-16,-15-15 339 0</inkml:trace>
  <inkml:trace contextRef="#ctx0" brushRef="#br0" timeOffset="28693.2933">11914 5693 1208 0,'0'0'76'15,"0"0"-63"-15,0 0 4 0,0 0 17 16,0 0 19-16,20 13 12 0,-2-2-1 0,-18-11-10 15,34 18-12-15,-13-7-11 0,7 6-3 0,-3-2 10 16,5 6-29-16,-2-2 28 0,-1 5-35 0,-1 1 8 16,-2 1 4-16,-1 3-8 0,-2 4 4 0,-5 2-10 15,-2 1 7-15,-3 5-9 0,-5 3 8 0,-3 2-8 16,-7 1 7-16,-3 3-9 0,-7 0 9 16,-1 4 4-16,-6-1-20 0,-3-2 22 15,-2-2-22-15,-1-4 1 0,-1-5-4 0,2-3-22 16,-1-8-11-16,10 4-31 0,-6-15-24 0,18 12-82 15,-15-24-151-15,20-6-188 0,-7 22 31 0,7-22 490 16</inkml:trace>
  <inkml:trace contextRef="#ctx0" brushRef="#br0" timeOffset="30126.0626">12325 5477 951 0,'0'0'123'0,"0"0"-67"0,0 0-13 0,0 0-4 16,0 0 17-16,0-17 8 0,0 17 1 15,0 0-10-15,10-21-14 0,-10 21-10 0,19-15-4 16,-19 15-7-16,31-17 5 0,-11 9-4 15,0-2-1-15,3 3-5 0,-4-2-6 0,2 3-4 16,-1 0-3-16,-1 3-1 0,-1-1 0 0,-18 4-1 16,28-3 0-16,-28 3-1 0,18 3-1 0,-18-3-2 15,0 0 0-15,0 0 4 0,10 25-5 0,-10-25 5 16,-8 28-3-16,-1-10 3 0,-4 2-2 16,-2 1 6-16,-3 0-3 0,-3-1 4 0,2 0-3 15,1-2 13-15,-3-2 0 0,5 1 8 0,-1-5-1 16,17-12-4-16,-25 25-4 0,25-25 2 0,-16 17-4 15,16-17-2-15,0 0-5 0,0 0-3 0,-3 17-3 16,3-17 3-16,0 0-1 0,20 12 1 0,-20-12-2 16,25 6-2-16,-6-3-2 15,-1-5-9-15,5 2-18 0,-1-6-27 0,8 10-52 16,-30-4-114-16,50-19-323 0,-21 17-6 0,-6-6 279 16</inkml:trace>
  <inkml:trace contextRef="#ctx0" brushRef="#br0" timeOffset="31157.3842">14226 5938 1293 0,'0'0'76'0,"0"0"-57"16,0 0-20-16,0 0-3 0,0 0-1 0,0 0 3 16,0 0 5-16,2 30-1 0,-5-8 4 15,-2 1-7-15,0 2 5 0,0 3-7 0,-1 1 6 16,1-1-10-16,-1 0-16 0,4 2-19 0,-6-6-10 16,8 10-55-16,-9-12-9 0,7 11-34 15,-8-10-123-15,10-23-89 0,-13 48 105 0,13-48 257 16</inkml:trace>
  <inkml:trace contextRef="#ctx0" brushRef="#br0" timeOffset="31344.7992">14061 6181 1542 0,'0'0'100'0,"0"0"-44"0,-17-4-14 0,17 4-13 15,0 0-7-15,0 0-10 0,0 0-8 0,0 0-2 16,0 0-2-16,0 0-2 0,0 0 1 0,28 11 0 15,-8-9-1-15,7-2-14 0,2-6-20 0,11 6-33 16,-7-15-55-16,23 19-104 0,-19-10-276 0,11-5-16 16,8 9 215-16</inkml:trace>
  <inkml:trace contextRef="#ctx0" brushRef="#br0" timeOffset="31719.8084">15615 5804 1127 0,'0'-24'294'0,"0"24"-247"0,0 0-34 16,0 0 21-16,0 0 5 0,0 0-1 15,0 0-11-15,0 0-10 0,0 0-5 0,0 0-1 16,0 0 20-16,0 0-32 0,14 32 34 0,-12-8-34 16,-5 4 6-16,1 5 6 0,-2 2-12 0,-1 4 7 15,-1-1-7-15,-1 5 6 0,0 0-10 16,-3 2 10-16,1 0-11 0,0-2 8 0,0 2-12 15,1-5-4-15,3 1-7 0,0-8-47 0,8 3 0 16,-6-15-72-16,16 10-58 0,-13-31-118 0,4 23-173 16,12-5 73-16,-16-18 415 0</inkml:trace>
  <inkml:trace contextRef="#ctx0" brushRef="#br0" timeOffset="31938.5703">15365 5857 1718 0,'0'0'46'0,"-17"-1"-30"15,17 1-13-15,0 0-6 0,0 0-1 16,0 0 3-16,0 0 3 0,24-5 3 0,-7 1-2 16,4-1 0-16,7-2-1 0,5-1 0 0,3-2 0 15,2 0-18-15,4 2 30 0,2 2-46 0,-2-1 15 16,3 8-30-16,-11-8-67 0,14 21-55 15,-25-15-196-15,8 13-164 0,-1 9 57 0,-30-21 426 16</inkml:trace>
  <inkml:trace contextRef="#ctx0" brushRef="#br0" timeOffset="32141.7021">15227 6613 1760 0,'0'0'61'16,"0"0"-63"-16,0 0-6 0,23-3 4 16,-23 3 3-16,40-7 4 0,-12 1-1 15,6-5 1-15,5-3-1 0,8-4 3 0,7-5-5 16,6 0-5-16,0-6-35 0,8 7-37 0,-10-14-72 16,17 23-199-16,-14-11-201 0,-9-1 36 0,5 10 374 15</inkml:trace>
  <inkml:trace contextRef="#ctx0" brushRef="#br0" timeOffset="32579.2219">16223 5561 1539 0,'-20'8'317'0,"20"-8"-326"0,0 0-4 0,0 0 1 15,0 0 2-15,0 0 12 0,0 0 1 0,19-16-1 16,-19 16 2-16,0 0-2 0,26-8 0 0,-26 8-2 16,30-4-1-16,-30 4 2 0,30-2-1 15,-30 2 1-15,29 2 0 0,-29-2 0 0,29 8-1 16,-29-8-1-16,27 10 1 0,-27-10 0 15,26 16 2-15,-26-16-3 0,19 18 4 0,-19-18-3 16,9 23 1-16,-9-23-1 0,-5 32 2 0,-4-14-3 16,-4 2 4-16,-5 2-5 0,-5 2 7 0,-3 1-6 15,-1-1-7-15,-2-1 29 0,1 0-21 16,0 0 31-16,5-3-13 0,4-2-7 0,19-18-1 16,-24 28-9-16,24-28 0 0,-6 20-3 0,6-20 0 15,0 0-2-15,20 19 1 0,-20-19-1 0,35 4-3 16,-8-6-7-16,6-4-10 0,6 0-17 0,-2-9-37 15,17 12-76-15,-23-17-244 0,19 10-182 0,-8 4 50 16,-13-9 447-16</inkml:trace>
  <inkml:trace contextRef="#ctx0" brushRef="#br0" timeOffset="33362.4851">17135 5850 1568 0,'0'0'22'0,"-13"-21"-7"16,13 21 8-16,0 0 8 0,0 0 2 0,0 0-11 15,0 0-9-15,-15 18-11 0,15-18 1 0,-13 35-3 16,4-9 6-16,-1 3-1 0,2 3 8 0,-3 5-7 16,1 0 8-16,-1 4-10 0,1 2 7 0,1 1-4 15,0 2 11-15,-2 0-9 0,2 1 9 16,-1-1-11-16,1-1-7 0,1-4 19 15,1-1-24-15,-1-3 22 0,2-5-11 0,2-3-8 16,3-3 5-16,0-6-4 0,3-3 2 0,-2-17-2 16,7 21 0-16,-7-21-2 0,0 0 1 0,0 0 0 15,23 8 0-15,-23-8 2 0,15-18-2 0,-5 1 4 16,0-7-3-16,2-5 2 0,0-6-7 0,0-3 6 16,-2-3 5-16,-3 0-20 0,-2-1 25 15,-1-3-22-15,-3 1 12 0,-1-3 8 0,0 0-8 16,-2-1 6-16,1-1-11 0,-1 0 11 0,4-1-11 15,1 2 10-15,3 4-8 0,3 4 8 0,4 8-8 16,-1 5-9-16,4 7 28 0,-16 20-27 0,31-28 28 16,-31 28-12-16,31-18-4 0,-14 13 2 0,0 1-2 15,1 4 0-15,-1 1 0 0,3 3-1 16,-2 1 0-16,0 2 0 0,-18-7 0 0,31 19-1 16,-31-19-16-16,23 26 30 0,-15-8-29 0,-3 2 28 15,-1 2-12-15,-4 5-12 0,-4-2 4 0,-3 4-10 16,-4 1 10-16,-1 1-3 0,-4-1 10 15,-2 0-7-15,-3-1 8 0,1 0-4 0,-2-2 6 16,-1-3-3-16,1-2 4 0,-3-3 0 0,3-1 7 16,1-3-1-16,0-1 4 0,3-4-1 15,18-10 2-15,-24 15-5 0,24-15 0 0,0 0-5 16,0 0-6-16,0 0 2 0,0 0-1 0,0 0 3 16,0 0 3-16,22 13 5 0,-3-11 4 0,3 1 0 15,3-2 1-15,3 1-3 0,0 1-4 0,2 0 2 16,-2 2-4-16,0 1-1 0,-2 1-3 0,-1 3-2 15,-1 2 1-15,-3 0-2 0,0 2 3 16,-4-1-4-16,1 1-12 0,-1 1 16 0,-17-15-34 16,31 28 13-16,-31-28-32 0,28 28-27 0,-28-28-48 15,33 21-117-15,-33-21-322 0,26 6-2 16,-5-1 258-16</inkml:trace>
  <inkml:trace contextRef="#ctx0" brushRef="#br0" timeOffset="33999.3763">17784 5406 1697 0,'-19'-9'110'0,"19"9"-97"16,0 0-11-16,0 0-1 0,0 0 11 0,0 0 7 16,23-18 3-16,-23 18-6 0,24-13-5 0,-24 13-6 15,33-12-1-15,-13 6-2 0,0 0 1 0,1 2-1 16,-2 1-1-16,-2 1-1 0,-17 2 1 0,27 2-1 15,-27-2-1-15,22 4 2 0,-22-4-3 0,0 0 4 16,16 14-3-16,-16-14 1 0,0 0 1 0,2 25 0 16,-2-25-1-16,-7 27 1 15,7-27-1-15,-17 34 4 0,4-16-4 0,-2 1 9 16,-2 2-3-16,-1-2 5 0,-2-1-1 0,3 1 3 16,0-3-3-16,3 1 4 0,14-17-4 0,-25 27 0 15,25-27-4-15,-15 19-1 0,15-19-3 0,0 0-1 16,-5 18 1-16,5-18-2 0,0 0 2 0,0 0 2 15,24 20-1-15,-24-20-1 0,32 7-2 0,-10-6 0 16,3-1 0-16,5-2 0 0,6-1 0 16,-2 0 0-16,3-4 0 0,0 1-9 0,-1 2-22 15,-2-5-14-15,3 7-23 0,-10-10-47 0,15 21-148 16,-11-15-349-16,-1 5 39 0,-2 6 243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2:27.39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1729 8293 666 0,'0'0'128'0,"0"0"-44"16,-6-18-8-16,6 18-3 0,0 0-11 16,0 0 19-16,-1-22-25 0,1 22 8 0,0 0-15 15,0 0-11-15,0 0-14 0,0 0-8 0,0 0-10 16,0 0-8-16,0 0-4 0,0 0 1 0,0 19 18 16,0-2-28-16,0 10 35 0,1 9-27 0,-3 5 11 15,-1 6 9-15,-4 4-12 0,0 3 12 0,-4 3-12 31,1 0 16-31,-2-1-15 0,1-3 10 16,0-5-16-16,2-2 7 0,1-5 6 0,3-6-31 0,4-2 3 16,-3-10-43-16,11 0-14 0,-7-23-29 0,14 22-34 15,-14-22-43-15,0 0-173 0,36-6-55 16,-31-20 289-16</inkml:trace>
  <inkml:trace contextRef="#ctx0" brushRef="#br0" timeOffset="240.6219">1462 8281 1488 0,'0'0'65'0,"-21"9"-34"0,21-9-10 0,0 0-24 16,0 0 3-16,0 0 7 0,0 0 6 15,23 5 4-15,-23-5-18 0,33-6 13 0,-10 2-21 16,4 0 14-16,5-5-3 0,5-2-3 0,2-1-2 15,2-2-15-15,3 4-23 0,-4-6-24 0,6 13-35 16,-14-10-40-16,12 21-50 0,-20-11-147 0,-1 6-121 16,10 19 164-16,-33-22 294 0</inkml:trace>
  <inkml:trace contextRef="#ctx0" brushRef="#br0" timeOffset="475.0509">1472 8947 1482 0,'-20'19'26'16,"0"-8"2"-16,20-11-20 0,0 0-15 0,-12 17 1 15,12-17 0-15,0 0 6 0,23 3 5 0,-23-3 1 16,38-5 0-16,-12-4-6 0,6-2 1 15,5-4 11-15,9-4-48 0,-1-5 7 0,10 9-90 16,-10-18-47-16,14 20-77 0,-12-3-266 16,-6-14 69-16,12 19 428 0</inkml:trace>
  <inkml:trace contextRef="#ctx0" brushRef="#br0" timeOffset="896.943">2265 8099 1424 0,'0'0'16'15,"0"0"-13"-15,19-19-3 0,-19 19 7 0,20-13 6 16,-20 13 6-16,25-14 3 0,-25 14-5 0,20-8-4 16,-20 8-7-16,0 0-3 0,23-6-3 0,-23 6-1 15,0 0 1-15,0 0-3 0,19 2 1 0,-19-2 2 16,0 0-1-16,0 0 3 0,0 0 1 16,7 19 2-16,-7-19 0 0,-5 25-2 15,-1-7 4-15,-4 2-6 0,-2 6 8 0,-4-1 1 16,2 4 13-16,-5-3-1 0,4 0 5 0,-1 0 9 15,4-3-37-15,2-4 25 0,5-1-32 0,5-18 7 16,-2 22 3-16,2-22-6 0,7 19 2 0,-7-19-1 16,19 13 1-16,-19-13-1 0,32 9 0 0,-11-7-4 15,3-4-13-15,6 1-19 0,-2-10-27 0,11 7-44 16,-13-21-89-16,20 10-291 0,-7 6-18 16,-11-12 260-16</inkml:trace>
  <inkml:trace contextRef="#ctx0" brushRef="#br0" timeOffset="1646.9646">3661 8121 1266 0,'0'0'178'16,"0"0"-124"-16,0 0-24 0,0 0-20 0,0 0-2 15,0 0 8-15,-2-17 8 0,2 17 3 0,0 0 0 16,20-10-6-16,-20 10-4 0,29-11-6 0,-9 3-2 16,6 0-4-16,4-3 0 0,6 0-4 15,1 0 3-15,2-1-5 0,1 1 2 16,-2 1-1-16,-1 2 1 0,-3 0 0 0,-2 6-1 15,-4 1-1-15,-3 2-1 0,-7 4-2 0,-18-5 2 16,27 16 2-16,-27-16-1 0,14 30 4 0,-12-11-5 16,-7 7 5-16,-4 3-7 0,-4 2 8 0,-7 5-8 15,-2 3 9-15,-7 5 7 0,-1 2-25 0,-5-1 26 16,-2 5-26-16,1-6 12 0,-2 0 19 16,-1-1-7-16,2 1 12 0,1-4-7 0,4 0 4 15,4-6-8-15,7-5 7 0,1-5-12 0,8-6 1 16,12-18-9-16,-13 26-1 0,13-26-3 0,0 0 1 15,14 22-2-15,-14-22 3 0,34 9 0 0,-10-6 2 16,8-6 1-16,6-4-2 0,3-4 3 16,4-3-8-16,3-3-7 0,-3-3-14 15,4 5-12-15,-6-7-14 0,6 9-24 0,-13-10-7 16,8 12-20-16,-16-16-61 0,11 21-104 0,-5-5-233 16,-18-9 38-16,9 22 465 0</inkml:trace>
  <inkml:trace contextRef="#ctx0" brushRef="#br0" timeOffset="1865.7162">3741 8518 1654 0,'0'0'19'0,"0"0"-11"15,0 0-15-15,0 0 0 0,24-4 11 0,-1-1 3 16,4-1 3-16,3-2-1 0,4-2-2 0,4-2-5 15,3-1-3-15,1-3-22 0,5 7-38 16,-7-12-81-16,17 21-165 0,-8-10-247 0,-9-5 12 16,9 14 467-16</inkml:trace>
  <inkml:trace contextRef="#ctx0" brushRef="#br0" timeOffset="2287.5649">4634 7810 1655 0,'0'0'-7'0,"0"0"-14"0,0 0-5 16,0 0 5-16,0 0 20 0,16-20 18 0,-16 20 2 16,26-15 4-16,-26 15-4 0,29-12-6 15,-10 6-3-15,1-1-1 0,-1 2-2 0,0 0-2 16,-1 3 0-16,-1 0-3 0,-17 2-1 16,29 2 2-16,-29-2-2 0,19 4-1 0,-19-4 2 15,0 0 1-15,0 0 2 0,10 22-1 0,-10-22 3 16,-6 24-3-16,-2-4 2 0,-7 0 0 0,-2 3 6 15,-4 1-2-15,1 2 11 0,-6-1-6 0,4 2 7 16,2-3-7-16,1-3-1 0,7-5-9 0,12-16-4 16,-10 22-5-16,10-22-1 0,4 17 0 15,-4-17 1-15,19 15-4 0,-1-12 4 16,5 1-10-16,3-5-10 0,10 0-11 0,1-9-21 16,13 7-52-16,-12-18-106 0,25 3-341 0,-9 8-10 15,-6-8 302-15</inkml:trace>
  <inkml:trace contextRef="#ctx0" brushRef="#br0" timeOffset="2678.2253">5995 8244 1663 0,'-28'-2'68'0,"28"2"-50"16,0 0-14-16,0 0-11 0,0 0 4 15,17-16 2-15,-17 16 4 0,32-14-1 0,-14 5 1 16,4 2-1-16,4 1-2 0,2-1-10 0,3 3-13 16,-2-4-19-16,5 8-25 0,-9-8-28 15,10 14-48-15,-17-15-78 0,15 12-162 0,-6 6-116 16,-27-9 231-16</inkml:trace>
  <inkml:trace contextRef="#ctx0" brushRef="#br0" timeOffset="2850.0909">6057 8472 1274 0,'-17'23'143'16,"-17"-14"-66"-16,16 6-18 0,-2-9-17 0,20-6-10 15,0 0-19-15,0 0-16 0,0 0-6 0,0 0-3 16,0 0 1-16,0 0 4 0,39 11-2 0,-7-20-6 15,11 1-19-15,3-14-47 0,22 12-114 0,-13-14-211 16,12-2-123-16,8 11 201 0</inkml:trace>
  <inkml:trace contextRef="#ctx0" brushRef="#br0" timeOffset="3475.1204">7628 7900 922 0,'16'-32'229'0,"-16"32"-148"0,0-19-17 0,0 19-12 15,3-22-3-15,-3 22-5 0,3-22-5 0,-3 22-8 16,0 0 2-16,3-17-1 0,-3 17 1 0,0 0-1 16,0 0-7-16,0 0-8 0,0 0-10 0,0 0-5 15,-9 21-5-15,8-4 4 0,-1 7-2 16,2 9 10-16,-2 4-6 0,2 5 11 0,0 2-10 16,2 2 8-16,-1-2-12 0,0-1 9 0,0 2-13 15,1-2 9-15,-1 5 6 0,-2-3-26 0,1-1 13 16,-4-3-34-16,5-3-11 0,-7-11-17 15,12 10-49-15,-6-37-52 0,1 49-47 0,-1-49-68 16,-8 17-178-16,21 1 99 0,-13-18 359 0</inkml:trace>
  <inkml:trace contextRef="#ctx0" brushRef="#br0" timeOffset="3703.872">7474 7878 1692 0,'0'0'52'0,"-18"0"-19"0,18 0-21 15,0 0-11-15,0 0-3 0,0 0 0 0,0 0 2 16,0 0 3-16,27 1 3 0,-27-1-3 0,36 4-1 16,-12-4-2-16,4 0-1 0,3-2-8 0,0 0-10 15,5 2-14-15,-6-5-22 0,7 8-20 0,-10-9-31 16,14 16-49-16,-18-14-54 0,17 18-98 15,-2 3-159-15,-18-13 102 0,15 24 364 16</inkml:trace>
  <inkml:trace contextRef="#ctx0" brushRef="#br0" timeOffset="3912.8897">7355 8643 1642 0,'0'0'80'0,"0"0"-74"0,0 0-8 16,0 0-6-16,19 8 8 0,3-11 8 0,5 0 5 16,6-8 3-16,4-1-3 0,5-5-5 0,4-1-18 15,5 1-16-15,-3-8-33 0,8 12-47 0,-18-17-85 16,20 21-132-16,-12-8-207 0,-5-9 34 0,13 16 462 16</inkml:trace>
  <inkml:trace contextRef="#ctx0" brushRef="#br0" timeOffset="4342.4819">8325 7683 1724 0,'0'0'32'0,"0"0"-57"16,0 0 12-16,0 0 5 0,4-22 6 0,-4 22 6 16,21-14-1-16,-21 14-1 0,22-12 1 0,-22 12 0 15,20-10-3-15,-20 10 1 0,18-5-2 0,-18 5 2 16,0 0-1-16,21 1 0 0,-21-1 1 0,0 0-1 15,0 0 1-15,20 16 1 0,-20-16 0 0,0 0-1 16,8 22 3-16,-8-22 17 0,0 18-32 16,0-18 32-16,-10 28-32 0,1-9 10 0,-4 2 5 15,-2 1-4-15,-1 1 4 0,-4 0 1 0,1 2 10 16,-2-2 0-16,3 1 9 0,0-3-9 0,3-1-1 16,3-3-6-16,5 1-2 0,7-18-6 15,-4 27 3-15,4-27-5 0,15 19 0 0,-15-19 0 16,33 14-1-16,-10-11 0 0,2-2-3 0,7-2-10 15,1-5-18-15,8 2-35 0,-7-14-59 16,18 20-116-16,-21-10-284 0,9-7-15 0,5 11 257 16</inkml:trace>
  <inkml:trace contextRef="#ctx0" brushRef="#br0" timeOffset="5311.3395">10017 7404 892 0,'0'0'90'0,"0"0"-1"16,-18-23 0-16,18 23-11 0,0 0 0 0,-19-20-14 15,19 20-19-15,-24-16-17 0,7 7-7 0,0 3-5 16,-5 0 4-16,-1 2 1 0,-5-1 4 0,0 5 3 15,-6-2 2-15,0 4-1 16,-4 1-4-16,2 3-4 0,-4 1-5 0,0 2 0 16,-4-1-4-16,2 2 2 0,-1-1-2 0,0 2 3 15,2-1-3-15,1 0 2 0,2-2-2 0,3 1 1 16,2-2-1-16,5-2 1 0,2-2-1 0,6 1 0 16,1-3-1-16,19-1 0 0,-25 1-3 0,25-1-2 15,0 0-2-15,0 0-2 0,0 0 0 16,0 0-1-16,0 0-3 0,0 0 1 0,0 0-4 15,0 0 3-15,0 0 0 0,-7 25 4 0,13-6-5 16,2 5 5-16,1 4-4 0,-1 3 3 0,0 3-4 16,0 3-6-16,-2 2 21 0,-2 6-21 0,-3 4 21 15,-3 3-7-15,-2 6-9 0,0 2 9 16,-3 2-9-16,-3 3 6 0,-2 2-9 0,-5 0-5 16,-2 5 17-16,-5 3-11 0,-1 0 13 15,-2 2 1-15,-3-1-15 0,1-2 13 0,-3-4-11 16,4-7 14-16,4-9-9 0,5-5-7 0,4-9 21 15,5-6-23-15,4-7 19 0,3-4-9 0,7-6-5 16,-4-17 2-16,18 23-2 0,-18-23 2 0,31 11 0 16,-11-10 2-16,3-2-2 0,4-2 0 0,4-5 2 15,1-3-2-15,5-1 3 0,2-2-5 0,3-1-2 16,1 0-10-16,3 0 0 0,3 1-10 16,1 3-2-16,1 1 14 0,5 8-42 0,-3-4 19 15,8 8-32-15,-6-9-36 0,13 16-64 16,-17-18-145-16,12 5-200 0,8 9 16 0,-15-20 469 15</inkml:trace>
  <inkml:trace contextRef="#ctx0" brushRef="#br0" timeOffset="5826.9146">10789 7598 792 0,'0'0'166'0,"0"0"-49"15,0 0 2-15,0 0-20 0,0 0-19 0,0 0-35 16,-17-10-27-16,17 10-16 0,-28 18 0 0,8-1 19 16,-4 9-28-16,-4 7 34 0,-2 8-25 0,-5 6 4 15,-3 9 11-15,-3 7-16 0,-1 6 10 0,-4 2-14 16,1 2 15-16,-3-2 3 0,1 1-15 0,0-3 24 16,1-3-17-16,3-9 1 0,5-9 8 15,7-8-18-15,6-10-1 0,8-3-23 16,17-27-30-16,-15 31-66 0,15-31-60 0,0 0-91 15,0 0-212-15,17-26 58 0,6 15 407 0</inkml:trace>
  <inkml:trace contextRef="#ctx0" brushRef="#br0" timeOffset="6030.0134">10254 7973 1315 0,'-16'-26'86'0,"16"26"-6"0,-20-33 6 0,20 33-3 15,0 0-4-15,0 0-12 0,0 0-22 0,0 0-15 16,-17-8-17-16,17 8-8 0,0 0-2 15,14 21 2-15,0-4 3 0,5 6 5 0,5 0-7 16,6 0 1-16,5-1-7 0,5-3 2 0,4 2-5 16,1 1 5-16,2 1-11 0,1 1 1 15,-1 3-17-15,-2-2-9 0,1 6-32 0,-9-6-34 16,8 17-35-16,-20-18-83 0,18 21-161 0,-13-4-137 16,-13-13 75-16,12 15 441 0</inkml:trace>
  <inkml:trace contextRef="#ctx0" brushRef="#br0" timeOffset="6420.677">11077 8186 1284 0,'0'0'71'0,"0"0"-46"0,17 0 10 0,-17 0 9 16,0 0 15-16,0 0 6 0,0 0-8 0,0 0-5 15,0 0-11-15,0 0-13 0,0 0-5 0,0 0-1 16,0 0-2-16,0 0 0 0,0 0-2 0,0 0-3 16,-8 23 3-16,8-23-1 0,-9 22-1 0,9-22-4 15,-13 30-13-15,5-13 26 16,-1 5-24-16,-2 0 24 0,0 2-13 0,0 0-7 15,-1-2 5-15,1 0-4 0,3-2 7 0,-1-2-9 16,9-18 1-16,-11 28-5 0,11-28 0 0,0 18-1 16,0-18 1-16,0 0-2 0,18 18 1 0,-18-18-1 15,28 6 2-15,-9-6-2 0,2-3-4 0,5-1-8 16,1-5-16-16,2 1-18 0,-2-6-25 0,6 9-42 16,-15-17-83-16,21 23-221 0,-16-7-151 15,-5-2 33-15,9 17 509 0</inkml:trace>
  <inkml:trace contextRef="#ctx0" brushRef="#br0" timeOffset="6748.7756">11642 8139 1671 0,'0'0'107'15,"0"0"-62"-15,0 0-21 0,0 0-11 0,0 0-5 16,0 0-3-16,0 0-3 0,0 0-1 0,0 0-1 15,0 0-1-15,0 0 0 0,30-4-1 0,-8 2-11 16,6 1-16-16,-1-5-21 0,9 7-33 16,-7-12-37-16,18 17-68 0,-21-20-89 0,11 8-234 15,8 7 26-15,-12-15 370 0</inkml:trace>
  <inkml:trace contextRef="#ctx0" brushRef="#br0" timeOffset="7201.9223">12896 7676 1296 0,'0'0'129'0,"0"0"-60"0,0 0 10 15,3-18-30-15,-3 18 6 0,0 0-19 0,0 0-22 16,-27 3-11-16,27-3-18 0,-34 17 33 0,10 1-31 16,-3 5 31-16,-4 6-13 0,-7 5-9 15,-5 4 9-15,0 5-9 0,-4 3 9 0,1 3-10 16,-2 1 12-16,0 1-15 0,2-4 12 16,2-3-11-16,5-4 10 0,4-5-8 0,5-4-12 15,6-4 22-15,5-6-47 0,9-5 8 0,10-16-44 16,0 0-29-16,0 0 4 0,0 0-52 0,0 0-27 15,25-29-155-15,-4 15-100 0,-11-25 191 0</inkml:trace>
  <inkml:trace contextRef="#ctx0" brushRef="#br0" timeOffset="7373.7957">12414 7884 926 0,'-2'-32'246'16,"2"32"-89"-16,-14-36-25 0,14 36-15 0,-10-19-16 16,10 19-13-16,0 0-16 0,0 0-17 15,0 0-18-15,0 0-12 0,0 0-14 0,0 0-5 16,0 0-5-16,0 28 3 0,6-9-5 0,5 0 6 15,3 4-5-15,4-1 4 0,2 1-5 0,3 0-1 16,2 1-11-16,1-2-8 0,5 3-29 16,-3-5-6-16,9 5-29 0,-10-8-27 0,15 16-88 15,-21-21-130-15,8 13-194 0,4 5 16 0,-14-13 425 16</inkml:trace>
  <inkml:trace contextRef="#ctx0" brushRef="#br0" timeOffset="7701.9211">13230 8123 1091 0,'0'0'146'0,"0"0"-44"0,-23-4-18 0,23 4-14 16,-18 8-14-16,18-8-5 0,-30 18-3 0,30-18 3 16,-36 24-7-16,18-8-3 0,-4-1-10 15,2 1-5-15,0 0-7 0,3 2 0 0,1-1-4 16,5 3-19-16,1-3 28 0,2-1-32 0,8-16 23 16,-5 28-10-16,5-28-8 0,7 23 1 15,-7-23-1-15,17 20 0 0,-17-20-5 0,33 14-1 16,-10-9-18-16,0-6-18 0,6 3-37 0,-8-14-51 15,18 16-84-15,-22-18-212 0,13 1-115 0,6 6 124 16</inkml:trace>
  <inkml:trace contextRef="#ctx0" brushRef="#br0" timeOffset="8062.5666">13332 7434 1483 0,'0'0'204'0,"0"0"-188"0,0 0-16 0,0 0 0 16,0 0 8-16,17-2 13 0,1 5 4 0,2 0 0 15,3 4-3-15,2 0-6 0,5 5 0 16,0 2-4-16,0 2 2 0,0 4-4 16,-2 2 0-16,-3 4-7 0,-2 3 4 0,-4 6-9 15,-1 4-6-15,-6 3 21 0,-1 4-21 0,-7 3 21 16,-4 1-8-16,-8 5-9 0,-2 2 7 0,-4-3-8 16,-4 1 11-16,-3-3-27 0,-2-3 14 0,-1 0-9 15,-4-2-32-15,1-3 23 0,-2-6-44 0,7 2-14 16,-9-21-42-16,22 17-124 0,-13-16-282 15,5-8 8-15,9 5 316 0</inkml:trace>
  <inkml:trace contextRef="#ctx0" brushRef="#br0" timeOffset="8686.0211">10308 7661 761 0,'0'0'84'16,"0"0"-22"-16,2-25-19 0,-2 25 14 0,0 0-12 15,-2-17 17-15,2 17-1 0,0 0 3 0,-33-22 2 16,33 22-8-16,-33-5-12 0,13 9-8 0,-4 0-8 15,2 7 6-15,-4 1 2 0,2 8 6 0,-4 2 15 16,7 13-34-16,-6 5 22 0,5 12-29 16,-4 6 0-16,3 10 12 0,0 2-17 15,5 6 11-15,0 4-22 0,6 0-2 0,2 2 8 16,4 0-15-16,3-3 15 0,4-2-2 0,8-5-14 16,6-10 11-16,8-4-15 0,10-13 2 0,12-6-25 15,8-14-10-15,21-2-43 0,-2-23-46 0,31 9-109 16,-3-20-323-16,8-16 58 0,19 6 309 15</inkml:trace>
  <inkml:trace contextRef="#ctx0" brushRef="#br0" timeOffset="9879.6945">13857 7203 1325 0,'0'0'82'16,"0"0"-35"-16,0 0-19 0,0 0-2 0,0 0 8 15,0 0 3-15,2-17 4 0,-2 17-5 0,0 0-7 16,23-19-10-16,-23 19-7 0,29-22-4 0,-10 10-1 15,3 0-5-15,1 0 5 0,1 0-7 16,-3 1 3-16,0 3-2 0,-3 2-1 0,-18 6 1 16,28-6-1-16,-28 6 0 0,0 0 0 15,21 6-1-15,-21-6-1 0,0 0 5 0,2 25-1 16,-2-25 2-16,-8 32-3 0,-2-12 3 0,-2 3-5 16,-4 1 7-16,-2 0-6 0,-3 3 10 0,-1-4-2 15,2 2 8-15,-1-3-4 0,4-3 4 0,1-2-6 16,16-17 3-16,-20 24-5 0,20-24-1 0,0 0-5 15,0 0-1-15,-7 18-4 0,7-18 1 16,0 0 0-16,20 9 1 0,-20-9-1 0,33 1 2 16,-10-5-9-16,2 0-14 0,7 0-24 15,-6-11-41-15,14 20-103 0,-23-17-249 0,12 7-112 16,0 6 49-16,-29-1 503 0</inkml:trace>
  <inkml:trace contextRef="#ctx0" brushRef="#br0" timeOffset="11083.3007">14835 7666 724 0,'0'0'115'0,"0"0"-35"0,0 0-4 16,0 0-6-16,-18-19-28 0,18 19 14 0,0 0-27 15,0 0 15-15,0 0-7 0,0 0-3 0,0 0-3 16,0 0-2-16,-5-17 3 0,5 17-2 0,0 0-1 15,0 0-2-15,0 0-2 0,0 0-1 0,7-17 1 16,-7 17-3-16,0 0 0 0,0 0-3 16,0 0-5-16,0 0-4 0,0 0 5 0,0 0 1 15,4 21-3-15,-4-21 4 0,9 36 11 0,-5-12-33 16,-2 3 30-16,0 3-31 0,-3 1 4 0,-2 2 6 16,0 0-7-16,-3 0 6 0,-2 1-8 0,0 0-1 15,1-1-16-15,-3-5-9 0,5 2-33 16,-8-13-32-16,13 13-42 0,0-30-31 0,-11 36-74 15,6-18-214-15,5-18 53 0,-1 20 289 16</inkml:trace>
  <inkml:trace contextRef="#ctx0" brushRef="#br0" timeOffset="11270.749">14611 7929 1593 0,'-18'-6'84'0,"18"6"-17"16,0 0-15-16,0 0-13 0,0 0-15 15,0 0-13-15,0 0-5 0,0 0-3 0,0 0 3 16,25-9 3-16,1 2-4 0,8-4-4 16,7-2 1-16,5-5-11 0,5 2-10 0,-1-5-19 15,7 7-25-15,-9-8-41 0,13 18-71 0,-21-19-143 16,9 15-231-16,-3 5 56 0,-13-9 360 0</inkml:trace>
  <inkml:trace contextRef="#ctx0" brushRef="#br0" timeOffset="12208.2621">15909 7567 1123 0,'0'0'269'0,"0"0"-216"16,-12-21-20-16,12 21-6 0,0 0-7 0,0 0-2 15,0 0-1-15,0 0-1 0,0 0-2 16,0 0-3-16,0 0-7 0,0 0 0 0,0 0 1 16,0 0 7-16,-10 26 8 0,9-4 6 15,-3 3-8-15,4 6-11 0,-3 5 27 0,0 3-29 16,1 3 29-16,-3 1-13 0,-1 2-16 0,0 1 7 16,1 0-13-16,0 0 10 0,-1-4-14 0,1-2 10 15,1-4-8-15,1-4 9 0,0-4-6 0,1-3 4 16,1-6-4-16,1-19 4 0,0 26-4 15,0-26 3-15,0 0-4 0,0 0-2 0,0 0 0 16,0 0 0-16,0 0 4 0,8-21-5 0,-5-1 0 16,-1-7-10-16,4-2 1 0,-1-3-7 0,2-1 11 15,-1-3-2-15,1 0 12 0,-3-1-4 0,1-2 11 16,-4 1-10-16,2 0 9 0,-1-2-11 16,1-2-12-16,-1-2 27 0,3 0-25 15,0 3 26-15,2-1-7 0,1 6-9 0,2 2 11 16,3 6-10-16,0 5 10 0,2 4-9 0,-1 3 6 15,3 5-4-15,0 3 2 0,0 3 0 0,2 3 1 16,-2 3-1-16,1 3-1 0,0 2-1 0,1 2 0 16,2 1 0-16,-1 4 1 0,-2 1 1 0,0 4-5 15,-2 2 4-15,-2 3-7 0,-3 1 4 0,-2 2-3 16,-3 1 5-16,-4 2-9 0,-3-2 7 16,-2 2-4-16,-5-1 8 0,-1 1 19 0,-6-2-28 15,-1 1 27-15,-2-1-30 0,-3-2 11 0,2 0 10 16,-4-2-3-16,1 0 9 0,-1-4-4 15,2 2 4-15,0-5-2 0,3 1 3 0,18-15-6 16,-27 20 1-16,27-20-5 0,0 0-2 0,-15 18-4 16,15-18-3-16,0 0 0 0,9 21 1 0,-9-21 2 15,22 18-1-15,-5-8 0 0,3-1 0 16,5 1-3-16,2 0 5 0,2 1-5 0,0-1 0 16,2 3 3-16,0-1-1 0,-1 1-8 0,-1 0-4 15,-1 2-12-15,-4-2-5 0,3 4-14 0,-7-6-21 16,8 8-17-16,-11-12-27 0,16 18-88 0,-33-25-229 15,31 18-69-15,-9-2 70 0</inkml:trace>
  <inkml:trace contextRef="#ctx0" brushRef="#br0" timeOffset="12895.4585">16527 7308 1440 0,'0'0'209'0,"0"0"-188"0,0 0-21 15,7-22-1-15,-7 22 10 0,23-15 3 0,-23 15 7 16,26-16-3-16,-26 16-2 0,23-14-5 0,-23 14-3 16,22-10 0-16,-22 10-1 15,22-7 0-15,-22 7-1 0,0 0-3 16,20-4 0-16,-20 4-2 0,0 0 0 0,0 0 1 16,0 0 0-16,0 0 4 0,0 0-2 0,6 17 2 15,-6-17-1-15,-7 18 1 0,7-18-3 0,-16 29 2 16,16-29-3-16,-22 34 3 0,10-16-4 15,0 0 4-15,2 0-5 0,-1 2 6 0,3-1-7 0,8-19 6 16,-12 31-4-16,12-31 1 0,-1 25-3 16,1-25 3-16,9 19-3 0,-9-19 0 15,22 16-5-15,-22-16-4 0,35 7-12 0,-14-9-18 16,11 3-40-16,-10-17-91 0,21 9-363 0,-9-2-11 16,-2-5 180-16</inkml:trace>
  <inkml:trace contextRef="#ctx0" brushRef="#br0" timeOffset="14205.5958">16962 7063 1392 0,'0'0'96'0,"-22"-3"-32"16,22 3-12-16,-18-2-12 0,18 2 3 0,0 0-17 16,0 0 11-16,-19-3-10 0,19 3-10 0,0 0-7 15,0 0-8-15,0 0-3 0,0 0-3 0,0 0 2 16,0 0 0-16,0 0 4 0,0 0 1 0,20 0 2 31,-20 0 0-31,30 0-1 0,-11 0 1 0,0-1-1 16,2 1 0-16,0-1 0 0,-2 0-2 0,2 1 0 15,-2 0-1-15,2 0 1 0,-1 1-2 0,-1 0 0 16,-1 2 1-16,0 2 17 0,-1-1-17 0,-17-4 17 16,31 14-16-16,-31-14-2 0,22 18 1 0,-22-18-4 15,13 22 4-15,-13-22-1 0,5 26 3 0,-5-26-2 16,-1 34 4-16,-3-15-6 0,-1 1 4 16,-1-2-6-16,0 0 4 0,1 1-2 0,0 3 3 15,1 0-1-15,1 1-2 0,-2 1-1 0,3 0 4 16,-1 2-5-16,1-1 7 0,2 2-6 15,0-1 5-15,0 2-5 0,1 0 5 0,2 0-4 16,0 1 4-16,2 0-5 0,0 1-4 0,0-1 22 16,3 4-24-16,2-2 23 0,1 3-13 0,2 1-5 15,1 0 7-15,2 3-6 0,1 2 7 16,-2-1-6-16,4 0 8 0,-2-1-8 0,-2-3 8 16,1-1-9-16,-1-2 4 0,-3 0-5 0,-2-2 4 15,-3-1-4-15,-3 0-10 0,-3-2 27 0,-5-2-26 16,-2-1 25-16,-2-1-9 0,-4-4-4 0,-3 0 5 15,-3-2-1-15,-3-1 6 0,-3 0-4 0,-3-1 6 16,-3-3-3-16,-2 0 3 0,-3-5-4 16,-2 0 1-16,-2-2-3 0,-1-2-2 15,-1-2 1-15,2-4-2 0,0 0-1 0,4-3-2 16,2-3 0-16,2 1-3 0,3-3 4 0,2-1-6 16,3-3 2-16,1 0-5 0,3-2-2 0,2 0-3 15,17 17-1-15,-24-32-4 0,24 32 0 0,-12-24-9 16,12 24-5-16,-2-17-28 0,2 17-27 0,0 0-39 15,23-5-127-15,-23 5-275 0,0 0-6 16,31 15 250-16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66CC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11">6901 270 1357 0,'-20'8'260'15,"20"-8"-216"-15,-32 6-15 0,32-6-1 0,-17 4-4 16,17-4-10-16,0 0-18 0,0 0-32 0,0 0-13 15,0 0-20-15,0 0-17 0,22 1-38 0,2-2-92 16,-24 1-162-16,32-5-128 0,3 10 219 0</inkml:trace>
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29">15751 850 1881 0,'-34'-3'60'0,"10"-10"-62"0,5 3-14 16,2-4-20-16,17 14-37 0,-25-34-66 0,27 8-201 15,-2 26-263-15,-2-24 69 0,2 24 337 0</inkml:trace>
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1" timeOffset="5317.6107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<inkml:trace contextRef="#ctx0" brushRef="#br1" timeOffset="5489.4761">456 4603 1268 0,'-25'5'95'15,"25"-5"-92"-15,0 0-16 0,0 0-8 16,0 0 9-16,15-24 21 0,-15 24-4 16,26-23 2-16,-8 10 13 0,1-1-16 0,4 1 14 15,3-1-43-15,-2 0-1 0,8 5-45 0,-9-8-37 16,13 14-55-16,-10-12-89 0,0 0-179 0,12 17 125 15,-21-24 306-15</inkml:trace>
  <inkml:trace contextRef="#ctx0" brushRef="#br1" timeOffset="5833.2086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<inkml:trace contextRef="#ctx0" brushRef="#br1" timeOffset="8747.359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<inkml:trace contextRef="#ctx0" brushRef="#br1" timeOffset="9094.7299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<inkml:trace contextRef="#ctx0" brushRef="#br1" timeOffset="9316.2266">1829 4805 1435 0,'0'0'17'0,"0"0"-16"0,0 0-16 15,0 0 3-15,0 0 21 0,35-4 13 0,-9-3 10 16,9 1 2-16,1-9-5 0,8 0-14 16,4-6-4-16,4-2-10 0,1-2 4 0,3-3-21 15,3 5-17-15,-7-7-38 0,8 14-55 0,-18-15-45 16,15 18-93-16,-17 3-184 0,-6-15 22 0,14 24 398 16</inkml:trace>
  <inkml:trace contextRef="#ctx0" brushRef="#br1" timeOffset="10418.5358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<inkml:trace contextRef="#ctx0" brushRef="#br1" timeOffset="11668.6841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<inkml:trace contextRef="#ctx0" brushRef="#br1" timeOffset="13865.7762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<inkml:trace contextRef="#ctx0" brushRef="#br1" timeOffset="14614.7737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<inkml:trace contextRef="#ctx0" brushRef="#br1" timeOffset="15192.9795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<inkml:trace contextRef="#ctx0" brushRef="#br1" timeOffset="16474.5291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<inkml:trace contextRef="#ctx0" brushRef="#br1" timeOffset="21821.4813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<inkml:trace contextRef="#ctx0" brushRef="#br1" timeOffset="22072.4537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<inkml:trace contextRef="#ctx0" brushRef="#br1" timeOffset="25314.7218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<inkml:trace contextRef="#ctx0" brushRef="#br1" timeOffset="24736.5903">6726 4619 1264 0,'-18'13'25'0,"18"-13"-10"16,-9 22-19-16,9-22-3 0,19 14 4 0,-1-9 10 15,5-6 7-15,9-2 3 0,3-6 1 0,9-5-9 16,5-6 0-16,9-6-10 0,2-4 4 0,7-4 8 16,0 3-62-16,-6-7-21 0,11 13-100 0,-16-11-91 15,0 2-176-15,9 18 60 0,-27-17 379 0</inkml:trace>
  <inkml:trace contextRef="#ctx0" brushRef="#br1" timeOffset="24517.8371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<inkml:trace contextRef="#ctx0" brushRef="#br1" timeOffset="112367.4361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<inkml:trace contextRef="#ctx0" brushRef="#br1" timeOffset="112586.1933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<inkml:trace contextRef="#ctx0" brushRef="#br1" timeOffset="113461.2257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<inkml:trace contextRef="#ctx0" brushRef="#br1" timeOffset="125585.5348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<inkml:trace contextRef="#ctx0" brushRef="#br1" timeOffset="113961.2909">10490 4211 1606 0,'0'0'37'16,"0"0"-29"-16,0 0-3 0,0 0 10 0,28-13 5 15,-9 2 7-15,6 1-6 0,2-3-7 0,4 0-7 16,3-3-3-16,4-1-16 0,6 2-13 0,-2-4-29 16,9 12-51-16,-13-19-100 0,18 17-268 0,-10 1-66 15,-7-6 189-15</inkml:trace>
  <inkml:trace contextRef="#ctx0" brushRef="#br1" timeOffset="118540.5427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<inkml:trace contextRef="#ctx0" brushRef="#br1" timeOffset="118743.6951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<inkml:trace contextRef="#ctx0" brushRef="#br1" timeOffset="119353.0891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<inkml:trace contextRef="#ctx0" brushRef="#br1" timeOffset="120274.3903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<inkml:trace contextRef="#ctx0" brushRef="#br1" timeOffset="124710.871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<inkml:trace contextRef="#ctx0" brushRef="#br1" timeOffset="24220.9701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<inkml:trace contextRef="#ctx0" brushRef="#br2" timeOffset="159077.6061">7269 6133 1236 0,'-2'-24'316'0,"2"24"-289"0,0 0-14 16,0 0-1-16,0 0 7 0,0 0 6 15,0 0-1-15,0 0-6 0,0 0-12 0,0 0-6 16,0 0-3-16,-18 31 3 0,14-7-3 0,2 10 7 15,0 5-8-15,-1 3 10 0,2 6-12 16,0 2-4-16,-1 2 24 0,0 2-25 0,0 0 17 16,-2-2-13-16,2-3-23 0,-2-5-3 0,6 1-23 15,-3-12-9-15,10 5-48 0,-12-21-53 0,20 12-80 16,-8-10-255-16,-9-19 57 0,25 18 417 16</inkml:trace>
  <inkml:trace contextRef="#ctx0" brushRef="#br2" timeOffset="159311.8983">7101 6105 1753 0,'0'0'66'16,"0"0"-43"-16,0 0-16 0,0 0-9 0,0 0-2 15,0 0-1-15,0 0 3 0,0 0-2 0,24 6 2 16,-24-6-1-16,39 10 0 0,-10-8-7 0,3-2-9 15,3 1-18-15,-1-4-23 0,7 7-30 0,-9-10-23 16,14 17-36-16,-15-16-43 0,14 19-56 16,-11 4-224-16,-11-16 47 0,17 25 417 0</inkml:trace>
  <inkml:trace contextRef="#ctx0" brushRef="#br2" timeOffset="159499.3988">6910 6977 1718 0,'-43'18'34'15,"43"-18"-43"-15,0 0-7 0,0 0 1 0,37-2 14 16,-12-3 2-16,8-5 5 0,6-3-2 0,5-8 4 16,10-5-7-16,7-5 1 0,3-2-25 0,11 1-34 15,-12-13-88-15,16 25-131 0,-23-18-164 16,3 6-92-16,6 15 273 0</inkml:trace>
  <inkml:trace contextRef="#ctx0" brushRef="#br2" timeOffset="159905.7043">7971 5955 1672 0,'-18'-5'23'0,"18"5"-23"0,0 0-4 16,0 0 2-16,0 0 2 0,14-18 7 0,-14 18 1 15,19-13-1-15,-19 13-1 0,28-14-2 0,-10 6-2 16,4-2 1-16,1 3-4 0,-1 0 3 0,-1 2-3 15,-4 2 1-15,-17 3 1 0,25-1-1 0,-25 1 1 16,17 5-1-16,-17-5 0 0,0 0-2 0,0 0 2 16,17 15 0-16,-17-15 2 0,0 0-1 15,-9 30 3-15,-2-13-4 0,-5 3 5 0,-5 3-5 16,-2 4 11-16,-2 1-5 0,-1 3 15 0,-1-1-1 16,4 3 6-16,-1-5-5 0,7-4-3 0,5-5-13 15,12-19-1-15,-11 28-7 0,11-28 2 16,9 20-2-16,-9-20 2 0,31 13-1 0,-9-10-1 15,6-3-6-15,5-7-13 0,8-2-19 0,0-12-46 16,18 14-106-16,-23-10-322 0,14-5-65 16,-1 8 171-16</inkml:trace>
  <inkml:trace contextRef="#ctx0" brushRef="#br2" timeOffset="182057.0637">9197 5566 184 0,'0'0'44'16,"0"0"-10"-16,0 0 4 0,-3-17 1 0,3 17-9 15,-17 2-4-15,17-2 10 0,-27 11 13 0,7-1 14 16,-3 2 30-16,-5-1 22 0,4 7 9 0,-9-4-10 16,6 9-7-16,-5-1-42 0,0 12 0 15,-3 0 10-15,4 13-29 0,-6-1 19 16,6 12-32-16,-3 0-7 0,6 8 7 0,0 3-24 15,5 4 9-15,4 2-22 0,3 0 13 0,7 1 2 16,7-2-21-16,3-8 19 0,8-4-33 0,6-4-22 16,1-12-33-16,19 7-99 0,-8-21-93 0,11-6-219 15,14 12 33-15,-14-27 457 0</inkml:trace>
  <inkml:trace contextRef="#ctx0" brushRef="#br2" timeOffset="182416.4192">9790 5980 794 0,'-26'16'94'0,"4"6"-79"0,3 3 20 16,-4 3 13-16,1 10 18 0,-8-5 0 0,4 12-3 15,-8-1-23-15,-2 6 4 0,0 2-3 0,-4 5-28 16,-3-1 20-16,3 2-25 0,-4-5 1 0,3-1 7 15,1-3-16-15,7-5 6 0,3-5-12 16,5-8 9-16,7-8-17 0,18-23-11 0,-21 25-56 16,21-25-75-16,0 0-74 0,0 0-152 0,-1-33-34 15,18 25 333-15</inkml:trace>
  <inkml:trace contextRef="#ctx0" brushRef="#br2" timeOffset="182619.6205">9309 6118 1389 0,'0'0'88'0,"0"0"-40"0,-16 27-8 0,16-27-3 16,-1 37 9-16,1-17-7 0,6 4-4 0,-1-1-14 15,6 3 3-15,-1-1-11 0,4-1 2 0,2 0-7 16,6 0-2-16,1-1 11 0,4-1-29 0,1-4 27 16,1 1-28-16,1 0 5 0,-2-3-6 15,5 1-18-15,-6-4-15 0,6 6-39 0,-12-14-71 16,16 19-88-16,-19-14-165 0,6-2-115 0,8 14 234 15</inkml:trace>
  <inkml:trace contextRef="#ctx0" brushRef="#br2" timeOffset="182947.7302">10008 6377 1072 0,'8'-22'243'0,"-8"22"-155"0,0 0-40 15,0 0-2-15,0 0-3 0,0 0-7 0,0 0-8 16,-11 22-7-16,11-22 19 0,-20 33-30 16,7-14 34-16,2 6-29 0,-4-4 10 0,3 4 5 15,-2-3-11-15,3 0 1 0,0-2-8 0,3-1 2 16,8-19-6-16,-10 29 4 0,10-29-5 0,-3 18 1 15,3-18-3-15,0 0-2 0,9 17-3 0,-9-17 1 16,0 0-1-16,22 9 0 0,-22-9-1 16,25 0 0-16,-25 0 3 0,30-8-3 0,-13 3-6 15,-17 5-12-15,36-10-19 0,-36 10-25 0,34-9-32 16,-34 9-42-16,36-5-89 0,-36 5-187 0,23-13-119 16,3 19 166-16</inkml:trace>
  <inkml:trace contextRef="#ctx0" brushRef="#br2" timeOffset="156288.8854">1601 7313 1160 0,'-17'-11'334'0,"17"11"-314"0,-17 17-18 15,17-17-5-15,0 0-2 0,0 0 4 0,25 12 11 16,-25-12 5-16,36 0 4 0,-8-3 1 0,2-6-9 15,7-1-6-15,2-3-1 0,2-1-6 16,2-1-2-16,-2-3-33 0,5 6-17 0,-8-10-49 16,11 17-83-16,-20-17-94 0,3 6-241 0,8 11 118 15,-17-17 403-15</inkml:trace>
  <inkml:trace contextRef="#ctx0" brushRef="#br2" timeOffset="156085.7413">1610 6344 1300 0,'0'0'80'0,"0"0"-52"16,0 0-23-16,0 0-4 0,0 0 14 0,0 0 13 15,16 22 8-15,-16-22-1 0,24 12-10 0,-6-7-13 16,4 2-5-16,4-3-6 0,4-2-1 16,2 0 0-16,2-2-2 0,2 0 0 0,1-2-3 15,2 2-14-15,-2-3-9 0,3 6-3 16,-7-5-48-16,10 13-13 0,-16-14-65 0,13 20-74 16,-11 3-243-16,-12-13 22 0,13 24 452 0</inkml:trace>
  <inkml:trace contextRef="#ctx0" brushRef="#br2" timeOffset="155820.1051">1902 6378 1080 0,'-11'-18'80'0,"11"18"-38"16,0 0-26-16,0 0 8 0,0 0 14 16,0 0 15-16,0 0 3 0,0 0-7 0,0 0-15 15,0 0-15-15,0 0-16 0,0 0-5 0,0 0 4 16,2 17 6-16,2 1 19 0,3 11-23 15,0 7 28-15,2 12-29 0,-3 0 6 0,-1 6 6 16,-3 7-18-16,1 2 11 0,-4 3-14 0,-4 2 11 16,-1 0-4-16,-3-4-24 0,2 1 14 0,-4-7-27 15,5-2-5-15,-5-10-8 0,12 0-67 0,-11-20-19 16,21 6-63-16,-11-32-65 0,0 0-176 0,0 0 152 16,0 0 287-16</inkml:trace>
  <inkml:trace contextRef="#ctx0" brushRef="#br2" timeOffset="156710.7439">2571 6370 1486 0,'-21'-5'34'15,"21"5"-29"-15,0 0-7 0,17-15 8 0,-17 15 12 16,27-20-1-16,-27 20 4 0,31-18-7 0,-31 18-4 16,32-15-7-16,-32 15 0 0,32-9-2 15,-15 6-1-15,-17 3 1 0,26-1-1 0,-26 1-1 16,20 4 1-16,-20-4 1 0,0 0-1 16,11 18 3-16,-11-18 0 0,-3 26 7 0,-3-6 2 15,-1 5-6-15,-9 0 31 0,0 8-27 0,-4-1 32 16,0 3-7-16,-2-3-8 0,0 1 5 0,1-4-17 15,2 0 4-15,3-6-12 0,4-4 3 0,12-19-5 16,-13 23-4-16,13-23-4 0,0 0 1 0,0 0-3 16,16 20 2-16,-16-20-1 0,23 7 0 0,-6-7-6 15,1-5-9-15,6 0-16 0,-2-8-24 16,11 7-41-16,-12-18-84 0,23 18-227 16,-12-9-165-16,-4-5 101 0,8 16 475 0</inkml:trace>
  <inkml:trace contextRef="#ctx0" brushRef="#br2" timeOffset="157802.3229">3627 6925 1400 0,'0'0'229'0,"-18"14"-232"0,18-14-5 0,18-2 2 15,-18 2 17-15,37-7 12 0,-9-1 6 16,1-2 5-16,8-3-12 0,5-5-6 0,7-1-13 16,3-3 0-16,2-1-20 0,2 4-18 0,-7-8-37 15,13 15-51-15,-19-19-109 0,19 8-278 0,-7 12-26 16,-13-11 309-16</inkml:trace>
  <inkml:trace contextRef="#ctx0" brushRef="#br2" timeOffset="157608.3289">3688 6444 1204 0,'-20'4'228'0,"3"-4"-198"0,17 0-9 16,0 0-17-16,0 0-9 0,0 0 0 16,0 0 3-16,0 0 9 0,0 0 5 0,0 0 8 15,28-21 20-15,-9 9-34 0,10 1 34 0,5-5-34 16,8 0 8-16,4-2 0 0,2 0-9 0,2 0 0 15,0 2-3-15,0 0 1 0,-3 4-2 0,0 3 3 16,-4 2-3-16,-6 6 0 0,-3 4-1 16,-7 3-2-16,-7 3 0 0,-20-9-2 0,27 28 2 15,-22-7-5-15,-6 3 6 0,-4 5 12 16,-7 4-27-16,-8 3 28 0,-3 3-27 0,-8 3 10 0,-6 0 11 16,-3 3-7-16,-3 1 12 0,-3-1-7 0,1 2 15 15,-2-2-9-15,1 2 17 0,-2-5-4 0,4 0 9 16,2-4-10-16,8-4-15 0,6-5 22 0,7-4-31 15,8-4 26-15,5-4-16 16,8-17-10-16,2 24 1 0,-2-24-1 0,20 20 0 16,-1-9-1-16,7-5 1 0,7-2 1 0,7-6 1 15,6-8-1-15,6-6-2 0,5-4-1 0,1-7-14 16,4 3-30-16,-4-6 3 0,4 5-33 0,-9-4 11 16,2 13-27-16,-17-11-35 0,12 20-99 0,-23-4-237 15,-3-10-18-15,6 18 316 0</inkml:trace>
  <inkml:trace contextRef="#ctx0" brushRef="#br2" timeOffset="158233.7618">4887 5944 1638 0,'-20'-6'11'0,"20"6"-14"0,0 0-8 0,0 0 0 0,0 0 8 15,0 0 5-15,0 0 3 0,0 0-1 0,23-10-1 16,-23 10-1-16,22-3 1 0,-22 3-1 0,31-3 0 16,-31 3 0-16,28 1 0 0,-28-1-2 0,21 7 2 15,-21-7 0-15,0 0 0 0,19 12 0 0,-19-12 0 16,0 0 1-16,11 25 10 0,-11-25 4 0,-2 23 4 15,2-23-4-15,-16 31 2 0,1-10-5 16,0 3 8-16,-7-1-2 0,1 4-1 0,-1-4-1 16,3-3 3-16,3-2-8 0,16-18 2 0,-19 25-12 15,19-25-3-15,0 0-5 0,0 0 0 16,2 19-1-16,-2-19-1 0,21 10 0 0,-21-10-5 16,40 0-7-16,-12-8-10 0,7 4-18 0,0-12-26 15,13 12-62-15,-18-21-115 0,21 9-315 16,-8 9 10-16,-14-9 378 0</inkml:trace>
  <inkml:trace contextRef="#ctx0" brushRef="#br2" timeOffset="158546.3493">5691 6580 1803 0,'-22'-1'27'16,"22"1"-11"-16,-20-1-5 0,20 1-4 16,0 0-2-16,0 0-5 0,0 0-4 0,0 0-1 15,0 0 0-15,17-14 0 0,-17 14 5 0,40-18-1 16,-6 4 0-16,4-6-18 0,7 4-19 0,-5-9-30 15,12 12-35-15,-14-14-33 0,18 24-93 16,-25-19-100-16,7 8-186 0,6 16 105 0,-25-15 410 16</inkml:trace>
  <inkml:trace contextRef="#ctx0" brushRef="#br2" timeOffset="158702.5306">5808 6869 1379 0,'-9'24'152'0,"9"-24"-126"0,0 0-24 16,0 0-15-16,0 0 1 0,27-10 11 16,-6 0 0-16,8-6 3 0,5-4-16 0,14-5-19 15,-2-11-45-15,21 13-86 0,-15-19-149 16,8 4-198-16,11 15 91 0,-18-18 420 0</inkml:trace>
  <inkml:trace contextRef="#ctx0" brushRef="#br2" timeOffset="183197.7615">10477 6382 1748 0,'0'0'27'0,"0"0"-32"16,0 0-3-16,0 0 4 0,0 0 3 0,0 0 4 16,17-11-2-16,-17 11-1 0,25-2-14 0,-8 3-22 15,-17-1-17-15,42 1-38 0,-42-1-65 0,51-2-163 16,-23 4-235-16,-6-4 64 0,14 15 443 0</inkml:trace>
  <inkml:trace contextRef="#ctx0" brushRef="#br2" timeOffset="183635.2521">11523 5980 896 0,'0'-21'121'0,"0"21"-45"15,0 0-2-15,0 0-1 0,0 0-4 0,0 0-12 16,-9 23-22-16,-2-7-8 0,-8 6-11 16,-4 5 2-16,-8 3-10 0,-2 6 7 0,-4 2-1 15,0 4 16-15,-4 1-5 0,2 1 8 0,-4 1-18 16,6 1-12-16,-1-4 20 0,5 1-29 0,3-5 26 16,4-4-14-16,4-5-10 0,4-5 6 0,6-4-19 15,12-20-13-15,-14 28-33 0,14-28-32 0,0 0-31 16,0 0-29-16,0 0-40 0,19-15-115 0,-14-10-117 15,16 13 200-15,-17-26 227 0</inkml:trace>
  <inkml:trace contextRef="#ctx0" brushRef="#br2" timeOffset="183822.7271">11088 6099 1264 0,'0'0'154'0,"-9"-17"-48"0,9 17-27 0,0 0-18 15,0 0-19-15,0 0-17 0,0 0-3 16,3 18-2-16,-3-18 6 0,16 32-4 0,-4-13-1 15,3 0-11-15,2 2-2 0,2-3-6 0,3 1 2 16,0 1-6-16,2 0 7 0,2 2-8 0,1-2 5 16,1 3-11-16,-2-1-3 0,2 2-15 0,-2-3-34 15,7 6-9-15,-13-12-58 0,13 18-49 0,-33-33-183 16,32 35-176-16,-8-5 54 0,-24-30 477 16</inkml:trace>
  <inkml:trace contextRef="#ctx0" brushRef="#br2" timeOffset="184119.6146">11768 6395 1298 0,'0'0'80'0,"0"0"-53"16,0 0 31-16,-30-6 10 0,30 6 0 15,-18 9-12-15,18-9-26 0,-25 15 24 0,25-15-36 16,-31 24 30-16,15-7-16 0,0-2-8 0,0 3 2 16,3-1-11-16,1 0-2 0,12-17-6 15,-15 30-2-15,15-30-5 0,-4 27 1 0,4-27-4 16,6 23 3-16,-6-23-3 0,17 18 3 0,-17-18-3 16,27 11-3-16,-9-9-13 0,-2-4-15 0,9 3-26 15,-8-12-64-15,18 15-41 0,-20-25-116 0,12 11-291 16,4 7 74-16,-15-15 339 0</inkml:trace>
  <inkml:trace contextRef="#ctx0" brushRef="#br2" timeOffset="184513.3983">11914 5693 1208 0,'0'0'76'15,"0"0"-63"-15,0 0 4 0,0 0 17 16,0 0 19-16,20 13 12 0,-2-2-1 0,-18-11-10 15,34 18-12-15,-13-7-11 0,7 6-3 0,-3-2 10 16,5 6-29-16,-2-2 28 0,-1 5-35 0,-1 1 8 16,-2 1 4-16,-1 3-8 0,-2 4 4 0,-5 2-10 15,-2 1 7-15,-3 5-9 0,-5 3 8 0,-3 2-8 16,-7 1 7-16,-3 3-9 0,-7 0 9 16,-1 4 4-16,-6-1-20 0,-3-2 22 15,-2-2-22-15,-1-4 1 0,-1-5-4 0,2-3-22 16,-1-8-11-16,10 4-31 0,-6-15-24 0,18 12-82 15,-15-24-151-15,20-6-188 0,-7 22 31 0,7-22 490 16</inkml:trace>
  <inkml:trace contextRef="#ctx0" brushRef="#br2" timeOffset="185946.1677">12325 5477 951 0,'0'0'123'0,"0"0"-67"0,0 0-13 0,0 0-4 16,0 0 17-16,0-17 8 0,0 17 1 15,0 0-10-15,10-21-14 0,-10 21-10 0,19-15-4 16,-19 15-7-16,31-17 5 0,-11 9-4 15,0-2-1-15,3 3-5 0,-4-2-6 0,2 3-4 16,-1 0-3-16,-1 3-1 0,-1-1 0 0,-18 4-1 16,28-3 0-16,-28 3-1 0,18 3-1 0,-18-3-2 15,0 0 0-15,0 0 4 0,10 25-5 0,-10-25 5 16,-8 28-3-16,-1-10 3 0,-4 2-2 16,-2 1 6-16,-3 0-3 0,-3-1 4 0,2 0-3 15,1-2 13-15,-3-2 0 0,5 1 8 0,-1-5-1 16,17-12-4-16,-25 25-4 0,25-25 2 0,-16 17-4 15,16-17-2-15,0 0-5 0,0 0-3 0,-3 17-3 16,3-17 3-16,0 0-1 0,20 12 1 0,-20-12-2 16,25 6-2-16,-6-3-2 15,-1-5-9-15,5 2-18 0,-1-6-27 0,8 10-52 16,-30-4-114-16,50-19-323 0,-21 17-6 0,-6-6 279 16</inkml:trace>
  <inkml:trace contextRef="#ctx0" brushRef="#br2" timeOffset="187164.9043">14061 6181 1542 0,'0'0'100'0,"0"0"-44"0,-17-4-14 0,17 4-13 15,0 0-7-15,0 0-10 0,0 0-8 0,0 0-2 16,0 0-2-16,0 0-2 0,0 0 1 0,28 11 0 15,-8-9-1-15,7-2-14 0,2-6-20 0,11 6-33 16,-7-15-55-16,23 19-104 0,-19-10-276 0,11-5-16 16,8 9 215-16</inkml:trace>
  <inkml:trace contextRef="#ctx0" brushRef="#br2" timeOffset="186977.489">14226 5938 1293 0,'0'0'76'0,"0"0"-57"16,0 0-20-16,0 0-3 0,0 0-1 0,0 0 3 16,0 0 5-16,2 30-1 0,-5-8 4 15,-2 1-7-15,0 2 5 0,0 3-7 0,-1 1 6 16,1-1-10-16,-1 0-16 0,4 2-19 0,-6-6-10 16,8 10-55-16,-9-12-9 0,7 11-34 15,-8-10-123-15,10-23-89 0,-13 48 105 0,13-48 257 16</inkml:trace>
  <inkml:trace contextRef="#ctx0" brushRef="#br2" timeOffset="187961.8072">15227 6613 1760 0,'0'0'61'16,"0"0"-63"-16,0 0-6 0,23-3 4 16,-23 3 3-16,40-7 4 0,-12 1-1 15,6-5 1-15,5-3-1 0,8-4 3 0,7-5-5 16,6 0-5-16,0-6-35 0,8 7-37 0,-10-14-72 16,17 23-199-16,-14-11-201 0,-9-1 36 0,5 10 374 15</inkml:trace>
  <inkml:trace contextRef="#ctx0" brushRef="#br2" timeOffset="187758.6754">15365 5857 1718 0,'0'0'46'0,"-17"-1"-30"15,17 1-13-15,0 0-6 0,0 0-1 16,0 0 3-16,0 0 3 0,24-5 3 0,-7 1-2 16,4-1 0-16,7-2-1 0,5-1 0 0,3-2 0 15,2 0-18-15,4 2 30 0,2 2-46 0,-2-1 15 16,3 8-30-16,-11-8-67 0,14 21-55 15,-25-15-196-15,8 13-164 0,-1 9 57 0,-30-21 426 16</inkml:trace>
  <inkml:trace contextRef="#ctx0" brushRef="#br2" timeOffset="187539.9135">15615 5804 1127 0,'0'-24'294'0,"0"24"-247"0,0 0-34 16,0 0 21-16,0 0 5 0,0 0-1 15,0 0-11-15,0 0-10 0,0 0-5 0,0 0-1 16,0 0 20-16,0 0-32 0,14 32 34 0,-12-8-34 16,-5 4 6-16,1 5 6 0,-2 2-12 0,-1 4 7 15,-1-1-7-15,-1 5 6 0,0 0-10 16,-3 2 10-16,1 0-11 0,0-2 8 0,0 2-12 15,1-5-4-15,3 1-7 0,0-8-47 0,8 3 0 16,-6-15-72-16,16 10-58 0,-13-31-118 0,4 23-173 16,12-5 73-16,-16-18 415 0</inkml:trace>
  <inkml:trace contextRef="#ctx0" brushRef="#br2" timeOffset="188399.327">16223 5561 1539 0,'-20'8'317'0,"20"-8"-326"0,0 0-4 0,0 0 1 15,0 0 2-15,0 0 12 0,0 0 1 0,19-16-1 16,-19 16 2-16,0 0-2 0,26-8 0 0,-26 8-2 16,30-4-1-16,-30 4 2 0,30-2-1 15,-30 2 1-15,29 2 0 0,-29-2 0 0,29 8-1 16,-29-8-1-16,27 10 1 0,-27-10 0 15,26 16 2-15,-26-16-3 0,19 18 4 0,-19-18-3 16,9 23 1-16,-9-23-1 0,-5 32 2 0,-4-14-3 16,-4 2 4-16,-5 2-5 0,-5 2 7 0,-3 1-6 15,-1-1-7-15,-2-1 29 0,1 0-21 16,0 0 31-16,5-3-13 0,4-2-7 0,19-18-1 16,-24 28-9-16,24-28 0 0,-6 20-3 0,6-20 0 15,0 0-2-15,20 19 1 0,-20-19-1 0,35 4-3 16,-8-6-7-16,6-4-10 0,6 0-17 0,-2-9-37 15,17 12-76-15,-23-17-244 0,19 10-182 0,-8 4 50 16,-13-9 447-16</inkml:trace>
  <inkml:trace contextRef="#ctx0" brushRef="#br2" timeOffset="189182.5902">17135 5850 1568 0,'0'0'22'0,"-13"-21"-7"16,13 21 8-16,0 0 8 0,0 0 2 0,0 0-11 15,0 0-9-15,-15 18-11 0,15-18 1 0,-13 35-3 16,4-9 6-16,-1 3-1 0,2 3 8 0,-3 5-7 16,1 0 8-16,-1 4-10 0,1 2 7 0,1 1-4 15,0 2 11-15,-2 0-9 0,2 1 9 16,-1-1-11-16,1-1-7 0,1-4 19 15,1-1-24-15,-1-3 22 0,2-5-11 0,2-3-8 16,3-3 5-16,0-6-4 0,3-3 2 0,-2-17-2 16,7 21 0-16,-7-21-2 0,0 0 1 0,0 0 0 15,23 8 0-15,-23-8 2 0,15-18-2 0,-5 1 4 16,0-7-3-16,2-5 2 0,0-6-7 0,0-3 6 16,-2-3 5-16,-3 0-20 0,-2-1 25 15,-1-3-22-15,-3 1 12 0,-1-3 8 0,0 0-8 16,-2-1 6-16,1-1-11 0,-1 0 11 0,4-1-11 15,1 2 10-15,3 4-8 0,3 4 8 0,4 8-8 16,-1 5-9-16,4 7 28 0,-16 20-27 0,31-28 28 16,-31 28-12-16,31-18-4 0,-14 13 2 0,0 1-2 15,1 4 0-15,-1 1 0 0,3 3-1 16,-2 1 0-16,0 2 0 0,-18-7 0 0,31 19-1 16,-31-19-16-16,23 26 30 0,-15-8-29 0,-3 2 28 15,-1 2-12-15,-4 5-12 0,-4-2 4 0,-3 4-10 16,-4 1 10-16,-1 1-3 0,-4-1 10 15,-2 0-7-15,-3-1 8 0,1 0-4 0,-2-2 6 16,-1-3-3-16,1-2 4 0,-3-3 0 0,3-1 7 16,1-3-1-16,0-1 4 0,3-4-1 15,18-10 2-15,-24 15-5 0,24-15 0 0,0 0-5 16,0 0-6-16,0 0 2 0,0 0-1 0,0 0 3 16,0 0 3-16,22 13 5 0,-3-11 4 0,3 1 0 15,3-2 1-15,3 1-3 0,0 1-4 0,2 0 2 16,-2 2-4-16,0 1-1 0,-2 1-3 0,-1 3-2 15,-1 2 1-15,-3 0-2 0,0 2 3 16,-4-1-4-16,1 1-12 0,-1 1 16 0,-17-15-34 16,31 28 13-16,-31-28-32 0,28 28-27 0,-28-28-48 15,33 21-117-15,-33-21-322 0,26 6-2 16,-5-1 258-16</inkml:trace>
  <inkml:trace contextRef="#ctx0" brushRef="#br2" timeOffset="189819.4811">17784 5406 1697 0,'-19'-9'110'0,"19"9"-97"16,0 0-11-16,0 0-1 0,0 0 11 0,0 0 7 16,23-18 3-16,-23 18-6 0,24-13-5 0,-24 13-6 15,33-12-1-15,-13 6-2 0,0 0 1 0,1 2-1 16,-2 1-1-16,-2 1-1 0,-17 2 1 0,27 2-1 15,-27-2-1-15,22 4 2 0,-22-4-3 0,0 0 4 16,16 14-3-16,-16-14 1 0,0 0 1 0,2 25 0 16,-2-25-1-16,-7 27 1 15,7-27-1-15,-17 34 4 0,4-16-4 0,-2 1 9 16,-2 2-3-16,-1-2 5 0,-2-1-1 0,3 1 3 16,0-3-3-16,3 1 4 0,14-17-4 0,-25 27 0 15,25-27-4-15,-15 19-1 0,15-19-3 0,0 0-1 16,-5 18 1-16,5-18-2 0,0 0 2 0,0 0 2 15,24 20-1-15,-24-20-1 0,32 7-2 0,-10-6 0 16,3-1 0-16,5-2 0 0,6-1 0 16,-2 0 0-16,3-4 0 0,0 1-9 0,-1 2-22 15,-2-5-14-15,3 7-23 0,-10-10-47 0,15 21-148 16,-11-15-349-16,-1 5 39 0,-2 6 243 0</inkml:trace>
  <inkml:trace contextRef="#ctx0" brushRef="#br3" timeOffset="249607.0151">1041 9550 503 0,'9'-17'106'0,"5"1"11"0,4-13-18 16,12-2 3-16,1-15-7 0,15-2-11 15,3-16-4-15,15-1-27 0,2-15-4 16,9-3-18-16,2-7-26 0,4-1 11 0,2-1-15 0,5 1-1 0,-4 1 24 15,1 4-17-15,-5 1 24 0,-1 5-2 0,-5 2-17 16,0 4 15-16,-4 4-26 0,-3 6 0 0,-5 5 9 16,-5 3-14-16,-4 6 10 0,-5 7-11 0,-7 8 10 15,-7 6-10-15,-7 7 3 0,-6 5-10 0,-4 9-6 16,-17 8-16-16,0 0-10 0,0 0-16 0,18-7-25 16,-18 7-28-16,0 0-57 0,0 0-55 15,0 0-210-15,-9 27 154 0,9-27 281 16</inkml:trace>
  <inkml:trace contextRef="#ctx0" brushRef="#br4" timeOffset="213175.0733">1729 8293 666 0,'0'0'128'0,"0"0"-44"16,-6-18-8-16,6 18-3 0,0 0-11 16,0 0 19-16,-1-22-25 0,1 22 8 0,0 0-15 15,0 0-11-15,0 0-14 0,0 0-8 0,0 0-10 16,0 0-8-16,0 0-4 0,0 0 1 0,0 19 18 16,0-2-28-16,0 10 35 0,1 9-27 0,-3 5 11 15,-1 6 9-15,-4 4-12 0,0 3 12 0,-4 3-12 31,1 0 16-31,-2-1-15 0,1-3 10 16,0-5-16-16,2-2 7 0,1-5 6 0,3-6-31 0,4-2 3 16,-3-10-43-16,11 0-14 0,-7-23-29 0,14 22-34 15,-14-22-43-15,0 0-173 0,36-6-55 16,-31-20 289-16</inkml:trace>
  <inkml:trace contextRef="#ctx0" brushRef="#br4" timeOffset="213415.6952">1462 8281 1488 0,'0'0'65'0,"-21"9"-34"0,21-9-10 0,0 0-24 16,0 0 3-16,0 0 7 0,0 0 6 15,23 5 4-15,-23-5-18 0,33-6 13 0,-10 2-21 16,4 0 14-16,5-5-3 0,5-2-3 0,2-1-2 15,2-2-15-15,3 4-23 0,-4-6-24 0,6 13-35 16,-14-10-40-16,12 21-50 0,-20-11-147 0,-1 6-121 16,10 19 164-16,-33-22 294 0</inkml:trace>
  <inkml:trace contextRef="#ctx0" brushRef="#br4" timeOffset="213650.1242">1472 8947 1482 0,'-20'19'26'16,"0"-8"2"-16,20-11-20 0,0 0-15 0,-12 17 1 15,12-17 0-15,0 0 6 0,23 3 5 0,-23-3 1 16,38-5 0-16,-12-4-6 0,6-2 1 15,5-4 11-15,9-4-48 0,-1-5 7 0,10 9-90 16,-10-18-47-16,14 20-77 0,-12-3-266 16,-6-14 69-16,12 19 428 0</inkml:trace>
  <inkml:trace contextRef="#ctx0" brushRef="#br4" timeOffset="214072.0163">2265 8099 1424 0,'0'0'16'15,"0"0"-13"-15,19-19-3 0,-19 19 7 0,20-13 6 16,-20 13 6-16,25-14 3 0,-25 14-5 0,20-8-4 16,-20 8-7-16,0 0-3 0,23-6-3 0,-23 6-1 15,0 0 1-15,0 0-3 0,19 2 1 0,-19-2 2 16,0 0-1-16,0 0 3 0,0 0 1 16,7 19 2-16,-7-19 0 0,-5 25-2 15,-1-7 4-15,-4 2-6 0,-2 6 8 0,-4-1 1 16,2 4 13-16,-5-3-1 0,4 0 5 0,-1 0 9 15,4-3-37-15,2-4 25 0,5-1-32 0,5-18 7 16,-2 22 3-16,2-22-6 0,7 19 2 0,-7-19-1 16,19 13 1-16,-19-13-1 0,32 9 0 0,-11-7-4 15,3-4-13-15,6 1-19 0,-2-10-27 0,11 7-44 16,-13-21-89-16,20 10-291 0,-7 6-18 16,-11-12 260-16</inkml:trace>
  <inkml:trace contextRef="#ctx0" brushRef="#br4" timeOffset="214822.0379">3661 8121 1266 0,'0'0'178'16,"0"0"-124"-16,0 0-24 0,0 0-20 0,0 0-2 15,0 0 8-15,-2-17 8 0,2 17 3 0,0 0 0 16,20-10-6-16,-20 10-4 0,29-11-6 0,-9 3-2 16,6 0-4-16,4-3 0 0,6 0-4 15,1 0 3-15,2-1-5 0,1 1 2 16,-2 1-1-16,-1 2 1 0,-3 0 0 0,-2 6-1 15,-4 1-1-15,-3 2-1 0,-7 4-2 0,-18-5 2 16,27 16 2-16,-27-16-1 0,14 30 4 0,-12-11-5 16,-7 7 5-16,-4 3-7 0,-4 2 8 0,-7 5-8 15,-2 3 9-15,-7 5 7 0,-1 2-25 0,-5-1 26 16,-2 5-26-16,1-6 12 0,-2 0 19 16,-1-1-7-16,2 1 12 0,1-4-7 0,4 0 4 15,4-6-8-15,7-5 7 0,1-5-12 0,8-6 1 16,12-18-9-16,-13 26-1 0,13-26-3 0,0 0 1 15,14 22-2-15,-14-22 3 0,34 9 0 0,-10-6 2 16,8-6 1-16,6-4-2 0,3-4 3 16,4-3-8-16,3-3-7 0,-3-3-14 15,4 5-12-15,-6-7-14 0,6 9-24 0,-13-10-7 16,8 12-20-16,-16-16-61 0,11 21-104 0,-5-5-233 16,-18-9 38-16,9 22 465 0</inkml:trace>
  <inkml:trace contextRef="#ctx0" brushRef="#br4" timeOffset="215040.7895">3741 8518 1654 0,'0'0'19'0,"0"0"-11"15,0 0-15-15,0 0 0 0,24-4 11 0,-1-1 3 16,4-1 3-16,3-2-1 0,4-2-2 0,4-2-5 15,3-1-3-15,1-3-22 0,5 7-38 16,-7-12-81-16,17 21-165 0,-8-10-247 0,-9-5 12 16,9 14 467-16</inkml:trace>
  <inkml:trace contextRef="#ctx0" brushRef="#br4" timeOffset="215462.6382">4634 7810 1655 0,'0'0'-7'0,"0"0"-14"0,0 0-5 16,0 0 5-16,0 0 20 0,16-20 18 0,-16 20 2 16,26-15 4-16,-26 15-4 0,29-12-6 15,-10 6-3-15,1-1-1 0,-1 2-2 0,0 0-2 16,-1 3 0-16,-1 0-3 0,-17 2-1 16,29 2 2-16,-29-2-2 0,19 4-1 0,-19-4 2 15,0 0 1-15,0 0 2 0,10 22-1 0,-10-22 3 16,-6 24-3-16,-2-4 2 0,-7 0 0 0,-2 3 6 15,-4 1-2-15,1 2 11 0,-6-1-6 0,4 2 7 16,2-3-7-16,1-3-1 0,7-5-9 0,12-16-4 16,-10 22-5-16,10-22-1 0,4 17 0 15,-4-17 1-15,19 15-4 0,-1-12 4 16,5 1-10-16,3-5-10 0,10 0-11 0,1-9-21 16,13 7-52-16,-12-18-106 0,25 3-341 0,-9 8-10 15,-6-8 302-15</inkml:trace>
  <inkml:trace contextRef="#ctx0" brushRef="#br4" timeOffset="215853.2987">5995 8244 1663 0,'-28'-2'68'0,"28"2"-50"16,0 0-14-16,0 0-11 0,0 0 4 15,17-16 2-15,-17 16 4 0,32-14-1 0,-14 5 1 16,4 2-1-16,4 1-2 0,2-1-10 0,3 3-13 16,-2-4-19-16,5 8-25 0,-9-8-28 15,10 14-48-15,-17-15-78 0,15 12-162 0,-6 6-116 16,-27-9 231-16</inkml:trace>
  <inkml:trace contextRef="#ctx0" brushRef="#br4" timeOffset="216025.1642">6057 8472 1274 0,'-17'23'143'16,"-17"-14"-66"-16,16 6-18 0,-2-9-17 0,20-6-10 15,0 0-19-15,0 0-16 0,0 0-6 0,0 0-3 16,0 0 1-16,0 0 4 0,39 11-2 0,-7-20-6 15,11 1-19-15,3-14-47 0,22 12-114 0,-13-14-211 16,12-2-123-16,8 11 201 0</inkml:trace>
  <inkml:trace contextRef="#ctx0" brushRef="#br3" timeOffset="250497.65">6943 9032 964 0,'20'-13'101'15,"-10"-7"-22"-15,16-1 9 0,0-14-30 0,19 0 27 16,0-16-29-16,20 2-2 0,5-13 0 0,15-3-27 15,4-6 2-15,12-4-27 0,-1-4 12 16,3-1-3-16,1-1-17 0,-2 2 17 0,-4 3-16 16,1 5 2-16,-7 3 14 0,-4 4-17 0,-6 1 15 15,-5 4-15-15,-6 2 14 0,-6 1 2 0,-4 4-23 16,-5 5 24-16,-7 5-26 0,-6 4 9 16,-6 7 0-16,-8 3-12 0,-5 9-2 0,-8 2-10 15,-16 17-5-15,0 0-13 0,21-12-40 0,-21 12-77 16,0 0-232-16,0 0-102 0,0 0 184 15</inkml:trace>
  <inkml:trace contextRef="#ctx0" brushRef="#br4" timeOffset="216650.1937">7628 7900 922 0,'16'-32'229'0,"-16"32"-148"0,0-19-17 0,0 19-12 15,3-22-3-15,-3 22-5 0,3-22-5 0,-3 22-8 16,0 0 2-16,3-17-1 0,-3 17 1 0,0 0-1 16,0 0-7-16,0 0-8 0,0 0-10 0,0 0-5 15,-9 21-5-15,8-4 4 0,-1 7-2 16,2 9 10-16,-2 4-6 0,2 5 11 0,0 2-10 16,2 2 8-16,-1-2-12 0,0-1 9 0,0 2-13 15,1-2 9-15,-1 5 6 0,-2-3-26 0,1-1 13 16,-4-3-34-16,5-3-11 0,-7-11-17 15,12 10-49-15,-6-37-52 0,1 49-47 0,-1-49-68 16,-8 17-178-16,21 1 99 0,-13-18 359 0</inkml:trace>
  <inkml:trace contextRef="#ctx0" brushRef="#br4" timeOffset="216878.9453">7474 7878 1692 0,'0'0'52'0,"-18"0"-19"0,18 0-21 15,0 0-11-15,0 0-3 0,0 0 0 0,0 0 2 16,0 0 3-16,27 1 3 0,-27-1-3 0,36 4-1 16,-12-4-2-16,4 0-1 0,3-2-8 0,0 0-10 15,5 2-14-15,-6-5-22 0,7 8-20 0,-10-9-31 16,14 16-49-16,-18-14-54 0,17 18-98 15,-2 3-159-15,-18-13 102 0,15 24 364 16</inkml:trace>
  <inkml:trace contextRef="#ctx0" brushRef="#br4" timeOffset="217087.963">7355 8643 1642 0,'0'0'80'0,"0"0"-74"0,0 0-8 16,0 0-6-16,19 8 8 0,3-11 8 0,5 0 5 16,6-8 3-16,4-1-3 0,5-5-5 0,4-1-18 15,5 1-16-15,-3-8-33 0,8 12-47 0,-18-17-85 16,20 21-132-16,-12-8-207 0,-5-9 34 0,13 16 462 16</inkml:trace>
  <inkml:trace contextRef="#ctx0" brushRef="#br4" timeOffset="217517.5552">8325 7683 1724 0,'0'0'32'0,"0"0"-57"16,0 0 12-16,0 0 5 0,4-22 6 0,-4 22 6 16,21-14-1-16,-21 14-1 0,22-12 1 0,-22 12 0 15,20-10-3-15,-20 10 1 0,18-5-2 0,-18 5 2 16,0 0-1-16,21 1 0 0,-21-1 1 0,0 0-1 15,0 0 1-15,20 16 1 0,-20-16 0 0,0 0-1 16,8 22 3-16,-8-22 17 0,0 18-32 16,0-18 32-16,-10 28-32 0,1-9 10 0,-4 2 5 15,-2 1-4-15,-1 1 4 0,-4 0 1 0,1 2 10 16,-2-2 0-16,3 1 9 0,0-3-9 0,3-1-1 16,3-3-6-16,5 1-2 0,7-18-6 15,-4 27 3-15,4-27-5 0,15 19 0 0,-15-19 0 16,33 14-1-16,-10-11 0 0,2-2-3 0,7-2-10 15,1-5-18-15,8 2-35 0,-7-14-59 16,18 20-116-16,-21-10-284 0,9-7-15 0,5 11 257 16</inkml:trace>
  <inkml:trace contextRef="#ctx0" brushRef="#br4" timeOffset="218486.4128">10017 7404 892 0,'0'0'90'0,"0"0"-1"16,-18-23 0-16,18 23-11 0,0 0 0 0,-19-20-14 15,19 20-19-15,-24-16-17 0,7 7-7 0,0 3-5 16,-5 0 4-16,-1 2 1 0,-5-1 4 0,0 5 3 15,-6-2 2-15,0 4-1 16,-4 1-4-16,2 3-4 0,-4 1-5 0,0 2 0 16,-4-1-4-16,2 2 2 0,-1-1-2 0,0 2 3 15,2-1-3-15,1 0 2 0,2-2-2 0,3 1 1 16,2-2-1-16,5-2 1 0,2-2-1 0,6 1 0 16,1-3-1-16,19-1 0 0,-25 1-3 0,25-1-2 15,0 0-2-15,0 0-2 0,0 0 0 16,0 0-1-16,0 0-3 0,0 0 1 0,0 0-4 15,0 0 3-15,0 0 0 0,-7 25 4 0,13-6-5 16,2 5 5-16,1 4-4 0,-1 3 3 0,0 3-4 16,0 3-6-16,-2 2 21 0,-2 6-21 0,-3 4 21 15,-3 3-7-15,-2 6-9 0,0 2 9 16,-3 2-9-16,-3 3 6 0,-2 2-9 0,-5 0-5 16,-2 5 17-16,-5 3-11 0,-1 0 13 15,-2 2 1-15,-3-1-15 0,1-2 13 0,-3-4-11 16,4-7 14-16,4-9-9 0,5-5-7 0,4-9 21 15,5-6-23-15,4-7 19 0,3-4-9 0,7-6-5 16,-4-17 2-16,18 23-2 0,-18-23 2 0,31 11 0 16,-11-10 2-16,3-2-2 0,4-2 0 0,4-5 2 15,1-3-2-15,5-1 3 0,2-2-5 0,3-1-2 16,1 0-10-16,3 0 0 0,3 1-10 16,1 3-2-16,1 1 14 0,5 8-42 0,-3-4 19 15,8 8-32-15,-6-9-36 0,13 16-64 16,-17-18-145-16,12 5-200 0,8 9 16 0,-15-20 469 15</inkml:trace>
  <inkml:trace contextRef="#ctx0" brushRef="#br4" timeOffset="219001.988">10789 7598 792 0,'0'0'166'0,"0"0"-49"15,0 0 2-15,0 0-20 0,0 0-19 0,0 0-35 16,-17-10-27-16,17 10-16 0,-28 18 0 0,8-1 19 16,-4 9-28-16,-4 7 34 0,-2 8-25 0,-5 6 4 15,-3 9 11-15,-3 7-16 0,-1 6 10 0,-4 2-14 16,1 2 15-16,-3-2 3 0,1 1-15 0,0-3 24 16,1-3-17-16,3-9 1 0,5-9 8 15,7-8-18-15,6-10-1 0,8-3-23 16,17-27-30-16,-15 31-66 0,15-31-60 0,0 0-91 15,0 0-212-15,17-26 58 0,6 15 407 0</inkml:trace>
  <inkml:trace contextRef="#ctx0" brushRef="#br4" timeOffset="219205.0867">10254 7973 1315 0,'-16'-26'86'0,"16"26"-6"0,-20-33 6 0,20 33-3 15,0 0-4-15,0 0-12 0,0 0-22 0,0 0-15 16,-17-8-17-16,17 8-8 0,0 0-2 15,14 21 2-15,0-4 3 0,5 6 5 0,5 0-7 16,6 0 1-16,5-1-7 0,5-3 2 0,4 2-5 16,1 1 5-16,2 1-11 0,1 1 1 15,-1 3-17-15,-2-2-9 0,1 6-32 0,-9-6-34 16,8 17-35-16,-20-18-83 0,18 21-161 0,-13-4-137 16,-13-13 75-16,12 15 441 0</inkml:trace>
  <inkml:trace contextRef="#ctx0" brushRef="#br4" timeOffset="219595.7503">11077 8186 1284 0,'0'0'71'0,"0"0"-46"0,17 0 10 0,-17 0 9 16,0 0 15-16,0 0 6 0,0 0-8 0,0 0-5 15,0 0-11-15,0 0-13 0,0 0-5 0,0 0-1 16,0 0-2-16,0 0 0 0,0 0-2 0,0 0-3 16,-8 23 3-16,8-23-1 0,-9 22-1 0,9-22-4 15,-13 30-13-15,5-13 26 16,-1 5-24-16,-2 0 24 0,0 2-13 0,0 0-7 15,-1-2 5-15,1 0-4 0,3-2 7 0,-1-2-9 16,9-18 1-16,-11 28-5 0,11-28 0 0,0 18-1 16,0-18 1-16,0 0-2 0,18 18 1 0,-18-18-1 15,28 6 2-15,-9-6-2 0,2-3-4 0,5-1-8 16,1-5-16-16,2 1-18 0,-2-6-25 0,6 9-42 16,-15-17-83-16,21 23-221 0,-16-7-151 15,-5-2 33-15,9 17 509 0</inkml:trace>
  <inkml:trace contextRef="#ctx0" brushRef="#br4" timeOffset="221861.0943">10308 7661 761 0,'0'0'84'16,"0"0"-22"-16,2-25-19 0,-2 25 14 0,0 0-12 15,-2-17 17-15,2 17-1 0,0 0 3 0,-33-22 2 16,33 22-8-16,-33-5-12 0,13 9-8 0,-4 0-8 15,2 7 6-15,-4 1 2 0,2 8 6 0,-4 2 15 16,7 13-34-16,-6 5 22 0,5 12-29 16,-4 6 0-16,3 10 12 0,0 2-17 15,5 6 11-15,0 4-22 0,6 0-2 0,2 2 8 16,4 0-15-16,3-3 15 0,4-2-2 0,8-5-14 16,6-10 11-16,8-4-15 0,10-13 2 0,12-6-25 15,8-14-10-15,21-2-43 0,-2-23-46 0,31 9-109 16,-3-20-323-16,8-16 58 0,19 6 309 15</inkml:trace>
  <inkml:trace contextRef="#ctx0" brushRef="#br4" timeOffset="219923.8489">11642 8139 1671 0,'0'0'107'15,"0"0"-62"-15,0 0-21 0,0 0-11 0,0 0-5 16,0 0-3-16,0 0-3 0,0 0-1 0,0 0-1 15,0 0-1-15,0 0 0 0,30-4-1 0,-8 2-11 16,6 1-16-16,-1-5-21 0,9 7-33 16,-7-12-37-16,18 17-68 0,-21-20-89 0,11 8-234 15,8 7 26-15,-12-15 370 0</inkml:trace>
  <inkml:trace contextRef="#ctx0" brushRef="#br4" timeOffset="220376.9956">12896 7676 1296 0,'0'0'129'0,"0"0"-60"0,0 0 10 15,3-18-30-15,-3 18 6 0,0 0-19 0,0 0-22 16,-27 3-11-16,27-3-18 0,-34 17 33 0,10 1-31 16,-3 5 31-16,-4 6-13 0,-7 5-9 15,-5 4 9-15,0 5-9 0,-4 3 9 0,1 3-10 16,-2 1 12-16,0 1-15 0,2-4 12 16,2-3-11-16,5-4 10 0,4-5-8 0,5-4-12 15,6-4 22-15,5-6-47 0,9-5 8 0,10-16-44 16,0 0-29-16,0 0 4 0,0 0-52 0,0 0-27 15,25-29-155-15,-4 15-100 0,-11-25 191 0</inkml:trace>
  <inkml:trace contextRef="#ctx0" brushRef="#br4" timeOffset="220548.869">12414 7884 926 0,'-2'-32'246'16,"2"32"-89"-16,-14-36-25 0,14 36-15 0,-10-19-16 16,10 19-13-16,0 0-16 0,0 0-17 15,0 0-18-15,0 0-12 0,0 0-14 0,0 0-5 16,0 0-5-16,0 28 3 0,6-9-5 0,5 0 6 15,3 4-5-15,4-1 4 0,2 1-5 0,3 0-1 16,2 1-11-16,1-2-8 0,5 3-29 16,-3-5-6-16,9 5-29 0,-10-8-27 0,15 16-88 15,-21-21-130-15,8 13-194 0,4 5 16 0,-14-13 425 16</inkml:trace>
  <inkml:trace contextRef="#ctx0" brushRef="#br4" timeOffset="220876.9943">13230 8123 1091 0,'0'0'146'0,"0"0"-44"0,-23-4-18 0,23 4-14 16,-18 8-14-16,18-8-5 0,-30 18-3 0,30-18 3 16,-36 24-7-16,18-8-3 0,-4-1-10 15,2 1-5-15,0 0-7 0,3 2 0 0,1-1-4 16,5 3-19-16,1-3 28 0,2-1-32 0,8-16 23 16,-5 28-10-16,5-28-8 0,7 23 1 15,-7-23-1-15,17 20 0 0,-17-20-5 0,33 14-1 16,-10-9-18-16,0-6-18 0,6 3-37 0,-8-14-51 15,18 16-84-15,-22-18-212 0,13 1-115 0,6 6 124 16</inkml:trace>
  <inkml:trace contextRef="#ctx0" brushRef="#br4" timeOffset="221237.6399">13332 7434 1483 0,'0'0'204'0,"0"0"-188"0,0 0-16 0,0 0 0 16,0 0 8-16,17-2 13 0,1 5 4 0,2 0 0 15,3 4-3-15,2 0-6 0,5 5 0 16,0 2-4-16,0 2 2 0,0 4-4 16,-2 2 0-16,-3 4-7 0,-2 3 4 0,-4 6-9 15,-1 4-6-15,-6 3 21 0,-1 4-21 0,-7 3 21 16,-4 1-8-16,-8 5-9 0,-2 2 7 0,-4-3-8 16,-4 1 11-16,-3-3-27 0,-2-3 14 0,-1 0-9 15,-4-2-32-15,1-3 23 0,-2-6-44 0,7 2-14 16,-9-21-42-16,22 17-124 0,-13-16-282 15,5-8 8-15,9 5 316 0</inkml:trace>
  <inkml:trace contextRef="#ctx0" brushRef="#br4" timeOffset="223054.7678">13857 7203 1325 0,'0'0'82'16,"0"0"-35"-16,0 0-19 0,0 0-2 0,0 0 8 15,0 0 3-15,2-17 4 0,-2 17-5 0,0 0-7 16,23-19-10-16,-23 19-7 0,29-22-4 0,-10 10-1 15,3 0-5-15,1 0 5 0,1 0-7 16,-3 1 3-16,0 3-2 0,-3 2-1 0,-18 6 1 16,28-6-1-16,-28 6 0 0,0 0 0 15,21 6-1-15,-21-6-1 0,0 0 5 0,2 25-1 16,-2-25 2-16,-8 32-3 0,-2-12 3 0,-2 3-5 16,-4 1 7-16,-2 0-6 0,-3 3 10 0,-1-4-2 15,2 2 8-15,-1-3-4 0,4-3 4 0,1-2-6 16,16-17 3-16,-20 24-5 0,20-24-1 0,0 0-5 15,0 0-1-15,-7 18-4 0,7-18 1 16,0 0 0-16,20 9 1 0,-20-9-1 0,33 1 2 16,-10-5-9-16,2 0-14 0,7 0-24 15,-6-11-41-15,14 20-103 0,-23-17-249 0,12 7-112 16,0 6 49-16,-29-1 503 0</inkml:trace>
  <inkml:trace contextRef="#ctx0" brushRef="#br4" timeOffset="224445.8223">14611 7929 1593 0,'-18'-6'84'0,"18"6"-17"16,0 0-15-16,0 0-13 0,0 0-15 15,0 0-13-15,0 0-5 0,0 0-3 0,0 0 3 16,25-9 3-16,1 2-4 0,8-4-4 16,7-2 1-16,5-5-11 0,5 2-10 0,-1-5-19 15,7 7-25-15,-9-8-41 0,13 18-71 0,-21-19-143 16,9 15-231-16,-3 5 56 0,-13-9 360 0</inkml:trace>
  <inkml:trace contextRef="#ctx0" brushRef="#br4" timeOffset="224258.3742">14835 7666 724 0,'0'0'115'0,"0"0"-35"0,0 0-4 16,0 0-6-16,-18-19-28 0,18 19 14 0,0 0-27 15,0 0 15-15,0 0-7 0,0 0-3 0,0 0-3 16,0 0-2-16,-5-17 3 0,5 17-2 0,0 0-1 15,0 0-2-15,0 0-2 0,0 0-1 0,7-17 1 16,-7 17-3-16,0 0 0 0,0 0-3 16,0 0-5-16,0 0-4 0,0 0 5 0,0 0 1 15,4 21-3-15,-4-21 4 0,9 36 11 0,-5-12-33 16,-2 3 30-16,0 3-31 0,-3 1 4 0,-2 2 6 16,0 0-7-16,-3 0 6 0,-2 1-8 0,0 0-1 15,1-1-16-15,-3-5-9 0,5 2-33 16,-8-13-32-16,13 13-42 0,0-30-31 0,-11 36-74 15,6-18-214-15,5-18 53 0,-1 20 289 16</inkml:trace>
  <inkml:trace contextRef="#ctx0" brushRef="#br4" timeOffset="225383.3354">15909 7567 1123 0,'0'0'269'0,"0"0"-216"16,-12-21-20-16,12 21-6 0,0 0-7 0,0 0-2 15,0 0-1-15,0 0-1 0,0 0-2 16,0 0-3-16,0 0-7 0,0 0 0 0,0 0 1 16,0 0 7-16,-10 26 8 0,9-4 6 15,-3 3-8-15,4 6-11 0,-3 5 27 0,0 3-29 16,1 3 29-16,-3 1-13 0,-1 2-16 0,0 1 7 16,1 0-13-16,0 0 10 0,-1-4-14 0,1-2 10 15,1-4-8-15,1-4 9 0,0-4-6 0,1-3 4 16,1-6-4-16,1-19 4 0,0 26-4 15,0-26 3-15,0 0-4 0,0 0-2 0,0 0 0 16,0 0 0-16,0 0 4 0,8-21-5 0,-5-1 0 16,-1-7-10-16,4-2 1 0,-1-3-7 0,2-1 11 15,-1-3-2-15,1 0 12 0,-3-1-4 0,1-2 11 16,-4 1-10-16,2 0 9 0,-1-2-11 16,1-2-12-16,-1-2 27 0,3 0-25 15,0 3 26-15,2-1-7 0,1 6-9 0,2 2 11 16,3 6-10-16,0 5 10 0,2 4-9 0,-1 3 6 15,3 5-4-15,0 3 2 0,0 3 0 0,2 3 1 16,-2 3-1-16,1 3-1 0,0 2-1 0,1 2 0 16,2 1 0-16,-1 4 1 0,-2 1 1 0,0 4-5 15,-2 2 4-15,-2 3-7 0,-3 1 4 0,-2 2-3 16,-3 1 5-16,-4 2-9 0,-3-2 7 16,-2 2-4-16,-5-1 8 0,-1 1 19 0,-6-2-28 15,-1 1 27-15,-2-1-30 0,-3-2 11 0,2 0 10 16,-4-2-3-16,1 0 9 0,-1-4-4 15,2 2 4-15,0-5-2 0,3 1 3 0,18-15-6 16,-27 20 1-16,27-20-5 0,0 0-2 0,-15 18-4 16,15-18-3-16,0 0 0 0,9 21 1 0,-9-21 2 15,22 18-1-15,-5-8 0 0,3-1 0 16,5 1-3-16,2 0 5 0,2 1-5 0,0-1 0 16,2 3 3-16,0-1-1 0,-1 1-8 0,-1 0-4 15,-1 2-12-15,-4-2-5 0,3 4-14 0,-7-6-21 16,8 8-17-16,-11-12-27 0,16 18-88 0,-33-25-229 15,31 18-69-15,-9-2 70 0</inkml:trace>
  <inkml:trace contextRef="#ctx0" brushRef="#br4" timeOffset="226070.5321">16527 7308 1440 0,'0'0'209'0,"0"0"-188"0,0 0-21 15,7-22-1-15,-7 22 10 0,23-15 3 0,-23 15 7 16,26-16-3-16,-26 16-2 0,23-14-5 0,-23 14-3 16,22-10 0-16,-22 10-1 15,22-7 0-15,-22 7-1 0,0 0-3 16,20-4 0-16,-20 4-2 0,0 0 0 0,0 0 1 16,0 0 0-16,0 0 4 0,0 0-2 0,6 17 2 15,-6-17-1-15,-7 18 1 0,7-18-3 0,-16 29 2 16,16-29-3-16,-22 34 3 0,10-16-4 15,0 0 4-15,2 0-5 0,-1 2 6 0,3-1-7 0,8-19 6 16,-12 31-4-16,12-31 1 0,-1 25-3 16,1-25 3-16,9 19-3 0,-9-19 0 15,22 16-5-15,-22-16-4 0,35 7-12 0,-14-9-18 16,11 3-40-16,-10-17-91 0,21 9-363 0,-9-2-11 16,-2-5 180-16</inkml:trace>
  <inkml:trace contextRef="#ctx0" brushRef="#br4" timeOffset="227380.6692">16962 7063 1392 0,'0'0'96'0,"-22"-3"-32"16,22 3-12-16,-18-2-12 0,18 2 3 0,0 0-17 16,0 0 11-16,-19-3-10 0,19 3-10 0,0 0-7 15,0 0-8-15,0 0-3 0,0 0-3 0,0 0 2 16,0 0 0-16,0 0 4 0,0 0 1 0,20 0 2 31,-20 0 0-31,30 0-1 0,-11 0 1 0,0-1-1 16,2 1 0-16,0-1 0 0,-2 0-2 0,2 1 0 15,-2 0-1-15,2 0 1 0,-1 1-2 0,-1 0 0 16,-1 2 1-16,0 2 17 0,-1-1-17 0,-17-4 17 16,31 14-16-16,-31-14-2 0,22 18 1 0,-22-18-4 15,13 22 4-15,-13-22-1 0,5 26 3 0,-5-26-2 16,-1 34 4-16,-3-15-6 0,-1 1 4 16,-1-2-6-16,0 0 4 0,1 1-2 0,0 3 3 15,1 0-1-15,1 1-2 0,-2 1-1 0,3 0 4 16,-1 2-5-16,1-1 7 0,2 2-6 15,0-1 5-15,0 2-5 0,1 0 5 0,2 0-4 16,0 1 4-16,2 0-5 0,0 1-4 0,0-1 22 16,3 4-24-16,2-2 23 0,1 3-13 0,2 1-5 15,1 0 7-15,2 3-6 0,1 2 7 16,-2-1-6-16,4 0 8 0,-2-1-8 0,-2-3 8 16,1-1-9-16,-1-2 4 0,-3 0-5 0,-2-2 4 15,-3-1-4-15,-3 0-10 0,-3-2 27 0,-5-2-26 16,-2-1 25-16,-2-1-9 0,-4-4-4 0,-3 0 5 15,-3-2-1-15,-3-1 6 0,-3 0-4 0,-3-1 6 16,-3-3-3-16,-2 0 3 0,-3-5-4 16,-2 0 1-16,-2-2-3 0,-1-2-2 15,-1-2 1-15,2-4-2 0,0 0-1 0,4-3-2 16,2-3 0-16,2 1-3 0,3-3 4 0,2-1-6 16,3-3 2-16,1 0-5 0,3-2-2 0,2 0-3 15,17 17-1-15,-24-32-4 0,24 32 0 0,-12-24-9 16,12 24-5-16,-2-17-28 0,2 17-27 0,0 0-39 15,23-5-127-15,-23 5-275 0,0 0-6 16,31 15 250-16</inkml:trace>
  <inkml:trace contextRef="#ctx0" brushRef="#br3" timeOffset="259422.5064">8655 10552 1627 0,'-38'-3'94'0,"38"3"-64"0,0 0-24 0,0 0-7 16,0 0-3-16,0 0 5 0,18-7 8 0,-18 7-1 15,32-7 1-15,-11 2-2 0,4-2-5 0,3-1-3 16,4 0-10-16,1-3-22 0,3 6-32 0,-5-12-49 16,15 21-77-16,-18-23-78 0,13 9-258 15,3 9 42-15,-14-17 394 0</inkml:trace>
  <inkml:trace contextRef="#ctx0" brushRef="#br3" timeOffset="259983.3553">9274 10145 1340 0,'0'0'82'15,"-18"-10"-58"-15,18 10-10 0,0 0 5 0,3-21 15 16,-3 21 11-16,0 0 6 0,23-10-3 0,-23 10-8 15,26 3-9-15,-8 2-4 0,9 4-3 0,1 2-1 16,5 4-3-16,1 3 8 0,1 2-31 0,0 3 24 16,-1 4-29-16,0 2 7 0,-3 2 5 0,-2 3-7 15,-2 0 6-15,-2 0-12 0,0-1 3 16,-1 0-15-16,-2-2-3 0,5-1-16 0,-5-8-8 16,5 3-29-16,-6-14-22 0,12 12-59 0,-16-21-56 15,18-2-259-15,-3 10-26 0,-11-20 305 0</inkml:trace>
  <inkml:trace contextRef="#ctx0" brushRef="#br3" timeOffset="260194.4669">10115 9933 1661 0,'-19'0'47'15,"-7"3"-23"-15,1 8-4 0,-3 5-2 0,0 8 5 16,-6 7-9-16,-4 12 2 0,-4 9 3 0,-5 8-24 15,-2 7 20-15,-2 4-19 0,2 3 0 0,1 0 15 16,6-5-16-16,4-5 8 0,9-6-29 16,3-10-4-16,13 3-28 0,-2-20-57 15,22 12-42 1,-14-26-111-16,27-4-277 0,1 9 44 0,-21-22 349 16</inkml:trace>
  <inkml:trace contextRef="#ctx0" brushRef="#br3" timeOffset="264022.7862">10460 10525 718 0,'19'-5'250'0,"-19"5"-130"0,0 0-28 0,0 0-16 15,0 0-9-15,4-20-1 0,-4 20-4 0,0 0-5 16,0 0-8-16,0 0-15 0,0 0-12 0,-19-4-10 16,19 4-4-16,-21 7-1 0,21-7 3 0,-31 17 5 15,14-2 9-15,-2-3 5 0,3 5 4 0,-4-3-3 16,5 5 0-16,-1-3-6 0,2 5 0 0,4-2-8 16,2 1 0-16,2-2-10 0,4 1-1 0,2-2-7 15,3 1 3-15,5-1-4 0,-8-17-17 16,23 29 26-16,-23-29-32 0,36 26 20 0,-14-19-23 15,9 0-15-15,-2-12-24 0,11 8-49 16,-11-24-86-16,22 9-365 0,-8 2 16 0,-8-14 282 16</inkml:trace>
  <inkml:trace contextRef="#ctx0" brushRef="#br3" timeOffset="264355.7205">10789 9379 1405 0,'0'0'30'0,"34"17"3"15,-13-11-3-15,8 9-1 0,-1 2-1 16,6 7-3-16,-3 6-2 0,1 7-8 0,-1 4 23 15,-1 10-28-15,-1 3 19 0,1 10-5 0,-5 2-20 16,1 3 12-16,-4 6-19 0,-3 0 13 16,-3 4 0-16,-4 0-18 0,-4 0 18 0,-5-1-18 15,-7 1-2-15,-5-3 15 0,-7 0-19 0,-6-3 15 16,-7-1-10-16,-7-4-26 0,1-1 5 0,-9-9-43 16,8 2-24-16,-14-16-40 0,15 14-101 0,-16-14-192 15,3-10-54-15,9 10 286 0</inkml:trace>
  <inkml:trace contextRef="#ctx0" brushRef="#br3" timeOffset="265511.9836">11549 9450 1490 0,'0'0'170'0,"0"0"-140"0,0 0-29 16,14-18-1-16,-14 18 8 0,29-18-1 16,-10 6 5-16,1 0-3 0,-2-1 2 0,1 3-7 15,0 0 1-15,-19 10-5 0,30-12 1 0,-30 12 0 16,18-4 0-16,-18 4-1 0,0 0 1 15,0 0 2-15,0 0 4 0,0 0 5 0,-2 27-3 16,2-27 2-16,-16 35-7 0,3-11 4 0,-4 1 4 16,-2 2 8-16,-1-2 3 0,3 1-8 0,-3-3 23 15,4-3-30-15,6-3 19 0,10-17-16 16,-13 29-10-16,13-29 1 0,2 25-4 0,-2-25 1 16,13 18-2-16,-13-18 3 0,24 13-3 0,-24-13 1 15,37 4-6-15,-14-7-7 0,7 0-11 0,1-7-17 16,5 3-16-16,-2-12-45 0,15 19-96 0,-22-18-236 15,14 7-147-15,2 8 107 0,-15-13 476 0</inkml:trace>
  <inkml:trace contextRef="#ctx0" brushRef="#br3" timeOffset="266043.2535">12577 10315 1518 0,'0'0'155'16,"-34"-20"-75"-16,17 14-13 0,0-1-7 0,17 7-7 15,0 0-15-15,-20-5-14 0,20 5-13 0,0 0-8 16,0 0-5-16,0 0-2 0,0 0 1 0,19 3-4 15,0-3-7-15,7-3-8 0,8 0-12 0,5-7-16 16,9 3-19-16,0-11-42 0,15 14-68 0,-19-23-103 16,16 12-287-16,2 4 53 0,-4-13 370 15</inkml:trace>
  <inkml:trace contextRef="#ctx0" brushRef="#br3" timeOffset="265871.3626">12649 9919 1493 0,'0'0'206'0,"0"0"-171"0,0 0-26 16,0 0-5-16,0 0-3 0,0 0 3 0,0 0 5 16,0 0 7-16,-10 30-3 0,11-5 2 0,-2 5-13 15,0 5 2-15,-2 6-9 0,0 3-5 0,-2 2 23 16,-1 3-23-16,-2 1 18 0,0 1-15 0,-1 1-22 16,0-6-8-16,5 2-38 0,-8-14-26 15,17 8-54-15,-16-23-46 0,24 14-66 0,-9-9-198 16,-4-24 52-16,23 31 357 0</inkml:trace>
  <inkml:trace contextRef="#ctx0" brushRef="#br3" timeOffset="251872.6931">2245 10708 1346 0,'-21'-5'61'16,"21"5"-24"-16,0 0-32 0,0 0-12 0,0 0 6 16,0 0 11-16,19-22 8 0,-19 22 3 0,33-17 4 15,-10 9-5-15,3-4 0 0,6 0-3 0,-1-2-2 16,7 2-5-16,2-1-1 0,4 0-6 0,1-1 2 16,2 2-5-16,1 0 2 0,0 1-3 15,0 3 1-15,-2-2-1 0,-1 3 1 16,-2 1 1-16,-1 1 0 0,-1 2 1 0,0 2 0 15,-5 2-1-15,-3 2-1 0,-4 2 0 0,-3 1-1 16,-6 2 1-16,-1 2-1 0,-19-10 3 0,23 23-2 16,-23-23 5-16,9 29-5 0,-9-29 5 0,-3 34-5 15,-5-15 4-15,-4 4-4 0,-1 0 3 0,-7 3-4 16,-1-1 4-16,-6 6 12 0,-5 2-29 16,-3 0 29-16,-5 3-27 0,-3-1 11 0,-2 2 9 15,-2 1-3-15,2 1 15 0,-3-2-3 0,6 4 9 16,-1-2-12-16,4 0 3 0,2-1-11 0,5-4 7 15,3-2-9-15,7-4 6 0,7-6-7 0,7-3 0 16,8-19-5-16,-1 23 1 0,1-23-3 16,21 15 3-16,-1-9-2 0,5-1 3 0,5-5-2 15,5-2 0-15,4-5 1 0,2-4 0 16,5-3 2-16,5-3-3 0,4 0 2 0,1 1-3 16,0-3-1-16,0 1-13 0,1 5-2 0,-5-2-11 15,2 8-12-15,-8-4-12 0,4 10-29 0,-15-11-54 16,13 23-110-16,-20-3-292 0,-5-6 35 0,6 15 413 15</inkml:trace>
  <inkml:trace contextRef="#ctx0" brushRef="#br3" timeOffset="252153.9601">2701 10915 1557 0,'-17'0'52'0,"17"0"-12"0,0 0-27 16,0 0-12-16,0 0-2 0,0 0 1 15,0 0 2-15,0 0 2 0,25 18-1 0,-5-13-1 16,6-3-3-16,9-1 0 0,6-3-2 15,5-6-11-15,11 2-26 0,0-12-40 0,16 12-76 16,-15-24-101-16,16 8-273 0,-3 10 38 0,-10-13 394 16</inkml:trace>
  <inkml:trace contextRef="#ctx0" brushRef="#br3" timeOffset="253122.7277">5230 11244 1805 0,'0'0'31'16,"0"0"-22"-16,0 0-14 0,20-14-3 0,3 2 9 16,5-6-1-16,10-6 3 0,3-6-2 0,9-4-13 15,4-7-31-15,12 7-38 0,-7-16-100 0,21 20-247 16,-13-6-144-16,-9-4 53 0,5 19 519 15</inkml:trace>
  <inkml:trace contextRef="#ctx0" brushRef="#br3" timeOffset="252935.229">5255 10732 1388 0,'14'18'317'0,"-14"-18"-300"0,0 0-14 16,0 0-5-16,20-27 0 0,-20 27 2 0,35-24-2 15,-12 11 1-15,4-2-9 0,6 2-6 0,1-4-20 16,8 5-15-16,0-7-23 0,10 12-49 0,-13-14-70 16,19 17-107-16,-6 0-206 0,-9-12 98 0,15 19 408 15</inkml:trace>
  <inkml:trace contextRef="#ctx0" brushRef="#br3" timeOffset="255860.0988">3503 10032 1456 0,'0'0'87'16,"0"0"-20"-16,0 0-49 0,0 0-14 0,0 0-2 15,19-20 1-15,-19 20 0 0,0 0 2 0,23-23-2 16,-23 23 0-16,20-18-3 0,-20 18 1 0,27-20-1 16,-27 20 2-16,28-21-2 0,-28 21 2 15,27-17 0-15,-27 17 1 0,25-11 0 0,-25 11 2 16,24-5-3-16,-24 5 0 0,0 0-1 0,18 5 1 16,-18-5 3-16,0 0-3 0,2 28 4 0,-5-11-6 15,-5 4 4-15,-1 3-6 0,-6 2 6 16,-1 5-6-16,-2-2 7 0,-2 0-7 0,2-1 6 0,0-3 15 15,0 0-29-15,2-4 32 16,3 1-26-16,-1-4 14 0,6-1 8 0,8-17-3 16,-14 25 1-16,14-25-6 0,-3 17 0 0,3-17-5 15,0 0 0-15,0 0-2 0,18 19 4 0,-18-19 2 16,29 4 2-16,-8-6 2 0,2-2-5 0,4-3-2 16,3-2-4-16,0-2-2 0,1 0-2 0,-1 1-1 15,-2-1-14-15,-1 5-14 0,-5-4-26 0,5 12-43 16,-27-2-84-16,41-14-357 0,-24 19-27 15,-17-5 197-15</inkml:trace>
  <inkml:trace contextRef="#ctx0" brushRef="#br3" timeOffset="258764.7562">6978 10385 1405 0,'0'0'132'0,"0"0"-44"16,0 0-25-16,0 0-23 0,0 0-16 0,0 0-6 15,0 0 3-15,0 0 1 0,16 34 6 16,-1-10-8-16,6 4-2 0,1 0-11 16,4-1 3-16,-1-1-8 0,4-1 2 0,3-2-6 15,2 0 3-15,2-1-5 0,0-2 1 0,4 1-19 16,-2-5-18-16,3 5-32 0,-6-7-23 0,13 15-51 15,-23-21-150-15,18 13-253 0,-6 5 25 0,-9-15 375 16</inkml:trace>
  <inkml:trace contextRef="#ctx0" brushRef="#br3" timeOffset="263382.0943">7734 10783 446 0,'0'0'171'16,"0"0"-53"-16,17-24-15 0,-17 24-6 15,0 0-30-15,0 0 5 0,16-21-6 0,-16 21 14 16,0 0 8-16,0 0-3 0,0 0-4 0,0 0-9 16,0 0-8-16,0 0-8 0,0 0-9 0,0 0-8 15,0 0-5-15,0 0-5 0,0 0-7 0,0 0-7 16,0 0-6-16,0 0-5 0,0 0-3 0,0 0-1 15,0 0 0-15,0 0-2 0,0 0 0 16,0 0 1-16,0 0-1 0,3 23 4 0,-3-23-2 16,0 35-13-16,-2-12 28 0,0 4-24 15,-3 2 29-15,-1-3-8 0,-1 1-6 0,-1-1 3 16,0 0-7-16,-1-1 8 0,1-3-4 0,1-1 7 16,7-21-2-16,-13 30 1 0,13-30-4 0,-8 18 0 15,8-18-2-15,0 0-3 0,0 0-3 0,0 0-1 16,0 0 0-16,0 0-1 0,0 0 3 15,0 0-2-15,0 0 3 0,0 0 0 0,0 0 0 16,22-5 0-16,-22 5 0 0,0 0-1 0,18-11 1 16,-18 11-2-16,0 0 1 0,21-9-1 0,-21 9 0 15,0 0 0-15,25-4-1 0,-25 4-1 0,26 2 1 16,-26-2 0-16,35 5 0 0,-13-2 1 0,2 0-12 16,2 1 0-16,2-2-9 0,0-2-10 15,2 0-1-15,-1-3-14 0,4 3-13 16,-6-10-30-16,12 14-68 0,-20-21-159 0,13 9-256 15,2 6 39-15,-11-15 430 0</inkml:trace>
  <inkml:trace contextRef="#ctx0" brushRef="#br3" timeOffset="264886.9762">7189 9727 1062 0,'-21'4'28'16,"-4"4"-6"-16,-6 4 7 0,-2 11 2 0,-7 3 4 16,0 11 14-16,-10 5-16 0,1 14 11 0,-7 4-12 15,1 14 18-15,-7 2 23 0,10 19-4 16,-6-5 23-16,15 17-15 0,-1-7-28 0,13 1 3 16,5-3-24-16,10-7-24 0,10-3 6 0,10-3-19 15,12-6-2-15,8-5 7 0,15-3-25 0,5-13-2 16,18-1-43-16,0-16-25 0,24 11-84 0,-9-30-121 15,12 2-237-15,18 3 34 0,-8-28 431 16</inkml:trace>
  <inkml:trace contextRef="#ctx0" brushRef="#br3" timeOffset="258569.7382">7523 10185 579 0,'0'0'271'0,"0"0"22"16,0 0-172-16,0 0-61 0,0 0-30 0,0 0-19 15,-17 23-15-15,2-5 9 0,-4 8-12 0,-7 8 6 16,-7 8 10-16,-4 9-10 0,-5 6 10 15,-4 3-5-15,3 4 19 0,-4-1-10 0,2 1 19 16,-1 0-1-16,2-2-28 0,1-5 16 0,6-4-27 16,4-9 4-16,7-8 6 0,7-5-22 0,2-10-13 15,11 2-41-15,6-23-47 0,-9 17-77 0,9-17-103 16,-9-22-146-16,9 22 152 0,8-36 295 0</inkml:trace>
  <inkml:trace contextRef="#ctx0" brushRef="#br3" timeOffset="266715.1234">13892 9797 1552 0,'0'0'59'0,"0"0"-20"15,-19-11-7-15,19 11-8 0,0 0-6 0,0 0-3 16,0 0-3-16,0 0-1 0,3 20-1 0,-2-3 5 15,0 4 0-15,0 10 3 0,-1 2-6 16,2 7 9-16,-6 6-12 0,2 3 10 0,-5 3-8 16,1 1-8-16,0 1 21 0,-1 2-20 0,-2-4 18 15,3-1-8-15,-1-4-12 0,2-4 5 0,3-5-9 16,1-5 4-16,2-7-4 0,1-5 3 0,-2-21-4 16,11 26 2-16,-11-26-3 0,0 0 1 0,21 11-4 15,-21-11-2-15,0 0 0 0,22-12 1 16,-22 12 4-16,14-31-6 0,-6 5 0 15,-2-6-10-15,0-3 4 0,-3-3-4 0,2 1 9 16,-3-3-5-16,-2 2 14 0,-2-2-6 0,0 2-6 16,-2-1 25-16,-1-2-23 0,-1-3 23 0,0-5-3 15,3-2-12-15,-1-2 10 0,4 1-10 0,1 2 11 16,5 4-11-16,5 6 13 0,4 6-7 0,2 6 6 16,3 5-5-16,2 4 3 0,4 2-5 15,-1 3 3-15,1 3-3 0,2 1 3 0,1 4-3 16,0 2-1-16,2 3 0 0,0 4-1 0,-3 1 1 15,-2 3 0-15,-1 2 1 0,-3 3-3 0,-1 3 3 16,-3 2-4-16,-4 1-4 0,-5 4-10 0,-5-1-1 16,-4 6-3-16,-6-2 11 0,-5 4 3 15,-4 0 10-15,-4-1-5 0,-2 0 7 0,-3-1-7 16,-2 2 10-16,0-3-4 0,-1 0 8 16,0-2-2-16,1-1 6 0,1-3-2 0,3 0 4 15,3-6-3-15,19-14 1 0,-27 27-7 0,27-27-2 16,0 0-4-16,-10 18 0 0,10-18 0 0,0 0-10 15,26 17 18-15,-7-10-10 0,3-3 31 0,5 2-16 16,3-2 11-16,2 0-15 0,1 2-4 0,-1 2-1 16,0-1-4-16,-2 0 0 0,-3 0-3 15,-1 2 1-15,-2-1-13 0,-1 1-2 0,0 1-11 16,-4-3-15-16,1 4-15 0,-20-11-47 0,33 23-76 16,-33-23-128-16,0 0-279 0,26 27 61 0,-26-27 344 15</inkml:trace>
  <inkml:trace contextRef="#ctx0" brushRef="#br3" timeOffset="267215.1293">14773 9286 1594 0,'0'0'92'0,"0"0"-77"16,0 0-11-16,0 0 7 0,21-5 8 0,-21 5 5 15,30-2-1-15,-13 2-1 0,-17 0-7 0,32 2-5 16,-15-2-4-16,1 2-1 0,0-1 2 0,2 1-3 16,-3-1 0-16,1 2-2 0,-18-3-2 15,29 6 0-15,-29-6 1 0,22 8 0 0,-22-8-1 16,0 0 4-16,17 12-2 0,-17-12 7 0,0 0 4 16,0 0 4-16,-3 25 0 0,3-25-2 15,-16 28-3-15,5-10 0 0,-4 3-2 0,-2 0 3 16,-1 2-3-16,0-1 4 0,2-1-2 0,3-1-11 15,3 0 18-15,1-1-26 0,4 0 19 0,5-19-10 16,-3 29-3-16,3-29 1 0,5 22-1 0,-5-22-1 16,18 15 0-16,-18-15 0 0,34 8-2 0,-10-7 2 15,4-2-4-15,4-2-8 0,1-2-10 0,-2-4-16 16,5 3-15-16,-6-5-34 0,9 15-59 16,-21-22-129-16,10 20-322 0,-4 1 58 15,-6-5 303-15</inkml:trace>
  <inkml:trace contextRef="#ctx0" brushRef="#br5" timeOffset="554107.2912">16827 11919 1320 0,'49'-44'94'0,"-49"44"-66"0,9-50-15 15,-9 50 17-15,21-40 10 0,-21 40 16 0,0 0 0 16,13-29-13-16,-13 29-8 0,0 0-13 0,0 0-10 16,0 0-10-16,0 0 0 0,0 0-2 15,0 42 5-15,0-42-2 0,2 64 3 0,-4-16-6 16,-2 4 4-16,-1 1-7 0,-4-1 8 15,-2-2-7-15,2-2 0 0,2 2-20 0,-2-10-11 16,11 3-27-16,-2-43-24 0,9 59-78 0,-9-59-65 16,0 0-150-16,36 44-112 0,-36-44 175 0,45 2 314 15</inkml:trace>
  <inkml:trace contextRef="#ctx0" brushRef="#br5" timeOffset="554108.2912">17195 11395 1585 0,'-51'-38'106'0,"51"38"-90"0,-45-14-12 0,45 14-4 16,0 0 0-16,-36-11-1 0,36 11-8 0,0 0-12 15,0 0-34-15,0 0-61 0,0 0-76 0,0 0-79 16,0 0-220-16,58 19 35 0,-58-19 358 0</inkml:trace>
  <inkml:trace contextRef="#ctx0" brushRef="#br5" timeOffset="554109.2912">18001 11681 1365 0,'-40'-9'200'16,"4"22"-168"-16,-7-5 5 0,43-8-12 0,-63 27 18 15,63-27-7-15,-56 32 8 0,56-32-10 0,-45 31-17 16,45-31-5-16,-20 29-11 0,20-29-1 0,-2 31-4 15,2-31 3-15,13 36-2 0,-13-36 2 0,38 38-1 16,-38-38 1-16,61 31-2 0,-27-17 2 0,2-3 0 16,4 1 3-16,5 1-2 0,0-1 2 15,-3-1-3-15,-3 1 2 0,-6-1-2 0,-33-11 4 16,50 25-1-16,-50-25 1 0,31 25-2 16,-31-25 2-16,16 29 1 0,-16-29 1 0,-9 38-1 15,9-38 2-15,-32 50-5 0,10-21 3 0,-12 2-4 16,-4-1 3-16,-7-1-6 0,-4 0 0 0,-1-4-9 15,3-6-7-15,11 4-17 0,-2-17-29 0,38-6-73 16,-56 10-162-16,56-10-258 0,0 0 13 16,0 0 354-16</inkml:trace>
  <inkml:trace contextRef="#ctx0" brushRef="#br5" timeOffset="554105.2912">14270 11439 1355 0,'0'0'66'15,"0"0"-17"-15,0 0-22 0,0 0-5 0,0 0 0 16,0 0 7-16,0 0 3 0,0 0-4 0,-9-30-4 16,9 30-7-16,0 0-3 0,36-16-2 15,-36 16-1-15,63-17-3 0,-18 7-1 0,11 5-4 0,9-3 0 0,7 0-2 16,9-1 1-16,2-1-4 0,4 4 2 0,3-3-2 15,-2 3 1-15,-5 0 2 0,-5-1-1 0,-4 5 2 16,-4 0-1-16,-9 4-1 0,-8 5 1 0,-8-3-2 16,-7 4-2-16,-38-8 2 0,52 17-5 0,-52-17 4 15,32 31-2-15,-32-31 4 0,15 38 0 16,-15-38 3-16,-2 44-3 0,2-44-5 0,-25 56-3 16,5-27 4-16,-9 5-4 0,-5-1 13 0,-11-2-5 15,-2 3-11-15,-9-5 37 0,-5 4-31 0,-4 1 36 16,-2 5-13-16,-7-1-5 0,9 4 8 15,-9-3-6-15,6 5 7 0,1-2-9 0,9 2 2 16,2-1-9-16,8 1 2 0,8-2-7 0,6-2 4 16,7-7-8-16,9-4 3 0,18-29-4 15,-11 46 2-15,11-46-1 0,16 34 1 0,-16-34-2 16,40 23-1-16,-4-19 1 0,5-6 3 0,10-5 0 16,12-7 0-16,9-5-5 0,9-8-13 0,6 0-8 15,-6-7-19-15,9 9-14 0,-16-10-14 0,14 22-36 16,-32-22-35-16,20 33-41 0,-38-21-110 0,-4 4-161 15,9 29 50-15,-43-10 395 0</inkml:trace>
  <inkml:trace contextRef="#ctx0" brushRef="#br5" timeOffset="554106.2912">14748 11994 1504 0,'-74'-4'82'0,"41"12"-53"16,33-8-4-16,-43 2 3 0,43-2 3 0,0 0 4 16,0 0-7-16,0 0-12 0,0 0-11 15,0 0-3-15,0 0 4 0,0 0 4 16,58-29 5-16,-11 16-3 0,12-8-2 0,15 1-8 15,11-6-1-15,12-1-8 0,8 2-12 0,1-4-18 16,10 12-29-16,-19-16-47 0,22 37-91 0,-43-31-207 16,14 17-130-16,-2 12 99 0,-32-25 442 0</inkml:trace>
  <inkml:trace contextRef="#ctx0" brushRef="#br5" timeOffset="554110.2912">14986 13377 1500 0,'38'-4'155'0,"-38"4"-113"15,0 0-17-15,0 0 2 0,0 0 7 0,0 0-1 16,0 0-8-16,0 0-13 0,0 0-9 0,0 0-5 16,-31 29 2-16,22 3-1 0,-2 7 3 0,-5 12-4 15,0 1 5-15,-2 4-7 0,-4 0 3 16,6-3-17-16,-2-5 1 0,7 2-7 0,-2-13-39 16,13 11 5-16,0-48-65 0,2 71-21 15,-2-71-52-15,9 38-173 0,-9-38-89 0,0 0 78 16,47 25 380-16</inkml:trace>
  <inkml:trace contextRef="#ctx0" brushRef="#br5" timeOffset="554111.2912">15152 13041 1423 0,'0'0'34'0,"0"0"-31"0,0 0-11 16,0 0 0-16,0 0 0 0,0 0 0 0,0 0-4 15,0 0-8-15,16 32-5 0,-16-32 2 16,36 10 4-16,-36-10 2 0,43 15-1 16,-43-15-9-16,51 21 3 0,-51-21 3 0,54 31 7 15,-54-31 2-15,50 42 7 0,-50-42-1 0,49 52 3 16,-29-23 3-16,-2 4 6 0,-7-1 9 0,1 5 18 16,-12-7 10-16,9 11 15 0,-18-11-5 0,9 11 3 15,-14-9-7-15,10 7 1 0,-14-7-9 0,11 5 1 16,7-37-8-16,-27 54 0 0,27-54-5 15,-20 38-4-15,20-38-3 0,0 0-5 0,0 0-3 16,0 0-2-16,0 0-6 0,0 0-3 16,0 0-4-16,0 0-2 0,0 0 0 0,0 0 2 15,18-29 5-15,-18 29-3 0,27-48 2 0,-7 16-4 16,5-1 4-16,-1-2-3 0,1 1 5 0,-5 3-6 16,-20 31 4-16,38-52-2 0,-38 52 0 0,36-48-1 15,-36 48 2-15,27-32-4 0,-27 32 3 16,0 0-1-16,0 0 1 0,0 0 0 0,0 0 1 15,0 0-1-15,0 0 0 0,0 0 1 0,0 0 1 16,0 0 0-16,20 34-1 0,-20-34 0 0,-4 35-2 16,4-35 2-16,-5 38-2 0,5-38 2 0,-2 37 0 15,2-37 0-15,5 36-3 0,-5-36 3 0,13 29-6 16,-13-29 6-16,0 0-1 0,36 25 3 16,-36-25 3-16,40 4-1 0,-40-4 2 15,65-16-1-15,-24-3 4 0,2-4-3 0,4-6 2 16,2-3-5-16,0-3 0 0,-1-1-4 0,-3-1 2 15,-5-1-4-15,-2 5 4 0,-2 4-2 0,-36 29 1 16,49-48-2-16,-49 48 2 0,32-28-2 0,-32 28 2 16,0 0-1-16,0 0 2 0,0 0 0 0,0 0-1 15,0 0-1-15,0 0 1 0,7 30 1 16,-7-30-3-16,-9 62 4 0,0-20-6 0,-3 4 4 16,1 4-4-16,0-2 3 0,4 0-6 0,-2-2 7 15,2-2-10-15,3-5-2 0,6 1-17 0,0-11-7 16,12 7-23-16,-14-36-14 0,36 52-30 0,-36-52-80 15,58 33-135-15,-17-26-235 0,-3-18 63 16,22 15 372-16</inkml:trace>
  <inkml:trace contextRef="#ctx0" brushRef="#br5" timeOffset="554112.2912">17069 13311 1107 0,'-51'58'337'15,"19"-39"-311"-15,32-19-8 0,-47 48 9 16,32-17 13-16,15-31 2 0,-36 63 2 0,15-28-12 16,8 7-7-16,-5-4-8 0,9 7 9 15,-2-3-9-15,4 2 8 0,-4 0 11 0,2-2-38 16,0-3 27-16,7 1-26 0,-3-5 8 0,5-5 3 16,0-30-5-16,2 43-2 0,-2-43-2 0,0 0 0 15,0 0-2-15,21 30 0 0,-21-30 1 0,0 0 0 16,0 0 2-16,38-34-1 0,-38 34 2 15,40-64-2-15,-15 16-13 0,2-5 25 0,0-1-28 16,-3-4 24-16,1-1-11 0,-7 1-5 0,0 1 9 16,-4 3-6-16,-6 0 9 0,-1 4-6 0,-2 0 4 15,-1 2-6-15,-2 2 6 0,5 6-5 0,-2 7 4 16,-5 33-3-16,13-42 2 0,-13 42-2 0,0 0 2 16,0 0-2-16,32-12 2 0,-32 12 2 15,38 14 0-15,-38-14 1 0,63 25-1 16,-25-10-1-16,0 4-3 0,5-1 1 0,-3 3-1 15,-2 0 2-15,-2 2-2 0,-5 2 2 0,-31-25-3 16,54 50 3-16,-54-50-7 0,39 50 3 0,-39-50-4 16,15 46 4-16,-15-46-2 0,-4 46 4 0,4-46 0 15,-32 46 2-15,32-46-1 0,-56 40 3 0,23-24-3 16,-6-3 3-16,-1-1-2 0,-3-3 2 16,1-1 0-16,-3-2 2 0,2-1-1 0,-4 1-1 31,2 0 0-31,0 0 1 0,0 3 3 0,7-1 4 15,-2 2 1-15,4 5 1 0,0 2-2 0,36-17-1 16,-61 54-4-16,34-18-13 0,3 5 26 0,-6 9-24 16,8 5 22-16,0 3-10 0,1 5-9 0,3-1 6 15,3 3-7-15,-1 4 6 0,2-2-7 0,1-1 6 16,4-3-10-16,2-7 1 0,7-1-12 16,0-9-5-16,7 2-23 0,-5-13-9 0,16 11-39 15,-18-46-49-15,34 71-168 0,-34-71-266 0,22 37 45 16,-22-37 372-16</inkml:trace>
  <inkml:trace contextRef="#ctx0" brushRef="#br5" timeOffset="554113.2912">17505 13726 1505 0,'0'0'60'0,"0"0"-59"0,0 0-9 16,0 0 11-16,0 0 16 0,0 0 14 0,0 0 7 15,49 2-5-15,-15-12-4 0,13-1-10 0,3-8 0 16,8 5-5-16,0-5 3 0,3 2-1 0,-3-6 3 16,7 0-7-16,0-4-3 0,3 0-6 0,-3-2-1 15,-4 0-4-15,-10 2 6 0,-4-3-6 0,-11 3 5 16,-36 27-3-16,47-52 4 0,-47 52 3 15,14-48 7-15,-14 48 0 0,-9-46 2 0,9 46-6 16,-29-40-3-16,29 40-2 0,-50-29-1 16,17 21-1-16,-3 2 2 0,-5 8 1 0,-4 0 0 15,1 8 2-15,-6 7-2 0,-2 8 3 0,-4 6-2 16,0 7-9-16,-2 6 0 0,4 2 0 0,0 2 0 16,7 0 0-16,7 0 0 0,4-2 0 0,13-3 0 15,7-1 0-15,8-2 0 0,10-3 0 16,7-3 0-16,-9-34 0 0,47 54 0 0,-11-33 0 15,11-7-6-15,7-3-32 0,11-7 3 0,0-10-11 16,16 6-19-16,-12-21-17 0,28 19-61 0,-36-40-88 16,40 23-244-16,-21 1-73 0,-17-14 171 0</inkml:trace>
  <inkml:trace contextRef="#ctx0" brushRef="#br5" timeOffset="554114.2912">18789 13394 1610 0,'-36'-12'89'0,"36"12"-29"0,-49-7-3 0,49 7 1 16,-50 7-8-16,50-7-13 0,-54 20-11 0,21-3-7 16,-1 6 0-16,0 4 1 0,1 2-18 0,-1 9-2 15,-4 2 0-15,7 6 0 0,-1 0 0 16,7 2 0-16,7-5 0 0,3-1 0 0,8-9 0 16,7-3 0-16,0-30 0 0,22 39 0 0,-22-39 0 15,48 25 0-15,-15-23 0 0,8-4 0 16,6-14 0-16,7-9 0 0,4-15 0 0,5-10 0 15,4-9 0-15,5-5 0 0,-2-9 0 0,-1-2 0 16,-6-3 0-16,-7-3 0 0,-9 2 0 0,-4-3 0 16,-5 5 0-16,-6 0 0 0,-5 4 0 15,-7-2 0-15,-5 10 0 0,-6 9 0 0,-9 10 0 16,-2 14 0-16,2 32 0 0,0 0 0 0,-33-27 0 16,33 27 0-16,-43 29 0 0,11 7 0 0,-8 18 0 15,-5 13 0-15,-4 12 0 0,2 3 0 0,-3 5 0 16,5 1 0-16,9 0 0 0,7-5 0 0,11 1 0 15,5-13-30-15,17 2-27 0,1-13-9 0,24 7-38 16,-11-27-29-16,40 28-113 16,-24-30-321-16,20-9 27 0,15 5 237 0</inkml:trace>
  <inkml:trace contextRef="#ctx0" brushRef="#br5" timeOffset="554115.2912">19694 13294 1408 0,'-65'42'397'16,"-9"-30"-357"-16,6 7-9 0,3 0 6 0,9 10 7 15,-2-2-8-15,8 7-8 0,3 1-14 0,4 3-2 16,10 1-12-16,4 3 0 0,8 0 0 16,8-1 0-16,4-1 0 0,7 0 0 0,6-5 0 15,3-3 0-15,9-3 0 0,-16-29 0 16,51 48 0-16,-17-32 0 0,9-7 0 0,1-7 0 15,8-6 0-15,2-9 0 0,7-8-1 0,-1-4-9 16,5-8-11-16,-4-3 21 0,-7-3-11 0,-3-5 12 16,-8 0-11-16,-5-2-2 0,-4 0 6 0,-9 0-1 15,-7 3 8-15,-3 1-3 0,-8 4 6 0,-5 5-3 16,-4 2 3-16,2 31 0 0,-13-48 4 0,13 48-3 16,0 0 4-16,-36-30-4 0,36 30-3 15,0 0-1-15,-43 25-2 0,43-25 3 0,-43 55-4 16,19-18 5-16,-1 5-5 0,0 6 4 15,1 4-4-15,3 0 4 0,3 5-6 0,3-7 5 16,6 0-11-16,2-2-15 0,9-6 13 0,5-7-38 16,11 3 12-16,-18-38-43 0,61 52-48 0,-61-52-86 15,83 2-291-15,-39 0-26 0,1-19 120 16</inkml:trace>
  <inkml:trace contextRef="#ctx0" brushRef="#br5" timeOffset="554116.2912">20455 13415 1551 0,'-61'8'112'0,"61"-8"-59"0,-54 34-11 15,54-34 5-15,-54 50-8 0,30-15-2 0,-10 3-14 16,7 6-1-16,-2 2-8 0,2 4 2 0,2-2-2 16,3 2-10-16,-1-8 23 0,10-1-26 0,4-7 18 15,4-3-15-15,5-31-3 0,5 46 1 0,-5-46-2 16,0 0 2-16,22 33-2 0,-22-33 1 0,34 0 1 15,-34 0 2-15,45-25 2 0,-14 0-4 0,1-6 0 16,4-7-2-16,0-6-4 0,-3-1 8 16,3-6-4-16,-4 3 0 0,-5 0 0 0,0 0 0 15,-5 5 0-15,0-1 0 0,-4 6 0 0,0 3 0 16,-2 6 0-16,-16 29 0 0,20-46 0 16,-20 46 0-16,0 0 0 0,0 0 0 0,0 0 0 15,0 0 0-15,0 0 0 0,0 0 0 0,5 52 0 16,-10-13 0-16,-4 9 0 0,-4 3 0 15,2 3 0-15,-1-4-9 0,6 4-18 0,-1-4-13 16,7 0 13-16,0-6-35 0,13 2 13 0,-8-15-33 16,26 13-30-16,-31-44-33 0,70 54-54 0,-70-54-45 15,85 3-240-15,-15 13 51 0,-21-35 300 0</inkml:trace>
  <inkml:trace contextRef="#ctx0" brushRef="#br5" timeOffset="554117.2912">21570 13415 1648 0,'-53'2'121'0,"19"17"-65"0,-9-5-7 0,7 9 5 16,-11-2-4-16,5 6-7 0,-10 1-17 0,5 3-26 16,-3 0 0-16,12 0 0 0,2 1 0 15,7 1 0-15,7-2 0 0,1 3 0 0,10-3 0 16,5 0 0-16,3 1 0 0,8-1 0 0,4-2 0 15,9 1 0-15,-18-30 0 0,51 43 0 0,-10-24 0 16,-1-11-14-16,14 7-60 0,-9-19-44 0,25 19-22 16,-30-41-99-16,34 20-357 0,-11 0 62 15,-12-17 203-15</inkml:trace>
  <inkml:trace contextRef="#ctx0" brushRef="#br5" timeOffset="554118.2912">21806 13778 1776 0,'-34'6'96'0,"34"-6"-69"16,0 0-11-16,-2 32 5 0,2-32 7 16,0 0-1-16,36 14-3 0,-36-14-8 0,70-4-4 15,-23-2-8-15,9-9-4 0,5 1 0 0,1-5 0 16,-1-4 0-16,2 0-2 0,-2-6-7 0,-3 2-3 15,-2-3-8-15,-2-1-5 0,-9-2-7 0,-3 3 6 16,-12-1 1-16,-30 31 13 0,38-48 4 16,-38 48 8-16,-7-39 6 0,7 39 7 0,-47-28 1 15,9 20 1-15,-9 6-1 0,-12 8 3 0,-6 7 3 16,-4 8 3-16,-5 6 3 0,4 4-3 0,3 7-23 16,-1 5 0-16,8 5 0 0,1 7 0 0,8-1 0 15,6 2 0-15,9 3 0 0,9-3 0 0,9-4 0 16,13-2 0-16,12-8 0 15,13-4 0-15,10-7 0 0,17-6 0 0,22-6 0 16,26-9 0-16,19-10 0 0,36-8-23 0,3-19-67 16,45 23-100-16,-34-32-451 0,35 5 6 0,1-3 168 15</inkml:trace>
  <inkml:trace contextRef="#ctx0" brushRef="#br5" timeOffset="554119.2912">14387 14158 1163 0,'-59'0'62'0,"8"12"-63"16,-14 7 3-16,-12 13 15 0,-6 20 26 15,-22 4 18-15,6 28 33 0,-24-7-5 0,17 25 6 16,-17-8-28-16,19 15-19 0,-3 3 6 0,10 9-27 15,7-6 8-15,16 6-10 0,16-12-21 0,20-7 5 16,22-10-14-16,18-11 8 0,23-8-11 0,15-10-6 16,25-3-20-16,9-16-11 0,27 2-40 0,-6-31-34 15,39 22-100-15,-26-31-348 0,25-10 57 0,15 6 220 16</inkml:trace>
  <inkml:trace contextRef="#ctx0" brushRef="#br5" timeOffset="554120.2912">14988 14828 1383 0,'-31'-13'232'0,"31"13"-183"0,-38-6-15 16,38 6 0-16,-41 4 1 0,41-4-4 16,-51 21-8-16,15-2-8 0,-4 8-1 0,-5 4 14 15,-5 11-27-15,1 0 29 0,-1 10-26 0,3 0 6 16,2 5 4-16,7-3-13 0,7-4 3 0,8-6-7 16,8-9 3-16,12-1-4 0,3-34-3 0,21 52-11 15,-21-52-4-15,62 37-12 0,-19-32-5 0,20-3-17 16,0-19-22-16,24 13-48 0,-24-40-86 15,49 21-232-15,-17-6-74 0,-12-17 138 0</inkml:trace>
  <inkml:trace contextRef="#ctx0" brushRef="#br5" timeOffset="554121.2912">15494 14911 1321 0,'-63'-37'283'0,"63"37"-236"15,-63-11-10-15,63 11 0 0,-54-6 3 0,54 6-1 16,-47 8-11-16,47-8-9 0,-47 21-3 0,47-21-2 15,-45 36 1-15,25-7-14 0,-5 2 27 0,2 9-26 16,1 2 23-16,4 2-10 0,2-1-5 16,5-1 2-16,0 0-7 0,9-5 3 0,6-3-8 15,5-3 2-15,-9-31-3 0,34 52 1 0,-34-52-2 16,63 36 2-16,-27-26-2 0,4-4 1 16,0-10-1-16,10-4-4 0,-1-9 0 0,3-6-2 15,2-6 1-15,0-8-3 0,-5-3 2 0,-2-8-8 16,-2 2 3-16,-7-2-7 0,-4 2 9 0,-5-2-4 15,-4 2-6-15,-7 2 28 0,-5 3-26 0,-4 1 28 32,-7 7-12-32,-4 1 1 0,2 32 6 0,-18-42-1 15,18 42 4-15,0 0 0 0,-40-22 0 16,40 22-1-16,-38 4 0 0,38-4-3 0,-41 21-2 16,41-21 2-16,-40 37-3 0,40-37 5 0,-34 44-5 15,34-44 2-15,-18 46-3 0,18-46-15 0,-2 42 32 16,2-42-30-16,18 37 30 0,-18-37-14 0,36 29-1 15,-36-29 3-15,56 19 0 0,-20-15 3 0,0-4-3 16,4 0 0-16,3-2-2 0,-1 2-3 0,1-2 2 16,0 2-1-16,-5 0 0 0,0 0 3 15,-4 4-4-15,-34-4 2 0,49 13 2 0,-49-13-5 16,0 0 2-16,0 0 1 0,32 29-3 0,-32-29 5 16,0 0-3-16,8 40 2 0,-8-40-2 15,-6 35 2-15,6-35-4 0,-18 42 3 0,18-42-2 16,-20 48 4-16,20-48-3 0,-23 50 2 0,23-50-5 15,-20 52 3-15,20-52-2 0,-18 44 3 16,18-44 0-16,0 0-1 0,-9 36-1 0,9-36 2 0,0 0-4 0,0 0 2 0,0 0 2 16,38-3-1-16,-38 3 2 0,50-37 0 0,-15 3 1 15,6-5-5-15,4-5 5 0,-5-4-6 16,3 2 6-16,-7 2-5 0,-3 7 5 0,-3-1-5 16,-3 9 5-16,-27 29-4 0,40-46-10 0,-40 46 12 15,0 0-11-15,0 0 17 0,0 0 1 16,0 0 3-16,0 0-3 0,0 0-4 0,0 0 11 15,0 0-15-15,-9 42 13 0,-4-13-11 0,1 0-4 16,-3 0 4-16,6 1-3 0,9-30 3 0,-12 54-4 16,12-54 3-16,0 48-3 0,0-48 2 0,18 33-1 15,-18-33 0-15,38 19 0 0,-38-19 2 0,59 2 1 16,-25-6 1-16,4-6 0 0,0-5-1 0,2-6 2 16,3 0-4-16,-3-6 5 0,3-2-1 15,-3-2 4-15,-4-1-2 0,-2-1 2 16,-3-1-3-16,-6 3-10 0,-25 31 8 0,41-50-11 15,-41 50 22-15,22-35-11 0,-22 35-3 0,0 0 0 16,11-30 0-16,-11 30 0 0,0 0 0 0,0 0 0 16,0 0 0-16,0 0 0 0,0 0 0 0,0 0 0 15,5 36 0-15,-5-36 0 0,4 52-4 0,-4-19 5 16,0 1-15-16,0 3-6 0,-2 1-3 16,6 2-5-16,-1-7-5 0,6 5-14 0,-9-38-10 15,27 56-27-15,-27-56-31 0,42 48-80 0,-42-48-123 16,0 0-220-16,65 17 48 0,-65-17 409 0</inkml:trace>
  <inkml:trace contextRef="#ctx0" brushRef="#br5" timeOffset="554122.2912">17761 14381 1322 0,'0'0'265'0,"-43"21"-213"0,43-21-11 0,-31 23-2 15,31-23 2-15,-25 46-11 0,14-15-5 0,-3 5-9 16,3 3 5-16,0 3-4 0,6 6 5 16,-3 2-6-16,1 7 4 0,-2 1-7 15,2 3-11-15,0 1 21 0,3 1-23 0,-5-3 19 16,7 1-6-16,-3-9-9 0,5-4 5 0,2-10-7 16,1-5 0-16,-3-33-3 0,9 46 1 0,-9-46-1 15,0 0 0-15,0 0 0 0,0 0-1 0,0 0 1 16,0 0 1-16,36 12 1 0,-36-12-1 0,22-39 0 15,-6 10-5-15,-1-7 3 0,6-4-6 16,-1-1 5-16,-4 1-2 0,-1 2 4 16,-1 3-1-16,-1-3 3 0,3 7-1 0,-5 0-12 0,-11 31 25 15,34-48-25-15,-34 48 24 0,36-34-12 16,-36 34-1-16,0 0 0 0,42-10 0 0,-42 10-1 16,0 0 2-16,43 33-2 0,-43-33-11 0,43 46 26 15,-21-14-26-15,3-1 24 0,-5 2-11 0,2 5-7 16,-1-3-1-16,-3 3-5 0,-5-3-1 15,1 1-2-15,-8-3 4 0,-1-1-2 0,-7 1 9 16,-7-4 0-16,-7 0 10 0,16-29 4 0,-56 53 8 16,11-30 1-16,0-1 1 0,-11-3-3 0,-3 0 0 15,-6-6-3-15,0-3-2 0,-2-6-5 0,6-4-3 16,10-6-7-16,3-5-8 0,17-1-14 0,31 12-20 16,-36-40-44-16,11-8-86 0,57 9-411 15,-23 5-15-15,18-1 132 0</inkml:trace>
  <inkml:trace contextRef="#ctx0" brushRef="#br5" timeOffset="554123.2912">18592 15089 1074 0,'-12'-32'165'0,"12"32"-77"0,0 0-22 0,0 0-8 16,0 0-11-16,0 0-15 0,0 0-16 0,0 0-7 15,-47 19-1-15,47-19 6 0,-36 17 5 0,36-17 6 16,-38 25 2-16,38-25 3 0,-45 38-1 0,45-38 5 16,-51 50-4-16,26-17 6 0,-2-4-7 15,4 7 1-15,1-1-8 0,6 3-1 0,1-5-9 16,6 3-1-16,4-5-8 0,7-2 1 0,-2-29-5 15,18 52 2-15,-18-52-2 0,34 36 3 0,-34-36-2 16,47 17 5-16,-15-17 2 0,3-3 0 0,4-9 2 16,1-3-2-16,-2-8 0 0,5-6-1 15,-3-6 1-15,-4-5-6 0,-4-4 2 0,-8 2-3 16,-8 3 2-16,-3 1-5 0,-6-1 2 16,-7 3-8-16,-4 1 2 0,-10 1-8 0,14 34-3 15,-38-52-6-15,38 52 0 0,-54-33-8 0,54 33-4 16,-63-11-15-16,63 11-19 0,-58 11-33 0,56 22-70 15,-32-29-83-15,34-4-278 0,9 59 56 0,-9-59 312 16</inkml:trace>
  <inkml:trace contextRef="#ctx0" brushRef="#br5" timeOffset="554124.2912">20697 15028 1017 0,'0'0'129'0,"0"0"-33"0,-2-29-14 15,2 29 4-15,0 0-10 0,-52-19-27 0,52 19-16 16,-45 7-14-16,45-7 5 0,-53 16 6 0,53-16 8 16,-66 32 1-16,66-32 1 0,-65 48-6 0,65-48 1 15,-63 52-7-15,39-21 3 0,-1-2-8 16,5 3 2-16,4-1-9 0,5-2-1 0,11-29-7 15,-5 46-1-15,5-46-4 0,16 38 1 0,-16-38-3 16,36 29 2-16,-36-29-2 0,52 14 3 16,-52-14 1-16,60 0 0 0,-24-8 4 0,-2-5-1 15,2-3-1-15,-2-5-2 0,-34 21-2 0,56-50-6 16,-56 50 5-16,47-54-3 0,-47 54 0 0,29-53 1 16,-29 53 1-16,11-48-4 0,-11 48 2 15,-7-46-8-15,7 46 0 0,-24-39-6 0,24 39 0 16,-34-34-5-16,34 34 0 0,0 0-5 0,-38-27-2 15,38 27-5-15,0 0-6 0,-31-4-15 0,31 4-21 16,0 0-26-16,13 42-40 0,-13-42-46 0,34 33-144 16,-34-33-140-16,51 29 21 0,-1 3 430 0</inkml:trace>
  <inkml:trace contextRef="#ctx0" brushRef="#br5" timeOffset="554125.2912">21936 14559 892 0,'-18'-42'300'0,"18"42"-198"0,-60-44-24 0,60 44-1 16,-70-37 4-16,70 37-7 0,-67-17-14 0,35 21-14 16,-10 0-8-16,8 11-2 0,-9 4-4 0,8 10 1 15,-6 2-7-15,5 9 0 0,0 6-11 0,5 6 2 16,-3 8-10-16,5 7 4 0,0 2 5 15,2 6-23-15,2 4 19 0,5-1-21 0,7-1 4 16,4-6 8-16,6-4-23 0,6-9 2 16,10 1-25-16,-6-18-22 0,20 9-21 0,-27-50-37 15,47 63-53-15,-47-63-45 0,42 6-212 0,-42-6-51 16,0 0 193-16</inkml:trace>
  <inkml:trace contextRef="#ctx0" brushRef="#br5" timeOffset="554126.2912">21191 15028 1735 0,'0'0'114'0,"0"0"-93"0,25-29-18 15,-25 29-1-15,54-4 3 0,-7-7 2 0,7 3-8 16,15-7-27-16,8-5 7 0,19 11-84 0,-20-28-70 16,34 26-398-16,-24 3-24 0,-17-3 211 0</inkml:trace>
  <inkml:trace contextRef="#ctx0" brushRef="#br5" timeOffset="554127.2912">14580 16326 1116 0,'0'0'396'15,"0"0"-331"-15,0 0-29 0,0 0-12 0,0 0 0 16,0 0-5-16,0 0-7 16,0 0-3-16,0 0 2 0,0 0 4 0,9 36 5 15,-9-36-2-15,7 40 1 0,-7-11-6 0,-3 2 5 16,-1 5-5-16,-1 5 7 0,-1 1-7 0,-1 2 5 16,-2 0-6-16,0-5 1 0,0-3-3 0,4-1-1 15,3-6-3-15,2-29 0 0,2 44-5 0,-2-44 0 16,0 0-2-16,18 32-1 0,-18-32-1 0,0 0 2 15,0 0 2-15,41-23 2 0,-41 23 1 16,31-48-2-16,-13 12 4 0,0-8-6 0,0-2 5 16,0-4-6-16,-4-4 5 0,-3 2-5 0,-2 2 5 15,-5 4-4-15,-4 2 5 0,0 4-4 16,-4 3 3-16,-1 3-3 0,3 3 2 0,2 31-3 16,-4-48 1-16,4 48-3 0,0 0 1 0,0-29-1 15,0 29-1-15,0 0 0 0,0 0 0 16,0 0 1-16,31 17 1 0,-31-17 1 0,43 18-6 15,-43-18-5-15,65 23-9 0,-27-16-12 0,5 5-15 16,-3-12-20-16,18 15-33 0,-19-28-54 0,39 36-114 16,-26-23-266-16,6-8 13 0,16 14 327 0</inkml:trace>
  <inkml:trace contextRef="#ctx0" brushRef="#br5" timeOffset="554128.2912">15395 16379 1339 0,'-16'31'278'0,"16"-31"-256"0,-16 35-4 0,16-35 11 15,14 32 8-15,-14-32 3 0,0 0-1 0,49 27-10 16,-49-27-2-16,65 14-3 0,-24-9-3 16,6-10-5-16,4-1-3 0,8-2-5 0,-1-7-7 15,5-4 1-15,-7 1-2 0,-4-3 2 0,-3 0-2 16,-11 4 2-16,-4-2-1 0,-34 19 1 0,38-27-1 15,-38 27 2-15,0 0-2 0,14-37 3 0,-14 37-3 16,-12-32 3-16,12 32-5 0,-31-33 2 16,31 33-4-16,-54-27 1 0,18 19-2 15,0 1 2-15,-4 5 0 0,0 4 2 0,-3 2 1 16,2 7 0-16,-1 6 3 0,1 1 0 0,1 9 3 16,2 3-1-16,4 1 4 0,3 7-5 0,4-3 3 15,2 3-5-15,7 1 2 0,7-3-4 0,2-3 0 16,13 1-4-16,8-3 2 0,8-2-5 0,-20-29 0 15,69 48-10-15,-26-33-7 0,15-3-22 0,1-14-20 16,22 10-50-16,-23-33-71 0,48 36-102 16,-32-20-271-16,13-9 52 0,14 16 321 0</inkml:trace>
  <inkml:trace contextRef="#ctx0" brushRef="#br5" timeOffset="554129.2912">16659 16141 1413 0,'-65'0'120'0,"26"21"-67"0,-10-11-4 16,15 19 13-16,-8-8-11 0,6 17-6 0,0-3-14 15,2 7 1-15,-2-3-4 0,9 5 5 0,-4-4-6 16,8 2 1-16,5-1-8 0,5-1-2 0,6-7-11 16,10-3 0-16,-3-30-7 0,15 44 4 0,-15-44-4 15,43 31 2-15,-12-23-2 0,5-6 0 16,9-6 1-16,9-8-2 0,7-11 2 15,6-9-3-15,5-7 3 0,-5-5-3 0,3-2 4 16,-7 2-5-16,-3 2 4 0,-10 5-5 0,-10 1 4 16,-6 7-1-16,-12 0 2 0,-22 29-2 0,29-44 4 15,-29 44-2-15,0 0 2 0,3-33 0 0,-3 33 0 16,0 0-3-16,-32-7-1 0,32 7-1 0,0 0-3 16,-49 30 3-16,49-30-3 0,-41 48 1 15,21-15-5-15,2-2 0 0,2 7-6 0,3-5-3 16,8 3-10-16,-1-3-1 0,10 7-17 0,-4-11-7 15,16 11-24-15,-16-40-15 0,38 56-31 0,-38-56-47 16,65 40-94-16,-15-24-247 0,-10-16 51 0,21 19 348 16</inkml:trace>
  <inkml:trace contextRef="#ctx0" brushRef="#br5" timeOffset="554130.2912">17505 16272 1571 0,'0'0'124'0,"-45"13"-71"0,45-13-7 0,-61 23-2 16,61-23-3-16,-53 39-12 0,53-39-2 15,-54 57-9-15,29-22 2 0,3 3-4 0,4 3 1 16,6 3-9-16,8 0-1 0,4 0-8 16,4-7 2-16,10-1-4 0,-14-36 0 0,45 52-7 15,-14-35-5-15,14-7-10 0,2-10-10 0,18-2-20 16,-2-21-24-16,29 9-40 0,-24-39-74 0,42 35-150 15,-21-26-212-15,-3-13 49 0,12 20 427 0</inkml:trace>
  <inkml:trace contextRef="#ctx0" brushRef="#br5" timeOffset="554131.2912">18389 15757 1671 0,'-51'31'74'0,"15"15"-39"0,-2 0-14 0,9 6 3 15,-1 2 9-15,3 7-28 0,3-3 26 16,4 5-26-16,2-3 8 0,4-1 4 0,7-1-15 16,3-1 4-16,6-5-13 0,0 0 2 0,7-2-16 15,0-8-9-15,3 6-28 0,-12-48-31 0,24 71-19 16,-24-71-45-16,32 50-91 0,-32-50-282 0,0 0 30 16,27 46 297-16</inkml:trace>
  <inkml:trace contextRef="#ctx0" brushRef="#br5" timeOffset="554132.2912">18021 16262 1549 0,'34'8'136'16,"-34"-8"-111"-16,0 0-14 0,0 0-1 0,13 31 3 16,-13-31 1-16,45 15 5 0,-13-15 1 15,10 0 1-15,3-6-3 0,9-1-4 0,5-3-5 16,1 0-4-16,3-3 0 0,-2 1-4 0,-5 1 0 15,-5 1-2-15,-6 1 2 0,-4 1-1 0,-3 2 1 16,-4 2-1-16,-34 4 1 0,51-11 1 0,-51 11 4 16,0 0 5-16,32-6 7 0,-32 6 6 15,0 0-1-15,0 0-2 0,0 0-6 0,0 0-4 16,0 0-3-16,0 0-3 0,0 0-2 16,0 0-1-16,-45 23-2 0,45-23 2 0,-52 25 1 15,52-25 3-15,-61 37-2 0,61-37 2 0,-60 55-3 16,28-24-2-16,-1 4-1 0,1 5 0 0,1 0 0 15,2 1 0-15,4-1 0 0,5-2 0 0,2-3 0 16,11-4 0-16,7-31 0 0,0 51 0 0,0-51 0 16,20 33 0-16,-20-33 0 0,43 17 0 15,-43-17 0-15,65-7 0 0,-22-5 0 0,2-13 0 16,4-6 0-16,7-9 0 0,-2-2 0 0,0-4 0 16,0 0 0-16,-9 0 0 0,-9 3 0 0,-3 1 0 15,-6 4 0-15,-4 1 0 0,-3-1 0 0,-4 7 0 16,-16 31 0-16,13-48 0 0,-13 48 0 0,0 0 0 15,-9-36 0-15,9 36 0 0,0 0 0 0,0 0 0 16,0 0 0-16,-38 17 0 0,38-17 0 16,-29 46 0-16,11-15 0 0,2 5 0 15,0 3 0-15,-2 1 0 0,5 0 0 0,2-3 0 16,2-1 0-16,2-3-8 0,9-2-14 0,-2-31-5 16,16 51-9-16,-16-51-5 0,34 31-9 0,-34-31-9 15,51 17-25-15,-51-17-36 0,72-5-70 0,-52-28-95 16,18 16-240-16,10 9 40 0,-19-28 371 0</inkml:trace>
  <inkml:trace contextRef="#ctx0" brushRef="#br5" timeOffset="554133.2912">19510 16283 1140 0,'-43'-46'399'16,"43"46"-295"-16,-36 6-53 0,36-6-10 0,-38 19-12 16,38-19 1-16,-43 37-6 0,23-8 1 0,20-29-3 15,-43 63 2-15,23-25-7 0,4 8 3 16,-4-3-6-16,2 7 3 0,0-4-6 0,5 0 2 15,-1-4-6-15,10-4 0 0,4-38-5 0,0 50 1 16,0-50-3-16,11 29 2 0,-11-29-3 0,0 0 2 16,34 10 0-16,-34-10 2 0,31-21 2 0,-31 21-1 15,43-50 1-15,-18 15-5 0,4-9 4 0,2-2-6 16,1 0 6-16,-3-2-4 0,-2 0 4 0,-3 7-3 16,1 3 5-16,0 2-6 15,-5 7 6-15,-4 0-7 0,-16 29 4 0,24-42-3 16,-24 42 0-16,0 0 0 0,32-16-2 0,-32 16-1 15,0 0-1-15,0 0-3 0,38 41-7 0,-38-41-5 16,18 55-10-16,-18-55-11 0,11 64-18 0,-11-64-17 16,14 73-33-16,-14-73-32 0,22 73-49 0,-22-73 23 15,36 65-58-15,4-27-237 0,-40-38 67 16,63 54 283-16</inkml:trace>
  <inkml:trace contextRef="#ctx0" brushRef="#br5" timeOffset="554134.2912">20520 16331 1274 0,'0'0'203'0,"-63"2"-107"0,63-2-23 15,-61 8-12-15,61-8-9 0,-69 8-9 16,33 1-2-16,-5-3-4 0,6 4-3 0,-4 1-6 15,6 3-5-15,-3-1-7 0,36-13-2 16,-54 31-7-16,54-31 0 0,-38 36-5 0,38-36 0 16,-25 39-3-16,25-39 0 0,-7 40-2 0,7-40 2 15,16 40-3-15,-16-40 1 0,36 39-6 0,-36-39-4 16,56 36-10-16,-22-26-10 0,11 5-21 0,-12-15-30 16,26 19-57-16,-59-19-91 0,103-32-303 0,-49 28-13 15,-5-15 221-15</inkml:trace>
  <inkml:trace contextRef="#ctx0" brushRef="#br5" timeOffset="554135.2912">20693 16460 1183 0,'0'0'326'0,"0"0"-264"0,0 33-29 16,0-33 4-16,33 23-2 0,-33-23-3 0,57 9-6 15,-19-11-4-15,2-7-3 0,7-1-1 0,0-7 1 16,5 2-5-16,-5-3 0 0,-2 1-4 0,-7-2-3 16,-4 3-4-16,-34 16 0 0,49-38-3 0,-49 38 3 15,27-44-6-15,-27 44 4 0,5-44-3 0,-5 44 2 16,-16-37-2-16,16 37 1 16,-40-32-3-16,40 32 1 0,-59-16 0 0,23 14 3 15,-2 6 2-15,-2 2 4 0,-1 11 9 0,-1 2 5 16,-1 12 11-16,-2 4-2 0,2 5 2 0,-1 4-11 15,5 4-1-15,1 2-10 0,5 6 3 0,10-1-8 16,3-3-4-16,9-2 0 0,8-6 0 0,8-9 0 16,11-4 0-16,-16-31 0 0,51 44 0 15,-10-27-19-15,4-15-11 0,17-2-17 0,4-12-7 16,19 3-16-16,-4-28-81 0,49 5-417 0,-25 3-37 16,8-2 103-16</inkml:trace>
  <inkml:trace contextRef="#ctx0" brushRef="#br5" timeOffset="554136.2912">22556 16900 874 0,'-29'-33'85'16,"29"33"-37"-16,0 0-6 0,0 0 10 0,0 0 7 16,-36-13 7-16,36 13 2 0,-38-2 1 0,6-8-6 15,32 10-5-15,-51-4-5 0,51 4-6 0,-54-11-6 16,54 11-9-16,-61-16-8 0,61 16-10 16,-67-23-5-16,33 8-3 0,0-6-3 0,-1-4-4 15,1-8 3-15,2-7-6 0,3-8 1 0,-2-10-13 16,6-3 2-16,-2-8-8 0,7-2 14 15,0-6-4-15,6 0 18 0,-4-2 9 0,7 1-21 16,4 5 28-16,1 2-24 0,6 5 11 0,0 1 10 16,4 6-9-16,3 1 8 0,4 10-8 15,3 2 8-15,-1 6-8 0,-4 3 5 0,2 8-2 16,-11 29 1-16,25-44-3 0,-25 44-3 0,0 0-6 16,45-21-1-16,-45 21-1 0,40 8-1 0,-40-8 2 15,41 36-2-15,-41-36 4 0,38 64-5 0,-22-20 5 16,-7 4-6-16,-7 7 1 0,-4 5-7 0,-12 5 8 15,-6 10-9-15,-12 6-3 0,-6 3 25 0,-7 8-20 16,-6 1 22-16,-5 1 0 16,-3 0-8-16,5 4 15 0,0-10-3 0,7-7 12 15,5-12-7-15,8-8 3 0,9-13-13 0,10-8-2 16,10-11-11-16,5-29 0 0,23 33-3 0,-23-33 2 16,71 4 0-16,-8-16-1 0,25-15 2 0,22-13-14 15,22-8-14-15,16-13-27 0,28 11-48 0,-19-33-118 16,24 27-381-16,-8-1 15 0,-7-1 232 0</inkml:trace>
  <inkml:trace contextRef="#ctx0" brushRef="#br5" timeOffset="554140.2912">19828 17641 1452 0,'-31'-2'256'0,"15"33"-184"16,16-31-25-16,-49 65-1 0,29-31-11 0,4 5 2 15,-4 1-12-15,6 2-5 0,1-3-6 0,4 3 3 16,2 0-11-16,3-5 1 0,4 1-3 0,2-1-3 16,2-5-6-16,5-3-13 0,-9-29 15 0,21 44-33 15,-21-44 13-15,31 27-31 0,-31-27-20 16,45 6-29-16,-5 7-62 0,-37-47-112 16,-3 34-277-16,49-37 25 0,-33-7 332 0</inkml:trace>
  <inkml:trace contextRef="#ctx0" brushRef="#br5" timeOffset="554141.2912">19826 17199 1091 0,'0'0'247'0,"0"0"-221"16,0 0-21-16,0 0-6 0,0 0 7 0,50 23-26 16,-50-23-29-16,65 14-34 0,-65-14-13 0,85 11-29 15,-45-11-46-15,-1-9-236 0,32 32 32 16,-35-33 328-16</inkml:trace>
  <inkml:trace contextRef="#ctx0" brushRef="#br5" timeOffset="554142.2912">20533 17503 1459 0,'-60'0'151'16,"60"0"-73"-16,-72 32-21 0,40-16-7 0,-3-5-14 16,1 4-4-16,2-3-6 0,32-12 1 0,-53 36-3 15,53-36 0-15,-36 35-6 0,36-35-5 0,-18 33-6 16,18-33-4-16,-5 34-2 0,5-34-1 15,20 33-1-15,-20-33 3 0,39 27-5 0,-39-27 4 16,56 19-1-16,-23-11 1 0,3-3-1 0,0 1 2 16,2-2-1-16,-4 0 2 0,-3 2-1 15,-31-6 0-15,50 13-2 0,-50-13 2 0,31 13-2 0,-31-13 2 16,0 0-2-16,25 29 3 0,-25-29-1 16,0 0 0-16,2 31 0 0,-2-31-1 0,-13 29-1 15,13-29 1-15,-25 32-3 0,25-32 4 0,-31 35-1 16,31-35-2-16,-36 36-3 0,36-36-4 0,-32 35-9 15,32-35-2-15,0 0-8 0,-33 36-5 0,33-36-15 16,0 0-11-16,0 0-31 0,0 0-18 16,0 0-40-16,0 0-60 0,49-38-171 0,-18 17-136 15,-10-25 138-15,26 27 376 0</inkml:trace>
  <inkml:trace contextRef="#ctx0" brushRef="#br5" timeOffset="554144.2912">20791 17633 1729 0,'-42'-31'148'0,"42"31"-79"16,0 0-28-16,0 0-17 0,0 0-13 0,0-30-6 15,0 30-2-15,34-18-4 0,-34 18-2 0,62-19-8 16,-21 15-11-16,-3-1-14 0,9 8-16 0,-9-6-19 15,16 18-35-15,-22-23-59 0,42 39-46 16,-36-35-103-16,22 14-208 0,17 24 71 0,-30-30 387 16</inkml:trace>
  <inkml:trace contextRef="#ctx0" brushRef="#br5" timeOffset="554143.2912">21227 17032 1507 0,'-31'23'89'0,"31"-23"-38"16,-39 44 19-16,24-5-31 0,-17-1 23 0,10 14-34 16,-7 2-1-16,4 9 4 0,2 2-12 0,1 3 1 15,-3 5-14-15,3 3 4 0,-3 3-12 16,1-4 7-16,-1 0-9 0,2-6 0 0,3-2-14 16,2-7 4-16,5-3-24 0,4-9-13 0,9-2 17 15,0-46-59-15,13 71-41 0,-13-71-65 0,18 39-112 16,-18-39-202-16,0 0 50 0,41 11 378 0</inkml:trace>
  <inkml:trace contextRef="#ctx0" brushRef="#br5" timeOffset="554145.2912">21795 17725 1204 0,'0'0'209'0,"-34"-44"-141"0,34 44-7 15,-54-27-2-15,54 27-4 0,-58-21-8 0,27 19-13 16,-10-2-1-16,5 8-5 0,-4 2-3 16,2 7 2-16,-3-1-3 0,5 11 1 0,-4 2-1 15,4 4 0-15,-4 5-7 0,4 3 2 0,0 3-4 16,7 2 1-16,2-5-4 0,4 3 1 0,8-7-7 15,8-1-4-15,7-32-2 0,4 52 0 0,-4-52 0 16,29 37 0-16,-29-37 0 0,50 25 0 0,-19-16 0 16,10-3 0-16,-1-8 0 0,3-9 0 0,6-5 0 15,3-11 0-15,6-5 0 0,-2-3 0 16,0-5 0-16,-4-2 0 0,-3-1 0 0,-6 1 0 16,-7 4 0-16,-2 3 0 0,-7 1 0 15,-27 34 0-15,33-52 0 0,-33 52 0 0,9-33 0 16,-9 33 0-16,0 0 0 0,0 0 0 0,0 0 0 15,-47-17 0-15,47 17 0 0,-40 31 0 0,40-31 0 16,-47 59 0-16,24-24 0 0,1 3 0 16,1 2-2-16,3 1-12 0,5 3-5 0,0-4-1 15,8 4-12-15,3-9-2 0,13 3-23 0,-11-38-3 16,34 60-1-16,-34-60-28 0,54 42-7 0,-54-42-66 16,71 19-100-16,-28-15-265 0,-12-19 36 0,23 22 371 15</inkml:trace>
  <inkml:trace contextRef="#ctx0" brushRef="#br5" timeOffset="554146.2912">22248 17702 1321 0,'-40'-44'162'0,"40"44"-104"16,0 0-25-16,0 0-6 0,0 0-4 0,-27 37 5 16,27-37 6-16,-25 55 7 0,7-26-4 0,7 11 3 15,-7-3-13-15,5 9 4 0,-7-4-7 0,6 6 3 16,-4-9-4-16,5 5-1 0,1-10-6 15,6-3 0-15,6-31-9 0,-9 44-12 0,9-44 9 16,0 0-14-16,0 0 12 0,0 0 2 0,0 0 0 16,40 12 13-16,-40-12-10 0,56-43 9 0,-20 3-9 15,2-6-7-15,9-4 4 0,-6 0-5 0,-1-2 2 16,1 2-1-16,-8 2 0 0,-1 6 0 0,-8 2 0 16,-1 9 0-16,-7 2 0 0,-16 29 0 15,24-42 0-15,-24 42 0 0,0 0 0 0,0 0 0 16,0 0 0-16,0 0 0 0,0 0 0 15,0 0 0-15,14 31 0 0,-14-2-6 0,0 9-7 16,-5 2-1-16,8 1-13 0,-8-3-8 0,12 8-22 16,-7-13-15-16,18 15-55 0,-18-48-56 0,31 71-105 15,-24-42-278-15,-7-29 76 0,49 61 322 0</inkml:trace>
  <inkml:trace contextRef="#ctx0" brushRef="#br5" timeOffset="554147.2912">22913 17681 1187 0,'0'0'183'0,"-32"-36"-89"0,32 36-18 16,0 0-14-16,-31 5-11 0,31-5-9 0,0 0-5 16,-47 33-4-16,36-4 4 0,11-29-1 0,-36 65 2 15,16-32-7-15,6 9 1 0,-2 0-10 0,3 2-3 16,2-3-11-16,2-1-1 0,4-2-6 0,3-5-1 15,6-2-2-15,-4-31 2 0,23 48-9 0,-23-48-16 16,45 34-1-16,-45-34-31 0,60 14 8 16,-60-14-43-16,79-4-79 0,-61-29-170 0,27 18-230 15,2 5 26-15,-20-24 438 0</inkml:trace>
  <inkml:trace contextRef="#ctx0" brushRef="#br5" timeOffset="554148.2912">23259 17873 1409 0,'-59'23'213'0,"55"10"-119"0,4-33-32 16,-20 40-13-16,20-40-15 0,-5 33-5 0,5-33-4 16,0 0-4-16,0 0 3 0,31 27-1 0,-31-27-4 15,43-4-1-15,-43 4 0 0,65-21-9 16,-29 3-9-16,5-3 0 0,-1-6 0 0,3-1 0 15,-3 1 0-15,0 0 0 0,-4 0 0 16,-36 27 0-16,59-52 0 0,-59 52 0 0,45-50 0 16,-45 50 0-16,20-36 0 0,-20 36 0 0,0 0-4 15,-20-31-8-15,20 31-4 0,-41-2 1 0,41 2 1 16,-60 19 7-16,21-1 6 0,-1 5 5 0,-3 5-1 16,1 3 6-16,-3 2-2 0,0 5 7 15,-2 4-1-15,2-1 3 0,2 1-13 16,7-4-3-16,7-5 0 0,9 0 0 0,20-33 0 0,-20 53 0 15,20-53 0-15,13 46 0 0,-13-46 0 0,38 31 0 16,-6-23 0-16,4-4 0 0,11-4-13 0,7-8-8 16,11 2-16-16,-2-13-14 0,24 21-89 15,-33-48-184-15,31 32-290 0,-8-3-4 0,-8-19 390 16</inkml:trace>
  <inkml:trace contextRef="#ctx0" brushRef="#br5" timeOffset="554149.2912">23788 16679 1600 0,'32'-12'131'0,"-32"12"-97"16,0 0-12-16,51 16 3 0,-10 3 1 0,-1 8-8 15,5 11-4-15,-2 12-8 16,2 12 10-16,-5 12 0 0,5 9-1 0,-7 5 19 16,0 12-19-16,-4 2 11 0,-5 11-7 0,-9-1-15 15,-8 1 7-15,-17 4-10 0,-11-2 8 0,-15 0-10 16,-9-3 1-16,-10-5 6 0,-6-5-6 0,-5-10 0 16,1-7 0-16,-1-7 0 0,1-7 0 0,4-11 0 15,2-8 0-15,13-10-6 0,10-21-23 16,31-21-28-16,-32 4-52 0,32-4-177 0,0 0-345 15,23-33 24-15,-19-3 286 0</inkml:trace>
  <inkml:trace contextRef="#ctx0" brushRef="#br5" timeOffset="554137.2912">17074 17631 1328 0,'0'0'96'0,"13"-38"-21"16,-10 7-17-16,-3 31-14 0,27-40-8 0,-27 40-17 16,0 0-10-16,0 0-2 0,0 0 4 0,0 0 7 15,0 0 4-15,0 0-3 0,0 0-7 0,18 36 1 16,-23-3-2-16,1 11 9 0,-5-2 0 0,2 6 6 15,-4-4-7-15,2 1 1 0,-3-1-9 0,3 0 1 16,0-4-3-16,1-1 4 0,-1-7-4 16,9-32 2-16,-12 50-6 0,12-50 0 0,0 31-4 15,0-31 0-15,0 0-1 0,0 0-1 16,0 0 2-16,0 0 2 0,45-12 5 0,-45 12 0 16,41-53 5-16,-12 16-5 0,0-11 2 0,5-2-9 15,-3-5 2-15,-2-1-6 0,-9 4 7 0,-2 0-4 16,-6 6 6-16,-6 2-5 0,-1 9 4 0,-5 1-4 15,0 34 0-15,2-48-2 0,-2 48-1 16,-2-33 0-16,2 33 1 0,0 0-9 0,0 0-1 16,0 0-4-16,31-27-1 0,-31 27 0 0,47-9-5 15,-47 9-7-15,66 2-8 0,-33-2-7 0,17 9-10 16,-12-11-16-16,22 18-37 0,-24-28-71 0,41 35-183 16,-23-17-162-16,-10-8 30 0,17 23 445 0</inkml:trace>
  <inkml:trace contextRef="#ctx0" brushRef="#br5" timeOffset="554138.2912">17891 17721 1547 0,'0'0'38'16,"0"0"-32"-16,0 0 2 0,-2 35 15 15,2-35 10-15,36 10 13 0,-36-10 0 0,56-6-8 16,-18-2-5-16,14-3-10 0,2-5-5 0,6-3-7 15,3-4 0-15,2 0-7 0,-4 0-1 0,-3 2-3 16,-6-2 2-16,-7 2-3 0,-5 0 2 16,-9 5-3-16,-31 16 4 0,41-32-3 0,-41 32 4 15,0 0-2-15,0 0 2 0,0 0-3 0,0-29-2 16,0 29-2-16,-41-4-4 0,10 6 3 16,-7 7-1-16,-7 3 5 0,-2 3-1 0,-3 8 4 15,-1 0 1-15,1 6 3 0,1 0 0 0,6 6 6 16,1 1-3-16,6-1 3 0,2 3-5 0,9-3-2 15,5-3-2-15,9-3-2 0,11-29-3 0,0 54 1 16,0-54-7-16,31 40 6 0,3-25-9 0,4-11-2 16,16 2-18-16,2-19-30 0,27 13-60 15,-22-37-106-15,51 8-314 0,-22 4-23 0,-2-13 213 16</inkml:trace>
  <inkml:trace contextRef="#ctx0" brushRef="#br5" timeOffset="554139.2912">19007 17524 1707 0,'-45'21'57'0,"-7"-4"-37"15,10 4 0-15,3-5 0 0,39-16 3 0,-47 40-8 16,47-40-1-16,-22 42-5 0,22-42 0 0,2 35-4 16,-2-35 1-16,34 30-1 0,-34-30 2 0,67 23 2 15,-24-17-3-15,8-4-2 0,-1-4-1 0,4 0 0 16,0-2-2-16,-1 1 0 0,-3 3 0 15,-5 5-2-15,-9-3 2 0,-36-2 1 16,49 12-1-16,-49-12 3 0,0 0 3 0,0 0 1 16,0 0 3-16,25 32-4 0,-25-32-1 0,0 0-4 15,-20 39 1-15,20-39-4 0,-36 31 2 0,36-31-4 16,-48 40-1-16,48-40-5 0,-51 46-1 0,51-46-8 16,-52 46 1-16,52-46-8 0,-40 46-7 0,40-46-12 15,-23 40-10-15,23-40-20 0,-6 29-7 16,6-29-1-16,0 0-29 0,44 37-3 0,-44-37-50 15,41-10-87-15,-10 10-207 0,-13-31 52 16,29 26 368-16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1:00.5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<inkml:trace contextRef="#ctx0" brushRef="#br0" timeOffset="375.0029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<inkml:trace contextRef="#ctx0" brushRef="#br0" timeOffset="49320.7403">14940 3321 617 0,'0'0'136'15,"0"0"-64"-15,0 0-2 0,0 0 27 16,0 0 6-16,0 0 3 0,0 0-10 0,0 0-22 16,0 0-15-16,0 0-9 0,0 0-8 0,0 0-2 0,0 0-1 15,-12-17-2-15,12 17-4 0,0 0-4 0,0 0-8 16,0 0-12-16,0 0-2 0,0 0-7 0,6 23 1 15,-4-4-2-15,2 9 5 0,-1 10-7 0,-1 3 9 16,-1 3-8-16,-2 5 8 0,-2 0-10 16,-2 2 9-16,-1-2-10 0,0-2 10 0,1-2-23 15,-1-8-5-15,6 1-13 0,-5-14-55 0,13 7-17 16,-8-31-102-16,7 26-220 0,-7-26-52 16,9 18 132-16</inkml:trace>
  <inkml:trace contextRef="#ctx0" brushRef="#br0" timeOffset="968.7573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<inkml:trace contextRef="#ctx0" brushRef="#br0" timeOffset="1218.7966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<inkml:trace contextRef="#ctx0" brushRef="#br0" timeOffset="1437.5008">16442 3923 1754 0,'0'0'23'0,"0"0"-20"0,0 0-10 0,0 0 1 16,30 7 8-16,-6-10 8 0,8-1 4 0,5-8-14 15,5 0 32-15,9-6-38 0,6-4 26 0,10-2-16 16,1-3-16-16,3 4-19 0,-4-6-41 0,6 14-52 16,-17-18-68-16,14 24-93 0,-9-7-246 0,-11-6 63 15,7 17 341-15</inkml:trace>
  <inkml:trace contextRef="#ctx0" brushRef="#br0" timeOffset="2187.535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<inkml:trace contextRef="#ctx0" brushRef="#br0" timeOffset="2847.3047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<inkml:trace contextRef="#ctx0" brushRef="#br0" timeOffset="3340.3353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<inkml:trace contextRef="#ctx0" brushRef="#br0" timeOffset="4126.2036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30:19.3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18032 8630 1559 0,'0'0'35'0,"0"0"-9"0,0 0-19 0,0 0-1 16,0 0-3-16,28 13 14 0,4 4 3 0,12 10 4 15,3 1-3-15,8 4-5 0,-2 8-12 0,6 4 2 16,-4 7 4-16,-4 3-21 0,-5 2 21 16,-7 4-19-16,-4 5 3 0,-6 4 15 0,-6 5-15 15,-8 4 13-15,-10 4-16 0,-10 2 2 0,-11 6 16 16,-9 3-13-16,-12-1 15 0,-5 2 0 0,-11-3-19 16,-3-5 19-16,-3-5-5 0,-5-10-24 0,9-5-8 15,-6-19-70-15,22 6-136 0,-1-23-321 0,10-13 3 16,30-17 258-16</inkml:trace>
  <inkml:trace contextRef="#ctx0" brushRef="#br0" timeOffset="4573.1386">16167 8665 599 0,'-22'1'95'0,"22"-1"-19"0,-27 11-9 15,27-11-2-15,-30 18-13 0,30-18 7 0,-33 22 2 16,33-22 6-16,-34 24-13 0,34-24-13 15,-34 26-18-15,34-26-5 0,-30 29-10 0,15-11 10 16,-1-1 3-16,4 5 11 0,-4-1 21 16,4 8-32-16,-4 2 29 0,4 10-30 0,-4 1 1 15,3 9 8-15,-3 2-18 0,1 8 8 0,-2 3-20 16,2 5 11-16,-2 4-15 0,-2 0-1 0,1 1 25 16,-1 2-15-16,-2-4 17 0,3 3 2 0,-3-3-23 15,3-6 15-15,-2-4-15 0,3-3 14 0,3-7-14 16,5-1-5-16,7-6 22 0,5 0-27 15,7-4 28-15,2 0-12 0,5-3-10 0,4 0 8 16,1-2-10-16,5-2 7 0,3 2-6 0,2-3-2 16,5 3-19-16,0-7-8 0,8 6-51 15,-11-13-61-15,19 17-131 0,-4-10-249 0,-9-6 62 16,11 11 340-16</inkml:trace>
  <inkml:trace contextRef="#ctx0" brushRef="#br0" timeOffset="6830.8868">16209 10330 470 0,'0'0'177'15,"-17"3"-96"-15,17-3-12 0,0 0-11 0,0 0-1 16,0 0-7-16,0 0-1 0,0 0-2 0,0 0-4 16,0 0-7-16,0 0-6 0,0 0-5 0,0 0 0 15,0 0 1-15,0 0 3 0,0 0-1 0,0 0 2 16,0 0 1-16,0 0-1 0,0 0 0 15,0 0-3-15,0 0-4 0,0 0-8 0,0 0-5 16,0 0-7-16,0 0-2 0,0 0 4 0,0 0 3 16,0 0 5-16,0 0 1 0,0 0 1 0,0 0-2 15,22-3-4-15,-22 3 1 0,26 3-5 0,-26-3 1 16,30 0-1-16,-13 0-1 0,2-3-1 16,1 2-1-16,1-2-1 0,2 0-1 0,0 0 0 15,1-1 0-15,2-1 0 0,3 0-1 16,-1-1 3-16,0 0-4 0,0 0 3 0,-1 0-1 15,1 0 0-15,-1-1-1 0,-2 1 2 0,2-2-2 16,-3 2 1-16,0 0-1 0,0 2 2 0,0-1-2 16,-2 0 2-16,-2 1-1 0,0 1-1 0,-2 0 0 15,-18 3 1-15,29-2-1 0,-29 2 1 0,21 0 0 16,-21 0-1-16,0 0 1 0,19 1 0 0,-19-1 0 16,0 0 0-16,0 0 1 0,0 0 1 15,0 0 2-15,0 0 7 0,0 0 6 0,0 0 6 16,0 0 3-16,0 0-6 0,0 0-6 15,0 0-5-15,0 0-2 0,0 0 0 0,0 0 1 16,0 0-2-16,0 0-1 0,-19 0-1 0,19 0-2 16,0 0 0-16,0 0-1 0,0 0 0 0,-18-8 0 15,18 8 0-15,0 0-1 0,-17-5 1 16,17 5-1-16,0 0 1 0,-22-6-2 0,22 6 2 16,-20-3-1-16,20 3 0 0,-19-5 1 0,19 5-1 15,0 0 0-15,-24-7 1 0,24 7-2 0,-19-7-18 16,19 7 32-16,-17-9-33 0,17 9 34 0,-18-10-13 15,18 10 0-15,-18-14-1 0,18 14-1 0,-17-16 1 16,17 16-1-16,-20-16 2 0,20 16-2 16,-19-21 3-16,19 21-3 0,-21-22 3 15,21 22-2-15,-23-20 2 0,23 20-2 0,-22-23 2 16,22 23-3-16,-22-23 3 0,22 23-3 0,-22-21 4 16,22 21-1-16,-23-19 1 0,23 19-1 0,-21-22 1 15,21 22-3-15,-22-27 3 0,22 27-3 0,-20-26 3 16,20 26-4-16,-21-28 2 0,21 28-2 0,-15-29 3 15,9 12-4-15,-2 0 5 0,2 0-4 0,1-1 2 16,0 1-3-16,1-1 4 0,0 0-3 16,0-2 5-16,1 0-5 0,0 1 4 0,0-1-5 15,-1 0 4-15,2 0-2 0,2 20-13 0,-5-31 30 16,5 31-30-16,-5-29 29 0,5 29-13 0,-4-30-2 16,4 30 2-16,-2-28-2 0,2 28 1 0,-3-27-2 15,3 27 2-15,0-25-2 0,0 25 4 0,1-28-2 16,-1 28 1-16,5-30-3 0,-5 30 2 15,10-30-3-15,-10 30 4 0,15-34-5 16,-6 15 5-16,4 0-5 0,-1 1 4 0,2 0-3 16,1 1 3-16,-15 17-4 0,32-30 4 0,-32 30-4 15,29-26 2-15,-29 26-1 0,29-21 3 0,-29 21-2 16,28-20 2-16,-28 20-4 0,25-18 3 0,-25 18-3 16,26-18 2-16,-26 18-1 0,28-16 1 0,-28 16-2 15,28-14 3-15,-28 14-1 0,27-12 1 0,-27 12 0 16,26-13-1-16,-26 13-1 0,27-9 1 0,-27 9-3 15,29-10 4-15,-29 10-1 0,31-11 2 0,-31 11-2 16,34-12 0-16,-15 6-1 0,-2 0 2 16,2 1-2-16,-2 0 2 0,0 1-2 0,0-2 2 15,0 1-2-15,0 0 1 0,0 0 0 0,0 0-17 16,1 2 17-16,0-2-13 0,0 2 30 16,2 0-16-16,-2 0 15 0,2 0-15 0,-2-1-1 15,0 2 1-15,0-2 0 0,1 0 0 0,-2 2-1 16,0-2 1-16,0 2-4 0,1-1 4 0,-1 0-1 15,1 0 0-15,-1 1 0 0,0 1 0 0,-17 1-1 16,32-4 1-16,-32 4-2 0,29-2 2 0,-29 2-1 16,27 2 2-16,-27-2 0 0,25 4-1 0,-25-4 0 15,25 5-2-15,-25-5 3 0,22 8-1 16,-22-8 0-16,20 7 1 0,-20-7-2 0,20 9-1 16,-20-9 3-16,22 9-3 0,-22-9-15 0,23 9 18 15,-23-9-19-15,25 6 34 0,-25-6-15 0,26 6 13 16,-26-6-14-16,25 6 0 0,-25-6 0 0,26 6 0 15,-26-6 1-15,25 7-2 0,-25-7 0 0,22 6 1 16,-22-6 1-16,18 8-3 0,-18-8 4 16,17 11-2-16,-17-11-3 0,0 0 5 15,21 19-2-15,-21-19-1 0,12 17 4 0,-12-17-5 16,11 19 2-16,-11-19-1 0,12 23 2 0,-12-23-2 16,14 27 4-16,-14-27-4 0,14 28 3 0,-14-28-4 15,16 29 2-15,-16-29-1 0,17 26 3 0,-17-26-3 16,18 26 2-16,-18-26-2 0,16 26 2 0,-16-26-2 15,14 26 4-15,-14-26-4 0,12 26 2 16,-12-26-1-16,10 27 2 0,-10-27-3 0,6 26 3 16,-6-26-5-16,3 28 4 0,-3-28-2 0,2 30 3 15,-4-13-3-15,0 0 3 0,-1 1-4 0,0 1 5 16,-2-2-5-16,0 2 5 0,-1-2-5 0,-1 1 5 16,-1-1 13-16,8-17-30 0,-14 29 30 15,14-29-28-15,-17 29 12 0,17-29 3 0,-18 31-3 16,18-31 2-16,-20 31-5 0,20-31 6 15,-19 30-4-15,9-13 3 0,0 0-1 0,10-17 1 16,-22 30-3-16,22-30 4 0,-22 30-4 0,22-30 4 16,-24 33-4-16,24-33 3 0,-27 32-2 0,14-15 2 15,-2 0-4-15,-1 0 5 0,1 0-4 0,-1 0 6 16,16-17-2-16,-32 30 4 0,32-30-3 0,-33 31 2 16,33-31-4-16,-31 31 2 0,31-31-1 15,-28 29 3-15,28-29-2 0,-23 25 3 0,23-25-3 16,-20 22 0-16,20-22-3 0,0 0 1 15,-17 17-3-15,17-17 1 0,0 0 1 0,0 0 0 16,0 0-1-16,0 0 2 0,0 0-2 0,0 0-1 16,0 0 2-16,0 0 0 0,0 0 0 0,0 0 0 15,0 0 0-15,0 0-1 0,0 0 2 0,0 0 0 16,0 0-1-16,0 0 3 0,0 0-1 16,0 0-2-16,0 0 4 0,0 0-2 0,0 0 1 15,0 0 0-15,0 0-1 0,0 0-2 0,0 0 4 16,0 0 0-16,0 0 1 0,21 9 1 0,-21-9 0 15,25 3-3-15,-25-3 1 0,31 1-4 0,-14-2 1 16,4-2-2-16,2-3 1 0,0 0 0 0,2-3 0 16,1 1-1-16,-1-2 2 0,2 1-2 0,-1 2 0 15,-2-1 0-15,-1 2 2 0,-3 2-2 16,-1 0 1-16,-19 4-1 0,30-2 0 16,-30 2 0-16,21 0-1 0,-21 0 0 0,17 4 0 15,-17-4 1-15,0 0 0 0,0 0 0 0,0 0 0 16,0 0 1-16,17 11 0 0,-17-11 0 0,0 0-2 15,0 0 3-15,0 0-2 0,0 0 0 0,0 0-1 16,0 0-4-16,0 0-6 0,0 0-6 16,0 0-9-16,0 0-11 0,0 0-20 0,0 0-37 15,0 0-87-15,-17-17-259 0,17 17-124 0,0 0 16 16,0 0 514-16</inkml:trace>
  <inkml:trace contextRef="#ctx0" brushRef="#br0" timeOffset="71490.6327">2459 13096 425 0,'0'0'46'16,"0"0"-25"-16,0 0-3 0,0 0 0 0,-8-17 4 15,8 17 13-15,0 0 10 0,-7-19 5 0,7 19 2 16,-4-22-3-16,4 22-3 0,-1-26 4 0,1 26 0 15,1-34 4-15,-1 34-2 0,4-38 3 0,-4 38-6 16,5-36 1-16,1 18-12 0,-5-3-5 16,5 3-14-16,-3 0-6 0,-3 18-8 0,7-29-1 15,-7 29-5-15,5-22 9 0,-5 22 7 0,0 0 20 16,0 0 12-16,0 0 5 0,0 0-10 0,0 0-18 16,0 0-15-16,0 0-9 0,0 0-1 0,0 0-1 0,-2 21 5 0,2-21-4 0,1 35 3 15,0-10-1-15,4 2 5 0,1 7-5 0,5 4 10 16,1 6-6-16,4 6 10 0,2 4-9 0,4 4 13 15,0 9 3-15,1 4-21 0,-1 5 17 0,-1 4-21 16,-2 0-1-16,-1 2 18 0,-2 1-18 16,1 0 19-16,-1-1-2 0,2-1-18 0,2-4 15 15,-2-1-18-15,2-4 0 0,1-7 15 0,1-8-13 16,4-9 16-16,0-10-7 0,2-9 11 0,2-12-1 16,0-5 5-16,-1-12 4 0,3-5 2 0,-4-12 3 15,2-6-5-15,-2-16 5 0,1-9-13 0,0-15 9 16,2-12-18-16,-2-6-6 0,-1-8 11 0,-5-7-12 15,-2-3 12-15,-7-5 5 0,-1-4-20 0,-6 2 4 16,-4-2 9-16,0 2-12 0,-3 4 10 0,-3 4 4 16,1 9-19-16,0 9 9 0,-2 9-20 0,4 14-16 15,-4 5 13-15,6 16-30 0,-4 5 19 16,4 14-19-16,-2 17-11 0,0 0-29 0,-10-17-75 0,20 38-133 16,-17-4-259-16,-1 3 55 0,10 26 500 0</inkml:trace>
  <inkml:trace contextRef="#ctx0" brushRef="#br0" timeOffset="72124.4162">4057 14100 803 0,'0'0'60'0,"0"0"-3"16,19-16 10-16,-19 16 33 0,0 0 14 0,0 0-5 15,0 0-25-15,0 0-41 0,-23-3-20 16,6 8-6-16,-2 7 5 0,-7 1 6 0,3 9 14 16,-9-2-2-16,6 8 6 0,-7 0-8 0,4 5-1 15,-3-1-15-15,6 1 1 0,1-2-14 16,5 0 3-16,5-6-4 0,5-3 1 0,4-5-9 16,6-17 2-16,1 23-6 0,-1-23 2 0,19 14-1 15,0-8 2-15,3 0-1 0,4-1 3 0,4-1-1 16,1-3 1-16,2 1-1 0,1-2 1 0,0 2 0 15,-1 0 1-15,-3 2-1 0,-3 2 0 0,-4 2-1 16,-5 3 4-16,-18-11-1 0,24 28-12 16,-21-11 31-16,-3 3-29 0,-6 2 28 0,-2 3-12 15,-8 2-9-15,-2 0 7 0,-6-1-8 16,-2-2 4-16,-2-1-9 0,-1-4-2 0,-1-5-12 16,1-4-10-16,6-2-19 0,0-13-15 0,23 5-37 15,-27-26-81-15,27 26-237 0,20-44-133 0,-11 1 121 16</inkml:trace>
  <inkml:trace contextRef="#ctx0" brushRef="#br0" timeOffset="72421.2937">4901 13746 1379 0,'-3'-21'339'0,"3"21"-303"0,0 0-22 0,0 0-3 16,0 0 5-16,23-19 4 0,-23 19-1 0,33-22-9 16,-11 9-2-16,5-2-8 0,6-1 1 15,6 1-4-15,6-2 4 0,0 0-6 0,6 0-3 16,-3 0-9-16,5 4-9 0,0-2-5 15,4 4-9-15,-4-4-24 0,7 9-29 0,-13-14-63 16,17 23-106-16,-24-6-197 0,-1-8-47 0,6 20 323 16</inkml:trace>
  <inkml:trace contextRef="#ctx0" brushRef="#br0" timeOffset="72624.3907">4885 14147 1256 0,'-23'35'369'0,"-19"-21"-287"16,22-2-35-16,20-12-30 0,0 0-13 16,0 0-1-16,18-16 0 0,11 0 7 0,11-4 1 15,9-7 3-15,12-4-3 0,9-7 4 16,11-1-13-16,6 2-13 0,1-2 13 0,5 3-44 16,-3-3 3-16,9 10-47 0,-14-12-51 0,13 23-68 15,-22-16-140-15,4 9-172 0,8 13 54 0,-21-14 463 16</inkml:trace>
  <inkml:trace contextRef="#ctx0" brushRef="#br0" timeOffset="72968.1447">7185 12800 1154 0,'0'0'292'0,"-26"-23"-205"0,26 23-52 15,0 0-8-15,-4-22-3 0,4 22 8 0,0 0 3 16,11-19 0-16,-11 19-3 0,0 0-5 0,0 0-1 16,0 0-5-16,0 0-2 0,20 23 2 0,-13-3 1 15,0 7-9-15,1 8 7 0,-2 7-18 0,-3 10 7 16,-3 8-11-16,-2 6 10 15,-4 9-13-15,-3 4-1 0,-3 4 12 0,-1 4-14 16,-3-1 15-16,0-4 1 0,5-5-14 0,3-8 10 16,4-8-21-16,5-8 1 0,7-4-27 0,1-12-3 15,12 0-12-15,-4-17-50 0,16 6-10 0,-15-25-85 16,24 14-98-16,-12-13-200 0,-2-18 13 0,14 14 449 16</inkml:trace>
  <inkml:trace contextRef="#ctx0" brushRef="#br0" timeOffset="73233.8527">6652 12723 1854 0,'-22'0'47'0,"22"0"-17"0,-21-4-15 0,21 4-12 16,0 0-2-16,0 0 0 0,0 0 0 0,0 0 1 15,0 0-1-15,0 0-1 0,27 5 1 0,-3-3-1 16,9-1-1-16,10 1 1 0,9-1-1 0,10-1-2 16,10-1-2-16,7-1-8 0,5 0-11 0,6 3-11 15,-5-3-13-15,5 7-7 0,-5-5-13 16,6 11-21-16,-13-9-23 0,9 16-44 0,-24-13-34 16,11 19-86-16,-13 0-185 0,-17-12 43 15,8 23 418-15</inkml:trace>
  <inkml:trace contextRef="#ctx0" brushRef="#br0" timeOffset="73452.6161">6516 14066 1913 0,'-19'11'49'0,"19"-11"-24"0,0 0-19 0,20 4-9 16,18-9 6-16,15-5 4 0,14-6 2 0,11-4-4 15,7-4-1-15,6-2 1 16,3 0-30-16,2-1 14 0,4 2-38 0,-5-3-2 16,4 5-21-16,-3-9-44 0,11 19-84 0,-22-22-177 15,12 12-192-15,1 7 29 0,-16-13 528 0</inkml:trace>
  <inkml:trace contextRef="#ctx0" brushRef="#br0" timeOffset="73999.4804">8822 12738 1803 0,'0'0'49'0,"-21"3"-21"0,21-3-17 0,0 0-14 15,0 0-2-15,0 0 3 0,0 0 0 0,0 0 4 16,30 8 3-16,-9-4-1 0,7-3 3 16,8-3 3-16,11-3-2 0,9-1 0 15,6-3 0-15,9-2-21 0,7 0 15 0,4 1-13 16,5 0 23-16,1 4-8 0,-3 2 9 0,1 3-13 15,-4 3-11-15,-3 2 11 0,-5 3-12 0,-8 2 28 16,-7 2-16-16,-10 3 15 0,-10 3-13 0,-13 2-4 16,-8 3 6-16,-11 4-6 0,-10 3 7 0,-9 5-8 15,-10 2 6-15,-8 4-7 0,-8 3 7 16,-8 2-6-16,-9 0 9 0,-6 1-9 0,-4 1 9 16,-7 1-8-16,-1 3-4 0,-1-1 24 0,1-1-16 15,2-2 22-15,6-1-5 0,4-1-11 0,5 0 6 16,6-4-8-16,5 0 0 0,9-2-6 0,4-7 0 15,9-1 0-15,6-7 0 0,10-5 0 16,8-2 0-16,-1-17 0 0,28 24 0 16,1-15 0-16,9-6 0 0,13-5 0 0,13-9 0 15,15-7 0-15,15-6 0 0,10-6 0 0,7-4 0 16,13-4 0-16,0-2 0 0,-1 0-10 0,-3-1-19 16,-8 5-5-16,-7-3-17 0,-4 9-7 0,-12-5-32 15,2 16-46-15,-24-23-128 0,2 17-332 0,-8 3 20 16,-19-5 374-16</inkml:trace>
  <inkml:trace contextRef="#ctx0" brushRef="#br0" timeOffset="74249.4959">9196 13262 1564 0,'-34'-13'360'16,"34"13"-317"-16,0 0-21 0,0 0-11 0,29-26 3 16,5 11 1-16,10-6 3 0,13-1-18 0,10-2 0 15,10 0 0-15,7-2 0 0,4 1 0 0,8-4 0 16,5 1 0-16,0 0 0 0,-1 1-2 0,1 6-46 16,-7-3-36-16,8 14-60 15,-21-19-161-15,13 17-340 0,-2 4 40 0,-11-7 392 16</inkml:trace>
  <inkml:trace contextRef="#ctx0" brushRef="#br0" timeOffset="75467.988">6159 14306 1380 0,'-23'-3'77'15,"-13"-8"-22"-15,5 8-3 0,-10-7 2 0,6 10-6 16,-7-1-8-16,4 6-12 0,-5 2-9 0,2 7-2 16,-3 5-8-16,-1 2 4 0,0 7-2 0,0 6 9 15,1 6-4-15,2 8 10 0,1 6 5 16,4 6-21-16,4 2 14 0,5 2-23 0,5-1-2 15,8 1 5-15,8-3-10 0,7 0 8 16,7-1-9-16,8-4 7 0,7-2-4 0,2-3-30 16,9-1 3-16,0-8-34 0,9 3-13 0,-4-15-18 15,19 10-54-15,-14-27-69 0,24 10-183 0,-5-7-104 16,-9-20 169-16</inkml:trace>
  <inkml:trace contextRef="#ctx0" brushRef="#br0" timeOffset="75976.662">6150 14317 1510 0,'0'0'68'0,"0"0"-48"16,0 0-11-16,0 0-1 0,0 0 10 0,-8 21 5 15,6 1 9-15,-5 3 0 0,2 11 4 0,-5 0-11 16,4 6 0-16,-4 4 7 0,3 4-23 0,-4 0 18 16,4 4-16-16,-2-2-1 0,3 1 6 0,1-1-11 15,0 0 4-15,3-4-7 0,1-3 7 0,1-7-6 16,0-3 2-16,1-5-7 0,3-6 7 16,-1-2-9-16,-3-22 9 0,12 25-4 0,-12-25-3 15,0 0 1-15,20 13-4 0,-20-13 3 0,0 0 1 16,0 0 0-16,18-10 3 0,-18 10-1 15,11-21-1-15,-11 21 3 0,13-34-5 0,-6 14 6 16,0-3-6-16,0 1 5 0,0-1-6 0,1 4 3 16,-1-1-4-16,0 3 3 0,-7 17-6 15,20-29 4-15,-20 29-2 0,23-18 1 0,-23 18-2 16,27-6 0-16,-27 6 0 0,31 4-2 0,-14 1 3 16,2 2-2-16,0 1 3 0,2 4-1 0,-3 2 4 15,0 0-3-15,-18-14 4 0,27 30-3 0,-16-13 5 16,-4 0-4-16,-2 1 6 0,-5-18-1 0,-1 34 6 15,-5-16 1-15,-3 1 4 0,-7 0-4 0,-3-1-16 16,-7 1 21-16,-3 0-30 16,-2-4 26-16,-3 0-16 0,1-2-7 0,-3-2 0 15,2-1-12-15,-1-7-17 0,6 6-26 0,-3-13-31 16,32 4-47-16,-42-2-52 0,42 2-155 0,0 0-156 16,0 0 51-16,0 0 457 0</inkml:trace>
  <inkml:trace contextRef="#ctx0" brushRef="#br0" timeOffset="76526.3536">6618 15008 804 0,'0'0'308'16,"0"0"-17"-16,-24-11-190 0,24 11-27 0,0 0-12 15,-22 2-12-15,22-2-10 0,-19 0-9 0,19 0-6 16,-19 3-2-16,19-3-6 0,0 0-4 15,-22 10-3-15,22-10-1 0,-11 18-2 0,11-18 2 16,-6 30-3-16,5-10 3 0,1 3-2 0,1 0 3 16,1 0-4-16,2 0-12 0,2-3 19 0,3-1-26 15,-9-19 27-15,22 32-12 0,-22-32-1 0,28 18 4 16,-28-18-4-16,34 9 2 0,-14-9 4 16,3-7-2-16,2-3 3 0,3-7 0 0,2-5-10 15,2-4 18-15,2-5-21 0,0-3 19 16,-3-3-11-16,1 0-2 0,-3 2 3 0,-2 3-7 15,-4 1 5-15,-2 2-11 0,-5 4 5 0,-4 2-7 16,-1 6 0-16,-11 17-2 0,9-22 4 0,-9 22 2 16,0 0 7-16,0 0-1 0,0 0-3 0,-18 31 2 15,6-8-7-15,-1 8 11 0,-1 9-5 0,-2 6 9 16,1 7-9-16,-2 5-4 0,0 6 20 16,1 5-17-16,1 3 19 0,3 2-8 0,2 3-14 15,1-5 12-15,3-3-16 0,-2-5 15 16,5-7-10-16,-1-7-5 0,3-10 23 0,1-8-21 15,1-8 25-15,1-4-8 0,-2-20 1 0,2 17 6 16,-2-17 1-16,0 0 2 0,0 0-4 0,0 0-4 16,-7-17-4-16,7 17-5 0,-14-38-13 0,2 7 23 15,1-8-21-15,1-6 20 0,0-3-4 16,5-2-11-16,2 1 6 0,0-2-9 0,5 0 5 16,-2-1-12-16,4-1 7 0,3-3-15 0,2 2-11 15,3 0 15-15,4 5-32 0,-1 3 11 0,7 11-34 16,-8-5-34-16,16 22-43 0,-18-15-74 0,24 24-111 15,-5 0-181-15,-10-6 103 0,22 21 414 0</inkml:trace>
  <inkml:trace contextRef="#ctx0" brushRef="#br0" timeOffset="77057.6567">8003 14909 385 0,'0'0'73'0,"20"-26"-4"15,-20 26 19-15,25-30 13 0,-25 30-8 0,20-25 7 16,-20 25 4-16,7-17 26 0,-7 17 6 15,0 0-10-15,0 0-22 0,-17-5-33 0,17 5-17 16,-29 10-14-16,10-2 0 0,-5 2-8 0,1 5 0 16,-5 0-2-16,2 6-1 0,-2 1-5 0,2 2 2 15,-2 2-6-15,3 2 0 0,2 0-7 0,3 2 3 16,0-1-8-16,6 2 7 0,0-4-6 16,4-1-14-16,4-7 10 0,6-19-16 0,3 28 22 0,-3-28-11 15,19 11 9-15,-19-11-11 16,38-6-10-16,-12-6 27 0,5-10-23 0,6-8 22 15,2-8-9-15,3-8-10 0,1-3 11 0,2-6-6 16,-2-2 9-16,1 1-7 0,-4 0 7 0,-2 0-11 16,-3 4 8-16,-3 2-10 0,-5 4-3 0,-5 3 18 15,-4 6-18-15,-5 3 18 0,-4 6-8 0,-3 6-5 16,-6 22 5-16,0-21-1 0,0 21 0 16,0 0-1-16,0 0-1 0,-20 16 0 0,11 6 0 15,-2 7 0-15,-3 11-1 0,0 5-9 0,0 5 11 16,-2 3-17-16,1 4 15 0,-1-1-4 0,4 1-12 15,0-4 4-15,5-3-16 0,4-10-4 0,8 0-30 16,-3-15-36-16,16 10-54 0,-18-35-84 0,36 25-304 16,-14-6-13-16,-22-19 279 0</inkml:trace>
  <inkml:trace contextRef="#ctx0" brushRef="#br0" timeOffset="77432.684">8375 14837 1153 0,'0'0'301'0,"0"0"-166"0,0 0-100 16,0 0-17-16,0 0-5 0,0 0-1 15,22 7 6-15,-22-7 3 0,27-5 3 0,-8 1-1 16,1-3 1-16,3 0-3 0,0-2 0 0,1 2-5 16,2-1-2-16,1 0-1 0,-3 0 0 15,1 1-2-15,-4-2-1 0,0 1-6 0,-21 8-4 16,27-17 0-16,-27 17 2 0,0 0-1 0,14-18 4 15,-14 18 1-15,0 0 5 0,0 0-2 16,-8-22 1-16,8 22-5 0,0 0-4 0,-28-15-3 16,28 15 0-16,-30-2 1 0,12 1 1 0,0 2 1 15,-1 3 0-15,-1 0 0 0,2 5 0 0,0 2 1 16,1 3 2-16,17-14 2 0,-31 34-1 0,19-14 2 16,3 0-4-16,2 2 3 0,4 2-7 0,3 0 4 15,1 2-6-15,2-2 5 0,5 0-6 0,3-2 0 16,6-3-8-16,3-1-2 15,8-4-9-15,5-5-5 0,10-2-13 0,4-11-16 16,13 1-29-16,-4-16-42 0,23 12-89 0,-20-25-166 16,17 3-155-16,4 5 91 0,-13-21 447 0</inkml:trace>
  <inkml:trace contextRef="#ctx0" brushRef="#br0" timeOffset="77745.1944">9481 14321 1178 0,'-23'10'267'16,"-7"-15"-172"-16,30 5-76 0,0 0-12 0,0 0-1 15,-3-24 1-15,3 24 1 0,11-19 5 0,-11 19 0 16,13-17 4-16,-13 17-1 0,0 0 6 16,13-17 9-16,-13 17 8 0,0 0 3 0,0 0-3 15,0 0-10-15,-20-17-9 0,20 17 2 0,-29 0-7 16,9 3-2-16,-4 5 0 0,-3 3-4 0,-1 2-3 15,-2 4 4-15,-1 5-6 0,3 2 1 0,0 2-1 16,4 3 4-16,1 3-3 0,2 1-1 0,3-1-5 16,0 2-9-16,2 2 20 0,1 3-19 0,3 2 20 15,0 4-5-15,3-2-7 0,1 1 9 16,2 1-11-16,2-1 6 0,3 0-15 16,2-4-3-16,5-4-23 0,-2-9-25 0,12 2-40 15,-16-29-27-15,36 41-108 0,-36-41-165 0,32 4-135 16,-5 0 79-16,-27-4 459 0</inkml:trace>
  <inkml:trace contextRef="#ctx0" brushRef="#br0" timeOffset="77979.5903">9087 14671 1703 0,'0'0'85'15,"0"0"-40"-15,0 0-9 0,0 0-14 0,0 0-8 16,0 0-4-16,0 0 1 0,0 0 1 15,0 0 2-15,29 16-5 0,-11-15-2 16,4 0-2-16,0-1-3 0,2-1-1 0,3-2-5 16,0 1-4-16,2-3-9 0,1 3-3 0,-2-3-10 15,3 2-8-15,-6-4-12 0,7 6-15 0,-8-11-30 16,10 14-47-16,-16-20-63 0,18 22-108 0,-14-8-189 16,-5-8 25-16,11 18 468 0</inkml:trace>
  <inkml:trace contextRef="#ctx0" brushRef="#br0" timeOffset="78120.2027">9629 14626 1244 0,'-26'6'189'16,"26"-6"-71"-16,-12 22-35 0,12-22-17 16,-12 28-29-16,7-8-9 0,-2 1-17 0,2 4 1 15,0 2-7-15,0 1 4 0,2 2-9 0,-1 3 5 16,3-2-12-16,-2-1 5 0,5-2-24 0,-1-6-17 16,6 2-21-16,-7-24-31 0,20 35-102 0,-20-35-124 15,0 0-210-15,25 15 11 0,-25-15 520 16</inkml:trace>
  <inkml:trace contextRef="#ctx0" brushRef="#br0" timeOffset="78604.5677">9762 14341 1328 0,'-8'32'414'0,"8"-32"-356"0,-18 16-32 0,18-16-14 16,0 0-3-16,-2 19-10 0,2-19-3 0,0 0-10 15,13 19-8-15,-13-19-14 0,19 9-10 0,-19-9-12 16,27 11-9-16,-9-2-9 0,-18-9-7 0,30 12-15 16,-30-12-8-16,26 17-4 0,-26-17 3 0,22 24 38 15,-22-24 15-15,14 26 43 0,-9-9 39 16,-5-17 50-16,8 33 20 0,-8-33 45 0,0 33-22 16,0-33-3-16,-8 31-19 0,8-31-23 0,-10 32-6 15,10-32-18-15,-14 32-1 0,6-15-15 0,2 1-6 16,-1 2-9-16,-2-1-2 0,2-1-6 15,-1 1 1-15,2 0-9 0,6-19 2 0,-8 29-6 16,8-29 0-16,-1 19-1 0,1-19-3 0,0 0-1 16,0 0-2-16,19 6-5 0,-19-6 2 15,20-16 5-15,-20 16-2 0,31-37 6 0,-11 11-1 16,0-3 3-16,2-1-4 0,-1 0 8 0,0 1-7 16,-1-1 7-16,0 3-2 0,-3 0-9 0,-2 6 10 15,0 3-10-15,-15 18 21 0,23-26-11 0,-23 26 10 16,0 0-12-16,0 0 0 0,0 0 0 0,0 0-13 15,0 0 15-15,15 21-13 0,-15-3 20 16,-3 4-7-16,0 3 5 0,-1 3-7 0,-1 2-4 16,2 0-2-16,0 1-6 0,2-4 0 15,2 2-9-15,4-3 1 0,5-2-18 0,-1-5-8 16,11 2-24-16,-20-21-28 0,45 29-50 0,-45-29-86 16,52 2-219-16,-21 3-92 0,-10-13 214 0</inkml:trace>
  <inkml:trace contextRef="#ctx0" brushRef="#br0" timeOffset="78792.0766">10536 14596 1352 0,'-18'-1'240'0,"18"1"-129"0,0 0-49 16,0 0-20-16,-17 23-21 0,17-23-2 16,-9 30-5-16,5-10 6 0,1 2-8 0,0 2 0 15,-1 3-8-15,1 1 0 0,-1 2-3 16,0 0 6-16,-1-1-8 0,1 0 4 0,2-3-7 15,2-4-1-15,2-3-24 0,-2-19-16 0,11 26-14 16,-11-26-29-16,20 11-47 0,-20-11-82 0,23-17-228 16,-23 17-105-16,21-30 205 0</inkml:trace>
  <inkml:trace contextRef="#ctx0" brushRef="#br0" timeOffset="78932.7073">10586 14174 1165 0,'-42'1'282'0,"20"-8"-211"16,22 7-31-16,-23 0-31 0,23 0-47 0,0 0-32 16,0 0-101-16,0-23-374 0,0 23 39 0,17-12 270 15</inkml:trace>
  <inkml:trace contextRef="#ctx0" brushRef="#br0" timeOffset="79167.0574">10869 13998 1497 0,'-19'17'142'16,"19"-17"-44"-16,-12 25-29 0,9-8-12 15,3-17-19-15,-4 37-5 0,4-13-12 0,1 3 0 16,2 3-10-16,2 3-1 0,0 4-9 0,2 4 4 16,-2 3-8-16,0 2 9 0,-1 3-9 0,-3 0 7 15,-1 2 5-15,-2-3-22 0,-1-2 17 0,1-3-23 16,-1-1-3-16,0-6-2 0,0-2-6 0,0-4-4 15,1-3-15-15,-1-9-29 0,9 8-40 16,-6-26-58-16,11 23-192 0,-11-23-186 0,0 0 33 16,24 11 508-16</inkml:trace>
  <inkml:trace contextRef="#ctx0" brushRef="#br0" timeOffset="79495.2111">10722 14453 1676 0,'-22'9'92'16,"22"-9"-49"-16,0 0-19 0,0 0-3 0,0 0-5 16,7 19 2-16,-7-19 4 0,23 2 0 0,-23-2 0 15,36-3-5-15,-14-2-2 0,4 0-4 0,0-2 1 16,0 0-4-16,1-1 2 0,1 2-5 0,0-1 0 16,1 2-3-16,-1 0 0 0,-2 2 0 15,-1 2 0-15,-3-1-2 0,-3 4 0 0,-19-2 0 16,27 7 0-16,-27-7 0 0,17 13 0 15,-17-13 0-15,10 22 0 0,-10-22 0 0,4 33 0 16,-5-14 0-16,-2 1 0 0,-3 3 0 0,-1-1 0 16,3 1 0-16,-1 3 0 0,-1-3-5 0,1 1-4 15,-3-3 1-15,5 1-3 0,-1-4-5 0,2 1-11 16,2-19-7-16,-3 27-18 0,3-27-25 16,6 20-61-16,-6-20-130 0,0 0-345 0,0 0 39 15,6-28 360-15</inkml:trace>
  <inkml:trace contextRef="#ctx0" brushRef="#br0" timeOffset="79655.7414">11205 14158 1249 0,'0'0'386'0,"0"0"-227"0,-29-7-95 0,29 7-25 0,-23 7-18 16,23-7-13-16,0 0-15 0,-17 9-12 0,17-9-21 15,0 0-9-15,0 0-36 0,0 0-39 0,31 20-34 16,-31-20-40-16,38 4-43 0,-21-8-52 0,0-1-155 15,23 19 185-15,-23-22 263 0</inkml:trace>
  <inkml:trace contextRef="#ctx0" brushRef="#br0" timeOffset="80305.7071">11457 14410 1201 0,'0'0'312'0,"-20"13"-189"0,2-8-45 0,18-5-18 15,-18 18-17-15,18-18-10 0,-13 17-9 0,13-17-5 16,-8 19-2-16,8-19-2 0,-1 27-4 15,3-9 3-15,1 0-7 0,1 1-12 0,-1 2 23 16,2 0-29-16,-1-2 26 0,3 0-9 16,-1-2-6-16,-6-17 3 0,22 26-5 0,-22-26 2 15,26 15 1-15,-26-15-2 0,27 8 1 0,-27-8-1 16,31-8-2-16,-31 8 1 0,34-21-1 0,-13 2-3 16,-1-2 0-16,2-7-9 0,0-1-11 0,-4-3 20 15,1 0-24-15,-4 0 26 0,-2 3-5 16,-6 3-1-16,-5 0 8 0,-2 2-2 0,-2 2 4 15,-4 1-4-15,-2-1 4 0,-1 4-3 0,9 18 7 16,-21-26 1-16,21 26 6 0,-19-9 3 0,19 9 1 16,-19 3-3-16,19-3-2 0,-19 15 0 0,19-15-3 15,-15 25 2-15,15-25-2 0,-8 28 0 16,8-28-5-16,0 24 0 0,0-24-2 0,8 18 1 16,-8-18 0-16,20 12 3 0,-20-12 1 15,28 6 3-15,-12-6 2 0,3 0 0 0,4-2 3 16,3 0-1-16,-1-2 0 0,2 0-3 0,-3 2-9 15,-1-1 0-15,-4 3 0 0,-19 0 0 0,26 2 0 16,-26-2 0-16,0 0 0 0,17 11 0 0,-17-11 0 16,0 0 0-16,3 27 0 0,-3-27 0 0,-9 31 0 15,3-15 0-15,-1 3 0 0,-3 0 0 16,0 2 0-16,1-1 0 0,-1-1 0 0,1 0-5 16,1-2 10-16,8-17-5 0,-12 24 0 0,12-24 0 15,0 0 0-15,0 0-2 0,0 0-1 0,0 0-1 16,0 0 1-16,0 0 1 0,22-18-9 15,-8-2 22-15,5-5-19 0,-1-3 19 0,2 0-7 16,2 0-3-16,0 2 5 0,0 2-6 0,-1 3 0 16,-3 3 0-16,-18 18 0 0,28-26 0 15,-28 26 0-15,0 0 0 0,19-10 0 0,-19 10 0 16,0 0 0-16,0 0 0 0,3 27 0 0,-6-6 0 16,0 4 0-16,-4 4 0 0,-1 3 0 0,2 0 0 15,1 1 0-15,0-1-12 0,4-2-5 0,0-5-16 16,6 2-18-16,0-10-18 0,9 6-37 0,-14-23-59 15,34 29-143-15,-34-29-277 0,31 12 22 16,-2-2 426-16</inkml:trace>
  <inkml:trace contextRef="#ctx0" brushRef="#br0" timeOffset="80621.1072">12236 13511 1639 0,'0'0'44'16,"0"0"-4"-16,26 21 8 0,-8-8 5 0,-18-13-6 15,38 27-3-15,-14-11-10 0,4 7-1 0,3 3-17 16,5 2-4-16,-1 2-8 0,3 3 1 15,-3 3-4-15,-3 4 3 0,-3 5-6 0,-5 3-7 16,-4 6 17-16,-4 3-15 0,-8 4 16 0,-4 0-4 16,-4 2-9-16,-7 1 9 0,-6 0-11 0,-4-1 11 15,-3 3-13-15,-6-5-4 0,-1 0 10 0,-2-3-18 16,1-5 8-16,-2-7-14 0,3-1-20 16,-3-13-17-16,8 7-40 0,-10-21-72 15,22 12-295-15,-11-7-127 0,-3-11 104 0</inkml:trace>
  <inkml:trace contextRef="#ctx0" brushRef="#br0" timeOffset="84287.1852">19885 8115 1443 0,'-24'14'180'15,"-2"-14"-131"-15,9 4-25 0,17-4-6 0,0 0-16 16,0 0-3-16,0 0-2 0,0 0 7 16,3-17 7-16,-3 17 8 0,34-18-1 0,-8 5-2 15,6-1-5-15,8-1-3 0,6-4-6 0,6 0 5 16,5 2-7-16,2-1 6 0,4 2-5 0,-3 1 1 16,-2 1-2-16,-3 6 0 0,-5 3 0 0,-7 3 1 15,-4 4 0-15,-10 4-2 0,-7 5 0 0,-22-11 1 16,21 35 3-16,-22-8-3 0,-7 4 5 15,-10 9-10-15,-7 5 7 0,-12 4-8 0,-5 7-2 16,-9 2 22-16,-4 5-17 0,-6 2 23 16,0 3 0-16,-2 1-9 0,5 3 18 0,0-3-12 15,6-2 14-15,2-5-16 0,7-4-5 0,6-6 13 16,7-6-25-16,9-8 20 0,6-8-14 0,10-7-7 16,5-23 1-16,15 26-5 0,7-20 2 0,11-6 1 15,9-7-3-15,12-7-2 0,5-7-13 16,10-4-16-16,1-12-33 0,13 10-65 0,-16-24-104 15,18 19-339-15,-16-3 19 0,-7-4 229 0</inkml:trace>
  <inkml:trace contextRef="#ctx0" brushRef="#br0" timeOffset="84510.9739">19934 8481 1734 0,'0'0'242'0,"0"0"-231"0,0 0-9 0,19 16-4 16,6-16 2-16,9-2 1 0,6-6 0 16,4 0-1-16,1-2-2 0,5-2-5 0,4-1-13 15,3 1-10-15,-3-5-24 0,10 8-39 0,-13-15-93 16,22 14-325-16,-16-6-49 0,4-1 35 0</inkml:trace>
  <inkml:trace contextRef="#ctx0" brushRef="#br0" timeOffset="85186.5331">20871 8455 1754 0,'0'0'42'0,"0"0"-21"0,0 0-20 0,0 0-7 16,0 0 2-16,17-14 8 0,6 4 0 0,6-5 2 15,5-4-6-15,9-3 3 0,2-2-16 0,5-2-28 16,-2-2 9-16,7 10-63 0,-14-9-13 0,12 23-94 16,-25-17-179-16,4 12-108 0,0 9 26 15,-32 0 463-15</inkml:trace>
  <inkml:trace contextRef="#ctx0" brushRef="#br0" timeOffset="85365.9114">20652 8844 1836 0,'0'0'34'0,"0"0"-36"16,19 10-2-16,12-16 4 0,11-9-1 15,9-5-1-15,10-6 6 0,5-4-9 0,8-1-12 0,2-7-47 16,12 8-27-16,-9-17-64 0,21 23-95 0,-15-13-277 16,2 1 12-16,1 11 275 0</inkml:trace>
  <inkml:trace contextRef="#ctx0" brushRef="#br0" timeOffset="85866.9281">22276 7329 1264 0,'19'-17'99'0,"-19"17"-65"0,0 0 2 0,0 0 5 15,0 0 5-15,0 0 6 0,0 0-9 0,0 0-16 16,0 0-7-16,0 0-6 0,-12 36 5 0,7-8 0 16,3 6 10-16,-3 3-14 0,3 7 3 0,0 2-11 15,2 1 3-15,2 3 13 0,1-1-21 16,2 1 20-16,0 1-21 0,-1-4 1 0,3-3 8 16,0-4-10-16,3-3 8 0,1-7-9 15,1-5 6-15,3-5-5 0,-15-20 1 0,33 19 1 16,-16-17 3-16,0-5 7 0,3-6 3 0,-2-6 9 15,2-7-3-15,-2-8 1 0,2-7-4 0,-1-9-6 16,3-3-12-16,-1-4 8 0,0-4-6 0,-1 2-11 16,-3 2 18-16,-3 2-16 0,0 2 4 15,-1 1 2-15,-2 1-10 0,0 4-1 0,-4 2-19 16,3 8-7-16,-4 0-26 0,7 15-23 0,-8-7-46 16,17 27-126-16,-22-2-290 0,27-5 12 0,-27 5 263 15</inkml:trace>
  <inkml:trace contextRef="#ctx0" brushRef="#br0" timeOffset="86241.9497">23240 7738 1564 0,'0'0'71'0,"-41"-15"-20"0,19 11-5 0,-4-2-1 16,5 6-2-16,0-1-14 0,1 5-2 0,1 1-9 16,0 3-1-16,2 4-5 0,17-12 3 0,-28 30-7 15,20-13 4-15,8-17-6 0,-6 29 0 16,6-29-3-16,8 27-2 0,-8-27 0 0,23 22 1 16,-6-15-4-16,4 0 3 0,5-1-4 0,2-2 5 15,3-2 1-15,3 0 2 0,0-2-2 16,2 0-5-16,-4 1 2 0,-4 1-2 0,-3 2 2 15,-25-4 3-15,25 14-3 0,-25-14 3 0,8 27-3 16,-11-7 1-16,-4 6-2 0,-5 3 3 0,-7 2-9 16,-5 2 4-16,-6 1-8 0,-4-1 3 0,-4 0-9 15,0-1 2-15,5-3-13 0,1-6-25 0,9 3-3 16,-5-12-68-16,20 12-77 0,-19-17-235 16,27-9-132-16,0 0 106 0,-20 1 462 15</inkml:trace>
  <inkml:trace contextRef="#ctx0" brushRef="#br0" timeOffset="86570.1283">21793 8628 1729 0,'0'0'75'0,"0"0"-62"0,20 11-16 16,0-11 3-16,14 1 7 0,12-9 9 0,12-4 3 16,12-5 2-16,10-3-2 0,6-5-4 0,6-2-10 15,7-2 3-15,5 0-10 0,2 1 4 0,2 0-5 16,-5 3 0-16,-2 1-4 0,1-1 6 0,-6 5-5 15,-2 2-12-15,-5 0 12 0,-5 9-51 16,-13-5 3-16,0 14-64 0,-24-11-69 0,8 22-279 16,-23 0-80-16,-32-11 95 0</inkml:trace>
  <inkml:trace contextRef="#ctx0" brushRef="#br0" timeOffset="86851.3834">22614 8902 1571 0,'19'-16'60'0,"-14"-2"-35"16,-5 18-16-16,16-26-1 0,-16 26 0 15,0 0 11-15,0 0 1 0,0 0 0 16,0 0 0-16,0 0-13 0,5 31-4 0,-9-8 16 15,0 6-28-15,-1 6 30 0,2 4-24 0,-2 3 4 16,0 3 7-16,3 2-12 0,-1 3 9 0,3-2-11 16,0 0 10-16,4-3-16 0,-2-5-3 0,6 1-21 15,-5-7-3-15,9 2-37 0,-9-16-38 0,16 14-128 16,-5-17-304-16,-14-17 24 0,20 26 319 16</inkml:trace>
  <inkml:trace contextRef="#ctx0" brushRef="#br0" timeOffset="87101.3918">22285 8870 1931 0,'0'0'53'16,"-25"-5"-25"-16,25 5-17 0,0 0-10 0,0 0-2 15,0 0 5-15,28-26-1 0,-4 14 5 0,5-2-4 16,10-2 1-16,6 0-5 0,5 1 0 0,3-1 0 15,1 5 0-15,3 1-1 0,-1 5-10 0,1 3-2 16,-1 3-9-16,-4 0-6 0,-2 7-17 16,-8-4-11-16,-1 10-2 0,-8-3-11 0,3 15-68 15,-36-26-103-15,47 44-113 0,-33-19-209 16,-11-4 111-16,6 14 451 0</inkml:trace>
  <inkml:trace contextRef="#ctx0" brushRef="#br0" timeOffset="87288.8652">22142 9598 1971 0,'0'0'51'15,"-20"18"-36"-15,20-18-15 0,27 6-1 0,2-6 3 16,10-5 5-16,10-7-5 0,9-5-2 0,13-5 0 16,9-6 0-16,11-3 0 0,6-4 0 15,3 0-16-15,-3-2-20 0,1 7-15 0,-12-2-41 16,8 10 7-16,-9-7-16 0,10 17-36 15,-17-15-55-15,14 25-129 0,-17-6-201 0,-10-3 52 16,4 22 447-16</inkml:trace>
  <inkml:trace contextRef="#ctx0" brushRef="#br0" timeOffset="87429.5244">23831 9406 1575 0,'-1'17'197'0,"-26"-12"-118"0,27-5-25 15,-30 10-13-15,30-10-15 0,0 0-12 0,0 0-10 16,-17-1-12-16,17 1-13 0,0 0-28 0,2-24-44 15,16 22-128-15,-17-18-408 0,16 0 30 16,3 3 230-16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0:13:40.6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3767 10076 933 0,'6'-29'310'0,"-6"29"-241"0,0 0-47 15,0 0-15-15,0 0-2 0,-17-12-3 0,17 12-2 16,-23-4-3-16,23 4-4 0,-37 1-1 15,13 4 1-15,-2 2 2 0,-4 1 6 0,0 6 9 16,-4-1 8-16,6 5 18 0,-6-3 11 0,8 6 11 16,-1-7-5-16,8 3-9 0,2-8-18 0,17-9-12 15,0 0-13-15,0 0-4 0,0 0-3 0,0 0 2 16,0 0 3-16,29 6 1 0,-3-15 3 16,3-3-4-16,8-7 5 0,4-4-5 0,3-1 5 15,3 0-5-15,-2-1 5 0,0 2-5 16,-3 1 3-16,-5 3-3 0,-6 3 3 0,-7 4-2 15,-24 12 3-15,22-11 0 0,-22 11 1 0,0 0-2 16,0 0-1-16,-32 16 0 0,7-4-2 0,-8 6 3 16,-6 5-4-16,-4 3 7 0,-4 5 0 0,-3 1 11 15,-1-2 1-15,5 4-5 0,0-6 28 0,9 1-26 16,5-6 23-16,11-6-20 0,21-17-12 0,0 0-6 16,0 0-4-16,0 0 1 0,0 0 2 15,35 5 2-15,-4-16 2 0,7-6-2 0,8-5-13 16,7-4 24-16,1-4-24 0,6-3 23 15,0 1-7-15,-3 1-6 0,-3 3 6 0,-4 3-4 16,-6 3 2-16,-9 5-4 0,-5 6-2 0,-10 4-2 16,-20 7 1-16,17-1 1 0,-17 1 4 0,0 0 3 15,0 0-2-15,-30 24 2 0,6-7-4 16,-7 3 3-16,-5 5-3 0,-3 1 8 0,-3-2 3 16,2-1 9-16,1-3 0 0,7-5 1 0,7-5-9 15,8-4-3-15,17-6-4 0,0 0-4 0,0 0 0 16,0 0-2-16,0 0 2 0,5-30-1 0,10 8 5 15,4-4-5-15,5-5 5 0,4-3-5 0,3 1 6 16,0 0-6-16,-1 0 4 0,-4 4-6 0,-4 5 4 16,-5 5-5-16,-17 19 5 15,18-18 1-15,-18 18 4 0,0 0-1 0,0 0 0 16,-19 8-3-16,-3 0-3 0,-6 11 2 0,-10 5-2 16,-4 5 7-16,-4 5-3 0,-1 0 9 0,5-4-5 15,4-5 3-15,10-4-6 0,6-7 0 0,22-14-5 16,0 0-1-16,0 0-3 0,0 0 1 0,0 0 1 15,21 16 4-15,3-20 1 0,6-5-1 0,6-6 3 16,5-4-4-16,6-5 4 0,0-2-3 16,-1 2 2-16,-2 0-4 0,-6 2 1 0,-5 4-5 15,-8 3 3-15,-25 15-1 0,24-14 6 0,-24 14 0 16,0 0-1-16,0 0 0 0,-31 12-3 0,3 0 0 16,-9 7 0-16,-5 6 3 0,-8 6-3 15,-4 2 9-15,-2-1-6 0,3 1 8 0,7-4-6 16,6-4 3-16,10-6-5 0,10-7 0 15,20-12-6-15,0 0 0 0,0 0-2 0,0 0 2 16,25 0 4-16,7-9 0 0,7-9 4 0,8-4-5 16,9-7 5-16,4-2-4 0,3-1 5 0,-2-1-7 15,-3 1 7-15,-4 3-6 0,-8 4 8 0,-6 3-5 16,-13 9 4-16,-9 4 0 0,-18 9 2 0,0 0 0 16,0 0-2-16,-27 6-2 0,-3 3-7 0,-10 6 3 15,-6 7-1-15,-6 6 4 0,-3 5-1 16,-1-1 8-16,0 0-4 0,5-3 4 15,10-7-6-15,13-8-2 0,28-14-9 0,-18 8-6 16,18-8-9-16,23-8-7 0,9 0-15 0,12-12-22 16,23 3-75-16,-8-27-233 0,28 5-212 0,6-5 10 15,1-13 505-15</inkml:trace>
  <inkml:trace contextRef="#ctx0" brushRef="#br0" timeOffset="6330.3389">6048 11773 747 0,'0'0'184'0,"0"0"-125"16,0 0 1-16,0 0-5 0,0 0 2 0,0 0 14 15,0 0 0-15,0 0-16 0,-2 27-9 0,2-27-29 16,-11 25-4-16,11-25-13 0,-13 27 8 15,13-27-1-15,-11 22 8 0,11-22 5 0,0 0 0 16,0 0-4-16,0 0-4 0,0 0 4 0,0 0 11 16,0 0 12-16,20-10 4 0,-20 10 5 0,26-29-10 15,-11 8 0-15,3 1-10 0,-2-3-6 0,0 0-10 16,-2 0 2-16,-2 1-8 0,-1 2 2 0,-1-1-3 16,-3 3-1-16,-7 18-1 0,11-32 3 15,-11 32-3-15,5-25 3 0,-5 25-2 16,0-19 1-16,0 19-2 0,0 0 0 0,-2-19 0 15,2 19-1-15,0 0 1 0,0 0-1 0,0 0-1 16,0 0 0-16,0 0-2 0,0 0 0 0,0 0-1 16,0 0 0-16,0 0 0 0,0 0-3 0,0 0 2 15,0 0-1-15,0 0 3 0,0 0 3 0,0 0-1 16,20 14-2-16,-20-14 3 0,19 18-5 16,-19-18 4-16,16 28-1 0,-16-28 0 0,14 30 2 15,-14-30 0-15,10 31-3 0,-10-31 6 0,6 32-8 16,-6-32 3-16,0 28-2 0,0-28 1 15,-1 19-1-15,1-19 4 0,0 0 0 0,0 0 4 16,0 0 2-16,0 0-1 0,0 0 3 0,0 0 0 16,0 0-1-16,0 0-4 0,0-29-1 0,0 4-5 15,2-9 3-15,3-6-6 0,2-5 7 16,3-2-9-16,2-5-3 0,0-1 19 0,2-2-19 16,-1 0 17-16,1 0-3 0,-1 1-10 0,-2-4 9 15,-1 2-9-15,-2-1 10 0,-2 2-9 0,-2 3 9 16,-2-4 5-16,-2 3-19 0,-3 1 19 0,-1 1-18 15,-2 3 4-15,-1 0 9 0,-2 0-9 0,-1-3 9 16,-1 2-9-16,0 0 9 0,-1 1-9 0,3 3 9 16,-2 3-9-16,1-2-12 0,0 3 22 15,0 0-21-15,4 0 20 0,1 0-1 16,2 1-8-16,2 0 8 0,1 1-6 0,1 2 5 16,2 1-6-16,1-1 5 0,1 2-6 0,1 1 8 15,1-1-7-15,2 4 6 0,-2 1-5 0,2 1 3 16,-1 2-3-16,-2 4 4 0,0 4-4 0,-6 19-11 15,10-26 24-15,-10 26-26 0,0 0 27 16,6-20-11-16,-6 20 0 0,0 0-1 0,0 0 1 16,0 0-2-16,0 0 1 0,0 0-1 0,0 0 0 15,0 0 0-15,0 0 1 0,0 0 0 0,0 0 0 16,0 0-2-16,0 0 0 0,0 0-1 0,0 0 1 16,0 0 2-16,0 0 0 0,17-4 1 15,-17 4 0-15,23 3-1 0,-23-3 0 0,29 3 0 16,-29-3 0-16,32 5-2 0,-32-5 3 15,32 6-2-15,-14-1-12 0,1-2 12 0,2 2-11 16,1 1 27-16,2 0-15 0,3 0 17 0,3-1-15 0,6-1 0 16,3-3 0-16,3-2 1 0,6-4-4 15,4-1-14-15,5-1 14 0,4-2-13 0,3 0 25 16,2-2-10-16,0 0 10 0,3-2-11 0,2-1-1 16,-1 2 3-16,2 1-3 0,0 0 3 0,-2 3-2 15,-2 2 2-15,2 0-3 0,-2 1 2 16,-1 1-2-16,2 2-1 0,3 1 1 0,-3 0-1 15,5-1 2-15,0 2 0 0,-1-1 0 0,4 0 1 16,-2 0-1-16,6-2 1 0,4-2-1 0,1-1 0 16,8 0-1-16,-1-1 2 0,3-3-1 0,7 1 1 15,0-3-1-15,3 1 1 0,2-1-2 0,0 0 2 16,-1 0-1-16,4-2 3 0,1 1-3 16,-4 1 2-16,3-2-2 0,-4 4 1 15,-3-1-1-15,3 0 2 0,-2 1-4 0,-3 2 3 16,4 0-1-16,-2 1 1 0,-3 0 0 0,3 1 1 15,-2-1-1-15,1-2 0 0,5 1 0 0,-1-2 0 16,-1-1-2-16,4-1 4 0,0 0-3 0,2-3 3 16,3 0-2-16,-4-1 2 0,0-1-4 0,2 0 5 15,-3-1-3-15,-3 1 2 0,2 0-2 16,-5 0 0-16,-6 0-2 0,1 2-9 0,-5 1 25 16,-2 2-24-16,-1 1 24 0,-5 0-12 0,-2 2-3 15,-1-1 2-15,-4 0 0 0,-1 2 0 0,-1-1-2 16,-1 1 3-16,3 1-3 0,-2-3 4 0,-1 2-4 15,1-2 2-15,-3 0-1 0,1 1-2 16,2-4 0-16,-4 1 2 0,4 0-2 0,-7 1 3 16,-1 0-2-16,-3 1 3 0,-5 0-3 15,-5 0 1-15,-4 2-2 0,-4-1 1 0,-6 2-2 16,-4 1 2-16,-2 1 1 0,-4 2-1 0,-4 0 0 16,-4 2 0-16,-1 1 0 0,-1 1 0 0,1 0 0 15,0 1-1-15,2-1 1 0,0 0 0 0,2 0 1 16,1-1-1-16,1 0 0 0,3-1 0 0,-2 0-1 15,2 0 1-15,-1-2-1 0,-1 1 0 16,-2-1 1-16,-2 1 1 0,0 1 0 0,-1-2 2 16,1 1-3-16,-3-1 1 0,-1 1-1 0,-4 1 0 15,0-2 1-15,-18 3 1 0,28-2-1 16,-28 2-1-16,0 0 1 0,21-2-2 0,-21 2 1 16,0 0 1-16,0 0-1 0,0 0 2 0,0 0-3 15,0 0 1-15,0 0-1 0,0 0 0 0,0 0 0 16,0 0 0-16,0 0 0 0,0 0 0 15,0 0 0-15,0 0 2 0,0 0-1 0,18 14-2 16,-18-14 3-16,0 0-2 0,0 0 0 0,21 7 2 16,-21-7-1-16,0 0-1 0,0 0 2 0,0 0 0 15,0 0 0-15,0 0-1 0,0 0 2 0,0 0-2 16,0 0 1-16,0 0 0 0,0 0 0 0,0 0 1 16,0 0-2-16,0 0 2 0,0 0-3 15,0 0 3-15,0 0-1 0,0 0 0 0,0 0 0 16,0 0-2-16,0 0 1 0,0 0 0 15,0 0-2-15,0 0-3 0,0 0-5 0,0 0-4 16,0 0-2-16,0 0-3 0,0 0-2 0,0 0-1 16,0 0-2-16,-21-6 4 0,21 6 3 0,0 0 2 15,-22 1 5-15,22-1-2 0,0 0 3 0,-24 8-1 16,24-8 0-16,0 0-1 0,-23 8-2 16,23-8-1-16,0 0 2 0,0 0-3 0,-21 6-5 15,21-6-14-15,0 0 0 0,0 0-24 0,-17 3-62 16,17-3-91-16,0 0-275 0,-19 14 2 0,19-14 207 15</inkml:trace>
  <inkml:trace contextRef="#ctx0" brushRef="#br0" timeOffset="6677.9898">15517 8678 1316 0,'0'0'139'0,"0"0"-99"16,0 0-19-16,-7-19 1 0,7 19 10 0,0 0 12 15,0 0 5-15,0 0-2 0,0 0-10 0,0 0-9 16,0 0-8-16,0 0-5 0,0 0 0 16,0 0-3-16,0 0-3 0,0 0-3 15,0 0 1-15,0 0 3 0,0 0 8 0,17 22-4 16,-8-4 4-16,-2 5-7 0,2 4 2 0,-3 2-3 16,2 3 5-16,-3 1-9 0,0 1-11 0,-1 1 19 15,-2 1-19-15,-1-1 21 0,-1 0-5 0,0-4-7 16,0-4 3-16,0-2-8 0,1-4 5 0,4-4-4 15,0 0 3-15,-5-17-3 0,13 27 0 16,-13-27-1-16,15 24 1 0,-15-24 0 0,16 18 0 16,-16-18-2-16,0 0 2 0,21 15-6 0,-21-15-2 15,0 0-7-15,0 0-3 0,0 0-6 0,0 0-7 16,0 0-19-16,0 0-36 0,0 0-89 0,-7-28-279 16,7 28-118-16,-4-30 37 0,-6 3 491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0:18:17.47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1610 807 646 0,'0'0'70'15,"0"0"-21"-15,-6-20-11 0,6 20 3 0,0 0 10 16,5-17 0-16,-5 17-2 0,0 0-17 0,0 0-8 15,0-17-8-15,0 17-9 0,0 0 0 0,0 0-1 16,0 0-2-16,0 0 2 0,0 0 2 0,0 0 3 16,-2 33 7-16,1-14-2 0,2 10 1 0,-1 3-7 15,-1 4 4-15,0 4-2 0,0 0 12 16,-2 6-10-16,2 0 8 0,0 5 2 0,0 1-28 16,0 3 23-16,-1-3-25 0,-1 6 5 0,-2-3 13 15,0-2-14-15,-1-1 11 0,1-6-11 0,1-2 10 16,1-3-10-16,0-7 9 0,2-7-9 0,1-5 7 15,0-22-4-15,1 17 1 0,-1-17-3 0,0 0-3 16,0 0 6-16,1-22 1 0,-1 2 3 0,3-8-1 16,-2-11 0-16,0-3-9 0,2-8 9 0,-1-3-12 15,1-3 13-15,-3 3-13 0,0-4 17 0,-2 3 8 16,-1-3-20-16,-1-3 24 0,-1-3-22 0,2 3 5 16,-1-2 18-16,3 4-10 0,-2-4 14 15,8 10-2-15,5 5-7 0,4 7-3 0,6 8-9 16,2-5-1-16,2 5-3 0,3 1 9 0,1 2-4 15,1 7-4-15,1 3 2 0,2 3-6 0,0 5 2 16,-2 5-2-16,-1 4 0 0,-1 4-1 0,-3 4-2 16,-2 3 4-16,-4 2 0 0,-3 6-1 0,-4 3 3 15,-2 8 0-15,-6 6 0 0,-3 7 22 0,-6 2-26 16,-4 0 23-16,-6 0-21 0,-4 0-24 0,-5 1 26 16,-2-1-22-16,-2-2 20 0,3-5 7 0,-3-4-9 15,2-2 9-15,1-5-10 0,2-4-4 0,6-4-24 16,0-8-20-16,17-9-45 0,-17 5-97 0,17-5-202 15,0 0-104-15,0 0 212 0</inkml:trace>
  <inkml:trace contextRef="#ctx0" brushRef="#br0" timeOffset="390.6447">2358 1010 1315 0,'8'18'62'16,"-8"-18"-40"-16,0 0-9 0,0 0-9 0,-9 18 7 16,9-18 11-16,-4 24 4 0,0-7 0 0,2 6 1 15,-3 4-11-15,1 2-22 0,-2 1 28 16,1 3-36-16,-1-1 31 0,0-1-6 0,0 2-7 16,0-2 12-16,0-3-7 0,1-1 6 0,0-6-4 15,3-3 5-15,2-18-7 0,-3 22-1 0,3-22-5 16,0 0-4-16,0 0 0 0,0 0-1 0,0 0 1 15,0 0 3-15,0 0 7 0,20-18 6 0,-14-2 4 16,4-5-3-16,-1-9 0 0,2 0-10 0,-1-3 7 16,-1 2-8-16,-2-2-5 0,0 2 27 0,-3 1-25 15,-1 1 23-15,0 0-9 0,-2 3-11 0,-1 2 1 16,0 4-3-16,0 3 0 0,0 21-2 0,1-28 4 16,-1 28-6-16,0 0 1 0,0 0-1 0,0 0-2 15,0 0 2-15,0 0-3 0,19-7-4 16,-19 7-7-16,29 1-10 0,-6-2-13 15,-1 0-15-15,9 1-31 0,-6-7-30 0,17 8-57 16,-15-8-86-16,8 7-255 0,7 6 34 0,-16-3 390 16</inkml:trace>
  <inkml:trace contextRef="#ctx0" brushRef="#br0" timeOffset="750.0345">2746 1234 1410 0,'0'0'8'0,"0"0"-17"16,0 0-3-16,0 0 7 0,17 8 7 0,-17-8 1 15,33-1 1-15,-13-3 2 0,5 1-2 0,1-6-4 16,5 2 32-16,2-4-40 0,2-4 38 16,-1 1-35-16,0-3 1 0,-4 1 8 0,-3 1-3 15,-5-4 8-15,-3 4 1 0,-19 15 11 0,22-28 2 16,-22 28 14-16,4-19-3 0,-4 19-1 0,0 0-4 15,-23-23-10-15,23 23-7 0,-30-13-3 0,10 11-7 16,-4 4-1-16,-3 4 3 0,-3 8-6 0,-3 4 7 16,-3 7 0-16,2 6 11 0,-1 0 1 0,2 7-13 15,2-2 27-15,3 1-30 16,2 0 20-16,8-6-9 0,3-1-11 0,7-2 4 16,5-5-9-16,5-4 5 0,-2-19-7 0,19 26 2 15,-1-18 0-15,5-3 0 0,9-5-3 0,3-7-9 16,12-5-26-16,1-15-16 0,13-1-23 0,-3-15-43 15,20 2-123-15,-18-11-152 0,9-3-116 0,6 7 206 16</inkml:trace>
  <inkml:trace contextRef="#ctx0" brushRef="#br0" timeOffset="937.5505">3486 692 1511 0,'-24'23'56'0,"3"7"-48"0,2 6 5 0,3 3-18 15,-1 7 29-15,4-1 12 0,-4 1-20 16,2 0 4-16,0 2-16 0,5 0 5 0,2 2-5 16,6-2-26-16,2-3 23 0,2-1-34 0,4-2 12 15,0-7-10-15,10 4-41 0,-7-19-48 0,19 13-95 16,-28-33-59-16,36 18-232 0,1-2 104 0,-15-24 402 16</inkml:trace>
  <inkml:trace contextRef="#ctx0" brushRef="#br0" timeOffset="1125.0246">3871 1079 1346 0,'-33'13'257'0,"15"2"-236"0,1 0-21 16,1 6 7-16,0 3 8 0,0 3-34 0,-1 4 36 16,1 3-36-16,0-1 21 0,3-1 5 0,2 1-10 15,3-4 6-15,4-2-18 0,4-2 0 16,4-2-8-16,1-6-9 0,8 0-16 0,-13-17-34 15,32 19-102-15,-32-19-42 0,37-13-208 0,-9 12-28 16,-11-25 350-16</inkml:trace>
  <inkml:trace contextRef="#ctx0" brushRef="#br0" timeOffset="1265.7338">3891 839 1197 0,'0'0'117'0,"-19"8"-120"15,19-8-55-15,0 0-40 0,0 0-61 0,0 0-33 16,0 0-88-16,27 15-99 0,-27-15 235 0</inkml:trace>
  <inkml:trace contextRef="#ctx0" brushRef="#br0" timeOffset="1735.4079">4176 1052 1107 0,'-12'21'101'0,"8"7"-3"0,-9-5-5 0,10 7 11 15,-11-6-12-15,8 1-53 0,-9-2 26 0,5 1-50 16,-1-3 10-16,5 0 4 0,-1-4-15 0,7-17 1 16,-7 26-6-16,7-26 0 0,-3 17-7 15,3-17-1-15,0 0-2 0,0 0-2 0,0 0 1 16,0 0-2-16,18 13 1 0,-18-13-1 0,0 0 1 16,28-26-2-16,-28 26 6 0,28-38-3 0,-13 13 4 15,1-2 0-15,-3-2-2 0,1 3 25 0,-2-1-27 16,-1 0 23-16,-2 2-19 0,0 2-2 0,-2 0 7 15,-2 4-5-15,-5 19 4 16,9-27-5-16,-9 27-3 0,0 0 7 0,0 0-2 16,0 0 1-16,0 0 2 0,0 0-4 0,0 0 0 15,-3 26-1-15,-2-2 0 0,2 4 2 0,-5-1-2 16,3 1 5-16,1-5-7 0,2-4-20 0,5-2 26 16,-3-17-28-16,12 25 28 0,-12-25-3 0,21 13-1 15,-21-13 3-15,26-1-1 0,-9-3 3 0,3-6 2 16,2-3 4-16,1-4-8 0,1-6 23 15,2-3-25-15,1-3 22 0,-1 0-16 0,-1-2-4 16,-2 5 5-16,-4 0-5 0,-2 6 6 0,-5 3-5 16,-12 17-1-16,19-20-3 0,-19 20 3 15,0 0-2-15,0 0 1 0,0 0-2 0,0 0-4 0,0 0 3 16,3 27 0-16,-4-8 3 0,-3 10-1 0,-2 5 1 16,0 4-13-16,-2 0-19 0,2-1 6 15,0-7-38-15,6 1-2 0,-4-9-41 16,14 8-113-16,-16-4-260 0,6-26-116 0,20 32 163 15</inkml:trace>
  <inkml:trace contextRef="#ctx0" brushRef="#br0" timeOffset="2334.0834">5885 606 1285 0,'-32'1'130'0,"32"-1"-111"0,-24-2-10 16,24 2 17-16,-27 8 2 0,27-8 10 15,-37 21-8-15,14 0-9 0,-5 5 2 0,2 3 23 16,-6 4-14-16,4-1-12 0,-4 3 11 16,4 9-34-16,-1-1 25 0,5 5 9 0,1-3-15 15,6 1 10-15,3 0-17 0,7-4 5 0,7 0 2 16,6-6-27-16,5-3 25 0,7-4-27 0,5-5 9 16,7-3 7-16,5-7-5 0,5-4 2 0,4-10 1 15,3-5-1-15,4-10 5 0,0-5 0 0,2-8-8 16,-5-8 31-16,0-4-23 0,-6-5 16 15,-4-3-7-15,-4-2-17 0,-6-1 10 0,-5-1-11 16,-7 2 7-16,-6-1-15 0,-8 7-19 16,-6-2 32-16,-5 5-12 0,-8-1 7 0,-5-7-1 15,-7 7-39-15,-1 6-6 0,-5 7 1 0,1 14 13 16,-2 9 9-16,0 9 6 0,0 5-2 0,3 7-13 16,-3 4-17-16,9 5-15 0,-6 3-39 0,18-5-78 15,-8 4-88-15,4 8-163 0,22-3 11 16,-11 5 386-16</inkml:trace>
  <inkml:trace contextRef="#ctx0" brushRef="#br0" timeOffset="2527.9526">6056 993 1449 0,'0'0'166'16,"-18"17"-120"-16,18-17-17 0,0 0 1 0,0 0 6 15,-22 18-6-15,22-18-4 0,-16 18-8 0,16-18-6 16,-16 35-3-16,9-14-5 0,2 1-4 0,1-1 4 15,3 0-13-15,1-2-19 0,5 1 2 0,-5-20-44 16,23 33 13-16,-23-33-36 0,44 23-65 0,-44-23-52 16,57 0-175-16,-19 5-98 0,-10-12 144 0,20 13 339 15</inkml:trace>
  <inkml:trace contextRef="#ctx0" brushRef="#br0" timeOffset="2840.7157">6438 1052 1609 0,'0'0'42'0,"-28"15"-19"0,28-15 5 0,-21 23 9 16,21-23 2-16,-23 29 0 0,11-12-12 15,2 0-3-15,2 1-10 0,8-18-5 0,-5 27-2 16,5-27-19-16,4 23 28 0,-4-23-26 16,10 19 25-16,-10-19-11 0,22 15-2 0,-22-15 2 15,30 8-1-15,-13-6 6 0,1-4 0 0,1-3 0 16,1-5-11-16,3-3 6 0,0-2-7 0,0-5 26 15,0 0-17-15,-2-3 14 0,-3-2-14 16,-1 1-4-16,-2-2 3 0,-2 2-4 0,-1-1 5 16,-2 2-9-16,0 0 4 0,-4 5-4 0,-6 18 4 15,8-28-2-15,-8 28 5 0,0 0-6 0,0 0-5 16,0 0-3-16,0 0-9 0,0 0-5 0,0 0-12 16,0 0-12-16,0 0-21 0,-2 19-22 0,9 3-42 15,-7-22-79-15,5 35-206 0,2-8-125 16,-4-4 142-16</inkml:trace>
  <inkml:trace contextRef="#ctx0" brushRef="#br0" timeOffset="3013.4179">7058 1237 1361 0,'0'0'148'15,"-19"12"-124"-15,19-12-22 0,-26 27 7 16,12-10-3-16,-1 2 4 0,-1 2-15 0,2-3-15 15,5 7-46-15,9-25-66 0,-6 39-177 0,10-15-199 16,-4-24 14-16,17 35 469 0</inkml:trace>
  <inkml:trace contextRef="#ctx0" brushRef="#br0" timeOffset="3747.8357">8031 617 886 0,'-22'0'142'0,"22"0"-57"16,0 0-16-16,-16 24-2 0,16-24 3 0,-15 30-8 16,4-10-12-16,4 3 22 0,-5 2-36 15,5 6-7-15,-3 4 4 0,4 7-34 0,-2 1 29 16,3 1 5-16,-2-2-10 0,3 0 3 0,0 2-15 16,3-2 8-16,1 0-16 0,1-6-10 0,3-6 24 15,1-4-32-15,1-5 30 0,1-4-14 0,-7-17-2 16,14 20 3-16,-14-20-2 0,0 0 1 15,0 0 3-15,17 3 0 0,-17-3 6 0,6-19 1 16,-3-2-12-16,3-7 26 0,-1-7-33 0,-1-5 25 16,0-2-15-16,-1-3-6 0,0 2 12 0,-3-1-14 15,-2-1 14-15,0-4-16 0,0-5 11 0,-1-1 4 16,3-3-12-16,0-5 7 0,3 0-10 0,-2-2 3 16,4 7-1-16,2 9-1 0,3 13 6 15,4 3-12-15,1 10 17 0,-1 5 5 16,-14 18-5-16,28-17-3 0,-28 17 6 0,31-3 1 15,-13 4-2-15,1 5 14 0,2 4-18 0,-1 3 0 16,0 1-5-16,0 2 5 0,-2 2 1 0,0 2-4 16,-2 0 9-16,-4-2-2 0,-1 5-4 0,-4 0 6 15,-3-1-6-15,0 2 1 0,-4 3 6 0,-4-3-4 16,-4 1 0-16,-5 3 1 0,-6-5-7 16,-4 0 3-16,-5 1-3 0,-3-7-22 0,-3-3 19 15,-1-2-15-15,0-4 21 0,0 5-4 0,4 0-11 16,3-5-11-16,9-1-25 0,-2-10-36 0,21 3-79 15,-24-14-131-15,24 14-283 0,0 0 63 16,0 0 382-16</inkml:trace>
  <inkml:trace contextRef="#ctx0" brushRef="#br0" timeOffset="5591.7009">8992 745 1232 0,'-20'-11'133'0,"20"11"-91"15,-8-18-10-15,8 18-12 0,5-21-16 0,-5 21 27 16,0 0 8-16,11-20-2 0,-11 20-9 15,18-17-5-15,-18 17-4 0,30-22-5 0,-10 11-3 16,2 0 0-16,3 3-5 0,-1-2 3 0,3 2 1 16,-1 0-6-16,-3 1 2 0,-2 4 7 15,-3-1-4-15,-18 4 2 0,25 1-2 0,-25-1-9 16,0 0 2-16,0 0 1 0,0 0 8 0,12 23 1 16,-12-23 1-16,-7 27 1 0,0-8-3 0,-5 7-19 15,0-2 27-15,-8 7-35 0,-2 3-14 16,-3 1 28-16,-3 7-30 0,1-2 37 0,1 0 8 15,2-2-6-15,2-3 4 0,2-3-8 0,4 0 8 16,1-2-12-16,4 0 10 0,4-4-10 0,2-3 4 16,5-5-7-16,0-18 4 0,10 28-6 0,-10-28-25 15,24 19 31-15,-4-13-34 0,4-5 28 0,5-6 19 16,10-4-41-16,1-9 12 0,14-4-48 0,-5-11-47 16,17 4-77-16,-14-11-130 15,2 6-194-15,12 8 35 0,-20-8 450 0</inkml:trace>
  <inkml:trace contextRef="#ctx0" brushRef="#br0" timeOffset="5919.8407">9836 625 1192 0,'-25'18'306'0,"-1"-14"-247"0,6 2-34 0,1-1 3 15,19-5 16-15,-36 20 11 0,19-1 18 0,-2-4-45 16,0 6-26-16,-2 4 2 0,1 2-33 0,1 6 41 15,4-1 9-15,2 1-9 0,3-3 3 16,4 2-6-16,3-2 2 0,4-6-7 0,2 3 5 16,6-6-10-16,3 2 6 0,5-3-8 15,3-3 4-15,3-5-2 0,5-6 1 0,2-3 0 16,3-5 2-16,3-4-2 0,1-5 1 0,-2-4 8 16,-1-3-7-16,-2-5 9 0,-2-2-10 0,-4-3 4 15,-2-2-5-15,-2 1 3 0,-5-4-9 0,-5-1 7 16,-3-1-6-16,-8 1 6 0,-4 3 22 0,-5 7-16 15,-5-2-2-15,-3 5-12 0,-6-5-23 0,1 1-2 16,-4 4-8-16,4 3-3 0,-5 6-4 16,7 4-10-16,-3 2-19 0,22 6-37 15,-25 1-90-15,25-1-63 0,0 0-230 0,4 23 35 16,15-4 392-16</inkml:trace>
  <inkml:trace contextRef="#ctx0" brushRef="#br0" timeOffset="6372.9894">10338 618 1299 0,'0'0'322'0,"-19"-16"-263"16,19 16-41-16,0 0-6 0,-7-18 10 0,7 18 8 15,0 0 0-15,0 0-6 0,22-17-6 0,-22 17-7 16,25-6 2-16,-7 5-1 0,1 0 0 0,4 0-1 16,1 1-3-16,-1 0 1 0,1 1-4 0,3 2-4 15,0 0 7-15,-1 2-9 0,-1 2 5 0,-2 0-1 16,-3 0-7-16,-1 2 9 0,-19-9-6 0,26 22 1 16,-26-22 1-16,14 27 0 0,-14-27-1 15,1 36 2-15,-6-18-12 0,-3 3-21 0,-8 5 14 16,-5-1-11-16,-4 8 23 0,-6 2 9 0,-3-2-7 15,-1 2 9-15,-2-3-10 0,0 1 13 0,-1-3-7 16,2 2 11-16,1-2-6 0,5 0 11 16,3-3 0-16,5-4 0 0,5-4-4 0,17-19-4 15,-15 25-13-15,15-25 5 0,0 0-5 0,12 22-25 16,-12-22 33-16,35 14-32 0,-6-11 29 16,8-2 1-16,10-5-3 0,5-7 31 0,9-5-27 15,5-1 21-15,3 0-30 0,3 3-12 0,-2 3-16 16,-6-4-18-16,0 5-35 0,-15-13-90 0,16 15-219 15,-9 0-197-15,-7-1 50 0,7 15 474 0</inkml:trace>
  <inkml:trace contextRef="#ctx0" brushRef="#br1" timeOffset="25502.4795">1491 2623 964 0,'0'0'165'0,"2"-19"-40"0,-2 19-120 16,-11-21 2-16,11 21-22 0,-10-22 17 15,10 22 3-15,-10-18-2 0,10 18 1 0,-18-8-4 16,18 8-2-16,-21 0-1 0,21 0-1 0,-28 13 5 15,11-1 7-15,-2 4 15 0,-1 1 26 0,0 7-23 0,-3-3 35 16,5 6-33-16,-4-2 6 0,6 5 2 0,-2-5-16 16,5 4 1-16,-1-2-11 0,4 0 2 0,3-5-7 15,2 0 2-15,5-5-7 0,0-17 2 16,8 28-4-16,-8-28 2 0,20 21-1 0,-20-21 2 16,34 12 1-16,-13-9-1 0,3-4 1 0,3-4 0 15,2-3 1-15,2-4-2 0,-2-6 4 0,1-5-3 16,-1-3 6-16,-2-3-4 0,-1-2 5 0,-3 0-9 15,-4 0 6-15,0 1-8 0,-6 2 7 0,-2 3 12 16,-4 2-31-16,-2 3 32 0,-3 3-32 16,-2 17 15-16,0-20 4 0,0 20-2 0,0 0 3 15,0 0-3-15,0 0 0 0,-19-6-2 0,19 6-5 16,-12 18 3-16,6-1 14 0,-2 6-30 16,4 3 32-16,-1 3-32 0,2 2 9 0,1-4-3 15,6 2-17-15,-1-8-8 0,8 3-24 0,-11-24-20 16,26 35-43-16,-26-35-40 0,36 21-77 0,-15-10-212 15,-4-12 38-15,13 13 367 0</inkml:trace>
  <inkml:trace contextRef="#ctx0" brushRef="#br1" timeOffset="25857.3588">1464 2168 1022 0,'-49'32'312'0,"-3"-4"-259"0,7 12-7 16,-5 4-18-16,6 10 16 0,-3-1-7 0,7 6 8 15,-2-1-7-15,6 6-32 0,3 0 15 0,4 4-25 16,5 0 1-16,8 2 17 0,6 1-17 0,6-2 15 0,11 0-19 0,6-6 13 16,11-5 4-16,9-6-23 0,10-8 24 0,9-9-25 15,9-10 10-15,6-9 4 0,6-11-2 16,4-13 0-16,6-9 4 0,-1-12-2 15,3-7-11-15,-3-7 27 0,-5-8-24 0,-4-1 22 16,-13-5 0-16,-8 4-5 0,-14-3 14 0,-9 3-7 16,-13 2 10-16,-7 1-13 0,-10 2 7 0,-6 0-14 15,-9-1-13-15,-8 2 19 0,-9 2-32 0,-7 3 18 16,-9 2-14-16,-7 3-12 0,-2 4 10 16,-8 3 0-16,-2 6 10 0,-3 1-4 0,2 6-3 15,1-1-15-15,5 9-15 0,-2-2-15 0,14 16-24 16,-3-11-46-16,24 19-172 0,2-1-198 0,4-9 32 15,19 19 427-15</inkml:trace>
  <inkml:trace contextRef="#ctx0" brushRef="#br1" timeOffset="28268.1015">3142 2309 788 0,'21'-14'32'0,"-21"14"6"16,11-25 5-16,-11 25 13 0,13-23 6 16,-13 23 8-16,9-17 0 0,-9 17-3 0,0 0-7 15,2-18-6-15,-2 18-7 0,0 0-3 16,0 0-4-16,0 0-3 0,0 0-4 0,0 0-4 15,0 0-3-15,0 0-5 0,0 0-4 0,0 0-3 32,0 0-4-32,0 0-4 0,0 0-2 0,0 0-3 15,-17 28 3-15,6-2-2 0,-3 12 8 0,-5 8-6 16,0 8 10-16,-4 7-14 0,-3 2 11 0,-3 7 4 0,-4 3-19 0,-4 1 15 0,-2 5-16 16,-4-2-4-16,0-2 16 0,2-1-15 0,-3-6 15 15,7-8 4-15,3-5-21 0,4-11 23 0,6-9-27 16,6-7-4-16,18-28-13 0,-20 29-28 0,20-29-39 15,0 0-66-15,0 0-71 0,-6-31-290 0,17 10 62 16,-8-23 329-16</inkml:trace>
  <inkml:trace contextRef="#ctx0" brushRef="#br1" timeOffset="28486.8707">2642 2531 1677 0,'-19'11'34'0,"19"-11"-19"0,0 0-14 32,0 0-2-32,0 0 2 0,-3 18 4 0,3-18 3 0,11 17 3 0,-11-17 0 0,24 26-13 0,-24-26 30 15,36 31-32-15,-10-13 28 0,3 4-18 0,6 0-6 16,0 2 2-16,1 1-5 0,0 2 6 16,2 4-17-16,-3 1-1 0,0 6-17 0,-6-2-10 31,3 8-26-31,-11-10-25 0,10 13-61 0,-17-21-46 15,21 14-125-15,-7-9-164 0,-6-20 106 0,18 13 383 0</inkml:trace>
  <inkml:trace contextRef="#ctx0" brushRef="#br1" timeOffset="28893.1202">3717 2986 1219 0,'-19'-19'61'0,"19"19"-23"0,-19-10 3 0,19 10 9 16,-22-6 13-16,22 6 1 0,-25 0-8 0,25 0-9 16,-28 10-11-16,28-10-2 0,-35 18-3 15,16-4 2-15,-2 1-2 0,1 4 0 16,1 0-7-16,2 3 0 0,0-1-10 0,5-1-2 16,1-2-8-16,11-18-1 0,-9 27-6 0,9-27 1 15,4 21-3-15,-4-21 1 0,21 18-6 0,-4-13-3 16,6-2-10-16,1-6-11 0,10 0-18 0,-1-9-20 15,12 5-33-15,-11-17-67 0,18 20-115 0,-5-9-257 16,-10-5 59-16,8 14 381 0</inkml:trace>
  <inkml:trace contextRef="#ctx0" brushRef="#br1" timeOffset="29111.8688">4199 2737 1711 0,'0'0'41'0,"0"0"-43"15,0 0-12-15,0 0 2 0,0 0 6 0,0 0 13 16,30-12-1-16,-11 1 2 0,3-1-4 0,3-4 1 16,4 0-6-16,3-1 3 0,1 2 11 0,0 1-50 15,-3 0 17-15,3 8-58 0,-11-8-9 31,8 17-50-31,-30-3-98 0,32-16-265 0,-14 21-13 0,-18-5 359 0</inkml:trace>
  <inkml:trace contextRef="#ctx0" brushRef="#br1" timeOffset="29299.4037">4261 2865 1730 0,'0'0'27'0,"0"0"-23"16,0 0-13-16,0 0 2 0,0 0 7 0,0 0 10 15,0 0-10-15,18-7-71 0,9 1 13 0,1-10-14 16,16-2 4-16,-2-3 70 0,5 1-12 0,-1-6-25 16,5 9-33-16,-11-13-63 0,16 19-121 15,-21-7-182-15,4-7-54 0,10 15 419 0</inkml:trace>
  <inkml:trace contextRef="#ctx0" brushRef="#br1" timeOffset="33564.8216">5616 1964 1317 0,'0'0'115'16,"0"0"-76"-16,-17-14-15 0,17 14-11 0,0 0-29 15,0 0 37-15,0 0-20 0,0 0 35 0,-8-19-1 16,8 19-1-16,0 0-3 16,0 0-6-16,0 0 0 0,0 0-7 0,0 0-5 15,0 0-4-15,0 0-5 0,0 0-4 0,0 0 0 16,0 0-11-16,0 28 35 0,3-7-31 0,1 10 31 15,0 4-19-15,-1 3-10 0,1 2 9 0,-1-5-9 16,0 0 8-16,0 2-8 0,-2-2-2 0,4 5-21 16,-2-3-6-16,4 2-27 0,-6-7-7 15,10 10-48-15,-14-18-55 0,17 19-136 0,-8-8-210 16,-8-13 75-16,12 13 423 0</inkml:trace>
  <inkml:trace contextRef="#ctx0" brushRef="#br1" timeOffset="33814.8692">5284 2749 1590 0,'-27'1'39'0,"27"-1"-19"15,0 0-22-15,0 0-6 0,0 0 10 0,0 0 13 16,28-18 12-16,-2 10 0 0,9-7-5 0,9-2-7 15,7-4-4-15,8 0 8 0,1-3-31 16,4 1 23-16,1 0-29 0,-6-2 14 16,-1 6-3-16,-5-3-10 0,1 5 1 0,-6-2-16 15,3 7-18-15,-8-6-39 0,9 18-94 0,-23-18-126 16,5 12-209-16,4 12 20 0,-17-15 464 0</inkml:trace>
  <inkml:trace contextRef="#ctx0" brushRef="#br1" timeOffset="34305.7246">5297 3113 1389 0,'-35'1'81'0,"35"-1"-53"0,-20 3-10 15,20-3 6-15,0 0 8 0,0 0 4 0,0 0-3 16,0 0-15-16,0 0-10 0,0 0-5 0,0 0 0 15,0 0 5-15,24-14 4 0,-7 9-1 0,0-2-2 16,4-1-5-16,1-1 0 0,1 2-4 0,-1 1 2 16,-2 2-2-16,-3 2 0 0,-17 2 1 0,25 0-1 15,-25 0 1-15,0 0-2 0,19 7 2 16,-19-7-1-16,0 0 4 0,-2 19-2 0,2-19 1 16,-11 28-2-16,1-10 0 0,-5 3-2 0,-1 1 4 15,-2 0-5-15,0 2 8 0,-2-3 13 16,2 1-29-16,1-2 29 0,4-2-31 0,13-18 9 15,-19 29 3-15,19-29-1 0,-7 20 0 0,7-20-2 16,0 0 0-16,9 22-5 0,-9-22-5 0,19 11-12 16,-19-11-15-16,34 5-16 0,-15-14-17 15,14 8-26-15,-10-18-40 0,19 14-74 0,-15-18-91 16,4-2-164-16,14 14 160 0,-21-23 308 0</inkml:trace>
  <inkml:trace contextRef="#ctx0" brushRef="#br1" timeOffset="34514.5023">5892 2964 1310 0,'0'0'58'15,"0"0"-31"-15,-20 17 4 0,20-17 10 0,-14 22 9 0,14-22-6 0,-18 31-8 16,8-13-16-16,1 5-4 0,1 2-14 0,1 0 4 16,-1 0-8-16,2 2 5 0,1-4-5 15,0 0 3-15,4-2 13 0,0-2-43 0,5-1 20 16,-4-18-48-16,12 31-11 0,-12-31-18 15,25 22-67-15,-25-22-36 0,36 4-113 0,-7-2-138 16,-11-21 119-16,19 15 321 0</inkml:trace>
  <inkml:trace contextRef="#ctx0" brushRef="#br1" timeOffset="34704.6718">6230 2907 925 0,'0'0'309'16,"-20"0"-237"-16,20 0-66 0,-21 11 5 0,21-11 16 15,-26 29 14-15,9-12-1 0,4 10-4 0,-3-1-19 16,1 5-2-16,2 0-13 0,1 1 5 0,1 1-9 16,2 1 7-16,1-2 11 0,2-1-30 0,2 1 15 15,-1-3-33-15,4 0 9 0,-3-8-12 0,7 5-28 16,-3-26-43-16,6 32-75 0,-6-32-102 16,0 0-173-16,8 17 122 0,-8-17 334 0</inkml:trace>
  <inkml:trace contextRef="#ctx0" brushRef="#br1" timeOffset="34893.1786">5745 3090 1701 0,'-20'2'45'0,"20"-2"-15"0,-20 2-6 0,20-2-1 31,0 0-3-31,0 0-10 0,0 0-8 0,0 0-4 0,17-8 0 0,2 2 2 0,10-2 2 0,8-6-3 16,7 0 0-16,2-5-20 0,8 3-23 0,-4-8-41 15,12 14-63-15,-17-19-80 0,23 23-143 0,-9-5-156 16,-8-8 101-16,12 20 426 0</inkml:trace>
  <inkml:trace contextRef="#ctx0" brushRef="#br1" timeOffset="35237.8274">6960 2855 1115 0,'0'0'93'0,"-28"-35"-22"16,28 35-2-16,-32-35 7 0,32 35-11 0,-33-26-14 15,15 18-13-15,-4 0-5 16,3 8-5-16,-3-1-3 0,5 4-5 0,0 2-7 15,17-5-4-15,-32 19-8 0,32-19 2 0,-29 34-5 32,14-11 8-32,1 4-3 0,0 4 8 0,0 4-6 0,0 4 9 0,2 1-10 0,2-1 7 0,2 1-8 31,2 0 4-31,2 1-10 0,1-3 9 0,1-1 8 16,2-2-25-16,3-1 15 0,0-2-31 0,3-2 4 15,-1-3-5-15,5-2-23 0,-10-25-29 16,23 38-113-16,-23-38-66 0,18 16-118 0,-18-16-116 15,0 0 243-15,32 11 250 0</inkml:trace>
  <inkml:trace contextRef="#ctx0" brushRef="#br1" timeOffset="35414.1913">6494 3235 1540 0,'0'0'127'0,"0"0"-62"0,0 0-24 15,0 0-10-15,0 0-9 0,0 0-9 16,0 0-8-16,0 0-3 0,0 0-2 0,0 0-1 15,28-8 2-15,-5 3 0 0,6-2-8 0,6 0-13 16,1-3-13-16,6 4-29 0,-3-9-30 0,12 14-67 16,-16-21-99-16,23 21-51 0,-16-6-153 0,4-13 38 15,19 19 404-15</inkml:trace>
  <inkml:trace contextRef="#ctx0" brushRef="#br1" timeOffset="35679.9085">7570 2898 1255 0,'0'0'336'0,"-28"-15"-295"0,28 15-24 16,-30-23 10-16,30 23 8 0,-32-16 6 0,15 13-5 16,-5-1-9-16,2 4-5 0,-1 1-2 0,0 7 1 15,-2-1-1-15,2 6 1 0,0 3-8 0,0 6-1 16,1 2-5-16,2 4 2 0,2 1-5 0,3 1 4 15,4-2-7-15,2 1 4 0,5-1-5 16,4-2 2-16,3-2-4 0,5-2 2 0,4-4-2 16,6-1 2-16,3-1-8 0,5-5-3 15,6-3-5-15,1-5-9 0,5-2-16 0,0-8-14 0,5 4-50 16,-17-21-182-16,23 8-284 0,-9-1-23 16,-4-7 332-16</inkml:trace>
  <inkml:trace contextRef="#ctx0" brushRef="#br1" timeOffset="36570.5504">5983 2571 898 0,'0'0'84'0,"0"0"-25"0,-18-10-7 0,18 10 3 15,0 0-2-15,0 0-5 0,-17-13-14 0,17 13-9 16,0 0-3-16,0 0 1 0,0 0 6 0,-17-12 7 15,17 12 1-15,0 0-3 0,0 0-8 0,0 0-6 16,0 0-6-16,-18 1-3 0,18-1-4 16,0 0 0-16,0 0 0 0,0 0 1 0,-19 16 1 15,19-16 1-15,0 0-1 0,0 0-1 16,0 0-3-16,-7 17-1 0,7-17-4 0,0 0 1 16,0 0 0-16,0 0 2 0,26 11 4 0,-26-11 5 15,30-1 4-15,-7-3 3 0,3-5 2 0,6 1-5 16,5-5 0-16,5 1-7 0,3-3 1 0,3 1-6 15,2-1 0-15,2 1-3 0,0 0-1 16,1 2-2-16,-1 3 3 0,-2 0-4 0,0 3 3 16,0 0-1-16,-1 1 2 0,2 1 0 0,-1 1 1 15,4 0-2-15,-2 1 1 0,4-2-2 0,2-2 2 16,2-1 0-16,4-3 0 0,1-2-2 0,1-1 1 16,2-3 0-16,-1 1 4 0,-1-1-2 0,1 1 3 15,-2 4-6-15,-6 2 3 0,-4 2-4 0,-4 2 3 16,-6 1-2-16,-3 2 1 15,-5 2-2-15,-3 2 1 0,-3 0-3 0,-3 3-4 16,-3-1 0-16,-2 1-3 0,-1 0-4 0,-2 1 2 16,-1-1 2-16,-1-2 1 0,2 0 9 0,-1-3-1 15,-2-2 0-15,0 1 0 0,-17 1 1 0,31-6 1 16,-31 6-1-16,24-11 3 0,-24 11-2 0,20-13 3 16,-20 13-2-16,0 0 4 0,20-19 1 15,-20 19 3-15,0 0-2 0,11-17-1 0,-11 17-3 16,0 0-1-16,0 0-1 0,11-17-1 0,-11 17-3 15,0 0 2-15,0 0-2 0,17-12-2 0,-17 12-2 16,0 0-3-16,0 0-3 0,0 0-3 16,0 0-2-16,0 0-5 0,0 0-2 0,0 0-5 15,0 0-5-15,6 17-13 0,-6-17-14 0,0 0-20 16,0 0-20-16,-6 22-37 0,6-22-71 16,-18-7-237-16,18 7 31 0,0 0 374 0</inkml:trace>
  <inkml:trace contextRef="#ctx0" brushRef="#br1" timeOffset="37711.2256">3264 4093 525 0,'0'0'217'0,"0"0"10"0,0 0-102 0,-17 9-95 16,17-9-17-16,-17 20 10 0,7 0 21 0,-7 3 8 15,2 11 6-15,-8-1-22 0,1 8-5 0,-6-1-20 16,2 4 3-16,-5 5-14 0,1 0 10 16,-1 3 2-16,-3 3-24 0,0-3 23 0,3 0-26 15,-1-5 8-15,5-5 10 0,4-3-10 0,1-8 4 16,7-2-19-16,-1-12-16 0,11 0-31 16,5-17-45-16,0 0-62 0,0 0-61 0,-6-25-191 15,23 14 115-15,-17-29 313 0</inkml:trace>
  <inkml:trace contextRef="#ctx0" brushRef="#br1" timeOffset="37898.7305">2901 4204 1134 0,'0'0'152'0,"0"0"-36"0,-24-3-34 0,24 3-20 16,0 0-11-16,-6 29-8 0,6-29-14 0,-4 37 0 16,6-13-9-16,2 4 1 0,3-3-12 0,5 0 1 15,3 0-8-15,6-5 3 0,5 1-5 16,3-4 2-16,5-2-5 0,4-1 3 15,3-5-9-15,2-3-15 0,4 3-12 0,-3-12-50 16,13 16-90-16,-21-19-232 0,9 6-151 0,0 7 94 16,-12-14 465-16</inkml:trace>
  <inkml:trace contextRef="#ctx0" brushRef="#br1" timeOffset="40670.3498">3888 4550 955 0,'0'0'201'0,"0"0"-53"0,0 0-67 16,0 0-19-16,-5-17-11 0,5 17-7 0,0 0-11 15,-23-12-27-15,23 12 15 0,-25-4-21 16,25 4 17-16,-32 6 15 0,12 3-37 0,-1 0 34 16,0 7-29-16,-1-3 18 0,0 5 7 0,0 0-6 15,4 2 2-15,-1-1-10 0,7 1-1 0,2-2-8 16,10-18 0-16,-4 31-5 0,4-31 3 15,6 28-4-15,-6-28 3 0,19 30-3 0,-19-30 3 16,34 26-6-16,-14-18-3 0,4 1-16 0,0-7-10 16,9 2-16-16,-4-10-17 0,14 7-24 15,-11-17-45-15,16 15-86 0,-13-13-184 0,4-7-71 16,11 12 252-16</inkml:trace>
  <inkml:trace contextRef="#ctx0" brushRef="#br1" timeOffset="40896.4014">4384 4489 1524 0,'-22'9'119'0,"22"-9"-95"16,0 0-21-16,0 0-6 0,12-17 5 0,-12 17 10 15,33-23-4 1,-10 8 3-16,5 0-7 0,2-2 1 0,5 0-6 15,0 1-9-15,-4-2-28 0,6 9-28 0,-13-8-36 16,11 15-28-16,-15-13-27 0,13 18-57 0,-33-3-138 16,28-12-71-16,-6 21 208 0</inkml:trace>
  <inkml:trace contextRef="#ctx0" brushRef="#br1" timeOffset="41052.616">4469 4613 1144 0,'-24'26'336'0,"-12"-21"-197"0,36-5-56 15,-29 17-37-15,29-17-18 0,0 0-14 0,0 0-10 16,0 0-4-16,0 0 0 0,0 0-1 0,26-4 2 16,1-4 1-16,8-7-2 0,9-6 3 0,7-7-19 15,11 1-51-15,-6-14-43 0,25 22-240 0,-13-14-232 16,-2 2 45-16,4 10 401 0</inkml:trace>
  <inkml:trace contextRef="#ctx0" brushRef="#br1" timeOffset="41787.0757">5678 4132 809 0,'8'-31'248'15,"-8"31"-85"-15,0 0-90 0,0 0-14 0,-5-17-10 16,5 17-3-16,0 0-8 0,0 0-14 0,0 0-13 16,0 0-6-16,0 0-3 0,0 0 2 15,-9 24 1-15,9-24 7 0,-4 34-1 0,5-12 6 16,2 1-7-16,3 2 2 0,-1 2-9 0,3 1 2 15,-1-3-6-15,2 2 4 0,1-2-7 16,-1 0 6-16,1 2-7 0,1 0 6 0,0-1-19 16,-2-4-23-16,5 12-49 0,-14-34-101 0,20 52-151 15,-7-21-163-15,-11-10 91 0,12 18 414 0</inkml:trace>
  <inkml:trace contextRef="#ctx0" brushRef="#br1" timeOffset="42068.2999">5418 4815 1294 0,'-26'-7'200'0,"26"7"-125"0,-17 3-22 0,17-3-13 15,0 0-8-15,0 0-5 0,0 0 1 0,0 0 1 16,33-13 6-16,-4 7 1 0,10-8-4 0,13-1-7 15,8-7-5-15,8-2-12 0,6-3-1 0,2 0-8 16,3 1 4-16,-3 0-6 0,4 3 6 16,4 3-6-16,3 0-16 0,3 2 21 0,-2 4-33 15,-4-2 21-15,2 5-20 0,-7-3-11 0,4 5-18 16,-6-7-25-16,11 14-44 0,-20-18-74 0,18 20-91 16,-17-8-241-16,-10-7 72 0,5 15 414 15</inkml:trace>
  <inkml:trace contextRef="#ctx0" brushRef="#br1" timeOffset="42583.9336">5191 5347 1628 0,'0'0'68'0,"0"0"-45"0,0 0-16 16,0 0 0-16,6-22 6 0,-6 22 12 16,16-24-1-16,-16 24-3 0,28-28-9 0,-11 15-3 0,4-1-8 15,-2 3 1-15,1 0-1 0,-1 3 0 16,0 1-2-16,-2 3 1 0,-17 4-1 16,28-3 1-16,-28 3 2 0,21 3-3 0,-21-3 3 15,19 11-1-15,-19-11 1 0,9 23 2 0,-7-5 0 16,-7 4-6-16,-3 2 4 0,-2 1-6 0,-4 2 5 15,-2 1-3-15,-2 2 6 0,-1 2-6 0,-1-1 6 16,2-1-5-16,0-3 4 0,4-4-6 0,2-3 6 16,4-3-6-16,8-17 4 0,-8 28-4 0,8-28 1 15,4 21-2-15,-4-21 2 0,17 11-3 16,-17-11 2-16,32 1-11 0,-9-7-11 0,8-1-22 16,0-10-24-16,13 6-33 0,-10-17-42 0,18 16-47 15,-18-21-129-15,6 5-163 0,11 9 57 16,-17-19 428-16</inkml:trace>
  <inkml:trace contextRef="#ctx0" brushRef="#br1" timeOffset="42787.1483">5999 5137 1120 0,'0'0'115'16,"-18"14"-30"-16,18-14-11 0,-19 24-18 0,19-24 7 15,-18 34-25-15,7-16 1 0,3 7-2 0,-2-2-14 16,3 4 0-16,-2-3-10 0,4 0 1 0,-1-1-11 15,4-2 2-15,1 1-7 16,1-3 3-16,3-1-6 0,-3-18 1 0,16 30-20 16,-16-30 1-16,28 21-19 0,-28-21-14 0,38 6-11 15,-21-18-48-15,20 13-90 0,-17-22-43 0,13 0-233 16,6 10 45-16,-20-24 436 0</inkml:trace>
  <inkml:trace contextRef="#ctx0" brushRef="#br1" timeOffset="42990.2186">6308 5049 1204 0,'-22'6'76'0,"22"-6"-26"0,-13 23-6 15,9-4 6-15,-7 0 15 0,6 6-40 0,-3-1 21 16,3 5-39-16,0-2 2 0,1 2 2 0,2 1-11 16,-2 0 5-16,2 2-8 0,-1-1 7 15,1-1-8-15,1-1 3 0,2 2-24 0,-2-10-32 16,9 10-71-16,-8-31 3 0,7 38-56 0,-7-38-74 15,0 0-160-15,3 25 14 0,-3-25 401 0</inkml:trace>
  <inkml:trace contextRef="#ctx0" brushRef="#br1" timeOffset="43177.7085">5942 5208 1575 0,'-33'-13'78'0,"33"13"-16"0,0 0-18 0,0 0-5 15,-17-6-13-15,17 6-12 0,0 0-8 0,0 0-3 16,21-9 1-16,-4 3 0 0,9-4-17 0,5-1 28 16,6-1-30-16,4 0 27 0,2 2-23 0,1-1-17 15,4 5-27-15,-8-7-42 0,16 17-74 16,-21-22-116-16,10 13-257 0,4 5 10 0,-11-14 408 16</inkml:trace>
  <inkml:trace contextRef="#ctx0" brushRef="#br1" timeOffset="44122.3599">6843 5216 859 0,'0'0'78'0,"-20"11"-14"0,12 6 8 0,-12-5 13 16,8 10-3-16,-11-4-16 0,5 7-13 0,-6-3-21 16,2 5-4-16,-3-2-18 0,6 0 1 0,-3 1-10 15,4-3 3-15,2-4-7 0,16-19 2 0,-22 29-10 16,22-29-14-16,0 0-37 0,0 0-53 0,0 0-35 0,0 0-24 15,0 0-22-15,0 0-50 0,15-41-99 0,5 31 229 16</inkml:trace>
  <inkml:trace contextRef="#ctx0" brushRef="#br1" timeOffset="44266.7144">6664 5273 1106 0,'-22'-22'206'0,"22"22"-50"0,0 0-34 16,0 0-25-16,-17 4-30 0,17-4-21 16,0 0-17-16,-3 23-7 0,3-23-5 15,4 29 1-15,2-12-7 0,2 0 1 0,-8-17-7 16,24 31-1-16,-7-16-4 0,4-1 3 0,1-2-9 15,3-2-8-15,4-2-25 0,-2-5-28 0,12 10-77 16,-19-23-191-16,14 14-264 0,-3-2 26 0,-8-10 430 16</inkml:trace>
  <inkml:trace contextRef="#ctx0" brushRef="#br1" timeOffset="48216.838">7374 4964 1199 0,'6'-27'268'0,"-6"27"-207"16,0 0-35-16,-17-6-12 0,17 6-3 0,-18 1 2 15,18-1 1-15,-27 7 1 0,8 2 2 0,1 5 6 16,-4 3 0-16,2 6 5 0,-3 0-6 0,3 4 5 16,-1-1-7-16,3 0 2 0,2-1 10 15,2-3-34-15,6-4 23 0,3-1-32 16,5-17 10-16,3 18 0 0,-3-18-1 0,17 13 1 16,-17-13-2-16,34 9 3 0,-11-7-1 0,2-4 1 15,6-2 2-15,1-2-1 0,4 0 1 0,-1-1-1 16,-3-1 1-16,-4 4-3 0,-4 1 2 0,-2 3-1 15,-22 0-2-15,27 7 2 0,-27-7-4 0,14 17 3 16,-14-17-1-16,4 31 2 0,-8-11-2 0,-3 4 4 16,-4 3-5-16,-4 0 2 0,2 0-6 15,-4-2 5-15,2-4-6 0,3-4 0 0,12-17-14 16,-18 21-9-16,18-21-21 0,0 0-20 0,0 0-39 16,0 0-56-16,0 0-134 0,21-13-218 0,-18-13 40 15,18 13 430-15</inkml:trace>
  <inkml:trace contextRef="#ctx0" brushRef="#br1" timeOffset="48674.9795">7335 5001 1527 0,'0'0'69'0,"-17"-4"-33"0,17 4-23 0,0 0-7 15,0 0 3-15,0 0 4 0,19-19 4 0,-19 19-5 16,35-18-3-16,-12 8-6 0,4-1-1 0,6 0-3 15,-1 2 2-15,2 0-4 0,1 3 2 16,-3 0-8-16,1 5-10 0,-2-2-12 0,3 6-15 16,-9-6-4-16,7 8 0 0,-9-5 5 0,4 5 9 15,-7-3 9-15,1 3 7 0,-21-5 9 0,30 8 5 16,-30-8 6-16,19 6 1 0,-19-6 1 0,0 0 4 16,0 0 11-16,0 0 14 0,0 0 7 0,0 0 6 15,-3 16-3-15,3-16-6 0,-20 15 0 16,20-15-3-16,-28 27 0 0,9-10-8 15,4 4-2-15,-5 2-7 0,3 4 6 0,0 1-5 16,0 3-7-16,0 1 19 0,2 0-28 0,1 1 26 16,5-2-13-16,2-4-5 0,5-4 0 0,4-5-10 15,-2-18 3-15,19 28-4 0,-19-28 5 0,36 17-3 16,-14-15 3-16,2-4 0 0,1-4-1 0,3-5 4 16,2-4 4-16,-1-6 5 0,-1-4-3 15,-3-4 3-15,0-2-9 0,-3-2-14 0,-2 1 21 16,-4 0-22-16,-5 1 21 0,-5 3-7 0,-2 3-4 15,-6 2 4-15,-1 2-4 0,-4 2 2 0,-3 2-6 16,10 17-3-16,-23-29-9 0,23 29-7 16,-27-18-8-16,27 18-4 0,-27-8-2 0,27 8-4 15,0 0-13-15,0 0-34 0,-22 10-46 0,36 8-63 16,-14-18-60-16,0 0-220 0,36 17 21 16,-36-17 374-16</inkml:trace>
  <inkml:trace contextRef="#ctx0" brushRef="#br1" timeOffset="48909.3891">8645 4862 1257 0,'-30'11'87'16,"8"13"-24"-16,-10-6 2 0,8 12 9 16,-10-4-11-16,3 9-4 0,-4-3-20 0,4 5-5 15,-2-1 8-15,5 0-29 0,1-4 18 0,6-3-26 16,3-6-1-16,5-4-2 0,13-19-10 0,-15 28-1 15,15-28-10-15,0 0-10 0,4 18-12 0,-4-18-15 16,0 0-12-16,0 0-21 0,33-18-44 16,-31-9-63-16,20 15-71 0,-12-16-96 0,-3-3-73 15,16 17 313-15</inkml:trace>
  <inkml:trace contextRef="#ctx0" brushRef="#br1" timeOffset="49018.7361">8374 5062 723 0,'0'0'248'0,"0"0"-73"0,0 0-41 0,0 0-37 15,0 0-5-15,0 0-11 0,19 13-3 0,-19-13-18 16,19 9-22-16,-19-9-17 0,33 7-10 15,-10-4-7-15,1-3-3 0,6-3-3 16,1-1-16-16,5 1-36 0,-7-13-61 0,20 19-178 16,-12-13-293-16,-3-2 52 0,5 8 374 0</inkml:trace>
  <inkml:trace contextRef="#ctx0" brushRef="#br1" timeOffset="50173.0882">6797 4465 568 0,'0'0'161'0,"0"0"-32"0,-30-2-11 0,30 2 6 16,0 0-20-16,-18 7-15 0,18-7-21 0,0 0-8 16,-22 0-12-16,22 0-5 0,0 0-10 0,0 0-11 15,0 0-9-15,0 0-7 0,0 0 0 0,0 0 8 16,0 0 10-16,0 0 4 0,0 0 3 0,22-20-7 15,-22 20-6-15,21-15-8 0,-21 15-2 16,24-15-6-16,-24 15 0 0,25-12-2 0,-25 12 0 16,25-7 0-16,-25 7 1 0,24-4-2 0,-24 4 0 15,26-2 1-15,-26 2-1 0,27 1 0 16,-27-1 1-16,29 4-1 0,-29-4 1 0,30 5 1 16,-30-5-1-16,34 4 0 0,-17-2 0 0,3-2 0 15,1-2 0-15,0 1 0 0,3-1 1 0,0-3 1 16,1 1-1-16,3-2-1 0,3-1 2 15,-1 1-3-15,3-3 3 0,1 1-1 0,-1 1 0 16,0-1-2-16,-3 2 1 0,4 0-1 0,-3 3 2 16,0-1-2-16,1 2 2 0,-1 0-2 0,3 0 0 15,1 1 1-15,-3 0 0 0,1 1 0 0,0 0 1 16,1-2-1-16,0 1 0 0,3 0 0 0,0-1 0 16,2 0 0-16,1-1 1 0,3-1-1 15,-1-1 1-15,3-1-1 0,2 0 1 16,-1-1-1-16,1 0 1 0,1-1-1 0,0 0 1 15,0 1-2-15,0-1 3 0,-1 1-3 0,0 1 2 16,1 1-1-16,-1 0 1 0,2 2-2 0,-1-1 2 16,1 2-1-16,-2 1 0 0,1 1 0 0,-2 1 0 15,0 0-1-15,-1 1 1 0,-1 1 2 0,-1-1-3 16,0 1 2-16,2-1 0 0,0 1-1 16,2-3 0-16,1 0 0 0,1-3 0 0,2 1 1 15,2-3 0-15,2 0-1 0,-1-2 0 0,2 0 0 16,-2-2 1-16,2 1-1 0,4-3 2 0,-1 1-2 15,1 0 2-15,0 1-1 0,-3-1 1 0,1 2-2 16,-2-1 2-16,0 2-3 0,-2 1 3 16,-3 0-3-16,-2 1 1 0,0 1 1 0,-3 2 1 15,2-1 0-15,-6 2-1 0,2 1-1 16,-4 1 0-16,-2 2 0 0,0-2 0 0,-3 1-1 16,0 2 1-16,0-1 1 0,-2 0 0 0,-2 1 0 15,-3-1-1-15,-2 0 1 0,1 0-1 0,1 0 2 16,0-3-1-16,-1 1 0 0,2-1-1 0,-1-2 2 15,2 0 4-15,1 0 1 0,-1-2 0 0,2 0-1 16,-2 0-3-16,-1-2-2 0,1-1 2 16,-1 1-2-16,-1 0 1 0,0-1-1 0,0 1 0 15,-2-1-1-15,-1 1 0 0,-3-1-1 16,-2 2 2-16,-3 0-1 0,-17 5 0 0,26-6-1 16,-26 6 1-16,0 0 0 0,17-2 0 0,-17 2 1 15,0 0-1-15,0 0 1 0,0 0-1 0,0 0 1 16,0 0 0-16,0 0-1 0,0 0 1 0,0 0-1 15,0 0 1-15,0 0 0 0,0 0 1 16,0 0-1-16,0 0-1 0,0 0 0 0,0 0 1 16,0 0-6-16,0 0-8 0,0 0-18 0,0 0-42 15,0 0-74-15,0 0-156 0,0 0-255 0,0 0 15 16,0 0 376-16</inkml:trace>
  <inkml:trace contextRef="#ctx0" brushRef="#br1" timeOffset="53251.2524">9032 4928 1587 0,'0'0'25'0,"-5"-20"-30"0,5 20-3 0,2-19-2 0,-2 19 8 0,0 0 15 0,0 0 12 15,0 0 3-15,0 0-1 0,0 0-9 0,0 0-10 16,0 0-2-16,-15 23 0 0,7-1 3 0,-1 5-7 16,-1 5 5-16,-1 4-10 0,-1 1 7 15,1 1 9-15,1-3-34 0,4 0 8 0,-4-9-51 16,14 5-32-16,-4-31-44 0,8 41-73 0,-8-41-71 15,0 0-211-15,28 19 72 0,-28-19 423 16</inkml:trace>
  <inkml:trace contextRef="#ctx0" brushRef="#br1" timeOffset="53891.8641">9364 4842 1288 0,'-32'2'46'0,"32"-2"-19"15,-34 21 6-15,21-3 14 0,-8-2 8 16,7 10 3-16,-8-5-15 0,5 11 1 0,-4-3-15 16,6 3 5-16,0-1-11 0,4-1 3 0,2-2 8 15,5-2-34-15,3-3 25 0,5 0-31 0,3-5 7 16,-7-18 4-16,25 29-5 0,-8-19 2 0,6-3-2 16,3-3 3-16,5-5-2 0,4-5-1 15,0-6 1-15,2-4-4 0,-1-3 6 0,0-3-5 16,-2-5-14-16,-4-1 25 0,-3-2-26 0,-4 1 25 15,-5 0-7-15,-6 3-5 0,-4-1 6 0,-6 3-4 16,-6 1 6-16,-2 2-5 0,-6 3 5 0,-5 1-5 16,-2 1 4-16,-4 3-4 0,-3 2 4 15,-1 2-4-15,2 2 4 0,-1 1-2 0,2 4 0 16,3 1 2-16,3 0 0 0,18 1 2 16,-20-3-2-16,20 3-3 0,0 0-3 0,0 0-1 15,0 0 1-15,18-5 0 0,0 2 3 0,5-2-1 16,5-2 2-16,2-1-1 0,3 1 1 0,1 0-2 15,-1 2 1-15,-3 0-2 0,0 4-2 0,-7 0-1 16,-1 2 0-16,-4 1 2 0,-18-2 0 0,27 9 2 16,-27-9-2-16,0 0 2 0,19 17-1 0,-19-17 2 15,0 18 1-15,0-18 3 0,-10 29-3 16,3-11 6-16,-4 1-2 0,-2 2 7 0,-1 0-1 16,0 2 4-16,-1 1-4 0,3 0 4 0,-1 0-5 15,2-2 3-15,2-2-5 0,3 0 0 16,2-3-5-16,4-17 0 0,2 26-3 0,-2-26-11 15,12 21 7-15,-12-21-8 0,23 14 11 0,-23-14 1 16,35-2 2-16,-11-4 11 0,2-6-13 16,3-5 10-16,3-4-8 0,-1-3-4 0,0-1 4 15,-4-2-4-15,-6 1 4 0,-1 0-5 0,-7 2 5 16,-4 2-3-16,-4 2 5 0,-4-1-2 0,-2 1 2 16,-3-1-3-16,-3 3 4 0,-3 1-5 0,10 17 3 15,-32-27-5-15,14 18 0 0,0 1-4 0,18 8-2 16,-29-6-4-16,29 6-5 0,-22 3-3 15,22-3-9-15,0 0-12 0,-17 26-28 0,17-26-47 16,5 31-105-16,-5-31-212 0,3 20-110 16,16-3 135-16</inkml:trace>
  <inkml:trace contextRef="#ctx0" brushRef="#br1" timeOffset="54134.0267">10379 4911 1375 0,'-40'27'75'0,"20"-5"-23"16,-8-3-1-16,7 8 7 0,-8-4-13 16,3 4-6-16,-2-2-17 0,0 2-6 0,4-1 9 15,2-3-32-15,4-3 25 0,18-20-37 16,-21 32-8-16,21-32-17 0,-5 22-25 0,5-22-19 15,0 0-39-15,0 0-38 0,26 12-71 0,-26-12-129 16,14-26-82-16,12 19 266 0</inkml:trace>
  <inkml:trace contextRef="#ctx0" brushRef="#br1" timeOffset="54274.7351">10219 4951 1111 0,'0'0'314'0,"-34"-1"-182"0,34 1-40 0,0 0-23 15,-21 11-17-15,21-11-17 0,0 0-12 16,-16 17-10-16,16-17-4 0,-1 18-8 0,1-18 0 15,11 20-2-15,-11-20 1 0,22 21-9 0,-22-21-6 16,35 17-16-16,-15-15-19 0,8 6-34 0,-6-16-48 16,19 18-101-16,-19-15-254 0,12-3-23 0,5 9 211 15</inkml:trace>
  <inkml:trace contextRef="#ctx0" brushRef="#br1" timeOffset="54462.1563">10689 4816 877 0,'-20'2'371'0,"-2"17"-155"16,-7-8-149-16,7 9-11 0,-5-3-6 15,6 6-3-15,-4-3-17 0,5 4-6 0,3 1-16 16,4-2-3-16,4-2-7 0,6-1-2 0,4-1-15 16,-1-19-9-16,16 33-22 0,-16-33-15 0,33 25-20 15,-33-25-75-15,50 11-137 0,-18-10-229 0,-4-14 54 16,14 12 430-16</inkml:trace>
  <inkml:trace contextRef="#ctx0" brushRef="#br1" timeOffset="54759.0635">10921 4830 1581 0,'-26'12'47'0,"7"6"-10"0,-3 1 3 15,5 5 8-15,-5-2-5 0,6 4-5 0,-1 0-13 16,5 1 2-16,4-2-10 0,5-2-1 15,4-4-5-15,3-2-3 0,4 0-6 0,2 0 5 16,-10-17-2-16,32 23-11 0,-12-15 8 0,1-5-11 16,2-3 11-16,1-7 11 0,-1-5-10 0,1-2 8 15,-1-5-6-15,-4-3-4 0,-1-1 3 0,-3 0-4 16,-4-1 5-16,-3-1-4 0,-4 0 4 16,-2 1-4-16,-2 0 2 0,-3 1-6 0,-1 0 4 0,-3 2-4 15,-2 4 2-15,9 17-4 16,-18-24-3-16,18 24-7 0,-19-16-8 0,19 16-10 15,-17-7-11-15,17 7-21 0,0 0-40 0,-21-2-73 16,32 21-148-16,-11-19-232 0,0 0 39 0,13 33 412 16</inkml:trace>
  <inkml:trace contextRef="#ctx0" brushRef="#br1" timeOffset="54977.8358">11118 4637 1636 0,'0'0'134'0,"0"0"-131"16,0 0-14-16,0 0 4 0,0 0 1 0,0 0 4 15,0 0 3-15,19 5-15 0,-1-13-21 0,10 7-36 16,-6-17-74-16,22 19-163 0,-6-11-224 0,-6-6 2 15,9 11 418-15</inkml:trace>
  <inkml:trace contextRef="#ctx0" brushRef="#br1" timeOffset="55727.8466">11847 4242 1467 0,'0'0'45'0,"-22"11"-28"0,22-11-1 16,-18 8 10-16,18-8 11 0,-27 17 8 0,8-5-2 15,4 6-2-15,-5 1-7 0,4 5 1 16,-4 2-4-16,5 4 4 0,-1-2-9 16,2 2-1-16,3-1 4 0,3 1-29 0,3-2 20 15,3 0-27-15,3-4 7 0,4 0 4 0,2-1-6 16,4-3 5-16,0-3-1 0,-11-17 1 0,30 18-3 15,-11-12 1-15,1-4-1 0,1-1 2 0,-2-2 2 16,1-3 0-16,-20 4 0 0,25-9-2 0,-25 9 2 16,0 0 2-16,16-21 4 0,-16 21-3 15,-4-23-1-15,4 23-4 0,-13-26-3 0,13 26-2 16,-23-26-2-16,6 13-3 0,-2 3 0 0,-5 1-5 16,3 3 0-16,-1 1-7 0,2 4-4 0,2-2-8 15,18 3-7-15,-29-1-20 0,29 1-49 16,-22-4-139-16,22 4-358 0,0 0 48 0,0 0 273 15</inkml:trace>
  <inkml:trace contextRef="#ctx0" brushRef="#br1" timeOffset="56774.7229">3480 6365 961 0,'-24'14'304'16,"12"3"-271"-16,-8 5-11 0,1 4-34 0,-2 1 11 16,-3 6-6-16,-2 0 11 0,-2 2 9 0,-2-1-9 15,0 1 4-15,2 1-11 0,0-3 5 0,5-2-13 16,-1-4 0-16,7-4-8 0,3-6-4 0,14-17-16 15,-18 23-19-15,18-23-58 0,0 0-39 16,0 0-5-16,0 0 4 0,17-5 67 0,-17 5 44 16,25-32 35-16,-9 8 29 0,-1 1 32 0,-1-2 31 15,-4-4 35-15,3 9 19 0,-13-10 13 0,0 30-10 16,4-40-6-16,-4 40-21 0,-5-34-12 0,5 34-17 16,-11-24-8-16,11 24-13 0,0 0-13 0,-21-17-7 15,21 17-11-15,0 0-6 0,0 0-10 16,-17-1-8-16,17 1-10 0,0 0-4 15,0 0-3-15,0 0-4 0,19 28-4 0,-19-28-7 16,32 29-13-16,-11-18-11 0,8 3-23 0,-2-9-21 16,16 11-44-16,-14-17-56 0,22 16-128 0,-1-1-174 15,-11-12 108-15,15 19 387 0</inkml:trace>
  <inkml:trace contextRef="#ctx0" brushRef="#br1" timeOffset="57040.3429">4006 6702 1488 0,'-33'4'56'16,"13"-2"-4"-16,-4-4 1 0,5 7 5 0,-7-6-11 15,4 5-11-15,-3-1-9 0,3 4-2 0,0 0-2 16,5 2-2-16,17-9-5 0,-22 17-5 0,22-17-8 15,-9 20-2-15,9-20-3 0,4 27 1 0,-4-27-2 16,18 31 3-16,-18-31-7 0,31 31-4 0,-8-17-17 16,0-5-12-16,7 4-32 0,-5-13-38 15,15 16-107-15,-20-18-286 0,13 1-51 16,4 4 186-16</inkml:trace>
  <inkml:trace contextRef="#ctx0" brushRef="#br1" timeOffset="57259.0963">4480 6627 1460 0,'0'0'274'16,"0"0"-268"-16,0 0-12 0,0 0-1 0,17 3 4 15,-17-3 10-15,0 0-2 0,26-17 2 0,-26 17-4 16,29-16-1-16,-11 8-12 0,4-1-12 15,-4-3-21-15,8 10-28 0,-26 2-32 16,42-8-60-16,-42 8-90 0,21-14-276 0,-3 22 50 16,-18-8 405-16</inkml:trace>
  <inkml:trace contextRef="#ctx0" brushRef="#br1" timeOffset="57415.4253">4490 6840 1689 0,'-23'9'119'0,"23"-9"-94"0,0 0-19 15,0 0-8-15,0 0 3 0,0 0 3 0,24-14 2 16,-24 14-2-16,35-19-1 0,-12 6-13 16,6 1-18-16,-2-7-37 0,12 18-93 0,-19-21-246 15,15 15-193-15,-1 4 27 0,-7-11 548 0</inkml:trace>
  <inkml:trace contextRef="#ctx0" brushRef="#br1" timeOffset="58094.2696">5864 6204 1291 0,'0'0'119'0,"0"0"-40"0,0 0-29 16,0 0-20-16,0 0-12 0,0 0-9 16,0 0-9-16,-11 22 3 0,11 2-5 0,-1 6 6 15,0 4-8-15,1 0 7 0,0 1 13 0,0-2-33 16,2-1 21-16,0-3-40 0,3 4-13 16,-4-9-16-16,12 10-57 0,-15-15-48 0,19 14-117 15,-2-4-184-15,-15-29 69 0,27 45 402 0</inkml:trace>
  <inkml:trace contextRef="#ctx0" brushRef="#br1" timeOffset="58678.1763">5335 6970 1150 0,'0'0'55'0,"0"0"-18"15,0 0-6-15,0 0 0 0,0 0 6 0,0 0 1 0,0 0-4 16,0 0-7-16,0 0-4 0,0 0-5 0,-3-19 2 15,3 19 0-15,0 0 2 0,0 0 1 0,21 0-2 16,-21 0 1-16,23 7-1 0,-23-7-3 16,35 7 1-16,-9-4-4 0,4-3-2 0,8-1-2 15,6-4-3-15,8-1-4 0,5-5 0 0,8-2-4 16,4-3 2-16,3-3-4 0,3 0 2 16,2-2-7-16,2 2 4 0,4-1-3 0,3 2 6 15,3 1-3-15,2-2 6 0,-2 1-12 0,2 1-1 16,-1-1-2-16,1 6 1 0,3 0 4 0,-3 2 6 15,0 1-1-15,2 2 2 0,-5 0 1 16,5 0 1-16,-1 2-2 0,2 0 2 0,-2 0-2 16,2 0 2-16,-3-1 2 0,4 0 5 0,1 1-1 15,-1-2 4-15,5 1-4 0,-5-2 0 0,1-1-3 16,2 1 1-16,1-3-1 0,-1 0 1 0,3 0-3 16,-2 0 1-16,-1 0-5 0,1-1 2 0,-5 0-1 15,4 1 2-15,-1-2-1 0,-1 2 2 16,-2 0-5-16,-3 1 1 0,-3 1 10 15,-2 0-36-15,-5 1 32 0,-2 1-35 0,-3 1 17 16,-3 2-1-16,-8-1-6 0,-1 4-5 0,-11-2-5 16,0 6-3-16,-10-3 4 0,1 5 3 0,-9-3 3 15,-2 4 14-15,-7-3-30 0,-1 6-11 0,-25-9-67 16,34 12-75-16,-34-12-211 0,0 0-57 0,17 19 245 16</inkml:trace>
  <inkml:trace contextRef="#ctx0" brushRef="#br1" timeOffset="60693.9841">7120 7401 1280 0,'-40'12'124'0,"13"2"-104"16,4 6 15-16,-5-3 13 0,6 9 13 0,-8-6-6 15,7 8-6-15,-5-3-22 0,3 3-3 0,2-2-19 16,3-2-11-16,1-4 27 0,6-1-30 0,13-19 30 16,-16 25-22-16,16-25-11 0,0 0-11 0,-1 20-18 15,1-20-15-15,0 0-11 0,0 0-17 0,28-4-31 16,-23-15-29-16,17 11-68 0,-15-16-37 0,10 3-40 16,-1 2 18-16,-6-4 111 0,2 5 130 15,-12 18 128-15,10-34 93 0,-10 34 25 0,3-19 13 16,-3 19-18-16,0 0 3 0,-16-21-33 15,16 21-23-15,0 0-36 0,0 0-32 0,0 0-29 16,0 0-23-16,-8 17-13 0,8-17-6 0,0 0-6 16,7 27-1-16,-7-27-8 0,17 18-3 0,-17-18-3 15,34 14-1-15,-11-10-12 0,4-4-14 16,6 3-33-16,-4-15-63 0,20 20-205 0,-15-18-275 16,2-1 50-16,3 9 398 0</inkml:trace>
  <inkml:trace contextRef="#ctx0" brushRef="#br1" timeOffset="62809.5778">7649 7179 610 0,'20'-10'396'0,"-20"10"-289"0,0 0-15 16,0 0-9-16,-2-20 4 0,2 20-1 0,0 0-16 15,0 0-14-15,0 0-18 0,0 0-17 0,0 0-11 16,0 0-6-16,4 18-4 0,-4 1 5 0,-1 8-3 15,0 4 6-15,-4 4-7 0,0 3 7 16,-1-1-9-16,-1 1 7 0,-1-2-9 0,2-1 8 0,1-4-9 16,2-3 0-16,3-2-20 0,0-9-10 0,9 2-25 15,-9-19-15-15,21 19-29 0,-21-19-29 0,34 2-55 16,-34-2-152-16,34-31-93 0,1 23 134 16,-15-26 298-16</inkml:trace>
  <inkml:trace contextRef="#ctx0" brushRef="#br1" timeOffset="63015.0088">8115 7099 1216 0,'0'0'204'0,"-20"17"-166"16,20-17-7-16,-15 27 2 0,9-7 10 0,-5-1 0 16,3 8-1-16,-3-3-18 0,4 4-2 15,-1 0-15-15,0-2 1 0,3 1-9 0,1 0 5 16,1-3-7-16,2 0 4 0,2 0-19 0,0-2 3 15,3 1-16-15,-3-6-18 0,7 8-36 0,-8-25-63 16,10 41-100-16,-13-22-187 0,3-19-28 0,10 38 244 16</inkml:trace>
  <inkml:trace contextRef="#ctx0" brushRef="#br1" timeOffset="63414.1487">7331 7308 1522 0,'0'0'75'0,"0"0"-63"15,0 0-13-15,0 0-3 0,0 0 7 0,0 0 12 16,29-1 4-16,-10-3 2 0,8 3 0 16,2-4 0-16,10-1-4 0,0-3 0 0,6-2-6 15,2-1-3-15,2 1-2 0,-2-1 0 0,1 2-3 16,-3-3 3-16,-1 1-4 0,-2-1 4 0,0 0-1 16,-5 2 2-16,0 0-3 0,-6 2 3 15,-1-1-3-15,-7 2 3 0,-1-1-1 0,-5 1-1 16,-17 8-5-16,26-12 2 0,-26 12-2 0,0 0 1 15,22-10 2-15,-22 10-3 0,0 0-1 16,17 0-1-16,-17 0-1 0,17 5-1 0,-17-5-8 16,26 6-12-16,-26-6-25 0,31 12-39 0,-31-12-63 15,38 16-133-15,-38-16-252 0,33 14 10 0,-5 3 370 16</inkml:trace>
  <inkml:trace contextRef="#ctx0" brushRef="#br1" timeOffset="63773.522">8933 7182 591 0,'23'-24'218'16,"-23"24"-131"-16,18-22 4 0,-18 22 5 0,0 0 5 15,23-9 1-15,-23 9-6 0,0 0-18 16,0 0-19-16,0 0-20 0,-15 19-22 16,15-19-2-16,-27 34 0 0,9-9 8 0,-6 0-3 15,2 5 5-15,-5-1-11 0,3 2 1 0,-1 1-11 16,1-3 3-16,1-1-9 0,1-4 5 0,4-1-13 15,0-5-3-15,7 0-21 0,11-18-24 0,-12 22-47 16,12-22-53-16,0 0-56 0,0 0-54 0,0 0-126 16,0 0-15-16,4-24 359 0</inkml:trace>
  <inkml:trace contextRef="#ctx0" brushRef="#br1" timeOffset="63898.5553">8758 7342 1201 0,'-17'-16'277'0,"17"16"-151"0,0 0-53 16,0 0-22-16,0 0-20 0,0 0-6 0,0 0-3 15,0 0-1-15,23 19-5 0,-23-19-6 0,30 8-7 16,-11-6-4-16,4 3-13 0,1-4-14 0,6 5-35 16,-7-10-56-16,18 17-184 0,-13-14-281 15,-1-2 27-15,2 7 371 0</inkml:trace>
  <inkml:trace contextRef="#ctx0" brushRef="#br1" timeOffset="66742.5657">5678 7478 1045 0,'0'0'27'0,"0"0"-35"16,0 0-3-16,0 0 250 0,0 0-212 15,-18 25-14-15,10-3-3 0,-5 3-10 16,-2 7 9-16,0-1 18 0,-4 5-25 0,1-2 32 16,2 1-31-16,-2-2 1 0,5-4 3 0,3-4-12 15,3-4-3-15,8-4-25 0,-1-17-20 0,11 22-34 16,-11-22-33-16,26 3-43 0,-26-3-73 0,32-25-181 15,5 19 112-15,-18-26 305 0</inkml:trace>
  <inkml:trace contextRef="#ctx0" brushRef="#br1" timeOffset="67024.5415">6000 7418 1122 0,'-23'16'106'15,"23"-16"-42"-15,-24 15-10 0,24-15-11 0,-23 24-1 16,23-24-6-16,-25 36 3 0,11-15-4 0,4 5 5 15,-2 0-9-15,6 4 2 16,-2-5 9-16,5 3-36 0,3-5 26 0,1 0-32 16,4-4 7-16,-5-19 5 0,14 28-7 0,-14-28-2 15,25 19-3-15,-25-19 0 0,33 10 5 0,-15-10 3 16,1-5 1-16,2-3-1 0,0-5-1 0,-1-4-6 16,2-3 4-16,-1-2-6 0,-3 1-13 0,-1-3 27 15,-6 1-30-15,-2 0 30 0,-5 0-9 16,-1 2-5-16,-4 0 2 0,-5 3-11 0,6 18-4 15,-19-32-11-15,19 32-10 0,-26-25-13 0,26 25-10 16,-31-12-11-16,31 12-15 0,-30-1-25 0,30 1-57 16,-21 7-96-16,21-7-202 0,0 0 22 0,-17 8 436 15</inkml:trace>
  <inkml:trace contextRef="#ctx0" brushRef="#br1" timeOffset="67390.7986">6259 7186 1528 0,'0'0'30'0,"0"0"-29"16,11-20 6-16,-11 20 12 0,23-22 7 0,-23 22 5 15,31-22-6-15,-31 22-8 0,29-12-8 0,-29 12-4 16,24-3-3-16,-24 3 0 0,17 5 1 0,-17-5-1 16,0 0 2-16,12 21 1 0,-12-21 3 15,3 25-2-15,-3-25 2 0,-6 34-4 0,0-13 4 16,-4-3-6-16,0 2 7 0,-1-1-4 0,1-1 4 16,10-18-2-16,-18 30 1 0,18-30-6 15,-7 17-1-15,7-17-4 0,0 0 0 0,0 0-2 16,18 16 1-16,-18-16-1 0,27 0-5 0,-5-4-11 15,1-7-19-15,7 6-41 0,-7-17-66 0,20 20-154 16,-8-11-247-16,-4-4 31 0,5 14 410 16</inkml:trace>
  <inkml:trace contextRef="#ctx0" brushRef="#br1" timeOffset="72158.3692">9543 7062 766 0,'17'-7'54'0,"-17"7"-19"0,0 0 5 0,0 0 13 16,0 0 18-16,0 0 9 0,0 0 4 0,0 0-8 16,0 0-28-16,2 22 8 0,-1 2-27 15,-7 2 1-15,1 5 0 0,-3-1-14 0,1 4 5 16,-4 0-12-16,1 1 6 0,-1 0-12 0,0-1 5 15,3-4-10-15,-1-1 3 0,4-1-23 0,-1-8-14 16,11 3-38-16,-5-23-40 0,15 23-42 0,-15-23-43 16,26-2-111-16,2 8-101 0,-14-24 211 15</inkml:trace>
  <inkml:trace contextRef="#ctx0" brushRef="#br1" timeOffset="72502.6445">9957 7084 1254 0,'-32'7'94'0,"32"-7"-78"0,-32 30 10 15,17-7 11-15,-3-3 3 0,7 8 10 0,-6-2-13 16,5 4 0-16,-4-4-11 0,5 5 4 0,0-5-11 16,5 1 1-16,3-3-12 0,4-1 0 0,5-2-7 15,2-5 3-15,-8-16-3 0,25 26 2 0,-25-26-3 16,39 17 2-16,-13-11 1 0,5-5-2 15,3-6 4-15,0-4-2 0,1-6 0 0,3-1-1 16,-1-4 2-16,1-3-4 0,-4-3 4 0,-6 0-5 16,-3-1 5-16,-8 1-7 0,-4-1 7 0,-3 2-5 15,-7-1 6-15,-1 2-4 0,-6 1 3 0,-5 1-5 16,-3 3 2-16,-5 2-7 0,-2 2 0 16,-3 2-5-16,-2 6 0 0,-4 1-7 0,2 3-1 15,-2 3-7-15,5 3 0 0,1-3-3 16,22 0-6-16,-32 6-23 0,32-6-69 0,0 0-77 15,0 0-279-15,0 0 12 0,26-9 251 0</inkml:trace>
  <inkml:trace contextRef="#ctx0" brushRef="#br1" timeOffset="72817.807">10509 6974 1744 0,'0'0'53'15,"0"0"-33"-15,-19 2-8 0,19-2-3 0,0 0 3 16,0 0-1-16,0 0 1 0,0 0-4 0,0 0-4 16,0 0-1-16,0 0-2 0,23-3-1 0,-23 3-9 15,34-8-14-15,-11 4-23 0,-3-8-31 16,10 11-43-16,-13-16-51 0,20 22-71 0,-20-15-197 16,5 2-32-16,9 12 181 0</inkml:trace>
  <inkml:trace contextRef="#ctx0" brushRef="#br1" timeOffset="73161.5589">11133 6719 1172 0,'-25'-24'128'0,"25"24"-92"15,0 0 4-15,0 0 19 0,-7-22 24 16,7 22 5-16,0 0-14 0,0 0-14 0,0 0-18 16,0 0-13-16,0 0-7 0,0 0-2 0,-22 15-4 15,22-15 6-15,-22 30 0 0,8-9 4 0,0 2-4 16,0 0 0-16,1-2-7 0,3-1 0 16,2-2-7-16,8-18-2 0,-6 31-7 0,6-31 3 15,5 24-2-15,-5-24 1 0,17 16 2 0,-17-16-3 16,34 9 0-16,-10-9 0 0,5-5 1 15,6-4-2-15,4-4 1 0,3-3-4 0,1-2-7 16,-2-1-10-16,0 1-8 0,-6-3-13 0,2 3-6 16,-6-6-17-16,5 8-25 0,-15-14-48 0,16 19-94 15,-27-16-218-15,8 3-78 0,1 10 155 0</inkml:trace>
  <inkml:trace contextRef="#ctx0" brushRef="#br1" timeOffset="73317.82">11355 6610 1517 0,'-4'26'149'0,"-20"-2"-103"16,8 7-7-16,-2 2-7 0,3 5 7 0,-2-3-9 16,4-1 0-16,2-2-15 0,3 0-1 0,5-5-12 15,3-1-1-15,5-3-12 0,1-5-11 0,6 3-35 16,-12-21-45-16,35 37-141 0,-35-37-346 16,29 17 20-16,-7-9 249 0</inkml:trace>
  <inkml:trace contextRef="#ctx0" brushRef="#br1" timeOffset="207166.0224">3823 8208 872 0,'0'0'82'15,"0"0"-40"-15,0 0 4 0,0 0 4 0,0 0 8 16,0 0-1-16,0 0-13 0,0 0-16 16,0 0-10-16,-8 33 2 0,-3-10-14 0,-6 4 14 15,-1 7-25-15,-7 1 21 0,0 10-2 0,-8-1 12 16,-1 6 11-16,-6 5-16 0,-3 5 4 0,-6 1-17 15,3 0 8-15,-4-5-15 0,4-3 12 0,4-4 0 16,3-6-27-16,3-5 21 0,5-8-49 0,11-1-23 16,-4-16-45-16,20 9-91 0,-11-21-56 0,15-1-224 15,0 0 117-15,-9-17 364 0</inkml:trace>
  <inkml:trace contextRef="#ctx0" brushRef="#br1" timeOffset="207337.9243">3464 8345 1176 0,'2'20'302'16,"-2"-20"-242"-16,0 0-33 0,-8 18-17 0,8 2 8 16,-1 4 1-16,5 5 7 0,-3 2-12 0,4 3 1 15,-1 4-13-15,3 0 5 0,4 0-10 0,2-2 6 16,8-4-8-16,2-2-1 0,7 0-23 0,1-6-20 16,10 10-59-16,-9-19-65 0,19 20-127 0,-4-10-237 15,-7-9 69-15,14 15 468 0</inkml:trace>
  <inkml:trace contextRef="#ctx0" brushRef="#br1" timeOffset="207587.9449">4408 8775 1288 0,'0'0'96'0,"-34"-14"-62"15,34 14-2-15,-38-5 11 0,21 8 9 0,-4 0-3 16,1 8-9-16,-4 0-13 0,1 6-2 0,-4 2-5 16,5 8 2-16,-2 0-7 0,3 7-9 0,3 0 23 15,3 1-27-15,3-2 21 0,6-2-15 0,3-3-10 16,6-3 2-16,7-3-6 0,4-2-4 16,8-3-15-16,2-8-10 0,13 3-32 0,-5-15-35 15,20 12-97-15,-17-18-235 0,14-7-115 0,5 5 168 16</inkml:trace>
  <inkml:trace contextRef="#ctx0" brushRef="#br1" timeOffset="207775.3971">4959 8649 1622 0,'0'0'105'0,"0"0"-96"16,0 0-11-16,0 0-5 0,0 0 6 15,26-1 4-15,-26 1-1 0,32-8-2 0,-13 2-5 16,1-2-11-16,5 2-10 0,0-6-20 0,7 10-31 16,-13-15-61-16,19 22-118 0,-20-10-281 0,1-6 28 15,7 16 389-15</inkml:trace>
  <inkml:trace contextRef="#ctx0" brushRef="#br1" timeOffset="207931.7322">4925 8824 1736 0,'0'0'57'0,"0"0"-46"0,0 0-13 16,24 13 0-16,-24-13 5 0,34 1 0 0,-10-3 1 15,5-4 1-15,7-4-4 0,10-5-5 0,3-4-31 16,11 7-72-16,-18-22-204 0,13 15-290 0,1-1 9 16,-4-6 427-16</inkml:trace>
  <inkml:trace contextRef="#ctx0" brushRef="#br1" timeOffset="209009.7907">6434 8172 1163 0,'0'0'52'0,"14"-26"-26"16,-14 26-19-16,0 0-5 0,12-19-1 0,-12 19 10 16,0 0 5-16,0 0 1 0,0 0 4 15,0 0-2-15,0 0 1 0,2 27 4 0,1-7 6 16,-2 3-9-16,1 4 2 0,1 2 4 0,-1 2-36 16,2 1 26-16,1 0-29 0,1 0 8 0,1 0 8 15,2 0-7-15,-1 0 6 0,3 2-8 16,-1 0 5-16,-1 2-23 0,-2-3-12 0,2 5-36 15,-6-12-25-15,8 9-45 0,-13-13-32 0,12 7-42 16,-5 3-149-16,-5-32 16 0,5 44 344 0</inkml:trace>
  <inkml:trace contextRef="#ctx0" brushRef="#br1" timeOffset="209275.416">5971 8896 1352 0,'0'0'48'0,"0"0"-14"0,0 0-27 16,16 18 30-16,15-12 3 0,9-9 0 0,16 4 19 15,5-12-19-15,18 1 2 0,4-8-9 0,9-1-11 16,8-3 0-16,5-1-11 0,2 0-2 15,3 1-8-15,-1 2-1 0,-2-1-12 0,-4 6-2 16,-6-5-8-16,4 6-17 0,-3-11-33 0,7 16-71 16,-18-24-126-16,-1 11-282 0,0 7 30 15,-16-14 368-15</inkml:trace>
  <inkml:trace contextRef="#ctx0" brushRef="#br1" timeOffset="212930.6805">6387 9240 1216 0,'0'0'111'16,"0"0"-54"-16,0 0-30 0,0 0-16 0,0 0-3 15,0 0-1-15,0 0 0 0,0 0-2 0,0 0-1 16,0 0 1-16,0 0-2 0,0 0-2 15,-10 26 1-15,10-26-4 0,-13 33 3 0,5-13-3 16,-1 2 5-16,0 2-6 0,2 1 4 0,1 0-8 16,1-2 1-16,3 2-26 0,-3-7-24 15,10 9-49-15,-5-27-73 0,4 40-28 0,-4-40-86 16,-1 21-113-16,21 0 231 0,-20-21 174 0</inkml:trace>
  <inkml:trace contextRef="#ctx0" brushRef="#br1" timeOffset="213274.3865">6764 9229 988 0,'-18'9'82'0,"4"11"-10"16,-6-5-10-16,6 11 4 0,-8-8-4 0,11 9 1 15,-8-4-20-15,7 4-4 0,-3 1-20 0,4 2 7 16,0-2-5-16,5 1 6 0,1-8 16 15,5-1-38-15,0-20 21 0,9 31-35 0,-9-31 10 16,23 27 2-16,-6-14-3 0,4-5 2 0,4-3 1 16,3-5 1-16,3-5-1 0,1-5-2 0,1-4 2 15,-1-4 12-15,-2-3-30 0,-2-1 29 0,-5-3-30 16,-1 0 14-16,-5-3 7 0,-3-1-6 0,-5 0 7 16,-3 0-7-16,-6 0 8 0,-2 1-7 15,-5 0 8-15,-4-1-8 0,-4 4 5 16,-2 0-4-16,-2 2 3 0,-4 5-4 0,-2 1 2 15,0 5-4-15,-2 6 1 0,1 1-4 0,2 7-2 16,0-1-9-16,5 5-9 0,1-3-16 0,18-3-22 16,-17 15-45-16,27 3-101 0,-10-18-213 0,0 0-82 15,33 28 221-15</inkml:trace>
  <inkml:trace contextRef="#ctx0" brushRef="#br1" timeOffset="213883.7304">7159 9053 1651 0,'-21'3'71'0,"21"-3"-31"16,0 0-18-16,0 0-11 0,0 0-3 15,0 0-4-15,0 0-6 0,0 0 2 16,0 0 0-16,0 0 0 0,0 0-1 0,17-16 1 15,0 9-5-15,5 0-13 0,0-6-21 0,10 9-35 16,-10-15-65-16,20 23-126 0,-16-10-277 0,-1-4 0 16,8 15 363-16</inkml:trace>
  <inkml:trace contextRef="#ctx0" brushRef="#br1" timeOffset="214321.2371">7599 8849 1518 0,'0'0'82'0,"0"0"-49"0,0 0-21 15,0 0-9-15,0 0 3 0,0 0 6 0,0 0 4 16,0 0 5-16,0 0-3 0,20-17-5 0,-20 17-7 15,30-10-1-15,-30 10-2 0,32-7 0 0,-32 7-1 16,29-5-1-16,-29 5 2 0,24-1 1 16,-24 1-1-16,21-1-2 0,-21 1 1 0,17 1-2 15,-17-1 0-15,0 0 3 0,19 4-4 0,-19-4 2 16,0 0 0-16,0 0-1 0,0 0 1 16,0 0 0-16,0 0 2 0,5 20 2 0,-5-20 3 15,-9 21-2-15,9-21 2 0,-20 29-4 0,7-12-13 16,1 0 33-16,-3 1-27 0,15-18 27 0,-30 34-12 15,30-34-9-15,-25 28 0 0,25-28-3 16,-13 20-1-16,13-20-1 0,0 0 0 0,-5 19-2 16,5-19 4-16,0 0-4 0,13 17 1 0,-13-17-7 15,25 6-7-15,-7-3-9 0,0-8-17 0,9 4-32 16,-5-15-52-16,18 16-105 0,-19-19-147 0,8 2-159 16,7 8 141-16,-15-15 397 0</inkml:trace>
  <inkml:trace contextRef="#ctx0" brushRef="#br1" timeOffset="214540.0781">8178 8932 1331 0,'0'0'49'0,"-19"23"-10"16,19-23-16-16,-25 29 19 0,16-9 14 0,-11-6-13 16,4 7-12-16,-3-1-13 0,-1 5 3 15,0-1-10-15,-1 1 9 0,-2 1-9 0,1-1 1 16,0 0-9-16,0 1 1 0,2-3-6 0,3-3 3 15,2 0-5-15,15-20 1 0,-19 29-17 0,19-29-16 16,0 0-32-16,0 0-34 0,0 0-28 0,0 0-26 16,20 1-21-16,-12-20-13 0,11 4-54 15,3 3-92-15,-14-20 90 0,20 19 246 0</inkml:trace>
  <inkml:trace contextRef="#ctx0" brushRef="#br1" timeOffset="214696.2774">8019 9107 546 0,'0'0'195'0,"2"-21"-21"15,-2 21 7-15,0 0-19 0,-18-23-26 0,18 23-29 16,0 0-32-16,-17 8-16 0,17-8-18 0,-18 14-8 15,18-14-9-15,-15 22-5 0,15-22-7 0,-7 24-2 16,7-24-7-16,0 22 0 0,0-22-4 0,12 21 1 16,-12-21-3-16,24 18 0 0,-5-12-10 0,1-3-7 15,7 1-18-15,-4-9-27 0,11 7-33 16,-11-15-41-16,17 15-52 0,-16-18-26 16,14-3-236-16,1 17 21 0,-17-20 326 0</inkml:trace>
  <inkml:trace contextRef="#ctx0" brushRef="#br1" timeOffset="214883.781">8452 8919 1551 0,'0'0'71'0,"-17"21"-33"0,17-21-21 0,-22 24 12 16,15-7 2-16,7-17-10 0,-16 34-2 0,8-15-10 15,2 2 0-15,2 2-8 0,-1 0 3 0,1-2-8 16,2 1 5-16,2-1-14 0,0-2-5 15,4 2-23-15,-4-21-25 0,14 33-48 16,-14-33-56-16,22 23-82 0,-22-23-146 0,17 2-76 16,6 7 224-16</inkml:trace>
  <inkml:trace contextRef="#ctx0" brushRef="#br1" timeOffset="215115.1855">8851 8813 1204 0,'0'0'173'0,"0"0"-108"0,-26 19-24 0,21-2 5 16,-7 0-1-16,5 8-14 0,-5-1 22 15,3 7-38-15,-4-1 21 0,3 3-14 0,-2-2-12 16,3 2 6-16,1-4-12 0,2 0 3 0,1-1-11 16,0-3 7-16,4-1-6 0,0-3 4 15,-1-2-11-15,2-19-6 0,3 28-19 0,-3-28-16 16,6 17-22-16,-6-17-31 0,0 0-43 0,0 0-59 15,0 0-90-15,21-4-173 0,-26-19 112 16,5 23 357-16</inkml:trace>
  <inkml:trace contextRef="#ctx0" brushRef="#br1" timeOffset="215318.3136">8435 8913 1633 0,'-29'2'79'0,"9"3"-52"16,20-5 7-16,-23 6-18 0,23-6 10 15,0 0-8-15,0 0 5 0,0 0-13 0,0 0 20 16,33 17-8-16,-9-13 0 0,8-3 0 0,8-3-10 16,3-2-6-16,4-2-16 0,3 0 10 0,0 1-13 15,-3 0 4-15,-2 2-10 0,-5-1 5 16,0 4-31-16,-6-4 1 0,4 9-37 0,-11-16-85 16,17 11-280-16,-18 0-149 0,-3-3 58 0</inkml:trace>
  <inkml:trace contextRef="#ctx0" brushRef="#br1" timeOffset="216332.3148">4310 10264 1005 0,'0'0'114'0,"0"0"-29"0,0 0-14 16,0 0-5-16,0 0 4 0,0 0-9 0,0 0-22 0,-19 6-15 15,19-6-16-15,-36 25-5 0,10 0-4 0,-5 4 3 16,-4 4-7-16,-3 5 9 0,-2 2-8 0,-2 2 10 15,1 2-9-15,2-2 7 0,0-1-9 16,4-3 9-16,1-2-10 0,2-5 7 0,7-3 10 16,2-7-24-16,9-2-7 0,14-19-37 0,-17 17-36 15,17-17-32-15,0 0-32 0,0 0 0 0,3-21 11 16,1 2 32 0,9-4 42-16,0-3 23 0,4-5 26 0,1 2 15 15,-1-1 24-15,0 0 24 0,-3 0 29 0,0 4 36 16,-8-2 23-16,7 11 3 0,-15-4 0 15,2 21-18-15,6-22-15 0,-6 22-7 0,0 0-12 16,0 0-15-16,0 0-14 0,0 0-18 0,0 0-16 16,0 0-5-16,-1 23-7 0,1-23 0 0,5 29-4 15,0-11 4-15,2 0-6 0,-7-18 4 0,21 32-5 16,-21-32 3-16,38 29-9 0,-13-20-11 0,10 5-28 16,-2-14-36-16,18 13-63 0,-12-20-63 15,24 16-92-15,1-3-199 0,-13-10 120 16,18 17 381-16</inkml:trace>
  <inkml:trace contextRef="#ctx0" brushRef="#br1" timeOffset="216582.318">4932 10582 1395 0,'-22'6'204'0,"-4"-8"-163"0,3 3-16 15,-3 1-6-15,4 3 6 0,-3 1 7 16,3 5 0-16,-3 1-2 0,4 5 0 0,-1 1-10 16,2 3 1-16,4-2-6 0,5 3-1 0,2-2-8 15,4 1 0-15,2 1 5 0,3 0-26 16,5-2 23-16,4-1-26 0,-9-19 14 0,30 32 0 16,-8-20-7-16,4-4-7 0,5 1-15 0,1-8-18 15,10 4-29-15,-6-17-48 0,20 15-118 0,-20-12-303 16,12-9-3-16,5 7 328 0</inkml:trace>
  <inkml:trace contextRef="#ctx0" brushRef="#br1" timeOffset="216785.5297">5470 10563 1656 0,'0'0'16'0,"0"0"-18"15,0 0-2-15,0 0 2 0,0 0 4 16,24-3 1-16,-24 3 1 0,27-3-2 0,-27 3 0 16,32-8-2-16,-13 6-7 0,-1-4-21 0,4 5-34 15,-22 1-60-15,43-8-122 0,-43 8-293 0,28-10 30 16,-5 13 338-16</inkml:trace>
  <inkml:trace contextRef="#ctx0" brushRef="#br1" timeOffset="216957.3203">5498 10760 1606 0,'0'0'300'0,"0"0"-284"0,0 0-18 15,0 0 0-15,0 0 2 0,30-11 3 0,-7 1 6 16,3-3-3-16,2-4 1 0,6-4-9 0,5 1-16 16,0-6-29-16,7 11-56 0,-13-17-122 15,15 19-384-15,-9 1 8 0,-5-3 264 0</inkml:trace>
  <inkml:trace contextRef="#ctx0" brushRef="#br1" timeOffset="218879.4355">6504 10114 1066 0,'0'0'86'0,"0"0"-21"16,0 0-10-16,0 0 7 0,0 0 7 0,0 0 1 16,0 0-5-16,0 0-5 0,9-17-3 0,-9 17-13 15,0 0-13-15,0 0-5 0,0 0-4 0,0 0-4 16,0 0-1-16,0 0-6 0,-8 27-8 0,3-9 0 16,-1 7 16-16,-1 8-27 0,-4 1 26 15,-2 6-24-15,0 0 2 0,0-3 8 16,1 2-8-16,-1-3-5 0,6 0-19 0,0-6-12 15,9 6-41-15,-7-16-27 0,19 13-91 0,-14-33-75 16,14 20-223-16,7-4 5 0,-21-16 372 0</inkml:trace>
  <inkml:trace contextRef="#ctx0" brushRef="#br1" timeOffset="219551.305">6990 10073 1195 0,'-19'24'145'0,"-11"-13"-94"16,8 8-3-16,-5-3 0 0,3 9-1 16,-5-3 32-16,6 7-38 0,-5-2 18 0,5 5-20 15,-2-1-19-15,5-1 2 0,3-1-11 16,5-2 1-16,7-3-8 0,4-3 0 0,4-1-7 16,6-3 6-16,-9-17-2 0,29 28 3 0,-7-20-3 15,4-3-1-15,3-4 0 0,4-3-1 0,3-7 2 16,2-5-1-16,1-6 1 0,1-3-4 0,-1-2 5 15,0 0-6-15,-7-2 7 0,-2-2-6 0,-5 2 5 16,-4 0-6-16,-5 0 5 0,-4 3-5 16,-5 0-16-16,-3 3 28 0,-7 0-26 0,0 3 27 15,3 18-7-15,-17-31-7 0,17 31 3 16,-27-27-1-16,27 27 3 0,-30-18 0 0,30 18 1 16,-31-8-1-16,31 8 2 0,-27 0 0 0,27 0 3 15,-20 4 1-15,20-4-2 0,0 0 0 0,0 0-5 16,0 0 0-16,-5 19-1 0,5-19 2 0,25 13-2 15,-8-7 3-15,7-2-1 0,2-3 0 16,3-2 3-16,5-2 1 0,3-2 0 0,-2 0 0 16,3-1-1-16,1 0-1 0,-5 2 1 0,-2 0-1 15,-4 0 0-15,-5 2-1 0,-6 1 0 0,-17 1 1 16,20 0 0-16,-20 0 5 0,0 0 5 0,0 0 4 16,0 0 2-16,0 0-4 0,0 0-6 0,-17 21-3 15,17-21-6-15,-31 29 5 0,9-9-1 0,1 2-6 16,0-1 27-16,1 5-22 15,0-2 25-15,2 0-15 0,6-1-7 0,2-1 1 16,8-3-7-16,2-19 3 0,3 30-4 0,-3-30 0 16,21 21-2-16,-21-21 2 0,37 16 0 0,-12-11 3 15,3-4 0-15,7-6 0 0,1-4 0 0,1-5-2 16,3-3 2-16,1-4-2 0,0-1 5 0,-5-4-6 16,-4 1 5-16,-6 1-4 0,-9-1-14 15,-4 1 23-15,-7 5-20 0,-4-1 22 0,-3 4-7 16,-4-1-4-16,-3 0-1 0,-7 0-10 0,-2 3-5 15,-5 0-8-15,-1 3-5 0,-6 1-3 0,1 4-1 16,-4 1 1-16,4 7 3 0,1-1 2 0,3 5-2 16,1 0-4-16,23-6-17 0,-37 22-18 15,28 1-51-15,-12-15-60 0,21 19-142 0,-3-2-190 16,3-25 82-16,-6 45 430 0</inkml:trace>
  <inkml:trace contextRef="#ctx0" brushRef="#br1" timeOffset="219845.5155">6623 10827 1349 0,'0'0'403'16,"0"0"-360"-16,0 0-26 0,0 0-16 0,0 0 0 15,0 0 9-15,0 0 13 0,42-14-1 0,-4 3 28 16,5-6-31-16,10 0 15 0,4-3-22 16,6 0-8-16,2 1-1 0,-2 2-4 0,0 3 2 15,-4 0-2-15,-3 2 2 0,-2 0-6 0,0 0-4 16,-1 0-8-16,-1 2-11 0,-1 1-10 0,-3 5-17 16,-10-3-22-16,5 10-38 0,-20-12-67 0,13 22-156 15,-15-7-215-15,-21-6 55 0,18 22 423 0</inkml:trace>
  <inkml:trace contextRef="#ctx0" brushRef="#br1" timeOffset="220097.0416">7233 10888 1075 0,'15'18'319'0,"-37"-24"-137"0,22 6-109 15,0 0-32-15,0 0-12 0,-5 17-3 0,5-17 3 16,-8 21-6-16,3-5 2 0,5-16-7 0,-15 36 1 16,7-16-4-16,0 1 0 0,-1 0-6 0,0 5 0 15,2-1-10-15,-1-1 4 0,4-1-6 0,0-4 3 16,4-19-11-16,1 29-7 0,-1-29-16 16,14 18-14-16,-14-18-22 0,24 6-22 0,1-1-45 15,-10-24-64-15,23 15-112 0,-4-11-193 16,-6-18 55-16,14 15 427 0</inkml:trace>
  <inkml:trace contextRef="#ctx0" brushRef="#br1" timeOffset="220273.5709">7585 10803 1375 0,'-19'-6'111'0,"19"6"-78"16,-24 15 12-16,24-15-17 0,-22 24 8 0,13-6-1 15,-5 1-11-15,3 6 1 0,-1 0-7 0,4 3 2 16,-2 0-11-16,4-1 3 0,1 3-10 0,1-1 2 15,-1 2-8-15,3-3-10 0,4 2-26 0,-2-6 2 16,9 3-46-16,-9-27-57 0,13 40-146 0,-13-40-266 16,12 23 50-16,-12-23 391 0</inkml:trace>
  <inkml:trace contextRef="#ctx0" brushRef="#br1" timeOffset="220476.8601">7305 10786 1711 0,'0'0'118'0,"-7"19"-80"15,7-19-34-15,0 0 6 0,0 0-4 0,0 0-5 16,0 0-3-16,0 0-1 0,0 0-1 0,0 0 2 16,17 10-4-16,1-13-8 0,6-4 6 0,5-1-32 15,-3-5-13-15,15 17-77 0,-20-24-144 0,9 17-288 16,1 1-7-16,-9-6 349 0</inkml:trace>
  <inkml:trace contextRef="#ctx0" brushRef="#br1" timeOffset="221355.0876">4752 11779 1540 0,'0'0'54'16,"0"0"-35"-16,-19 4-17 0,19-4-2 0,0 0-2 15,-27 28 3-15,14-10-3 0,-4 5 5 16,-2 5-7-16,-2 2 3 0,-3 6-16 0,-1-1 2 16,2 3-1-16,-5-3-35 0,5 3 18 15,-8-5-37-15,8 6 1 0,-5-11-2 0,11 2-16 16,-5-13-13-16,15 2-47 0,7-19-37 0,-18 9-120 15,18-9-61-15,0 0 285 0</inkml:trace>
  <inkml:trace contextRef="#ctx0" brushRef="#br1" timeOffset="221526.9927">4465 12048 554 0,'4'-22'231'0,"-2"-2"-92"0,-2 24-1 16,13-33-26-16,-13 33-13 0,8-19-15 0,-8 19-18 16,0 0-15-16,0 0-12 0,0 0-12 0,0 0-8 15,0 0-10-15,10 17-1 0,-10-17-6 16,10 29 2-16,-10-29-6 0,19 30 0 0,-19-30 6 15,29 24-28-15,-4-12-4 0,-5-7-35 0,14 8-26 16,-7-14-28-16,18 13-58 0,-13-15-97 0,3-1-184 16,17 11 99-16,-17-16 357 0</inkml:trace>
  <inkml:trace contextRef="#ctx0" brushRef="#br1" timeOffset="221745.7255">5388 12025 1655 0,'-23'5'40'0,"3"2"-11"0,-2 0 4 16,3 2-16-16,-1 1 23 0,0 5-32 15,0 1 25-15,-1 4-13 0,2 1-3 0,2 2 2 16,-1-1-10-16,6-1 1 0,3-1-8 0,4-2 1 16,5-18-5-16,2 29 1 0,-2-29-3 0,20 28 1 15,-1-17-7-15,1-3-6 0,6-1-16 0,1-7-16 16,8 4-30-16,-4-16-39 0,16 15-74 15,-20-23-124-15,13 9-227 0,4 5 49 16,-14-16 411-16</inkml:trace>
  <inkml:trace contextRef="#ctx0" brushRef="#br1" timeOffset="221964.4726">5943 11964 1667 0,'-21'11'154'16,"21"-11"-137"-16,0 0-14 0,0 0 0 0,0 0 0 15,0 0 0-15,15-22 1 0,-15 22-3 0,19-12 0 16,-19 12-2-16,31-13-3 0,-12 3-7 0,7 3-5 16,-2-5-22-16,5 7-31 0,-9-8-43 15,13 16-74-15,-33-3-104 0,27-20-234 16,-3 22 26-16,-24-2 392 0</inkml:trace>
  <inkml:trace contextRef="#ctx0" brushRef="#br1" timeOffset="222167.6504">5831 12178 1508 0,'-6'32'391'15,"6"-32"-347"-15,0 0-32 0,0 0-9 0,0 0-2 16,0 0 4-16,0 0 7 0,30 6 0 0,-10-15-3 15,5-4-2-15,6-3-8 0,3-3-3 0,1-3-13 16,0 4-20-16,-3-5-37 0,4 16-71 16,-19-21-187-16,13 16-276 0,-5 1 25 15,-5-6 381-15</inkml:trace>
  <inkml:trace contextRef="#ctx0" brushRef="#br1" timeOffset="228278.1209">6005 11668 1236 0,'0'0'294'0,"0"0"-230"0,0 0-21 15,4-23-23-15,-4 23-13 0,0-21-3 0,0 21 1 16,1-16 3-16,-1 16-4 0,0 0 2 0,0 0-6 15,-1-20-2-15,1 20-10 0,0 0-19 0,0 0-29 16,0 0-59-16,0 0-88 0,0 0-100 0,0 0-184 16,0 0 33-16,18 13 455 0</inkml:trace>
  <inkml:trace contextRef="#ctx0" brushRef="#br1" timeOffset="228575.086">6135 12411 1549 0,'9'19'80'0,"-9"-19"-45"0,0 0-21 0,0 0-14 16,0 0 1-16,0 0 5 0,0 0 5 16,0 0 3-16,0 0-1 0,0 0-6 0,0 0-5 15,0 0-6-15,0 0-10 0,0 0-17 0,0 0-21 16,0 0-29-16,0 0-32 0,17-6-60 0,-17 6-77 16,11-21-175-16,7 20-22 0,-12-19 306 0</inkml:trace>
  <inkml:trace contextRef="#ctx0" brushRef="#br1" timeOffset="229482.9835">6696 11814 1378 0,'-20'-11'190'0,"20"11"-150"16,0 0-26-16,1-19-14 0,-1 19 4 15,25-28 0-15,-5 11 11 0,6 0 3 0,1-3 4 16,8 3-4-16,0-1-4 0,5 1-9 0,3 2-1 16,1 1-5-16,1 1 3 0,-3-1-4 0,-2 3 3 15,-2 2-4-15,-3 1 4 0,-3 2-1 0,-3 3 0 16,-4-1 1-16,-5 3-2 0,-3-2-4 0,-17 3-6 15,20 4-4-15,-20-4 0 0,0 0 4 16,0 0 6-16,-6 23 0 0,6-23-2 16,-26 33 6-16,5-14-4 0,-2 0 11 0,-3 2-4 15,-2 0 5-15,-2 0-1 0,5 2 7 0,1-3-2 16,4 0 4-16,3-4-10 0,17-16 1 0,-18 25-5 16,18-25-1-16,0 0-3 0,6 25 2 0,-6-25-1 15,23 16 2-15,-5-6-1 0,3-3 1 0,6 1 0 16,1-2 2-16,1 0 0 0,2-1-1 15,0-2-1-15,-3 3 2 0,-1-2-5 0,-4 1 3 16,-6 2-4-16,-17-7 2 0,17 18 2 0,-17-18 2 16,-10 33 1-16,-5-10 11 0,-8 3-4 0,-5 2-8 15,-8 0 28-15,-3 3-29 0,-5-3 29 16,2 4-9-16,-1-4-9 0,5-2 2 0,3-5-13 16,7-6 5-16,10-3-13 0,18-12-17 0,0 0-27 15,0 0-37-15,0 0-38 0,0 0-57 16,42-4-293-16,-11-2-38 0,-4-14 131 0</inkml:trace>
  <inkml:trace contextRef="#ctx0" brushRef="#br1" timeOffset="246650.5771">7590 11735 815 0,'0'0'165'15,"0"0"120"-15,0 0-200 0,0 0-32 0,0 0-17 16,13-19 5-16,-13 19 3 0,18-20 8 0,-18 20-8 16,32-24-6-16,-12 13-11 0,2-3-8 15,4 4-4-15,2-3-4 0,2 4-5 0,1-1-1 0,-1 3-3 16,-1 3 0-16,0 2-2 0,-3 1 2 16,-2 2-2-16,-3 1-4 0,-3 2 0 0,-18-4-3 15,23 13 2-15,-23-13 4 0,10 17 2 16,-10-17-1-16,0 25 2 0,-4-6-4 0,-3 1 7 15,-4 3-2-15,-3 5 7 0,-6 0-4 0,-2 3 7 16,-3 3-7-16,-4 1 12 0,-4 1-5 0,0 3 10 16,-1-3-8-16,1 0-11 0,3-6 24 0,3-2-27 15,1-5 26-15,7-2-16 0,4-4-9 0,15-17 1 16,-14 23-4-16,14-23 1 0,0 0 0 16,3 17 0-16,-3-17 0 0,17 11 1 0,-17-11-1 15,37 11 1-15,-10-7 1 0,7-2 0 16,6-1 0-16,6-3-1 0,5-3 1 0,4-1-6 15,3-3 0-15,3-1-2 0,-1-3-4 0,3 0-7 16,0-1-7-16,-2-3-18 0,2 3-16 0,-8-7-25 16,12 16-138-16,-22-15-271 0,12 2-71 0,0 4 163 15</inkml:trace>
  <inkml:trace contextRef="#ctx0" brushRef="#br1" timeOffset="248853.7596">8823 12146 810 0,'-19'-3'112'15,"19"3"-19"-15,0 0-5 0,0 0-14 0,0 0 1 16,0 0-7-16,0 0-11 0,0 0-11 16,0 0-13-16,0 0-11 0,0 0-6 0,0 0-4 15,0 0 6-15,0 0 6 0,0 0 4 16,0 0 4-16,25-5-7 0,-25 5-5 0,28-4-5 16,-10 0-4-16,3-1-2 0,2 0-3 0,4-1 1 15,-1 1-5-15,2 1 1 0,3 0-2 0,2-1-1 16,-1 1 0-16,1 1 1 0,0-1-1 0,0 3-1 15,0 1-2-15,-2 2 0 0,0 1 0 0,-2 0-1 16,-2 1 0-16,-3 1-4 0,-1 0 0 16,-2 0 1-16,-2-1 3 0,-2 3 0 0,1-4 2 15,-18-3 1-15,32 6 0 0,-32-6 1 0,28 3 0 16,-28-3-1-16,29-3 1 0,-29 3-1 16,25-6 1-16,-25 6 0 0,20-7 0 0,-20 7 0 15,0 0 1-15,19-13-1 0,-19 13 1 0,0 0 2 16,0 0-2-16,0 0 2 0,-4-17-2 0,4 17 2 15,0 0-3-15,-20-15 1 0,20 15-3 16,-18-5-18-16,18 5 36 0,-23-3-34 0,23 3 36 16,-25-4-18-16,25 4 0 0,-25-6 2 0,25 6-2 15,-27-6 3-15,27 6 1 0,-25-7 2 0,25 7 1 16,-22-10 1-16,22 10-2 0,-19-10 1 0,19 10-4 16,-22-12 3-16,22 12-3 0,-23-13 0 0,23 13 0 15,-25-13-2-15,25 13 0 0,-25-16 0 16,25 16-1-16,-29-16 1 0,11 8 2 15,1-1 2-15,17 9-3 0,-32-18 2 0,15 8-5 16,17 10 2-16,-34-20-1 0,17 10 2 0,-2 2-2 16,2-2 4-16,17 10-2 0,-33-20 3 0,33 20-3 15,-30-22 2-15,30 22-2 0,-26-22 3 0,26 22-2 16,-19-22 2-16,19 22-2 0,-16-18 0 0,16 18-2 16,0 0 2-16,-13-20-3 0,13 20 2 15,-6-17-2-15,6 17 2 0,0 0-3 0,-5-23 0 16,5 23 1-16,0 0 3 0,-6-23-3 0,6 23 3 15,0 0 1-15,-8-23 5 0,8 23-1 0,0 0 3 16,-17-18-6-16,17 18-3 0,0 0-1 16,-13-19-3-16,13 19 2 0,0 0 1 0,0 0-2 15,-4-17 4-15,4 17-3 0,0 0 1 0,0 0 0 16,2-20-1-16,-2 20-1 0,0 0 2 16,11-24-3-16,-11 24 2 0,13-20-1 0,-13 20 3 15,12-17-3-15,-12 17 3 0,0 0-2 0,21-21-1 16,-21 21 1-16,0 0 0 0,18-17-1 0,-18 17 2 15,0 0-2-15,18-16 1 0,-18 16-1 0,17-12-13 16,-17 12 30-16,25-12-29 0,-25 12 29 0,31-15-15 16,-31 15-3-16,36-17 3 0,-18 9-2 15,2-1 2-15,1 2 0 0,-1-1 0 16,-1-1-3-16,2 1 1 0,-1-1-3 0,0 2 3 16,1 0 0-16,-3 0 2 0,0 0-1 0,-1 1 0 15,1 0-1-15,-18 6 1 0,29-9 0 0,-29 9 1 16,25-8-2-16,-25 8 2 0,22-4-2 0,-22 4 1 15,22-6 1-15,-22 6-1 0,20-5 0 0,-20 5 1 16,22-5-1-16,-22 5 1 0,21-6-2 16,-21 6 1-16,22-4 0 0,-22 4 0 0,23-5-1 15,-23 5 0-15,22-4 1 0,-22 4 1 0,24-5-1 16,-24 5 3-16,24-5-3 0,-24 5 1 0,23-5-1 16,-23 5-1-16,26-4 1 0,-26 4 0 0,24-3-2 15,-24 3 3-15,27-4-1 0,-27 4 0 16,29-1 1-16,-29 1-1 0,29 0 0 0,-29 0-1 15,32 0 1-15,-15 0-2 0,-17 0 1 16,30 1 0-16,-30-1 0 0,32 1 0 0,-32-1 0 16,29 3 0-16,-29-3 1 0,31 3 1 0,-31-3 0 15,30 4-1-15,-30-4 1 0,28 5-2 0,-28-5 0 16,24 6 0-16,-24-6 1 0,23 8 0 0,-23-8 0 16,21 8-1-16,-21-8 1 0,20 11-1 15,-20-11 1-15,19 13 0 0,-19-13 0 0,18 14-2 0,-18-14 3 16,19 15-2-16,-19-15 1 0,19 17 0 15,-19-17 0-15,18 17-1 0,-18-17 1 0,19 17-2 16,-19-17 3-16,18 18-2 0,-18-18 1 16,17 17-1-16,-17-17 2 0,17 17-3 0,-17-17 2 15,16 17 14-15,-16-17-30 0,15 18 29 0,-15-18-29 16,16 22 15-16,-16-22 1 0,14 19-1 0,-14-19 1 16,13 19-1-16,-13-19 2 0,11 17-3 15,-11-17 2-15,0 0-1 0,11 19 1 0,-11-19 0 16,0 0 0-16,6 25-2 0,-6-25 3 0,2 21-3 15,-2-21 3-15,-2 26-3 0,2-26 2 0,-5 26-2 16,5-26 3-16,-6 32-4 0,6-32 3 0,-8 34-12 16,8-34 3-16,-10 31-2 0,10-31 2 15,-11 30 8-15,11-30 2 0,-14 32-9 0,8-15 3 16,-2 0-3-16,8-17 4 0,-17 30 3 16,17-30 2-16,-18 29-2 0,18-29 2 0,-17 29-3 15,17-29 3-15,-19 25-2 0,19-25 3 0,-19 23-3 16,19-23 2-16,-21 21-1 0,21-21 0 0,-19 17 0 15,19-17 1-15,0 0-1 0,-23 17 3 0,23-17-5 16,0 0 4-16,0 0-1 0,0 0-1 0,-17 9 8 16,17-9-2-16,0 0 1 0,0 0 2 0,0 0-3 15,0 0-1-15,0 0 2 0,0 0-2 16,0 0 0-16,0 0 0 0,0 0-1 0,0 0 0 16,0 0 0-16,0 0 1 0,0 0 1 15,0 0 2-15,0 0 0 0,0 0 0 0,0 0-1 16,0 0-1-16,0 0 1 0,0 0-1 0,0 0 0 15,0 0-2-15,0 0 0 0,0 0-2 0,0 0 0 16,0 0 1-16,0 0 0 0,0 0-3 16,0 0-2-16,0 0-1 0,0 0 3 0,0 0 2 15,0 0 5-15,24 10 2 0,-24-10-3 0,30 3 2 16,-10-3 0-16,2 0-1 0,1 0 3 0,4 0-5 16,2-3-1-16,2 2-2 0,5 0 3 0,-2 0 1 15,3-3 1-15,2 1-2 0,1-1-1 0,4 0-4 16,-2-2 1-16,-2 0-1 0,-3 0 1 0,-3-1-2 15,-1 1 1-15,-5-2 0 0,-1 3 0 16,-6 1-1-16,-21 4 2 0,26-5-2 16,-26 5 3-16,0 0-2 0,0 0-1 0,0 0 2 15,0 0-1-15,0 0 1 0,0 0-2 0,0 0-1 16,0 0-1-16,0 0-2 0,0 0-3 0,0 0-3 16,0 0-7-16,0 0 0 0,-18 2-6 0,18-2-3 15,0 0-9-15,-18 4-10 0,18-4-34 0,0 0-44 16,-4 18-110-16,4-18-285 0,-19 2-8 15,19-2 221-15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0:25:25.69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1600 845 597 0,'0'0'102'0,"1"-20"-16"16,-1 20-15-16,4-23-15 0,-4 23 6 0,6-24-6 15,-6 24 6-15,5-20-6 0,-5 20-2 0,0 0-2 0,2-18 1 16,-2 18-6-16,0 0-3 0,0 0-7 15,0 0 3-15,0 0-10 0,0 0-3 0,0 0-9 16,0 0-12-16,0 19 4 0,0-19 0 0,-2 44 11 16,0-8-8-16,0 3 11 0,-3 5-14 0,3 1 7 15,-4 7-11-15,2 3 12 0,-2 3 0 0,1-1-20 16,-1 0 22-16,0 1-26 0,0-4 7 0,-1 4 11 16,-2-5-12-16,2-2 8 0,1-5-10 0,2-1 10 15,2-6-10-15,1-4 8 0,2-6-8 0,1-9 4 16,3-3-4-16,-5-17 2 0,10 22 0 0,-10-22 1 15,0 0-1-15,0 0-2 0,0 0-1 0,0 0 1 16,0 0 4-16,18-6 2 0,-18 6 1 0,10-34-3 16,-5 9 2-16,0-3-4 0,1-2 3 0,-1-1-6 15,-1 4 7-15,2 0-8 0,1 3 9 0,1 1-6 16,2 2 3-16,1 2-4 0,-11 19 3 16,29-27-3-16,-29 27 5 0,33-11-3 0,-33 11 0 15,34 4 2-15,-17 1-3 0,1 2 2 0,2 2-1 16,-2 1 1-16,-1 3 0 0,-17-13 0 0,31 29-4 15,-31-29 4-15,27 26-6 0,-27-26 6 0,17 22-1 16,-17-22 4-16,7 22 11 0,-7-22 9 0,-7 24 3 16,-4-5 3-16,-8 2-9 0,-6 1-4 0,-9 2-6 15,-6-1-1-15,-7 0-6 0,-4-2 3 0,-3-2-7 16,0-4 1-16,4-3-3 0,1-2-3 0,9-3-11 16,2-5-8-16,10-2-19 0,3-10-14 0,25 10-34 15,-31-27-40-15,31 27-78 0,-1-43-126 16,14 13-193-16,14 2 39 0,-5-21 489 0</inkml:trace>
  <inkml:trace contextRef="#ctx0" brushRef="#br0" timeOffset="464.681">2074 435 1107 0,'-62'8'276'16,"0"-2"-260"-16,0 6 6 0,-2 2 10 0,3 12 14 15,-5 10 16-15,6 5 2 0,-11 10-14 0,4 0 14 16,-7-1-35-16,2 5-16 0,-1-1 7 0,3 7-27 15,-1-3 24-15,7 7 7 0,4-1-19 0,8 3-3 16,7 0 11-16,10-1-12 0,9-2 14 0,10 5-5 16,15-3-13-16,11 8 10 0,17 2-15 0,10-1 17 15,13 0-13-15,10-6 9 0,7-5 20 16,9 0-19-16,8-6 17 0,4-4-17 0,9-8-8 16,3-13 7-16,8-12-6 0,9-13 6 0,7-17 3 15,7-17 1-15,8-18 12 0,3-16-4 0,-2-12-11 16,-4-9 12-16,-12-10-15 0,-11-1 3 0,-16-3-1 15,-13 0-5-15,-20 5 0 0,-14 1 0 0,-23 7 0 16,-14 1 0-16,-17 0 0 0,-13 1 0 0,-15-1 0 16,-9 0 0-16,-13 6 0 0,-9-5 0 0,-11 4-5 15,-9-7-9-15,-9 7-1 0,-8 8-16 0,0 17-3 16,-5 21-16-16,5 21 15 0,-2 25-3 0,6 24-12 16,-4 12-30-16,15 19-126 0,-18 21-380 15,10 10-3-15,9 13 276 0</inkml:trace>
  <inkml:trace contextRef="#ctx0" brushRef="#br0" timeOffset="2902.4183">4851 808 797 0,'0'0'137'0,"8"-27"-109"0,-8 27 6 15,11-24 25-15,-11 24 7 0,8-19 23 0,-8 19-1 16,0 0-10-16,0 0 18 0,0 0-49 15,0 0-13-15,0 0-5 0,-17-8-3 0,17 8-2 16,0 0 37-16,-25 3-39 0,25-3-39 0,-20 2 35 16,20-2-36-16,-25 31 32 0,12-2 7 0,-4 4-6 15,0 9 5-15,-3 1-9 0,-2 8 8 16,-1 6-14-16,-2 6 16 0,-2 6-13 0,-3 3-17 16,-4 7 12-16,-4 3-15 0,-6-2 4 0,-3 7 17 15,-3-3-15-15,1-4 14 0,3-4-14 16,5-14 12-16,7-12 10 0,7-13-35 0,11-8 8 15,16-29-56-15,-10 35-44 0,10-35-47 0,0 0-65 16,0 0-94-16,0 0-190 0,36-20 88 0,-28-20 419 16</inkml:trace>
  <inkml:trace contextRef="#ctx0" brushRef="#br0" timeOffset="3121.0816">4178 1247 1056 0,'-11'-38'383'0,"11"38"-276"0,-14-27-44 15,14 27-9-15,0 0-5 0,0 0-6 0,0 0-4 16,0 0-6-16,0 0-12 0,0 0-7 0,0 0-9 16,0 0-1-16,0 0 11 0,13 19-17 0,1 4 30 15,4 7-25-15,0 4 10 0,3 5-3 16,-2 1-13-16,1 1 7 0,2 0-10 0,2 1 9 16,3-1-12-16,1-2-2 0,7 2-17 0,3-3-9 15,7 1-26-15,-3-7-11 0,14 5-46 0,-12-22-57 16,23 19-126-16,-8-15-251 0,-3-8 67 0,11 8 415 15</inkml:trace>
  <inkml:trace contextRef="#ctx0" brushRef="#br0" timeOffset="3480.4626">5225 1612 1238 0,'-2'-17'309'0,"2"17"-215"0,0 0-61 16,0 0-15-16,0 0 6 0,0 0 7 15,0 0 6-15,0 0-1 0,0 0-10 0,0 0-9 0,0 0-8 16,0 0 0-16,0 0 1 0,18 22 5 16,-18-22 1-16,1 30 1 0,-2-12-4 0,0 6-2 15,-4 1-3-15,0-1 3 0,-1 2-7 0,-1 0 5 16,-2-1-5-16,1 1 2 0,-2-2-2 15,3-1 2-15,0-4-4 0,-1-1-4 0,8-18 3 16,-5 27-5-16,5-27 23 0,3 17-18 0,-3-17 14 16,0 0-15-16,22 16-1 0,-22-16-1 0,29 2 0 15,-6-6-1-15,6-4-24 0,3-5 17 0,9-4-40 16,-1-9 12-16,7 5-28 0,-4-10-26 0,8 12-33 16,-10-16-52-16,18 22-75 0,-21-16-180 15,7 1-62-15,10 16 219 0</inkml:trace>
  <inkml:trace contextRef="#ctx0" brushRef="#br0" timeOffset="3699.3028">6420 1362 1806 0,'0'0'51'0,"0"0"-44"0,0 0-14 0,0 0 3 15,0 0 11-15,0 0 3 0,18-12 0 0,-18 12-3 16,27-14-4-16,-8 6-4 0,5-3-1 16,3 0-10-16,5 3-11 0,-2-6-20 0,5 7-21 15,-7-6-29-15,14 9-43 0,-18-13-59 16,20 10-284-16,-10 6-20 0,-13-8 157 0</inkml:trace>
  <inkml:trace contextRef="#ctx0" brushRef="#br0" timeOffset="3855.4911">6350 1588 1586 0,'-39'14'149'0,"19"-1"-133"0,20-13-18 15,0 0-3-15,0 0 1 0,0 0 1 16,1 16 3-16,-1-16 1 0,41-4 2 0,-5-7-3 16,11-4-10-16,7-10-36 0,17 5-89 0,-14-16-258 15,18 5-191-15,2 3 38 0,-10-7 520 0</inkml:trace>
  <inkml:trace contextRef="#ctx0" brushRef="#br0" timeOffset="4324.2223">7596 1258 1716 0,'0'0'36'0,"0"0"-26"16,12-17-28-16,-12 17 42 0,35-21-25 0,-11 10 37 15,1-1-12-15,0 0-6 0,2 0-5 0,2 1-8 16,2 2 0-16,-1 0-5 0,-1 3 0 16,-2 2-1-16,-3 3 1 0,-3 1-1 0,-4 1 3 15,-17-1-2-15,23 8-2 0,-23-8 3 0,0 0-1 16,12 23 3-16,-12-23-3 0,-8 31-13 16,-4-9 27-16,-4 3-24 0,-9 2 32 0,-3 2-7 15,-4 1-4-15,-5 3 8 0,-1-2-8 0,3 1 9 16,2-5-9-16,5 0 5 0,5-5-10 0,6-2 0 15,17-20-7-15,-19 29 1 0,19-29-3 0,0 21-1 16,0-21 0-16,14 19 0 0,-14-19-2 0,36 14-1 16,-8-12-6-16,4-6-10 0,11-3-14 0,2-7-23 15,13 0-39-15,-7-16-51 16,20 17-79-16,-20-23-128 0,10 5-188 0,3 8 90 16,-15-15 455-16</inkml:trace>
  <inkml:trace contextRef="#ctx0" brushRef="#br0" timeOffset="4533.5789">8553 1096 1256 0,'0'0'294'0,"-16"36"-197"0,-1-15-46 0,6 5 3 16,-5-2 4-16,4 8-30 0,-6-1 11 0,0 3-34 16,-4 1 9-16,2 0 1 0,1-1-11 0,3-1 4 15,3-4-11-15,2-1 6 0,4-5-8 0,5-2-2 16,3-1-13-16,-1-20-8 0,17 29-15 0,-17-29-12 15,36 17-24-15,-16-22-31 0,22 13-73 16,-16-28-107-16,13 4-254 0,9 4 39 0,-12-18 452 16</inkml:trace>
  <inkml:trace contextRef="#ctx0" brushRef="#br0" timeOffset="4727.1822">9062 1070 1570 0,'0'0'53'0,"-11"20"-24"15,4-1 13-15,-6 3 6 0,3 8 4 0,-6 1-12 16,2 6-35-16,-3 1 15 0,1 2-28 0,-1 4 17 16,-3 1 5-16,2-2-13 0,0 4 7 15,2-7-11-15,3 3 1 0,3-5-14 0,-1-1-2 16,4-1-21-16,1-8-8 0,7 2-39 0,-1-30-57 16,11 39-151-16,-11-39-293 0,0 0 56 15,23 23 415-15</inkml:trace>
  <inkml:trace contextRef="#ctx0" brushRef="#br0" timeOffset="4995.949">8178 1228 1718 0,'0'0'26'15,"0"0"-20"-15,0 0-11 0,0 0 15 0,18 9 15 16,3-8 16-16,11 2 6 0,4-7-18 0,9 1 0 16,7-7-15-16,8-1 24 0,8-5-23 0,5-1 15 15,1 0-25-15,2-1-5 0,-5 1-2 16,-1 0-3-16,-6 3 0 0,-5 1-5 0,-7 2-2 16,-7 2-6-16,-3 1-4 0,-4-1-6 0,0 3-14 15,-4-2-21-15,4 7-42 0,-15-9-65 16,17 10-139-16,-15 1-265 0,-5-2 49 0,9 8 388 15</inkml:trace>
  <inkml:trace contextRef="#ctx0" brushRef="#br0" timeOffset="5787.3362">10469 883 1220 0,'-8'-22'100'0,"-2"5"-67"15,3-5-2-15,-4-1 16 0,1 2-2 0,-6 0 0 16,16 21 14-16,-35-34-21 0,16 15 13 0,-3-3-18 15,1-1-8-15,-2 3 1 0,2 6 2 0,-1 0-1 16,3 9 0-16,-3 4-6 0,0 3-6 16,-1 11 2-16,0 7-7 0,-3 5 6 0,3 8 25 15,-3 4-35-15,-2 10-8 0,0 5 5 0,0 8-27 16,-2-1 38-16,5 3 9 0,1-2-20 0,4 3-13 16,6 1 6-16,1-3-16 0,8 0 18 0,2-3 6 15,4-4-10-15,4-2 8 0,2-9-15 16,5-2 1-16,4-3-21 0,0-8-12 15,7 4-33-15,-7-17-37 0,17 14-83 0,-33-31-126 16,34 3-228-16,-7 3 30 0,-27-6 473 0</inkml:trace>
  <inkml:trace contextRef="#ctx0" brushRef="#br0" timeOffset="5959.2136">9680 1296 1451 0,'-18'11'376'0,"-2"-14"-312"0,20 3-25 0,0 0-25 15,-17-2-6-15,17 2-3 0,0 0-5 0,0 0 0 16,0 0 0-16,19 3-2 0,-1-1 3 16,10 1-3-16,8-3 2 0,11-3-15 0,5-3-13 15,9 3-23-15,1-7-31 0,11 9-43 0,-13-13-68 16,22 14-199-16,-13 2-153 0,-9-5 23 0,8 15 522 16</inkml:trace>
  <inkml:trace contextRef="#ctx0" brushRef="#br0" timeOffset="6146.7298">10482 1529 1835 0,'-32'4'57'16,"32"-4"-50"-16,-20-1-10 0,20 1-1 0,0 0 3 15,0 0 2-15,0 0-5 0,0-23-17 0,0 23-18 16,14-28-32-16,6 16-46 0,-10-19-97 0,27 8-380 15,-7 5 37-15,-6-10 283 0</inkml:trace>
  <inkml:trace contextRef="#ctx0" brushRef="#br0" timeOffset="6646.7669">12194 1342 1975 0,'-26'-2'11'0,"1"-2"-24"0,4-2 1 15,0-1-2-15,1-1-6 0,-5-5-21 0,5 4-32 16,-7-9-56-16,27 18-189 0,0 0-266 0,-21-26-8 15,21 26 403-15</inkml:trace>
  <inkml:trace contextRef="#ctx0" brushRef="#br0" timeOffset="9883.3823">10917 700 1250 0,'0'0'38'0,"0"0"-25"16,0 0 87-16,17-13-44 0,-17 13 0 0,0 0-17 0,0 0-9 0,0 0-5 16,0 0-2-16,0 0 5 0,0 0-1 15,0 0 0-15,0 0-4 0,0 0-4 0,0 0-6 16,0 0 2-16,13 17 4 0,-13-17 29 15,-3 23-36-15,1-4-16 0,-2 4 9 0,0 7-37 16,-2 5 45-16,0 4 9 0,-3 2-11 0,2 2 11 16,-5 0-11-16,0 3 4 0,-4 1-8 0,0 3-24 15,-1-2 18-15,2-3-19 0,-2-5 19 0,5-5 9 16,2-7-10-16,4-2 7 0,3-3-6 0,0 0 3 16,3-3-5-16,-1-3 5 0,1-17-4 0,4 23 6 15,-4-23-1-15,0 0 0 16,0 0-2-16,0 0 0 0,0 0 0 0,0 0 1 15,0 0 1-15,0 0-1 0,0 0 1 0,0 0 2 16,0 0-2-16,0 0 1 0,0 0 1 0,0 0-2 16,0 0 1-16,0 0 0 0,0 0-1 0,0 0 0 15,0 0 0-15,0 0-1 0,0 0-2 0,0 0-1 16,0 0 0-16,20 14 0 0,-20-14-2 16,30 10 3-16,-6-5-2 0,3-3 0 0,4 2 0 15,6-4-1-15,5 0 1 0,3-2-1 0,4-2-2 16,1-1 4-16,0-1 1 0,0 1 0 0,-4 0 1 15,-4 3-2-15,-4-1-1 0,-3 1-1 0,-3 2 2 16,-2 0-2-16,-5 0-1 0,-6 3-1 0,-19-3-2 16,23 2-3-16,-23-2 2 0,0 0 1 15,0 0 0-15,0 0 3 0,0 0 1 16,0 0-1-16,0 0-1 0,0 0-6 0,-19 11-2 16,19-11-4-16,-23 6-4 0,23-6-5 0,-21 3-9 15,21-3-12-15,0 0-20 0,-24-3-24 0,24 3-47 16,0 0-90-16,0 0-337 0,0 0 33 0,0 0 302 15</inkml:trace>
  <inkml:trace contextRef="#ctx0" brushRef="#br0" timeOffset="10604.5081">4751 2503 1561 0,'0'0'38'0,"-7"19"-31"0,7-19-8 15,-24 27 7-15,10-4 15 0,-7 4 22 0,0 9-26 16,-9 4 21-16,-2 11-32 0,-6 3 3 0,-3 7 12 15,-6 5-13-15,-1 4 12 0,-5 4-19 16,1 1 11-16,-1 3-1 0,-1-3-17 0,4-6 17 16,8-7-19-16,8-10 2 0,7-7 6 0,11-9-20 15,4-8-4-15,11-2-27 0,1-26-21 0,7 23-28 16,-7-23-28-16,23-5-56 0,-14-21-57 0,12-6-237 16,7 3 34-16,-9-26 378 0</inkml:trace>
  <inkml:trace contextRef="#ctx0" brushRef="#br0" timeOffset="10776.3848">4257 2964 1140 0,'0'0'135'0,"-34"-40"-11"0,34 40-10 0,-29-14-4 16,29 14-14-16,-23 5-26 0,23-5-20 0,-15 18-19 15,12 0-7-15,2 5-11 0,2 3 0 0,6 5-9 16,5 0 3-16,5 2-10 0,9-4 4 0,5-1-6 16,7-5 0-16,6-3-13 0,5-3-6 15,7-1-25-15,-3-9-16 0,11 8-25 0,-14-15-66 16,22 23-75-16,-22-8-294 0,7-5-1 0,5 9 292 15</inkml:trace>
  <inkml:trace contextRef="#ctx0" brushRef="#br0" timeOffset="11292.0638">5228 3169 909 0,'0'0'275'15,"0"0"-148"-15,0 0-31 0,0 0-10 0,0 0-11 16,0 0-7-16,0 0-11 0,0 0-9 16,0 0-8-16,0 0-7 0,0 0-6 0,0 0-3 15,0 0-1-15,0 0 2 0,0 0-1 0,6 25-3 16,-6-25 0-16,-9 27-6 0,9-27-13 0,-13 29 8 16,6-12-11-16,-2 1 20 0,1 1-9 15,-3 3 3-15,0 0-13 0,0-1 0 0,0 1 0 16,1 0 0-16,0-3 0 0,2 1 0 0,1-2 0 15,7-18 0-15,-12 31 0 0,12-31 0 16,-5 22 0-16,5-22 0 0,0 0 0 0,0 0 0 16,11 18 0-16,-11-18 0 0,0 0 0 0,23 5 0 15,-23-5 0-15,20-3 0 0,-20 3 0 0,25-6 0 16,-25 6 0-16,25-10 0 0,-25 10 0 0,23-11 0 16,-23 11 0-16,22-11 0 0,-22 11 0 0,25-9 0 15,-25 9 0-15,24-5 0 0,-24 5-12 0,24-2-20 16,-24 2-14-16,31 1-17 0,-31-1-24 15,40 7-50-15,-40-7-110 0,37-9-347 16,-12 9 32-16,-5-7 296 0</inkml:trace>
  <inkml:trace contextRef="#ctx0" brushRef="#br0" timeOffset="11557.7641">6226 3160 1410 0,'-12'-30'387'0,"12"30"-377"15,0 0-16-15,0 0 0 0,0 0 10 0,12-19 1 16,-12 19 2-16,0 0-1 0,20-7-4 0,-20 7-2 15,22-3-1-15,-22 3 0 0,32-4-6 0,-14 3-12 16,1 2-17-16,-19-1-22 0,36 3-32 0,-36-3-54 16,36 2-126-16,-14-1-287 0,-22-1 50 0,28 3 379 15</inkml:trace>
  <inkml:trace contextRef="#ctx0" brushRef="#br0" timeOffset="11729.5642">6122 3299 1800 0,'-28'16'40'0,"28"-16"-31"0,0 0-5 16,0 0 1-16,0 0 0 0,0 0 2 0,0 0-1 15,0 0-2-15,19 1-1 0,-1-3-2 0,6-2-9 16,4-4-19-16,6 3-29 0,-6-11-49 0,21 18-137 16,-22-12-278-16,18-3-50 0,5 7 215 0</inkml:trace>
  <inkml:trace contextRef="#ctx0" brushRef="#br0" timeOffset="12432.7128">7340 2982 1620 0,'0'0'116'0,"0"0"-96"16,6-20-17-16,-6 20 5 0,20-22 7 0,-20 22 8 15,33-28 0-15,-16 15-5 0,3 2-9 0,5 1-6 16,-3 2-2-16,1 1-1 0,0 1-1 0,-3 3 1 15,0 3-1-15,-3 1 0 0,-17-1-1 16,28 8 0-16,-28-8 1 0,23 14-1 16,-23-14 1-16,11 22 0 0,-11-22 3 0,-1 33-4 15,-4-11 6-15,-6 4-4 0,-2 3 8 0,-6 1-1 16,0 3 8-16,-3-1-2 0,1 1 5 0,-2-3-7 16,2-2 3-16,2-2-8 0,2-5-10 0,4-3 24 15,13-18-28-15,-15 25 25 0,15-25-16 0,0 0-4 16,0 0-1-16,0 0-1 0,7 18 2 0,-7-18-1 15,22 2-4-15,-4-2-6 0,3-6-12 16,6 1-11-16,1-8 1 0,11 5-38 0,-6-12-19 16,15 18-112-16,-17-22-170 0,10 9-172 0,5 7 24 15,-9-17 512-15</inkml:trace>
  <inkml:trace contextRef="#ctx0" brushRef="#br0" timeOffset="13026.4527">8340 3055 1436 0,'0'0'35'16,"-26"2"-30"-16,26-2 6 0,-36 32 6 0,14-8 10 15,-10 3 0-15,0 6 5 0,-7 0 7 16,1 5-30-16,-1-3 24 0,1 0-33 0,2-5 6 16,4-1 2-16,4-5-10 0,5-3 4 0,23-21-9 15,-29 25-9-15,29-25-34 0,0 0-40 0,0 0-30 16,0 0-27-16,0 0-19 0,25-34 0 0,3 15-23 15,-6-10-26-15,3-11-99 0,14 18 110 16,-21-21 204-16</inkml:trace>
  <inkml:trace contextRef="#ctx0" brushRef="#br0" timeOffset="13167.1641">8166 3095 989 0,'0'0'227'0,"0"0"-59"16,-27 8-67-16,27-8-28 0,-18 20-18 0,18-20-8 16,-17 25-11-16,17-25-5 0,-10 27-11 15,10-27-7-15,0 25-9 0,0-25-4 0,14 22-4 16,-14-22 1-16,29 17-9 0,-8-14-8 15,8 2-18-15,0-11-24 0,16 7-41 0,-10-18-65 16,22 15-135-16,-8-8-235 0,-5-11 72 0,9 14 420 16</inkml:trace>
  <inkml:trace contextRef="#ctx0" brushRef="#br0" timeOffset="13370.2542">8820 2871 1366 0,'-22'-2'293'0,"4"15"-260"0,-4 1-19 16,3 8 10-16,-3 0 1 0,2 6 7 16,-4 2-11-16,3 3 0 0,0 2-15 0,1-1 2 15,7-1-10-15,2-1 2 0,7-1-15 0,3-4-6 16,8 2-12-16,-1-10-58 0,16 9-11 16,-22-28-85-16,50 34-72 0,-28-19-200 0,10-18-39 15,15 9 323-15</inkml:trace>
  <inkml:trace contextRef="#ctx0" brushRef="#br0" timeOffset="13557.7072">9340 2859 1199 0,'-27'1'225'16,"27"-1"-169"-16,-34 28-11 0,18-4 13 0,-8-3 0 15,5 9-4-15,-5-1-18 0,5 5-4 0,-2 0-15 16,3 2 0-16,2 0-11 0,4 1 4 0,1 0-11 15,3-1-10-15,4-2 22 0,0-1-33 0,5-1 12 16,-2-6-29-16,8 4-36 0,-7-13-26 16,16 11-66-16,-16-28-83 0,0 0-283 0,20 23 42 15,-20-23 368-15</inkml:trace>
  <inkml:trace contextRef="#ctx0" brushRef="#br0" timeOffset="13766.5119">8750 2907 1793 0,'-31'14'111'0,"31"-14"-90"16,0 0-21-16,0 0-4 0,0 0 2 0,0 0 7 0,30 11 1 16,-10-7 0-16,8-2-1 0,9-1-4 0,9-5 0 15,6-1-8-15,8 0-17 0,-3-3-20 0,9 7-33 16,-8-13-47-16,19 22-97 0,-24-20-206 15,13 6-136-15,3 8 108 0,-14-15 455 0</inkml:trace>
  <inkml:trace contextRef="#ctx0" brushRef="#br0" timeOffset="13947.5959">10044 2873 1701 0,'0'0'32'15,"-26"9"-14"-15,26-9 8 0,-31 20 11 0,9-5-3 16,-1 8-1-16,-7 4-15 0,1 5-1 0,-4 5-13 15,2 1 3-15,-1 5-9 0,-1-1 7 16,4 0-12-16,0 1-11 0,3-2 13 0,2-4-31 16,5-1 13-16,0-7-16 0,8 0-14 0,-1-12-17 15,12 5-57-15,0-22-103 0,0 0-250 0,0 0-53 16,0 0 225-16</inkml:trace>
  <inkml:trace contextRef="#ctx0" brushRef="#br0" timeOffset="14103.8844">9665 3106 1661 0,'0'0'138'16,"0"0"-63"-16,0 0-21 0,0 0-17 0,0 0-14 16,0 0-10-16,0 0-6 0,0 0-3 15,15 25-5-15,-15-25 2 0,30 28-6 16,-12-14-8-16,5 1-22 0,0-4-25 0,12 7-74 16,-13-24-174-16,17 13-302 0,1-6-7 0,-2-8 388 15</inkml:trace>
  <inkml:trace contextRef="#ctx0" brushRef="#br0" timeOffset="14817.9109">10778 2714 1368 0,'-23'6'197'0,"-10"-7"-135"0,9 6-12 15,-6-3-4-15,4 8 0 0,-4-3-10 16,3 5-3-16,-1-1-10 0,2 3 1 0,3 0-6 15,5-2-2-15,18-12-7 0,-22 22-2 0,22-22-6 16,-5 19-1-16,5-19-3 0,9 23 3 0,-9-23-3 16,22 28 4-16,-5-14-2 0,5-1 3 0,3 1-3 15,2-1 2-15,2-1-2 0,0 0 3 16,0 0-2-16,-2 0 2 0,-1 1-3 0,-2 0 2 16,-3 0-1-16,-4 0 2 0,-17-13-2 0,25 32 3 15,-16-15-3-15,-4 1 4 0,-4 0-1 0,-4 0 4 16,-1 0-3-16,-6 1 4 0,-1-3-7 0,-2 1 3 15,13-17-5-15,-31 29-10 0,31-29 26 0,-30 20-28 16,30-20 22-16,-23 11-21 0,23-11-12 16,0 0-16-16,-20 1-20 0,20-1-21 0,0 0-90 15,-24-38-139-15,21 19-267 0,5 0 19 0,-6-16 422 16</inkml:trace>
  <inkml:trace contextRef="#ctx0" brushRef="#br0" timeOffset="15246.1132">10708 2696 1451 0,'-10'36'388'0,"10"-36"-369"15,0 0-23-15,0 0-2 0,0 0 0 0,0 0 4 16,0 0 5-16,0 0 0 0,26-2 2 0,-9 0-2 16,6 1-2-16,7-2 0 0,4-1 0 0,4-2 1 15,0 0-1-15,3 0 1 0,0 1-1 16,3-1 2-16,1 1 3 0,-2 0 2 15,0 2 0-15,-5 1 0 0,-3 1-3 0,-6 2-1 16,-7 3 1-16,-5 0 1 0,-17-4 5 0,0 0 2 16,19 19 5-16,-19-19-4 0,-3 24 3 0,-2-6-8 15,-2 5 4-15,-6 4-5 0,-2 4 4 0,-6 2-3 16,0 3-2-16,-1 3-7 0,-1 0 0 0,-2 1 0 16,5-1 0-16,2-2 0 0,5-3 0 0,5-4 0 15,4-2 0-15,4-5 0 0,2-2 0 16,6-4 0-16,-8-17 0 0,25 25 0 0,-5-19 0 15,3-4 0-15,2-4 0 0,2-6 0 0,6-6 0 16,-1-8 0-16,2-3 0 0,-2-8 0 16,-1-1 0-16,-3-2 0 0,-4-2 0 0,-4 1 0 15,-6-1 0-15,-4 0 0 0,-4 0 0 0,-5 3 0 16,-3 1 0-16,-2 3 0 0,-3-2 0 0,-2 5 0 16,1 4-15-16,8 24-12 0,-16-28-7 15,16 28-2-15,0 0-17 0,0 0-31 0,0 0-49 16,0 0-93-16,0 0-110 0,5 29-225 0,16-7 72 15,-21-22 437-15</inkml:trace>
  <inkml:trace contextRef="#ctx0" brushRef="#br0" timeOffset="15464.8334">12207 2734 1378 0,'0'0'228'0,"0"0"-184"0,-31 20-9 16,6-9 5-16,1 9 11 0,-13 1-4 0,2 10 0 15,-7 2-14-15,-1 4 0 0,-1 4-15 0,2 3 1 16,-1 1-13-16,4-1 1 0,5 0-11 0,5-4 6 16,6-4-9-16,7-6-11 0,5-3 13 15,4-6-33-15,6-2 15 0,1-19-23 0,3 24-14 16,-3-24-16-16,0 0-23 0,0 0-32 0,37 0-67 16,-36-25-88-16,10-1-211 0,10 8 38 0,-17-22 419 15</inkml:trace>
  <inkml:trace contextRef="#ctx0" brushRef="#br0" timeOffset="15621.0895">11805 3042 1186 0,'-21'-32'278'0,"21"32"-97"0,-12-30-41 0,12 30-34 16,0 0-25-16,-9-18-24 0,9 18-39 16,0 0-18-16,0 0 0 0,0 0 0 0,0 0 0 15,6 22 0-15,-6-22 0 0,30 33 0 0,-7-11 0 16,-23-22 0-16,40 30 0 0,-15-14-29 0,5 0-57 16,11 6-1-16,-9-10 61 0,-3-4-11 0,6 4-31 15,-7-12-42-15,17 20-169 0,-6-19-348 0,-8-1 49 16,1 6 459-16</inkml:trace>
  <inkml:trace contextRef="#ctx0" brushRef="#br0" timeOffset="18691.3145">12503 2823 1385 0,'0'0'209'0,"0"0"-159"15,16-21-35-15,-16 21-10 16,21-23 12-16,-1 10 5 0,1-4 7 0,4 1-4 0,2-3-6 15,3 1-10-15,3 0-1 0,2-1-8 16,-1 2-14-16,-1 2 30 0,0 1-31 0,-4 2 33 16,-2 4-17-16,-3 1-2 0,-4 2 2 0,-3 2-2 15,-17 3-2-15,18 3 1 0,-18-3 0 0,0 0 2 16,-1 25 2-16,-8-5-10 0,-4 4 34 16,-5 6-26-16,-7 1 34 0,-1 8-6 0,-5-1-8 15,0-1 7-15,-2 1-13 0,4-3 2 0,-2 0-10 0,4-1 3 16,6-4-8-16,4-5 3 0,6-1-6 0,2-4 3 15,8-3-6-15,1-17 1 0,8 26-5 16,-8-26-4-16,30 20-11 0,-9-17-9 0,13 0-20 16,1-14-29-16,13 7-58 0,-9-25-111 0,23 5-291 15,-5 0 0-15,-3-10 272 0</inkml:trace>
  <inkml:trace contextRef="#ctx0" brushRef="#br0" timeOffset="18984.5271">13414 2656 1583 0,'-21'2'32'0,"0"8"-11"0,-2 1 7 0,1 8 16 0,-6 0 2 16,3 9 5-16,-7 1-16 0,4 6 2 0,-1 2-11 15,3 0 3-15,3-2-10 0,6 1 2 16,4-3-12-16,7-3 1 0,2-3-7 16,7-4 1-16,1-1-4 0,6-4 5 0,-10-18-3 15,31 28 5-15,-9-21 1 0,2-2 1 0,6-8 0 16,2-3-1-16,3-8-7 0,4-6-1 0,1-4 0 15,0-6 0-15,-2-4 0 0,-4-1 0 0,-4-1 0 16,-5 1 0-16,-6 0 0 0,-4 1 0 0,-7 1 0 16,-3 3 0-16,-5 1 0 0,-2 1 0 15,-3 4 0-15,-4 1 0 0,-2 5-13 0,11 18-3 16,-25-24-14-16,25 24 23 0,-27-11-19 0,27 11 9 16,-17 1-28-16,17-1-18 0,0 0-16 0,0 0-41 15,6 31-43-15,-6-31-93 0,20 17-275 0,2 1 40 16,-4-15 302-16</inkml:trace>
  <inkml:trace contextRef="#ctx0" brushRef="#br0" timeOffset="19203.5852">14151 2772 1426 0,'-34'7'87'0,"7"10"-28"0,-6-4-5 0,4 9 10 16,-10-3-12-16,2 7-6 0,-4 0-17 15,1 5-1-15,0-1-13 0,4-1 1 0,4-1-10 16,6-4 1-16,5-2-8 0,7-4 2 0,5-1-8 16,9-17-5-16,-3 25-14 0,3-25-11 15,0 0-18-15,19 17-12 0,1-13-32 0,-20-4-46 16,41-14-81-16,-28-7-130 0,9-1-117 0,10 11 88 16,-19-22 385-16</inkml:trace>
  <inkml:trace contextRef="#ctx0" brushRef="#br0" timeOffset="19344.2326">13872 2890 1269 0,'-21'-6'236'0,"2"-2"-124"0,19 8-29 0,-20 0-16 16,20 0-12-16,0 0-18 0,-15 18-8 0,15-18-12 16,-11 25-5-16,11-25-9 0,-3 35 0 0,7-15-5 15,6-1 1-15,3-1-3 0,4-2-5 0,9-1-18 16,0-7-17-16,15 5-46 0,-7-16-58 0,23 17-122 16,-14-14-300-16,5-5 48 15,5 7 287-15</inkml:trace>
  <inkml:trace contextRef="#ctx0" brushRef="#br0" timeOffset="19523.4557">14479 2742 1583 0,'-28'13'12'0,"1"5"8"0,-3 1 11 0,4 8 14 16,-4-3-5-16,3 8-8 0,0-2-22 15,7 0-1-15,4 0-13 0,7-2 6 0,6 0-15 16,3-4-9-16,8 4-30 0,-2-10-23 0,17 11-60 15,-23-29-109-15,31 21-268 0,2-8-4 0,-7-17 306 16</inkml:trace>
  <inkml:trace contextRef="#ctx0" brushRef="#br0" timeOffset="19810.9971">14784 2899 1827 0,'-30'23'44'16,"-1"2"-14"-16,7 4 13 0,2-2 2 0,3 1-2 16,-1-3-28-16,6 0-15 0,4-2 0 0,6-1 0 15,7-4 0-15,3-1 0 0,-6-17 0 0,27 29 0 16,-8-19 0-16,3-3 0 0,6-6 0 0,1-3 0 16,5-6 0-16,3-6 0 0,1-3 0 0,1-4 0 15,-3-4 0-15,-2-1 0 0,-6-1 0 0,-6 1 0 16,-5-1 0-16,-5-1 0 0,-4 0 0 15,-4 2 0-15,-5 0 0 0,-3 1 0 16,-4 3 0-16,-5 2 0 0,0 0 0 0,-4 1-12 16,0 3-31-16,-4-2-22 0,4 10-19 0,-7-7-36 15,24 15-68-15,-29-7-151 0,29 7-225 0,0 0 59 16,0 0 379-16</inkml:trace>
  <inkml:trace contextRef="#ctx0" brushRef="#br0" timeOffset="20029.7426">15176 2640 1905 0,'-17'2'31'15,"17"-2"-33"-15,0 0 11 0,0 0-16 0,0 0 6 16,0 0 6-16,0 0 2 0,0 0-1 0,30 0-24 15,-6-2 17-15,7 0-40 0,2-7 2 0,9 9-59 16,-15-19-140-16,11 13-337 0,-1-4-17 0,-3-6 242 16</inkml:trace>
  <inkml:trace contextRef="#ctx0" brushRef="#br0" timeOffset="20576.6461">15706 2322 1238 0,'0'0'28'16,"0"0"-36"-16,0 0 23 0,0 0 32 16,0 0 31-16,32-11 6 0,-32 11-15 0,42-19-19 15,-14 5-9-15,10 6-6 0,-3-5-2 0,4 3-4 16,-5-2-1-16,-1 3-4 0,-6 1-3 0,-2 3-4 16,-7 2 1-16,-18 3-3 0,22-3-2 0,-22 3 0 15,0 0-5-15,0 0-3 0,0 0-2 0,0 0-4 16,0 0 1-16,0 0-1 0,-9 18-1 15,9-18 4-15,-20 24-4 0,20-24 5 0,-28 27-2 16,12-10 3-16,16-17-6 0,-30 33 4 16,19-15-4-16,11-18 4 0,-16 30-3 0,16-30 3 15,-5 27-4-15,5-27 2 0,5 21-2 0,-5-21 2 16,0 0-1-16,27 21 1 0,-27-21 0 0,33 7 1 16,-11-7 0-16,1 0-1 0,2-2 1 0,0 1-1 15,-2 1 2-15,-4 2 0 0,-19-2 2 16,26 8 3-16,-26-8 4 0,0 0 3 0,7 17 4 15,-7-17 2-15,-12 26-1 0,0-7 1 0,-9 2-7 16,-6 3-3-16,-4-1-10 0,-2 1 0 0,-2-1 0 16,1-1 0-16,2-2 0 0,4-2 0 0,4 2-4 15,2-7-36-15,6 4-27 0,-5-10-43 0,19 18-115 16,-19-18-374-16,21-7 4 0,-8 19 189 0</inkml:trace>
  <inkml:trace contextRef="#ctx0" brushRef="#br0" timeOffset="21904.7876">4733 4321 866 0,'0'0'201'0,"0"0"-166"0,0 0-16 16,11-20 4-16,-11 20 15 0,0 0 19 0,0 0 11 16,0 0-4-16,0 0-9 0,0 0-15 0,-6 30-2 15,-5-10-10-15,0 9 8 0,-10 4-4 0,2 7 9 16,-10 1 7-16,-1 9-28 0,-6-3 21 0,-1 5-30 16,-3-1 2-16,-1 2 7 0,-3-1-16 15,0 0 7-15,3-4-12 0,1-3 6 0,3-5-9 16,5-5 7-16,2-5-7 0,7-6 4 0,5-4-12 15,18-20-6-15,-19 20-25 0,19-20-37 0,0 0-67 16,0 0-100-16,4-23-213 0,-4 23-79 0,17-48 278 16</inkml:trace>
  <inkml:trace contextRef="#ctx0" brushRef="#br0" timeOffset="22092.292">4249 4529 1592 0,'0'0'69'0,"0"0"-42"0,0 0-10 15,0 0 0-15,-12 19 6 0,12-19 9 0,7 33-1 16,0-10 1-16,2-1-15 0,3 2-2 0,1 0-11 16,6-1 2-16,4-1-7 0,2-1 4 15,6-2-6-15,3-2 2 0,6-1-12 0,2-4-14 16,8 2-37-16,-6-13-61 0,18 22-145 16,-18-14-323-16,8 2 31 0,2 9 337 0</inkml:trace>
  <inkml:trace contextRef="#ctx0" brushRef="#br0" timeOffset="22482.952">5249 4796 1674 0,'0'0'64'0,"0"0"-39"15,0 0-13-15,0 0 0 0,0 0 8 0,0 0 5 16,0 0-2-16,0 0-4 0,0 0-9 0,0 0-6 16,-4 17-3-16,4-17 1 0,-10 32-2 0,3-12 4 15,-2 3 0-15,1 1 8 0,-4 3-2 16,2 1 8-16,-2-3-6 0,0-2 2 0,2-3-4 15,3-2 2-15,7-18-4 0,-10 29 1 0,10-29-3 16,-3 20-1-16,3-20-2 0,0 0-1 0,11 20-1 16,-11-20 0-16,17 5-1 0,-17-5 0 15,26 0 0-15,-26 0-1 0,29-10 3 0,-12 3-3 16,1-3 0-16,2-1-7 0,1-1-13 0,-1-1-13 16,5 2-25-16,-5-4-29 0,13 16-86 15,-22-17-271-15,18 9-148 0,-2 3 10 0,-9-12 568 16</inkml:trace>
  <inkml:trace contextRef="#ctx0" brushRef="#br0" timeOffset="22732.9409">6148 4813 1928 0,'0'0'1'0,"0"0"-17"16,0 0-1-16,-8-20 6 0,8 20 10 15,0 0 4-15,27-22-2 0,-27 22 0 0,31-19-11 16,-6 9-11-16,1-1-17 0,7 5-21 0,-7-6-33 16,11 13-49-16,-18-18-82 0,17 16-241 0,-8 1-57 15,-28 0 202-15</inkml:trace>
  <inkml:trace contextRef="#ctx0" brushRef="#br0" timeOffset="22889.2184">6108 4963 1435 0,'-13'34'404'16,"13"-34"-389"-16,-23 12-14 0,23-12-1 0,0 0 3 16,0 0 0-16,0 0-2 0,0 0 1 0,19-1-5 15,-2-6 2-15,9-5-8 0,8 0-19 0,2-8-34 16,15 12-80-16,-15-24-186 0,16 15-261 15,2 2 18-15,-8-13 441 0</inkml:trace>
  <inkml:trace contextRef="#ctx0" brushRef="#br0" timeOffset="24329.9037">7380 4478 664 0,'0'0'10'0,"0"0"2"0,17-12 21 16,-17 12 21-16,0 0 32 0,0 0 10 15,-3 22 10-15,3-22 7 0,-11 37-36 0,-3-14 19 16,11 9-41-16,-11-4 1 0,6 9-1 15,-7-4-18-15,6 4 2 0,-6 0-18 0,5-1 1 16,-1-1-15-16,3-4 1 0,2-3-10 0,3-2 3 16,3-5-7-16,3-2-7 0,4 1-23 0,-7-20-21 15,22 34-51-15,-22-34-53 0,33 24-78 0,-16-11-259 16,0-14 59-16,18 11 351 0</inkml:trace>
  <inkml:trace contextRef="#ctx0" brushRef="#br0" timeOffset="25064.2981">7813 4525 1482 0,'-18'-4'27'0,"18"4"-19"0,-18 6-12 16,18-6-12-16,-22 14 27 0,22-14-9 0,-27 30 22 15,13-7 7-15,-6 2-7 0,4 5 8 0,-1-1-9 16,5 2 5-16,0 0-12 0,3-1 3 0,3-2-10 15,5-1 3-15,2-2-10 0,4-2 3 0,4-3-5 16,2-2 1-16,-11-18-2 0,34 26 3 0,-12-17-3 16,0-4 3-16,2-2-2 0,3-5 1 15,1-1 0-15,0-5-2 0,0-1 2 16,-2-4-2-16,-1-3 4 0,-5-2-5 0,0-4 6 16,-1-2-4-16,-3-5 4 0,1-2-6 0,-2 0-1 15,-3-2-9-15,-2 2 4 0,-4-1-9 0,-2 2 11 16,-1 0-5-16,1 2-9 0,-2 2 32 0,-1 3-27 15,-1 1 30-15,-1 5-11 0,1 17-3 0,-4-24 4 16,4 24 1-16,0 0 8 0,0 0 0 0,0 0 2 16,0 0-3-16,0 0-8 0,-18-4-1 15,18 4-4-15,0 0 1 0,-10 19 0 0,10-19 2 16,-2 22-2-16,2-22 3 0,6 24-4 0,-6-24-12 16,15 23 29-16,-15-23-30 0,26 23 31 0,-7-13-15 15,1-2-1-15,5 0 3 0,1-3-1 16,5-2 1-16,-1 1-1 0,4-3-1 0,0-2 0 15,-1 1 1-15,-1-3-2 0,-2 1 0 16,-2 0 2-16,-4-1-2 0,0 0 3 0,-5 0 0 16,-2-2 1-16,-17 5-3 0,27-8 0 0,-27 8-2 15,0 0 0-15,0 0 1 0,0 0 3 0,0 0 5 16,0 0 2-16,0 0-1 0,0 0-3 0,0 0-6 16,0 0-5-16,-29 11 1 0,12 2 0 0,-4 6 5 15,-2 6-3-15,-2 2 6 0,1 4-6 0,1 1 5 16,0 2-5-16,3 0 9 15,2 0-7-15,5-4 6 0,3-2-7 0,5-6 2 16,5-3-4-16,0-19 1 0,15 29-2 0,-15-29 2 16,30 19-1-16,-8-15 3 0,2-4-1 0,7-5 1 15,2-6 1-15,1-4-3 0,2-6 5 0,-2-2-5 16,-1-6 6-16,0-2-5 0,-5-2 6 0,-3-2-5 16,-4 1 5-16,-5 1-7 0,-6 1 6 0,-4 0-5 15,-6 2 6-15,-4 2-5 0,-4 2-10 16,-6 1 21-16,-3 5-24 0,-5 2 22 0,-2 4-16 15,-3 3-7-15,0 4-5 0,0 4-5 0,2 4-8 16,1 1-1-16,24-2-15 0,-32 14-13 0,26 2-34 16,6-16-44-16,1 32-62 0,-1-32-111 0,11 19-204 15,14 4 51-15,-5-20 419 0</inkml:trace>
  <inkml:trace contextRef="#ctx0" brushRef="#br0" timeOffset="25329.9068">9321 4575 1709 0,'-26'-5'36'0,"26"5"-29"0,-24 4 3 0,24-4 4 16,-21 10 2-16,21-10-2 0,-32 20-2 0,11-3-8 15,-1 4 2-15,-2 2-7 0,1 2 3 0,1 2-6 16,0-1 6-16,3 1-6 0,-1-1-1 0,6 0-17 16,0-6-10-16,8 3-30 0,6-23-23 15,-8 35-57-15,8-35-76 0,0 0-138 0,3 25-152 16,-3-25 116-16,0 0 392 0</inkml:trace>
  <inkml:trace contextRef="#ctx0" brushRef="#br0" timeOffset="25470.5329">9139 4645 1555 0,'0'0'118'0,"0"0"-50"0,0 0-26 16,0 0-6-16,0 0-4 0,0 0-2 16,0 0-7-16,19 24-7 0,-19-24-9 0,25 26-3 15,-25-26-5-15,36 28 1 0,-13-14-13 0,5-1-13 16,6 3-39-16,-2-13-68 0,23 15-287 0,-13-13-184 16,7-5 23-16,2 4 494 0</inkml:trace>
  <inkml:trace contextRef="#ctx0" brushRef="#br0" timeOffset="29652.1909">10120 4302 848 0,'0'0'176'0,"0"0"-100"0,0 0-17 15,0 0-3-15,0 0 9 0,-7 18 1 0,7-18-7 16,-16 25-16-16,10-4-7 0,-7-1-16 16,2 8 1-16,-1 1-15 0,-1 3 6 0,1 2 9 15,1-1-30-15,0 0 27 0,3 0-31 0,1-3 9 16,3-3 5-16,5-3-8 0,2-4-8 0,5 0-19 15,-8-20-16-15,26 30-35 0,-26-30-27 16,35 17-62-16,-35-17-80 0,28-6-192 0,2 13 67 16,-30-7 379-16</inkml:trace>
  <inkml:trace contextRef="#ctx0" brushRef="#br0" timeOffset="29870.9308">10454 4302 1154 0,'0'0'85'0,"0"0"-74"0,-4 18-11 0,4-18 5 16,-15 35 24-16,4-16 2 0,2 9 10 15,-5 0-10-15,3 5-5 0,-3 2 3 16,2 3-32-16,-3 1 27 0,2 3-29 0,-2-1 5 16,2 3 8-16,-1 0-12 0,2-3 8 0,2-4-10 15,2-4-4-15,5-4-30 0,0-11-29 0,11 5-64 16,-8-23-57-16,0 0-164 0,32 18-91 0,-32-18 227 15</inkml:trace>
  <inkml:trace contextRef="#ctx0" brushRef="#br0" timeOffset="30074.0565">9944 4378 1515 0,'0'0'57'0,"-18"-4"-37"0,18 4-15 0,0 0-6 16,0 0 11-16,31-5 7 0,-8 5 2 0,8-1-4 16,2-1-7-16,8 1-3 0,3-2-3 0,4 1-1 15,2 1-5-15,-1-3-26 0,7 8-39 0,-11-13-60 16,19 19-103-16,-16-15-204 0,8-1-49 0,9 12 198 16</inkml:trace>
  <inkml:trace contextRef="#ctx0" brushRef="#br0" timeOffset="30308.4391">11295 4378 1249 0,'0'0'147'0,"1"18"-133"0,-1-18-8 0,-13 24 9 16,4-3 17-16,-4-4 1 0,0 6 4 0,-7 1 2 15,2 3-41-15,-5 0 23 0,-3 2-34 0,1 0 8 16,-2 0 4-16,0 0-10 0,2-3 1 0,2-1-18 16,-3-7-12-16,12 5-42 0,-8-15-46 0,18 11-70 15,4-19-88-15,-28 0-160 0,28 0 104 16,0 0 342-16</inkml:trace>
  <inkml:trace contextRef="#ctx0" brushRef="#br0" timeOffset="30449.0628">10970 4614 958 0,'0'0'324'0,"-12"-23"-160"15,12 23-47-15,0 0-36 0,0 0-20 0,0 0-28 16,0 0-9-16,0 0-5 0,18 19 2 0,-18-19-5 16,26 18-2-16,-7-10-10 0,6 0-3 15,6-2-5-15,5-4-15 0,10 4-42 0,-7-16-104 16,23 10-439-16,-10-2 23 0,2-1 179 0</inkml:trace>
  <inkml:trace contextRef="#ctx0" brushRef="#br0" timeOffset="48700.4871">12197 4265 704 0,'20'-2'128'0,"-20"2"-53"0,0 0-21 0,0 0 5 16,29-21 2-16,-29 21-3 0,38-19-13 0,-16 7-7 15,7 2-6-15,-1-4 0 0,5 3-5 0,-2-5 0 16,5 4-12-16,-2-1-4 0,1 2-8 0,-1 0 2 15,-2 4-5-15,-4 1 2 0,-5 1-1 16,-4 4-2-16,-19 1-3 0,24 5 1 16,-24-5 1-16,0 0 1 0,5 31 6 0,-13-8-4 15,-7 6 4-15,-4 4-6 0,-7 3 8 0,-4-1 2 16,-2 4 19-16,-7-4 3 0,5 3 15 0,-7-5-10 16,7 5 7-16,-4-6 7 0,6 2-31 0,0-5 28 15,5 0-35-15,1-6 8 0,7 0 0 16,2-6-9-16,17-17 0 0,-18 24-9 0,18-24-1 15,0 0-2-15,0 0-2 0,7 17 0 0,-7-17 1 16,32 5 1-16,-9-5 0 0,8-6 2 0,5-4-2 16,6-2 2-16,4-4-10 0,3 4-11 0,-3-3-23 15,4 7-21-15,-11-6-29 0,8 14-34 0,-19-15-60 16,16 17-207-16,-10 1-71 0,-14-8 109 16</inkml:trace>
  <inkml:trace contextRef="#ctx0" brushRef="#br0" timeOffset="50196.4393">13460 4238 811 0,'17'-9'61'16,"-17"9"-50"-16,0 0-10 0,0 0-6 0,0 0 7 16,0 0 2-16,0 0-5 0,0 0 2 0,-20 22 0 15,5-5-7-15,-6 6 7 0,0 2 0 0,-4 2 5 16,-3-1 8-16,-1 3 13 0,-4 1-1 0,2 1 17 15,-4-2 15-15,5 0-6 0,-2-4 5 0,6 0-37 16,3-7-5-16,6-1-25 0,17-17-9 16,-23 23-23-16,23-23-37 0,0 0-33 0,-1 21-59 15,1-21-97-15,0 0-92 0,26 4 222 16</inkml:trace>
  <inkml:trace contextRef="#ctx0" brushRef="#br0" timeOffset="50368.3096">13207 4412 1189 0,'-20'-27'164'16,"20"27"-90"-16,0 0-19 0,0 0-13 0,0 0-4 16,0 0-9-16,0 0-6 0,0 0-7 0,0 0-10 15,-2 27 1-15,2-27-7 0,13 31 2 0,0-13-5 16,2 1 3-16,6-3-13 0,2-1-7 0,9 3-7 16,-4-11-49-16,13 13-26 0,-9-20-80 15,19 12-153-15,-3-3-129 0,-6-12 42 0,11 15 422 0</inkml:trace>
  <inkml:trace contextRef="#ctx0" brushRef="#br0" timeOffset="50571.4527">14109 4222 1375 0,'0'0'26'16,"0"0"-42"-16,0 0-7 0,-18-12 1 0,18 12 19 15,0 0 2-15,-26 19 4 0,26-19-3 0,-24 30 2 16,10-10-4-16,1 2 1 0,1 3-25 16,-4-1-12-16,9 8-33 0,-9-8-18 0,14 7-20 15,-9-8-22-15,12 5-61 0,0 3-114 0,-1-31-29 16,15 45 295-16</inkml:trace>
  <inkml:trace contextRef="#ctx0" brushRef="#br0" timeOffset="50933.0909">14452 4218 1234 0,'0'0'96'0,"-33"-8"-90"0,33 8 1 0,-28 22 13 16,17-2 25-16,-6-4 8 0,5 9 6 0,-6-2-14 15,5 6-3-15,-4-2-13 0,6 4 4 16,0-3-12-16,6 1 1 0,1-3-11 0,7 0-13 15,-1-3 27-15,5 0-32 0,3-1 26 0,1-4-15 16,-11-18-6-16,34 29 4 0,-14-18-2 16,1-4 3-16,5-3 1 0,1-4-2 0,2-5 2 15,-1-2 0-15,1-5 3 0,-1-4-3 0,0-3 2 16,-2-4-6-16,-5-2-15 0,-2 1 29 0,-6-1-27 16,-2 1 29-16,-5-1-10 0,-3 1-5 0,-5-1 5 15,-3 1-7-15,-2 1 6 0,-4 1-6 0,-3 3 3 16,-2 2-7-16,-1 1 0 0,0 3-5 0,17 13-1 15,-33-20-3-15,33 20-4 16,-26-9-12-16,26 9-20 0,-17-4-35 0,17 4-107 16,0 0-146-16,0 0-177 0,5 17 27 0,-5-17 434 0</inkml:trace>
  <inkml:trace contextRef="#ctx0" brushRef="#br0" timeOffset="51163.7755">14886 4089 1748 0,'0'0'38'0,"0"0"-45"16,0 0-6-16,0 0 3 0,0 0 6 0,21-6 7 15,-21 6-2-15,19 0-28 0,-19 0-39 0,39 1-75 0,-39-1-113 0,50-19-286 16,-14 15 43-16,-9-8 267 0</inkml:trace>
  <inkml:trace contextRef="#ctx0" brushRef="#br0" timeOffset="51581.3919">15369 3817 1463 0,'0'0'69'0,"18"-12"-70"15,-18 12-2-15,21-11 24 0,-3 8 10 0,-18 3 9 16,37-12 1-16,-19 6-9 0,1 3-12 0,0-1-3 16,0 2-1-16,-1 0-3 0,1 1-1 15,-19 1-3-15,28 1-5 0,-28-1 1 0,0 0-2 16,17 6 2-16,-17-6 5 0,0 0 5 0,0 0 4 16,-4 22 0-16,4-22-2 0,-15 24-5 0,3-7 1 15,12-17 0-15,-31 31 1 0,14-16-1 16,0-1-14-16,17-14 23 0,-28 26-31 0,28-26 24 15,-16 22-14-15,16-22-5 0,0 0 1 0,-1 19-3 16,1-19 2-16,17 12 0 0,-17-12-2 16,36 5-9-16,-10-7-10 0,9-1-10 0,3-6-15 15,8 4-12-15,-4-11-36 0,12 16-70 0,-19-19-60 16,19 12-263-16,-12 3 6 0,-9-9 200 0</inkml:trace>
  <inkml:trace contextRef="#ctx0" brushRef="#br0" timeOffset="51733.3207">16043 3920 1718 0,'-21'2'113'0,"21"-2"-97"15,0 0-11-15,0 0 1 0,0 0-15 0,-20-12 16 16,20 12-18-16,0 0 11 0,0 0-17 0,-22-15-2 16,22 15-41-16,0 0-66 0,0 0-309 0,0 0-141 15,-25 9 32-15,25-9 477 0</inkml:trace>
  <inkml:trace contextRef="#ctx0" brushRef="#br0" timeOffset="52285.3276">13517 5120 1229 0,'7'-30'131'0,"32"8"-51"0,10-21-10 0,23-5-20 16,14-19 12-16,21-4-27 0,12-9 4 0,9 1-25 15,8-1-5-15,9 3 16 0,3 1-19 0,2 3 14 16,-1 1-6-16,-5 4-18 0,-6 4 13 15,0 1-14-15,-12 5 3 0,-5 0-40 0,-6 11-51 16,-19-11-52-16,8 24-153 0,-22-8-227 0,-12 0 48 16,-7 13 276-16</inkml:trace>
  <inkml:trace contextRef="#ctx0" brushRef="#br0" timeOffset="53097.817">7390 5211 1274 0,'0'0'80'15,"0"0"-31"-15,0 0-14 0,-1-22 3 0,1 22 24 16,21-32-28-16,3 10 32 0,6-13-38 15,13 1 0-15,12-9-1 0,9-5-20 0,10-2 4 16,5-2-12-16,9-3 10 0,2 3-12 0,1 1 10 16,1 5-12-16,-4 5 7 0,-6 4-20 0,-5 7-21 15,-9 1 14-15,2 8-57 0,-13-4 6 0,7 16-65 16,-22-15-75-16,12 20-87 0,-7 2-186 16,-22-10 131-16,13 21 358 0</inkml:trace>
  <inkml:trace contextRef="#ctx0" brushRef="#br0" timeOffset="53769.7331">4774 6040 1187 0,'0'0'63'16,"20"-27"-22"-16,-20 27-19 0,8-19 4 0,-8 19 5 15,0 0 9-15,0 0 2 0,0 0 1 16,0 0-5-16,0 0-12 0,0 0-13 16,0 0-14-16,-28 25 0 0,8 0-3 0,-4 9 10 15,-2 4-4-15,-5 5 10 0,-4 3-9 0,1 4 10 16,-4 1-14-16,1-1-6 0,0 1 22 0,2-2-25 16,2-5 24-16,4-1-12 0,3-5-21 0,2-6-8 15,9 0-29-15,-4-11-16 0,13 7-29 16,6-28-21-16,-10 28-30 0,10-28-20 0,0 0-65 15,0 0-149-15,17-11 116 0,7 8 270 0</inkml:trace>
  <inkml:trace contextRef="#ctx0" brushRef="#br0" timeOffset="53925.9711">4428 6358 739 0,'0'0'303'0,"-32"-41"-158"16,32 41-23-16,-16-27-17 0,16 27-7 16,0 0-11-16,0 0-17 0,0 0-18 15,0 0-19-15,0 0-14 0,0 0-11 0,0 0-7 16,0 0 0-16,0 0-3 0,10 22 4 0,8-5-5 15,4 0 3-15,6-3-3 0,5-1 0 0,3-2-12 16,3-3-12-16,10 2-14 0,-7-8-49 0,19 12-37 16,-17-19-97-16,23 15-201 0,-4-2-79 0,-13-10 184 15</inkml:trace>
  <inkml:trace contextRef="#ctx0" brushRef="#br0" timeOffset="54285.3426">5236 6383 1290 0,'-17'-17'126'0,"17"17"-51"0,0 0-14 0,0 0-1 16,0 0-1-16,0 0-12 0,0 0-9 0,0 0-11 15,0 0-7-15,0 0-5 0,0 0-2 0,0 0 0 16,-5 21 2-16,5-21-14 0,-3 25 26 0,-2-7-26 15,-1 2 22-15,-3 1-10 0,0 2-6 16,-2 0 5-16,0 1-4 0,1 1 3 0,-2-1-6 16,2-1 5-16,2-4-6 0,2-1 2 15,6-18-6-15,-8 28 2 0,8-28-3 0,-2 21 1 16,2-21 0-16,7 17 0 0,-7-17-2 0,0 0 3 16,18 15-2-16,-18-15 1 0,20 5-1 0,-20-5 0 15,25-2 1-15,-25 2-2 0,33-11 1 0,-13 1-9 16,4-2-8-16,0-4-18 0,5 3-17 0,-2-9-28 15,12 13-52-15,-18-24-137 0,14 17-329 16,2 2 39-16,-8-7 340 0</inkml:trace>
  <inkml:trace contextRef="#ctx0" brushRef="#br0" timeOffset="54504.0865">6118 6375 1827 0,'0'0'26'15,"0"-19"-24"-15,0 19-4 0,16-16 1 0,-16 16 7 16,25-22-1-16,-25 22 3 0,27-16-4 0,-27 16-1 16,28-12-3-16,-28 12 1 0,32-9-1 15,-15 8-8-15,-17 1-11 0,34-2-20 16,-34 2-22-16,36 2-47 0,-36-2-90 0,36-12-311 15,-36 12-64-15,24 5 210 0</inkml:trace>
  <inkml:trace contextRef="#ctx0" brushRef="#br0" timeOffset="54691.6374">6017 6561 1852 0,'-33'5'76'0,"33"-5"-63"0,0 0-15 0,0 0-4 16,0 0-2-16,0 0 2 0,0 0 8 0,0 0 4 15,33 2 0-15,-2-9 1 0,11-6-3 0,12-6-8 16,6-1-14-16,4-6-35 0,7 11-54 16,-15-20-144-16,19 17-361 0,-10 1 15 15,2-6 296-15</inkml:trace>
  <inkml:trace contextRef="#ctx0" brushRef="#br0" timeOffset="57305.8558">7332 6006 1158 0,'-22'5'272'0,"22"-5"-252"16,0 0-7-16,0 0-13 0,0 0-2 0,0 0 6 16,0 0 1-16,0 0 4 0,0 0-1 0,0 0 0 15,19-17-3-15,-19 17-2 0,32-11-1 16,-14 6 0-16,3-1-2 0,-3 1 2 0,0-1-2 15,3 1 2-15,-4 2-1 0,-17 3 1 0,28-5-1 16,-28 5 1-16,19-3-1 0,-19 3 0 0,0 0 0 16,0 0 0-16,0 0 2 0,0 0 2 0,0 0 2 15,-2 26-1-15,2-26 2 0,-24 34-7 0,5-14 4 16,-1 3-5-16,-5 1 4 0,4-1-4 16,-1 1 6-16,0-2-5 0,4-1 4 15,2-3-4-15,4 0 0 0,12-18-5 0,-14 29 4 16,14-29-5-16,-1 27 4 0,1-27-3 0,11 20 0 15,-11-20-6-15,24 14-7 0,-3-8-18 0,-2-10-30 16,12 8-54-16,-8-19-69 0,21 9-128 0,-1-1-161 16,-10-17 149-16,22 16 328 0</inkml:trace>
  <inkml:trace contextRef="#ctx0" brushRef="#br0" timeOffset="57477.7767">8026 5852 785 0,'0'0'188'0,"-12"18"-119"0,12-18-11 0,-22 39-5 16,5-18-3-16,7 9 0 0,-7-1-24 15,5 5-2-15,-2 2-17 0,0 3 0 0,3-2-12 16,0-1-4-16,5-1-28 0,0-8-19 0,11 3-45 16,-4-13-37-16,16 4-45 0,-2-3-169 0,-15-18-12 15,48 16 293-15</inkml:trace>
  <inkml:trace contextRef="#ctx0" brushRef="#br0" timeOffset="57696.5048">8570 5688 998 0,'0'0'226'16,"0"0"-177"-16,-27-5-13 0,27 5 9 0,-33 26 5 15,19-1 0-15,-12 1-1 0,4 9-38 0,-6 3 20 16,3 5-34-16,-2 1 6 0,0 4 11 0,2-1-13 15,-1 2 9-15,4-2-13 0,4-4 9 16,2-3-12-16,5-3 6 0,6-3-19 0,2-7-10 16,8 4-33-16,-7-14-32 0,17 9-61 0,-15-26-112 15,0 0-194-15,17 27 1 0,-17-27 441 16</inkml:trace>
  <inkml:trace contextRef="#ctx0" brushRef="#br0" timeOffset="57884.0297">7928 5898 1764 0,'-19'1'101'0,"19"-1"-83"15,0 0-19-15,0 0-2 0,30 3 6 0,-7-4 7 16,7-2 0-16,7-3 0 0,6 0-2 0,6-4-7 16,6-1 1-16,4-1-9 0,2 3-17 15,-4-5-31-15,7 13-45 0,-16-17-77 16,24 23-257-16,-15-8-127 0,-3 0 12 0,5 14 534 15</inkml:trace>
  <inkml:trace contextRef="#ctx0" brushRef="#br0" timeOffset="58415.4034">4830 7523 1044 0,'16'-25'176'0,"-16"25"-129"0,0 0-7 0,0 0 1 16,0 0 8-16,0 0-9 0,0 0-20 0,-19 3-14 15,19-3-9-15,-27 24 2 0,9-3-2 0,-1 6 7 16,-4 5-3-16,0 3-4 0,-5 3 32 0,1 6-24 16,-2-2 26-16,2 3-14 0,1-3-15 0,0 1 7 15,2-4-11-15,2-1 6 16,4-7-13-16,1-4-3 0,8-4-20 0,9-23-18 15,-8 29-38-15,8-29-23 0,0 0-29 0,0 0-29 16,19-6-25-16,-19 6-82 0,23-44-65 0,8 29 211 16</inkml:trace>
  <inkml:trace contextRef="#ctx0" brushRef="#br0" timeOffset="58555.9435">4642 7745 671 0,'-3'-33'226'0,"3"33"-38"0,-5-43-46 0,5 43-11 16,-9-28-27-16,9 28-3 0,0 0-14 15,0 0-17-15,0 0-15 0,0 0-18 0,0 0-16 16,0 0-13-16,0 0-8 0,0 0-1 0,-5 17 0 15,11 0-9-15,2 1 26 0,2 1-29 0,3 1 20 16,-13-20-29-16,38 33-21 0,-17-24-28 16,14 11-55-16,-12-20-95 0,22 5-341 0,-3 10 28 15,-7-13 275-15</inkml:trace>
  <inkml:trace contextRef="#ctx0" brushRef="#br0" timeOffset="58930.9679">5302 7647 1503 0,'0'0'88'0,"0"0"-35"0,0 0-13 0,0 0 1 15,0 0-5-15,0 0-4 0,0 0-9 0,0 0-9 16,0 0-3-16,0 0 1 0,4 22-10 0,-4-22 31 15,-4 26-28-15,-1-8 24 0,0 3-12 0,-2 1-7 16,-1 2 5-16,-3 0-7 0,-2 1 4 16,1 0-5-16,-1-1 4 0,-1 0-3 0,2 0 2 15,-1-1-3-15,2-1 3 0,-1-4-4 0,2-1-2 16,10-17-4-16,-10 22 0 0,10-22 0 0,0 0 0 16,0 0 0-16,5 18 0 0,-5-18 0 0,0 0 0 15,29 11 0-15,-29-11 0 0,31 1 0 0,-14-2 0 16,1-2 0-16,2 1 0 0,0-3 0 15,0 0-3-15,2 2-12 0,-2-5-14 16,3 6-16-16,-2-6-18 0,7 8-29 0,-9-13-52 16,19 24-165-16,-11-13-288 0,0 2 36 0,3 7 373 15</inkml:trace>
  <inkml:trace contextRef="#ctx0" brushRef="#br0" timeOffset="59243.4889">6167 7684 1598 0,'-22'-24'320'0,"22"24"-306"0,-17 3-16 15,17-3-1-15,0 0 0 0,0 0 6 0,0 0 5 16,0 0 4-16,0 0 0 0,25-8-3 0,-5 3 0 16,5-1-5-16,6-2 0 0,2-2-2 0,3-2 1 15,1 1-4-15,-1 0 0 0,-1 1-7 16,2 0-11-16,-4-2-8 0,3 2-12 16,-3-3-11-16,3 6-9 0,-5-8-19 0,5 13-27 15,-14-14-46-15,16 22-82 0,-38-6-189 0,27-13-72 16,-9 24 192-16</inkml:trace>
  <inkml:trace contextRef="#ctx0" brushRef="#br0" timeOffset="59430.9869">6386 7769 1556 0,'-36'17'91'0,"14"6"-36"0,-1-4-18 0,11 1-1 16,12-20-4-16,-19 25 0 0,19-25-9 0,0 0-2 16,-3 19-7-16,3-19-2 0,0 0 0 0,29 9-1 15,-10-10-2-15,5-4-4 0,6-5-1 0,4-3-4 16,5-7 1-16,3-3-11 0,4-2-9 15,-1-5-26-15,4 7-26 0,-12-12-37 0,13 17-83 16,-24-23-110-16,7 9-263 0,7 8 33 16,-17-16 421-16</inkml:trace>
  <inkml:trace contextRef="#ctx0" brushRef="#br0" timeOffset="59555.9719">6516 7144 1654 0,'0'0'47'0,"-28"0"-49"15,28 0-1-15,-25 5-6 0,25-5-4 0,0 0-8 16,-17 3-24-16,17-3-41 0,0 0-37 16,13 20-62-16,-13-20-68 0,0 0-238 0,40 25 56 15,-40-25 401-15</inkml:trace>
  <inkml:trace contextRef="#ctx0" brushRef="#br0" timeOffset="59743.4983">6774 8005 2012 0,'0'0'28'16,"-20"11"-21"-16,20-11-7 0,0 0 0 0,0 0 0 15,0 0 0-15,0 0 0 0,-18-9 0 0,18 9 0 16,0 0 0-16,-3-23-15 0,3 23-27 16,7-22-29-16,-7 2-64 0,19 21-214 15,-12-18-278-15,-7 17 23 0,28-26 401 0</inkml:trace>
  <inkml:trace contextRef="#ctx0" brushRef="#br0" timeOffset="60381.6122">8275 6930 1130 0,'0'0'184'0,"-23"-16"-173"0,23 16-10 15,-34 0 1-15,15 5 6 0,-3 3 4 0,-7 6-3 16,-2 5 10-16,-6 3 9 0,0 9 22 0,-5-2 29 15,6 12-25-15,-7-2 20 0,10 9-32 16,-7-2-2-16,6 6 9 0,0-2-11 0,6 3 9 16,1-3-16-16,6 0 2 0,2-1-16 0,4-3 1 15,5-3-12-15,5-2-7 0,4-4 15 0,5-5-22 16,4-1 21-16,5-6-12 0,2-3-5 0,2-3 6 16,5-6-5-16,1-2 3 0,3-5-1 0,-1-3 1 15,2-6-1-15,0-1 0 0,-4-6 3 16,-1-2-5-16,-4-2 6 0,-2-2-1 0,-5-4 0 15,-3 0 0-15,-3-6-16 0,-2 0 23 16,-4-2-21-16,-4 0 17 0,-3 0-7 0,-3 2-7 16,-2 1 2-16,-4 4-1 0,-2 2 3 0,-3 4-4 15,1 3 2-15,-2 3-4 0,2 4 1 0,1 4 4 16,3 5-2-16,17-4-1 0,-28 17-4 0,28-17-5 16,-17 28-15-16,17-28-6 0,-5 35-34 15,5-35-28-15,12 37-77 0,-12-37-188 0,23 17-162 16,7 0 5-16,-3-21 498 0</inkml:trace>
  <inkml:trace contextRef="#ctx0" brushRef="#br0" timeOffset="60556.5119">8606 7567 1934 0,'0'0'113'0,"-36"-8"-113"0,15 8 0 16,3-2 0-16,18 2 0 0,-29-6 0 0,29 6 0 15,-30-9-2-15,30 9-21 0,-27-10-16 0,27 10-14 16,0 0-32-16,-22-17-56 0,22 17-141 0,0 0-328 16,0 0 48-16,26 8 313 15</inkml:trace>
  <inkml:trace contextRef="#ctx0" brushRef="#br0" timeOffset="61194.6526">8831 7260 1668 0,'-23'-17'70'0,"23"17"-48"0,0 0-18 16,17-18-4-16,0 3 9 15,8-2 4-15,4-1 6 0,4 0-2 0,2 0 0 16,0 1-9-16,3-1-2 0,-1 1-5 0,1 1-15 15,-3 4 14-15,-4 2-15 0,-6 4 29 0,-4 3-13 16,-21 3 15-16,26-1-15 0,-26 1-16 0,0 0 32 16,12 19-32-16,-12-19 32 0,-5 36-13 0,-6-8-6 15,-5 5 7-15,-5 4-7 0,-3 3 12 16,-4 1-6-16,-2 0 13 0,-1 0-5 0,0 2 4 16,2-3-9-16,2 1 4 0,1-3-7 0,4 0 9 15,2-4-8-15,4-4 5 0,5-5-8 0,4-4-12 16,7-21 23-16,0 30-26 0,0-30 24 15,19 20-14-15,-1-14-2 0,4-5-3 0,9-4-10 16,4-7-11-16,10-5-31 0,0-8-3 0,17 5-69 16,-10-18-42-16,22 20-121 0,-14-10-263 15,0-5 66-15,9 13 352 0</inkml:trace>
  <inkml:trace contextRef="#ctx0" brushRef="#br0" timeOffset="61619.9637">9911 7101 1493 0,'-23'2'83'16,"-9"-5"-48"-16,6 7-3 0,-4-4-1 16,10 5 1-16,-7-4-1 0,6 5-1 15,-3-2-4-15,3 3 1 0,3-1-9 0,18-6 0 16,-27 14-6-16,27-14-3 0,0 0-6 0,-20 25-1 16,20-25-3-16,-1 19 2 0,1-19-1 0,9 25 2 15,-9-25-3-15,21 25 4 0,-21-25-3 0,34 25 2 16,-12-14-2-16,2 0 2 0,4-2-2 15,1 2 1-15,1-1-1 0,0 1 2 0,0 0-3 16,1 1 4-16,-2 0-3 0,0 1 0 0,-3 2-2 0,-2-2 3 16,-3 3-3-16,-4-2 3 0,-17-14-4 0,22 29 2 15,-22-29-3-15,6 32 4 0,-10-15-1 16,-5 1 4-16,-6 2-4 0,-6 0 5 0,-5 1-3 16,-3-1 3-16,-2-2-2 0,-1 0-5 0,-1-3 11 15,2-2-6-15,0-5 33 0,3 1-17 16,3-6 15-16,5-3-16 0,3-2-25 0,17 2 15 15,-21-16-20-15,21 16 20 0,-9-29-8 0,8 7 5 16,4-3-3-16,3-5-3 0,5-3 5 0,3-2-5 16,3-2 3-16,0-1-3 0,2-2 5 0,1 0-7 15,0 0 9-15,2 1-10 0,1 0 3 0,-1 1-13 16,0 4-5-16,-5 3-17 0,-1 10-8 16,-9 0-25-16,-7 21-27 0,6-22-63 15,-6 22-239-15,0 0-151 0,17 6 6 0,-17-6 483 16</inkml:trace>
  <inkml:trace contextRef="#ctx0" brushRef="#br0" timeOffset="62979.3439">10452 7625 1500 0,'0'0'84'0,"0"0"-35"0,0 0-12 15,0 0-9-15,0 0-7 0,0 0-5 0,0 0 0 16,0 0 10-16,0 0 2 0,0 0 4 16,34-11-5-16,-12 4-8 0,5 1-9 0,2-3-3 15,2 3-6-15,0 0-1 0,0 1 0 16,1 1 1-16,1-1-2 0,1 2 1 0,2 0 0 15,1 0 1-15,-3 2-1 0,-1 0 0 0,-1 0 0 16,-2 1 0-16,-1 0 0 0,-2 0 0 0,-2 0 0 16,-4-3 0-16,0 2 1 0,-1 0-2 0,-3 0 2 15,-17 1 0-15,28-5 1 0,-28 5 1 0,20-6-4 16,-20 6 1-16,0 0 1 0,0 0-2 16,0 0 4-16,0 0 0 0,0 0-3 0,7-20 3 15,-7 20-3-15,-12-16 1 0,12 16 0 0,-20-16 0 16,20 16-2-16,-30-17 2 0,13 11-2 0,-1-3 3 15,-2 2-2-15,-2-3 2 0,-1 2-1 16,-3-4 4-16,0 1-2 0,0-2 4 0,0-1 0 16,1 0 0-16,-1-2-2 0,1-2 1 0,-2-1-3 15,2-3 0-15,4 0-3 0,0-2 3 16,1 0-6-16,3-2 5 0,3 0-4 0,2-1 4 16,-2 1-3-16,3-2-12 0,0 1 24 0,0 0-23 15,3 1 23-15,-1 0-6 0,3 2-6 0,0 3 3 16,0 1-2-16,3 3 4 0,3 17-1 0,-8-26 2 15,8 26-2-15,-2-22 0 0,2 22-3 0,0-18 0 16,0 18-2-16,7-18 4 0,-7 18-4 0,13-25 3 16,-13 25-1-16,26-25 2 0,-9 10-3 15,4 0 3-15,3-1-2 0,2 2 1 16,3-1-2-16,2 2 3 0,3-2-2 0,4 2 1 16,-3 1-1-16,2 0 2 0,-1 2-3 0,3 0 2 15,-1 2-2-15,0 2 1 0,-1 1-1 0,-1 1 2 16,-2 2-1-16,-1 2-1 0,-1 0 2 0,-2 1-2 15,-4 3 1-15,0-1 0 0,-4 2 0 16,-2 0-2-16,1 0 2 0,-3 1-1 0,-1 0 1 16,0 1-2-16,-17-7 3 0,32 14-2 0,-32-14 2 15,32 15-1-15,-32-15 1 0,30 18-2 0,-30-18 2 16,30 19-1-16,-30-19 1 0,33 21-1 0,-16-9 0 16,2 1-1-16,-4-3 1 0,4 3-1 15,-1-3 2-15,-18-10-2 0,33 26 1 0,-33-26-1 16,28 23 2-16,-28-23-3 0,24 23 4 15,-24-23-3-15,21 24 3 0,-21-24-3 0,14 24 2 16,-14-24-2-16,9 24 4 0,-9-24-3 0,7 25 1 16,-7-25-2-16,5 25 2 0,-5-25-2 0,5 27 2 15,-5-27-1-15,2 27 1 0,-2-27 0 0,1 29-12 16,-1-29 27-16,2 31-27 0,-2-31 25 0,1 31-12 16,-1-31-4-16,0 30 4 0,0-30-7 0,-1 31 6 15,1-31-2-15,-4 27 3 0,4-27-3 16,-6 29 2-16,6-29-2 0,-12 31 0 0,4-14 1 15,-2-1 2-15,-1 4-4 0,-4-2 4 16,0 1-3-16,-2 2 2 0,-1 1-3 0,-1 1 5 16,-2 0-5-16,2-2 3 0,-1 0-2 0,-1-1 1 15,3 0-3-15,2-3 4 0,16-17-3 0,-24 26 5 16,24-26-1-16,0 0-2 0,0 0 0 16,0 0-2-16,0 0 0 0,0 0 4 0,0 0 4 15,0 0 3-15,21 15 3 0,-2-19-2 0,5-3-4 16,3-1-6-16,5-3 0 0,2 0 0 0,4-1 0 15,1 1 0-15,-2 0 0 0,3 1 0 0,-2 3 0 16,-3-2 0-16,-2 6 0 0,-4 0 0 0,-1 1 0 16,-1 3 0-16,-4-2 0 0,0 3 0 0,-1 1 0 15,-2-1 0-15,-1 3 0 16,-2-1-15-16,1 2-17 0,-18-6-9 0,34 12-25 16,-34-12-36-16,37 18-104 0,-37-18-386 0,18 16 18 15,-18-16 156-15</inkml:trace>
  <inkml:trace contextRef="#ctx0" brushRef="#br1" timeOffset="87632.4412">1773 9119 162 0,'18'-8'84'15,"-18"8"-19"-15,0 0-24 0,6-21-7 16,-6 21 26-16,0 0 48 0,-1-20 10 0,1 20 21 16,0 0-33-16,-21-24-26 0,21 24-13 15,-20-12 4-15,20 12 2 0,-25-11 0 0,25 11-8 16,-28-6-9-16,28 6-10 0,-34 0-7 0,34 0-6 15,-37 9-7-15,17-1-4 0,-3 2-7 0,1 4 2 16,-2 2-5-16,2 4 5 0,-2 1-5 16,2 2 4-16,0 1-6 0,1 4 4 0,4 0-8 15,1 1 3-15,4 0-8 0,4-3 5 0,3 1-9 16,4-2 6-16,4 0-7 0,6-4 4 0,4 0-4 16,4-4 4-16,5-3-5 0,4-4-4 0,6-4-14 15,2-8-15-15,13-1-26 0,-7-14-36 0,17 11-66 16,-16-23-115-16,9 3-226 0,6 8 18 0,-15-20 477 15</inkml:trace>
  <inkml:trace contextRef="#ctx0" brushRef="#br1" timeOffset="88085.5921">1869 8694 1125 0,'-28'-3'29'0,"-6"-1"-25"0,-3 3-1 0,2 1-1 16,-3 3 9-16,-3 1 3 0,1 4 4 15,-6 2 1-15,0 7 7 0,-4 2 4 0,1 9 11 16,-4 0-3-16,4 7 3 0,-1 1 2 0,4 7-33 15,1 0 23-15,5 7-26 0,1 1 6 0,8 3 13 16,6 2-14-16,5 2 8 0,6 0-16 0,8 2 8 16,7 1-16-16,9-1 14 0,7-1 3 0,6-1-23 15,6-3 22-15,9-4-24 0,8-7 6 0,6-5 8 16,9-10-7-16,5-7 5 0,10-11-4 16,3-9 2-16,10-10 3 0,5-12-4 15,2-10 6-15,2-9-5 0,-5-8 8 0,-6-5-5 16,-5-6 1-16,-9 1 24 0,-11-4-19 0,-8 1 17 15,-15-1-10-15,-7 2-14 0,-15 0 17 0,-11 3-12 16,-12 0 14-16,-12 4-17 0,-10 0 1 0,-12 1-5 16,-5 4-48-16,-14-3-2 0,2 12-59 0,-15-9-17 15,10 16-17-15,-19-9-38 0,15 24-11 16,-10-6-48-16,9 12-39 0,11 22-30 0,-9-14 311 16</inkml:trace>
  <inkml:trace contextRef="#ctx0" brushRef="#br1" timeOffset="90105.026">3220 8845 529 0,'0'0'171'16,"0"0"-107"-16,12-20-14 0,-12 20-2 0,0 0 6 16,0 0 12-16,0 0 0 0,0 0-6 0,0 0-14 15,0 0-10-15,0 0-13 0,0 0-6 16,0 0-8-16,0 0 4 0,0 0 6 0,0 0 7 15,0 0 3-15,22 17-1 0,-22-17-12 16,13 24-2-16,-13-24 10 0,11 34-15 0,-6-14 11 16,-1 5-33-16,-2 1 13 0,-2 3-15 0,-2 3 12 15,-3 0 6-15,-1 1-8 0,-1 0 9 0,-3-1-10 16,0 0 5-16,0 1-20 0,-3-5-9 0,6 3-31 16,-7-11-16-16,13 4-33 0,1-24-31 0,-6 28-33 15,6-28-80-15,0 0-123 0,0 0 222 0,0 0 155 16</inkml:trace>
  <inkml:trace contextRef="#ctx0" brushRef="#br1" timeOffset="90323.8047">2945 8803 1421 0,'-25'1'66'0,"25"-1"-14"16,-23 7-29-16,23-7-11 0,0 0-8 0,0 0-3 15,0 0 8-15,25 3 4 0,-3-6 3 0,6 1 0 16,7-4-3-16,7-2-8 0,5-3-1 0,6-1-4 16,2-1 1-16,0 1-5 0,3 3-12 0,-5-3-23 15,3 10-31-15,-11-10-53 0,12 21-88 16,-23-13-155-16,2 5-128 0,8 14 162 16,-25-16 332-16</inkml:trace>
  <inkml:trace contextRef="#ctx0" brushRef="#br1" timeOffset="90698.8007">3749 9044 1154 0,'0'0'245'16,"0"0"-211"-16,-19-9-9 0,19 9-1 15,0 0 0-15,0 0 0 0,0 0-6 0,-16 24-3 16,16-24 2-16,-21 33 7 0,7-14 0 0,3 4 6 15,-3-2-8-15,4 3 5 0,-2 0-11 0,5 0 3 16,0-1-8-16,4-1 1 0,2-1-7 0,3-3 1 16,3-1-3-16,-5-17 0 0,19 25-2 15,-19-25 1-15,31 17-1 0,-10-13 0 0,2-4 0 16,4-5 0-16,1-2-1 0,2-5-1 0,2-5 3 16,-2-4-4-16,-1-3 5 0,-4-3-5 0,-3 1 4 15,-4-2-8-15,-4 4 4 0,-4 0-6 0,-4 3 3 16,-6 3-3-16,-3 1 4 0,3 17-4 0,-16-29 1 15,16 29-7-15,-27-22 2 16,10 14-4-16,0 2 2 0,-3 1 0 0,20 5 1 16,-32-3 2-16,32 3 2 0,-23 3-2 0,23-3-13 15,0 0-28-15,0 0-61 0,0 0-57 0,0 0-93 16,0 0-192-16,21-5-13 0,12 5 385 0</inkml:trace>
  <inkml:trace contextRef="#ctx0" brushRef="#br1" timeOffset="90933.1612">4480 8450 1491 0,'-20'2'34'0,"20"-2"-26"16,-18 11-4-16,18-11 7 0,-16 28 17 0,4-10 7 16,3 12 10-16,-7 5-11 0,2 9 4 0,-3 2-18 15,3 5 7-15,-3 0-14 0,3 2 6 16,0 0 2-16,2 0-26 0,1-1 18 0,1-1-25 15,4-4 7-15,0-2 8 0,1-4-8 0,2-2-5 16,3-2-8-16,0-3-1 0,4-1-18 0,-3-9-2 16,8 1-45-16,-9-25-42 0,16 34-96 0,-16-34-236 15,0 0-50-15,24 13 213 0</inkml:trace>
  <inkml:trace contextRef="#ctx0" brushRef="#br1" timeOffset="91448.8055">4205 9013 1499 0,'-33'-2'90'0,"33"2"-42"16,0 0-30-16,0 0-9 0,0 0-9 0,0 0-2 15,0 0 6-15,0 0 2 0,22 8 3 16,-2-5 1-16,3-2-2 0,5-1-2 0,3-1-3 16,1 0-2-16,2-1-1 0,0 0-1 0,0 1 1 15,1 0-1-15,1 2-2 0,-4 0-3 0,0 0-4 16,-3 0 0-16,-1 2 0 0,-2-2 1 0,-2 3 2 15,-4-2 1-15,-20-2-2 0,26 5 1 0,-26-5 0 16,0 0 2-16,0 0 5 0,0 0 3 16,0 0 2-16,0 0 2 0,0 0-1 15,-18 10 6-15,18-10 2 0,-32 6 6 0,12-3 5 16,2 6 1-16,-4-3 1 0,1 6-1 0,-1-1-4 16,1 3 1-16,0 2-5 0,0 2 3 0,0 0-5 15,4 3 2-15,3-3-9 0,3-1 1 0,11-17-7 16,-13 29 0-16,13-29-3 0,4 24 1 0,-4-24-1 15,17 21 0-15,-17-21 0 0,28 11 0 16,-10-10 0-16,3-4 2 0,2-1 0 0,-1-5 0 16,2-2 0-16,1-1-1 0,-2-4 1 0,0-1-1 15,-2-1 2-15,-2 0-3 0,-2-1 1 16,-4 2-1-16,-13 17 2 0,20-27-1 0,-20 27 2 16,8-18-2-16,-8 18 3 0,0 0 4 0,0 0 1 15,0 0 0-15,0 0-5 0,0 0-5 0,0 0-1 16,-19 5-2-16,19-5-1 0,-15 25 4 15,4-6-3-15,0 1 6 0,3 3-7 0,1-2-3 16,3-3-12-16,4-18-5 0,0 30-9 0,0-30 3 16,11 24-12-16,-11-24-6 0,27 14-21 0,-27-14-20 15,45-3-54-15,-31-21-123 0,17 5-274 0,5 0 22 16,-8-16 390-16</inkml:trace>
  <inkml:trace contextRef="#ctx0" brushRef="#br1" timeOffset="91620.7153">5234 8597 1641 0,'-29'32'50'0,"14"-7"-19"0,-6 5-4 0,4 9 12 15,-6 4-5-15,1 4 6 0,-4 2-5 0,1 3-28 16,5 0 12-16,4-1-26 0,4-3 3 16,3-5 4-16,6-2-21 0,3-7-16 0,8 4-42 15,-5-16-59-15,23 18-179 0,-6-16-280 0,-3-6 39 16,7 5 394-16</inkml:trace>
  <inkml:trace contextRef="#ctx0" brushRef="#br1" timeOffset="92480.0995">5827 8730 968 0,'0'0'239'0,"9"-16"-198"0,-9 16-9 16,0 0-1-16,0 0 9 0,0 0 5 15,0 0-13-15,0 0-7 0,0 0-11 0,-5 21 5 16,1-3 9-16,3 10 11 0,-6 1 1 0,4 8 6 16,-6-2 3-16,4 6-34 0,-5-3 21 0,4 4-31 15,-2-4 6-15,0 0 4 0,1-4-11 0,1-1 6 16,1-4-9-16,1-3 4 0,2-3-5 0,1-4 3 16,1-2-3-16,0-17 2 0,1 24-4 15,-1-24 1-15,0 0 0 0,0 0 1 0,0 0-1 16,0 0-2-16,0 0 3 0,0 0-1 0,12-18 3 15,-7 0 0-15,2-7 1 0,1-6-4 0,0-1 3 16,-1-3-8-16,1 1 8 0,-2-1-7 16,0-3 8-16,-1 1 11 0,0-2-27 0,-1 0 24 15,2-1-25-15,2 3 9 0,0 1 9 0,2 2-9 16,1 6 7-16,1 5-4 0,0 5 5 16,-12 18-2-16,25-22 0 0,-25 22-2 0,22-11 0 15,-22 11-1-15,21-2 2 0,-21 2 0 0,25 5 0 16,-25-5 1-16,28 9-3 0,-28-9 2 0,26 20-1 15,-26-20 3-15,26 24-4 0,-26-24 4 0,23 30-3 16,-14-13 1-16,-3 1-2 0,-1-1 1 0,-3 0-2 16,-2 1 3-16,-2 0-3 0,-3 0 5 0,-3 2-5 15,8-20 6-15,-22 31 11 16,22-31-30-16,-26 29 32 0,26-29-33 0,-31 26 18 16,31-26 3-16,-30 18-1 0,30-18 3 0,-28 12 1 15,28-12 3-15,-19 6 1 0,19-6 3 0,0 0-2 16,0 0-1-16,0 0-5 0,0 0-3 0,0 0-4 15,0 0-1-15,0 0 1 0,-7 18 2 0,7-18 1 16,13 24 4-16,-13-24-4 0,19 32 3 16,-7-14-7-16,0 1 3 0,1 1-4 0,-1-1 5 15,0-1-4-15,0 1 2 0,3 1-8 0,0-3-7 16,4 1-13-16,-1-6-9 0,6 1-22 0,-4-8-20 16,13 10-48-16,-16-23-86 0,23 2-291 0,-9 6-21 15,-5-14 255-15</inkml:trace>
  <inkml:trace contextRef="#ctx0" brushRef="#br1" timeOffset="92832.1506">6422 9013 1410 0,'0'0'176'0,"-17"9"-165"0,17-9-14 0,0 0 0 15,0 0 5-15,21 14 13 0,-21-14 6 16,25 8 3-16,-25-8-2 0,37 1-3 15,-15-4-5-15,3 1-3 0,1-3-3 0,0-1-3 16,1-1-1-16,-1 0-1 0,-4-2 6 0,1 1 1 16,-6-1 5-16,0 1-1 0,-17 8 4 0,21-16 0 15,-21 16 7-15,0 0 3 0,2-18-19 0,-2 18 9 16,0 0-22-16,-17-22 23 0,17 22-16 0,-23-14 11 16,23 14-13-16,-31-9-1 0,31 9-1 15,-32 0 2-15,13 4 2 0,0 1-16 0,-1 3 17 16,0 3-12-16,0 2 24 0,0 5-8 0,1 3 7 15,5 0-9-15,0 0-6 0,3 1 2 0,3-1-5 16,3-1 4-16,3 0-6 0,3-1 5 0,4-2-9 16,-5-17 0-16,22 31-8 0,-22-31-6 0,39 24-12 15,-14-19-10-15,10 4-42 0,-5-18-56 16,24 18-117-16,-18-12-278 0,11-9-2 16,10 7 285-16</inkml:trace>
  <inkml:trace contextRef="#ctx0" brushRef="#br1" timeOffset="93197.708">7098 8909 1491 0,'-29'11'139'0,"-5"-5"-91"0,6 6-32 0,-4-2 41 16,7 7-25-16,-3-1 9 0,4 3 0 16,-2-1-11-16,3 4-1 0,2 0-12 0,4-2 3 15,6 1-11-15,4-2 0 0,7-19-6 0,-4 33-1 16,4-33-1-16,11 27 0 0,-11-27-2 0,25 23 3 15,-8-15-3-15,2-3 2 0,4-4-1 0,3-3 1 16,1-3 1-16,3-4-2 0,0-3 1 16,1-2-1-16,-2-2 0 0,-4-1-1 0,-4-1 4 15,-3 1-5-15,-3-1 5 0,-3 1-4 0,-12 17 3 16,17-30-1-16,-17 30 1 0,7-22-1 0,-7 22 2 16,0 0-2-16,-3-18 2 0,3 18-1 0,0 0 0 15,0 0-1-15,0 0-2 0,-20 3 1 0,20-3-4 16,0 0 0-16,-17 29-7 0,9-12 0 15,3 3-7-15,0-2-3 0,3 1-7 0,2-19-9 16,1 34-16-16,-1-34-13 0,13 33-23 0,-13-33-22 16,25 28-41-16,-25-28-54 0,35 15-95 0,-6-4-179 15,-12-17 63-15,20 17 417 0</inkml:trace>
  <inkml:trace contextRef="#ctx0" brushRef="#br1" timeOffset="93422.9457">7560 8970 1436 0,'-25'-3'77'16,"4"-1"-25"-16,4 8 8 0,-6-5-2 0,6 10-3 15,-10-3-11-15,8 6-2 0,-2-1-9 0,2 3-3 16,0 1-9-16,19-15 1 0,-28 30-10 0,20-13 1 16,8-17-9-16,-7 29 1 0,7-29-5 15,8 27 2-15,-8-27-3 0,21 23 0 0,-21-23-1 16,36 15 0-16,-11-11 0 0,1-4-5 15,7-4-8-15,-1-5-16 0,7-1-19 0,-3-9-20 16,12 5-21-16,-11-15-50 0,19 17-95 0,-22-20-160 16,10 0-142-16,5 7 156 0,-15-20 382 0</inkml:trace>
  <inkml:trace contextRef="#ctx0" brushRef="#br1" timeOffset="93644.8373">8035 8423 1450 0,'-25'6'199'15,"5"14"-140"-15,-6-2-21 0,8 8 3 0,-4 1-11 16,4 8 4-16,-3 3-11 0,2 5 5 16,0-1-10-16,4 2 2 0,0 0-13 0,3 0 3 15,3 2-12-15,3 0-8 0,0 0 18 0,1 0-19 16,2-2 19-16,-1-3-10 0,3-3-12 0,0-4 1 16,2-2-32-16,0-4 7 0,3-2-9 0,-4-9-10 15,6 2-8-15,-6-19-27 0,8 21-51 0,-8-21-62 16,0 0-106-16,0 0-8 0,3-22-105 0,-3 22 250 15,1-30 174-15</inkml:trace>
  <inkml:trace contextRef="#ctx0" brushRef="#br1" timeOffset="94135.2968">7736 8821 1396 0,'0'0'123'0,"7"24"-68"0,1-7-4 15,-8-17-14-15,21 29-8 0,-21-29-10 0,36 29-18 16,-14-18 32-16,5 1-29 15,2-3 32-15,4-1-14 0,2-3-4 0,4 0 1 16,0-4-3-16,4 2-4 0,-3-5-2 0,0 1-7 16,-1-1 0-16,-4-3-1 0,-2 1-2 0,-5-1 1 15,-5 2-1-15,-5 0 1 0,-18 3 0 0,22-6-1 16,-22 6 3-16,0 0 0 0,0 0-10 0,0 0 14 16,0 0-18-16,0 0 15 0,-20-13-2 0,20 13 3 15,-31-4 4-15,11 9 2 0,-7-1 13 16,-1 4-10-16,-3 3 9 0,0 2-6 0,-2 3-3 15,0 2 4-15,2 3-3 0,1-1-11 0,5 2-4 16,3 0 0-16,5-3 0 0,5-1 0 0,12-18 0 16,-10 32 0-16,10-32 0 0,7 29 0 15,-7-29 0-15,26 24 0 0,-8-15 0 0,4-3 0 16,3-3 0-16,3-3 0 0,4-3 0 16,-2-3 0-16,1-3 0 0,-2-3 0 0,-1 0 0 15,-2-3 0-15,-2 1 0 0,-5-1 0 0,-2 1 0 16,-17 14 0-16,25-28 0 0,-25 28 0 0,16-27 0 15,-16 27 0-15,8-24 0 0,-8 24 0 0,1-20 0 16,-1 20 0-16,0 0 0 0,-3-18 0 0,3 18 0 16,0 0 0-16,0 0 0 0,0 0 0 0,-20 6 0 15,20-6 0-15,-17 23 0 0,17-23-6 16,-17 33-5-16,9-14 0 0,4-2-11 16,4-17-4-16,-3 31-10 0,3-31-7 0,8 29-12 15,-8-29-19-15,18 25-36 0,-18-25-47 0,28 15-104 16,-28-15-243-16,27-4-9 0,3 6 296 0</inkml:trace>
  <inkml:trace contextRef="#ctx0" brushRef="#br1" timeOffset="94494.6755">8751 8913 1491 0,'-37'1'130'0,"37"-1"-106"15,-29 12 36-15,29-12-29 0,-30 25 10 0,13-6 4 16,-3 0-15-16,3 3-1 0,0 1-12 15,3 2 1-15,2-2-9 0,1 2 3 16,1-1-4-16,3-4-1 0,2 1-5 0,2-2 3 16,3-19-6-16,0 28 4 0,0-28-3 0,0 0 1 15,11 17 0-15,-11-17 0 0,0 0 1 0,25-1-1 16,-25 1 2-16,26-21-1 0,-10 4 2 0,2-5-3 16,1-2 2-16,0-1-4 0,-1 0 5 0,-1-2-3 15,0 2 4-15,-1-1-3 0,-2 3 2 0,-1 4-3 16,-1-1-11-16,-12 20 9 0,18-27-10 15,-18 27 12-15,0 0-1 0,13-17 1 0,-13 17-3 16,0 0 0-16,0 0 0 0,0 0 0 0,12 21 13 16,-12-21-11-16,8 32 11 0,-4-14-10 15,0 3-4-15,-1-2-2 0,1 3-10 0,-1-3-6 16,5 2-15-16,-2-4-6 0,6 2-16 0,-12-19-16 16,30 28-20-16,-30-28-33 0,45 23-65 0,-45-23-78 15,49-6-243-15,-9 10 45 0,-13-19 396 16</inkml:trace>
  <inkml:trace contextRef="#ctx0" brushRef="#br1" timeOffset="94729.0549">9413 8874 1390 0,'-50'-18'343'0,"33"21"-246"0,-9-6-22 15,4 7-13-15,-7-1-13 0,0 5-18 0,-2 0-31 16,0 4 0-16,3 2 0 0,1 1 0 0,4 1 0 15,4 2 0-15,0 2 0 0,5-1 0 0,4 4 0 16,3 0 0-16,3 1 0 0,5 1 0 0,3-2 0 16,3-1 0-16,4 0 0 0,4-5 0 0,4-1-28 15,2-7-11-15,4 2-19 0,0-8-23 16,11 5-49-16,-16-22-94 0,27 3-324 0,-10 2-27 16,-5-11 212-16</inkml:trace>
  <inkml:trace contextRef="#ctx0" brushRef="#br1" timeOffset="95104.0897">9584 8961 1070 0,'-29'19'373'0,"5"-18"-244"0,24-1-58 16,-16 12-11-16,16-12-10 0,0 0-23 0,0 0-7 15,0 0-6-15,5 18 2 0,-5-18 3 0,25 6 1 16,-7-6-2-16,3 0-2 0,2-1-9 0,1-2-2 15,1 0-1-15,0-2-4 0,1 1 1 16,-2-2 0-16,-1 1-2 0,-1-2-1 0,-1-1 3 16,-3-2-2-16,-1-2 0 0,0 0-3 15,-17 12-11-15,29-26 26 0,-29 26-25 0,21-25 29 16,-21 25-14-16,13-28-2 0,-13 28 2 0,5-30-2 16,-5 30 3-16,-3-28-2 0,3 28 2 0,-14-28-3 15,14 28 6-15,-23-19 0 0,6 14 2 0,-2 8 1 16,-4 3-3-16,-3 5 0 0,-3 5-1 15,0 4 2-15,-1 5 2 0,-1 3 7 0,0 2 9 16,1 4-21-16,2-1 18 0,4-2-26 0,3 1 5 16,5-2 4-16,5-2-8 0,3-3 1 0,5-3-9 15,3-5-5-15,0-17-16 0,15 23-11 0,4-14-10 16,6-6-9-16,17 8-85 0,-11-16-298 0,22 0-156 16,4-3 19-16,5-13 565 0</inkml:trace>
  <inkml:trace contextRef="#ctx0" brushRef="#br1" timeOffset="95525.9593">10519 8780 1395 0,'-46'-11'464'0,"46"11"-441"0,0 0-24 0,0 0-7 16,19-16 6-16,1 8 2 0,3-2 1 0,4 1-4 15,1 1-16-15,-1-1-17 0,4 5-25 0,-7-7-24 16,12 12-31-16,-17-13-53 0,18 21-83 0,-20-12-151 15,1 0-69-15,14 15 217 0</inkml:trace>
  <inkml:trace contextRef="#ctx0" brushRef="#br1" timeOffset="95666.5727">10488 8931 1780 0,'-30'1'99'0,"30"-1"-75"16,0 0-21-16,0 0-6 0,0 0 2 15,26 11 2-15,-7-11-1 0,8-5-5 0,7 2-26 16,4-7 12-16,13 8-75 0,-7-18-62 0,26 7-399 16,-11 1-50-16,-3-3 168 0</inkml:trace>
  <inkml:trace contextRef="#ctx0" brushRef="#br1" timeOffset="96385.3284">12393 8218 770 0,'9'-25'148'16,"-9"25"-79"-16,0 0-18 0,17-14 0 0,-17 14 4 15,0 0 19-15,0 0 14 0,0 0 6 0,0 0-13 16,0 0-19-16,0 0-21 15,-21 18-4-15,4-2 0 0,0 9 9 0,-12 5 13 16,-3 9-30-16,-10 1 21 0,-1 7-28 0,-9-1 5 16,-2 5 4-16,-8 2-13 0,-2 4 7 0,-2-3-14 15,-2 3 8-15,1-3-14 0,5-6 5 0,4-1-9 16,9-6-12-16,7-5 20 0,6-4-22 0,8-7 15 16,8-7-15-16,20-18-15 0,-22 21-23 15,22-21-25-15,0 0-25 0,0 0-39 0,17-8-66 16,13 5-170-16,-5-17-138 0,1-13 22 0,16 11 492 15</inkml:trace>
  <inkml:trace contextRef="#ctx0" brushRef="#br1" timeOffset="96947.8351">11756 8409 1778 0,'0'0'42'0,"0"0"-26"0,0 0-11 16,0 0-2-16,0 0 1 0,0 0 3 0,0 0 2 15,0 0 1-15,0 0-1 0,0 0-3 0,0 0 1 16,0 0-1-16,0 0 3 0,0 0 0 0,0 0 2 16,0 0-1-16,0 0-2 0,0 0 3 0,0 0-4 15,0 0 0-15,0 0 2 0,0 0 0 16,0 0 0-16,0 0 0 0,0 0 0 16,0 0-2-16,0 0 1 0,0 0-5 0,0 0 1 15,0 0-3-15,0 0 0 0,0 0 1 0,0 0-1 16,0 0 0-16,0 0-1 0,0 0 0 0,0 0 0 15,0 0 0-15,0 0 0 0,0 0 0 0,0 0 0 16,0 0 0-16,0 0 0 0,0 0 0 16,0 0 0-16,0 0 0 0,0 0 0 0,0 0 0 15,0 0 0-15,0 0 0 0,0 0 0 0,0 0 0 16,0 0 0-16,0 0 0 0,0 0 0 0,0 0 0 16,0 0 0-16,0 0 0 0,0 0 0 0,0 0 0 15,0 0 0-15,0 0 0 0,0 0 0 0,0 0 0 16,0 0 0-16,0 0 0 0,0 0 0 15,0 0 0-15,0 0 0 0,0 0 0 16,0 0 0-16,0 0 0 0,0 0 0 0,1 25 0 16,13-7 0-16,4 6 0 0,6 2 0 0,5 0 0 15,3 0 0-15,4-2 0 0,2 3 0 0,4-3 0 16,0 0 0-16,2 0 0 0,1-2 0 0,-3 0 0 16,1-3 0-16,-2 0 0 0,-2 1 0 0,0-1 0 15,-2-1 0-15,-5-1 0 0,1-1 0 0,-6 0 0 16,-4-2 0-16,-3 0 0 0,-20-14 0 15,26 18 0-15,-26-18-17 0,0 0 4 0,19 9-1 16,-19-9 0-16,0 0 1 0,0 0-2 0,0 0 11 16,0 0-33-16,-2-20-5 0,2 20-47 15,-2-43-47-15,2 43-112 0,5-38-334 0,-1 9 52 16,3 6 238-16</inkml:trace>
  <inkml:trace contextRef="#ctx0" brushRef="#br1" timeOffset="100102.0409">13066 8753 1106 0,'0'0'134'0,"0"0"-44"15,-14-18-15-15,14 18-4 0,0 0-2 0,0 0-9 16,0 0-10-16,0 0-11 0,0 0-7 0,-18-11-6 16,18 11-1-16,0 0-2 0,-22-3 1 0,22 3 0 15,-18 3-3-15,18-3-3 0,-24 10-2 0,24-10 1 16,-34 21-2-16,15-6 3 0,0 3-4 0,1 2 2 15,-2-2-4-15,3 3 0 16,3-2-6-16,3 0 0 0,3-2-5 0,8-17-15 16,-3 28 23-16,3-28-25 0,8 25 23 0,-8-25-12 15,22 23-7-15,-22-23-8 0,38 11-12 0,-14-12-14 16,9 1-27-16,-5-17-50 0,21 17-149 0,-14-18-309 16,6-1 30-16,4 4 261 0</inkml:trace>
  <inkml:trace contextRef="#ctx0" brushRef="#br1" timeOffset="100320.7627">13466 8536 1740 0,'-43'15'74'0,"43"-15"-54"0,0 0-17 16,0 0 3-16,0 0 8 0,0 0 8 0,0 0 5 15,22 15-3-15,-4-13-9 0,6 0-7 0,5-2-7 16,6-2 1-16,4 0-9 0,2-3-12 0,7 2-21 16,-6-7-37-16,12 12-74 0,-19-22-156 0,16 14-274 15,-3-2 34-15,-7-7 321 0</inkml:trace>
  <inkml:trace contextRef="#ctx0" brushRef="#br1" timeOffset="100883.3325">14934 8063 1263 0,'0'0'276'0,"0"0"-239"15,0 0-26-15,0 0 1 0,0 0 6 0,0 0 9 16,0 0 2-16,-21 33 5 0,5-12-8 15,-2 6 4-15,-8 2-7 0,0 5 4 0,-7 0-6 16,-4 6-10-16,0 1 21 0,-2 3-23 0,-4 1 18 16,2 0-8-16,-7 0-14 0,2 2 7 0,-1-1-12 15,1 1 7-15,2-1-7 0,5-5 4 0,5-2-7 16,6-5 6-16,7-4-15 0,3-5 0 16,7-2-18-16,1-6-9 0,9 0-16 15,1-17-40-15,5 21-43 0,-5-21-82 0,19-8-228 16,-19 8-70-16,27-30 126 0</inkml:trace>
  <inkml:trace contextRef="#ctx0" brushRef="#br1" timeOffset="101086.4716">14406 8242 1806 0,'-17'1'79'0,"17"-1"-39"15,0 0-13-15,0 0-8 0,-15 21 7 0,15-21-12 16,4 25 21-16,1-6-34 0,1 3-1 15,5 2 0-15,5 1 0 0,2 0 0 0,7 0 0 16,1-1 0-16,3 2 0 0,0 1 0 0,2-2 0 16,3 0 0-16,-1 1 0 0,-2-3 0 0,3 3-42 15,-4-5-35-15,6 8-46 0,-14-19-72 16,22 10-320-16,-18-4-63 0,1-2 62 0</inkml:trace>
  <inkml:trace contextRef="#ctx0" brushRef="#br1" timeOffset="101414.6013">15192 8588 1310 0,'0'0'268'0,"0"0"-189"16,0 0-26-16,0 0-3 0,0 0-2 0,0 0-7 15,0 0-11-15,0 0-3 0,-19 18-7 16,19-18 2-16,-19 28-1 0,19-28 2 0,-20 31-1 16,9-14-2-16,11-17-7 0,-21 32-13 0,21-32 0 15,-19 29 0-15,19-29 0 0,-13 24 0 0,13-24 0 16,-6 20 0-16,6-20 0 0,0 0 0 16,8 24 0-16,-8-24 0 0,0 0 0 0,26 20 0 15,-26-20 0-15,27 7 0 0,-27-7 0 0,33 2 0 16,-33-2 0-16,32 2 0 0,-32-2 0 15,31 1 0-15,-14 0-7 0,-17-1-41 0,30 3-20 16,-30-3-26-16,37 3-78 0,-37-3-285 0,35-17-110 16,-10 9 2-16,0-10 497 0</inkml:trace>
  <inkml:trace contextRef="#ctx0" brushRef="#br1" timeOffset="103479.9124">10466 9936 1533 0,'0'0'28'0,"-17"-5"-20"16,17 5-1-16,0 0 10 0,0 0 10 0,20-13 4 15,-20 13-8-15,30-13-11 0,-10 4-8 0,5 0-3 16,3-1-4-16,1 1-1 0,0-1-13 16,4 4-17-16,-8-8-26 0,12 12-35 15,-17-13-42-15,17 21-76 0,-18-13-140 0,2-1-118 16,8 17 168-16,-29-9 303 0</inkml:trace>
  <inkml:trace contextRef="#ctx0" brushRef="#br1" timeOffset="103651.733">10495 10156 1699 0,'-21'12'88'0,"21"-12"-71"15,0 0-17-15,0 0-5 0,26-18 6 0,-4 5-2 16,6-4 4-16,4-2-4 0,7-2 4 15,5-3-7-15,8 0-10 0,3-5-36 0,12 12-73 16,-20-22-188-16,17 17-266 0,-6 1 13 0,-7-6 404 16</inkml:trace>
  <inkml:trace contextRef="#ctx0" brushRef="#br1" timeOffset="105042.4277">11478 9653 1305 0,'0'0'272'15,"0"0"-225"-15,0 0-32 0,3-24-10 0,-3 24 8 16,31-23 7-16,-8 9 7 0,6 1-2 0,4-1-24 15,4 1 25-15,4-2-37 0,2 1 29 16,5-1-12-16,0 1-6 0,-1 1 5 0,-2 3-4 16,-5 4 1-16,-5 1-2 0,-5 3-1 0,-4 4-1 15,-8 1-3-15,-18-3 2 0,0 0-2 16,15 28 4-16,-23-10 0 0,-4 2-12 0,-6 1 29 16,-5 4-28-16,-4-1 28 0,-3 2-12 0,-3 1-2 15,-1 1 8-15,-1-3-4 0,2-1 6 0,1-2-4 16,8-4 3-16,3-3-5 0,21-15 2 15,-19 17-9-15,19-17 0 0,0 0-1 0,0 0 0 16,24 17 3-16,-4-15 1 0,4-2 1 0,6-1-1 16,4-3 1-16,4-1-2 0,1-1 2 0,0 2 0 15,0 0 3-15,-2 3-2 0,-4 2-1 0,-6 3 0 16,-5 2-1-16,-22-6 3 0,24 18 4 0,-24-18 5 16,5 29-1-16,-10-9 3 0,-4 3-8 15,-5 3 3-15,-7-1-9 0,-3 2 6 16,-3 0-7-16,-3-1 2 0,1-1-5 0,0-1 4 15,3-3-5-15,4-4 1 0,5-3-13 0,17-14-11 16,-18 17-34-16,18-17-29 0,0 0-63 0,0 0-96 16,27-13-296-16,-8 5-6 0,-1-14 287 0</inkml:trace>
  <inkml:trace contextRef="#ctx0" brushRef="#br1" timeOffset="105307.9725">12498 9460 1206 0,'-18'-5'412'0,"18"5"-354"15,0 0-26-15,0 0-4 0,0 0 7 16,0 0 2-16,0 0-4 0,0 0-7 0,0 0-3 16,0 0-3-16,-16 29-2 0,13-6 6 0,0 3 8 15,-1 2-22-15,-2 4 19 0,1 2-23 0,-2 3 3 16,0 3 0-16,-2 1-9 0,3-1 0 0,-1 2 0 15,-2 2 0-15,4-3 0 0,-3-2-3 0,2-3-9 16,1-5-4-16,4 0-18 0,1-7-9 16,7 1-31-16,-7-25-24 0,25 39-67 0,-25-39-156 15,26 5-230-15,-2 0 1 0,-4-16 371 16</inkml:trace>
  <inkml:trace contextRef="#ctx0" brushRef="#br1" timeOffset="105464.2231">12823 9760 1846 0,'-48'12'68'0,"29"-12"-58"15,19 0-12-15,-27-1-1 0,27 1-8 0,0 0-10 16,-18-4-20-16,18 4-45 0,0 0-66 0,-8-17-91 16,29 18-243-16,-21-1-37 0,26-16 168 15</inkml:trace>
  <inkml:trace contextRef="#ctx0" brushRef="#br1" timeOffset="105932.9796">13324 9443 1331 0,'-24'13'258'0,"-6"-15"-187"15,7 9-16-15,-6-2-1 0,4 6-6 16,-2-2-10-16,-1 5-4 0,-3 1-9 0,4 2-14 16,-1 3 21-16,5-1-30 0,1-2 24 0,4 2-13 15,2-2-6-15,7 1 0 0,4 0-5 0,5-18 0 16,-1 33-4-16,5-15 4 0,-4-18-4 16,25 30 3-16,-5-17-2 0,6-4 0 0,6 0-1 15,4-3 2-15,4-1 0 0,3-2 0 0,-1 1 0 16,1 2 0-16,-3 0-1 0,-2 1 1 0,-5 3 0 15,-4 1 0-15,-5 1-5 0,-4 1 1 0,-20-13-2 16,25 29 4-16,-25-29 1 0,6 33 5 0,-10-15-5 16,-3 1 2-16,-4 1-2 0,-3 0 1 0,-5 1-1 15,-4-1 2-15,-2-2-3 16,-3-1 4-16,0-1-3 0,0-1 2 0,1-3-1 16,3-3 0-16,3-3-1 0,3-3 2 0,18-3-1 15,-26-4-1-15,26 4 0 0,-15-17-2 0,15 17 3 16,-9-31-2-16,9 8 4 0,2-5-5 0,5-5 6 15,2-3-6-15,3-5 7 0,1-2-8 0,1-3 7 16,0-3-12-16,0 1 6 0,2-3-16 16,3 5-2-16,-2 0-14 0,8 10-68 0,-16-13-75 15,23 18-420-15,-17-3-2 0,-1 5 177 0</inkml:trace>
  <inkml:trace contextRef="#ctx0" brushRef="#br1" timeOffset="109028.3689">13754 9749 928 0,'0'0'274'0,"26"8"86"0,-26-8-292 16,0 0-19-16,0 0 0 0,19-9 1 0,-19 9-3 16,32-11-10-16,-15 3-7 0,3 2-8 0,0 0-9 15,3-1-5-15,0 2-4 0,0 2-4 16,-1-1 1-16,0 2-1 0,0 0-4 0,-4 1-7 15,2 2-14-15,-20-1-20 0,34 3-36 0,-34-3-58 16,39 6-133-16,-39-6-282 0,36-5 11 16,-12 6 278-16</inkml:trace>
  <inkml:trace contextRef="#ctx0" brushRef="#br1" timeOffset="109872.1309">15262 9248 340 0,'0'0'131'0,"20"-10"-49"15,-20 10-13-15,0 0-5 0,0 0-1 0,0 0 12 16,18-11 6-16,-18 11 17 0,0 0 9 0,0 0 1 16,0 0-3-16,0 0-16 0,0 0-10 0,0 0-15 15,0 0-12-15,0 0-11 0,0 0-11 16,0 0-4-16,0 0-3 0,-17-9-3 0,17 9-3 15,0 0-4-15,0 0-3 0,-23 1-2 0,23-1-2 16,-21 12-2-16,21-12 1 0,-33 30-3 0,14-5 3 16,-6 4-1-16,-1 6 9 0,-6 5-3 0,0 3 9 15,-3 4-9-15,0 2-3 0,0-1 23 0,2 2-20 16,4-6 21-16,3 1-13 16,7-7-13-16,5-7 1 0,8-2-9 0,6-5 4 15,6-3-5-15,4-3 4 0,-10-18-3 0,33 28 3 16,-10-17-4-16,5-4 3 0,1-5 0 0,6-2 0 15,1-5 1-15,0-3-1 0,1-3 2 0,-2-2-2 16,-1-3 2-16,-5 0-2 0,-3-1 1 0,-8 2-1 16,-7-2 3-16,-11 17-1 0,6-30 2 0,-6 30-4 15,-16-29 1-15,16 29-6 0,-38-29 1 16,12 16-3-16,-6 4 4 0,-1 1-3 0,-3 4 4 16,0 0-1-16,2 2-1 0,4-1-3 0,6 1-4 15,5-2-15-15,19 4-27 0,-17-5-35 0,17 5-53 16,0 0-75-16,39-21-296 0,-12 12 13 15,3-5 138-15</inkml:trace>
  <inkml:trace contextRef="#ctx0" brushRef="#br1" timeOffset="110059.6329">15708 9612 1854 0,'-34'1'34'15,"34"-1"-26"-15,-26-7-10 0,26 7-7 16,0 0-6-16,-15-23-13 0,15 23-14 0,-2-23-7 16,2 23-63-16,4-28-16 0,18 25-123 15,-22 3-280-15,28-33 59 0,0 25 216 0</inkml:trace>
  <inkml:trace contextRef="#ctx0" brushRef="#br1" timeOffset="110575.2929">16104 9277 1695 0,'-27'-8'53'0,"27"8"-40"16,0 0-13-16,17-9 3 0,-17 9 11 0,39-16 5 15,-15 6 5-15,4 2-3 0,0 1-5 0,4 1-6 16,-3 4-5-16,0-2-2 0,-2 4-1 0,-5 0-1 16,-3 2 2-16,-19-2-2 0,23 8 1 0,-23-8 0 15,0 0 0-15,0 0 1 0,17 19-2 0,-17-19 3 16,0 0-3-16,0 0 2 0,-1 21-2 16,1-21 3-16,0 0 0 0,-10 16 2 0,10-16-1 15,0 0-1-15,-19 25-2 0,19-25 0 16,-15 19-1-16,15-19 1 0,-15 23-2 0,15-23 1 15,-16 29-1-15,16-29 3 0,-16 33-2 0,9-15 2 16,7-18-2-16,-11 31 2 0,11-31-5 0,-5 26 2 16,5-26-1-16,2 19 1 0,-2-19 0 0,0 0 1 15,16 21-2-15,-16-21 1 0,20 9 1 16,-20-9 1-16,24 7 3 0,-24-7 1 0,27 8 2 16,-27-8-16-16,31 8 17 0,-31-8-11 0,25 11 12 15,-25-11 4-15,0 0 10 0,17 27-9 0,-17-27 7 16,-2 26-22-16,-4-8 0 0,-5 3 0 0,-4 2 0 15,-6 1 0-15,-5 2 0 0,-3-1 0 0,-3 2 0 16,-2-2 0-16,2-2 0 0,-1-3 0 16,5 0 0-16,0-4 0 0,6-1-19 15,2-5-17-15,20-10-21 0,-25 11-26 0,25-11-79 16,0 0-287-16,0 0-134 0,0 0 20 0,0 0 469 16</inkml:trace>
  <inkml:trace contextRef="#ctx0" brushRef="#br1" timeOffset="111278.4075">10689 11312 1271 0,'0'-30'359'0,"0"30"-296"0,0 0-41 0,0 0-10 16,0 0 2-16,0 0 3 0,21-14 2 15,-21 14-7-15,24-14-4 0,-7 6-6 0,3 1-2 16,2-3-6-16,5 3-8 0,-3-3-18 0,5 6-30 15,-8-8-35-15,13 17-72 0,-34-5-118 16,36-16-244-16,-11 23 23 0,-25-7 416 0</inkml:trace>
  <inkml:trace contextRef="#ctx0" brushRef="#br1" timeOffset="111419.0368">10680 11491 1611 0,'0'0'88'0,"-32"22"-55"0,32-22-20 16,0 0-13-16,0 0-3 0,0 0 2 15,37 5-1-15,-7-10-2 0,9-6-16 16,13-1-26-16,3-16-46 0,25 14-212 0,-7-14-265 16,9-5 20-16,5 13 395 0</inkml:trace>
  <inkml:trace contextRef="#ctx0" brushRef="#br1" timeOffset="116730.274">11892 10953 1619 0,'0'0'65'0,"0"0"-32"0,0 0-9 0,-10-20-4 16,10 20 4-16,0 0 4 0,0 0-2 0,21-22-7 16,-21 22-6-16,27-15-6 0,-10 6-4 15,6-1 0-15,4-1-3 0,3 0 3 0,2 0-3 16,2-2-11-16,-2 5 10 0,-2-2-11 0,-1 0 30 16,-5 8-16-16,0-2-1 0,-7 4-2 0,-17 0-17 15,20 15 30-15,-20-15-14 0,6 28 13 0,-7-10-10 16,-6 7-5-16,-7 5 5 0,-6 7-6 0,-5 1 8 15,-4 5-9-15,-2 3 11 0,-3 1-9 16,-2-1 9-16,3-4-9 0,3-4 8 16,6-5-4-16,3-4 5 0,8-4-3 0,4-7 1 15,9-18-6-15,1 23 2 0,-1-23-3 0,22 12 2 16,-2-10 1-16,8-3-2 0,6-6-9 0,5-6-12 16,8-3-19-16,-4-8-36 0,13 10-66 0,-17-23-141 15,13 14-264-15,0-3 13 0,-7-9 336 0</inkml:trace>
  <inkml:trace contextRef="#ctx0" brushRef="#br1" timeOffset="117049.2468">12778 10843 1602 0,'-37'7'42'16,"8"8"-15"-16,-4-3-3 0,5 6 14 0,-1-3 3 15,5 5 6-15,-3-2-15 0,4 4 1 16,1-2-15-16,5-2-3 0,17-18-9 0,-15 29-2 15,15-29-4-15,8 24 1 0,-8-24-3 0,26 22 3 16,-5-14-1-16,6-1 1 0,3-3-1 0,5-3 1 16,5-2 1-16,4-1-2 0,-2 0 2 0,-2 2-2 15,-3 2 1-15,-4 2 0 0,-4 2-1 0,-7 4 1 16,-22-10-1-16,26 22 1 0,-26-22-2 16,6 30 3-16,-8-10-4 0,-5-1 4 15,-5 3-3-15,-4 3 3 0,-3 0-7 0,-3 1 4 16,-2 0-7-16,0-3 6 0,0-2-8 0,3-4 1 15,3-3-9-15,18-14-3 0,-25 19-13 0,25-19-17 16,0 0-33-16,0 0-68 0,0 0-88 0,-7-29-178 16,14 6-81-16,11 4 111 0,-11-21 388 0</inkml:trace>
  <inkml:trace contextRef="#ctx0" brushRef="#br1" timeOffset="117208.2583">12780 10866 1852 0,'-30'1'51'15,"30"-1"-13"-15,-17-1-10 0,17 1-4 0,0 0-6 0,0 0-6 16,0 0-8-16,0 0-1 0,0 0-4 16,25-7-1-16,-4 5 4 0,3-2-14 0,8 1-12 15,-1-3-25-15,9 8-41 0,-8-16-56 0,20 29-183 16,-13-16-245-16,4 3 5 0,3 9 334 16</inkml:trace>
  <inkml:trace contextRef="#ctx0" brushRef="#br1" timeOffset="117364.5168">13414 11065 1880 0,'-32'3'39'16,"6"-2"-37"-16,7 1-9 0,19-2-4 0,-18 0-14 16,18 0-22-16,0 0-50 0,0 0-85 0,0 0-199 15,20-10-180-15,-3 0 41 0,15 9 431 16</inkml:trace>
  <inkml:trace contextRef="#ctx0" brushRef="#br1" timeOffset="117755.2645">13802 10834 1729 0,'-28'6'54'16,"-2"-2"-19"-16,5 6 9 0,-2-3-2 16,4 7 0-16,-3-2-14 0,3 5-1 0,0-2-11 15,4 4 0-15,3-3-8 0,16-16-2 0,-18 32-6 16,18-32 0-16,-4 28 0 0,4-28 0 16,15 28-1-16,-15-28 1 0,31 21-1 0,-6-13 0 15,3-5 1-15,4 0-2 0,6-5 0 0,1 0 2 16,-2-2-1-16,0 2 2 0,-3 0-1 0,-2 2 0 15,-3 3 1-15,-3 1-1 0,-4 2 0 0,-22-6 1 16,25 12 0-16,-25-12 1 0,11 22-2 0,-10-5 2 16,-1 3-2-16,-3 2 0 0,-5 3 0 15,-1 0 0-15,-7-1 0 0,0 1 0 0,-1 1 0 16,0-4 0-16,2 0-7 0,-1-2-1 0,16-20-8 16,-21 27 1-16,21-27-13 0,-11 17-7 15,11-17-20-15,0 0-17 0,0 0-57 0,0 0-85 16,0 0-241-16,11-17-111 0,-9-4 120 0</inkml:trace>
  <inkml:trace contextRef="#ctx0" brushRef="#br1" timeOffset="117927.1419">13833 10834 1671 0,'-2'-17'291'0,"2"17"-236"0,0 0-31 15,0 0-18-15,0 0-6 0,0 0 0 16,20-15 0-16,-20 15 0 0,30-16 0 0,-7 8 0 15,6-3 0-15,6-1 0 0,5 1 0 16,-1-2 0-16,4 5-30 0,-8-6-80 0,17 19-110 16,-24-10-401-16,22 4 36 0,-4-2 105 0</inkml:trace>
  <inkml:trace contextRef="#ctx0" brushRef="#br1" timeOffset="120333.4746">14400 11269 1215 0,'0'0'190'0,"0"0"-100"16,0 0-13-16,0 0-13 0,0 0-10 0,0 0-8 16,0 0-11-16,0 0-9 0,0 0-10 0,0 0-5 15,0 0-2-15,0 0-3 0,0 0-1 0,0 0-1 16,0 0-2-16,0 0 1 0,0 0 2 0,0 0 3 15,0 0 0-15,0 0 1 0,25 17-4 16,-25-17-3-16,30 7 0 0,-12-3-2 0,4-3 0 16,2 1 0-16,4 0 2 0,1-2-1 0,4-2-1 15,-1 1 1-15,-2 0-1 0,0 0 1 0,1 0-1 16,-2-2 0-16,0 1-1 0,-1 0 1 0,-2 1 0 16,-2 0 0-16,-2 0-1 0,-1-2 1 15,1 2 0-15,-4-2 0 0,2 0 0 16,-1 1 0-16,-19 2-1 0,30-8 1 0,-30 8-1 15,27-7 1-15,-27 7-1 0,24-8 1 0,-24 8 0 16,20-9 0-16,-20 9 1 0,0 0-1 0,0 0-1 16,18-9 2-16,-18 9-1 0,0 0 2 0,0 0 1 15,0 0 0-15,0 0 0 0,0 0-1 0,0 0-1 16,0 0-1-16,0 0 0 0,-17-2-1 0,17 2-1 16,0 0 2-16,-23-3 0 0,23 3 1 15,0 0 0-15,-23-4 1 0,23 4-1 16,0 0 0-16,-21-8-1 0,21 8 0 0,0 0 0 15,-23-15 1-15,23 15-1 0,-21-14 1 0,21 14-2 16,-24-20 1-16,24 20-1 0,-24-24 2 0,24 24-1 16,-26-26 2-16,26 26-2 0,-27-27 3 0,27 27-4 15,-31-27 3-15,31 27-4 0,-32-26 3 0,32 26-2 16,-30-26 2-16,30 26-2 0,-28-25 2 16,28 25-1-16,-26-25 2 0,26 25-1 0,-19-30 1 15,19 30-4-15,-11-30 5 0,7 13-6 0,3 0 5 16,-2-1-4-16,2 0-7 0,0-1 27 0,1-1-27 15,1 2 27-15,0 1-16 0,-1 17-2 0,0-31 2 16,0 31-3-16,0-30 9 0,0 30 0 0,-2-26 5 16,2 26-4-16,-4-23-1 15,4 23-8-15,-1-23 1 0,1 23 2 0,0-17 2 16,0 17-1-16,0 0 4 0,-1-17-4 0,1 17-2 16,0 0-1-16,0 0-1 0,7-20 0 0,-7 20 0 15,0 0 0-15,11-17 2 0,-11 17-3 0,0 0 1 16,22-21 0-16,-22 21-1 0,24-15 1 0,-24 15 2 15,28-18-3-15,-28 18 2 0,32-17-2 0,-15 8 2 16,0 2-2-16,0 0 2 0,0-1-1 16,1 2 1-16,-1 1-2 0,2 2 1 0,0-1 0 15,-2 1 0-15,1-1 0 0,-1 0 1 0,0 2-2 16,2 0 1-16,-1 0 0 0,1 0 0 0,0-1 1 16,-1 2-1-16,0-1 0 0,1 1 1 15,1-1-1-15,1 0 0 0,-1 1-1 0,1 0 0 16,1-2 2-16,1 2-2 0,-1 0 2 0,1 0-1 15,0-2-1-15,0 2 1 0,0-2-1 16,2 2 2-16,-4 0 0 0,1 2-1 0,-1-1-1 16,-3 3 1-16,0-1 0 0,-18-2-1 0,30 9 1 15,-30-9-2-15,25 13 4 0,-25-13-2 0,22 14 1 16,-22-14-1-16,18 19 1 0,-18-19-3 0,15 16 3 16,-15-16-2-16,13 19 2 0,-13-19-1 0,11 20 1 15,-11-20-2-15,11 23 1 0,-11-23-2 16,9 24 2-16,-9-24-2 0,9 26 3 15,-9-26-2-15,9 26 3 0,-9-26-3 0,6 32 1 16,-5-15-2-16,-1 1 3 0,-1 1-4 0,-1 1 4 16,-2 1-3-16,-2 1 5 0,0 1-4 0,-4 1-14 15,0 0 23-15,1 2-23 0,-1-2 22 0,0-2-4 16,-1 0-5-16,-1-1 4 0,0 0-4 0,1-2 4 16,0 1-3-16,-1-3 2 0,1-1-3 15,1 3 4-15,10-19-3 0,-18 31 2 0,18-31-2 16,-20 28 3-16,20-28-1 0,-15 24 3 0,15-24 0 15,-14 17 1-15,14-17-1 0,0 0 0 0,-16 21-2 16,16-21 0-16,0 0-2 0,0 0 1 0,-17 20-1 16,17-20 0-16,0 0-1 0,-13 18 2 15,13-18-2-15,0 0 2 0,-17 21-2 0,17-21 2 16,0 0 0-16,-13 17 1 0,13-17 1 16,0 0 1-16,0 0-3 0,0 0 1 0,0 0-3 15,0 0 0-15,0 0 1 0,0 0-1 0,0 0 2 16,5 17 0-16,-5-17 0 0,17 0 1 0,-17 0-1 15,25-5 2-15,-8-1-1 0,4 0-2 0,1-3 0 16,0 1 0-16,-1-1 0 0,3 1 0 0,-1-1 0 16,0 2 0-16,-1 2 0 0,1 0 0 15,-5 2 0-15,0 2 0 0,-18 1 0 0,29 1 0 16,-29-1 0-16,30 2 0 0,-30-2 0 0,29 3 0 16,-29-3 0-16,27 6 0 0,-27-6 0 15,23 5 0-15,-23-5 0 0,17 6 0 0,-17-6 0 16,0 0 0-16,19 6 0 0,-19-6 0 0,0 0 0 15,16 4 0-15,-16-4 0 0,0 0 0 0,0 0 0 16,17 4 0-16,-17-4 0 0,0 0 0 16,0 0 0-16,0 0 0 0,0 0-11 0,0 0-17 15,0 0-15-15,0 0-17 0,0 0-41 0,0 0-78 16,0 0-392-16,12-17-5 0,-12 17 99 0</inkml:trace>
  <inkml:trace contextRef="#ctx0" brushRef="#br2" timeOffset="166831.583">17158 13541 1346 0,'0'0'-75'15,"-23"-3"-165"-15,23 3-255 0,0 0 35 16,-24-16 385-16</inkml:trace>
  <inkml:trace contextRef="#ctx0" brushRef="#br3" timeOffset="178576.7554">13991 13231 1102 0,'-13'-26'96'0,"13"26"-50"0,0 0-21 16,-13-22 0-16,13 22 14 0,0 0 7 0,-24-23 1 15,24 23-8-15,-20-9-5 0,20 9-8 0,-31 0-5 16,31 0 2-16,-35 12-2 0,16 1 3 16,-6 0 0-16,2 7 6 0,-4-2-3 0,7 6 3 15,-3 0-10-15,2 6-19 0,0 2 24 0,4 2-29 16,0 0 24-16,6 0-5 0,2-2-11 0,2-2 5 15,5-4-7-15,2-3 2 0,5-3-6 0,-5-20 3 16,21 28-4-16,-3-18 3 0,2-8-1 0,6-2 3 16,3-5 3-16,0-4 2 0,3-8 4 15,1-5-3-15,5-6 0 0,-1-6-7 16,3-2 6-16,1-6-9 0,-4-4-4 0,-2-3 23 16,-2 1-22-16,-2 1 21 0,-5 3-10 0,-1 4-8 15,-6 5 5-15,-4 5-5 0,-4 4 5 0,-4 4-5 16,-2 5 4-16,-5 17-2 0,4-18 1 0,-4 18 0 15,0 0-1-15,0 0-1 0,-2 21-5 0,-1 0 2 16,-2 10-4-16,-1 7 4 0,0 5-12 16,-4 1 8-16,3 3-17 0,-3-2-15 0,4 1 13 15,-1-10-49-15,10 5-12 0,-3-41-119 0,10 40-346 16,3-22 39-16,7-13 197 0</inkml:trace>
  <inkml:trace contextRef="#ctx0" brushRef="#br3" timeOffset="179014.3264">14054 12239 1308 0,'-41'13'351'16,"-5"-14"-349"-16,2 2 10 0,0 3 1 0,1 3 5 15,-6 6 0-15,-1 7-3 0,-2 9-9 16,-2 5 6-16,-2 8-10 0,3 9 8 0,-4 4-6 16,2 7 16-16,0 7 8 0,5 5-17 0,5 2 16 15,6 11-20-15,7 1-5 0,6 7 16 0,8 6-23 16,7 1-2-16,8 2 10 0,10 1-12 0,8-5 10 16,11-4 10-16,8-11-19 0,12-13 15 15,8-15-13-15,6-12-7 0,9-17 27 0,1-13-28 16,10-12 32-16,5-12-1 0,4-10-29 0,7-13 28 15,2-11-23-15,-2-9 10 0,2-11 14 0,-3-5-9 16,-6-3 16-16,-6-3-14 0,-13 0 9 16,-9 1-1-16,-15 0-18 0,-12 2 13 0,-12 1-17 15,-11 3 2-15,-13 3 10 0,-11 1-14 0,-10 1 9 16,-8-1-22-16,-9 3-4 0,-8-7-7 16,-2 7-25-16,-8-3 16 0,4 11-22 0,-2 6 8 15,9 15 12-15,1 7-2 0,9 14 0 0,1 1-15 16,11 18-30-16,-4-8-8 0,17 21-159 0,-4-5-228 15,16-17 43-15,-13 37 267 0</inkml:trace>
  <inkml:trace contextRef="#ctx0" brushRef="#br3" timeOffset="179436.1792">14154 13094 1085 0,'0'0'81'0,"0"0"-37"0,0 0 1 0,0 0 4 16,0 0 3-16,0 0-6 0,0 0-8 0,0 0-5 16,0 0-3-16,0 0 0 0,0 0 9 0,0 0 14 15,0 0 9-15,0 0 7 0,8-21-12 0,-2 4-9 16,2-1-15-16,2-8-5 0,1-2-11 15,2-2-2-15,1-2-9 0,-1 1 1 16,-1-1-8-16,-2 1 6 0,-2-1-6 0,-2 1 4 16,-1 2-4-16,-2-3-12 0,-2 3 23 0,-1-2-22 15,0 2 23-15,-1 0-7 0,-1 0-6 0,0 3 6 16,0 4-5-16,-1 5 2 0,3 17-1 0,-2-19 1 16,2 19 2-16,0 0-1 0,0 0-2 0,0 0-1 15,0 0-2-15,-1 22 2 0,-1 0 2 16,1 12-4-16,-1 8 7 0,-2 9 4 0,-2 5-15 15,-1 5 17-15,-2 3-22 0,1 7-2 0,-5 2 6 16,3 5-23-16,-5-2 6 0,3 1-29 0,-5-10-46 16,12 7-70-16,-17-27-258 0,22 0-139 15,2-10 48-15,-2-37 460 0</inkml:trace>
  <inkml:trace contextRef="#ctx0" brushRef="#br3" timeOffset="200429.2888">22046 11933 938 0,'-23'-9'84'0,"23"9"-18"15,0 0-18-15,0 0-5 0,0 0-3 16,0 0 0-1,0 0-6-15,0 0-3 0,0 0-11 0,0 0-19 16,0 0-2-16,0 0 17 0,19-13 7 0,-19 13 17 16,0 0-1-16,19 4-23 0,-19-4-4 0,0 0-6 15,21 6-2-15,-21-6-1 0,20 8 0 0,-20-8 1 16,21 9-3-16,-21-9 3 0,26 8 1 0,-26-8 0 16,32 6 3-16,-14-2 2 0,1-4-1 15,2 0 0-15,1-1-1 0,2-2-2 0,2 0 0 16,1 0-2-16,2 1 0 0,0-1-2 0,0 2 0 15,-1 0-2-15,0 2 1 0,1 0 1 0,0 2-2 16,2 0 2-16,-3 1 0 0,1 0 0 0,0-1-1 16,0 1 0-16,2 0-2 0,-2 0 3 0,3 0-1 15,-1 1 2-15,1-3 2 0,1 1 5 16,-1-3 2-16,4 0 0 0,-1-4 1 16,3 2-3-16,1-4 2 0,0 1-2 0,2-3 4 15,1 2-6-15,1-1-1 0,2 0-2 0,-1 1-3 16,1 0-1-16,1 1 1 0,-1-1-1 0,0 1 0 15,-2-1 1-15,0 2-2 0,-1 0-1 0,0 0 1 16,0 3-2-16,0-2 3 0,0 1 0 0,-4 2-1 16,3-1 3-16,-5 1-4 0,-1 1 1 15,2 1-2-15,-2 0 1 0,-1-1 1 0,-2 0 0 16,-2-1 2-16,-1 1 1 0,-1-2-3 0,0 0-1 16,0-2 2-16,0-2-4 0,-2 1 4 0,2 0-1 15,-3 0 0-15,1 1-1 0,1-1 2 16,-1 1-3-16,0-2 1 0,-2 1 0 0,2 0 0 15,-3 1 0-15,-1-2 1 0,0 1 0 0,-2 1 0 16,1-2 0-16,-3 1 0 0,-1 1-2 16,-17 3 2-16,32-5-1 0,-32 5 0 0,23-1 0 15,-23 1 1-15,0 0-2 0,17 0 3 0,-17 0-1 16,0 0 1-16,0 0 1 0,0 0 1 0,0 0 0 16,0 0 0-16,0 0 1 0,0 0 0 0,0 0-1 15,0 0 0-15,0 0-2 0,0 0 0 0,0 0-2 16,0 0 1-16,0 0-3 0,0 0-1 15,0 0 2-15,0 0-1 0,0 0 1 0,0 0 1 16,0 0 0-16,0 0 1 0,0 0 0 16,0 0 2-16,0 0-2 0,19-6 0 0,-19 6 0 15,0 0-1-15,19-4 3 0,-19 4-2 0,0 0-1 16,18-5 1-16,-18 5-1 0,0 0 1 0,21-5 0 16,-21 5 1-16,0 0-3 0,20-1 1 0,-20 1 1 15,0 0-3-15,22 2 3 0,-22-2 0 16,0 0 0-16,20 6-3 0,-20-6 3 0,18 5 0 15,-18-5-1-15,22 4 5 0,-22-4-3 0,20 1-2 16,-20-1 0-16,22-2-1 0,-22 2 2 0,21-4 1 16,-21 4-1-16,18-5 0 0,-18 5-1 0,18-6 2 15,-18 6 0-15,0 0-1 0,19-8 2 0,-19 8-2 16,0 0-1-16,0 0 2 0,0 0-1 16,0 0 1-16,0 0 3 0,0 0-2 15,0 0 1-15,0 0 0 0,0 0-1 0,0 0 0 16,0 0 0-16,0 0-1 0,0 0 0 0,0 0 0 0,-19-15 0 0,19 15 1 15,0 0-3-15,-18-1 2 0,18 1 0 16,0 0 0-16,-19-6 2 0,19 6 1 0,0 0 0 16,-20-11 3-16,20 11-2 0,-17-11 1 0,17 11-3 15,-20-13 2-15,20 13-2 0,-22-16 0 16,22 16 0-16,-23-16 0 0,23 16-1 0,-28-16 2 16,28 16-1-16,-32-16 2 0,15 10-1 0,-1 0 4 15,-1 0-2-15,-1 1 3 0,3 1-1 0,-3-1 0 16,3 2-2-16,17 3 1 0,-31-8-1 0,31 8 1 15,-26-7-1-15,26 7-1 0,-22-7-1 0,22 7 0 16,0 0-1-16,-20-7 0 0,20 7 0 0,0 0-1 16,0 0-1-16,0 0 1 15,0 0-1-15,0 0-1 0,0 0 2 0,0 0-4 16,0 0 0-16,0 0 2 0,0 0-1 0,0 0 1 16,17-5 1-16,-17 5-1 0,31 5 0 0,-13-2 0 15,2 1-1-15,1 0 0 0,-1-1 1 0,5 2-1 16,-2 0 1-16,2 0-2 0,0 0 1 0,1 1-2 15,1 0 3-15,0 1-1 0,-2 3-1 16,0-2 1-16,-3 2 0 0,-3-1-1 0,-1 1 2 16,-1 2-13-16,-17-12 2 0,28 26-1 0,-28-26 2 15,21 29 7-15,-21-29 5 0,10 26-4 0,-10-26 3 16,5 26-2-16,-5-26 2 0,-2 26-3 0,2-26 5 16,-9 26-4-16,9-26 3 0,-20 30-3 0,20-30 3 15,-31 32-4-15,11-15 4 0,-3 0-4 16,-1 1 2-16,-4 1-2 0,-2-1 5 15,-1-1-4-15,-1-2-11 0,1-1 23 0,-1-2-37 16,5 0 21-16,0-6-25 0,8 2-15 0,0-9-20 16,19 1-50-16,-27-2-86 0,27 2-341 0,0 0 40 15,3-28 174-15</inkml:trace>
  <inkml:trace contextRef="#ctx0" brushRef="#br3" timeOffset="201429.4041">22379 12407 828 0,'0'0'232'16,"0"0"-158"-16,0 0-28 0,0 0-23 0,-6 17 4 15,6-17 11-15,0 0 7 0,-5 22 2 0,5-22 2 16,4 29-13-16,-1-8 0 0,-3-1-9 15,5 6 2-15,-4 0-8 0,4 5 4 0,-2-1-14 16,0 4-5-16,0-3 30 0,0-1-32 0,-3-5 32 16,2-1-23-16,-2-3-8 0,0-3 4 0,0-18-6 15,3 28 2-15,-3-28-4 0,0 0 0 0,6 19 0 16,-6-19 0-16,0 0-1 0,0 0-2 0,0 0 2 16,0 0-1-16,4-19 3 0,-4 19 0 15,4-35 2-15,-2 11-6 0,0-3 7 16,3-2 7-16,-1 0-27 0,1 1 31 0,-2-1-26 15,4 1 16-15,-3-1 6 0,2 1-8 0,2-2 3 16,-1 1-7-16,3-1 6 0,0 0-8 0,0 2 6 16,3 0-7-16,0 4 6 0,2 2-4 0,-1 5 3 15,-14 17-3-15,27-23 1 0,-27 23-3 0,22-8 3 16,-22 8-3-16,18 0 2 0,-18 0 0 16,17 9-1-16,-17-9 4 0,15 20-4 0,-15-20 0 15,9 28-4-15,-9-28 4 0,4 35-5 0,-6-16 7 16,-2 2-4-16,-2 0 5 0,0 0-2 0,-3-1 3 15,0 1-3-15,-2-2 4 0,0 2-5 16,-1-2 4-16,-1-1-3 0,1 1 4 0,12-19-4 16,-23 30 4-16,23-30-4 0,-19 23 3 0,19-23-3 15,0 0 1-15,-19 16-1 0,19-16-1 16,0 0 0-16,0 0 0 0,0 0 1 0,0 0 0 16,0 0 6-16,0 0 4 0,21 3 4 0,-21-3 4 15,23 4 3-15,-6 1 0 0,-17-5 1 0,34 11-14 16,-17-3 29-16,2 0-34 0,-1 3 25 0,0 1-21 15,-1-1-6-15,0 1 1 0,0 2-14 0,0-2-3 16,0 1-18-16,-17-13-21 0,33 21-38 16,-33-21-90-16,33 8-240 0,-33-8-110 15,27-1 20-15,-6 5 462 0</inkml:trace>
  <inkml:trace contextRef="#ctx0" brushRef="#br3" timeOffset="201632.5479">23134 12473 1555 0,'0'0'169'0,"0"0"-129"0,0 0-27 0,0 0-10 16,0 0-2-16,0 0-1 0,0 0 0 0,0 0 0 16,0 0-3-16,0 0-10 0,18 0-15 0,-18 0-24 15,27-7-39-15,-4 13-68 0,-23-6-87 16,26-15-262-16,-6 15 23 0,-20 0 290 15</inkml:trace>
  <inkml:trace contextRef="#ctx0" brushRef="#br3" timeOffset="201820.0634">23077 12743 1487 0,'0'0'69'0,"0"0"-45"15,0 0-16-15,0 0 3 0,0 0 2 16,17 15 1-16,-17-15-5 0,30-8-5 0,-10 1-2 16,4-3-3-16,5-2-13 0,-2-6-17 0,11 7-57 15,-13-18-59-15,22 18-112 0,-11-4-235 0,-2-13 41 16,13 16 300-16</inkml:trace>
  <inkml:trace contextRef="#ctx0" brushRef="#br3" timeOffset="202023.1662">23746 12443 1340 0,'-34'18'205'0,"22"-1"-122"0,-5-7-38 0,17-10-9 16,-25 28-7-16,14-10-6 0,-1 0-13 0,1 1-1 15,1 2-9-15,3-3 3 0,2 1-6 0,2-2-4 16,6 3 0-16,-3-20-52 0,10 35-14 0,-10-35-81 15,23 23-96-15,-23-23-247 0,24 5 1 0,0 3 260 16</inkml:trace>
  <inkml:trace contextRef="#ctx0" brushRef="#br3" timeOffset="202366.9534">24023 12440 1067 0,'-15'18'133'15,"-2"-16"-47"-15,17-2-16 0,-23 19-10 16,23-19 0-16,-18 30-18 0,11-12-9 0,-4-1-13 16,5 3 3-16,-3-1-2 0,7 4 9 0,-2-3-3 15,5 0 1-15,-2-1 13 0,5 0-36 0,-4-19 24 16,13 30-33-16,-13-30 12 0,23 19 3 0,-23-19 0 16,28 9-2-16,-28-9-3 0,33-5-1 0,-15-2-1 15,2-4-1-15,2-4-13 0,0 0 32 0,-2-5-27 16,1 0 24-16,-3-3-10 15,-2-1-10-15,-3-1 3 0,-3 0-3 0,-3 2 4 16,-2 1-3-16,-5 4 4 0,-1 1-3 0,1 17 2 16,-12-29-5-16,12 29-3 0,-22-23-9 0,22 23-4 15,-32-12-5-15,14 10-4 0,-3-1-3 0,2 6-7 16,-4-4-4-16,23 1-7 0,-35 6-8 0,35-6-23 16,-23 8-36-16,23-8-60 0,0 0-115 15,-11 19-161-15,11-19 35 0,0 0 370 0</inkml:trace>
  <inkml:trace contextRef="#ctx0" brushRef="#br3" timeOffset="203398.2367">24304 12671 1050 0,'-1'21'370'0,"1"-21"-265"15,0 0-46-15,0 0-26 0,0 0-17 16,0 0 24-16,0 0-15 0,0 0 15 0,0 0-8 15,0 0-14-15,20 14-6 0,-20-14-6 0,20 2-2 16,-20-2-1-16,25-1 0 0,-25 1-2 16,32-4-3-16,-12 1 1 0,1-1-1 0,4 0-17 15,-3 0 34-15,1-3-31 0,-1 1 32 0,-2-1-15 16,1 1 2-16,-3 2-3 0,0 1-1 0,-1 0 0 16,-17 3-2-16,27-6 3 0,-27 6-1 0,0 0 2 15,22-3-1-15,-22 3 1 0,0 0-1 0,0 0 0 16,0 0 0-16,0 0 1 0,0 0 1 15,0 0 0-15,0 0-1 0,0 0 1 16,0 0-1-16,-22-15 1 0,22 15-3 0,-17-8 3 16,17 8-1-16,-18-12-1 0,18 12 2 0,-21-12-1 15,21 12-1-15,-24-13 1 0,24 13-1 0,-28-9 3 16,28 9 2-16,-27-10 1 0,27 10 1 0,-26-10 2 16,26 10-3-16,-26-13 2 0,26 13-3 0,-24-18 0 15,24 18-3-15,-23-22 1 0,23 22-3 0,-19-24 3 16,19 24-3-16,-12-28 4 0,12 28-1 15,-7-30 0-15,7 30-2 0,-3-31 2 0,3 31-4 16,2-34 6-16,-2 34-3 0,4-32 5 0,-4 32-4 16,8-29 3-16,-8 29-3 0,10-25 1 0,-10 25-1 15,15-26 3-15,-15 26-3 0,21-26 1 16,-21 26-1-16,26-27 1 0,-26 27-2 0,31-28 2 16,-14 14-2-16,0 1 1 0,4-2-3 15,-2 2 2-15,3-1-2 0,0 4-14 0,-1-1 12 16,1 3-15-16,-4 1 26 0,3 4-10 0,-4 0 13 15,-17 3-12-15,26 0-13 0,-26 0 12 0,19 7-11 16,-19-7 11-16,0 0 2 0,23 19 14 0,-23-19-14 16,9 21 13-16,-9-21-13 0,9 26-3 0,-9-26 3 15,5 26-2-15,-5-26 2 0,7 27-3 0,-7-27 3 16,9 29-4-16,-9-29 3 0,9 28-4 16,-9-28 0-16,10 25 1 0,-10-25 1 15,12 26 0-15,-12-26 4 0,17 25-3 0,-17-25 1 16,21 25-2-16,-21-25 2 0,18 28-3 0,-18-28 5 15,15 28-4-15,-15-28 2 0,13 29-2 0,-13-29 1 16,10 30-3-16,-10-30 3 0,6 29-2 0,-6-29 1 16,4 31-8-16,-4-31 0 0,-3 30-7 0,3-30 7 15,-8 29 1-15,8-29 7 0,-11 26 2 16,11-26 0-16,-15 25 0 0,15-25 2 0,-16 19-3 16,16-19 5-16,0 0-3 0,-22 18 3 0,22-18 1 15,-18 6 3-15,18-6 4 0,0 0 2 0,0 0-1 16,0 0-4-16,0 0-1 0,0 0-2 15,0 0-2-15,0 0 0 0,0 0 1 0,-11-19-2 16,11 19 4-16,0 0 0 0,20-18 0 16,-20 18 2-16,23-14 0 0,-23 14-2 0,29-8 4 15,-29 8-5-15,33-7-1 0,-15 3-1 0,-1 3-3 16,0 0-2-16,-17 1 0 0,34 1 0 0,-34-1 1 16,34 3-1-16,-17-1 1 0,0 0-8 0,2 0-7 15,-19-2-7-15,32 4-10 0,-32-4-4 0,33 6-10 16,-33-6-11-16,31 7-32 0,-31-7-58 0,31 9-195 15,-31-9-232-15,23 1 60 0,-23-1 364 16</inkml:trace>
  <inkml:trace contextRef="#ctx0" brushRef="#br4" timeOffset="209257.5468">21975 11906 234 0,'-17'9'61'0,"17"-9"0"15,0 0 9-15,0 0-10 0,0 0-2 0,0 0-14 16,0 0-6-16,0 0-1 0,0 0 4 0,0 0 1 15,0 0 6-15,0 0-7 0,0 0-1 16,0 0 0-16,0 0 2 0,0 0-3 0,0 0 0 16,0 0-8-16,0 0-4 0,0 0-1 0,0 0 0 15,0 0 4-15,0 0 3 0,0 0 0 0,0 0-2 16,0 0-6-16,0 0-7 0,0 0-3 0,0 0-5 16,0 0-2-16,0 0 0 0,0 0 1 0,0 0-1 15,0 0 1-15,0 0 1 0,0 0-3 16,0 0-3-16,0 0-3 0,0 0 0 15,0 0 2-15,0 0 2 0,0 0 6 0,0 0 3 16,5 20-3-16,-5-20 2 0,4 26-6 0,-4-26-1 16,2 36-6-16,-1-15 5 0,0 1 14 0,-1 1-31 15,0 3 32-15,-1 0-32 0,-1 1 12 0,-1 2 6 16,1 0-6-16,0 0 6 0,-1 1-7 0,1 1 7 16,-1-1-7-16,0 0 11 0,-1 0-7 15,0 1 9-15,2-2-7 0,2 0 5 0,0-2-7 16,1 2 5-16,2 2-9 0,-1-2 5 0,2 0-6 15,2 1 6-15,-1 0 14 0,1 2-31 0,-2-2 31 16,-1 0-29-16,1 2 9 0,-2-1 8 0,-1-1-8 16,3 2 8-16,-3 0-8 0,2 3 18 15,-2-1-2-15,0 3 10 0,-1-5-4 0,1 1 0 16,-1-3-10-16,1 0 6 0,-1-1-12 16,3 3 9-16,-3-2-10 0,0 3-13 0,-1-2 29 15,1 3-33-15,-2 0 27 0,2 0-8 0,-2 3-9 16,0-1 9-16,-2 3-8 0,-2 0 9 0,1 1-10 15,-1 0 9-15,-1 1-10 0,0 1 10 0,-1-1-8 16,-1 0 8-16,1-1-8 0,1-1-10 0,-1-4 28 16,1 1-26-16,-1-1 27 0,-2-1-8 15,4 0-6-15,1 0 7 0,0-1-11 0,4 1 11 16,-2-3-9-16,1 0 7 0,1 1-5 0,1-2 4 16,0 0-7-16,0 1 5 0,0-2-7 15,0 0 5-15,0 1-7 0,1 1 8 0,-1 1-9 16,-1 0-10-16,-1 0 27 0,2 0-27 0,-2 0 28 15,1 1-8-15,0-1-7 0,-2 1 7 0,0 0-8 16,0-1 8-16,-1 1-10 0,0 2 8 16,0 0-5-16,-1 1 4 0,-1-1-3 0,1-1 5 15,0 0-8-15,0-1 10 0,2 2-10 0,-1 0 8 16,-1-2 8-16,3 2-27 0,-2-3 28 0,2 1-28 16,0 0 13-16,2-1 6 0,2 0-7 0,-2-2 7 15,2 0-7-15,-1 0 6 0,1 2-5 0,-1 0 5 16,0 2-6-16,1-2 8 0,-2 2-8 15,0-1 7-15,0 0-7 0,-1 0 6 16,1-1-8-16,-1 0-9 0,0-2 29 0,-2 3-29 16,2-2 31-16,-1 1-11 0,0 0-9 0,0 1 9 15,-2 0-9-15,1-1 7 0,0 2-6 0,0 0 7 16,0 0-8-16,1 0 9 0,-1-2-8 0,0 0 8 16,2-2-7-16,-1-1 5 0,2 1-7 0,2 1 7 15,-2-4-11-15,1 0 11 0,0 1-3 16,-1-3-31-16,2 3 38 0,0 0-35 0,-2 1 26 15,0 0 8-15,1 1-12 0,-1 0 8 0,1 2-6 16,-1 0 5-16,0 0-4 0,0-2 8 0,0 0-9 16,0-3 7-16,0 0-5 0,0-1 4 15,0 1-4-15,-1-3 1 0,2 1-1 0,-1-2 5 16,0 4-6-16,0 2 12 0,0-5-15 0,0 3 9 16,0-6-6-16,-1 0-3 0,0 3 37 15,1-1-41-15,-2 0 35 0,1 0-26 0,1 0-11 16,-1 4 15-16,0 2-5 0,0-5 4 0,-2 11 0 15,2-2 1-15,0 1-6 0,-2 4 3 0,2-4-3 16,1-5 8-16,-1-1-4 0,1 0 8 0,-1-5-7 16,-2 7 5-16,2-2-8 0,0 3 10 0,-1-4-8 15,2-5 2-15,0-2-5 0,0-20 3 16,-2 40-8-16,1-18 17 0,1 2-7 0,-1-5 13 16,1 3 5-16,0 1-47 0,-2 1 31 15,1 3-41-15,-1-3 22 0,2-1 17 0,-3-2-8 16,2 2 7-16,1-3-11 0,-2 3 10 0,-1 3-6 15,2 1 6-15,0-7-1 0,-2 9 1 0,3 3-6 16,-2-9 1-16,2 23-10 0,0-19-13 0,0-3 52 16,1 12-19-16,-1-36 7 0,0 28 11 15,0-6-45-15,0-22 20 0,0 40 4 0,0-40-8 16,1 29 0-16,-1-11 5 0,0-18-3 0,0 0 2 16,0 0 3-16,-2 21-14 0,2-21 4 0,0 0 7 15,0 0-2-15,0 0-1 0,0 0-7 0,0 0 11 16,1 19 1-16,-1-19 1 0,0 0-3 0,0 0 1 15,0 0 17-15,0 0-20 0,0 0 9 16,0 0-7-16,0 0-25 0,1 23 5 16,-1-23 18-16,0 0 1 0,0 0 16 0,0 0-12 15,0 0 3-15,0 0-14 0,0 0-3 0,-4-22 34 16,4 22-20-16,0 0 5 0,-10-28-4 0,10 28-1 16,-8-29-9-16,8 29 10 0,-10-29-3 0,10 29 1 15,-15-21 26-15,15 21-26 0,-12-17 4 0,12 17-6 16,0 0-1-16,-20-18 4 0,20 18 1 15,-12-21-11-15,12 21 20 0,0 0-8 0,-18-16 16 16,18 16-26-16,-10-17-35 0,10 17 43 0,0 0-2 16,-17-12 21-16,17 12-14 0,0 0-11 15,-20-22-19-15,12 3 19 0,-3-5 12 0,2 2-4 16,-2-6-1-16,-2-1 1 0,-1 3 8 0,-2-2-15 16,0 0 10-16,-1 1-3 0,-3 3 2 0,0-4-7 15,-1 3 9-15,-1 0-7 0,2-7-7 16,0 7 37-16,2 3-34 0,1 1 23 0,0 7-13 0,17 14-8 15,-28-31 5-15,28 31 2 0,-18-28-5 16,18 28 0-16,-12-27 2 0,12 27-5 0,-8-20 8 16,8 20-6-16,0 0 2 0,0-22 5 0,0 22-6 15,0 0 0-15,0 0-1 0,15-17-5 0,-15 17 7 16,0 0-2-16,19 0 9 0,-19 0-10 0,24 13-3 16,-24-13 6-16,25 19-8 0,-12-2 13 15,1 0 2-15,-1 8-6 0,1 4-8 0,-1-2-20 16,0 8 16-16,0 3-19 0,-1-3 28 0,2 0-3 15,-2-1-4-15,1-5 10 0,1 4-10 0,0-6 8 16,3 7-1-16,0-2 3 0,1-1-7 0,1 4-4 16,1-9 0-16,-1-7-18 0,-1-6 50 15,0-4-47-15,0 0 21 0,-4 8 23 16,-14-17-55-16,28 35 57 0,-28-35-15 0,25 25-10 16,-14-7 12-16,-11-18 2 0,0 0-34 0,20 20 20 15,-20-20 1-15,0 0-12 0,0 0 29 0,11 17-16 16,-11-17-4-16,0 0 5 0,0 0-15 0,0 0 12 15,-1-20 13-15,3 3 1 0,0-13 41 0,0 1-62 16,2-3 33-16,-1 5-18 0,5-18-41 0,1-1 60 16,4-8-41-16,0-1 25 0,3 21 6 15,1 0-18-15,0 3 9 0,0-9-8 0,0 11 15 16,1 1 17-16,-1 2-36 0,0 7 6 0,-1-3-36 16,-4-1-8-16,5 5-8 0,-6-4-24 0,10 4-18 15,-13-12-45-15,18 11-51 0,-18-21-190 0,6-1-94 16,10 9 118-16,-17-16 356 0</inkml:trace>
  <inkml:trace contextRef="#ctx0" brushRef="#br4" timeOffset="210332.9318">22552 14899 793 0,'0'-18'157'0,"0"18"-16"0,0 0-11 0,0 0-18 15,0 0-18-15,19-2-10 0,-19 2-14 16,0 0-16-16,0 0-13 0,0 0-8 15,0 0-13-15,0 0-1 0,0 0 1 0,0 0-1 16,0 0-2-16,0 0-1 0,4 29-6 0,-9-5-2 16,-4 8-8-16,-2 3 5 0,-4 5-10 0,-5 4 10 15,-3 6 6-15,-1 4-21 0,-3 2 21 0,0 6-18 16,-3 2 2-16,-3 1 11 0,0 2-12 0,-1-5 10 16,0-2-11-16,4-6 13 0,-1-8-11 0,7-7 8 15,4-13-8-15,8-9-3 0,12-17-20 16,0 0-19-16,0 0-26 0,0 0-13 0,1-19-14 15,-1-10-7-15,15 5-10 0,-13-19-34 16,17 10 8-16,-10-15-11 0,8 10 44 0,-2-6 41 16,0 5 45-16,-3 1 34 0,-2 1 34 0,-1 6 16 15,-6-2 31-15,4 9 2 0,-9-2 14 0,4 9-9 16,-8-5 6-16,6 22-14 0,-6-23 1 16,6 23-10-16,0 0-7 0,0 0-8 0,-18-4-10 15,18 4-10-15,0 0-12 0,-15 24 0 0,15-24-12 16,-10 32 3-16,7-13-7 0,3 3 0 0,3 1-6 15,3 1 3-15,3-1-9 0,-1 0 2 0,6-2-5 16,2 0 1-16,2-1-5 0,1-1 3 0,3-1-8 16,0-2 6-16,1-1-9 0,-1-1-6 0,4-1-12 15,-6-3-13-15,7 3-25 16,-9-8-23-16,11 12-57 0,-29-17-108 0,39 0-293 16,-12 10 12-16,-9-10 330 0</inkml:trace>
  <inkml:trace contextRef="#ctx0" brushRef="#br4" timeOffset="210770.4539">22809 15499 792 0,'-23'-20'159'0,"23"20"-29"15,0 0-7-15,0 0-15 0,-30-23-10 0,30 23-8 16,-17-3-11-16,17 3-12 0,-20 8-11 15,20-8-10-15,-23 15-13 0,23-15-5 16,-30 26-7-16,30-26 2 0,-33 34-1 0,18-15 1 16,1 3-7-16,2-2 1 0,3 1-10 0,2-1-1 15,1 0-5-15,3-3 3 0,3-17-7 0,0 26 4 16,0-26-4-16,13 22-2 0,-13-22-1 0,21 18-4 16,-21-18-6-16,32 15-2 0,-11-9-9 0,-1-4-2 15,6 1-9-15,-2-8-3 0,5 5-11 16,-4-10-14-16,8 9-27 0,-9-19-55 0,16 16-89 15,-13-10-289-15,0-12 50 0,10 11 321 0</inkml:trace>
  <inkml:trace contextRef="#ctx0" brushRef="#br4" timeOffset="210989.2023">23130 15318 1285 0,'-25'4'143'16,"25"-4"-86"-16,0 0-43 0,0 0-4 0,18-2 5 15,-18 2 6-15,21-8-5 0,-4 2-7 16,0-5-5-16,1-2-25 0,4 4-19 0,-9-8-42 16,12 15-51-16,-17-15-35 0,17 17-97 15,-25 0-168-15,23-16 11 0,0 26 413 0</inkml:trace>
  <inkml:trace contextRef="#ctx0" brushRef="#br4" timeOffset="211176.7084">23072 15549 1345 0,'0'0'162'0,"0"0"-112"0,0 0-21 0,0 0 5 16,24-5 12-16,-24 5 5 0,30-8-11 0,-12 2-15 15,0-3-13-15,4-1-8 16,1-2-2-16,-2 0-18 0,2 1-24 0,-9-6-52 16,13 20-106-16,-26-26-139 0,16 14-227 0,0 5 57 15,-12-15 462-15</inkml:trace>
  <inkml:trace contextRef="#ctx0" brushRef="#br4" timeOffset="214397.1314">23426 15068 1273 0,'0'0'75'0,"0"0"-28"16,0 0-4-16,0 0 10 0,21-3 11 15,-2-2-11-15,-1-7-14 0,5 1-14 0,-1-2-8 0,1 0-10 0,2-1 1 16,-1 1-6-16,2 2 0 0,-2 0-1 0,-2 4 0 15,-4 1-1-15,-18 6 0 0,26-4-4 0,-26 4 3 16,0 0 1-16,0 0-2 0,4 26 6 0,-4-26-6 16,-17 31 3-16,4-10-4 0,-4 2 4 15,-2 1-4-15,-5 1 7 0,1 2-7 16,1 0 8-16,2-1 10 0,3-2-28 0,2-4 32 16,3-3-31-16,12-17 13 0,-11 24 1 0,11-24-4 15,0 0 0-15,0 0-2 0,26 18 4 0,-26-18-2 16,34-2 2-16,-12-2 2 0,2-3-3 0,3-1 3 15,1 1-2-15,-2 0 1 0,0 0-1 16,-7 3 0-16,0 4-1 0,-19 0 2 0,20 10 2 16,-20-10-2-16,6 25 2 0,-12-7-4 0,-2 5 4 15,-4 4-5-15,-3 2 7 0,-2 1-7 0,-2 0 6 16,-3-2-7-16,0 1 7 0,1-1-7 0,0-3 6 16,3-2-6-16,2-2 3 0,16-21-3 0,-20 25-1 15,20-25-29-15,0 0-27 0,0 0-54 16,0 0-60-16,17-12-77 0,-17 12-262 15,19-47 51-15,9 25 352 0</inkml:trace>
  <inkml:trace contextRef="#ctx0" brushRef="#br4" timeOffset="214600.2531">23942 14990 1501 0,'-17'9'123'0,"10"12"-48"0,-3-4-24 16,3 7-5-16,-2-2-5 0,5 2-5 0,-2 1-17 15,2 1-2-15,1 1 1 0,0-1-28 16,2 1 23-16,2 2-28 0,3-1 13 0,-2 1 3 0,1-2-4 16,-3-2-2-16,2 0-29 0,-1-5-1 15,7 3-19-15,-8-23-32 0,17 34-71 0,-17-34-189 16,0 0-230-16,20 8 44 0,-20-8 447 16</inkml:trace>
  <inkml:trace contextRef="#ctx0" brushRef="#br4" timeOffset="214740.9115">24022 15245 1509 0,'-32'5'194'15,"32"-5"-129"-15,-25 5-31 0,25-5-9 16,0 0-9-16,0 0-6 0,0 0-27 16,0 0-24-16,0 0-45 0,-10-18-88 0,31 9-354 15,-21 9-49-15,26-35 148 0</inkml:trace>
  <inkml:trace contextRef="#ctx0" brushRef="#br4" timeOffset="215303.4076">24499 14915 1112 0,'-28'-1'164'0,"9"13"-53"0,-12-8-35 0,8 7-10 16,-11-7-5-16,8 10-6 0,-6-6-11 15,6 5-6-15,-4-2-15 0,4 0-5 0,0 0-10 16,1 0-3-16,3-1-3 0,5 1 1 16,17-11-2-16,-23 13 1 0,23-13-4 0,0 0-1 15,0 0 0-15,0 0 0 0,0 0 2 0,23 17 1 16,-6-15-1-16,2 1 1 0,7-2-3 0,2 0 4 16,2-1 0-16,3 1 0 0,1 2 0 0,-2 0 0 15,2 1-2-15,-3 1 2 0,-1 2-2 16,-3 2 2-16,-7 3-2 0,-20-12 0 0,25 29 0 15,-18-12 2-15,-6 1 13 0,-5 2-31 0,-2 1 26 16,-6 2-31-16,-1 0 12 0,-7 1 7 0,-1 0-2 16,-3 0 7-16,-3-1-3 0,1-2 5 0,-2-2-5 15,3-3 6-15,1-3 0 0,2-3 6 0,4-5-1 16,18-5 1-16,-25-1-3 16,25 1-7-16,-10-20 1 0,12 2-3 0,4-6 4 15,6-6-4-15,3-8 9 0,3-3-12 0,8-4-7 16,0 1 24-16,4-4-24 0,1 4 24 0,0 1-7 15,-1 6-9-15,-3 4 6 0,-4 5-13 0,-4 9-20 16,-9-5-40-16,7 20-87 0,-26-20-144 0,9 24-263 16,0 0 29-16,-10-21 389 0</inkml:trace>
  <inkml:trace contextRef="#ctx0" brushRef="#br4" timeOffset="217100.3759">22874 16795 1039 0,'0'0'138'0,"0"0"-79"16,0 0-18-16,3-21 16 0,-3 21 5 0,0 0 0 16,21-10-13-16,-21 10-17 0,0 0-14 0,0 0-5 15,0 0 0-15,18-5-2 0,-18 5 10 0,0 0-2 16,0 0-6-16,17 20-3 0,-17-20 0 16,14 18-5-16,-14-18 5 0,22 18-5 0,-22-18 1 15,28 12-2-15,-10-5 0 0,3-4 0 16,2-3-1-16,2-1 0 0,2-3 0 0,7-2-1 15,1-1 1-15,1-3 1 0,4-1-4 0,-4 0 4 16,3 0-5-16,2 1 2 0,-2 0-1 0,0-1-1 16,-1 2-1-16,-4 2 2 0,-4 2-1 0,0 3-1 15,-6 2-1-15,-1 0-4 0,-3 4 2 16,-3 2-2-16,-17-6 6 0,25 11 1 0,-25-11 2 16,0 0 3-16,18 8-6 0,-18-8 0 0,0 0-1 15,0 0 2-15,0 0 2 0,0 0 2 0,0 0-3 16,0 0 3-16,0 0 1 0,0 0-1 0,0 0 0 15,0 0-1-15,0 0-3 0,-9-21 2 0,9 21-1 16,0 0-1-16,0 0 1 0,-20-21 1 16,20 21 2-16,0 0-4 0,-19-20 0 15,19 20 0-15,-19-8-5 0,19 8 6 0,-23-12 2 16,23 12 4-16,-25-11 2 0,25 11 2 0,-26-11-4 16,26 11 2-16,-27-13-1 0,27 13 0 0,-26-16-2 15,26 16 0-15,-26-22-2 0,26 22-2 0,-23-25 0 16,23 25 1-16,-22-24-5 0,22 24 5 0,-17-25-4 15,17 25 2-15,-13-26-5 0,13 26 0 16,-11-28 28-16,11 28-28 0,-7-24 32 0,7 24-28 16,-7-23-1-16,7 23 3 0,-3-26-3 0,3 26 3 15,-5-27-3-15,5 27 3 0,-4-26-2 0,4 26 4 16,-3-20-1-16,3 20 2 0,-5-25 0 16,5 25 1-16,-3-24-4 0,3 24 1 0,-1-19-3 15,1 19 4-15,0 0-3 0,4-23 1 0,-4 23-2 16,5-17-2-16,-5 17 2 0,8-18 1 15,-8 18-2-15,12-22 3 0,-12 22-3 0,15-19 2 16,-15 19-3-16,17-21 4 0,-17 21-2 0,21-20 1 16,-21 20-2-16,23-17 2 0,-23 17-2 0,22-18 3 15,-22 18-3-15,24-21 3 0,-24 21-2 0,27-18 1 16,-27 18-1-16,26-19 1 0,-26 19-1 0,33-20 3 16,-14 12-3-16,0-3 2 0,-2 2-3 15,0 1-1-15,0 2 0 0,0 0 3 0,-17 6-1 16,31-10 2-16,-31 10-4 0,23-5 1 15,-23 5 1-15,25 3 0 0,-25-3 2 0,24 6-3 16,-24-6 1-16,21 6 0 0,-21-6 0 0,20 9 0 16,-20-9 1-16,18 10-2 0,-18-10 3 0,0 0-3 15,25 15 2-15,-25-15-1 0,21 9 1 0,-21-9-2 16,22 9 2-16,-22-9-1 0,19 9 0 16,-19-9 0-16,20 10 0 0,-20-10 0 0,22 10 1 15,-22-10-3-15,19 11 2 0,-19-11-1 0,17 11 1 16,-17-11 0-16,0 0 0 0,18 18-1 0,-18-18 3 15,0 0-3-15,13 19 2 0,-13-19-2 0,0 0-2 16,12 18 4-16,-12-18 0 0,0 0-2 16,10 22 6-16,-10-22-5 0,0 0 0 0,9 17 0 15,-9-17 1-15,0 0-1 0,9 17 0 16,-9-17 0-16,0 0-1 0,0 0-2 0,8 17 2 16,-8-17 0-16,0 0 1 0,0 0 0 0,6 18 0 15,-6-18-1-15,0 0 0 0,0 0 0 0,3 19 1 16,-3-19 1-16,0 0 0 0,0 26-1 0,0-26 2 15,1 21-3-15,-1-21 3 0,0 22-5 0,0-22 4 16,0 23-2-16,0-23 3 0,-2 21-2 16,2-21 2-16,0 18-4 0,0-18 3 0,1 18-2 15,-1-18 1-15,3 17-1 0,-3-17 1 0,0 0 0 16,0 22 1-16,0-22-1 0,0 0 0 16,3 22-3-16,-3-22 4 0,0 0-2 0,0 24 2 15,0-24-1-15,-7 18-14 0,7-18 31 0,0 0-28 16,-5 25 23-16,5-25-13 0,0 0 0 0,-6 27-4 15,6-27 9-15,-4 19-3 0,4-19-2 16,-4 21 4-16,4-21-5 0,-6 20 3 0,6-20-2 16,-3 20 0-16,3-20 0 0,0 0 2 0,-3 21-1 15,3-21 2-15,0 0 0 0,0 0-1 0,0 0-1 16,0 0 0-16,0 0 2 0,0 0-1 0,0 0 0 16,0 0 1-16,0 0 0 0,0 0-2 15,0 0 2-15,-18 14-1 0,18-14-1 0,0 0 8 0,0 0 3 16,-17 6 4-16,17-6-6 15,0 0 3-15,0 0-1 0,0 0-3 0,0 0 4 16,0 0-8-16,0 0-3 0,0 0-2 0,0 0 1 16,0 0 0-16,0 0 0 0,0 0 1 0,0 0-1 15,0 0 0-15,0 0 0 0,17 14 1 0,-17-14-2 16,22-3 2-16,-22 3-1 0,29-12 0 0,-11 2 4 16,2 0-3-16,2-1 7 0,3-1-2 15,3 3 4-15,1 0-3 0,0 2-7 0,-1 3 0 16,-2 1 0-16,3-1 0 0,-4 4 0 0,-1 2 0 15,0 2 0-15,-4 3 0 0,0 1-3 0,0 0-5 16,-1 3-4-16,-2-1 0 0,1-1-4 0,-18-9-1 16,28 20-4-16,-28-20-7 0,27 12-6 15,-27-12-6-15,25 4-6 0,-25-4-12 0,25-1-14 16,-25 1-35-16,24-6-76 0,-25-14-116 16,1 20-234-16,15-17 58 0,-20-4 393 0</inkml:trace>
  <inkml:trace contextRef="#ctx0" brushRef="#br5" timeOffset="226493.167">21967 10130 735 0,'-17'-17'150'0,"17"17"-61"0,0 0-27 0,0 0-4 15,0 0-3-15,0 0-4 0,0 0-9 16,0 0-9-16,0 0-5 0,0 0-3 0,0 0-1 16,0 0 3-16,0 0-3 0,0 0-2 0,0 0-1 15,17-12-1-15,-17 12 0 0,0 0 4 0,0 0-2 16,0 0 5-16,0 0-4 0,14 21-2 0,-14-21-2 16,3 19-4-16,-3-19-4 0,2 26-11 0,-2-26 31 15,0 32-32-15,-2-15 33 0,0 4-21 0,0 0-6 16,1 4 3-16,-2 3-7 15,2 0 5-15,0 1-8 0,-2 0 7 0,0 0-7 16,0 4 6-16,0-2-6 0,-1 1 6 0,0-3-7 16,1-3 8-16,0 0-6 0,2-1 9 0,-1-1-2 15,1 0 5-15,1-2-5 0,0 1 2 0,1-1-9 16,1 2-17-16,1-1 28 0,-1-1-29 0,0 0 30 16,1-3-9-16,1-1-4 0,-2 0 4 0,2-1-3 15,-2 0 4-15,0 1-6 0,0 0 6 16,-1 0-5-16,-2 1 4 0,1-1-3 0,-3 0 3 15,0 1-4-15,-1 1 5 0,0 1-5 0,-1 2 5 16,1 0-5-16,0 0 5 0,-1-2-4 16,1-2 5-16,1 1-7 0,-1-2 5 0,2 1-4 15,0-2 4-15,1 1-4 0,1-1 4 0,0-17-4 16,1 30 2-16,-1-30-2 0,5 27 2 16,-5-27-2-16,8 26 3 0,-8-26-4 0,7 26-12 15,-7-26 30-15,7 26-30 0,-7-26 29 0,4 28-12 16,-4-28-3-16,0 31 5 0,-1-15-4 0,-2 1 2 15,1 2-4-15,-2 0 4 0,1 1-4 0,-2 2 4 16,0-1-3-16,0-2 3 0,0-1-3 0,-1 2 4 16,2 0-5-16,1 0 5 0,1-1-3 0,1 0 1 15,0 1-3-15,0 0 4 16,1-1-5-16,-1 1-3 0,2 0-6 0,-1 1 4 16,2-2-7-16,1-1 2 0,2 1-27 0,-5-19-31 15,6 29-70-15,-6-29-99 0,0 0-267 0,0 0-1 16,0 0 289-16</inkml:trace>
  <inkml:trace contextRef="#ctx0" brushRef="#br5" timeOffset="227303.3357">21924 10012 718 0,'0'0'301'0,"0"0"-163"15,0 0-38-15,0 0-28 0,0 0-4 0,0 0-9 16,0 0-11-16,1-23-9 0,-1 23-8 0,0 0-3 16,0 0-4-16,12-23-2 0,-12 23-6 15,0 0-2-15,16-17-4 0,-16 17 2 0,0 0-3 16,0 0 6-16,0 0 2 0,0 0 3 0,0 0 0 16,0 0 0-16,0 0-7 0,0 0-7 15,0 0 1-15,-7 27-11 0,-3-6 7 0,-3 3-5 16,-4 4 5-16,-4 1-4 0,0 1 6 0,0 1 13 15,-1 3-26-15,-1-2 25 0,1-1-26 0,0-2 7 16,-1 0 9-16,2-1-3 0,2-3 6 0,2-3-4 16,2-1 5-16,15-21-6 0,-23 29 4 0,23-29-2 15,-14 17 0-15,14-17-4 0,0 0-2 16,0 0-2-16,0 0 0 0,0 0 2 0,0 0-1 16,25-26 4-16,-13 9-4 0,4-3 3 0,2-3-5 15,4-4 5-15,1-1-6 0,1-2 7 0,1 0-6 16,-1-2-12-16,-1 3 24 0,-2 0-23 0,1 2 23 15,-4 1-8-15,0 2-4 0,-2 2 0 0,-3 3 1 16,-1 1 4-16,-2 1-4 0,-10 17 5 0,15-26-4 16,-15 26 8-16,0 0 1 15,10-17 6-15,-10 17 1 0,0 0-4 0,0 0-5 16,0 0-3-16,0 0-1 0,0 0-1 0,0 0 1 16,0 0-3-16,9 23 2 0,-9-23-3 0,14 31 3 15,-5-13-2-15,2 2 2 0,1 2-5 0,2 1 4 16,2 3-6-16,-3-1-4 0,3 4 21 0,1-1-28 15,-1 0 12-15,-1-2-19 0,4 2-15 16,-3-6-11-16,5 6-23 0,-6-11-32 0,12 15-75 16,-27-32-123-16,30 28-239 0,-7-9 44 0,-23-19 324 15</inkml:trace>
  <inkml:trace contextRef="#ctx0" brushRef="#br5" timeOffset="228115.9781">22779 9665 669 0,'18'-30'109'0,"-18"30"-34"0,22-23 25 16,-22 23-11-16,21-20 12 0,-21 20 6 0,0 0-32 15,23-11-10-15,-23 11-3 0,0 0-25 0,0 0 11 16,0 0-9-16,0 0-18 0,-11 29-8 15,1-8-8-15,-2 7 5 0,-5 5-5 16,-1 3 10-16,-7 7-6 0,2 2 14 0,-2 4-12 16,-3 4 14-16,-1-1-15 0,-1 1 8 0,0-1-15 15,1-1-5-15,1-5 23 0,2-2-27 0,3-7 23 16,4-3-12-16,3-5-15 0,0-5-3 0,4-2-15 16,12-22-15-16,-19 29-31 0,19-29-26 0,0 0-68 15,-19 2-126-15,19-2-202 0,4-18 43 16,-9-8 354-16</inkml:trace>
  <inkml:trace contextRef="#ctx0" brushRef="#br5" timeOffset="228319.0974">22426 9861 1445 0,'0'0'136'0,"0"0"-45"0,-18 0-35 0,18 0-12 15,1 17 0-15,4 0 1 0,-2 2-7 0,3 2-3 16,1 1-12-16,3 1-3 0,1-2-10 0,3 2-1 15,2-2-9-15,1 0 2 0,4-2-7 0,1-1 3 16,1 0-10-16,1-3-4 0,2 2-19 0,-3-5-21 16,5 7-11-16,-11-14-91 0,18 24-152 0,-17-18-253 15,2 2 4-15,3 9 345 0</inkml:trace>
  <inkml:trace contextRef="#ctx0" brushRef="#br5" timeOffset="228678.5073">22971 10194 1277 0,'0'0'161'16,"0"0"-65"-16,0 0-33 0,0 0-8 0,0 0-22 15,0 0 5-15,0 0-18 0,0 0-2 16,0 0 23-16,0 0-29 0,0 0 17 16,-6 25-16-16,6-25-1 0,-13 24 5 0,13-24-4 15,-15 28 2-15,15-28-4 0,-16 29 3 0,16-29-3 16,-13 30 2-16,13-30-2 0,-10 28 0 0,10-28-3 16,-3 21 0-16,3-21-3 0,3 17-2 0,-3-17-3 15,0 0 3-15,24 22-4 0,-24-22 2 0,22 8-1 16,-22-8-1-16,30-1-3 0,-13-3-4 15,3-2-9-15,0-5-12 0,3 3-10 0,-4-7-12 16,6 7-20-16,-10-13-41 0,17 19-79 0,-23-25-154 16,15 11-204-16,-1 4 61 0,-11-11 383 0</inkml:trace>
  <inkml:trace contextRef="#ctx0" brushRef="#br5" timeOffset="228928.5218">23297 9971 1540 0,'0'0'88'0,"0"0"-32"15,0 0-22-15,0 0-9 0,0 0-9 0,0 0-6 16,0 0-4-16,0 0-4 0,0 0 1 0,20-9-1 15,-20 9-1-15,31-10-1 0,-13 4 1 0,1 0-3 16,4 1-18-16,-4-2-20 0,5 8-38 0,-24-1-63 16,37-2-135-16,-37 2-261 0,22-2 35 0,-22 2 315 15</inkml:trace>
  <inkml:trace contextRef="#ctx0" brushRef="#br5" timeOffset="229100.4146">23202 10248 1636 0,'0'18'130'16,"0"-18"-94"-16,0 0-14 0,0 0-3 15,0 0 8-15,17 9 2 0,-17-9-2 0,27-3-11 16,-9-1-7-16,4-4-7 0,1-4-19 0,6 1-23 16,-3-9-36-16,14 15-107 0,-23-20-262 0,16 9-135 15,-3 4 21-15,-9-10 507 0</inkml:trace>
  <inkml:trace contextRef="#ctx0" brushRef="#br5" timeOffset="229944.1974">24045 9576 954 0,'0'0'113'0,"0"0"-36"0,-6-18-17 16,6 18 7-16,0 0 8 0,0 0-1 16,0 0-15-16,-17-3-16 0,17 3-8 0,-23 12-23 15,5-1 17-15,3 6-13 0,-6 1 10 0,3 9 6 16,-8 1-7-16,3 7 7 0,-5 0-7 16,3 5 7-16,-3-2-10 0,1 5 7 0,3-2-12 15,4 0 4-15,2-1-11 0,4-1 1 0,1-2-9 16,5-2 6-16,3-2-8 0,5-3-6 0,1-5 24 15,5-3-26-15,4-4 25 0,-10-18-15 16,28 28-5-16,-10-19 3 0,3-4-2 0,3-5 3 16,4-4-2-16,0-3 0 0,0-4 2 0,0-1-3 15,-2-3-15-15,-4-3 29 0,-4 1-28 0,-4-1 27 16,-4 1-8-16,-5-1-4 0,-3 0 4 0,-3 0-3 16,-4 1 4-16,-2 0-4 0,7 17 0 15,-24-28-6-15,5 17 1 0,0 3-3 0,-2 1 0 16,-2 1 2-16,3 5-2 0,-1 0 1 15,0 3-1-15,2 1-1 0,19-3-8 0,-28 8-5 16,28-8-16-16,0 0-20 0,-10 20-43 0,10-20-57 16,0 0-124-16,0 0-255 0,19 6 58 0,2 1 316 15</inkml:trace>
  <inkml:trace contextRef="#ctx0" brushRef="#br5" timeOffset="230116.1691">24185 9960 1312 0,'0'0'446'0,"-20"10"-359"0,20-10-32 15,-28 1-21-15,28-1-10 0,-21 0-10 0,21 0-11 16,-20-2-4-16,20 2-6 0,0 0-6 16,-17-5-11-16,17 5-22 0,0 0-22 0,0 0-40 15,0 0-68-15,19-5-159 0,-19 5-222 0,22-17 47 16,1 17 381-16</inkml:trace>
  <inkml:trace contextRef="#ctx0" brushRef="#br5" timeOffset="232116.2142">24331 9633 1103 0,'0'0'157'0,"0"0"-104"16,0 0-27-16,0 0-8 0,0 0 13 0,0 0 12 15,0 0 5-15,0 0-6 0,23-21-11 0,-23 21-6 16,29-17-7-16,-8 6-2 0,5 3 15 0,2-3-37 16,3 4 33-16,-3-2-36 0,2 3 18 15,-2 0-2-15,-2 1-7 0,-3 4 1 16,-5 1-2-16,-18 0-2 0,27 7 5 0,-27-7-1 15,0 0 2-15,0 0 18 0,1 26-32 0,-1-26 33 16,-16 26-35-16,16-26 16 0,-27 33 3 0,8-15 1 16,0 1 10-16,-2-2-1 0,3 2 8 0,-2-4-8 15,20-15 0-15,-27 26-6 0,27-26-3 0,0 0-5 16,-17 20-1-16,17-20-4 0,0 0 1 16,0 0 0-16,19 12-1 0,-19-12 2 0,28 3-1 15,-10-4 2-15,1-1 2 0,2 1-1 0,0 0 1 16,-1 2-1-16,-1 2 0 0,-2 1 0 0,-17-4 0 15,23 14 0-15,-23-14 2 0,11 19 0 16,-11-19 8-16,-5 30 0 0,-6-10 4 0,-4 3-5 16,-3 0 1-16,-5 1-5 0,-3 0 6 0,-3-2-4 15,0 1 5-15,1-3-6 0,3 0 1 16,3-4-5-16,1-2-1 0,21-14-4 0,-29 18-6 16,29-18-16-16,0 0-14 0,0 0-41 0,0 0-30 15,0 0-80-15,0 0-152 0,7-17-189 0,10 10 9 16,-7-14 426-16</inkml:trace>
  <inkml:trace contextRef="#ctx0" brushRef="#br5" timeOffset="233710.0323">23127 11229 976 0,'0'0'219'15,"0"0"-153"-15,0 0-26 0,0 0 3 0,0 0 16 16,20 5 14-16,-20-5-6 0,0 0-16 16,0 0-12-16,0 0-10 0,17-10-9 0,-17 10-2 15,0 0-3-15,19-1 4 0,-19 1 2 0,0 0 1 16,19 4-2-16,-19-4-2 0,20 6-2 0,-20-6 0 15,24 4-1-15,-7-1-1 0,1-3-2 0,4-1-2 16,1-2-2-16,4 1-2 0,2-4 0 0,4-1-5 16,2-3 2-16,2 1-4 0,-2-1 2 15,-1-1-1-15,1 1 3 0,-3 0-4 16,-2 3 2-16,0 1-1 0,-6 1 0 0,-2 2 1 16,-3 0-1-16,-2 3-2 0,-17 0 2 0,28 1-1 15,-28-1 2-15,17 5-1 0,-17-5-1 0,0 0 1 16,0 0-2-16,0 0 1 0,0 0 1 0,0 0 0 15,0 0 0-15,12 17 2 0,-12-17-1 0,0 0 2 16,0 0 0-16,0 0-2 0,0 0 0 16,0 0 0-16,0 0-1 0,0 0-2 0,-17-7 5 15,17 7-3-15,0 0 1 0,-23-9 1 0,23 9-3 16,0 0 2-16,-24-15 0 0,24 15 0 0,-23-10 1 16,23 10-2-16,-28-10 1 0,28 10-1 15,-31-11 1-15,31 11 0 0,-31-10 2 0,31 10 2 16,-33-14 2-16,33 14-1 0,-28-14 1 0,28 14-4 15,-23-20 0-15,23 20-2 0,-22-20 2 16,22 20-2-16,-17-21 3 0,17 21-3 0,-12-23 1 16,12 23-5-16,-11-20 3 0,11 20-2 0,-7-21 3 15,7 21 0-15,-5-18 0 0,5 18-1 0,0 0 1 16,-5-24-1-16,5 24 2 0,0 0-2 0,-6-22 0 16,6 22 1-16,0 0-1 0,-5-18-2 0,5 18 3 15,0 0-1-15,-2-19-10 0,2 19 10 16,0 0-12-16,1-25 24 0,-1 25-11 0,0 0 15 15,9-24-15-15,-9 24 1 0,15-18-2 0,-15 18-1 16,21-19 2-16,-21 19-3 0,20-20 3 16,-20 20-1-16,20-18 1 0,-20 18-1 0,19-16 2 15,-19 16-2-15,20-12 1 0,-20 12-1 0,17-11 2 16,-17 11 0-16,17-9 1 0,-17 9 1 0,17-11-1 16,-17 11-2-16,19-12 1 0,-19 12-2 15,25-13 1-15,-25 13 0 0,26-11 0 0,-26 11-2 16,28-12 3-16,-28 12-1 0,28-10 0 0,-9 5-2 15,-1 0 2-15,2 0-3 0,1-1 4 0,0 1-1 16,1 1 0-16,0-2-1 0,0 0 3 0,1 0-2 16,-1-1 0-16,-1 1 1 0,-1 0 0 0,1 2-1 15,-3-3 1-15,0 4-2 0,-1-1 1 16,-17 4-2-16,28-3 2 0,-28 3-1 16,26 0 0-16,-26 0 1 0,23 3-2 0,-23-3 2 15,18 6-1-15,-18-6 0 0,0 0-1 0,22 11 0 16,-22-11 1-16,0 0 1 0,24 15-1 0,-24-15 0 15,18 12 0-15,-18-12 1 0,17 12-3 0,-17-12 3 16,0 0-3-16,25 17 3 0,-25-17 0 0,17 9-1 16,-17-9 0-16,0 0 0 0,24 16-1 15,-24-16 1-15,16 11-1 0,-16-11 2 0,0 0-1 16,21 19 2-16,-21-19-2 0,0 0 2 0,15 22-3 16,-15-22 2-16,6 17-1 0,-6-17 0 0,7 19-2 15,-7-19 2-15,2 21-1 0,-2-21 2 16,-2 22-3-16,2-22 3 0,-5 25-1 0,5-25 1 15,-6 27 1-15,6-27-14 0,-13 30 23 0,13-30-22 16,-15 33 22-16,15-33-9 0,-17 30-1 16,17-30 0-16,-20 31-2 0,20-31 2 0,-21 28-1 15,21-28 0-15,-19 26 0 0,19-26 0 0,-21 25 0 16,21-25 0-16,-23 22 0 0,23-22 0 0,-23 19 0 16,23-19 0-16,-19 18 0 0,19-18 0 0,-17 17 0 15,17-17 0-15,0 0 0 0,-19 17 0 0,19-17 0 16,0 0 0-16,0 0 0 0,0 0 0 0,0 0 0 15,0 0 0-15,0 0 0 0,0 0 0 16,0 0 0-16,21 11 0 0,-21-11 0 16,21-1 0-16,-21 1 0 0,28-3 0 0,-11 0 0 15,2-1 0-15,-1 0 0 0,2 0 0 0,-2-1 0 16,-1 0 0-16,3 0 0 0,-1 1 0 0,-2 2 0 16,1 1 0-16,-18 1 0 0,32-1 0 0,-32 1 0 15,27 1 0-15,-27-1 0 0,20 5 0 16,-20-5 0-16,0 0 0 0,21 7 0 0,-21-7 0 15,0 0 0-15,0 0 0 0,0 0 0 0,18 10 0 16,-18-10 0-16,0 0 0 0,0 0 0 0,0 0 0 16,0 0 0-16,0 0 0 0,0 0 0 0,0 0 0 15,0 0-21-15,0 0-27 0,0 0-35 0,0 0-68 16,0 0-273-16,0 0-175 0,16-28 26 16,-16 28 426-16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0:30:59.5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1116 1506 1053 0,'0'0'109'16,"0"0"-9"-16,0 0-63 0,0 0-17 0,0 0-8 16,0 0-2-16,0 0 2 0,0 0 6 0,0 0 2 15,0 0 5-15,10 17-2 0,-10-17-3 0,27 15-5 16,-9-7-3-16,0-5-6 0,4 0 1 0,2-3 1 15,3-2 0-15,2-1 8 0,3-2-2 0,-2-5 3 16,1 1-4-16,-3-5-1 0,-2 3-2 0,-1-3 1 16,-3 2-4-16,-4-1 3 0,0-1-4 0,-18 14 3 15,26-29-3-15,-26 29 1 0,17-28-2 0,-17 28 3 16,7-29-5-16,-7 29 6 0,-5-27-5 0,5 27 1 16,-18-23-1-16,18 23 0 0,-33-19-2 0,10 13 1 15,-5 3-1-15,-6 0 3 0,-5 5 5 16,-7 0 6-16,-3 5 3 0,-6 2 1 0,-1 3 2 15,-1 3-3-15,0 5 2 0,2 2-6 16,6 4 5-16,2 1-10 0,10 3 6 0,5-1-10 16,8 3 3-16,8 0-10 0,6 3 5 0,8 3-9 15,7 3 7-15,8 1-6 0,8-2 6 0,7-4-8 16,8-8 4-16,8-4-11 0,7-9 1 0,7-3-17 16,4-11-5-16,10-3-9 0,0-12-19 15,7 0-16-15,-7-18-38 0,14 12-54 0,-22-30-78 16,22 13-126-16,-11-3-108 0,-15-17 244 0</inkml:trace>
  <inkml:trace contextRef="#ctx0" brushRef="#br0" timeOffset="590.041">1386 819 830 0,'-68'6'198'16,"1"2"-154"-16,0 10 8 0,-5 3 11 0,8 7 3 16,-9 0-6-16,11 5 9 0,-7 3-21 0,7 3 2 15,-4 4-21-15,5 3 3 0,0 2 2 0,8 3-29 16,4 2 24-16,7 3-22 0,5-2 5 0,13 3 10 15,6 2-20-15,12 3 10 16,9 7-15-16,12 3 13 0,13 5-17 0,13-1 9 16,9 0 21-16,10-3-22 0,10-8 24 0,4-5-17 15,10-10-14-15,4-9 10 0,7-11-7 0,3-10 6 16,8-14-3-16,3-12 1 0,2-15 2 0,1-12-5 16,2-11 13-16,3-10-5 0,-5-12-12 0,-4-5 27 15,-12-9-22-15,-9-2 17 0,-16-6 7 0,-7 0-23 16,-17 4 15-16,-13 1-18 0,-17 9 16 15,-15 4-17-15,-12 3 5 0,-14 3 16 0,-11 1-23 16,-11 1 11-16,-10 4-9 0,-8-1-17 0,-9 4 7 16,-8-3-9-16,-3 6 10 0,-3 3 6 0,0 10-1 15,4 7 9-15,4 13-14 0,6 13 2 0,7 13 2 16,5 18 23-16,11 4-24 0,9 8-32 16,18 8-53-16,-3-5-171 0,19 17-303 15,15-2 18-15,2-5 362 0</inkml:trace>
  <inkml:trace contextRef="#ctx0" brushRef="#br0" timeOffset="2670.6347">3311 1113 1286 0,'-28'-4'110'0,"11"3"-70"16,0-4 0-16,17 5 3 0,-25-4 10 0,25 4-3 15,-20-3-4-15,20 3-11 0,0 0-15 16,-17-5-3-16,17 5-6 0,0 0-4 0,0 0-2 16,0 0-5-16,0 0 1 0,0 0-5 15,0 0 1-15,0 0 0 0,0 0 0 0,0 0 3 16,28-4-1-16,-2 7 1 0,7-3-1 0,5 0 1 15,6-3 1-15,2-3-1 0,6 0 2 0,2-2 0 16,1-3 5-16,3 1-2 0,-2 2-1 0,0-1-7 16,-2 3 1-16,-6 1-2 0,-4 4 3 15,-6 0 5-15,-5 0-3 0,-7 3 0 0,-1 0-1 16,-3 2 0-16,-22-4 0 0,28 10-1 0,-28-10-1 16,11 18 2-16,-11-18 0 0,1 30-1 0,-6-7-5 15,-5 4 5-15,-8 7-4 0,-6 3-17 0,-8 3 26 16,-7 4-24-16,-6 3 21 0,-5 1 8 15,-2 0-12-15,-2 3 15 0,2-2-8 0,1 1 16 16,1 1-7-16,4 1 6 0,1 1-13 16,7-4 8-16,3-7-10 0,7-3 8 0,5-6-8 15,5-4 0-15,7-6 28 0,3-4-32 0,8-19 29 16,-1 30-31-16,1-30-3 0,15 27 3 0,-15-27-2 16,35 20 3-16,-7-16 1 0,6-2-1 0,10-4 2 15,7-5-2-15,9-9 2 0,8-3-2 0,5-4-30 16,5-2 30-16,2 4-29 0,-2-2 19 15,-2 3-13-15,-5 0-10 0,-1 5-18 0,-10-4-12 16,-1 12-22-16,-17-16-53 0,9 24-107 0,-24-6-297 16,-4-6 50-16,1 16 371 0</inkml:trace>
  <inkml:trace contextRef="#ctx0" brushRef="#br0" timeOffset="2936.2608">3533 1492 1214 0,'0'0'398'15,"0"0"-350"-15,0 0-17 0,0 0-19 0,0 0-4 16,0 0-3-16,0 0 4 0,0 0 4 0,0 0 0 15,24-18 1-15,-2 12-4 0,8-2-2 0,9-3-6 16,5-1 1-16,6-3-3 0,6 1 0 0,0-1-16 16,6 3-9-16,-5 0-23 0,7 10-45 0,-11-13-71 15,18 25-162-15,-15-8-210 0,0 2 12 16,6 13 469-16</inkml:trace>
  <inkml:trace contextRef="#ctx0" brushRef="#br0" timeOffset="3233.2287">4882 1422 1640 0,'0'0'3'16,"18"-13"-9"-16,2 2 5 0,8-6 5 15,5 0-5-15,0-1 5 0,0 2-7 0,1 4 3 16,-3 1-6-16,0 3-8 0,-5 1-8 0,1 3-27 16,-9-4-28-16,8 9-2 0,-26-1-27 0,44-1-55 15,-44 1-49-15,22 1-276 0,-3 16 65 0,-19-17 413 16</inkml:trace>
  <inkml:trace contextRef="#ctx0" brushRef="#br0" timeOffset="3405.1491">4865 1715 1727 0,'0'0'21'0,"0"0"-21"0,0 0-5 15,25 4 11-15,-7-12 18 0,9 2 3 16,1-8 6-16,9-4-14 0,7-2-5 0,7-4-13 15,9 2 0-15,1-1-21 0,3 9-45 0,-15-16-129 16,14 19-426-16,-12 0 11 0,-8 0 250 0</inkml:trace>
  <inkml:trace contextRef="#ctx0" brushRef="#br0" timeOffset="25139.6912">6626 920 916 0,'0'0'116'0,"0"0"-68"15,0 0-32-15,0 0-17 0,0 0-12 0,-24 10-106 16,24-10 74-16,-15 27 39 0,2-10 19 0,1 6 117 16,-12 1-80-16,2 0-29 0,-1 9-19 0,-2-1 5 15,1 12 4-15,-3-2-24 0,-1 5 29 0,-3 3-22 16,-3 4 14-16,0 2 18 0,-7 2-5 0,5 1 16 16,-7 0-12-16,4 3 9 0,-4-4-18 0,6-2 7 15,1-10-17-15,8-8 3 0,3-6-19 0,7-9-19 16,10-3-22-16,8-20-86 0,0 0-48 0,0 0-115 15,0 0-121-15,22-2 207 0,-16-29 214 0</inkml:trace>
  <inkml:trace contextRef="#ctx0" brushRef="#br0" timeOffset="25342.8626">6114 1116 1295 0,'0'0'267'0,"-18"8"-217"16,18-8-17-16,0 0-15 0,0 0-8 0,0 0 1 15,0 0-2-15,-7 19 3 0,12-2 2 0,3 5 13 16,6 5-35-16,1 1 26 0,4 2-31 0,3-2 12 16,3 0 5-16,2 1-5 0,3 0 4 0,2 0-8 15,3 1 9-15,2-1-10 0,-1-1 6 16,2 1-18-16,-5-2-8 0,4 3-45 0,-9-14-66 16,20 24-170-16,-7-11-253 0,-6-8 42 0,8 12 415 15</inkml:trace>
  <inkml:trace contextRef="#ctx0" brushRef="#br0" timeOffset="25920.998">6882 1587 1103 0,'-3'-18'97'0,"3"18"-37"0,0 0-12 0,0 0 5 15,0 0 9-15,0 0 2 0,0 0-15 0,0 0-15 16,0 0-10-16,0 0-12 0,0 0-3 0,0 0 1 15,0 0-5-15,0 0 0 0,0 0 0 0,0 0-3 16,0 0 5-16,0 0 8 0,-8 25 1 0,5-7 7 16,-4 5-7-16,1 5 0 0,-4-2-2 0,1 5 8 15,-2-3-6-15,0 1 7 0,-3-4-8 0,5 2 2 16,-2-2-4-16,2-3 2 0,1 1-9 16,0-6 2-16,8-17-3 0,-8 27-10 0,8-27 6 15,-1 19-8-15,1-19 27 0,0 0-21 0,0 0 22 16,0 0-23-16,26 15 1 0,-26-15-2 0,33-5-21 15,-11-2 22-15,5-4-27 0,3-4 25 0,3-2-19 16,1-5-5-16,5 5-22 0,-5-8-26 0,10 12-36 16,-17-16-89-16,18 9-313 0,-11 10-35 0,-8-7 250 15</inkml:trace>
  <inkml:trace contextRef="#ctx0" brushRef="#br0" timeOffset="26217.9059">7490 1478 1701 0,'0'0'41'0,"0"0"-51"0,0 0-12 16,0 0 1-16,0 0 13 0,0 0 13 0,23-11 3 15,-4 7 0-15,6-3-3 0,8-1-3 0,4-3-1 16,6-3-7-16,2 1-20 0,-4-7-42 16,10 12-78-16,-17-16-122 0,5 13-288 0,4 8 48 15,-12-11 377-15</inkml:trace>
  <inkml:trace contextRef="#ctx0" brushRef="#br0" timeOffset="26796.0256">8970 1039 1048 0,'-20'6'217'0,"20"-6"-210"15,-34 12-11-15,16 3 11 0,-3 5 19 0,-7 4-1 16,1 9 14-16,-10 3-8 0,1 5-35 0,-8 6 31 16,1 5-28-16,-5 2 18 0,3 1 10 0,-3 1-19 15,4-2 12-15,2 1-19 0,4-3 9 16,3-4-15-16,6-6 10 0,3-6-10 0,5-7 6 15,7-6-19-15,14-23-19 0,-14 29-47 0,14-29-31 16,0 0-15-16,0 0-28 0,26-19-20 0,-8 3-154 16,-4-23-44-16,21 12 308 0</inkml:trace>
  <inkml:trace contextRef="#ctx0" brushRef="#br0" timeOffset="26952.3225">8615 1143 1046 0,'0'0'345'16,"-23"-4"-243"-16,23 4-33 0,-17 11-20 0,17-11-1 15,-16 24-10-15,10-6-8 0,-3 4-5 0,3 5-38 16,1 2 25-16,3 2-33 0,3 0 17 0,4 0 7 16,3-1-9-16,5-2 4 0,6 1-15 0,2-7-10 15,10 6-36-15,-1-16-35 0,17 14-79 16,-14-23-95-16,14 4-254 0,8 6 40 0,-10-19 432 16</inkml:trace>
  <inkml:trace contextRef="#ctx0" brushRef="#br0" timeOffset="27217.9533">9298 1473 1242 0,'-19'11'161'0,"-1"-14"-94"15,20 3-18-15,-31 7-2 0,31-7 5 0,-31 13 0 16,31-13 1-16,-33 23-12 0,16-7-1 0,-2 0-18 15,3 5-2-15,0 0-8 0,3 3 1 16,2 1-8-16,3 1 2 0,4-2-8 0,4-1 1 16,6-5-4-16,2-1 1 0,-8-17-4 15,33 23 3-15,-7-17-8 0,2-5-6 0,8-3-6 16,2-12-15-16,7 5-29 0,-5-23-56 0,15 21-124 16,-21-12-298-16,6-9 3 0,3 12 302 0</inkml:trace>
  <inkml:trace contextRef="#ctx0" brushRef="#br0" timeOffset="27615.143">9449 738 1437 0,'0'0'87'0,"0"0"-100"16,0 0-7-16,0 0 9 16,18-9 0-16,-18 9 51 0,28 8-36 0,-8-1 41 15,9-1-6-15,1-1-9 0,8 4-3 0,0 0-8 16,3 4-3-16,-2 5 2 0,1 3-1 0,-5 4-2 15,-1 4 13-15,-6 3-12 0,0 2 7 0,-5 2-14 16,-3 1 3-16,-5 7-15 0,-7 1 13 0,-7 3-3 16,-6 2-24-16,-6 2 24 0,-7 1-25 0,-9 1 15 15,-3 2 11-15,-9-3-13 0,-2 1 12 16,-5 0-10-16,-2 2 10 0,1-2-18 0,-1-6 1 16,3-1-23-16,0-13-3 0,9 0-23 0,-1-12-8 15,15 3-32-15,-6-19-45 0,26 14-184 0,2-20-217 16,0 0 69-16,0 0 461 0</inkml:trace>
  <inkml:trace contextRef="#ctx0" brushRef="#br0" timeOffset="28295.8215">6228 816 557 0,'1'-21'146'16,"-1"21"-121"-16,-1-17-3 0,1 17 25 0,0 0 18 16,-5-19 27-16,5 19-2 0,0 0-6 0,-17 3-5 15,0-2-11-15,17-1-5 0,-39 15-6 16,17 0-8-16,-9 0 3 0,8 11 8 0,-7 3-6 16,4 7-1-16,-4 6-14 0,2 3 0 0,0 5-17 15,4 11 6-15,2 1-3 0,2 8-27 0,6 3 12 16,3 4-17-16,2 0-3 0,4 0 17 0,3-2-17 15,3-2 3-15,5-2-28 0,2-10-6 0,12 1-39 16,-5-24-95-16,29 20-181 0,-4-17-195 16,6-15 23-16,18 8 498 0</inkml:trace>
  <inkml:trace contextRef="#ctx0" brushRef="#br0" timeOffset="28958.3143">10231 532 1385 0,'0'0'294'0,"0"0"-262"0,0 0-30 0,0 0-13 15,0 0 5-15,0 0 7 0,18-5 1 0,-18 5 5 16,27-17-6-16,-8 5 0 0,7 0-1 0,1-4-4 16,3 3 3-16,-1-1-2 0,-1 4-1 15,-1 0 4-15,-3 3 1 0,-4 3 1 0,-3-2 2 16,-17 6-3-16,24-1-3 0,-24 1 6 0,0 0 0 16,5 30 5-16,-12-10 4 0,-7 4 2 0,-4 6 3 15,-1 5 2-15,-11 3 5 0,4 0 7 0,-8 0 1 16,2-7-24-16,-1 1 16 0,6-6-25 0,4-3 4 15,8 0 9-15,15-23-22 0,-13 22 4 0,13-22-8 16,0 0 1-16,22 22 1 16,-3-18-9-16,7-2-11 0,5-7-18 0,14 0-35 15,-6-10-59-15,26 1-144 0,-6 6-272 0,-3-3 13 16,10 15 390-16</inkml:trace>
  <inkml:trace contextRef="#ctx0" brushRef="#br0" timeOffset="29302.1655">11293 987 1050 0,'0'0'297'0,"0"0"-213"0,0 0-32 16,0 0-11-16,0 0 6 0,0 0-9 15,0 0-7-15,0 0-11 0,0 0-9 0,-9 26 0 16,4-4 1-16,-2 6-5 0,-2 5 7 15,-1 3-15-15,-3 1-23 0,1 1 28 0,1 1-31 16,0-3 30-16,2-2-17 0,3 3-12 0,-1-5-8 16,7 4-43-16,-6-13-33 0,16 10-102 0,-16-13-182 15,6-20-107-15,15 41 200 0</inkml:trace>
  <inkml:trace contextRef="#ctx0" brushRef="#br0" timeOffset="29489.6068">11120 1316 1528 0,'0'0'197'16,"0"0"-165"-16,0 0-16 0,0 0-12 15,0 0-6-15,0 0 1 0,0 0 3 0,30-9 1 16,-8 4-1-16,10-1-10 0,4-3-25 0,17-1-50 16,-8-13-72-16,25 3-446 0,-7 6 38 0,-2-1 226 15</inkml:trace>
  <inkml:trace contextRef="#ctx0" brushRef="#br0" timeOffset="30224.0083">12577 857 1432 0,'0'0'51'16,"0"0"-37"-16,0 0-4 0,0 0 5 0,-17 5 4 15,17-5-2-15,-7 26 0 16,-1-6-9-16,2 6 9 0,-2 4-2 0,2 3 14 15,-5 2-7-15,5 2 4 0,-4 3-10 0,4 4 8 16,-3 0-7-16,2 3-26 0,-3 1 21 0,1 0-29 16,-1-3 23-16,1 1 11 0,1-3-11 0,3-4 8 15,0-8-10-15,4-2 1 0,0-4-6 0,2-7 4 16,-1-18-7-16,6 23 4 0,-6-23-5 0,0 0 1 16,0 0 1-16,0 0 0 0,23-2 3 15,-23 2 1-15,17-33 2 0,-5 5-5 0,3-7 4 16,-1-8-12-16,5-3 11 0,-4-1-12 0,1 0 14 15,-2 1-9-15,-5 1 6 0,0-2 26 0,-4 0-23 16,0-2 21-16,-2 0-16 0,2 1-14 16,0 1 8-16,2 3-7 0,1 4 5 0,0 4-7 15,3 4 6-15,-2 7-8 0,1 3 7 0,0 5-2 16,-10 17 8-16,21-20-2 0,-21 20 1 16,27-7-2-16,-10 8-1 0,1 5 1 0,3 1-1 15,-1 1 2-15,2 5-3 0,1-3-1 0,-2 7 2 16,0 2 2-16,-3-1-3 0,-4 2 7 0,-1 1-8 15,-2-1 4-15,-4 1-4 0,-4 1 5 0,-3-2-3 16,-2 2 7-16,-5-1-6 0,-3 2 4 0,-3 0-5 16,-4 2 7-16,-4-1-9 0,-2-1 10 15,-1-1-9-15,-2-2 8 0,-1 1-7 0,3-3-21 16,-3-1 34-16,4-1-32 0,0-3 37 16,5 0-5-16,18-13-7 0,-22 19 0 0,22-19-5 15,0 0-1-15,-9 18-1 0,9-18-1 0,8 17 0 16,-8-17 1-16,23 20 1 0,-6-10 2 0,7 2-1 15,2-1 5-15,2 0-5 0,0 0 4 0,1-1-5 16,-1 1 1-16,-2-1 0 0,1 0 1 16,-1 1-5-16,-2-2 2 0,-1 3-13 0,-3-3-11 15,1 0-21-15,-21-9-25 0,41 16-38 0,-41-16-67 16,37 10-204-16,-17-3-166 0,-20-7 58 0,41 1 488 16</inkml:trace>
  <inkml:trace contextRef="#ctx0" brushRef="#br0" timeOffset="30630.3039">13296 623 1851 0,'0'0'21'15,"0"0"-29"-15,8-21-7 0,-8 21 11 0,28-19 10 16,-10 8 2-16,4-1 1 0,0 3-3 0,0 1-2 16,0 0-1-16,0 3-2 0,-2-1-1 15,0 6 2-15,-20 0 0 0,29 2 2 0,-29-2-1 16,17 11-3-16,-17-11-1 0,9 24 2 0,-9-24 3 15,-2 36 1-15,-5-11 4 0,-1 0 3 0,-7 6 4 16,-4-3-22-16,-5-2 16 0,0 3-10 0,-4-3 10 16,5 2 19-16,-1-4-9 0,6-2-2 0,18-22-14 15,-24 27 1-15,24-27-7 0,0 0 1 16,0 18-3-16,0-18 1 0,21 14-1 16,-21-14-3-16,38 6 5 0,-10-7-12 0,8-2-9 15,2-7-18-15,12 1-37 0,-10-9-60 0,22 6-144 16,-19 1-314-16,3 0 13 0,8 5 333 0</inkml:trace>
  <inkml:trace contextRef="#ctx0" brushRef="#br0" timeOffset="37021.977">5210 2586 1371 0,'0'0'67'0,"0"0"-51"15,0 0-16-15,0 0 1 0,0 0 12 16,0 0 10-16,18-20 6 0,-18 20-2 0,0 0-3 16,14-21-9-16,-14 21-2 0,0 0-1 0,0 0 5 15,10-17 4-15,-10 17 2 0,0 0-1 0,0 0-4 16,0 0-6-16,0 0-7 0,0 0-4 0,0 0-1 16,0 0 0-16,1 20-1 0,-1-20 5 15,4 28-5-15,-2-11 4 0,-2-17-3 0,5 29-12 16,-5-29 32-16,10 20-33 0,-10-20 33 15,0 0-20-15,22 16-1 0,-22-16 2 0,0 0 0 16,27-1 5-16,-27 1 6 0,19-12 3 0,-19 12-16 16,23-28 29-16,-9 6-33 0,-2-2 24 0,1-5-12 15,-2-2-8-15,-1 0 5 0,0 0-5 0,-2-3 7 16,-2 3-6-16,-1-3 5 0,-4 0-6 0,0 1 5 16,-1-1-6-16,-1 4 5 0,-1 0-5 15,-2 2 6-15,1 0-7 0,-1-2 7 0,3-6-8 16,1 0 7-16,2-2 2 0,2-2-26 15,3 5 26-15,2-5-24 0,3-1 14 0,1 0 9 16,-6 6-4-16,2 13 0 0,4-28-90 0,7 7 11 16,0-13-12-16,7-8 14 0,-11 23 72 0,-3 2 9 15,1 1-8-15,-5 1 9 0,0 2-10 0,-4 3 11 16,-1 1 8-16,-3 2-31 0,-2 2 32 16,-2-2-34-16,-1 1 17 0,0-1 5 0,-3 1-5 15,1 0 6-15,0 3-7 0,0-1 7 0,0 3-9 16,0-1 9-16,0 0-8 0,2-1 6 0,1-3-6 15,0 0 5-15,3-2-6 0,1 1 8 0,2-2-8 16,1 5 7-16,0 0 11 0,3-1-11 16,-3 1 12-16,4-9-13 0,-1 1-11 0,1 2-2 15,1-1-2-15,2 3 1 0,-1 2 5 16,1 3 4-16,-3 2 1 0,2 2 0 0,-3 0 1 16,2 2 0-16,-3 2 1 0,-6 17-1 0,8-26 2 15,-8 26 0-15,0 0 1 0,3-17-1 0,-3 17 3 16,0 0-1-16,0 0-1 0,0 0 1 0,0 0-3 15,0 0-2-15,0 0-2 0,0 0-1 0,0 0 0 16,0 0 1-16,0 0 2 0,0 0 2 16,0 0 0-16,8 18 2 0,-8-18 0 0,0 0-1 15,22 20 2-15,-22-20-3 0,22 12 1 0,-22-12 0 16,24 11 1-16,-24-11-1 0,29 11-1 0,-11-6 1 16,-1 0 0-16,2 0-2 0,0-2 1 15,5 2 0-15,-4 0 0 0,3 1 0 0,2-1 1 16,0 0-1-16,3-2-1 0,3 2 4 0,-1 0-2 15,2-5 2-15,0 5 0 0,1-9-3 16,0 7 3-16,1-2-1 0,1-1-1 0,3 0-1 16,1-1-1-16,-1-1 2 0,-2-1 1 0,1 2 0 15,-1-2-1-15,2 3 0 0,0-2-2 0,-1 1-1 16,1-2 2-16,0-4-1 0,-1 4 1 0,2-5 1 16,1 3 0-16,1 2-1 0,-1-3 3 0,3-1-2 15,0 1 0-15,1 2-1 0,1-4-2 16,-5 5 3-16,0-2 0 0,0 2 0 15,-1 2 1-15,-1 1-1 0,0-1 0 0,-2-3 0 16,-1 7-1-16,-1-6 1 0,2 6 1 0,-4 0 1 16,0 0-1-16,-2 2 1 0,1-2-1 0,0 2 0 15,1 1 0-15,0-1 0 0,-1-3-1 0,2 2 0 16,0-3 1-16,1 1-1 0,1-5-1 0,2 2-1 16,-2-4 0-16,3 0 6 0,-2 2-1 15,2-6 1-15,1 4 1 0,-3-2-7 0,1 5 1 16,-1 0 0-16,1 0 0 0,-1 3 1 0,0-1 1 15,-1 3-2-15,-2-2 3 0,0 1-3 16,-1-1-1-16,1-1 2 0,0 2-3 0,-1 0 4 16,-1-1-2-16,3 0 3 0,-1-2 2 0,1-6-3 15,3 5 1-15,-1-6-5 0,2 5 1 0,2-1-1 16,-1-2-2-16,2 4 3 0,1-2-1 16,0 0 1-16,-2 1-1 0,0-2 0 0,-2 0 0 15,1 3-1-15,-1-3 0 0,-3 4 11 0,0-2 2 16,-1-3 0-16,-1 6 1 0,0-6-12 0,0 7 0 15,-2 1 0-15,0 0 1 0,0 0 0 0,0 1 0 16,1-1-1-16,-1-3 0 0,1 3 0 0,-1-4-1 16,2 1 0-16,0-2-1 0,1 1 0 15,0-2 0-15,0 1 0 0,-2-2 1 0,2 1 6 16,-1-2 0-16,0-2 1 0,-1 4-1 16,-1-3-6-16,-2 6 0 0,0 1 1 0,-1-3 0 15,-1 4 1-15,-2-1-2 0,1 4 3 0,-2 1 0 16,-1 1 1-16,0 0 0 0,-3-1 1 0,1 0-1 15,-3 1 0-15,1-1 2 0,2 1-3 0,-2-2 1 16,3 2-1-16,0-3-1 0,3 0 1 16,-1-1 1-16,4-1 0 0,-1-1-3 0,3-1 3 15,2-3 0-15,2-7-4 0,2 4 4 0,-1-5-5 16,2 3-1-16,3 3 1 0,0-2-1 0,3 1 1 16,-1-2-1-16,-2 1 0 0,-1-2-1 0,1 5 1 15,-2 0 1-15,1 0-2 0,-2 2 2 0,1-2 3 16,-1 1-1-16,1-3 2 0,-3 5 0 15,0-6-2-15,-1 7 2 0,0 2-2 16,-1-2 1-16,1 2 2 0,1 1-1 0,-2-2 1 16,1 1-1-16,-2 1 0 0,0-2 0 0,-2 1 0 15,2-1 2-15,-2 0-2 0,3 0 1 0,0-1-2 16,-2 1 0-16,2 3 0 0,0-5 2 0,-1-4 1 16,0 6-2-16,0-4 1 0,0 5-1 0,-2 2 0 15,0-1 0-15,2 1 2 0,0 0 1 16,1 2-1-16,-1-4 1 0,1 1-2 0,0-1-2 15,1 1-1-15,1-4 1 0,-1 4 1 0,3-5 0 16,-1 2 0-16,1-1-3 0,1-9 1 16,-1 5 0-16,1-4-2 0,1 3 1 0,-1 5 0 15,1-2 0-15,-2 0 0 0,1 0 1 0,-3 2-2 16,-2-2 1-16,-1 4 2 0,-2 2 0 0,0 1 1 16,-3 0 1-16,0 0-2 0,-2-2 1 15,-1-1 0-15,-1 3 1 0,0-1-1 0,-1 1 1 16,0-6-1-16,-1 4 1 0,1-3 0 0,1 4 0 15,1 2 1-15,0-3-1 0,-1 3-1 0,0-3 1 16,1 0 0-16,0 1-1 0,2-1 0 0,0-1 0 16,1 1-1-16,-1-2 1 0,-1 2 0 0,0-2-2 15,2 0 0-15,-1-2 0 0,1 2 0 0,1-1 1 16,0 2-1-16,-1-2 0 0,1 1 2 16,-2-3-2-16,0 4 0 0,0-3 3 15,0-3-4-15,-3 5 3 0,1-7 0 0,-1 8-1 16,-2 0 2-16,1 0-2 0,-2 2 2 0,0-1 0 15,2-1-2-15,-2 0 3 0,2 0-3 0,0-1-1 16,0 1 2-16,0-3-2 0,-3 2 1 0,2 0-1 16,-2-1 0-16,2 1 1 0,0 0-1 15,-2-1-1-15,1-1 1 0,0 2 1 0,0 0 0 16,-2 0-1-16,-1-1 2 0,0 1-3 0,-17 1 3 16,31-1 1-16,-31 1-1 0,24-4 1 0,-24 4-2 15,19 3 2-15,-19-3 1 0,0 0-1 16,19-9 1-16,-19 9-2 0,0 0 1 0,0 0-1 15,0 0 2-15,0 0 2 0,0 0-2 0,0 0 3 0,0 0 5 16,0 0 0-16,0 0 1 0,0 0-3 16,0 0-5-16,0 0-3 0,0 0 5 0,0 0 3 15,9 18 2-15,-9-18 11 0,12 31 1 0,-5-13 0 16,-4 1 2-16,3 4-6 0,-2 3-4 16,0 1 0-16,-2 4-3 0,0-5-3 0,-2 1-1 15,2-4-3-15,-2-5-4 0,0-1-19 0,0-17-16 16,-3 23-34-16,3-23-53 0,0 0-82 0,0 0-123 15,21 5-162-15,-21-5 242 0,0 0 247 16</inkml:trace>
  <inkml:trace contextRef="#ctx0" brushRef="#br0" timeOffset="39908.2714">3353 3513 1525 0,'-32'-6'113'0,"32"6"-52"0,0 0-31 0,0 0-15 16,0 0-9-16,0 0-3 0,0 0 2 15,0 0 4-15,0 0 7 0,19-3 4 0,-2-1 0 16,5 0-4-16,5-2-4 0,4 0-3 0,3-1-1 16,2 0-3-16,3-1 2 0,1 1-2 0,-1-1 1 15,1 3-2-15,-3 1-3 0,-3 2 0 0,-6 3-1 16,-6 1-1-16,-5 3-1 0,-17-5 2 15,19 16-2-15,-19-16 3 0,2 35-3 0,-8-7 4 16,-7 7-6-16,-6 4 6 0,-6 4-7 16,-4 3 9-16,-5 1-9 0,-3-1 11 0,-3 0-11 15,0-2-5-15,1-3 20 0,5-2-23 0,3-3 23 16,5-3-7-16,5-6-6 0,4-2 5 0,5-7-5 16,12-18 3-16,-8 26-5 0,8-26 1 0,7 21-2 15,-7-21-9-15,27 17-2 0,-8-11-1 0,9-3-5 16,0-5 1-16,9 1-36 0,-3-12-31 15,12 9-34-15,-12-19-42 0,17 16-31 0,-21-18-97 16,3-1-183-16,10 13 105 0,-22-23 371 0</inkml:trace>
  <inkml:trace contextRef="#ctx0" brushRef="#br0" timeOffset="40095.7916">3354 3777 1629 0,'0'0'48'0,"-26"7"-29"0,26-7-19 16,0 0-6-16,0 0 1 0,0 0 3 0,31-5 4 16,-7-1 3-16,8-2-2 0,9-6 1 0,9-1-4 15,9-5 2-15,6-1-16 0,5 4-30 0,-4-9-48 16,13 19-94-16,-23-22-120 0,6 13-216 16,4 11 32-16,-15-14 446 0</inkml:trace>
  <inkml:trace contextRef="#ctx0" brushRef="#br0" timeOffset="40283.3103">4283 3743 1644 0,'0'0'86'0,"-18"7"-55"16,18-7-3-16,-19 4-13 0,19-4-6 0,0 0-7 16,0 0-2-16,0 0-1 0,0 0 0 0,34-15 4 15,-7 4-4-15,6-2 3 0,5-3-7 0,7 3-16 16,-4-3-23-16,7 9-30 0,-12-9-28 15,11 20-99-15,-21-20-31 0,17 24-63 0,-8-5-207 16,-35-3 162-16,44 11 340 0</inkml:trace>
  <inkml:trace contextRef="#ctx0" brushRef="#br0" timeOffset="40439.6507">4253 3958 1680 0,'0'0'54'0,"-20"5"-49"16,20-5-11-16,0 0 0 0,0 0 1 0,26-14 7 15,-7 4-2-15,8-3 1 0,7-6 3 16,11 1-50-16,2-7-5 0,19 10-119 16,-17-20-198-16,15 12-174 0,1 5 1 0,-11-11 531 15</inkml:trace>
  <inkml:trace contextRef="#ctx0" brushRef="#br0" timeOffset="45937.9899">5199 4348 1214 0,'0'0'158'15,"-3"-21"-132"-15,3 21-24 0,9-31 1 0,-1 11-1 16,2-1 9-16,2-2-3 0,-1 0 6 16,1 1-7-16,-1 1 1 0,1 3-7 15,-1 1 3-15,-11 17-4 0,20-24 2 0,-20 24-2 16,0 0 0-16,18-16 0 0,-18 16 2 0,0 0-2 15,0 0-4-15,0 0 1 0,0 0-1 0,1 20 5 16,-1-20 3-16,1 32 4 0,-1-9-5 0,2 4 4 16,-2 2-7-16,1 0 4 0,0-2-6 0,0 0 7 15,2-1-8-15,0-3 7 0,2 0-6 16,1-4 5-16,2-2-4 0,-8-17 5 0,17 24 2 16,-17-24 5-16,17 12 5 0,-17-12 9 0,0 0 6 15,25-6 3-15,-25 6-3 0,23-28-7 0,-9 3-4 16,2-5-14-16,-2-9 7 0,2-6-14 0,-3-3 8 15,-1-4-10-15,-1-1 10 0,-2 1-10 16,-3 0 9-16,-4-3 8 0,0 0-24 0,-4-1 23 16,0-3-21-16,-3 2 3 0,0 0 14 15,-1 0-13-15,0 0 12 0,-1 2-12 0,0 0 11 16,-1 6-10-16,0 3 9 0,0 4 6 0,1 3-26 16,1 4 26-16,0 2-27 0,2 4 13 0,1 0 6 15,0 4-6-15,1 2 5 0,2 3-4 0,0 20 4 16,1-29-3-16,-1 29 5 0,0 0 2 0,2-18 3 15,-2 18 2-15,0 0-1 0,0 0-2 16,0 0-1-16,0 0-1 0,0 0-4 16,0 0-1-16,0 0-2 0,0 0-2 0,0 0 0 15,0 0 1-15,0 0 0 0,0 0 3 0,0 0-2 16,14 19 1-16,-14-19-1 0,0 0 1 0,17 8-1 16,-17-8 1-16,0 0-1 0,22 5 2 0,-22-5-2 15,17 1 1-15,-17-1 0 0,19 0-1 0,-19 0 1 16,23 0-1-16,-23 0 1 0,26 0-1 15,-26 0 0-15,24-1-1 0,-24 1 1 0,27 0-2 16,-27 0 1-16,30-2 1 0,-13 2-1 0,0 0 1 16,3-1 0-16,-1 2-1 0,2-1 0 0,0 0 1 15,-1 0-1-15,2-2 0 0,1 2 0 0,0-1 0 16,2 0 0-16,-2-1 0 0,1 0 0 0,1-1-1 16,0 1 2-16,1-2-1 0,0 1 2 15,4-1-3-15,-1-1 2 0,2 1 0 16,3-1 1-16,4 0-2 0,3 1 2 0,2-2-3 15,1 3 1-15,-2 0 0 0,1 2 0 0,-3 2 1 16,3-1 0-16,-2 3 1 0,4-3-1 0,1 2 1 16,3-1-1-16,2 2 1 0,1-2 0 0,3-1-1 15,1 0-1-15,0-1 0 0,2-1 1 0,1 0 0 16,-2 0 0-16,0-1 0 0,2-2 2 16,1 2-1-16,0-1 1 0,2 0-1 0,-3 2 0 15,3 0-1-15,-1-1 0 0,-1 2 0 0,-2 0 0 16,-1 1 1-16,0 1 0 0,-1 0-2 0,1 2 2 15,3-1-1-15,-2 0 0 0,3 0 1 0,4-2-1 16,-2 0 0-16,3-3 0 0,0 1-1 16,3-3 2-16,-1 0-2 0,2-1 2 0,4-1-2 15,-1-2 2-15,3 2-2 0,-1 0 1 16,1-2 0-16,-2 3 0 0,-1-1 0 0,1 0 1 16,0 2-2-16,-1 0 1 0,0 0-1 0,0 2 1 15,-6 0-1-15,1 1 2 0,-4 1-2 0,0-1 0 16,0 1 1-16,-3 2-1 0,1-1 1 0,0 0-1 15,0 0 0-15,0 0 1 0,-1 2 0 0,0-2 1 16,-2-2-1-16,1 2-1 0,-1-1 1 16,1 0 0-16,1-1 0 0,0-3 1 15,3 1-2-15,0-2 2 0,0 0-2 0,3 0 2 16,-4-1-1-16,3-1 2 0,-1 0-1 0,1 1 2 16,2-1-1-16,-4 0 1 0,3 1-3 0,-1-2 1 15,-3 2-1-15,0 0 0 0,-2 1 0 0,-1 0 1 16,1 1-1-16,-3 1 2 0,2 1-1 0,-4 0 0 15,0 2-1-15,-3 0 1 0,-2 0-1 16,-2 1 0-16,-3 1 0 0,-2 0 0 0,-5 0 0 16,0-1 0-16,-4 1 1 0,-2-1-2 0,-2-1 1 15,-3 1 0-15,1 0 0 0,-3-1 0 0,1 0 0 16,-4 0 0-16,1-1-1 0,-2 0 2 0,1-1-1 16,-1 0 0-16,0-1-1 0,1 1 0 0,0-1-5 15,1-1 0-15,3 2-3 0,-1-2 1 16,-2 0-1-16,-1 1-1 0,-1-1-5 15,0 3-1-15,-3-3-1 0,0 4-1 0,-19 1-3 16,25-4-5-16,-25 4-2 0,0 0 6 0,0 0 6 16,0 0 7-16,0 0-3 0,0 0-24 0,0 0-57 15,0 0-145-15,0 0-272 0,0 0-12 0,0 0 352 16</inkml:trace>
  <inkml:trace contextRef="#ctx0" brushRef="#br0" timeOffset="46661.0401">6406 3633 1246 0,'-19'6'84'16,"19"-6"-41"-16,0 0-22 0,0 0-9 0,0 0 18 16,22-6 11-16,-22 6 7 0,25-10-3 0,-25 10-7 15,34-12-8-15,-14 3-6 0,3 2-8 16,-1 0-4-16,1 0-7 0,-2 2-1 15,-2 1-3-15,-19 4 0 0,28-1-1 0,-28 1-1 16,0 0 1-16,19 8-2 0,-19-8 2 0,0 0 0 16,0 24 1-16,0-24-1 0,-13 35 4 0,1-13-6 15,-3 2 6-15,-3 2-4 0,-3 2 5 0,-1 2-4 16,-1 1 10-16,1-2-6 0,4-2 6 0,1 0 12 16,4-4-34-16,4-2 28 0,4-4-34 15,5-17 11-15,2 26-3 0,-2-26-5 0,18 20-3 16,-1-12-9-16,2-6-3 0,12 1-23 0,-2-13-29 15,18 7-39-15,-10-24-75 0,23 16-121 0,-9-3-135 16,-3-18 18-16,14 20 433 0</inkml:trace>
  <inkml:trace contextRef="#ctx0" brushRef="#br0" timeOffset="46949.7446">7193 3542 1301 0,'-30'14'118'0,"4"-12"-44"15,8 10-13-15,-8-3-12 0,6 5-7 0,-6-1-11 0,4 3-4 16,-1-1-10-16,4-1 1 0,2-1-7 0,17-13-2 16,-21 22-6-16,21-22-2 0,-6 17-4 0,6-17 1 15,0 0-2-15,18 24 3 0,-18-24 0 16,35 16 1-16,-9-11-1 0,3 0 2 0,6-3-2 16,1 1 3-16,-1-2-1 0,0 0-1 0,-3 3 1 15,-3-1 0-15,-5 2-2 0,-3 2 3 16,-21-7-4-16,29 20 4 0,-29-20-2 0,17 25 2 15,-14-8-3-15,-6 2 0 0,-4 4 14 0,-4 1-28 16,-2 2 26-16,-3-2-29 0,-1-1 8 0,-3-1 3 16,2-3-4-16,1-2-1 0,17-17-9 15,-25 21-12-15,25-21-25 0,-19 1-45 0,19-1-94 16,0 0-90-16,-9-22-242 0,9 22 66 0,4-40 448 16</inkml:trace>
  <inkml:trace contextRef="#ctx0" brushRef="#br0" timeOffset="47122.3749">7114 3623 1610 0,'-19'0'80'15,"19"0"-34"-15,0 0-22 0,0 0-10 0,0 0-7 16,0 0-2-16,0 0 1 0,0 0 3 0,24 12 1 16,-2-14-4-16,7-4-1 0,5-3-6 0,6 1-19 15,-1-7-27-15,9 8-43 0,-13-16-61 0,17 23-75 16,-18-19-118-16,6 7-173 0,9 12 92 15,-19-17 425-15</inkml:trace>
  <inkml:trace contextRef="#ctx0" brushRef="#br0" timeOffset="47278.6181">7772 3766 1338 0,'0'0'-37'0,"0"0"-28"0,0 0-10 0,11-27-19 15,-11 27-63-15,27-8-269 0,-22-15 11 0,19 19 347 16</inkml:trace>
  <inkml:trace contextRef="#ctx0" brushRef="#br0" timeOffset="47580.099">8108 3606 1124 0,'0'0'322'0,"-30"-8"-288"15,30 8-12-15,-26 8 13 0,26-8 11 0,-27 12 8 16,10-6-6-16,17-6-11 0,-28 22-13 16,28-22 1-16,-24 23-7 0,24-23 1 0,-14 20-5 15,14-20-7-15,-2 19-7 0,2-19-1 16,5 23-1-16,-5-23 2 0,18 23-3 0,-18-23 3 16,35 20-3-16,-12-12 2 0,4-2 0 0,2-1 0 15,0-2 1-15,-1 1 0 0,0 1 0 0,-1 1 1 16,-4 1-2-16,-2 0 2 0,-3 0-2 0,-18-7 2 15,24 19-1-15,-24-19 1 0,14 21-8 0,-14-21-13 16,0 27 31-16,0-27-31 0,-14 33 34 16,14-33-18-16,-28 32-6 0,11-18 1 0,-1-1-5 15,1-3 1-15,17-10-13 0,-30 13-17 16,30-13-36-16,-26 1-77 0,26-1-141 0,0 0-235 0,0 0 9 16,0 0 433-16</inkml:trace>
  <inkml:trace contextRef="#ctx0" brushRef="#br0" timeOffset="47751.9831">8220 3548 1704 0,'-33'15'70'0,"33"-15"-41"0,-19 12-15 16,19-12-3-16,0 0-1 0,0 0-3 0,0 0-5 16,0 0-3-16,0 0-1 0,0 0-1 0,27 14-1 15,-9-17-12-15,8-1-21 0,-2-9-36 16,16 9-65-16,-15-22-113 0,21 6-313 15,-7 7 25-15,-6-11 321 0</inkml:trace>
  <inkml:trace contextRef="#ctx0" brushRef="#br0" timeOffset="48111.427">8618 3341 1419 0,'0'0'27'0,"0"0"-8"16,0 0 22-16,20-1 17 0,-20 1 6 15,18 0-9-15,-18 0-17 0,21 1-9 0,-21-1-5 16,27 2-4-16,-27-2-4 0,32 0-2 16,-32 0-5-16,30 1-3 0,-30-1-3 0,23 4 0 15,-23-4-2-15,17 3 2 0,-17-3-2 0,0 0 0 16,0 0 0-16,17 10-1 0,-17-10 0 0,0 0 2 15,0 0 0-15,0 0 1 0,-3 22 0 0,3-22 1 16,-12 23-4-16,12-23 4 0,-21 31-5 0,21-31 4 16,-26 31-4-16,26-31 3 0,-25 31-4 15,25-31 1-15,-15 26-3 0,15-26 0 16,-3 23-7-16,3-23-6 0,10 21-10 0,-10-21-8 16,22 19-14-16,-22-19-25 0,36 15-68 0,-36-15-113 15,36-10-302-15,-7 12 22 0,-9-12 376 0</inkml:trace>
  <inkml:trace contextRef="#ctx0" brushRef="#br0" timeOffset="48423.9987">9441 3519 1309 0,'8'-19'98'16,"-8"19"-50"-16,0 0-16 0,0 0-1 0,0 0 0 15,7 24 0-15,-7-24-6 0,-3 33-1 16,-3-11-12-16,0 3 0 0,-3 2-11 0,-1 0 4 15,-1 4-9-15,0 0 7 0,0 3-25 0,-2-3-17 16,7 4-8-16,-5-7-1 0,10 6-9 0,-6-16-64 16,15 16-106-16,-8-34-51 0,0 27-185 15,12 1 108-15,-12-28 355 0</inkml:trace>
  <inkml:trace contextRef="#ctx0" brushRef="#br0" timeOffset="48595.9128">9336 3823 1329 0,'-16'-18'297'0,"16"18"-223"16,0 0-23-16,-18-12-13 0,18 12-12 0,0 0-13 16,0 0-10-16,0 0-4 0,0 0-5 0,25-15-13 15,1 11-26-15,-1-10-46 0,22 16-104 0,-19-22-218 16,19 9-144-16,5 6 54 16,-5-13 503-16</inkml:trace>
  <inkml:trace contextRef="#ctx0" brushRef="#br0" timeOffset="48908.4143">10429 3501 1758 0,'0'0'24'16,"-20"1"-21"-16,20-1-6 0,0 0 0 0,-13 20 0 16,13-20 4-16,-20 34-4 0,4-11 2 0,-1 3-8 15,-3 2 3-15,2 2-9 0,0-1 2 0,6 1-14 16,0-4-5-16,9 3-29 0,0-10-12 0,12 9-38 15,-9-28-23-15,22 40-28 0,-22-40-58 16,37 19-131-16,-6-1-60 0,-11-22 264 16</inkml:trace>
  <inkml:trace contextRef="#ctx0" brushRef="#br0" timeOffset="49220.9417">10771 3529 1618 0,'-26'18'46'0,"0"1"-28"0,5 6 8 16,2-2 5-16,3 4 10 0,0-2-12 0,5 2-4 15,-1 0-11-15,6-2 1 0,3 0-6 0,6-5 4 16,3 0-8-16,6-2 0 0,-12-18-1 16,35 30 5-16,-10-22 0 0,3-2 1 15,6-4-2-15,3-4-5 0,5-5 0 0,-1-4-2 16,-1-4 2-16,-3-6-4 0,-3-2 4 0,-5-2-4 15,-4-2 5-15,-3 0-5 0,-6 0 6 0,-5-1-6 16,-4 1 5-16,-4 1-6 0,-4-2 0 0,-4 2-9 16,-3 1 0-16,-4 1-9 0,-4 6 3 0,-3-1-6 15,-1 7-3-15,-3 1-9 0,1 8-2 0,-3-2-8 16,7 7-5-16,-4-3-12 0,22 1-31 16,-32 11-69-16,33 8-160 0,-1-19-196 0,-7 21 24 15,19 0 468-15</inkml:trace>
  <inkml:trace contextRef="#ctx0" brushRef="#br0" timeOffset="49611.5608">11266 3210 1233 0,'-6'24'345'0,"6"-24"-337"15,0 0-18-15,0 0 15 0,24 0 23 0,-24 0 11 16,32-1 2-16,-15-3-8 0,3 3-12 0,5-2-4 16,3 1-4-16,-1-2-1 0,1 3-2 0,-3 0-3 15,-3 2-3-15,-5 2-2 0,-17-3 0 0,25 6 1 16,-25-6-1-16,0 0 1 0,0 0 0 0,15 17 3 15,-15-17 3-15,0 0 2 0,-13 24-15 16,13-24 29-16,-26 26-29 0,5-10 29 0,1 0-11 16,-4-2 0-16,-1 1 2 0,3-2-4 0,4 0 1 15,18-13-9-15,-24 23 0 0,24-23-8 0,-10 20 1 16,10-20-8-16,4 18-5 0,-4-18-9 16,18 17-11-16,1-8-17 0,1-9-43 0,19 16-126 15,-17-13-365-15,17-6-1 0,3 3 264 16</inkml:trace>
  <inkml:trace contextRef="#ctx0" brushRef="#br0" timeOffset="50299.241">12816 2809 1133 0,'-17'-11'101'0,"17"11"-27"15,0 0-10-15,0 0-8 0,0 0-9 0,0 0-9 16,-17-21-6-16,17 21-2 0,0 0 0 0,0 0-3 16,0 0 0-16,0 0-4 0,0 0-9 0,0 0-5 15,0 0-6-15,0 0 1 0,0 0 1 16,-11 20 5-16,11-20-2 0,0 32 1 15,2-15-8-15,-1 0 2 0,3 1-7 0,-2 0 0 16,3 1-22-16,-5-19-25 0,10 38-54 0,-10-38-97 16,3 19-316-16,0 2-15 0,-3-21 229 0</inkml:trace>
  <inkml:trace contextRef="#ctx0" brushRef="#br0" timeOffset="51285.1666">3558 5618 1220 0,'-17'-8'67'15,"17"8"-6"-15,-19-7-9 0,19 7-2 0,0 0-2 16,0 0-5-16,0 0-5 0,0 0-8 0,0 0-5 15,0 0-7-15,0 0-2 0,0 0-4 0,-8-17 2 16,8 17-2-16,0 0 4 0,26-14-1 0,-9 5 3 16,7 1-1-16,2-4 0 0,5-1-6 0,2 1-1 15,2-1-5-15,2 2 1 0,-1 1-5 16,0 1 2-16,-2 4-4 0,-3 1 1 16,-4 3 0-16,-4 2 0 0,-5 2-1 0,-18-3 0 0,28 11-1 15,-28-11-1-15,0 0 1 0,21 24 0 0,-21-24 2 16,0 24-3-16,0-24 4 0,-16 35-5 15,2-13 4-15,-6 4-4 0,-5 5 7 0,-7 3-6 16,-4 1 7-16,-7 1 8 0,-1 3-24 0,-2-2 27 16,0 2-21-16,0 1 11 0,-1-3 10 15,5-2-8-15,5-1 4 0,3-4-8 0,10-2 5 16,5-4-4-16,5-4 1 0,14-20-4 0,-11 26-2 16,11-26-2-16,10 17 3 0,-10-17-3 0,34 12 3 15,-6-8-2-15,10-4 1 0,8-5 0 0,10-3-5 16,7-4-5-16,3-5-14 0,3-1-9 0,-4-5-19 15,4 8-33-15,-14-12-49 0,15 23-85 0,-26-23-107 16,7 9-203-16,2 9 94 0,-21-17 436 16</inkml:trace>
  <inkml:trace contextRef="#ctx0" brushRef="#br0" timeOffset="51497.7849">3468 5834 1585 0,'0'0'74'0,"-18"0"-57"15,18 0-17-15,0 0-6 0,0 0 8 0,28-4 14 16,-5 2 7-16,4-4 3 0,9-1-5 0,6-4-22 16,6 0 23-16,6-2-34 0,3-2 26 0,4 3-27 15,-4-3-19-15,6 8-32 0,-12-11-42 16,16 20-72-16,-22-20-106 0,6 11-240 0,7 8 7 15,-15-15 455-15</inkml:trace>
  <inkml:trace contextRef="#ctx0" brushRef="#br0" timeOffset="51717.5668">4606 5696 1358 0,'-34'-17'422'0,"34"17"-397"0,-17 0-22 0,17 0-10 16,0 0-1-16,0 0 3 0,0 0 5 0,0 0 2 16,0 0 1-16,28-16-3 0,-8 9 2 0,4-1-4 15,6 1-13-15,1-3-15 0,2 5-17 0,-7-5-26 16,9 12-19-16,-16-11-40 0,15 19-76 16,-34-10-155-16,26 0-129 0,-5 15 152 0,-21-15 340 15</inkml:trace>
  <inkml:trace contextRef="#ctx0" brushRef="#br0" timeOffset="51890.7648">4426 6023 1606 0,'0'0'120'0,"0"0"-131"0,0 0-12 0,24-14 2 16,-1 3 20-16,7-2 0 0,4-4-1 15,3-3-19-15,8 2-33 0,-7-15-70 0,26 21-168 16,-11-10-256-16,-4-5 5 0,8 14 459 0</inkml:trace>
  <inkml:trace contextRef="#ctx0" brushRef="#br0" timeOffset="77142.8675">5588 5616 1212 0,'0'0'255'0,"2"-19"-197"16,-2 19-23-16,0 0-14 0,10-17-4 0,-10 17 3 0,11-17-3 0,-11 17 1 15,18-20-5-15,-18 20-1 0,33-25-4 0,-11 12 0 16,0 2-6-16,1 0 1 0,0 4-3 0,0 1 1 16,0 2 0-16,-2 3 0 0,-3 1 1 0,0 3-2 15,-18-3 1-15,30 10-2 0,-30-10 2 0,19 17 1 16,-19-17 6-16,9 27-1 0,-8-9 5 0,-5 4-7 15,-3 3 3-15,-7 4-9 0,-3 4 7 0,-6 3-8 16,-3 2 10-16,-6 3 10 0,-1 2-20 0,-3-3 28 16,0 3-24-16,2-7 9 0,4-1 4 15,2-4-10-15,6-4 4 0,4-6-7 0,4-2 0 16,14-19-4-16,-12 22 1 0,12-22-4 0,0 0 1 16,0 0 0-16,28 13 1 0,-7-15 1 0,7-6 1 15,7-4 1-15,8-6-2 0,5-5-5 0,2-3-14 16,5 1-11-16,-5-5-30 0,5 8-22 0,-13-13-56 15,16 21-94-15,-25-13-186 0,6 1-114 0,6 10 247 16</inkml:trace>
  <inkml:trace contextRef="#ctx0" brushRef="#br0" timeOffset="77502.2024">6275 5556 1659 0,'0'0'34'16,"0"0"-27"-16,0 0-2 0,0 0 7 0,23-15 9 15,-23 15 4-15,28-9-2 0,-28 9-7 0,30-11-5 16,-11 6-1-16,-1-1 1 0,1-1 1 0,1 1 1 16,-1 0-3-16,2-2 0 0,2 1-3 0,0-1-1 15,3 0-3-15,-2 1 0 0,0 1-2 0,-2 2 0 16,-1 1 0-16,-4 0-1 0,-17 3 1 15,23 2-1-15,-23-2 2 0,0 0-2 0,17 14 3 16,-17-14-2-16,6 23 4 0,-6-6 0 0,-1 4 3 16,-3 3-5-16,-2 2 3 0,-1 7-9 0,-3 0 6 15,-1 3-7-15,0 1 4 0,-1 1 5 0,1 1-22 16,0-1 18-16,-1 1-31 0,4-3 3 0,-2-2 3 16,5 1-18-16,-1-9-1 0,8 5-35 0,-2-31-63 15,12 42-44-15,-12-42-50 0,22 10-296 0,1 3 66 16,-23-13 347-16</inkml:trace>
  <inkml:trace contextRef="#ctx0" brushRef="#br0" timeOffset="77658.4599">6922 5676 1362 0,'-24'-6'130'0,"24"6"-107"0,-25 1-15 15,25-1 3-15,-19 2 8 0,19-2 2 0,0 0-3 16,0 0-13-16,0 0-19 0,0 0-14 0,0 0-22 15,0 0-29-15,34 5-63 0,-20-22-150 0,13 0-202 16,13 9 5-16,-10-20 481 0</inkml:trace>
  <inkml:trace contextRef="#ctx0" brushRef="#br0" timeOffset="77908.5169">7474 5374 1446 0,'0'0'145'0,"-25"3"-119"16,5-1 1-16,20-2 8 0,-28 15 10 0,28-15 3 16,-30 25-10-16,14-4 1 0,-4 1-8 0,2 5 1 15,1 0-5-15,5 1-4 0,1-4-7 0,6 1 0 16,4-3-8-16,5 0 4 0,7-4-7 0,-11-18 0 16,40 28-3-16,-7-20 1 0,8-3-1 0,8-5 0 15,5-6-2-15,6-4-2 0,3-4 2 0,0-4-7 16,3 0-15-16,-5-4-9 0,1 4-10 15,-5-5-21-15,-1 5-14 0,-14-14-53 0,13 19-113 16,-27-13-293-16,5-5-31 0,-1 8 247 0</inkml:trace>
  <inkml:trace contextRef="#ctx0" brushRef="#br0" timeOffset="78080.4247">7732 5391 1735 0,'-26'37'109'16,"-4"0"-90"-16,4 7 7 0,3-3-2 0,5 1 11 15,0-2-11-15,4 1 1 0,2-1-13 0,4-2-10 16,5-3 11-16,6-3-24 0,5-1 10 0,4-4-24 16,8 1-19-16,-2-10-29 15,13 9-73-15,-31-27-207 0,48 12-276 0,-10-5 41 16,0-10 435-16</inkml:trace>
  <inkml:trace contextRef="#ctx0" brushRef="#br0" timeOffset="80850.1916">8547 5989 1198 0,'0'0'102'0,"-17"-6"-31"0,17 6-8 0,0 0-3 16,0 0 5-16,0 0-2 0,0 0-14 0,0 0-9 15,0 0-11-15,0 0-9 0,0 0-4 0,0 0-1 0,0 0-3 16,0 0 0-16,0 0 0 0,0 0 2 0,0 0 0 0,0 0 2 16,0 0-1-16,0 0-2 0,0 0-3 15,0 0-1-15,0 0-1 0,0 0-1 16,0 0 1-16,17-5-2 0,-17 5-3 0,0 0 1 15,0 0-2-15,22 1 0 0,-22-1-1 0,20 1 1 0,-20-1 0 16,31 0 0-16,-11-2 0 0,2-1-2 0,3 0 1 16,1-2-2-16,3-2 2 0,2 0-3 0,2-2 3 15,0 1-2-15,2-2 2 0,0 1-2 0,2 0 0 16,-5 0-1-16,0 3 2 16,0-1-1-16,-1 1-1 0,-2 1-2 0,1 0 0 15,-4 0-5-15,0 3 2 0,-3 0-1 0,-1-1 2 16,-1 2 1-16,-3 1 2 0,-1 0 0 0,-17 0 0 15,25 0 2-15,-25 0 0 0,0 0 1 0,22 1-1 16,-22-1 2-16,0 0-3 0,0 0 3 0,0 0 0 16,0 0 0-16,0 0 2 0,0 0 0 0,0 0-1 15,0 0 2-15,0 0 1 0,0 0-2 16,0 0-1-16,0 0 0 0,0 0-4 0,0 0 2 16,-18-13 1-16,18 13-3 0,0 0 3 0,-19-17-2 15,19 17 1-15,0 0 0 0,-25-23-15 0,25 23 15 16,-20-17-15-16,20 17 28 0,-25-19-12 15,25 19 12-15,-28-18-10 0,28 18-3 0,-31-20 4 16,14 11-1-16,0-1 3 0,-2 0-1 0,2 1 4 16,0-2-4-16,-1 1 1 0,1-1-4 15,17 11 1-15,-30-23 0 0,30 23 2 0,-25-24-2 16,25 24 1-16,-23-24-3 0,23 24 1 0,-17-26-2 16,17 26 2-16,-10-28-2 0,10 28 4 0,-7-29-2 15,7 29 3-15,-2-31-4 0,2 14 2 0,1 0-4 16,-1 17 3-16,2-31-2 0,-2 31 2 0,4-28-2 15,-4 28 3-15,2-28-4 0,-2 28 2 16,5-24-3-16,-5 24 3 0,5-24-2 0,-5 24 3 16,4-22-3-16,-4 22 1 0,5-21 0 15,-5 21 2-15,7-19 1 0,-7 19 3 0,9-19-3 16,-9 19 1-16,8-22-2 0,-8 22-17 0,12-22 14 16,-12 22-13-16,16-24 21 0,-16 24-4 0,19-25 6 15,-19 25-8-15,25-26-1 0,-25 26 0 0,29-28-2 16,-29 28 3-16,32-25-2 0,-14 13 2 15,1 1-1-15,1-1 1 0,0 1 0 0,2 0 1 16,0 3-2-16,0-2 1 0,1 4-3 0,-1-1 2 16,0 1 0-16,0 3 0 0,-1-2 0 0,-1 3 1 15,-2 1-2-15,1-2 1 0,-2 1-1 0,1 2 1 16,-1-1 0-16,2 1 0 0,1 0 0 0,-2-2 0 16,2 2 0-16,-1-1 0 0,-1 1 0 15,2-1 0-15,-2 2 1 0,1-1-1 16,0 1-1-16,0-1 1 0,-1 2 0 0,2 0 0 15,-2 1 1-15,0-1-1 0,2 2 1 0,-2-2-2 16,-18-2 0-16,30 6 1 0,-30-6 0 0,28 7 0 16,-28-7 0-16,30 10 0 0,-30-10 0 0,28 8 0 15,-28-8 0-15,28 9 0 0,-28-9-1 0,28 8 1 16,-28-8 0-16,29 10 1 0,-29-10 0 16,26 10-2-16,-26-10 2 0,22 8-3 0,-22-8 2 15,19 11-1-15,-19-11 1 0,19 16 0 0,-19-16 1 16,18 19-2-16,-18-19 1 0,17 23-1 0,-17-23 2 15,17 23-3-15,-17-23-4 0,11 28 24 16,-11-28-25-16,10 29 24 0,-10-29-16 0,11 29-3 16,-11-29 3-16,7 28-2 0,-7-28 2 0,6 24-4 15,-6-24 4-15,8 27-2 0,-8-27 1 16,6 26 0-16,-6-26 1 0,5 29-2 0,-5-29 3 16,1 32-3-16,-1-32 2 0,-3 34-3 0,1-18 4 15,0 4-4-15,-1 0 4 0,-2 2-3 0,0-3 2 16,-1 2-3-16,-3-2 3 0,0 1-3 0,1-2 4 15,-3 0-3-15,1 1 3 0,0 1-4 0,-1-1 4 16,1-1-4-16,-1 0 3 0,1 0-2 16,0-1 1-16,0 0-2 0,-1 0-8 15,11-17 22-15,-21 32-23 0,21-32 25 0,-20 25-13 16,20-25-1-16,-17 21 3 0,17-21-5 0,-12 18 4 16,12-18-3-16,0 0 2 0,-16 18 0 0,16-18-1 15,0 0-1-15,0 0 1 0,0 0-1 0,0 0 1 16,-11 17 0-16,11-17 0 0,0 0-1 0,0 0 2 15,0 0-1-15,0 0-1 0,0 0 3 16,0 0-1-16,0 0 1 0,0 0-2 0,0 0 0 16,0 0 0-16,0 0 0 0,22-1 0 0,-22 1 0 15,28-5 0-15,-10 2 0 0,3 0 0 0,4-1 0 16,3 1 0-16,4-1 0 0,2-1 0 0,1 1 0 16,-2 2 0-16,0 0 0 0,0 2 0 15,-1 0 0-15,-1 0 0 0,-2 1 0 0,-3 1 0 16,-3 2 0-16,-1 1 0 0,-4-2 0 15,-1 2 0-15,-17-5 0 0,30 9 0 0,-30-9 0 16,26 11 0-16,-26-11 0 0,19 8 0 0,-19-8 0 16,0 0 0-16,18 8 0 0,-18-8 0 0,0 0 0 15,0 0 0-15,0 0 0 0,0 0 0 0,0 0-32 16,0 0-12-16,0 0-21 0,0 0-42 0,17 11-123 16,-17-11-375-16,0 0 0 0,0 0 247 15</inkml:trace>
  <inkml:trace contextRef="#ctx0" brushRef="#br1" timeOffset="86689.3635">1421 6875 703 0,'0'0'297'15,"0"0"-121"-15,0 0-89 0,0-23-51 0,0 23-11 16,-2-17-2-16,2 17-4 0,-4-17 2 0,4 17-8 15,-7-20-2-15,7 20-8 16,-7-23 2-16,7 23-2 0,-11-22 7 0,11 22 8 16,-21-19 10-16,21 19 5 0,-27-14 3 0,27 14-7 15,-32-4-7-15,13 6-7 0,0 2-5 0,2 5-2 16,-3 3-4-16,2 5 2 0,0 5-3 0,-3 7 7 16,0 6-7-16,0 6 8 0,-3 7-11 0,1 2-8 15,1 6 23-15,3 3-21 0,-2 2 20 0,3 4-4 16,1-2-14-16,4-3 10 0,2-2-12 15,2-6 10-15,4-2-12 0,5-5 10 0,4-5-8 16,1-5 1-16,7-4-6 0,-3-9-55 0,9 5-6 16,-18-27-69-16,33 36-39 0,-33-36-37 15,30 13-112-15,-4-2-100 0,-26-11 199 0,30-5 230 16</inkml:trace>
  <inkml:trace contextRef="#ctx0" brushRef="#br1" timeOffset="86861.2578">964 7549 831 0,'-19'-21'279'0,"19"21"-138"0,-37-13-21 16,37 13-15-16,-20-7-19 0,20 7-24 0,0 0-28 16,0 0-19-16,0 0-11 0,0 0-4 0,14-23 1 15,-14 23-2-15,37-27 2 0,-11 11-4 0,6-3-1 16,4-3-19-16,5 4-19 0,-4-10-38 16,13 15-59-16,-19-18-102 0,15 10-290 15,1 9 29-15,-12-15 390 0</inkml:trace>
  <inkml:trace contextRef="#ctx0" brushRef="#br1" timeOffset="87220.6401">1220 6459 1444 0,'-58'8'-2'0,"5"11"12"16,-1 4-4-16,3 8 13 0,-5 2 2 0,8 10 14 15,-5 5-7-15,6 8 8 0,-3 4-18 16,3 5 9-16,-3 3-16 0,8 2-1 16,4 1 17-16,7 5-19 0,8-3 17 0,8 3-6 15,12-2-20-15,10-1 14 0,11 2-20 0,12-3 0 16,11-1 18-16,7-2-20 0,10-8 21 0,6-6-8 16,7-9-10-16,4-8 10 0,8-13-8 0,4-10 5 15,7-15-3-15,3-13 1 0,2-17 7 0,-2-11 1 16,-3-14 21-16,-2-9 3 0,-6-11-14 0,0-4 11 15,-11-4-19-15,-12 0 3 0,-17 0 14 16,-16 2-17-16,-17 3 9 0,-11 4-4 0,-11 3-16 16,-10 6 12-16,-11 3-15 0,-10 2-6 0,-10 1 3 15,-11-1-17-15,-6 6-3 0,-13-2-24 16,-1 12-3-16,-11-1-21 0,6 18-3 0,-11 1-34 16,15 30-82-16,-19-5-69 0,20 30-167 0,3 20-43 15,-6-2 328-15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0:32:54.7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3616 7497 47 0,'0'0'42'16,"0"0"10"-16,0 0 3 0,0 0 5 0,0 0-6 15,0 0-3-15,21-9-11 0,-21 9-4 0,0 0-9 16,0 0-4-16,0 0-5 0,21-3-3 0,-21 3-4 16,0 0 1-16,0 0-5 0,22 5-1 0,-22-5-1 15,0 0 0-15,20 6 0 0,-20-6 0 0,19 6 0 16,-19-6 2-16,22 3 2 0,-22-3 3 16,24 2 3-16,-24-2 5 0,27-2 1 0,-27 2 3 15,30-2-5-15,-30 2-2 0,32-4-6 16,-15 2-1-16,0-1-1 0,1 1 0 0,0 0-3 15,2-1-2-15,-2 1-1 0,1 1-1 0,2-1-2 16,-2 2 1-16,3 2 0 0,0-2-1 0,0 2 2 16,1-1-1-16,2 2 0 0,-4 0 1 0,5 0-3 15,-3 0 3-15,1 0-2 0,2 0 1 16,-1 0 0-16,1-1-1 0,0 2 0 0,2-3 0 16,0-1 1-16,-1 0-1 0,3-1 1 0,0 0-2 15,-1-1 2-15,3 0 1 0,-3 0 0 0,1-1 1 16,2 1 0-16,0-1 1 0,-1-2 0 0,1 3 1 15,2 0 0-15,-2-1-1 0,3 2 0 0,0-1-1 16,-1 0-1-16,4 0 0 0,-2 1-1 16,1 0 0-16,1-1-2 0,-1 2 2 15,1 2 0-15,1-1-1 0,-1 1 2 0,1-1-2 16,-3 1 0-16,2-1 0 0,-1 0 1 0,2-2-1 16,1 0 1-16,1-2 0 0,1 0-1 0,1-2 1 15,0-1 0-15,1 0 0 0,1-2 3 0,3 0 4 16,-5-1 5-16,5 2 5 0,-4-3 10 0,2 3-3 15,-2-1-1-15,2 2-7 0,0-3-7 16,-1 3-5-16,1 0-1 0,2-1 0 0,-3 2-2 16,1-1-1-16,-1 2 0 0,0 1-2 0,-1 0 1 15,-1 2 1-15,0 1 0 0,0-1-1 0,-2 1 0 16,0 0 0-16,2 0 1 0,-2 1 0 0,1-1 0 16,-1 0 1-16,0-1-3 0,1 1 2 15,-1-2 0-15,2-1 0 0,-1-1 1 0,1 2-2 16,-1-3 3-16,0 2-3 0,-1-2 2 15,0 0-1-15,1 0 2 0,-1 0-2 0,0-1 3 16,1 1-2-16,-2-2-1 0,2 1 3 0,-2 0 0 16,2 0-1-16,0-1-1 0,0 1-1 0,-1 0 1 15,0 0-2-15,-2 0 2 0,0 1-3 0,-2 1 1 16,-3 0-2-16,0 2 2 0,-3 1-1 0,0 1 0 16,-4 0-1-16,-2 2-4 0,-2-1-1 15,-2 3-2-15,-3-2 0 0,0 3-3 0,-18-5 0 16,31 6-3-16,-31-6-2 0,23 8 1 15,-23-8 1-15,21 3 4 0,-21-3 5 0,0 0 3 16,22 4 1-16,-22-4 1 0,0 0 0 0,0 0-2 16,0 0-4-16,0 0-9 0,0 0-17 0,18 1-39 15,-18-1-69-15,0 0-212 0,0 0 73 0,0 0 280 16</inkml:trace>
  <inkml:trace contextRef="#ctx0" brushRef="#br0" timeOffset="558.2199">6139 6841 1519 0,'0'0'57'0,"0"0"-33"0,0 0-23 0,0 0-7 16,0 0-6-16,0 0 1 0,-3 21 0 0,3-21-1 15,-6 34-6-15,-1-6-3 0,0 8-10 0,-7 3 13 16,2 4 18-16,-3 1-20 0,0-3 30 0,3-2-32 16,2-8-8-16,0-12-23 0,10 3-41 15,0-22-28-15,0 0-16 0,0 0 0 0,30 4-18 16,-30-4-49-16,26-43-140 0,9 31 198 15,-21-28 147-15</inkml:trace>
  <inkml:trace contextRef="#ctx0" brushRef="#br0" timeOffset="857.7151">6495 6743 1006 0,'-30'16'111'0,"27"1"-40"15,3-17-35-15,-11 32-1 0,6-16 0 0,5 7 8 16,-3 0-14-16,4 5-3 0,-1 1-9 0,2 4 6 15,1-3 16-15,2 2-29 0,-2-7 26 16,3 0-38-16,2-5 8 0,1-2 3 0,-9-18-6 16,26 22 1-16,-9-18-2 0,1-2 4 0,2-7 10 15,3-2 5-15,-1-9 8 0,3-5-2 16,-3-5-15-16,2-2 25 0,-5-6-32 0,-2 1 24 16,-4-2-17-16,-2 0-12 0,-6 3 7 0,-4 0-9 15,-4 3 10-15,-5 5-7 0,-3 1 3 0,-3 2-9 16,-5 4-5-16,-1 3-12 0,-1 8-11 0,-4-1-17 15,3 14-19-15,-9-7-26 0,14 19-20 0,-10-8-5 16,15 15-18-16,-8-10-17 0,14 7-79 16,6 4-179-16,0-27 122 0,6 25 291 15</inkml:trace>
  <inkml:trace contextRef="#ctx0" brushRef="#br0" timeOffset="2626.2329">3668 7574 42 0,'0'0'11'0,"0"0"-1"0,0 0 17 0,0 0 18 15,-11-20 23-15,11 20 11 0,0 0 3 0,0 0-16 16,0 0-9-16,0 0-17 0,0 0-1 0,0 0-1 15,0 0 9-15,0 0 2 0,0 0 9 0,0 0-1 16,0 0 4-16,0 0-9 0,0 0-3 0,0 0-14 16,0 0-9-16,0 0-9 0,0 0-8 15,0 0-8-15,0 0-5 0,0 0-6 16,0 0 7-16,0 0 1 0,0 0 3 0,2 20 3 16,-2-20-3-16,5 27 17 0,-4-8-14 0,0 2 15 15,1 2-13-15,-2 1-5 0,-2 1-9 0,1 2 9 16,0 1-8-16,0 0 9 0,1 2 7 0,-2-1-8 15,4 1 7-15,-1 2-7 0,0-1 7 0,3 2-8 16,-2-2 7-16,2 1-7 0,0 0 5 16,-1-2-7-16,2 3 6 0,0 0-8 0,1 1 10 15,-1 5 5-15,1 1-27 0,-1 0 25 0,1 4-25 16,-1-3 12-16,-2 0 9 0,1 4-9 0,-2-2 9 16,1 7-8-16,-3 0 8 0,0 2-9 15,-1 1 11-15,-1-1-9 0,1 0 22 0,-4 2 12 16,3 2-18-16,-3-4 28 0,3 5-27 0,-3-8 7 15,5 4 8-15,-4-2-11 0,3 2 10 16,0-3-15-16,1 2 9 0,-2-1-16 0,2-2 10 16,0-1 5-16,0 0-25 0,0-2 22 0,3 2-26 15,-2-1 5-15,0 3 11 0,-1-2-12 0,2 1 11 16,-2 0-13-16,0 1 11 0,0 1-14 0,0 1 12 16,-2 0 11-16,1-1-26 0,-1-1 28 0,-1 1-26 15,1-2 4-15,-2 0 12 0,1 1-11 16,-1-1 10-16,0 0-10 0,1-2 11 15,-2-2-12-15,0-2 12 0,-1 3-12 0,1-2 11 16,1 3 6-16,-1 0-24 0,1-1 27 0,1 2-26 16,-1-4 11-16,3 1 11 0,-1 0-9 0,1 1 8 15,-1-1-11-15,2 1 8 0,2-2-12 0,0-2 10 16,-1 3-9-16,0-2 9 0,2 3 8 0,-3 0-27 16,1 0 27-16,-1 1-26 0,-1-1 10 15,1-1 10-15,-1 0-12 0,-2 0 11 0,0 0-11 16,0 1 10-16,1 2-9 0,-2-2 10 0,2 1-11 15,-2-4-8-15,0 1 26 0,-1-1-26 0,3-2 27 16,0 3-7-16,-1-4-8 0,1 1 8 16,1-2-9-16,-1-2 8 0,1 2-11 0,1 0 12 15,0-1-10-15,0 0 9 0,1-2-9 0,2 2 7 16,0 1-10-16,1 0-3 0,0 0 28 16,-1-2-29-16,0-3 29 0,0-1-15 0,1 1-8 15,1-3 8-15,0 1-7 0,-2-2 7 0,1-4-7 16,0 1 7-16,-1 0-6 0,0-2 6 0,0-2-6 15,0 0 4-15,-2-6-4 0,0 0 3 0,-1-17-4 16,0 24-2-16,0-24-11 0,0 0-1 0,2 23-13 16,-2-23-16-16,0 0-39 0,0 0-54 15,0 0-36-15,0 0-44 0,-5-25-191 0,5 25 22 16,-4-25 373-16</inkml:trace>
  <inkml:trace contextRef="#ctx0" brushRef="#br0" timeOffset="3657.5297">3416 12816 733 0,'-20'-11'99'0,"20"11"-36"0,0 0-20 15,0 0-15-15,0 0 0 0,0 0 3 0,0 0 7 16,0 0 0-16,0 0 2 0,0 0-9 0,0 0-4 16,0 0-5-16,6-17-3 0,-6 17-2 15,0 0 1-15,0 0 0 0,0 0-4 0,0 0 2 16,17 2 7-16,-17-2 2 0,0 0 7 0,27 26 0 16,-27-26-7-16,25 34 0 0,-13-14-12 0,2 6 2 15,0 0-11-15,0 6 12 0,0 3-6 16,-1 1 11-16,-1 0-6 0,2 0 7 0,-5-4-8 15,3-1 5-15,-3-5-8 0,2-3-1 0,-11-23-9 16,19 24 1-16,-19-24-2 0,27 0 3 0,-9-12 8 16,3-6-1-16,1-15 7 0,3-8-11 0,2-16 5 15,2-8-15-15,2-8 12 0,-2-5-17 0,0 1-14 16,-4-2-2-16,0 8-51 0,-12-5-34 0,13 24-103 16,-24 3-278-16,3-1-23 15,3 19 256-15</inkml:trace>
  <inkml:trace contextRef="#ctx0" brushRef="#br0" timeOffset="10973.4807">1030 10011 709 0,'0'0'97'0,"3"-18"-31"16,-3 18 0-16,0 0 7 0,-3-19 9 0,3 19 6 16,0 0-9-16,0 0-5 0,0 0-15 0,0 0-16 15,0 0-17-15,0 0-12 0,0 0-12 16,-25 29-1-16,12-10-1 0,0 6 7 0,-7 7-5 16,0 5 9-16,-5 3 15 0,-1 6-26 0,-2 0 26 15,-2 5-27-15,1 0 2 0,-1 1 8 0,1 1-13 16,-1 0 11-16,2-3-13 0,3-4 11 0,1-3-14 15,0-6-2-15,7-1-20 0,-1-12-7 0,10 4-18 16,8-28-46-16,-11 28-58 0,11-28-67 16,0 0-100-16,0 0-108 0,11-27 270 15</inkml:trace>
  <inkml:trace contextRef="#ctx0" brushRef="#br0" timeOffset="11163.6704">708 10214 1126 0,'-22'-13'164'0,"22"13"-47"0,0 0-23 0,-17 5-24 15,17-5-14-15,0 0-13 0,-19 10-20 16,19-10-8-16,-3 18-15 0,3-18 0 16,6 26-79-16,-6-26 1 0,19 43-7 0,-4-18 5 15,2-8 78-15,4 0 1 0,2-3-7 0,3-3 2 16,4 1-4-16,0-3 3 0,5 1-20 0,-4-6-14 16,5 10-34-16,-9-14-75 0,13 19-43 0,-17-15-26 15,11 8-108-15,4 11 8 0,-38-23 319 0</inkml:trace>
  <inkml:trace contextRef="#ctx0" brushRef="#br0" timeOffset="12867.3073">1494 10405 1340 0,'0'0'144'0,"0"0"-84"0,-14-25-30 16,14 25-13-16,-11-18-1 0,11 18 8 0,0 0 0 15,-23-19-1-15,23 19-4 16,-19-3-9-16,19 3-3 0,-24 5-3 0,24-5 0 16,-28 13-2-16,28-13 3 0,-30 23-1 0,30-23 5 15,-28 33-3-15,14-15 6 0,1 0-5 0,3 2 3 16,10-20-7-16,-13 30 2 0,13-30-5 0,-1 22 0 15,1-22-1-15,7 19 0 0,-7-19-2 0,18 17 1 16,-18-17-5-16,31 13-6 0,-12-8-13 16,-1-5-14-16,9 5-24 0,-7-12-27 0,16 10-55 15,-15-21-85-15,20 2-251 0,-2 8-18 0,-7-19 323 16</inkml:trace>
  <inkml:trace contextRef="#ctx0" brushRef="#br0" timeOffset="13273.5989">1759 10195 1638 0,'0'0'65'0,"0"0"-31"15,0 0-22-15,0 0-3 0,0 0 3 0,0 0 1 16,0 0-1-16,0 0-1 0,0 0-2 0,0 0-2 16,0 0-2-16,21 2-1 0,-21-2-3 0,32-3-2 15,-15-1-19-15,1 1 15 0,1-4-24 0,0 0 21 16,4 2-23-16,-1-3-8 16,4 7-47-16,-7-14-66 0,15 20-134 0,-6-10-288 15,-4-2 65-15,6 12 418 0</inkml:trace>
  <inkml:trace contextRef="#ctx0" brushRef="#br0" timeOffset="13789.3342">2887 9861 1040 0,'-26'-1'136'0,"26"1"-56"0,-25 13-29 16,25-13-8-16,-29 23-11 0,14-5-4 15,-8 1-11-15,1 5 1 0,-4 4-11 0,0 3 7 16,-2 4-9-16,-1 3 6 0,-1-1 11 0,0 2-30 16,1-3 25-16,1-1-27 0,1-2 3 0,4-5 0 15,6-4-8-15,0-7-6 0,10 0-32 0,7-17-16 16,0 0-11-16,-20 11-42 0,20-11-35 16,0 0-4-16,0 0-9 0,0 0-6 15,11-27-55-15,7 24-2 0,-20-27 233 0</inkml:trace>
  <inkml:trace contextRef="#ctx0" brushRef="#br0" timeOffset="13961.1583">2516 10006 1051 0,'0'0'178'0,"0"0"-50"15,0 0-44-15,0 0-23 0,0 0-16 0,0 0-10 16,0 0-3-16,0 0 0 0,0 0-1 16,5 26 0-16,-5-26-7 0,19 23-8 0,-19-23-8 15,26 28-4-15,-26-28-6 0,31 27 3 16,-11-13-4-16,-1-2 0 0,3 0-12 0,0-2-1 15,5 2 2-15,-5-6-42 0,7 7-13 0,-10-14-130 16,19 23-84-16,-18-12-167 0,7-2-65 0,14 11 380 16</inkml:trace>
  <inkml:trace contextRef="#ctx0" brushRef="#br0" timeOffset="14336.157">3079 10105 943 0,'0'0'158'0,"0"0"-55"0,0 0 6 0,0 0-31 15,0 0-19-15,0 0 1 0,0 0-2 0,0 0-3 16,0 0-2-16,0 0-17 0,0 0-8 0,0 0-10 15,0 0 0-15,0 0-4 0,0 0-5 16,-9 20 0-16,9-20 0 0,-7 17-2 0,7-17 0 16,-5 17-3-16,5-17-9 0,-5 23 30 0,5-23-26 15,-7 28 27-15,7-28-18 0,-2 26-3 0,2-26-1 16,1 26-1-16,-1-26 4 0,4 18-3 16,-4-18 1-16,0 0-4 0,0 0-1 0,14 18 1 15,-14-18-2-15,0 0 2 0,20-3-1 0,-20 3-1 16,19-7 0-16,-19 7 0 0,27-20-9 15,-9 6-5-15,2-3-12 0,1 0-11 0,1-3-4 16,7 7-57-16,-10-14-53 0,22 18-261 0,-13-3-181 16,0-2 70-16,7 14 524 0</inkml:trace>
  <inkml:trace contextRef="#ctx0" brushRef="#br0" timeOffset="19230.4036">1324 11423 1472 0,'-25'9'132'0,"25"-9"-98"0,0 0-13 0,0 0-14 16,0 0 2-16,0 0 5 15,0 0 5-15,0 0-2 0,0 0-2 0,0 0-6 16,0 0-5-16,0 0-1 0,0 0 1 0,0 0 0 16,0 0 0-16,28-17 0 0,-28 17-2 15,23-2-2-15,-23 2 1 0,22-1 0 0,-22 1 2 16,19 0 1-16,-19 0-1 0,0 0 0 0,0 0-2 15,21 6 0-15,-21-6 1 0,0 0-2 0,0 0 1 16,0 0 2-16,0 0 0 0,3 19-14 0,-3-19 29 16,-6 18-30-16,6-18 26 0,-12 29-12 0,2-12-3 15,-1 1 4-15,-1 2-3 0,0-1 4 0,-1 0-6 16,-1 1 6-16,2-1-6 0,0-1 5 0,2-1-4 16,10-17 4-16,-16 30-3 0,16-30 1 0,-9 24-2 15,9-24-1-15,-1 17-1 0,1-17 2 0,0 0-4 16,0 0 1-16,19 20 0 0,-19-20 1 0,27 1 1 15,-27-1-6-15,35-7-7 0,-16-2-11 0,5 4-13 16,-5-8-15-16,10 7-20 0,-11-12-36 0,16 14-63 16,-18-17-123-16,10 5-219 0,4 10 49 15,-13-15 445-15</inkml:trace>
  <inkml:trace contextRef="#ctx0" brushRef="#br0" timeOffset="19564.9476">1814 11387 1438 0,'0'0'88'0,"-18"16"-60"15,18-16-16-15,-22 15-6 0,22-15 9 0,-24 20 24 16,24-20-29-16,-25 29 34 0,14-11-35 0,11-18 7 16,-23 32 1-16,23-32-10 0,-13 26 1 0,13-26-6 15,-4 19-2-15,4-19-1 0,0 0 0 0,16 20-3 16,-16-20 2-16,23 10-3 0,-23-10 4 15,33 2 3-15,-15-3 0 0,4-1 2 0,1-2-1 16,0 0-1-16,-1 3-2 0,-1-1 1 0,-3 1 0 16,-18 1-1-16,29 1 1 0,-29-1-1 0,21 9 1 15,-21-9-1-15,0 0 1 0,13 26-4 0,-13-26-2 16,-2 28-4-16,2-28 1 0,-12 35-3 16,2-18 4-16,2 0-6 0,8-17-1 0,-17 23-11 15,17-23-9-15,0 0-37 0,0 0-59 16,0 0-52-16,0 0-81 0,-6-33-220 0,6 33 52 15,9-47 378-15</inkml:trace>
  <inkml:trace contextRef="#ctx0" brushRef="#br0" timeOffset="19740.5291">1837 11355 1422 0,'-33'11'221'0,"33"-11"-161"0,-24 15-23 16,24-15-14-16,0 0-3 0,0 0-8 0,0 0-8 15,0 0-4-15,0 0 0 0,0 0 0 0,20 4 0 16,-20-4-2-16,36-11 0 0,-13-1-14 0,8 0-20 16,-3-10-37-16,10 11-53 0,-12-19-74 0,20 22-126 15,-6-9-211-15,-9-5 65 0,11 18 464 0</inkml:trace>
  <inkml:trace contextRef="#ctx0" brushRef="#br0" timeOffset="19904.2249">2369 11377 1493 0,'-31'7'110'0,"31"-7"-87"0,0 0-19 0,0 0-7 16,0 0-15-16,0 0-23 0,0 0-44 0,0 0-51 0,0 0-81 0,-2-18-150 16,12-2-97-16,15 11 166 0,-14-24 298 0</inkml:trace>
  <inkml:trace contextRef="#ctx0" brushRef="#br0" timeOffset="20208.1777">2669 11176 1458 0,'-22'13'67'0,"22"-13"-30"0,-27 10 1 16,27-10 3-16,-24 8 5 0,24-8-11 0,-23 10-8 15,23-10-11-15,-19 12-3 0,19-12-8 0,0 0-2 16,-11 17-2-16,11-17 1 0,1 18-2 0,-1-18 1 15,12 25-1-15,-12-25 1 0,22 23 0 16,-22-23 1-16,30 17-1 0,-13-11 0 0,3-1 0 16,0-1-1-16,2-2-1 0,0 0 0 0,0-2 0 15,-1 0 1-15,1 0-1 0,-3 0 1 0,-1 1 1 16,-18-1 0-16,30 5-1 0,-30-5 1 16,0 0-1-16,19 13 1 0,-19-13-1 0,0 0 0 15,5 26-4-15,-5-26 1 0,-5 27-6 16,5-27-17-16,-12 36 19 0,1-17-43 0,2 3 30 15,9-22-35-15,-19 37-33 0,1-30-46 0,19 17-115 16,-21-18-154-16,20-6-107 0,0 0 272 0</inkml:trace>
  <inkml:trace contextRef="#ctx0" brushRef="#br0" timeOffset="20385.4558">2830 11154 1800 0,'0'0'98'0,"0"0"-45"0,0 0-24 15,0 0-10-15,0 0-6 0,0 0-6 0,0 0-5 16,0 0-1-16,1-17-2 0,-1 17-1 0,25-17-5 16,-1 0-14-16,7 3-23 0,0-13-48 15,14 20-118-15,-21-15-428 0,15 4 5 16,-3 2 260-16</inkml:trace>
  <inkml:trace contextRef="#ctx0" brushRef="#br1" timeOffset="28341.7458">8065 7103 175 0,'0'0'115'0,"0"0"29"16,0 0-5-16,0 0-45 0,-21-12 0 0,21 12-12 15,0 0 13-15,0 0-18 0,-20-5 7 16,20 5-8-16,0 0-3 0,0 0-10 0,-17 0-9 15,17 0-9-15,0 0-12 0,0 0-10 0,0 0-8 16,0 0-7-16,0 0-5 0,0 0-3 0,0 0-3 16,0 0-2-16,0 0 1 0,0 0 2 0,0 0 3 15,18 3 4-15,-18-3 0 0,33 4 4 0,-13-5-1 16,5 3 0-16,-2-2-3 0,2 1-2 16,1 1 0-16,-2 1 0 0,-1 2-3 15,0 0 1-15,-2 2-1 0,-3 2 0 0,-1-1 1 16,-17-8 0-16,26 19-1 0,-26-19 2 0,18 21-4 15,-18-21 5-15,11 18-2 0,-11-18 2 0,0 0-3 16,7 22 5-16,-7-22-1 0,0 0 2 0,-8 17 2 16,8-17 3-16,0 0 1 0,-24 23 0 0,24-23-4 15,-31 18-2-15,13-8-5 0,-4 2 2 16,-2 1-5-16,-4 4 4 0,-4 2-4 0,-3 3 5 16,-3 3-6-16,-3 3 8 0,-4 4-2 0,2 0 7 15,1 0-5-15,4 0 3 0,5-3-10 16,5-4 4-16,8-5-13 0,3-9-23 0,17-11-47 15,0 0-95-15,0 0-82 0,19 4-273 16,0-26 66-16,20 12 379 0</inkml:trace>
  <inkml:trace contextRef="#ctx0" brushRef="#br1" timeOffset="29059.6432">3964 7614 1044 0,'0'0'67'0,"0"0"-54"0,0 0-33 0,0 0-10 31,0 0-47-31,0 0-48 0,0 0-177 0,0 0-94 15,0 0 223-15</inkml:trace>
  <inkml:trace contextRef="#ctx0" brushRef="#br1" timeOffset="29585.9058">8267 7421 1156 0,'0'0'63'0,"0"0"-168"0,0 0-43 0,0 0-13 16,0 0 20-16,0 0 41 0,-9 29-47 0,9-29-135 16,-1 34 148-16,1-34 134 0</inkml:trace>
  <inkml:trace contextRef="#ctx0" brushRef="#br1" timeOffset="29792.3547">8301 9143 823 0,'7'59'34'0,"-3"3"-44"0,1-4-4 0,1 4-19 16,-1-4-3-16,2 1-3 0,-3-2-25 0,-2-2-81 15,5 14-149-15,-15-23 73 0,19 22 221 0</inkml:trace>
  <inkml:trace contextRef="#ctx0" brushRef="#br1" timeOffset="29995.5326">8482 11309 906 0,'6'45'44'0,"-3"1"-28"0,-2 2-25 15,-1-1 20-15,0 4-18 0,-5-3 6 0,1 2 10 16,-2 1-10-16,-2 1 8 0,1 0-10 0,-2-2 7 16,2 0-11-16,2-3 6 0,2-3-25 0,0-4-56 15,6-5-156-15,11 7-141 0,-18-23 137 0</inkml:trace>
  <inkml:trace contextRef="#ctx0" brushRef="#br1" timeOffset="30151.8028">8581 12845 1160 0,'-5'38'368'15,"-1"-19"-341"-15,6-19-21 0,-6 26-9 0,6-26-5 16,0 0-22-16,0 0-39 0,8 21-77 16,-8-21-94-16,1-23-260 0,-1 23 39 0,10-30 358 15</inkml:trace>
  <inkml:trace contextRef="#ctx0" brushRef="#br1" timeOffset="30495.5661">8581 12544 1435 0,'3'21'112'0,"-3"-21"-95"15,-17 10-18-15,17-10-5 0,-20 12 0 16,20-12-2-16,-25 12-10 0,25-12-25 0,-30 12-34 16,30-12-47-16,-34 10-53 0,34-10-40 0,-32 15-143 15,6-24-25-15,26 9 244 0</inkml:trace>
  <inkml:trace contextRef="#ctx0" brushRef="#br1" timeOffset="30683.1136">7306 12796 1154 0,'-55'5'112'0,"12"4"-56"15,-6-5-27-15,4 3-9 0,-1-5-2 0,0 3-2 16,-1-3-4-16,4-1-3 0,-1-1-7 0,4-1-8 16,0 1-13-16,-4-3-17 0,5 6-22 15,-6-8-30-15,8 11-48 0,-9-9-38 0,9 6-135 16,1 8-77-16,-16-17 171 0</inkml:trace>
  <inkml:trace contextRef="#ctx0" brushRef="#br1" timeOffset="30839.3728">5643 12945 387 0,'-47'4'110'0,"-1"-3"-46"0,0-1 1 16,3 2 3-16,-3-3 12 0,6 6 0 0,-5-3-9 15,7 4-7-15,-6-1-14 0,2 3-7 0,-2-4-10 16,-1 6-4-16,2-4-8 0,2 3-9 0,0-2-22 15,-1-4-29-15,9 6-67 0,-9-10-106 0,2-7-216 16,16 17 47-16,-17-25 381 0</inkml:trace>
  <inkml:trace contextRef="#ctx0" brushRef="#br1" timeOffset="30964.3871">4327 12903 1698 0,'0'0'77'0,"-29"14"-61"0,3-8-17 0,4-1-16 15,-1-2-6-15,4-1-15 0,-5-8-30 0,24 6-70 16,-43-15-155-16,23 3-274 0,2 0 37 16,-8-14 415-16</inkml:trace>
  <inkml:trace contextRef="#ctx0" brushRef="#br1" timeOffset="31573.781">3869 7550 414 0,'0'0'93'0,"0"0"-26"0,0 0 9 16,0 0-4-16,0 0 3 0,0 0-15 0,0 0-10 16,0 0-16-16,0 0-5 0,0 0-12 15,0 0-7-15,0 0-10 0,0 0-15 0,0 0-24 0,0 0-36 16,0 0-25-16,0 0-28 0,0 0-25 15,0 0-45-15,0 0 89 0,-17 5-51 0,17-5 141 16</inkml:trace>
  <inkml:trace contextRef="#ctx0" brushRef="#br1" timeOffset="32683.1792">3734 7532 558 0,'0'0'81'0,"0"0"-29"0,0 0-21 0,0 0 3 16,13 22-3-16,-13-22 1 0,0 0-6 0,14 23-3 15,-14-23-8-15,15 19-2 0,-15-19 10 16,18 19-16-16,-18-19 12 0,23 21-14 0,-23-21-3 15,27 21 3-15,-27-21 0 0,29 21 3 0,-29-21-2 16,33 24-9-16,-33-24 9 0,33 28-11 0,-16-12 8 16,1 2 2-16,-1 0-5 0,0 2 5 0,0 0-5 15,1 2 3-15,-1 2-4 0,-1 0 5 0,1 4-7 16,-1-1 6-16,1 2-4 0,-1 0 3 16,0-1-3-16,-2 3 4 0,3-2-4 15,0-1 6-15,0 1-6 0,2-1 6 0,-2 2 6 16,2-2-6-16,1 1 9 0,0-1-24 0,2-3 16 15,0 3-9-15,1-4 14 0,1 1 3 0,0 2-9 16,1 0 2-16,-1-2-8 0,2 3 4 0,-2-3-4 16,3 2 2-16,-3 3-2 0,2-1 4 0,-1 1-6 15,1 3 7-15,-1-4-7 0,2 1 6 16,0 2-5-16,-1 0 6 0,-1 1 10 0,1 1-9 16,0 1 8-16,1 0-22 0,0-1 8 0,1 2-8 15,0-3 15-15,1 1 14 0,-2-2-2 16,3 2 7-16,1-2-10 0,-1 0 3 0,2 1-11 15,0 0 4-15,0-2-8 0,0-1 3 0,-1 2-7 16,1-1 5-16,-2 2-7 0,3-2 7 0,0 2 12 16,1 0-11-16,-1 0 11 0,-2 1-27 15,4 0 9-15,-3 0-11 0,1 0 11 0,-1 2 7 16,-1 0-8-16,1 0 8 0,-2-1-8 0,1 1 9 16,-1-1-9-16,1 0 9 0,-3 0-9 0,1-1 8 15,-1 0-8-15,1-2 9 0,0 1 17 0,2 0-10 16,-1-2 21-16,0 1-30 0,2-2 8 0,0-1-11 15,-2 1 0-15,3 2 9 0,-3-3-12 0,2 1 6 16,-1 0-6-16,0-1 6 16,1 3-6-16,-1 0 6 0,0-3-7 0,-1 4 7 15,-2-3-8-15,1 0 8 0,-1 2-9 0,-1-2 9 16,1 3 10-16,-3-2-10 0,2 3 10 0,-1-1-29 16,0-3 15-16,0 1-16 0,1-3 17 0,-1 1 7 15,0-1-10-15,2 1 10 0,-3-1-10 0,1-2 5 16,0 6-6-16,-2-3 6 0,0 2-6 15,1 0 6-15,0-5-7 0,1 2 7 0,-1 0-6 16,1-2 6-16,-3 2-6 0,1-1 6 0,-2-1-7 16,-1 1 8-16,2 1 10 0,-3 1-29 0,1 0 30 15,0 0-30-15,-1-1 13 0,0-2 7 0,-1 2-7 16,1-1 8-16,1 1-8 0,0-2 6 16,0 1-6-16,0-2 7 0,-3-1-2 0,0 2 8 15,2-2-6-15,0 1 7 0,-1 0-8 16,1-1 6-16,-1 0-7 0,0 0 4 0,-1 0-6 15,2 2 5-15,-1-1-7 0,-1-1 4 0,3 0 12 16,-3-1-32-16,1 2 32 0,0-1-29 0,-3 0 12 16,1 1 6-16,-1 2-5 0,-2-2 5 0,1 1-6 15,-2-1 7-15,2-2-6 0,-1 1 5 0,1 1-4 16,1-2 6-16,0-3-8 0,-2 1 5 0,3-2-4 16,0-2 3-16,0-1-2 0,3-1 3 15,-1 0-8-15,-1-2 7 0,3 1-6 16,0-2 3-16,-2 1 0 0,3-2 0 0,-1 0 0 15,-1 0 3-15,0-2-1 0,1 1 1 0,-2 1-2 16,1-2 2-16,-1 1-2 0,-1 0 2 0,0 0-3 16,-1 0 3-16,1 1 17 0,-18-11-17 0,31 23 17 15,-31-23-34-15,29 24 16 0,-29-24-17 16,23 25 15-16,-23-25 3 0,19 23-3 0,-19-23 1 16,14 20-3-16,-14-20 3 0,12 21-18 0,-12-21-14 15,11 19-26-15,-11-19-46 0,0 0-82 0,4 18-166 16,-4-18-106-16,0 0 201 0</inkml:trace>
  <inkml:trace contextRef="#ctx0" brushRef="#br1" timeOffset="33713.8043">5384 10001 1088 0,'0'0'72'0,"0"0"-42"16,0 0-21-16,0 0-3 0,0 0 6 0,0 0 9 0,1-16 4 15,-1 16 0-15,0 0-7 0,0 0-7 16,0 0-5-16,23-10-1 0,-23 10-3 16,18 0 0-16,-18 0 0 0,20 4 0 0,-20-4 3 15,24 8-2-15,-24-8 5 0,25 13-2 0,-25-13 1 16,28 21-1-16,-28-21 3 0,32 24-3 0,-15-9 2 16,-17-15-4-16,35 27 3 0,-16-13-5 0,0-1 4 15,0-1-5-15,2 1 4 0,1-3 19 0,1 0-21 16,1-4 20-16,1-1-22 0,-2-3 0 15,0-2 1-15,-1-4-21 0,-1 0 23 0,-1-5-18 16,1 1 23-16,0-4 3 0,-2-2-3 0,-2-2 3 16,0 0-6-16,-4-1 4 0,-2-2-5 0,-2 1 2 15,-3-1-5-15,-1-3 6 0,-3 3 0 0,-2-5 9 16,2 2-2-16,-6-3 7 0,1 2-9 0,-3-4 3 16,1 2-8-16,-2-3 2 0,0-1-7 0,-2-2 4 15,1 1-8-15,-1 0 6 0,2-3-9 16,0 2 6-16,3 1 6 0,0 3-43 0,0 0 11 15,5 8-44-15,-8-10-28 0,7 29-66 16,-2-40-154-16,1 15-179 0,1 25 39 0,6-46 456 16</inkml:trace>
  <inkml:trace contextRef="#ctx0" brushRef="#br1" timeOffset="34404.3698">5168 7597 584 0,'6'-17'89'16,"-6"17"10"-16,0 0-8 0,19-3 3 0,-19 3-5 0,0 0-6 16,19-10-18-16,-19 10-5 0,0 0-14 0,24 1-6 15,-24-1-6-15,0 0-5 0,22 9-7 0,-22-9-2 16,21 14-7-16,-21-14-1 0,28 29-9 0,-10-9 2 16,4 0 16-16,0 6-34 0,1 0 34 15,0 6-32-15,1 3 7 0,0 2 10 16,-1 5-11-16,-1 4 11 0,-4 4-12 0,-4 2 12 15,-3 5-14-15,-3 1 13 0,-6 5 6 0,-3 3-22 16,-6 3 23-16,-3 3-20 0,-5-3 1 0,-3 2 17 16,-4-1-16-16,-5-2 13 0,-2-2-16 0,-2-3 16 15,-2-1 2-15,0-4-21 0,-1-2 23 0,1-4-26 16,0-4-8-16,-5-7-7 0,8 3-46 16,-10-19-39-16,17 8-76 0,-14-19-121 0,8-10-142 15,29-4 161-15,-41-1 293 0</inkml:trace>
  <inkml:trace contextRef="#ctx0" brushRef="#br1" timeOffset="35232.5994">6437 8187 1034 0,'0'0'69'0,"-3"-16"-22"0,3 16-4 0,-5-20-1 16,5 20 7-16,-11-17-4 0,11 17-12 0,-19-12-14 15,19 12-10-15,-28-7-5 0,28 7-1 0,-33 0 0 16,13 4 4-16,1 0 7 0,-4 1 6 0,2 6 8 16,-3-5 2-16,3 7 2 0,-4-2-2 0,3 5 4 15,-5 0-6-15,3 3 2 0,-3 0-8 16,3 7-16-16,-2-3 25 0,4 5-32 0,1-2 27 15,1 2-13-15,3-1-7 0,3 2 3 0,1-3-8 16,4 1 5-16,3-2-9 0,1-2 7 0,3 1-6 16,5 1 4-16,3-2-6 0,2 0 6 15,3-2-6-15,3-2 4 0,4-3-3 0,2 0 2 16,3-4-2-16,2-2 4 0,3-4-1 16,4-2 2-16,1-6-1 0,2-1-2 0,1-4 1 15,1-3-2-15,2-6 3 0,1-2-3 0,0-5 4 16,-1-4-3-16,-4-2 5 0,-4-3-7 0,-5-1 8 15,-1-1-6-15,-5-1 6 0,-3 1-8 0,-3-2 7 16,-3 0-8-16,-4-1-9 0,-1 1 27 0,-5 2-26 16,-1 4 25-16,-5 2-7 0,-2 2-7 0,-4 3 8 15,-2 1-4-15,-3 3 2 0,-1 4-3 16,-3 2 5-16,1 4-1 0,-3 3 4 0,-1 5 1 16,-3 3 0-16,0 7-1 0,-3 3 0 15,-2 7 5-15,2 6-5 0,1 5 7 0,2 5-9 16,5 0 4-16,2 2 4 0,7-2-25 0,9-4 21 15,5-4-25-15,8-5 7 0,8-5 2 0,10-4-11 16,6-9-12-16,13-3-23 0,1-18-64 0,22 14-161 16,-8-24-314-16,5-7 7 0,3 6 320 15</inkml:trace>
  <inkml:trace contextRef="#ctx0" brushRef="#br1" timeOffset="36310.7322">10558 6872 1176 0,'0'0'67'16,"0"0"-42"-16,0 0-6 0,-5-26 15 16,5 26 12-16,0 0 12 0,0 0-5 15,0 0-16-15,0 0-14 0,-23-13-11 0,23 13-6 16,-17 2 3-16,17-2 1 0,-22 11 5 0,22-11 8 15,-27 26 2-15,12-6 4 0,-7 2-3 0,4 8 6 16,-7 4-7-16,3 7-8 0,-2 5 24 0,1 9-24 16,-1 1 17-16,2 6-11 0,2 1-16 0,4-3 11 15,4-3-13-15,4-6 10 0,5-6-14 16,5-6 2-16,5-7-7 0,5-4 3 0,7-6-7 16,5-3-11-16,4-4 21 0,-2-7-39 0,6-1 14 15,-3-7-23-15,5 0-8 0,-5-8 1 0,7 3-42 16,-15-19-55-16,17 17-145 0,-10-14-247 0,-10-7 52 15,8 12 375-15</inkml:trace>
  <inkml:trace contextRef="#ctx0" brushRef="#br1" timeOffset="36498.2426">10303 7220 1136 0,'-26'22'375'0,"-13"-21"-264"15,20 9-39-15,-2-8-20 0,21-2-11 0,-18 6-12 16,18-6-12-16,0 0-12 0,0 0-6 0,0 0 0 15,19 2-1-15,0-2 1 0,1-1 0 16,8-2-9-16,1-6-12 0,8 3-20 0,-2-8-29 16,13 10-38-16,-14-18-57 0,24 22-102 15,-18-7-203-15,5-8-18 0,10 18 306 0</inkml:trace>
  <inkml:trace contextRef="#ctx0" brushRef="#br1" timeOffset="37201.3806">11018 7285 772 0,'-12'18'261'15,"12"-18"-45"-15,-19 2-164 0,19-2-9 0,-28 6 18 16,10-8 8-16,18 2-4 0,-30 10-10 16,30-10-6-16,-37 16-11 0,19-4-6 15,-5-1-7-15,0 5-1 0,0 2-9 0,0 2 7 16,-3 1-2-16,5 3 2 0,0-3-1 0,2 0-4 15,4-1-11-15,15-20 2 0,-20 29-6 0,20-29-1 16,0 17-4-16,0-17 0 0,0 0-1 0,29 13 3 16,-11-14-2-16,4-4 3 0,4-5 1 0,6-2-3 15,2-4 5-15,1-2-5 0,0-2 4 0,-3-2-11 16,-1-1 1-16,-3-2-7 0,-1 2 2 16,-4-2 0-16,-2 5 7 0,-4 0-3 0,-4 4 7 15,-13 16-3-15,16-26 6 0,-16 26 0 0,0 0 1 16,0-17 1-16,0 17 0 0,0 0-2 0,-19 3-1 15,19-3 1-15,-23 14-1 0,23-14 2 16,-30 29 1-16,17-11 2 0,-3 2-2 0,3 0 3 16,1 0-5-16,2-1 5 0,10-19-5 0,-10 30 3 15,10-30-5-15,4 23 1 0,-4-23-4 16,17 18 2-16,-17-18-2 0,30 10 3 0,-9-10 0 16,2-2 0-16,4-5 2 0,1-1-2 0,2-3 4 15,2-1-3-15,-1 0 3 0,2-1-3 0,-4 1 1 16,-1-2-2-16,-3 2 1 0,-2 0-1 0,-5 2 2 15,-18 10 0-15,24-18 2 0,-24 18-2 0,0 0 2 16,0 0 0-16,0 0 0 0,0 0 0 16,0 0-1-16,0 0-1 0,0 0-3 15,-26 1 4-15,26-1-3 0,-31 32 3 0,13-10-2 16,-2 1 4-16,1 2-3 0,1-1 6 0,1 2-5 16,2-5 4-16,4-2-6 0,11-19 2 0,-8 22-4 15,8-22 2-15,0 0-3 0,0 0 4 0,25 14-2 16,-25-14 2-16,36-18 1 0,-11 1-4 0,2-5 7 15,3-3-6-15,2-3 7 0,1-1-2 16,0 0 8-16,-3 2-1 0,-2-1 7 0,-4 4-6 16,-3 4 2-16,-4 3-9 0,-17 17 2 0,22-25-4 15,-22 25 4-15,0 0 1 0,0 0 3 0,0 0-1 16,0 0 0-16,0 0-4 0,0 0-4 0,2 22-1 16,-4-2-1-16,-3 1 2 0,1 0-6 15,2-1 1-15,1 1-15 0,-1-4-4 0,7 2-18 16,-5-19-6-16,14 32-31 0,-14-32-36 15,29 28-90-15,-29-28-282 0,30 8-66 0,-2-3 83 16</inkml:trace>
  <inkml:trace contextRef="#ctx0" brushRef="#br1" timeOffset="37856.1425">12505 6866 798 0,'0'0'244'0,"0"0"-188"16,-22-17-4-16,22 17 17 0,-20-11 12 0,20 11-1 15,-27-5-19-15,7 4-12 0,20 1-8 0,-36 11-5 16,36-11 6-16,-38 25-7 0,20-7 4 0,-5 0-7 15,3 5-1-15,-4 3-12 0,2 3 3 0,-1 2 9 16,1 5-25-16,-1 2 26 0,4 3-26 16,-1 1 4-16,4-1 7 0,3-1-12 0,6-2 4 15,3-4-10-15,6-4 5 0,7-5-7 0,4-4 5 16,8-5-5 0,2-7 4-16,5-3-2 0,4-6 2 0,4-7 0 15,3-5-2-15,2-6 4 0,2-6-5 0,0-7 8 16,3-5-8-16,-2-4 7 0,1-3-7 0,-5-3 6 15,-3-1-8-15,-4-1-6 0,-4 1 20 16,-3 0-19-16,-8 2 21 0,-4 2-6 0,-7 2-8 16,-6 1 8-16,-3 2-8 0,-6 1 7 0,-4 2-7 15,-2 2 7-15,-2 4-6 0,-4 6 9 0,2 6 1 0,-1 6 5 0,-3 6 0 16,-1 7-1-16,0 5 1 0,-4 5-2 16,0 6 4-16,-2 5-8 0,2 9 2 0,3 3-10 15,2 0 0-15,5 0 0 0,3-4 0 0,8-1 0 16,3-1 0-16,5-2-1 0,7-3 2 15,4-1-1-15,7-3 0 0,4-2 0 0,5-3-5 16,6-1-15-16,2-5-8 0,4 0-24 0,-2-8-18 16,8 8-34-16,-10-18-97 0,18 15-275 0,-18-6-111 15,-1-5 84-15</inkml:trace>
  <inkml:trace contextRef="#ctx0" brushRef="#br1" timeOffset="38071.3788">13016 6977 1042 0,'0'0'353'16,"0"0"-141"-16,0 0-183 0,0 0-12 16,0 0 10-16,27-16 4 0,-27 16-4 0,24-10-12 15,-24 10-7-15,30-10-6 0,-11 4 0 0,3-2-7 16,4 6-49-16,-4-8-14 0,7 8 1 0,-10-8-27 15,6 13-22-15,-25-3-100 0,28-13-228 0,-28 13-45 16,0 0 278-16</inkml:trace>
  <inkml:trace contextRef="#ctx0" brushRef="#br1" timeOffset="38244.7187">12981 7178 1389 0,'-23'38'290'0,"23"-38"-228"0,-17 11-49 15,17-11-15-15,0 0 6 0,0 0-1 0,20 9 0 16,-20-9 1-16,26-6 0 0,-6-2 3 16,5-3-7-16,4 1-27 0,-2-11-55 0,13 17-119 15,-22-19-238-15,11 9-126 0,3 4 103 0</inkml:trace>
  <inkml:trace contextRef="#ctx0" brushRef="#br1" timeOffset="38872.2284">13820 6783 1650 0,'0'0'28'0,"0"0"-19"0,0 0 5 0,33-31 11 16,-8 14 2-16,2-6 5 0,7 1-13 0,1-2-6 15,2 1-10-15,-1 3 1 0,-1 1-4 0,-2 4 3 16,-4 1-4 0,-4 5 3-16,-5 0-5 0,-20 9 3 0,26-5 0 15,-26 5 0-15,0 0 4 0,0 0 2 0,0 0 3 16,-2 29-3-16,-9-9 1 0,-5 4-4 0,-5 5 8 16,-4 5-3-16,-2 5 10 0,-2-1-1 15,1 1 7-15,0-3-10 0,3 0 5 0,2-3-14 16,6-3-1-16,5-3-6 0,6-4 4 0,6-5-7 15,0-18-12-15,17 27 5 0,-17-27-17 0,38 15 5 16,-14-11-5-16,6-5-9 0,3-9-2 16,12 4-51-16,-8-20-87 0,26 21-135 0,-17-17-247 15,5-2 61-15,8 8 355 0</inkml:trace>
  <inkml:trace contextRef="#ctx0" brushRef="#br1" timeOffset="39163.8566">14664 6583 1257 0,'-25'25'383'16,"-18"-19"-284"-16,12 6-57 0,0-3-15 0,6 3 2 0,1-1-2 15,5 1-2-15,0-3-7 0,1 5 1 0,18-14-7 16,-24 20-2-16,24-20-5 0,-8 18-2 0,8-18-3 16,0 0 0-16,20 23 0 0,-20-23 1 0,36 11 2 15,-9-8 1-15,4-2 1 0,5-4-3 0,5 1 0 16,1 1-1-16,-1 0-1 15,-3 3 3-15,-3 0-4 0,-6 2 2 0,-4 2-1 16,-7 0 0-16,-18-6 0 0,22 19 0 0,-22-19-6 16,11 31 4-16,-11-11-5 0,-5 2 3 0,-6 3-4 15,-4 2 2-15,-4 2-5 0,-3-1 6 0,-2 0-10 16,-1-3-10-16,2-2 28 0,1-4-33 0,3-2 26 16,-1-6-26-16,20-11-23 0,-28 11-31 15,28-11-71-15,-17-6-107 0,17 6-297 0,4-20 58 16,-4-8 289-16</inkml:trace>
  <inkml:trace contextRef="#ctx0" brushRef="#br1" timeOffset="39351.4009">14655 6558 1787 0,'0'0'127'0,"-22"14"-97"0,22-14-13 15,0 0-5-15,0 0-3 0,0 0-6 0,0 0-2 16,3 17-1-16,-3-17-1 0,22 7 0 0,-22-7-5 15,33 2-14-15,-14-5-13 0,8 0-20 0,-4-8-31 16,16 9-43-16,-14-21-87 0,25 17-272 0,-11-5-44 16,-4-3 100-16</inkml:trace>
  <inkml:trace contextRef="#ctx0" brushRef="#br1" timeOffset="39476.4129">15300 6687 1608 0,'-20'3'55'0,"20"-3"-92"0,0 0-26 16,-24-8-47-16,24 8-127 0,0 0-255 0,0 0-7 15,0 0 275-15</inkml:trace>
  <inkml:trace contextRef="#ctx0" brushRef="#br1" timeOffset="39804.6122">15616 6517 1320 0,'-13'18'300'0,"-19"-13"-232"15,11 5-41-15,-1-3 1 0,4 7 9 0,-4-6-1 16,5 5-8-16,-1-2-12 0,18-11-4 0,-27 23-6 16,27-23 0-16,-13 26-5 0,13-26 2 0,-3 26-3 15,3-26 1-15,11 26-3 0,-11-26 2 0,26 23-2 16,-9-14 3-16,6 1-3 0,1-4 0 15,4-1 0-15,2-3 0 0,-1 1 1 0,0-2 2 16,0 4-1-16,-1-2 2 0,-1 2 5 16,-3 1-1-16,-6 0 0 0,-18-6-1 0,26 15-5 15,-26-15 2-15,16 20-2 0,-16-20 2 0,5 22-1 16,-5-22 1-16,-4 27-8 0,4-27 0 0,-12 30-12 16,12-30-6-16,-22 31-18 0,22-31-13 15,-26 29-22-15,8-23-22 0,12 11-33 0,-13-18-50 16,19 1-136-16,-4 23-175 0,4-23 74 0,0 0 380 15</inkml:trace>
  <inkml:trace contextRef="#ctx0" brushRef="#br1" timeOffset="39976.467">15753 6498 1628 0,'14'23'345'16,"-14"-23"-323"-16,0 0-24 0,0 0-2 0,0 0 0 15,23 0 2-15,-23 0-11 0,41-10-17 0,-14-3-34 16,12 7-41-16,-6-15-50 0,23 24-68 0,-21-23-137 16,12 13-170-16,2 10 79 0,-16-12 400 0</inkml:trace>
  <inkml:trace contextRef="#ctx0" brushRef="#br1" timeOffset="40304.6489">14351 7397 1201 0,'0'0'316'15,"0"0"-197"-15,0 0-104 0,0 0-16 16,25-5 13-16,4 3 18 0,4-7 11 16,14 0-4-16,5-5 0 0,14-3-11 0,6-4 0 15,7 2-8-15,8-4-4 0,6 0-7 0,2 0 0 16,4 0-5-16,-1 1 5 0,-4 1-8 0,0 1-4 16,-9 1-15-16,-4 4-12 0,-10 0-24 0,-3 9-24 15,-15-10-29-15,5 22-89 0,-29-21-120 0,3 13-219 16,-3 6 60-16,-29-4 397 0</inkml:trace>
  <inkml:trace contextRef="#ctx0" brushRef="#br1" timeOffset="40539.0132">14991 7516 1308 0,'0'0'238'0,"0"0"-192"0,-7 17-28 0,7-17 3 16,-11 29-1-16,5-9 0 0,-5-1-8 0,0 3 2 15,-3-1-6-15,3 1-15 0,2 0 26 0,1-4-41 16,5 1 18-16,3-19-31 0,-3 33-31 16,3-33-32-16,15 26-69 0,-15-26-84 0,0 0-252 15,39 2 57-15,-39-2 322 0</inkml:trace>
  <inkml:trace contextRef="#ctx0" brushRef="#br1" timeOffset="40789.0418">15434 7440 1180 0,'-21'2'299'16,"3"24"-76"-16,-7-9-174 0,7 6-3 0,-1-1-2 15,5 4 0-15,1 1-13 0,2 1-2 0,1-2-6 16,5 2-9-16,3-5 16 0,6 1-28 0,5-3 20 15,5-3-13-15,5-5-7 0,4-3-2 0,6-5 0 16,5-4 0-16,5-5 0 16,2-4 0-16,0-7 0 0,-1-2 0 0,-7-3 0 15,-2-4 0-15,-6-1 0 0,-6-1 0 0,-5-3 0 16,-6 1 0-16,-5 0 0 0,-7-1 0 0,-5 3 0 16,-5-2 0-16,-3 5-6 0,-9-1-58 0,2 10-39 15,-16-14-91-15,18 19-418 0,-19-2 10 0,-1 4 137 16</inkml:trace>
  <inkml:trace contextRef="#ctx0" brushRef="#br1" timeOffset="41789.0726">12216 8711 814 0,'0'0'317'0,"0"0"-57"16,0 0-183-16,0 0-42 0,0 0-6 0,0 0 4 15,-27 18 4-15,14-1 7 0,-8 1-6 0,0 9 3 16,-7 0-8-16,3 4 2 0,-3 0-9 0,2 4-15 16,1 1 23-16,3 1-31 0,1-2 20 0,5 3-9 15,3-5-12-15,3 3 8 0,4-4-9 16,6 0 3-16,5-5-7 0,6-2 4 0,7-5-4 15,6-4 3-15,8-4-3 0,7-6 1 16,6-7-1-16,5-5 1 0,2-9-1 0,2-5-4 16,0-7 5-16,1-6-5 0,-1-3 12 0,-2-3-8 15,-6 0 10-15,-3-3-11 0,-9 1 9 0,-6 1 10 16,-9 1-23-16,-4 0 23 0,-8 3-23 0,-6-1 7 16,-4 5 4-16,-6 1-3 0,-4 2 4 15,-4 4-5-15,-4 2 7 0,-4 2-9 0,-3 2 5 16,-2 2-4-16,-1 5 2 0,-2 2-1 0,-1 8 5 15,1 4 2-15,0 6 5 0,3 7 6 0,-2 5 0 16,3 4 3-16,1 4-4 0,4 1 0 0,2 3-9 16,4 1 3-16,4 2-11 0,4 0 5 15,4 0-2-15,6 0-10 0,5-3 15 0,4-2-21 16,7-3 6-16,3-3-2 0,9-5-11 16,5-4-8-16,9-4-14 0,1-10-25 0,13 6-45 15,-10-23-95-15,25 7-353 0,-12-1 0 0,-2-6 152 16</inkml:trace>
  <inkml:trace contextRef="#ctx0" brushRef="#br1" timeOffset="41992.1834">12937 8961 1628 0,'0'0'17'15,"0"0"-21"-15,0 0 3 0,29 8 8 0,-29-8 3 16,35-12-3-16,-12 3-1 0,5-1 14 16,3 0-41-16,-1-1 20 0,3 5-66 0,-10-11-45 15,12 19-89-15,-35-2-132 0,27-24-149 0,-5 28 17 16,-22-4 458-16</inkml:trace>
  <inkml:trace contextRef="#ctx0" brushRef="#br1" timeOffset="42148.4726">12870 9217 1462 0,'0'0'295'0,"0"0"-259"15,0 0-41-15,0 0-4 0,21-5 2 0,-3 0 4 16,4-2-4-16,2-5-14 0,10 2-31 0,-3-14-83 16,21 14-280-16,-10-9-146 0,2 2 16 0,11 10 513 15</inkml:trace>
  <inkml:trace contextRef="#ctx0" brushRef="#br1" timeOffset="42596.0908">14243 8395 756 0,'12'-16'333'0,"-20"37"-88"0,8-21-216 16,-25 20-23-16,7-3 11 0,0 8 15 0,-10 2 7 0,2 11 20 16,-9 1-11-16,2 11 14 15,-7-3-10-15,6 6 5 0,-5-3-17 0,6 3 2 16,0 0-5-16,5 1-27 0,2-2 17 0,6 2-23 16,4-8 3-16,7-4 4 0,4-6-12 0,6-6 4 15,6-3-7-15,7-4 4 0,5-5-14 0,4-5 1 16,8-4-5-16,-1-7-9 0,8-2-22 0,-5-14-54 15,14 9-58-15,-20-27-125 0,12 10-263 16,-4 0 51-16,-13-12 306 0</inkml:trace>
  <inkml:trace contextRef="#ctx0" brushRef="#br1" timeOffset="42767.9874">13777 8932 1810 0,'0'0'48'0,"0"0"-29"15,0 0-21-15,0 0-1 0,0 0 1 0,23 17 3 16,2-19 0-16,3-2-13 0,7-3 14 0,6-1-14 16,8-3 31-16,4 1-33 0,0-4-9 0,5 7-67 15,-13-13-75-15,22 24-150 0,-17-15-257 0,-4 2 71 16,5 10 313-16</inkml:trace>
  <inkml:trace contextRef="#ctx0" brushRef="#br1" timeOffset="43189.859">14624 8905 1017 0,'-20'-3'285'16,"2"-5"-203"-16,18 8 11 0,-32 1 5 0,32-1-8 15,-37 11-20-15,17 1-33 0,-8-2 23 0,0 8-37 16,-1 0 28-16,2 5-10 0,-2 0-13 0,4 1 5 15,0-1-14-15,5 1-2 0,4-2-14 0,4-3-3 16,12-19 0-16,-11 31 0 0,11-31 0 0,7 21 0 16,-7-21 0-16,23 14 0 0,-5-13 0 15,7-2 0-15,3-7 0 0,3-3 0 16,2-3 0-16,1-4 0 0,-1-2-6 0,-1 0-6 16,-3-1 5-16,-3 1-3 0,0 0 5 0,-7 2-2 15,-19 18 6-15,27-31-2 0,-27 31 4 0,12-28-1 16,-12 28-11-16,4-19 12 0,-4 19-10 0,0 0 11 15,0 0 2-15,-13-18-3 0,13 18-2 0,0 0 1 16,-17 3-1-16,17-3 0 0,0 0 13 0,-22 24-11 16,22-24 8-16,-14 28-7 0,6-11-3 15,3 0 3-15,5-17-3 0,-7 31 2 0,7-31-4 16,3 26-1-16,-3-26-8 0,15 19-7 0,-15-19-10 16,21 15-9-16,-21-15-8 0,30 6-12 15,-6-4-16-15,-5-11-29 0,13 11-44 0,-15-24-91 16,20 8-284-16,-5 3 42 0,-7-12 247 0</inkml:trace>
  <inkml:trace contextRef="#ctx0" brushRef="#br1" timeOffset="43520.8571">15023 8876 1407 0,'-31'3'94'0,"31"-3"-39"0,-25 20 0 16,15-2-15-16,10-18 25 0,-27 36-42 0,13-14 14 15,3 3-10-15,-2-2-5 0,4 3 4 0,-1-4 0 16,3-1 0-16,2-3-14 0,5-18 2 15,-3 27-6-15,3-27-1 0,0 0-4 16,8 17-2-16,-8-17 1 0,0 0-1 0,18-1 2 16,-18 1 2-16,27-19 0 0,-10 2-3 0,1-6 2 15,3-2-2-15,-1-2 4 0,2 1 1 0,-4-1 8 16,2 4-3-16,-3 0-5 0,0 3 16 0,-17 20-24 16,24-29 7-16,-24 29-6 0,0 0 0 0,18-16 0 15,-18 16 0-15,0 0 0 0,0 0 0 16,0 0 0-16,0 0 0 0,4 29 0 0,-4-12 0 15,0 1 0-15,0 1 0 0,-1 1 0 0,2-2 0 16,2-1 0-16,-3-17 0 0,9 28-6 0,-9-28-17 16,16 24-6-16,-16-24-7 0,22 19-21 0,-22-19-32 15,27 12-44-15,-27-12-78 0,30-5-245 0,-30 5-76 16,27-16 58-16</inkml:trace>
  <inkml:trace contextRef="#ctx0" brushRef="#br1" timeOffset="43911.5004">15190 8565 1786 0,'-29'2'74'0,"29"-2"-60"0,0 0-14 0,0 0 0 16,0 0 0-16,0 0-2 0,0 0 0 0,0 0 0 15,0 0 0-15,0 0-4 0,35-16-11 0,-14 6-28 16,10 5-44-16,-11-15-71 0,22 22-124 0,-21-14-254 16,7-1 24-16,5 7 302 0</inkml:trace>
  <inkml:trace contextRef="#ctx0" brushRef="#br1" timeOffset="44067.7667">15617 8275 1811 0,'0'0'43'0,"0"0"-26"0,-24 16-13 16,24-16 32-16,-20 28-30 0,9-11 22 0,2 3-17 16,3-2-8-16,0 2 2 0,2 1-10 15,2-2-5-15,3 4-21 0,-2-6-28 0,9 12-74 16,-8-29-190-16,0 27-275 0,2-9 30 0,-2-18 332 15</inkml:trace>
  <inkml:trace contextRef="#ctx0" brushRef="#br1" timeOffset="44677.2182">16381 8092 708 0,'0'0'81'16,"8"-27"-88"-16,-8 27 13 0,2-21 58 0,-2 21 50 15,0 0-3-15,-19-2-11 0,0 5-41 0,1 9-15 31,-11-2 27-31,7 15 25 0,-18-5-2 16,12 16-1-16,-15-3-24 0,7 13-20 0,-7 6 12 16,3 11-30-16,-4 3 14 0,3 12-7 0,-1 0-20 0,5 5 13 0,1 5-23 0,5-3-6 0,5 2 9 15,8 1-16-15,7-2 11 0,7 0 2 16,9-5-20-16,5-6 8 0,12-5-25 0,5-9-1 16,12-3-13-16,-1-12-39 0,16 2-13 31,-11-25-110-31,26 5-348 0,-13-8 15 0,1-8 124 0</inkml:trace>
  <inkml:trace contextRef="#ctx0" brushRef="#br1" timeOffset="46521.1722">16409 8282 1524 0,'0'0'68'16,"0"0"-55"-16,0 0-10 0,0 0 7 16,19-9 8-16,-19 9 7 0,23-14-4 0,-4 4-6 15,1 0-7-15,6-2-1 0,1-1-7 0,2-1 3 16,-1-1-4-16,0 3 3 0,0 0-3 0,-4 2 1 16,-2 3-2-16,-4 2 2 0,-18 5-5 0,22 0 3 15,-22 0 0-15,0 0 0 0,1 25 6 0,-9-8-4 16,-6 5 4-16,-4 4-5 0,-6 5-8 15,-4 2 39-15,-1 4-19 0,-4-2 31 0,4 0-8 16,0-2-15-16,3-3 0 0,5-3-12 0,6-5 0 16,4-4-9-16,11-18 1 0,-2 26-10 15,2-26-1-15,26 14-8 0,-7-14-6 0,12-3-5 16,0-9-12-16,14-1-19 0,-5-15-38 0,19 11-43 16,-13-22-68-16,22 16-102 0,-9-6-133 0,-12-11 28 15,11 16 389-15</inkml:trace>
  <inkml:trace contextRef="#ctx0" brushRef="#br1" timeOffset="46818.0752">17033 8143 1553 0,'-26'14'75'15,"-5"-7"-25"-15,6 7 0 0,0-5-1 16,5 5-6-16,2-2-18 0,18-12-5 0,-27 23-12 16,27-23-4-16,-12 18-2 0,12-18-4 15,0 17-1-15,0-17 2 0,0 0-2 0,27 18-12 16,-9-14 13-16,4-3 2 0,4-2 1 0,4-5 14 15,3 1-13-15,1 0-2 0,1-1 0 0,-1 2-3 16,-2 1 0-16,-3 0-3 0,-5 6-14 0,-7-1 3 16,-17-2-1-16,23 15 6 0,-23-15 29 0,3 30-34 15,-6-8 19-15,-5 2-32 0,-2 2 12 16,-6 0 3-16,-3 3 5 0,-3-3 7 0,-1 5-16 16,-1-4 11-16,2-1-3 0,-1-2 7 0,3-2 4 15,4-4 2-15,16-18-16 0,-23 25-12 16,23-25-31-16,0 0-55 0,0 0-62 0,0 0-85 15,0 0-224-15,0 0 48 0,11-44 318 0</inkml:trace>
  <inkml:trace contextRef="#ctx0" brushRef="#br1" timeOffset="46992.4542">17064 8172 1808 0,'0'0'102'0,"-23"13"-92"0,23-13-16 15,0 0 4-15,0 0-1 0,21 11 3 0,-4-12 1 16,5-1-1-16,7-2-4 0,4-5-15 16,6 3-28-16,-3-12-46 0,17 16-93 0,-24-24-179 15,18 15-179-15,-3 3 21 0,-9-9 395 0</inkml:trace>
  <inkml:trace contextRef="#ctx0" brushRef="#br1" timeOffset="47134.4466">17659 8259 1283 0,'-23'3'346'0,"23"-3"-314"0,0 0-61 15,0 0-20-15,0 0-47 0,-19-17-70 0,19 17-122 16,0 0-221-16,17-13 78 0,0 13 339 16</inkml:trace>
  <inkml:trace contextRef="#ctx0" brushRef="#br1" timeOffset="47462.2274">17928 8040 1278 0,'0'0'247'16,"-32"8"-177"-16,32-8-6 16,-30 8-2-16,30-8-4 0,-31 14-15 0,31-14-8 15,-30 21-12-15,30-21-3 0,-27 26-7 0,27-26-3 0,-16 27-4 16,16-27-2-16,-4 25-5 0,4-25 2 0,8 26-2 15,-8-26 1-15,24 20-1 0,-24-20 0 0,37 16-2 16,-15-10 2-16,2 0-1 0,3-1 0 0,0 0 2 16,-3 1 1-16,-2 0-3 0,-4 1 3 0,-18-7-4 15,27 22-11-15,-27-22 28 0,13 28-27 16,-13-28 30 0,1 29-15-16,-1-29-2 0,-9 31 1 0,-1-14-4 0,10-17 6 15,-26 30-8-15,26-30 1 0,-30 29-8 0,13-18-5 16,17-11-7-16,-29 17-11 0,29-17-22 0,-22 5-31 15,22-5-81-15,0 0-166 0,0 0-215 16,0 0 45-16,-20-30 381 0</inkml:trace>
  <inkml:trace contextRef="#ctx0" brushRef="#br1" timeOffset="47624.7626">17939 8141 1899 0,'-17'-2'90'16,"17"2"-74"-16,0 0-14 0,0 0-6 0,0 0 4 15,0 0 1-15,18-10 0 0,-18 10-1 16,26-7-4-16,-8 0-7 0,4 1-12 0,1-3-12 16,4 6-18-16,-4-6-21 0,6 10-21 0,-11-8-24 15,16 16-57-15,-34-9-140 0,33-5-191 0,-11 16 19 16,-22-11 385-16</inkml:trace>
  <inkml:trace contextRef="#ctx0" brushRef="#br1" timeOffset="47906.5493">16675 8997 1819 0,'-23'0'78'0,"23"0"-70"0,20-11-11 16,1 2 6-16,14-5-5 0,7-3 33 0,10-5-25 16,9 0 19-16,2 0-15 0,7-2-11 0,3 2-1 15,-4 2-11-15,2 3-8 0,-7 0-14 16,-1 6-7-16,-4-1-7 0,0 7-18 16,-9-4-25-16,7 16-66 0,-24-17-113 0,5 14-251 15,-8 5 13-15,-30-9 317 0</inkml:trace>
  <inkml:trace contextRef="#ctx0" brushRef="#br1" timeOffset="48109.7658">17193 8965 1315 0,'-36'6'93'0,"36"-6"-37"0,-28 22-2 0,17-4 3 16,-7-2-14-16,3 7-4 0,-4-2-14 15,3 5 1-15,-1-1-11 0,5 1 0 0,2-3-13 16,4-2-3-16,5 0-22 0,1-21-20 16,12 35-43-16,-12-35-53 0,33 24-103 0,-33-24-257 15,35 7 16-15,-2-2 260 0</inkml:trace>
  <inkml:trace contextRef="#ctx0" brushRef="#br1" timeOffset="48393.3171">17447 8963 1456 0,'-19'40'310'0,"-7"-26"-272"0,8 5-7 0,-1 0 0 15,4 2 7-15,1 0-8 0,1 1 0 0,1-2-8 16,5 1-1-16,3-3-7 0,4-1-2 0,0-17-8 16,12 25 1-16,-12-25-3 0,31 18 1 0,-9-14-3 15,1-3 0-15,6-3 0 0,3-5 0 16,1-3 0-16,2-5 0 0,-2 0 0 15,-2-4 0-15,-3 0 0 0,-5 1 0 0,-2-1 0 16,-6 1 0-16,-6-2 0 0,-1 1 0 0,-7-1 0 16,0 0 0-16,-2-1 0 0,-3 1-7 0,-1 2-26 15,-2-2 15-15,7 20-40 0,-15-32 9 0,15 32-54 16,-17-32-63-16,17 32-154 0,0 0-262 0,-4-24 67 16,4 24 320-16</inkml:trace>
  <inkml:trace contextRef="#ctx0" brushRef="#br1" timeOffset="48846.4218">18233 7872 1285 0,'0'0'308'0,"0"0"-255"0,-19-9-47 0,19 9-5 16,0 0 4-16,0 0 15 0,13 25 11 16,2-7 12-16,-2 0-7 0,9 8-3 0,2 5-15 15,8 5 2-15,4 3-10 0,1 2 5 0,-2 3-10 16,-3 4 7-16,-4 5 1 0,-5 2-17 0,-4 4 20 16,-4 1-17-16,-5 0 0 0,-7 3 10 0,-6 1-14 15,-6-1 11-15,-7 0-12 0,-3-4 12 0,-8-2-12 16,-6 0-5-16,-6-2 19 0,-3-3-30 0,-3-3 6 15,1-9-34-15,7 2-55 16,-11-25-102-16,20 12-379 0,-9-8 23 0,2-8 188 16</inkml:trace>
  <inkml:trace contextRef="#ctx0" brushRef="#br1" timeOffset="49658.9469">12401 10730 1415 0,'0'0'24'0,"-27"-2"-20"0,27 2-3 16,-33 11 10-16,12 1 4 0,-1 6 11 0,-7 8 9 15,1 5-33-15,-6 2 33 0,3 6-24 0,-5-3 22 16,5 5 18-16,-3-1-12 0,7 7 3 0,0-2-21 16,8 3 4-16,3-3-13 0,7-5 5 0,7-5-11 15,7-4 2-15,7-5-8 0,7-4 2 0,11-4-5 16,5-5 5-16,9-7-3 0,3-6 1 0,5-10 4 15,4-5-6-15,5-7 9 0,2-5-5 16,-2-4 6-16,-1-4-6 0,-7-5 4 0,-3-4-7 16,-7 0 9-16,-4-1-5 0,-10 0 9 0,-6 3-8 15,-7 1 5-15,-5-2-10 0,-6 0-8 16,-8 0 22-16,-4 4-22 0,-5 0 23 0,-7 7-8 16,-4 3-8-16,-5 4 7 0,-2 3-6 0,-2 5 4 15,-1 5-2-15,-1 5 3 0,0 5 4 16,-1 4 6-16,2 8 4 0,-1 4 0 0,4 7 3 15,-2 4-6-15,3 5-2 0,5 2-5 0,2 4-15 16,7-1 16-16,5 0-19 0,9-2 17 0,6-4-5 16,6-3-6-16,7-1-1 0,9-5-6 0,6-3 0 15,9-2-8-15,5-7-6 0,6-1-17 0,2-7-36 16,11 10-65-16,-18-23-138 0,15 15-312 0,-3-2 41 16,-4-5 282-16</inkml:trace>
  <inkml:trace contextRef="#ctx0" brushRef="#br1" timeOffset="49846.4739">13215 10925 1470 0,'0'0'315'0,"-23"16"-287"0,23-16-27 0,0 0-5 15,0 0 0-15,20-16 5 0,-20 16-2 0,34-18 3 16,-11 6-7-16,4 3-11 0,-1-6-23 0,7 9-28 15,-11-13-37-15,12 21-76 0,-22-20-69 16,18 17-202-16,-9 7-15 0,-21-6 236 0</inkml:trace>
  <inkml:trace contextRef="#ctx0" brushRef="#br1" timeOffset="50002.7047">13181 11185 1733 0,'0'0'131'0,"-23"21"-115"15,23-21-13-15,0 0 1 0,0 0 1 0,33 2 4 16,-10-9-2-16,5-6-3 0,7-4-7 16,9-8-9-16,5-7-25 0,9 6-39 0,-6-17-71 15,25 26-233-15,-15-12-201 0,0 3 23 16,4 9 441-16</inkml:trace>
  <inkml:trace contextRef="#ctx0" brushRef="#br1" timeOffset="64026.2224">14660 10326 635 0,'0'0'72'0,"22"-21"52"15,-22 21 142-15,11-18-138 0,-11 18-17 0,0 0-15 16,10-17-21-16,-10 17-10 0,0 0-10 0,-9-19-13 16,9 19-10-16,0 0-8 0,-19-11-7 0,19 11-6 15,-26-3-3-15,8 8-2 0,-3 4 1 0,-3 4-2 16,-5 7 6-16,-3 7-1 0,-1 7 11 0,-6 6-4 15,2 9 11-15,-5 2-10 0,2 6 6 0,1 2-17 16,3 2 6-16,4-1-3 0,5 1-20 16,4-3 19-16,5-5-20 0,5-3 10 0,5-8 6 15,10-5-9-15,2-3 6 0,9-6-6 0,2-1 4 16,6-6-4-16,5-5 5 0,3-5-3 0,5-9 2 16,2-4 1-16,5-4-2 0,1-10 1 0,3-2 0 15,-4-6 2-15,1-4-2 0,-7-1 3 0,-2-1-4 16,-6 0 5-16,-8-2-6 0,-4 3 5 0,-8 3-7 15,-6 1 5-15,-7 2-7 0,-6 3-7 0,-6 2 26 16,-8 2-30-16,-7 4 29 0,-2 6-17 0,-5 5 2 16,-3 3 0-16,-3 3-2 0,2 3-6 0,3 3-19 15,3 3 26-15,6-1-30 0,7 1 20 16,2-6-33-16,23-8-52 0,-18 11-68 0,35 5-157 16,-17-16-198-16,29-3 16 0,4 4 367 0</inkml:trace>
  <inkml:trace contextRef="#ctx0" brushRef="#br1" timeOffset="66125.5501">15535 10335 484 0,'-24'-12'340'0,"3"5"-265"0,21 7-14 15,-42-10 20-15,20 10 11 0,-11-7 10 0,8 11-15 16,-9-9-9-16,6 11-11 0,-7-6-8 0,7 7-5 16,-6-3-9-16,7 5-5 0,-1-3-6 0,5 5-4 15,0-3-10-15,6 1-2 0,17-9-10 0,-28 20 0 16,28-20-5-16,-16 23 2 0,16-23-5 0,-5 30 5 16,7-12-6-16,2 1 5 0,3 1-5 15,3-3 3-15,-10-17-2 0,28 27 1 16,-8-18 0-16,3-4 1 0,3-4 0 0,6-3 2 15,2-6 3-15,3-1 0 0,-2-6 4 0,1-3-4 16,2-3 5-16,-2 0-4 0,1-2 3 0,-2 0-6 16,-2 0 3-16,0 0-4 0,-3 1 5 0,-2 1-5 15,-3 2 3-15,-5 2-7 0,-3 4 2 0,-17 13-2 16,23-17 1-16,-23 17 0 0,0 0 4 16,0 0 2-16,0 0-2 0,-7 26 3 0,-3 1-8 15,-8 12 5-15,-5 10-7 0,-7 11 8 0,-6 4-11 16,0 3 12-16,-5 5-11 0,0-1-5 15,4-2 17-15,0-2-16 0,6-7 17 0,5-8-2 16,7-7-8-16,4-9 3 0,8-4-13 0,4-7-4 16,8-3-18-16,-5-22-13 0,31 18-36 0,-12-34-64 15,28 14-214-15,-10-26-204 0,12-7 26 16,3 3 380-16</inkml:trace>
  <inkml:trace contextRef="#ctx0" brushRef="#br1" timeOffset="67187.4714">16147 10089 1093 0,'-19'-10'84'0,"19"10"-47"0,-17-4 4 0,17 4 11 15,-18-1 9-15,18 1 2 0,-22 1-9 16,22-1-13-16,-24 5-6 0,24-5-7 0,-26 13 0 16,26-13-1-16,-26 20 3 0,26-20-4 0,-24 29-1 15,24-29-4-15,-23 35-14 0,12-17 28 0,3 4-32 16,1 0 26-16,3-1-18 0,1-3-7 0,4-1 0 16,-1-17-4-16,13 28 2 0,-13-28-1 0,24 21 3 15,-24-21-2-15,33 9 3 0,-13-9 1 16,2-2 2-16,1-5 2 0,3-3-2 15,-2-3 1-15,2-4-5 0,-1-4 3 0,2-2-4 16,-1-2 4-16,-3 0 6 0,-3-2-26 0,-3 3 23 16,-4 0-24-16,-4 3 15 0,-4 2 9 0,-5 19-1 15,-1-28 2-15,1 28-3 0,-17-17-3 0,17 17-5 16,-34-5-1-16,12 6-4 0,-1 6-3 0,-3 4-2 16,3 5-6-16,-1 1-2 0,4 5-10 15,0-2-6-15,6 6-12 0,14-26-75 0,-12 48-90 16,-1-29-320-16,18 0-14 0,4 0 165 0</inkml:trace>
  <inkml:trace contextRef="#ctx0" brushRef="#br1" timeOffset="67578.1337">16430 11229 2005 0,'-30'8'42'0,"30"-8"-42"0,-19 2-8 0,19-2-19 15,0 0-3-15,0 0 6 0,-18-18-1 16,18 18-20-16,0 0-52 0,-36-27-112 0,36 27-361 15,0 0-8-15,-9-25 145 0</inkml:trace>
  <inkml:trace contextRef="#ctx0" brushRef="#br2" timeOffset="166275.1228">1735 14052 647 0,'0'0'118'15,"11"-22"-12"-15,-11 22 2 0,10-21-19 16,-10 21-1-16,3-19 11 0,-3 19-20 0,0 0 9 16,-12-27-30-16,12 27-15 0,-17-12-31 0,17 12 12 15,-30-7-23-15,9 9 11 0,-3 1 16 0,1 3-37 16,-5 2 38-16,2 3-28 0,-4 3 16 0,2 3 9 15,-1-1-6-15,4 3 2 0,2-5-7 0,4 1-5 16,19-15-4-16,-27 27-1 0,27-27-5 16,-15 29 5-16,15-29-5 0,-4 27 1 0,4-27-3 15,6 28 3-15,-6-28-4 0,14 26 6 0,-14-26-5 16,23 20 3-16,-23-20-2 0,36 12 0 0,-14-11 2 16,3-3 0-16,2-3 1 0,-2-5-1 0,1-4 3 15,1-3-1-15,-2-3 4 0,1-3-4 16,-2 0 5-16,-2 0-6 0,-1-1 5 15,-3 1-7-15,-2 2 3 0,-3-1-8 0,-1 2 6 16,-2 3-2-16,-10 17-11 0,12-22 27 0,-12 22-31 16,0 0 32-16,6-17-17 0,-6 17 3 0,0 0-2 15,0 0-1-15,0 0-1 0,0 0-14 0,-1 30 35 16,1-5-31-16,1 10 26 0,-2 10-9 0,1 5-12 16,-2 4 13-16,-2 5-12 0,0 3 11 0,-1 4-13 15,3 1 14-15,-2 1-1 0,2-3-16 16,-2-6 22-16,1-4-22 0,-2-9 8 0,0-5 9 15,0-5-4-15,-1-3 13 0,-1-4-2 0,-2-1 11 16,-2-7-7-16,-2-4 0 0,13-17-8 16,-34 20-2-16,13-20-10 0,-2-4-7 0,-1-4-5 15,-4-8-15-15,0-4-2 0,-3-7-19 0,6 1-24 16,-8-11-30-16,15 14-64 0,-18-26-114 0,11 9-254 16,10 5 51-16,-7-15 394 0</inkml:trace>
  <inkml:trace contextRef="#ctx0" brushRef="#br2" timeOffset="166728.2929">1864 13492 1432 0,'-47'-4'16'16,"-2"-1"7"-16,2 6 4 0,-3 2 6 0,7 7 5 16,-4-1-6-16,8 11 1 0,-5-1-13 15,4 11 5-15,0 6-15 0,1 7 11 0,0 5-11 16,4 5 6-16,2 5-8 0,5 7-6 16,4 5 19-16,2 7-16 0,1 4 14 0,4 7 1 0,5 2-19 15,4 3 17-15,8 1-9 0,7-2-13 16,5-5 11-16,7-3-13 0,9-10 5 0,9-9 8 15,8-11-10-15,7-11 6 0,7-14-9 0,7-11 8 16,6-12-4-16,5-11 3 0,5-14 2 16,7-10-3-16,1-15 7 0,0-12-10 0,-1-5 13 15,-4-7-9-15,-4-5 1 0,-4 3 20 0,-13-2-17 16,-6 3 14-16,-16 2-7 0,-11 6-14 0,-12 3 11 16,-9 3-11-16,-11 3 9 0,-8 3-10 0,-8 0 9 15,-6 1-11-15,-6 3-11 0,-7 0 17 0,-5 4-25 16,-6 4 16-16,-4 4-14 0,-4 2-12 15,1 8-4-15,1 0-8 0,7 11 3 0,-2-3-9 16,13 13-4-16,-2-7-14 0,19 14-40 0,-6-16-98 16,24 11-306-16,0 0 8 0,0 0 328 15</inkml:trace>
  <inkml:trace contextRef="#ctx0" brushRef="#br2" timeOffset="167181.4268">2979 13821 993 0,'14'-35'153'0,"-5"-7"-69"0,11 9-20 16,-6-6-1-16,8 9-6 0,-7-2 2 0,3 12-23 16,-18 20-9-16,17-18-5 0,-17 18 3 0,0 0 6 15,0 0 1-15,0 36-2 0,-2-7-12 16,1 10 0-16,-6 7-7 0,1 6 11 0,-3 6-14 16,3 1-1-16,-3 1 18 0,3 2-21 0,1-6 21 15,3-2-10-15,2-7-14 0,2-6 5 0,4-6-7 16,3-3 9-16,2-8-4 0,0-5 4 15,-11-19-1-15,25 22 1 0,-25-22 1 0,30 4 6 16,-30-4 4-16,33-14 3 0,-16-1-2 0,3-6-4 16,2-7 1-16,1-6-14 0,0-4 6 15,1-6-10-15,-1 0 5 0,2-5-7 0,-3 2-6 16,-2 0 16-16,0 0-23 0,-3 1 12 0,2 0-15 16,-3 0-18-16,3 8-6 0,-4 2-14 0,4 9-5 15,-6-3-29-15,10 19-41 0,-17-15-85 0,23 23-183 16,-11 2-131-16,-18 1 143 0,40 7 388 0</inkml:trace>
  <inkml:trace contextRef="#ctx0" brushRef="#br2" timeOffset="167400.1766">3894 13775 1751 0,'0'0'58'0,"0"0"-40"0,0 0-12 16,0 0-6-16,0 0 6 0,18-8 1 0,-18 8 1 16,0 0-3-16,22-10-4 0,-5 4 0 0,4-3-6 15,8-1-8-15,0-2-14 0,7 4-16 16,-4-7-22-16,8 12-35 0,-11-15-54 0,19 22-126 16,-10-8-271-16,-6-5 45 0,8 15 390 0</inkml:trace>
  <inkml:trace contextRef="#ctx0" brushRef="#br2" timeOffset="167572.3472">3912 14159 1643 0,'-27'-1'68'16,"27"1"-50"-16,0 0 2 0,18-14 0 0,-18 14 7 15,33-28 0-15,-11 6-7 0,5-1-10 16,3-1 0-16,7-3-13 0,2 3-26 0,-3-3 3 15,7 9-80-15,-15-11-54 0,19 24-178 0,-15-10-257 16,-3 0 76-16,9 15 433 0</inkml:trace>
  <inkml:trace contextRef="#ctx0" brushRef="#br2" timeOffset="168014.3731">4704 13691 1328 0,'11'-23'114'0,"17"11"-23"0,-3-12-8 0,14 7-13 15,-5-6-6-15,7 6-18 0,-3-1-9 0,0 6-9 16,-5-1-4-16,0 5-9 0,-7 2-3 0,-1 3-7 15,-6 3-1-15,-19 0-1 0,26 6-3 16,-26-6 4-16,0 0-1 0,18 24 4 0,-18-24-4 16,0 34 4-16,-5-11-6 0,-5 3 4 0,-3 3-6 15,-5 4 6-15,-5 1-1 0,-2 0 6 0,-2 1-3 16,-1-2 4-16,-1-1-9 0,3-2 6 0,-1-2-5 16,5-5-8-16,4-2 20 0,2-4-22 0,16-17 21 15,-21 23-13-15,21-23 0 0,0 0-3 16,0 0 1-16,0 0 1 0,0 0-4 15,26 15 3-15,-8-16 2 0,6-6-4 0,7-4 4 16,4-3-6-16,8-3-19 0,0-3 10 0,10 1-27 16,-1-5 23-16,5 0-12 0,-1-3-2 0,1 3-8 15,-2-8-30-15,8 12-18 0,-7-13-20 0,12 16-64 16,-20-20-73-16,16 9-171 0,-10 6-74 0,-18-13 271 16</inkml:trace>
  <inkml:trace contextRef="#ctx0" brushRef="#br2" timeOffset="168234.2693">5803 13526 719 0,'-29'8'215'0,"7"17"-27"16,-13-14-18-16,15 18-25 0,-14-12-31 16,17 12-16-16,-6-11-22 0,11 8-13 0,-1-8-15 15,6 4-5-15,1-5-9 0,6 0 2 0,0-17-8 16,10 26-4-16,-10-26-4 0,23 22-4 16,-23-22-6-16,33 15-10 0,-12-12 0 0,3-2 0 15,5-2 0-15,4-4 0 0,4-3 0 0,0-4 0 16,3-4 0-16,1-3 0 0,4-2 0 0,1-4-29 15,5-2-3-15,-1-2-11 0,0 5-16 0,-9-5-15 16,1 12-38-16,-17-17-54 0,14 23-86 0,-27-13-175 16,2 0-93-16,5 12 188 0</inkml:trace>
  <inkml:trace contextRef="#ctx0" brushRef="#br2" timeOffset="168374.9858">6088 13446 1471 0,'-49'7'175'15,"22"16"-79"-15,-8-4-45 0,8 7-7 0,-1 0-12 16,4 6 1-16,0 2-12 0,2 3 4 15,1 1-16-15,4-3 2 0,4 0-10 0,0-3 1 16,7-3-6-16,3-2 4 0,5-3-7 16,4-3-8-16,6-2-23 0,-12-19-18 0,37 27-36 15,-37-27-88-15,60-1-257 0,-25-4-162 0,2-10 59 16,16 9 538-16</inkml:trace>
  <inkml:trace contextRef="#ctx0" brushRef="#br2" timeOffset="168679.376">6394 13570 1697 0,'-17'31'138'0,"-19"-4"-90"0,5 6-7 0,2-2-11 15,3 3 1-15,1-2-13 0,3-1 3 0,3-1-10 16,5-3 1-16,7-3-12 0,4-3 0 0,3-21 0 16,8 30 0-16,-8-30 0 0,22 19-3 0,-22-19-1 15,34 10-7-15,-15-11 10 0,3-4 14 16,2-6-11-16,3-3 2 0,2-6-4 0,2-3 0 15,-2-2 0-15,-4-3 0 0,-1-1 0 0,-5-1 0 16,0 0 0-16,-1-1 0 0,-3 1 0 0,-1 1 0 16,-2 0 0-16,-2 1 0 0,-2 3 0 15,-3 2 0-15,0 4-17 0,-5 2-6 0,0 17-2 16,-5-21-1-16,5 21-1 0,0 0-7 0,0 0-10 16,-26 4-19-16,26-4-36 0,-15 17-65 15,21 9-152-15,-16-9-236 0,10-17 25 0,4 38 398 16</inkml:trace>
  <inkml:trace contextRef="#ctx0" brushRef="#br2" timeOffset="168851.1732">6978 13873 1506 0,'-26'50'313'15,"-3"-19"-221"-15,4 3-51 0,0-5-4 0,3-3-20 16,2-4-9-16,3-1-9 0,17-21-13 0,-22 27-10 15,22-27-22-15,-8 18-20 0,8-18-43 0,0 0-82 16,16 22-224-16,-16-22-162 0,0 0 33 0,29 15 518 16</inkml:trace>
  <inkml:trace contextRef="#ctx0" brushRef="#br2" timeOffset="169351.198">7332 13383 1718 0,'0'0'41'16,"18"0"-29"-16,0-3-5 0,5-1 1 0,3-1 4 15,2-2 0-15,0 3-1 0,-3-3 1 16,3 5 1-16,0-1 2 0,1 3-1 0,1 1-1 16,0 1-2-16,-1 4-4 0,-2-2-2 0,-3 6-4 15,-2-2 2-15,-4 2 0 0,-18-10 1 16,28 20-3-16,-28-20 4 0,16 26-6 0,-16-26 7 15,-1 30-2-15,-6-11 0 0,-4 2 0 0,-6 6 6 16,-8-1-1-16,-4 3 8 0,-6 2-5 0,-4 1 4 16,-3 2-6-16,-1-1 6 0,-1-1-4 0,4 1-12 15,2-2 0-15,9 0 0 0,5-6 0 0,8-2 0 16,4-4 0-16,12-19 0 0,-5 31 0 0,5-31 0 16,13 21 0-16,-13-21 0 15,34 14 0-15,-9-12 0 0,10-3 0 0,1-5 0 16,8-1-41-16,2-5 13 0,7 2-36 0,-5-5 11 15,5 3-16-15,-9-7-17 0,7 10-20 0,-17-16-86 16,18 21-141-16,-13-8-224 0,-8-6 71 0,11 17 455 16</inkml:trace>
  <inkml:trace contextRef="#ctx0" brushRef="#br2" timeOffset="169554.3538">7436 13678 1844 0,'-19'4'47'0,"19"-4"-33"0,0 0-13 15,0 0-3-15,0 0 1 0,0 0 3 0,32 1 3 16,-13-4-1-16,5-3 1 0,8-1-3 0,7-1 0 16,5-2-5-16,7-1-8 0,-3-2-18 0,8 3-21 15,-7-6-38-15,9 18-56 0,-18-21-91 0,25 17-241 16,-10 4-67-16,-7-10 200 0</inkml:trace>
  <inkml:trace contextRef="#ctx0" brushRef="#br2" timeOffset="169819.982">8312 13632 1554 0,'0'0'41'0,"0"0"-18"15,18-19 9-15,0 13 1 0,3-5 3 0,5 2-11 16,2-3-6-16,3 0-7 0,6 0-4 0,2 1-5 16,1 1-3-16,-1 3-9 0,-3 1-6 15,-3 0-15-15,-3 6-18 0,-6-7-29 16,5 15-59-16,-29-8-101 0,31-7-311 0,-31 7 34 15,0 0 343-15</inkml:trace>
  <inkml:trace contextRef="#ctx0" brushRef="#br2" timeOffset="169976.2293">8290 13902 1737 0,'-30'1'99'15,"30"-1"-75"-15,0 0-18 0,0 0-12 0,0 0 3 16,30-21 3-16,-7 7 1 0,5-3-5 0,9-1-12 15,2-9-30-15,15 9-56 0,-10-21-135 16,19 14-352-16,-4 2 3 0,-5-5 309 0</inkml:trace>
  <inkml:trace contextRef="#ctx0" brushRef="#br2" timeOffset="170382.4729">8950 13399 1571 0,'16'-21'78'15,"19"4"-23"-15,2-5-23 0,8 5 27 0,0-2-31 16,1 6 14-16,-2-1-19 0,-3 5-11 16,-8 4-5-16,-4 3-1 0,-8 3-3 0,-21-1-1 15,23 9-2-15,-23-9 2 0,7 20-1 0,-9-3-13 16,-5 2 27-16,-4 5-25 0,-8 4 23 0,-4 3-8 16,-5 2 0-16,-4 1 8 0,-6 1-3 15,1 1 7-15,-2 1-11 0,4-1 8 0,4-1-12 16,4-5 7-16,5-3-5 0,6-4-2 15,5-4-2-15,5-2 2 0,6-17-6 0,0 29 2 16,0-29-7-16,15 22-3 0,-15-22-6 0,31 10 0 16,-4-9-7-16,5-8-8 0,9-1-19 0,2-11-32 15,16 9-63-15,-15-25-125 0,19 13-307 0,-2 2 17 16,-9-9 364-16</inkml:trace>
  <inkml:trace contextRef="#ctx0" brushRef="#br2" timeOffset="170710.658">9576 13348 1245 0,'-5'29'384'0,"5"-29"-345"0,0 0-12 16,0 0 4-16,28 5 15 0,-28-5 6 15,35-5-2-15,-17-2-6 0,5 1-8 0,3-5-11 16,2 2-4-16,0-2-19 0,1 2 9 0,-6 0-13 15,-1 1 21-15,-5 3-13 0,-17 5 5 0,22-4-11 16,-22 4 0-16,0 0 0 0,0 0-2 0,0 0 2 16,0 0 2-16,7 24-2 0,-7-24 0 15,-8 37 0-15,-1-17 0 0,-4 7 0 16,-2 1 0-16,-2 3 0 0,-2 2 0 0,-1 1 0 16,-3 0 0-16,1-1 0 0,0-1 0 0,4-1 0 15,1-2-1-15,5-1-20 0,2-5-7 0,5 1-16 16,0-7-9-16,9 5-27 0,-4-22-37 0,19 34-169 15,-19-34-325-15,30 12 45 0,-4-6 327 0</inkml:trace>
  <inkml:trace contextRef="#ctx0" brushRef="#br2" timeOffset="170866.8785">10058 13634 1813 0,'0'0'109'0,"0"0"-69"16,-24-3-19-16,24 3-12 0,0 0-4 0,0 0-7 15,-11-21-7-15,11 21-17 0,5-25-24 0,-5 25-24 16,19-34-37-16,9 26-63 0,-18-24-137 16,18 13-273-16,4 3 48 0,-8-12 417 0</inkml:trace>
  <inkml:trace contextRef="#ctx0" brushRef="#br2" timeOffset="171085.6204">10597 13278 1407 0,'-17'26'345'0,"-6"-21"-262"15,2 7-41-15,-3 0 15 0,1 0-19 16,-4 4-3-16,2 0-15 0,0 0-9 0,5-1-2 16,1 1-9-16,19-16 0 0,-23 31 0 0,17-14 0 15,5 2 0-15,2-3 0 0,6 3 0 0,4-1 0 16,6-1 0-16,5-2 0 0,9-1 0 0,5-5 0 16,5-4 0-16,7-4 0 0,4-3 0 0,3-4-2 15,2-1-15-15,0-4-9 0,0-1-10 16,-6-4-12-16,-1 4-14 0,-11-10-28 0,6 12-45 15,-20-21-122-15,14 10-340 0,-10 1 43 0,-10-8 332 16</inkml:trace>
  <inkml:trace contextRef="#ctx0" brushRef="#br2" timeOffset="171257.5107">10821 13387 1538 0,'-49'22'242'15,"11"17"-149"-15,-2-5-44 0,8 4-6 0,1-3-18 16,7 0-2-16,3-4-9 0,8-2 0 0,4-5-9 15,9-2-4-15,4-3-4 0,3-2-5 0,5 0-15 16,-12-17-14-16,33 23-24 0,-15-20-33 0,15 12-93 16,-33-15-219-16,45-6-196 0,-12 10 17 0,-4-15 545 15</inkml:trace>
  <inkml:trace contextRef="#ctx0" brushRef="#br2" timeOffset="171413.7557">11056 13747 1879 0,'0'0'51'15,"-22"31"-39"-15,18-14-7 0,4-17-5 0,1 32 2 16,-1-32-10-16,3 29-8 0,-1-11-35 0,-2-18-45 16,15 30-107-16,-15-30-313 0,0 0-70 0,11 22 114 15</inkml:trace>
  <inkml:trace contextRef="#ctx0" brushRef="#br2" timeOffset="171867.3459">12391 13116 1600 0,'22'-5'153'0,"-22"5"-98"16,0 0-29-16,0 0-12 0,0 0-7 0,-21 7-5 16,21-7-4-16,-27 31-2 0,9-5 5 15,-3 7-3-15,-1 3 8 0,-1 5 9 0,0 2-28 16,0 2 21-16,2 1-20 0,3-1 6 15,4 2 13-15,2 0-11 0,2-2 6 0,4-1-20 16,0-7 2-16,4-1-15 0,2-10-11 0,6 3-21 16,-3-11-8-16,10 7-40 0,-13-25-76 0,25 21-103 15,-25-21-242-15,19 3 60 0,2 7 453 0</inkml:trace>
  <inkml:trace contextRef="#ctx0" brushRef="#br2" timeOffset="172086.4683">12056 13065 1518 0,'-19'16'306'0,"-3"-14"-237"0,22-2-30 15,-19 6-16-15,19-6-12 16,0 0-8-16,0 0-3 0,0 0-1 0,25 4 1 16,-4-2 0-16,8-2 0 0,5-1-5 0,4-3-8 15,6 3-9-15,1-3-6 0,4 6-1 0,2-1 3 16,4 4-1-16,-3 1 0 0,3 5-10 0,-7-3-9 15,1 11-25-15,-12-9-36 0,12 19-98 0,-29-14-201 16,7 5-106-16,-1 10 106 0,-26-30 406 16</inkml:trace>
  <inkml:trace contextRef="#ctx0" brushRef="#br2" timeOffset="172268.7584">11890 13770 1862 0,'-34'16'50'16,"13"-7"-29"-16,21-9-13 0,0 0-4 15,0 0-5-15,0 0 0 0,17 4 2 0,6-7 1 16,8-5 2-16,11-4-5 0,12-5 3 0,9-4-7 16,11 0-2-16,1-4-18 0,9 4-23 0,-6-8-42 15,10 11-3-15,-10-10-12 0,9 14-10 0,-10-12-19 16,12 16-82-16,-18-4-208 0,2-11-54 16,11 18 268-16</inkml:trace>
  <inkml:trace contextRef="#ctx0" brushRef="#br2" timeOffset="172472.1715">13180 13440 1575 0,'0'0'198'16,"0"0"-177"-16,24-17-16 0,-2 1 1 15,6-1-3-15,4-1 4 0,1 2-10 0,-3 2-16 16,-3-1 17-16,1 4-44 0,-7-2 16 15,3 9-43-15,-24 4-29 0,40-9-45 0,-40 9-71 16,30-14-155-16,-13 22-120 0,-17-8 185 0</inkml:trace>
  <inkml:trace contextRef="#ctx0" brushRef="#br2" timeOffset="172628.4086">12949 13696 1795 0,'-27'12'61'0,"27"-12"-40"0,0 0-14 15,0 0-4-15,0 0-3 0,20 10 0 0,2-16 1 16,4-4-3-16,11-3 1 0,8-5-10 0,8-2-12 16,3-5-32-16,12 7-41 0,-10-15-67 15,19 25-118-15,-17-14-276 0,4-2 29 16,9 12 358-16</inkml:trace>
  <inkml:trace contextRef="#ctx0" brushRef="#br2" timeOffset="173076.6316">14155 12582 1442 0,'0'0'60'0,"0"0"-37"15,0 0-3-15,0 0 5 0,0 0 0 0,0 0 1 16,0 0 1-16,0 0 0 0,-18 26 3 0,15-2 5 16,-6 2 14-16,5 7-26 0,-4 0 25 0,4 5-33 15,1 0 1-15,0 2 7 0,3 0-13 16,3 1 10-16,-2 0-11 0,4 0 4 0,-3-2-10 15,4-4 4-15,0-2-6 0,2-4 4 0,2-4-5 16,0-3 3-16,1-4-4 0,-11-18 3 0,26 23-1 16,-26-23 5-16,31 10 3 0,-14-12 0 0,0-5 3 15,4-4-4-15,0-5 2 0,3-6-5 0,-1-6-4 16,0-6-1-16,2-2 0 0,-2-4 0 16,0-1 0-16,0-2 0 0,-2 2 0 15,-4-2 0-15,-3 1 0 0,0-1-13 0,-2 1-24 16,-3-2 5-16,2 5-30 0,-6 1 8 0,7 12-31 15,-10-2-18-15,-2 28-57 0,9-27-117 0,-9 27-247 16,0 0 3-16,0 0 343 0</inkml:trace>
  <inkml:trace contextRef="#ctx0" brushRef="#br2" timeOffset="173453.5946">14051 13464 1379 0,'-14'-17'391'0,"14"17"-349"0,0 0-35 15,0 0-4-15,26-1 4 0,-5 0 4 0,5-5 6 16,5-1-4-16,5-1-1 0,4-2-5 0,8-1-3 16,3 2-4-16,2-1 1 0,3-1 0 0,0 4-3 15,-2-2-7-15,1 3-9 0,-7-2-19 0,3 6-16 16,-8-8-15-16,9 16-88 0,-20-21-127 15,7 15-291-15,-4 6 45 0,-12-9 364 0</inkml:trace>
  <inkml:trace contextRef="#ctx0" brushRef="#br2" timeOffset="173859.8477">14127 13695 1474 0,'0'0'144'15,"0"0"-110"-15,0 0-22 0,0 0 4 0,27-9 13 16,-10 1 13-16,8 3 1 0,0-6-1 0,8 4-8 16,1-4-9-16,5 3-7 15,0 0-6-15,0 1-6 0,-3 4-4 0,-1-1-1 16,-7 1 0-16,-2 5 1 0,-5 0 0 0,-4 2-1 15,-17-4 0-15,23 11 1 0,-23-11-2 0,0 0 2 16,10 21 0-16,-10-21 2 0,-10 26-2 0,10-26 1 16,-29 35-4-16,6-13 4 0,-5 2-1 0,-5 1 9 15,-4 3-3-15,1 2 8 0,-3 0-4 16,1 1-8-16,3-1 19 0,6 0-23 0,3-3 13 16,5 1-13-16,3-7 0 0,4 0 0 0,6-4 0 15,8-17 0-15,-2 25 0 0,2-25 0 0,17 17 0 16,0-11 0-16,6-1 0 0,6-4 0 0,7-4 0 15,2-3-13-15,6-4-9 0,0-3-13 16,2 3-8-16,-4-7-16 0,4 9-40 0,-12-12-19 16,8 18-52-16,-23-24-108 0,3 14-265 15,2 5 46-15,-13-10 328 0</inkml:trace>
  <inkml:trace contextRef="#ctx0" brushRef="#br2" timeOffset="174172.3748">14107 13882 1589 0,'-42'0'176'0,"42"0"-112"0,0 0-37 0,0 0-10 16,0 0 3-16,0 0 4 0,27-7 6 0,-5 3-4 15,5-3-7-15,6-2-10 0,7 0-3 0,4-2-6 16,4 0-2-16,3 2-9 0,0-1-15 0,2 0-21 16,0 7-34-16,-9-14-63 0,20 25-206 0,-20-15-259 15,4 2 44-15,-2 8 394 16</inkml:trace>
  <inkml:trace contextRef="#ctx0" brushRef="#br2" timeOffset="174531.83">15465 13613 1383 0,'3'-21'334'15,"-3"21"-256"-15,0 0-44 0,0 0-8 0,0 0-6 16,0 19-4-16,0-19-6 0,-8 31-3 0,1-12-8 16,-3 0 3-16,-1 2-11 15,-2-2-3-15,1 3-18 0,-3-5-9 0,6 4-20 16,9-21-15-16,-14 32-33 0,14-32-47 0,5 23-86 16,-5-23-242-16,0 0 8 0,33 22 246 0</inkml:trace>
  <inkml:trace contextRef="#ctx0" brushRef="#br2" timeOffset="174891.1305">16613 12968 1530 0,'-25'-22'136'0,"25"22"-59"16,0 0-24-16,0 0-17 0,0 0-14 0,0 0-8 15,-4 17-9-15,4-17 2 0,-2 37 2 16,0-10 7-16,0 2-1 0,1 2 2 0,-2 1-9 15,1 3 5-15,-1 3-11 0,0 1 6 16,-3 0 2-16,0 3-24 0,-2-4 21 0,1 1-26 16,2-4 6-16,0-2-4 0,5-3-17 0,-1-7-9 15,7 2-24-15,-6-25-44 0,17 34-53 0,-17-34-68 16,22 4-276-16,-22-4 10 0,24 0 234 0</inkml:trace>
  <inkml:trace contextRef="#ctx0" brushRef="#br2" timeOffset="175125.5209">16287 12868 1749 0,'-43'0'121'0,"25"5"-68"0,18-5-30 16,-17 4-13-16,17-4-5 0,0 0-1 0,20 3 6 15,-3-2 2-15,10-2 4 0,8-3-2 0,10-4-2 16,10-2-6-16,8-2 0 0,0 1-7 0,4 3-4 15,-6 0-8-15,0 5-4 0,-5 1-4 0,-2 5-3 16,-6 1-14-16,-4 6 0 0,-9 0-9 0,-1 9-23 16,-15-6-20-16,6 17-105 0,-25-30-153 15,-8 38-203-15,1-2 41 0,-21-15 438 0</inkml:trace>
  <inkml:trace contextRef="#ctx0" brushRef="#br2" timeOffset="175313.0203">16121 13521 1424 0,'-5'29'437'0,"5"-29"-400"0,0 0-28 16,28 8 1-16,0-7 0 0,11-5 6 0,7-1 5 15,7-6-1-15,8-1-5 0,10-5-3 0,8-1-8 16,5-3-3-16,2 1-2 0,-1 1-12 16,-1-4-25-16,-4 8-13 0,-8-6-24 0,-1 8-3 0,-12-8-12 15,7 10-3-15,-15-10-21 0,15 18-149 0,-16-8-257 16,-5-2 23-16,3 9 315 15</inkml:trace>
  <inkml:trace contextRef="#ctx0" brushRef="#br2" timeOffset="175469.2732">17385 13238 1315 0,'-19'-21'433'0,"19"21"-387"0,0 0-32 0,0 0-2 15,0 0 6-15,30 4 5 0,-13-7 2 16,7 1-7-16,2-3-6 0,7-1-8 0,0 1-16 15,0-3-19-15,-2 7-19 0,-6-5-18 0,1 10-20 16,-26-4-36-16,38 10-104 0,-38-10-329 0,0 0 43 16,23 25 267-16</inkml:trace>
  <inkml:trace contextRef="#ctx0" brushRef="#br2" timeOffset="175656.7844">17039 13584 1979 0,'-22'7'61'16,"22"-7"-54"-16,0 0-7 0,0 0 0 0,0 0 0 16,36-25 0-16,-5 10 0 0,7-3 0 0,9-4 0 15,5-5-16-15,10 3-21 0,-3-5-42 16,9 11-48-16,-18-15-61 0,19 26-140 0,-14-12-256 16,-2 0 59-16,12 14 363 0</inkml:trace>
  <inkml:trace contextRef="#ctx0" brushRef="#br2" timeOffset="176281.8212">18336 12484 1665 0,'0'0'80'0,"0"0"-52"0,0 0-13 0,4-21 5 15,-4 21 6-15,27-17 5 0,-9 7-7 0,2-2-4 16,1 0-10-16,4-3-3 0,-1 1-4 0,3-1 1 16,0 1-3-16,-1 2 4 0,0 1-4 0,-1 1 0 15,-3 4-1-15,-2 0 2 0,-3 4-3 0,-17 2 2 16,21 1 0-16,-21-1 0 0,0 0 3 16,4 20 1-16,-4-20 4 0,-7 34-4 15,-1-10 2-15,-7 4-5 0,-3 1 6 0,-7 1-1 16,-3 2 6-16,0 1-7 0,-1-1 6 0,0 1-6 15,2-3 4-15,3 0-2 0,3-1-9 0,3-3 2 16,5-3-1-16,4-6 0 0,9-17 0 0,-2 23 0 16,2-23 0-16,18 14 0 0,1-13 0 0,9-1 0 15,6-6-4-15,10-5-20 0,4-6-19 16,10 2-15-16,-2-13-27 0,13 15-87 0,-19-25-182 16,13 16-231-16,1 4 25 0,-7-11 399 0</inkml:trace>
  <inkml:trace contextRef="#ctx0" brushRef="#br2" timeOffset="176500.5662">19148 12390 1550 0,'-41'23'261'0,"-1"-7"-204"0,4 2-19 16,3 0-10-16,3 3 2 0,7-2-6 0,2 0-3 16,4 1-9-16,5-2-2 0,3-1-7 0,11-17 0 15,-1 31-3-15,1-31 2 0,23 28-1 0,0-16 2 16,7-2-3-16,9-3 2 0,7-5-3 0,7 0-1 15,6-7-9-15,0-4-16 0,5 0-18 16,-1-7-7-16,6 4-9 0,-7-8 0 0,3 7-24 16,-15-13-54-16,12 16-29 0,-24-20-120 0,2 7-220 15,1 11 40-15,-22-17 340 0</inkml:trace>
  <inkml:trace contextRef="#ctx0" brushRef="#br2" timeOffset="176663.1559">19285 12414 1666 0,'-27'27'81'0,"-1"1"-58"16,6 1-1-16,5 1-9 0,4 3 4 16,3-3-13-16,3 0 2 0,5-1-10 0,4-1-10 15,8-2 20-15,7-4-41 0,10 2 4 0,-2-14-53 16,24 12-90-16,-19-26-137 0,21 9-249 0,4 4 59 16,-10-18 378-16</inkml:trace>
  <inkml:trace contextRef="#ctx0" brushRef="#br2" timeOffset="176950.6422">19813 12478 1514 0,'-29'-1'232'0,"9"14"-167"0,0-1-28 16,3 7-5-16,2-1-5 0,4 4-1 15,-1 0-7-15,6 3 2 0,0 0-5 0,6 3-8 16,5-1 21-16,2-1-26 0,5-2 15 0,4-3-18 15,4-5 0-15,5-3 0 0,4-2 0 0,4-3 0 16,2-3 0-16,3-3 0 0,-2-3 0 0,0-4 0 16,-4-1 0-16,0-3 0 0,-4-3 0 0,-4-3 0 15,-5-2 0 1,-6-2 0-16,0-2 0 0,-3-2 0 0,-3-1 0 16,-2-1 0-16,-4 2 0 0,-2-1 0 0,-4 3 0 15,-4-3-35-15,-2 4-21 0,-6-1-15 0,17 21-20 16,-41-34-28-16,41 34-55 0,-51-18-80 0,34 15-222 15,-8 12-32-15,-10-7 246 0</inkml:trace>
  <inkml:trace contextRef="#ctx0" brushRef="#br2" timeOffset="177257.1223">18515 13156 1533 0,'0'0'242'0,"0"0"-193"16,26-10-9-16,5 10 4 0,13-7 3 0,12-3-11 16,10-3-6-16,14-2-9 0,9-4-16 0,12 1-5 15,8-5 0-15,6-2 0 0,4 0 0 0,5 1 0 16,-3 2 0-16,-1 4 0 0,-2 2 0 15,-5 4 0-15,-5 2 0 0,-2 2 0 0,-9 0 0 16,-7 1 0-16,-6 1 0 0,-11 2 0 0,-8 1 0 16,-9-2-28-16,-9 8-22 0,-16-6-26 0,-4 14-46 15,-27-11-115-15,0 0-373 0,0 0 37 0,0 0 223 16</inkml:trace>
  <inkml:trace contextRef="#ctx0" brushRef="#br2" timeOffset="177946.2042">18613 13500 1427 0,'0'0'218'16,"0"0"-170"-16,0 0-34 0,0 0-10 0,2-20 6 15,15 15 11-15,4-5 7 0,8 3 0 0,0-4-4 16,9 1-8-16,1-2-6 0,3 1-7 0,1 2 1 16,-3 1-4-16,-2 2 2 0,-7 4-1 0,-6 2 0 15,-7 1 1-15,-18-1 0 0,17 6 5 0,-17-6 3 16,0 0 3-16,-7 21-1 0,7-21 1 15,-27 30-9-15,5-9 2 0,-4 0-2 0,-4 2 9 16,-3 1 0-16,-1 3 9 0,-1 0-5 16,2 1-1-16,3-2-5 0,2 0-1 0,6-4-5 15,3-1 2-15,7-3-6 0,12-18-1 0,-13 28 0 16,13-28 0-16,4 21-2 0,-4-21 2 0,20 14-3 16,-2-9 0-16,7-4-3 0,4-5-5 0,7-2-8 15,2-7-11-15,7 2-12 0,-2-8-22 16,8 8-46-16,-16-20-83 0,22 22-190 0,-19-14-197 15,0 0 54-15,3 11 452 0</inkml:trace>
  <inkml:trace contextRef="#ctx0" brushRef="#br2" timeOffset="178227.462">19294 13357 1760 0,'-50'15'75'0,"50"-15"-55"0,0 0-20 0,0 0 3 15,25-1 11-15,-4 0 10 0,2-8 6 0,9 3 2 16,2-6-14-16,7 1 6 0,4-1-14 0,1-3 17 16,-2 6-19-16,-1 2-6 0,-7 2-2 0,-3 2 0 15,-9 2 0-15,-4 2 0 0,-20-1 0 16,20 10 0-16,-20-10 0 0,0 0 0 0,5 27 0 16,-8-9 0-16,-6 5 0 0,-3 5 0 0,-6 2 0 15,-3 1 0-15,-5 2 0 0,1-2 0 16,-1 3 0-16,2-2 0 0,3-1 0 0,3-3 0 15,5-3 0-15,3-4 0 0,4-2 0 0,6-19-27 16,0 29-33-16,0-29-22 0,21 22-56 0,-21-22-126 16,22-4-330-16,1 3 12 0,5-12 283 15</inkml:trace>
  <inkml:trace contextRef="#ctx0" brushRef="#br2" timeOffset="178399.3499">19896 13449 1881 0,'-21'2'40'16,"21"-2"-42"-16,-22-3-14 0,22 3-11 0,0 0-10 15,0 0-8-15,0 0-5 0,0 0-21 0,32-16-47 16,-20-7-113-16,13 14-336 0,8 0 47 0,-4-6 284 16</inkml:trace>
  <inkml:trace contextRef="#ctx0" brushRef="#br2" timeOffset="178602.4552">20359 13228 1676 0,'0'0'114'0,"-28"10"-66"0,6-3-7 15,-2-1 0-15,1 5-2 0,-3 0-4 16,1 2-6-16,1 2-6 0,6 0-22 0,2 4-1 16,4-1 0-16,2-1 0 0,4 1 0 0,3-1 0 15,3-17 0-15,6 32 0 0,-6-32 0 16,23 31 0-16,-5-17 0 0,6-4 0 0,7-2 0 15,3-7 0-15,5-2 0 0,3-4 0 0,2-3 0 16,4-2 0-16,-6-4-6 0,6 0-35 0,-7-5-17 16,3 5-16-16,-7-14-47 0,11 22-146 0,-24-19-329 15,5 5 26-15,-4 4 257 0</inkml:trace>
  <inkml:trace contextRef="#ctx0" brushRef="#br2" timeOffset="178758.7609">20467 13342 1893 0,'-38'40'50'0,"3"1"-13"0,6 1-9 16,3-1-17-16,6 2 2 0,0-5-11 0,8-1-1 16,4-2-15-16,4-6-10 0,10 0-34 0,-4-11-45 15,20 18-158-15,-9-17-367 0,1 6 36 16,1-2 238-16</inkml:trace>
  <inkml:trace contextRef="#ctx0" brushRef="#br2" timeOffset="179274.3854">16670 14638 1615 0,'0'0'82'0,"0"0"-55"0,0 0-21 15,0 0 2-15,0 0 5 0,3 24-1 0,-3-1 6 16,-4 6-12-16,2 4 3 0,-4 2-9 0,1 4 6 16,-1 3-10-16,0 2 10 0,0-1-12 0,1 0 6 15,0-2-12-15,1-4 4 0,3 3-31 0,-3-10-5 16,9 3-8-16,-7-14-44 0,15 10-47 0,-13-29-152 16,0 0-237-16,22 28 48 0,-22-28 392 15</inkml:trace>
  <inkml:trace contextRef="#ctx0" brushRef="#br2" timeOffset="179461.8595">16476 14636 1579 0,'0'0'303'0,"0"0"-256"16,0 0-29-16,0 0-8 0,0 0 4 0,33-4 5 15,-1-4 1-15,9-7-17 0,6 2 4 0,7-4-16 16,4 1 21-16,5 2-13 0,-2-1 4 0,1 3-24 15,-5 0-15-15,0 7-23 0,-8-2-18 0,2 17-52 16,-23-19-122-16,1 21-324 0,-4 3-11 0,-25-15 296 16</inkml:trace>
  <inkml:trace contextRef="#ctx0" brushRef="#br2" timeOffset="179664.9899">16299 15274 1971 0,'0'0'41'0,"0"0"-35"16,0 0-7-16,22 6 1 0,8-10 5 16,7-5 2-16,8-3 0 0,10-4-13 0,6-3 20 15,6-4-23-15,3 0 12 0,8-1-12 0,0-2-7 16,0 6-9-16,-4-2-5 0,-1 4-9 0,-5-3-13 16,4 7-23-16,-9-9-21 0,10 14-33 0,-17-20-99 15,17 11-317-15,-9 4 9 0,-11-8 279 0</inkml:trace>
  <inkml:trace contextRef="#ctx0" brushRef="#br2" timeOffset="179836.8795">17806 14824 1780 0,'0'0'86'16,"0"0"-60"-16,0 0-7 0,0 0-11 0,-1-18 2 15,1 18 5-15,24-15-1 0,-7 5-5 16,4-1-8-16,2 0-8 0,1 0-12 0,4 2-9 15,-3-2-19-15,0 7-16 0,-4-6-26 0,11 15-49 16,-32-5-127-16,35-17-312 0,-12 22 44 16,-23-5 332-16</inkml:trace>
  <inkml:trace contextRef="#ctx0" brushRef="#br2" timeOffset="180024.4002">17563 15051 1894 0,'0'0'102'0,"0"0"-82"0,0 0-17 0,0 0-3 16,0 0 2-16,30-14 8 0,-3 3 1 0,8-1-6 16,7-5-5-16,10-1 0 0,6-2 0 0,6-6 0 15,0 0 0-15,-1 2-3 16,-2 1-38-16,0 8-23 0,-9-4-37 0,12 19-109 16,-28-14-410-16,15 5 6 0,-2 4 221 0</inkml:trace>
  <inkml:trace contextRef="#ctx0" brushRef="#br2" timeOffset="187438.5478">19295 14332 1294 0,'-10'-17'104'16,"-8"6"-40"-16,18 11-13 0,-34-8-9 0,17 8 3 0,-10-2-2 0,4 6-7 16,-8-1-9-16,0 3-9 0,-2 0-8 0,-1 4-3 15,-4 0-5-15,3 5 4 0,1 1-2 16,4 2 3-16,0 1-1 0,5 3 4 0,2-1-6 15,4 0 3-15,6 1-7 0,3-3 2 0,7 2-5 16,5-3 4-16,7 0 12 0,3-1-29 0,8-2 32 16,6-2-32-16,7-1 14 0,6-2 4 0,5-2-4 15,3-1 3-15,4 0-1 0,0 0 1 0,0 1-1 16,-5 2 2-16,-2 2-3 0,-6 3 3 0,-6 3-4 16,-9 1 0-16,-8 5-6 0,-5 2 3 0,-10 3-5 15,-7 3 5-15,-6 3-6 0,-9 0 6 0,-6 3-6 16,-5-2 10-16,-5 0-4 0,-2-2 13 0,-1-5-4 15,-3-3 11-15,3-7-4 0,0-4 6 0,4-9 0 16,4-5 1-16,5-10 1 0,5-4-7 16,6-10-1-16,6-5-7 0,5-7 4 0,8-5-9 15,7-6 11-15,6-3-10 0,7-3 9 0,4-1-9 16,4-2 6-16,6 1-10 0,1 2-4 0,2 2 20 16,0 7-19-16,-1 4 19 0,-2 4-18 0,0 3-18 15,-1 7-15-15,-8 1-23 0,3 14-46 0,-20-14-146 16,-10 24-306-16,26-6-3 0,-26 6 285 0</inkml:trace>
  <inkml:trace contextRef="#ctx0" brushRef="#br2" timeOffset="187641.7004">19521 14735 1894 0,'0'0'45'0,"0"0"-17"16,-18-10-14-16,18 10-8 0,0 0-2 0,-11-21-2 16,11 21-2-16,-9-17-7 0,9 17-13 0,0 0-14 15,-8-27-27-15,8 27-27 0,3-22-63 0,14 26-147 16,-17-4-261-16,9-20-1 0,-9 20 346 0</inkml:trace>
  <inkml:trace contextRef="#ctx0" brushRef="#br2" timeOffset="216145.7755">19814 14375 850 0,'0'0'174'16,"0"0"-88"-16,0 0-19 0,0 0-7 0,0 0-2 16,0 0-150-16,-2-19 135 0,2 19 2 0,0 0 1 15,0 0 150-15,0 0-147 0,0 0-14 0,0 0-9 16,0 0-9-16,0 0-4 0,0 0-3 0,0 0-2 15,0 0 3-15,0 0 9 16,0 0 4-16,0 0 5 0,17-9-3 0,-17 9-5 16,30-20-8-16,-12 10-2 0,4-3-5 0,0 0 0 15,0 1-2-15,0 0 2 0,1 1-5 0,-1 1 2 16,1 3-4-16,-4 0 3 0,0 2-1 0,-19 5 0 16,28-6 0-16,-28 6-1 0,19-1 0 0,-19 1 0 15,0 0-1-15,0 0 1 0,20 7 1 0,-20-7-1 16,0 0 0-16,0 0-1 0,11 18 1 15,-11-18 0-15,0 0 2 0,0 0-3 0,9 18 1 16,-9-18 0-16,0 0 0 0,0 0 0 0,0 0 1 16,0 0-2-16,0 0 2 0,17 15-1 0,-17-15 1 15,0 0 0-15,0 0 0 0,0 0-2 16,0 0 2-16,0 0 0 0,0 0-1 0,6 19 0 16,-6-19 1-16,-1 21-3 0,-3-4 3 15,1 3-3-15,-2 6 4 0,-4 4-6 0,0 6 7 16,-2 6-8-16,-1 3-6 0,-1 2 21 0,1 3-20 15,-1 0 19-15,-2 2-5 0,1-3-9 0,-2 1 8 16,1-6-8-16,2-1 8 0,1-7-9 0,2-9 6 16,3-7-5-16,7-20-8 0,-3 26-19 0,3-26-20 15,0 0-45-15,0 0-74 0,37-12-268 0,-37 12-118 16,28-42 57-16</inkml:trace>
  <inkml:trace contextRef="#ctx0" brushRef="#br2" timeOffset="218099.3148">20642 14263 865 0,'-3'-19'105'0,"3"19"-51"16,0 0-11-16,0 0 2 0,-25 5 11 0,25-5 7 16,-22 16-10-16,22-16-5 0,-29 25-16 0,13-7-1 15,-5-3-6-15,2 5 6 0,-3-4-1 0,3 4 5 16,-2-1-1-16,4 2 3 0,-1-4-7 0,6 4 0 16,12-21-11-16,-22 30-1 0,22-30-9 15,-9 23-2-15,9-23-5 0,9 18-1 0,-9-18 0 16,18 15 2-16,-18-15-2 0,31 11 3 0,-11-9 0 15,2 0 0-15,2-2 2 0,1-1-1 0,0-1-1 16,1-1 1-16,-2 1-3 0,0 0 1 0,1 0 0 16,-2 2-1-16,-4 3-1 0,0 0 0 0,-19-3-1 15,25 14-17-15,-25-14 33 0,14 21-32 0,-14-21 31 16,3 35-13-16,-5-12-5 16,-3 3 8-16,-5 3-7 0,-2 0 6 0,-4 1-8 15,-1 0 6-15,-4-1-6 0,1 2 7 0,0-4-7 16,1 0 7-16,3-3-6 0,1-3 4 0,15-21-7 15,-24 26-6-15,24-26-17 0,0 0-39 0,0 0-51 16,0 0-63-16,0 0-148 0,9-21-175 0,-6-10 51 16,16 11 410-16</inkml:trace>
  <inkml:trace contextRef="#ctx0" brushRef="#br2" timeOffset="218287.2523">20640 14315 1382 0,'-28'6'239'0,"28"-6"-139"0,-18 14-33 16,18-14-21-16,0 0-14 0,0 0-10 16,0 0-6-16,0 0-3 0,0 0-1 0,18 6 1 15,0-9-7-15,6-3-2 0,4-2-1 0,8-6-5 16,3-1-6-16,3-8-19 0,8 1-19 0,-3-8-43 16,14 13-67-16,-17-22-137 0,12 20-278 0,-3-2 41 15,0-2 298-15</inkml:trace>
  <inkml:trace contextRef="#ctx0" brushRef="#br2" timeOffset="218866.903">21450 14375 989 0,'23'-33'137'0,"-26"9"-42"0,3 24-14 0,9-33-6 16,-9 33-8-16,6-18 3 0,-6 18 0 15,0 0-5-15,0 0-8 0,0 0-18 0,0 0-15 16,-11 30-13-16,3-8 1 0,-2 5-3 15,-1 4 4-15,-2 3-5 0,-1 5 5 0,0 2-8 16,-2 1-9-16,0 3 23 0,0 1-24 0,-1 0 22 16,1 0-5-16,0-4-9 0,2-1 8 0,-1-5-9 15,4-2 6-15,2-5-6 0,3-6 5 0,3-6-2 16,3-17 1-16,4 19-7 0,-4-19 3 16,0 0-2-16,0 0 1 0,20-3 4 0,-20 3 0 15,22-32 10-15,-8 3-2 0,-1-8 7 0,4-8-6 16,-1-4 5-16,2-3-10 0,0-4-7 0,1 0 16 15,-2-2-17-15,0 1 0 0,0 2-1 0,-1 0 0 16,-1 3 0-16,0 4 0 0,1 4 0 0,0 7 0 16,-1 8 0-16,0 7 0 0,-15 22 0 15,21-20 0-15,-21 20 0 0,0 0 0 16,19 2 0-16,-19-2 0 0,17 21 0 0,-7-3 0 16,1 5 0-16,0 5 0 0,0 5 0 0,-2 4 0 15,1 3 0-15,1 1 0 0,-2 3 0 0,-1 2 0 16,-1 2 0-16,1 0 0 0,-2 0 0 0,-1 1 0 15,-1-2-6-15,-1-2-14 0,1-2-13 0,-2-4-3 16,4 0-42-16,-7-12-13 0,9 10-64 16,-8-37-112-16,2 25-284 0,-2-25 11 0,0 0 271 15</inkml:trace>
  <inkml:trace contextRef="#ctx0" brushRef="#br2" timeOffset="219513.0384">21581 14667 1129 0,'-21'1'348'0,"-13"-10"-208"16,34 9-77-16,0 0-29 0,0 0-10 0,0 0-2 15,-11-20 0-15,11 20 0 0,0 0-5 16,26-15-3-16,-26 15-3 0,33-11-2 0,-13 5-1 16,4 0 0-16,-1 0-2 0,2 1 0 0,0-1-4 15,0 1-15-15,-1 0 13 0,1 0-15 0,-3 2 15 16,-2-2 1-16,1 1 17 0,-4 1-15 15,-17 3 17-15,27-3-11 0,-27 3 0 0,19 3 2 16,-19-3-17-16,0 0 14 0,23 13-17 0,-23-13 25 16,8 20-11-16,-8-20 9 0,1 34-11 0,-6-12-3 15,-4 1 5-15,-1 4-7 0,-5 2 4 0,2-2-3 16,-2 1 5-16,2-1-2 0,2-3 6 0,1-5-5 16,1-2 3-16,9-17-3 0,-8 22-1 15,8-22-1-15,0 0-1 0,0 0 0 16,0 0-1-16,0 0 2 0,25-13-1 0,-12-4 2 15,-1-5-3-15,2-4 5 0,3-3-5 0,0-4 5 16,3 1-4-16,-4 0 3 0,-3-1-5 0,-2 4-7 16,-1 1 8-16,-2 2-8 0,0 3 25 0,-2 1-9 15,0 4 9-15,-6 18-10 0,6-20-3 0,-6 20 5 16,0 0 1-16,0 0-9 0,0 0 0 16,0 0 0-16,0 19 0 0,0-19 0 0,-1 36 0 15,1-14 0-15,-2 1 0 0,4-2 0 0,-2 0 0 16,3-2 0-16,-3-19 0 0,12 31 0 15,-12-31 0-15,25 21 0 0,-25-21 0 0,32 12 0 16,-11-10 0-16,3-5 0 0,4-4 0 0,3-3 0 16,-1-2 0-16,1-4 0 0,-1-1 0 0,-1-2 0 15,2-1 0-15,-3 0 0 0,-3 1 0 16,-2 0 0-16,-4 2 0 0,-6 0 0 0,-13 17 0 16,17-27 0-16,-17 27 0 0,0 0 0 0,7-19 0 15,-7 19 0-15,0 0 0 0,0 0 0 0,0 0 0 16,0 0 0-16,0 0 0 0,-19 13 0 0,19-13 0 15,-15 34 0-15,8-11 0 0,0 2 0 0,-2 3 0 16,3 0 0-16,-1 0 0 0,3 1-21 16,0-3-14-16,4 2-18 0,-2-7-15 15,8 5-29-15,-6-26-30 0,15 41-69 0,-15-41-104 0,0 0-234 16,23 26 46-16,-23-26 361 0</inkml:trace>
  <inkml:trace contextRef="#ctx0" brushRef="#br2" timeOffset="220122.4283">22661 14568 1206 0,'0'0'394'0,"0"0"-296"0,0 0-71 0,0 0-2 15,-8 19-11-15,8-19-7 0,-15 20 0 0,15-20-2 16,-15 30 3-16,7-12-6 0,1-1 4 0,7-17-5 16,-8 32 4-16,8-32-3 0,-1 31 4 15,0-14-5-15,1-17 5 0,0 31 1 0,0-31 5 16,1 31-3-16,-1-31 2 0,5 29-10 15,-5-29 1-15,4 23-2 0,-4-23 0 0,0 0 0 16,0 0 0-16,8 17-3 0,-8-17 0 0,0 0 2 16,0 0 1-16,0 0 2 0,6-25-2 0,-6 25 2 15,5-31-2-15,-4 12 3 0,2-3-5 0,-1-2 5 16,0-1-4-16,0-1 4 0,-1-2-4 0,-1 0 13 16,5-1 3-16,2-4-2 0,8 1 25 15,4-6-31-15,3 2 14 0,-3-1-14 0,1 4-8 16,-3 5 5-16,0 4-3 0,2 7 1 0,-2 4-2 15,-17 13 1-15,30-12-1 0,-30 12-1 16,23 2 1-16,-23-2 0 0,19 17-1 0,-19-17-1 16,16 28 3-16,-7-11-5 0,-2 2 4 0,-2 2-8 15,-2-1 4-15,1 3-7 0,-3-1 4 0,0 2-4 16,-1 0-12-16,-2 0 26 0,0 1-25 16,-3-1 30-16,0 0-8 0,-2 0-4 0,-2 0 4 15,-2 2-9-15,-1-3 2 0,-1 0-4 0,-3-1 6 16,-1-2-2-16,-3-1 7 0,0-2-3 0,0-1 4 15,-1-3-2-15,2-2 2 0,1-3 0 0,1-2 1 16,-2-5 0-16,2 0 1 0,17-1 1 0,-31-6 1 16,31 6 5-16,-27-12 0 0,27 12 2 15,-22-11-1-15,22 11 2 0,0 0-1 16,-20-11 2-16,20 11 1 0,0 0-4 0,0 0-1 16,0 0-6-16,0 0 0 0,-3 33-2 0,3-10 2 15,1 7-4-15,-2 4 4 0,0 7-7 0,-5 2 6 16,-3 8-8-16,-3 2-6 0,0 4 12 0,-5 4-20 15,2-2 8-15,-3-1-11 0,0-4-17 0,0-9-4 16,9-4-35-16,-4-19-30 0,22 8-92 16,-9-30-170-16,0 0-176 0,19 0 31 0,-12-21 472 15</inkml:trace>
  <inkml:trace contextRef="#ctx0" brushRef="#br2" timeOffset="220544.341">23208 14274 948 0,'0'0'318'0,"0"0"-70"0,-18-13-176 15,18 13-21-15,0 0 1 0,0 0 0 0,7-17-3 16,-7 17-5-16,0 0-6 0,0 0-2 15,0 0-4-15,0 0-4 0,0 0-7 16,0 0-7-16,0 0-6 0,-9 29-3 0,-4-10-4 16,-1 3 3-16,-2 5-3 0,-2 1 8 0,0 2-3 15,-1-1 4-15,1-3-10 0,3-3 0 0,6-4 0 16,9-19 0-16,-9 22 0 0,9-22 0 0,0 0 0 16,0 0 0-16,23 16 0 0,-23-16 0 15,23-5 0-15,-23 5 0 0,32-14 0 0,-10 5 0 16,0 1 0-16,2-1 0 0,0 5 0 0,-5-1 0 15,-2 4 0-15,-17 1 0 0,24 4 0 0,-24-4 0 16,0 0 0-16,18 25 0 0,-18-25 0 0,-1 35 0 16,-4-12 0-16,-4 3 0 0,-6 3 0 0,-1 0 0 15,-3 2 0-15,-2 0 0 0,-2 0 0 0,0 2 0 16,1-4 0-16,0-2 0 16,3-4 0-16,2-5 0 0,17-18-5 0,-22 20-34 15,22-20-33-15,0 0-51 0,0 0-149 0,17-4-344 16,-17 4 24-16,30-27 265 0</inkml:trace>
  <inkml:trace contextRef="#ctx0" brushRef="#br2" timeOffset="220716.1934">23403 14844 1602 0,'-22'1'367'0,"1"14"-289"0,21-15-78 15,-26 14 0-15,26-14 0 0,0 0 0 16,-25 1 0-16,25-1 0 0,0 0 0 0,-20-18 0 15,20 18-6-15,-9-26-71 0,9 26-50 0,-4-40-128 16,4 40-378-16,13-32 34 0,-12 14 250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52:01.58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6857 7849 116 0,'0'0'50'0,"0"0"-14"0,0 0-9 15,0 0-10-15,0 0-5 0,0 0-3 0,0 0-2 16,7-17-2-16,-7 17-1 0,0 0-2 0,0 0 2 16,0 0 5-16,0 0 8 0,0 0 3 15,0 0 6-15,0 0-2 0,0 0 1 16,0 0-3-16,0 0-2 0,0 0-5 0,0 0-1 15,0 0-2-15,0 0-1 0,0 0-1 0,0 0 0 16,0 0-5-16,0 0-1 0,0 0-2 0,0 0-1 16,0 0 1-16,0 0 1 0,0 0 0 0,3-18 1 15,-3 18 3-15,0 0 0 0,0 0 4 0,11-23 1 16,-11 23-1-16,9-18 0 0,-9 18-2 16,9-22 2-16,-9 22-1 0,10-22-1 0,-10 22 1 15,10-22-2-15,-10 22-1 0,8-20 0 16,-8 20-2-16,6-17 0 0,-6 17 0 0,5-17 0 0,-5 17 2 15,0 0 3-15,3-18 3 0,-3 18 2 16,0 0-1-16,0 0-13 0,0-21 7 0,0 21-12 16,0 0 9-16,0-17-1 0,0 17 0 15,0 0-2-15,3-24 0 0,-3 24 1 0,4-20-3 16,-4 20 3-16,6-27-3 0,-6 27 1 0,10-29 1 16,-5 12-1-16,0 0-1 0,1 0 2 0,0-1-4 15,0 1 4-15,-1 0-3 0,-5 17 2 0,11-30-2 16,-11 30 2-16,9-28-2 0,-9 28 3 0,9-25-1 15,-9 25 0-15,6-21-1 0,-6 21 0 0,5-18 1 16,-5 18-1-16,3-19 1 0,-3 19 1 16,5-21-4-16,-5 21 4 0,4-22-3 0,-4 22 0 15,5-22 1-15,-5 22 1 0,8-24-1 0,-8 24 1 16,8-28-1-16,-8 28 1 0,7-29 6 16,-7 29-5-16,8-30 7 0,-8 30-6 0,10-29-2 15,-10 29 0-15,10-30-1 0,-10 30-9 0,11-28 9 16,-11 28-10-16,11-26 11 0,-11 26 1 0,11-28-2 15,-11 28 1-15,8-26-1 0,-8 26 1 16,9-24-1-16,-9 24 1 0,8-23-1 0,-8 23 1 16,8-22-1-16,-8 22 1 0,8-24-1 0,-8 24 2 15,9-24-1-15,-9 24 2 0,8-28-1 0,-8 28 4 16,10-29 0-16,-10 29 4 0,11-31-1 0,-11 31 1 16,11-32-6-16,-6 15 3 0,-5 17-4 0,11-31 0 15,-11 31-2-15,12-32 2 0,-12 32-3 16,11-29 2-16,-11 29-2 0,12-29 2 15,-12 29-5-15,12-30 5 0,-12 30-4 0,12-32 5 16,-12 32 7-16,11-31-9 0,-11 31 9 0,11-29-9 16,-11 29-1-16,12-29-12 0,-12 29 11 0,12-29-10 15,-12 29 11-15,11-29 1 0,-11 29-1 0,12-30 2 16,-4 13-2-16,-8 17 3 0,13-31-3 0,-13 31 2 16,16-32-2-16,-9 15 1 0,1 0-2 15,-8 17 2-15,18-32-1 0,-18 32 1 0,19-34-1 16,-19 34 1-16,17-33-2 0,-8 16 3 0,-9 17-4 15,18-32 4-15,-18 32-4 0,18-32 4 16,-18 32-3-16,17-30 1 0,-17 30-1 0,17-27 2 16,-17 27-2-16,16-25 2 0,-16 25-2 0,15-24 2 15,-15 24-2-15,14-25 1 0,-14 25-1 0,14-22 2 16,-14 22 9-16,12-25-9 0,-12 25 10 16,13-23-10-16,-13 23-1 0,15-24 2 0,-15 24-3 15,17-24-11-15,-17 24 11 0,17-24-11 0,-17 24 11 16,16-24 2-16,-16 24-2 0,17-25 2 0,-17 25-2 15,19-25 2-15,-19 25-3 0,20-24 3 0,-20 24-1 16,17-23 0-16,-17 23-1 0,17-19 3 0,-17 19-3 16,14-20 3-16,-14 20-3 0,14-17 1 15,-14 17-1-15,0 0 1 0,19-22 0 0,-19 22 2 16,0 0-3-16,17-18 2 0,-17 18-1 16,0 0 0-16,16-20 0 0,-16 20 1 0,0 0-1 15,18-21 0-15,-18 21 0 0,0 0 0 0,18-18-1 16,-18 18 3-16,0 0-3 0,22-17 4 0,-22 17-4 15,0 0 0-15,21-16 0 0,-21 16 0 0,0 0-1 16,19-13 1-16,-19 13 0 0,0 0 1 16,22-8 3-16,-22 8-2 0,0 0 2 0,22-11-3 15,-22 11 0-15,0 0 0 0,22-9 0 0,-22 9-1 16,0 0 1-16,23-9 0 0,-23 9 0 0,17-6 0 16,-17 6 0-16,0 0 0 0,20-11-1 0,-20 11 2 15,0 0-2-15,17-8 0 0,-17 8 0 0,0 0-1 16,0 0 0-16,18-2 1 0,-18 2 0 15,0 0 0-15,0 0 1 0,17 1 1 16,-17-1-1-16,0 0 0 0,0 0-1 0,0 0 0 16,19 1 0-16,-19-1 1 0,0 0 1 0,0 0-1 15,0 0 1-15,17 4 0 0,-17-4 0 0,0 0-1 16,0 0 2-16,20 0-2 0,-20 0 0 0,0 0 0 16,18 0 0-16,-18 0 1 0,0 0-1 0,18 0 0 15,-18 0 0-15,0 0-1 0,19 4 1 16,-19-4-2-16,0 0 2 0,19 6-1 0,-19-6 0 15,0 0 0-15,21 8 1 0,-21-8-1 0,0 0 1 16,19 9 0-16,-19-9 1 0,0 0-1 16,21 9 0-16,-21-9 1 0,0 0 0 0,21 10 0 15,-21-10 0-15,0 0 0 0,23 10 0 0,-23-10 0 16,0 0-1-16,24 9 0 0,-24-9 1 0,17 6-1 16,-17-6 1-16,17 5-1 0,-17-5 1 15,18 6-1-15,-18-6 0 0,20 8 0 0,-20-8-1 16,19 7 1-16,-19-7 0 0,18 7 0 0,-18-7 1 15,19 9-2-15,-19-9 2 0,19 8-2 0,-19-8 1 16,17 10 0-16,-17-10 1 0,17 11-1 0,-17-11 1 16,20 9-1-16,-20-9 1 0,18 10-1 0,-18-10 1 15,18 8-2-15,-18-8 1 0,21 10-1 16,-21-10 1-16,22 11 0 0,-22-11 1 0,20 11 0 16,-20-11-1-16,21 11 0 0,-21-11 1 15,20 12-2-15,-20-12 3 0,21 11-2 0,-21-11 1 16,22 12-1-16,-22-12 0 0,21 11-1 0,-21-11 1 15,19 9 0-15,-19-9 0 0,21 10-1 0,-21-10 1 16,20 11 0-16,-20-11-1 0,18 13 1 0,-18-13 0 16,17 12 0-16,-17-12 1 0,17 12-1 15,-17-12 1-15,18 14-2 0,-18-14 1 0,0 0-1 16,22 20 1-16,-22-20 0 0,0 0 1 0,21 21 12 16,-21-21-12-16,0 0 12 0,22 23-12 0,-22-23-1 15,0 0 2-15,24 20-2 0,-24-20 1 0,17 14 0 16,-17-14 0-16,17 12 0 0,-17-12 0 15,18 13-1-15,-18-13 0 0,20 11 0 0,-20-11-12 16,19 12 13-16,-19-12-12 0,20 12 11 16,-20-12 2-16,19 13-2 0,-19-13 1 0,19 12 0 15,-19-12 0-15,21 13 0 0,-21-13-1 0,20 14 0 16,-20-14 1-16,19 16-1 0,-19-16 1 0,18 13-1 16,-18-13 2-16,19 16-2 0,-19-16 2 0,18 18-2 15,-18-18 1-15,19 18-1 0,-19-18 0 0,20 18 0 16,-20-18 2-16,18 18-3 0,-18-18 2 15,18 17 0-15,-18-17-1 0,18 17 1 0,-18-17-1 16,19 18-1-16,-19-18 1 0,18 20-1 16,-18-20 1-16,17 18-1 0,-17-18 2 0,16 20-2 15,-16-20 2-15,14 21-1 0,-14-21 1 0,15 22-2 16,-15-22 2-16,15 23-2 0,-15-23 2 0,14 24-1 16,-14-24 2-16,11 23-3 0,-11-23 2 0,13 24-2 15,-13-24 2-15,14 27 0 0,-14-27 0 16,14 26-2-16,-14-26 3 0,15 27-4 0,-15-27 4 15,15 25 12-15,-15-25-13 0,12 26 13 0,-12-26-13 16,14 25-1-16,-14-25 1 0,14 26-2 0,-14-26-10 16,14 25 10-16,-14-25-8 0,14 29 8 0,-14-29 1 15,11 29-1-15,-11-29 2 0,9 29-2 16,-9-29 3-16,9 28-3 0,-9-28 4 0,8 30-3 16,-8-30 3-16,8 29-2 0,-8-29 1 15,9 30 0-15,-9-30 10 0,10 29 0 0,-10-29 4 16,9 27-4-16,-9-27-4 0,11 28-7 0,-11-28 3 15,12 28-4-15,-12-28 3 0,11 25-3 0,-11-25 2 16,11 25-1-16,-11-25 1 0,11 26-1 0,-11-26 1 16,9 24-2-16,-9-24 2 0,10 27-2 0,-10-27 3 15,7 29-3-15,-7-29 4 0,9 29-4 16,-9-29 4-16,5 29 17 0,-3-12-11 0,-2-17 20 16,3 30-10-16,-3-30-5 0,2 30-13 0,-2-30 9 15,4 30-17-15,-4-30 13 0,3 28 0 16,-3-28-3-16,5 28 2 0,-5-28-5 0,9 24 3 0,-9-24-3 15,8 24 2-15,-8-24-3 0,9 23 3 0,-9-23-4 16,11 24 3-16,-11-24-2 0,12 22 3 16,-12-22-3-16,11 23 2 0,-11-23-3 15,11 23 2-15,-11-23-2 0,9 23 2 0,-9-23-1 16,11 23 3-16,-11-23-4 0,10 23 2 0,-10-23-2 16,9 24 2-16,-9-24-2 0,8 23 3 0,-8-23-3 15,11 23 2-15,-11-23-1 0,12 22 2 0,-12-22-3 16,14 22 3-16,-14-22-3 0,12 22 2 0,-12-22-2 15,13 21 1-15,-13-21 0 0,14 22 0 0,-14-22-1 16,14 23 4-16,-14-23-5 0,14 23 4 16,-14-23 16-16,13 24-17 0,-13-24 17 0,11 27-16 15,-11-27-3-15,10 28-12 0,-10-28 12 0,11 29-12 16,-11-29 12-16,10 30 3 0,-5-13-3 16,-5-17 2-16,10 31-2 0,-10-31 3 0,7 32-3 15,-2-15 4-15,-1 0-4 0,-4-17 4 0,10 32-5 16,-10-32 4-16,11 35-3 0,-7-18 3 15,1 1-3-15,1 1 3 0,0-3-4 0,2 3 4 16,-2-2-4-16,0-1 5 0,-6-16-5 0,12 33 4 16,-6-16-4-16,0 0 4 0,0 0-4 0,2 0 3 15,-1 1-3-15,-1 1 3 0,1-1-3 0,1 1 5 16,-1 1 13-16,-1 0-14 0,1 0 13 0,-1 1-32 16,0-3 15-16,2 2-12 0,-2-2 13 0,2 1 4 15,0-2-3-15,0-1 2 16,-8-16-4-16,16 32 5 0,-16-32-5 0,17 31 5 15,-17-31-4-15,17 31 3 0,-17-31-5 0,17 29 5 16,-8-12-3-16,-9-17 3 0,17 30-3 0,-17-30 3 16,18 29-4-16,-18-29 4 0,18 30-4 0,-18-30 5 15,16 29-5-15,-16-29 4 0,18 28-2 0,-18-28 1 16,17 28-2-16,-17-28 3 0,18 28-4 0,-18-28 3 16,19 24-2-16,-19-24 3 0,19 26-3 15,-19-26 2-15,20 26-3 0,-20-26 2 0,19 24-2 16,-19-24 4-16,21 24 11 0,-21-24-11 0,20 25 12 15,-20-25-12-15,21 28-2 0,-21-28-19 0,19 26 17 16,-19-26-15-16,17 25 16 0,-17-25 4 0,20 25-4 16,-20-25 2-16,19 25-2 0,-19-25 2 0,20 24-1 15,-20-24 0-15,21 22 0 0,-21-22 3 16,21 19-4-16,-21-19 3 0,24 21-3 0,-24-21 1 16,21 19-1-16,-21-19 4 0,21 19-4 0,-21-19 2 15,21 21-1-15,-21-21 0 0,20 19 0 0,-20-19 1 16,20 18-2-16,-20-18 3 0,21 20-3 0,-21-20 2 15,20 18-1-15,-20-18 1 0,22 17-3 16,-22-17 3-16,21 17-2 0,-21-17 2 0,20 15-1 16,-20-15 2-16,22 14-2 0,-22-14 0 15,25 13-1-15,-25-13 2 0,24 13-2 0,-24-13 3 16,22 14-3-16,-22-14 3 0,24 13-3 0,-24-13 2 16,25 13-1-16,-25-13 1 0,23 13 0 0,-23-13 0 15,24 15-2-15,-24-15 2 0,23 15-1 0,-23-15 1 16,22 13-1-16,-22-13 1 0,22 14-2 0,-22-14 1 15,24 12-1-15,-24-12 1 0,25 11 0 16,-25-11 0-16,25 11-1 0,-25-11 2 0,27 9-1 16,-27-9 1-16,27 7-1 0,-27-7 1 0,28 7 18 15,-28-7-18-15,26 6 18 0,-26-6-19 0,27 7 0 16,-27-7 1-16,26 8 0 0,-26-8 0 0,25 6-1 16,-25-6 1-16,26 7 0 0,-26-7 0 0,25 7 0 15,-25-7 0-15,25 9-2 0,-25-9 3 0,24 7-2 16,-24-7-16-16,23 7 16 0,-23-7-17 15,22 6 18-15,-22-6 0 0,24 8 0 0,-24-8 0 16,23 6-1-16,-23-6 1 0,21 3-1 0,-21-3 2 16,24 3-2-16,-24-3 2 0,26 3-2 0,-26-3 1 15,24 4-1-15,-24-4 1 0,24 1-1 0,-24-1 1 16,26 1-1-16,-26-1-1 0,26 0 1 16,-26 0-1-16,27-2 1 0,-27 2 0 0,27-5 1 15,-27 5-1-15,29-5 1 0,-29 5-1 16,31-5 1-16,-31 5-1 0,29-6 1 0,-29 6-1 15,33-6 1-15,-33 6 16 0,30-6-16 0,-30 6 18 16,31-7-19-16,-31 7 1 0,30-6-1 0,-30 6 0 16,29-9 0-16,-29 9 0 0,31-8 0 0,-31 8 0 15,28-10 0-15,-28 10 0 0,28-12-18 0,-28 12 17 16,26-13-16-16,-26 13 16 0,30-17 4 16,-30 17-3-16,28-19 3 0,-28 19-2 0,27-21 2 15,-27 21-3-15,28-22 2 0,-28 22-2 16,28-21 2-16,-28 21-3 0,27-22 4 0,-27 22-4 15,25-21 3-15,-25 21-3 0,23-20 2 0,-23 20-2 16,21-21 4-16,-21 21-4 0,21-19 3 0,-21 19-3 16,21-23 2-16,-21 23-2 0,23-26 3 0,-23 26-3 15,23-26 3-15,-23 26-3 0,24-34 5 16,-24 34-4-16,26-34 2 0,-11 16-4 0,-3 1 3 16,2-1-4-16,0 1 5 0,1-1-4 0,0 1 4 15,-2 0-5-15,3 0 6 0,-2 0-5 0,-14 17 4 16,29-33-4-16,-29 33 3 0,28-30 17 0,-28 30-17 15,25-29 18-15,-25 29-34 0,23-30 13 16,-23 30-12-16,24-29 12 0,-24 29 5 0,21-30-4 16,-21 30 3-16,24-33-2 0,-12 16 3 15,0 0-5-15,0-2 6 0,1 1-6 0,1-3 6 16,0 2-5-16,1-2 5 0,0-3-7 0,2 1 6 16,-2-1-5-16,1 0 4 0,1 2-4 0,-1-1 4 15,1 2-4-15,-1 2 4 0,-2-2-3 0,2 2 3 16,-1 1-5-16,-2-1 6 0,1 2-6 0,-2 0 6 15,0-4-5-15,0 4 4 0,-1-1 18 16,0-2-19-16,0 3 19 0,-1-3-33 0,-1 3 12 16,-1 0-11-16,1-1 11 0,-1 0 4 0,0 0-4 15,1 0 3-15,-1 0-2 0,0-2 3 0,0 1-5 16,-1-2 6-16,2 2-6 0,-1-1 6 16,1-2-6-16,-1 0 6 0,1 0-6 0,-1-1 6 15,1 1-6-15,1-1 5 0,-3 3-4 0,3-1 4 16,-2 1-5-16,1-1 5 0,-1-1-6 15,0 1 6-15,0 0-6 0,-2 1 4 0,3-2 12 16,-3 1-11-16,0 2 11 0,0-2-31 0,-1 2 17 16,0 0-17-16,-1-1 17 0,1 1 4 0,-1 0-1 15,1-1 4-15,-2 1-1 0,1-2 5 0,0 3-7 16,-1-2 4-16,1 2-5 0,1-2 3 0,-1 1-4 16,0-1 3-16,3 1-7 0,-3 0 8 15,2-1-8-15,1 0 6 0,-1-1-5 0,-1 1 5 16,1 0-4-16,1 1 4 0,-1-2-4 15,0 2 5-15,0-1-5 0,1-1 6 0,1 0-5 16,-1 1 4-16,0-2 14 0,2 2-15 0,-2 0 14 16,0 0-34-16,2 2 16 0,-3-1-16 0,4 0 16 15,-3 0 4-15,2-1-4 0,0 1 4 0,0-2-5 16,1 1 6-16,-1-1-7 0,2-2 7 16,1 2-5-16,2-2 5 0,-2-3-6 0,1 2 6 15,1-1-6-15,-2-1 5 0,0 2-5 0,-1 0 4 16,1 2-4-16,-2 0 5 0,1-1-5 0,-3 2 5 15,2-1-6-15,-1 1 6 0,-2 1-6 16,1 0 5-16,-2 1 12 0,2 0-33 0,-2 0 34 0,1 3-33 16,0-1 16-16,-2-2 4 0,-5 19-4 15,14-33 5-15,-7 16-4 0,-1 0 4 16,0 0-4-16,-6 17 4 0,13-33-5 0,-5 16 5 16,-1-1-4-16,-1 1 3 0,1-1-3 0,1 0 3 15,-1 0-4-15,2 0 5 0,-2-2-5 0,0 2 5 16,2 0-5-16,-2 0 4 0,-7 18-4 0,15-33 5 15,-15 33-5-15,18-33 2 0,-18 33-1 0,17-32 1 16,-9 15-2-16,2 0 4 0,1-1-5 16,-1 0 5-16,1 0-4 0,0-2 4 0,0 2 13 15,-1 0-34-15,1 1 35 0,0 0-35 0,2 0 18 16,-13 17 4-16,23-33-4 0,-12 17 4 16,0-1-4-16,-1 0 4 0,1 0-4 0,2 0 4 15,-2 0-5-15,1 0 5 0,0 0-4 0,-12 17 4 16,24-33-5-16,-12 16 5 0,3 1-5 0,-3-1 4 15,3-2-3-15,-2 3 4 0,0-1-4 16,1-2 3-16,0 1-3 0,0 0 3 0,0 1-4 16,1 0 4-16,0 0-4 0,0 0 4 0,0 1-4 15,-15 16 4-15,30-32-4 0,-30 32 4 0,30-30-4 16,-30 30 5-16,28-32-5 0,-28 32 4 0,29-27 14 16,-29 27-14-16,25-23 13 0,-25 23-35 0,26-23 18 15,-26 23-19-15,27-22 19 0,-27 22 4 0,25-20-3 16,-25 20 3-16,23-19-3 15,-23 19 2-15,23-17-1 0,-23 17 2 0,25-17-3 16,-25 17 3-16,24-17-2 0,-24 17 1 0,27-18-1 16,-27 18 2-16,26-18-3 0,-26 18 2 0,27-18-1 15,-27 18 1-15,29-16-1 0,-29 16 2 0,31-16-3 16,-31 16 3-16,29-14-3 0,-29 14 1 0,26-13-1 16,-26 13 3-16,25-11-3 0,-25 11 3 15,26-12-2-15,-26 12 2 0,24-12-2 0,-24 12 1 16,24-12-1-16,-24 12 0 0,27-13 0 0,-27 13 2 15,26-10-2-15,-26 10 1 0,24-11-1 0,-24 11 0 16,24-10 0-16,-24 10-1 0,23-7 0 16,-23 7 1-16,23-6 0 0,-23 6-1 0,22-4 1 15,-22 4 0-15,20-2-1 0,-20 2 2 0,22-3-1 16,-22 3 2-16,23-2-1 0,-23 2-1 16,23-1 2-16,-23 1-2 0,24-2 0 0,-24 2 1 15,26-2-1-15,-26 2 0 0,28-1 0 0,-28 1 1 16,26-1-1-16,-26 1 0 0,26 0 1 0,-26 0-2 15,28 0 1-15,-28 0 0 0,28 1 0 0,-28-1 1 16,28 3-1-16,-28-3 0 0,30 3 0 0,-30-3 0 16,27 2 0-16,-27-2-1 0,29 5 2 0,-29-5-2 15,28 6 2-15,-28-6-1 16,26 7 0-16,-26-7-1 0,28 8-1 0,-28-8-7 16,25 8-1-16,-25-8-2 0,26 11 4 0,-26-11 3 15,25 11 4-15,-25-11-1 0,23 12 2 0,-23-12-1 16,22 14 1-16,-22-14-1 0,22 15 3 0,-22-15-3 15,22 14 2-15,-22-14 0 0,23 16 0 0,-23-16-1 16,27 13 2-16,-27-13-2 0,27 15 2 16,-27-15-3-16,26 15 2 0,-26-15-3 0,28 14 3 15,-28-14-2-15,28 16 1 0,-28-16-1 0,28 18 2 16,-28-18-3-16,25 18 2 0,-25-18-3 0,23 21 4 16,-23-21-3-16,23 21 3 0,-23-21-3 0,22 23 4 15,-22-23-4-15,24 23 4 0,-24-23 17 0,23 23-18 16,-23-23 18-16,25 23-37 0,-25-23 17 15,25 23-15-15,-25-23 15 0,26 23 3 16,-26-23-2-16,26 21 2 0,-26-21-3 0,27 20 2 16,-27-20-2-16,28 23 3 0,-28-23-4 0,26 25 4 15,-26-25-3-15,25 26 2 0,-25-26-3 0,25 27 4 16,-25-27-5-16,21 29 5 0,-21-29-4 0,20 31 5 16,-10-13-5-16,-10-18 4 0,20 33-5 0,-10-16 6 15,-10-17-6-15,21 31 4 0,-21-31-2 0,22 31 1 16,-22-31-2-16,23 29 3 0,-23-29-3 15,22 29 4-15,-22-29-5 0,21 31 5 0,-21-31-5 16,21 32 4-16,-10-16-3 0,-11-16 4 0,18 33-4 16,-7-16 4-16,-2 0 16 0,2 0-16 15,-2 0 16-15,1 1-34 0,0 0 14 0,0 0-14 16,-1 2 15-16,1-1 4 0,-1 0-6 0,2 1 6 16,-3 0-5-16,2 1 4 0,0-2-4 15,-1 2 5-15,1-1-6 0,0 0 6 0,-1-1-5 16,1 2 4-16,0-3-4 0,0 1 4 0,-1 0-3 15,2-1 3-15,-1 1-4 0,1-2 3 0,-2 1-4 16,0-1 4-16,1 1-3 0,0-1 4 0,1 0-5 16,0 1 5-16,-2-1-4 0,2 0 3 0,-11-17-5 15,20 32 3-15,-20-32-2 0,20 33 5 0,-20-33 18 16,21 34-32-16,-11-17 32 16,0 0-36-16,-2 0 13 0,1 0 4 0,-9-17-3 15,17 33 5-15,-11-14-3 0,2-1 3 0,-1 0-3 16,1 0 3-16,0-1-6 0,-2 0 5 0,3 1-5 15,-3 0 4-15,2 0-2 0,1-1 2 0,-1 1-3 16,2 0 2-16,-10-18-2 0,18 33 3 0,-18-33-3 16,19 30 5-16,-19-30-6 0,19 28 5 0,-19-28-4 15,20 30 4-15,-20-30-4 0,20 29 3 16,-20-29-3-16,20 31 4 0,-20-31-5 0,18 32 4 16,-11-15-4-16,1 0 5 0,-8-17-6 0,13 33 6 15,-6-16 17-15,-1 0-34 0,0 1 35 0,0-1-34 16,-1 1 13-16,1 0 4 0,1 0-5 15,0-1 4-15,-1 1-4 0,0-1 4 0,1 0-4 16,1 0 4-16,-8-17-4 0,15 31 4 16,-15-31-4-16,17 31 4 0,-17-31-4 0,19 30 3 15,-19-30-2-15,18 28 2 0,-18-28-2 0,18 29 2 16,-18-29-3-16,18 30 4 0,-18-30-4 0,19 29 3 16,-19-29-3-16,18 28 3 0,-18-28-4 0,18 30 5 15,-18-30-5-15,20 32 5 0,-20-32-5 0,19 29 4 16,-19-29-3-16,19 31 3 0,-19-31-3 0,19 29 3 15,-19-29-4-15,19 29 5 16,-19-29 21-16,18 30-22 0,-18-30 23 0,20 32-34 0,-20-32 8 16,18 31-8-16,-9-14 8 0,-9-17 4 15,15 33-5-15,-15-33 5 0,17 32-6 0,-9-15 6 16,3 0-6-16,-11-17 4 0,19 33-2 0,-9-16 2 16,0 2-3-16,-1-2 5 0,2 4-5 0,-1-2 5 15,1-2-4-15,-1 2 3 0,1-2-4 0,0 0 5 16,-11-17-5-16,21 32 5 0,-10-15-5 15,-11-17 4-15,21 32-3 0,-10-15 2 0,0 0-2 16,-1 0 3-16,1 0-4 0,-11-17 5 0,20 34-5 16,-7-17 5-16,-4 3 18 0,2-3-17 0,0 4 17 15,0-2-34-15,0-1 12 0,0 3-11 0,0-4 11 16,1 0 4-16,-1 0-3 0,1 0 3 0,-1-1-3 16,0 3 4-16,0-2-5 15,1 0 4-15,-1-1-5 0,-11-16 5 0,24 33-4 16,-11-16 4-16,-1 1-3 0,-12-18 2 0,28 33-2 15,-15-16 2-15,-13-17-3 0,29 28 4 0,-29-28-3 16,31 25 2-16,-31-25-2 0,29 22 2 0,-29-22-2 16,31 21 2-16,-13-10-3 0,-18-11 4 0,31 22-3 15,-31-22 2-15,32 19-3 0,-15-9 2 0,1-1-1 16,-1-1 1-16,0 1-1 0,1-2 2 16,1-1-3-16,-1-1 3 0,2 0-2 0,0-1 0 15,1-1 1-15,-1-1 0 0,1 1-1 16,0-2 2-16,-2 1 0 0,2-1-1 0,-1 1 0 15,0-2 0-15,-2 1-1 0,2-1 2 0,-2 1 0 16,0 0-2-16,0-1 2 0,-1 0-2 0,2-1 0 16,-2 1 2-1,-17 0-1-15,32-2-1 0,-15 2 2 16,-17 0-2-16,32-4 1 0,-32 4 0 0,31-5 0 16,-14 2 0-16,-17 3 1 0,29-9-2 0,-29 9 2 15,29-10-2-15,-29 10 3 0,30-9-2 0,-30 9 1 16,29-11-1-16,-29 11 0 0,28-9 0 0,-28 9 0 15,27-9-1-15,-27 9 2 0,28-8-1 0,-28 8 1 16,28-7-1-16,-28 7 0 0,28-6-1 0,-28 6 0 16,27-8 1-16,-27 8 0 15,25-9-1-15,-25 9 2 0,25-11-1 0,-25 11 1 16,25-12-1-16,-25 12 1 0,28-13-2 0,-28 13 2 16,29-16-1-16,-29 16 1 0,32-17-2 0,-15 8 3 15,-17 9-4-15,34-21 4 0,-17 9-4 0,0-1 4 16,0-1-2-16,3 2 2 0,-1 1-4 0,2 1 3 15,-2 0-3-15,1-1 3 0,-1 3-2 0,1-1 1 16,-3-1-1-16,3 1 2 0,0 0-3 16,0-2 3-16,0 2-3 0,1-1 2 0,0-1-1 15,0 1 2-15,0-2-2 0,0 1 3 0,-1-1-4 16,1-2 3-16,0 2-2 0,-1-3 2 0,1 1-3 16,1-3 4-16,0-3 11 0,2 2-11 15,-2-2 11-15,2-1-32 0,-1 3 17 0,0-3-17 16,2 3 17-16,-1 0 5 0,-1 0-5 15,0 0 5-15,2 1-4 0,-5 0 4 0,2 1-5 16,0-1 4-16,-2 3-3 0,0-2 3 0,1 2-3 16,-2-1 3-16,0 1-3 0,0 0 3 0,-1-1-4 15,1 0 3-15,-1-1-2 0,-2-1 3 0,1 2-3 16,-2-2 3-16,-15 17-3 0,31-33 3 0,-31 33-3 16,28-33 3-16,-15 15-3 0,2 0 3 0,-2 0-4 15,0 1 5-15,1-1-6 0,-1 1 6 16,-1-1 10-16,2 0-11 0,-3 0 10 15,2-2-34-15,-1 2 21 0,0-1-21 0,2-1 21 16,-3 1 4-16,2 0-5 0,-1-2 6 0,-1 1-6 0,0 0 7 16,-2 1-6-16,-1 1 4 0,2 0-3 0,-3 0 4 15,2-2-5-15,-2 2 4 0,-1-1-4 0,1-2 4 0,-1 3-5 16,-1-3 5-16,3 2-4 16,-2 0 5-16,0-1-1 0,0 0 9 0,1 0-3 15,-2 1 4-15,1 0-8 0,0-1 1 0,-1 1-5 16,1 1 5-16,0-1-6 0,0 0 5 0,0 0 11 15,0 0-35-15,2-1 34 0,-2 1-34 0,1 1 18 16,2 0 5-16,-1-3-5 0,2 2 4 0,-2-1-5 16,1 2 5-16,1-1-5 0,-2 0 6 0,1 1-6 15,-1-1 6-15,0 1-6 0,0 1 5 16,-1 0-5-16,-7 17 3 0,14-30-3 0,-14 30 6 16,8-26 0-16,-8 26 12 0,5-28-3 0,-2 8 2 15,4 3-7-15,-1-1-1 0,0-1-8 0,1 2 4 16,1 0-4-16,-8 17 3 0,17-33-3 15,-10 16 3-15,-7 17-3 0,17-32 3 0,-9 14-4 16,1 1 5-16,-1-4 12 0,1 1-34 0,1-1 34 16,-1 2-34-16,1 1 17 0,1-1 5 15,-1 1-4-15,0 1 3 0,-2 0-3 0,1 1 4 16,-2-1-4-16,1 0 4 0,0 0-3 0,0 0 3 16,-1 0-4-16,1 0 3 0,-8 17-4 0,13-33 5 15,-6 15-4-15,0 1 5 0,-1-2-5 0,0 1 3 0,-1 0-3 16,1-1 4-16,0 0-4 0,1 1 3 0,0-1-4 15,2 0 5-15,1 0-5 0,-2 0 5 16,3-1-5-16,-1 0 3 0,-1 2-3 0,1-2 4 16,1 0 12-16,0 0-33 0,-1 2 33 0,1 0-34 15,-1 0 18-15,0 0 6 0,1-1-6 16,2-1 5-16,-1 1-5 0,-1-1 4 0,1 2-4 16,-1-1 4-16,0 0-4 0,0-1 5 0,0 1-5 15,2 1 5-15,-2 0-4 0,1-2 4 0,-2 2-4 16,2 0 3-16,-1-1-3 0,0 1 4 15,1-2-5-15,-1 1 4 0,0 1-4 0,0 1 5 16,0-1-6-16,0-1 5 0,1 1-4 0,-2 0 4 16,2 1-4-16,-1 0 4 0,0 0-4 0,0 0 4 15,0-1-5-15,1 0 5 0,-12 18 14 0,22-32-33 16,-22 32 34-16,19-29-34 0,-19 29 15 16,21-32 5-16,-21 32-5 0,19-31 5 15,-9 14-5-15,-10 17 5 0,21-32-6 0,-21 32 6 0,19-30-5 16,-19 30 5-16,20-29-4 0,-20 29 3 0,17-28-3 15,-17 28 4-15,19-26-4 0,-19 26 5 0,19-29-4 16,-19 29 1-16,19-28-2 0,-19 28 1 0,18-28-1 16,-18 28 3-16,18-28-4 0,-18 28 4 15,18-28-4-15,-18 28 4 0,20-25-3 0,-20 25 2 16,21-26-3-16,-21 26 3 0,19-25-3 16,-19 25 4-16,17-22-3 0,-17 22 2 0,16-19-3 15,-16 19 3-15,16-17-2 0,-16 17 2 0,15-17-3 16,-15 17 4-16,0 0-4 0,22-22 2 0,-22 22-1 15,0 0 1-15,20-18-1 0,-20 18 1 0,0 0 15 16,21-16-14-16,-21 16 14 0,0 0-15 0,20-14-1 16,-20 14 1-16,0 0 0 0,21-16-22 15,-21 16 21-15,0 0-21 0,21-13 21 0,-21 13 2 16,0 0-2-16,21-11 1 0,-21 11 0 0,0 0 0 16,22-14-1-16,-22 14 2 0,0 0-2 15,23-13 1-15,-23 13-1 0,0 0 2 0,24-12-1 0,-24 12 0 16,0 0 0-16,21-9 0 0,-21 9-2 15,0 0 1-15,17-5-1 0,-17 5 2 0,0 0-1 16,0 0 1-16,0 0-2 0,17-1 0 16,-17 1 1-1,0 0 0-15,0 0 1 0,0 0-1 0,18 2 2 16,-18-2-2-16,0 0 1 0,0 0 0 0,17 2-1 16,-17-2 0-16,0 0 2 0,0 0-1 15,18 3-1-15,-18-3 2 0,0 0-1 0,0 0 1 16,23 0-1-16,-23 0-1 0,0 0 1 0,21-1-1 15,-21 1 1-15,0 0 1 0,21 0-2 0,-21 0 2 16,19 0-1-16,-19 0 1 0,20 0-1 16,-20 0 0-16,19 0 1 0,-19 0-2 0,19 1 1 15,-19-1-1-15,17 2 1 0,-17-2-1 0,18 2 1 16,-18-2 0-16,19 2 0 0,-19-2 0 0,20 2 0 0,-20-2 0 16,21 3 0-16,-21-3 0 0,22 2 0 15,-22-2-1-15,23 3 1 0,-23-3-1 0,24 3 1 16,-24-3-1-16,27 4 1 0,-27-4 0 15,27 5-1-15,-27-5 0 0,29 6 1 0,-29-6-1 16,28 6 0-16,-28-6-1 0,27 8 2 0,-27-8-3 16,26 9 4-16,-26-9-3 0,25 9 3 0,-25-9 19 15,26 11-20-15,-26-11 20 0,26 12-19 0,-26-12-2 16,27 12-16-16,-27-12 17 0,28 11-18 0,-28-11 18 16,29 10 1-16,-29-10-2 0,30 10 2 0,-30-10-3 15,27 11 3-15,-27-11-2 0,28 10 1 16,-28-10-1-16,32 13 2 0,-32-13-3 15,26 12 3-15,-26-12-3 0,27 13 3 0,-27-13-3 0,26 14 3 16,-26-14-2-16,25 16 2 0,-25-16-2 0,27 17 1 16,-27-17-1-16,24 16 2 0,-24-16-1 15,28 14 1-15,-28-14-3 0,27 17 3 0,-27-17-3 16,27 16 2-16,-27-16-1 0,27 18 1 16,-27-18-2-16,26 18 3 0,-26-18-3 0,25 20 4 15,-25-20-4-15,24 20 2 0,-24-20-1 0,23 22 2 16,-23-22-3-16,22 23 4 0,-22-23-3 0,24 24 2 15,-24-24-3-15,26 23 3 0,-26-23-4 0,25 24 4 16,-25-24-3-16,26 26 3 0,-26-26-3 0,27 28 3 16,-27-28-2-16,25 26 1 0,-25-26-2 0,25 28 3 15,-25-28-4-15,24 28 4 0,-24-28-4 16,25 29 4-16,-25-29-3 0,25 28 4 0,-25-28 15 16,20 31-33-16,-10-14 33 0,0 0-33 15,-10-17 14-15,18 33 4 0,-8-15-3 0,0-1 4 16,-1 1-4-16,2 0 3 0,-1 0-3 0,1 0 3 15,0-1-4-15,0 1 4 0,-1 2-5 0,-1-1 4 16,2 2-3-16,-1-1 4 0,0 2-4 0,-1-2 4 16,2 1-6-16,-2 1 7 0,2-3-7 15,-1 2 7-15,-2 0-6 0,2 0 5 0,-2 0-5 16,1 0 6-16,-2 1-7 0,2 0 7 0,-2 0-6 16,0-1 6-16,0 1 16 0,1 0-33 0,-1 0 33 15,-1 1-33-15,1 0 11 0,0 0 6 0,-1 1-5 16,1 0 6-16,-2-1-7 0,1 1 7 0,-1 0-7 15,1-1 6-15,1 2-6 16,-1-2 5-16,1 1-4 0,2-1 4 0,-2-2-4 16,1 1 4-16,0-2-5 0,1 0 5 0,-1-1-5 15,1 0 5-15,-1-1-6 0,1 0 6 0,0 0-5 16,0-1 5-16,-1 0-5 0,-8-17 5 0,17 30-4 16,-17-30 4-16,16 29-4 0,-16-29 3 0,16 27 19 15,-16-27-35-15,15 25 36 0,-15-25-36 0,13 22 14 16,-13-22 2-16,11 19-2 0,-11-19 1 15,8 17-2-15,-8-17 3 0,0 0-3 0,9 23 2 16,-9-23-2-16,0 0 2 0,0 0-1 0,6 20 1 16,-6-20-2-16,0 0 1 0,0 0-2 15,0 0-10-15,0 0-5 0,0 0-4 0,0 0-7 16,0 0-2-16,0 0-27 0,0 0-32 0,0 0-46 16,0 0-122-16,0 0-158 0,0 0 50 0,-18-10 310 15</inkml:trace>
  <inkml:trace contextRef="#ctx0" brushRef="#br0" timeOffset="30183.3972">10934 17587 154 0,'40'0'33'16,"-3"-4"4"-16,3 2 5 0,-3-2 2 0,3 4-4 16,-2-1-9-16,1-2-14 0,0 3-8 0,0 0-6 15,0 3-3-15,1-2-2 0,-1-1 2 0,1 0-1 16,0-1 1-16,-1 1-1 0,0 0-2 0,0 0-11 15,-1 0-18-15,-2 0-21 0,3 3-39 16,-7-9-49-16,16 17 71 0,-23-19 70 0</inkml:trace>
  <inkml:trace contextRef="#ctx0" brushRef="#br0" timeOffset="30855.3104">6913 17781 327 0,'9'-17'48'16,"-9"17"-38"-16,0 0-7 0,0 0-12 0,18-13-14 15,-18 13-1-15,0 0-2 0,22-1 11 16,-22 1 8-16,20 1 4 0,-20-1 1 0,25 10 2 15,-25-10 0-15,32 12 3 0,-13-5-4 16,3-6 2-16,0 7 1 0,3-7 2 0,1-1 6 16,3 5-1-16,2-7-1 0,4 2-4 0,1-8-1 15,3 4-4-15,3-3 0 0,0 3 1 0,4 4-5 16,2-4-29-16,4 2-76 0,-8-13-60 0,22 14 170 16</inkml:trace>
  <inkml:trace contextRef="#ctx0" brushRef="#br0" timeOffset="31055.814">9404 17601 109 0,'58'-3'32'0,"2"3"-21"0,-2-2-5 16,0 1 2-16,-1 1 3 0,0-1 6 16,-1 1 1-16,0 1-3 0,-2 3-4 15,1 1-9-15,0-3-2 0,0 3-2 0,-1-2-1 16,0 2-1-16,1 1 0 0,-4-2-1 0,1 0-14 15,-1-1-23-15,1 5-29 0,-4-10-18 0,11 14 89 16</inkml:trace>
  <inkml:trace contextRef="#ctx0" brushRef="#br0" timeOffset="31321.7683">12255 17541 10 0,'53'-2'12'16,"4"4"6"-16,-4-1 1 0,1 1-2 0,0 1-8 16,-2-1-5-16,0-1-3 0,1 1 1 15,0 0-1-15,-2-3 0 0,0 4 2 0,0-3-2 16,1 2 2-16,1-4-1 0,-2 1-1 0,1 0-1 16,2-1 0-16,-3 2 1 0,1-2 1 0,2 0 0 15,-1 1 3-15,0-2-2 0,0 2 0 0,1-1 0 16,-2-1-2-16,3 3 0 0,-1 1-1 0,0 2-2 15,1-2 1-15,-2-1-3 0,2 1 0 0,0-2-17 16,1 5-12-16,-5-4-20 0,5 5 47 16</inkml:trace>
  <inkml:trace contextRef="#ctx0" brushRef="#br0" timeOffset="32089.7094">15350 17592 133 0,'56'-4'55'0,"2"1"-6"0,-2 0-4 16,4-1-3-16,-3 1-1 0,1 1-7 0,2-4-4 15,-1 5-8-15,2-1-5 0,-1-1-7 0,0 1-3 16,0-1-4-16,1 1-1 0,1-5 2 0,-1 3-2 16,1 2 0-16,0-2-1 0,-1 4-1 0,2 0 0 15,-2-2 1-15,1-1-1 0,-2 1 0 0,1-1 1 16,2 2-1-16,-1 1 2 0,0 0 0 15,0-3-1-15,1-1 1 0,1-2-2 0,-2 0 2 16,1 1-1-16,-2 1 1 0,1 1 1 0,0-2-2 16,1 1 2-16,-1-1-2 0,2 1 2 0,-2 0-1 15,2-1 0-15,-1 0 0 0,3-3-1 16,-2 2-1-16,2-1 3 0,1 0-2 0,0 0 1 16,1 1-1-16,0-1 0 0,1 0 0 0,3-3-1 15,-1 4-1-15,-1-3 0 0,2 3-1 16,-3 0-1-16,2 0 3 0,-1 2-2 0,0-1-6 15,0 2-5-15,0-3-4 0,-2 3 0 0,2 0 3 16,-3 1 8-16,1-2 1 0,0 2 2 0,-1-2 1 16,0 2 2-16,-1-2 0 0,1 2-1 0,-2-2 1 15,1 0 0-15,-2 2 1 0,1-3 0 0,2 1-1 16,-2 0 0-16,2 0-2 0,-1 0 1 16,1 1 2-16,0-1 0 0,-2 0 2 0,1 0-2 15,1 1 4-15,-1-2-4 0,3 2 3 16,-2-2 0-16,1 0-5 0,1 0 5 0,-2-1-3 15,2 0 0-15,0-1 0 0,0 1-19 0,1-1 18 16,0-2-17-16,-1 2 18 0,0-2 3 0,1 1-4 16,-1 1 2-16,-1-2-1 0,0 3 0 0,-1-2 1 15,-1 2-2-15,1 0 1 0,0 1 0 16,-2-1 0-16,-2-3 0 0,1 4 0 0,-3-3-1 16,-4 6 2-16,1-1-2 0,-2 3-11 0,-1 0 12 15,1-1-14-15,-4 1 12 0,0 1 14 0,-1-1-13 16,-3 3 15-16,0-2-15 0,1 0 1 0,-2 1 0 15,1 0 0-15,1-2 0 0,-1 1-1 0,1-1 2 16,3 1-3-16,-2-2 10 0,5 1-1 16,-1-1 4-16,1-2-1 0,4 0-4 15,-1-1-15-15,1 1 10 0,2 0-11 0,1 0 11 16,-1 0-1-16,1-1 0 0,1 2 12 0,3-1 0 16,-1 1-1-16,-1 1 0 0,3 1-12 0,0-1 0 15,-2 1 0-15,2 0 1 0,0-2 0 0,-1 4-1 16,4-4 1-16,0 1 0 0,0 1-1 0,2-2 0 15,-1-1 1-15,2 0 1 0,1-1 0 16,1-1 0-16,2 0-2 0,-1 0-1 0,0-1-1 16,0 2 1-16,0-2 0 0,0 1-13 0,0 0-35 15,-1 5-99-15,-15-21-123 0,24 30 200 0</inkml:trace>
  <inkml:trace contextRef="#ctx0" brushRef="#br0" timeOffset="32932.3947">6944 15595 1068 0,'22'-11'62'0,"-22"11"-32"0,0 0-38 0,22-17-15 15,-22 17-11-15,28-11 1 0,-11 4-2 0,2 4-19 16,2-3-38-16,2 5-119 0,5 8-163 0,-28-7 79 16,45 3 295-16</inkml:trace>
  <inkml:trace contextRef="#ctx0" brushRef="#br0" timeOffset="33151.1526">8407 15514 599 0,'50'-1'51'0,"0"1"-24"0,-1 0-15 15,-1 1-6-15,0 1-3 0,-1 1 3 16,-1 1-3-16,-1 1 1 0,-1 0-2 0,1 1-2 16,-4 0-1-16,4 0 0 0,-4-1-1 0,1-2-11 15,0 0-16-15,0-2-25 0,1 1-29 0,0-1-35 16,0-6-25-16,5 7-17 0,-9-16 52 0,19 19 108 15</inkml:trace>
  <inkml:trace contextRef="#ctx0" brushRef="#br0" timeOffset="33323.0055">10896 15413 187 0,'46'4'58'0,"-2"0"-25"15,1-1-19-15,-2 1-7 0,2 0 2 16,0-2 1-16,1 0 1 0,1 0 0 0,3-1-6 16,0-1-5-16,1-3-24 0,4 3-66 0,-13-13-134 15,22 22 218-15</inkml:trace>
  <inkml:trace contextRef="#ctx0" brushRef="#br0" timeOffset="33573.0132">13235 15278 257 0,'46'1'49'0,"4"0"-20"0,-3 2 2 0,0-1 3 16,1-1 4-16,0-1 3 0,-1-1-10 0,4-1-9 16,-2-2-9-16,4-1-4 0,-2-2-2 15,7 0-3-15,-1 0 1 0,2-4-2 0,3 1 1 16,-2-1 0-16,2 0-3 0,1 2 1 0,-4-1-2 15,5 0-4-15,-2 3 4 0,1-1-18 16,4 0-19-16,-5 1-28 0,4 1-41 0,-7-1-9 16,5 5-16-16,-10-6 24 0,7 10 107 0</inkml:trace>
  <inkml:trace contextRef="#ctx0" brushRef="#br0" timeOffset="33776.1348">15311 15127 151 0,'52'3'78'0,"-3"-3"0"0,1 3-14 0,-3-2 1 15,4 0-16-15,0 0-3 0,0-1-14 0,3-1-4 16,-1 0-10-16,3 0-4 0,-1-2-7 0,2 1-2 15,1-2-3-15,1 0-2 0,3-1 2 0,0-1-1 16,1 0-1-16,2 0 0 0,-2 0-1 0,2-1-1 16,2 0 3-16,-1 1-2 0,-2-1-1 0,1 1 1 15,1 0 2-15,-2 1 7 16,1 0 6-16,-1 0 2 0,-2 3-2 0,2 1-6 16,-3-1-6-16,1 1-3 0,-3 0 1 0,0 0-3 15,2 1-5-15,-4 0-21 0,3 1-43 0,-1 1-88 16,-10-10-132-16,20 20 161 0,-22-22 131 0</inkml:trace>
  <inkml:trace contextRef="#ctx0" brushRef="#br0" timeOffset="34229.2829">19142 14985 410 0,'58'-3'93'0,"5"3"-42"15,-2-3-12-15,2 2-2 0,-2 0 9 16,0-2 6-16,3 1-8 0,-5-2-7 0,4 2-10 15,-4 0-10-15,3-2-6 0,-1 0-3 16,-1-1-3-16,1 2 1 0,0-3-2 0,-2 2-2 16,3-2 0-16,0 1-3 0,0 0 0 0,-1 1 1 15,0-1-4-15,-2 0-11 0,1-2-13 0,3 3-12 16,-3-3-10-16,4 3-5 0,-3-1-10 0,2 2-10 16,-1-1-5-16,2 0-7 0,-2 2 7 0,-3-2 10 15,3 4 12-15,-1-2 20 0,1 2 9 0,-1-1 5 16,1 1 1-16,-1-1-1 0,2 2 5 15,-4-2 5-15,3 1 7 0,1-3 4 0,-3 1 3 16,5-1 0-16,0-2 1 0,2 1 1 16,0-2 2-16,4 0 7 0,-3-2 10 0,2 2 12 15,1-2 12-15,1 0 13 0,-4-1 4 0,5 2-5 16,-3-2 5-16,2 2 2 0,0-2-6 0,-3 2 6 16,2-1-16-16,-1-1-8 0,1 2-6 15,-2-3 5-15,2 3-5 0,-2 0-5 0,1 2-3 16,0 0-1-16,-1 1-1 0,-2-2 5 0,1 3-8 15,-2-3-3-15,-3 2-7 0,1 0 2 0,2 1-1 16,-5-1 0-16,1 2-3 0,-2-1-4 0,-2 2-3 16,0-1-3-16,-2 1-1 0,0-1-17 0,-1-1-23 15,1 3-37-15,-4-5-35 0,0 0-134 0,12 13-84 16,-29-22 196-16</inkml:trace>
  <inkml:trace contextRef="#ctx0" brushRef="#br0" timeOffset="39724.4326">7045 17714 10 0,'0'0'17'0,"0"0"-2"0,0 0-4 0,0 0-5 15,0 0-3-15,0 0-1 0,0 0 6 0,0 0 7 16,0 0 11-16,0 0 4 0,0 0 3 16,0 0-8-16,0 0-6 0,0 0-3 0,0 0 2 15,0 0 6-15,0 0 5 0,0 0-6 0,0 0-1 16,0 0-3-16,0 0-2 0,0 0-2 0,19 11 1 15,-19-11-7-15,0 0 1 0,0 0-2 0,0 0 0 0,0 0-2 0,20-5-1 16,-20 5-1-16,0 0-2 0,17-14-1 0,-17 14 0 16,17-4-1-16,-17 4 2 0,17-4 0 15,-17 4-2-15,17-7 1 0,-17 7 0 0,0 0-3 16,24-15 4-16,-24 15-3 0,17-5 3 0,-17 5 0 16,18-5-3-16,-18 5 1 0,0 0 0 0,23-6-1 15,-23 6 1-15,0 0 1 0,22-3 0 16,-22 3 0-16,0 0 1 0,19-1-3 0,-19 1 2 15,0 0 2-15,19-14-3 0,-19 14 1 0,0 0-1 16,22-3-3-16,-22 3 2 0,18-5 2 16,-18 5 0-16,21-7 3 0,-21 7-2 0,22-8 0 15,-22 8-2-15,24-9 0 0,-24 9 0 0,26-8 0 16,-26 8 3-16,28-10-1 0,-28 10-1 0,25-11 0 16,-25 11 0-16,26-8 0 0,-26 8 0 0,25-11 1 15,-25 11-2-15,25-10 2 0,-25 10-1 0,23-11 1 16,-23 11-1-16,22-9 0 0,-22 9 1 15,21-7-1-15,-21 7 1 0,20-10-1 0,-20 10-1 16,19-9 3-16,-19 9 3 0,20-10 1 0,-20 10 2 16,20-12-1-16,-20 12-2 0,21-10 1 0,-21 10-1 15,20-11 0-15,-20 11-1 0,19-13-2 16,-19 13 1-16,20-13-2 0,-20 13 1 0,17-12 3 16,-17 12-1-16,18-12 0 0,-18 12-2 0,19-15-3 15,-19 15 1-15,17-13 1 0,-17 13-2 16,18-14 3-16,-18 14-3 0,19-9 3 0,-19 9 1 15,0 0-2-15,25-16 0 0,-25 16 0 0,19-11-1 16,-19 11 2-16,17-12 0 0,-17 12 2 0,18-16 3 16,-18 16 5-16,18-14 1 0,-18 14 2 0,17-16-4 15,-17 16 1-15,20-18-5 0,-20 18 3 0,20-17-5 16,-20 17 2-16,22-15-5 0,-22 15 1 0,23-16-1 16,-23 16-3-16,23-21 2 15,-23 21 0-15,22-18 0 0,-22 18 1 0,23-13-1 16,-23 13-1-16,22-13 0 0,-22 13 0 0,21-13 0 15,-21 13 2-15,22-18-2 0,-22 18-18 0,19-19 19 16,-19 19-19-16,17-15 18 0,-17 15 2 0,17-12 0 16,-17 12 1-16,0 0 3 0,23-24 4 0,-23 24 2 15,0 0 1-15,23-23-1 0,-23 23-3 16,17-16-5-16,-17 16 0 0,18-22-4 0,-18 22 1 16,19-23-2-16,-19 23 3 0,21-20-2 0,-21 20 1 15,22-19 0-15,-22 19 0 0,20-20-1 0,-20 20 1 16,20-19-1-16,-20 19 1 0,19-20-1 0,-19 20 2 15,17-18 0-15,-17 18 2 0,16-17 2 0,-16 17 4 16,0 0 0-16,19-23 4 0,-19 23-2 16,0 0 3-16,19-23-2 0,-19 23 4 15,0 0-2-15,15-23 1 0,-15 23-2 0,0 0-2 16,17-23-3-16,-17 23-1 0,14-18-4 0,-14 18 0 16,13-17-2-16,-13 17 1 0,15-20-2 0,-15 20 2 15,14-22-1-15,-14 22 0 0,17-22-3 0,-17 22 3 16,17-23-4-16,-17 23 4 0,20-21-3 0,-20 21 3 15,21-25-3-15,-21 25 3 0,19-25 26 0,-19 25-25 16,20-25 27-16,-20 25-27 0,20-22-1 16,-20 22 2-16,18-22-2 0,-18 22-5 0,19-24 6 15,-19 24-4-15,17-24 6 0,-17 24-1 16,17-22-2-16,-17 22 2 0,16-21-3 0,-16 21 8 16,15-23 2-16,-15 23 2 0,14-23-4 0,-14 23-2 15,12-24-9-15,-12 24 4 0,15-22-3 0,-15 22 2 16,14-20-2-16,-14 20 3 0,16-24-4 15,-16 24 2-15,17-25-2 0,-17 25 2 0,17-24-2 16,-17 24 4-16,18-24-4 0,-18 24 3 0,18-26-3 16,-18 26 3-16,20-28-2 0,-20 28 4 0,18-28-4 15,-18 28 5-15,18-27-4 0,-18 27 4 0,20-28-3 16,-20 28 2-16,21-30-3 0,-21 30 3 0,20-29-5 16,-20 29 3-16,20-30-2 0,-20 30 2 15,20-29-3-15,-20 29 2 0,20-28 14 16,-20 28-12-16,18-23 14 0,-18 23-15 0,16-23-4 15,-16 23-17-15,13-20 19 0,-13 20-18 0,15-20 18 16,-15 20 2-16,17-19-3 0,-17 19 3 0,17-22-3 16,-17 22 2-16,14-19-1 0,-14 19 1 0,16-21-3 15,-16 21 4-15,16-18-2 0,-16 18 1 0,16-17-2 16,-16 17 2-16,0 0-2 0,23-23 3 0,-23 23-2 16,0 0 1-16,21-20-1 0,-21 20-1 15,0 0 0-15,22-17 1 0,-22 17 0 0,0 0 2 16,20-16-4-16,-20 16 3 0,0 0-3 0,22-15 2 15,-22 15-1-15,0 0 3 0,24-15-3 16,-24 15 1-16,20-12 0 0,-20 12 1 0,23-14-1 16,-23 14 0-16,23-15 0 0,-23 15 1 0,24-15-3 15,-24 15 3-15,24-13-5 0,-24 13 4 16,19-11-2-16,-19 11 1 0,17-7 1 0,-17 7-2 16,0 0 0-16,24-6 2 0,-24 6-2 0,0 0 2 15,22-2 0-15,-22 2-1 0,0 0 1 0,23-2 0 16,-23 2 0-16,17-1-1 0,-17 1 1 0,17-1 0 15,-17 1 0-15,17-3 1 0,-17 3-1 0,0 0 0 16,27-3 0-16,-27 3 1 0,20-2-1 0,-20 2 1 16,23-5-1-16,-23 5 0 0,22-3-1 15,-22 3 2-15,24-6-3 0,-24 6 2 16,29-6 0-16,-29 6 0 0,29-5 1 0,-29 5 0 16,31-5-1-16,-31 5 0 0,30-5-1 0,-30 5 1 15,29-5 0-15,-29 5-1 0,29-2 0 0,-29 2 0 16,27 0-3-16,-27 0 3 0,27 0 0 0,-27 0 0 15,24 2 1-15,-24-2-1 0,25 4 1 0,-25-4-1 16,23 5 2-16,-23-5-1 0,23 6 1 16,-23-6 0-16,23 6-1 0,-23-6 0 0,23 4 1 15,-23-4-2-15,23 4 2 0,-23-4-1 0,23 5 1 16,-23-5-1-16,25 4 0 0,-25-4 0 0,24 4-1 16,-24-4 1-16,24 6-1 0,-24-6 0 0,23 4 2 15,-23-4-2-15,23 4 2 0,-23-4-2 16,25 6 1-16,-25-6 1 0,22 5 1 15,-22-5-2-15,22 5 0 0,-22-5 0 0,24 6-3 16,-24-6 2-16,24 5 1 0,-24-5-3 0,23 6 3 16,-23-6-1-16,23 6 1 0,-23-6-1 0,21 6 1 15,-21-6-1-15,22 6 1 0,-22-6 0 0,22 7 0 16,-22-7-1-16,21 9 1 0,-21-9-1 0,20 8 3 16,-20-8-3-16,20 10 1 0,-20-10 0 0,18 8 1 15,-18-8-2-15,18 10 2 0,-18-10-2 16,18 8 1-16,-18-8 0 0,21 10 0 0,-21-10 2 15,22 8 0-15,-22-8-2 0,22 8 2 0,-22-8-4 16,23 8 2-16,-23-8-1 0,21 9 1 16,-21-9-1-16,19 8 0 0,-19-8 0 0,20 10 1 15,-20-10-1-15,18 9 3 0,-18-9-3 0,17 10 1 16,-17-10 0-16,0 0 1 0,24 15-2 0,-24-15 2 16,17 9-3-16,-17-9 1 0,0 0 1 15,25 15-1-15,-25-15 0 0,0 0 2 0,21 17-2 16,-21-17 3-16,0 0 0 0,24 17-1 0,-24-17-1 15,0 0 1-15,24 14-2 0,-24-14 2 0,17 9-2 16,-17-9 2-16,17 9-2 0,-17-9 1 0,18 9 0 16,-18-9 0-16,18 6 0 0,-18-6-1 0,17 8 1 15,-17-8-1-15,17 9 1 16,-17-9 0-16,19 7 22 0,-19-7-22 0,0 0 22 16,23 15-21-16,-23-15-2 0,0 0 2 0,23 14-2 15,-23-14 2-15,0 0-1 0,23 16 1 0,-23-16-1 16,0 0 1-16,24 14 0 0,-24-14-14 0,17 10 15 15,-17-10-15-15,19 8 16 0,-19-8 0 0,20 8 0 16,-20-8 0-16,20 6-3 0,-20-6 2 0,20 9-3 16,-20-9 2-16,21 8-2 0,-21-8 2 15,18 8 1-15,-18-8-2 0,19 7 0 0,-19-7 0 16,18 10-1-16,-18-10 2 0,17 10-1 0,-17-10 2 16,0 0-3-16,22 15 2 0,-22-15-2 0,0 0 1 15,22 15-1-15,-22-15 1 0,0 0 0 16,20 14-1-16,-20-14 2 0,0 0-1 0,20 16 0 15,-20-16 2-15,0 0-4 0,22 12 4 0,-22-12-3 16,0 0 3-16,24 14-1 0,-24-14-1 16,18 8 0-16,-18-8 0 0,20 5-1 0,-20-5 1 15,18 7 0-15,-18-7 0 0,18 10-1 0,-18-10 2 16,20 8-2-16,-20-8 1 0,20 10 0 0,-20-10 0 16,18 10-1-16,-18-10 1 0,19 9-1 0,-19-9 2 15,18 11-2-15,-18-11 1 0,18 11-1 0,-18-11 1 16,20 12-2-16,-20-12 1 0,22 11-1 15,-22-11 2-15,20 10 1 0,-20-10-1 16,22 11 1-16,-22-11 0 0,22 9-2 0,-22-9 2 16,22 11-3-16,-22-11 3 0,23 10-2 0,-23-10 2 15,23 11-2-15,-23-11 2 0,22 13-2 0,-22-13 1 16,22 12-2-16,-22-12 3 0,22 13-2 0,-22-13 1 16,20 13-2-16,-20-13 2 0,19 12-1 0,-19-12 3 15,19 14-1-15,-19-14 2 0,17 13-2 16,-17-13 4-16,18 14-1 0,-18-14 1 0,19 14 0 15,-19-14 2-15,17 15-3 0,-17-15 2 0,18 16-3 16,-18-16 1-16,19 14-3 0,-19-14 2 0,21 15-3 16,-21-15 2-16,22 12-3 0,-22-12 2 0,23 13-1 15,-23-13-1-15,24 14 0 0,-24-14 2 16,23 15 11-16,-23-15-10 0,24 14 9 0,-24-14-11 16,23 16-2-16,-23-16 2 0,24 17 9 15,-24-17-34-15,26 18 34 0,-26-18-36 0,23 16 26 16,-23-16 13-16,25 18-13 0,-25-18 14 0,25 19-15 15,-25-19 3-15,23 20-3 0,-23-20 2 0,24 18 0 16,-24-18 1-16,22 18-3 0,-22-18 2 0,23 21-2 16,-23-21 3-16,24 18-2 0,-24-18 2 0,23 18-2 15,-23-18 1-15,25 19-1 0,-25-19 2 16,25 18-2-16,-25-18 1 0,26 20-1 0,-26-20 2 16,25 18-2-16,-25-18 2 0,25 18-2 15,-25-18 0-15,25 16-1 0,-25-16 2 0,25 16-1 16,-25-16 2-16,23 14-3 0,-23-14 3 0,24 13-3 15,-24-13 3-15,22 16-2 0,-22-16 1 0,21 16-3 16,-21-16 3-16,21 14-2 0,-21-14 2 0,22 17-3 16,-22-17 3-16,21 16-1 0,-21-16 1 15,21 17-2-15,-21-17 2 0,22 14-2 0,-22-14 1 16,23 16-1-16,-23-16 1 0,23 15-1 0,-23-15 2 16,23 14-3-16,-23-14 3 0,27 18-3 0,-27-18 3 15,26 16-2-15,-26-16 2 0,27 11-1 0,-27-11 1 16,28 11-2-16,-28-11 2 0,27 9-2 0,-27-9 2 15,25 10-1-15,-25-10 1 0,27 15-2 16,-27-15 2-16,24 14-2 0,-24-14 2 16,24 10-2-16,-24-10 3 0,23 11-2 0,-23-11 1 15,23 13 22-15,-23-13-22 0,22 13 21 0,-22-13-21 16,23 12-2-16,-23-12 1 0,20 11 0 0,-20-11 0 16,20 10 0-16,-20-10 0 0,22 11-1 0,-22-11-16 15,22 11 19-15,-22-11-21 0,20 8 19 0,-20-8-1 16,21 9-2-16,-21-9 4 0,21 7-1 15,-21-7 1-15,22 8 0 0,-22-8-2 0,21 10 1 16,-21-10 2-16,21 7-1 0,-21-7 2 0,21 6-4 16,-21-6 2-16,21 11-2 0,-21-11 0 0,20 12 0 15,-20-12 2-15,18 9-2 0,-18-9 2 16,20 9-2-16,-20-9 1 0,18 8 0 0,-18-8 1 16,20 9-1-16,-20-9 2 0,18 9-2 0,-18-9 1 15,17 6-2-15,-17-6 2 0,18 8-1 16,-18-8 0-16,18 6 0 0,-18-6 1 0,20 4 1 15,-20-4 1-15,19 9-1 0,-19-9-1 0,21 9-2 16,-21-9 0-16,21 7 0 0,-21-7 2 0,20 9-1 16,-20-9 0-16,22 8 1 0,-22-8 0 0,22 6-1 15,-22-6 1-15,21 10-1 0,-21-10 0 0,22 12 0 16,-22-12 1-16,20 6-2 0,-20-6 1 16,23 1 0-16,-23-1-1 0,25 6 3 15,-25-6 1-15,26 2 1 0,-26-2 0 0,30 0 0 16,-30 0 0-16,29 0-2 0,-29 0 2 0,31 0-2 15,-31 0 0-15,32-3 0 0,-15 0-1 0,-17 3 1 16,33-6 0-16,-15 3 0 0,-18 3 0 0,35-7 0 16,-16 2 1-16,-1 0 0 0,1 3 1 0,0-3-1 15,-1 4-2-15,1-3 2 0,1-2-4 16,0 1 4-16,0-1 0 0,1 0-2 0,-2 0 1 16,2-4 2-16,-2 3-4 0,2-1 4 0,1 0-2 15,-2 1 1-15,1 2 0 0,-3-2 1 0,1 0-3 16,-1 0 4-16,0-3-3 0,0 1 2 0,1 1-1 15,-1 0 1-15,0-2-2 0,0 0 3 16,1-1-3-16,0 2 3 0,0-2 7 0,0 0-7 16,1 0 5-16,0 0-5 0,-1 1-1 15,2 1 1-15,-2-1 0 0,1 2-34 0,-1 0 30 16,1 0-30-16,-3 2 30 0,0-1 2 0,0 1-2 16,-17 6 2-16,31-17-1 0,-31 17 1 0,30-19-1 15,-30 19 1-15,28-14-1 0,-28 14 3 0,25-15-3 16,-25 15 2-16,28-19-2 0,-28 19 2 0,28-20-2 15,-28 20 2-15,27-20-2 0,-27 20 2 16,29-19-2-16,-29 19 3 0,30-21-3 0,-30 21 2 16,32-21-4-16,-15 11 4 0,0 0-3 0,-17 10 3 15,33-20-4-15,-33 20 3 0,32-19-2 16,-32 19 1-16,29-15-2 0,-29 15 4 0,25-16-2 16,-25 16 1-16,25-16-2 0,-25 16 2 0,23-18-2 15,-23 18 2-15,20-19-2 0,-20 19 3 0,21-18-3 16,-21 18 2-16,17-18-1 0,-17 18 1 15,16-22-2-15,-16 22 3 0,15-22-3 0,-15 22 3 16,13-19-3-16,-13 19 2 0,14-20-2 0,-14 20 1 16,15-18-1-16,-15 18 1 0,13-17-2 0,-13 17 3 15,16-18-4-15,-16 18 4 0,15-18-3 0,-15 18 2 16,13-17-1-16,-13 17 2 0,0 0-1 0,18-21 0 16,-18 21-2-16,0 0 1 0,14-16 1 0,-14 16 0 15,0 0 25-15,11-19-23 16,-11 19 23-16,0 0-24 0,10-18 0 0,-10 18 0 15,0 0 0-15,8-17-11 0,-8 17 10 0,0 0-12 16,13-17 11-16,-13 17 2 0,0 0-3 0,16-18 3 16,-16 18-2-16,0 0 1 0,21-19 0 0,-21 19 0 15,0 0-2-15,24-22 3 0,-24 22-3 0,0 0 3 16,21-20-2-16,-21 20 1 0,0 0-1 16,18-20 2-16,-18 20-3 0,0 0 2 0,0 0-1 15,14-18 0-15,-14 18 0 0,0 0 2 0,0 0-2 16,0 0 1-16,9-17-1 0,-9 17-1 0,0 0 1 15,0 0 0-15,0 0-1 0,0 0 1 16,0 0-10-16,0 0-10 0,0 0-22 0,0 0-27 16,0 0-23-16,0 0-37 0,0 0-48 0,9-19-150 15,-9 19-88-15,0 0 243 0</inkml:trace>
  <inkml:trace contextRef="#ctx0" brushRef="#br0" timeOffset="46008.057">15874 16461 247 0,'0'0'75'0,"0"0"-41"0,0 0-12 16,0 0 0-16,0 0 6 0,0 0 6 0,0 0-2 15,0 0-5-15,0 0-9 0,0 0 0 0,0 0 8 16,0 0 12-16,0 0 9 0,0 0 3 0,0 0-4 15,2-18-11-15,-2 18-3 0,12-17-8 0,-12 17-5 16,17-18 0-16,-17 18-1 0,19-19 2 16,-19 19 3-16,19-19 5 0,-19 19 3 15,21-22 1-15,-21 22-5 0,22-21-7 0,-22 21-6 16,20-25-4-16,-20 25-1 0,22-25 8 0,-22 25 2 16,27-29 5-16,-27 29-2 0,26-30 0 0,-26 30-8 15,24-32 2-15,-24 32-5 0,25-31 3 0,-25 31-3 16,24-30 4-16,-24 30-3 0,21-31 0 0,-21 31-3 15,21-26 0-15,-21 26-4 0,17-24 1 16,-17 24-2-16,18-22 4 0,-18 22-4 0,19-21 4 16,-19 21-5-16,17-18 0 0,-17 18-3 0,19-19 2 15,-19 19-2-15,23-21 3 0,-23 21-4 0,25-23 4 16,-25 23-4-16,25-24 4 0,-25 24 13 0,27-23-12 16,-27 23 12-16,25-24-34 0,-25 24 22 0,23-23-20 15,-23 23 21-15,24-21 3 0,-24 21-4 16,21-18 2-16,-21 18-1 0,16-17-1 15,-16 17-1-15,15-17 0 0,-15 17-1 0,0 0 1 16,17-18 1-16,-17 18 0 0,0 0-2 0,17-20 2 16,-17 20-4-16,0 0 4 0,17-21-3 0,-17 21 0 15,0 0 0-15,22-24 0 0,-22 24-2 0,19-17 3 16,-19 17-2-16,20-17 1 0,-20 17-1 0,19-17 2 16,-19 17-3-16,20-14 2 0,-20 14-2 15,19-16 2-15,-19 16-2 0,18-16 2 0,-18 16-1 16,19-16 1-16,-19 16-2 0,0 0 2 0,23-21 0 15,-23 21 1-15,0 0-1 0,22-22 0 16,-22 22-1-16,0 0 1 0,15-20-1 0,-15 20 1 16,0 0-1-16,17-18 1 0,-17 18-3 0,0 0 3 15,20-21-2-15,-20 21 5 0,0 0-3 0,27-22 1 16,-27 22-1-16,19-16-2 0,-19 16 0 16,24-16 2-16,-24 16-2 0,25-15 3 0,-25 15-1 15,23-16-1-15,-23 16 0 0,24-16 1 0,-24 16-5 16,21-14 6-16,-21 14-4 0,21-14 3 0,-21 14-1 15,18-12 1-15,-18 12-2 0,0 0 3 0,24-17-3 16,-24 17 2-16,0 0-2 0,23-15 0 0,-23 15 0 16,0 0 2-16,23-16-2 0,-23 16 3 15,17-10-2-15,-17 10 0 0,21-11 16 16,-21 11-16-16,23-11 18 0,-23 11-39 0,23-12 20 16,-23 12-20-16,26-12 20 0,-26 12 1 0,25-13 0 15,-25 13 1-15,25-12-2 0,-25 12 1 0,23-11-1 16,-23 11 1-16,22-10 1 0,-22 10 0 0,19-7-2 15,-19 7 2-15,17-7-2 0,-17 7 1 0,0 0 0 16,23-7 0-16,-23 7 0 0,0 0 1 16,25-9-1-16,-25 9-1 0,19-6 1 0,-19 6 1 15,18-8-1-15,-18 8 1 0,21-8-3 0,-21 8 3 16,21-8-1-16,-21 8 3 0,24-9-2 0,-24 9-1 16,23-8 0-16,-23 8 0 0,21-7-2 0,-21 7 2 15,19-5 0-15,-19 5 1 0,0 0-1 0,24-9 1 16,-24 9-2-16,0 0 1 0,24-6 1 15,-24 6-2-15,0 0 1 0,24-6 3 16,-24 6-4-16,18-6 2 0,-18 6-1 0,20-7 0 16,-20 7 0-16,21-7 1 0,-21 7-1 0,25-9-1 15,-25 9-1-15,24-7 3 0,-24 7-2 0,24-6 1 16,-24 6 0-16,24-5 0 0,-24 5-1 0,20-2 0 16,-20 2 2-16,18-4-1 0,-18 4-1 0,17-1 2 15,-17 1-3-15,0 0 2 0,25-1 0 16,-25 1 0-16,0 0 0 0,23-3 1 0,-23 3-1 15,17-2 0-15,-17 2 3 0,18-5 0 16,-18 5 3-16,21-4 3 0,-21 4 0 0,21-2-2 16,-21 2-2-16,19-3-2 0,-19 3-1 0,21-1-2 15,-21 1 0-15,18 0-1 0,-18 0 2 0,21 0-1 16,-21 0 0-16,20 3 1 0,-20-3-1 0,17 3-1 16,-17-3 1-16,19 3-1 0,-19-3 0 15,17 2 1-15,-17-2 1 0,17 5-1 0,-17-5 1 16,17 5-2-16,-17-5 1 0,0 0 0 0,20 8-1 15,-20-8 1-15,0 0 0 0,23 9 0 0,-23-9 1 16,0 0 0-16,25 7 0 0,-25-7-1 0,19 5 0 16,-19-5 0-16,21 2 1 0,-21-2 0 0,22 1 0 15,-22-1-1-15,19 3 0 0,-19-3-1 16,21 0 0-16,-21 0 1 0,22 2 1 16,-22-2 0-16,22 4 1 0,-22-4-2 0,20 2-1 15,-20-2 0-15,21 3 0 0,-21-3 0 0,21 3 1 16,-21-3 0-16,20 4 0 0,-20-4 0 0,19 4 0 15,-19-4-1-15,19 3 1 0,-19-3-1 0,17 5 1 16,-17-5 0-16,0 0-1 0,23 6 1 0,-23-6-1 16,0 0 1-16,21 7 0 0,-21-7-1 15,0 0 1-15,21 9-2 0,-21-9 4 0,0 0-2 16,20 8 1-16,-20-8-2 0,0 0 0 0,20 9 1 16,-20-9 0-16,0 0 1 0,20 6 0 0,-20-6-1 15,17 5 0-15,-17-5 0 0,0 0 1 16,23 8-1-16,-23-8 0 0,0 0-1 0,24 9 0 15,-24-9-1-15,0 0 1 0,20 11 0 0,-20-11 1 16,0 0-2-16,18 12 1 0,-18-12-2 16,0 0 2-16,20 13 0 0,-20-13 1 0,0 0 0 15,0 0 3-15,19 18-3 0,-19-18 2 0,0 0-1 16,19 15-1-16,-19-15 0 0,0 0 1 0,18 13 20 16,-18-13-20-16,0 0 21 0,24 11-20 0,-24-11-2 15,0 0 0-15,25 8-1 0,-25-8-14 0,18 7 14 16,-18-7-14-16,18 7 15 0,-18-7 0 0,18 8 1 15,-18-8 0-15,20 8-1 16,-20-8 0-16,19 9-2 0,-19-9 1 0,17 10 0 16,-17-10 2-16,17 10-2 0,-17-10 2 0,0 0-2 15,25 16 1-15,-25-16-1 0,0 0 2 0,23 17-2 16,-23-17 2-16,0 0-2 0,23 19 3 0,-23-19-3 16,0 0 1-16,24 19-1 0,-24-19 1 0,18 12-2 15,-18-12 3-15,17 11 1 0,-17-11-2 16,20 10 0-16,-20-10 1 0,22 9-3 0,-22-9 5 15,19 10-4-15,-19-10 1 0,21 11 0 0,-21-11 0 16,20 9 0-16,-20-9 0 0,22 11-1 0,-22-11 1 16,19 12-2-16,-19-12 2 0,18 12-2 0,-18-12 3 15,17 14-2-15,-17-14 0 0,0 0 1 16,22 20-1-16,-22-20-1 0,0 0 3 0,20 21-4 16,-20-21 4-16,0 0-2 0,20 21 1 15,-20-21 0-15,0 0 0 0,19 20-1 0,-19-20 2 16,0 0-2-16,23 18 3 0,-23-18-3 0,18 11 1 15,-18-11 1-15,18 11-3 0,-18-11 2 0,18 8 1 16,-18-8-2-16,18 9 3 0,-18-9-3 0,18 9 0 16,-18-9 1-16,17 10 0 0,-17-10 0 0,18 10 0 15,-18-10-2-15,0 0 2 0,21 15-2 0,-21-15 3 16,0 0-3-16,21 17 2 0,-21-17-1 16,0 0 2-16,18 16 0 0,-18-16-1 0,0 0-1 15,21 17 0-15,-21-17-1 0,0 0 4 16,19 19-3-16,-19-19 3 0,0 0-4 0,22 18 2 15,-22-18-1-15,0 0 1 0,25 20-1 0,-25-20 1 16,17 12-1-16,-17-12 2 0,19 11-2 0,-19-11 3 16,21 9-3-16,-21-9 2 0,22 10-2 15,-22-10 0-15,20 12 0 0,-20-12 1 0,22 10-2 16,-22-10 1-16,22 12 22 0,-22-12-20 0,20 15 21 16,-20-15-36-16,19 13 12 0,-19-13-14 0,18 16 14 15,-18-16 3-15,17 15-3 0,-17-15 2 0,0 0-3 16,22 24 4-16,-22-24-3 0,0 0 2 0,21 25-2 15,-21-25 1-15,13 18 0 0,-13-18 2 0,14 17-3 16,-14-17 3-16,0 0-3 16,19 24 3-16,-19-24-2 0,14 17 2 0,-14-17-2 15,0 0 1-15,23 24-1 0,-23-24 2 0,0 0-3 16,23 24 2-16,-23-24-2 0,16 17 3 0,-16-17-3 16,0 0 3-16,21 22-3 0,-21-22 1 0,0 0-1 15,19 22 1-15,-19-22 0 0,13 17 1 0,-13-17-3 16,11 17 3-16,-11-17-3 0,12 18 3 0,-12-18-2 15,11 18 3-15,-11-18-3 0,12 18 2 16,-12-18-1-16,0 0 2 0,20 24-3 0,-20-24 3 16,14 17-3-16,-14-17 3 0,19 16-1 0,-19-16 1 15,17 14-3-15,-17-14 2 0,18 16-1 16,-18-16 1-16,22 13-1 0,-22-13 1 0,20 14-2 16,-20-14 2-16,20 13-1 0,-20-13 1 0,22 12-1 15,-22-12 1-15,19 11-2 0,-19-11 4 16,17 11-4-16,-17-11 4 0,17 11-3 0,-17-11 1 15,0 0 0-15,25 17 0 0,-25-17-1 0,0 0 2 16,19 14-2-16,-19-14 1 0,0 0-2 0,22 16 3 16,-22-16-1-16,0 0 0 0,23 17-1 0,-23-17 1 15,17 11 10-15,-17-11-8 0,17 11 7 0,-17-11-9 16,0 0-1-16,24 15 0 0,-24-15 0 0,0 0-29 16,24 16 29-16,-24-16-28 0,0 0 28 15,23 15 1-15,-23-15 0 0,0 0 0 0,21 13 0 16,-21-13-1-16,0 0 0 0,20 13 1 15,-20-13-1-15,0 0 2 0,21 12-2 0,-21-12 2 32,0 0-2-32,18 14 2 0,-18-14-2 0,0 0 1 15,21 12-1-15,-21-12 2 0,0 0-3 0,19 13 1 0,-19-13 0 16,0 0 0-16,18 14 1 0,-18-14 0 16,0 0-1-16,17 16 1 0,-17-16-1 15,0 0 1-15,17 17 0 0,-17-17 0 0,0 0-2 16,0 0 3-16,22 22-3 0,-22-22 1 0,0 0 0 15,15 17 0-15,-15-17 0 0,0 0 1 0,0 0-1 16,20 22 0-16,-20-22-2 0,0 0 3 0,13 16-2 16,-13-16 2-16,0 0 0 0,13 17 0 0,-13-17-1 15,0 0 1-15,13 17-2 0,-13-17 4 16,0 0-3-16,15 18 1 0,-15-18 0 0,0 0-1 16,0 0 1-16,18 20 0 0,-18-20-1 0,0 0 2 15,0 0-2-15,20 16 1 0,-20-16-2 0,0 0 3 16,17 10-2-16,-17-10 2 0,0 0-2 0,18 13 1 0,-18-13-1 15,0 0 1-15,18 8-1 0,-18-8 0 16,0 0 1-16,18 10 0 0,-18-10 0 0,0 0 0 16,19 11-1-16,-19-11 2 0,0 0-1 15,17 10 0-15,-17-10-2 0,0 0 1 0,17 10 0 16,-17-10 1-16,0 0 0 0,0 0 0 0,20 13 0 16,-20-13-1-16,0 0 1 0,0 0-1 0,19 11 0 15,-19-11 2-15,0 0-2 0,0 0 1 0,20 11-1 16,-20-11 1-16,0 0-2 0,17 9 2 0,-17-9-2 15,0 0 1-15,21 8 1 0,-21-8 0 16,0 0 0-16,21 6 0 0,-21-6-1 16,0 0 1-16,22 7 0 0,-22-7 0 0,0 0-1 15,20 8 1-15,-20-8-1 0,0 0 1 0,25 7 0 16,-25-7 0-16,0 0-1 0,23 10 1 0,-23-10-3 16,0 0 3-16,22 13-2 0,-22-13 1 0,17 8 2 0,-17-8-1 0,0 0 1 15,21 14-1-15,-21-14 1 0,17 6 1 16,-17-6-3-16,0 0 3 0,25 7-4 15,-25-7 3-15,0 0-2 0,24 6 0 0,-24-6 1 16,0 0-1-16,23 6 1 0,-23-6 1 0,0 0-1 16,22 4 0-16,-22-4-1 0,0 0 1 0,22 2 1 15,-22-2 0-15,0 0-1 0,18 5 0 0,-18-5-1 16,0 0 2-16,0 0-1 0,21 5 0 0,-21-5-1 16,0 0 2-16,0 0-2 0,22 7 1 15,-22-7 0-15,0 0 1 0,21-1-1 0,-21 1 0 16,17 1 0-16,-17-1-1 0,19-2 1 0,-19 2 1 15,24-3 0-15,-24 3 0 0,26 0-1 0,-26 0 0 16,25 1 0-16,-25-1 0 0,26 3 1 16,-26-3-2-16,24 3 1 0,-24-3-1 0,20 3 1 15,-20-3 0-15,19 1-1 0,-19-1 1 0,20 5-1 16,-20-5 2-16,18 2-1 0,-18-2 1 16,18 2-1-16,-18-2 0 0,18 0-1 0,-18 0 1 15,20 0-1-15,-20 0 2 0,20-2 0 0,-20 2-1 16,21-4 2-16,-21 4-2 0,23-5 2 0,-23 5-2 15,28-6 1-15,-28 6 0 0,32-9 0 0,-32 9-1 16,34-5-1-16,-13 3 0 0,-1 2 2 0,2-1-2 16,-2-5 2-16,-20 6-1 0,29-8 0 15,-29 8 0-15,24-3 1 0,-24 3-1 0,21-3 1 16,-21 3-1-16,18 0-1 0,-18 0 1 0,0 0 1 16,24 0-2-16,-24 0 2 0,0 0 0 0,22 0-2 15,-22 0 2-15,0 0-1 0,23-2-1 0,-23 2 1 16,17-1 0-16,-17 1 0 0,17-3 1 15,-17 3 1-15,17-7-1 0,-17 7 1 0,0 0-1 16,24-12 0-16,-24 12 0 0,18-12 2 16,-18 12-2-16,19-11 2 0,-19 11-2 0,21-10 1 15,-21 10-1-15,21-9 2 0,-21 9-3 0,19-10 2 16,-19 10-2-16,18-7 0 0,-18 7 0 0,17-8 2 16,-17 8-2-16,0 0 1 0,22-9-1 0,-22 9 0 15,0 0 0-15,18-10 1 0,-18 10-1 0,0 0 2 16,17-13-1-16,-17 13 1 0,0 0-2 0,20-15 3 15,-20 15-3-15,0 0 2 0,24-15-2 16,-24 15 1-16,20-13 0 0,-20 13 1 0,20-13-2 16,-20 13 1-16,25-11-3 0,-25 11 2 0,24-12-2 15,-24 12 3-15,22-9-1 0,-22 9 0 16,22-10-1-16,-22 10 2 0,22-9-1 0,-22 9 2 16,22-7-2-16,-22 7 2 0,20-8-2 0,-20 8 0 15,19-9 0-15,-19 9 1 0,20-9-1 16,-20 9 1-16,22-14-1 0,-22 14 3 0,24-13-4 15,-24 13 2-15,27-15-1 0,-27 15 2 0,29-15-2 16,-29 15 2-16,31-17-3 0,-31 17 3 0,31-16-2 16,-31 16 1-16,31-16-1 0,-31 16 2 0,27-14-3 15,-27 14 2-15,25-14-1 0,-25 14 1 0,26-13-1 16,-26 13 1-16,23-13-1 0,-23 13 1 0,19-12-1 16,-19 12 1-16,20-14-1 0,-20 14 3 15,20-14-3-15,-20 14 3 0,21-17-3 16,-21 17 6-16,22-19 0 0,-22 19 3 0,21-21 27 15,-21 21-39-15,20-20 35 0,-20 20-38 0,23-20 8 16,-23 20 1-16,22-17-3 0,-22 17 2 0,21-14-2 16,-21 14 2-16,18-16-2 0,-18 16 1 0,20-17-1 15,-20 17 1-15,19-16-1 0,-19 16 1 0,21-17-3 16,-21 17 4-16,19-16-3 0,-19 16 3 16,17-15-2-16,-17 15 2 0,16-17-3 0,-16 17 2 15,16-17-2-15,-16 17 2 0,16-18-1 0,-16 18 2 16,15-19-3-16,-15 19 2 0,14-21-2 0,-14 21 3 15,16-20-4-15,-16 20 4 0,13-22-3 0,-13 22 4 16,13-24-5-16,-13 24 5 0,14-22-4 0,-14 22 3 16,13-20-2-16,-13 20 1 15,12-16-3-15,-12 16 2 0,0 0-2 0,19-21 0 16,-19 21-16-16,0 0-20 0,14-22-43 0,-14 22-87 16,0 0-224-16,16-18-113 0,-16 18 152 0</inkml:trace>
  <inkml:trace contextRef="#ctx0" brushRef="#br0" timeOffset="48414.455">6845 10179 146 0,'0'0'60'0,"0"0"-6"16,0 0-14-16,0 0-12 0,0 0-10 0,0 0-9 15,0 0-5-15,0 0-3 0,0 0-1 0,0 0-21 16,0 0-32-16,0 0-50 0,0 0-70 0,0 0 164 15</inkml:trace>
  <inkml:trace contextRef="#ctx0" brushRef="#br0" timeOffset="50282.8333">6907 10242 161 0,'0'0'77'0,"12"-17"-5"0,-12 17-26 16,0 0-20-16,27-7-13 0,-27 7-7 0,22-4-4 15,-22 4 0-15,26-2 0 0,-26 2 0 0,26-1 0 16,-26 1-1-16,31 1 1 0,-31-1 1 0,31 4-1 16,-14-2 1-16,-17-2 1 0,32 7 2 15,-15-3 0-15,-17-4 1 0,33 8 0 0,-15-3 2 16,2 0-6-16,0-1 4 0,3 0-7 0,-2 0 1 16,5 0-2-16,-3 1 2 0,4-2-1 15,0 2-2-15,1 0 1 0,4-3-5 0,0 2-8 16,2-2-10-16,-1 0-19 0,3 0-7 0,1-2-3 15,1 2 10-15,0-2 9 0,4 0 9 0,-4-1 3 16,4 0 4-16,-1 0 7 0,0 0 8 16,4-1 2-16,-2 0 2 0,3 1 2 0,-2-2 16 15,1 3 14-15,-1-3 6 0,2 1 5 0,0-2-16 16,-1 0-8-16,3-2-8 0,-2 1-5 0,1 0-2 16,1-1-1-16,-2 0-8 0,3 0 3 0,-3 0-6 15,4 2 5-15,-5 0 0 0,5 0 2 0,-3 0 0 16,0 0 0-16,1-1 0 0,-3 1 0 15,0 0 0-15,-1 2 1 0,-2 0 0 16,2-1 0-16,-3 2 1 0,2 0-1 0,-1 1 2 16,0 1 3-16,0-1 9 0,1 0 6 0,-2 0 6 15,3-1-1-15,0 0-5 0,-3-2-5 0,4 2-4 16,-1-2-5-16,1 1 0 0,0-2 1 0,2 1-1 16,2-2 0-16,-2-1-1 0,4 0-1 0,-2 0-3 15,2 0 2-15,0 0-1 0,0 1 0 16,2 0 2-16,-3 1 0 0,1 0 2 0,-2-2-1 15,0 1-2-15,2 1-2 0,-2 0-1 0,2 0-1 16,-2 0 0-16,0 0 1 0,1 0 1 0,1 0-1 16,0 0 0-16,0 2-1 0,1-2 0 0,-4 2-2 15,0-1 0-15,0 2 1 0,-1 1-3 16,1 0-5-16,-2 3 1 0,1-1 1 0,0-1 2 16,0 2 7-16,0-1 0 0,0 0 0 15,1 2 0-15,-2-1 0 0,1 0 1 0,1-2-1 16,-2 1 2-16,4-1 0 0,-3-1 0 0,4 0 0 15,-1 0 1-15,1-1-1 0,3-1 2 0,-2 2-2 16,3-1 1-16,-1 0 0 0,0-1 1 0,-2-1 0 16,2 2 0-16,-1-2 0 0,1 2-2 0,-1-1-1 15,2 1 0-15,0 1-3 0,1-2 2 16,-2 2-1-16,3 0 0 0,-2 0 1 0,-1 0-1 16,-1 2-1-16,-1-1 2 0,3 0-1 15,-2-1 0-15,0 1 0 0,1-1 0 0,0 0 1 16,1 0 1-16,1 0 3 0,1 0 4 0,-2 0 6 15,1 1 13-15,-3-1 3 0,2 2 7 0,0-2-7 16,-1 1-4 0,2 0-9-16,0 0-3 0,0-1-5 15,3 3-3-15,-1-2-3 0,2 1-1 0,-3 1-2 0,2-2 0 16,1 0 0-16,1 2-1 0,1-2-1 0,0 0 1 16,3-1-2-16,2 1 0 0,1-1-4 0,2-2-1 15,-2 1-1-15,1-2 1 0,3 1 3 16,-2-1 1-16,3 0 2 0,0-2 0 0,2 0 3 15,1-1-2-15,0 0 1 0,0-1 0 0,2-1 2 16,-1 1-1-16,2 1 2 0,0 0-2 16,1 1 0-16,3 0-3 0,-2 1 2 0,2-1-2 15,1 0 1-15,-1 0-1 0,3 0 0 0,0-1-1 16,2 1-2-16,2-1-3 0,0 1-7 0,-3 1-10 0,6 0-6 16,-3-2-6-16,1 4 4 0,0-3 4 0,-3 2 7 15,-1 0 5-15,1 0 7 0,-2 2 2 0,2 1 3 16,-3 0 2-16,0 0 0 0,1 1 2 0,-2 2 1 15,1 0-1-15,-1 0 0 0,-1 2-1 16,3-3 1-16,-1 0 1 0,3 1 0 0,1-2 1 16,-2 1 0-16,1 0 0 0,3-1-1 0,0 0 1 15,3 0-3-15,2-2 0 0,-2 1-3 0,3-1-1 16,0-2 1-16,-1 2 0 0,4-1 0 0,1-1 0 16,-1 0 1-16,-1 0-2 0,1 0 2 0,-3 0-1 15,3 1 1-15,-3 1-1 16,3-1 0-16,0 0 0 0,-2 2 2 0,-1 0-2 15,-1-1 1-15,0 2 0 0,-1 0-1 0,1 0 0 16,-3 2 2-16,0-1-2 0,0 1 1 0,0-1 1 16,0 2 1-16,2-1 0 0,-5 0 0 0,1-1-1 15,-2 1-2-15,1-1 0 0,0 0-1 0,0 0 0 16,0-1 2-16,0-2 0 0,1 1-1 0,-1-2 2 16,3 1-4-16,0-1 0 0,1-2 0 15,3 1-6-15,-2-1 0 0,1-1-7 0,4-2-5 16,-3 1-5-16,2 0-14 0,1 0-12 0,-4 1-8 15,2 0-7-15,-1-2 5 0,1 4 6 16,-2-3 7-16,0 4 12 0,-2-3 10 0,-1 3 11 16,-2-1 9-16,-1 1 4 0,-1 1 10 0,-3-2 11 15,1 2 11-15,-2-3 11 0,0 4 5 0,-2-4 1 16,4 1-1-16,-4-1 0 0,3 1-1 16,0-2-4-16,-1 1-5 0,1 0-8 0,2-3-9 15,-1 0-6-15,2 1-7 0,-3-2-4 0,1 0-9 16,0 1-19-16,-4 0-43 0,2 7-61 15,-15-16-61-15,18 23 194 0</inkml:trace>
  <inkml:trace contextRef="#ctx0" brushRef="#br0" timeOffset="51847.4192">9946 13765 137 0,'99'-4'48'0,"-3"0"-7"0,1 0-13 15,2-1-8-15,3 1-6 0,-1 0-1 16,2 0-3-16,1 0 1 0,-1 1-6 0,2 0 0 0,0 1-1 16,1 0 4-16,0 0 0 0,1 0 3 15,-4 1 0-15,3-2-4 0,0 2-1 16,1 0 0-16,0 0 0 0,4-2 2 0,-3 2-1 16,1-1 0-16,4 0 0 0,-1 0-1 0,3 1 1 15,0 0 2-15,-2-2-2 0,-1 1 1 0,4 0-1 16,-1-1 0-16,1 2-1 0,1-3 0 0,-3 2-1 15,1-1 0-15,2 0 0 0,-1-2-1 0,2-1-1 16,1 1 2-16,4-2-1 0,-1-1 1 16,7 1-1-16,0 0 0 0,-1 0-2 0,1-1-1 15,0 0-1-15,0 1-5 0,0-2-6 0,-2 2-11 16,2 0-9-16,-2 1-11 0,-1 0-14 0,1 1-2 16,-5 0 3-16,6 1 10 0,-1-2 14 0,3 3 13 15,-1-4 3-15,1 3 5 0,1-2 3 16,1 0 2-16,-1-2 0 0,1 1 4 0,-1 1 3 15,0-1 5-15,1-1 4 0,0 1 0 16,-3 0-6-16,0 0-3 0,2 1-1 0,-1 0 1 16,3-2-1-16,4 1-1 0,-2-1-20 0,2 2-18 15,0-5-28-15,5 7 28 0,-8-12 38 0</inkml:trace>
  <inkml:trace contextRef="#ctx0" brushRef="#br0" timeOffset="51956.816">20963 13261 54 0,'139'-8'42'0,"-4"-1"1"0,6 0-13 15,1-3-2-15,1 1-12 0,0-1-2 0,2-1-8 16,1 1-4-16,-4 0-3 0,2 0-2 16,-2-3-18-16,3 3-20 0,-6-4-21 0,5 8-25 15,-5-8 68-15</inkml:trace>
  <inkml:trace contextRef="#ctx0" brushRef="#br0" timeOffset="60901.0439">6906 10356 224 0,'0'0'63'0,"0"0"-13"0,0 0-10 0,0 0 4 16,0 0 1-16,0 0 1 0,0 0-5 0,0 0-3 15,0 0-8-15,0 0-4 0,5-17-6 0,-5 17-2 16,0 0-2-16,0 0 8 0,0 0 5 0,0 0 13 16,0 0-5-16,0 0-7 0,0 0-11 15,0 0-12-15,0 0-1 0,0 0 2 0,0 0 1 16,0 0 6-16,0 0 4 0,0 0 7 15,0 0 1-15,0 0 1 0,0 0-3 0,0 0-4 16,0 0-3-16,0 0-5 0,0 0-4 0,0 0-6 16,0 0-3-16,0 0 0 0,0 0 0 0,0 0 2 15,0 0-1-15,0 0 1 0,0 0-1 16,0 0-1-16,0 0 1 0,0 0-1 0,21-12-1 16,-21 12 2-16,0 0-1 0,0 0-1 0,0 0 2 15,19 2 0-15,-19-2 0 0,0 0 1 0,0 0 0 16,21 4-2-16,-21-4 1 0,0 0 1 0,18 1-1 15,-18-1 3-15,0 0 0 0,23-1 3 0,-23 1 2 16,18-3 1-16,-18 3 1 0,21-3 1 16,-21 3-1-16,22-4 0 0,-22 4-3 15,18-3-2-15,-18 3-1 0,20-2-2 0,-20 2 1 16,19 2-3-16,-19-2 0 0,18 0 0 0,-18 0 0 16,17 3 0-16,-17-3 1 0,0 0-1 0,25 9 0 15,-25-9 0-15,0 0 0 0,20 11 1 0,-20-11 0 16,0 0-1-16,22 9 0 0,-22-9 1 0,0 0 1 15,22 10 0-15,-22-10 4 0,0 0 0 0,23 7 3 16,-23-7 0-16,17 4 0 0,-17-4-4 16,20 3 3-16,-20-3-4 0,20 3 2 0,-20-3-2 15,24 5-3-15,-24-5 3 0,23 4-2 0,-23-4 0 16,19 7-1-16,-19-7-1 0,18 6 1 16,-18-6-1-16,19 8 2 0,-19-8-2 0,0 0 0 15,24 13 0-15,-24-13 1 0,0 0 0 0,21 16 3 16,-21-16 2-16,0 0 3 0,17 16 1 15,-17-16 3-15,0 0-2 0,17 16 0 0,-17-16-3 16,0 0-1-16,17 16-4 0,-17-16 0 0,0 0-1 16,18 17 1-16,-18-17-2 0,0 0 1 0,18 12-1 15,-18-12 1-15,0 0-1 0,21 11 1 0,-21-11 0 16,0 0 1-16,18 10-1 0,-18-10 1 0,0 0-2 16,18 10 0-16,-18-10-1 0,0 0 1 0,0 0-1 15,19 18 3-15,-19-18-1 16,0 0 4-16,0 0 0 0,14 18 3 0,-14-18-3 15,0 0 1-15,0 0-2 0,11 22 0 0,-11-22-1 16,0 0-1-16,9 17-2 0,-9-17 1 0,0 0-2 16,13 20 1-16,-13-20-2 0,0 0 1 0,0 0 0 15,19 20 0-15,-19-20 0 0,0 0 0 0,20 12-1 16,-20-12 1-16,0 0-1 0,18 11 1 0,-18-11-1 16,0 0 1-16,17 10-2 0,-17-10 2 15,0 0-1-15,0 0 1 0,20 17-1 0,-20-17 2 16,0 0-3-16,0 0 3 0,15 23-2 0,-15-23 3 15,0 0 1-15,10 21 2 0,-10-21-1 0,0 0 0 16,10 20-3-16,-10-20 1 0,0 0 17 0,12 22-17 16,-12-22 15-16,10 17-37 0,-10-17 20 15,0 0-19-15,16 21 18 0,-16-21 2 16,0 0-4-16,19 18 4 0,-19-18-2 0,0 0 2 16,19 16-1-16,-19-16 0 0,0 0-1 0,20 18 1 15,-20-18-1-15,0 0 2 0,18 19-2 0,-18-19 2 16,0 0-1-16,16 21 1 0,-16-21 1 0,8 18 4 15,-8-18-1-15,8 19 1 0,-8-19-4 0,10 20 2 16,-10-20-7-16,12 19 2 0,-12-19-1 0,12 17-1 16,-12-17 3-16,0 0 1 0,17 24-2 15,-17-24 2-15,0 0-3 0,21 24 2 0,-21-24-2 16,0 0 3-16,18 21-1 0,-18-21 0 16,0 0-1-16,18 19 1 0,-18-19-2 0,0 0 2 15,15 24-1-15,-15-24 1 0,0 0-1 0,17 21 2 16,-17-21-3-16,0 0 2 0,15 19-1 0,-15-19 1 15,0 0-1-15,16 23 1 0,-16-23-2 0,0 0 4 16,12 23-3-16,-12-23 1 0,7 17 1 16,-7-17 0-16,0 0 0 0,10 23 1 0,-10-23-3 15,0 0 2-15,11 24-2 0,-11-24 2 0,0 0-2 16,14 23 2-16,-14-23-3 0,0 0 3 0,16 23-3 16,-16-23 4-16,0 0-2 0,15 22 0 0,-15-22-1 15,0 0 1-15,14 22-2 0,-14-22 1 16,0 0 1-16,13 25 1 0,-13-25-2 15,9 17 2-15,-9-17 17 0,8 19-36 0,-8-19 35 16,7 23-31-16,-7-23 14 0,8 26 4 0,-8-26-2 16,5 24 2-16,-5-24-3 0,6 23 1 0,-6-23-2 15,8 20 1-15,-8-20-3 0,8 19 3 0,-8-19-4 16,7 17 3-16,-7-17-1 0,0 0 1 0,16 23 0 16,-16-23 0-16,0 0-3 0,17 23 3 0,-17-23-1 15,0 0 1-15,13 18 1 0,-13-18-1 16,0 0-2-16,13 21 3 0,-13-21-1 0,0 0 0 15,11 25 0-15,-11-25 1 0,6 17-1 16,-6-17 4-16,7 18-2 0,-7-18 1 0,4 18-2 0,-4-18 1 16,6 17-2-16,-6-17 1 0,7 19-2 0,-7-19 1 15,6 17-1-15,-6-17 1 0,6 17-2 16,-6-17 2-16,7 17-2 0,-7-17 2 0,0 0-1 16,13 22 2-16,-13-22-3 0,0 0 2 15,14 18-2-15,-14-18 2 0,0 0-2 0,14 22 3 16,-14-22-2-16,0 0 1 0,15 24-2 0,-15-24 2 15,0 0-2 1,17 20 3-16,-17-20-2 0,0 0 1 0,15 23-1 0,-15-23 0 16,0 0 0-16,12 24 0 0,-12-24 1 15,0 0 1-15,13 25-3 0,-13-25 2 0,0 0-4 16,15 24 3-16,-15-24-2 0,0 0-13 16,17 20 31-16,-17-20-32 0,0 0 33 0,16 20-18 15,-16-20 2-15,0 0 1 0,18 23-3 0,-18-23 2 16,14 17-5-16,-14-17 2 0,17 15-1 0,-17-15 2 0,16 17 0 0,-16-17 2 15,16 17-1-15,-16-17 0 0,15 17-1 0,-15-17 3 16,15 20-3-16,-15-20 3 0,17 20-2 16,-17-20 2-16,16 21-2 0,-16-21 2 15,17 20-3-15,-17-20 3 0,19 21-3 0,-19-21 2 16,17 23 0-16,-17-23 0 0,18 23-1 0,-18-23 2 16,18 24-4-16,-18-24 3 0,21 23-1 0,-21-23 2 15,20 22-2-15,-20-22 2 0,22 20-3 0,-22-20 3 16,21 23-4-16,-21-23 4 0,23 23-2 0,-23-23 2 15,26 23-2-15,-26-23 2 0,24 22-3 0,-24-22 2 16,23 24-3-16,-23-24 3 0,22 23-2 16,-22-23 3-16,22 23-2 0,-22-23 2 0,23 25-3 15,-23-25 3-15,22 27-4 0,-22-27 4 16,19 25-3-16,-19-25-12 0,20 27 31 0,-20-27-31 16,20 27 32-16,-20-27-16 0,20 24-3 0,-20-24 1 15,21 22-2-15,-21-22 2 0,18 21-4 0,-18-21 5 0,18 20-2 16,-18-20-1-16,21 20 0 0,-21-20 1 15,22 21-2-15,-22-21 4 0,20 19-3 16,-20-19 2-16,20 17-1 0,-20-17 1 0,18 18-2 16,-18-18 2-16,18 17-2 0,-18-17 2 0,17 16-2 15,-17-16 2-15,18 17-2 0,-18-17 2 0,17 16-1 16,-17-16 1-16,14 17-2 0,-14-17 1 0,13 19-2 16,-13-19 3-16,12 19-1 0,-12-19 3 0,0 0-5 15,17 24 3-15,-17-24-4 0,0 0 3 16,19 26-1-16,-19-26 2 0,0 0 0 0,17 24 1 15,-17-24-2-15,0 0 1 0,17 21-2 0,-17-21 1 16,0 0-1-16,18 18 2 0,-18-18-2 0,0 0 3 16,21 19-4-16,-21-19 4 0,0 0-3 15,22 19 1-15,-22-19 0 0,0 0 0 0,19 20-1 16,-19-20 3-16,0 0-3 0,19 18 2 0,-19-18-2 16,0 0 1-16,17 19-3 0,-17-19 5 15,0 0-4-15,15 22 2 0,-15-22 2 0,0 0-2 16,11 22 0-16,-11-22 2 0,0 0-4 0,13 18 2 15,-13-18 0-15,0 0 2 0,0 0-4 0,20 20-15 16,-20-20 33-16,0 0-33 0,0 0 35 0,18 20-18 16,-18-20 0-16,0 0 0 0,15 17-2 0,-15-17 4 15,0 0-2-15,15 18 2 0,-15-18-3 16,0 0 1-16,0 0 0 0,20 20-2 0,-20-20 1 16,0 0 2-16,15 19-3 0,-15-19 5 15,0 0-3-15,14 17 2 0,-14-17-3 0,0 0 2 16,15 18 0-16,-15-18-1 0,0 0 0 0,0 0 1 15,17 20-3-15,-17-20 3 0,0 0-2 0,0 0 1 16,18 20-1-16,-18-20 1 0,0 0-1 0,0 0 2 16,18 18-1-16,-18-18 0 0,0 0-1 15,17 13 3-15,-17-13-1 0,0 0-1 0,22 11 0 16,-22-11 0-16,0 0-1 0,24 13 2 0,-24-13-2 16,0 0 0-16,25 15 0 0,-25-15 1 0,0 0 0 15,20 14 2-15,-20-14-2 0,0 0 0 0,22 16-1 16,-22-16 1-16,0 0-1 0,22 14 2 0,-22-14-2 15,0 0 2-15,22 15-3 0,-22-15 2 16,0 0-1-16,22 12 2 0,-22-12-2 16,0 0 1-16,21 6 0 0,-21-6-2 0,17 3 4 15,-17-3-2-15,18 3 0 0,-18-3 0 0,18 4 0 16,-18-4 1-16,20 6-1 0,-20-6 0 0,19 6-3 16,-19-6 3-16,22 8-1 0,-22-8 2 0,23 10-3 15,-23-10 2-15,23 9-1 0,-23-9 1 0,22 8 1 16,-22-8-1-16,20 6-1 0,-20-6 0 15,20 4 2-15,-20-4-1 0,22 3-1 0,-22-3 3 16,21 1-2-16,-21-1-1 0,20-1 1 16,-20 1-1-16,22-2 0 0,-22 2 0 0,25-4 2 15,-25 4-2-15,24-5 1 0,-24 5 0 0,24-4 1 16,-24 4-1-16,22-4-1 0,-22 4 0 0,26-5 1 16,-26 5 0-16,28-4-1 0,-28 4 1 0,29-4 0 15,-29 4 0-15,28-5 0 0,-28 5-1 16,28-7 1-16,-28 7-3 0,28-10 5 0,-28 10-3 15,25-13 1-15,-25 13 0 0,27-19 1 0,-27 19-2 16,27-19 2-16,-27 19-2 0,29-22 3 0,-29 22-4 16,29-24 3-16,-29 24-2 0,31-22 2 0,-31 22-3 15,29-20 4-15,-29 20-4 0,27-18 3 0,-27 18-2 16,25-16 1-16,-25 16-2 0,24-13 3 16,-24 13-1-16,26-12 0 0,-26 12 0 15,27-13-1-15,-27 13 0 0,25-12 1 0,-25 12 0 16,23-13 0-16,-23 13 0 0,24-13 0 0,-24 13-1 15,24-17 2-15,-24 17-2 0,24-18 2 0,-24 18-3 16,26-25-10-16,-26 25 28 0,30-29-29 0,-12 14 30 16,-1-2-16-16,2-1-3 0,-1 0 5 0,1 1-5 15,1 0 5-15,0 1-5 0,1-1 4 16,0 0-4-16,-1 1 3 0,1 2-3 0,0 1 4 16,-1-1-3-16,1 1 3 0,-1 1-4 0,-1 0 3 15,1-2-3-15,-2 2 4 0,-18 12-4 0,33-24 4 16,-33 24-3-16,31-25 2 0,-31 25-2 15,32-27 3-15,-32 27-3 0,30-26 2 0,-30 26-2 16,28-28 3-16,-28 28-3 0,28-29 3 0,-28 29-3 16,29-32 3-16,-14 15-3 0,0 0 4 15,0 0-1-15,0 1 3 0,2 0-3 0,-17 16 3 16,32-32-7-16,-32 32-14 0,29-31 29 0,-29 31-29 16,28-28 29-16,-28 28-11 0,27-28-2 0,-27 28 2 15,24-28-2-15,-24 28 3 0,22-26-4 0,-22 26 4 16,22-29-4-16,-22 29 4 0,22-30-5 0,-22 30 4 15,20-32-2-15,-20 32 2 0,20-30-3 16,-20 30 5-16,18-33-5 0,-18 33 4 0,16-32-4 16,-16 32 3-16,13-31-2 0,-13 31 1 15,11-27-2-15,-11 27 4 0,10-27-4 0,-10 27 3 16,9-23-2-16,-9 23 2 0,10-21-2 0,-10 21 1 16,8-16-2-16,-8 16 3 0,8-20-3 0,-8 20 2 15,9-20-1-15,-9 20 1 0,9-25-1 0,-9 25 1 16,14-25-2-16,-14 25 2 0,12-29-2 15,-12 29 2-15,16-33-2 0,-16 33-13 0,18-30 29 16,-18 30-30-16,19-29 30 0,-9 12-13 0,0 0-4 16,1 0 4-16,-3 0-3 0,-8 17 4 0,20-31-2 15,-20 31 2-15,17-33-4 0,-17 33 2 0,18-31-3 16,-18 31 4-16,18-32-2 0,-18 32 4 16,18-30-5-16,-18 30 3 0,17-31-3 0,-17 31 2 15,20-31 0-15,-20 31 5 0,23-30-3 16,-12 13 3-16,0 0-7 0,-11 17 3 0,22-31-5 15,-22 31 5-15,20-32-4 0,-20 32 4 0,21-32-4 16,-11 15 4-16,0 0-3 0,-1 0 4 0,2 0-4 16,0 0 3-16,-1 0-4 0,0-2-12 0,-2 2 29 15,2-2-28-15,0 0 28 0,-1 1-13 0,2 0-4 16,0 1 4-16,0 0-3 0,-11 17 4 16,25-32-5-16,-15 14 6 0,4 1-5 0,-1 0 3 15,-13 17-2-15,25-32 1 0,-25 32-2 0,23-31 3 16,-12 14-3-16,0 0 3 0,0 0-4 15,1-2 4-15,-1-2-4 0,1 2 4 0,0-3-4 16,1 3 5-16,1 0-5 0,-1-1 5 0,2 1-5 16,-2-1 4-16,0 0-4 0,1 0 4 0,-1 1-4 15,1 0 4-15,-1-1-4 0,0-2-12 16,-1 2 12-16,1-1-12 0,-1 3 29 0,-12 18-13 16,24-31 14-16,-24 31-14 0,26-30-3 0,-26 30 3 15,25-29-4-15,-25 29 4 0,23-28-3 0,-23 28 3 16,22-28-3-16,-22 28 2 0,22-27-2 0,-22 27 2 15,22-25-3-15,-22 25 4 0,22-26-2 0,-22 26 1 16,21-27-2-16,-21 27 3 0,20-28-4 0,-20 28 4 16,22-24-3-16,-22 24 2 15,21-23-2-15,-21 23 2 0,18-21-1 0,-18 21 1 16,19-18-3-16,-19 18 3 0,19-18-2 0,-19 18 2 16,16-17-2-16,-16 17 2 0,17-16-2 0,-17 16 2 15,18-16-3-15,-18 16 3 0,19-18-2 0,-19 18 2 16,20-19-2-16,-20 19 3 0,20-21-4 0,-20 21 2 15,25-19 1-15,-25 19-1 0,25-18 0 16,-25 18 1-16,25-18-3 0,-25 18 3 0,24-18-2 16,-24 18 2-16,27-17-1 0,-27 17-18 0,26-17 16 15,-26 17-16-15,26-15 31 0,-26 15-12 0,24-13 13 16,-24 13-13-16,27-12 0 0,-27 12 0 0,29-12 0 16,-29 12 0-16,28-11-2 0,-28 11 1 15,24-10-1-15,-24 10 2 0,28-7-2 0,-28 7 3 16,30-5-2-16,-30 5 1 0,26-5-2 15,-26 5 2-15,27-2-1 0,-27 2 0 0,28-3 1 16,-28 3-2-16,26 0 1 0,-26 0 0 0,26 2-1 16,-26-2 1-16,26 1 0 0,-26-1 1 0,24 2-1 15,-24-2 0-15,25 3 0 0,-25-3 0 0,24 3 0 16,-24-3 0-16,25 4 0 0,-25-4 0 0,27 5 0 16,-27-5 0-16,29 5 1 0,-29-5-1 0,30 4 1 15,-30-4-2-15,28 7 1 0,-28-7-1 16,28 6 1-16,-28-6 1 0,28 7 0 0,-28-7-1 15,25 8 1-15,-25-8-2 0,24 8 1 16,-24-8-1-16,26 9 2 0,-26-9-1 0,27 11-12 16,-27-11 30-16,24 13-31 0,-24-13 31 0,23 16-16 15,-23-16-2-15,21 18 2 0,-21-18-3 0,24 20 2 16,-24-20-1-16,23 19 2 0,-23-19-4 16,22 21 3-16,-22-21-2 0,23 20 3 0,-23-20-2 15,26 22 1-15,-26-22-2 0,25 23 3 0,-25-23-2 16,28 20 1-16,-28-20-2 0,27 21 2 0,-27-21-2 15,26 22 3-15,-26-22-3 0,25 23 1 0,-25-23 0 16,26 25 1-16,-26-25-1 0,24 25 1 0,-24-25-2 16,24 25 2-16,-24-25-3 0,23 25 4 15,-23-25-3-15,21 24 2 0,-21-24-1 16,19 24 2-16,-19-24-4 0,20 25 4 0,-20-25-3 16,18 26 2-16,-18-26-2 0,17 27 3 0,-17-27-3 15,17 25 3-15,-17-25-4 0,16 26 3 0,-16-26-3 16,17 25 3-16,-17-25-2 0,18 25 2 0,-18-25-2 15,22 23-15-15,-22-23 15 0,22 23-16 0,-22-23 28 16,20 26-9-16,-20-26 10 0,21 23-11 0,-21-23 0 16,22 19 0-16,-22-19-1 0,22 21 2 15,-22-21-3-15,22 20 2 0,-22-20-2 0,21 23 3 16,-21-23-3-16,19 24 2 0,-19-24-2 16,18 25 4-16,-18-25-4 0,19 24 3 0,-19-24-4 15,17 25 3-15,-17-25-2 0,16 29 2 0,-16-29-1 16,14 30 1-16,-14-30-4 0,16 32 5 0,-9-15-3 15,-7-17 3-15,17 26-3 0,-17-26 2 16,19 26-2-16,-19-26 2 0,18 24-3 0,-18-24 3 16,20 22-2-16,-20-22 2 0,20 20-2 0,-20-20 1 15,18 23-1-15,-18-23 2 0,17 22-2 0,-17-22 3 16,18 21-3-16,-18-21 2 0,19 20-2 0,-19-20 1 16,17 23-1-16,-17-23 2 0,14 22-2 0,-14-22 2 15,14 22-2-15,-14-22-14 0,14 20 28 0,-14-20-28 16,14 22 30-16,-14-22-13 15,12 24-3-15,-12-24 2 0,13 23-2 0,-13-23 2 16,14 21-1-16,-14-21 2 0,13 22-2 0,-13-22 2 16,13 19-3-16,-13-19 3 0,15 19-2 0,-15-19 1 15,16 20-2-15,-16-20 4 0,16 19-3 0,-16-19 1 16,17 18 0-16,-17-18 0 0,15 18-2 0,-15-18 3 16,14 21-3-16,-14-21 2 0,13 22-2 0,-13-22 2 15,13 24-2-15,-13-24 3 0,14 24-2 16,-14-24 2-16,11 24-1 0,-11-24 1 0,12 28-2 15,-12-28 3-15,13 28-3 0,-13-28 2 0,14 26-3 16,-14-26 3-16,11 27-2 0,-11-27 3 16,12 28-4-16,-12-28 2 0,13 26-2 0,-13-26 2 15,15 26-2-15,-15-26 3 0,16 26-3 0,-16-26 3 16,15 26-3-16,-15-26 3 0,17 26-4 16,-17-26-11-16,21 25 27 0,-21-25-27 0,20 25 28 15,-20-25-14-15,15 28-3 0,-15-28 4 0,17 29-3 16,-17-29 3-16,17 28-2 0,-17-28 1 0,17 30-2 15,-17-30 3-15,19 29-3 0,-19-29 3 0,17 28-3 16,-17-28 3-16,17 30-1 0,-17-30 1 0,20 28-3 16,-20-28 3-16,22 28-5 0,-22-28 5 0,22 27-3 15,-22-27 2-15,23 26-2 0,-23-26 2 16,22 25-2-16,-22-25 2 0,23 27-1 0,-23-27 1 16,22 25-2-16,-22-25 2 0,22 27-3 15,-22-27 4-15,20 28-4 0,-20-28 3 0,19 27-2 16,-19-27 6-16,23 27-2 0,-23-27 2 0,27 27-2 15,-27-27-1-15,24 24-5 0,-24-24 5 0,25 25-5 16,-25-25-10-16,26 26 27 0,-26-26-27 0,28 23 28 16,-28-23-15-16,28 21-1 0,-28-21 2 15,27 20-2-15,-27-20 2 0,29 19-3 0,-29-19 3 16,31 18-2-16,-31-18 3 0,32 21-3 0,-32-21 1 16,30 22-2-16,-30-22 3 0,28 21-2 0,-28-21 2 15,25 22-3-15,-25-22 3 0,24 22-3 0,-24-22 2 16,24 24 0-16,-24-24 0 0,24 24-1 15,-24-24 2-15,27 23-2 0,-27-23 1 16,24 22-2-16,-24-22 2 0,25 22-1 0,-25-22 1 16,28 19-1-16,-28-19 1 0,27 19-2 0,-27-19 3 15,29 20-2-15,-29-20 4 0,32 18-2 0,-15-10 1 16,-17-8-1-16,30 17-1 0,-30-17-2 0,31 17 2 16,-31-17-2-16,30 16 2 0,-30-16-1 0,32 16 2 15,-15-10-2-15,-17-6 1 0,31 13-1 0,-31-13 1 16,32 11-1-16,-32-11 0 0,33 11 0 15,-33-11 1-15,32 12 0 0,-32-12 1 0,30 12-2 16,-30-12 2-16,29 13-3 0,-29-13 1 0,29 15 0 16,-29-15 1-16,28 14-2 0,-28-14 2 15,28 14-1-15,-28-14 1 0,28 12 0 0,-28-12-17 16,29 9 16-16,-29-9-16 0,30 8 17 0,-30-8 0 16,31 6-1-16,-31-6 2 0,33 5-1 0,-15-4-1 15,1-1 2-15,0-1-2 0,0 1 2 16,2-5-1-16,-1 3 0 0,2-1 1 0,-3 0-2 15,0 2 1-15,2-1 0 0,-1-1 18 0,-1 1-17 16,2 0 18-16,-2-1-19 0,3 1 1 0,-1-2-1 16,-1 2-1-16,0-2 1 0,-1 0-1 0,0 1 2 15,-1 0-1-15,-1 0 1 0,-17 3-2 0,31-8 1 16,-31 8-1-16,31-8 1 16,-31 8 0-16,31-8 1 0,-31 8-1 0,30-11 2 15,-30 11-3-15,29-14 2 0,-12 7-2 0,0 0 2 16,-17 7-2-16,31-16 2 0,-13 8-1 0,-18 8 1 15,35-20-1-15,-17 11 2 0,-1-3-2 0,0 1 2 16,0-1-3-16,0 1 2 0,1-1-2 0,-1-1 2 16,0 3-2-16,-17 10 2 0,31-23-1 0,-31 23 1 15,28-22-1-15,-28 22 1 0,29-23-2 16,-29 23 2-16,29-26-1 0,-29 26 1 0,27-21-2 16,-27 21 2-16,27-20-1 0,-27 20 1 0,25-21-2 15,-25 21 2-15,27-22-2 0,-27 22 3 0,26-22-3 16,-26 22 2-16,27-24-3 0,-27 24 3 15,30-27-3-15,-30 27 4 0,31-28-3 0,-31 28 3 16,33-26-3-16,-16 14 2 0,0-2-2 0,0 1 2 16,-17 13-2-16,31-28-15 0,-31 28 27 15,32-27-27-15,-15 13 27 0,2 2-10 0,-19 12-2 16,31-25 2-16,-31 25-2 0,30-24 2 0,-30 24-1 16,29-25 2-16,-29 25-2 0,28-23 1 0,-28 23-2 15,26-21 2-15,-26 21-1 0,28-22 1 0,-28 22-2 16,28-22 2-16,-28 22-2 0,32-23 3 0,-32 23-2 15,33-22 2-15,-33 22-3 0,33-23 2 16,-33 23-2-16,29-23 2 0,-29 23-3 0,28-21 4 16,-28 21-3-16,25-22 3 0,-25 22-3 0,25-22 2 15,-25 22-1-15,24-23 1 0,-24 23-2 16,22-22 3-16,-22 22-3 0,22-23 3 0,-22 23-3 16,23-23 2-16,-23 23-2 0,23-21 2 0,-23 21-2 15,21-22 2-15,-21 22 0 0,20-22 0 0,-20 22-2 16,20-22 2-16,-20 22-2 0,22-23 2 15,-22 23-2-15,23-24 2 0,-23 24-2 0,19-23-14 16,-19 23 15-16,17-19-14 0,-17 19 26 0,14-20-11 16,-14 20 12-16,12-20-11 0,-12 20-2 0,10-19 2 15,-10 19-2-15,9-21 1 0,-9 21-1 0,11-22 1 16,-11 22 0-16,11-20 2 0,-11 20 1 0,11-22 2 16,-11 22-3-16,11-22 3 0,-11 22-5 15,11-23 2-15,-11 23-3 0,12-23 1 16,-12 23-2-16,15-24 2 0,-15 24-1 0,14-24 1 15,-14 24-1-15,16-26 1 0,-16 26-2 0,17-25 2 16,-17 25-2-16,16-24 3 0,-16 24-2 0,16-26 1 16,-16 26-1-16,17-27 2 0,-17 27-2 0,18-27 2 15,-18 27-3-15,18-25 2 0,-18 25-2 0,17-26 3 16,-17 26-2-16,21-28 3 0,-21 28-4 16,21-29 3-16,-21 29-4 0,22-30 3 0,-22 30-2 15,24-30 2-15,-24 30-1 0,28-30-13 0,-28 30 24 16,27-31-23-16,-27 31 23 0,28-31-10 0,-28 31-2 15,30-31 2-15,-30 31-3 0,32-32 5 16,-32 32-3-16,31-31 2 0,-14 15-3 0,0 1 4 16,3-2-3-16,-2 3 2 0,0-1-1 0,0 1 0 15,1 1-1-15,-2-3 2 0,1 3-2 16,0-4 1-16,0 2-2 0,1-2 3 0,0 0-4 16,2 2 5-16,-3-4-4 0,3 4 1 0,-2-1-1 15,1 3 2-15,-1-3-2 0,1 1 3 0,-2 2-2 16,0-3 0-16,2 2-1 0,-2 1 2 0,1-2-2 15,2 1 1-15,-3 0-2 0,2 0 2 0,-3 0-1 16,1-1 2-16,0 1-3 0,-1 0-8 16,-17 14 25-16,29-27-24 0,-29 27 25 0,31-25-15 15,-31 25-2-15,28-22 2 0,-28 22-3 16,26-23 4-16,-26 23-2 0,25-22 0 0,-25 22 1 16,23-20 0-16,-23 20-3 0,24-20 4 0,-24 20-5 15,25-20 4-15,-25 20-1 0,23-19 1 0,-23 19 0 16,20-21-1-16,-20 21-1 0,21-18 2 0,-21 18-2 0,21-16 2 15,-21 16-2-15,17-17 2 0,-17 17-1 16,18-17 1-16,-18 17-2 0,18-19 1 16,-18 19-1-16,21-22 2 0,-21 22-1 0,23-25 1 15,-23 25-1-15,25-27 1 0,-25 27-4 0,27-28 4 16,-27 28-3-16,29-27 2 0,-12 13-1 0,-17 14 2 16,32-26-2-16,-15 11 2 0,-17 15-2 0,32-26 1 15,-32 26-2-15,30-26 4 0,-30 26-4 0,28-23 3 16,-28 23-1-16,24-22 0 0,-24 22 1 15,24-20-17-15,-24 20 16 0,25-21-15 0,-25 21 24 16,24-19-9-16,-24 19 10 0,23-19-10 0,-23 19-1 16,22-20 2-16,-22 20-2 0,25-20 2 0,-25 20-2 15,26-22 2-15,-26 22-2 0,26-21 1 0,-26 21-1 16,26-18 2-16,-26 18 0 0,24-16 0 0,-24 16-1 16,23-15 0-16,-23 15-1 15,22-12 1-15,-22 12-1 0,22-12 1 0,-22 12-1 16,20-11 1-16,-20 11 0 0,20-10 1 0,-20 10-1 15,18-8 0-15,-18 8 0 0,17-8-1 0,-17 8 0 16,18-6 1-16,-18 6-1 0,17-6 1 0,-17 6 0 16,19-6-1-16,-19 6 2 0,23-6 0 0,-23 6-2 15,25-7 2-15,-25 7-1 0,28-6-1 0,-28 6 1 16,28-5 0-16,-28 5-1 0,29-4 2 16,-29 4-2-16,30-1 0 0,-30 1 1 0,25 0-2 15,-25 0 1-15,26 1 1 0,-26-1-1 0,28 3 0 16,-28-3 1-16,28 3-1 0,-28-3 1 15,25 4-1-15,-25-4 1 0,26 5-1 0,-26-5 1 16,26 5 0-16,-26-5 0 0,30 6 0 0,-30-6 0 16,29 5-1-16,-29-5 0 0,27 4 1 0,-27-4-1 15,31 6 1-15,-31-6 1 0,31 8-1 0,-31-8 0 16,30 6 0-16,-30-6 0 0,29 8-1 0,-29-8 2 16,29 10-2-16,-29-10 2 0,28 10-2 0,-28-10 2 15,27 12-2-15,-27-12 1 0,28 12-1 0,-28-12 0 16,29 12 1-16,-29-12 0 0,28 13-1 15,-28-13 1-15,28 15 0 0,-28-15 0 0,27 14 0 16,-27-14 1-16,26 16-3 0,-26-16 3 16,23 17-3-16,-23-17 1 0,23 17 0 0,-23-17 0 15,25 17-1-15,-25-17 4 0,26 17-3 0,-26-17-7 16,24 18 7-16,-24-18-8 0,22 19 27 0,-22-19-17 16,23 19 18-16,-23-19-17 0,22 21-3 0,-22-21 2 15,22 19-2-15,-22-19 2 0,21 21-2 0,-21-21 2 16,18 20-1-16,-18-20 0 0,19 21 0 0,-19-21 1 15,21 22-2-15,-21-22 2 0,21 22-3 16,-21-22 3-16,20 20-1 0,-20-20 0 0,21 23 0 16,-21-23 1-16,19 23-3 0,-19-23 3 15,20 21-2-15,-20-21 2 0,19 24-1 0,-19-24 0 16,20 24-2-16,-20-24 3 0,16 21-2 0,-16-21 3 16,17 21-2-16,-17-21 1 0,14 22-1 0,-14-22 1 15,14 22-2-15,-14-22 1 0,15 20-1 31,-15-20 3-31,15 23-2 0,-15-23 1 0,13 25-2 16,-13-25 1-16,13 21-3 0,-13-21 4 0,12 21-2 16,-12-21 3-16,13 23-3 0,-13-23 2 0,15 24-2 15,-15-24 4-15,16 22-3 0,-16-22 1 0,14 20-3 16,-14-20-14-16,16 23 15 0,-16-23-14 0,16 28 25 16,-16-28-8-16,16 24 9 0,-16-24-7 0,17 23-5 15,-17-23 3-15,17 23 0 0,-17-23-1 16,15 25 1-16,-15-25 0 0,15 24-3 0,-15-24 2 15,12 26-1-15,-12-26 1 0,11 26-1 0,-11-26 1 16,11 25-2-16,-11-25 2 0,11 27-1 16,-11-27 1-16,12 26-2 0,-12-26 2 0,11 28-2 15,-11-28 2-15,13 27-1 0,-13-27 1 0,17 25-1 16,-17-25 1-16,18 23-2 0,-18-23 1 0,15 23-1 16,-15-23 2-16,17 21-2 0,-17-21 2 15,19 21-2-15,-19-21 3 0,18 23-3 0,-18-23 3 16,19 23-3-16,-19-23 3 0,17 22-4 0,-17-22 3 15,20 23-1-15,-20-23 1 0,18 24-2 0,-18-24 2 16,17 22-2-16,-17-22 1 0,17 22-1 0,-17-22 2 16,16 20-3-16,-16-20-9 0,16 21 25 0,-16-21-26 15,14 22 27-15,-14-22-14 16,15 22-2-16,-15-22 3 0,13 20-3 0,-13-20 2 16,15 21-2-16,-15-21 2 0,16 19-2 0,-16-19 3 15,17 19-2-15,-17-19 2 0,15 22-2 0,-15-22 2 16,16 21-2-16,-16-21 1 0,17 18-1 0,-17-18 0 15,17 19-1-15,-17-19 2 0,17 20-3 0,-17-20 3 16,17 19-1-16,-17-19-1 0,15 19 0 0,-15-19 2 16,15 20-2-16,-15-20 2 0,14 19-1 15,-14-19 1-15,14 18-1 0,-14-18 2 0,14 18-3 16,-14-18 3-16,16 18-1 0,-16-18 0 0,15 18 0 16,-15-18 0-16,13 19-3 0,-13-19 4 0,15 18-3 15,-15-18 2-15,14 22 0 0,-14-22-1 16,16 23 0-16,-16-23 1 0,16 21-2 0,-16-21 1 15,14 21-1-15,-14-21 2 0,15 19-1 0,-15-19 1 16,16 21-1-16,-16-21 0 0,13 20-1 16,-13-20 1-16,11 22 0 0,-11-22 2 0,13 22-3 15,-13-22-9-15,15 20 22 0,-15-20-23 0,11 22 25 16,-11-22-13-16,12 23-2 0,-12-23 3 0,12 23-3 16,-12-23 3-16,15 19-3 0,-15-19 2 0,13 21-2 15,-13-21 1-15,15 19 0 0,-15-19 0 0,16 20-1 16,-16-20 2-16,14 19-2 0,-14-19 2 15,14 18-2-15,-14-18 2 0,13 18-2 0,-13-18 2 16,12 20-2-16,-12-20 2 0,12 19-2 16,-12-19 2-16,13 22-3 0,-13-22 3 0,13 22-2 15,-13-22 1-15,11 20 0 0,-11-20-1 0,12 21 1 16,-12-21 0-16,12 21-1 0,-12-21 2 0,15 23-2 16,-15-23 2-16,13 20-3 0,-13-20 2 0,13 18-1 15,-13-18 1-15,13 19-1 0,-13-19 1 16,13 22-1-16,-13-22 1 0,12 21-1 0,-12-21 1 15,14 20-1-15,-14-20 2 0,15 20-2 0,-15-20 2 16,16 20-3-16,-16-20 2 0,17 17-2 0,-17-17 2 16,18 15 0-16,-18-15 0 0,17 13-1 0,-17-13 1 15,0 0-1-15,25 23 0 0,-25-23 0 16,0 0-11-16,23 22 11 0,-23-22-10 0,0 0 25 16,24 20-15-16,-24-20 15 0,20 17-14 15,-20-17-1-15,18 15 1 0,-18-15-2 0,19 13 2 16,-19-13 0-16,22 8 1 0,-22-8-2 0,25 5 2 15,-25-5-2-15,26 0 1 0,-26 0 1 0,33-5-1 16,-12 1 2-16,3-5-2 0,5-1 1 0,3-2-3 16,4-3-13-16,2-4 24 0,2 0-24 0,2 0 24 15,1 2-8-15,-1 1-3 0,0 3 1 16,-2-1-2-16,-2 5 0 0,-4 0-6 0,-5 6-5 16,-2-1-5-16,-4 4-11 0,-4-1-7 0,-1 6-19 15,-18-5-27-15,31 7-63 0,-31-7-146 0,19-13-267 16,0 9 3-16,-6-15 351 0</inkml:trace>
  <inkml:trace contextRef="#ctx0" brushRef="#br1" timeOffset="73490.0027">205 3056 206 0,'0'0'78'15,"0"0"-5"-15,0 0-23 0,17-5-10 0,-17 5-12 16,0 0-8-16,0 0-4 0,0 0 0 0,0 0-3 15,20 0 0-15,-20 0-7 0,0 0-3 0,20 1-1 16,-20-1 2-16,21 2-2 0,-21-2 2 0,29-2 2 16,-12 2 1-16,5-2 2 0,0 1 5 0,5-2 1 31,2 1-2-31,3-2-2 0,0 2-6 0,1 0-3 0,4-1 0 0,2 1-3 0,1-1 0 16,1 1 2-16,4-1-1 0,0 1 4 0,4 0-1 15,-1-1 0-15,2 2 0 0,4-1 1 0,-1 0 1 16,3 1 0-16,1-1-1 0,3 0 0 15,2 1-1-15,0 1 1 0,0 0 0 0,3 1-1 16,-2 1 1-16,1-1 1 0,2 3 1 0,1-2-2 16,2 3 1-16,2-3-4 0,2 2 1 0,0-1-1 15,3 0 0-15,3-1 2 0,2 1-2 16,2-3 1-16,5-1-1 0,4-2-2 0,5-1 1 16,3 0 1-16,4-2-2 0,3 0 2 0,0-3 0 15,4 2-1-15,2-2 0 0,2 1 0 16,-1-2-2-16,1 1 3 0,-1-1-3 0,-1 1 2 15,2 1-1-15,-2 1 0 0,-3 1 0 0,0 0 1 16,-1 2 0-16,-3 0 0 0,-1 2-1 0,-2 2 2 16,-3-1-1-16,-3 2 1 0,-2 0-1 0,-4 3-6 15,1-2-21-15,-3 4-38 0,-5 0-82 0,-12-8-157 16,14 20 116-16,-24-20 188 0</inkml:trace>
  <inkml:trace contextRef="#ctx0" brushRef="#br1" timeOffset="74987.097">245 7994 289 0,'0'0'77'0,"22"-9"-7"16,-22 9-9-16,25-7-1 0,-25 7-1 0,24-8-3 15,-24 8-8-15,29-8-11 0,-29 8-9 16,29-7-8-16,-29 7-5 0,31-2-5 0,-31 2-4 15,34-1-1-15,-17 1-4 0,2-2 1 0,1 4-1 16,0-2-1-16,1 1 1 0,1-1-1 0,1 0 0 16,1 1-1-16,2 0 1 0,-2 0 0 0,3 2-1 15,-1-2 1-15,-2 1-1 0,3 1 2 16,-2 1 0-16,1 0-1 0,2 0 0 0,0 1 0 16,1 0 0-16,1 1 1 0,3-3 0 15,-1 2-1-15,4-2 1 0,-1 0 1 0,6 0-1 16,2 0 0-16,2 0 0 0,2-2-1 0,2 0 0 15,4-2 0-15,-1 0 1 0,6-2-2 0,0-2 1 16,0-1-1-16,5 2 0 0,0-4 0 0,5 2 1 16,2-2 0-16,0-1 2 0,5 0-3 0,1-2 2 15,2 0-2-15,1-1 2 0,1 1-1 16,2-2 4-16,2 3-1 0,1-2-2 0,2 1-1 16,2-1 1-16,1 0-2 0,1 1 3 15,1 1-2-15,0-1 2 0,0 2-2 0,-3 0 1 16,4 1-3-16,-2-1 4 0,-2 2-1 0,-1 1 1 15,0 0-1-15,-3 2-1 0,-1-1 0 0,-1 2 0 16,-3 0-2-16,-1 2 2 0,-4 0-20 0,1 3-8 16,-4 1 3-16,0 0-5 0,0 1 22 15,-4-2-1-15,0 2-10 0,-1 0-19 0,-5-1-33 16,3-1-111-16,8 12-118 0,-25-19 164 0,23 20 136 16</inkml:trace>
  <inkml:trace contextRef="#ctx0" brushRef="#br1" timeOffset="76534.1367">248 12390 319 0,'0'0'71'16,"18"-7"-22"-16,-18 7-13 0,21-6 1 15,-21 6 5-15,26-6 7 0,-26 6-6 0,33-9-8 16,-13 6-12-16,2-1-8 0,0-1-4 16,2 0-2-16,4 2-2 0,-1-3-2 0,1 2 0 15,2-1-3-15,0 1 0 0,2 1-1 0,1 2-1 16,1-1 0-16,1 1-1 0,0 1 1 0,2-1-2 15,-1 2 1-15,1 0 0 0,1 1 0 0,-1 0 1 16,5 0 2-16,-2 1 1 0,2 1-1 16,0-1-1-16,0 1-3 0,2-2 2 0,3-1 8 15,5 1 11-15,0-4 6 0,6 1 0 0,1-2-1 16,4-1-8-16,2-2 7 0,5 0 0 0,0-4 0 16,5 3-6-16,1-4-7 0,6 1-9 15,0 1-1-15,3-2-4 0,2 1-1 0,-1-2-1 0,5 2 2 16,2-1-3-16,-1 2 1 15,2-1-7-15,3 2-13 0,-1-2-9 0,0 3-7 16,-1-3 1-16,2 3 8 0,-2-3 9 0,3 4 10 16,-2-1 7-16,1 1 9 0,0 2 11 0,1-3-7 15,-1 2 9-15,0-2-7 0,0 1 0 0,4-3 6 16,-1 2 5-16,2-1 7 0,0-1-1 0,-1-1-2 16,1 2-8-16,2-1-17 0,-2 2 9 0,0 1-17 15,1-1-19-15,-2 1-135 0,6 12-210 16,-25-19 65-16,15 20 309 0</inkml:trace>
  <inkml:trace contextRef="#ctx0" brushRef="#br1" timeOffset="78238.5219">424 16664 61 0,'0'0'26'0,"31"0"13"0,-31 0 10 0,35-3 9 15,-17 1-3-15,5 1-12 0,0-2-15 0,2 1-14 16,1 0-9-16,2-1-3 0,2 1-2 0,-1-1 0 16,4 1 0-16,-1 0-1 0,1 0 1 0,1 1-1 0,0 1-1 15,2 1 0-15,0 1 0 0,2 0 0 16,-3 0-1-16,4 2 3 0,-1 0 0 0,1 0-1 16,1 1 2-16,0 0-1 0,0 1 1 0,1-1 0 15,2 0 0-15,-1 1 5 0,2-1 12 16,1 0 13-16,-1-3 8 0,3 0 11 0,1 1-9 15,1-2 1-15,3 1-7 0,0-2-6 0,3 0-6 16,1 0-8-16,2-1-6 0,1 0-5 0,1 0-1 16,2 0-2-16,2-2 0 0,2 1 1 15,1-2 1-15,0-1-1 0,1 2-1 0,0-2-9 16,3-1-5-16,0 1-6 0,-1-1-1 0,3 0 7 16,-2-1 3-16,2 1 6 0,-3-2 4 0,2 1-1 15,1 1 4-15,-5-1 0 0,4 1-2 0,-2 0 1 16,-1 0 0-16,1 1 0 0,-5 0-1 0,1 0 2 15,0-1 1-15,-3 2 3 0,2 1 0 16,-2-1 0-16,-1-1-3 0,0 0-2 0,-1 3-3 16,-1-2 0-16,0 3-1 0,-2 1-3 0,0-1-12 15,-3 1-30-15,0 0-26 0,-1-1-66 0,0 7-21 16,-12-15-79-16,16 25 239 0</inkml:trace>
  <inkml:trace contextRef="#ctx0" brushRef="#br2" timeOffset="103419.9681">2456 3060 685 0,'0'0'112'0,"0"0"-77"15,0 0-27-15,0 0 3 0,0 0 17 0,0 0 22 16,0 0 15-16,0 0-1 0,0 0-5 0,0 0-21 16,0 0-13-16,0 0-5 0,0 0-1 0,0 0 4 15,0 0 2-15,0 0-4 0,0 0-8 16,0 0-7-16,0 0-3 0,0 0-1 0,0 0-1 15,0 0 3-15,0 0 2 0,2-17 5 0,-2 17 2 16,0 0-1-16,0 0-2 0,0 0-5 0,0 0-3 16,0 0-1-16,0 0-1 0,0 0 1 0,0 0 0 15,0 0 0-15,0 0-1 0,17-11 2 0,-17 11-1 16,0 0 1-16,18-9-1 0,-18 9 1 16,17-7 0-16,-17 7 2 0,19-8 1 15,-19 8 0-15,22-10-1 0,-22 10 1 0,27-8 0 16,-27 8 2-16,28-9-3 0,-28 9 0 0,25-7-1 15,-25 7-1-15,25-6-1 0,-25 6-1 0,19-3 1 16,-19 3 0-16,17 0 2 0,-17 0 0 0,0 0 1 16,23 3 0-16,-23-3 1 0,17 2 0 0,-17-2-1 15,0 0 2-15,26 0 0 0,-26 0 1 16,18-1 1-16,-18 1 1 0,20-4 0 0,-20 4 1 16,20-4-1-16,-20 4-2 0,21-7-2 0,-21 7 0 15,23-6-1-15,-23 6 0 0,21-6-1 0,-21 6 1 16,22-6-4-16,-22 6 4 0,24-4-2 15,-24 4-2-15,22-3 2 0,-22 3-1 0,19 0 0 16,-19 0 1-16,20 0-1 0,-20 0 0 0,18 1 0 16,-18-1-1-16,18 3 1 0,-18-3-1 15,20 1 0-15,-20-1 1 0,20-1 0 0,-20 1 0 16,22 0 2-16,-22 0 0 0,22-1 1 0,-22 1 2 16,26-5 2-16,-26 5 1 0,28-6 0 0,-28 6-1 15,28-8-2-15,-28 8-2 0,30-8-1 0,-30 8-1 16,30-9 0-16,-30 9 0 0,27-8-2 0,-27 8 1 15,28-6-1-15,-28 6 1 0,23-5-1 0,-23 5 1 16,22-2-1-16,-22 2 0 16,21 0 1-16,-21 0-1 0,17 0 0 0,-17 0 0 15,0 0 1-15,22 2-1 0,-22-2 1 0,0 0 1 16,18 5-1-16,-18-5 0 0,0 0-1 0,19 4 0 16,-19-4 2-16,0 0-2 0,22 1 1 0,-22-1-1 15,17 0 0-15,-17 0 1 0,19-1-1 0,-19 1 2 16,19-3-2-16,-19 3 1 0,23-5-2 15,-23 5 2-15,23-5-1 0,-23 5 0 0,21-6 0 16,-21 6 1-16,19-6-1 0,-19 6 1 0,17-4-1 16,-17 4 1-16,0 0-1 0,21-4 0 0,-21 4-1 15,0 0 1-15,17-4 0 0,-17 4 1 0,0 0 0 16,0 0-1-16,0 0 0 0,0 0 1 16,0 0-1-16,0 0 3 0,0 0 0 0,0 0 5 15,0 0 0-15,0 0 1 0,0 0-1 16,0 0-3-16,0 0-2 0,0 0-2 0,0 0-1 15,0 0-1-15,0 0-1 0,0 0 1 0,0 0 0 16,0 0 1-16,18 5 0 0,-18-5 0 0,0 0 1 16,0 0-1-16,21 3-1 0,-21-3 0 0,0 0 0 15,0 0 0-15,21 1 1 0,-21-1 1 0,0 0 0 16,0 0-1-16,0 0 0 0,0 0 1 0,0 0-2 16,0 0 2-16,17-3 0 0,-17 3 0 15,0 0 0-15,0 0 1 0,0 0-1 0,0 0 2 16,0 0-1-16,0 0 0 0,0 0 0 15,0 0-1-15,0 0 0 0,0 0 0 0,0 0 0 16,0 0-2-16,0 0 1 0,0 0 0 0,0 0 0 16,0 0 1-16,0 0 0 0,0 0-2 0,0 0 0 15,0 0 0-15,0 0 0 0,0 0-1 16,0 0 0-16,0 0-1 0,0 0 1 0,0 0 2 16,0 0 0-16,0 0 0 0,0 0 0 0,0 0 0 15,0 0 0-15,0 0-1 0,18 9 2 0,-18-9-1 16,0 0 0-16,0 0 0 0,0 0 0 0,0 0 1 15,0 0-1-15,0 0 0 0,0 0 0 0,0 0 1 16,0 0-1-16,0 0 1 0,17 0-2 0,-17 0 1 16,0 0-1-16,0 0 1 15,0 0 0-15,0 0-1 0,0 0 2 0,0 0-1 16,0 0 0-16,0 0 0 0,0 0 0 0,0 0 0 16,0 0 0-16,0 0 0 0,0 0 0 0,0 0-1 15,0 0 2-15,0 0 0 0,17-5 1 0,-17 5 0 16,0 0-1-16,0 0 2 0,0 0 1 0,0 0 2 15,0 0 5-15,0 0-2 0,0 0-1 0,0 0-2 16,0 0-4-16,-18-7-1 0,18 7 0 16,0 0 2-16,-22-5 0 0,22 5 1 0,0 0-1 15,-20-7 0-15,20 7-2 0,0 0 2 16,0 0-2-16,-17-8 0 0,17 8-1 0,0 0 0 16,0 0-1-16,0 0 1 0,0 0 1 0,0 0-1 15,0 0 1-15,0 0-1 0,0 0 0 0,0 0-1 16,0 0 0-16,0 0 2 0,0 0-1 15,0 0 0-15,0 0 2 0,0 0-2 0,0 0 0 16,0 0 1-16,0 0 0 0,0 0 4 0,0 0 2 16,0 0 2-16,0 0-1 0,-17-11-1 0,17 11-2 15,0 0-1-15,0 0-2 0,-23-19 1 0,23 19-2 16,-18-17 2-16,18 17-2 0,-23-17 3 0,23 17 2 16,-26-18 1-16,26 18-1 0,-30-17 1 0,30 17-3 15,-29-17 1-15,29 17 0 0,-27-14-1 16,27 14-2-16,-23-15 2 0,23 15-3 15,-19-12 0-15,19 12 1 0,0 0 0 0,-21-12-2 16,21 12 1-16,0 0-2 0,0 0 1 0,0 0-1 16,0 0 0-16,0 0-1 0,0 0-1 0,0 0 0 15,0 0 0-15,0 0-1 0,0 0 0 0,0 0 0 16,0 0 0-16,0 0 1 0,0 0 2 0,0 0 0 16,0 0 1-16,0 0 0 0,19 12-1 15,-19-12 2-15,22 11 0 0,-22-11 1 0,26 15-2 16,-26-15 0-16,30 16-2 0,-12-7 3 0,1-2-2 15,-2 2 3-15,1-1-3 0,1 2 2 0,1-1-2 16,0 1 1-16,1 1-1 0,-1-1 2 0,-2-1-1 16,0 1 0-16,-1-1 1 0,0-1 0 15,-17-8-2-15,33 16 2 0,-33-16-2 16,30 15 1-16,-30-15 0 0,22 17 0 0,-22-17-3 16,22 18 3-16,-22-18-1 0,18 23 2 0,-18-23-2 15,15 26 2-15,-15-26-1 0,10 25 1 0,-10-25-2 16,6 24 3-16,-6-24-4 0,6 21 4 0,-6-21-2 15,0 0 1-15,4 18 0 0,-4-18 0 0,0 0 1 16,0 0 1-16,0 0 0 0,0 0 0 0,0 0-1 16,-19 15-1-16,19-15 1 0,-23 7 0 15,6-3 1-15,-2-1-1 0,-4 2-1 0,-2 1 1 16,-1 1 1-16,0 1 3 0,-1 0-1 16,3 3 3-16,-2 0-4 0,1 1 0 0,2 2-2 15,0 1 0-15,2 2-4 0,0 2 3 0,1 2-5 16,0 1-14-16,4-1 17 0,0 1-37 0,8 2 2 15,-4-7-52-15,14 15-108 0,-16-9-317 0,14-23-83 16,8 30 133-16</inkml:trace>
  <inkml:trace contextRef="#ctx0" brushRef="#br3" timeOffset="115115.9197">2532 7763 217 0,'0'0'53'0,"-19"7"-9"0,19-7-8 16,0 0-3-16,0 0 5 0,0 0-2 0,0 0 6 15,0 0-2-15,0 0 5 0,0 0-4 0,0 0 4 16,0 0-4-16,0 0 3 0,0 0-7 0,0 0-5 16,0 0-10-16,0 0-9 0,0 0-8 0,0 0-6 15,0 0-3-15,-17-5-1 0,17 5 1 16,0 0-3-16,0 0 2 0,-17 19 0 0,17-19 3 16,0 0 4-16,-17 12 2 0,17-12-1 0,0 0 2 15,0 0-2-15,0 0-1 0,0 0 3 0,0 0 3 16,0 0 4-16,0 0 2 0,0 0 1 15,0 0-3-15,0 0-2 0,0 0-2 0,0 0-1 16,0 0 0-16,0 0-1 0,0 0-2 0,0 0 3 16,0 0 3-16,0 0 8 0,0 0 4 15,0 0 4-15,0 0 0 0,0 0-2 0,0 0-2 16,0 0-2-16,21 4-4 0,-21-4-1 0,0 0-6 16,18-3-1-16,-18 3-1 0,0 0 0 0,23-3 0 15,-23 3 6-15,17-1 5 0,-17 1 5 0,20-2 1 16,-20 2-2-16,19-5-6 0,-19 5-5 0,22-2-5 15,-22 2 1-15,21-4-3 0,-21 4 0 16,18-4 1-16,-18 4-1 0,20-3-1 0,-20 3 0 16,20-3 1-16,-20 3 1 0,23-5 2 15,-23 5 1-15,28-8 0 0,-28 8 2 0,33-11-3 16,-15 4 3-16,-1 1-4 0,2-2 2 0,-1 2-3 16,-1-1-1-16,1 0-3 0,-18 7 4 0,31-12 10 15,-31 12-12-15,28-11 16 0,-28 11-17 0,23-6 1 16,-23 6 0-16,0 0-3 0,22-4-1 15,-22 4 2-15,0 0-2 0,0 0 2 0,19 0-1 16,-19 0 1-16,0 0-2 0,0 0 1 0,0 0 2 16,0 0-2-16,0 0 1 0,18 6 0 0,-18-6 0 15,0 0 1-15,0 0-2 0,0 0 1 16,0 0-1-16,17 6 1 0,-17-6 0 0,0 0 0 16,0 0 0-16,21 4-1 0,-21-4-1 0,0 0-14 15,17 4 15-15,-17-4-16 0,0 0 18 16,19 2-2-16,-19-2 1 0,0 0 0 0,19 1 0 15,-19-1-1-15,0 0 1 0,19 1-1 0,-19-1 0 16,0 0 1-16,21 2-1 0,-21-2 0 0,0 0 0 16,24 1 1-16,-24-1 0 0,0 0-1 0,23-1 2 15,-23 1 2-15,17 0 1 0,-17 0 4 0,17-2-1 16,-17 2-1-16,17-1-3 0,-17 1-1 16,0 0 0-16,25 0 0 0,-25 0 0 0,0 0 0 15,22 3-1-15,-22-3-1 0,0 0 0 16,25 1-2-16,-25-1-1 0,17 0 2 0,-17 0 1 15,20-1 1-15,-20 1-1 0,23-2 1 0,-23 2 0 16,23-2 1-16,-23 2 2 0,22-2-2 0,-22 2 3 16,23-4 15-16,-23 4-16 0,25-4 15 0,-25 4-17 15,26-2-1-15,-26 2-1 0,24-4 0 16,-24 4 2-16,25-1-1 0,-25 1 2 0,27-1-3 16,-27 1-22-16,28-3 20 0,-28 3-21 0,30-3 22 15,-30 3 1-15,30-3-1 0,-13 2 0 0,0-1 2 16,-17 2-1-16,33-1 1 0,-33 1 0 0,33-3-1 15,-16 3 0-15,0-1-1 0,1 0 1 0,-1 1 0 16,1-1-1-16,-1 1 0 0,-17 0 2 16,33-3-2-16,-33 3 2 0,29 0 1 15,-29 0-3-15,27 0 0 0,-27 0 0 0,23-1-3 16,-23 1 3-16,22 0 1 0,-22 0 0 0,20 1 1 16,-20-1-2-16,18 1 0 0,-18-1 1 0,0 0 0 15,25 2 0-15,-25-2-1 0,17 0 0 0,-17 0-1 16,17 0 1-16,-17 0 1 0,20 0-2 0,-20 0 1 15,21 0 0-15,-21 0 0 0,20-2 1 16,-20 2 2-16,23-2 0 0,-23 2 1 0,25-3 1 16,-25 3-2-16,23-3 3 0,-23 3 0 0,22-5-1 15,-22 5 0-15,20-5-3 0,-20 5-1 0,21-3 1 16,-21 3-2-16,19-7 1 0,-19 7 0 16,20-3-1-16,-20 3 0 0,18-3 2 0,-18 3-2 15,18-2 0-15,-18 2 0 0,21-1-2 0,-21 1 2 16,21 1 1-16,-21-1-1 0,18 1 0 15,-18-1 0-15,19 3-1 0,-19-3 1 0,20 4 1 16,-20-4-1-16,21 5 1 0,-21-5 0 0,18 4-3 16,-18-4 3-16,19 4-1 0,-19-4 0 0,20 2 0 15,-20-2 0-15,20-1 1 0,-20 1-1 0,0 0 1 16,24-4-2-16,-24 4 2 0,0 0-2 0,0 0 3 16,19-6-2-16,-19 6 0 0,0 0 2 0,0 0-1 15,0 0-1-15,0 0 2 0,0 0-4 16,0 0 0-16,0 0 2 0,0 0 0 15,0 0 1-15,17-5 0 0,-17 5-2 0,0 0 0 16,0 0 1-16,0 0 0 0,0 0 0 0,0 0 0 16,0 0 0-16,17 4 0 0,-17-4 0 0,0 0-1 15,0 0 2-15,0 0-1 0,17-1 0 0,-17 1 0 16,0 0 0-16,0 0 1 0,21-6-1 16,-21 6 1-16,0 0 0 0,19-6-3 0,-19 6 3 15,0 0-2-15,20-8 1 0,-20 8 1 0,0 0-1 16,0 0 1-16,17-3-1 0,-17 3 0 0,0 0 0 15,0 0-1-15,0 0 0 0,0 0 0 0,0 0 0 16,0 0 0-16,0 0 0 0,0 0 1 0,0 0 0 16,0 0 0-16,0 0-1 0,0 0 3 15,0 0-2-15,0 0 1 0,0 0 0 16,0 0-2-16,18 3 1 0,-18-3 0 0,0 0 0 16,0 0 0-16,0 0 0 0,0 0 0 0,0 0 0 15,0 0 2-15,0 0-2 0,17-1 1 0,-17 1-2 16,0 0-1-16,0 0 1 0,0 0 1 0,19 0 0 15,-19 0 1-15,0 0-1 0,0 0 0 0,0 0 0 16,0 0 0-16,17 1 0 0,-17-1 0 0,0 0 0 16,0 0 0-16,0 0 1 0,0 0-1 15,0 0 0-15,0 0 3 0,0 0-1 0,0 0-1 16,0 0 2-16,0 0-2 0,0 0 0 0,0 0 0 16,0 0-2-16,0 0 2 0,0 0 0 15,0 0-1-15,0 0 1 0,0 0-2 0,0 0 0 16,0 0-1-16,0 0 0 0,0 0 0 0,0 0 2 15,0 0-1-15,0 0 1 0,0 0 1 16,0 0-1-16,0 0 0 0,0 0 0 0,0 0 0 16,0 0 0-16,0 0 0 0,0 0 2 0,0 0-2 15,0 0 1-15,0 0 1 0,0 0-3 0,0 0 3 16,0 0-1-16,0 0-1 0,0 0 2 0,0 0-1 16,0 0 1-16,0 0 0 0,0 0-1 0,-4-19 0 15,4 19-1-15,0 0 2 0,0 0-1 0,-13-22 1 16,13 22-2-16,0 0 3 15,-12-20 3-15,12 20 5 0,0 0 2 0,-18-22 1 16,18 22-3-16,0 0 2 0,-21-18-2 0,21 18 1 16,0 0-4-16,-25-20 1 0,25 20-1 0,-18-9 0 15,18 9-2-15,-21-10 1 0,21 10-2 0,-20-7 2 16,20 7-1-16,-20-5 1 0,20 5-2 0,-19-6-2 16,19 6-2-16,0 0 1 0,-20-6 0 0,20 6 0 15,0 0-1-15,0 0 1 0,0 0-1 16,-17-9 2-16,17 9-1 0,0 0-1 0,0 0-1 15,0 0 0-15,0 0-1 0,0 0 0 0,0 0-1 16,0 0 0-16,0 0-2 0,0 0 0 0,0 0-1 16,0 0 2-16,0 0 1 0,0 0 2 0,13 20 1 15,-13-20-2-15,0 0 3 0,22 23-4 0,-22-23 3 16,16 18-2-16,-16-18 2 0,17 16-2 16,-17-16 2-16,18 15-1 0,-18-15-1 15,17 15 0-15,-17-15 2 0,18 13-2 0,-18-13 2 16,20 13-2-16,-20-13 1 0,23 16-1 0,-23-16 1 15,28 15-1-15,-28-15 1 0,29 12 0 0,-12-7 1 16,1 1-2-16,6-2 1 0,-1 1 0 0,-1-1 1 16,-3-2 0-16,-2 2-1 0,-17-4 1 0,24 4-3 15,-24-4 0-15,0 0 1 0,0 0-2 16,0 0 1-16,0 0 1 0,0 0 1 0,11 17-2 16,-11-17-8-16,0 0 9 0,-20 23-10 0,20-23 31 15,-27 20-18-15,27-20 16 0,-32 24-15 0,14-10-3 16,0-2 2-16,-3 0-3 0,0 1 2 0,-1 2-1 15,1-1 2-15,-1 3 0 0,-1-1 2 16,2 1-3-16,0-2 2 0,3 1-4 0,0-1 4 16,1-1-5-16,17-14 3 0,-28 26-7 15,28-26-6-15,-20 18-14 0,20-18-13 0,0 0-23 16,0 0-36-16,0 0-140 0,0 0-322 0,0 0 3 16,0 0 278-16</inkml:trace>
  <inkml:trace contextRef="#ctx0" brushRef="#br4" timeOffset="231873.7796">2720 10380 508 0,'0'0'73'0,"0"0"-4"16,0 0-5-16,-18-16 4 0,18 16-1 0,0 0-8 15,0 0-12-15,0 0-8 0,0 0-12 0,0 0-11 16,0 0-7-16,0 0-3 0,0 0 3 15,0 0 6-15,0 0 6 0,1 22 5 16,-1-22 2-16,1 24-5 0,-1-7 3 0,-2 1-10 16,1 3 2-16,-3 1-6 0,2 4 2 0,-3-2-7 15,2 4 5-15,0 0-5 0,2 1 10 0,-2 1-5 16,2 2 7-16,0-1-10 0,-1 2 5 0,2 2 10 16,0 2-28-16,-1 0 28 0,2 0-31 0,-2-2 9 15,1 2 8-15,-1-1-9 0,1-1 9 16,-2 2-6-16,2 1 10 0,-3-3-8 0,3 2 6 15,-1-3-9-15,1 0 5 0,0 1-7 0,0-1 8 16,1 2-9-16,0 1-10 0,1 0 27 0,-1 2-28 16,0 0 27-16,0 0-9 0,0-1-10 15,2-2 9-15,-2-1-8 0,2-1 7 0,-2-5-7 16,1 0 7-16,-2-2-5 0,1-3 8 0,-1-1-8 16,0 0 9-16,0 0-10 0,0 1 5 15,0 0 1-15,0 1 9 0,-1-2-2 0,1 2 6 16,-1-2 7-16,1 0-36 0,-1 0 27 0,2 2-30 15,-1 2 13-15,1 1 4 0,0-2-4 0,1 0 6 16,-2-2-6-16,1-2 6 0,0-2-8 0,1-2 4 16,-2-18-4-16,7 31 1 0,-7-31-2 0,0 0-2 15,9 21-15-15,-9-21-12 0,0 0-26 16,0 0-29-16,0 0-49 0,0 0-76 16,16-34-276-16,-16 34 32 0,3-37 375 0</inkml:trace>
  <inkml:trace contextRef="#ctx0" brushRef="#br4" timeOffset="233426.7461">2741 10328 554 0,'0'0'109'15,"0"0"-23"-15,-4-18-2 0,4 18-5 16,0 0 1-16,0 0-9 0,0 0-12 0,0 0-9 15,-17-9-3-15,17 9-8 0,0 0-2 0,0 0-6 16,0 0-1-16,0 0-1 0,-19-4-2 0,19 4-3 16,0 0-5-16,0 0-6 0,0 0-6 0,0 0-3 15,0 0-3-15,-22 23-1 0,22-23-1 0,-16 27 3 16,6-7-4-16,-3 3 4 0,-2 5-4 0,-2 2 8 16,-1 4-9-16,-4 2 9 0,-2 0-8 15,-3 2 7-15,0-1-5 0,-1 1 14 16,0-2-6-16,2-1 14 0,-1-2 15 0,5-3-30 15,3-8 31-15,4-4-36 0,15-18 8 0,0 0-3 16,-18 16-8-16,18-16-5 0,0 0-1 0,0 0 2 16,0 0 4-16,9-17 3 0,-9 17-9 0,22-34 33 15,-6 6-29-15,4-2 28 0,2-7-15 0,3 1-10 16,1-1 8-16,2 0-9 0,-2 1 8 16,1 2-7-16,0 2 6 0,-2 1-8 0,-2 5 6 15,-2 3-5-15,-3 6 4 0,-18 17-4 16,28-21 2-16,-28 21-2 0,19-7 0 0,-19 7 2 15,0 0 0-15,21 8 1 0,-21-8-1 0,20 16 2 0,-20-16-4 16,24 26 3-16,-24-26-3 0,29 29 4 16,-29-29-4-16,31 31 3 0,-14-16-4 15,-17-15 2-15,34 27 0 0,-34-27 1 0,34 26-1 16,-17-14 3-16,-17-12-5 0,33 26 4 0,-33-26-4 16,28 27 2-16,-28-27-2 0,23 32 3 0,-13-16-5 15,-10-16 4-15,20 36-27 0,-20-36-10 0,22 33-17 16,-22-33-33-16,26 32-60 0,-26-32-157 0,0 0-211 15,35 13-2-15,-35-13 508 0</inkml:trace>
  <inkml:trace contextRef="#ctx0" brushRef="#br1" timeOffset="251246.5702">2454 630 256 0,'0'0'37'0,"0"0"-3"0,0 0-8 15,0 0-4-15,0 0 3 0,0 0-5 0,0 0-3 16,0 0-7-16,0 0-3 0,-16 23 19 0,16-23-16 15,0 0 28-15,-4 21-18 0,4-21-3 0,-1 17 0 16,1-17-7-16,-1 19-5 0,1-19 4 0,-2 40-4 16,2-40-17-16,-3 40 24 0,2-20-22 15,0 3 20-15,-1 9-1 0,0-2-3 0,0 1-2 16,-1 2-2-16,1 0-5 0,-2 4-15 0,0-3-31 16,1 7-30-16,0-1-35 0,-1 1-47 0,10 11-46 15,-19-16 207-15</inkml:trace>
  <inkml:trace contextRef="#ctx0" brushRef="#br1" timeOffset="251637.2197">2430 1833 301 0,'-8'37'59'0,"9"-12"-23"16,-1 4-1-16,0-2 0 0,-1 2 8 0,1-4 10 15,0 1-13-15,-1 1-6 0,1-2-17 0,0 2-7 16,1-2-6-16,-1-1 0 0,1-1-3 15,2 1 1-15,-2 0-2 0,0-2-1 0,1 3-2 16,0-2 3-16,0 1-3 0,1 2-2 0,-1-2-10 16,-1 0-10-16,1 0-3 0,-1 1 1 15,0-1 7-15,-2 1 7 0,1-1 7 0,0 2 0 16,-1-1 6-16,1 2-1 0,-2-1 1 0,1 1 1 16,1-3 0-16,0 0 1 0,1 1-2 0,-1-1 2 15,0-1 0-15,0 0 0 0,2-2 4 16,-1 1 3-16,-1 0 5 0,2-1 2 0,1 0-1 15,-1 0-3-15,1 1-4 0,-2-1-2 0,1 0-4 16,1 3 0-16,-2-1-2 0,0 1 1 0,0 0-2 16,-1 2 2-16,0-2-2 0,2-1 1 0,-4 2 4 15,2 0-5-15,0 0 1 0,2-1-14 0,-2 3-21 16,1-2 2-16,0 2-4 0,-1-1-7 16,1 0-14-16,0 2-39 0,-5-10-116 15,15 18 121-15,-21-18 92 0</inkml:trace>
  <inkml:trace contextRef="#ctx0" brushRef="#br1" timeOffset="251887.2345">2530 4528 383 0,'5'30'95'0,"-6"0"-57"0,1-1-23 16,1 0-8-16,-1 0-5 0,2 2 1 0,-1-2-3 16,-1 0 1-16,1 1-2 0,-1-1 0 15,1 1-2-15,2 0-2 0,-2 1-7 0,1-1-9 16,1 1-8-16,0 1-8 0,0 0-1 0,2 0-4 16,-3-2-57-16,4 4 19 0,-2-5 1 0,3 5 16 15,-4-9 30-15,11 14 33 0,-17-18 0 0</inkml:trace>
  <inkml:trace contextRef="#ctx0" brushRef="#br1" timeOffset="252168.4619">2585 6210 335 0,'-2'35'63'0,"-1"0"-44"0,0-1-10 16,1 1-5-16,0 0 3 0,1-1 0 15,0 1 1-15,-3-1 1 0,2 1-4 0,-2 0 0 16,0-1-2-16,1 1-1 0,-1-1 0 0,2 2 0 16,-3-1 1-16,1 0 0 0,0 2 4 15,-1-2 5-15,2 0 4 0,-1 1 1 0,1-1-1 0,-1 1-2 16,0 1-8-16,2-1 1 0,1-1-9 0,-2 0 2 16,3-3-2-16,-2 0 0 0,2 0 2 15,-1-2-5-15,1-2-7 0,1-2-10 16,0 0-4-16,1-2-12 0,0 0-11 0,0-1-10 15,-1 1-13-15,-1-1-3 0,4 4-14 0,-8-9-38 16,14 16 127-16</inkml:trace>
  <inkml:trace contextRef="#ctx0" brushRef="#br1" timeOffset="252355.9598">2526 7889 85 0,'2'24'25'0,"-1"-4"-4"15,0 5 4-15,1-4-3 0,-1 1-1 0,0 1-10 16,0-1-7-16,-1 1-5 0,2 0 0 15,-1-1-2-15,-1-1 2 0,0 1-2 0,0 0-3 16,0 1-14-16,-1 0-20 0,2 2 1 0,-4 0-1 16,3 2 28-16,0-2 7 0,-1 1 14 0,1 0-7 15,-1 0-2-15,0 0 2 0,-1 0-4 16,2 0 4-16,-1-1-5 0,0 0-23 0,6 7 0 16,-15-14 26-16</inkml:trace>
  <inkml:trace contextRef="#ctx0" brushRef="#br1" timeOffset="252934.0922">2612 9611 166 0,'-2'28'12'15,"-1"1"-28"-15,2 1-1 0,-2 0 2 16,2 0 9-16,0 1 12 0,0-1-1 0,0 1 2 16,-1 1-3-16,1 0 1 0,1 1-6 0,0 0 3 15,1 1-4-15,1-2 3 0,-1 2-3 0,1-1-2 16,-1 2 2-16,2-3 0 0,1 1 15 16,-3 0-5-16,1-2 14 0,1 2-3 0,-1-2 0 15,2 2 4-15,-2-2-8 0,1 2 2 0,-1-3-6 16,0 3 0-16,0-2-4 0,-1 1-1 15,0-1-5-15,0 0 1 0,-1-1-1 0,0 1 1 16,0-1-1-16,2 1-1 0,-2-4 0 0,0 1-1 16,0 1 6-16,0-2-4 0,1 1 4 0,0-3-6 15,1 1-2-15,0-1-5 0,1 0-7 0,-2 0 0 16,3 0 1-16,-3 2 6 0,2-3 6 0,-1 2 4 16,1 1-1-16,-1-4 3 0,2 5 0 0,-2-4 11 15,1 1 8-15,0 1 11 0,-2-2 5 16,2 4-5-16,-1-2-7 0,0 5-11 15,-1-1-5-15,-1 1-5 0,0 2-1 0,0 0-2 16,0 0-1-16,0 0 0 0,-1 0-1 0,-1 1 0 16,1-3-1-16,-1 2 0 0,0-1 1 0,0 0-2 15,1-1 0-15,-2 2 0 0,2-3-2 0,-1 2 2 16,0-2-1-16,2 0 1 0,-1 0 0 16,1-1-1-16,-1 3-10 0,1-2-16 0,1 0-12 15,-1 0-10-15,3-1 8 0,-3 0 12 0,1 2 16 16,-1-1 9-16,1 0 0 0,-1 0-7 0,1 1-17 15,-1-2-5-15,2 1-7 0,-4-4 12 0,4 4 1 16,-4-6-17-16,6 7 9 0,-13-14 36 0</inkml:trace>
  <inkml:trace contextRef="#ctx0" brushRef="#br1" timeOffset="253168.5535">2702 13770 102 0,'-4'34'53'0,"3"3"-17"0,-1 0-6 15,0 0-15-15,1-2 1 0,1 0-12 0,0-1 0 16,-1 0-7-16,2 1-20 0,-2-5-39 0,7 11-109 15,-14-20 171-15,17 19 0 0</inkml:trace>
  <inkml:trace contextRef="#ctx0" brushRef="#br1" timeOffset="253753.3588">2745 14765 525 0,'1'26'64'0,"1"0"-23"0,-1 1-3 0,1 1 10 16,-1-2 8-16,1 4 6 0,-2-2-12 15,4 4-6-15,-4-2-19 0,2 1-6 0,-2 1-12 16,3-1 0-16,-2 2 4 0,0 0-7 0,0-1 4 16,1 2-21-16,-1 0 10 0,-1 0-11 0,2-2 11 15,-2 1 6-15,0 0-5 0,0-2 5 0,0 1-6 16,-2-2 7-16,2-1-6 0,0 0 6 16,-1-4-6-16,1 2 5 0,0-2-4 15,1 0 4-15,-1 0-6 0,0-1 6 0,2 2-5 16,1-1 5-16,-3 2 10 0,2 0-11 0,1 0 10 15,-2 0-25-15,1 0 11 0,1 1-12 0,-1 0 9 16,-1 0-5-16,2 2-15 0,-2-1-3 0,1 4-13 16,-2-3 10-16,3 4 1 0,-3 0 13 0,1 0 2 15,0-1 10-15,-1 2 0 0,0-1 5 0,0 1-2 16,-1 2 6-16,0-1 5 0,0-1-5 16,-2 4 6-16,2-1-15 0,-1 2 7 0,0 3-2 15,0-1 8-15,-1-1 7 0,1 0-5 0,0 2 6 16,0-5-5-16,1 1 2 0,-1-2-7 0,2 1 2 15,-3 2-9-15,3-5 4 0,0 4 3 16,-2-3-7-16,4-2 8 0,-4 2-23 0,4-1 11 16,-1-1-8-16,1 2 7 0,-1-2 6 0,-1 4-5 15,1-2 5-15,-1 1-5 0,1 1 5 16,-1-3-5-16,2 4 2 0,-2-1-3 0,0 1 6 16,0 0-3-16,-2 3 18 0,2-8-4 0,-1 8 13 15,0-8-4-15,0 5 4 0,-2-4-2 0,1 5-1 16,-1-4-3-16,1 5-26 0,0-7 13 0,-1 2-20 15,1-5 13-15,-2 4 6 0,3 0-10 0,-2 2 6 16,2 6-8-16,1 3 7 0,0-9-11 16,0 11 5-16,1-16 3 0,1 11-12 0,-1-1-4 15,1-1-21-15,3 5-29 0,-2-7-18 16,3 5-10-16,0 1-1 0,-1-5-2 0,1 0-3 16,-5-4-44-16,13-10 4 0,-20 7 144 0</inkml:trace>
  <inkml:trace contextRef="#ctx0" brushRef="#br0" timeOffset="259247.606">2696 16705 248 0,'0'0'59'0,"0"0"-12"0,0 0-10 15,7-21-4-15,-7 21-1 0,0 0 1 0,0 0-2 16,0 0 3-16,-3-19 1 0,3 19 4 0,0 0-1 16,0 0 3-16,0 0-3 0,0 0 3 0,0 0-4 15,0 0 0-15,0 0-4 0,0 0-2 0,0 0-3 16,0 0-4-16,0 0-2 0,0 0-2 0,0 0-1 0,0 0 1 16,0 0 1-16,0 0 1 0,0 0-1 0,0 0-1 15,0 0-3-15,0 0-1 0,0 0-3 16,0 0-2-16,0 0-3 0,0 0 2 0,0 0 2 15,0 0 6-15,0 0 3 0,0 0-1 0,0 0 0 16,0 0-4-16,0 21-1 0,0-21-1 0,1 23 2 16,-1-23-4-16,2 31 4 0,-1-13-4 0,2 3 4 15,-3-2-6-15,1 3 4 0,-1-4-7 0,1 4 3 16,-2-2-6-16,1 2 4 0,0 0-7 16,1 0 7-16,-1-2-6 0,0 0 4 0,-1 1-4 15,1 0 2-15,0-2-5 0,0 2 4 16,0-21-3-16,1 29 5 0,-1-29 14 0,0 29-39 15,0-29 38-15,0 30-40 0,0-30 26 0,-1 30 8 16,1-30-2-16,-4 28 3 0,4-28-7 0,-3 29 3 16,3-29-6-16,-4 28 5 0,4-28-3 0,-2 22 1 15,2-22-2-15,-3 24-1 0,3-24-1 16,-1 31 0-16,0-14-1 0,1 3 6 0,0 0-4 16,0 2 5-16,0-3-5 0,0 4 4 0,0-5-6 15,0-1 4-15,0 0-8 0,0-17 6 0,0 33-6 16,0-16 6-16,0-17-3 0,0 28 1 0,0-28-2 15,0 32 2-15,0-12-4 0,0-3 2 0,0 0 1 16,0-17 0-16,1 21-1 0,-1-21 5 16,0 20-4-16,0-20 5 0,0 0-3 15,-1 23 3-15,1-23-2 16,0 0 2-16,0 0 0 0,-1 20 1 0,1-20 0 16,0 0-2-16,0 0-1 0,0 0 1 15,0 0-2-15,0 0 1 0,0 0-1 0,-4 18-1 16,4-18 0-16,0 0 0 0,0 0 1 0,0 0 0 15,0 0 0-15,0 0 0 0,0 0-3 0,0 0 3 16,0 0-1-16,0 0-1 0,0 0 3 16,0 0-6-16,0 0 0 0,0 0 3 0,0 0-4 15,0 0 5-15,0 0-1 0,0 0 0 0,0 0 4 16,0 0-2-16,0 0-1 0,0 0 0 0,0 0-2 16,-5 17 2-16,5-17-1 0,0 0 1 0,0 0-1 15,0 0 0-15,0 0 1 0,0 0-1 16,0 0 1-16,0 0 1 0,0 0 0 0,0 0-2 15,0 0 1-15,0 0-2 0,0 0 2 16,0 0 0-16,0 0 1 0,0 0-3 0,0 0 3 16,0 0 0-16,0 0-3 0,0 0 4 0,0 0-3 15,0 0 0-15,0 0 1 0,0 0-2 0,0 0 0 16,0 0 1-16,0 0-1 0,0 0 1 0,0 0 0 16,-7 18 0-16,7-18-3 0,0 0 4 0,0 0-3 15,0 0 1-15,0 0 3 0,0 0 2 16,0 0-5-16,0 0 1 0,-4 20-1 0,4-20-2 15,0 0 4-15,0 0 1 0,0 0-3 0,0 0 3 16,0 0-1-16,0 0-2 0,0 0 2 16,0 0-1-16,0 0 2 0,0 0 0 0,0 0-1 15,0 0 1-15,0 0 1 0,0 0-3 0,0 0 0 16,0 0-4-16,0 0 2 0,0 0 0 0,0 0 0 16,0 0 4-16,0 0-6 0,-11 19 5 15,11-19 0-15,0 0-3 0,0 0 2 0,0 0 0 16,0 0-4-16,0 0 4 0,0 0-2 0,0 0 1 15,0 0 0-15,0 0 2 0,0 0 4 0,0 0 2 16,0 0 4-16,-5-19-5 0,5 19 2 0,-2-17-6 16,2 17 4-16,-4-19-1 0,4 19 1 0,-5-19-1 15,5 19 1-15,-8-17-2 0,8 17 2 16,0 0-3-16,-14-18-1 0,14 18-3 16,0 0 3-16,0 0-2 0,-20-23 4 0,20 23-3 15,-16-24 1-15,16 24-3 0,-16-35 1 0,9 13-2 16,0 3 5-16,2-3-5 0,0 5 6 0,5 17-5 15,-4-31 4-15,4 31-4 0,-2-28 5 0,2 28-5 0,0-25 3 16,0 25-3-16,1-25 1 0,-1 25-1 0,0 0 3 16,2-20-2-16,-2 20 0 15,0 0-2-15,0 0 3 0,0 0 1 0,0 0 3 16,0 0-2-16,0 0-2 0,0 0 0 0,0 0-2 16,0 0 5-16,0 0-2 0,0 0 1 0,0 0 0 15,0 0 0-15,0 0-1 0,0 0-2 0,0 0 1 16,0 0 0-16,0 0 0 0,0 0 0 0,0 0 0 15,0 0 1-15,0 0-3 0,0 0 1 0,0 0-1 16,0 0 1-16,9 17-2 0,-9-17 3 16,7 24-3-16,-7-24 2 0,8 25-1 0,-8-25 2 15,7 28-3-15,-7-28 3 0,6 27-4 0,-2-10 5 16,-1 0-4-16,1 4 3 0,-2 4-3 0,2 0 4 16,-2 0-7-16,1-4 6 0,-1-3-7 15,-1 0 7-15,-1-18-4 0,3 31 5 0,-3-31-1 16,5 22 0-16,-5-22-2 0,0 0-1 15,11 21-1-15,-11-21 4 0,0 0-4 0,20 15 5 16,-20-15-6-16,17 2 3 0,-17-2 2 0,19-6-4 16,-19 6 4-16,19-5 0 0,-19 5 0 0,22-12 1 15,-22 12 5-15,22-21-4 0,-22 21 3 0,24-31-1 16,-12 12 8-16,-1-2-7 0,0-2 6 0,0 1-10 16,0-9 1-16,0-1-4 0,-1 0 6 0,1-1-6 15,-3 7 8-15,2 0-7 16,-1-2 5-16,-2 2-4 0,1 0 2 0,0 1-5 15,0 2 4-15,3 5-3 0,-2-2 4 0,-9 20-5 16,18-25 3-16,-18 25-3 0,0 0 2 0,17-20-2 16,-17 20-3-16,0 0-6 0,0 0-7 0,0 0-8 15,18-3-9-15,-18 3-14 0,0 0-24 0,0 0-27 16,23 12-55-16,-23-12-76 0,11-18-297 0,-11 18 53 16,0 0 301-16</inkml:trace>
  <inkml:trace contextRef="#ctx0" brushRef="#br1" timeOffset="532461.6192">10482 510 323 0,'0'0'76'0,"0"0"-32"16,0 0-3-16,0 0 8 0,1-18 20 0,-1 18 17 16,0 0 2-16,0 0-1 0,-6-17-14 0,6 17-6 15,0 0-7-15,0 0-3 0,-20-15-5 0,20 15-1 16,0 0-6-16,-20-13-13 0,20 13-4 0,-22-7-10 15,22 7 2-15,-30-3 8 0,12 3 1 0,-1 3 3 16,-6 0 0-16,5 4 1 0,-8-1-1 0,3 6 1 16,-6 3 2-16,-1 5-9 0,-5 3-2 15,1 5 1-15,-3 5 1 0,4 4 2 0,-4 3 9 16,5-1 21-16,-4-2-49 0,7-2-20 16,5-1-1-16,7 0-37 0,8-6 44 15,6-2 9-15,5-3-11 0,2-2 8 0,6 2-6 16,3-4 10-16,2 1-5 0,5-1 3 0,4-1-3 15,2 1-2-15,6 1-1 0,0-3-6 0,5 0-12 16,-2-3-5-16,6-2-27 0,-5-6-14 16,9 5-34-16,-14-13-47 0,15 9-78 0,-18-13-76 15,2 0-164-15,14 10 114 0,-23-18 352 16</inkml:trace>
  <inkml:trace contextRef="#ctx0" brushRef="#br1" timeOffset="533102.594">10856 507 676 0,'0'0'227'16,"-19"-20"-188"-16,19 20-27 0,0 0-7 0,-2-19 27 15,2 19 17-15,0 0 21 0,0 0 13 0,0 0-13 16,0 0-8-16,0 0-10 0,0 0-18 16,0 0-17-16,0 0-2 0,0 0 1 0,0 0 15 15,4 34 10-15,-4-3-4 0,1 9 0 0,-3 5-8 16,-1 1 21-16,-3-3-37 0,0 2-23 0,-3 0 4 15,2 0-32-15,-1 1 35 0,2-4 13 16,-1-2-12-16,2-4 9 0,-1 2-12 0,1-4-3 16,6 2-26-16,-3-2-7 0,8 0-32 0,-9-9-54 15,15 8-31-15,-12-33-73 0,12 36-91 16,12-12-110-16,-24-24 209 0,32 19 223 0</inkml:trace>
  <inkml:trace contextRef="#ctx0" brushRef="#br1" timeOffset="533625.412">11201 542 666 0,'0'0'72'0,"0"0"-38"0,0 0-3 16,0 0 23-16,0 0 22 0,0 0 7 0,0 0-4 15,0 0-16-15,0 0-15 16,0 0-7-16,0 0-5 0,0 0 0 0,0 0-2 0,0 0-2 0,4-18-4 0,-4 18-12 16,0 0-3-16,0 0-4 0,0 0-2 0,0 0 4 15,0 0-3-15,0 0-4 0,0 0-4 16,0 0 2-16,0 0 0 0,0 0 9 0,13 27 5 15,-8-6 2-15,3 6 7 0,-5 7-2 0,3 2 22 16,-2-1-40-16,0 2-14 0,-2 4 6 0,1-1-32 16,-3 6 40-16,2-7 7 0,-1 0-12 0,2-5 8 15,-2-2-10-15,2-3 8 0,2-5-4 0,3-3 6 16,0-3-6-16,-8-18 4 0,24 26-5 0,-24-26 1 16,28 6 6-16,-11-10 7 0,-17 4 11 15,38-23 3-15,-20 0-1 0,7-4-9 16,-2-6-4-16,1-5-13 0,-1-4 10 0,2-4-12 15,-2-4 10-15,0-1-12 0,-1 7 21 0,-3-4 2 16,-2 3-10-16,-5-3 14 0,1-1-30 0,-5 0 0 16,-1 6-3-16,-1 4-14 0,0 5-13 0,-2 2-13 15,3 6-7-15,-7 2-12 0,0 24-8 16,5-25-19-16,-5 25-35 0,0 0-74 0,0 0-107 16,0 0-163-16,0 0 134 0,16 19 339 0</inkml:trace>
  <inkml:trace contextRef="#ctx0" brushRef="#br1" timeOffset="533969.1814">12150 486 1020 0,'0'0'87'15,"1"-18"-22"-15,-1 18 13 0,0 0 20 0,0 0-5 16,0 0-28-16,0 0-33 0,-12 24-14 16,12-24 3-16,-13 36 8 0,8-5 8 0,-5 3 2 15,4 7-4-15,-5-3-24 0,4 2-19 0,-2 1 10 16,1 1-15-16,0 2 24 0,2-1 5 15,0-5-15-15,4-4 8 0,1-2-14 0,1-5 12 16,2 1-16-16,-1-5-12 0,7 3-19 0,-6-8-12 16,10 1-33-16,-12-19-59 0,21 26-88 0,-21-26-102 15,0 0-159-15,35 29 156 0,-35-29 337 0</inkml:trace>
  <inkml:trace contextRef="#ctx0" brushRef="#br1" timeOffset="534453.5632">12610 467 1037 0,'0'0'229'0,"-17"-3"-188"15,17 3-20-15,0 0 10 0,0 0 19 0,0 0 11 16,0 0-6-16,-5 19-10 0,5-19-14 16,0 0-7-16,3 21 1 0,-3-21-2 0,2 23 2 15,-2-23-1-15,1 33-3 0,-2-15-6 16,1 4-1-16,-3 2 2 0,2 4-3 0,-4 1 5 16,0 0 23-16,-2 0-40 0,-3 1-13 0,-2 3 10 15,0 6-30-15,-4-4 43 0,0 2 9 0,-1-3-7 16,-1 0 4-16,0 1-7 0,1-4 6 0,0 0-5 15,3-5 7-15,3-3-5 0,3-4 6 0,8-19-13 16,-10 28 2-16,10-28-7 0,0 0-27 0,1 18 28 16,-1-18-31-16,0 0 30 0,31 6-1 15,-12-9 3-15,8-4 30 0,5-5-32 0,4-3 25 16,4 2-27-16,3-3-4 0,1 0 5 16,-1 2 0-16,1-1 0 0,-5 1-4 0,-1 2 4 15,-4 0-12-15,1 3 5 0,-2 2-2 0,-3 3-10 16,-2 2 3-16,-2 1-11 0,-5 2-8 0,0 0-5 15,-4 0-6-15,3 3-13 0,-20-4-11 0,33 7-21 16,-33-7-39-16,31 5-71 0,-31-5-113 16,0 0-188-16,37 10 102 0,-37-10 400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0:37:35.76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1615 1616 1257 0,'0'0'309'0,"0"0"-309"0,0 0-25 15,0 0-6-15,0 0 2 0,0 0 11 0,-6 32 15 16,8 0 6-16,-1 11-9 0,-2 6 13 0,-3 5-15 15,-4 4 2-15,-2 8 23 0,-2-1-26 16,0-2 25-16,-1-6-17 0,2-10-28 0,0-13-18 16,12 2-74-16,-1-36-80 0,0 0-233 0,17 18-32 15,-10-40 292-15</inkml:trace>
  <inkml:trace contextRef="#ctx0" brushRef="#br0" timeOffset="156.2261">1649 1194 1369 0,'-23'-3'49'0,"1"3"-20"0,-1 1-24 0,2-1-3 16,2 5 17-16,2-2-18 0,17-3 16 0,-25 3-40 15,25-3-56-15,0 0-95 0,0 0-231 16,0 0-101-16,0 0 203 0</inkml:trace>
  <inkml:trace contextRef="#ctx0" brushRef="#br0" timeOffset="468.7508">2931 782 1348 0,'-42'-20'48'0,"2"4"-8"16,-7 0 2-16,3 13 29 0,-1-1-41 0,4 5 34 16,0 2-50-16,1 3-44 0,1 8 28 0,4 8-33 15,2 8 37-15,4 9 10 0,1 6 1 0,4 7 18 16,-1 8-17-16,7 6 16 0,2 5-9 0,7 4-26 16,4 7 13-16,2 2-19 0,6-5 0 0,2 4 19 15,3-2-25-15,2-4 7 0,5 1-35 0,-5-13-4 16,11-1-16-16,-11-22-62 0,15 14-22 0,-14-27-62 15,15 7-30-15,-12-15-23 0,-14-21-116 16,33 14 237-16,-31-31 143 0</inkml:trace>
  <inkml:trace contextRef="#ctx0" brushRef="#br0" timeOffset="624.9926">2309 1743 1223 0,'-25'-5'151'0,"-18"-14"-40"0,20 15-21 0,-3-7-11 15,26 11-8-15,-19-1-12 0,19 1-22 0,0 0-20 16,0 0-14-16,0 0-6 0,0 0 0 0,32 11 2 15,-3-11 2-15,11-4-3 0,9-9-15 0,11-5-12 16,5-13-25-16,15 6-40 0,-11-15-73 0,26 21-154 16,-10-9-239-16,-3-4 31 0,10 18 468 15</inkml:trace>
  <inkml:trace contextRef="#ctx0" brushRef="#br0" timeOffset="1890.7258">4813 1084 892 0,'0'0'162'0,"0"-35"-133"0,1 16-12 15,-3-1 16-15,2 3 7 0,-9-2 14 0,9 19 2 16,-20-34-13-16,20 34-6 0,-37-33 3 0,15 22-3 16,-9-1 4-16,-1 5-5 0,-7 3-7 0,-1 3 2 15,-7 3-1-15,-1 9-1 0,-5 3 0 0,-1 7-2 16,-3 7-6-16,0 6 12 0,-3 8-8 16,4 7 13-16,-2 5-11 0,4 8-17 0,1 1 15 0,4 4-22 15,2 2 14-15,6 2 4 16,4-1-17-16,8 3 9 0,9-4-14 0,9-3 10 15,10-7-13-15,9-11 7 0,10-7-9 0,12-8 4 16,10-9 26-16,10-7-28 0,12-11 20 0,4-8-40 16,13-8-46-16,2-14 6 0,14 3-76 0,-6-23-35 15,25 19-127-15,-5-16-283 0,-5-6 76 0,8 13 415 16</inkml:trace>
  <inkml:trace contextRef="#ctx0" brushRef="#br0" timeOffset="2285.5694">5657 1108 1347 0,'0'0'52'0,"0"-18"-32"0,0 18-4 0,0 0 15 0,0 0 14 16,0 0 0-16,0 0-7 0,0 0-19 0,-7 29-10 15,4-6 0-15,2 11-11 0,-2 7 33 16,0 8-24-16,-3 6 21 0,1 4-7 0,-2 3-21 16,0 2 12-16,-2 1-19 0,2-1 13 0,-1 0-13 15,1-5-5-15,5-1-23 0,-3-9-3 0,10 9-41 16,-9-22-55-16,16 14-25 0,-14-28-114 0,15-2-163 16,5 10 8-16,-18-30 303 0</inkml:trace>
  <inkml:trace contextRef="#ctx0" brushRef="#br0" timeOffset="2589.9532">5511 1692 1424 0,'-24'29'180'0,"7"-15"-153"0,2 5-20 0,3 1-2 16,4 4 13-16,-2-1 2 15,6 5 11-15,-3-1-9 0,4-1 0 0,1 1 16 16,2-4-35-16,4-3 32 0,2 5-32 0,2-6 6 15,4 2 7-15,3-3-2 0,6-4 0 0,2-2-5 16,5-2 0-16,1-2-4 0,1-4 1 0,2-1-2 16,1-6-2-16,2-2-1 0,2-4-2 0,0-7 2 15,0-3-5-15,-1-11 4 0,-2-1-4 0,-1-6-17 16,-1-5 25-16,-2 1-31 0,-2-6 17 16,1 2-13-16,-6-3-20 0,4 6-13 0,-11-5-36 15,11 15-40-15,-20-13-83 0,20 25-120 0,-9-2-178 16,-11-6 61-16,16 23 452 0</inkml:trace>
  <inkml:trace contextRef="#ctx0" brushRef="#br0" timeOffset="2796.0832">6665 1749 1515 0,'-14'30'57'0,"-7"0"-17"16,2 9-15-16,-6 4 15 0,1 13-21 15,-8 2 21-15,-1 9-28 0,-5 0-8 0,-5-1 2 16,3 0-24-16,0-9 0 0,9-3-38 16,1-18-27-16,20 5-113 0,-13-18-315 0,23-23-25 15,-4 24 197-15</inkml:trace>
  <inkml:trace contextRef="#ctx0" brushRef="#br0" timeOffset="4218.9582">8706 707 1032 0,'0'0'278'16,"0"0"-220"-16,-32 25-77 0,13-14-38 0,-3 20 47 16,-4 8-16-16,-4 8 39 0,0 10 17 0,-12 9-11 15,1 4 17-15,-8 13-11 0,2 1-19 0,-5 6 13 16,1-1-16-16,-3 0 7 0,2-1 18 16,-1-5-26-16,6-3 13 0,2-6-12 0,7-12 15 15,5-14 14-15,8-12-44 0,9-4-4 0,16-32-100 16,-12 29-108-16,12-29-107 0,-4-31-169 15,4 31 185-15,21-64 315 0</inkml:trace>
  <inkml:trace contextRef="#ctx0" brushRef="#br0" timeOffset="4406.4323">8131 923 1369 0,'-18'-8'136'16,"18"8"-17"-16,-20 4-39 0,20-4-12 15,0 0-17-15,-18 21-14 0,18-21-12 0,-9 36-4 16,8-7-10-16,5 7 4 0,3 7-9 15,6 1 4-15,6 2-9 0,6-1-23 0,4 2 17 16,7-1-18-16,3-2 16 0,4-4 9 0,5-4-14 16,2-2 0-16,8 1-20 0,-3-7-12 0,9 4-31 15,-5-14-38-15,12 20-91 0,-16-26-139 0,11 10-205 16,3 6 38-16,-14-19 510 0</inkml:trace>
  <inkml:trace contextRef="#ctx0" brushRef="#br0" timeOffset="4859.5772">9580 1500 1007 0,'0'0'87'0,"-23"-12"-5"0,4-1 20 16,19 13 15-16,-33-1-5 0,33 1-24 0,-43 11-26 15,20 1-10-15,-8-1-8 0,1 10 4 0,-4-1-8 16,0 9 4-16,-1 3-19 0,1 8 0 0,0 3-10 16,5 2 2-16,3-3-8 0,8-3 4 0,6-6-10 15,6-6 3-15,6-4-4 0,7-5 1 16,6 1 22-16,7-5-24 0,7-3 17 15,6-5-18-15,7-7-9 0,5-5-16 0,7-5-45 16,0-11-1-16,13 6-85 0,-19-25-96 0,5 12-344 16,3 0-5-16,-11-5 335 0</inkml:trace>
  <inkml:trace contextRef="#ctx0" brushRef="#br0" timeOffset="7062.6509">10789 694 176 0,'-7'-19'69'15,"7"19"-35"-15,0 0 16 0,0 0 43 16,0 0 30-16,0 0 19 0,0 0-30 0,0 0-33 16,0 0-14-16,0 0-4 0,0 0 6 0,0 0 6 15,0 0-3-15,0 0-10 0,0 0-14 0,0 0-14 16,0 0-3-1,11 20-9-15,-11-20 43 0,2 29-32 0,1-6-22 16,-3 14 13-16,2 6-49 0,-2 7 33 0,0 3 11 16,-4 4-14-16,0 5 14 0,-5 8-16 0,1 2-20 15,-5 9 17-15,1-3-22 0,-2-1 19 16,2-3 17-16,-2-2-17 0,3-1 16 0,1-3-19 16,3-5-6-16,5-3-40 0,-6-17-20 0,15 10-46 15,-15-26-63-15,18 7-113 0,0-2-148 0,-10-32 127 16,12 27 317-16</inkml:trace>
  <inkml:trace contextRef="#ctx0" brushRef="#br0" timeOffset="7578.4585">10804 487 1227 0,'0'0'58'16,"-20"6"-36"-16,20-6-15 0,-25 14 15 0,25-14 14 15,-23 24 3-15,14-6 2 0,-5 3-17 16,1 6-12-16,-2 4 1 0,-2 5 17 0,-2-6-33 16,-3 3-12-16,-2 8 7 0,0-2-20 0,-4 9 51 15,4-3 18-15,-8-5-4 0,9-3 12 0,-8-2-17 16,9-3 4-16,-1-2-9 0,5-5 1 15,4-5-7-15,14-20 1 0,-17 23-16 0,17-23-5 16,0 0-8-16,0 0-4 0,0 0 4 0,0 0 4 16,0 0 3-16,26-23-1 0,-7 5 3 0,2-8-5 15,5-4 13-15,2-6-6 0,2-4 10 0,4-3-12 16,-1 0 8-16,1-6-12 0,-2 4 9 0,-2 6 15 16,-3 3-11-16,-1 11 6 0,-5 1-4 15,-1 0-9-15,-5 5 3 0,-15 19 1 0,21-22-4 16,-21 22 2-16,0 0-4 0,0 0 6 0,19 5-4 15,-19-5-2-15,0 0 3 0,20 19-7 0,-20-19 6 16,23 28 0-16,-23-28-2 0,30 30 9 0,-15-13-8 16,2-2 24-16,3-2-39 0,1 4-16 15,0 0 15-15,1 3-36 0,1 3 50 0,1 5 11 16,-1 0-14-16,-3 1 7 0,-1 6-3 16,-1-1 0-16,-4 1 1 0,0 7 7 0,-3-1-25 15,-6-4 3-15,1 3-37 0,-5-10-51 0,9 4-16 16,-14-16-107-16,22 10-197 0,-4-5-94 0,-14-23 56 15,28 31 458-15</inkml:trace>
  <inkml:trace contextRef="#ctx0" brushRef="#br0" timeOffset="10074.7796">12437 821 1444 0,'0'0'39'0,"0"0"-28"0,0 0-10 16,-17-13-3-16,17 13 6 0,0 0 5 0,0 0 3 15,0 0-5-15,0 0-2 0,-19 26-4 0,19-26 2 16,-15 29 2-16,8-10 5 0,-1-1-5 0,8-18 9 16,-11 29-4-16,11-29 4 0,0 0-3 15,-3 20-6-15,3-20-4 0,0 0 2 0,0 0 1 16,0 0 3-16,19 4 7 0,-19-4 2 0,21-10 0 16,-21 10 0-16,27-20 3 0,-27 20-8 0,29-30 5 15,-13 13-5-15,-16 17-4 0,26-34-3 0,-26 34 3 16,20-24-2-16,-20 24 14 0,0 0 6 0,0 0 7 15,0 0 3-15,0 0-10 0,0 0-9 16,0 0-7-16,-21 10-7 0,21-10 0 16,-34 32-1-16,13-13-2 0,1 2 8 0,-1-3-8 15,4-5 7-15,17-13-10 0,-21 18 0 0,21-18-13 16,0 0-13-16,0 0-9 0,0 0-12 0,20 2-13 16,-20-2-14-16,39-10-29 0,-22-3-46 0,21 3-81 15,-14-2-103-15,4 2-148 0,13 11 147 0,-20-4 338 16</inkml:trace>
  <inkml:trace contextRef="#ctx0" brushRef="#br0" timeOffset="10543.5486">13535 839 1405 0,'-19'-8'18'0,"-3"2"-19"0,1 2 8 15,-2 3 26-15,5 6 17 0,-6 0 9 0,4 4-8 16,-4 2-19-16,2 2-3 0,-2 2-1 16,3 4 6-16,0-4-1 0,5 3 0 0,16-18-11 15,-20 27-9-15,20-27-9 0,-5 17-3 0,5-17-3 16,8 16 6-16,-8-16-9 0,20 15 5 15,-20-15-3-15,28 8 1 0,-28-8 3 0,34 2 4 16,-15-4-5-16,2-2 3 0,1-1-2 0,-3-4-1 16,1 0 2-16,-3 0-1 0,-17 9 4 0,29-20-4 15,-29 20 9-15,17-15 1 0,-17 15 3 16,0 0 4-16,0 0 3 0,5-17 0 0,-5 17-5 16,0 0-2-16,-14-19-5 0,14 19-5 0,0 0 5 15,-20-7-4-15,20 7 0 0,-17-5-3 0,17 5 0 16,-18 2 0-16,18-2 3 0,-20 7-2 0,20-7-1 15,-19 9-1-15,19-9-2 0,-17 17-2 0,17-17 3 16,0 0 0-16,-17 20-4 0,17-20 2 16,0 0-19-16,-5 21-4 0,5-21-17 15,0 0-11-15,11 22-22 0,-11-22-45 0,19 8-98 16,-19-8-162-16,0 0-182 0,34 12 43 0,-34-12 509 16</inkml:trace>
  <inkml:trace contextRef="#ctx0" brushRef="#br0" timeOffset="11012.323">12990 1826 1449 0,'-22'4'39'0,"22"-4"-33"0,-17 2-6 16,17-2-7-16,0 0 2 0,0 0 1 15,0 0 3-15,2-19 3 0,-2 19 1 0,8-17-1 16,-8 17 5-16,14-17 2 0,-14 17 8 0,0 0 5 16,0 0 10-16,18-13 3 0,-18 13 3 0,0 0-3 15,0 0-3-15,0 0-7 0,0 0-8 0,0 0-1 16,-9 21-7-16,9-21 4 0,-9 25 0 0,9-25 3 16,-14 30 0-16,14-30 1 0,-16 28-5 15,16-28-1-15,-11 24-7 0,11-24 0 0,0 0-4 16,-7 19 2-16,7-19-3 0,0 0 0 15,0 0-3-15,0 0-3 0,0 0 2 0,0 0 0 16,0 0 4-16,16-17 1 0,-16 17 2 0,25-37-4 16,-6 9 5-16,0-1-9 0,1-5 7 0,0 1-7 15,0-2 6-15,-2 4-1 0,-5 8 5 0,-2 4 2 16,-11 19 12-16,0 0 0 0,10-17 7 16,-10 17-2-16,0 0-6 0,0 0-1 0,0 0-7 15,0 0-5-15,0 0-1 0,-17 18-3 0,17-18-2 16,-23 28 4-16,8-7-1 0,3 1 0 0,0-1 0 15,12-21-4-15,-13 25-18 0,13-25-9 0,0 0-26 16,6 17-19-16,-6-17-38 0,24 0-61 0,9 9-214 16,-9-14-200-16,-1-10 61 0,13 14 504 15</inkml:trace>
  <inkml:trace contextRef="#ctx0" brushRef="#br0" timeOffset="11502.1464">15274 730 1421 0,'0'0'104'0,"0"0"-73"0,0 0 28 16,-19-10-7-16,19 10-27 0,0 0 20 0,-23 8 4 15,6-1-51-15,-2 13-18 0,-5 11 21 16,-5 14-41-16,-5 15 42 0,-5 4 19 0,-6 7-14 16,-4 4-15-16,-5 4 14 0,-1 5-20 0,-4-2 13 15,4 0 18-15,-1-4-21 0,-2 0 15 16,5-6-17-16,1-7 13 0,8-11-12 0,9-11 3 15,8-12-16-15,7-12-12 0,20-19-39 0,0 0-20 16,0 0-32-16,4-24-34 0,20 5-27 0,-4-32-70 16,9-7-134-16,10 9-22 0,-12-23 363 0</inkml:trace>
  <inkml:trace contextRef="#ctx0" brushRef="#br0" timeOffset="11662.954">14736 1166 519 0,'7'-46'116'16,"-5"-1"-39"-16,1 10 1 0,-6 4 37 15,3 33 43-15,-11-28 28 0,11 28-6 0,0 0-36 16,-18 11-40-16,18-11-42 0,-24 21-14 0,10-1-15 15,5 9-3-15,-1 5-9 0,4 7 3 0,2 1-13 16,3 2-29-16,5-2 20 0,5-2-28 0,5 0 22 16,5-3 8-16,8-3-20 0,3-2-5 15,10-2-27-15,-1-10-27 0,17 11-50 16,-9-24-85-16,23 19-76 0,-9-9-224 0,3-13 40 0,17 14 368 16</inkml:trace>
  <inkml:trace contextRef="#ctx0" brushRef="#br0" timeOffset="11871.2773">15712 1526 1701 0,'-33'12'53'0,"-2"-1"-24"0,1 4 14 16,0-1 7-16,7 4 5 0,-2 1-19 0,5 8-10 16,0 1-8-16,5 2-1 0,1-2-3 15,6-5-9-15,3-5-5 0,5-1 0 0,4-17 0 16,13 29-3-16,-13-29-5 0,39 20-3 0,-7-17-8 15,7-8-17-15,15-2-27 0,3-16-47 16,22 12-132-16,-13-19-373 0,14-1 38 0,0 2 215 16</inkml:trace>
  <inkml:trace contextRef="#ctx0" brushRef="#br0" timeOffset="12527.9151">16385 1385 1084 0,'0'0'408'0,"0"0"-250"0,0 0-119 15,0 0-24-15,0 0-4 0,0 0 9 0,0 0 6 16,0 0 1-16,0 0-8 0,18-20-9 0,-18 20-7 15,31-8 1-15,-11 4-2 0,3 2-3 16,1-2-2-16,2 1-9 0,-2-2-11 0,3 0-18 16,-5-5-21-16,7 8-29 0,-8-13-37 0,14 15-76 15,-16-14-73-15,6 7-224 0,5 10 74 0,-30-3 372 0</inkml:trace>
  <inkml:trace contextRef="#ctx0" brushRef="#br0" timeOffset="12705.2855">16293 1652 1757 0,'0'0'37'0,"0"0"-47"0,0 0-9 16,0 0 0-16,0 0 8 0,34 0 13 0,-9-6-3 16,3-4 4-16,7-2-3 0,6-4 3 0,10-3-16 15,8 1-32-15,-6-13-83 0,21 18-230 16,-14-7-200-16,-2-1 15 0,2 14 447 15</inkml:trace>
  <inkml:trace contextRef="#ctx0" brushRef="#br0" timeOffset="13130.9169">18024 827 1566 0,'0'0'97'0,"0"0"-80"0,4-23-18 0,-4 23-2 16,0 0 2-16,0 0-2 0,0 0-1 0,0 0-2 15,0 0 3-15,2 22 3 0,-2 8 5 16,-1 7-4-16,0 6 7 0,-3 4-14 0,0 2 16 15,-2 1-16-15,1 0 13 0,2 0 1 16,-2-4-43-16,8-1 1 0,-4-9-59 0,16 9-69 16,-14-18-71-16,14 6-277 0,3 2 41 0,-10-17 320 15</inkml:trace>
  <inkml:trace contextRef="#ctx0" brushRef="#br0" timeOffset="13412.1746">17585 1787 1822 0,'-24'14'28'0,"24"-14"-13"0,-24 18-17 16,24-18 1-16,0 0-1 0,16 17 6 0,6-12 3 15,10-3 2-15,10-6 2 0,13-4 0 16,10-8 0-16,9-2-4 0,11-6 5 0,7-5-11 15,18-6 4-15,9-4-9 0,7 0 2 0,2 1-12 16,-1 8 4-16,-12 0-11 0,-4 5-1 0,-8 1-5 16,-10 3 1-16,-12 2-14 0,-3 8-16 0,-20-6-34 15,4 18-65-15,-26-18-104 0,-2 16-297 16,-6 8 50-16,-28-7 357 0</inkml:trace>
  <inkml:trace contextRef="#ctx0" brushRef="#br0" timeOffset="13974.7745">17351 2523 1205 0,'0'0'266'0,"0"0"-147"0,15-26-75 0,7 14 2 16,3-10 11-16,14 2-3 0,0-8-2 0,9 3-19 16,-1-4-8-16,2 3-13 0,-3 3-5 15,-3 5-6-15,-7 6 0 0,-4 5-3 0,-8 4 1 16,-24 3 0-16,26 2-1 0,-26-2 2 0,0 0 0 16,4 26 3-16,-10-8-1 0,-5 5 3 0,-7 6-4 15,-5 2 8-15,-4 1-1 0,-3 3 12 0,-2-1-3 16,1-1 4-16,-2-2-10 0,4-3-8 0,1-1 19 15,5-6-22-15,2-1 9 16,21-20-9-16,-24 26 0 0,24-26 0 0,0 0 0 16,-2 19 0-16,2-19-6 0,20 4-8 0,2-5-3 15,3-6-7-15,12-8 1 0,5-8-13 0,13-3-23 16,1-10 13-16,12 2-47 0,-7-11 13 0,12 11-21 16,-15-12-19-16,14 15 1 0,-16-14-18 0,8 18-2 15,-15-10-13-15,4 9-16 0,-9 1-35 0,-7 0 2 16,-1 8 37-16,-15 0 72 0,-3 6 132 15,-18 13 133-15,0 0 66 0,0 0 48 0,0 0-33 16,0 0-49-16,0 0-49 0,-25 2-30 0,25-2-24 16,-28 20-26-16,28-20-13 0,-33 27-22 0,17-10-7 15,-1 0-10-15,2 5-2 0,2 2-11 16,1 2 0-16,1 0-7 0,2 3 2 0,0 0-3 16,-2 2 3-16,2 2-9 0,2-1 6 0,1-1-8 15,1-4-1-15,4-3-15 0,2-7-25 16,7 2-1-16,-8-19-54 0,27 22-16 0,-27-22-57 15,49 0-117-15,-18-8-225 0,0-14 53 0,14 9 315 16</inkml:trace>
  <inkml:trace contextRef="#ctx0" brushRef="#br0" timeOffset="14162.2494">18962 1934 1553 0,'-21'20'73'0,"6"-3"-57"0,-2 10 42 0,0 6-27 15,-5 0 6-15,2 10 2 0,-6-7-20 0,2 6 2 16,1 1-15-16,-2 4 8 0,1 0-14 0,3-1 6 16,0 0-10-16,3-5 8 0,3-1-10 0,0-5-18 15,7 0-11-15,-1-7 3 0,8-2-16 16,1-26-46-16,3 36-57 0,-3-36-145 0,0 0-247 16,0 0 66-16,0 0 311 0</inkml:trace>
  <inkml:trace contextRef="#ctx0" brushRef="#br0" timeOffset="14334.2147">18270 2253 1464 0,'0'0'468'0,"0"0"-425"0,-17 6-20 0,17-6-13 16,0 0-5-16,0 0-1 0,0 0 1 0,0 0-1 16,35-14 0-16,-7 8-1 0,12-5-4 0,5-1-1 15,5-3-9-15,6 3-13 0,-4-4-27 0,9 9-44 16,-11-14-90-16,21 13-387 0,-15 1-14 0,0 1 81 15</inkml:trace>
  <inkml:trace contextRef="#ctx0" brushRef="#br0" timeOffset="14756.0374">19810 2087 1556 0,'-6'-29'45'0,"3"4"-19"0,-5-8 15 0,5 7-1 15,-7-1-29-15,2 4 23 0,-8-1-44 0,-1 3 33 16,-8 0 4-16,2 6 0 0,-6-1-1 0,-1 3-12 16,-4 5-3-16,-4 3-11 0,0 6 3 0,0 7 4 15,-2 6 2-15,-2 5 13 0,0 5-1 0,1 7 3 16,2 2 23-16,6 8-32 0,2 5 13 16,4 5-28-16,3 1 0 0,3 1 0 0,8-1 0 15,2 4 0-15,3 0 0 0,5-1 0 0,4 0-1 16,4-4-6-16,3-3-17 0,2-5-17 0,5-1 4 15,-2-9-40-15,9 4 2 0,-5-15-43 0,13 10-37 16,-30-32-49-16,48 30-101 0,-28-18-167 16,-20-12 30-16,36 10 354 0</inkml:trace>
  <inkml:trace contextRef="#ctx0" brushRef="#br0" timeOffset="14896.6481">19127 2575 1205 0,'0'0'364'0,"-32"-12"-147"0,32 12-147 0,0 0-36 15,0 0-18-15,0 0-7 0,0 0-5 0,4-22 0 16,14 12 0-16,10-1-3 0,7-3-7 16,13-3-12-16,5-5-19 0,11 6-26 0,-5-11-48 15,14 21-106-15,-22-9-331 0,11-1 4 16,0 7 161-16</inkml:trace>
  <inkml:trace contextRef="#ctx0" brushRef="#br0" timeOffset="15224.7865">20502 2044 1723 0,'-13'-21'43'15,"-2"0"-35"-15,0-1-36 0,-2 7 38 0,-4 1-25 16,-2 2 35-16,-5 2 1 0,-1 5-3 15,-7 6 5-15,0 8 3 0,-4 4 37 0,-3 9-29 16,-1 9 25-16,2 12-25 0,-7 4-26 0,1 8-8 16,-1 1 0-16,4 6 0 0,2-1 0 0,8 1 0 15,7-5 0-15,6-6 0 0,11-4 0 0,6-7 0 16,9-5 0-16,7-5 0 0,10-6 0 0,7-2 0 16,9-7 0-16,8-9 0 0,11-8 0 15,12-8 0-15,13-9 0 0,10-5 0 0,10-5-12 16,-4-11-45-16,9 9-91 0,-17-20-44 0,21 11-413 15,-21 1 0-15,-9-3 178 0</inkml:trace>
  <inkml:trace contextRef="#ctx0" brushRef="#br0" timeOffset="22219.683">1919 4299 110 0,'0'0'52'0,"0"0"30"15,22 9 21-15,-22-9 13 0,0 0-27 0,0 0-19 16,0 0-17-16,0 0 8 0,0 0 89 0,0 0 8 16,-12-20-7-16,12 20-26 0,-25-6-103 0,5 0-12 15,-5-1-3-15,-2 0 1 0,-3-2 3 0,-4 1 3 16,-5-2 7-16,-4 1-5 0,-5-4 3 0,0 1-3 16,-1-6 6-16,2 2 0 0,-1-8 8 0,0 4-8 15,1-7 1-15,-1-1-12 0,2-3 1 0,2-4-10 16,3-3 4-16,3-2 9 0,4-2-28 0,4 1 26 15,4-1-26-15,4 2 8 0,5 0 9 16,7 0-9-16,2 0 8 0,7-1-8 0,3 0 10 16,5 1-9-16,5-1 11 0,6 0-8 0,4 3 9 15,3-1-9-15,5 4 7 0,4 3 11 0,0 1-31 16,1 5 30-16,3 2-31 0,-2 3 13 0,2 5 3 16,-2 6-4-16,-3 5 2 0,0 5-3 0,-3 7-2 15,-5 3 1-15,-2 7-11 0,-6 1 0 0,-4 9 11 16,-6 5-31-16,-2 8 34 0,-8 7-23 0,-6 6 9 15,-7 6 18-15,-6 7-11 0,-5 2 19 0,-5 3-16 16,-5 4 23-16,-2 2 9 0,-1 3-12 0,-2-4 25 16,3 4-19-16,-2-9-1 0,4 1 15 0,4-11-16 15,6-4 12-15,6-14-14 0,7-8 1 0,8-11-12 16,5-7-2-16,1-17-7 0,14 22 3 0,4-18-1 16,6-1 2-16,6-8 3 0,10-7-2 15,9-9 3-15,7-8-6 0,8-8 7 0,7-10-24 16,7-4-11-16,-3-10-48 0,16 13-67 0,-16-22-161 15,10 14-262-15,3 8 48 0,-16-14 432 0</inkml:trace>
  <inkml:trace contextRef="#ctx0" brushRef="#br0" timeOffset="41115.9745">3552 3164 1216 0,'1'-20'59'15,"-1"20"-12"-15,9-31-4 0,-9 31-8 0,7-24 8 16,-7 24-1-16,0 0 2 0,0 0-6 0,0 0-5 16,0 0-9-16,0 0-13 0,0 0-6 0,-19 20-5 15,5 4 6-15,-6 12-3 0,-1 8-5 0,-6 10 27 16,-2 10-23-16,-6 5 21 0,-3 7-4 0,-5 2-20 16,-4 2 15-16,-4 5-21 0,-3-3-1 15,-3 1 15-15,-2 1-17 0,3-5 16 0,1-3 0 16,5-7-19-16,6-12 5 0,10-9-19 0,6-14 2 15,11-5-25-15,17-29-12 0,-17 28-42 0,17-28-31 16,0 0-43-16,0 0-56 0,4-35-150 0,14 24-43 16,-15-29 352-16</inkml:trace>
  <inkml:trace contextRef="#ctx0" brushRef="#br0" timeOffset="41303.4446">2838 3575 1059 0,'0'0'175'0,"-22"-29"3"0,22 29-38 16,0 0-52-16,0 0-19 0,-22 5-25 0,22-5-16 15,0 0-9-15,2 30-1 0,5-9 1 16,4 5 5-16,5 3-9 0,4 1 2 0,10 2-13 16,4-3 2-16,6 0-8 0,6-1 4 0,1-2-5 15,4 1-13-15,3-3 25 0,-2 0-37 0,3 2 12 16,-2-3-28-16,2 6-34 0,-9-10-25 0,15 17-69 16,-23-21-84-16,17 7-257 0,-8 9 8 0,-14-13 328 15</inkml:trace>
  <inkml:trace contextRef="#ctx0" brushRef="#br0" timeOffset="41819.1328">3998 3951 1284 0,'9'-18'80'0,"-9"18"-23"0,0 0 2 15,0 0 7-15,4-21 4 0,-4 21-4 0,0 0-16 16,0 0-14-16,0 0-14 0,0 0-10 0,0 0-7 16,0 0-2-16,0 0-3 0,0 0 0 0,0 0-1 15,0 0 3-15,0 0 1 0,-2 20 6 0,2-20 3 16,-1 25 4-16,1-25-2 0,-5 33 0 0,0-14-2 16,2 3 6-16,-3 0-5 0,0 2 5 0,-2-1-11 15,0 2 4-15,-1 1-6 0,-1 3 5 0,0-2-3 16,-3 0 2-16,1-3-4 0,1-3 2 0,0-4-3 15,11-17 1-15,-13 26-2 0,13-26-1 0,0 0-2 16,-4 18 0-16,4-18 1 0,0 0-1 16,0 0 1-16,23 14 0 0,-23-14-1 0,30 3 1 15,-11-4 3-15,3-1-3 0,1-3 2 0,0 0-2 16,0 1-1-16,-1 0 0 0,0 1-1 0,-2 0-7 16,0 3-8-16,-3-3-12 0,3 4-17 0,-3-3-10 15,6 7-27-15,-6-11-46 0,19 20-149 0,-5-15-326 16,-5 0 41-16,5 6 340 0</inkml:trace>
  <inkml:trace contextRef="#ctx0" brushRef="#br0" timeOffset="42475.4117">4846 3322 1536 0,'-18'-5'25'0,"18"5"-5"0,-21-5-3 15,21 5 3-15,0 0 7 0,0 0 4 0,0 0-6 16,0 0-9-16,0 0-9 0,0 0-3 0,0 0 2 15,0 0 5-15,29 0 6 0,-8 8 3 0,6 1-4 16,6 5 0-16,4 1-7 0,5 5 2 16,1-1-7-16,2 4 4 0,3-1-8 15,-3 0 6-15,1-1-4 0,-1 0 6 0,0 1-4 16,5 0 5-16,2-3-5 0,3 0 0 0,1-1-5 16,1-2 2-16,1 1-4 0,1-1 3 0,-3-2-2 15,-5 0 3-15,-4 0-2 0,-5-1 2 0,-8 1-2 16,-5-1 2-16,-6-2-2 0,-5 0 1 0,-18-11-2 15,21 17 3-15,-21-17-1 0,0 0 3 16,3 19-1-16,-3-19 3 0,-12 17-1 0,12-17 2 16,-31 20-3-16,5-7 0 0,-8 0-2 0,-4 1-15 15,-8 2 28-15,-4 2-26 0,-6 2 28 16,-3 1-6-16,-3 1-4 0,0 1 7 0,0 3-4 16,0-1 2-16,2 0-5 0,5 1 3 0,8-3-6 15,6-3 3-15,9-2-7 0,8-3 2 0,24-15-10 16,-25 19-10-16,25-19-19 0,0 0-16 15,8 24-21-15,-8-24-34 0,32 19-113 0,-32-19-254 16,39-4-92-16,-6 5 158 0</inkml:trace>
  <inkml:trace contextRef="#ctx0" brushRef="#br0" timeOffset="43100.4075">7688 3133 751 0,'0'0'220'0,"0"0"-114"0,0 0 11 0,0 0-13 16,0 0-15-16,0 0-30 0,0 0-30 0,-24-6-19 15,24 6-1-15,-34 21 3 0,11-3 12 16,-7 4 2-16,2 7 10 0,-8 2 12 0,-1 9-34 16,-8 1 22-16,0 9-32 0,-7 3-1 0,-3 5 10 15,-4 5-16-15,-2 2 15 0,-6 2-14 0,-2-1 15 16,0 0 4-16,-2-3-18 0,5-5 21 0,7-6-24 16,5-8 2-16,10-5 7 0,9-6-12 0,8-9-5 15,13-1-29-15,14-23-17 0,-9 22-25 16,9-22-18-16,19-1-22 0,-10-19-52 15,25 8-92-15,-1-10-197 0,-4-19 31 0,21 12 433 16</inkml:trace>
  <inkml:trace contextRef="#ctx0" brushRef="#br0" timeOffset="43269.4526">7118 3403 1022 0,'-8'-17'225'0,"-9"-11"-69"0,17 28-20 16,-15-18-26-16,15 18-15 0,0 0-25 15,-19 3-21-15,19-3-22 0,0 0-11 0,-15 28-12 16,13-6 0-1,4 8-5-15,2 3 5 0,7 4-8 0,2-1 6 0,6 1-7 0,4 0 6 16,7-1-7-16,7-2 1 0,4 1-18 0,3-6-11 16,8 5-38-16,-4-11-19 0,11 12-55 0,-14-21-99 15,21 14-208-15,-11 0-72 0,-13-15 215 0</inkml:trace>
  <inkml:trace contextRef="#ctx0" brushRef="#br0" timeOffset="43503.8329">8055 3831 1515 0,'0'0'57'0,"-18"-12"-34"16,18 12 7-16,-32-5 14 0,15 9 8 0,-7-2-6 16,0 9-7-16,-7 3-11 0,2 5-12 0,-1 3 27 15,-1 4-26-15,3 1 24 0,3 3-16 16,3-1-16-16,5 0 2 0,6-2-10 0,5-3 1 15,7-2-5-15,5-3 1 0,9-2-3 0,4-2 3 16,8-3-10-16,6-6-9 0,11-1-24 0,-1-14-41 16,18 11-100-16,-18-20-290 0,16 6-133 15,3 4 58-15</inkml:trace>
  <inkml:trace contextRef="#ctx0" brushRef="#br0" timeOffset="44161.9791">9348 3687 867 0,'0'0'159'0,"-17"2"-69"0,17-2-16 15,0 0 3-15,-24 2 1 0,24-2-5 0,-18 10-15 16,18-10-8-16,-26 13-8 0,26-13-5 15,-32 16-7-15,32-16-4 0,-30 15-7 0,30-15-3 16,-24 14-4-16,24-14-3 0,0 0-6 0,-19 13-2 16,19-13-5-16,0 0 1 0,0 0-1 0,9 23 2 15,-9-23-1-15,23 19 4 0,-23-19-3 16,35 21 4-16,-13-11-2 0,4-1 1 0,-1 1-1 16,1 0 2-16,-4-2-2 0,-3 1-13 0,-19-9 32 15,29 19-32-15,-29-19 35 0,16 19-15 0,-16-19 4 16,1 20 6-16,-1-20-2 0,-13 24 4 0,13-24-10 15,-33 29 0-15,11-15-6 0,-2 2 0 0,-2-3-2 16,1-2 2-16,2-2-3 0,3-3 0 16,20-6-9-16,-25 5-12 0,25-5-28 0,0 0-47 15,0 0-49-15,-4-21-59 0,26 21-75 0,-22 0-120 16,26-37-59-16,9 30 298 0</inkml:trace>
  <inkml:trace contextRef="#ctx0" brushRef="#br0" timeOffset="44479.3791">9763 3718 1411 0,'0'0'128'0,"0"0"-76"0,0 0-9 0,-21-16 1 15,21 16-2-15,-18 7-11 0,18-7-9 0,-28 18-8 16,28-18 4-16,-32 33 0 0,16-10 3 0,1 2-6 16,0 4 6-16,-1 3 8 0,4 0-21 0,0-1 23 15,3-1-30-15,7-3 4 0,3-3 2 16,4-3-8-16,6 0 4 0,4-3-4 0,2-3 4 15,5-4-4-15,3-3 1 0,4-4 2 0,4-6-1 16,1-4 2-16,3-6 0 0,-2-3 1 0,-1-5-4 16,-4-3 3-16,-2-1-4 0,-6-1 4 0,-5-1-3 15,-6 1-9-15,-5 1 22 0,-3-1-23 0,-6 1 21 16,-4 0-11-16,-4 1-8 0,-4 1-3 16,-5 2-10-16,-2 3-2 0,-5 1-7 15,3 6-2-15,-3 2-6 0,5 7-13 0,-2-3-17 16,24 4-31-16,-37 5-45 0,36 13-96 0,1-18-246 15,-19 20-8-15,26-1 253 0</inkml:trace>
  <inkml:trace contextRef="#ctx0" brushRef="#br0" timeOffset="44984.0005">11980 3263 1494 0,'0'0'11'0,"-23"5"3"0,23-5-35 0,-33 30 21 15,13-6-1-15,-8 5 16 0,-2 9 8 0,-10 3-11 16,-3 8 3-16,-9 3-6 0,1 6 21 0,-4 0-10 16,-3 4 17-16,-5-3-20 0,-2 1-11 0,-2-2 20 15,4-1-27-15,6-7 20 0,5-4-12 0,10-8-15 16,8-8-2-16,12-6-26 15,22-24-22-15,-14 28-49 0,14-28-44 0,0 0-69 16,23-17-110-16,-4-7-136 0,17 7 121 0,-13-27 345 16</inkml:trace>
  <inkml:trace contextRef="#ctx0" brushRef="#br0" timeOffset="45144.7422">11513 3508 1418 0,'-18'-1'142'0,"-6"-2"-48"0,24 3-19 16,-30 12-20-16,30-12-8 0,-24 23-16 0,24-23-9 15,-12 36-12-15,12-13-2 0,3 3-8 0,7 1 5 16,6 1-8-16,6 0 5 0,4 0-7 16,5-1 4-16,8 2-22 0,0-3-5 0,9 3-36 15,-4-10-44-15,19 16-96 0,-19-13-284 0,14 0-68 0,3 3 128 16</inkml:trace>
  <inkml:trace contextRef="#ctx0" brushRef="#br0" timeOffset="45520.9189">12291 3916 1261 0,'1'17'340'0,"-1"-17"-291"0,0 0-25 15,0 0 4-15,0 0 13 0,0 0 8 16,0 0-1-16,0 0-12 0,0 0-9 0,0 0-9 15,0 0-4-15,0 0-2 0,0 0-1 0,0 0 2 16,0 0 0-16,0 0 1 0,0 0-1 16,0 0-4-16,-15 23-1 0,15-23-4 0,-20 33 7 15,8-15-7-15,-1 1-4 0,-2-1 0 0,0 0 0 16,15-18 0-16,-23 29 0 0,23-29 0 0,-12 20 0 16,12-20 0-16,0 0 0 0,0 0 0 0,-1 18 0 15,1-18 0-15,0 0 0 0,0 0 0 0,19 12 0 16,-19-12 0-16,23 4 0 0,-23-4 0 0,31 2 0 15,-31-2 0-15,33 0 0 0,-16 0 0 16,-17 0-10-16,35 1-25 0,-18-1-14 0,6 5-19 16,-5-9-35-16,15 18-75 0,-33-14-169 0,48-11-237 15,-16 13 41-15,-6-13 414 0</inkml:trace>
  <inkml:trace contextRef="#ctx0" brushRef="#br0" timeOffset="45739.7599">12904 3924 1824 0,'0'0'33'15,"0"0"-25"-15,0 0 6 0,26 11 8 0,-7-14 1 16,2 1-7-16,-2-1-8 0,2 0-6 0,-2 2-7 15,1-1-10-15,2 3-22 0,-4-7-39 0,9 14-75 16,-27-8-182-16,32-13-275 0,-10 16 62 0,-22-3 368 16</inkml:trace>
  <inkml:trace contextRef="#ctx0" brushRef="#br0" timeOffset="46317.8099">14428 3310 1264 0,'-18'-18'176'0,"18"18"-107"16,0 0-23-16,0 0-5 0,0 0-3 15,0 0-10-15,-20 1-13 0,20-1-6 0,-23 22-10 16,4-3 7-16,-6 9-4 0,-3 7 8 0,-5 4-8 16,-1 7 8-16,-3 3-13 0,-5 6 10 0,0-1-13 15,-4 2 12-15,-3-1-22 0,-3-3 9 0,2 2 0 16,0-10-32-16,9 0 21 0,0-11-38 0,15 0-9 16,-5-14-20-16,19 5-23 0,-9-19-23 15,21-5-41-15,0 0-92 0,0 0-158 0,0 0 94 16,11-26 328-16</inkml:trace>
  <inkml:trace contextRef="#ctx0" brushRef="#br0" timeOffset="46489.706">13971 3651 1124 0,'-10'-27'157'15,"10"27"-47"-15,-7-30-4 0,7 30-8 0,0 0-10 16,0 0-17-16,-20-7-24 0,20 7-17 16,0 0-12-16,-19 23-6 0,13-6-7 0,1 2 1 15,2 4-6-15,3 1 3 0,4 2-5 0,7-1 4 16,6 3-9-16,6-4-8 0,7 4-33 0,0-9-25 15,16 12-52-15,-15-22-97 0,28 14-209 0,-7-3-93 16,-3-12 95-16</inkml:trace>
  <inkml:trace contextRef="#ctx0" brushRef="#br0" timeOffset="46708.4609">14753 3898 1724 0,'-30'-1'35'0,"4"4"-12"0,-4-2 20 0,6 7-30 16,-5-1 43-16,2 4-21 0,-3 2-9 16,2 3 2-16,3 1-15 0,4 2 0 0,2 3-6 15,6 1 5-15,0 0-8 0,6-1 3 0,4-1-6 16,4 0 2-16,5 0-6 0,8 0 3 0,4-1-3 16,4-2 2-16,8-4-1 0,5-4-4 15,8-4-15-15,-1-7-32 0,11 3-34 0,-9-16-69 16,24 17-242-16,-17-16-191 0,2-4 24 0,2 6 407 15</inkml:trace>
  <inkml:trace contextRef="#ctx0" brushRef="#br0" timeOffset="47239.7927">15026 2924 1431 0,'0'0'44'15,"0"0"-33"-15,26 0-1 0,-9 3 14 0,12 8 14 16,1-2 11-16,13 13 4 0,1-1-12 0,7 8-3 16,0 2-21-16,1 5 1 0,-2 5-16 15,-3 3 5-15,-5 2 6 0,-5 4-23 0,-7 0 23 16,-6 6-23-16,-7 0 5 0,-8 3 13 0,-9 4-13 16,-7 0 12-16,-6 1-12 0,-8 1 10 15,-4 0 4-15,-7 1-21 0,-7-2 20 0,-1-1-20 16,-5-3-1-16,-2-4 5 0,1-1-26 0,-4-9-7 15,8 0-38-15,-5-17-37 0,18 10-95 0,-14-20-222 16,14-3-55-16,8 2 125 0</inkml:trace>
  <inkml:trace contextRef="#ctx0" brushRef="#br0" timeOffset="47739.7449">11250 3004 1575 0,'-57'46'49'0,"7"17"-5"15,-2 13-3-15,6 15-18 0,-1 4 16 0,5 9-12 16,-3-2-16-16,3 1 12 0,1 2-9 16,2-1-13-16,8-1 9 0,6 0-13 0,13-9-8 15,11-3 18-15,14-8-20 0,15-9-1 16,17-5 14-16,17-9-28 0,25-5 6 0,12-15-30 15,35-4-33-15,12-24-61 0,46 7-216 0,5-15-178 16,15-14 12-16,16 7 469 0</inkml:trace>
  <inkml:trace contextRef="#ctx0" brushRef="#br0" timeOffset="48302.2817">16466 3391 1608 0,'4'-17'40'0,"-4"17"-26"15,0 0-13-15,0 0-1 0,0 0 3 16,0 0-3-16,0 0 1 0,0 0 1 0,-6 17 5 15,3 8-2-15,2 14 11 0,-4 8-1 0,1 7 10 16,-4 1-9-16,-1 6 9 0,0-1-22 0,-1 2 13 16,-1 2 1-16,3 0-21 0,1-4 21 0,3-1-24 15,2-9 1-15,1-3 8 0,5-3-22 0,-1-8-7 16,8 1-33-16,-7-14-31 0,14 7-59 16,-18-30-66-16,22 14-250 0,-22-14-20 0,22 4 187 15</inkml:trace>
  <inkml:trace contextRef="#ctx0" brushRef="#br0" timeOffset="48720.1419">16477 3254 1583 0,'-19'-1'16'0,"0"0"-1"0,19 1 4 0,-30 5 10 16,30-5-8-16,-30 14 31 0,12 0-43 0,-2 0 28 15,-1 6-17-15,-4-1-1 0,0 5 7 0,-1-1-4 16,1 2 3-16,1 1-8 0,3-2 4 16,3 0-9-16,5-1 3 0,0 0-7 15,5-1 0-15,2-4-3 0,2 0 0 0,4-18-4 16,-1 26 1-16,1-26-5 0,0 0 4 0,16 19-2 16,-16-19 0-16,19 5 1 0,-19-5 3 0,23-7 3 15,-23 7 5-15,33-23 4 0,-12 4-4 0,0-6 1 16,0-4-8-16,3-2-2 0,-1-3-2 0,-1-1 0 15,-2 0 0-15,0 1 0 0,-3 1 0 16,-4 4-3-16,0 2 6 0,-3 4-7 0,-1 4 8 16,-2 2-4-16,-7 17 0 0,11-23 0 0,-11 23 0 15,0 0 0-15,0 0 0 0,0 0 0 0,0 0 0 16,18 4 0-16,-18-4 0 0,28 24 0 0,-8-6 0 16,6 4 0-16,1 1 0 0,6 2 0 15,1 1 0-15,4-1 0 0,2 0 0 16,0 1 0-16,4-3 0 0,0 2-26 15,-2-8-53-15,8 15-91 0,-21-11-410 0,17 5-23 16,-8-6 26-16</inkml:trace>
  <inkml:trace contextRef="#ctx0" brushRef="#br0" timeOffset="51860.6118">964 6245 1574 0,'0'0'70'0,"-25"-2"-31"0,25 2-21 16,0 0-16-16,0 0-4 0,0 0 6 0,31-10 7 16,-2 3 6-16,14-3-2 0,4-4-1 0,12-3-8 15,4-3-1-15,5-1-8 0,4 0 0 0,0-1-9 16,1 3 1-16,-4 2-5 0,0 4 1 0,-2 3-5 15,-6 6-6-15,-8-2-20 0,1 14-30 16,-18-11-50-16,13 24-104 0,-26-9-206 0,0 1-76 16,5 15 272-16</inkml:trace>
  <inkml:trace contextRef="#ctx0" brushRef="#br0" timeOffset="52048.1278">1178 6579 1649 0,'-53'12'44'0,"13"3"-11"0,12-7-24 16,28-8-6-16,-24 6-4 0,24-6 0 0,0 0 1 16,28-7-2-16,3-2 3 0,11-3-2 0,14-8 2 15,10-6-4-15,9-3-5 0,8-7-25 16,8 7-35-16,-7-11-21 0,15 15-63 0,-17-19-15 16,16 18-63-16,-19-13-67 0,-5-3-137 0,11 17 181 15,-27-19 253-15</inkml:trace>
  <inkml:trace contextRef="#ctx0" brushRef="#br0" timeOffset="52329.367">2026 5770 1597 0,'-55'0'72'0,"31"5"-25"0,24-5-27 16,-21 0-12-16,21 0-4 0,0 0-1 15,0 0 6-15,32-3 7 0,-8 2 7 16,13 1 0-16,3-1-5 0,7 1-8 0,4 2-5 15,3 3-18-15,0 5 27 0,0 6-27 0,-3 2 26 16,-4 6-10-16,-5 5-6 0,-6 4 7 0,-8 3-7 16,-3 4 7-16,-11 1-6 0,-4 4 7 0,-10 1-8 15,-9 1 9-15,-8 2-9 0,-7-2 10 0,-8 1-9 16,-3-2-2-16,-6-4 23 0,-2-3-22 16,-1-7 21-16,1-3-14 0,2-6-8 0,5-6-5 15,8-3-13-15,2-7-13 0,26-7-26 0,-26-1-69 16,26 1-206-16,0 0-259 0,24-15-1 0,-6 3 482 15</inkml:trace>
  <inkml:trace contextRef="#ctx0" brushRef="#br0" timeOffset="53706.2732">3761 5576 1583 0,'0'0'59'15,"0"0"-32"-15,0 0-18 0,0 0-8 0,0 0 4 16,12-19 8-16,8 14 5 0,5-4 7 0,11 0-4 15,6-2-2-15,9-2-6 0,9-5-4 0,8-2-6 16,10-5 3-16,7 0-6 0,2 0 3 0,3 2-5 16,-1 4 4-16,-6 5-4 15,-4 3 3-15,-8 3 0 0,-9 6 0 0,-8 4-2 16,-11 6-3-16,-8 1-4 0,-8 7-10 16,-9 5 2-16,-6 4-2 0,-7 6 10 0,-9 6 2 15,-6 3 12-15,-11 4-9 0,-7 4 10 0,-7 2-10 16,-7 2-1-16,-5 3 26 0,-2 2-15 0,-6-1 23 15,2 3-6-15,-3-1-13 0,0 0 10 16,-2-2-14-16,-1 3 8 0,1-5-10 16,1 0 7-16,3-3-9 0,6-2-4 0,5-7 18 15,9-5-22-15,9-6 19 0,9-8-12 0,10-6-8 16,6-17 0-16,11 21-6 0,6-13 0 0,12-4-1 16,8-6 0-16,11-5 5 0,9-9-16 0,14-6-2 15,4-8-18-15,11 1-47 0,-7-16-29 0,20 21-155 16,-25-9-270-16,5-3 12 0,1 13 339 0</inkml:trace>
  <inkml:trace contextRef="#ctx0" brushRef="#br0" timeOffset="53924.1572">4138 5992 1880 0,'-19'3'27'16,"19"-3"-12"-16,0 0-17 0,0 0-3 0,36 1 9 16,4-3 11-16,15-3 0 0,10-7-1 15,9-3-8-15,8-4-4 0,6-2-5 0,6 1-8 16,-1-1-18-16,5 7-15 0,-6-6-31 0,4 13-31 16,-12-14-54-16,17 25-158 0,-16-11-246 15,-2-5 10-15,7 13 448 0</inkml:trace>
  <inkml:trace contextRef="#ctx0" brushRef="#br0" timeOffset="54369.1438">6766 5206 1602 0,'0'0'38'0,"0"0"-11"16,0 0-14-16,0 0-7 0,0 0-1 16,0 0-2-16,0 0-1 0,0 0 0 0,0 0 1 15,-13 37 9-15,17-2-6 0,0 9 9 0,0 8-8 16,0 8 12-16,-3 3-11 0,-1 7 12 0,-5 6-21 16,-1 1-3-16,-5 7 13 0,-2 4-15 0,-6 2 13 15,1 0-1-15,-3-3-17 0,2-7 16 0,3-9-21 16,3-11-10-16,7-6 4 0,0-13-49 15,13 4-24-15,-12-24-89 0,25 11-154 16,-8-12-193-16,-12-20 29 0,24 17 495 0</inkml:trace>
  <inkml:trace contextRef="#ctx0" brushRef="#br0" timeOffset="54775.4423">6515 5198 1645 0,'-27'4'70'0,"10"3"-38"0,17-7-20 15,-25 18-5-15,25-18 1 0,-19 34 9 0,6-9 0 16,0 7 7-16,-2 4-7 0,0 4 5 0,-2 2-13 16,2 2 6-16,1-2-8 15,-1-1 6-15,3-1-8 0,1-2 5 0,3-5-11 16,2-1 6-16,4-8-7 0,2-5 3 0,0-19-4 0,12 22-11 15,-12-22 13-15,26 7-13 0,-8-8 16 0,4-6 13 16,1-9-6-16,4-4 13 0,2-12-8 16,0-5-8-16,3-6 5 0,0-4-10 0,-1-4 7 0,2-1-9 15,-3 2 9-15,-3 0-9 0,-1 5 8 0,-3 3-6 16,-4 3 8-16,1 5-3 0,-6 5-10 16,0 5 19-16,-6 7-21 0,-8 17 20 15,12-17-11-15,-12 17-1 0,0 0-2 0,0 0 0 0,0 0 0 0,14 20-9 0,-6-1 21 16,6 10-20-16,1 5 18 0,4 5-10 15,0 3 0-15,3 3 0 0,4 3 0 0,3 2 0 16,6 0-12-16,5-4-3 0,8 0-23 0,-1-8-18 16,11 5-79-16,-15-23-256 0,19 11-231 15,-4-2 8-15,-7-13 451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22:49:10.5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1691 677 576 0,'6'-18'111'0,"-6"18"62"16,0 0-154-16,0 0-7 0,0 0-1 0,0 0 13 16,0 0 13-16,0 0 10 0,0 0 3 0,0 0-6 15,0 0-10-15,0 0-9 0,0 0-11 0,0 0-6 16,-1 18-3-16,1-18 24 0,-2 27-13 15,2-2 23-15,-5 18-18 0,1-4-28 16,-4 21 18-16,0-5-21 0,-2 12 12 0,1 4 13 16,-1 9 0-16,2 1-19 0,-1 5 17 0,2-5-16 15,1 1-1-15,1-4 19 0,0-2-21 0,3 0 17 16,-2-5-19-16,2-3 16 0,0-9 18 0,1-7-32 16,1-1 19-16,0-9-38 0,5-3-25 0,-5-11-12 15,10-3-37-15,-10-25-28 0,12 28-30 16,-12-28-9-16,0 0-106 0,30 16-74 0,-30-16 275 15</inkml:trace>
  <inkml:trace contextRef="#ctx0" brushRef="#br0" timeOffset="719.4576">2141 1576 412 0,'0'0'117'0,"0"0"-29"16,0 0-9-16,0 0 9 0,0 0 6 0,0 0-1 15,0 0-8-15,0 0-17 0,0 0-15 0,0 0-20 16,0 0-12-16,-7 17-12 0,7-17-1 0,-12 36-5 16,5-14 4-16,-3 6-6 0,1 1 6 15,0 0-8-15,0 2 7 0,-1-3-9 0,3-1 7 16,0-6-7-16,3-3 4 0,4-18-5 0,-2 25 0 16,2-25-3-16,0 0-4 0,0 0 0 0,0 0 1 15,17 7 3-15,-17-7 2 0,0 0 5 0,25-23-1 16,-25 23 3-16,25-33-3 0,-13 11 6 0,4-1-7 15,-3-1 7-15,0-1-5 16,2 0 4-16,-3-3-4 0,0 1 4 0,0 0-4 16,-3 2 9-16,1 7-2 0,-4-1 5 0,-6 19-3 15,12-27 1-15,-12 27-5 0,8-17 1 0,-8 17-1 16,0 0 0-16,0 0-3 0,0 0-1 0,0 0-4 16,0 0-4-16,0 0 3 0,0 0 2 0,2 21 4 15,-2-21 1-15,-2 29 2 0,2-11-4 0,2 0 3 16,-1 2-5-16,1-1 4 0,2 0-4 15,1 0 3-15,-5-19-5 0,14 32 6 0,-14-32-8 16,23 26 3-16,-23-26-2 0,30 17-1 0,-12-13 1 16,1-2 1-16,2-2 2 0,1-2 0 0,0-3 2 15,1-2 0-15,0-4 1 0,-1-2 1 0,1-3 3 16,-1-2-1-16,-1 0 3 0,-2 0-5 16,-2-1 3-16,-17 19-2 0,26-26 2 0,-26 26-1 15,17-18 1-15,-17 18-2 0,0 0 1 16,0 0-2-16,0 0 0 0,13-17 0 0,-13 17 0 15,0 0-1-15,0 0 1 0,0 0 1 0,0 0-3 16,0 0-2-16,0 0-5 0,0 0-3 0,0 0-1 16,0 0-3-16,0 24-5 0,0-24-6 0,2 34-18 15,-5-17-12-15,4 10-21 0,-7-6-16 0,7 9-20 16,-9-4-8-16,6 4-2 0,-4-5-25 16,0-5-76-16,15 17-77 0,-9-37 299 0</inkml:trace>
  <inkml:trace contextRef="#ctx0" brushRef="#br0" timeOffset="1487.7179">3106 1660 498 0,'-15'17'59'0,"15"-17"-20"16,-13 31 8-16,13-31 6 0,-16 36 9 0,7-18-11 15,3 5-5-15,-2-2-13 0,1 4 4 0,-2-3-10 16,4 3 3-16,-2-2 23 0,2 0-30 15,-1 0 26-15,2-5-28 0,1 0-9 16,3-18-2-16,-2 23-5 0,2-23-3 0,0 0 3 16,2 18 5-16,-2-18 4 0,0 0 2 0,0 0 2 15,0 0-4-15,0 0 8 0,0 0-2 0,4-26 1 16,-4 26-2-16,9-44-44 0,-2 15 29 0,1-2-35 16,0-3 28-16,2-2 7 0,0-1-9 0,-1 2 10 15,1-1-9-15,-3 0 9 0,2 2-6 16,-2 1 3-16,0 7-4 0,1 0 8 0,-2 7 0 15,-6 19 4-15,13-28-5 0,-13 28-2 0,0 0-4 16,0 0-1-16,18-12-2 0,-18 12 2 16,0 0 0-16,0 0 1 0,24 16 3 0,-24-16-1 15,21 13 1-15,-21-13-2 0,30 16 3 0,-30-16-2 16,32 12-1-16,-15-6 1 0,-17-6 1 0,33 12-7 16,-33-12-5-16,31 13-12 0,-31-13-15 15,23 12-15-15,-23-12-9 0,0 0-5 0,11 19-1 16,-11-19-1-16,-5 24 2 0,-2-6 3 0,7-18 14 15,-28 36 16-15,8-14 17 0,-1 0 14 0,-3 3 11 16,2-3 10-16,-2 2 19 0,-3-2 7 0,8 2 20 16,-7-6 26-16,8 3-27 0,-4-8 24 0,22-13-37 15,-32 23-4-15,32-23 1 0,-21 15-4 0,21-15-3 16,0 0-5-16,0 0-9 16,0 0-10-16,0 0-6 0,0 0-6 0,0 0 0 15,0 0-1-15,0 0 2 0,0 0 1 0,0 0-2 16,0 0 1-16,0 0-4 0,0 0 3 0,0 0 0 15,-5 19 6-15,5-19 0 0,-5 28 1 0,0-8 3 16,-4 3-8-16,1 5 6 0,-2-3-11 0,-2 2 7 16,0 3-9-16,-1 0 7 0,-1 2-7 0,2 1 5 15,1-3-8-15,3-1 5 0,1-3-8 16,3-3 0-16,4-1-14 0,-2-4-8 0,7 2-24 16,-5-20-27-16,11 30-59 0,-11-30-74 0,0 0-210 15,22 14-49-15,-22-14 346 0</inkml:trace>
  <inkml:trace contextRef="#ctx0" brushRef="#br0" timeOffset="2018.1557">3571 1663 532 0,'0'0'176'0,"0"0"-150"16,0 0-20-16,0 0 12 0,0 0 23 15,8 19 8-15,-8-19 7 0,7 24-14 0,-7-24-9 16,9 25-15-16,-9-25 0 0,0 0-1 0,24 23 8 16,-24-23 6-16,28 6 10 0,-28-6-1 0,38-6-2 15,-19-5-5-15,7 0-11 0,-2-5-6 0,3-3-7 16,1-4-2-16,0 0-6 0,-2-1 3 16,-1 3-6-16,-5-1 5 0,1 3-6 15,-4 1 6-15,-4 1-5 0,-13 17 3 0,20-29-3 16,-20 29 2-16,6-20 0 0,-6 20 5 0,0 0 0 15,-10-18 2-15,10 18-1 0,-18-7 5 0,18 7 2 16,-26-4 4-16,26 4 3 0,-32 3 3 0,32-3 2 16,-36 11-7-16,17-2-1 0,-2 4-11 0,2 3-1 15,-2 6 0-15,2 4 6 0,-1 4-6 0,3 4 6 16,0 4-11-16,4 2 7 0,1-2-9 16,2-4 6-16,5-4-8 0,3-5 5 0,4-3-7 15,3-5 3-15,-5-17-8 0,22 23-5 0,-22-23-8 16,33 13-6-16,-8-7-12 0,-2-9-16 15,15 5-46-15,-10-16-83 0,14 8-112 0,1 1-192 16,-14-18 250-16,20 24 241 0</inkml:trace>
  <inkml:trace contextRef="#ctx0" brushRef="#br0" timeOffset="2565.0596">4606 1548 665 0,'-21'-4'100'0,"-1"4"-12"15,0 5-2-15,-9-5 23 0,5 10-15 16,-13-4-19-16,6 8-10 0,-7 0-40 0,2 4 3 16,-1 4 5-16,4 8 12 0,-3-2-7 0,8 8 0 15,-3-7-19-15,7 4-2 0,2-3-14 0,5 0 6 16,4-1-10-16,5-2 5 0,7-4 29 16,4-3-37-16,6-3 36 0,-7-17-36 0,28 29 2 15,-6-20 2-15,5 0 0 0,3-9 0 16,7-10 4-16,5-1-3 0,6-15-27 0,5 0 35 15,5-11-35-15,5-9 31 0,1-7 3 0,0-7-13 16,1-7 11-16,-4-1-9 0,-2 1 14 0,-3-2-16 16,-7 3 14-16,-7 4-24 0,-6 0-4 0,-11 5 22 15,-5 1-25-15,-8 1 28 0,-2 4-6 0,-6 6-10 16,-4 9 17-16,-3 7-8 0,-5 7 10 0,8 22 2 16,-18-24 2-16,18 24-5 0,-24 2 0 15,7 9-4-15,-4 12-5 0,-7 12 8 0,-3 19-11 16,-2 12 14-16,-1 13-5 0,2 5-18 15,2 5 16-15,3 1-15 0,4 3 2 0,2 1 21 16,8-6-20-16,4-8 14 0,11-10 10 0,4-15-36 16,9-1 3-16,2-17-63 0,17 4-58 0,-10-21-75 15,22-11-254-15,2 6-9 0,-11-28 304 0</inkml:trace>
  <inkml:trace contextRef="#ctx0" brushRef="#br0" timeOffset="3111.9019">5388 1613 537 0,'0'0'129'0,"0"0"-4"16,-26-15-1-16,26 15 6 0,-26-8-10 0,26 8-18 15,-32-6-15-15,32 6-7 0,-36-3-14 0,18 5-13 16,-7-4-17-16,6 4-16 0,-2 2-5 16,2 2 2-16,1 1-4 0,1 4-1 0,-2 2-7 15,0 5 0-15,1 5-8 0,-1 4 8 0,2 3-7 16,0 2 7-16,3 1-8 0,-1 1 9 0,3 3-9 15,1-4 9-15,3-1 17 0,1-4-33 16,4-5 33-16,3 1-37 0,3-5 10 0,4-1 3 16,-7-18-4-16,21 23 3 0,-21-23-2 0,33 8 2 15,-11-11 0-15,4-3 0 0,4-11 2 0,4-3-4 16,3-7 5-16,0-4 2 0,2-1-34 0,-1-7 29 16,1 1-33-16,-1-2 20 0,-4 2 10 0,-4 2-6 15,-6 2 8-15,-4 3-6 0,-4 7 6 16,-7 2-6-16,-9 22 2 0,10-21 1 15,-10 21 2-15,0 0 3 0,0 0-2 0,0 0-3 16,0 0 0-16,0 0 0 0,-4 27 3 0,0-9 5 16,-3 5-3-16,1 2 5 0,0 1-6 0,0 2 7 15,0-1-8-15,1 4 6 0,0-2-5 0,1 0-1 16,2 0 6-16,-3-6-40 0,9 9-18 0,-4-32-71 16,3 44-42-16,-3-44-33 0,2 25-50 15,4-2-136-15,-6-23 85 0,0 0 302 0</inkml:trace>
  <inkml:trace contextRef="#ctx0" brushRef="#br0" timeOffset="3518.1687">5768 1710 539 0,'-10'27'56'0,"-2"2"-33"0,-1-2 17 0,-1 4 12 16,2-2 15-16,-4-1 8 0,5-1-23 0,-3 1 6 16,5-2-17-16,-3-5-5 0,6-1-14 15,6-20 0-15,-11 23-15 0,11-23 1 0,0 0-6 16,0 0-4-16,0 0-1 0,0 0 6 16,0 0 6-16,23-4 8 0,-23 4 13 0,26-28 11 15,-8 11 6-15,-1-13-33 0,5 6 21 0,-2-5-37 16,5-3 21-16,-6 0 9 0,6-1-9 0,-6-2 5 15,3 1-10-15,-1-1 2 0,0 2-8 0,0 0 5 16,0 5-10-16,-2 2 4 0,0 5-6 16,-2 5 2-16,-17 16-4 0,28-23 2 0,-28 23-6 15,17-5 0-15,-17 5-5 0,0 0-1 0,8 22-2 16,-8-2-6-16,-2 8 6 0,-2 10-8 0,-2 2 7 16,0 6-18-16,-4-4-2 0,5 4-22 0,-6-7 0 15,8 3 9-15,-5-9-26 0,11 3-12 0,-3-14-61 16,11-3-104-16,12 4-128 0,-23-23 203 15,42 7 175-15</inkml:trace>
  <inkml:trace contextRef="#ctx0" brushRef="#br0" timeOffset="3893.1495">6831 1645 1072 0,'-20'-16'67'0,"20"16"-53"0,-17-6 11 15,17 6 17-15,-20-4 10 0,20 4 1 0,-25-1-19 16,25 1-14-16,-35 0-6 0,16 1-5 0,-5 1-1 15,3 0 2-15,-5 0-1 0,0 3 3 0,-2 2 1 16,3 4 5-16,-3 3 0 0,4 5 5 0,-1-2-4 16,6 5 1-16,-1-3-8 0,5 4 1 0,0-2-10 15,4 0 3-15,1 1-9 0,4-1 5 0,3-1-6 16,4-2 4-16,5 2 21 16,2-1-21-16,3-1 19 0,1 0-40 0,6 4 6 15,0-10-17-15,4 6 7 0,-2-10-2 0,7 3-12 16,-4-9-7-16,9 4-23 0,-8-11-17 0,13 5-26 15,-12-14-26-15,13 6-41 0,-10-10-70 0,-7-17-147 16,22 27 210-16,-22-33 186 0</inkml:trace>
  <inkml:trace contextRef="#ctx0" brushRef="#br0" timeOffset="4330.6582">6986 1872 916 0,'0'0'106'0,"0"0"-110"15,0 0-9-15,0 0 19 0,0 0 35 0,0 0 19 16,23-24 1-16,-5 19-10 0,-18 5-12 0,35-19-7 16,-18 5-2-16,5 5-6 0,-2-6-5 0,2 3-8 15,-1-1-1-15,1-2-7 0,-3 1 2 0,1-1-5 16,-3 1 3-16,-1-3-3 0,-16 17 2 15,25-32-4-15,-25 32 4 0,15-27-3 0,-15 27 4 16,5-23-1-16,-5 23 4 0,-5-19-3 16,5 19 3-16,-16-18-4 0,16 18 1 0,-27-13-2 15,9 8 3-15,0 2 1 0,-5 1 5 0,1 5 6 16,-4-1 4-16,3 5 4 0,-3 2-1 0,6 4 2 16,-2 4-6-16,1 7 3 0,2 5-9 0,1 8 5 15,1 3-8-15,1 3 8 0,1-1-5 16,4 2 11-16,0-3 15 0,6 0-31 0,4-1 24 15,6-2-34-15,6-6 2 0,5 0 4 0,7-9-7 16,6-5 4-16,5-4-4 0,6-4 3 0,4-5-3 16,3-8-3-16,7-5-7 0,3-8-9 0,8-3-8 15,-1-16-22-15,11 2-15 0,-4-16-35 0,15 11-108 16,-16-19-84-16,6-1-233 0,12 11 87 16,-15-28 440-16</inkml:trace>
  <inkml:trace contextRef="#ctx0" brushRef="#br1" timeOffset="36524.0032">1972 2443 348 0,'0'0'81'0,"-23"-10"-16"16,23 10-13-16,0 0 4 0,-17-9-1 0,17 9 5 15,0 0-7-15,0 0-1 0,0 0-8 16,0 0-3-16,-19-13-8 0,19 13-7 0,0 0-5 16,0 0-4-16,0 0-4 0,0 0-2 0,0 0-3 15,0 0-2-15,0 0-2 0,0 0-3 0,0 0-2 16,0 0-2-16,0 0-3 0,0 0-3 15,0 0-1-15,0 0-4 0,0 0-1 0,0 0 2 16,0 0 4-16,0 0 4 0,0 0 5 0,0 0 0 16,20-16 2-16,-20 16-1 0,22-6 2 15,-22 6-2-15,32-8 1 0,-13 3-2 0,2 2 0 16,1-2 0-16,2 0 2 0,3 0-2 0,1 2 4 16,1-2-2-16,2 1 0 0,0 1-1 0,2-1-1 15,0 3 1-15,1-2 1 0,1 2-1 0,-1 0 0 16,3 1 0-16,-2-1 0 0,0 1 0 0,2 0-1 15,-2 0 0-15,1 1 0 0,1 0 0 16,-3 0 0-16,1 1 0 0,1 0 0 16,-1-1 0-16,0 2 1 0,0-1-1 0,2 0 1 15,-2 1 0-15,2-1-1 0,-1 3 1 0,-1-1-1 16,3-1 1-16,-1 1-1 0,0 0 1 0,-2-2 0 16,2 2 0-16,-1-2-1 0,2 2 2 0,-1-2-1 15,-1 1 5-15,2-3 4 0,0 1 5 0,0-2 3 16,4-1 0-16,-2 0-2 0,1-1-4 15,1 1-4-15,0 0-2 0,1-1-2 0,-1 1 0 16,2 1 0-16,1 1-1 0,-1-2-2 0,0 2 1 16,-2-1-1-16,0 1 0 0,-1 1 0 0,0 1 0 15,-1-1-1-15,-1 1 0 0,-1 2-1 0,-2-1 1 16,1 0-1-16,-2 2 1 0,0-2 1 16,1 2 0-16,-1-2 1 0,2 0-1 0,-2 1-2 15,4-2 2-15,-2-1-1 0,4 1 1 16,0-2 0-16,0 0-1 0,2-2 2 0,1 1 1 15,-1 0 6-15,4 0 3 0,0-2 1 0,0 1-2 16,1 1-5-16,0-2-3 0,1 1-1 0,2 0-1 16,-2 0 1-16,0 0-2 0,-1 0 0 0,0-1 0 15,-1 1 0-15,0-1 1 0,0 1-1 0,-2-2 0 16,-3 2-1-16,0 1 1 0,-2-2-1 16,1 1 0-16,-1-1 1 0,0 1 0 0,-2-2 0 15,0 2-1-15,1-1 1 0,0 2-1 0,-1-1 1 16,1-2-1-16,0 2 2 0,0-2-2 15,0 1 0-15,-1-1 2 0,-2 1-1 0,1 1 0 16,0-2 10-16,1 3 3 0,-1-4 3 0,2 4 1 16,-4-4-7-16,1 3-2 0,0-2-3 0,-1 2-2 15,0-2 0-15,0 2-1 0,1-1 1 16,-1 2-1-16,0-2 1 0,-2 1-1 0,0 0-1 16,-2 1-1-16,-3 0 1 0,2-1 0 0,-4 0 1 15,2 2-1-15,-1-3 1 0,0 2 1 0,-2-1 1 16,1 1 1-16,-3-1 1 0,1 2 0 0,-2 0-2 15,0 0 0-15,-1 2-1 0,-2-1-1 0,1 0 0 16,-3 1-1-16,0 0-2 0,-17-2 2 16,30 3 0-16,-30-3 0 0,28 3 2 15,-28-3-2-15,26 2 2 0,-26-2-2 0,20 3-1 16,-20-3 2-16,17 2-3 0,-17-2 2 0,0 0-3 16,21 1 0-16,-21-1-6 0,0 0-16 0,0 0-14 15,0 0-18-15,17 7-17 0,-17-7-6 0,0 0-25 16,0 0-34-16,0 0-31 0,0 0-46 0,4-16-108 15,14 26 202-15,-20-29 121 0</inkml:trace>
  <inkml:trace contextRef="#ctx0" brushRef="#br2" timeOffset="85450.6707">1303 2999 1000 0,'4'-24'20'0,"-4"24"-4"15,18-23 3-15,-18 23 4 0,23-20 5 0,-23 20-5 16,24-11-10-16,-24 11-9 0,17 2-10 0,-17-2 4 16,9 18 13-16,-5 4 18 0,-7 3 11 0,1 16 5 15,0 10-64-15,0 13 71 0,-6 8-7 0,3 11-14 16,-11-3 62-16,0 8-85 0,2-2-6 0,-2 4 15 15,1-3-27-15,3-6 0 0,3-4 16 0,2-4-19 16,6-9 17-16,4-5-8 0,4-5-18 0,1-9 6 16,6-2-19-16,-4-12-7 0,8-2-31 15,-18-29-21-15,30 35-44 0,-30-35-48 0,32 6-119 16,-7 3-103-16,-17-26 263 0</inkml:trace>
  <inkml:trace contextRef="#ctx0" brushRef="#br2" timeOffset="86093.5021">2016 3796 298 0,'0'0'131'16,"0"0"-50"-16,0 0-17 0,0 0 7 0,0 0-4 15,0 0 2-15,0 0-12 0,0 0-7 0,0 0-12 16,0 0 1-16,0 0 1 0,0 0 2 0,0 0-1 16,0 0 2-16,0 0-7 0,0 0-1 15,0 21-7-15,1-4-4 0,-4 3 2 0,0 7-35 16,-2 4 24-16,-2 4-30 0,-3 4 12 0,-1 1 8 15,-3 2-10-15,-3-1 10 0,0 2-9 0,-2-5 10 16,4-2-4-16,1-7 7 0,5-9-6 0,9-20-1 16,-10 19-17-16,10-19 1 0,0 0 0 0,0 0 3 15,24-23 15-15,-8 1-3 0,3-11 7 0,7-9-8 16,1-8 11-16,4-6-14 0,3-2 12 0,2-3 8 16,1-2-24-16,0 3 23 0,-2 0-22 0,-1 4 2 15,0 4 15-15,-3 3-11 0,-1 5 9 0,-3 7-10 16,-2 5 6-16,-3 11-8 0,-2 7 2 0,-20 14-3 15,28-7 0-15,-28 7 4 0,17 16 2 16,-17-16 5-16,8 38-2 0,-5-9 5 0,-5 6-10 16,-1 7 9-16,-3 0-8 0,0 1 12 0,-2 1-8 15,3-3 12-15,-1-3 7 0,5-5-10 0,1-6 5 16,3-6-35-16,-3-21 12 0,15 24-19 0,-15-24 19 16,30 7 2-16,-10-11 2 0,2-3-1 0,5-5 2 15,2-4 20-15,1-5-31 0,2-1 33 0,-2-6-30 16,1 3 9-16,-3-1 4 0,0 2-7 0,-3 5 3 15,-4 2-4-15,-3 6 2 0,-18 11-6 0,25-7-1 16,-25 7 1-16,0 0 1 0,13 29 5 0,-14-4 0 16,-2 8 4-16,-3 4 8 0,-1 7-26 15,-3 0 25-15,0 5-27 0,1-2 7 0,0-1 8 16,3-1-20-16,0-10-7 0,10 1-37 0,-3-17-26 16,15 6-60-16,-16-25-84 0,23-2-186 0,8 5 65 15,-10-32 356-15</inkml:trace>
  <inkml:trace contextRef="#ctx0" brushRef="#br2" timeOffset="86812.2937">3447 3674 959 0,'0'0'9'16,"-15"29"-19"-16,15-29 9 0,-3 33 20 0,0-15 3 15,3 5 5-15,-3 1-3 0,1 3-16 0,-1 4 5 16,0 2-19-16,-2-2 14 0,1 4-12 0,0-2 10 16,1 1 2-16,-2-2-5 0,3-1 11 0,-3-5-3 15,2-2 6-15,-2-4-7 0,5-20 0 0,-5 28-4 16,5-28-1-16,0 0 1 0,0 0-4 15,0 0-3-15,0 0 0 0,0 0-2 16,0 0 6-16,9-17 5 0,-4 0-2 0,0-9 3 16,1-4-8-16,0-5 4 0,1-4-7 0,2-3 8 15,-1-3 10-15,1-1-23 0,-2 2 23 0,0-4-21 16,-2 4 5-16,0-2 14 0,1-1-6 0,-2-1 12 16,2 4-11-16,0 1 6 0,1 7-14 0,3 5 4 15,0 5-9-15,1 8 1 0,-11 18-6 0,20-18 2 16,-20 18 1-16,22 4 3 0,-22-4 4 15,23 19-1-15,-8-1 5 0,-1 3-5 0,4 2 5 16,0 1-6-16,0 0 4 0,0 1-6 0,2-2 5 16,-1 0-5-16,1-1 3 0,0-3-8 15,-1 0 0-15,0-3-12 0,-19-16-4 0,33 30-12 16,-33-30-8-16,24 25-9 0,-24-25-4 0,11 25-1 16,-11-25 0-16,-7 29 6 0,7-29 7 15,-22 35 21-15,6-16 8 0,-5 2 18 0,1 1 6 16,-7 0 18-16,1 1 9 0,-2-5 33 0,2 4-2 15,-3-9 9-15,7 5-8 0,-5-7-8 0,7 1-8 16,-1-6-4-16,21-6-3 0,-31 10-8 0,31-10-3 16,-18 4-8-16,18-4-2 0,0 0-4 0,0 0-3 15,0 0-5-15,0 0-2 0,0 0-1 0,0 0 2 16,-17 2-1-16,17-2-1 0,0 0-4 16,-7 24-1-16,1-3-4 0,-3 8 5 15,0 7-4-15,0 5 12 0,-1 4-4 0,-1 6 13 16,-1-1-12-16,1 5 8 0,-1 0 1 0,0 0-26 15,1-4 21-15,0-2-26 0,0-5 6 0,1-2 6 16,2 0-16-16,-2-2 1 0,5 4-26 0,-6-7-14 16,7 12-50-16,-13-14-51 0,16 18-96 0,-4-5-238 15,-12-8 48-15,15 17 428 0</inkml:trace>
  <inkml:trace contextRef="#ctx0" brushRef="#br2" timeOffset="87390.3605">4057 4033 1050 0,'0'0'37'0,"0"0"-33"0,30-25 12 15,-13 14 7-15,4-6 12 0,7 3-1 0,1-8 2 16,7 1 6-16,0-5-16 0,6 3 10 15,-3-5-35-15,3 4 8 0,-1-3-17 0,1 0 10 16,-1 1 6-16,0 0-7 0,-3 2 5 0,-3 1-6 16,-1 1 6-16,-4 1-6 0,0 1 4 0,-5 0-5 15,-1 3 3-15,-4 2-3 0,-20 15 2 0,27-23-3 16,-27 23 3-16,0 0 1 0,13-20 4 0,-13 20 0 16,0 0 2-16,-11-18-2 15,11 18 5-15,-21-15 4 0,21 15 7 0,-31-13 4 16,9 6 3-16,0 5-2 0,-6 0 0 0,-1 4 1 15,-4 1-3-15,1 6 2 0,-3 2-4 0,5 7-1 16,-4 3-8-16,4 6 0 0,1 4-10 0,4 5 6 16,2 7-10-16,2 4 9 0,2 7-14 0,0 6-6 15,1 2 21-15,1 1-21 0,2-2 21 0,4-3-5 16,4-7-12-16,4-4 10 0,5-6-12 16,3-7 4-16,7-5-10 0,3-10 1 0,8-4-4 15,2-10 2-15,12-5-2 0,3-10-4 0,11-6-2 16,2-14-15-16,14-3-12 0,-3-14-36 0,18 6-48 15,-11-18-80-15,11 3-274 0,5 8 27 16,-19-13 359-16</inkml:trace>
  <inkml:trace contextRef="#ctx0" brushRef="#br2" timeOffset="87968.4897">5517 3743 1118 0,'-24'0'83'0,"-14"-5"-32"0,7 2-4 16,-7-4-10-16,6 5 1 0,-4-3 3 0,4 4-6 16,-3-4-6-16,3 5-4 0,-2-2-2 0,4 4-1 15,2 1 0-15,4 4 1 0,0 0-5 0,7 3-3 16,0-1-8-16,17-9-2 0,-24 27-6 0,24-27 2 16,-18 38-6-16,13-14 6 0,1 6 13 15,4 3-28-15,4-2 30 0,2 2-26 0,3-7 12 16,3-1 7-16,4-7-8 0,3-4 3 15,5-4-5-15,7-5 2 0,3-7 1 0,5-7-2 16,3-9 7-16,3-9-2 0,3-10 9 0,4-9 10 16,2-11-26-16,4-7 19 0,0-6-23 0,1-4 0 15,-1 1 13-15,-4 2-15 0,-5 4 14 0,-5 6-14 16,-9 5-5-16,-7 3 24 0,-6 2-24 0,-5 4 24 16,-5 1-5-16,-5 1-13 0,-4 3 6 15,-2 2-9-15,-2 7 9 0,-1 5-4 0,-1 9 10 16,3 19-2-16,0 0 2 0,0 0-2 0,-17-5-4 15,17 5 0-15,-23 41-5 0,7-3 8 16,-1 14-8-16,0 8 17 0,-1 12 8 0,1 6-17 16,-1 3 19-16,3 3-17 0,1-2-5 0,3-2 14 15,3-5-20-15,6-6 11 0,6-8-6 0,3-7-26 16,9-7 12-16,1-11-42 0,8-3-11 16,-3-16-33-16,16 6-53 0,-13-25-52 0,20 4-213 15,0-1-33-15,-11-19 207 0</inkml:trace>
  <inkml:trace contextRef="#ctx0" brushRef="#br2" timeOffset="88484.1209">6584 3635 1073 0,'-23'2'72'0,"4"4"-25"0,-4-6-3 0,4 6 11 15,-7-9 6-15,7 11-3 0,-5-8-8 0,2 7-8 16,-6-4-13-16,3 6-1 0,-3-1-2 0,4 6 4 16,-1-1-5-16,1 6 1 0,1-1-6 15,3 5 0-15,0-1-9 0,7-1 0 0,2 0-9 16,5 1-12-16,3-2 26 0,5-2-30 0,4 0 28 15,-6-18-15-15,25 29-3 0,-5-16 3 16,4-3-1-16,4-2 2 0,4-2-2 0,3-3 1 16,3-4-1-16,3-4 0 0,3-5 1 0,-1-4-2 15,4-5 3-15,-1-5 13 0,3-4-29 0,-2-3 29 16,-1-5-29-16,-2-2 10 0,-1-2 5 0,-5 0-9 16,-1 1 6-16,-5 1-9 0,-6 3 8 0,-4 2-9 15,-4 7 5-15,-8 3-10 0,-10 23 0 16,10-31-4-16,-10 31 6 0,0 0 2 0,0 0 5 15,-23-9-1-15,23 9-8 0,-29 25 3 16,13 1-4-16,-4 5 12 0,1 8 2 0,-1 4 14 16,0 4-6-16,0 4 14 0,1 0-12 0,3 2-8 15,1-1 22-15,4 1-28 0,3-4 23 0,4-3-8 16,3-9-11-16,6-8 3 0,5-7-15 0,-10-22-9 16,37 24-38-16,-15-26-20 0,17 3-36 15,-10-19-46-15,19 2-98 0,4-3-158 0,-18-21 86 16,18 16 337-16</inkml:trace>
  <inkml:trace contextRef="#ctx0" brushRef="#br2" timeOffset="88859.1269">7251 3603 827 0,'0'0'85'0,"-14"24"-58"0,4-7 14 0,10-17 16 15,-22 41 20-15,9-20-2 0,4 9-9 0,-3-4-24 16,5 7 0-16,-3-3 2 0,3 5-33 0,-2-2 27 15,5 1-35-15,-3-3 5 0,4-2 1 0,-2 0-11 16,1-3 10-16,-1-5-1 0,3-1 6 0,2-20-2 16,-5 20-2-16,5-20-9 0,0 0-2 15,0 0 0-15,0 0 3 0,0 0 10 0,21-27 2 16,-11 5 5-16,3-5-8 0,1-7 4 0,2-2-11 16,3-6-11-16,-1-2 27 0,2-2-26 0,1 1 26 15,0 2-8-15,-2 2-11 0,0 3 11 16,0 3-10-16,-1 4 8 0,2 4-6 0,-5 5 3 15,-15 22-4-15,26-24 2 0,-26 24-3 0,18-2 1 16,-18 2 1-16,15 18 0 0,-9 0 3 16,-1 10-5-16,-2 6 6 0,1 6-8 0,-3 1 8 15,1 4-10-15,-1-2 9 0,0 2 7 0,0-2-27 16,3-1 22-16,1-5-36 0,4-2-5 0,1-10-8 16,8 3-39-16,-18-28-33 0,42 37-57 0,-42-37-69 15,39 6-244-15,-3 3 54 0,-16-22 373 0</inkml:trace>
  <inkml:trace contextRef="#ctx0" brushRef="#br2" timeOffset="89211.5276">8205 3627 986 0,'-23'-10'132'0,"23"10"-66"0,-31-9-7 0,31 9 10 16,-35-10 7-16,35 10-8 0,-36 0-15 0,19 5-9 16,-6-2-8-16,4 8-3 0,-3 0-8 15,3 6-2-15,-2 0-8 0,4 6 2 0,-1 1-6 16,2 5 7-16,0 3-8 0,2 3 6 0,2 0 8 15,1 0-28-15,2-3 25 0,3 0-28 0,4-5 6 16,2-3 6-16,3-3-9 0,3 0 3 0,4-2-6 16,2-2-2-16,-12-17-9 0,33 28-5 0,-10-12-17 15,-2-9-15-15,9 5-26 0,-8-13-29 16,15 9-42-16,-14-20-58 0,17-2-214 0,1 4-28 16,-12-22 244-16</inkml:trace>
  <inkml:trace contextRef="#ctx0" brushRef="#br2" timeOffset="89702.7721">8577 3859 1000 0,'32'-22'142'0,"-15"17"-108"0,-17 5-21 0,35-20-1 15,-18 8 7-15,1 5 1 0,-1-4 0 0,-17 11-9 16,27-16-5-16,-27 16-4 0,17-13 1 0,-17 13-1 16,0 0 0-16,10-21-3 0,-10 21-2 0,2-22-8 15,-2 22-2-15,-1-27-4 0,1 27 7 0,-2-28 3 16,2 28 8-16,-8-28-1 0,8 28 5 0,-9-29-2 15,9 29 8-15,-13-28 5 0,13 28 6 16,-14-24 1-16,14 24 11 0,-21-18 1 0,21 18 0 16,-25-12-5-16,25 12-8 0,-30-3-6 0,13 6-1 15,0 3 3-15,-3 2 1 0,0 5 1 16,-4 4-1-16,3 6 4 0,-4 3-7 0,3 4 5 16,-3 3-3-16,4 7 11 0,-3-1-7 0,5 5 7 15,0-2 6-15,4 2-27 0,3-4 20 16,3-3-29-16,4-5 2 0,7-3 4 0,4-5-9 15,5-5 5-15,6-2-5 0,5-3 4 0,8-7-3 16,5-4 2-16,10-4-1 0,3-5-6 0,6-4-4 16,6-4-12-16,4-3-8 0,0-6-25 0,7 6-14 15,-10-13-40-15,17 14-51 0,-21-19-108 0,5 2-234 16,5 13 34-16,-18-19 403 0</inkml:trace>
  <inkml:trace contextRef="#ctx0" brushRef="#br2" timeOffset="117561.6876">1022 5349 777 0,'0'0'17'0,"0"0"-12"15,0 0 9-15,-19-12 15 0,19 12 21 0,0 0 11 16,0 0 4-16,-19 4 3 0,19-4-7 0,0 0-5 15,-25-4-6-15,25 4-14 0,0 0-6 16,-18 2-4-16,18-2-6 0,0 0-6 0,0 0-6 16,-17 0-3-16,17 0-1 0,0 0-4 15,0 0 0-15,0 0-2 0,0 0-1 0,0 0 2 16,0 0-1-16,-5 22 3 0,5-22-2 0,1 17 1 16,-1-17-2-16,8 18-1 0,-8-18-2 0,0 0 2 15,20 22-3-15,-20-22 3 0,22 10 1 16,-22-10 0-16,28 6 1 0,-28-6 2 0,32 0 0 15,-15-2 1-15,-17 2 0 0,33-7-1 0,-16 1 1 16,-17 6-2-16,31-14 2 0,-31 14-2 0,26-17 2 16,-26 17-3-16,17-16 3 0,-17 16 0 0,0 0 3 15,8-21-1-15,-8 21 0 0,-3-16-1 0,3 16 2 16,-9-19-4-16,9 19 5 0,-13-19-4 0,13 19 5 16,0 0-1-16,-26-22 4 0,26 22-2 15,-20-5-1-15,20 5-3 0,-25 0-4 16,25 0-1-16,-26 9-3 0,26-9 3 0,-30 19-2 15,13-4 3-15,17-15-4 0,-33 34 5 0,18-16-4 16,0 1 6-16,-1 2-4 0,3-1 6 0,1 0-6 16,3-2 4-16,9-18-6 0,-9 26 0 0,9-26-5 15,0 0 1-15,0 0-2 0,19 20 4 0,-19-20 2 16,26 1 3-16,-26-1 1 0,34-5 1 16,-16 1 2-16,1-2-2 0,2 2 0 0,0-4-2 15,-3 2 1-15,1-2-2 0,-2 1 2 0,-17 7-2 16,30-14 2-16,-30 14 0 0,19-13 1 0,-19 13-1 15,0 0 2-15,15-17 0 0,-15 17 1 0,0 0 3 16,1-19 3-16,-1 19-2 0,0 0 2 0,-5-21-4 16,5 21 0-16,0 0-1 15,-17-18 2-15,17 18-1 0,0 0 2 0,-23-9-2 16,23 9-1-16,-17-2-3 0,17 2-2 0,-21 1-1 16,21-1 0-16,-21 6 1 0,21-6 0 0,-18 9 1 15,18-9-2-15,-18 12 0 0,18-12 0 0,0 0 0 16,-22 22-2-16,22-22 3 0,-10 17-4 0,10-17 3 15,-5 20-3-15,5-20 4 0,2 23-2 0,-2-23 0 16,8 21-2-16,-8-21 1 0,0 0-2 16,26 19 3-16,-26-19 0 0,30 5 1 0,-13-6 2 0,3-2 0 15,-2 0 1-15,0-3-1 0,0-1 2 0,-18 7-3 16,30-13 2-16,-30 13-1 0,18-11 1 0,-18 11 1 16,0 0 8-16,0 0 9 0,0 0 10 0,0 0 3 15,0 0-8-15,0 0-9 0,0 0-12 0,-22-8-4 16,22 8-1-16,-27 2-1 0,27-2-2 15,-30 8-1-15,30-8-4 0,-31 12-5 0,31-12-13 32,-24 10-14-32,24-10-30 0,0 0-41 0,0 0-71 15,-17 5-68-15,17-5-175 0,22 4-8 0,-22-4 381 16</inkml:trace>
  <inkml:trace contextRef="#ctx0" brushRef="#br2" timeOffset="117986.2948">1808 5331 933 0,'0'0'187'16,"0"0"-179"-16,16-17-8 16,-16 17 6-16,0 0 12 0,0 0 6 0,18-12 4 15,-18 12-1-15,0 0-9 0,0 0-5 0,0 0 3 16,0 0 7-16,0 0 9 0,0 0 4 0,4 19-3 15,-2-2 2-15,-2-17-7 0,-2 41 3 0,-1-15-7 16,2 5 2-16,-2 1-15 0,3 1 2 0,-2 2-13 16,5 1 6-16,-1-1-10 0,2 0 8 15,1-1-9-15,1-4 7 0,0 0 10 0,1-3-34 16,2-1 22-16,-4-3-37 0,3 0 2 0,-8-23-10 16,11 35-31-16,-11-35-19 0,7 27-39 15,-7-27-19-15,0 0-31 0,-5 23-107 0,5-23-97 16,0 0 264-16</inkml:trace>
  <inkml:trace contextRef="#ctx0" brushRef="#br2" timeOffset="118220.7001">1842 4906 1204 0,'0'0'47'15,"0"0"-24"-15,-25 11 2 0,25-11 15 16,-25 10 1-16,25-10-5 0,-20 11-4 16,20-11-26-16,-19 13-4 0,19-13-3 0,-18 13-4 15,18-13-15-15,0 0-13 0,0 0-30 0,-19 11-51 16,19-11-18-16,0 0-5 0,20 3 11 0,-20-3 21 16,27-11-28-16,-5 6-116 0,-6-17-65 0,24 17 291 15</inkml:trace>
  <inkml:trace contextRef="#ctx0" brushRef="#br2" timeOffset="118705.091">2719 5087 411 0,'-23'14'8'0,"23"-14"-4"0,-16 24 8 16,16-24 14-16,-17 20 16 0,17-20 20 0,-18 13 20 16,18-13 16-16,-18 10 24 0,18-10-11 0,-19 4 16 15,19-4-30-15,0 0-6 0,-18 10-18 0,18-10-16 16,-17-1-10-16,17 1-11 0,-23 1-8 16,23-1-10-16,-32 5-7 0,13 1-7 15,-1 3 0-15,-3 1-2 0,0 4 3 0,-1 1-1 16,1 4 6-16,-2 2-3 0,4 1 4 0,0 1-8 15,4 0 3-15,2-1-7 0,4-2 3 0,6-1-6 16,3-3 2-16,2-16-5 0,12 28 4 0,-12-28-3 16,31 20 4-16,-10-13-1 0,9-2 3 15,3-4 1-15,5-1 0 0,5-5 0 0,3-1-2 16,2-2 3-16,-1-1-1 0,-2 2 2 0,-2 0-1 16,-4 3 0-16,-4 2-2 0,-8 2 1 0,-7 2-2 15,-20-2-1-15,22 11 0 0,-22-11-1 0,1 24 4 16,-7-7-2-16,-3 6 4 0,-6 2-5 0,-6 4 6 15,-4 4-7-15,-7 2 8 0,-1 3-8 0,-3 0 9 16,-2 0 9-16,0 0-25 16,-1-2 26-16,3-1-28 0,2-3 9 0,6-2 5 15,7-5-16-15,4-8-11 0,17-17-33 0,0 0-47 16,-2 19-40-16,2-19-40 0,23-18-104 0,6 7-153 16,-11-24 90-16,24 11 352 0</inkml:trace>
  <inkml:trace contextRef="#ctx0" brushRef="#br2" timeOffset="124201.1928">1159 9151 631 0,'0'0'68'0,"0"0"-32"16,0 0-25-16,0 0-10 0,0 0 0 0,0 0 0 15,0 0 0-15,0 0 4 0,0 0 9 0,0 0 12 16,0 0 19-16,0 0 12 0,0 0 11 0,0 0 0 16,0 0-3-16,0 0-3 0,1-17-3 0,-1 17-3 15,0 0-4-15,0 0-9 0,0 0-9 16,0 0-9-16,0 0-6 0,0 0-5 0,-3-17-2 15,3 17-3-15,0 0-2 0,0 0-3 16,0 0-3-16,0 0-1 0,-21 5-3 0,21-5 4 16,0 0-1-16,-22 12 3 0,22-12 0 0,-20 15 2 15,20-15-1-15,-17 18 1 0,17-18-3 0,-12 17 0 16,12-17-2-16,0 0 0 0,-7 19-1 0,7-19 0 16,0 0-2-16,0 0 1 0,3 18-2 0,-3-18 2 15,0 0-1-15,0 0 0 16,0 0 0-16,21 17 2 0,-21-17-2 0,0 0 1 0,22 4 1 15,-22-4 0-15,18-2 2 0,-18 2 0 16,23-9 0-16,-23 9 0 0,26-13 0 0,-26 13-2 16,25-20 1-16,-25 20-1 0,22-23 3 0,-22 23-3 15,21-24 5-15,-21 24-4 0,15-21 4 0,-15 21-2 16,0 0 3-16,8-22-2 0,-8 22 2 0,0 0 0 16,0 0-1-16,0 0 0 0,-17-11-4 15,17 11-1-15,-19 1-1 0,19-1-1 0,-27 7 0 16,27-7 1-16,-32 12 0 0,14-4 3 0,18-8-1 15,-30 17 2-15,30-17-3 0,-28 21 3 0,28-21-2 16,-25 25 2-16,25-25-2 0,-19 26 2 0,19-26-4 16,-14 27 3-16,14-27-3 0,-7 23 2 0,7-23-4 15,0 0 2-15,4 18-2 0,-4-18-1 16,0 0 2-16,17 5 0 0,-17-5 3 16,19-1 1-16,-19 1 3 0,27-10 2 0,-27 10 3 15,35-19 0-15,-16 5 2 0,1 1-7 0,-2-2 1 16,-1 1-5-16,-17 14 3 0,30-28-2 0,-30 28 1 15,22-20-2-15,-22 20 2 0,0 0-1 0,0 0 4 16,0 0 2-16,0 0 7 0,0 0 3 0,0 0 1 16,0 0-1-16,0 0-6 0,0 0-5 15,0 0-6-15,0 0-2 0,0 0 0 0,-22-11-1 16,22 11 1-16,-17 4 0 0,17-4 2 0,-17 9 1 16,17-9-1-16,-20 13 1 0,20-13-3 15,-18 12 3-15,18-12-2 0,0 0 3 0,-22 20-1 16,22-20 1-16,0 0 0 0,0 0 0 0,0 0-1 15,0 0-3-15,0 0 0 0,0 0-2 0,0 0-1 16,0 0 1-16,0 0 1 0,0 0 2 16,0 0 1-16,0 0-1 0,18 2 1 0,-18-2-1 15,0 0 2-15,25-16-2 0,-25 16 1 0,19-18-1 16,-19 18-1-16,18-19-5 0,-18 19-2 0,16-19-5 16,-16 19-1-16,0 0 0 0,0 0 4 0,16-19 3 15,-16 19 3-15,0 0 1 0,0 0-5 0,0 0-5 16,0 0-9-16,0 0-4 0,-16 20-6 15,16-20-1-15,-17 20-6 0,17-20 1 16,-17 24-4-16,17-24 4 0,-12 22-7 0,12-22-14 16,0 0-26-16,0 0-20 0,0 0-40 0,0 0-106 15,17-12-121-15,11 10 208 0,-20-27 165 0</inkml:trace>
  <inkml:trace contextRef="#ctx0" brushRef="#br2" timeOffset="124951.1717">2015 8114 1266 0,'-18'7'45'0,"18"-7"-15"0,0 0-17 0,-22 24-10 16,22-24-5-16,-10 19 1 0,10-19-2 0,-7 29 2 15,5-7-2-15,0 2 7 0,0 7 11 0,-2 3-27 16,0 2 29-16,1 3-26 0,-1 0 9 15,3 4 11-15,-3 3-8 0,2 7 12 0,-4 1-10 16,0 6 12-16,-4 1-16 0,-1 3 17 16,-4-2 11-16,2 1-19 0,-5-6 23 0,3 0-27 15,-3-5-1-15,1-2 15 0,1-7-8 0,4-8 8 16,1-9-9-16,6-6-4 0,5-20-8 0,-5 22 1 16,5-22-6-16,0 0 0 0,0 0 1 0,0 0 0 15,0 0 4-15,22-5 2 0,-22 5 8 0,26-26-3 16,-11 2 6-16,6-6-8 0,3-5 3 15,3-5-11-15,5-1 8 0,-1-2-9 0,2 4 9 16,-2 1 11-16,-1 3-28 0,-2 6 28 0,-2 1-27 16,-1 6 10-16,-3 3 6 0,-3 2-5 0,0 3 3 15,-19 14-3-15,31-22 2 0,-31 22-2 16,26-13 2-16,-26 13-4 0,21-8 3 0,-21 8-1 16,20-1-2-16,-20 1 2 0,17 6-3 0,-17-6 2 15,0 0 0-15,17 28 3 0,-12-11-3 16,-1 6 6-16,-3 5-8 0,-1 3-10 0,-1 8 26 15,-3 1-27-15,0 4 21 0,0 6-7 0,-1-4-9 16,0-1 9-16,2-7-3 0,3-5 2 0,5-1-25 16,-2-11-17-16,14 10-68 0,-11-15-24 0,19 12-33 15,-25-28-75-15,21 16-180 0,8-3 20 0,-29-13 404 16</inkml:trace>
  <inkml:trace contextRef="#ctx0" brushRef="#br2" timeOffset="125513.6953">3101 8901 990 0,'0'0'98'16,"-10"-17"-43"-16,10 17-33 0,-12-18 18 0,12 18 9 16,-16-17-2-16,16 17-4 0,-21-15-6 15,21 15-6-15,-29-12-3 0,11 9-3 0,0 2-7 16,-3 1-6-16,-1 2-7 0,-1 4-3 0,1 2 5 16,-1 5 0-16,0 2 7 0,-1 2-2 0,-2 6-16 15,-3 3 32-15,1 5-30 0,-1 2 29 0,0 7-10 16,-1-2-10-16,4 2 6 0,-1 0-8 15,3-2 6-15,4-3-9 0,4-4 6 0,5-4-8 0,8-7 4 16,3-20-6-16,3 27 3 0,-3-27-2 16,20 13 1-16,-20-13 2 0,31 5 2 0,-10-9 2 15,5-3 1-15,0-5 2 0,4-5-6 16,1-3 1-16,1-7-5 0,3-2 5 0,0-3-6 16,-1 0 7-16,2-1-7 0,-5 2 6 0,-1 0-6 15,-5 4 6-15,-3 2-6 0,-5 4 5 0,-4 3-5 16,-13 18 5-16,19-29-3 0,-19 29 3 15,6-20 18-15,-6 20-33 0,0 0 32 0,1-17-33 16,-1 17 12-16,0 0 1 0,0 0-1 0,0 0-2 16,0 0-3-16,0 0-5 0,0 0-7 0,0 0-1 15,0 0-16-15,5 17 32 0,-5-17-33 0,6 39 21 16,-7-15-19-16,3 5-11 0,-7-1 3 0,5 6-8 16,-7-6 3-16,6 7-21 0,-8-9-17 0,12 11-47 15,-11-16-32-15,14 8-100 16,7 0-146-16,-13-29 178 0,18 31 232 0</inkml:trace>
  <inkml:trace contextRef="#ctx0" brushRef="#br2" timeOffset="125919.9314">3677 8779 1203 0,'0'0'82'0,"-23"13"-65"16,6-3-11-16,0 2 2 0,0 4 11 0,-1 1 2 16,1 4 7-16,-1-1 10 0,1 4-35 0,-2-2 41 15,5 3-25-15,-4-4 17 0,7 2 6 16,11-23-18-16,-20 29-4 0,20-29-11 0,0 0-4 16,0 0-5-16,0 0-2 0,0 0 1 0,0 0 2 15,17 9 4-15,-17-9 3 0,33-9 3 0,-10 1-1 16,3-1 0-16,4-1-6 0,3 0-1 0,1 1-3 15,1 3 0-15,0 1-1 0,-1 2-5 0,-4 3-5 16,-5 3-5-16,-4 0-3 0,-4 5 0 0,-17-8 5 16,18 15 3-16,-18-15 6 0,3 26 1 15,-3-26 5-15,-10 34-2 0,0-15 5 16,-3 3-4-16,-2-1 5 0,-1 4-5 0,-2-2 5 16,0 1-6-16,-2-1 6 0,2-3-4 0,0 0 4 15,1-5-3-15,17-15 1 0,-28 21-3 0,28-21 2 16,-17 6-5-16,17-6-6 0,0 0-12 0,0 0-16 15,0 0-20-15,-26-29-33 0,26 29-57 0,-11-29-68 16,16 10-198-16,-5 19-41 0,6-39 303 16</inkml:trace>
  <inkml:trace contextRef="#ctx0" brushRef="#br2" timeOffset="126389.4076">5061 8264 1442 0,'0'0'39'0,"0"0"-23"16,0 0-14-16,0 0-5 0,6-19 5 0,-6 19 0 31,0 0 1-31,0 0-3 0,0 0-5 0,0 0 0 16,0 0 0-16,0 0 4 0,-9 32 18 0,5-10-32 15,-1 8 32-15,-1 5-27 0,-1 2 15 0,1 7 14 16,-5 1-9-16,2 4 12 0,-1 3-17 16,1 3 7-16,0-2-16 0,-1 0 11 0,3-1-13 15,-1 0 9-15,2 1-7 0,-1-3-34 16,6 2 21-16,-2-10-38 0,7 1-19 0,-7-19-38 15,13 10-89-15,-13-6-227 0,1-10-28 0,14 9 273 16</inkml:trace>
  <inkml:trace contextRef="#ctx0" brushRef="#br2" timeOffset="126608.1464">4747 9097 1316 0,'-21'2'129'0,"21"-2"-91"16,0 0-29-16,0 0-3 0,0 0 11 0,20 12 11 16,-20-12 8-16,36 0 2 0,-12-3-8 15,6-3-10-15,6-6-5 0,1-3-11 0,5-3-1 16,-1-4-11-16,4 0-9 0,-3-7-22 0,7 3-14 16,-10-9-11-16,10 9-75 0,-21-14-48 0,17 11-197 15,-10 0-114-15,-11-11 199 0</inkml:trace>
  <inkml:trace contextRef="#ctx0" brushRef="#br2" timeOffset="127112.0527">6015 8181 1092 0,'0'0'1'0,"0"0"-25"0,0 0-3 0,0 0 18 16,-21 11 33-16,21-11 16 0,-23 34-2 0,10-10 5 15,-9 3 16-15,2 7-17 0,-8-5 37 0,6 13-27 16,-7-6 0-16,4 10-1 0,-7 0-14 0,4 10 9 16,-5 0-15-16,5 4 10 0,-2-1-23 15,4 1 6-15,1-1-4 0,2-1-26 0,3-2 20 16,3-3-25-16,4-5 8 0,2-2 9 0,2-4-11 15,4-2 9-15,2-3-9 0,2-4 8 16,1-5-6-16,1-6 6 0,-1-22-6 0,7 23 3 16,-7-23 0-16,0 0 2 0,0 0 5 0,21-1 3 15,-21 1 4-15,22-17-2 0,-8-1 2 0,3-4-7 16,2-9 3-16,0-3-10 0,2-5 5 16,-1-1-8-16,3 0 7 0,1 1-7 0,-1 2 7 15,0 3-7-15,-3 4-9 0,0 6 25 0,-3 6-26 16,-17 18 27-16,29-22-15 0,-29 22 0 0,20-3-3 15,-20 3 1-15,17 10 0 0,-17-10-18 0,17 28 30 16,-10-9-29-16,-1 5 26 0,-1 2-10 0,-3 2-6 16,-2-1 6-16,0 2-7 0,-3-2 2 0,-1 0-7 15,-1-4 4-15,1-2-7 0,1-4 3 16,3-17-10-16,-1 24-6 0,1-24-11 0,0 0-10 16,20 22-21-16,-20-22-25 0,26 3-44 0,-26-3-53 15,28-25-269-15,-3 22 30 0,-14-20 335 0</inkml:trace>
  <inkml:trace contextRef="#ctx0" brushRef="#br2" timeOffset="127521.7127">6170 8946 1073 0,'0'0'117'0,"-13"20"-111"0,13-20-5 16,6 28 0-16,-6-28 38 0,18 27 18 0,-18-27 10 15,29 19-3-15,-11-14-9 0,7 5-1 16,-2-9-4-16,8 2-4 0,-5-6-13 0,7-1-13 16,-1-2-9-16,-1 0-7 0,0-4 1 0,-2-2-2 15,-2-2 1-15,-3-3-2 0,-2 0 1 16,-1-2 14-16,-4-1-32 0,-2 1 31 0,-2 1-30 16,-13 18 13-16,15-29 3 0,-15 29-2 0,2-20 1 15,-2 20-3-15,0 0 1 0,-25-24-6 16,25 24 1-16,-34-10-1 0,11 8 0 0,-2 2 2 15,-2 1 2-15,-4 3 3 0,1 4 3 0,-2 4 5 16,-2 4 1-16,3 6 8 0,-2 2 16 0,5 5-27 16,1 1 25-16,4 5-27 0,1-1 5 0,4 3 6 15,3-4-9-15,7 0 4 0,3-5-8 0,5-4 3 16,5-3-7-16,6-4 3 0,6-3-3 0,2-1 2 16,7-3-2-16,3-3-4 0,4-1-7 15,1-6-8-15,4 0-11 0,-3-7-8 0,6 2-19 16,-7-12-29-16,15 14-82 0,-19-25-86 15,17 7-269-15,-1 6 32 0,-11-16 361 0</inkml:trace>
  <inkml:trace contextRef="#ctx0" brushRef="#br2" timeOffset="128271.7083">7788 8876 1258 0,'-6'17'113'0,"6"-17"-55"0,-20 12-9 16,20-12 10-16,0 0 7 0,-22 14 15 0,22-14-47 15,0 0 14-15,0 0-47 0,-9 22 7 0,9-22-4 16,0 0-3-16,-9 23 2 0,9-23-1 0,-5 20 4 16,5-20-2-16,-6 29 3 0,4-12-4 0,-1 4 4 15,1 3-6-15,1 0 4 16,1 0-7-16,0 1 5 0,0-2-7 0,1 0 6 15,1-3-5-15,2-3 3 0,-4-17-3 0,10 23 1 16,-10-23-2-16,0 0 3 0,26 13 0 0,-26-13 0 16,30-3 2-16,-11-4-1 0,3-6 3 0,4-2-3 15,1-5 3-15,3-3-5 0,1-1 3 0,3-2-5 16,-1-1 7-16,1-1-6 0,-2 3 7 0,-1 1-7 16,-4 3 5-16,-1 2-4 0,-6 3 5 15,-1 3-5-15,-19 13 0 0,26-21-4 0,-26 21-17 16,0 0 30-16,20-18-29 0,-20 18 32 0,0 0-14 15,0 0 1-15,0 0 0 0,0 0 0 0,0 0 0 16,0 0 0-16,0 0-3 0,0 0-1 0,0 0-1 16,0 0-16-16,0 0 35 0,-10 29-29 15,9-4 31-15,0 2-9 0,0 3-7 0,1 2 7 16,-2-1-8-16,1 1 7 0,1-3-9 16,1-2-1-16,2 1-13 0,-1-5-4 0,5 0-13 15,-7-23 0-15,20 32-12 0,-20-32-14 0,28 14-23 16,-28-14-28-16,35 1-35 0,-35-1-33 0,40-23-138 15,-12 22-93-15,-14-21 205 0</inkml:trace>
  <inkml:trace contextRef="#ctx0" brushRef="#br2" timeOffset="128693.6012">8673 8957 448 0,'0'0'129'0,"-16"29"-109"0,8-10-7 15,1 4 7-15,-3 2 28 0,2 4 18 0,-5-1 18 16,5 5 8-16,-8-5-1 0,8 6 2 16,-7-7-16-16,6 6-8 0,-4-9-16 0,6 3 2 15,-3-10-9-15,6 0 1 0,4-17-10 0,0 0-7 16,0 0-12-16,0 0-7 0,0 0 7 0,0 0 8 16,0 0 12-16,26-20 0 0,-13-4-2 0,5-5-15 15,2-6-3-15,4-1-12 0,0-3 4 16,1 0-11-16,-2 3 6 0,-4 1-8 0,-3 2 7 15,-1 4-7-15,-3 1 7 0,-4 3 12 16,0 2-27-16,-2 3 28 0,0 3-29 0,-6 17 10 16,11-23 4-16,-11 23-4 0,0 0 0 0,0 0-1 15,0 0-1-15,0 0 2 0,0 0-1 0,17 6 2 16,-17-6-1-16,0 0 4 0,20 26-3 0,-20-26 3 16,17 24 12-16,-17-24-31 0,19 28 31 0,-19-28-30 15,22 34 9-15,-11-14 0 0,1 1-7 16,-3 1 2-16,4 5-7 0,-2-2 4 0,-1 4-12 15,-1-2 1-15,2 3-12 0,-3-5 3 0,6 3-12 16,-6-10-13-16,12 5-35 0,-20-23-36 16,38 21-38-16,-21-27-21 0,12-2-76 0,5 2-115 15,-15-27 168-15,20 16 213 0</inkml:trace>
  <inkml:trace contextRef="#ctx0" brushRef="#br2" timeOffset="128896.7197">9331 8859 1002 0,'-6'27'142'0,"-9"1"-84"0,6 3-49 0,0-2 24 15,6 6 0-15,-5-9 20 0,8 8 5 16,-5-6-15-16,8 2 1 0,-6-4-14 16,7 0-3-16,-2-4-13 0,5-2-5 0,-1 0-8 15,0-3 0-15,-6-17-8 0,12 25-4 0,-12-25-18 16,0 0-33-16,13 19-51 0,-13-19-56 0,0 0-86 15,0 0-214-15,5-44 52 0,7 26 393 0</inkml:trace>
  <inkml:trace contextRef="#ctx0" brushRef="#br2" timeOffset="129037.4071">9263 8195 1509 0,'-26'5'-14'0,"26"-5"-38"15,-31 2-18-15,31-2-16 0,-20-2-34 0,20 2-39 16,0 0-28-16,-8-26-186 0,8 26-13 16,1-30 325-16</inkml:trace>
  <inkml:trace contextRef="#ctx0" brushRef="#br2" timeOffset="129302.9557">9804 7969 1231 0,'-21'35'53'0,"3"2"-17"15,-1-1-5-15,5 3 18 0,-4-4-1 0,7 4 7 16,-3-4-2-16,5 7-32 0,-4-2 24 0,7 7-30 16,-2-2 6-16,5 2 5 0,-1 0-19 0,2 3 6 15,-1 0-16-15,3-1 11 0,0 1-13 16,0-4 10-16,1 0-19 0,-1-2 6 0,0-1 4 15,-2-7-32-15,2-3 19 0,-4-12-40 0,7 4-20 16,-3-25-73-16,0 26-33 0,0-26-25 0,0 0-125 16,19 10-48-16,-22-29 141 0,3 19 240 0</inkml:trace>
  <inkml:trace contextRef="#ctx0" brushRef="#br2" timeOffset="129490.4654">9635 8516 1336 0,'0'0'105'0,"0"0"-81"0,0 0-23 0,0 0-1 16,-1 21 4-16,1-21-2 0,0 25 2 0,0-25-4 15,2 25 0-15,-2-25-4 0,0 0 3 16,25 18-1-16,-25-18-3 0,37 0-17 0,-16-8-21 16,11 1-27-16,-6-11-39 0,17 5-44 0,-10-11-63 15,8-5-219-15,16 13 43 0,-17-21 369 16</inkml:trace>
  <inkml:trace contextRef="#ctx0" brushRef="#br2" timeOffset="131148.9743">10323 9411 532 0,'0'0'46'0,"-17"9"-37"0,17-9-19 0,0 0-4 16,0 0 4-16,0 0 4 0,0 0 8 0,0 0 3 15,0 0 0-15,0 0 6 0,0 0 7 0,22-18 10 16,-22 18 10-16,0 0 8 0,19-14 4 0,-19 14 2 16,0 0-5-16,25-12-3 0,-25 12-3 0,18-8-1 15,-18 8-1-15,19-9 0 0,-19 9-1 16,21-6-3-16,-21 6-5 0,28-5-2 0,-28 5-6 16,36-2-3-16,-17 1-3 0,5 1 0 0,0-1 2 15,5 2 0-15,-1-4 2 0,6 3 0 0,0-2-2 16,5 1 3-16,1-4-1 0,5 1-2 0,1-2 0 15,3 1-7-15,1-2-1 0,1 1-4 16,5 0-2-16,0-1-2 0,-1 1 1 0,4 1-2 16,-2 0 2-16,1 0-2 0,1 2 1 15,0-1 0-15,2 0 1 0,-1 2 0 0,-1-2 2 16,2 2 1-16,1-2 2 0,1 2 1 0,1-1 0 16,-1 2-2-16,0-1 4 0,2 2 3 0,-1-3 2 15,0 2 2-15,1 0-2 0,1-1-2 0,-1-2-1 16,5 1-5-16,-2 0 1 0,3-1-4 0,1 2 1 15,0-1 1-15,-1 1-2 0,-2 0-3 16,1 2 2-16,1 0-2 0,-2 1-1 0,1 1 2 16,-4 1-2-16,3-1 0 0,-4 3 0 15,1-2 0-15,0 2 0 0,-4 0 0 0,3 0 0 16,0 1 2-16,-2-1-2 0,4 2 2 0,-3 2-2 16,2-1 3-16,1 1-1 0,-2-1 3 0,2-1 1 15,0 2 6-15,0-4-1 0,5 1 1 0,-4-4-4 16,6 3-2-16,-2-3-3 0,-3 2-1 15,1 0-1-15,-2-2 0 0,1 0-2 0,-2 1 0 16,0-1-1-16,-2 1 0 0,0-1 0 0,-1 2 2 16,-3-2-2-16,-1-1 3 0,-3 1-3 0,-4-1 1 15,0-1 0-15,-5 0 0 0,0 1 1 0,-3-1 0 16,-5 0 0-16,-2 1-1 0,-4-1-3 16,-5-1-2-16,-2 1-3 0,-3 0-2 0,-2 0-3 15,-4-1-3-15,2 2-8 0,-20-1-9 16,29-1-17-16,-29 1-35 0,26-4-67 0,-27-13-110 15,1 17-242-15,18-18 23 0,-21-5 351 0</inkml:trace>
  <inkml:trace contextRef="#ctx0" brushRef="#br2" timeOffset="133079.3847">1188 12886 620 0,'0'0'125'0,"0"0"-28"0,0 0-21 16,0 0 0-16,0 0-3 0,0 0-5 0,0 0-6 16,0 0-8-16,0 0-7 0,0 0-7 0,0 0-9 15,0 0-9-15,-7-17-13 0,7 17-5 16,0 0-2-16,0 0 0 0,0 0 3 0,0 0 2 15,0 0 1-15,0 0 1 0,0 0 1 0,0 0 0 16,0 0-2-16,-17-16-2 0,17 16-4 0,0 0-3 16,0 0-1-16,-19 7-1 0,19-7 2 15,0 0-1-15,-24 19 3 0,24-19-2 0,-19 23 3 16,19-23-3-16,-21 31 5 0,11-14-4 16,2 1 4-16,0-1-2 0,8-17 2 0,-9 30-3 15,9-30 0-15,-2 18-3 0,2-18 1 0,0 0-1 16,17 15 0-16,-17-15 0 0,24 5 1 0,-24-5-2 15,27 0 2-15,-27 0 0 0,32-9 0 0,-32 9 2 16,32-18-2-16,-32 18 3 0,30-25-4 0,-16 8 5 16,-14 17-4-16,26-35 6 0,-14 17-2 0,1-1 3 15,-2 3-3-15,-2-1 2 0,-9 17-5 16,12-31 4-16,-12 31-5 0,5-20 4 0,-5 20-2 16,0 0 1-16,0 0-3 0,-13-18-2 15,13 18-4-15,-20-3-2 0,20 3-3 0,-25 5 2 16,8-1 2-16,17-4 1 0,-34 14 5 0,16-3 0 15,-1 1 4-15,0 1-2 0,-1 2 5 0,1 1-2 16,2-1 6-16,1 4-1 0,3-2 4 0,1 2-6 16,12-19 2-16,-15 31-6 0,15-31 1 15,-4 25-4-15,4-25 2 0,0 0-3 0,16 20 2 16,-16-20-1-16,21 7 2 0,-21-7-1 0,30 3 1 16,-13-4 2-16,0-2 0 0,2-2 3 0,1-1 0 15,-2-2 4-15,4-4 1 0,-2-3 3 0,0 1-5 16,2-5 2-16,-1 4-9 0,-3-2 2 15,-1 1-5-15,-17 16 3 0,27-30-4 16,-27 30 3-16,16-27-2 0,-16 27 2 0,8-18 0 16,-8 18 3-16,0 0 1 0,0 0 1 0,-9-18-2 15,9 18-1-15,-17-4-3 0,17 4-3 0,-26 2-3 16,9 2-2-16,-1 2 1 0,-2 5 0 0,0 1 6 16,-1 4-2-16,0 0 5 0,-1 3-3 0,2 2 5 15,0 1-2-15,2 1 9 0,2-3-3 0,5-1 6 16,11-19-5-16,-11 20-4 0,11-20-7 15,0 0-2-15,0 0-1 0,0 0 2 0,30 0 2 16,-30 0 2-16,34-12 0 0,-14 0-2 0,2-3 3 16,0-1-3-16,0-3 4 0,1 0-4 15,0-2 3-15,2 1-5 0,-4-3 6 0,1 1-7 16,-2 1 8-16,-3 1-7 0,-4 3 5 0,-13 17-3 16,20-24 3-16,-20 24-2 0,0 0 3 0,0 0 1 15,0 0 0-15,0 0 1 0,-3-17-3 16,3 17-4-16,-21 3-2 0,21-3-2 0,-30 10-1 15,13-2 5-15,-4 5-1 0,1 0 6 0,-3 3-3 16,1 2 5-16,1-1-1 0,3 0 8 0,1-3 0 16,17-14 4-16,-23 25-3 0,23-25-2 0,0 0-7 15,0 0-2-15,0 0-6 0,0 0-4 0,0 0 3 16,0 0 0-16,0 0 3 0,0 0 4 16,0 0-2-16,18 8 0 0,-18-8 1 15,19-10-1-15,-19 10 2 0,25-17-1 0,-25 17 3 16,26-22-4-16,-26 22 2 0,26-24-3 0,-26 24 2 15,19-20-1-15,-19 20 1 0,0 0-4 0,0 0-4 16,0 0-7-16,0 0-9 0,0 0-6 0,0 0-16 16,0 0-17-16,-8 18-27 0,-12-9-23 0,13 16-26 15,-13-10-1-15,10 13-10 0,-6-10 2 16,6 5-23-16,4-1-61 0,6-22-67 0,-3 21 284 16</inkml:trace>
  <inkml:trace contextRef="#ctx0" brushRef="#br2" timeOffset="133829.426">2349 11678 1245 0,'0'0'74'0,"0"0"-28"0,0 0-23 0,0 0-17 15,-13 25 3-15,13-25 2 0,-4 27 5 0,3-8-2 16,2 9 4-16,-2 3-10 0,1 9 10 0,-4 5-8 16,2 7 12-16,-3 2 7 0,0 7-24 0,-1 3 21 15,1 4-17-15,-3 1 2 0,-2 3 16 0,-2-4-17 16,1 1 10-16,-2-4-18 0,3 0 10 16,0-2 6-16,0 0-23 0,1-7 23 0,0-7-21 15,3-7 3-15,1-11 12 0,0-8-9 0,5-23 3 16,-1 23-6-16,1-23-3 0,0 0 0 15,0 0 2-15,0 0 3 0,21-22 7 0,-9 3 6 16,4-8-4-16,0-8 6 0,4-6-12 0,1-6-16 16,4-4 21-16,1-1-23 0,1 0 20 0,0 4-2 15,-1 3-9-15,0 5 8 0,-2 6-7 16,-1 5 5-16,-2 7-5 0,-2 7 6 0,-2 4-5 16,-17 11 2-16,28-6-3 0,-28 6-1 0,25 8 1 15,-25-8-1-15,28 23 1 0,-28-23-3 0,30 33 3 16,-14-14-6-16,0 2 2 0,1 0-4 0,-1 2 3 15,1 2-4-15,-3 0-4 0,3 8-7 0,-3-1 10 16,-1 7 16-16,-1 0-14 0,-3-3 22 16,-3 0-36-16,1 5-25 0,-7-4-12 15,10 7-5-15,-9-7 12 0,9 5-18 0,-8-15-40 16,14 10-96-16,-9-4-242 0,-7-33 10 0,33 46 343 16</inkml:trace>
  <inkml:trace contextRef="#ctx0" brushRef="#br2" timeOffset="134329.4273">3458 12587 1351 0,'-42'0'125'0,"18"7"-86"0,-6-7-29 16,1 3-8-16,2-2 0 0,2 3 1 0,4 2-1 15,0 1 2-15,4 3-4 0,0 1 3 0,0 4 1 16,3 3 8-16,-1 2 21 0,2 3-31 0,-1 1 27 16,4 2-32-16,-1 4 7 0,3 3 8 15,1 1-5-15,2 1 5 0,0 2-8 0,4-2 8 16,0-1-10-16,2-5 7 0,1-8-6 15,-2-21 2-15,13 26-5 0,-13-26 1 0,22 6 2 16,-22-6 5-16,31-10 5 0,-10-2 4 0,2-10 5 16,6-6-8-16,2-8 4 0,1-4-11 0,5-6 5 15,1-1-11-15,-1-2 8 0,0-3-3 0,-1 4-20 16,-2 5 22-16,-3 4-25 0,-3 8 15 16,-5 4 5-16,-3 6-5 0,-20 21 4 0,28-25-3 15,-28 25-2-15,0 0-3 0,0 0-4 0,0 0-1 16,0 0 0-16,0 0 3 0,17 21 0 0,-17-3 5 15,0 6-5-15,-2 3 7 0,0 4-5 0,-1 4-6 16,1 3 27-16,-2 0-24 0,2 1 27 0,0 0-14 16,1-3-13-16,2-3-1 0,3-2-21 15,-2-8-11-15,9 5-27 0,-11-28-32 16,24 35-70-16,-24-35-76 0,0 0-257 0,37 6 36 16,-37-6 384-16</inkml:trace>
  <inkml:trace contextRef="#ctx0" brushRef="#br2" timeOffset="134735.6532">4223 12361 674 0,'-23'16'90'0,"5"7"-58"15,-4-3-24-15,0 8 7 0,-2-3 10 0,2 4 23 16,-5-2 15-16,8 6 21 0,-7-9 1 0,10 7 13 15,-5-10-11-15,11 6 1 0,10-27 3 16,-21 29-50-16,21-29 17 0,0 0-52 0,0 0 2 16,0 0-3-16,0 0 4 0,0 0 10 0,28 4-16 15,-7-6 37-15,-2-8-38 0,7 3 26 0,-1-5-17 16,2 1-7-16,1 3-1 0,0-1-3 0,0 2 4 16,-1 2-3-16,-2 1 0 0,-3 3-1 0,-2 2-1 15,-20-1 0-15,24 9-1 0,-24-9 1 0,12 18-1 16,-12-18 1-16,0 30 17 15,-4-10-29-15,-4 3 31 0,-3 0-28 0,-2 3 10 16,-2 0 5-16,-3 1-6 0,-2 0 5 0,0 1-7 16,-1-2 6-16,-1 0-6 0,3-1 6 0,-1 1-7 15,2-3 4-15,1-3-8 0,2-3 0 0,15-17-10 16,-22 21-8-16,22-21-15 0,0 0-25 0,0 0-43 16,0 0-35-16,0 0-46 0,-1-21-50 15,11-6-199-15,12 9 29 0,-14-22 372 0</inkml:trace>
  <inkml:trace contextRef="#ctx0" brushRef="#br2" timeOffset="135126.2813">5970 11610 1410 0,'-12'22'35'15,"-4"-2"-40"-15,1 6-3 0,4-1-7 0,-1 4 10 16,4 3-8-16,-1 1 3 0,3 5-11 16,-1 2 8-16,2 6-4 0,-1 1 16 0,0 4 12 15,1 1-22-15,-1 2 25 0,2 2-23 0,-1-2 5 16,1 1 12-16,2-3-14 0,0-2 12 0,0 0-12 16,1-2 9-16,2 0-20 0,-2-7-26 0,6 7-19 15,-7-9-12-15,6 2 14 0,-5-10-23 0,4-4-19 16,-3-27-92-16,-6 17-194 0,6-17 69 15,0 0 319-15</inkml:trace>
  <inkml:trace contextRef="#ctx0" brushRef="#br2" timeOffset="135332.1962">5458 12535 1387 0,'0'0'228'0,"19"22"-194"0,-19-22-31 0,34-1-3 16,-5-7 7-16,9-5 1 0,5-6 2 16,4-5-5-16,4-4-7 0,0-5-24 0,4 3-12 15,-8-11-30-15,9 11-36 0,-14-15-62 0,17 17-104 0,-9-6-214 16,-12-7 25-16,9 16 395 0</inkml:trace>
  <inkml:trace contextRef="#ctx0" brushRef="#br2" timeOffset="135764.2281">6595 11545 1469 0,'-4'23'-21'0,"4"-23"-43"0,-21 35-16 0,4-15 17 15,6 12 41-15,-1 4 29 0,-3 8-4 0,0 5 9 16,-3 7-13-16,-2 4 25 0,-4 1 21 15,1 9-7-15,-6-5 30 0,4 10-21 0,-6-6 0 32,9 5 13-32,-6-8-17 0,7 1 9 0,-3-9-25 15,6-2 3-15,-1-11-20 0,7-3-8 16,5-10 24-16,4-9-32 0,3-23 25 0,7 20-19 16,-7-20-1-16,23-2 1 0,-6-6 5 0,3-7 14 15,2-10-26-15,4-5 30 0,1-10-27 0,4-2 7 16,1-6 7-16,-1 2-14 0,0-1 9 0,-4 2-10 15,-3 3 9-15,-2 5-8 0,-2 5 8 0,-1 6-8 0,-4 4 6 0,-1 5-4 0,-14 17 2 32,16-17-6-32,-16 17-3 0,0 0-3 0,0 0 1 0,0 0 3 0,6 33 0 0,-9-12 5 15,1 10-6-15,-3 1 6 0,-1 5-8 0,-3 1 9 16,1 5-9-16,-2-1 10 0,3 1-8 0,-2 0 9 16,3-1-8-16,1-3 1 0,3-2-2 0,-2-8-41 31,8 3 5-31,-5-15-60 0,14 7-40 0,-13-24-56 15,0 0-283-15,31 10 34 0,-31-10 242 16</inkml:trace>
  <inkml:trace contextRef="#ctx0" brushRef="#br2" timeOffset="136213.4342">6982 12282 1402 0,'0'0'70'0,"-10"22"-55"16,10-22-20-16,0 0 2 0,22 16 10 0,-22-16 9 15,31 8 3-15,-9-4 6 0,-1-4-4 0,3 2-3 16,-2-4 0-16,4 1-2 0,-3-4 2 16,3 0-3-16,-1-3-1 0,0-1-4 15,1-2-2-15,-1 0-5 0,1-1-2 0,-2 0-5 16,-3-2 3-16,-2-3-3 0,-5 0 5 0,-3-1-5 15,-11 18 1-15,12-32-5 0,-12 32 1 0,2-26-3 16,-2 26-1-16,-12-25-6 0,12 25 1 0,-27-21-4 16,27 21 3-16,-40-15 24 0,14 9-12 0,-4 2 21 15,-4 2-11-15,0 3 1 0,-2 3 4 16,3 3-15-16,-4 6 20 0,6 9-8 0,-6 5 17 16,6 10 11-16,-5 2-9 0,7 7 7 0,0 2-14 15,4 7 7-15,0 0-13 0,5 3 9 0,0-2-14 16,7-2 8-16,2-3 2 0,6-6-23 0,5-7 18 15,5-7-25-15,7-9 7 0,5-5 3 0,6-4-3 16,6-5 1-16,5-4-5 0,6-8-5 0,5-4-9 16,3-10-16-16,9 0-16 15,-7-15-15-15,17 11-77 0,-16-22-77 0,23 2-241 16,-5 10-55-16,-9-14 244 0</inkml:trace>
  <inkml:trace contextRef="#ctx0" brushRef="#br2" timeOffset="136747.8409">9012 12024 1322 0,'-25'6'115'0,"4"8"-84"15,-6-2-13-15,0 2-36 0,-4 1 21 16,1 2-9-16,-4 1 19 0,-3 4 10 0,-5 1-5 15,-1 2 12-15,-2 1 0 0,5 2 9 0,-1-5-4 16,10 3 0-16,3-8-12 0,9-1 0 0,19-17-11 16,-17 14-5-16,17-14-7 0,0 0-3 0,0 0 1 15,22 3 2-15,-2-2 2 0,5-1 1 0,3-2 1 16,4-2-3-16,5-2 0 0,3-1-1 16,3 0-1-16,0 1 2 0,0 0 1 0,-2 2-2 15,-1 1 1-15,-1 3 0 0,-2 1-1 0,-4 1 1 16,-5 3-1-16,-4 1 1 0,-3 1-1 15,-3 2 2-15,-18-9-3 0,22 20 2 0,-22-20-2 16,8 24 3-16,-8-24-3 0,-6 28 4 0,6-28-4 16,-21 33 5-16,4-15-5 0,-2 0 2 0,-4 4-7 15,-3 2 4-15,0 3-7 0,-4 1 3 16,0 2-12-16,1-1 1 0,1 4-1 0,-3-7-38 16,10 4 14-16,-7-9-46 0,14 6-14 0,-9-18-29 15,19 13-60-15,4-22-99 0,-25 5-169 0,25-5 122 16,0 0 337-16</inkml:trace>
  <inkml:trace contextRef="#ctx0" brushRef="#br2" timeOffset="137388.4836">9341 12128 1056 0,'-10'19'174'0,"-2"11"-111"0,-6-3-52 16,2 1 0-16,1-4 8 0,6 5 21 0,-5-6 6 16,9 6 14-16,-7-7-7 0,8 4 1 0,-4-8-7 15,7 3-4-15,1-21-11 0,1 26-8 0,-1-26-9 16,0 0-5-16,28 16-3 0,-9-15 3 0,5-4 1 16,2-4 0-16,3-6-1 0,2-2-7 0,0-6 0 15,2-2-5-15,1-3 4 0,-1-2-6 16,0 0 7-16,-3-1-7 0,1 2 6 15,-6-2-6-15,-2 1 4 0,-2 1-7 0,-4-1 4 16,-1 1-11-16,-5 4-14 0,-4 0 25 0,-1 0-28 16,-6 0 28-16,2 2-11 0,-6-4 0 0,-1 6 7 15,0 0 1-15,5 19 6 0,-6-28 0 0,6 28 2 16,0 0-1-16,0 0-2 0,0 0 0 0,0 0-2 16,-5 24 4-16,4 4-4 0,0 8 8 0,-2 6 10 15,1 8-21-15,-3 1 24 0,0 7-20 16,-2 5 5-16,1 4 14 0,-3 6-15 0,1 3 17 15,-4 4-17-15,1 0 1 0,-5 2 14 16,-1 2-18-16,-1 1 13 0,-3 2-1 0,0 2-18 16,-1-2 18-16,-1-2-2 0,0-3-13 0,0-6 19 15,1-3-19-15,1-9 3 0,3-4 9 0,1-9-9 16,1-8 10-16,3-11-7 0,2-12 6 16,11-20-6-16,-17 19 4 0,17-19-1 0,0 0-1 15,-17-14 0-15,9-4-2 0,-3-11 6 0,-3-10-8 16,0-7 10-16,-2-6-14 0,1 0 9 0,2-2-10 15,1-3-3-15,2-2 21 0,1 0-19 0,2-3 18 16,2 0-5-16,4 2-13 0,3 1 11 0,7 3-11 16,6 8 11-16,2 5-10 0,6 7 7 0,3 2-8 15,2 5 6-15,4 2-5 16,-2 1-12-16,2-1 27 0,3 1-32 0,1-2 20 16,4 0-17-16,-1-6-14 0,4 1-2 0,0-6-19 15,8 2-13-15,-8-14-49 0,17 15-81 0,-19-21-166 16,8 3-164-16,5 8 99 0,-20-16 428 0</inkml:trace>
  <inkml:trace contextRef="#ctx0" brushRef="#br2" timeOffset="138075.9803">10195 12200 1411 0,'13'18'156'0,"-13"-18"-118"0,0 0-41 0,0 0-10 16,0 0 2-16,0 0 5 0,0 0 7 0,0 0 2 16,1 21 2-16,-1-21-1 0,-6 29 3 0,-1-10-5 15,-1 2 4-15,-1 4-7 0,-3 3 6 0,-2 3-7 16,0 3 8-16,-3 3-6 0,2-1 10 0,-1 0-6 16,3-1 12-16,2-5-4 0,2-4 4 0,4-9-7 15,5-17-4-15,0 0-7 0,0 0-1 16,0 0 0-16,19 3 3 0,-19-3 8 0,31-30 0 15,-12 5 4-15,2-5-4 0,4-7 4 0,0-3-7 16,3-2 9-16,0-2-11 0,-1 1 7 0,-1 1-11 16,-2 3 5-16,-2 3-7 0,-4 3 7 0,-3 3-6 15,-4 4 6-15,-3 5-6 0,-2 2 4 16,-6 19-3-16,5-21 1 0,-5 21 0 16,0 0 2-16,0 0-1 0,0 0 1 0,0 0-2 15,0 0-4-15,-11 19 1 0,5-1-2 0,0 1 6 16,1 4-3-16,0 2 6 0,3-5-5 0,2-2 4 15,0-18-4-15,6 26 2 0,-6-26-1 0,20 13 2 16,-1-11-1-16,1-2 2 0,6-2 0 0,3-3-2 16,2-3 3-16,1-4-4 0,2-4 2 0,2-1-3 15,-2-1 3-15,0 1-4 0,-1 0 4 16,-3 2-4-16,-1 3 3 0,-4 2-2 0,-4 5 2 16,-4 2 0-16,-17 3-2 0,24 3 1 15,-24-3-1-15,0 0 1 0,15 21-1 0,-15-21 1 16,5 32-4-16,-6-10 3 0,0 4-8 0,-5 2 5 15,-2 2-6-15,0 2 7 0,-2 0-8 0,-1 0 6 16,3 1-8-16,-2-3-1 0,3 1-18 0,-3-5-10 16,9 6-40-16,1-32-54 0,-4 47-120 15,4-26-284-15,0-21 54 0,7 29 366 0</inkml:trace>
  <inkml:trace contextRef="#ctx0" brushRef="#br2" timeOffset="138607.2362">11270 11510 1307 0,'-14'35'66'16,"6"5"-32"-16,-2-1-21 0,4 6 16 15,-1 0-1-15,4 5 12 0,-4-1-15 0,3 4 7 16,-4 2-15-16,0 3 11 0,-1-3 9 0,1 3-23 16,-1-3 21-16,1 1-24 0,0-4-1 0,2-3 6 15,0-7-12-15,2-4 6 0,3-7-9 16,1-5 4-16,2-8-6 0,-2-18 3 0,10 23-4 16,-10-23 1-16,0 0-1 0,25 6 0 0,-25-6 2 15,25-12 0-15,-25 12 2 0,27-33-3 16,-13 10 5-16,1-5-7 0,2-4 7 0,0-3-8 15,0-3 8-15,-1 2-8 0,-2 0 8 0,0 2-8 16,-3 1 8-16,1 3-6 0,-1 4-12 0,0 4 29 16,0 3-28-16,-11 19 27 0,23-25-12 0,-23 25-3 15,25-10-2-15,-25 10-3 0,22 4-2 0,-22-4 1 16,20 18-1-16,-20-18-13 0,17 23 34 16,-17-23-30-16,13 28 32 0,-13-28-12 15,6 34-5-15,-5-16 5 0,-2 1-6 0,-4 2 4 16,0 1-3-16,-2-2 4 0,-4 3-3 0,-1 1 5 15,-5-1-5-15,-1 3 4 0,-4-1-6 0,-3 0 6 16,0 0-5-16,-2-4 5 0,2 1-5 0,-2-4 2 16,1-3-2-16,2-3 2 0,2-5-3 0,1-4-5 15,21-3-8-15,-31-5-10 0,31 5-19 16,-22-27-19-16,22 27-27 0,-16-52-44 0,23 28-52 16,-13-21-67-16,11 2-215 0,13 10 49 0,-15-17 414 15</inkml:trace>
  <inkml:trace contextRef="#ctx0" brushRef="#br2" timeOffset="139107.2248">11919 12118 431 0,'17'-22'25'0,"-17"22"-29"0,17-13 14 15,-17 13 31-15,0 0 44 0,0 0 23 16,0 0 8-16,0 0-3 0,-19-9-13 0,19 9-28 16,-34 15 6-16,16-1-22 0,-8-2 7 15,4 10 4-15,-9-6-8 0,7 9-1 0,-9-3-10 16,9 8 1-16,-8-2-11 0,8 6 3 0,-2-4-13 16,5 5 2-16,-1-3-11 0,6-1 4 0,1-2-8 15,8-2 1-15,2-4-8 0,4-4 0 0,5-2-6 16,-4-17 1-16,23 23-3 0,-4-16 3 15,5-2 1-15,4-2 3 0,6-5 1 0,5-1 1 16,4-7 1-16,3-1-5 0,0-6 0 0,3 0-8 16,-2-3 3-16,2-3-4 0,-4-4 7 0,-2-3-7 15,-4-5 8-15,-9-3-10 0,-4 2 4 0,-7-3-8 16,-3 2 4-16,-6 1-7 0,-6 2 9 0,-6 5-5 16,-5 5 8-16,-7 4-3 0,-4 6-12 15,-5 3 30-15,-6 4-30 0,-3 1 29 16,-6 3-15-16,-2 2 0 0,0 3-1 0,-1 3-13 15,2 1 32-15,5 5-29 0,3 2 32 0,3 3-14 16,4 5-8-16,1-2 3 0,5 3-6 0,3-3 3 16,8-1-1-16,7-18-4 0,-6 31-12 0,6-31-15 15,0 0-20-15,17 12-13 0,4-15-11 0,-6-16-23 16,18 2-47-16,-10-23-67 0,14-6-267 16,8 5 24-16,-9-24 353 0</inkml:trace>
  <inkml:trace contextRef="#ctx0" brushRef="#br2" timeOffset="139310.3604">12619 11107 1149 0,'0'0'269'0,"0"0"-186"0,-21 26-40 16,11 0-7-16,-2-2-3 0,1 9 4 0,-3 2-15 16,2 7 5-16,-4 6-17 0,2 7-7 0,-1 3 24 15,2 7-21-15,1 1 18 0,3 1-3 0,1-1-19 16,3-5 11-16,1 0-15 0,3-4 10 0,0-3-15 15,2-2-9-15,1-2 9 0,0-6-38 0,2 3-8 16,-10-11-52-16,16 14-101 0,-25-24-97 16,12 8-227-16,3 4 53 0,-12-17 416 0</inkml:trace>
  <inkml:trace contextRef="#ctx0" brushRef="#br2" timeOffset="140267.047">13377 12614 1487 0,'0'0'70'0,"0"0"-69"0,0 0-36 0,0 0-12 15,0 0 0-15,0 0 8 0,0 0 9 0,23-4 10 16,-23 4 12-16,26 0 10 0,-26 0 13 0,30-1 8 15,-30 1 9-15,33-1 4 0,-16-3 2 16,5 5-2-16,-3-6 3 0,7 7 0 0,-3-7 2 16,9 5-6-16,-2-4-4 0,9 3-6 15,2-3-4-15,7 2-5 0,4-3-1 0,8 1-4 16,5-2-1-16,6 0-4 0,5-2 0 0,5-1-5 16,5 1 0-16,4-2-2 0,6 1 3 0,3 0 0 15,3-1 4-15,-1 1 1 0,5-1 6 0,2 3 1 16,1-3 5-16,6 3 1 0,-5 0-2 0,1 1-4 15,-2 2-5-15,1 0-5 0,-3 2-2 0,-3 0-1 16,-4 0-1-16,-3 1 3 0,1 2 1 16,-3-1 0-16,-4 2 1 0,0-2-5 15,-3 0-1-15,-7 0 0 0,-3-2 0 0,-6 1 1 16,-3-1-1-16,-3-1 1 0,-9 1 0 0,-3-1-2 16,-6 2 1-16,-3 1 0 0,-5 0 0 0,-2 0 1 0,-4 0 1 15,-4 0 0-15,1-1 0 0,-5 0 2 0,0 0-3 16,-2-1 0-16,-2 1 0 0,-1 1-2 15,-4-1 2-15,-17 1-1 0,27-1 0 16,-27 1 2-16,0 0-1 0,18 1-1 0,-18-1 0 16,0 0-2-16,0 0 1 0,0 0 0 0,0 0 1 15,0 0 1-15,0 0 1 0,0 0 0 0,0 0 0 16,-20 14-1-16,20-14-5 0,0 0 3 0,-22 10-4 16,22-10-2-16,0 0-2 0,-21 3-3 0,21-3-3 15,0 0-1-15,0 0-5 0,0 0-4 16,0 0-8-16,-18-6-18 0,18 6-36 0,0 0-75 15,0 0-203-15,0 0-186 0,2-29 41 0,-2 29 459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19:57:10.5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4020 4865 489 0,'26'-18'223'0,"-26"18"-28"0,0 0-125 16,0 0-23-16,0 0-18 0,0 0-6 15,0 0 5 1,0 0 11-16,3 22 12 0,-7-4-10 0,4 11 3 15,-5 1-15-15,2 7 0 0,-3-1-9 0,3 4 7 16,-2 2 3-16,1 4-29 0,-1 0 22 0,3 6-29 16,-2-2 6-16,2 3 10 0,-2 4-14 0,0 0 11 15,-1 1-15-15,-1 0 13 0,3-2-25 0,-3-5 0 16,3 4-28-16,-4-15-62 0,11 8-40 0,-12-19-93 16,11-5-154-16,8 9-20 0,-11-33 381 0</inkml:trace>
  <inkml:trace contextRef="#ctx0" brushRef="#br0" timeOffset="187.5101">3846 5568 1202 0,'-23'6'365'0,"23"-6"-310"0,-30 18-21 0,30-18-21 16,0 0-8-16,0 0-2 0,0 0-3 15,0 0 2-15,18 0 2 0,2-5-3 0,5-7 3 16,5-5-5-16,7-6 3 0,2-8-16 0,8 1-27 15,-4-13-55-15,15 15-92 0,-18-21-149 0,9 8-211 16,9 6 84-16,-20-15 464 0</inkml:trace>
  <inkml:trace contextRef="#ctx0" brushRef="#br0" timeOffset="546.9095">4554 4813 1422 0,'0'0'44'0,"-17"15"-22"0,17-15-1 16,-11 28 2-16,10-4 14 0,-5 0-2 0,5 11 0 16,-5 3-12-16,2 4 3 0,-2 5-15 0,0 3-11 15,0 2 24-15,0 3-26 0,-2 0 22 0,2 2-3 16,-2-3-11-16,-1 0 13 0,1-3-11 0,0-2 10 16,1-8-12-16,3-6 4 0,2-7-10 0,3-7 4 15,-1-21-7-15,8 26 3 0,-8-26-3 0,0 0 1 16,21 9 0-16,-21-9 2 0,24-10 2 0,-24 10-1 15,27-32 3-15,-9 5-5 0,-1-4 6 0,0-3-6 16,-2-1 5-16,1 2-6 0,-1 2 5 16,-1 4-4-16,-3 6 4 0,-11 21-3 0,16-26 3 15,-16 26-3-15,0 0-1 0,0 0 1 0,0 0 2 16,0 0 4-16,16 35-2 0,-11-8 5 0,0 4-9 16,-2 3 4-16,2-1-8 0,-1 1 6 0,3-2-11 15,2-3-1-15,4 2-16 0,2-7-4 0,6 0-13 16,1-8-4-16,11 2-10 0,-5-15-44 0,20 12-81 15,-19-25-124-15,21 1-195 0,1 7-8 0,-14-19 470 16</inkml:trace>
  <inkml:trace contextRef="#ctx0" brushRef="#br0" timeOffset="890.7195">5190 5499 1053 0,'-14'18'319'0,"-25"-17"-191"16,39-1-83-16,-20 11-12 0,20-11-3 0,0 0-4 15,0 0-5-15,-5 21-9 0,5-21-1 0,0 0-5 16,23 23 3-16,-23-23-2 0,32 12 2 0,-9-11-1 16,4 0-1-16,3-3-1 0,2-3-2 0,2-2 2 15,1-2-4-15,1-2 2 0,-1 1-2 0,-5-3 1 16,-4 3-1-16,-7-3 0 0,-19 13-1 16,21-20 7-16,-21 20 5 0,2-22 4 15,-2 22-2-15,-11-26-3 0,11 26-9 0,-25-32 0 0,8 19-4 16,-5 1 1-16,-4 1-3 0,0 4 4 15,-5 3 2-15,-3 4 7 0,1 7 6 0,-3 4 6 16,2 7 6-16,-3 3-5 0,4 8 3 0,2 0-12 16,4 3 1-16,6 1-12 0,7-1 3 15,5-2-8-15,7 0 3 0,6-1-5 0,5-5 2 16,11-1-11-16,8-6-5 0,11-4-15 0,8-8-5 16,16-3-17-16,4-18-37 0,30 11-125 0,-13-12-397 15,25-13 29-15,5 1 268 0</inkml:trace>
  <inkml:trace contextRef="#ctx0" brushRef="#br0" timeOffset="1703.3751">6766 4900 1269 0,'0'0'242'0,"0"0"-191"16,0 0-30-16,0 0-11 0,0 0 0 0,0 0 7 15,0 0 4-15,0 0-4 0,0 0-6 0,0 0-9 16,0 0-6-16,0 0-1 0,0 0 3 16,4 20 2-16,1 3 11 0,-3 7-5 0,2 6 7 15,-4 8-9-15,-1 2-9 0,-3 3 23 0,-1 5-25 16,-2-4 24-16,0 1-10 0,-2-3-12 0,2-2 10 15,1-1-11-15,0-5-1 0,3-1-21 16,-3-10-14-16,10 3-36 0,-9-15-25 0,17 10-57 16,-12-27-68-16,9 17-135 0,-9-17-117 0,0 0 252 15</inkml:trace>
  <inkml:trace contextRef="#ctx0" brushRef="#br0" timeOffset="2187.8094">6587 5320 1241 0,'-29'-7'376'16,"29"7"-295"-16,-29 3-34 0,29-3-13 0,0 0-9 16,0 0-5-16,0 0-11 0,0 0-9 0,0 0-3 15,0 0 0-15,0 0 1 0,12 19 1 0,7-13 1 16,2-2 0-16,5-1-1 0,3-2 1 0,4-2 2 16,3-2-1-16,2 0 0 0,3-1 0 15,1-1-1-15,-2 0 0 0,1 2 1 0,-1-1-1 16,-2 1 0-16,-3 1 0 0,-3 1 0 15,-5 1 0-15,-5 0 1 0,-4 1-1 0,-18-1 0 0,24 3-1 16,-24-3 1-16,0 0 0 0,0 0 0 0,0 0-2 16,0 0 0-16,0 0 0 0,0 0 1 15,0 0 2-15,-3 18-1 0,3-18 3 0,-16 18-4 16,16-18 5-16,-18 27-2 0,18-27 5 16,-17 31-2-16,9-12 2 0,1 1-2 0,2-2 2 15,3 0-5-15,2-18 6 0,0 32-5 0,0-32 2 16,9 25-2-16,-9-25 0 0,19 19-3 0,-19-19 2 15,28 14-1-15,-10-12 0 0,1-2 2 0,3-2-2 16,1-3 1-16,0-2-2 0,-1-4 2 0,-2-3-2 16,-2-1 3-16,-3-4-1 0,-6 0 1 15,0 0-2-15,-6 1 3 0,-3-1-4 0,0 19 4 16,-8-30-5-16,8 30 1 0,-21-24-4 16,21 24 1-16,-30-18-5 0,30 18-1 0,-33-10-3 15,33 10-1-15,-30-3-3 0,30 3 0 0,-19 0-5 16,19 0-10-16,0 0-20 0,0 0-25 0,0 0-19 15,0 0-9-15,25-6-37 0,6 10-138 0,3-5-217 16,-4-15 4-16,15 15 446 0</inkml:trace>
  <inkml:trace contextRef="#ctx0" brushRef="#br0" timeOffset="2422.203">7873 4719 1600 0,'0'0'26'0,"-17"-11"-25"16,17 11 4-16,-17-1 5 0,17 1 5 0,-20 14-1 16,9 5 3-16,-3 5-4 0,1 10 12 0,-3 7-4 15,4 3 5-15,-1 6-11 0,4 3 6 0,-2 3-16 16,2 3-4-16,1 2 17 0,0 1-24 0,2-1 18 16,-1-1-6-16,2 0-13 0,1-7 12 0,4-2-20 15,0-8 1-15,5-3-29 0,-3-11-19 16,11 5-42-16,-13-34-45 0,23 42-87 0,-23-42-131 15,0 0-124-15,32 8 130 0,-30-29 361 0</inkml:trace>
  <inkml:trace contextRef="#ctx0" brushRef="#br0" timeOffset="2959.7845">7481 5261 1464 0,'0'0'248'0,"0"0"-206"16,-18-3-29-16,18 3-9 0,0 0-4 0,0 0-1 15,21 16 1-15,-4-7 1 0,8-2-1 16,7 0 1-16,8-2-2 0,5-3 1 0,5 2-14 0,0-5-16 0,6 6-25 16,-6-9-22-16,9 10-2 0,-8-7 6 0,8 7-2 15,-9-7-11-15,7 9-31 0,-15-12-27 16,9 13-12-16,-14-10 23 0,0 6 27 0,-5-3 39 16,-9 0 30-16,-3 0 17 0,-20-2 20 0,20 0 70 15,-20 0 56-15,0 0 29 0,0 0 29 0,0 0-48 16,-29-22-26-16,29 22-21 0,-31-11-13 0,14 10-9 15,-10-8-5-15,5 9-6 0,-7-5-8 0,3 8-8 16,-4-1-8-16,2 6-1 0,-4 0-4 0,3 6 3 16,-4 2-4-16,3 5-1 0,1 2-9 15,2 6 4-15,1-1-6 0,6 2 3 16,3-1-7-16,4-3-1 0,5-1-9 0,4-4 2 16,5-2-2-16,4-3 2 0,-5-16-2 0,23 26 2 15,-4-16-2-15,5-6 4 0,5-4-1 0,8-6 1 16,3-6-1-16,4-6-3 0,-1-2 2 0,0-2-3 15,-1-2 3-15,-4-1-4 0,-4 0 5 16,-6 1-5-16,-5 1 5 0,-6 2-4 0,-3 3 4 16,-5 1-3-16,-9 17 4 0,8-23-2 0,-8 23 2 15,0 0-1-15,0 0 0 0,-12-18 0 0,12 18-2 16,0 0-1-16,-24 9-2 0,24-9 1 0,-23 24-2 16,11-5 4-16,-1 3-4 0,1 3 4 15,-1 1-5-15,6-1 2 0,2-3-8 0,3-4-3 16,4 0-10-16,-2-18-5 0,16 24-11 15,-16-24-4-15,33 11-14 0,-14-18-21 0,17 2-29 16,-12-22-79-16,25 11-204 0,-6-15-162 0,-1-12 67 16,13 9 485-16</inkml:trace>
  <inkml:trace contextRef="#ctx0" brushRef="#br0" timeOffset="3116.1356">8892 4726 1590 0,'-28'22'91'0,"11"14"-40"15,-5 5-12-15,5 10 8 0,-5 2-15 16,3 5 4-16,-3 3-21 0,2 1-4 0,3-4 11 16,5 0-25-16,5-6 14 0,6-5-18 0,4-2-22 15,2-9-19-15,11 6-74 0,-16-25-153 0,22 13-337 16,-3-8 16-16,-19-22 344 0</inkml:trace>
  <inkml:trace contextRef="#ctx0" brushRef="#br0" timeOffset="5098.0867">9858 5273 774 0,'0'0'123'0,"0"-19"-50"0,0 19-14 16,2-23-9-16,-2 23 2 0,1-20-10 0,-1 20 2 15,0 0-3-15,-7-20 5 0,7 20-5 0,0 0-2 16,0 0-7-16,-24-2-11 0,24 2-5 0,-21 11-3 16,21-11 4-16,-27 22 3 0,27-22 9 0,-33 30-3 15,20-12 5-15,-4 1-7 0,5 2 5 0,-4-1-7 16,6 1 3-16,-2 0-6 0,5 2 1 16,0 0-9-16,3 1 3 0,4-1-8 0,4 0 1 15,2-2-5-15,5-2 1 0,-11-19-4 0,34 29 3 16,-11-19-3-16,5-4 3 0,3-4-2 0,3-3 2 15,3-5 0-15,1-4-1 0,0-3 2 16,0-5-3-16,-3-2 3 0,-4-4-4 0,-4 0 4 16,-6-1-4-16,-3-2 5 0,-5 4-5 0,-6 0 7 15,-4 1-5-15,-6 1 4 0,-4 0-3 16,-4 2 2-16,-5 1-4 0,-3 2 3 0,-3 4-4 16,-4 3 0-16,-2 2 0 0,-2 5 1 0,-1 0 0 15,2 2 1-15,1 4-1 0,4 0 0 0,6 2 1 16,18-6-4-16,-23 8 3 0,23-8-4 0,0 0 1 15,0 0-1-15,0 0 0 0,23 16 1 0,-1-12 0 16,3-6 4-16,8-1-2 0,2-2 0 0,3-4-3 16,3 2-1-16,-1-3 0 0,-1 2 4 15,0 1-1-15,-2 1 4 0,-6 2-2 0,-3 3-1 16,-3 1 3-16,-7 2-3 0,-18-2 1 16,27 9 0-16,-27-9 0 0,0 0-1 0,17 23 3 15,-17-23 3-15,2 23 4 0,-2-23 1 0,-2 29 4 16,-2-12-6-16,0 2 3 0,-2-1-5 0,0 4 3 15,0-2-5-15,0 5 3 0,0-2-5 16,1 2 3-16,2-1-6 0,-1 0 5 0,3-1-7 16,-1-2 5-16,4-3-4 0,-2-18 3 0,2 28-1 15,-2-28 1-15,6 19-2 0,-6-19 1 0,0 0-1 16,0 0 1-16,0 0 0 0,0 0 2 0,17 4 1 16,-17-4 0-16,9-17 2 0,-9 17-2 0,11-35 1 15,-5 11-5-15,0-7 6 0,-1 0-8 16,0-2 8-16,-2 2-6 0,0 2 4 15,-2-1-4-15,0-3 4 0,1-1-5 0,2-2 6 16,1 0-7-16,5 0-14 0,-1 5 24 0,5 4-24 16,-1 7 25-16,-13 20-5 0,28-27-4 0,-28 27 1 15,26-9 0-15,-26 9-1 0,25 1 3 0,-25-1-2 16,28 9 2-16,-28-9-3 0,28 21 1 0,-28-21-3 16,23 30 4-16,-13-10 16 0,-1 0-28 0,-3 3 27 15,0-1-26-15,-4 3 8 0,-1 1 4 16,-2 2-4-16,-4 1 5 0,0 0-8 0,-2 0 8 15,-3 1-7-15,-1-1 7 0,-2 0-5 0,-2-3 4 16,0-1-6-16,-4-5 5 0,1-2-5 16,-1-3 3-16,-1-3-2 0,0 0 1 0,-4-2-3 15,3-2 3-15,-1-1 0 0,-1 0 1 0,3-3 0 16,-1 0 2-16,4-2-2 0,17-2 3 16,-29 0-1-16,29 0 0 0,-19 3 0 0,19-3 0 15,0 0 1-15,-22 16 2 0,22-16-2 0,-12 27 4 16,7-6-5-16,0 7 6 0,0 6 8 0,1 4-24 15,0 6 21-15,-2 3-22 0,1 1 5 0,0 1 9 16,0 2-9-16,1-4 1 0,2-1-20 0,-2-9-8 16,8 4-36-16,-7-17-39 0,20 15-126 0,-17-39-143 15,9 24-170-15,12-8 50 0,-21-16 496 16</inkml:trace>
  <inkml:trace contextRef="#ctx0" brushRef="#br0" timeOffset="5707.5133">10873 5179 1254 0,'-11'35'286'0,"-14"-32"-201"0,25-3-52 0,0 0-6 15,-13 27 8-15,13-27 0 0,-8 26-1 16,4-7-13-16,1 4 2 0,-2 0-11 0,2 3 4 15,0 3-9-15,-1 5 3 0,0 2-7 16,1 2 5-16,-3-1-8 0,1 0 8 0,-1-2-8 16,-2-3 7-16,2 0-6 0,1-3 4 0,2-5-6 15,0-2 4-15,3-22-5 0,-1 29-11 0,1-29 12 16,0 0-14-16,0 0 15 0,0 0 0 0,0 0 0 16,0 0 16-16,0 0-13 0,14-22 12 0,-8-3-11 15,3-7-6-15,4-4 5 0,-1-4-7 0,0-1 8 16,2 0-10-16,-1-4 10 0,-2-1-10 15,0-2 9-15,-1-3-9 0,3 1 8 16,-2-1-10-16,3 2-8 0,3 5 22 0,1 8-21 0,1 8 25 16,-2 10-7-16,-17 18-2 0,24-18 1 15,-24 18-1-15,18 1 0 0,-18-1 1 0,22 15-2 16,-22-15 1-16,23 29-2 0,-12-11 3 0,1 2 16 16,-1 2-28-16,0 0 27 0,3 0-27 0,-3 1 6 15,0-2 6-15,-3 4-5 0,-2-1 4 16,-3 1-4-16,-3 1 3 0,-3-2-4 0,-3-1 4 15,-4 1-5-15,-3 0 4 0,-3 0-5 0,-2-1 4 16,-2-2-2-16,0-2 4 0,-3-2-1 0,-3-1 2 16,-2-3-1-16,-2 2 2 0,-1-4-4 0,0 1 4 15,0-1 3-15,2-2 2 0,-3 0 2 0,6-1-1 16,0 1-5-16,3 2 2 16,4 1-2-16,-1 3 5 0,3 5-4 0,3 5-8 15,0 3 22-15,2 8-25 0,4 4 22 0,0 5-9 16,2 2-9-16,1 4 8 0,3 1-9 0,-1 0 7 15,3-3-18-15,2-4-5 0,2-1-38 0,-1-14-40 16,19 16-178-16,-5-21-349 0,1-4 47 0,2-3 280 16</inkml:trace>
  <inkml:trace contextRef="#ctx0" brushRef="#br0" timeOffset="6285.7287">11710 5233 1440 0,'-20'-11'98'16,"20"11"-80"-16,-23-17-2 0,23 17 10 15,-28-6 9-15,28 6 5 0,-36 6-7 0,15 4-3 16,-3-1-5-16,2 7 5 0,-2 1-3 0,3 6 5 16,-3 0-9-16,2 5 1 0,0-1-9 0,4 3 5 15,2-1-7-15,2 2 4 0,5-1-8 0,4-1 4 16,4-3-9-16,3-3 1 0,8-4-4 16,3-2 1-16,4-2 0 0,5-2 1 0,2-5-1 15,4-3 0-15,4-4 0 0,0-4 0 16,4-7 2-16,1-2-2 0,-1-6 3 0,-1-3-3 15,-3-3 3-15,-4-1-2 0,-5-5 5 0,-2-1-7 16,-8 0 6-16,-4-2-8 0,-7 3 3 0,-4-1-4 16,-5 2 4-16,-5 1-10 0,-5 2-3 0,-3 3-10 15,-5 4-3-15,-4 2-7 0,2 6 4 0,-3 3-3 16,3 8 5-16,0 2 0 0,6 7-2 16,0 0-6-16,7 8-21 0,14-17-23 0,-14 36-40 15,14-36-93-15,6 31-140 0,12-16-154 0,0-11 32 16,21 13 472-16</inkml:trace>
  <inkml:trace contextRef="#ctx0" brushRef="#br0" timeOffset="6598.2643">12247 5156 1623 0,'-35'-5'74'0,"11"8"-29"0,-7-4-22 15,5 6 15-15,-7-3 30 0,5 6-43 0,-3-2 22 16,2 2-23-16,4 2-11 0,4 2 3 0,2 0-3 15,19-12-1-15,-25 25-5 0,25-25-2 16,-11 26-6-16,11-26 0 0,5 28 0 0,-5-28 0 16,23 30-2-16,-6-19 2 0,5-2-1 15,4 0 1-15,4-3-1 0,3-1 3 0,1-2-2 16,0 0 1-16,-2-3 0 0,-3 2-6 0,-2 1-2 16,-6 0 2-16,-21-3 0 0,28 9 6 0,-28-9 2 15,0 0-1-15,0 0 0 0,7 23 1 0,-7-23-1 16,-13 23 1-16,13-23-4 0,-25 32 1 0,9-14-5 15,-2 1 3-15,2-2-4 0,1-1-1 16,15-16-7-16,-24 32 0 0,24-32-11 0,-18 27-5 16,18-27-18-16,-5 20-21 0,5-20-42 0,0 0-59 15,28 22-88-15,-28-22-148 0,22-23-87 0,11 18 168 16,-16-25 326-16</inkml:trace>
  <inkml:trace contextRef="#ctx0" brushRef="#br0" timeOffset="6801.4839">12668 5008 1714 0,'-21'11'65'0,"21"-11"-33"0,-31 24 1 0,15-5 5 15,-3 4-7-15,-1 6-12 0,-1 3 19 0,2 4-27 16,1 2 15-16,2 2-13 0,3-3-11 0,0-1 5 16,5-2-6-16,3-4 4 0,3-3-8 15,2-3-2-15,4-3-10 0,-4-21-6 0,17 28-24 16,-17-28-4-16,27 12-12 0,-27-12-29 15,39-4-78-15,-30-20-234 0,15 1-177 0,6-5 33 16,-8-18 496-16</inkml:trace>
  <inkml:trace contextRef="#ctx0" brushRef="#br0" timeOffset="6942.0427">12636 4296 1799 0,'0'0'43'0,"0"0"-52"15,-19 3-15-15,19-3-14 0,0 0-14 0,0 0-57 16,0 0-65-16,30 4-116 0,-10-6-263 16,5-9 64-16,19 11 386 0</inkml:trace>
  <inkml:trace contextRef="#ctx0" brushRef="#br0" timeOffset="7176.4403">13129 4344 1500 0,'-8'36'99'0,"-11"1"-51"0,10 9-5 16,-7-2 23-16,6 10-26 0,-5-2 13 0,6 3-14 15,-2 3-22-15,3 3 7 0,2 0-16 0,0 2 4 16,0-1-12-16,3-2 7 0,-4 2 7 16,0 0-18-16,0-3 17 0,-3-1-17 0,0-5-2 15,2-3 2-15,1-4-16 0,2-9-5 0,5-3-30 16,-3-12-20-16,14 2-46 0,-11-24-78 0,18 15-173 15,-18-15-187-15,20-14 53 0,1 9 474 16</inkml:trace>
  <inkml:trace contextRef="#ctx0" brushRef="#br0" timeOffset="7504.6158">12826 4978 1850 0,'0'0'40'16,"0"0"-33"-16,-8 24 4 15,8-24 7-15,13 17 5 0,-13-17 4 0,28 18-1 16,-7-11-8-16,3 1-2 0,6-4-6 0,2 0-9 16,2 0-1-16,3-2 0 0,-3-1 0 0,3 0 0 15,-1 1 0-15,-2-2 0 0,-3 0 0 0,0 0 0 16,-6 1 0-16,-2-1 0 0,-2 2 0 0,-21-2 0 16,28 4 0-16,-28-4 0 0,0 0 0 15,18 11 0-15,-18-11 0 0,0 0 0 0,0 0 0 16,4 23 0-16,-4-23 0 0,-6 28 0 0,0-9 0 15,-4 4 0-15,-2 4 0 0,-3 2 0 0,-1 1 0 16,1 1 0-16,-1 2 0 0,-1 0 0 16,3-1 0-16,2 1 0 0,4-2 0 0,2-4 0 15,4-3 0-15,1-6 0 0,1-18-15 0,12 26-24 16,-12-26-22-16,26 3-25 0,3-2-80 16,-17-31-191-16,24 6-241 0,2-6 26 0,-4-14 420 15</inkml:trace>
  <inkml:trace contextRef="#ctx0" brushRef="#br0" timeOffset="7645.312">13541 4616 1464 0,'-13'17'455'0,"-13"-22"-410"15,1 3-30-15,4 2-6 0,2 2-1 16,2 2-5-16,0 0-7 0,17-4-17 16,-31 12-23-16,31-12-45 0,-19 10-86 0,32 10-290 15,-13-20-133-15,10 23 24 0,8-3 546 0</inkml:trace>
  <inkml:trace contextRef="#ctx0" brushRef="#br0" timeOffset="8437.3937">13890 5131 871 0,'0'0'309'16,"0"0"-83"-16,19 4-128 0,-19-4-35 0,0 0 19 15,0 0-13-15,-17 6-22 0,17-6-2 0,-32 15-44 16,9-5 32-16,-3 6-27 0,-5-1 17 15,3 5 7-15,-4 1-4 0,0 4 4 0,3 2-10 16,3-1 3-16,2 1-11 0,5 2 2 16,2-1-10-16,4 2 3 0,4-2-5 0,5-2 2 15,4-3-5-15,5-2 2 0,4-4-4 0,-9-17 4 16,30 28-1-16,-10-20 2 0,5-2-1 0,3-3-1 16,4-4 0-16,4-6-2 0,-1-2 2 15,3-6-1-15,-1-4 2 0,-3-5-4 0,-3-4-2 16,-1-4-6-16,-5 0 5 0,-3-1-8 0,-5 1 8 15,-5-1-6-15,-2 1 7 0,-4 2-6 0,-4 2 7 16,-4 2-5-16,-3 0-10 0,-2 3 26 0,-2 4-25 16,0 2 29-16,9 17-11 0,-22-18 0 0,22 18 4 15,-21-4-2-15,21 4 0 0,0 0 2 0,-18 10-3 16,18-10 1-16,0 0-1 16,-1 23-13-16,1-23 14 0,14 18-11 0,-14-18 29 15,33 18-14-15,-10-9 15 0,3-2-11 0,3-3 1 16,5-1 4-16,0-2 0 0,2 2-2 0,0-2-13 15,-2 2 0-15,-5-1 0 0,-2 2 0 0,-7 0 0 16,-3 1 0-16,-17-5 0 16,22 15 0-16,-22-15 0 0,9 18 0 0,-9-18 0 0,-1 24 0 15,1-24 0-15,-10 30 0 0,0-12 0 16,-1 2 0-16,-3-1 0 0,-1 3 0 0,-1-2 0 16,0 2 0-16,1-2 0 0,0-2 0 15,15-18 0-15,-22 28 0 0,22-28 0 0,0 0 0 16,-11 16 0-16,11-16 0 0,0 0 0 0,0 0 0 15,26-12 0-15,-7-3 0 0,7-8 0 0,5-5 0 16,5-4 0-16,4 1 0 0,-3 0 0 0,3 2 0 16,-3-2 0-16,1 5 0 0,-3 0 0 15,1 5 0-15,-5 2 0 0,-6 5 0 0,-5 4 0 16,-20 10 0-16,19-5 0 0,-19 5 0 0,0 0 0 16,11 17 0-16,-11-17 0 0,6 39 0 0,-7-8 0 15,-3 4 0-15,-3 3 0 0,-1-1 0 0,-1-1 0 16,2-5 0-16,6-1 0 0,2-4 0 15,7-1 0-15,0-7-29 0,12 6-115 16,-20-24-200-16,29 10-293 0,-7-6 12 0,-1-9 358 16</inkml:trace>
  <inkml:trace contextRef="#ctx0" brushRef="#br0" timeOffset="16724.7892">15610 4606 1174 0,'0'0'133'0,"0"0"-36"0,0 0-2 0,0 0-88 16,0 0-8-16,-12 20-1 0,12-20 3 15,-15 37-2-15,5-12 7 0,2 4-7 0,-1 3 10 16,0 4-12-16,3 4 10 0,-2 2-12 0,2 1 14 15,1 1-9-15,0 0 13 0,-1 1-10 0,4 1 9 16,-2 2 5-16,1 0-28 0,1-2 25 0,2-3-28 16,2-4-1-16,1-5-14 0,7 3-63 0,-10-18-83 15,18 3-289-15,-7 4-20 0,-11-26 185 0</inkml:trace>
  <inkml:trace contextRef="#ctx0" brushRef="#br0" timeOffset="17154.2034">15402 5193 1533 0,'0'0'209'0,"-32"1"-170"0,32-1-13 0,0 0-5 15,-17-2-4-15,17 2-3 0,0 0-6 0,0 0-3 16,0 0-1-16,19-22-17 0,-19 22 31 0,36-28-32 16,-10 14 29-16,5-2-12 0,1 1-4 0,6 2 3 15,-1 1-3-15,0 1 3 0,2 3-2 0,-4 3 0 16,-1 0-3-16,-2 4-2 0,-3 1 0 0,-2 2 0 15,-1 1 1-15,-4 0 1 0,-2 1 1 0,-20-4 0 16,28 6-1-16,-28-6-2 0,0 0 2 0,20 8-2 16,-20-8 2-16,0 0 1 0,0 0 1 0,0 0 2 15,0 0-1-15,0 0 1 0,-14 17 1 0,14-17-1 16,-23 20 4-16,23-20-1 0,-32 32-10 16,11-11 28-16,1 6-24 0,0 0 27 0,1 2-12 15,3 2-5-15,2-4 5 0,5 0-9 0,1-3 3 16,6-4-7-16,3-3 1 0,-1-17-3 0,15 24 2 15,-15-24 0-15,30 14 2 0,-9-14 0 0,6-2 3 16,2-5 1-16,4-7 1 0,0-1 1 0,-2-5-5 16,-2 0 2-16,-4-1-7 0,-3-2 5 0,-5 0-4 15,-4 1 2-15,-5 1-4 0,-4 1-2 0,-3 2-10 16,-4 1-20-16,-6 0 19 0,9 17-36 0,-30-22 30 0,10 20-18 16,-4 0-2-16,0 5 5 0,-6-4-35 0,13 13-46 15,-14-20-116-15,13 11-300 0,18-3 18 0,-19-6 286 16</inkml:trace>
  <inkml:trace contextRef="#ctx0" brushRef="#br0" timeOffset="17740.8523">17356 4661 1417 0,'-18'-23'54'16,"8"5"-30"-16,-3-5 13 0,3 5 9 0,-4-5-11 16,14 23 27-16,-28-34-44 0,28 34 26 0,-33-26-19 15,16 17-8-15,-1 2 0 0,-2 3-4 16,-2 4 1-16,0 4 3 0,-2 3-2 0,1 5 3 16,-1 4 12-16,2 7-26 0,-1 3 23 0,2 7-26 15,-1 4 7-15,3 6 5 0,-2 1-9 0,3 8 7 16,-1 3-12-16,2 4 10 0,-1 4-14 15,1-1 11-15,2 1 3 0,3-2-20 0,3 0 17 16,1-3-18-16,6-6-3 0,1-4 3 0,4-4-16 16,2-9-5-16,7-1-15 0,-2-11-9 0,7 1-27 15,-17-24-24-15,28 25-44 0,-28-25-45 0,21 5-87 16,-21-5-183-16,6-17 57 0,-6 17 334 0</inkml:trace>
  <inkml:trace contextRef="#ctx0" brushRef="#br0" timeOffset="17912.7802">16662 5143 1415 0,'0'0'256'0,"-24"8"-190"0,24-8-27 16,0 0-19-16,0 0-26 0,0 0 27 15,0 0-35-15,20 19 35 0,-2-13-17 0,7-2 1 16,6-8-1-16,11-7-16 0,8-5 31 0,4-5-35 16,7-6 29-16,4-1-27 0,-2-8-27 15,5 3-16-15,-8-9-42 0,6 12-25 0,-18-17-54 16,16 19-56-16,-21-6-197 0,-2-10-8 0,7 17 222 15</inkml:trace>
  <inkml:trace contextRef="#ctx0" brushRef="#br0" timeOffset="18100.2651">17556 4396 1605 0,'-29'10'78'0,"13"7"-37"0,-1 1-13 16,1 8 6-16,0 1 16 0,1 8-31 15,0 4 18-15,1 6-29 0,0 3-1 0,0 4 6 16,1 2-14-16,1 1 8 0,1-1-13 0,1 1 10 15,3-1-11-15,1-2 5 0,1 1-2 0,2-2-27 16,3-1 10-16,0-8-30 0,9 1-6 0,-3-13-18 16,16 5-47-16,-22-35-42 0,46 42-112 15,-17-28-221-15,-3-12 34 0,12 6 310 0</inkml:trace>
  <inkml:trace contextRef="#ctx0" brushRef="#br0" timeOffset="18841.0298">17818 4948 1459 0,'-30'0'214'16,"2"10"-182"-16,-1 1-9 15,3 6 13-15,0 0 2 0,5 5 1 0,-2 1-14 0,3 4-1 0,2-1-8 0,3 3-17 0,3-1 19 16,6 2-25-16,3-1 22 0,3-1-4 0,4-4-6 16,5-2 4-16,4-1-8 0,-13-21 1 15,37 29-3-15,-13-19 1 0,4-5-1 0,1-3 1 16,5-7 0-16,0-4-1 0,0-4 1 15,1-6-2-15,-3-3 4 0,-2-5-8 0,-2-1 2 16,-4-4-8-16,-3-1-7 0,-6 0 21 0,-1 0-26 16,-7 1 21-16,-3 1-14 0,-6-1-1 0,-2 4 11 15,-5 2-1-15,-1 3 9 0,-3 3-3 0,-2 4 6 16,15 16-3-16,-32-23 5 0,32 23-1 0,-32-9 4 16,32 9-1-16,-24 3-2 0,24-3 1 15,0 0-6-15,-19 18 1 0,19-18-1 0,2 18 1 16,-2-18-2-16,17 20 2 0,-17-20-2 0,35 15 2 15,-11-10 0-15,3-3 2 0,3-1 0 16,-2 1 0-16,4-4 2 0,-2 2 1 0,-1-1 3 16,4 1-1-16,-5-1 0 0,0 0-3 0,-5-1-3 15,-2 2-2-15,-21 0 0 0,29-1-1 0,-29 1 0 16,0 0 0-16,0 0 1 0,0 0 1 16,0 0 1-16,0 0 3 0,0 0-2 0,0 0 0 15,0 0-2-15,-6 23 0 0,6-23-3 0,-27 37 4 16,10-14-5-16,-1 2 5 0,1 3-4 0,0-2-11 15,2 2 22-15,1 1-21 0,3-1 22 0,1 0-7 16,5-5-5-16,5-4 4 0,0-19-4 0,8 28 2 16,-8-28-1-16,20 16-2 0,-20-16 2 15,34 1 0-15,-11-6 1 0,3-5 0 16,1-4 2-16,3-5-3 0,1-6 6 0,3-4-6 16,-2-1-4-16,0-1 22 0,-2-1-22 0,-5 4 20 15,-3 1-11-15,-2 1-6 0,-4 4 4 0,0 2-3 16,-16 20 2-16,16-26-2 0,-16 26 6 0,0 0-2 15,0 0-2-15,0 0-2 0,0 0 0 0,0 0 0 16,0 0 0-16,-7 23 0 0,3-1 0 16,-1 7 0-16,-2 1 0 0,2-1 0 0,1 3 0 15,2-3 0-15,2 0 0 0,2-1-3 0,3-4 2 16,2-3 1-16,3-5-1 0,-10-16 4 0,26 23-2 16,-26-23 0-16,32 8-1 0,-12-11 0 15,3-5 0-15,3-6 0 0,-3-5 0 0,2-6 0 16,1-4 0-16,0-5 0 0,-1-1 0 0,-3 0 0 15,-6 0 0-15,-3 2 0 0,-3 2 0 16,-4 2 0-16,0 2 0 0,-6-1-46 0,2 8-28 16,-9-8-52-16,7 28-125 0,-4-27-350 0,4 27 27 15,-5-25 200-15</inkml:trace>
  <inkml:trace contextRef="#ctx0" brushRef="#br0" timeOffset="19403.5888">19534 4961 1292 0,'0'0'112'0,"0"0"-86"0,-29 3 6 15,10-3 12-15,19 0 10 0,-36 10-5 0,19 1-1 16,-4-4-4-16,2 8 1 0,-3-3-1 0,4 5-1 16,-3 1-6-16,4 4-3 0,0 1-12 0,2 2-15 15,1 2 22-15,6-1-31 0,2-1 23 16,4 0-13-16,4-3-9 0,3-2 6 0,4 0-5 16,2-2 4-16,-11-18-4 0,31 26 2 15,-14-16-3-15,5-4 4 0,1-4 2 0,3-2 2 16,2-3 2-16,2-4-3 0,-4-6 2 0,0-1-3 15,-3-7 0-15,-4 1-4 0,0-4-1 0,-4-2 0 16,-1 1-5-16,-6-4 10 0,-2 2-9 16,-3 1 8-16,-6 1-4 0,0 2 0 0,-5 4 0 15,-2 0-5-15,10 19-9 0,-30-27-7 0,30 27-3 16,-31-16-4-16,31 16-5 0,-31 2-4 0,31-2-10 16,-23 13-11-16,21 4-27 0,2-17-29 0,5 34-64 15,-5-34-80-15,12 17-233 0,16-5 8 0,-6-17 313 16</inkml:trace>
  <inkml:trace contextRef="#ctx0" brushRef="#br0" timeOffset="19653.6049">20342 4490 1660 0,'-26'-29'10'15,"3"5"12"-15,-2 0 14 0,3 7-1 0,-4 4-1 16,4 7-8-16,-2 3-4 0,0 8-5 15,1 4-2-15,2 4 0 0,-1 6-2 0,3 8 1 16,-2 8 9-16,3 7-25 0,-1 7 22 0,2 6-18 16,4 6 1-16,0 4 10 0,0 4-14 0,4 2 8 15,1-1-13-15,4-4 11 0,1-2 2 16,3-6-18-16,4-5 10 0,-1-4-27 0,6-6-7 16,-3-8-3-16,4-1-13 0,-5-10-11 15,8 0-24-15,-13-24-41 0,22 26-97 0,-22-26-309 16,0 0 20-16,0 0 233 0</inkml:trace>
  <inkml:trace contextRef="#ctx0" brushRef="#br0" timeOffset="19809.8676">19824 4996 1811 0,'0'0'83'0,"0"0"-59"16,0 0-20-16,0 0-5 0,0 0 0 0,0 0 1 15,25-9-2-15,-4 7 1 0,6-3-13 16,7 3-21-16,0-8-38 0,13 16-111 0,-21-11-360 15,15 4-29-15,-6 0 80 0</inkml:trace>
  <inkml:trace contextRef="#ctx0" brushRef="#br0" timeOffset="20231.7983">21095 4927 1448 0,'0'0'108'0,"-13"-19"-58"0,13 19-6 15,-20-16 2-15,20 16-1 0,-22-10-13 16,22 10-9-16,-32-2-3 0,15 4 2 0,-2 2-1 16,1 4 3-16,-2 2-5 0,2 3 2 0,-3 3-5 15,2 3 1-15,-2 3-2 0,0 4 1 0,3 3-6 16,0 1 5-16,3 1-9 0,3 1-8 15,1-5 18-15,6 0-22 0,5-3 18 0,5-3-11 16,6-2-5-16,-11-19 2 0,32 29-5 0,-8-19-6 16,7-4-10-16,4-8-14 0,10-1-15 0,-1-13-29 15,13 9-48-15,-17-26-111 0,19 14-347 0,-12-5 35 16,-5-4 241-16</inkml:trace>
  <inkml:trace contextRef="#ctx0" brushRef="#br0" timeOffset="20606.8139">21382 4948 1386 0,'-31'-13'390'0,"31"13"-336"0,-27 5-21 0,27-5-1 16,-18 9-1-16,18-9-9 0,-14 17-5 0,14-17-2 15,-15 27-7-15,10-10 3 0,-1 3-6 0,1 2 5 16,0 1-3-16,2 2 7 0,0 0-6 16,2 3-8-16,0-2 4 0,1-2-4 0,1-1 0 15,3-5 0-15,-4-18 0 0,14 31 0 0,-14-31 0 16,21 22 0-16,-21-22 0 0,24 11 0 0,-24-11 0 15,30-6 0-15,-12-4 0 0,4-4 0 16,1-6 0-16,0-5 0 0,2-3 0 0,-1-1 0 16,-1-2 0-16,-1 0 0 0,-2 1 0 0,0 1 0 15,-3 4 0-15,-4 1 0 0,-2 4 0 16,-1 2 0-16,-10 18 0 0,8-17 0 0,-8 17 0 16,0 0 0-16,0 0 0 0,0 0 0 0,0 0 0 15,-6 24 0-15,0-4 0 0,-1 5 0 0,-4 4 0 16,1 0 0-16,0 1 0 0,2-1 0 0,3-1 0 15,0-1 0-15,5-2 0 0,4-3 0 0,4-4-7 16,-8-18-21-16,25 29-12 0,-25-29-11 16,40 15-15-16,-17-23-27 0,12 11-44 15,-12-26-66-15,22 18-144 0,-14-14-158 0,-1-8 28 16,9 10 385-16</inkml:trace>
  <inkml:trace contextRef="#ctx0" brushRef="#br0" timeOffset="21216.2428">22013 4943 1560 0,'-24'-8'147'15,"24"8"-87"-15,-18 0-18 0,18 0-8 16,-17 11-7-16,17-11-1 0,-15 22-8 0,6-4 4 16,1 2-4-16,2 1 1 0,-1 4-9 0,5 1 1 15,0 1 0-15,-1-1-11 0,2 0 24 0,1-1-22 16,0-1 14-16,1-1-16 0,0-3 0 0,-1-20 0 16,4 27 0-16,-4-27 0 0,0 0 0 15,7 21 0-15,-7-21 0 0,0 0 0 0,0 0 0 16,0 0 0-16,17-13 0 0,-17 13 0 15,14-32 0-15,-7 9 0 0,2-3 0 0,-2-3 0 16,-2 0 0-16,0 0 0 0,-4 2 0 0,0 2 0 16,-1-1 0-16,1 2 0 0,0 2 0 0,-1 2 0 15,3 3 0-15,-3 17 0 0,6-27 0 0,-6 27 0 16,0 0 0-16,13-17 0 0,-13 17 0 0,0 0 0 16,28-1 0-16,-28 1 0 0,28 4 0 15,-11-1 0-15,0 1 0 0,4-2 0 0,1 2 0 16,1-3 0-16,3 2 0 0,-2-2-12 0,-1 0-10 15,-1-1 2-15,1 0 6 0,-1-1 3 16,-1 0 0-16,-2 1 2 0,-19 0 0 0,28 0 2 16,-28 0 5-16,17 3 3 0,-17-3 0 0,0 0 2 15,0 0 0-15,8 22 3 0,-8-22 2 0,-3 22 5 16,3-22 1-16,-11 32 3 0,1-12-1 16,3 0 3-16,-3 3-7 0,0 3-8 0,-1-2-4 15,2 2 0-15,0-1 0 0,2 0 0 0,2-3 0 16,0-3 0-16,5-19 0 0,-3 29 0 0,3-29 0 15,1 20 0-15,-1-20 0 0,0 0 0 0,0 0 0 16,0 0 0-16,18-3 0 0,-18 3 0 0,19-28 0 16,-5 5 0-16,0-6 0 0,1-3 0 15,1-3 0-15,-3 0 0 0,-1-2 0 16,-1 2 0-16,-3 1 0 0,-2 0 0 0,0 3 0 16,-1 0 0-16,-2 0 0 0,0 5 0 0,0 4 0 15,1 4 0-15,-4 18 0 0,7-18 0 0,-7 18 0 16,0 0 0-16,0 0 0 0,23-9 0 0,-23 9 0 15,28 7 0-15,-11 1 0 0,3-2 0 0,2 3-14 16,-3-4-65-16,12 11-53 0,-31-16-111 16,42 5-358-16,-16-3 21 0,-1-3 183 0</inkml:trace>
  <inkml:trace contextRef="#ctx0" brushRef="#br0" timeOffset="21919.4316">22809 4963 1591 0,'-15'21'287'16,"15"-21"-249"-16,-25 9-16 0,25-9 1 0,0 0-4 15,0 0-6-15,0 0-7 0,0 0 1 0,17 13 3 16,-17-13 2-16,34 0 0 0,-13-3-5 0,1 0-7 16,0-2 0-16,0 0 0 0,0-1 0 0,-2 0 0 15,0-1 0-15,-2-2 0 0,-1 2 0 16,-17 7 0-16,26-18 0 0,-26 18 0 0,19-20 0 15,-19 20 0-15,17-24 0 0,-17 24 0 16,15-29 0-16,-15 29 0 0,6-29 0 0,-6 29 0 16,-6-25 0-16,6 25 0 0,-19-17 0 0,19 17 0 15,-29-5 0-15,11 10 0 0,-5 3 0 0,-4 8 0 16,-1 4 0-16,-1 5 0 0,-3 2 0 0,3 1 0 16,-3 3 0-16,3 0 0 0,6-1 0 15,2 2 0-15,8-3 0 0,3-2 0 0,4-1 0 16,4-3 0-16,6-3 0 0,4-1 0 0,-8-19 0 15,32 24 0-15,-8-18 0 0,3-5 0 0,6-3 0 16,-1-7-11-16,9 1-25 0,-3-10-18 0,6 2-17 16,-4-8-6-16,7 5-19 0,-6-7 34 0,9 7-39 15,-13-15-7-15,10 12-23 0,-21-11 9 16,5 8 90-16,-10 7 75 0,-15-8 78 16,-6 26 20-16,4-26-13 0,-4 26-21 0,0 0-24 15,0 0-20-15,-25-16-15 0,25 16-8 0,-27 10-8 16,27-10-4-16,-33 29-8 0,15-9-3 0,0 6-2 15,0 3 0-15,-2-2-15 0,4 4 0 0,1-1 0 16,0 0 0-16,4 0 0 0,0-2 0 0,4-4 0 16,4-2 0-16,1-4 0 0,2-18 0 15,4 27 0-15,-4-27 0 0,0 0 0 0,17 16 0 16,-17-16 0-16,21-10 0 0,-21 10 0 0,33-28 0 16,-13 9 0-16,-2-4 0 0,-1-4 0 0,0 1 0 15,-2-2 0-15,-1 2 0 0,0 1 0 16,-3 2 0-16,-2 1 0 0,0 4 0 0,-9 18 0 15,13-25 0-15,-13 25 0 0,0 0 0 0,0 0 0 16,0 0 0-16,0 0 0 0,0 0 0 16,4 23 0-16,-4-6 0 0,-1 2 0 0,1 2 0 15,1-5 0-15,1 3 0 0,-2-19 0 0,10 29 0 16,-10-29 0-16,18 24 0 0,-18-24 0 0,27 14 0 16,-9-11 0-16,2-6 0 0,5 0-30 0,0-8-13 15,6 1-41-15,-4-10-21 0,18 14-114 0,-21-17-384 16,18-2 47-16,-3-2 150 0</inkml:trace>
  <inkml:trace contextRef="#ctx0" brushRef="#br0" timeOffset="22108.4996">23953 4431 1468 0,'-14'22'292'15,"-9"-9"-241"-15,4 7-13 0,-6 3 15 0,5 9-24 16,-5 1 19-16,3 8-28 0,1 1-3 15,1 4 4-15,2 3-15 0,3 1-2 0,2 1-4 16,-1-1 0-16,4 1 0 0,0-5 0 0,1-1-11 16,2-2-14-16,2-2 16 0,-1-6-30 0,6-2 3 15,-5-9-22-15,11 2-37 0,-6-26-122 0,9 26-217 16,-9-26-125-16,0 0 13 0,0 0 529 0</inkml:trace>
  <inkml:trace contextRef="#ctx0" brushRef="#br0" timeOffset="22255.2392">23514 4773 1942 0,'23'-8'105'0,"-23"8"-105"16,0 0 0-16,24-21 0 0,-3 14 0 0,4 0 0 15,7 1 0-15,7-1 0 0,4-1 0 0,9 2 0 16,3-1 0-16,6 5-65 0,-5-11-76 16,26 24-218-16,-19-17-261 0,6 3 8 15,-2 4 363-15</inkml:trace>
  <inkml:trace contextRef="#ctx0" brushRef="#br0" timeOffset="23039.1037">1444 6482 1442 0,'0'0'79'0,"-1"-18"-32"0,1 18-16 0,0 0-8 16,0 0-3-16,0 0-11 0,0 0-4 0,-11 25-7 15,6-3 5-15,-2 6-6 0,-1 6 6 0,-3 5-7 16,1 4 8-16,-1 3-9 0,0 2 8 0,3 0-19 16,-1-6 4-16,5 2-24 0,-2-11-11 0,11 6-40 15,-7-18-45-15,19 11-81 16,-17-32-146-16,14 17-130 0,12-2 226 0,-26-15 263 15</inkml:trace>
  <inkml:trace contextRef="#ctx0" brushRef="#br0" timeOffset="23213.1911">1543 6262 1266 0,'0'0'123'0,"-47"-35"-49"0,21 24-19 15,-2-1-8-15,6 7-12 0,0 2-10 0,5 3-8 16,17 0-9-16,-24 2-4 0,24-2-18 0,0 0-27 15,0 0-29-15,0 0-38 0,19 15-27 0,-19-15-50 16,42 8-110-16,-7 2-181 0,-12-16 147 0,18 20 329 16</inkml:trace>
  <inkml:trace contextRef="#ctx0" brushRef="#br0" timeOffset="23541.264">1916 6475 1042 0,'-17'12'74'15,"10"9"-1"-15,7-21 13 0,-17 33 6 16,17-33 1-16,-17 37-13 0,17-37-22 0,-18 37-8 16,8-17-14-16,4 3 0 0,0-3-10 15,2 4 5-15,-2 1-11 0,4-1 1 0,-2-1-6 16,2-2 1-16,2-4-5 0,0-17 1 0,3 28-6 16,-3-28-1-16,0 0-6 0,18 17 2 0,-18-17-1 15,24-5 1-15,-24 5 7 0,35-19 0 0,-14 0 7 16,2-4-4-16,0-10 3 0,0-1-5 0,-2-1 4 15,-2 1-5-15,-1 3 6 0,-3 3-7 0,-2 3 3 16,-3 2 0-16,-3 4 1 16,-7 19-5-16,12-25 0 0,-12 25-4 0,0 0-3 15,0 0 2-15,0 0-1 0,0 0-1 0,0 0 1 16,11 22 2-16,-6 1-4 0,1 8 5 0,0 5-9 16,2 6 1-16,0 1-12 0,2 1-3 0,2 0-17 15,-1-7-8-15,10 1-35 0,-3-13-31 0,21 12-112 16,-17-12-386-16,19-14 34 0,8-1 266 15</inkml:trace>
  <inkml:trace contextRef="#ctx0" brushRef="#br0" timeOffset="24135.0483">3479 6539 1249 0,'0'0'123'0,"0"0"-28"0,0 0-12 0,-24-25-13 15,24 25-15-15,-22-9-20 0,22 9-10 0,-29-5-3 16,29 5-1-16,-31 3-4 0,31-3-2 0,-33 14-3 15,33-14 0-15,-32 28-2 0,13-9 6 0,2 3-3 16,0 5 5-16,-1 1-2 0,3 4 5 16,1 2-7-16,2-1 5 0,3-4-9 15,3-5 0-15,4-5-6 0,2-19 0 0,8 22-5 16,-8-22 1-16,25 11 0 0,-25-11 2 0,32 1 0 16,-12-6-1-16,3-5 4 0,2-6-2 0,3-6 4 15,0-5-5-15,0-4 3 0,-1-3-5 0,-1 0 4 16,-3 2-5-16,-3 3 4 0,-3 3-1 0,-6 4 4 15,0 5-2-15,-11 17 1 0,9-21-2 0,-9 21 1 16,0 0-2-16,0 0-2 0,0 0 0 16,0 0 0-16,0 0 0 0,0 0 0 0,-1 32 0 15,-1-9-2-15,0 8-1 0,0 4-7 0,0-1 1 16,2 2-12-16,3-4-3 0,7 1-18 16,-1-10-18-16,14 5-44 0,-23-28-83 0,59 12-398 15,-24-6-26-15,1-11 223 0</inkml:trace>
  <inkml:trace contextRef="#ctx0" brushRef="#br0" timeOffset="24541.3856">4623 6442 1178 0,'-17'-1'124'0,"17"1"-86"0,-26-4 10 0,5 3 14 16,21 1 2-16,-39 16-12 0,17 0-8 0,-7-1-8 15,1 8 7-15,-4 0-4 0,4 6 9 0,-2-1-8 16,3 7 4-16,1-1-12 0,2 5 2 0,5-2-15 16,3 1-1-16,5-6-12 0,5-4 0 15,7-3-9-15,7-5 4 0,4-2-5 16,7-6 1-16,8-3-2 0,3-6-3 0,11-5-8 16,4-8-9-16,9-4-17 0,0-9-22 0,11 3-26 15,-11-13-42-15,15 17-92 0,-26-25-116 0,5 11-199 16,6 9 59-16,-19-15 480 0</inkml:trace>
  <inkml:trace contextRef="#ctx0" brushRef="#br0" timeOffset="24728.8674">4964 6580 1583 0,'0'0'65'0,"-24"13"-24"0,24-13-8 16,-14 19-3-16,14-19-5 0,-9 25 2 0,9-25-7 15,-7 33-2-15,7-13-8 0,3 3 1 0,-1 1-5 16,2 2 3-16,0-1-7 0,-1 1 2 0,1-1-6 15,2-1 3-15,0 0-11 0,0-3-5 0,5 1-30 16,-11-22-5-16,22 34-36 0,-22-34-52 16,33 18-130-16,-33-18-319 0,30-15 56 0,-2 8 379 15</inkml:trace>
  <inkml:trace contextRef="#ctx0" brushRef="#br0" timeOffset="25103.8853">5234 6331 1469 0,'-22'12'305'0,"22"-12"-291"16,0 0-15-16,-11 18-1 0,11-18 2 0,0 0 3 15,9 21 3-15,-9-21 3 0,0 0 2 0,26 25-10 16,-26-25 33-16,28 18-26 0,-28-18 30 0,28 22-15 16,-28-22-5-16,22 24 3 0,-22-24-6 0,20 34 2 15,-15-12-4-15,-1 2 3 0,-2 3-8 16,-4 4 4-16,0 1-7 0,-2 3-1 0,-2 0-4 15,-1-1 0-15,0-2 0 0,-3-3 0 0,1-3 0 16,2-3 0-16,0-4 0 0,7-19 0 0,-10 23 0 16,10-23 0-16,0 0 0 0,0 0 0 15,0 0 0-15,0 0 0 0,0 0 0 0,15-25 0 16,-8 7 0-16,5-7 0 0,4-5 0 0,0-4 0 16,-2 0 0-16,2 0 0 0,-1 3 0 15,-3 1 0-15,1 3 0 0,1 1 0 0,-5 3 0 16,4 3 0-16,-13 20 0 0,18-29 0 0,-18 29 0 15,0 0 0-15,19-18 0 0,-19 18 0 0,0 0 0 16,25-1 0-16,-25 1-23 0,29 6-21 0,-9 1-16 16,-1-3-23-16,10 8-38 0,-29-12-63 0,57 14-131 15,-21-10-252-15,-3-6 24 0,12 9 437 16</inkml:trace>
  <inkml:trace contextRef="#ctx0" brushRef="#br0" timeOffset="25353.9141">6170 6418 1328 0,'0'0'180'0,"-32"5"-129"0,32-5-1 15,-30-1 2-15,30 1-6 0,-30-3-9 0,30 3-2 16,-33 2-5-16,33-2-1 0,-28 4-4 0,28-4 2 16,-27 11-3-16,27-11 5 0,-26 22-6 0,12-5 3 15,0 2-5-15,0 3 2 0,0 2-12 0,3-1-11 16,1 1 0-16,4-1 0 0,1 0 0 15,4 0 0-15,2-2 0 0,4-2 0 0,3-2 0 16,-8-17 0-16,30 28 0 0,-13-18 0 16,5-3 0-16,1-3-14 0,6-2-26 0,0-8-20 15,9 4-33-15,-10-23-86 0,23 23-206 0,-12-19-230 16,1-4 38-16,7 12 494 0</inkml:trace>
  <inkml:trace contextRef="#ctx0" brushRef="#br0" timeOffset="25728.9669">6479 6387 1475 0,'-11'17'94'15,"11"-17"-15"-15,-13 20-30 0,13-20 6 0,-16 30-18 16,8-13 5-16,2 6 1 0,-2 0-10 0,3 4 1 16,0-2-10-16,1 2 2 0,-1 0-8 0,1-2 3 15,0-1-8-15,3 1-9 0,1-3-4 16,0-4 0-16,4-1 0 0,-4-17 0 0,12 21 0 15,-12-21 0-15,21 6 0 0,-21-6 0 0,34-9 0 16,-11-1 0-16,4-7 0 0,1-5 0 0,1-4 0 16,0 0 0-16,1-1 0 0,0 1 0 0,-2-1 0 15,0 0 0-15,-2 3 0 0,-1 1 0 0,-4 3 0 16,-3 4 0-16,-18 16 0 0,19-18 0 16,-19 18 0-16,0 0 0 0,0 0 0 15,0 0 0-15,0 0 0 0,-5 23 0 0,-1-5 0 16,-2 4 0-16,-1 3 0 0,0-2 0 0,2 1 0 15,2-2 0-15,3 0-7 0,1-3-23 0,4 2-12 16,-3-21-9-16,16 31-22 0,-16-31-19 0,31 23-49 16,-31-23-93-16,40-17-272 0,-14 14-51 0,-4-16 244 15</inkml:trace>
  <inkml:trace contextRef="#ctx0" brushRef="#br0" timeOffset="25916.462">7241 6462 1662 0,'-22'5'91'15,"22"-5"-46"-15,-20 15 0 0,20-15 0 0,-24 22 0 16,24-22-2-16,-24 30-17 0,14-12-3 0,1 2-10 16,2 1-4-16,1 2-9 0,0 2 0 15,2-2 0-15,2 1 0 0,-1 0 0 0,3 1 0 16,0 1 0-16,0-4 0 0,2-3 0 0,-2-19-1 16,4 30-24-16,-4-30-19 0,13 23-14 0,-13-23-15 15,18 15-42-15,-18-15-69 0,30-10-206 0,-13-5-204 16,-1-9 52-16,10 10 522 0</inkml:trace>
  <inkml:trace contextRef="#ctx0" brushRef="#br0" timeOffset="26057.0974">7205 6204 1716 0,'0'0'97'16,"0"0"-77"-16,-20 6-9 0,20-6-4 0,0 0-3 15,0 0-12-15,0 0-17 0,0 0-19 0,0 0-22 16,0 0-37-16,20-22-74 0,17 10-301 15,-9 3-87-15,-2-11 177 0</inkml:trace>
  <inkml:trace contextRef="#ctx0" brushRef="#br0" timeOffset="26260.2428">7692 5956 1532 0,'-25'24'76'0,"22"1"-13"0,-9-6 11 16,8 12 2-16,-7 1-20 0,4 6-6 0,-3 2-18 15,1 4-2-15,2 2-13 0,1 2 1 0,2 4-2 16,2 1-19-16,0-1 13 0,0-1-17 0,0-4 3 16,-2-2 2-16,1-3-8 0,0-2 2 0,0-3-11 15,0-7-2-15,4-1-37 0,-3-11-11 0,8 3-39 16,-6-21-73-16,0 0-248 0,0 0-168 16,0 0 64-16,22-3 533 0</inkml:trace>
  <inkml:trace contextRef="#ctx0" brushRef="#br0" timeOffset="26416.5047">7429 6355 1832 0,'0'0'162'0,"0"0"-143"0,-7 17-8 16,7-17 0-16,0 0-1 0,0 0-8 0,20 20-2 16,-20-20 0-16,32 6 0 0,-9-5 0 0,0-5-17 15,5 2-35-15,-2-8-38 0,18 17-181 0,-3-19-399 16,-1-1 48-16,0-2 298 0</inkml:trace>
  <inkml:trace contextRef="#ctx0" brushRef="#br0" timeOffset="26819.4941">8033 6805 1984 0,'0'0'6'15,"-10"-17"-40"-15,10 17-18 0,-4-19-20 0,4 19-30 16,-10-22-98-16,10 22-407 0,-19 1 12 0,19-1 268 16</inkml:trace>
  <inkml:trace contextRef="#ctx0" brushRef="#br1" timeOffset="31281.6498">8471 6233 1456 0,'-3'-28'27'0,"3"11"-20"0,0 17-9 15,4-32 6-15,-4 32 7 0,7-28 16 16,-7 28 6-16,3-22 8 0,-3 22-6 0,0 0-7 15,3-18-6-15,-3 18-2 0,0 0-1 16,0 0-1-16,0 0-4 0,0 0-4 0,0 0-4 0,0 0 0 16,-3 28 5-16,1-6 1 0,1 8 9 15,-4 5-10-15,0 4 6 0,-2 3-15 0,-1 3 5 16,2 2 7-16,0 1-24 0,1-2 21 0,0 1-22 16,0-4 0-16,1-5 0 0,5 1-24 15,-2-9-9-15,9 4-21 0,-4-13-22 0,13 8-41 16,-17-29-34-16,34 28-96 0,-34-28-193 0,29 1-8 15,3 1 304-15</inkml:trace>
  <inkml:trace contextRef="#ctx0" brushRef="#br1" timeOffset="31508.3829">8935 6021 1149 0,'0'0'128'0,"0"0"-69"16,-4 36 2-16,-9-18 5 0,7 13 5 0,-12-3-20 15,8 8-5-15,-7-2-20 0,4 6-1 0,-1-1-16 16,3 2 5-16,1-1 6 0,2 2-28 16,0-2 25-16,3 0-27 0,1-3 7 0,1 0 7 15,3-4-13-15,1-2 2 0,4-2-15 0,1-10-16 16,10 8-39-16,-16-27-27 0,29 30-74 0,-29-30-87 16,25 1-156-16,-4 6-43 0,-21-7 325 15</inkml:trace>
  <inkml:trace contextRef="#ctx0" brushRef="#br1" timeOffset="31664.6132">8784 6505 1519 0,'-29'-12'103'0,"29"12"-32"0,-31-10-7 0,31 10-6 15,0 0-13-15,0 0-17 0,0 0-19 0,0 0-8 16,0 0-3-16,0 0 0 0,29-10 2 0,1 1-13 16,10 1-20-16,2-13-26 0,20 13-101 0,-14-27-150 15,15 13-279-15,3 5 15 0,-8-11 419 0</inkml:trace>
  <inkml:trace contextRef="#ctx0" brushRef="#br1" timeOffset="32041.2735">9740 6416 1217 0,'-3'-24'252'0,"3"24"-176"15,0 0-24-15,0 0-7 0,0 0 0 16,0 0-2-16,-2-17-8 0,2 17-6 0,0 0-9 16,0 0-11-16,0 0-5 0,0 0-3 0,-9 24 16 15,7-7-28-15,-3 4 28 0,0 7-27 16,-2 0 10-16,1 2 5 0,-2 1-8 0,1-4 6 16,1 4-6-16,1-4 5 0,0 0-12 0,2 0-4 15,1-1-19-15,0-8-17 0,8 5-38 0,-6-23-43 16,10 27-95-16,-10-27-152 0,0 0-134 0,0 0 110 15,13-18 402-15</inkml:trace>
  <inkml:trace contextRef="#ctx0" brushRef="#br1" timeOffset="32197.6072">9714 6187 1413 0,'-27'-6'189'0,"27"6"-144"0,-19-4-18 16,19 4-11-16,0 0-8 0,0 0-12 0,0 0-7 15,0 0-17-15,0 0-15 0,28 20-27 16,-28-20-55-16,50 16-107 0,-28-4-292 0,6-9 31 16,12 13 326-16</inkml:trace>
  <inkml:trace contextRef="#ctx0" brushRef="#br1" timeOffset="32541.4725">10190 6394 1218 0,'-20'-11'84'16,"20"11"-25"-16,-24-10-4 0,24 10 0 0,-22-2-5 16,22 2-9-16,-22 2-2 0,22-2-5 0,-21 6-4 15,21-6-2-15,0 0-3 0,-21 27-14 0,21-27 28 16,-13 25-35-16,13-25 27 0,-6 27-21 0,6-27-6 16,1 21-1-16,-1-21-5 0,14 17 3 15,-14-17-3-15,21 14 1 0,-21-14 2 0,28 10-1 16,-28-10-1-16,30 7 3 0,-30-7-2 0,33 6 2 15,-33-6 0-15,30 4-2 0,-30-4 0 16,22 3 0-16,-22-3-1 0,17 6 2 0,-17-6-1 16,0 0 0-16,13 20-1 0,-13-20 2 0,-2 20-2 15,2-20 4-15,-12 30-4 0,2-13 5 0,-3 3-5 16,-2 0 4-16,-2 0-4 0,1-1 3 16,2-1-7-16,14-18 0 0,-22 26-16 0,22-26-13 15,0 0-40-15,0 0-47 0,-3 19-94 0,3-19-145 16,-4-18-166-16,4 18 58 0,13-23 468 0</inkml:trace>
  <inkml:trace contextRef="#ctx0" brushRef="#br1" timeOffset="33033.3627">11194 6066 1479 0,'0'0'80'0,"0"0"-48"0,-11-18-3 15,11 18 4-15,0 0 4 0,0 0-7 16,0 0-11-1,0 0-8-15,0 0-8 0,-16 28-2 0,12-10 2 16,0 7 6-16,-1 4-1 0,3 5 7 0,-3 3-8 16,1-1 4-16,-1 1-13 0,3 3 8 0,-1 0 8 15,1 0-24-15,1-1 23 0,-3-2-24 0,0-2 5 16,0-3-2-16,1-1-17 0,-2-5-1 0,5 1-23 16,-6-8-14-16,11 6-46 0,-5-25-68 0,2 31-78 15,-2-31-130-15,0 0-82 0,-2 23 221 16</inkml:trace>
  <inkml:trace contextRef="#ctx0" brushRef="#br1" timeOffset="33189.6365">11030 6517 1365 0,'-24'-17'148'16,"24"17"-48"-16,-25-9-9 0,25 9-9 16,0 0-24-16,0 0-17 0,0 0-23 0,0 0-13 15,0 0-5-15,0 0-3 0,0 0 2 0,0 0-1 16,30-6 1-16,-6 1-7 0,6-1-11 0,3-8-21 15,8 6-27-15,-5-14-30 0,17 17-87 0,-19-24-85 16,17 9-274-16,-1 5 26 0,-11-15 361 0</inkml:trace>
  <inkml:trace contextRef="#ctx0" brushRef="#br1" timeOffset="33549.0279">11630 6011 1234 0,'-20'24'303'15,"-3"-13"-249"-15,7 9-9 0,-5 0-6 0,8 6 4 16,-6 0-10-16,4 1 2 0,-2 0-9 0,4 3 5 16,-2-1-9-16,5 4 2 0,-1-3-6 15,3 2 2-15,1-1-6 0,1 0-8 0,1 0 20 16,1-2-23-16,0 0 17 0,1 0-10 0,0-3-6 16,3-3 4-16,-1-3-4 0,1-20-1 0,4 28-5 15,-4-28 4-15,11 18-3 0,-11-18 2 0,0 0 0 16,18 8-2-16,-18-8 0 0,0 0 1 0,24-6 0 15,-24 6 3-15,21-18-1 16,-21 18-1-16,25-28 2 0,-25 28-3 0,24-31 3 16,-24 31-3-16,17-27 2 0,-17 27-5 0,9-17 3 15,-9 17 0-15,0 0 0 0,0 0 1 0,0 0-3 16,0 0 0-16,0 0-2 0,0 0 3 0,19 22-1 16,-19-22 2-16,10 34-6 0,-3-15 0 0,-1 4-13 15,0-2-4-15,2 0-12 0,0-1-7 0,5 2-17 16,-13-22-15-16,33 36-29 0,-33-36-50 15,48 20-89-15,-48-20-214 0,39-1-50 0,-7 6 206 16</inkml:trace>
  <inkml:trace contextRef="#ctx0" brushRef="#br1" timeOffset="33877.1672">11903 6517 1491 0,'-27'-1'89'0,"27"1"-74"0,0 0-9 0,0 0 6 15,0 0 4-15,-4 22 2 0,4-22 0 0,0 0 0 16,21 22-1-16,-21-22 4 0,33 11 0 0,-11-7 1 16,2-4-1-16,4 0 0 0,2-3-2 0,2-2-2 15,-1-2-4-15,-1-1-8 0,-4 0-1 0,-7-1-5 16,-19 9 3-16,29-15 2 0,-29 15 4 16,0 0 4-16,20-24 3 0,-20 24-1 0,-4-17-3 15,4 17-5-15,-14-19-1 0,14 19-4 16,-27-12-1-16,7 9-1 0,0 3 0 0,-6 3 1 15,0 3 3-15,0 4 6 0,-1 2 0 0,3 4 6 16,0 3-4-16,2 3 3 0,1 2-6 0,4 0 3 16,2-1-9-16,4-1 3 0,4 0-6 0,5-4 0 15,5-1-2-15,-3-17-6 0,26 27-6 16,-7-18-9-16,9 0-17 0,-1-13-29 0,18 13-90 16,-17-31-184-16,21 15-265 0,4-1 34 0,4-10 402 15</inkml:trace>
  <inkml:trace contextRef="#ctx0" brushRef="#br1" timeOffset="34361.5975">13336 6364 1085 0,'0'0'281'0,"0"0"-200"16,-29-11-17-16,29 11 0 0,-22 6-4 0,22-6-6 16,-28 14-9-16,28-14-5 0,-31 22-4 15,16-5-13-15,-3-1 24 0,4 3-32 16,-4-1 23-16,2 2-21 0,2-2-9 0,4 0 0 15,2 0-7-15,5-1 0 0,0 1-4 0,4-1 2 16,-1-17-4-16,10 32-2 0,-10-32-12 0,28 27-8 16,-6-12-17-16,1-8-9 0,10 4-22 0,-5-12-21 15,18 12-49-15,-17-22-66 0,22 18-139 0,-7-9-147 16,-11-14 63-16,14 18 434 0</inkml:trace>
  <inkml:trace contextRef="#ctx0" brushRef="#br1" timeOffset="35189.7999">13645 6422 1499 0,'0'0'98'0,"-30"17"-50"0,12-5-1 15,-4-1-1-15,4 7 1 0,-5-1-12 16,5 6 2-16,-3-4-12 0,4 4 3 0,1 0-11 16,4 0 1-16,2 0-5 0,3 0 4 0,1-2-5 15,5-1 1-15,1-2-8 0,6-1 1 0,-6-17-4 16,17 27-1-16,-17-27 0 0,28 14 0 0,-11-11-2 15,4-3 0-15,2-4 1 0,2-4-1 0,1-8 1 16,-1-3-3-16,1-3-1 0,-2-4-5 16,0 2 3-16,-2-1-4 0,-2-2 6 0,-3 1-3 15,-5-1 5-15,-5 3-4 0,-1 0 5 16,-2 1-1-16,-4 2 4 0,-4 3-5 0,4 18-13 16,-13-28 27-16,13 28-27 0,-18-16 28 0,18 16-11 15,0 0-3-15,-25-2 1 0,25 2 0 0,0 0-2 16,0 0-8-16,-18 22 26 0,18-22-27 0,-5 21 32 15,5-21-19-15,3 23 0 0,-3-23 1 16,14 21-3-16,-14-21 4 0,26 15-2 0,-26-15 2 16,29 9 1-16,-11-6 4 0,1-2 1 0,-1-1 0 15,-1-3 0-15,-17 3-2 0,30-2 1 0,-30 2-1 16,23-4-1-16,-23 4-2 0,0 0 0 0,0 0-2 16,0 0 2-16,0 0-3 0,0 0-1 15,0 0 0-15,0 0 0 0,0 0 0 0,0 0 0 16,0 0 0-16,0 0 0 0,0 0 0 15,0 0 0-15,0 0 0 0,6 25 0 0,-6-25 0 16,-7 26 0-16,7-26 0 0,-8 29 0 0,8-29 0 16,-6 26 0-16,6-26 0 0,-4 20 0 0,4-20 0 15,0 0 0-15,-1 18 0 0,1-18 0 0,0 0 0 16,0 0 0-16,0 0 0 0,18-3 0 0,-18 3 0 16,22-17 0-16,-22 17 0 0,34-35 0 15,-12 13 0-15,0-1 0 0,0 0 0 0,-2 2 0 16,-2 3 0-16,-2 1 0 0,-16 17 0 0,22-25 0 15,-22 25 0-15,16-17-12 0,-16 17 13 16,0 0 1-16,0 0 2 0,0 0-1 0,0 0-1 16,0 0-2-16,0 0 0 0,1 22 0 0,-1-22 0 15,-8 28 0-15,8-28 0 0,-9 29 0 0,9-29 0 16,-4 21 0-16,4-21 0 0,4 17 0 16,-4-17 0-16,0 0 0 0,0 0 0 0,17 15 0 15,-17-15 0-15,20-1 0 0,-20 1 0 0,26-11 0 16,-26 11 0-16,33-22 0 0,-16 10 0 0,-17 12 0 15,33-27 0-15,-33 27 0 0,28-24 0 0,-28 24 0 16,21-19 0-16,-21 19 0 0,0 0 0 16,14-18 0-16,-14 18 0 0,0 0 0 0,0 0 0 15,0 0 0-15,0 0 0 0,0 0 0 16,0 0 0-16,0 0 0 0,0 0 0 0,0 21 0 16,0-21 0-16,-1 26 0 0,-1-9 0 0,0 0 0 15,0 1 0-15,2 2 0 0,0 0 0 0,1 0 0 16,2-2 0-16,0 2 0 0,-3-20-32 0,17 32-35 15,-17-32-24-15,32 28-61 0,-32-28-101 0,41-5-330 16,-18 2 30-16,2-12 238 0</inkml:trace>
  <inkml:trace contextRef="#ctx0" brushRef="#br1" timeOffset="35658.603">14823 5956 1793 0,'-17'10'25'0,"17"-10"-15"16,-21 16 6-16,12 0 12 0,-5 3-3 0,2 6 7 16,0 3-11-16,0 2 2 0,2 3-8 0,3-1 4 15,-1 2-4-15,5 3 5 0,-3-2-15 0,2 2-5 16,-1-1 0-16,3 1 0 0,-1 0 0 0,1-2 0 16,1-2 0-16,-3-5 0 0,3-5 0 0,1-4 0 15,0-19 0-15,5 27 0 0,-5-27 0 0,0 0 0 16,0 0 0-16,0 0 0 15,0 0 0-15,0 0 0 0,0 0 0 0,0 0 0 16,0 0 0-16,18-15 0 0,-12-2 0 0,1-5 0 16,2-1 0-16,1 2 0 0,-1-1 0 0,2 3 0 15,0 0 0-15,0 2 0 0,-11 17 0 0,27-30 0 16,-10 18 0-16,0 1 0 0,0 4 0 0,1 2 0 16,-18 5 0-16,33-1 0 0,-33 1 0 15,33 8 0-15,-33-8 0 0,29 20 0 0,-29-20 0 16,29 26 0-16,-29-26 0 0,23 29 0 0,-23-29 0 15,17 31 0-15,-17-31 0 0,10 27 0 0,-10-27 0 16,3 22 0-16,-3-22 0 0,-9 20 0 0,9-20 0 16,-23 18 0-16,3-10 0 0,-3 2 0 15,-7-3 0-15,-3 2 0 0,-3-2 0 0,-1-1 0 16,-2 0 0-16,3-4 0 0,2 0 0 16,3-4-6-16,7 0-16 0,1-2-11 0,23 4-16 15,-29-9-22-15,29 9-37 0,-5-19-71 0,28 24-117 16,-6-17-259-16,6-1 25 0,12 9 333 0</inkml:trace>
  <inkml:trace contextRef="#ctx0" brushRef="#br1" timeOffset="35861.7144">15258 6359 1698 0,'0'0'160'0,"0"0"-112"16,-21-15-8-16,21 15-1 0,0 0-4 0,0 0-9 15,-19-2-25-15,19 2-1 0,0 0 0 16,-20 11 0-16,20-11 0 0,-17 23 0 0,6-6 0 15,1 5 0-15,1 3 0 0,0 2 0 0,1 3 0 16,1 0 0-16,1-1 0 0,2-1 0 16,4-5 0-16,3-4-3 0,4 0-30 0,-7-19-11 15,18 27-15-15,-18-27-48 0,36 16-141 0,-36-16-349 16,26-10 10-16,-4-2 219 0</inkml:trace>
  <inkml:trace contextRef="#ctx0" brushRef="#br1" timeOffset="36243.3442">15562 6175 1847 0,'-20'9'130'0,"20"-9"-101"0,0 0-6 0,-16 22-5 0,16-22-18 0,-7 21 0 16,7-21 0-16,-8 24 0 0,8-24 0 0,-2 28 0 16,2-28 0-16,-2 29 0 0,2-29 0 15,-4 32 0-15,0-16 0 0,2 1 0 16,-4 2 0-16,-2 0 0 0,1 3 0 0,-5 2 0 15,1 0 0-15,-1 0 0 0,0-3 0 0,2-4 0 16,10-17 0-16,-13 24 0 0,13-24 0 0,0 0 0 16,0 0 0-16,0 0 0 0,0 0 0 0,0 0 0 15,0 0 0-15,0 0 0 0,22-29 0 0,-7 10 0 16,7-6 0-16,0 1 0 0,0 0 0 0,0 2 0 16,-3 3 0-16,3 1 0 0,-1 2 0 15,0 1 0-15,-3 6 0 0,-18 9 0 16,24-10 0-16,-24 10 0 0,0 0 0 0,17 5 0 0,-17-5 0 15,0 0 0-15,11 27 0 0,-11-27 0 16,3 30 0-16,-3-12 0 0,1 0 0 0,0 0 0 16,4 3 0-16,-2-3 0 0,4 2 0 0,-3-3-18 15,7 4-43-15,-11-21-22 0,27 36-46 0,-27-36-73 16,39 27-115-16,-18-22-238 0,5-4 39 16,11 7 351-16</inkml:trace>
  <inkml:trace contextRef="#ctx0" brushRef="#br1" timeOffset="36622.1419">16152 6407 1433 0,'-19'-37'267'0,"19"37"-214"0,-21-26-13 16,21 26-1-16,-24-17 4 0,24 17-4 15,-28-7-1-15,28 7-8 0,-28 4-4 0,28-4-6 16,-29 17-5-16,12-2-11 0,0 5-4 0,0 2 0 16,0 1 0-16,1 3 0 0,1-2 0 0,2 3 0 15,2-5 0-15,6-1 0 0,1-2 0 0,4-19 0 16,2 27 0-16,-2-27 0 0,12 21 0 0,-12-21 0 15,23 12 0-15,-23-12 0 0,30-1 0 0,-10-6 0 16,0-3 0-16,4-3 0 0,0-5 0 16,0-1 0-16,-2-1 0 0,0-2 0 0,-1 1 0 15,-3 2 0-15,-1-1 0 0,-1 1 0 0,-16 19 0 16,24-29 0-16,-24 29 0 0,0 0 0 0,11-19 0 16,-11 19 0-16,0 0 0 0,0 0 0 0,0 0 0 15,0 0 0-15,-9 19 0 0,9-19 0 16,-10 32 0-16,2-10 0 0,2-1 0 15,1 0 0-15,3-2 0 0,1-2 0 0,1-17 0 16,3 27 0-16,-3-27 0 0,11 20 0 0,-11-20 0 16,17 12 0-16,-17-12 0 0,29-2 0 0,-5-4-38 15,-1-7-23-15,8-1-17 0,-3-10-26 0,12 11-15 16,-13-25-134-16,11 12-328 0,3-3 40 0,-6-9 270 16</inkml:trace>
  <inkml:trace contextRef="#ctx0" brushRef="#br1" timeOffset="36809.6268">16762 5909 1584 0,'-17'-8'248'0,"17"8"-192"0,-24 13-12 0,11 4 4 16,-8 5-10-16,0 7-9 0,-1 3-29 15,2 4 0-15,3 3 0 0,3 1 0 0,0 5 0 16,0 1 0-16,1 2 0 0,0 1 0 0,1-4 0 16,3-1 0-16,2-5 0 0,3-3 0 15,1-2 0-15,3-6 0 0,1 0-31 0,-1-8-12 16,5 1-15-16,-5-21-18 0,8 24-28 0,-8-24-153 15,0 0-65-15,0 0-232 0,8-17 32 0,-8 17 443 16</inkml:trace>
  <inkml:trace contextRef="#ctx0" brushRef="#br1" timeOffset="37125.864">16455 6152 1823 0,'-35'10'90'16,"35"-10"-66"-16,0 0-2 0,-17 20 8 0,17-20 2 15,0 21-6-15,0-21-26 0,12 20 0 0,-12-20 0 16,33 19 0-16,-8-13 0 0,2-3 0 0,2-2 0 16,0-2 0-16,3-4 0 0,2-2 0 0,1-1 0 15,1-3 0-15,-1 0 0 0,-2 0 0 16,-3 0 0-16,-3 1 0 0,-5 2 0 0,-3 1 0 16,-19 7 0-16,30-6 0 0,-30 6 0 0,17 3 0 15,-17-3 0-15,0 0 0 0,8 25 0 0,-8-25 0 16,-6 33 0-16,0-8 0 0,-3 1 0 15,1 2 0-15,-2 0 0 0,4 0 0 0,0 1 0 16,1-2 0-16,1 0 0 0,-2-3 0 16,-1-2 0-16,3-4 0 0,0-1 0 0,4-17 0 15,0 28 0-15,0-28 0 0,8 17 0 0,-8-17-5 16,0 0-44-16,24-6-35 0,-3 5-73 0,-17-30-181 16,19 16-286-16,-3-8 54 0,-1-8 351 0</inkml:trace>
  <inkml:trace contextRef="#ctx0" brushRef="#br1" timeOffset="37250.8729">16996 6015 1990 0,'-23'3'43'15,"6"-1"-42"-15,0 1-7 0,17-3-8 0,-28 5-13 16,28-5-24-16,-30 0-51 0,32 18-227 0,-2-18-294 16,0 0 12-16,0 0 341 0</inkml:trace>
  <inkml:trace contextRef="#ctx0" brushRef="#br1" timeOffset="38172.9164">17304 6243 1421 0,'-18'-9'174'15,"18"9"-136"-15,-27-6-15 0,27 6-6 16,-21-3 5-16,21 3 1 0,-22 2-1 0,22-2 0 16,-28 10-1-16,28-10-5 0,-30 15 1 0,30-15 3 15,-33 26-1-15,16-10 6 0,0-2-3 0,4 4 4 16,-2-1-2-16,3 2 0 0,2 0-4 0,4-2-16 15,6-17 5-15,-2 27-13 0,2-27 18 0,7 25-11 16,-7-25 11-16,18 24-11 16,-18-24-2-16,30 18 1 0,-11-12-2 0,4-1 1 15,4-4-3-15,2-3 1 0,3-4-1 0,-1-4-4 16,1-3 2-16,-3-2-4 0,-2-2-10 0,-4 0 24 16,-4-1-22-16,-2-1 24 0,-1-2-12 0,-5-2-4 15,-1 3 1-15,-5-2-3 0,-2 1 6 0,-3 1 0 16,-3 2 5-16,-2-1-3 0,5 19 4 0,-21-29-2 15,21 29 1-15,-28-20 0 0,28 20 1 16,-30-11 0-16,30 11 1 0,-28 0 1 0,28 0 2 16,-18 6-2-16,18-6-1 0,0 0 0 0,0 0-3 15,-5 17 2-15,5-17 1 0,0 0 4 0,28 19-1 16,-9-14 2-16,6-1 1 0,2-1-1 16,5-1 1-16,5 0-7 0,-5-1-2 0,1 3 0 15,-4 1 0-15,-4 1 0 0,-3 1 0 0,-4 0 0 16,-18-7 0-16,24 18 0 0,-24-18 0 15,12 22 0-15,-12-22 0 0,4 22 0 0,-4-22 0 16,-4 19 0-16,4-19 0 0,-7 22 0 0,7-22 0 16,-8 19 0-16,8-19 0 0,0 0 0 0,-15 17 0 15,15-17 0-15,0 0 0 0,0 0 0 0,0 0 0 16,0 0 0-16,0 0 0 0,0 0 0 0,0 0 0 16,0 0 0-16,0 0 0 0,0 0 0 15,0 0 0-15,0 0 0 0,22-21 0 0,-22 21 0 16,19-20 0-16,-19 20 0 0,27-26 0 15,-10 12 0-15,0 0 0 0,4 0 0 0,-1-1 0 16,2-1 0-16,3 3 0 0,-2 1 0 0,-3 3 0 16,0 4 0-16,-20 5 0 0,28-2 0 0,-28 2 0 15,18 7 0-15,-18-7 0 0,14 17 0 0,-14-17 0 16,10 28 0-16,-5-10 0 0,-1 3 0 16,-3 0 0-16,-2 2 0 0,0 0 0 0,0-1 0 15,1 1 0-15,-2-5-29 0,7 4-27 0,-5-22-49 16,20 39-81-16,-20-39-236 0,22 15-184 0,-1-9 59 15,1-13 452-15</inkml:trace>
  <inkml:trace contextRef="#ctx0" brushRef="#br1" timeOffset="38751.1626">18801 6254 1030 0,'6'-22'345'0,"-6"22"-233"0,0 0-40 16,0 0-12-16,-14-22 1 0,14 22-11 0,0 0-8 16,-22-10-10-16,22 10-5 0,-21-1-6 0,21 1-3 15,-22 3 0-15,22-3-2 0,-21 8 2 16,21-8-2-16,-19 19 2 0,19-19-1 15,-20 31 2-15,12-10-1 0,-1 5 0 0,1-1-3 16,2 2-11-16,3-2-4 0,5-1 0 0,1-3 0 16,5 0 0-16,1-4 0 0,-9-17 0 0,25 29 0 15,-25-29 0-15,32 18 0 0,-12-12 0 0,1-5 0 16,4-3 0-16,1-6 0 0,3-3 0 0,1-4 0 16,1-6 0-16,-2-3 0 0,-1-3 0 15,-3-2 0-15,-2 0 0 0,-2-1 0 0,-5 2 0 16,-5 2 0-16,-5 0 0 0,-4 2 0 0,-3 2 0 15,-2 3 0-15,-5 2 0 0,8 17 0 0,-23-24 0 16,23 24 0-16,-34-9 0 0,16 11 0 0,-2 4-6 16,2 3 0-16,0 2 1 0,18-11-4 15,-29 29-2-15,20-12-14 0,9-17-9 0,-3 29-26 16,3-29-11-16,21 28-34 0,-21-28-53 16,52 18-131-16,-18-17-277 0,6-4 55 0,8 5 321 15</inkml:trace>
  <inkml:trace contextRef="#ctx0" brushRef="#br1" timeOffset="38985.4963">19616 5691 1534 0,'-38'-13'92'0,"15"11"-50"16,-4 0-1-16,4 8 0 0,-5 4-3 0,4 7-1 15,-5 5-2-15,3 7-14 0,1 5 20 0,2 7-26 16,2 2 17-16,4 8-9 0,1 2-10 0,3 3 2 15,2 1-11-15,2-2 6 0,3 0-11 0,4-4 8 16,4-5-12-16,5-4 6 0,4-3-1 16,3-4-26-16,3-5 7 0,-1-6-37 0,3-2-5 15,-19-22-34-15,40 29-78 0,-40-29-114 0,18-6-301 16,-18 6 61-16,15-18 324 0</inkml:trace>
  <inkml:trace contextRef="#ctx0" brushRef="#br1" timeOffset="39126.1285">19168 6152 1612 0,'-34'-35'287'0,"34"35"-217"0,-14-17-26 16,14 17-10-16,0 0-34 0,0 0 0 0,0 0 0 15,18-16 0-15,-1 13 0 0,6-1 0 0,9 0 0 16,5 1 0-16,6 0 0 0,2 0 0 0,4 3-37 16,-2-9-69-16,15 23-186 0,-15-20-347 0,5 4 17 15,-7 1 272-15</inkml:trace>
  <inkml:trace contextRef="#ctx0" brushRef="#br1" timeOffset="40766.9597">20324 5892 520 0,'0'0'114'0,"0"0"-46"0,-9-19-4 16,9 19-5-16,0 0 9 0,0 0-3 16,0 0-1-16,0 0-5 0,0 0-5 15,0 0-10-15,0 0 0 0,0 0-4 0,-8-18 5 16,8 18 2-16,0 0 2 0,0 0 0 0,0 0-5 16,0 0-2-16,0 0-6 0,0 0-6 0,0 0-5 15,0 0-4-15,0 0-3 0,0 0 2 0,0 0 0 16,0 0-4-16,0 0-2 0,0 0-5 0,0 0-1 15,-14 29 6-15,7-4-3 0,1 5 12 16,-3 4-7-16,2 4 9 0,-3-1-11 0,1 3 5 16,0-1-11-16,1-1 4 0,-2-4-6 0,3 0 5 15,-2-6-7-15,2-3 4 0,2-3-6 0,0-4 1 16,5-18-2-16,-4 24 2 0,4-24-2 16,0 0 1-16,0 0-3 0,0 0 1 0,0 0 2 15,0 0-1-15,0 0 2 0,5-20-1 16,-1 2 2-16,1-8-4 0,3-5 4 0,2-3-8 15,1-2 6-15,2-2-7 0,-2 1 8 0,1-2-7 16,1 2 8-16,-3 1-7 0,3 1 7 0,0 0-6 16,0 1 4-16,1-1-5 0,2 5-7 0,-1 1 23 15,2 5-22-15,-1 6 22 0,1 3-9 0,0 4-5 16,0 4 1-16,0 4-1 0,0 1-1 0,0 4 0 16,0 2 0-16,0 2 4 0,-17-6-3 15,32 19 1-15,-32-19-3 0,29 24-15 0,-29-24 31 16,31 30-28-16,-31-30 25 0,25 33-12 15,-25-33-7-15,17 31 5 0,-17-31-3 0,11 29 4 16,-11-29 1-16,3 27 2 0,-3-27-2 0,-9 25 3 16,9-25-5-16,-19 22 7 0,19-22-4 0,-32 20 2 15,14-11-1-15,0-1 1 0,-3 1-1 0,1-1 1 16,0 1-1-16,-1-1 3 0,3-1 2 16,1 1 2-16,-1-2 2 0,18-6-1 0,-27 13 1 15,27-13 1-15,-17 11-1 0,17-11 1 0,0 0-4 16,0 0 0-16,0 0 0 0,1 24 2 0,-1-24 0 15,15 24 4-15,-15-24-2 0,25 27-1 0,-25-27-9 16,32 29 0-16,-14-15 0 0,-18-14 0 0,33 31 0 16,-33-31 0-16,29 31 0 15,-29-31 0-15,26 30 0 0,-26-30 0 0,20 28 0 16,-20-28 0-16,22 21-21 0,-22-21-19 0,24 13-25 16,-24-13-17-16,34 7-48 0,-26-24-117 0,14 13-316 15,-3-7-10-15,2-7 248 0</inkml:trace>
  <inkml:trace contextRef="#ctx0" brushRef="#br1" timeOffset="41126.3219">20777 6181 1642 0,'-22'-1'44'0,"22"1"-38"0,0 0-10 15,0 0 9-15,0 0 15 0,22-1 12 0,-22 1 4 16,29-2-4-16,-10 1-8 0,5 0-10 0,4-1-5 15,1 0-2-15,0 0-2 0,1 0-3 16,-1-1 1-16,-3 0-1 0,-1 0 0 0,-3-1-1 16,-5 1 4-16,-17 3 2 0,22-6 1 0,-22 6 0 15,0 0 2-15,0 0-1 0,0 0 1 0,11-21-1 16,-11 21-2-16,-5-18-4 0,5 18-1 0,-15-22-2 16,15 22 2-16,-22-23-1 0,22 23 3 0,-29-17 0 15,29 17 2-15,-32-12 0 16,14 9 1-16,1 2 1 0,-1 2-2 0,0 2 1 0,-3 6-1 15,3 2-1-15,-2 3-4 0,3 3 2 16,3 4-5-16,0 0 3 0,1 4-2 0,3-2 2 16,2-2-5-16,4 1 4 0,6-2-4 0,6-4 2 15,4 3-10-15,7-6-1 0,7-1-14 0,2-5-10 16,10-1-21-16,-4-8-32 0,15 10-69 0,-16-26-122 16,17 15-274-16,-4-6 9 0,-2-10 310 15</inkml:trace>
  <inkml:trace contextRef="#ctx0" brushRef="#br1" timeOffset="41465.3123">21427 5990 1348 0,'-26'24'374'0,"-6"-19"-334"16,8 5-12-16,0-3-1 0,3 5 5 16,-1 0-5-16,3 4-5 0,-1-2-7 0,8 3 1 15,12-17-5-15,-16 27-3 0,16-27-7 0,2 25 1 16,-2-25-3-16,17 21 3 0,-17-21 0 0,31 14 5 15,-9-8-2-15,2-3 3 0,3-1-1 0,1-1-2 16,-1-2-2-16,-2 1-2 0,0 0-2 0,-3 1 0 16,-5 1 1-16,-17-2 0 0,19 5 3 0,-19-5 0 15,0 0 1-15,0 0 1 0,0 0-1 0,0 0 0 16,0 0-1-16,0 0-2 0,0 20 0 0,0-20 1 16,-12 19-4-16,12-19 2 0,-22 26-1 0,22-26 1 15,-30 34-3-15,13-17 2 0,1 3-9 0,-1-4 0 16,3 1-7-16,14-17-13 0,-18 25 4 0,18-25-19 15,-1 17 18-15,1-17-34 0,0 0 2 16,0 0-14-16,34 3-44 0,-24-23-51 0,24 14-198 16,-6-12-153-16,-4-7 55 0,13 11 446 0</inkml:trace>
  <inkml:trace contextRef="#ctx0" brushRef="#br1" timeOffset="41655.8726">21799 6030 1178 0,'-1'18'419'16,"1"-18"-336"-16,0 0-39 0,-24 5-14 15,24-5 3-15,-15 18 1 0,15-18 4 0,-21 33-7 16,10-14-4-16,-1 2-9 0,1 3-2 0,0-1-9 16,2 5 3-16,1-2-3 0,1 0 1 0,1 0-6 15,1-3 5-15,2-2-10 0,1-2 2 0,2-19-9 16,2 29-17-16,-2-29 20 0,11 19-36 0,-11-19 16 16,0 0-12-16,29 11-37 0,-29-11-27 15,31-13-116-15,-31 13-329 0,22-37 14 0,-3 17 180 16</inkml:trace>
  <inkml:trace contextRef="#ctx0" brushRef="#br1" timeOffset="41781.1326">21756 5817 1137 0,'0'0'152'0,"-30"-23"-43"0,30 23-39 16,-17-6-31-16,17 6-31 0,0 0-31 16,0 0-20-16,0 0-33 0,0 0-39 0,33 33-75 15,-33-33-194-15,26 17-56 0,2 1 197 0</inkml:trace>
  <inkml:trace contextRef="#ctx0" brushRef="#br1" timeOffset="42124.9133">22130 6012 1381 0,'-32'-5'121'15,"14"10"-48"-15,-8-8-9 0,7 11 3 0,-9-6-5 16,6 9-11-16,-5-4-14 0,4 5-5 0,0-1-12 15,5 2-4-15,18-13-6 0,-26 26-1 0,26-26-6 16,-12 23 0-16,12-23-1 0,5 22-2 16,-5-22 0-16,18 21 3 0,-18-21-5 15,35 16 6-15,-10-10-1 0,0-1 3 0,3 0 0 16,0-2 2-16,-1 1 1 0,0 1 0 0,-3-1 0 16,0 0 0-16,-4 1-3 0,-20-5 2 0,28 15 0 15,-28-15 0-15,12 18-6 0,-12-18-2 0,5 19 0 16,-5-19 0-16,-1 22 0 0,1-22 0 0,-8 23 0 15,8-23 0-15,-11 22 0 0,11-22 0 16,-13 18 0-16,13-18 0 0,0 0 0 0,-18 22-5 16,18-22-16-16,0 0-3 0,0 0-11 0,0 0-12 15,0 0-26-15,0 0-21 0,0 0-16 0,0 0-71 16,26 4-123-16,-26-4-236 0,31-29 52 0,-8 21 364 16</inkml:trace>
  <inkml:trace contextRef="#ctx0" brushRef="#br1" timeOffset="42359.3133">22659 5619 1230 0,'0'0'375'0,"0"0"-305"0,-30 11-24 0,18 9 5 16,-7 1 1-16,3 9-2 0,-6-1-11 0,4 7-16 16,0-1 12-16,-1 6-25 0,4 2 12 15,-2 2-9-15,1 0-10 0,0 1 4 0,0 0-8 16,1 0 6-16,2-1-8 0,1-3 4 15,2-2-6-15,2-1 1 0,0 0-14 0,4-4 5 16,1-3 5-16,1-2-28 0,3-5 13 0,-1-7-40 16,5 3-15-16,-5-21-34 0,12 23-57 0,-12-23-81 15,0 0-300-15,13-17 63 0,-10-4 276 0</inkml:trace>
  <inkml:trace contextRef="#ctx0" brushRef="#br1" timeOffset="42874.9808">22319 6089 1682 0,'0'0'100'0,"0"0"-76"0,0 0-16 0,0 0-7 16,0 0 5-16,0 0 3 0,0 0 4 15,25 17 1-15,-25-17-5 0,37 5-2 16,-12-1-2-16,4-4-4 0,2 0 1 0,5-2-2 16,1 0 0-16,2 0 2 0,3-1-1 0,-1-1-1 15,-2 1-6-15,-4-1 2 0,-1 2-1 0,-3-2 1 16,-3 1 4-16,-4-2 1 0,-6 0-1 0,-18 5 2 15,22-7 6-15,-22 7 9 0,0 0 6 0,0 0 3 16,0 0-6-16,0 0-7 0,-8-21-5 16,8 21 0-16,-17-10-1 0,17 10 0 0,-26-3-3 15,26 3-1-15,-33 3-1 0,14 3 2 0,-1 5 5 16,-2 4-2-16,-1 4 6 0,-1 3-13 0,0 2 0 16,-1 3 0-16,1 1 0 0,2-1 0 15,4 2 0-15,3-3 0 0,6-1 0 0,2-3 0 16,7-1 0-16,4-5 0 0,-4-16 0 0,22 23 0 15,-22-23 0-15,35 14 0 0,-12-12 0 16,3-7 0-16,1-4 0 0,3-5 0 0,0-1 0 16,0-5 0-16,-2-2 0 0,-3 1 0 0,-2-2 0 15,-3 0 0-15,-3 0 0 0,-3 2 0 0,-3 1 0 16,-2 0 0-16,-3 3 0 0,-6 17 0 0,5-27 0 16,-5 27 0-16,0 0 0 0,0 0 0 0,0 0 0 15,0 0 0-15,0 0 0 0,0 0 0 16,-22 4 0-16,22-4 0 0,-14 32 0 15,6-13 0-15,2 2 0 0,-1-1 0 0,0 0 0 16,5 0 0-16,-3-2 0 0,5 1 0 0,0-19-9 16,7 31-30-16,-7-31-6 0,20 27-13 0,-20-27-6 15,29 15-21-15,-29-15-9 0,38 8-40 0,-38-8-67 16,45-9-156-16,-21 5-161 0,-6-9 78 0,13 13 438 16</inkml:trace>
  <inkml:trace contextRef="#ctx0" brushRef="#br1" timeOffset="43234.3865">23318 6041 1212 0,'-9'20'380'0,"-9"-18"-289"0,18-2-25 15,-27 21-12-15,27-21 1 0,-33 32-9 0,18-14-6 16,-1 1-10-16,2 1-4 0,1 0-8 16,4 1 4-16,-1-2-15 0,1 2-7 0,3-3 0 15,6-18 0-15,-6 28 0 0,6-28 0 0,1 17 0 16,-1-17 0-16,0 0 0 0,0 0 0 0,0 0 0 15,21 7 0-15,-21-7 0 0,25-15 0 0,-8 2 0 16,2-3 0-16,0-3 0 0,-1 0 0 0,2-3 0 16,-3 2 0-16,-1 1 0 0,-2-1 0 15,0 1 0-15,-1 2 0 0,-13 17 0 0,19-30 0 16,-19 30 0-16,15-24 0 0,-15 24 0 16,0 0 0-16,0 0 0 0,0 0 0 0,0 0 0 15,0 0 0-15,0 0 0 0,0 0 0 0,0 23 0 16,0-23 0-16,-7 35 0 0,2-18 0 0,1 2 0 15,1 1 0-15,0-2 0 0,2 1 0 0,2-2-19 16,-1-17-21-16,7 30-23 0,-7-30-16 16,22 23-48-16,-22-23-78 0,39 8-218 0,-19-7-143 15,2-6 72-15,9 11 464 0</inkml:trace>
  <inkml:trace contextRef="#ctx0" brushRef="#br1" timeOffset="43453.156">23810 6015 1625 0,'-58'-7'135'0,"41"8"-85"16,-4 1-13-16,3 4 1 0,-3 2-1 0,3 5 0 15,-4 2-7-15,5 3 0 0,0 1-9 0,1 4-14 16,3-1-7-16,0 2 0 0,2 1 0 0,1-3 0 16,3 0 0-16,2-2 0 0,3-1 0 0,2-19 0 15,7 30 0-15,-7-30 0 0,14 23 0 16,-14-23 0-16,32 15 0 0,-12-14 0 0,7-1 0 15,0-6-12-15,6 1-47 0,-3-12-33 16,14 16-104-16,-22-11-413 0,18-4 15 0,-5-3 110 0</inkml:trace>
  <inkml:trace contextRef="#ctx0" brushRef="#br1" timeOffset="43828.275">23900 6118 1565 0,'-17'3'91'16,"17"-3"-50"-16,0 0-14 0,3 20 2 0,-3-20 7 16,18 10 4-16,-18-10-1 0,36 6-2 0,-13-6-5 15,7 0-3-15,-4-4-3 0,4 1-3 0,-4-3-3 16,1 0-10-16,-3-2-8 16,-2 0-2-16,-3-2 0 0,-2 0 0 0,-17 10 0 15,24-22 0-15,-24 22 0 0,17-28 0 0,-17 28 0 16,15-29 0-16,-15 29 0 0,10-29 0 0,-10 29 0 15,3-22 0-15,-3 22 0 0,-5-18 0 0,5 18 0 16,0 0 0-16,-22-14 0 0,22 14 0 0,-29 9 0 16,11 1 0-16,-4 3 0 0,-4 5 0 15,-3 4 0-15,1 2 0 0,-5 3 0 0,3 0 0 16,0 1 0-16,3 0 0 0,5-1 0 0,5-2 0 16,3-1 0-16,5-2 0 0,6-4 0 0,3-18 0 15,6 29 0-15,-6-29 0 0,31 18 0 0,-9-14 0 16,7-3 0-16,4-5 0 0,4 0-40 0,-1-7-40 15,9 12-83-15,-20-26-153 0,13 16-283 16,0-5 5-16,-3-7 340 0</inkml:trace>
  <inkml:trace contextRef="#ctx0" brushRef="#br1" timeOffset="43953.205">24427 6158 1508 0,'-15'34'378'0,"-3"-21"-336"0,1 5-17 15,-2 2-5-15,1 3 5 0,-2 1-3 0,2-1-6 16,2 0-10-16,5 0-2 0,1 0-18 0,2-3-26 15,1 5-11-15,7-25-104 0,-4 29-476 16,4-29 16-16,-14 31 76 0</inkml:trace>
  <inkml:trace contextRef="#ctx0" brushRef="#br1" timeOffset="48908.6081">1952 7388 1085 0,'0'0'86'0,"13"-24"-33"0,-13 24-6 0,11-23 1 16,-11 23 4-16,7-19 6 0,-7 19-4 0,0 0-2 15,0 0-4-15,-8-21-11 0,8 21-8 16,0 0-5-16,-27-8-5 0,27 8-1 16,-32-4 0-16,12 3 0 0,-2 3 3 0,-3 1-2 15,0 1 1-15,-4 1-3 0,0 2-1 0,-3 3-5 16,0 2-2-16,-1 4-6 0,-1 6 3 0,-1 3-4 15,1 7 7-15,-2 3-3 0,2 3 7 0,0 6-4 16,2 3-6-16,1 0 22 0,6 2-23 0,3-3 15 16,6-3-10-16,5-5-13 0,5-7 8 0,7-4-5 15,7-4 4-15,4-3-3 0,7-3 0 16,7-4-3-16,6-2-3 0,6-7-4 0,5-8-5 16,9-3-6-16,3-8-12 0,7 1-15 15,0-9-28-15,7 10-29 0,-11-18-52 0,16 24-68 16,-23-23-55-16,7 6-233 0,3 9 83 0,-22-19 432 15</inkml:trace>
  <inkml:trace contextRef="#ctx0" brushRef="#br1" timeOffset="49267.9838">2259 7584 1311 0,'-46'-4'153'0,"46"4"-94"0,-21 3-16 0,21-3-3 15,-19 1-2-15,19-1-5 0,-21 5-4 0,21-5-5 16,-23 7-3-16,23-7-3 0,-23 12-6 0,23-12 1 15,-22 21-3-15,22-21-11 16,-24 34 30-16,13-9-26 0,-2 2 28 0,0 5-10 16,0 2-8-16,2 0 5 0,3-3-10 0,1-3 2 15,5-4-9-15,4-3 1 0,-2-21-4 0,15 29 2 16,-15-29-3-16,27 14 0 0,-9-10 1 0,4-6 1 16,3-3 1-16,3-7 0 0,2-5 2 0,-2-4-2 15,0 0 3-15,-2-5-3 0,-1 1 4 0,-2 1-2 16,-5 1 2-16,-1 1-2 0,-6 4 2 15,-3 1-5-15,-8 17 5 0,8-24-3 0,-8 24 6 16,0 0 1-16,0 0 0 0,-5-17 0 0,5 17-6 16,0 0 0-16,0 0-4 0,0 0-3 0,0 0-5 15,0 0-7-15,-11 20-6 0,11-20-3 16,4 24-1-16,-4-24-5 0,8 33-10 0,-8-33-10 16,20 36-22-16,-20-36-11 0,30 35-32 15,-30-35-35-15,39 29-62 0,-39-29-42 0,35 11-215 16,-3 9 89-16,-32-20 382 0</inkml:trace>
  <inkml:trace contextRef="#ctx0" brushRef="#br1" timeOffset="49799.3686">2702 7692 1277 0,'-23'2'103'0,"23"-2"-82"0,-26 17 6 16,26-17 3-16,-22 23 1 0,15-6 6 0,7-17-4 15,-18 34 3-15,8-17-9 0,5 2 0 0,5-19-10 16,-6 33 3-16,6-33-10 0,1 32 0 0,-1-32-2 16,8 29 1-16,-8-29-3 0,7 20 1 0,-7-20-4 15,0 0-1-15,0 0 0 0,18 11-1 16,-18-11-2-16,0 0 1 0,20-10 1 0,-20 10 1 16,18-24 2-16,-8 6-4 0,1-3 5 0,-2-3-7 15,1-2 4-15,0 0-4 0,0-2 5 0,-2 1-5 16,1 0 6-16,-2 0 9 0,0 0-27 0,-1 1 26 15,3-1-25-15,0 2 12 0,1 1 5 16,1 1-4-16,0 4 2 0,1 3-2 16,-12 16 1-16,26-23-2 0,-26 23 2 0,24-11-3 15,-24 11 2-15,22 0 0 0,-22 0 1 0,23 12 1 16,-23-12-2-16,20 26 1 0,-14-9-3 0,-1 3 4 16,-1 3-4-16,-1 0 5 0,-3 2-10 0,-1 0-9 15,-3 1 27-15,-2-1-27 0,0-1 31 0,-3 1-12 16,1-5-8-16,-2-1 5 0,0-2-4 0,1 0 4 15,9-17 0-15,-17 25 2 0,17-25-4 16,-17 13-2-16,17-13-10 0,-17 3-9 0,17-3-5 16,-21-2-1-16,21 2 6 0,-23-5 7 0,23 5 10 15,-27-7 3-15,27 7 4 0,-32-2 7 16,13 3 8-16,2 4 5 0,-3-1 3 0,3 6-1 16,-2 1-8-16,2 6 2 0,-3 3-6 0,5 9 2 15,-2 3-6-15,2 5 2 0,3 2-9 0,2 1 6 16,3 1-11-16,1-1 8 0,3-1-19 15,2-5-10-15,10 8-70 0,-13-23-157 0,16 13-338 16,3-2 8-16,-15-30 380 0</inkml:trace>
  <inkml:trace contextRef="#ctx0" brushRef="#br1" timeOffset="50452.3854">3492 7578 1026 0,'0'0'91'15,"-15"-22"-21"-15,15 22 13 0,-17-7 3 0,17 7-5 16,-22 1-25-16,22-1-13 0,-29 10-6 0,29-10-1 16,-38 23-3-16,21-8 2 0,-5 0-2 0,4 3 2 15,-3-1 14-15,0 5-30 0,-1-2 24 0,4 5-27 16,-2-2 6-16,4 0 3 0,1-2-9 16,7-1-1-16,0-2-10 0,8-18 1 0,-3 26-6 15,3-26 2-15,0 0-2 0,15 22 0 0,-15-22 1 16,28 9 1-16,-8-11 0 0,2-1 0 15,5-6 2-15,1-2-4 0,2-5 3 0,2-4-3 16,0-4 3-16,1-3-4 0,-1 2 4 0,-3-3-4 16,-5 3-11-16,-1 1 22 0,-4 2-20 0,-5 2 20 15,-3 2-6-15,-11 18-5 0,14-25 4 0,-14 25-2 16,0 0 2-16,0 0 1 0,0 0-2 0,0 0 0 16,0 0-3-16,0 0-1 0,-21 12-3 0,11 5-2 15,0 6-6-15,0 7-10 16,0 3 15-16,-1 1-26 0,5 2 15 0,-2-5-23 15,7 3-21-15,-2-11-21 0,14 11-48 0,-11-34-68 16,25 42-99-16,-12-21-226 0,7-15 40 0,14 11 431 16</inkml:trace>
  <inkml:trace contextRef="#ctx0" brushRef="#br1" timeOffset="50702.3771">3974 7629 1428 0,'-19'-12'94'15,"19"12"-32"-15,-24-15 1 0,24 15-9 16,-25-5-5-16,25 5-11 0,-30 5-6 0,30-5-6 16,-31 15-7-16,31-15 0 0,-28 23-5 0,28-23-9 15,-27 33 25-15,15-10-26 0,1 2 24 16,3 0-15-16,2 2-8 0,2-1 2 0,4-2-8 16,2-1 4-16,3-3-4 0,5-3 2 0,-10-17-3 15,30 25 1-15,-9-15-5 0,5-7 0 0,3-1-12 16,0-7-10-16,5-6-8 0,-2-8-24 0,8 0-16 15,-9-12-41-15,18 16-95 0,-25-23-172 0,12 9-183 16,0 7 89-16,-14-17 478 0</inkml:trace>
  <inkml:trace contextRef="#ctx0" brushRef="#br1" timeOffset="50893.0629">4280 7563 1383 0,'-27'4'235'0,"27"-4"-165"0,0 0-27 0,-20 23-9 15,20-23-10-15,0 0 1 0,-16 23-4 0,16-23-3 16,-7 23-3-16,7-23-17 0,-2 28 24 16,2-11-28-16,0 1 24 0,0 4-15 0,0 2-5 15,1 2 3-15,-1 1-5 0,0-2 3 0,0-2-12 16,0-3-1-16,2 2-28 0,-2-22-9 0,9 32-19 16,-9-32-24-16,14 22-45 0,-14-22-88 15,0 0-201-15,27-4-88 0,-22-14 214 0</inkml:trace>
  <inkml:trace contextRef="#ctx0" brushRef="#br1" timeOffset="51067.8427">4336 7309 1276 0,'-18'-10'331'0,"18"10"-287"16,-22 12-23-16,22-12-9 0,0 0-13 15,0 0-1-15,0 0-7 0,0 0-11 16,23 6-19-16,-23-6-25 0,43-14-50 0,-27-9-76 15,21 16-38-15,-15-18 6 0,19 7-66 0,7 7-71 16,-20-24 212-16,22 23 147 0</inkml:trace>
  <inkml:trace contextRef="#ctx0" brushRef="#br1" timeOffset="51239.739">4784 7017 1276 0,'-10'29'104'16,"10"-29"-62"-16,-19 36-10 0,4-17 27 15,5 13 11-15,-7-2-9 0,6 8 1 0,-4-2-20 16,5 6 2-16,-2-1-19 0,3 4 0 0,0 3-17 15,1 2 4-15,0 1-12 0,0-3 9 16,2-1-12-16,0-2-2 0,3-4 20 0,-1-2-25 16,2-2 22-16,-1-4-16 0,3-1-26 0,-1-7 2 15,2 0-18-15,-1-25-18 0,4 34-32 0,-4-34-86 16,0 0-185-16,0 0-187 0,18 9 46 16,-18-9 508-16</inkml:trace>
  <inkml:trace contextRef="#ctx0" brushRef="#br1" timeOffset="51536.6861">4553 7550 1700 0,'-18'12'55'0,"18"-12"-38"0,0 0-13 16,0 0 0-16,0 0 1 0,0 0 8 0,17 13 3 16,-17-13 2-16,26 2 2 0,-6-5-5 0,3-3 3 15,1 0 0-15,3-2 0 0,1 0-3 0,-1 0 2 16,1 1-3-16,0-2-1 0,0 3-3 0,-4 1-1 15,0 2-4-15,-7 0 1 0,-17 3-1 0,22 2 1 16,-22-2 0-16,0 0 0 0,0 0-1 16,0 0-2-16,19 19 0 0,-19-19-2 0,0 0 0 15,6 23-1-15,-6-23 1 0,2 29-2 0,-2-11 2 16,-1 3-2-16,0-1-7 0,-2 0 0 0,2-2-11 16,0 0 11-16,0-1-23 0,3 2 3 15,-2-19-28-15,6 30-20 0,-6-30-38 0,15 29-150 16,-15-29-210-16,0 0-112 0,9 17 213 0</inkml:trace>
  <inkml:trace contextRef="#ctx0" brushRef="#br1" timeOffset="51692.9164">5078 7334 1431 0,'0'0'191'15,"0"0"-173"-15,-20 9-12 0,20-9 1 16,0 0-8-16,0 0-4 0,0 0-12 0,0 0-19 15,0 0-16-15,17 10-30 0,-17-10-40 16,24 2-79-16,-24-2-100 0,11-17-180 0,11 25 127 16,-22-8 354-16</inkml:trace>
  <inkml:trace contextRef="#ctx0" brushRef="#br1" timeOffset="51958.5575">5291 7426 1123 0,'0'0'207'16,"-7"35"-62"-16,7-35-40 0,-4 38-19 0,-1-21-22 15,8 5-7-15,-6-4-12 0,5 1-7 0,-1 0-9 16,2 0-2-16,-3-19-6 0,10 31-10 0,-10-31 6 16,11 23-16-16,-11-23 22 0,13 19-11 15,-13-19 8-15,0 0-13 0,22 18-3 0,-22-18-2 16,17 3 1-16,-17-3-3 0,20-1 0 16,-20 1 0-16,20-10-1 0,-20 10 2 0,20-21-6 15,-20 21 10-15,21-34-5 0,-9 13 0 0,-3-2 0 16,2 0 0-16,0-5 0 0,2-3 0 0,1 1-1 15,-2-4-25-15,3 2-8 0,-5 0-17 0,4 6-17 16,-6-5-35-16,10 21-73 0,-22-19-150 0,4 29-268 16,21-14 43-16,-21 14 435 0</inkml:trace>
  <inkml:trace contextRef="#ctx0" brushRef="#br1" timeOffset="52317.9561">5745 7496 1219 0,'0'0'298'0,"0"0"-250"0,0 0-16 15,0 0 7-15,1 20 3 0,-1-20 5 0,0 0-6 16,0 0-10-16,22 15-5 0,-22-15-4 0,22 6-2 16,-22-6-2-16,30 0-5 0,-12-3-4 0,3-1-3 15,3-4-1-15,1-1-4 0,1-5 2 0,0 0-4 16,-3 0 3-16,-1-1-2 0,-3 1 3 15,-19 14 1-15,27-26-2 0,-27 26 1 16,14-24-2-16,-14 24-3 0,-2-23 1 0,2 23-4 16,-14-17 1-16,14 17-9 0,-28-6 1 0,8 6-2 15,-2 5 2-15,-3 4 9 0,-4 6 3 0,1 4 11 16,-1 5 4-16,2 3 7 0,0 3-1 0,3 3 3 16,-1-2-8-16,6 3 2 0,2-2-9 0,5-5-9 15,6-1 16-15,4-3-23 0,5-4 22 16,5-2-17-16,-8-17-3 0,26 19-6 0,-5-14-10 15,0-10-17-15,11-2-25 0,-1-16-51 0,23 16-199 16,-10-19-318-16,8-3 28 0,5 4 377 0</inkml:trace>
  <inkml:trace contextRef="#ctx0" brushRef="#br1" timeOffset="53583.8404">6642 7319 55 0,'0'0'23'0,"0"0"-7"15,0 0 95-15,0 0 82 0,0 0 46 16,0 0 32-16,0 0-85 0,0 0-61 0,6 17-35 16,-6-17-20-16,0 0-6 0,0 0-12 0,-11 18-11 15,11-18-10-15,-6 20-7 0,6-20-10 0,-6 35 3 16,3-15-5-16,0 7 5 0,-1 1-6 0,2 3 2 15,-2 3-11-15,1 3 6 0,0 2 7 16,0-1-25-16,-1-1 26 0,0-2-27 0,1-3 9 16,0-1 6-16,1-6-5 0,2-3 4 15,0-22-4-15,0 27 4 0,0-27-3 0,0 0 1 16,0 0-2-16,0 0 1 0,0 0-1 0,0 0 1 16,0 0 5-16,8-30-6 0,-4 3 8 0,2-7-10 15,1-5 6-15,2-2 8 0,1 0-26 0,1 0 26 16,0-1-24-16,2 1 10 0,-2-1 8 0,2 0-7 15,2-1 9-15,-1 0-9 0,3 1 10 0,-1 2-11 16,1 3 8-16,0 3-8 0,-1 5 7 16,0 6-5-16,-16 23 4 0,28-26-2 0,-28 26 2 15,22-3 0-15,-22 3 0 0,0 0 1 16,23 19-2-16,-23-19 2 0,17 29-4 0,-9-10 3 16,0 2-3-16,-1 1 4 0,-1 1-6 0,0 0 6 15,-1-2-6-15,0 1 6 0,0-1-3 0,0-3 4 16,-5-18-1-16,7 31 0 0,-7-31-2 15,2 23 1-15,-2-23-2 0,0 0 2 0,-5 21 0 16,5-21 0-16,0 0-1 0,-19 16 1 0,19-16-2 16,-26 10 0-16,26-10-3 0,-34 14 3 0,14-6-1 15,-1 0 2-15,-1 1-1 0,0 1 6 0,2 0 3 16,3-1 7-16,0 0 3 0,17-9-3 0,-20 17-8 16,20-17-3-16,0 0-6 0,-4 24 1 0,4-24-3 15,13 22 1-15,-13-22-2 16,24 24 4-16,-24-24-2 0,34 23-10 0,-12-11 28 15,1-1-30-15,4 0 29 0,0-2-15 0,0 1-15 16,1-3-10-16,3 4-13 0,-4-6-20 0,5 7-23 16,-11-14-53-16,16 21-139 0,-18-14-272 0,2-4 3 15,5 7 361-15</inkml:trace>
  <inkml:trace contextRef="#ctx0" brushRef="#br1" timeOffset="53990.1263">7149 7565 1492 0,'0'0'90'15,"0"0"-60"-15,0 0-11 0,0 0 0 16,0 0 4-16,0 0 5 0,0 0 1 0,9 20 3 16,-9-20-8-16,29 16-7 0,-10-9-5 0,5-1-4 15,0-2-3-15,1-2-2 0,3-1-1 0,0-1 0 16,0 2 0-16,2-4 0 0,-5 0-1 0,2-2 0 15,-3-2 1-15,-2-2-2 0,-2-2 3 0,-3 1-2 16,-17 9 3-16,24-25-2 0,-24 25 6 0,13-27-1 16,-13 27 3-16,1-29-2 0,-1 29-1 15,-12-32-5-15,12 32 2 0,-22-28-4 16,22 28 1-16,-30-20 0 0,12 12 1 0,-2 6 1 16,-2 4 4-16,-2 4 1 0,0 4 0 0,-3 6 3 15,-1 4 0-15,1 5 5 0,-1 4-4 0,5 1 3 16,3 1-7-16,3 0 2 0,6-4-10 0,3-1-5 15,8-4 18-15,4-1-24 0,7-3 19 0,-11-18-20 16,40 29-6-16,-11-22-7 0,10-4-9 16,4-8-15-16,9 2-16 0,3-11-16 0,12 7-10 15,-11-15-28-15,18 19-109 0,-23-20-23 0,14 5-192 16,-4 10-37-16,-18-19 360 0</inkml:trace>
  <inkml:trace contextRef="#ctx0" brushRef="#br1" timeOffset="54326.2837">8036 7488 1273 0,'-41'-10'222'16,"41"10"-134"-16,-42-3-22 0,42 3-5 0,-39 3-11 16,39-3-7-16,-35 9-9 0,35-9-4 0,-32 20-8 15,32-20-3-15,-28 27-2 0,16-8 0 0,-1 1-3 16,1 2 3-16,1 2-4 0,1 3-7 0,2-1 20 16,1 1-22-16,1-3 21 0,3-1-25 0,0-2 0 15,5-3 0-15,-2-18 0 0,8 29 0 16,-8-29 0-16,17 19 0 0,-17-19 0 0,26 11 0 15,-9-11 0-15,1-2 0 0,3-7 0 16,-2-1 0-16,2-5 0 0,-1-2 0 0,0-1 0 16,-2-4 0-16,-1-1 0 0,-1-1 0 0,-2-2 0 15,0 1 0-15,-2 1 0 0,-1 1 0 0,-3 2 0 16,-1 4 0-16,-7 17 0 0,6-19 0 0,-6 19 0 16,0 0 0-16,0 0 0 0,0 0 0 15,0 0 0-15,0 0-6 0,-3 20-7 16,3-20 2-16,-3 36-3 0,0-15-12 0,3 5 12 15,-1-5-37-15,6 6-2 0,-4-10-46 0,14 13-51 16,-15-30-75-16,25 38-155 0,-5-20-148 0,-3-11 52 16,15 14 476-16</inkml:trace>
  <inkml:trace contextRef="#ctx0" brushRef="#br1" timeOffset="54573.7898">8421 7546 1509 0,'0'0'161'0,"-42"15"-75"0,21-3-15 0,-4-2-12 16,4 7-11-16,-2 0-9 0,5 1-16 15,-1 0 15-15,6 2-29 0,3 0-5 0,3 0-4 16,6 1 0-16,3-2 0 0,5-1 0 0,-7-18 0 16,31 31 0-16,-9-20 0 0,6-4 0 0,1-4 0 15,6-5 0-15,4-6 0 0,4-7 0 16,0-4-21-16,6-6-5 0,-1-5-17 0,0 2-23 15,-2-7 3-15,2 6-59 0,-18-14-60 0,19 21-56 16,-30-24-89-16,7 10-184 0,7 8 76 16,-21-20 423-16</inkml:trace>
  <inkml:trace contextRef="#ctx0" brushRef="#br1" timeOffset="54746.2159">8943 7064 1206 0,'-21'-5'239'0,"21"5"-142"15,-12 23-30-15,7 0-2 0,-9 0-15 0,4 10 2 0,-3 1-16 0,2 5 1 16,0 4-17-16,1 2 4 0,-1 0-11 15,3 3 8-15,-1-4-12 0,2 1 4 0,1-3-12 16,2 0 5-16,0-5-5 0,2-1-24 0,2-1 23 16,-1-6-31-16,3-1 2 0,-2-10-16 0,9 5-65 15,-9-23-12-15,14 28-85 0,-14-28-144 0,0 0-174 16,0 0 35-16,5-20 467 0</inkml:trace>
  <inkml:trace contextRef="#ctx0" brushRef="#br1" timeOffset="54902.5592">8724 7446 1633 0,'-17'9'242'0,"17"-9"-185"0,0 0-27 0,0 0-12 15,0 0-10-15,0 0-4 0,0 0-2 0,0 0-1 16,25 4-1-16,-7-5-1 0,4-1-9 16,4-1-16-16,-1-4-21 0,8 6-30 0,-8-11-41 15,16 19-96-15,-21-20-200 0,12 9-154 0,2 5 49 16,-13-13 519-16</inkml:trace>
  <inkml:trace contextRef="#ctx0" brushRef="#br1" timeOffset="55346.2908">9427 7433 1435 0,'0'0'154'0,"-30"1"-93"15,30-1-12-15,-31-1-4 0,31 1-1 0,-34 6-1 16,17 1 1-16,-3-1-5 0,0 5-4 16,-2 2-4-16,-1 7-4 0,-1 0-5 0,1 4-4 15,1 3-18-15,1 2 0 0,2 1 0 0,2 2 0 16,3-2 0-16,3-3 0 0,5-3 0 16,5-5 0-16,5-2 0 0,-4-17 0 0,15 24 0 15,-15-24 0-15,28 11 0 0,-7-11 0 0,5-4 0 16,0-5 0-16,2-4 0 0,2-4 0 0,-4-4 0 15,2-2 0-15,-3-1 0 0,-2 0 0 32,-4-2 0-32,-1 2 0 0,-3 0 0 0,-3 2 0 0,-2 3 0 15,-3 2 0-15,-7 17 0 0,6-23 0 16,-6 23 0-16,0 0 0 0,0 0 0 0,0 0 0 16,0 0 0-16,0 0 0 0,0 0 0 0,0 0 0 15,-9 17 0-15,4 1 0 0,0 4 0 0,0 2 0 16,1 1 0-16,-1-1 0 0,3 2 0 15,0-2 0-15,3-1 0 0,-1-1 0 0,5-2-14 16,-5-20-21-16,14 32-11 0,-14-32-10 0,28 22-74 16,-28-22-20-16,45 8-115 0,-45-8-318 0,37-21 54 15,-1 13 291-15</inkml:trace>
  <inkml:trace contextRef="#ctx0" brushRef="#br1" timeOffset="55683.3467">9777 7499 1659 0,'0'0'100'0,"-24"11"-49"0,24-11-3 16,-24 18-3-16,24-18-4 0,-28 29-6 0,16-11-3 16,-2 1-12-16,4 1-4 0,3 1-16 0,0-1 0 15,3 0 0-15,2-2 0 0,1-1 0 0,1-17 0 16,2 28 0-16,-2-28 0 0,7 20 0 16,-7-20 0-16,0 0 0 0,19 16 0 0,-19-16 0 15,0 0 0-15,24-6 0 0,-24 6 0 0,23-20 0 16,-11 4 0-16,3-3 0 0,-2-2 0 0,2 0 0 15,-1 0 0-15,0 1 0 0,-2-1 0 0,0 2 0 16,-1 0 0-16,-1 2 0 0,-10 17 0 0,17-31 0 16,-17 31 0-16,13-16 0 0,-13 16 0 0,0 0 0 15,0 0 0-15,0 0 0 0,0 0 0 16,11 25 0-16,-9-6 0 0,-2 5 0 0,-1 1 0 16,1 1 0-16,-1-2 0 0,1-2 0 0,2-1 0 15,2-3 0-15,-4-18 0 0,12 31-38 0,-12-31-50 16,20 28-69-16,-20-28-218 0,0 0-258 0,29-1 49 15,-29 1 413-15</inkml:trace>
  <inkml:trace contextRef="#ctx0" brushRef="#br1" timeOffset="56214.6929">10485 7505 932 0,'-18'-6'278'0,"18"6"-163"0,-21-17-24 16,4 4-3-16,17 13-15 0,-30-11-12 0,30 11-8 16,-38-1-4-16,19 7-4 0,-4 0-6 15,3 7-3-15,-3 2-5 0,4 4-2 0,-5 3-3 16,3 5 0-16,-3 3-9 0,3 1-7 16,2 0 15-16,5-1-24 0,5-5 16 0,4 1-13 15,7-6-6-15,4-1 4 0,3-2-5 0,-9-17 3 16,36 25-3-16,-13-17 0 0,5-3-7 0,1-6-9 15,7-3-13-15,1-7-20 0,8 1-20 0,-7-12-48 16,16 15-105-16,-21-20-194 0,12 5-166 0,3 5 83 16,-16-14 502-16</inkml:trace>
  <inkml:trace contextRef="#ctx0" brushRef="#br1" timeOffset="56542.8463">10670 7554 1054 0,'-17'9'400'0,"24"8"-229"0,-7-17-122 0,-20 22-14 16,20-22-5-16,-9 24-1 0,9-24-5 16,0 22-2-16,0-22-3 0,13 17-16 0,-13-17 32 15,31 11-28-15,-10-9 28 0,3-2-15 0,4-1-23 16,5-4 12-16,-3-1-18 0,4-1 23 0,-5-3-11 16,-2-1 10-16,-3-2-11 0,-3 0-3 0,-1-3 2 15,-3 2-5-15,-17 14 5 0,24-33-2 0,-24 33 4 16,13-32 0-16,-13 32 0 0,3-31-2 0,-3 31 2 15,-11-29-2-15,11 29 6 16,-22-22 0-16,5 15 7 0,0 2-1 0,-3 4 3 16,1 5-2-16,-2 2-10 0,1 3-4 0,-2 5 0 15,1 4 0-15,0 1 0 0,3 5 0 0,2 3 0 16,5-1 0-16,4 1 0 0,2 0 0 0,6-2 0 16,5-2 0-16,4-4 0 0,5 1 0 0,5-3 0 15,5-6 0-15,5 1-41 0,-3-11-38 0,13 9-81 16,-18-25-238-16,21 10-239 0,-2-4 54 15,-7-12 435-15</inkml:trace>
  <inkml:trace contextRef="#ctx0" brushRef="#br1" timeOffset="57761.743">12041 7785 237 0,'0'0'23'0,"0"0"-18"0,0 0-3 16,0 0 1-16,17 5 4 0,-17-5 4 0,0 0 10 15,0 0 12-15,0 0 23 0,0 0 21 0,0 0 39 16,7 16 21-16,-7-16 23 0,0 0-10 0,0 0-10 15,0 0-28-15,0 0-24 0,0 0-18 16,-21-3-13-16,21 3-12 0,0 0-5 16,-20-5-10-16,20 5-10 0,-25-13-7 0,25 13-8 15,-34-23-7-15,15 9-2 0,-4-4-8 0,1-1 4 16,-3-3 9-16,2-2-25 0,0-1 33 0,0-4-26 16,-1-2 15-16,1-1 6 0,-2-3-7 0,2 2 8 15,1-1-6-15,0 0 9 0,3 2-7 0,1 1 8 16,2 4-6-16,0 0 7 0,4 5-6 15,2 3 4-15,3 1-9 0,2 1 3 0,5-3-6 16,4 1 5-16,5-3-5 0,6 2 5 0,3-1-3 16,5-1 4-16,2 1 12 0,4 1-31 15,0 2 30-15,2 4-30 0,-1 2 17 0,-3 3 3 16,-2 5-2-16,-7 4-2 0,-18 0 2 0,26 11 0 16,-26-11 6-16,12 28 18 0,-11-5-31 0,-6 6 29 15,-4 7-32-15,-8 6 11 0,-5 5 15 16,-7 0-2-16,1 5 17 0,-8-4-3 0,7 3 9 15,-2-5-13-15,3-1 5 0,5-4-15 0,2-2 2 16,4-7-12-16,7-4-8 0,5-6 19 0,5-5-29 16,0-17 27-16,18 25-15 0,1-16-1 0,5-5-1 15,6-4-11-15,6-8-18 0,11-1-30 0,-2-17-49 16,26 14-179-16,-11-17-294 0,6-5 18 0,6 4 313 16</inkml:trace>
  <inkml:trace contextRef="#ctx0" brushRef="#br1" timeOffset="60098.4025">12677 7144 667 0,'2'-17'208'0,"-2"17"-7"0,6-23-137 0,-6 23-25 16,0 0 20-16,0 0 16 0,0-18 17 0,0 18-2 16,0 0-25-16,0 0-27 0,-7 17-22 0,7-17-3 15,-12 25-4-15,7-6 11 0,-4 3-1 0,3 6 6 16,-4 0-8-16,4 6 2 0,-2 1-11 0,2 2 3 15,-1 3-11-15,-1 0 6 0,2 2-11 16,1 1 8-16,2 0-20 0,-2-2-7 0,5 5-13 16,-6-8-50-16,9 10 6 0,-10-13-39 0,14 9-30 15,-13-16-45-15,17 3-132 0,4-2-104 0,-15-29 142 16,34 27 289-16</inkml:trace>
  <inkml:trace contextRef="#ctx0" brushRef="#br1" timeOffset="60507.0864">12926 7450 1371 0,'-17'3'81'16,"17"-3"-32"-16,-17 21-4 0,17-21 5 0,-9 19-2 16,9-19-7-16,-3 17-11 0,3-17-7 15,1 18-8-15,-1-18 4 0,5 21 1 0,-5-21 3 16,7 24 2-16,-7-24-1 0,6 32-5 0,-3-13 2 15,-3-1-7-15,1 3-11 0,-2-3 24 0,1 2-28 16,-3 0 22-16,0-1-14 0,0-2-2 0,3-17 1 16,-6 22 0-16,6-22-2 0,0 0-5 0,0 0-1 15,0 0-1-15,0 0 2 0,0 0 2 0,0 0-1 16,16-28 3-16,-5 6-5 0,5-5-10 16,2-3 21-16,1-2-20 0,2-1 21 0,-3 3-6 15,2 1-4-15,-2 2 3 0,0 5-3 16,-1 3 3-16,-17 19-4 0,29-27 2 0,-29 27-3 15,20-11 1-15,-20 11 0 0,0 0 0 0,17 9 0 16,-17-9-1-16,11 25 4 0,-8-4-5 0,1 3 2 16,-1 4-9-16,-2 0 2 0,1 2-12 15,1-1-12-15,3 0 15 0,0-5-36 0,7 3 7 16,-13-27-39-16,35 40-49 0,-35-40-58 0,50 26-61 16,-32-23-69-16,12-1-147 0,12 13 124 0,-20-26 345 15</inkml:trace>
  <inkml:trace contextRef="#ctx0" brushRef="#br1" timeOffset="60913.3795">13640 7532 1436 0,'-25'-11'91'16,"25"11"-41"-16,-30-13 6 0,30 13 0 0,-29-10-3 15,29 10-10-15,-31-6-4 0,31 6-4 0,-29 2-4 16,29-2-6-16,-30 9-7 0,30-9 0 0,-29 19-3 15,29-19 2-15,-29 31 0 0,14-13 0 16,2 2-5-16,2 2-1 0,1 0-6 0,4 0-9 16,2-3 10-16,5-1-6 0,-1-18 0 15,13 30 0-15,-13-30 0 0,26 20 0 0,-6-14 0 16,2-5 0-16,3-5 0 0,4-3 0 0,4-8 0 16,2-3 0-16,1-5 0 0,0-3 0 0,-1-2 0 15,1-4 0-15,-5 0 0 0,-1-2 0 16,-5-2 0-16,-1 2 0 0,-2-1 0 0,-5-2 0 15,-3 2 0-15,-3 0 0 0,-5 1 0 0,-1 3 0 16,-5 0 0-16,-2 3 0 0,-2 4 0 0,-3 4 0 16,7 20 0-16,-15-20 0 0,15 20 0 0,-19-3 0 15,19 3 0-15,-24 20 0 0,9-2 0 0,0 7 0 16,1 5 0-16,2 8 0 0,-1 1 0 16,2 3 0-16,3 0 0 0,1-3-11 15,6 2-27-15,1-7-12 0,7 3-35 0,-4-11-23 16,16 12-69-16,-19-38-127 0,21 39-255 0,1-15 40 15,-5-14 324-15</inkml:trace>
  <inkml:trace contextRef="#ctx0" brushRef="#br1" timeOffset="61304.0595">14070 7449 1344 0,'-34'2'211'0,"26"15"-138"0,-9-3-17 16,11 7 5-16,-9-3-8 0,8 4-6 16,-4-2-9-16,6 3-3 0,-1-2-8 15,5 1-3-15,2-3-5 0,3-2-12 0,-4-17 19 16,14 30-24-16,-14-30 16 0,24 20-13 0,-24-20-4 16,32 10-1-16,-14-10 0 0,3-1 0 0,0-5 0 15,1-3 0-15,-1-5-2 0,0 0 3 0,1-3-13 16,-3-3 21-16,0 0-5 0,-4-2-4 0,-1-2 0 15,-4 1 0-15,-2 0 0 0,-2 0 0 0,1 1 0 16,-3 3 0-16,0 1 0 0,-4 18 0 16,3-28 0-16,-3 28 0 0,2-17 0 15,-2 17 0-15,0 0 0 0,0 0 0 0,0 0-6 16,0 0-10-16,-2 17-2 0,2-17 1 0,-1 37 2 16,-2-11 5-16,1 2-8 0,-1 1 0 0,1 1-18 15,-1-2-2-15,5 2 0 0,-2-6-40 0,10 5 8 16,-10-29-67-16,23 40-88 0,-23-40-130 0,18 16-167 15,9-3 93-15,-27-13 429 0</inkml:trace>
  <inkml:trace contextRef="#ctx0" brushRef="#br1" timeOffset="61538.5179">14681 7411 1516 0,'-44'-4'162'0,"44"4"-100"15,-36 8-5-15,36-8 6 0,-33 18-11 0,33-18-9 16,-31 28-8-16,19-10-7 0,0 2-7 0,2 4-13 16,5 2-8-16,2 0 0 0,3 2 0 0,1 0 0 15,5-4 0-15,4-1 0 0,2-3 0 0,5-1 0 16,2-3 0-16,5-5 0 0,2-2 0 0,2-8-2 16,5-2-29-16,1-7-10 0,5-3-13 15,-2-14-14-15,9 6-79 0,-15-23-48 0,25 19-119 16,-12-14-248-16,-1-11 80 0,7 15 332 0</inkml:trace>
  <inkml:trace contextRef="#ctx0" brushRef="#br1" timeOffset="61726.0352">15266 6959 1467 0,'-28'-5'248'0,"28"5"-175"0,-22 20-27 16,12-1-4-16,-6 1-6 0,2 8-14 0,-3 3 21 15,1 7-30-15,1 5 17 0,2 2-12 0,1 4-12 16,1 1-3-16,0 0-3 0,0 1 0 0,2 0 0 15,2-2 0-15,1-1 0 0,1-2 0 0,2-4 0 16,-1-5 0-16,5-2-14 0,-2-6-31 0,6 0-7 16,-5-9-16-16,6 2-24 0,-6-22-61 15,13 20-318-15,-13-20-92 0,0 0 17 16</inkml:trace>
  <inkml:trace contextRef="#ctx0" brushRef="#br1" timeOffset="62038.5629">14945 7383 1646 0,'-19'10'195'0,"19"-10"-177"0,0 0-12 15,0 0 6-15,0 0 7 0,17 17 10 0,-17-17 5 16,28 7-3-16,-7-5-1 0,0-3-7 0,4 1-19 16,0-2-4-16,-2-1 0 0,0 0 0 0,-4 2 0 15,-2-2 0-15,0 2 0 0,-17 1 0 16,31-2 0-16,-31 2 0 0,22 0 0 0,-22 0 0 15,0 0 0-15,23 4 0 0,-23-4 0 16,0 0 0-16,0 0 0 0,19 20 0 0,-19-20 0 16,5 20 0-16,-5-20 0 0,4 29 0 0,-3-11 0 15,0 1 0-15,-1 0 0 0,1 2 0 0,-1-2 0 16,2 0 0-16,-1 1 0 0,0-1 0 0,-1-19 0 16,4 31-3-16,-4-31-51 0,5 22-1 0,-5-22-55 15,11 17-63-15,-11-17-140 0,0 0-288 16,2-17 53-16,3-1 359 0</inkml:trace>
  <inkml:trace contextRef="#ctx0" brushRef="#br1" timeOffset="62397.9709">15434 7161 1680 0,'0'0'174'0,"0"0"-113"0,0 0-23 16,0 0-6-16,0 0-12 0,0 0-9 0,0 0-8 15,0 0-1-15,0 0-3 0,0 0-1 0,0 0 1 16,0 0-1-16,0 0-1 0,0 0-1 0,-9 19-1 16,9-19 0-16,0 0 1 0,6 24 3 15,-6-24-1-15,4 26 1 0,-4-26-1 0,5 31 3 16,-3-12-2-16,2 3 7 0,-2 2 0 16,2 3 8-16,-2 0-1 0,2 2 6 0,-3 0-18 15,2 0-1-15,-2 0 0 0,0-2 0 0,0 0 0 16,2-3 0-16,0-3 0 0,2-1 0 0,-5-20 0 15,11 28 0-15,-11-28 0 0,12 18 0 0,-12-18 0 16,18 10 0-16,-18-10 0 0,22-2 0 0,-22 2 0 16,27-19 0-16,-11 3 0 0,2-4 0 15,0-5 0-15,1-1 0 0,-4 0 0 0,0-2 0 16,-3 3 0-16,-2-1 0 0,0 0 0 0,-3-3 0 16,0 0 0-16,-2-4 0 0,2 3-6 0,-7-3-80 15,9 14-58-15,-21-19-164 0,12 38-318 16,3-26 42-16,-3 26 292 0</inkml:trace>
  <inkml:trace contextRef="#ctx0" brushRef="#br1" timeOffset="62979.9313">15926 7469 988 0,'-17'21'389'0,"17"-21"-143"0,0 0-194 16,0 0-32-16,0 0-7 0,0 0-5 0,0 0 2 16,0 0 11-16,0 0 8 0,17-12 7 15,1 12-2-15,3-4-4 0,5 0-4 0,-2-1 1 16,4 2-5-16,-1-2-1 0,-2 3-4 0,1-3-4 15,-2 0-4-15,-3-1-3 0,-1 0-2 0,-3 0-2 16,-17 6 0-16,23-15 2 0,-23 15-2 0,14-19 1 16,-14 19-2-16,6-23-1 0,-6 23-4 0,-4-27 1 15,4 27-2-15,-17-28 4 0,17 28-1 16,-26-20 4-16,26 20-2 0,-33-13 3 0,14 11 1 16,0 4-3-16,-3 4 2 0,-1 5-3 0,1 3 1 15,-1 7 1-15,1 3 4 0,3 5-1 16,-1 1-5-16,4 0 0 0,4 3 0 0,4-2 0 15,3 0 0-15,5-4 0 0,5-4 0 0,6-2 0 16,3-4 0-16,9-4 0 0,4-4 0 0,8-4-33 16,2-8-23-16,13 1-28 0,-2-18-65 15,29 9-452-15,-9-10-14 0,7-4 107 0</inkml:trace>
  <inkml:trace contextRef="#ctx0" brushRef="#br1" timeOffset="64137.3278">17061 7087 891 0,'0'0'170'0,"0"0"-121"16,0 0 18-16,0 0 31 0,0 0 0 0,0 0-4 15,0 0-25-15,-17 0-24 0,17 0-10 0,-9 19-3 16,7-1 8-16,-6-1-4 0,6 9 6 0,-3-1-11 15,3 4 2-15,-2 0-12 0,2 4 2 16,-1-1-9-16,1 4 5 0,-1-1-9 16,1 0 3-16,0-3-10 0,-1 0 4 0,2-3-6 15,0-4 4-15,1-2-7 0,1-5 4 0,-1-18-5 16,5 26 4-16,-5-26-2 0,0 0 0 0,0 0 2 16,0 0-1-16,0 0 1 0,0 0 1 0,0 0 1 15,13-21-3-15,-9 1 4 0,-1-6-5 0,1-3 5 16,1-3-6-16,-1-1 5 0,0-1-6 15,0 1 7-15,0 1-4 0,-1 0 3 0,0-2-5 16,0 1 5-16,1-5-7 0,1 1 8 0,1-2-9 16,3 0-10-16,-1 2 19 0,3 0-18 0,2 6 22 15,1 3-5-15,2 5-6 0,1 5 6 0,-17 18-3 16,32-24 3-16,-15 18-3 0,2 1-1 16,-1 3 2-16,0 2 0 0,-1 2 1 0,0 3 1 15,-17-5-3-15,28 14-1 0,-28-14 2 16,23 23-3-16,-23-23 3 0,16 33-4 0,-11-14 4 15,-3 2-5-15,0-1-7 0,-5 2 26 0,0 0-24 16,-5 0 24-16,0 1-12 0,-4-2-4 0,-3-1 4 16,-1-1-3-16,-1-2 3 0,0-1-3 0,-1-3 3 15,1-2-4-15,17-11 3 0,-33 17-2 0,33-17 3 16,-30 10 4-16,30-10 1 0,-22 3 1 16,22-3 2-16,0 0-2 0,0 0-2 0,0 0-3 15,0 0-2-15,0 0-6 0,0 0 6 0,0 0 4 16,0 0 4-16,12 23-4 0,-12-23-6 15,30 27 0-15,-13-13 0 0,0 4 0 0,-1 2 0 16,0 3 0-16,0 0 0 0,-2 1 0 0,1-2 0 16,-2-1 0-16,2 0 0 0,0-3 0 0,2-2 0 15,1 0 0-15,1-7 0 0,4 1-27 16,2-8-18-16,4 1-29 0,-4-12-37 0,13 14-92 16,-21-23-260-16,18 6-101 0,-2-4 22 0,-7-12 525 15</inkml:trace>
  <inkml:trace contextRef="#ctx0" brushRef="#br1" timeOffset="64489.3612">17651 7351 1549 0,'-26'15'280'15,"26"-15"-246"-15,-22 14-21 0,22-14-2 0,0 0-1 16,0 0-1-16,1 17 1 0,-1-17 3 16,20 9 2-16,-20-9 1 0,34 5-3 0,-12-6 0 15,5-4-4-15,3 0-4 0,2-2-1 0,0-2-5 16,-1-1 1-16,-3-1-1 0,-3-1 1 0,-2 1 0 15,-3 1 4-15,-20 10-4 0,27-22 6 16,-27 22-5-16,11-17 5 0,-11 17 5 0,0 0 1 16,-4-23-7-16,4 23-5 0,-17-20 0 0,17 20 0 15,-29-17 0-15,10 11 0 0,-1 2 0 0,-1 3 0 16,-1 3 0-16,-2 2 0 0,1 2 0 0,-2 3 0 16,2 3 0-16,1 2 0 0,2 4 0 0,3 2 0 31,0 3 0-31,5 0 0 0,2 1 0 0,4-1 0 15,3-2 0-15,7 1 0 0,2-2 0 16,6-2 0-16,5-1 0 0,4-2 0 0,7-3 0 16,5 1 0-16,1-7 0 0,7-2-12 0,-1-5-31 15,9 1-30-15,-7-11-37 0,16 13-73 0,-23-28-113 16,16 15-271-16,0-3 23 0,-7-10 326 0</inkml:trace>
  <inkml:trace contextRef="#ctx0" brushRef="#br1" timeOffset="64825.6521">18366 7245 1405 0,'-23'-26'418'0,"-1"26"-365"0,1-1-22 16,3 4 2-16,-2 1-5 0,1 3-1 0,-3 3-7 15,1 4 0-15,1 2-8 0,1 5-12 0,2 0 0 16,0 3 0-16,4 1 0 0,1 0 0 16,3 2 0-16,4-2 0 0,1-2 0 15,5-1 0-15,3-4 0 0,-2-18 0 0,15 29 0 0,-15-29 0 0,25 14 0 16,-5-10 0-16,3-4 0 0,5-6 0 0,1-4 0 15,1-3 0-15,1-5 0 0,-3-3 0 0,-1 0 0 16,-2-4 0-16,-2 2 0 0,-3-1 0 0,-5 0 0 16,-1 1 0-16,-2 1 0 0,-4 3 0 0,-8 19 0 15,11-29 0-15,-11 29 0 16,0 0 0-16,-1-19 0 0,1 19 0 0,0 0 0 16,0 0 0-16,0 0 0 0,0 0 0 0,-22 27 0 15,17-10 0-15,2 5 0 0,2-1 0 0,2 2 0 16,0-3 0-16,5 2-19 0,-1-4-17 0,7 3-16 15,-12-21-8-15,27 36-21 0,-27-36-17 0,40 33-64 16,-40-33-119-16,40 4-262 0,-7 2 12 0,-4-12 348 16</inkml:trace>
  <inkml:trace contextRef="#ctx0" brushRef="#br1" timeOffset="65060.082">18909 7259 1397 0,'-22'-26'437'0,"-2"30"-386"0,-1-2-23 16,0 6 2-16,2 0-1 0,1 5 2 16,-1 1-6-16,1 4-6 0,4 0-19 0,2 1 0 15,6-1 0-15,2 1 0 0,4-1 0 0,5-1 0 16,-1-17 0-16,11 29 0 0,-11-29 0 0,26 23 0 16,-7-14 0-16,5-3 0 0,1-3 0 0,5-4 0 15,3-4 0-15,1-6-8 0,3-1-29 0,-2-6-21 16,4 1-16-16,-6-10-43 0,12 15-83 15,-22-27-129-15,12 15-241 0,2-3 49 0,-8-11 389 16</inkml:trace>
  <inkml:trace contextRef="#ctx0" brushRef="#br1" timeOffset="65247.5669">19421 6801 1398 0,'-22'44'426'15,"2"-25"-365"-15,1 7-12 0,0 2-10 16,2 5-2-16,-1 4-9 0,2 5-19 0,-1 4-9 15,4 4 0-15,0-1 0 0,2 2 0 0,4-1 0 16,1-3 0-16,4-3 0 0,0-2 0 0,4-4 0 16,-1-4 0-16,5 0-55 0,-2-7-4 0,5 0-30 15,-9-27-45-15,25 37-218 0,-25-37-257 0,20 9 53 16,-20-9 364-16</inkml:trace>
  <inkml:trace contextRef="#ctx0" brushRef="#br1" timeOffset="65419.4632">19072 7214 2024 0,'0'0'23'0,"0"0"-23"15,-17 4 0-15,17-4 0 0,0 0 0 16,0 0 0-16,28 4 0 0,-4-6 0 0,9-3 0 16,5-5 0-16,1-3 0 0,6 1-5 0,-4-7-69 15,10 9-44-15,-7-14-40 0,27 23-140 0,-8-19-286 16,10-2 21-16,6 7 317 0</inkml:trace>
  <inkml:trace contextRef="#ctx0" brushRef="#br1" timeOffset="66091.4835">20017 7213 1155 0,'-21'-14'169'0,"21"14"-59"16,-24-7-21-16,24 7-8 0,-29 0-18 15,29 0-8-15,-40 9-9 0,18-2-3 0,-5 0-5 16,4 5 3-16,-4-1-6 0,4 5 1 0,-2-2-8 16,2 4-2-16,-2 1-8 0,5 0-4 0,-2 0-14 15,3 1 0-15,5-3 0 0,14-17 0 0,-17 29 0 16,17-29 0-16,-3 21 0 0,3-21 0 16,9 20 0-16,-9-20 0 0,22 14 0 0,-22-14 0 15,31 11 0-15,-12-7 0 0,1-5 0 0,2-2 0 16,3-3 0-16,0-4 0 0,3 0 0 0,-1-5 0 15,0-2 0-15,-4-2 0 0,0-4 0 0,-4-1 0 16,1-1 0-16,-2 0 0 0,-2 1 0 0,0 0 0 16,-4 2 0-16,-1 0 0 0,-2 4 0 0,-1 1 0 15,-8 17 0-15,8-23 0 16,-8 23 0-16,0 0 0 0,0 0 0 0,0 0 0 16,0 0 0-16,0 0 0 0,0 0 0 0,-11 23 0 15,3 0 0-15,-2 5 0 0,-1 2 0 0,0 0 0 16,1 3 0-16,1-2 0 0,5 1 0 0,0-3 0 15,6-4 0-15,4-3-20 0,7-1-22 0,-13-21-9 16,39 30-22-16,-17-25-16 0,14 8-45 16,-15-26-91-16,26 8-283 0,-8-4-38 0,-1-8 188 15</inkml:trace>
  <inkml:trace contextRef="#ctx0" brushRef="#br1" timeOffset="66450.8844">20455 7178 939 0,'-16'-22'390'0,"16"22"-93"15,-30 2-233-15,30-2-22 0,-23 1-8 16,23-1 0-16,-25 14-7 0,25-14 0 0,-25 26-2 16,13-7 4-16,-2-1-6 0,5 3 5 0,-1 1-8 15,2 2 3-15,1 1-5 0,2-2 0 0,-1-2-9 16,3 0-9-16,0-3 0 0,3-18 0 0,0 25 0 16,0-25 0-16,0 0 0 0,9 17 0 0,-9-17 0 15,0 0 0-15,17-2 0 0,-17 2 0 0,22-17 0 16,-8 0 0-16,3-6 0 15,3-4 0-15,-2 0 0 0,1 0 0 0,-2 0 0 16,0 2 0-16,-3 2 0 0,-1 1 0 0,-2 3 0 16,-1 2 0-16,-10 17 0 0,17-25 0 0,-17 25 0 15,0 0 0-15,0 0 0 0,0 0 0 0,0 0 0 16,22-6 0-16,-22 6 0 0,8 24 0 0,-2-5 0 16,-2 3 0-16,0 3 0 0,-1 2 0 15,2 0 0-15,0 0 0 0,2 2-13 0,2-4-19 16,4 1-23-16,-3-7-15 0,12 7-41 0,-22-26-58 15,46 37-125-15,-25-26-276 0,7-2 54 0,5 3 300 16</inkml:trace>
  <inkml:trace contextRef="#ctx0" brushRef="#br1" timeOffset="66669.7036">20966 7121 1525 0,'-20'11'294'15,"0"-13"-244"-15,0 6-15 0,1-2-4 0,2 6 3 16,-2 1-7-16,2 6 1 0,-1 1-6 0,2 3-21 16,1 2-1-16,1 2 0 0,2 0 0 0,1 1 0 15,3 0 0-15,4-1 0 0,3-3 0 16,2 1 0-16,5-4 0 0,-6-17 0 16,23 30 0-16,-23-30 0 0,38 17 0 0,-14-14 0 15,8-3-5-15,2-8-50 0,11 3-46 0,-12-20-100 16,24 12-418-16,-17-8 9 0,2 2 155 0</inkml:trace>
  <inkml:trace contextRef="#ctx0" brushRef="#br1" timeOffset="67060.3813">21181 7285 1739 0,'-19'12'74'0,"19"-12"-27"0,-19 25-12 16,19-25-5-16,-2 19-12 0,2-19-5 0,12 17-8 15,-12-17 5-15,30 11 2 16,-8-8 1-16,4-3 1 0,4-2-3 0,1-2-5 16,3-2-4-16,-1-1 1 0,-2-1-2 0,0-3 2 15,-3-1 0-15,1-3 1 0,-1-1-4 0,-5 1 2 16,0-2-2-16,-6 1 0 0,-17 16-1 0,23-30 2 16,-23 30-1-16,10-31 2 0,-10 31-2 0,1-27 0 15,-1 27 0-15,-11-29 0 0,11 29 0 0,-24-25 0 16,7 15 0-16,-5 2 0 0,-1 5 0 15,-2 0 0-15,1 7 0 0,-4 2 0 0,0 4 0 16,-2 3 0-16,-2 5 0 0,-1 1 0 0,0 6 0 16,2-1 0-16,4 2 0 0,4 1 0 0,6 1 0 15,2 0 0-15,4-1 0 0,5-1 0 16,4-1 0-16,4 1 0 0,6-5 0 0,5 1 0 16,4-4 0-16,6-2 0 0,5-4 0 15,5-2 0-15,5-7 0 0,7-1 0 0,2-6 0 16,5-1 0-16,1-8-23 0,5 8-117 0,-19-25-183 15,16 20-314-15,-12-6 17 0,0-2 317 0</inkml:trace>
  <inkml:trace contextRef="#ctx0" brushRef="#br1" timeOffset="67216.6297">22040 7441 1675 0,'-19'24'322'0,"19"-24"-273"0,0 0-48 16,0 0-1-16,0 0 0 0,0 0 0 0,0 0 0 15,0 0 0-15,-19-9 0 0,19 9-9 0,0 0-48 16,0 0-43-16,-6-24-85 0,6 24-433 0,0 0 4 16,18-11 151-16</inkml:trace>
  <inkml:trace contextRef="#ctx0" brushRef="#br2" timeOffset="75799.5471">1406 15227 651 0,'0'0'128'15,"0"0"-46"-15,0 0-12 0,-9-17-13 0,9 17 6 16,0 0 6-16,0 0-7 0,0-17-11 16,0 17-15-16,0 0-16 0,0 0-3 15,0 0 3-15,0 0 10 0,0 0 4 0,0 0-6 16,0 0-8-16,0 0-14 0,0 0-5 0,-22 18-1 16,22-18-15-16,-22 27 21 0,9-9-10 0,-3 0 24 15,2 4 9-15,-5-5-2 0,7 4 4 0,12-21-5 16,-23 32-1-16,23-32-10 0,-11 22-4 15,11-22-10-15,0 0 1 0,7 18-2 0,-7-18 1 16,17 13-2-16,-17-13 1 0,25 11-2 0,-25-11 3 16,31 5 0-16,-12-6-2 0,0-1 2 0,0-4-4 15,1-2 3-15,-2-1-2 0,0-4 2 0,-1-1 0 16,0-3 3-16,-1-4-4 0,-2 1 5 0,-2-2-5 16,-2 0 4-16,-3 1-5 0,-2 0 6 15,-2 2 15-15,-3 1-31 0,-2 1 31 16,2 17-29-16,-12-26 15 0,12 26 6 0,-21-17 3 15,21 17-1-15,-28-8-5 0,11 8 0 0,0 1-5 16,0 3-1-16,-2 3 2 0,-1 4-3 0,1 1 5 16,-2 4 15-16,2 2-30 0,-1 0 31 0,1 2-30 15,2 1 13-15,3 0 3 0,4-2-4 0,3-2 2 16,7-17-7-16,-5 28 1 0,5-28-1 0,8 21-1 16,-8-21 1-16,19 19 0 0,-19-19-3 15,33 12 5-15,-12-10-2 0,0 1 3 0,4-5-1 16,-2-1 0-16,1-2 0 0,2-2-3 0,-2-3 4 15,-1-1-4-15,-1-1 3 0,-2-3-3 16,-2 1 3-16,-1-2-2 0,-17 16 4 0,22-29-4 16,-22 29 4-16,11-26-2 0,-11 26 2 0,-3-23-2 15,3 23 3-15,-11-19-3 0,11 19-13 16,-20-14 31-16,20 14-30 0,-30-6 33 0,12 7-18 16,0 2-16-16,-3 5 30 0,1 3-32 0,-2 3 32 15,-1 5-10-15,-1 0-2 0,4 3 6 0,-1-2-6 16,3 2 5-16,2-1-8 0,5-3 2 0,11-18-5 15,-12 27 1-15,12-27-2 0,5 21 1 0,-5-21-1 16,19 15 1-16,-19-15-2 0,32 8-1 0,-13-7 3 16,3-3 0-16,1-4 0 0,5-4-1 15,0-2 1-15,3-1-1 0,-1-4 3 16,1-1-4-16,-5-3 3 0,-1 1-4 0,-6 3 5 16,-2 1 2-16,-17 16-2 0,18-23 4 0,-18 23 3 15,0 0 3-15,-2-17 2 0,2 17-4 0,-17-9-2 16,17 9-10-16,-26 0 3 0,9 4 0 0,-2 6 0 15,-5 2 3-15,-1 4-5 0,-2 3 4 0,-1 2-4 16,0 4 6-16,1 0-4 0,-1 2 6 16,4-3-8-16,4-2 5 0,4-4-3 0,16-18-3 15,-15 25 1-15,15-25-2 0,0 0 0 0,14 17 4 16,-14-17-2-16,33 3 1 0,-9-8 1 0,4-4-1 16,5-6 3-16,3-6-3 0,4-2 3 15,2-2-2-15,3-3 9 0,0 0-8 0,-5 0 7 16,-3 2-6-16,-9 3 0 0,-6 5 5 15,-22 18 2-15,22-20 8 0,-22 20 6 0,0 0-5 16,0 0-11-16,-19-3-8 0,1 7 0 0,-7 5 0 16,-6 5 0-16,-5 8 0 0,-5 4 0 0,-4 3 0 15,1 3 0-15,0 1 0 0,4-3 0 0,5-2 0 16,5-7 0-16,10-7 0 0,20-14 0 0,-17 10-12 16,17-10-11-16,0 0-9 0,22-4-7 0,-22 4-20 15,46-19-37-15,-24-10-77 0,27 12-311 16,-13-11-111-16,3-5 62 0</inkml:trace>
  <inkml:trace contextRef="#ctx0" brushRef="#br2" timeOffset="76674.6361">2698 14377 1389 0,'0'0'55'0,"0"0"-28"16,0 0-16-16,0 0 0 0,0 0 9 0,0 0 8 16,0 0-1-16,0 0-6 0,0 0-11 0,-14 34-5 15,6-9-4-15,0 7 12 0,-4 0 0 16,1 7-5-16,-4-1 28 0,3 5-26 0,-3 1 20 15,3 4-8-15,-1 2-15 0,1 2 12 0,1 0-12 16,0 1 9-16,2 0-9 0,1-2 7 0,2-4-10 16,2-2 7-16,2-8-10 0,2-4-13 15,2-7 24-15,1-4-27 0,-3-22 28 0,12 29-15 16,-12-29 0-16,18 12-2 0,-18-12 3 0,22 0 3 16,-22 0-1-16,25-12 2 0,-25 12 2 15,30-28 2-15,-15 8-10 0,0-3 31 0,0-5-30 16,-1 0 22-16,1-2-10 0,-1 0-10 0,1 1 5 15,0 1-2-15,-2 3 3 0,-2 2-7 0,2 2 6 16,-2 3-6-16,-11 18 2 0,20-23-2 0,-20 23 0 16,17-11 1-16,-17 11-2 0,17 2 0 0,-17-2-3 15,19 20 1-15,-9-3-3 0,0 2-3 16,-1 8-8-16,1-2-1 0,1 5-13 0,-1-3 2 16,3 3-19-16,-4-7-7 0,8 7-19 0,-9-13-37 15,19 14-40-15,-27-31-72 0,42 29-86 16,-14-11-150-16,-8-20 129 0,21 18 331 0</inkml:trace>
  <inkml:trace contextRef="#ctx0" brushRef="#br2" timeOffset="77049.737">3496 14841 1044 0,'-28'0'323'15,"-2"-6"-235"-15,8 6-50 0,-5-2 1 0,5 6 5 16,-5-3 4-16,6 7 0 0,-7-1-12 0,4 8-3 15,-2-3-7-15,3 6-2 0,-2 2-1 16,6 3 1-16,-3 1-8 0,5 2 6 16,2 2-15-16,3 0 5 0,4 1-4 0,2-2-2 15,3-1 2-15,3 0-13 0,3-5 8 0,5-1-8 16,-8-20 21-16,26 28-15 0,-7-19 13 0,5-3-11 16,3-3-2-16,4-6 2 0,0-4-1 0,3-4-1 15,-1-3-13-15,-1-6 27 0,-1-3-27 0,-2-3 25 16,-1-2-8-16,-3 0-9 0,-3 0 7 15,-3 3-2-15,-3-2-2 0,0 1 0 0,-3 1 3 16,-1 1-6-16,-3 4 8 0,-2 3-4 0,-7 17 0 16,6-23-1-16,-6 23 2 0,0 0-4 0,0 0 3 15,0 0-3-15,0 0-4 0,-11 22 1 16,6-1-6-16,-2 5 4 0,0 8-6 0,-2-3-1 16,3 4-14-16,0-2-4 0,6 1-21 0,-1-9-9 15,12 8-14-15,-6-16-33 0,18 10-28 16,-23-27-51-16,42 27-58 0,-20-22-93 0,3-11-98 15,17 13 265-15</inkml:trace>
  <inkml:trace contextRef="#ctx0" brushRef="#br2" timeOffset="77377.8288">4011 14795 1227 0,'0'0'369'16,"-36"-1"-296"-16,11 8-31 0,6 6-4 0,-1-3-5 15,20-10 0-15,-31 25-8 0,31-25-3 0,-20 26-12 16,20-26-2-16,-6 23-6 0,6-23-2 0,11 18-1 16,-11-18 2-16,26 14-1 0,-5-11 0 0,3-1 5 15,7-2 1-15,0-3 2 0,3-1 1 16,2 0-4-16,-5 1-4 0,-3 2 1 0,-3 2-1 16,-6 4 5-16,-19-5 6 0,27 17-4 0,-27-17 2 15,14 29-3-15,-10-11-1 0,-3 1-3 16,-3 3 4-16,-4 1-7 0,-3 1 2 0,0 2-5 0,-4-2 2 15,0 0-3-15,-2 0-9 0,0-3 24 0,0-2-24 16,0-1 19-16,15-18-14 0,-25 32-7 16,25-32-3-16,-20 24-3 0,20-24-8 15,0 0-20-15,0 0-30 0,-7 23-50 0,7-23-82 16,0 0-172-16,18-8-150 0,-18 8 46 0,28-16 487 16</inkml:trace>
  <inkml:trace contextRef="#ctx0" brushRef="#br2" timeOffset="79181.3451">8203 14355 1483 0,'-16'-36'81'0,"8"15"-36"0,-3-5-7 16,5-2-6-16,-3-3-1 0,0-1-14 15,-2-2 1-15,0 0-14 0,-2 0 6 0,-2 3-3 16,-2 3 17-16,1 8 2 0,-4 4 8 0,3 6-1 15,-4 7-3-15,2 4 0 0,-1 5-8 0,1 7-1 16,-2 5-10-16,0 8 1 0,-2 6-4 0,0 8 7 16,-1 6-8-16,-1 9 1 0,1 2-8 15,1 4 0-15,1 0 0 0,3 0 0 0,0 2 0 16,4-2 0-16,1-2 0 0,6-2 0 16,2-5 0-16,4-1 0 0,5-4 0 0,3-5-7 15,4-1-30-15,1-8-6 0,6-2-21 0,-3-11-12 16,12 4-39-16,-26-24-41 0,48 25-78 0,-48-25-114 15,36-11-157-15,-7 15 44 0,-18-25 461 0</inkml:trace>
  <inkml:trace contextRef="#ctx0" brushRef="#br2" timeOffset="79950.3988">7581 14707 1322 0,'-7'22'438'0,"-10"-26"-383"0,17 4-26 16,0 0-16-16,0 0-7 0,0 0-4 0,0 0-1 15,0 0 1-15,33-20 0 0,-9 11 3 16,6 2-2-16,4 0-1 0,2 0 1 0,-1-1-1 0,0 3-3 16,0 1 3-16,1 2-1 0,-2 0 1 0,-1 2 0 15,1-2-1-15,0 0 2 0,-3 0 1 0,3 1 2 16,-4-1 0-16,-2 0-2 0,-3 0-2 0,-2-1 0 16,-3 0-1-16,-3 0-1 0,-17 3 1 0,19-3 0 15,-19 3 4-15,0 0 1 0,0 0 6 16,0 0 6-16,0 0-2 0,0 0 0 15,0 0-7-15,0 0-3 0,-24 18-4 0,24-18-1 16,-33 26 0-16,15-8 1 0,-2 4 2 0,2 2 5 16,0 2-4-16,1 0 3 0,3 1-5 0,2 0-1 15,2-1-2-15,4 1 0 0,3-3 0 0,4-2 0 16,4-3 0-16,2-2 0 0,-7-17 0 0,27 25 0 16,-9-15 0-16,4-1 0 0,1-7 0 0,1-2 0 15,2-4 0-15,1-3 0 0,-1-4 0 16,2-3 0-16,0-6 0 0,-2-1 0 0,-2-5 0 15,-2 0-3-15,-2-5 2 0,-2 1-7 0,-1-1 7 16,-4-2-4-16,-2 2 4 0,-2 0-4 16,-3 2 7-16,-3 0-6 0,-3 4 5 0,-1 3-2 15,-4 3-10-15,5 19 21 0,-13-28-19 0,13 28 22 16,0 0-10-16,-22-16 4 0,22 16-4 0,0 0 1 16,0 0-4-16,-19 11-14 0,19-11 13 15,0 0-14-15,0 22 23 0,0-22-7 0,0 0 9 16,23 20-7-16,-23-20-1 0,33 7-1 0,-13-6 3 15,5-1-2-15,-1-3 3 0,1 2-5 0,1 0 0 16,1 2 0-16,-3 2 0 0,0 0 0 0,-2 2 0 16,-3 2 0-16,-19-7 0 0,27 20 0 0,-27-20 0 15,16 29 0-15,-12-12 0 0,-3 1 0 16,-2 2 0-16,-4 3 0 0,-1 3 0 16,-4-1 0-16,-1 0 0 0,0 1 0 0,-2-1 0 15,1-1 0-15,0 1 0 0,0-2 0 0,2-5 0 16,10-18 0-16,-16 25 0 0,16-25 0 0,0 0 0 15,0 0 0-15,0 0 0 0,0 0 0 0,0 0 0 16,0 0 0-16,16-23 0 0,-3 4 0 0,1-7 0 16,1-1 0-16,2-5 0 0,2 2 0 15,-1 1 0-15,0 0 0 0,-1 3 0 0,-3 3 0 16,-2 3 0-16,-12 20 0 0,18-30 0 0,-18 30 0 16,13-21 0-16,-13 21 0 0,0 0 0 0,0 0 0 15,19-16 0-15,-19 16 0 0,0 0 0 16,19-9 0-16,-19 9 0 0,28-10-14 0,-9 6-29 15,1-3-18-15,9 5-23 0,-7-12-43 0,18 22-161 16,-20-16-313-16,10 4 14 0,2 4 346 16</inkml:trace>
  <inkml:trace contextRef="#ctx0" brushRef="#br2" timeOffset="80497.3241">9308 14568 1619 0,'0'0'85'0,"0"0"-35"15,-21 16-26-15,21-16 6 0,0 0-2 0,-20 24-6 16,20-24 3-16,-16 31-4 0,9-9 3 16,-2 1-6-16,0 4 7 0,0 1-8 0,0 2 6 15,-2-1-9-15,2 1 0 0,-1-1-6 0,1-2-8 16,2-4 0-16,2-5 0 0,5-18 0 0,-5 23 0 16,5-23 0-16,0 0 0 0,0 0 0 0,0 0 0 15,0 0 0-15,0 0 0 0,26-27 0 16,-15 7 0-16,2-5 0 0,3-4 0 0,-1 0 0 15,2-1 0-15,-3-1 0 0,3 2 0 0,-1 0 0 16,-3 1 0-16,0 2 0 0,-3 2 0 0,0 1 0 16,0 3 0-16,-2 3 0 0,-8 17 0 0,11-22 0 15,-11 22 0-15,0 0 0 0,0 0 0 0,0 0 0 16,0 0 0-16,0 0 0 0,5 19 0 16,-5-19 0-16,0 33 0 0,-1-15 0 15,2 3 0-15,-1-2 0 0,3-1 0 0,0-1 0 16,-3-17 0-16,11 27 0 0,-11-27 0 0,20 18 0 15,-20-18 0-15,27 10 0 0,-8-9 0 0,4-5 0 16,4-2 0-16,1-4 0 0,1-4 0 0,1-3 0 16,-2-1 0-16,0-1 0 0,0-2 0 0,-2 3 0 15,-2-2 0-15,-3 4 0 0,-3 0 0 16,-18 16 0-16,29-23 0 0,-29 23 0 0,0 0 0 16,0 0 0-16,0 0 0 0,0 0 0 0,0 0 0 15,0 0 0-15,6 17 0 0,-13 2 0 16,-1 5 0-16,-3 5 0 0,-3 2 0 0,3 1 0 15,2 1 0-15,0 0 0 0,3-1 0 0,4-2 0 16,2-1 0-16,6-1 0 0,1-5 0 0,6 0-28 16,1-6-18-16,8 1-24 0,-4-8-21 15,15 7-43-15,-16-22-79 0,26 15-247 0,-11-9-107 16,-2-8 130-16</inkml:trace>
  <inkml:trace contextRef="#ctx0" brushRef="#br2" timeOffset="80934.9223">10147 14586 669 0,'22'-2'314'15,"-22"2"-110"-15,0 0-59 0,0 0 0 0,0 0-41 16,0 0-11-16,13 17-9 0,-13-17-28 15,-5 26-8-15,5-26-15 0,-14 38 0 0,4-16-10 16,-1 2 4-16,-2 0-9 0,1 3 2 0,0-3-8 16,2-2 0-16,2-2-5 0,2-3-7 0,6-17 0 15,0 27 0-15,0-27 0 0,0 0 0 16,22 20 0-16,-22-20 0 0,31 1 0 0,-9-7 0 16,3-3 0-16,2-6 0 0,3-2 0 0,-1-2 0 15,1 0 0-15,-1-2-2 0,-2 2 4 16,-3-3-2-16,-2 1 0 0,-3 1 0 0,-4 2 0 15,-2 1 0-15,-13 17 0 0,17-31 0 0,-17 31 0 16,9-25 0-16,-9 25 0 0,0 0 0 0,1-19 0 16,-1 19 0-16,0 0 0 0,0 0 0 0,0 0 0 15,0 0 0-15,0 0 0 0,-12 27 0 0,7-8 0 16,-1 2 0-16,0 5 0 0,0 0 0 16,1 2-3-16,1 2-6 0,2 3-4 0,-1-1 2 15,6 1 3-15,0-4 1 0,6 0-15 0,2-4-7 16,7-2-30-16,-18-23-21 0,48 35-71 15,-30-40-72-15,29 19-128 0,-8-18-220 0,-5-13 84 16,15 9 465-16</inkml:trace>
  <inkml:trace contextRef="#ctx0" brushRef="#br2" timeOffset="81169.3096">11165 13902 1831 0,'-24'38'51'0,"2"7"-39"0,1 5 20 16,3 4-4-16,-2 2-10 0,1 3 6 15,1 0-13-15,2 3 4 0,1 0-14 0,4-3 7 16,2-2 0-16,4-2-18 0,4-1 10 0,2-6-24 16,6-1-4-16,2-6-5 0,4 3-15 0,-2-7-4 15,11 3-30-15,-4-14-21 0,19 11-77 0,-18-27-119 16,17 5-253-16,7 2 24 0,-9-18 429 0</inkml:trace>
  <inkml:trace contextRef="#ctx0" brushRef="#br2" timeOffset="81591.2482">11671 14482 1340 0,'0'0'151'0,"-18"10"-101"0,18-10-9 0,-28 10 5 16,28-10-3-16,-32 20-3 0,32-20-3 0,-35 26-3 16,19-10-18-16,-3-1 27 0,1 2-26 0,-2 0 26 15,-1 2-9-15,0 1-6 0,3 0 0 0,0 1-10 16,3 0 0-16,3-1-10 0,4-3 0 0,8-17-6 16,-4 28 0-16,4-28-2 0,10 21 0 0,-10-21 0 15,23 17 0-15,-6-12 0 16,2-5 0-16,5-2 0 0,0-4 0 0,4-4 0 15,1-1 0-15,-1-3 0 0,0-2 0 0,-3-4 0 16,-1-1 0-16,-1-2 0 0,-1-3 0 0,-2 1 0 16,-2-1 0-16,-2 2-7 0,-1 1 14 0,-3 2-11 15,-1 2 8-15,-4 1-4 0,-7 18 0 0,6-28 0 16,-6 28 0-16,2-16 0 0,-2 16 0 16,0 0 0-16,0 0 0 0,0 0 0 0,0 0 0 15,0 0 0-15,-10 24 0 0,3-1 0 0,-1 5 0 16,0 3 0-16,-3 2 0 0,4 0 0 0,-3 1 0 15,5 0-20-15,0-4-5 0,6-1-20 0,0-3-8 16,13 2-33-16,-14-28-49 0,46 47-161 16,-13-34-308-16,3-3 28 0,11 3 370 0</inkml:trace>
  <inkml:trace contextRef="#ctx0" brushRef="#br3" timeOffset="89952.8338">11578 8394 994 0,'19'3'180'0,"-19"-3"8"16,-4-17-145-16,4 17-21 0,0-18 8 16,0 18 15-16,2-20 11 0,-2 20 1 15,-1-24-8-15,1 24-19 0,-1-29 26 0,1 29-39 16,-4-25 28-16,4 25-20 0,-9-23-9 0,9 23 3 15,-15-20-2-15,15 20 4 0,-18-14-7 0,18 14-1 16,-26-7-5-16,8 9-4 0,-4 5 2 0,-5 8-3 16,-4 3 6-16,-7 11 12 0,-1 7-22 0,-2 3 24 15,-3 7-21-15,0-3 5 0,2 6 8 16,3-1-9-16,2 2 1 0,8-1-7 0,5-2 0 16,8-1 0-16,6-3 0 0,8-1 0 0,4 0 0 15,8-3 0-15,6 0 0 0,7-4 0 0,6-4 0 16,8-2 0-16,6-7 0 0,7-4 0 0,6-8 0 15,5-6 0-15,6-9 0 0,5-6 0 16,1-7 0-16,2-7 0 0,-3-5 0 0,-2-5 0 16,-5-2 0-16,-12-4 0 0,-8 2 0 15,-12-1 0-15,-10-2 0 0,-11-1 0 0,-7-3 0 16,-7-1 0-16,-8-2 0 0,-5 1-6 0,-5 2-19 16,-6 4 4-16,-5 0-9 0,-5 1-2 0,-5 1 25 15,0 4-20-15,1 0 27 0,1 10-11 0,2 3-5 16,8 8 2-16,-1 6-8 0,6 10-4 0,3 3-10 15,8 14-25-15,-4-4-23 0,16 24-59 16,-13-19-106-16,21 12-282 0,3 12 23 0,-4-15 311 16</inkml:trace>
  <inkml:trace contextRef="#ctx0" brushRef="#br3" timeOffset="90390.3918">12690 7988 1832 0,'-18'7'28'16,"18"-7"-19"-16,-26-1 6 0,26 1 5 0,-28 19 2 16,9 2 2-16,-4 5-7 0,-4 11 5 15,-1 4-6-15,-2 7 11 0,-2 8-12 16,2 4-15-16,-3 2 0 0,4 6 0 0,1-1 0 15,1 6 0-15,0 0 0 0,3-2 0 0,1-1 0 16,2-8 0-16,4-4 0 0,4-6 0 0,5-10 0 16,6-4 0-16,2-11 0 0,5-4 0 0,2-6 0 15,-7-17 0-15,19 20 0 0,-19-20 0 0,28 2 0 16,-28-2 0-16,33-17 0 0,-11-1 0 16,1-7 0-16,5-7 0 0,-1-4 0 0,1-3 0 15,0-1 0-15,-1 3 0 0,-2 3 0 0,-3 3 0 16,-4 3 0-16,-1 4 0 0,-4 5 0 0,-13 19 0 15,15-19 0-15,-15 19 0 0,0 0 0 16,0 0 0-16,0 0 0 0,0 0 0 0,5 28 0 16,-4-8 0-16,3 6 0 0,-3-1 0 0,3 4 0 15,-2-3 0-15,6-1 0 0,-2-1-44 16,7 2-11-16,-2-7-30 0,12 8-38 0,-23-27-69 16,46 31-168-16,-20-20-195 0,-1-5 24 0,8 8 430 15</inkml:trace>
  <inkml:trace contextRef="#ctx0" brushRef="#br3" timeOffset="90890.4376">13122 8622 1444 0,'-12'21'317'16,"-7"-10"-275"-16,4 7-12 0,-6 1 5 0,3 7 6 15,-4 1-5-15,1 4 2 0,-1 2-12 0,3 1 0 16,-1 0-14-16,4-1-12 0,3-2 0 0,2-2 0 15,4-3 0-15,2-3 0 0,3-5 0 16,2-18 0-16,1 23 0 0,-1-23 0 0,0 0 0 16,0 0 0-16,20 12 0 0,-20-12 0 0,21-10 0 15,-21 10 0-15,32-33 0 0,-13 9 0 0,2-5 0 16,-1-1 0-16,1-2 0 0,-1 1 0 0,-3-1 0 16,-3 0 0-16,0 1 0 0,-5 2 0 0,2 3 0 15,-2 3 0-15,-2 2 0 0,-7 21 0 16,9-26 0-16,-9 26 0 0,0 0 0 15,0 0 0-15,0 0 0 0,0 0 0 0,0 0 0 16,0 0 0-16,2 27 0 0,-3-10 0 0,2 0 0 16,0 0 0-16,-1-17 0 0,8 29 0 0,-8-29 0 15,13 23 0-15,-13-23 0 0,22 15 0 0,-22-15 0 16,29 8 0-16,-12-7 0 0,1-3 0 0,2-3 0 16,3-1 0-16,1-5 0 0,-1-1 0 15,2 0 0-15,-4-4 0 0,1 3 0 0,-2 0 0 16,-3-1 0-16,-17 14 0 0,27-20 0 0,-27 20 0 15,0 0 0-15,19-17 0 0,-19 17 0 16,0 0 0-16,0 0 0 0,0 0 0 0,0 0 0 16,0 0 0-16,-5 30 0 0,0-12 0 0,-1 6 0 15,0 2 0-15,0 2 0 0,0-2 0 0,4 2-7 16,-1-3-51-16,4 3-2 0,-1-7-40 16,14 11-37-16,-14-32-102 0,25 38-157 0,-8-20-149 15,0-9 46-15,15 10 494 0</inkml:trace>
  <inkml:trace contextRef="#ctx0" brushRef="#br3" timeOffset="91202.9487">13952 8578 1680 0,'-2'18'139'0,"-26"0"-109"0,5 4 1 16,3-4 4-16,6 2 1 0,2-3-6 0,12-17-5 15,-11 27-9-15,11-27-6 0,9 21-3 0,-9-21 1 16,32 18-8-16,-9-11 0 0,4-3 0 16,2 0 0-16,1-2 0 0,1 0 0 0,-3 1 0 15,-3-1 0-15,-3 2 0 0,0 2 0 0,-2 0 0 16,-20-6 0-16,26 14 0 0,-26-14 0 0,10 21 0 16,-10-21 0-16,-5 34 0 0,-3-12 0 0,-6-1 0 15,-3 4 0-15,-5-1 0 0,-2 1 0 16,-4-1 0-16,-1-1 0 0,-3 0 0 0,1-3 0 15,3-1 0-15,1-4-29 0,6 3-32 16,-2-11-35-16,13 14-82 0,-20-26-195 0,30 5-230 16,-22 14 44-16,22-14 412 0</inkml:trace>
  <inkml:trace contextRef="#ctx0" brushRef="#br3" timeOffset="91765.5092">15873 8064 874 0,'-20'-16'142'16,"-11"-7"18"-16,11 17-4 15,-16-11-14-15,15 20-21 0,-14-8-28 0,10 13-23 16,-8 1-18-16,6 9-8 0,-5 6-13 0,-1 11 3 15,-3 10-12-15,-2 11 8 0,-5 13 2 0,1 9-15 16,-1 6 10-16,1 5-27 0,3-5 0 0,5-2 0 16,6-5 0-16,8-9 0 0,12-4 0 15,8-7 0-15,12-6 0 0,9-5-27 16,11-5-25-16,4-12-12 0,15 5-54 0,-7-27-128 16,18 11-356-16,6-5 22 0,8-8 223 0</inkml:trace>
  <inkml:trace contextRef="#ctx0" brushRef="#br3" timeOffset="93236.9811">16171 9071 1529 0,'0'0'82'0,"-25"9"-33"16,25-9-3-16,-18 4-2 0,18-4-4 0,0 0-9 15,0 0-7-15,0 0-7 0,0 0-4 0,0 0-3 16,0 0 0-16,0 0 0 0,0 0 4 16,0 0 3-16,0 0 0 0,18-6 2 0,-18 6-1 15,23-2-3-15,-6 2 0 0,0 0-4 0,4 0 0 16,3 0-6-16,3 0-5 0,4-2 0 0,3-1 0 15,3-1 0-15,3-1 0 0,4-1 0 16,1-1 0-16,1 2 0 0,-3-1 0 0,0 0 0 16,-2 1 0-16,-1-1 0 0,-3 1 0 0,0 0 0 15,-2 3 0-15,-3-2 0 0,-1 2 0 0,-7-2 0 16,-4 2 0-16,-2-1 0 0,-18 3 0 16,19-1 0-16,-19 1 0 0,0 0 0 0,0 0 0 15,0 0 0-15,0 0 0 0,0 0 0 0,0 0 0 16,0 0 0-16,-19-3 0 0,19 3 0 0,-26-2 0 0,26 2 0 15,-26-4 0-15,26 4 0 0,-29-7 0 16,12 2 0-16,-1 0 0 0,0-2 0 16,-3 0 0-16,-1 0 0 0,0-4 0 0,0 1 0 15,1-2 0-15,-3 0 0 0,1 0 0 0,1-1 0 16,1-2 0-16,0-1 0 0,0-1 0 0,0-1 0 16,1 0 0-16,0 0 0 0,2-1 0 0,1 2 0 15,1-1 0-15,0 1 0 0,16 17 0 0,-26-34 0 16,26 34 0-16,-23-34 0 0,13 16 0 0,3 0 0 15,-1-2 0-15,3 2 0 0,1-1 0 16,-1 1 0-16,2-2 0 0,1-1 0 0,2 0 0 16,0 0 0-16,0 0 0 0,3 1 0 15,0 3 0-15,1 0 0 0,-1 0 0 0,2-1 0 16,2 1 0-16,1 0 0 0,-8 17 0 0,19-29 0 16,-19 29 0-16,23-25 0 0,-23 25 0 0,31-24 0 15,-14 13 0-15,-17 11 0 0,31-16 0 0,-14 10 0 16,-17 6 0-16,31-13 0 0,-31 13 0 15,31-10 0-15,-14 5 0 0,2-1 0 0,1 0 0 16,2 0 0-16,1 0 0 0,3-1 0 0,1-1 0 16,2-1 0-16,2-1 0 0,3 1 0 0,2-3 0 15,0-2 0-15,3 2 0 0,0-2 0 0,2 2 0 16,-3-2 0-16,2 5 0 0,-3-2 0 16,-4 2 0-16,-3 3 0 0,-6 3 0 15,-4 1 0-15,-3 2 0 0,-17 0 0 0,28 3 0 16,-28-3 0-16,23 8 0 0,-23-8 0 0,19 10 0 15,-19-10 0-15,18 12 0 0,-18-12 0 0,18 13 0 16,-18-13 0-16,18 17 0 0,-18-17 0 0,23 18 0 16,-23-18 0-16,33 20 0 0,-15-9 0 0,5 0 0 15,0-2 0-15,1 2 0 0,0 0 0 0,0-1 0 16,-1-1 0-16,-1 1 0 0,0 0 0 16,-3-1 0-16,-1 2 0 0,0 0 0 0,-18-11 0 15,29 22 0-15,-29-22 0 0,24 22 0 0,-24-22 0 16,16 20 0-16,-16-20 0 0,11 24 0 0,-11-24 0 15,7 22 0-15,-7-22 0 0,5 22 0 0,-5-22 0 16,2 24 0-16,-2-24 0 0,0 26 0 0,0-26 0 16,-1 30 0-16,-1-13 0 0,-1 1 0 15,-2 2 0-15,2 0 0 0,-2 2 0 0,0 0 0 16,-1 0 0-16,-1 5 0 0,-1-2 0 0,0 2 0 16,-2-2 0-16,0-2 0 0,1 0 0 0,-1-2 0 15,-1 1 0-15,-1-2 0 0,0 3 0 0,-3-1 0 16,0-2 0-16,1 0 0 0,-2-2 0 15,2-1 0-15,14-17 0 0,-27 29 0 0,27-29 0 16,-18 23 0-16,18-23 0 0,0 0 0 16,0 0 0-16,-19 18 0 0,19-18 0 0,0 0 0 15,0 0 0-15,0 0 0 0,0 0 0 0,0 0 0 16,0 0 0-16,0 0 0 0,0 0 0 0,0 0 0 16,0 0 0-16,0 0 0 0,0 0 0 0,0 0 0 15,0 0 0-15,0 0 0 0,0 0 0 0,0 0 0 16,0 0 0-16,0 0 0 0,0 0 0 0,0 0 0 15,0 0 0-15,0 0 0 0,0 0 0 16,0 0 0-16,0 0 0 0,0 0 0 0,0 0 0 16,0 0 0-16,17-4 0 0,-17 4 0 15,25-2 0-15,-7 1 0 0,4-2 0 0,2 1 0 16,3 1 0-16,1-2 0 0,2 1 0 0,-1 2 0 16,4-1 0-16,-1 1 0 0,2-2 0 0,4 0 0 15,-1 2 0-15,2 0 0 0,3 0 0 16,-2 1 0-16,1-1 0 0,-2-1 0 0,-4 2 0 15,0-2 0-15,-3 1 0 0,-5-1 0 0,-2-2 0 16,-4 0 0-16,-1 0 0 0,0-3 0 0,-3 3 0 16,-17 3-6-16,27-11-43 0,-27 11-16 0,17-14-34 15,-18-4-46-15,1 18-114 0,0 0-328 0,2-18 62 16,-2 18 214-16</inkml:trace>
  <inkml:trace contextRef="#ctx0" brushRef="#br3" timeOffset="93737.0245">18751 7784 1404 0,'0'0'214'16,"0"0"-190"-16,0 0-5 0,0 0 9 0,0 0 13 15,0 0 12-15,17 24 2 0,-17-24-11 0,35 23-2 16,-13-10-9-16,5 3-1 0,2 1-7 16,2 3-1-16,0 0-15 0,0 1-9 15,0 3 0-15,0-1 0 0,-2 3 0 0,-4-2 0 16,0 0 0-16,-2 0 0 0,-6 3 0 0,0 2 0 16,-6 4 0-16,-4 2 0 0,-4 1 0 0,-7 8 0 15,-3 2 0-15,-7 2 0 0,-4 2 0 0,-5-1 0 16,-7 3 0-16,-2 1 0 0,-7 1 0 0,-4-1 0 15,0-2 0-15,-1-6 0 0,1-1 0 16,2-3 0-16,3-3 0 0,4-6 0 0,7-4-14 16,3-7-47-16,11 2-37 0,-7-17-68 0,20-6-399 15,-3 20-22-15,3-20 32 0</inkml:trace>
  <inkml:trace contextRef="#ctx0" brushRef="#br3" timeOffset="95174.6756">14270 11075 1317 0,'0'0'216'0,"-17"-2"-147"0,17 2-19 16,0 0-11-16,0 0-8 0,0 0-2 0,0 0-3 15,0 0-3-15,0 0-4 0,0 0-4 0,0 0 0 16,0 0 3-16,16-21 3 0,2 11 3 16,9-3-4-16,4-1 2 0,12-1-5 0,4-3 1 15,10 0-5-15,8-1-2 0,4-2-5 0,6 2 1 16,1 1-5-16,2-2 1 0,-3 5-2 15,-1 0-9-15,-4 5 7 0,-7 6-7 0,-8 0 8 16,-6 4 0-16,-10 2-1 0,-8 3 10 0,-8 1-10 16,-23-6 7-16,22 23-7 0,-21-5-4 0,-2 4 5 15,-9 5-4-15,-7 4 7 0,-12 7-4 16,-9 4 6-16,-11 9-9 0,-5 3 9 0,-6 6-8 16,-6 1 11-16,0 2-6 0,-3 1-1 0,1 2 12 15,3-1-13-15,-1-2 0 0,4 0 0 0,2-5 0 16,7-2 0-16,8-5 0 0,8-2 0 0,11-8 0 15,10-5 0-15,10-6 0 0,9-3 0 0,10-4 0 16,10-4 0-16,11-2 0 0,12-5 0 16,10-4 0-16,10-6 0 0,9-7 0 15,4-2 0-15,11-6 0 0,2-2 0 0,2-2 0 16,2 0 0-16,-9 3 0 0,-6-1 0 0,-6 4 0 16,-11 2 0-16,-11 1 0 0,-7 3 0 0,-10 4-2 15,-7-1-41-15,-4 4-27 0,-25-2-32 0,40 8-89 16,-40-8-242-16,0 0-143 0,18 0 13 0,-18 0 497 15</inkml:trace>
  <inkml:trace contextRef="#ctx0" brushRef="#br3" timeOffset="95455.9353">14503 11572 1922 0,'0'0'39'16,"0"0"-33"-16,0 0-2 0,32-18 8 0,2 10 9 16,12-4 2-16,6 0-4 0,7 0-18 15,3 1-1-15,6 1 0 0,2 2 0 0,2-1 0 16,-2 2 0-16,-1 4-23 0,-7-3-22 0,0 8-28 15,-9-8-15-15,7 16-60 0,-20-20-130 16,9 18-312-16,-4 3 41 0,-6-7 297 0</inkml:trace>
  <inkml:trace contextRef="#ctx0" brushRef="#br3" timeOffset="96592.9679">13588 13937 1210 0,'-43'-17'418'0,"4"28"-365"16,5-6-18-16,6 1-6 0,5-4 7 15,23-2-11-15,-18 1 11 0,18-1-12 0,0 0-17 16,0 0-5-16,0 0-1 0,20 0-11 0,1-1 26 16,8 1 16-16,10-5-10 0,7 0 9 0,9-2-19 0,6-1-4 15,2-2-2-15,3 3-3 0,-2-2 2 0,-1 3-6 16,-3 1 3-16,-8 2-1 0,-4 2 1 0,-7 1-1 16,-6 1-1-16,-4 2 1 0,-6 0-5 15,-6 2 3-15,-19-5-3 0,20 8 1 0,-20-8-1 16,0 0 3-16,-6 28-2 0,-6-11-9 0,-7 5 24 15,-7 4-23-15,-9 3 22 0,-4 4-9 0,-9 3-4 16,-1 2 6-16,-5 2-4 0,-2 2 10 0,1 1-4 16,1 2 9-16,1-1-5 0,5-1 5 0,3-2-15 15,6 0 0-15,5-3 0 0,7-2 0 0,6-6 0 16,9-2 0-16,6-5 0 16,6-2 0-16,7-2 0 0,7-1 0 0,8-1 0 15,4-3 0-15,7-6 0 0,6-3 0 0,5-4 0 16,6-6 0-16,3-2 0 0,4-5 0 0,5 0-4 15,-2-4-29-15,4 3 0 0,-5-4-13 0,2 4-7 16,-10-6-18-16,5 11-29 0,-19-15-58 0,14 24-171 16,-16-12-233-16,-11 2 38 0,1 12 391 0</inkml:trace>
  <inkml:trace contextRef="#ctx0" brushRef="#br3" timeOffset="96804.478">13793 14163 1738 0,'0'0'238'0,"0"0"-211"15,0 0-24-15,0 0-5 0,39-2 6 0,-5-5-2 16,6-1 0-16,1-3-3 0,4-1-1 0,0-2-12 16,4-1-7-16,1-2-17 0,5 4-14 0,-3-7-22 15,9 10-12-15,-5-12-36 0,17 19-73 16,-15-18-180-16,11 11-174 0,4 10 71 0,-14-11 474 31</inkml:trace>
  <inkml:trace contextRef="#ctx0" brushRef="#br3" timeOffset="97003.4812">15144 14076 1909 0,'0'0'46'0,"0"0"-28"15,0 0-11-15,-6-17-6 0,6 17-3 0,0 0 2 0,27-19-2 0,-27 19-1 16,31-11-4-16,-10 7-2 0,2-1-4 16,2 4-1-16,0 0-6 0,2 2-6 0,0-1-11 15,4 4-18-15,-6-7-25 0,10 13-50 0,-35-10-94 16,46-5-344-16,-25 14 50 0,-21-9 246 0</inkml:trace>
  <inkml:trace contextRef="#ctx0" brushRef="#br3" timeOffset="97161.6997">15044 14358 1961 0,'0'0'39'16,"-24"12"-29"-16,24-12-9 0,0 0-2 16,0 0-2-16,23 1 1 0,-3-5 2 0,8-3-3 15,9-5-7-15,7-5-13 0,11-2-14 0,1-7-29 16,13 7-37-16,-11-19-79 0,29 22-266 0,-11-10-131 15,3 1 36-15,13 10 533 0</inkml:trace>
  <inkml:trace contextRef="#ctx0" brushRef="#br3" timeOffset="98005.6249">16842 13083 1301 0,'0'0'131'0,"-17"-18"-50"0,17 18-20 0,0 0-10 16,0 0-4-16,0 0-7 0,0 0-5 0,0 0-6 15,-15-20-4-15,15 20-3 0,0 0-4 0,0 0 3 16,0 0-3-16,0-20 0 0,0 20-1 0,0 0 0 16,0 0-2-16,0 0 2 0,0 0 0 0,0 0-2 15,0 0 2-15,0 0-3 0,0 0-1 16,0 0-6-16,0 0-7 0,0 0 0 0,0 0 0 15,0 0 0-15,0 0 0 0,0 0 0 0,0 0 0 16,0 0 0-16,0 0 0 0,0 0 0 16,0 0 0-16,0 0 0 0,0 0 0 0,0 0 0 15,0 0 0-15,0 0 0 0,0 0 0 0,0 0 0 16,0 0 0-16,0 0 0 0,0 0 0 16,0 0 0-16,0 0 0 0,0 0 0 0,0 0 0 15,0 0 0-15,0 0 0 0,18 18 0 0,-18-18 0 16,14 32 0-16,-6-10 0 0,2 6 0 0,-1 5 0 15,-1 3 0-15,-2 3 0 0,-1 3 0 0,-1 2 0 16,-3-1 0-16,1 2 0 0,0-3 0 0,0-3 0 16,2-4 0-16,1-2 0 0,-1-5 0 0,5-4 0 15,-1-4 0-15,3-1 0 0,-11-19 0 16,28 21 0-16,-11-15 0 0,0-6 0 0,3-4 0 16,2-6 0-16,1-10 0 0,4-6 0 15,3-8 0-15,0-10 0 0,3-1 0 0,-1-6 0 16,1-2 0-16,-5 2 0 0,-4 1 0 0,-3 2 0 15,-7 1 0-15,-2-1 0 0,-3 2 0 0,-3-2 0 16,-1 1 0-16,-1 0 0 0,-2 2 0 0,-1 4 0 16,0 7 0-16,1 6 0 0,0 11 0 15,-2 17-17-15,0 0-23 0,4-18-25 0,-4 18-29 16,0 0-35-16,18 29-95 0,-18-29-220 0,7 30-114 16,8-2 83-16,-15-28 475 0</inkml:trace>
  <inkml:trace contextRef="#ctx0" brushRef="#br3" timeOffset="98380.6539">17839 13366 1315 0,'-13'-30'258'16,"13"30"-186"-16,-23-12-35 0,23 12 12 15,-30-8-14-15,30 8 9 0,-32-1-4 0,32 1-7 16,-34 4-6-16,15 3-4 0,19-7 3 16,-29 16-11-16,29-16 4 0,-18 20-11 0,18-20-5 15,-11 25 0-15,11-25-4 0,0 22 1 0,0-22-2 16,13 23 2-16,-13-23 0 0,25 21 1 0,-25-21-1 16,34 17 2-16,-16-11-3 0,3 0 2 0,-2 0 0 15,-2 0 0-15,-17-6 0 0,27 13 2 16,-27-13 1-16,14 17 2 0,-14-17 2 0,9 21 2 15,-9-21-4-15,0 29-6 0,-3-12 0 0,-1 2 0 16,-2 1 0-16,-4 0 0 0,-1 2 0 0,-5-2 0 16,-1 1 0-16,-2-2 0 0,-2 1 0 0,0-2 0 15,2-2 0-15,2-2 0 0,17-14 0 0,-27 21 0 16,27-21 0-16,0 0-32 0,0 0-46 16,0 0-52-16,0 0-157 0,0 0-346 15,27-12 48-15,-5 2 284 0</inkml:trace>
  <inkml:trace contextRef="#ctx0" brushRef="#br3" timeOffset="98818.2127">16034 14205 1605 0,'0'0'221'0,"0"0"-199"0,0 0-23 16,42-19 1-16,-2 4 1 0,15 0 10 16,15-2 4-16,12-3 6 0,15 1-3 0,10-2-3 15,4 1-12-15,10-1 3 0,4 3-7 0,2 0 3 16,2 2-3-16,-4 3-14 0,-1 1 14 0,1 4-14 16,2-2 27-16,-2 1-12 0,-2 1 12 0,-4 1-11 15,-2 1 1-15,-5 1 1 0,0 0-1 0,-10 1-5 16,-5 2-3-16,-4-1-6 0,-6 1-3 15,-7 2-4-15,-5-1-8 0,-7 4-16 0,-12-5-28 16,0 12-60-16,-24-20-105 0,10 15-317 0,-19 1-8 16,-23-6 301-16</inkml:trace>
  <inkml:trace contextRef="#ctx0" brushRef="#br3" timeOffset="99255.7343">17297 14330 1706 0,'0'0'69'0,"-5"-18"-53"16,5 18-11-16,2-31 4 0,-2 31-1 0,10-24 7 16,-10 24-1-16,0 0 2 0,0 0 3 0,0 0 2 15,0 0 3-15,0 0-1 0,0 0-1 0,13 22-6 16,-10 3 3-16,0 9-9 0,0 9 5 0,-4 3-9 15,-1 3 3-15,-2 6-4 0,-4 1-5 0,0 2 0 16,-2 3 0-16,0-1 0 0,1 0 0 16,0-2-2-16,2-9 1 0,3-3-15 15,2-9-6-15,5-4-22 0,0-8-8 0,7-2-24 16,-10-23-15-16,20 27-32 0,-20-27-44 0,28 9-77 16,-28-9-281-16,0 0 45 0,34-21 277 0</inkml:trace>
  <inkml:trace contextRef="#ctx0" brushRef="#br3" timeOffset="99505.7576">16939 14301 1886 0,'0'0'51'0,"-24"13"-34"15,24-13-11-15,0 0-3 0,0 0 3 0,0 0 8 16,31 21 6-16,-14-18 0 0,7 1 0 15,2-3-16-15,5-1-4 0,5-3 0 0,3-1 0 16,6-1 0-16,0-1 0 0,4-1 0 0,1-2 0 16,2 0 0-16,0-2 0 0,2 1 0 0,-2 0 0 15,-3 6 0-15,-3-3-12 0,-4 7-25 0,-6 0-18 16,-1 11-25-16,-13-6-36 0,8 23-101 0,-30-28-236 16,11 36-116-16,-6-1 62 0,-17-12 507 15</inkml:trace>
  <inkml:trace contextRef="#ctx0" brushRef="#br3" timeOffset="99740.1536">17006 15035 1832 0,'-32'16'82'0,"32"-16"-39"0,0 0-18 15,0 0-9-15,0 0-6 0,0 0-1 0,0 0 2 16,10 18 2-16,-10-18-7 0,32 14-6 0,-12-8 0 15,6-1 0-15,3-1 0 0,6-2 0 0,4-1 0 16,4-2 0-16,4-2 0 0,2-2 0 16,3-1 0-16,1-2 0 0,3 1 0 0,1-3-10 15,0 2-30-15,-2-4-22 0,3 8-47 16,-16-16-120-16,23 14-380 0,-20 0 1 0,-5 1 229 16</inkml:trace>
  <inkml:trace contextRef="#ctx0" brushRef="#br3" timeOffset="108957.4868">5883 14734 701 0,'0'0'100'16,"0"0"-14"-16,0 0 6 0,0 0 1 0,-3-26 10 15,3 26-7-15,0 0-6 16,3-17-12-16,-3 17-12 0,-3-19-13 0,3 19-1 16,-6-25-2-16,6 25-2 0,-6-29-5 0,1 12-22 15,5 17 24-15,-6-29-36 0,6 29 24 0,-11-27-14 16,11 27-5-16,-17-18 1 0,17 18-3 0,-23-9-2 15,23 9-5-15,-31-1-1 0,14 6-1 0,-5 4-4 16,-1 3 3-16,-1 3-2 0,-2 5-10 16,1 5 26-16,-2 4-19 0,0 5 27 0,0 2-9 15,2 2-3-15,4-2 7 0,3-3-11 0,5-2 4 16,4-3-7-16,5-3 1 0,7-2-5 0,3-3-1 16,5-3 0-16,-11-17 0 0,30 25 0 0,-8-18 0 15,5-3 0-15,2-5 0 0,5-8 0 16,1-2 0-16,3-7 0 0,2-5 0 0,-1-5 0 15,-2-2 0-15,-4-1 0 0,-6-1 0 16,-2 1 0-16,-6 2 0 0,-3 1 0 0,-4 4 0 16,-4 1 0-16,-2 6 0 0,-5 0 0 0,-1 17 0 15,0-24 0-15,0 24 0 0,0 0 0 0,-10-21 0 16,10 21 0-16,0 0 0 0,0 0 0 0,0 0 0 16,0 0 0-16,0 0 0 0,0 0 0 0,-14 28 0 15,12-4 0-15,2 5 0 0,2 5 0 0,1 0 0 16,2 2 0-16,2-2 0 15,4 1 0-15,1-3 0 0,7-1-43 0,-2-10-48 0,17 9-105 16,-17-16-440-16,22-5 22 0,2-8 148 16</inkml:trace>
  <inkml:trace contextRef="#ctx0" brushRef="#br3" timeOffset="110632.4443">14112 16336 1095 0,'-25'-3'265'16,"25"3"-190"-16,-24-21-26 0,8 0-4 0,4 3-6 16,-4-10 6-16,2 2-13 0,-5-8-3 0,4-1-15 15,-5-9-1-15,2-2-14 0,0-4 11 0,1-5-13 16,0-2-1-16,-2-1 26 0,-1-2-22 16,-2 2 26-16,-3-1-5 0,2 4-10 0,0 4 16 15,1 7-11-15,0 0 7 0,4 7-12 0,1-1 2 16,4 4-8-16,6 3 4 0,0-2-8 15,7 2-12-15,4 0 25 0,5 0-26 0,5 0 24 16,4 0-6-16,7 2-11 0,2 0 9 0,0 3-5 16,5 1 5-16,-1 5-5 0,-1 5 3 0,-2 6-4 15,-3 5-2-15,-1 3 2 0,-6 7-3 0,-18-6 3 16,23 31-3-16,-18-3-2 0,-8 7-10 0,-6 9 6 16,-8 7 8-16,-9 7-16 0,-6 6 28 0,-7 7-17 15,-4 4 0-15,-6 4 18 0,0 3-19 16,-2 1 20-16,-1 0 6 0,3 0-14 15,3-7 22-15,6-1-14 0,6-11 2 0,6-3 11 16,7-13-15-16,8-8 3 0,7-8-13 0,6-11 2 0,0-21-5 16,24 24 2-16,3-20 0 0,7-8-1 15,12-5 1-15,5-11-11 0,13-5-9 0,1-10-20 16,8 1-32-16,-2-17-67 0,16 24-164 16,-9-17-271-16,-4 2 16 0,-1 10 365 0</inkml:trace>
  <inkml:trace contextRef="#ctx0" brushRef="#br3" timeOffset="111149.4052">14881 15790 1014 0,'-19'-11'220'0,"1"-6"-110"15,18 17-22-15,-32-21-5 0,32 21-14 0,-35-14-10 16,15 11-13-16,-4-2-6 0,2 8-7 0,-2-1-6 16,1 7-2-16,-3 2-5 0,2 4-1 0,-2 3-3 15,1 4 2-15,1 2 12 0,3 5-25 0,3 2 23 16,2 3-24-16,1-1 3 0,5 1 7 0,2-4-11 15,4-2 3-15,6-4-6 0,2-3 0 16,4-4-2-16,-8-17 2 0,24 23 0 0,-24-23 1 16,30 16-1-16,-11-13 2 0,0 0-1 0,2-7 0 15,6-2 0-15,-2-4-1 0,2-5 3 0,0-6-4 0,-1-4 5 16,1-4-4-16,-1-5 4 0,0-4-4 0,0 1 3 16,-3-2-5-16,-1 4-9 0,-4 4 18 0,-2 2-18 15,-3 6 23-15,-4 3-11 0,-9 20 0 16,11-23 1-16,-11 23-1 0,0 0 2 15,0 0-1-15,0 0-3 0,0 0 0 0,-4 22-4 16,1-4 2-16,-4 8-5 16,0 3-7-16,-1 2 20 0,-1 2-23 0,1 1 21 15,2-1-13-15,2 1-6 0,4-3-3 0,4-2-17 16,0-10-13-16,11 4-32 0,-15-23-34 0,38 29-96 16,-38-29-69-16,37-5-254 0,-7 9 41 15,-12-21 375-15</inkml:trace>
  <inkml:trace contextRef="#ctx0" brushRef="#br3" timeOffset="111511.4149">15258 15798 1302 0,'-20'-6'288'16,"20"6"-225"-16,-23 8-21 0,23-8-1 16,-21 13 1-16,21-13-9 0,-17 16-6 0,17-16-21 15,-16 26 24-15,10-9-30 0,0 0 26 0,2 1-14 16,1 0-5-16,0 3 4 0,2-3-2 0,0 0 3 15,1-18-5-15,1 29 4 0,-1-29-8 0,7 18 0 16,-7-18-3-16,0 0 0 0,25 11 2 0,-25-11 2 16,20-1 2-16,-20 1 1 0,26-11-1 0,-26 11 0 15,33-22 3-15,-16 6-5 16,0-2 5-16,-1-4-6 0,-2 1 0 0,2-4-2 0,-1 1-13 16,-1 0 20-16,0 1-20 0,0 1 21 0,1 1-6 15,-2 0-4-15,2 0 4 0,-3 3-4 0,-12 18 2 16,22-24-2-16,-22 24-3 0,0 0-5 15,0 0 1-15,17 1 1 0,-17-1 1 0,3 22 7 16,-3-3-6-16,0 4 3 0,-3 3-6 16,0 0-10-16,-2 1 21 0,2 0-27 0,2-1 21 15,-2-2-23-15,7 1-11 0,-2-7-8 0,10 0-20 16,-12-18-18-16,27 22-33 0,-27-22-45 0,42 0-84 16,-42 0-177-16,37-26-65 0,-4 19 233 0</inkml:trace>
  <inkml:trace contextRef="#ctx0" brushRef="#br3" timeOffset="111808.3177">15770 15663 1067 0,'0'0'364'15,"-18"10"-217"-15,-2-6-88 0,20-4-15 0,-32 24-5 16,19-6-3-16,-2 2-11 0,2 4 1 0,0 1-10 16,2 6-14-16,3-1 24 0,1 2-27 0,3 1 22 15,3 2-12-15,4-3-9 0,4-1 5 0,1-6-5 16,1-3 6-16,3-2-6 0,-12-20 2 15,29 29-4-15,-12-20 2 0,0-3-1 0,-17-6 2 16,32-3 0-16,-32 3 0 0,31-20 2 0,-31 20-2 16,29-34 5-16,-15 13-3 0,-5-3 4 0,1-5-6 15,-1-2 4-15,-2 0-6 0,-2-1 5 0,0 0 8 16,-2 1-23-16,-1 1 22 0,-1 1-26 16,-2 1 6-16,1 3-5 0,-4 0-10 15,3 4-3-15,-4 3-8 0,5 18 2 0,-4-18 0 16,4 18-3-16,0 0-9 0,0 0-27 0,0 0-44 15,-6 29-63-15,6-29-43 0,0 0-261 0,10 24 21 16,-10-24 334-16</inkml:trace>
  <inkml:trace contextRef="#ctx0" brushRef="#br3" timeOffset="112027.0864">16309 15181 978 0,'0'0'329'0,"0"0"-68"0,-27 3-179 0,27-3-51 16,-15 23 20-16,7 1-39 0,-1 5 21 0,0 11-12 16,1 3-11-16,-1 8 10 0,1 2-13 0,-2 7 6 15,1 4-16-15,2 2 10 0,2 4-18 16,-1-4-3-16,2-1 11 0,-2-3-30 0,4-3 6 16,-5-5-19-16,7 1-24 0,-8-17-12 0,14 10-69 15,-13-28-88-15,17 7-187 0,-3-2-73 0,-7-25 249 16</inkml:trace>
  <inkml:trace contextRef="#ctx0" brushRef="#br3" timeOffset="112214.58">16088 15736 1563 0,'0'0'132'0,"-17"-7"-42"0,17 7-26 0,0 0-19 15,0 0-18-15,0 0-15 0,0 0-8 0,0 0-6 16,0 0 0-16,0 0-2 0,27 5-10 0,-7-8-16 15,0-7-24-15,10 4-45 0,-9-21-80 16,21 16-248-16,-11-11-153 0,-3-4 57 0,8 10 501 16</inkml:trace>
  <inkml:trace contextRef="#ctx0" brushRef="#br3" timeOffset="112542.7453">16600 15301 1352 0,'-23'30'255'0,"8"20"-151"16,-10-5-40-16,6 8 2 0,-3-2-21 0,3 2 2 16,0-2-15-16,4-1-2 0,2-3-13 0,4-2-11 15,3-4 12-15,1-1-18 0,3-3 11 16,0-4-11-16,2-5 0 0,2-5 0 0,0-3 0 0,-2-20 0 16,12 23 0-16,-12-23 0 0,17 9 0 15,-17-9 0-15,17-6-1 0,-17 6-2 16,23-23 3-16,-9 4-2 0,0-5 4 0,0-3-4 15,-1-3 6-15,1 1-3 0,-1 2-6 0,-1 3 11 16,0 2-6-16,-2 3 0 0,-2 1 0 0,-8 18 0 16,16-26 0-16,-16 26 0 0,0 0 0 0,0 0 0 15,0 0 0-15,0 0 0 0,19 10 0 0,-19-10 0 16,8 35 0-16,-4-14 0 0,-1 2 0 16,1 1-18-16,1-1-4 0,0-3-24 0,7 2-11 15,-12-22-14-15,32 34-32 0,-32-34-56 0,48 24-143 16,-27-19-254-16,7-5 16 0,7 8 368 0</inkml:trace>
  <inkml:trace contextRef="#ctx0" brushRef="#br3" timeOffset="113183.4115">16876 15719 1526 0,'-26'11'123'16,"26"-11"-62"-16,-8 21-21 0,8-21-8 0,2 25-8 15,-2-25 2-15,12 29-5 0,-12-29-19 0,26 21 14 16,-9-13-17-16,1-4 12 0,5 0 2 16,0-4 1-16,4-2 2 0,-2-1 8 0,3-1-1 15,-2-3 0-15,1-3 7 0,-1-3-20 0,-5 0 3 16,-1-4-13-16,-3 0 0 0,-2 0 0 16,-3-1 0-16,-4-1 0 0,0 0 0 0,-6 2 0 15,0-1 0-15,-3 1 0 0,1 17 0 0,-7-31 0 16,7 31 0-16,-15-25 0 0,15 25 0 0,-19-14 0 15,19 14 0-15,-25-1 0 0,25 1 0 16,-29 19 0-16,29-19 0 0,-33 38 0 0,18-13 0 16,-2 5-1-16,0 5 2 0,2 0-1 0,2 0-5 15,3-1 10-15,3 0-5 0,2-4 0 0,4-2 0 16,3-4 0-16,3-5 0 0,-5-19 0 0,20 27 0 16,-20-27 0-16,31 12 0 0,-12-12 0 0,4-2 0 15,3-4 0-15,0-2 0 0,0-5 0 16,-3-2 0-16,2-2 0 0,-2-3 0 15,-2 3 0-15,0 2 0 0,0 0 0 0,-1 3 0 16,-3 2 0-16,-17 10 0 0,26-16 0 0,-26 16 0 16,0 0 0-16,20-6 0 0,-20 6 0 0,0 0 0 15,0 0 0-15,0 0 0 0,5 18 0 0,-5-18-3 16,-3 25 6-16,0-8-4 0,-4 5 2 0,-1 0-1 16,1 2-5-16,-2-1 3 0,2 0-4 15,1-3 1-15,2 0-1 0,4-20 2 0,-6 27 2 16,6-27 5-16,0 0-2 0,0 0 1 0,0 0 1 15,0 0 0-15,0 0 2 0,0 0 2 0,19-10-1 16,-19 10-6-16,21-36 0 0,-10 17 0 16,-1-3 0-16,0 3 0 0,-2 1 0 0,1 1 0 15,-3 0 0-15,-6 17 0 0,9-31 0 0,-9 31 0 16,8-32 0-16,-8 32 0 0,6-33 0 16,-3 15 0-16,2 0 0 0,3-4 0 0,3 4 0 15,-2-1 0-15,-9 19 0 0,27-30-29 0,-9 19-30 16,-18 11-20-16,42-20-42 0,-29 0-89 0,25 21-211 15,-14-9-159-15,3-2 61 0,10 12 491 0</inkml:trace>
  <inkml:trace contextRef="#ctx0" brushRef="#br3" timeOffset="114074.1199">18533 15579 1623 0,'-17'-4'85'0,"17"4"-28"15,-25 2-14-15,25-2-7 0,-28 7-7 16,28-7-6-16,-33 17-7 0,16-5 0 0,-1 1-5 15,1 3 2-15,1 2-3 0,0 5 2 0,2 1-3 16,0 3 2-16,2 2-7 0,2 0-10 16,3 0 20-16,2 0-24 0,3-4 21 0,2 0-9 15,3-6-4-15,-3-19 3 0,20 28-2 0,-20-28 1 16,34 13-1-16,-11-13 0 0,-1-4 0 0,3-3-1 16,1-5 2-16,0-5-3 0,-1-3 0 15,1-5-6-15,-2 1-12 0,-2-2 22 0,-2-2-24 16,-4-1 25-16,-1 1-7 0,-2 0-6 0,-3 2 7 15,-3 1-3-15,-1 4 5 0,-3 0-3 0,-2 4 6 16,-1 17-3-16,-1-23 4 0,1 23 0 0,0 0 3 16,0 0 2-16,0 0 0 0,0 0-2 0,0 0-3 15,0 0-2-15,-17 6-1 0,17-6 0 16,1 18 0-16,-1-18 3 0,10 20-1 16,-10-20 0-16,0 0 3 0,22 24 1 0,-22-24 4 15,22 12 3-15,-22-12 0 0,32 6 2 0,-13-7-2 16,2 1 2-16,1-1 1 0,0-1-7 0,-1 1-8 15,-2 0 0-15,-19 1 0 0,31 2 0 0,-31-2 0 16,20 8 0-16,-20-8 0 0,0 0 0 0,14 23 0 16,-14-23 0-16,-1 24 0 0,1-24 0 15,-8 32 0-15,3-13 0 0,-2 1 0 0,-3 2 0 16,1 0 0-16,-1 1 0 0,-1 0 0 0,3-2 0 16,0-2 0-16,8-19 0 0,-8 25 0 0,8-25 0 15,0 0 0-15,0 0 0 0,0 0 0 16,0 0 0-16,26-6 0 0,-10-13 0 0,4-7 0 15,3-4 0-15,1-4 0 0,2 0 0 0,-1 0 0 16,2 4 0-16,-3-1 0 0,2 2 0 16,-3 3 0-16,-2 2 0 0,1 5 0 0,-4 2 0 15,-18 17 0-15,29-22 0 0,-29 22 0 0,18-5 0 16,-18 5 0-16,0 0 0 0,11 28 0 0,-10-9 0 16,-3 8 0-16,-2 3 0 0,-2 4 0 0,-1 3 0 15,-2 3 0-15,1-2 0 0,3-2 0 0,0-3 0 16,6-4 0-16,3-7-15 0,7-1-38 0,-11-21-18 15,33 28-28-15,-33-28-36 0,50 15-89 16,-50-15-179-16,40-20-162 0,-7 14 84 0,-14-18 481 16</inkml:trace>
  <inkml:trace contextRef="#ctx0" brushRef="#br3" timeOffset="114449.1497">19402 15608 1559 0,'0'21'134'0,"0"-21"-80"0,-10 26-16 0,10-26-14 16,4 24-4-16,-4-24-1 0,18 20 1 0,-18-20 0 15,29 12 1-15,-11-11 1 0,4 0 0 0,1-3 2 16,0 0-1-16,1-2 0 0,-1-1-6 16,-3-1-10-16,1-1-7 0,-4-2 0 15,-17 9 0-15,26-19 0 0,-26 19 0 0,13-19 0 16,-13 19 0-16,4-20 0 0,-4 20 0 0,-3-22 0 15,3 22 0-15,-11-24 0 0,11 24 0 0,-24-20 0 16,24 20 0-16,-29-15 0 0,29 15 0 0,-32 1 0 16,14 7 0-16,1 3 0 0,-3 3 0 0,1 5 0 15,-1 2 0-15,2 3 0 0,1 4 0 0,0 0 0 16,4 1 0-16,1 1 0 0,2-2 0 16,5-3 0-16,4-1 0 0,3-4 0 0,6-2 0 15,-8-18 0-15,26 28 0 0,-7-17 0 0,4-4 0 16,6-2 0-16,4-4-15 0,9-2-16 15,3-7-20-15,9 2-28 0,-6-14-66 0,24 19-190 16,-13-17-279-16,5-2 34 0,3 8 384 0</inkml:trace>
  <inkml:trace contextRef="#ctx0" brushRef="#br3" timeOffset="116363.2762">20924 14979 1055 0,'-2'-24'108'0,"2"24"-24"16,0 0-3-16,1-17-9 0,-1 17 1 0,0 0-2 15,0 0-10-15,0 0-10 16,0 0-9-16,0 0-8 0,0 0-8 0,0 0-2 16,0 0-7-16,0 33 4 0,0-2-9 0,0 9 4 15,-1 7-14-15,-1 7-8 0,-3 2 19 0,-3 5-21 16,0 1 19-16,-3-1-6 0,1-2-13 0,-1-3 12 15,3-4-15-15,-3-4 4 0,3-3-16 0,0-6-2 16,4 0-24-16,-2-14-9 0,12 6-44 0,-6-31-62 16,9 36-103-16,-9-36-211 0,0 0 3 15,7 19 274-15</inkml:trace>
  <inkml:trace contextRef="#ctx0" brushRef="#br3" timeOffset="117160.2169">20707 15530 1375 0,'-28'-14'138'16,"28"14"-46"-16,-33-9-22 0,33 9-16 0,-23-4-3 16,23 4-7-16,0 0-15 0,0 0-11 0,0 0-11 15,0 0-5-15,0 0-2 0,0 0 2 0,19 1 1 16,2-3-1-16,2-3 4 0,6-2-3 0,4-3 2 16,4-1-3-16,3-3-1 0,2-1-1 0,2-1 2 15,1 2-3-15,-1 0 2 0,-3 2-1 0,-1 2 1 16,-4 1-1-16,-2 2 2 15,-5 2-4-15,-5 3 2 0,-4 2-1 0,-20 0 0 0,21 2-1 16,-21-2 1-16,0 0 1 0,0 0 3 16,0 0 4-16,0 0-1 0,-7 22 4 0,7-22-4 15,-19 18 3-15,19-18-1 0,-32 25 2 0,14-9 0 16,-2 5 2-16,0-1-5 0,3 6 3 0,-3-1-3 16,3 2 4-16,1-1-5 0,3 0 2 0,4-2-8 15,3-3 2-15,4 0-3 0,2-3 2 16,0-18-1-16,16 28 0 0,-16-28-2 0,34 14 0 15,-11-11 2-15,4-4-1 0,4-5 1 0,3-4-1 16,7-6 1-16,0-3-2 0,-1-5 5 0,3-2-5 16,-7-3 5-16,-2 1-7 0,-4-3 6 0,-4-2-6 15,-5 2 6-15,-4-1-4 0,-5 5 3 16,-5 0-4-16,-4 3 6 0,-5 1-5 16,-4 2 5-16,-2 2-2 0,8 19 0 0,-26-29 0 15,26 29 1-15,-31-18-3 0,14 12 3 0,17 6 0 16,-33-3-2-16,33 3 1 0,-32 10-1 0,32-10 0 15,-29 25-2-15,29-25 4 0,-23 34-6 0,16-16 6 16,2 1-3-16,5-19 0 0,3 30 0 0,-3-30 0 16,21 23-2-16,-21-23 3 0,37 11 0 0,-12-10 0 15,2-4-1-15,3-1 0 0,3-2 1 16,1-4-1-16,0 0 1 0,0-1 0 0,-3-1 1 16,-3 3-2-16,-2 0 3 0,-4 3-1 0,-2 2 0 15,-20 4-1-15,22-1 0 0,-22 1 0 16,0 0 0-16,0 0 2 0,0 0 1 0,0 0 0 15,0 0 0-15,-5 24 0 0,5-24-3 0,-19 32 2 16,7-13-3-16,-1 3 2 0,1 5-2 0,0 2 4 16,1 2-6-16,0 3 6 0,1 0-6 15,0-2 6-15,4 1-6 0,1-3 5 0,3-1-6 16,4-3 5-16,3-4-5 0,4-4 5 0,-9-18-4 16,29 24 3-16,-8-18-2 0,2-4 1 0,2-5 2 15,4-7-2-15,2-6 2 0,-1-5-2 0,2-5 5 16,-2-3-4-16,-3-4 8 0,-1 0-5 0,-6-2-3 15,-2-1 0-15,-5 0 0 0,-4 4 0 16,-3 0 0-16,-6 4 0 0,-3 4 0 16,-6 1 0-16,-3 3 0 0,-4 3 0 0,-2 2 0 15,-3 3 0-15,1 5 0 0,-2 2 0 0,1 5 0 16,-1 5 0-16,4 2 0 0,1 5 0 0,17-12 0 16,-27 25-5-16,27-25-43 0,-11 25-33 0,19-6-62 15,-8-19-122-15,17 8-349 0,1-1 40 0,5-10 258 16</inkml:trace>
  <inkml:trace contextRef="#ctx0" brushRef="#br3" timeOffset="117300.8894">22510 15507 1542 0,'0'0'467'16,"0"0"-429"-16,-28 25-38 0,28-25 0 0,-16 19 0 16,16-19 0-16,0 0 0 0,-18 15 0 0,18-15 0 15,0 0 0-15,0 0 0 0,0 0 0 16,4-20-66-16,-1-12-170 0,19 11-432 0,-2-7 17 15,1 1 226-15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4:21.2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1857 952 593 0,'0'0'62'0,"0"0"-20"0,0 0-3 0,11-18 3 15,-11 18 4-15,0 0 4 0,0 0-15 0,0 0-47 16,5-20-16-16,-5 20-8 0,0 0 41 0,0 0 50 16,0 0 18-16,0 0 6 0,0 0-39 0,0 0-17 15,0 0-10-15,0 0-4 0,0 0 1 16,0 0 4-16,0 0 1 0,0 0 4 0,0 0 2 16,0 0-3-16,0 0-4 0,0 0-5 0,0 0-5 15,0 0-5-15,0 0 0 0,0 0-2 0,0 0-4 16,0 0 2-16,0 0 1 0,0 0 1 15,0 0 5-15,14 18 0 0,-9-1 1 0,1 5-6 16,1 6 9-16,4 9-8 0,0 7 12 16,3 12 4-16,1 4-27 0,0 13 22 0,2 2-22 15,-2 7 4-15,-1 1 19 0,-2 8-19 0,1-2 20 16,-2 3-21-16,-1-5 13 0,0-3 19 0,-1-3-20 16,0-7 22-16,1-2-15 0,0-9-16 0,0-2 14 15,-2-6-14-15,2-4 12 0,0-9-9 0,-1-4 8 16,1-9-7-16,-1-6 12 0,-9-23 1 0,14 22 13 15,-14-22 17-15,0 0 3 0,21-18 7 16,-7-1-5-16,-3-17-8 0,5-10-18 0,2-19 3 16,6-10-25-16,5-11 15 0,5-11-20 15,1-2-7-15,4-4 21 0,-3-8-14 0,5 2 13 16,-1-5 14-16,1 1-27 0,-1 6 12 0,-5 7 15 16,-4 4-14-16,-2 9 13 0,-2 5-7 0,3-1-23 15,-2 5 21-15,-3 7-11 0,-2 15-17 0,-9 10-16 16,3 19-52-16,-13 0-58 0,-4 27-80 15,0 0-288-15,0 0 21 0,0 0 366 0</inkml:trace>
  <inkml:trace contextRef="#ctx0" brushRef="#br0" timeOffset="654.86">3361 2174 1242 0,'-18'-7'158'0,"18"7"-117"0,0 0-20 0,0 0-1 15,0 0 4-15,0 0 3 0,-22 7-4 0,22-7-8 16,-21 10-9-16,21-10-2 0,-31 17-5 0,11-5 2 16,0 3-3-16,-2 2 6 0,-1 2-2 0,2 5 8 15,0 0-3-15,3 4 4 0,3 0-8 0,4 0 4 16,4 1-9-16,3-3 4 0,4 0-6 0,3-3 4 15,4-1-6-15,3-1 6 0,5-1-4 16,0-3 3-16,5-2-5 0,0-1 5 16,5-4 19-16,-1-1-35 0,3-2 37 0,-2-1-36 15,2 0 16-15,-1 0 1 0,-2-1-1 0,0 0 1 16,-2 0-1-16,-1 2 2 0,-4 0-2 0,-17-7 2 16,24 19 0-16,-24-19 1 0,9 24 3 0,-9-24 9 15,-5 31-3-15,-1-11 6 0,-8 0-7 0,0 1 0 16,-3 0-8-16,-4 0 4 0,-1-2-7 15,-1 1 4-15,2-3-5 0,2-3 2 0,2-3-7 16,17-11-6-16,-27 13-13 0,27-13-16 0,0 0-44 16,-18-8-69-16,18 8-103 0,0 0-258 0,0 0 22 15,36-21 378-15</inkml:trace>
  <inkml:trace contextRef="#ctx0" brushRef="#br0" timeOffset="1001.8687">4726 2113 1370 0,'0'0'230'0,"0"0"-225"0,0 0-16 16,8-20 1-16,9 12 13 0,10-4 4 0,6-11 7 16,9 1-2-16,7-7 3 0,7 0 0 0,6 2-38 15,5-2 31-15,5 3-42 0,-3-6 1 0,3 12-24 16,-9-9-46-16,12 18-55 0,-20-14-91 15,7 6-234-15,-1 22 8 0,-25-17 433 0</inkml:trace>
  <inkml:trace contextRef="#ctx0" brushRef="#br0" timeOffset="1189.3615">4925 2488 1621 0,'-23'0'120'15,"23"0"-103"-15,-17-2-24 16,17 2-11-16,0 0 1 0,25-23 8 0,0 9 14 0,6-5-6 16,12-6 6-16,9-1-7 0,11-7 3 15,10-6-19-15,13 3-24 0,-5-11-66 0,24 20-121 16,-17-19-133-16,13 8-188 0,9 12 145 0,-17-24 405 16</inkml:trace>
  <inkml:trace contextRef="#ctx0" brushRef="#br0" timeOffset="4093.6421">7256 958 268 0,'0'0'84'0,"0"0"-71"0,0 0-14 0,0 0-2 15,-1-20 3-15,1 20 3 0,0 0 1 0,0 0 0 16,0 0-4-16,0-16-1 0,0 16 2 15,0 0 3-15,0 0 12 0,0 0 14 0,0 0 9 16,0 0 5-16,0 0 5 0,0 0-2 0,0 0 2 16,0 0-7-16,0 0-4 0,0 0-11 15,0 0-3-15,0 0-1 0,0 0 2 0,0 0 3 16,0 0 2-16,0 0 4 0,0 0-2 0,0 0-3 16,0 0-8-16,0 0-12 0,0 0-13 0,0 0-2 15,0 0-1-15,0 0 6 0,11 19 8 0,-11-19 5 16,15 37 2-16,-4-9 5 0,-2 8-5 15,2 4 13-15,0 11 13 0,0 2-20 0,-1 5 27 16,3 2-24-16,-3 4 1 0,2 2 12 0,-2 4-20 16,1 1 10-16,-1 1-20 0,-2 2 13 15,1-4-20-15,-1 0 14 0,1-3 10 0,-2-4-27 16,0-7 26-16,-2-1-26 0,-1-9 0 0,-2-3 12 16,1-3-7-16,-1-3 13 0,-2-2-8 0,2-4 8 15,-2-3-9-15,2-4 1 0,0-6-6 0,-2-18 1 16,6 22-4-16,-6-22 2 0,0 0 7 15,0 0 2-15,18-16 18 0,-5-1 5 0,0-18 5 16,9-7-8-16,2-17-2 0,7-7-24 0,4-10 11 16,1-6-9-16,2-6-20 0,-1-5 17 0,-1-2-18 15,-2-2 7-15,0 2 21 0,-3-3-22 0,-5 4 22 16,-4 7-5-16,-1 1-35 0,-8 6 5 0,2 6-42 16,-10 0-24-16,7 14-16 0,-13-4-47 15,13 19-47-15,-12 9-106 0,-5 8-86 16,5 28 164-16,0 0 228 0</inkml:trace>
  <inkml:trace contextRef="#ctx0" brushRef="#br0" timeOffset="6934.548">8250 2164 1197 0,'0'0'33'0,"0"0"-22"0,0 0-7 0,0 0 4 15,-16 25 13-15,16-25 9 0,-12 28 12 0,2-11-8 16,5 6 2-1,-2-2-9-15,6 7 1 0,-3-2-3 0,4 5 6 0,-1-3-13 0,3 2 7 16,0 0-9-16,1 3 4 0,-1-3-5 0,1 2 4 16,-3-3 9-16,1-1-30 0,-1-3 26 0,0 0-29 15,-1-4 9-15,0 1 6 0,-1-5-6 16,2-17 3-16,-7 23-4 0,7-23 0 0,0 0-1 16,0 0-1-16,0 0-2 0,0 0-4 0,0 0-1 15,-6-17-1-15,5-3 4 0,0-8 13 0,5-8-29 16,3-4 25-16,4-4-25 0,3-1 11 0,2 0 10 15,1-1-7-15,0-1 10 0,0 1-9 16,-1 1 10-16,-1 5-9 0,-1 5 7 16,1 3-7-16,1 3 7 0,-1 4-6 0,3 5 6 15,0 3-4-15,-1 5 3 0,0 2-3 0,-17 10 2 16,30-11-2-16,-30 11 1 0,26-2-1 0,-26 2-1 16,22 3 0-16,-22-3 0 0,0 0 0 0,22 17 0 15,-22-17 4-15,8 23-4 0,-8-23 5 0,1 32-4 16,-3-14 3-16,-3 3-4 0,-1 1 5 0,-3 1-4 15,-2 2 4-15,-2-2-5 0,-2 0 5 16,1 2-6-16,-2-1 6 0,1-2-4 0,1 0 4 16,14-22-3-16,-27 31 2 0,27-31-2 15,-24 28 4-15,24-28 0 0,-21 23 5 0,21-23-2 16,-17 14 0-16,17-14-2 0,0 0-2 0,0 0-2 16,0 0-1-16,0 0-3 0,-4 19 3 0,4-19-2 15,0 0 7-15,19 23 0 0,-19-23 4 0,20 19 3 16,-20-19 3-16,30 25 0 0,-13-11 3 15,-17-14-2-15,30 26-1 0,-30-26-4 0,29 27-16 16,-29-27 25-16,27 24-31 0,-27-24 26 0,22 24-13 16,-22-24-5-16,22 28 1 0,-22-28-11 0,18 27-10 15,-18-27-21-15,18 24-26 0,-3-4-54 0,-15-20-110 16,18 11-363-16,-18-11 38 0,24 16 308 16</inkml:trace>
  <inkml:trace contextRef="#ctx0" brushRef="#br0" timeOffset="7887.6804">10255 2017 962 0,'0'0'47'0,"0"0"-43"15,0 0-6-15,0 0 2 0,0 0 5 0,0 0 0 16,0 0 4-16,0 0 2 0,0 0 12 0,0 0 12 16,0 0 27-16,0 0 17 0,0 0 18 0,0 0-2 15,0 0-17-15,0 0-16 0,0 0-22 0,0 0-8 16,-20 6-7-16,20-6-7 0,-33-13-5 0,11 6-5 16,-2-4-2-16,-3-1-1 0,-4-5-23 15,2-3 36-15,-2-4-32 0,-1-1 32 16,-1-5-3-16,0-3-10 0,-1-2 4 0,3-4-8 15,-2-4 6-15,1-2-11 0,3-2 10 0,-4 1-11 16,5 2 7-16,1 2-8 0,4 0 8 0,3 0-8 16,5 0 9-16,3-4-12 0,3 0 6 0,5 2 24 15,2-2-30-15,6-2 29 0,7 2-24 0,4 0-12 16,5 2 17-16,5 1-14 0,4 6 15 16,0 1-9-16,4 3 6 0,0 0-4 0,-1 4 10 15,0 4-7-15,-3 6 7 0,2 6 20 0,-3 6-18 16,-4 4 14-16,-2-3-17 0,-22 6-16 0,28-2-14 15,-28 2 34-15,0 0-38 0,14 27-7 0,-16-4 27 16,-7 10-41-16,-8 16 47 0,-7 9 15 0,-12 7-8 16,-7 7 21-16,-10 6-1 0,1 8-4 15,-8 3 13-15,5 3-15 0,0-8 3 16,5 3 9-16,7-7-18 0,7-6 13 0,6-6-19 16,9-12 6-16,9-6-15 0,8-8 2 0,9-5 21 15,10-1-27-15,10-7 27 0,11-6-23 0,14-7-5 16,9-13-2-16,16-8-6 0,9-14-7 0,15-5-5 15,7-11-4-15,13 0-51 0,1-12-13 0,23 11-144 16,-18-13-346-16,11-9 44 0,8 9 338 16</inkml:trace>
  <inkml:trace contextRef="#ctx0" brushRef="#br0" timeOffset="8481.4437">11564 1015 1268 0,'0'0'43'16,"1"-22"-29"-16,-1 22-2 0,0 0 14 0,0 0 19 16,0 0 10-16,0 0 0 0,0 0-6 15,0 0-15-15,0 0-6 0,0 0-5 0,0 0-5 16,0 0 3-16,0 0-3 0,0 0 1 0,0 0-5 15,0 0-2-15,0 0-5 0,0 0 0 0,0 0-1 16,0 0 2-16,5 23 2 0,2 0 3 0,3 10-2 16,0 8 4-16,2 8-9 0,-1 3-23 15,-1 5 18-15,-1 6-21 0,-3 0 16 0,3 6 14 16,-3 0-16-16,-1 2 17 0,1 0-17 16,-1-4 13-16,2-5-12 0,0-10 12 0,4-6 16 15,0-10-28-15,3-7 29 0,1-1-31 0,0-9 6 16,3-3 5-16,-18-16-2 0,36 13 7 0,-19-23 1 15,3-4 3-15,2-9 7 0,2-9 7 0,6-6-28 16,0-9 20-16,4-15-28 0,3-8 5 0,0-3 10 16,0-1-13-16,0 4 10 0,-4 3-12 15,-4 0 13-15,-3-3-10 0,-2 0 12 16,-3-3 12-16,-3 1-16 0,-2 1 6 0,-1 6-21 16,-4 3-22-16,2 7-2 0,-6-1-24 0,4 20-3 15,-6 5 4-15,5 11-34 0,-10 20-60 0,8-18-135 16,-8 18-258-16,0 0 68 0,4 38 349 0</inkml:trace>
  <inkml:trace contextRef="#ctx0" brushRef="#br0" timeOffset="9215.803">12514 1937 953 0,'0'0'125'0,"0"0"-51"16,20-7-2-16,-20 7-23 0,0 0 33 0,8-19-36 15,-8 19 17-15,0 0-13 0,0 0-10 0,0 0-8 16,0 0-6-16,0 0-3 0,0 0 0 0,0 0 0 16,0 0-2-16,0 0-3 0,0 0-7 0,0 0 1 15,0 0 2-15,0 0 0 0,11 20-8 0,-11-20 33 16,-3 26-36-16,0-9 31 16,-1 11-23-16,-2 2-5 0,1 4 8 0,-5 2-8 15,0-2 9-15,0 0-8 0,-1 2 7 0,-2-1-7 16,4 1 6-16,-2-2-5 0,1-1 5 0,1-3-7 15,2-5 3-15,0 0-7 0,2-5 3 0,1-3-3 16,4-17 1-16,-3 27-2 0,3-27 2 0,0 0-2 16,3 19 1-16,-3-19-2 0,0 0 1 15,0 0-1-15,0 0 0 0,0 0 2 0,20 6 1 16,-20-6 2-16,0 0 2 0,22-7 0 0,-22 7 0 16,20-9-1-16,-20 9-2 0,21-9 0 0,-21 9-4 15,21-10 0-15,-21 10 0 0,18-6 0 0,-18 6 0 16,17-2 0-16,-17 2 0 0,0 0 0 15,26 1 0-15,-26-1 0 0,21 2 0 0,-21-2 0 16,31 3 0-16,-12-1 0 0,3-2-1 16,1 0-5-16,4 0-3 0,1-2-4 0,-2-1-2 15,2 1-5-15,-2-3-4 0,2 4-6 0,-1-4-3 16,1 5-5-16,-6-5-4 0,1 7-7 0,-6-5-10 16,2 9-24-16,-19-6-27 0,24 6-45 0,-24-6-52 15,0 0-32-15,0 0-160 0,0 0-9 0,-3 19 302 16</inkml:trace>
  <inkml:trace contextRef="#ctx0" brushRef="#br0" timeOffset="10164.7983">14421 2206 1259 0,'0'0'108'16,"-21"-1"-42"-16,21 1-17 16,-17-9-15-16,17 9 5 0,-20-13-3 0,20 13-4 15,-29-25-12-15,13 6-9 0,-3-1-11 0,-2-3 1 16,-1-10-7-16,-2-1 9 0,-1-1 2 0,-3-5-29 16,-2 4 31-16,-4-5-31 0,-2-1 19 0,-2-2 8 15,-1-3-9-15,-1-4 9 0,-2-1-10 0,0-1 11 16,1 1-11-16,-1 4 12 0,4-7-12 0,0 2 14 15,3 1-18-15,2-4 13 0,4 3 22 16,1-1-24-16,3-2 24 0,6 2-23 0,2 4-14 16,3 3 13-16,5 1-14 0,4 2 14 0,5-5-13 15,6 6 11-15,4 1 22 0,4 3-13 0,3 4 15 16,4-3-16-16,3 0-9 0,3 5 1 16,2 6-4-16,3-4 3 0,-1 10-4 0,3 1 4 15,-1 9 0-15,0 5-1 0,-2 8-1 0,-3 2 2 16,-3 9 4-16,2 5 2 0,-4 6 2 15,-2 10 1-15,-3 7 0 0,-6 5-2 0,-3 6 27 16,-6 7-43-16,-4 2-3 0,-6 6 1 0,-7 3-20 16,-8 5 34-16,-6 3 16 0,-6 2-18 0,-1-1-17 15,-5 6 17-15,0-5-18 0,-4-3 24 0,1 2 19 16,0-9-13-16,4 0 19 0,0-5-16 0,6-4 16 16,3-11-9-16,5-6 3 0,5-10 29 15,6-4-35-15,5-2 23 0,4-1-30 0,5-8-12 16,5-2 0-16,-5-17-1 0,26 12 0 15,0-9 1-15,5-7 1 0,12-12 0 0,8-7-2 16,11-8 5-16,9-5 1 0,10-2-39 0,4-4 16 16,8 3-49-16,-5-9-8 0,12 15-45 0,-18-20-97 15,19 26-96-15,-3-3-223 0,-20-9 103 0,12 30 435 16</inkml:trace>
  <inkml:trace contextRef="#ctx0" brushRef="#br0" timeOffset="10929.4944">14937 879 618 0,'0'0'91'0,"0"0"-1"0,0 0-8 16,0 0 6-16,0 0 0 0,-18 6-8 0,18-6-11 16,0 0-16-16,0 0-15 0,0 0-4 0,0 0-2 15,0 0 0-15,0 0 1 0,0 0-2 16,0 0 2-16,0 0-4 0,0 0-2 0,0 0 4 15,0 0-6-15,0 0 1 0,0 0-7 0,0 0-4 16,0 0-1-16,0 0-1 0,0 0 2 0,0 0-4 16,0 0 0-16,0 0-3 0,0 0-6 0,0 0 2 15,0 0 0-15,10 22-1 0,-10-22 6 16,7 35-7-16,-2-10 7 0,1 5-8 16,0 5 9-16,0 3-4 0,2 8 11 0,-1 4 8 15,0 2-22-15,-2 1 23 0,1 3-25 0,-1-1 1 16,1 5 14-16,0-5-16 0,0 3 11 0,0 4-10 15,0-2 12-15,0 0-11 0,3-5 10 16,0-9-11-16,1-5 6 0,4-6 9 0,-1-7-29 16,1-6 28-16,-14-22-29 0,26 25 15 0,-26-25 1 15,22 9 1-15,-22-9 0 0,20-3 3 0,-20 3 3 16,20-24-13-16,-5 3 27 0,2-13-28 16,2-7 20-16,2-7-8 0,-1-1-13 0,0-4 9 15,-2-1-7-15,1 5 7 0,-2-6-7 0,-1 6 9 16,1-7-11-16,2-1 13 0,-1-2-13 0,2-3 0 15,-1 1 17-15,2-1-19 0,2 2 16 0,-1 5-12 16,0 1-20-16,-2 7 7 0,-3 7-17 0,0 5 6 16,-7 2-8-16,1 10-7 0,-6-2-10 15,-5 25-16-15,7-31-31 0,2 11-89 16,-9 20-80-16,0 0-191 0,-10-18-35 0,10 18 333 16</inkml:trace>
  <inkml:trace contextRef="#ctx0" brushRef="#br0" timeOffset="14523.4867">16014 2078 1105 0,'0'0'185'0,"-16"-22"-135"0,16 22-28 0,-3-18 4 16,3 18 15-16,0 0 4 0,-7-27 2 15,7 27-7-15,0 0-8 0,-10-18-3 0,10 18 1 16,0 0-2-16,-26-18 2 0,26 18-1 0,-34-1-4 16,13 6 0-16,-6-1-2 0,-1 8 2 0,-6 8-5 15,1 6 4-15,-6 5-8 0,0 6 13 0,-2-3-4 16,-3 6 10-16,3 0-13 0,2 5 5 0,5-1-16 16,6 0-10-16,6-3-1 0,6-8 0 0,10-6 0 15,6-2 0-15,8-6 0 0,4-2 0 16,7-3-1-16,7-4-4 0,10-5-8 0,7-7-4 15,10-8-11-15,8-8-11 0,11-5-14 0,4-11-26 16,16 10-57-16,-14-31-176 0,15 15-271 0,0 2 13 16,-12-11 360-16</inkml:trace>
  <inkml:trace contextRef="#ctx0" brushRef="#br0" timeOffset="17897.2382">17641 1006 1600 0,'-14'-22'49'0,"14"22"-31"16,3-26-9-16,-3 26-4 0,7-23 10 0,-7 23-2 16,0 0 7-16,9-20-1 0,-9 20-1 0,0 0 0 15,0 0-5-15,0 0-10 0,0 0-2 0,-2 17 4 16,2 0 2-16,2 9 9 0,-1 6-3 0,0 10 8 16,0 3-8-16,-1 9 1 0,-2 3 15 0,-1 1-21 15,-1 3 15-15,0 2-12 0,-1 0-14 16,1 4 10-16,1 0-12 0,0 1 9 15,2-4-14-15,1-3 3 0,3-7-24 0,-2-9-2 16,5 1-8-16,-6-14-45 0,10 12-21 0,-14-27-92 16,20 20-100-16,-20-11-166 0,4-26-30 0,11 29 305 15</inkml:trace>
  <inkml:trace contextRef="#ctx0" brushRef="#br0" timeOffset="18365.9669">17396 1555 1567 0,'-25'-11'86'16,"25"11"-27"-16,-29-8-14 0,29 8-2 0,0 0-4 16,0 0-12-16,0 0-16 0,0 0-8 15,0 0-1-15,0 0 2 0,20 0 2 16,2-1 1-16,5-2-2 0,5 0 0 0,4-2-2 16,4 0-3-16,3-1 2 0,4 1-1 0,-1 0 0 15,4 2-1-15,-2 0-1 0,-2 1 0 0,-2 2 1 16,-5 2 2-16,-5 1-2 0,-4 1 1 0,-6 1-1 15,-4 0-1-15,-20-5 1 0,22 12-1 0,-22-12-1 16,0 0 2-16,6 23-1 0,-6-23 2 0,-10 23-2 16,10-23 3-16,-18 33-2 0,5-13 4 15,-3 6 0-15,-1-1 5 0,0 4-8 0,0-2 8 16,1-2-7-16,1 1 3 0,3-5-2 0,2 0-1 16,4-1-2-16,1 1 1 0,3-3-1 15,2-1 1-15,0-17-3 0,8 26 4 0,-8-26-3 16,22 19-4-16,-5-14 5 0,4-4-5 0,2-3 6 15,4-5 4-15,3-6-3 0,-1-3 4 0,4-4-4 16,-2-6-4-16,-3-1 5 0,-3-4-5 16,-3 1 5-16,-4 0-5 0,-5-4 5 0,-5 1-5 15,-6 2 7-15,-3-2-4 0,-6 8 3 0,-4-2-9 16,-4 2 1-16,-3 1-12 0,0 2-5 0,-4 1-10 16,3 8 0-16,-2 1-8 0,4 7 1 0,-1 2-6 15,18 3-10-15,-26 10 7 0,26-10-30 0,-16 23-49 16,22 3-77-16,-6-26-87 15,0 20-205-15,21 3 63 0,-21-23 415 0</inkml:trace>
  <inkml:trace contextRef="#ctx0" brushRef="#br0" timeOffset="18851.8422">18875 1481 1552 0,'-22'-2'68'0,"-8"-4"-30"15,1 4 9-15,-7-3 11 0,4 7-1 0,-7-1-12 16,2 5-11-16,-2 0-10 0,3 4-2 0,3 1-5 16,0 4 0-16,5-1-7 0,3 3 2 15,0 4-7-15,7 2 2 0,0 2-4 0,4 5 2 16,5 2-6-16,1-1 7 0,7-2-6 0,5-4 3 16,4-5 0-16,5-1-3 0,5-4-2 15,5-3 2-15,4-3 0 0,3-4 1 0,2-6 0 16,1-3-2-16,1-5 2 0,0-6-1 0,1-2 2 15,-1-6-4-15,0-2 6 0,-1-3-5 0,-3-3 5 16,2-1-4-16,-5 2 2 0,-2 2-4 0,-3 2 4 16,-6-1-5-16,-3 2 1 0,-2-3-5 0,-4 6 3 15,-2 0-6-15,-5 22 10 0,3-25-3 16,-3 25 3-16,0 0 1 0,0 0-3 0,0 0 1 16,0 0-4-16,-17 23 4 0,8 5-4 15,-3 6 7-15,-3 9-6 0,0 10 9 0,-4 5-6 16,2 6 8-16,2 4-8 0,-1-3 5 0,1 2 19 15,2 3-17-15,-1-1 1 0,2-1-7 0,1-3 0 16,-1-2 0-16,1-5 0 0,-1-2 0 0,0-6 0 16,0-4 0-16,-3-5 0 0,1-4 0 15,-3-6 0-15,-1-4 0 0,-1-7 0 0,1-4 0 16,-3-6 0-16,0-4 0 0,2-6 0 0,0-5 0 16,1-8 0-16,3-8 0 0,3-5 0 0,1-11-7 15,8-1-33-15,3-11-20 0,12 4-18 0,-2-17-39 16,18 13-78-16,-18-26-195 0,19 6-179 0,4-1 48 15,-4-13 452-15</inkml:trace>
  <inkml:trace contextRef="#ctx0" brushRef="#br0" timeOffset="19229.0801">19095 1711 1756 0,'0'0'36'16,"0"0"-24"-16,0 0-1 0,0 0 7 15,0 0 5-15,25 18 0 0,-25-18-4 0,31-1-7 16,-6-4 2-16,4-1-7 0,6-3 0 16,3-3-2-16,7-7-8 0,5-1-3 0,1-4 0 15,0 1-4-15,-6 2 12 0,-4 1-3 0,-7 3 4 16,-5 0-4-16,-6 2 4 0,-6 2-2 0,-17 13 4 16,15-27-2-16,-15 27 4 0,-6-26-3 0,6 26-1 15,-27-27-1-15,7 16 0 0,-7 4-2 16,-2 3 4-16,-4 3-4 0,-2 3 3 0,-2 6 2 15,-2 4 5-15,0 5 6 0,2 3-4 0,1 5 3 16,2 1-10-16,5 4 4 0,0 3-7 0,4 3 6 16,5 2-7-16,3 3 4 0,7-6-6 0,5-2 3 15,6-7-2-15,5-3 0 0,5-1-3 16,6-4 3-16,7-2-3 0,4-5 3 16,8-5-8-16,7-9-11 0,8-4-8 0,6-11-15 15,6-1-29-15,0-10-13 0,13 3-32 0,-13-21-61 16,22 20-133-16,-10-17-261 0,-8-7 47 0,4 15 433 15</inkml:trace>
  <inkml:trace contextRef="#ctx0" brushRef="#br0" timeOffset="19409.8763">20253 895 1521 0,'-24'18'236'16,"1"-2"-197"-16,3 6-11 0,-2 1 1 0,2 7 7 15,-6 2-11-15,4 8-2 0,-2 5-12 0,1 2-14 16,0 5 13-16,1 0-17 0,2 4 11 0,2 2 3 15,1 0-11-15,1 4 10 0,2-7-15 0,0 5 4 16,6-5-20-16,-1-2-4 16,6 1-26-16,-3-14-7 0,10 7-36 0,-13-26-154 15,21 12-322-15,-7-6 21 0,-5-27 255 0</inkml:trace>
  <inkml:trace contextRef="#ctx0" brushRef="#br0" timeOffset="19615.8427">19837 1536 1734 0,'0'0'53'0,"0"0"-50"0,0 0-8 16,0 0 0-16,10 18 4 0,7-17 0 0,5-2-1 16,9-4 1-16,8-7-2 0,11-2-8 0,6-8-22 15,10 0-34-15,-3-13-43 0,16 11-41 0,-17-20-52 16,18 13-98-16,-11 2-168 15,-9-15 43-15,14 15 426 0</inkml:trace>
  <inkml:trace contextRef="#ctx0" brushRef="#br0" timeOffset="19939.3633">20763 874 1592 0,'-28'32'93'0,"-10"0"-37"16,5 8 7-16,-6 3-1 0,6 3-7 15,-4 3-22-15,4 3-23 0,1 3 12 16,3-1-19-16,5 1 11 0,4-2 0 0,4-4-11 15,2 3 8-15,3-9-7 0,4 0 5 0,-2-4-7 16,5 0-1-16,3-4-1 0,0-5 0 0,3-2 0 16,2-9 0-16,-4-19 0 0,12 25 0 0,-12-25 0 15,0 0 0-15,17 14 0 0,-17-14-1 0,0 0 1 16,17-9-4-16,-17 9 5 0,21-23 0 0,-6 3 1 0,0-2-1 16,2-6-1-16,0-1 0 0,-1 1 0 0,0 1 0 15,-1 2 0-15,2 1 0 0,0 1 0 0,-1 1 0 16,-16 22 0-16,27-26 0 0,-27 26 0 0,19-6 0 15,-19 6 0-15,0 0 0 0,20 18 0 0,-20-18 0 16,16 35 0-16,-8-11 0 0,-4 3-5 0,0 1-9 16,1 2-13-16,-4-1-5 0,5 2-20 15,-2-10-13-15,9 8-37 0,-13-29-43 0,32 41-122 16,-32-41-218-16,28 17-51 0,1-5 220 0</inkml:trace>
  <inkml:trace contextRef="#ctx0" brushRef="#br0" timeOffset="20551.0074">20967 1529 1273 0,'-12'23'352'0,"-26"-19"-225"16,38-4-95-16,0 0-19 0,-11 25 6 0,11-25 2 15,0 0-1-15,15 23-1 0,-15-23 0 0,33 17 1 0,-12-10 1 16,4-4-5-16,2-1-4 0,1-6-6 15,2-2-4-15,3-2 1 0,0-3-1 0,2-3-1 16,-2-3-2-16,-3 0 4 0,-1-3-6 16,-4 1 7-16,-4-2-5 0,-1 2 3 0,-4-2-2 15,-8 2 2-15,-2-1-1 0,-3-3 2 0,-7 3-1 16,-1 0 0-16,-6 2-7 0,11 18 3 0,-36-24-3 16,13 17 2-16,-3 3 1 0,-2 5 1 0,-1 4 2 15,0 6 0-15,-3 3 1 0,-2 5 0 0,1 6 6 16,2 2-3-16,3 3 6 0,7-2-5 15,4 0 1-15,6-2-7 0,4 1 5 16,4-2-7-16,7 1 4 0,3-3-2 0,4 1 3 16,3-4-2-16,4 1 3 0,4-4-3 0,5-5 1 15,4-3-2-15,3-5 1 0,4-2-1 0,1-4-1 16,2-1 4-16,1-2-1 0,-2-1 0 0,0-1-1 16,-3-2-2-16,-4 2-1 0,-2-2 1 0,-8 5 0 15,-6 1 2-15,-17 3-1 0,22-3 1 16,-22 3 0-16,0 0-3 0,0 0 0 0,0 0-4 15,1 19-1-15,-1-19 2 0,-15 29 1 0,4-7 0 16,-3-2 4-16,-3 2-4 0,2 1 5 0,1-1-2 16,-2-3 0-16,5-1 0 0,11-18 3 0,-17 26-3 15,17-26 3-15,0 0 0 0,-10 19-1 0,10-19 2 16,0 0 2-16,0 0 2 0,0 0 2 16,0 0 0-16,0 0-4 0,20-23-5 15,-20 23 0-15,25-33 0 0,-5 12 0 0,-2-4 0 16,4-1 0-16,1-2 0 0,1 1 0 0,2-3 0 15,0 1 0-15,2 1 0 0,3-1 0 0,-2 7 0 16,1 1 0-16,2 1 0 0,-2 2 0 0,3 1 0 16,3 0 0-16,1 0 0 0,1-1 0 0,3 4 0 15,-1-4-21-15,5 6-70 0,-6-13-75 16,25 19-267-16,-16-9-198 0,6 0 19 0,4 8 520 16</inkml:trace>
  <inkml:trace contextRef="#ctx0" brushRef="#br1" timeOffset="30930.6234">2937 5656 874 0,'-9'-17'65'15,"9"17"-6"-15,0 0-6 0,0 0 3 0,-13-18 0 16,13 18-2-16,0 0-9 0,0 0-6 0,-10-17-4 15,10 17-4-15,0 0-4 0,0 0-5 0,0 0-4 16,0 0-4-16,0 0-6 0,0 0-4 0,0 0-3 16,0 0 7-16,0 0 8 0,16 24 14 15,-8-1-1-15,6 12 0 0,-1 10-2 0,2 10-28 16,-3 9 24-16,-1 9-14 0,-4 6 8 16,2 8 21-16,-6 5-25 0,3 7 3 0,-4 6 7 15,1 7-14-15,0 4 10 0,-1 4 3 0,-1 3-9 16,2 1-6-16,-2-1 7 0,0-4-8 0,-1-4-9 15,1-8 18-15,2-8-6 0,0-11-15 0,2-12 12 16,3-12-22-16,3-13-7 0,0-13-1 0,6-8-24 16,-17-30-12-16,36 28-27 0,-36-28-30 15,44-1-65-15,-37-20-99 0,9-2-247 0,8 5 48 16,-20-23 478-16</inkml:trace>
  <inkml:trace contextRef="#ctx0" brushRef="#br1" timeOffset="31633.7488">2979 5874 497 0,'0'0'174'0,"-14"-18"-125"0,14 18-64 0,-3-17 7 16,3 17-3-16,-1-17 12 0,1 17 0 0,0-18 0 15,0 18-2-15,0 0-2 0,0-24-3 16,0 24-2-16,0 0 0 0,-1-25 3 0,1 25 5 15,0 0 3-15,-3-21 5 0,3 21 11 0,0 0 8 16,-2-17 26-16,2 17 10 0,0 0 17 0,-10-20-2 16,10 20 3-16,0 0-9 0,0 0-3 15,-14-25-7-15,14 25-7 0,0 0-2 0,0 0-5 16,-14-23-2-16,14 23-2 0,0 0-3 0,0 0-7 16,-10-21-3-16,10 21-9 0,0 0-4 15,0 0-4-15,0 0-5 0,-14-18 0 0,14 18-2 16,0 0 0-16,0 0 0 0,0 0 0 0,0 0-1 15,0 0-2-15,-17-1-2 0,17 1-2 0,0 0-2 16,-23 17 2-16,23-17-1 0,-23 29 3 0,8-6-3 16,-1 6 7-16,0 4 11 0,-1 4-21 0,0 1 26 15,2 4-24-15,-2 0 7 0,1 2 8 16,1-2-10-16,3 1 10 0,-1-5-7 16,3-3 5-16,1-7-7 0,3-6 2 0,6-22-5 15,-5 20-1-15,5-20-2 0,0 0 1 0,0 0 0 16,0 0 2-16,26-4 1 0,-26 4-1 0,28-29 6 15,-9 2-3-15,5-8 9 0,0-5-8 0,3-7 8 16,-1-2-9-16,1-1 7 0,-1 0-6 0,-2 3-6 16,-2 2 19-16,-3 6-23 0,-2 6 19 15,-3 5-9-15,-3 5-5 0,-4 6 4 0,-7 17-3 16,7-18 3-16,-7 18-2 0,0 0-1 0,0 0 1 16,0 0-4-16,0 0 2 0,5 25-2 0,0-3 4 15,2 8-4-15,1 6 5 0,-1 6 7 0,3 0-21 16,1 0 17-16,2 0-27 0,3 0-4 0,2-5-9 15,9 3-33-15,-4-13-32 0,19 15-96 16,-17-28-140-16,18 11-251 0,5-1 40 16,-9-17 508-16</inkml:trace>
  <inkml:trace contextRef="#ctx0" brushRef="#br1" timeOffset="32900.712">1133 5996 1093 0,'0'0'120'15,"12"-19"-105"-15,-12 19-9 0,4-22 14 16,-4 22 9-16,10-22 12 0,-10 22 0 0,0 0-10 16,17-14-13-16,-17 14-5 0,0 0-3 0,0 0 6 15,0 0 9-15,0 0 6 0,16 20 4 16,-16-20-7-16,9 32-3 0,-1-9-12 0,1 8-1 16,2 9-9-16,3 7 10 0,-2 5-9 0,1 7 15 15,-2 3-14-15,0 3-3 0,-2 3 20 0,-1 5-18 16,-1-4 20-16,1 2-2 0,-3-5-14 0,1-4 11 15,0-7-14-15,0-9 8 0,1-9-10 0,2-7 4 16,2-9-8-16,-11-21 4 0,24 18-2 0,-24-18 5 16,30-8 8-16,-13-6 4 0,2-12 10 15,2-11-8-15,1-13 5 0,1-12-17 16,2-7 6-16,0-6-14 0,2-1 12 0,1 1 3 16,-2 2-13-16,-1 4 13 0,-2 3-16 0,-3 4-2 15,-5 2 9-15,-1 3-10 0,-3 4 8 0,-3 3-10 16,1 8 1-16,-3 3-15 0,1 7-5 0,-3 5-18 15,-4 27-8-15,10-32-19 0,-10 32-15 0,0 0-30 16,21 5-73-16,-21-5-54 0,16 21-144 16,1 8-105-16,-13-10 242 0,20 26 249 0</inkml:trace>
  <inkml:trace contextRef="#ctx0" brushRef="#br1" timeOffset="33375.9036">2118 6800 1099 0,'0'0'135'0,"0"0"-37"0,-6-17-14 15,6 17-8-15,0 0-5 0,0 0-9 0,0 0-16 16,0 0-13-16,0 0-11 0,0 0-4 16,0 0-4-16,0 0-1 0,0 0 0 0,0 0 0 15,0 21-2-15,0-21 0 0,-2 25-4 0,-1-5 8 16,0 0-3-16,-1 4 5 0,-2 2-5 0,0 0 3 15,0 2-4-15,1 1-12 0,-1-1 24 16,1 0-23-16,-1-3 19 0,1 1-5 0,0-3-8 16,3-2 3-16,-1-2-5 0,3-19 1 0,1 26-1 15,-1-26-1-15,0 0-2 0,0 0 0 16,19 16 1-16,-19-16 0 0,25-3 0 0,-7-3 1 16,4-2 1-16,-1-5-4 0,3-1 2 0,1-4-4 15,0 0-4-15,1 0-5 0,-1 1-6 0,1-2-17 16,1 4-5-16,-2-1-6 0,8 7-51 0,-7-9-22 15,20 21-217-15,-13-10-284 0,1 2 59 0,2 14 432 16</inkml:trace>
  <inkml:trace contextRef="#ctx0" brushRef="#br2" timeOffset="39663.0853">3199 8342 589 0,'0'0'56'0,"0"0"-2"0,0 0-18 0,0 0 4 16,0 0-22-16,0 0-8 0,0 0-16 0,0 0-50 16,0 0-23-16,0 0-49 0,-19-17-46 15,19 17-44-15,0 0 77 0,-16-23 141 0</inkml:trace>
  <inkml:trace contextRef="#ctx0" brushRef="#br2" timeOffset="40225.5052">3136 8193 628 0,'0'0'102'16,"0"0"-5"-16,0 0-19 0,0 0 1 16,-10-16-3-16,10 16 0 0,0 0-9 0,0 0-7 15,0 0-12-15,0 0-8 0,0 0-5 0,0 0-4 16,0 0 0-16,0 0 1 0,0 0-2 0,0 0-1 16,0 0-1-16,0 0-6 0,0 0-2 0,0 0-6 15,0 0-7-15,0 0-1 0,0 0-3 0,0 0 2 16,6 29-2-16,-2-8 5 0,-3 10 10 15,3 6-27-15,-4 4 32 0,1 9-22 16,-2 1 7-16,1 8 12 0,-2 7-12 0,0 6 12 16,0 5-14-16,-1 3-4 0,0 3 13 0,2 2-15 15,-2 1 12-15,2 5 5 0,1-2-21 0,0 3 17 16,1 4-2-16,0-2-15 0,-1-1 15 0,0 1-12 16,-1-2-2-16,0 0 18 0,-1 0-20 0,0-1 3 15,0 1 11-15,-1 0-12 0,2-2 13 16,-4 3 2-16,2 1-19 0,-2-4 17 0,0 5-4 15,0-2-10-15,-2-1 12 0,0 2-11 0,-3-3-1 16,1 1 17-16,2-1-17 0,1-1 3 0,0-4 14 16,0 0-12-16,0-3 11 0,-2-2-1 15,4-1-16-15,-1-3 13 0,1 1-14 0,2-4-2 16,-1-2 16-16,-1-2-17 0,2-3 15 0,0 0 2 16,0 0-14-16,2-4 12 0,-1 0-10 15,1-3 10-15,0 2-9 0,0-3-2 0,0-2 20 16,0-1-20-16,-1-4 16 0,1 0-6 0,-1 1-9 15,0 0 9-15,-1 3-8 0,2 1 11 0,-1-1-12 16,-1-1 9-16,0 2 3 0,0-3-20 0,0-2 21 16,0 0-20-16,0-5 6 0,1 0 10 0,0-2-11 15,-1-4 10-15,1-1-7 0,2-4 7 16,1-2-8-16,-1-6 2 0,1-5-7 0,-1-6-5 16,-1-17-8-16,4 18-11 0,-4-18-28 0,0 0-22 15,0 0-39-15,2-17-55 0,-2 17-106 16,24-28-263-16,-26-9 49 0,12 8 423 0</inkml:trace>
  <inkml:trace contextRef="#ctx0" brushRef="#br2" timeOffset="40788.0292">2704 13382 908 0,'-12'-21'93'16,"12"21"-52"-16,-16-18 12 0,16 18-13 0,-9-25 30 15,4 6-1-15,5 19 1 0,-1-27-21 16,1 27 6-16,2-25-24 0,-2 25 4 0,4-18-3 15,-4 18-11-15,0 0-4 0,0 0-4 0,0 0 4 16,20-5 5-16,-20 5 4 0,17 20 1 0,-7-3-8 16,4 7-23-16,-2 5 27 0,2 5-28 0,1 3 26 15,2 3-5-15,-1 3-9 0,-1 0 7 16,3 3-6-16,0 4 14 0,0-1-10 0,1 1 10 0,0-4-13 16,0-3 8-16,-1-4-10 0,2-5 5 15,-2-9-6-15,2-4-14 0,1-8 9 16,3-6-13-16,1-7 15 0,4-7 16 0,2-11-11 15,2-11 11-15,1-16-10 0,2-13-9 0,2-18 10 16,1-15-14-16,1-9 13 0,2-14-3 0,6 1-14 16,-1-6-6-16,3 7-18 0,-4 4-37 0,2 17-25 15,-17-8-100-15,17 20-411 0,-21 12 12 16,-10 5 248-16</inkml:trace>
  <inkml:trace contextRef="#ctx0" brushRef="#br2" timeOffset="41475.5421">943 9916 1335 0,'0'0'34'0,"-8"-26"-6"0,8 26-9 0,-5-18 2 16,5 18 9-16,0 0 12 0,0 0-3 0,0 0-7 16,0 0-14-16,0 0-13 0,0 0-4 0,6 35-2 15,3-3 9-15,0 9-9 0,4 10 18 0,-4 5 11 16,2 7-16-16,-3 3 23 0,0 2-22 0,-1 1-1 16,3 4 12-16,-3-3-16 0,3-2 11 15,0-4-14-15,1-7 12 0,-3-5 2 0,6-5-23 16,-1-10 20-16,2-4-23 0,0-12 8 0,2-7 2 15,2-5-2-15,-1-6 1 0,1-5 1 0,0-5 0 16,-1-8 5-16,4-7 1 0,1-13-7 16,0-8 23-16,0-17-22 0,3-6 13 0,-2-9-7 15,1-6-16-15,3 1 13 0,-2-1-15 16,-2 6-3-16,-2 3 15 0,-4 4-20 0,-3 4 10 16,-3 4-7-16,-2 4-19 0,1 7 2 0,-5 1-22 15,5 12-10-15,-7-6-36 0,14 24-70 0,-21-14-143 16,3 32-249-16,17-17 48 0,-17 17 496 0</inkml:trace>
  <inkml:trace contextRef="#ctx0" brushRef="#br2" timeOffset="41866.1402">1949 10842 1482 0,'-14'-22'73'0,"14"22"-40"0,-21-6-3 15,21 6 0-15,-23-1 4 0,23 1 1 0,-29 11-14 16,10 0-1-16,0 6-7 0,-3 3 5 0,-1 6-4 16,2 4 12-16,-2 4-5 0,4 4 7 0,0 1-13 15,4 6 3-15,0 0-13 0,5-2 6 0,3-2-10 16,5-4 6-16,4-7-8 0,5-4 5 0,5-5-4 16,5-4-1-16,7-5-1 0,2-6-2 0,8-7-1 15,7-8-6-15,6-9-7 0,6-12-18 16,10-5-22-16,-3-20-53 0,23 11-145 15,-2-20-354-15,0-6 18 0,5 5 359 0</inkml:trace>
  <inkml:trace contextRef="#ctx0" brushRef="#br3" timeOffset="46986.3738">3314 8092 545 0,'-23'6'81'16,"23"-6"-15"-16,0 0-6 0,0 0 1 15,-20 2-2-15,20-2 2 0,0 0-3 0,0 0-1 16,0 0-5-16,0 0-6 0,0 0-13 16,0 0-12-16,0 0-10 0,0 0-8 0,0 0-4 15,0 0-1-15,0 0 1 0,0 0 7 0,0 0 4 16,0 0 5-16,0 0 3 0,0 0-2 0,0 0 0 16,20 4-3-16,-20-4-3 0,0 0-3 0,24 2-3 15,-24-2 0-15,19 2-1 0,-19-2 0 16,23 1 0-16,-23-1-1 0,26 2-1 0,-26-2 1 15,30 3 0-15,-30-3-1 0,33 5-1 0,-16-2 2 16,0 1-2-16,2-1 1 0,0 1 1 0,-1 1 1 16,2 1-1-16,-1-1 2 0,2 1-3 0,1-1 0 15,1-2 0-15,2 2 1 0,1-2-2 0,3-1 6 16,3-1 2-16,2-1 2 0,1-2 3 16,4-1-1-16,-1 0-1 0,3-2-2 15,-1-2 3-15,4 1-5 0,0-2-1 0,-1 1-1 16,4 0 0-16,0 1-3 0,-1 0 1 0,3 0-3 15,-4 1 1-15,0 1-1 0,1 2 0 0,-1-1 0 16,-1 1-1-16,-1 2 0 0,-2 0 2 0,0 1-1 16,2 2 1-16,-2-2-1 0,3 0 2 0,-2 0-1 15,1 0 0-15,2 2 0 0,-2-2-1 16,2 0 2-16,0 3 1 0,1-4-2 0,0 1 0 16,0-1-1-16,-2 0-1 0,1 0 2 0,-1 1 0 15,1-1 0-15,1 1 0 0,0 2 1 0,0-2-1 16,2 0 0-16,-3 2 0 0,2-2 0 15,-1 1 0-15,1 2 0 0,-1-2-1 0,-1 2 2 16,-1-2-1-16,-3 1 1 0,3 0-1 0,-2 0 0 16,0-1-1-16,0 2 2 0,0-2-2 15,0 1 2-15,-2-2-1 0,2 1-1 0,-1-2 2 16,2 0-1-16,-2 0 0 0,1-1 1 0,-1 1-1 16,-1 0 3-16,-3-1 2 0,0 0 1 0,1-2 0 15,-2 2-1-15,1 0 1 0,0 1-2 0,-1-1 1 16,-1 1-2-16,-1-1-3 0,0 1 0 0,-1-2-1 15,0 2 1-15,-2 0 0 0,1 0 0 16,-1 0 0-16,-1 0-1 0,-1 0 0 0,-2 2 0 16,-1-4 1-16,-3 4-1 0,2-2 1 15,-3 0-1-15,-2 0 1 0,1 0-1 0,-3 0 1 16,-1 0-1-16,-17 0 1 0,31-2-1 0,-31 2 0 16,24-2 1-16,-24 2 0 0,22-1 0 0,-22 1 0 15,19-2 0-15,-19 2-2 0,17-3 2 0,-17 3-1 16,0 0 0-16,24-3 1 0,-24 3-2 15,0 0 1-15,18-3-1 0,-18 3 2 0,0 0 0 16,0 0-1-16,20-3 1 0,-20 3-2 0,0 0 1 16,0 0 0-16,17 0 0 0,-17 0 0 0,0 0-1 15,17 2 1-15,-17-2 0 0,0 0 0 0,24-2 0 16,-24 2 1-16,18-1 0 0,-18 1 1 16,17-2-2-16,-17 2 0 0,0 0-1 0,23-3 0 15,-23 3 1-15,0 0 0 0,0 0-1 16,0 0 5-16,17-2-2 0,-17 2 9 0,0 0 10 15,0 0 3-15,0 0 6 0,0 0-5 0,0 0-8 16,0 0-5-16,0 0-4 0,0 0-1 0,0 0-2 16,-17-13 1-16,17 13 0 0,0 0 1 0,0 0-2 15,-20-14 1-15,20 14-1 0,0 0 0 0,-17-8 1 16,17 8 0-16,0 0-3 0,-20-11 0 16,20 11-2-16,-17-7 2 0,17 7 0 0,-20-9 0 15,20 9-2-15,-25-11 2 0,25 11-2 0,-27-8 1 16,27 8 2-16,-26-7-3 0,26 7 2 15,-30-8 0-15,30 8-2 0,-30-4 2 0,30 4-2 16,-28-7 3-16,28 7 0 0,-23-2 0 0,23 2-1 16,-22-4-1-16,22 4-1 0,0 0 2 0,-21-4 0 15,21 4-1-15,0 0 2 0,0 0-1 16,0 0-4-16,0 0 1 0,0 0-2 0,0 0-1 16,0 0 0-16,0 0-1 0,0 0 2 0,0 0 0 15,0 0 0-15,0 0 1 0,0 0 1 0,0 0-1 16,17 6 2-16,-17-6-2 0,0 0 2 0,21 15 0 15,-21-15-1-15,0 0-1 0,22 20 2 0,-22-20-5 16,18 13 5-16,-18-13-2 0,24 16-1 16,-24-16 1-16,34 11 0 0,-13-7 1 15,2 0 2-15,1 0 1 0,4-2-3 0,-1 1-1 16,-1-1 0-16,-1 0-1 0,-2 1 3 0,-1 0-3 16,-2 0 3-16,-20-3-5 0,29 7-4 0,-29-7-1 15,0 0-1-15,17 17 0 0,-17-17 5 0,-6 18 0 16,6-18 3-16,-21 29 0 0,4-11 3 0,-4 2-2 15,-3 0 4-15,-4 2-6 0,-4 2-7 16,-3 3 27-16,-3-1-27 0,1 1 31 0,-1-2-12 16,-2-2-3-16,3 0 8 0,1-3-5 0,3-3 2 15,3-3-5-15,2-2 0 0,3-2-4 0,6-3 1 16,19-7-3-16,-27 9 1 0,27-9-3 0,0 0-2 16,0 0-10-16,0 0-5 0,0 0-12 0,0 0-22 15,0 0-27-15,0-29-63 0,25 26-141 0,-11-15-267 16,9-10 12-16,10 10 380 0</inkml:trace>
  <inkml:trace contextRef="#ctx0" brushRef="#br3" timeOffset="55737.537">5511 7105 809 0,'0'0'256'0,"0"0"-212"0,0 0-14 15,0 0-2-15,-18-4-5 0,18 4 1 0,0 0-4 16,-13 17-7-16,13-17-4 0,-14 23-1 0,14-23-2 16,-13 34 0-16,8-13-2 0,3 4 8 0,-1 4-5 15,3 4 6-15,1 3-10 0,3 6 11 0,0 1-9 16,3 3 12-16,-2 1-11 0,2 0 11 16,0 0 7-16,2-1-24 0,-1-2 27 0,3-1-25 15,-1-5 5-15,1-3 8 0,-1-6-10 0,1-3 7 16,-2-6-6-16,-9-20 3 0,22 28 1 0,-22-28 3 15,0 0 4-15,25 17 6 0,-25-17 4 0,0 0 4 16,19-14-2-16,-19 14 0 0,17-29 0 0,-6 5-9 16,0-11 5-16,4-6-16 0,0-6-13 0,2-3 21 15,0-3-23-15,3 1 23 0,-3-3-4 0,1 3-12 16,-2-1 8-16,-1 2-12 0,-2 1 10 0,0 0-12 16,0 3 10-16,-1 0-9 0,0 4 8 0,1 2 0 15,1 7-33-15,-3 4 18 0,3 10-41 0,-5 0 7 16,-9 20-16-16,15-18-23 0,-15 18-23 15,0 0-13-15,27 27-108 0,-26-10-174 0,-1-17-60 16,11 50 266-16</inkml:trace>
  <inkml:trace contextRef="#ctx0" brushRef="#br3" timeOffset="56561.3895">6148 7790 702 0,'0'0'74'0,"3"-17"-33"0,-3 17 10 16,0 0 1-16,2-25 17 0,-2 25 5 16,0 0 2-16,0 0-12 0,0 0-7 0,0 0-16 15,0 0-13-15,0 0-14 0,0 0-10 0,0 0 0 16,0 0 2-16,0 0 4 0,0 0 5 0,6 29 4 16,-6-29-4-16,-1 33 2 0,-1-15-7 0,1 4 3 15,-2-1-5-15,1 2 6 0,-2 0-4 0,2 1 2 16,-1-1-7-16,2 0 4 0,-1 0-8 15,0-2 6-15,0 0-7 0,1-3 4 0,1-18-5 16,0 30 4-16,0-30-4 0,3 20 3 0,-3-20-3 0,0 0 1 0,0 0 0 16,0 0-2-16,0 0 2 0,0 0 2 0,0 0 7 15,0 0 4-15,17-17 4 0,-17 17-4 0,9-38-1 16,-4 14-9-16,-2-3 5 0,3-3-6 0,-2 0 11 16,1 1-3-16,-3-1 9 0,2 3-4 15,-2 1 1-15,1 0-8 0,-2 0 4 0,2 0-10 16,-1 2 5-16,2-1 7 0,0-1-29 0,1 3 28 15,3 3-29-15,-1 0 14 0,0 3 4 0,-7 17-4 16,16-29 3-16,-16 29-3 0,17-19 2 0,-17 19-2 16,20-12 1-16,-20 12 1 0,21-7 0 0,-21 7-2 15,22-3 1-15,-22 3-1 0,23 3 0 0,-23-3 0 16,21 7-2-16,-21-7-2 0,18 13-6 0,-18-13 0 16,11 22-5-16,-11-22 3 0,6 27-4 0,-6-27 5 15,-1 31 17-15,1-31-32 0,-7 34 36 0,0-16-29 16,-2 0 15-16,-1 0 6 0,-1-1-1 0,11-17 5 15,-23 29-3-15,23-29 3 0,-24 26-3 16,24-26 3-16,-22 18-1 0,22-18 4 0,-19 11 0 16,19-11 4-16,0 0-1 0,-17 6 0 0,17-6 3 15,0 0 1-15,0 0 1 0,0 0-3 0,0 0-4 16,0 0-5-16,0 0-4 0,0 0 3 0,0 0 4 16,0 0 6-16,0 0 5 0,18 3 4 0,-18-3-4 15,28 4 0-15,-28-4 4 0,33 4-5 0,-16-2 0 16,2 3 2-16,-1 0-4 0,2 1 1 0,-3 0-4 15,1 2-3-15,0 2-5 0,1 0 2 0,-2 3-5 16,0 0 3-16,-17-13-4 0,29 30 3 0,-29-30-3 16,20 31 2-16,-20-31-9 0,15 25-7 0,-15-25-13 15,11 22-17-15,-11-22-23 0,0 0-28 0,23 30-77 16,-23-30-107-16,0 0-267 0,0 0 24 0,6-23 410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8:35.06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812.515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1500.1399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8:58.2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3097.722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3566.4775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22/10/2015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customXml" Target="../ink/ink22.xml"/><Relationship Id="rId7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23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25.xml"/><Relationship Id="rId7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26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28.xml"/><Relationship Id="rId7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29.xml"/><Relationship Id="rId10" Type="http://schemas.openxmlformats.org/officeDocument/2006/relationships/image" Target="../media/image17.emf"/><Relationship Id="rId4" Type="http://schemas.openxmlformats.org/officeDocument/2006/relationships/image" Target="../media/image13.emf"/><Relationship Id="rId9" Type="http://schemas.openxmlformats.org/officeDocument/2006/relationships/customXml" Target="../ink/ink3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customXml" Target="../ink/ink32.xml"/><Relationship Id="rId7" Type="http://schemas.openxmlformats.org/officeDocument/2006/relationships/customXml" Target="../ink/ink3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33.xml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customXml" Target="../ink/ink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39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4.xml"/><Relationship Id="rId18" Type="http://schemas.openxmlformats.org/officeDocument/2006/relationships/customXml" Target="../ink/ink19.xml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12" Type="http://schemas.openxmlformats.org/officeDocument/2006/relationships/customXml" Target="../ink/ink13.xml"/><Relationship Id="rId17" Type="http://schemas.openxmlformats.org/officeDocument/2006/relationships/customXml" Target="../ink/ink18.xml"/><Relationship Id="rId2" Type="http://schemas.openxmlformats.org/officeDocument/2006/relationships/image" Target="../media/image2.gif"/><Relationship Id="rId16" Type="http://schemas.openxmlformats.org/officeDocument/2006/relationships/customXml" Target="../ink/ink17.xml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image" Target="../media/image11.emf"/><Relationship Id="rId5" Type="http://schemas.openxmlformats.org/officeDocument/2006/relationships/customXml" Target="../ink/ink9.xml"/><Relationship Id="rId15" Type="http://schemas.openxmlformats.org/officeDocument/2006/relationships/customXml" Target="../ink/ink16.xml"/><Relationship Id="rId10" Type="http://schemas.openxmlformats.org/officeDocument/2006/relationships/customXml" Target="../ink/ink12.xml"/><Relationship Id="rId19" Type="http://schemas.openxmlformats.org/officeDocument/2006/relationships/customXml" Target="../ink/ink20.xml"/><Relationship Id="rId4" Type="http://schemas.openxmlformats.org/officeDocument/2006/relationships/image" Target="../media/image80.emf"/><Relationship Id="rId9" Type="http://schemas.openxmlformats.org/officeDocument/2006/relationships/customXml" Target="../ink/ink11.xml"/><Relationship Id="rId14" Type="http://schemas.openxmlformats.org/officeDocument/2006/relationships/customXml" Target="../ink/ink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HNH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7943489"/>
              </p:ext>
            </p:extLst>
          </p:nvPr>
        </p:nvGraphicFramePr>
        <p:xfrm>
          <a:off x="214283" y="762000"/>
          <a:ext cx="8750332" cy="5152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triangle for supply voltage, resistor voltage, capacitor voltage and inductor 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opposite phases of capacitor and inductor voltages AND how to draw the vector sum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further to include the concepts of resistance, reactance and IMPEDANCE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impedance actually is.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impedance.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on p 202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these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AC Unit 6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242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5720" y="910080"/>
              <a:ext cx="6752160" cy="1006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3480" y="895320"/>
                <a:ext cx="676692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820920" y="864360"/>
              <a:ext cx="2229120" cy="1575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05440" y="849600"/>
                <a:ext cx="2261160" cy="160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201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5720" y="910080"/>
              <a:ext cx="6752160" cy="1006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3480" y="895320"/>
                <a:ext cx="676692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64120" y="1189440"/>
              <a:ext cx="6042600" cy="1450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1160" y="1175040"/>
                <a:ext cx="6058080" cy="14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58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5720" y="910080"/>
              <a:ext cx="6752160" cy="1006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3480" y="895320"/>
                <a:ext cx="676692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64120" y="1189440"/>
              <a:ext cx="6042600" cy="1450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1160" y="1175040"/>
                <a:ext cx="6058080" cy="147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11200" y="2538720"/>
              <a:ext cx="5777280" cy="722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98240" y="2523600"/>
                <a:ext cx="5806080" cy="75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56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35720" y="56520"/>
              <a:ext cx="8627280" cy="6725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480" y="43560"/>
                <a:ext cx="8656080" cy="67533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/>
              <p14:cNvContentPartPr/>
              <p14:nvPr/>
            </p14:nvContentPartPr>
            <p14:xfrm>
              <a:off x="4907880" y="910080"/>
              <a:ext cx="1980000" cy="7052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93840" y="895320"/>
                <a:ext cx="1996560" cy="72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/>
              <p14:cNvContentPartPr/>
              <p14:nvPr/>
            </p14:nvContentPartPr>
            <p14:xfrm>
              <a:off x="878040" y="2602080"/>
              <a:ext cx="7701480" cy="31287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68680" y="2589480"/>
                <a:ext cx="7725240" cy="315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3" name="Ink 2"/>
              <p14:cNvContentPartPr/>
              <p14:nvPr/>
            </p14:nvContentPartPr>
            <p14:xfrm>
              <a:off x="1223280" y="3110040"/>
              <a:ext cx="4459680" cy="1164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08160" y="3093480"/>
                <a:ext cx="4491360" cy="119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673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9480" y="105480"/>
              <a:ext cx="3925800" cy="4369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440" y="90360"/>
                <a:ext cx="3952800" cy="439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020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2400" y="117000"/>
              <a:ext cx="8798400" cy="6572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920" y="101520"/>
                <a:ext cx="8817480" cy="660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963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1400" y="42120"/>
              <a:ext cx="5059080" cy="2821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360" y="30240"/>
                <a:ext cx="5079600" cy="284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00520" y="2318760"/>
              <a:ext cx="8224920" cy="3292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0080" y="2313720"/>
                <a:ext cx="8249040" cy="331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881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8040" y="175320"/>
              <a:ext cx="7178760" cy="2208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640" y="163800"/>
                <a:ext cx="7195680" cy="223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19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2440" y="496800"/>
              <a:ext cx="6957000" cy="356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484920"/>
                <a:ext cx="6987960" cy="359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607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28800" y="166680"/>
            <a:ext cx="7422840" cy="6692040"/>
            <a:chOff x="237240" y="166680"/>
            <a:chExt cx="9014400" cy="6692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3" name="Ink 2"/>
                <p14:cNvContentPartPr/>
                <p14:nvPr/>
              </p14:nvContentPartPr>
              <p14:xfrm>
                <a:off x="388800" y="166680"/>
                <a:ext cx="8862840" cy="338112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73498" y="159840"/>
                  <a:ext cx="8881202" cy="339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" name="Ink 3"/>
                <p14:cNvContentPartPr/>
                <p14:nvPr/>
              </p14:nvContentPartPr>
              <p14:xfrm>
                <a:off x="237240" y="204120"/>
                <a:ext cx="8978040" cy="665460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25873" y="200520"/>
                  <a:ext cx="8992467" cy="6667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73800" y="105480"/>
              <a:ext cx="9366840" cy="66844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400" y="92880"/>
                <a:ext cx="9374760" cy="669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84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9680" y="237240"/>
              <a:ext cx="5958360" cy="4713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40" y="226440"/>
                <a:ext cx="5986440" cy="473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44600" y="1544400"/>
              <a:ext cx="8349480" cy="4336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9840" y="1531440"/>
                <a:ext cx="8377200" cy="43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51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4800" y="156600"/>
              <a:ext cx="7700040" cy="4860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120" y="142920"/>
                <a:ext cx="7716240" cy="488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8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05713" y="3000"/>
              <a:ext cx="1542600" cy="596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4193" y="-1176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831280" y="186240"/>
              <a:ext cx="658800" cy="744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9400" y="172200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529633" y="136380"/>
              <a:ext cx="546120" cy="1521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18473" y="12666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743400" y="722640"/>
              <a:ext cx="1542600" cy="596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880" y="70788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240480" y="152400"/>
              <a:ext cx="658800" cy="7444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8600" y="138360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367920" y="883560"/>
              <a:ext cx="546120" cy="15210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6760" y="87384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6019800" y="1524000"/>
              <a:ext cx="1542600" cy="5961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08280" y="150924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5422080" y="186240"/>
              <a:ext cx="658800" cy="7444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10200" y="172200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5578673" y="186240"/>
              <a:ext cx="546120" cy="15210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67513" y="17652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743400" y="5118840"/>
              <a:ext cx="1542600" cy="5961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880" y="510408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3" name="Ink 12"/>
              <p14:cNvContentPartPr/>
              <p14:nvPr/>
            </p14:nvContentPartPr>
            <p14:xfrm>
              <a:off x="1792223" y="4475985"/>
              <a:ext cx="658800" cy="74448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80343" y="4461945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4" name="Ink 13"/>
              <p14:cNvContentPartPr/>
              <p14:nvPr/>
            </p14:nvContentPartPr>
            <p14:xfrm>
              <a:off x="367920" y="3736800"/>
              <a:ext cx="546120" cy="15210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6760" y="372708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5" name="Ink 14"/>
              <p14:cNvContentPartPr/>
              <p14:nvPr/>
            </p14:nvContentPartPr>
            <p14:xfrm>
              <a:off x="754200" y="729720"/>
              <a:ext cx="7477560" cy="3722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45920" y="716760"/>
                <a:ext cx="7488360" cy="374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7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10968</TotalTime>
  <Words>311</Words>
  <Application>Microsoft Office PowerPoint</Application>
  <PresentationFormat>On-screen Show (4:3)</PresentationFormat>
  <Paragraphs>57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457</cp:revision>
  <dcterms:created xsi:type="dcterms:W3CDTF">2006-08-16T00:00:00Z</dcterms:created>
  <dcterms:modified xsi:type="dcterms:W3CDTF">2015-10-21T20:43:45Z</dcterms:modified>
</cp:coreProperties>
</file>