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422" r:id="rId2"/>
    <p:sldId id="257" r:id="rId3"/>
    <p:sldId id="258" r:id="rId4"/>
    <p:sldId id="635" r:id="rId5"/>
    <p:sldId id="830" r:id="rId6"/>
    <p:sldId id="824" r:id="rId7"/>
    <p:sldId id="825" r:id="rId8"/>
    <p:sldId id="826" r:id="rId9"/>
    <p:sldId id="831" r:id="rId10"/>
    <p:sldId id="827" r:id="rId11"/>
    <p:sldId id="828" r:id="rId12"/>
    <p:sldId id="829" r:id="rId13"/>
    <p:sldId id="82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4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36:25.7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E840EEE0-6095-4DD6-AB11-DC7501F8B48C}" emma:medium="tactile" emma:mode="ink">
          <msink:context xmlns:msink="http://schemas.microsoft.com/ink/2010/main" type="inkDrawing" rotatedBoundingBox="364,3788 689,2644 1885,2983 1560,4128" rotationAngle="1550526940" semanticType="callout">
            <msink:sourceLink direction="with" ref="{BE821746-EC87-4C8F-8B74-53BFE156CE48}"/>
          </msink:context>
        </emma:interpretation>
      </emma:emma>
    </inkml:annotationXML>
    <inkml:trace contextRef="#ctx0" brushRef="#br0">560 3165 1057 0,'16'-23'117'0,"-19"-5"-65"0,5 8-19 0,-3-5 9 0,1 25 2 16,3-30 12-16,-3 30-5 0,0 0-6 0,0 0-6 15,0 0-6-15,0 0-12 0,0 0-11 0,0 0-8 16,0 0-5-16,0 0 1 0,0 0 1 16,10 32 9-16,-5-6-1 0,2 7 6 0,-1 6-6 15,3 3-12-15,-2 6 24 0,2 5-25 0,0 4 21 16,1 5-4-16,0 0-13 0,0 1 14 0,-2-4-11 15,1-4 14-15,-1-6-14 0,2-8 11 0,0-6-11 16,2-6 5-16,0-7-6 16,0-5 3-16,-12-17-4 0,23 17-15 0,-23-17 18 15,23 0 3-15,-23 0 13 0,28-17 21 16,-13-3-9-16,3-3-5 0,-2-12 1 0,2-7-13 16,-1-9 6-16,3-8-14 0,0-3 10 0,0-3-14 15,-1 0 11-15,1-2-11 0,-2 2-3 16,0 0 15-16,-3-2-17 0,-1 4 15 0,0-1-5 15,-5 2-11-15,1 8 1 0,-3 3-19 0,1 12-5 0,-2 4-25 0,2 16-9 16,-6 0-34-16,-2 19-54 16,0 0-97-16,18 9-208 0,-11 14-75 0,-9-3 252 15</inkml:trace>
    <inkml:trace contextRef="#ctx0" brushRef="#br0" timeOffset="1.19339E7">1201 3657 122 0,'0'0'65'16,"0"0"-12"-16,16-19-4 0,-16 19-4 0,0 0-5 16,0 0-8-16,0 0-7 0,0 0-9 0,17-9-6 15,-17 9-7-15,0 0 0 0,0 0 8 0,0 0 11 16,0 0 11-16,0 0 9 0,0 0 1 0,0 0 0 15,0 0-6-15,0 0-5 0,0 0-7 0,0 0-4 16,0 0-1-16,0 0-2 0,0 0 1 0,0 0-2 16,0 0-1-16,0 0-2 0,0 0 1 0,0 0 1 15,0 0-3-15,0 0 0 0,0 0-6 0,0 0-2 16,0 0-2-16,0 0 0 0,0 0 0 0,0 0 1 16,0 0-2-16,9 18 1 0,-9-18-1 0,0 0 0 15,8 23-1-15,-8-23 1 0,3 26-3 16,-3-26 3-16,-4 26-2 0,4-26 2 0,-9 31-3 15,5-14 4-15,-3 0-4 0,1-1 4 0,-2 1-2 16,1 0 4-16,7-17 15 0,-19 32-7 0,19-32 15 16,-15 26-10-16,15-26-1 0,-13 19 2 0,13-19-4 15,0 0-18-15,0 0 12 0,-11 18-18 0,11-18 13 16,0 0-1-16,0 0 0 0,0 0-1 0,0 0-1 16,0 0 0-16,0 0-1 0,0 0 2 0,0 0-1 15,0 0 1-15,0 0-1 0,3 19 0 0,-3-19 0 16,0 0 1-16,0 0-2 0,-1 18 2 0,1-18 0 15,0 0 1-15,0 0-1 0,-9 20 2 16,9-20 3-16,0 0 5 0,0 0 6 0,0 0 6 16,0 0 2-16,0 0-1 0,0 0-1 0,0 0-4 15,0 0-3-15,0 0-3 0,0 0-1 0,0 0-1 16,0 0-2-16,0 0-1 0,0 0-3 0,0 0-2 16,0 0-1-16,0 0-2 0,0 0-2 0,0 0 0 15,0 0-2-15,0 0 1 0,0 0-1 0,0 0 1 16,0 0 1-16,0 0 2 0,0 0-1 0,0 16 2 15,0-16-1-15,0 0 0 0,0 0-1 0,22 11 1 16,-22-11-2-16,0 0 1 0,19 5-2 0,-19-5 0 16,19 3-2-16,-19-3 0 0,24-3 1 0,-24 3 1 15,30-7 3-15,-13 2-1 0,3-2 1 0,1 1 0 16,-1-1 1-16,3-2-2 0,-1 2 2 0,1-3-2 16,0 3 2-16,-1 0 0 0,-1 1 0 0,-3 1 0 15,-1 1 0-15,-17 4-2 0,28-4 1 0,-28 4-2 16,22 2-1-16,-22-2-3 0,17 5 0 0,-17-5-2 15,0 0 1-15,0 0 2 0,20 12 0 0,-20-12 3 16,0 0-1-16,0 0 1 0,0 0-1 0,0 0-2 16,0 0 0-16,0 0-1 0,17 3 0 0,-17-3 1 15,0 0 2-15,0 0 0 0,0 0 2 16,0 0 0-16,0 0 2 0,0 0-1 0,0 0 1 16,0 0-1-16,0 0 1 0,0 0-1 0,0 0 0 15,0 0-1-15,0 0-4 0,0 0-3 0,0 0-3 16,0 0-3-16,0 0-5 0,0 0-7 0,0 0-11 15,0 0-10-15,0 0-11 0,0 0-8 16,0 0-22-16,0 0-22 0,0 0-68 0,0 0-134 16,0 0-52-16,-4 21 363 0</inkml:trace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1:03:59.871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Group>
    <inkml:annotationXML>
      <emma:emma xmlns:emma="http://www.w3.org/2003/04/emma" version="1.0">
        <emma:interpretation id="{80C4B262-97FF-4941-9936-532BA4F6C6CF}" emma:medium="tactile" emma:mode="ink">
          <msink:context xmlns:msink="http://schemas.microsoft.com/ink/2010/main" type="inkDrawing" rotatedBoundingBox="19627,4272 25652,4184 25654,4346 19630,4434" semanticType="underline" shapeName="Other">
            <msink:sourceLink direction="with" ref="{740F8114-63A8-4159-B06B-76A63BBB4DFC}"/>
          </msink:context>
        </emma:interpretation>
      </emma:emma>
    </inkml:annotationXML>
    <inkml:trace contextRef="#ctx0" brushRef="#br0">19630 4434 1575 0,'0'0'23'16,"0"0"-24"-16,0 0-1 0,30-8 7 0,-1 5 6 15,4-3 5-15,10 3 1 0,6-3 1 0,8 3-8 16,10-4-3-16,5 3-5 0,7-1 2 0,6 0 3 16,5-1 4-16,7 1 0 0,8-3 5 0,9 0-3 15,9-3 3-15,12 1-1 0,7-4 2 16,8 2-6-16,9-2 3 0,9 0-10 0,5 0 12 15,6 3 1-15,1 1 2 0,2 4 0 0,2 0-7 16,2 1-4-16,0 4-1 0,-1 1 2 0,-4 1-4 16,1 4-2-16,-1 2-2 0,-1 3-1 15,-2 1-2-15,-9 0 3 0,-4-1-3 0,-7-1 1 16,-9 1-3-16,-4-3 3 0,-12 2-10 0,-7-5-7 16,-6 5-20-16,-14-7-17 0,0 6-27 15,-15-12-25-15,2 12-52 0,-23-20-80 0,12 10-182 16,-10 1-95-16,-17-17 236 0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2:33.08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43021B08-45B6-41A5-A86E-F9FC37B111E6}" emma:medium="tactile" emma:mode="ink">
          <msink:context xmlns:msink="http://schemas.microsoft.com/ink/2010/main" type="inkDrawing" rotatedBoundingBox="5521,1289 8295,13943 1942,15336 -831,2682" semanticType="callout" shapeName="Other">
            <msink:sourceLink direction="with" ref="{61FCF562-6B07-4256-B97F-20098B53AFE2}"/>
            <msink:sourceLink direction="with" ref="{F0FCE590-E63B-4BBD-86CE-37D4D910E582}"/>
          </msink:context>
        </emma:interpretation>
      </emma:emma>
    </inkml:annotationXML>
    <inkml:trace contextRef="#ctx0" brushRef="#br0">1739 2133 124 0,'0'0'103'15,"0"0"1"-15,0 0 12 0,0 0-59 16,0 0-8-16,0 0-6 0,0 0 7 0,0 0 3 15,0 0 7-15,0 0-2 0,13-17-2 0,-13 17-9 16,0 0 0-16,0 0-6 0,0 0-4 0,0 0-7 16,0 0-5-16,0 0-7 0,0 0-6 0,0 0-2 15,0 0-3-15,0 0 2 0,3 23 0 0,-3-23 0 0,3 25-3 16,-2-9 1-16,1 4-3 0,-2 2 4 16,-2 4-6-16,1 1 5 0,0 4-6 0,1 3 6 15,-1 1-7-15,1 3 8 0,0-2-9 0,0 3 13 16,2-2-8-16,1 1 11 0,0-1 10 0,2 1-31 15,1-2 27-15,0 3-29 0,3-1 7 0,-1 5 8 16,1 1-10-16,-1 1 9 0,0 2-11 0,-1 3 10 16,0-2-11-16,-1 4 12 0,-1 0-12 15,0 1 16-15,-2 4 13 0,1 4-18 0,-2-4 28 16,0 4-24-16,-1 1-5 0,0 2 11 0,-1 0-17 16,2 0 17-16,-1-1-14 0,1-2 15 0,0 0 2 15,1 1-23-15,0-4 22 0,3 1-22 0,0-2 5 16,2 1 13-16,0 0-13 0,1 1 11 15,-1 2-15-15,-1-1 13 0,0 5 1 0,-2 1-22 16,-1 1 21-16,-2 1-19 0,-2 1 2 16,0 2 17-16,0 0-18 0,-1 0 18 0,0 3 0 15,0-1-19-15,-2-1 27 0,2 4-14 0,-2-7 6 16,2 3 17-16,0-2-22 0,2-4 12 0,-1 2-18 16,3-3 15-16,-1-2 1 0,2 0-21 0,1-4 20 15,-1 2-23-15,1-3 5 0,1 1 13 0,1 2-13 16,-1-2 13-16,-2 4-14 0,1-2 15 0,0 4 3 15,0 0-22-15,-3-2 21 0,1 2-20 16,-4-1 3-16,1 4 14 0,-3 0-14 0,1-1 13 16,-1 3-15-16,-1-2 16 0,-1 0 2 0,-1-2-19 15,-2 0 20-15,2-1-18 0,-1-2 7 16,1 0 16-16,0-4-13 0,2-1 13 0,0-2-13 16,2-1 11-16,0-1 6 0,3-2-24 0,0-3 21 15,0 1-23-15,3-1 2 0,-2 3 11 16,2 0-12-16,1 2 9 0,0-1-9 0,-2-1 12 15,1 1-12-15,0-2 10 0,-2 6 5 0,1-2-22 16,-1 2 23-16,-1 0-20 0,0-5 3 0,-1 1 12 16,-1 3-12-16,-1-2 12 0,-1 2-11 0,1-2 12 15,-2-1-10-15,2-1 13 0,-2 0 5 0,2 0-22 16,-3-3 24-16,1 0-24 0,-1-3 7 0,2 0 12 16,-1-1-12-16,2-1 11 15,-1-1-8-15,2 1 8 0,0-3-7 0,1 2 9 16,0 1-10-16,0-1 6 0,2 0 7 0,-1 2-26 15,2-1 24-15,-1 1-21 0,-1 1 6 0,1-2 9 16,-1-2-9-16,0-3 5 0,0-1-7 0,1 0 7 16,-2-3-7-16,0-1 7 0,0-2-7 0,-2-4 2 15,2-2-12-15,-1-5-3 0,2-3-20 0,-1-18-13 16,4 22-42-16,-4-22-60 0,0 0-143 16,0 0-286-16,0-17 60 0,0 17 488 0</inkml:trace>
    <inkml:trace contextRef="#ctx0" brushRef="#br1" timeOffset="14642.9141">1881 10513 565 0,'0'0'66'15,"0"0"-46"-15,3-18-14 0,-3 18-2 0,0 0-1 16,6-18-1-16,-6 18 0 0,0 0-1 15,0 0-1-15,0 0 0 0,0 0-1 0,0 0-3 16,0 0-3-16,0 0-1 0,0 0 0 0,0 0 4 16,0 0 4-16,0 0 3 0,0 0 1 0,0 0 0 15,0 0-1-15,0 0 2 0,0 0 6 0,17 3 9 16,-17-3 10-16,0 0 6 0,0 0 3 0,0 0 5 16,0 0 1-16,0 0 0 0,0 0 0 0,0 0-6 15,0 0-5-15,0 0-1 0,0 0 4 16,0 0-1-16,17 25-1 0,-17-25-9 0,1 27-7 15,-1-7-11-15,-1 5 2 0,-3 4-8 16,0 5 6-16,-2 4-6 0,1 0 8 0,-2 6 13 16,1 1-25-16,-1-1 25 0,3 5-26 0,0-6 5 15,4 3 8-15,0 3-11 0,3 0 10 0,1-1-10 16,-1 2 11-16,3-2-12 0,2 0 12 0,-1 2-13 16,0 1 14-16,-1 5 7 0,0 3-22 15,-1 2 27-15,0 5-17 0,-4-2 7 0,2 6 19 16,-6 0-15-16,3 4 16 0,-5 0 2 0,5 3-16 15,-4-3 17-15,2 1-20 0,-1-2-6 0,3-2 12 16,-3-2-21-16,3-3 13 0,1-1-16 16,1 0-2-16,0-1 20 0,2 1-21 0,-1-1 21 15,0 2-6-15,0-1-15 0,0 2 17 16,-2 0-13-16,2 2 13 0,-3 0 1 0,0 1-20 16,-3 4 19-16,1 0-17 0,-3 0 5 0,0 2 17 15,0-1-17-15,0 1 19 0,-1 0-17 0,1-2-1 16,-1-2 17-16,0 1-19 0,-1-5 18 0,2-1-2 15,0-2-16-15,1-4 13 0,2 0-12 0,2-3 11 16,0-1-9-16,2-4-12 0,1-1 19 0,1 1-23 16,2-3 18-16,0 2 3 0,0 1-11 15,1-1 11-15,-2 1-11 0,1 0 9 0,0 3-11 16,-2-3 9-16,1-1-17 0,-4-2-19 0,2-4 6 16,-6-9-50-16,8 5-19 0,-15-22-96 0,22 14-205 15,-9-15-152-15,-3-19 117 0,0 0 432 16</inkml:trace>
    <inkml:trace contextRef="#ctx0" brushRef="#br1" timeOffset="16580.5583">2000 10773 669 0,'0'0'83'0,"0"0"-28"0,0 0-24 0,0 0-10 16,-18-10-5-16,18 10-17 0,0 0 12 0,0 0-13 16,-5-20 15-16,5 20 3 0,0-17 2 0,0 17 4 15,3-19 3-15,-3 19 4 0,6-23 0 16,-6 23 1-16,7-28-2 0,-7 28-1 0,7-28-6 16,-7 28-2-16,6-22-5 0,-6 22 3 15,4-17 3-15,-4 17 8 0,0 0 5 0,0 0 0 16,0 0-3-16,0-18-7 0,0 18-4 0,0 0-4 15,0 0-2-15,0 0-4 0,0 0 1 0,0 0-2 16,0 0-1-16,0 0 0 0,0 0-1 0,0 0-1 16,0 0-1-16,0 0 2 0,0 0 0 0,-5-19 2 15,5 19 0-15,0 0 0 0,0 0-1 0,0 0-2 16,0 0-1-16,-1-18-2 0,1 18-2 16,0 0 2-16,0 0-2 0,0 0 0 0,0 0-2 15,0 0-4-15,0 0-2 0,0 0-1 16,0 0-1-16,-3 17-2 0,3-17 3 0,-3 21-5 15,3-21 5-15,-5 29-1 0,5-29 6 0,-6 27 0 16,6-27 3-16,-5 22 0 0,5-22 0 0,0 0-2 16,-4 20 2-16,4-20-3 0,0 0 0 15,0 0 0-15,0 0-1 0,0 0 2 0,0 0 1 16,-1 18-1-16,1-18 3 0,0 0 0 0,0 0 0 16,0 0 1-16,0 0 1 0,0 0-1 0,0 0 0 15,0 0-1-15,0 0-2 0,0 0 2 0,0 0 1 16,0 0 3-16,0 0 3 0,0 0 1 0,0 0 0 15,-7-19 0-15,7 19-3 0,-3-29 2 0,3 29-4 16,-1-34 2-16,0 16-3 16,-1-1 5-16,-1-2-6 0,-2 1 5 0,0-5-6 15,-1 2 4-15,-1-1-4 0,0 2 3 0,-2 3-2 16,1-1 6-16,0 3-4 0,-1-3 5 0,0 1-4 16,-1 0 3-16,1-2-5 0,1 0 2 0,1 0-4 15,0-1 3-15,2-2 8 0,1-2-30 0,1 0 31 16,0-5-31-16,1 1 14 0,1-4 9 0,-1-1-9 15,4 1 9-15,-2-2-8 0,1 0 8 16,1 1-8-16,1 0 8 0,-1 0-8 0,-1 2 8 16,2 0-9-16,-2 2 9 0,0 2-8 15,-1 3 7-15,-1 5-5 0,0 3 4 0,1 18-2 16,-4-29 3-16,4 29-2 0,-7-19 3 0,7 19-2 16,0 0 3-16,0 0-3 0,-9-17-1 0,9 17 0 15,0 0-1-15,0 0-1 0,0 0-3 16,0 0-3-16,0 0-5 0,0 0-6 0,0 0-1 15,0 0-3-15,1 21-5 0,-1-21-8 0,8 27-26 16,-8-27-29-16,10 35-50 0,-10-35-42 0,7 35-104 16,6-4-136-16,-13-31 240 0,12 46 182 0</inkml:trace>
    <inkml:trace contextRef="#ctx0" brushRef="#br2" timeOffset="126282.355">4627 3389 283 0,'-4'24'114'0,"4"-24"-23"16,-3 29-16-16,2-12-19 0,1-17-15 0,-4 30-14 15,4-30-14-15,-1 28-6 0,1-28-7 0,0 26-4 16,0-26-9-16,0 31-7 0,1-13-14 0,-2 1-7 16,1 2-7-16,0 3-4 0,-2-1 1 0,1 1-1 15,0 1 4-15,0 2-3 0,-2 0 11 0,2-1 2 16,-1 3 13-16,-1-1 14 0,1 1 8 0,-1 0 18 16,2-1-5-16,-1 0 5 15,2-3-11-15,-1 2-5 0,2-3 0 0,0 1-7 0,0 0-16 16,3 0-20-16,-2-1-13 0,4 3-11 15,-3-3 52-15</inkml:trace>
    <inkml:trace contextRef="#ctx0" brushRef="#br2" timeOffset="170823.0061">7481 10228 1043 0,'-11'18'120'0,"14"6"-84"16,-3-1-28-16,2 0-2 0,-1-1-7 16,2 1 5-16,-1 1-6 0,0 1 5 0,-2 5-8 15,-3 0-4-15,2 3-18 0,-3 0-4 0,2 1-17 16,-3-3 1-16,1 4-11 0,-2-2 4 0,3 6 14 15,-6-4 9-15,4 2 23 0,-2 1-4 0,1-4 11 16,1 3-7-16,-1-2 7 0,0 0 6 0,2 0-4 16,1-1 5-16,-1 3-6 0,1-5 4 15,2 3-6-15,1-1 2 0,3-2-4 0,-1 1 3 16,2-2-3-16,-1-4 2 0,2 2-46 0,-1-1-62 16,3 4 3-16,-2-3 0 0,4 3 48 0,-1 1 64 15,-4-1 3-15,2 1 5 0,-3 0 9 0,1 2 6 16,0 1 9-16,-1 2 4 0,-1 2-1 15,-1 1-11-15,0 1 7 0,0 3 9 0,-1 0 0 16,0 3 15-16,-2-1-8 0,1 3-21 16,-4-4 19-16,2 5-15 0,-4-4 3 0,3 2 3 15,-3 0-17-15,2 2 1 0,-2-4-13 0,2-1 3 16,0-3-16-16,2 0 7 0,0-4-10 0,2-2 7 16,0-3 5-16,1-7-29 0,5 2-23 0,-5-10-55 15,8 5-31-15,-4-7-2 0,5 2 25 0,0 2 38 16,2-1 32-16,0 3 21 0,0 0 7 15,1 1 3-15,1 0 0 0,-1 2 2 0,2 3 2 16,-2-1 0-16,0 2-13 0,-2 1-66 16,-10-31-172-16,21 54 134 0,-21-54 119 0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4:40.21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DD980A0E-1456-422F-839E-2FA0E8C90751}" emma:medium="tactile" emma:mode="ink">
          <msink:context xmlns:msink="http://schemas.microsoft.com/ink/2010/main" type="inkDrawing" rotatedBoundingBox="4723,5156 5043,12930 4940,12934 4621,5160" semanticType="callout" shapeName="Other"/>
        </emma:interpretation>
      </emma:emma>
    </inkml:annotationXML>
    <inkml:trace contextRef="#ctx0" brushRef="#br0">4700 5157 235 0,'-1'47'50'16,"-3"-2"-14"-16,3-2-12 0,-1-2 1 0,0 3 9 15,1-4 1-15,1 2 0 0,0 0-9 0,0 0-9 16,0 0-8-16,1 0-6 0,1 1-1 0,0 1-1 16,0 1-2-16,1 0 2 15,0 1-4-15,0 0-2 0,1 0-1 0,-1 1-1 16,-2 0 3-16,3 3 0 0,-1-2 5 0,-2 0-1 16,1 2 1-16,-1 2 1 0,-1-3-1 0,2 2 1 15,-2 0-2-15,-2-3 0 0,2 1 0 0,-1-2 0 16,-1 0 1-16,1 2 1 0,1 0 0 0,-2 1 0 15,2-1 0-15,-2 1 1 0,1-2 3 0,1 3 6 16,-2 1-1-16,2-1 4 0,2 1-4 16,-1-1-4-16,1 1 1 0,1 0-5 0,0 0 0 15,2 1-6-15,1 0 0 0,-1 0-2 0,1 0 2 16,0-1 7-16,0 2-6 0,1-4 6 16,-3 2-7-16,1-2-2 0,0 0 3 0,0 0-2 15,0 0-10-15,0 0-2 0,0 0 3 0,-2 0-1 16,1 0 10-16,-2 0 2 0,1 0-1 15,-2 3 1-15,0-2 0 0,2-1 1 0,-3 0-1 16,1 0 3-16,-1-3 2 0,1 3-2 0,-1-1 1 16,1 0-2-16,0 3 0 0,1-2 0 0,0 1-3 15,-1 1 1-15,3 0-2 0,0-1 3 0,-2 0-3 16,3 0 3-16,-1-2-1 0,0 2-3 0,3-1 3 16,-3-2-3-16,2 0 6 0,-1 1-1 0,1-1 3 15,-1-1-2-15,1 0-3 0,0 1 2 16,-1 0-3-16,1-1 0 0,-2 3 0 0,0-3 1 15,-2 1 4-15,2-1 0 0,-2 2 2 16,-1-2 0-16,1 0 0 0,-2 0 4 0,1-1 0 16,-2 0 4-16,2 0-2 0,-1 0-1 0,0 1 1 15,1 2-5-15,0-1-1 0,0 2-2 0,1-1 0 16,-1 1 0-16,1-2 1 0,-2 1-1 0,3-2 1 16,-3 0-1-16,2 1-5 0,-1-2 5 15,1 0-2-15,0-4 6 0,0 1 6 0,1-3-1 16,-2 0 2-16,2 3-6 0,-2-2-2 0,0 2-3 15,0 0 2-15,-1-2 1 0,1 2 9 0,-1-2 11 16,2 2 7-16,-2 0 5 0,0 0-9 0,-2-1 7 16,2 2-7-16,-3-4 9 0,3 2 5 15,-4-2-10-15,3 2 5 0,-3-3-8 16,2 3 6-16,-2-3-7 0,2 0 6 0,-2 0-15 16,2 0 5-16,-1-3 2 0,2 1-31 0,-1-3 23 15,0 0-27-15,1 1 7 0,2-1 6 0,1 1-7 16,-1 1 5-16,2 0-9 0,0 2-1 0,2 2-10 15,-2-3 8-15,3 3-7 0,-1 0 18 0,0-1-6 16,-1-1 8-16,0 4 11 0,-1-4-9 0,0 2 11 16,-1 0-25-16,-1-5 8 0,-1 1-7 15,0-4 6-15,-1-1 6 0,-1-4-7 0,-1-4-2 16,2-4-31-16,1-19-46 0,-6 23-87 0,6-23-188 16,-17 1-58-16,17-1 343 0</inkml:trace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2:51.465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Group>
    <inkml:annotationXML>
      <emma:emma xmlns:emma="http://www.w3.org/2003/04/emma" version="1.0">
        <emma:interpretation id="{61FCF562-6B07-4256-B97F-20098B53AFE2}" emma:medium="tactile" emma:mode="ink">
          <msink:context xmlns:msink="http://schemas.microsoft.com/ink/2010/main" type="inkDrawing" rotatedBoundingBox="2044,12314 24760,12051 24764,12356 2047,12618" shapeName="Other">
            <msink:destinationLink direction="with" ref="{43021B08-45B6-41A5-A86E-F9FC37B111E6}"/>
          </msink:context>
        </emma:interpretation>
      </emma:emma>
    </inkml:annotationXML>
    <inkml:trace contextRef="#ctx0" brushRef="#br0">2088 12314 390 0,'0'0'94'0,"0"0"-27"0,0 0-13 0,0 0-4 16,0 0-3-16,0 0-12 0,0 0-8 0,0 0-12 16,0 0-4-16,-3 19-4 0,3-19 0 0,0 0 0 15,0 0-1-15,-9 18-1 0,9-18 1 0,0 0 0 16,0 0 4-16,-13 18 7 0,13-18 6 16,0 0 8-16,0 0 8 0,0 0 6 0,0 0 4 15,-18 11 2-15,18-11-2 0,0 0-1 0,0 0-5 16,0 0-6-16,0 0-5 0,0 0-11 0,0 0-5 15,0 0-9-15,0 0-4 0,0 0-6 16,0 0 0-16,0 0-2 0,0 0 1 0,0 0 4 16,0 0 0-16,0 0 2 0,0 0 1 15,25-5 0-15,-25 5-1 0,17-3-1 0,-17 3-1 16,19-3 0-16,-19 3-1 0,22-1 2 0,-22 1-3 16,27-1 1-16,-27 1 0 0,30 2 0 0,-30-2 0 15,32 5 1-15,-15-2-1 0,2 0 0 0,1 1 1 16,2 0-2-16,-1-1 2 0,3 2-1 0,0 0 2 15,1 0-1-15,2 0 0 0,1-1 0 0,3 2 0 16,-1 0-2-16,3 1 5 0,1-1-4 16,1 1 2-16,0-1-1 0,3 1 0 0,0-1 0 15,3 1 2-15,3-1 0 0,1-1 3 0,2 0-1 16,3-1 0-16,1-1-3 0,4 0 2 0,0-3-1 16,3 0 1-16,-1-1 1 0,3-1 0 0,2 0 0 15,0 1-1-15,2-2 1 0,3 2-1 16,0 0 2-16,1 1-2 0,2-1 0 0,0 1 0 15,1 0 0-15,0 1 1 0,1 1-2 16,-1 1 1-16,3 2-2 0,1-2 2 0,1 2 0 16,3 1 0-16,-3-1-1 0,1 1 1 0,2-1-2 15,-1 0 4-15,3-2-1 0,4 0 3 0,-1-1 0 16,5 1 2-16,-1-3 4 0,0 1-1 0,0-2 2 16,3 1-3-16,-1 0-3 0,5-2-1 0,-1 1-7 15,1 0 0-15,2-1-1 16,-1-1 6-16,2 1 0 0,3-1-1 0,3 1 0 0,0-2-5 15,1 3 0-15,-1-3 1 0,2 3 0 16,0 0 0-16,4 1 0 0,-3 0 0 0,1 2 0 16,-2 1-4-16,-1-2 1 0,2 1 1 0,0 1-1 15,0-1 5-15,-1 1 0 0,0-2-4 0,0 0 1 16,3 0 0-16,1-2 2 0,2 1 5 0,-2-2 5 16,3 0-2-16,-1-1 3 0,5 0-3 15,0 0 0-15,2 0 0 0,0 1-6 0,-1 1-1 16,0 0-2-16,1-1-3 0,-3 1 2 0,-2 0 0 15,5 2-2-15,-2-1 0 0,1 3 0 0,1-2 1 16,-1 0 0-16,1 0 2 0,2 0 0 0,2-1 1 16,1-1-1-16,3-1 0 0,2-2 3 0,0 2 0 15,1-4 3-15,3 1 1 0,-4-1 1 16,2-1 2-16,2-1 2 0,3 2-3 16,-1 0 3-16,1-1-2 0,-1-2 0 0,2 3 0 15,2-1 1-15,0 1-6 0,-1 1 3 0,-3 2-3 16,0-1-1-16,0 3 0 0,-3 0-2 0,-2 2-3 15,0 1 1-15,0 1 0 0,0 0-1 0,1 0 4 16,3-1-3-16,-1 1 0 0,2-1 0 0,3 0-1 16,0-2 2-16,-1 0 0 0,2-2-1 15,1 1 0-15,-3-3 1 0,2 0-1 0,1 2 1 16,3-3-2-16,2 0 1 0,3 1 2 0,1-4 0 16,3 1 0-16,0 0-1 0,1-3-6 15,1 2 2-15,1-2-2 0,0 2 2 0,0-1-1 16,1 2 3-16,-3 0-1 0,0 0 2 0,0 1 1 15,-2 2 0-15,0-1-1 0,0 1 1 0,-1 2-2 16,1-1 1-16,-2 2 0 0,-2 0 0 16,1 1 1-16,-2 0-1 0,-1 1 0 0,-2 0 1 15,1 2 0-15,-3-1 1 0,1-1 0 0,-3-1 2 16,-2 2 7-16,1-4 0 0,-3 2 0 0,2-1 1 16,3 0-3-16,-1-1 3 0,0-2-1 0,3-2 1 15,0 1-4-15,1-1-2 0,2 1-2 0,0-1 0 16,-1 1-2-16,0-1 2 0,2 1-3 15,-5-1 1-15,1 3-1 0,-1-2 2 16,-1 1 0-16,-5 1-2 0,-1-2 1 0,-3 0 0 16,2 0-2-16,-4 1 0 0,-2 0-2 0,1 0-4 15,-4-2-4-15,0 0-7 0,-3-4-15 0,-3 4-12 16,-8-11-36-16,7 14-65 0,-21-25-146 0,1 8-295 16,2 6 57-16,-24-16 415 0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2:29.8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9064C6C5-94D5-4B90-9795-FF1987586A33}" emma:medium="tactile" emma:mode="ink">
          <msink:context xmlns:msink="http://schemas.microsoft.com/ink/2010/main" type="writingRegion" rotatedBoundingBox="3119,485 24868,151 25052,12121 3304,12455"/>
        </emma:interpretation>
      </emma:emma>
    </inkml:annotationXML>
    <inkml:traceGroup>
      <inkml:annotationXML>
        <emma:emma xmlns:emma="http://www.w3.org/2003/04/emma" version="1.0">
          <emma:interpretation id="{86118A42-C46F-4F43-9105-9FA91D5B1093}" emma:medium="tactile" emma:mode="ink">
            <msink:context xmlns:msink="http://schemas.microsoft.com/ink/2010/main" type="paragraph" rotatedBoundingBox="3129,417 18342,298 18355,1911 3141,202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2468EE5-8D7A-41AF-8787-980E0A232BEB}" emma:medium="tactile" emma:mode="ink">
              <msink:context xmlns:msink="http://schemas.microsoft.com/ink/2010/main" type="line" rotatedBoundingBox="3129,417 18342,298 18355,1911 3141,2029"/>
            </emma:interpretation>
          </emma:emma>
        </inkml:annotationXML>
        <inkml:traceGroup>
          <inkml:annotationXML>
            <emma:emma xmlns:emma="http://www.w3.org/2003/04/emma" version="1.0">
              <emma:interpretation id="{D8519D15-241F-4586-8CAD-D3810899F371}" emma:medium="tactile" emma:mode="ink">
                <msink:context xmlns:msink="http://schemas.microsoft.com/ink/2010/main" type="inkWord" rotatedBoundingBox="3130,557 5808,536 5819,2008 3141,2029"/>
              </emma:interpretation>
              <emma:one-of disjunction-type="recognition" id="oneOf0">
                <emma:interpretation id="interp0" emma:lang="en-NZ" emma:confidence="0">
                  <emma:literal>AC.</emma:literal>
                </emma:interpretation>
                <emma:interpretation id="interp1" emma:lang="en-NZ" emma:confidence="0">
                  <emma:literal>A C.</emma:literal>
                </emma:interpretation>
                <emma:interpretation id="interp2" emma:lang="en-NZ" emma:confidence="0">
                  <emma:literal>A I</emma:literal>
                </emma:interpretation>
                <emma:interpretation id="interp3" emma:lang="en-NZ" emma:confidence="0">
                  <emma:literal>A-C.</emma:literal>
                </emma:interpretation>
                <emma:interpretation id="interp4" emma:lang="en-NZ" emma:confidence="0">
                  <emma:literal>A 'I</emma:literal>
                </emma:interpretation>
              </emma:one-of>
            </emma:emma>
          </inkml:annotationXML>
          <inkml:trace contextRef="#ctx0" brushRef="#br0">3430 839 824 0,'5'-28'283'16,"-5"28"-243"-16,0 0-29 0,0 0-10 0,0 0 0 15,0 0 9-15,0 0 16 0,0 0 2 0,0 0 1 16,0 0-7-16,0 0-16 0,-19 16-3 15,12 4 3-15,0 5 9 0,-1 6 0 0,-1 7 9 16,-3 5-5-16,1 9 13 0,-4 6 2 0,2 5-26 16,-4 6 18-16,2 1-25 0,-7 4 7 0,1-1 21 15,-3-4-20-15,2 1 19 0,0-8-17 0,5-6 12 16,2-13-13-16,5-11 5 0,10-32-8 0,-9 23-1 16,9-23-4-16,0 0-3 0,0 0 0 0,0 0 0 15,0 0 11-15,17-30 8 0,-9-3 8 0,7-10-7 16,2-14 2-16,2-8-18 0,3-3 11 0,1-3-15 15,-1-3 19-15,1-1 11 0,-3-4-22 0,1 0 18 16,-2 1-20-16,0-3-14 0,1 5 21 0,-1 3-7 16,1 8-3-16,0 5 8 0,2 11-11 15,-3 8 3-15,-5 11 0 0,-2 13 1 0,-12 17-4 16,0 0 0-16,0 0 4 0,21 6 1 0,-21-6 10 16,17 39-2-16,-5-4-2 0,2 2 24 0,-2 8-27 15,1 6-9-15,1 2 3 0,-1 7-30 0,0 2 20 16,3 1 16-16,-1 4-14 0,2-1-11 0,-1 2 16 15,-1-2-19-15,1-2 17 0,-1-1 1 0,1-5-15 16,-3 0 6-16,0-3-16 0,-1-1 9 0,-1-1-21 16,-5-7 1-16,4 2-30 0,-11-19-21 0,12 7-52 15,-11-36-84-15,0 32-78 0,0-32-218 0,0 0 208 16,0 0 314-16</inkml:trace>
          <inkml:trace contextRef="#ctx0" brushRef="#br0" timeOffset="156.2371">3355 1339 1601 0,'-19'6'67'0,"19"-6"-34"0,-19 2-23 16,19-2-14-16,0 0-5 0,0 0 4 0,0 0 0 15,30 3 4-15,-6-3 1 0,11-3-1 0,6-4-1 16,14-5-13-16,2-9-23 0,15 0-42 0,-6-16-41 16,21 9-140-16,-15-7-139 0,10 0-111 15,10 12 254-15</inkml:trace>
          <inkml:trace contextRef="#ctx0" brushRef="#br0" timeOffset="453.136">5052 757 1312 0,'-20'-28'77'0,"20"28"-15"0,-16-26-14 16,16 26 22-16,-18-18-3 0,18 18-7 0,-28 1-15 15,9 6 13-15,-8 6-48 0,-2 4 36 0,-8 5-19 16,1 8-31-16,-11 10 43 0,4 8-42 0,-6 4 19 16,3 7 8-16,1 0-13 0,5 1 9 15,2 0-5-15,5-4-17 0,6-5 13 0,8-2-21 16,7-6 8-16,6 3 5 0,6-5-9 0,5 0 9 16,3-4-9-16,8-6 3 0,6 0-6 0,7 0 1 15,6-5-10-15,3-2-6 0,6-2-11 0,1-10-9 16,8 0-24-16,-3-12 4 0,10 4-25 0,-9-20-30 15,14 16-40-15,-15-27-127 0,10 0-246 0,7 11 31 16,-17-25 470-16</inkml:trace>
          <inkml:trace contextRef="#ctx0" brushRef="#br0" timeOffset="624.994">5815 1400 1829 0,'-51'19'65'0,"30"-5"-43"0,0-3-7 0,-1 0-5 15,0-1-5-15,0-2-1 0,-1 2-7 0,-3-4-8 16,3 1-13-16,-1-2-19 0,7 2-28 0,-7-11-52 16,17 21-145-16,-16-12-342 0,5-1 18 15,18-4 388-15</inkml:trace>
          <inkml:trace contextRef="#ctx0" brushRef="#br0" timeOffset="812.5535">4385 2020 1656 0,'-33'-6'226'0,"10"10"-229"0,23-4-34 16,0 0-9-16,0 0 3 0,0-24-3 0,0 24-3 15,28-42-48-15,5 33-172 0,-14-11-317 0,15-12 17 16,11 12 433-16</inkml:trace>
        </inkml:traceGroup>
        <inkml:traceGroup>
          <inkml:annotationXML>
            <emma:emma xmlns:emma="http://www.w3.org/2003/04/emma" version="1.0">
              <emma:interpretation id="{AC8458E3-49E8-4D90-9885-757A2706A802}" emma:medium="tactile" emma:mode="ink">
                <msink:context xmlns:msink="http://schemas.microsoft.com/ink/2010/main" type="inkWord" rotatedBoundingBox="6951,503 9586,483 9595,1690 6961,1711"/>
              </emma:interpretation>
              <emma:one-of disjunction-type="recognition" id="oneOf1">
                <emma:interpretation id="interp5" emma:lang="en-NZ" emma:confidence="0">
                  <emma:literal>Phase</emma:literal>
                </emma:interpretation>
                <emma:interpretation id="interp6" emma:lang="en-NZ" emma:confidence="0">
                  <emma:literal>phase</emma:literal>
                </emma:interpretation>
                <emma:interpretation id="interp7" emma:lang="en-NZ" emma:confidence="0">
                  <emma:literal>Phage</emma:literal>
                </emma:interpretation>
                <emma:interpretation id="interp8" emma:lang="en-NZ" emma:confidence="0">
                  <emma:literal>Phaae</emma:literal>
                </emma:interpretation>
                <emma:interpretation id="interp9" emma:lang="en-NZ" emma:confidence="0">
                  <emma:literal>phaae</emma:literal>
                </emma:interpretation>
              </emma:one-of>
            </emma:emma>
          </inkml:annotationXML>
          <inkml:trace contextRef="#ctx0" brushRef="#br1" timeOffset="1.2546E6">7085 737 784 0,'0'0'62'0,"0"0"-48"16,0 0 31-16,-12-22-10 0,12 22-9 0,0-18 43 15,0 18-25-15,0 0 14 0,3-22-7 16,-3 22-8-16,0 0-5 0,0 0 4 0,0 0-4 16,0 0-5-16,0 0-5 0,0 0-8 0,0 0-5 15,-2 24-2-15,2-24 21 0,-2 33-16 0,2-6-8 16,-2 11 15-16,4 6-28 0,-5 4 22 0,3-1 9 16,-2 5-21-16,-1 1 11 0,0 7-19 0,-2 0-7 15,-1 4 22-15,1-1-24 0,-3-4 22 0,4-1-4 16,-2-4-14-16,1-7 14 0,2-5-12 0,1-5 8 15,1-5-8-15,2-3 6 0,0-5-6 0,0-3 7 16,-1-21-4-16,4 20 3 0,-4-20-2 16,0 0 0-16,0 0-2 0,0 0 0 0,0 0 4 15,0-30-3-15,-3 5 5 0,1-10-7 0,-2-8 6 16,3 0-8-16,0-4 9 0,0-3-10 0,-2-1 13 16,1-1-16-16,-1-3-2 0,-1-1 25 0,0-3-23 15,0-4 24-15,3 1-7 0,3 3-16 0,5 4 13 0,2-1-15 16,5 1 16-16,1 7 0 0,6 2-3 15,0 5 8-15,2 2-12 0,1 3-2 0,2 3-1 16,-1 9 1-16,1 7 0 0,-2 5 1 0,0 3-1 16,-2 9 3-16,0 4-2 0,-1 2 2 0,0 10-3 0,-1 1 3 15,1 4 1-15,-3 11-1 0,-2-1 1 0,0 9 22 16,-3-3-25-16,-4-1-14 0,-3 4 8 16,-5-3-33-16,-2 6 29 0,-6-2 16 0,-7-5-8 15,-3 0 15-15,-5 0-11 0,-6-3 9 0,-5 2-8 16,-1-5 5-16,-3-1-6 0,-2-2 7 0,-1-5 8 15,1-3-36-15,1-3 25 0,3-8-55 0,6-2-15 16,-4-10-13-16,33 4-90 0,-39-17-72 0,39 17-251 16,-9-22 13-16,3-3 452 0</inkml:trace>
          <inkml:trace contextRef="#ctx0" brushRef="#br1" timeOffset="1.25503E6">7926 496 784 0,'0'0'215'0,"0"0"-140"0,0 0-28 15,-21 3-4-15,14 18 29 0,-10 2 26 0,8 13-18 16,-13 7 5-16,6 4 6 0,-8 4-50 0,5 1-10 16,-5 3 5-16,6 3-33 0,-5-1 25 0,2 0 6 15,-2 0-19-15,1 2 8 0,-1-1-2 0,2 0-22 0,1-6 22 0,4-2-22 0,2-4 6 16,5-4 7-16,1-6-11 0,4-4 3 0,1-6-6 15,3-5 3-15,0-21-4 0,7 27 3 0,-7-27-6 16,0 0 4-16,22 12-1 0,-22-12 0 16,25-9 5-16,-8-2-4 0,1-4 5 0,1-10-3 15,2-2 5-15,0-7-8 0,-1-4 8 0,0 3-8 16,-2-1 10-16,-2 3-8 0,0 3 7 0,-3 2-8 16,0 3-8-16,-2 3 26 0,-1 5-29 0,-10 17 30 15,15-21-19-15,-15 21 0 0,0 0-3 0,0 0 2 16,0 0 0-16,18 21-18 0,-13-4 32 0,-2 5-32 15,2 6 23-15,-3 1-13 0,1 2-14 0,-2 2 4 16,4-2-12-16,-2-7-4 0,8 4-12 0,-4-11-8 16,10 6-18-16,-17-23-3 0,39 31-29 15,-21-28-14-15,15 7-27 0,-7-16-31 0,11 3-31 16,0-2-103-16,-9-20-50 0,22 20 363 0</inkml:trace>
          <inkml:trace contextRef="#ctx0" brushRef="#br1" timeOffset="1.25536E6">8427 1134 949 0,'0'0'267'0,"-23"-15"-128"0,0 6-51 16,23 9-12-16,-40-5-10 0,22 8-15 0,-6 0-11 16,2 6-10-16,-4 2-7 0,3 4 3 0,0 5-4 15,1 4-31-15,0 3 33 0,4 2-35 0,0 2 26 16,3 1 4-16,2 0-14 0,3 1 8 0,3-2-12 16,3 0 6-16,4-6-7 0,1-2 7 0,4-5-8 15,2-1 1-15,-7-17-2 0,25 25 1 0,-25-25 0 16,31 15 3-16,-11-14-3 0,3-6-1 15,2-4 3-15,3-10-3 0,3-4 4 0,-2-4-2 16,-1-4 4-16,-4-1-8 0,-1-2 10 0,-2 0-9 16,-1 1 6-16,-3 1-7 0,-2 1 2 0,-4 4 24 15,-3 4-24-15,-4 3 25 0,-4 20-24 0,3-21-3 16,-3 21 2-16,0 0 1 0,0 0-7 0,0 0-7 16,0 0-11-16,-13 21-29 0,6 2 35 0,0 5-23 15,1 4 26-15,0-3-7 0,7 2-25 0,-4-9-12 16,14 8-25-16,-8-12-5 0,15 6-24 0,-18-24-28 15,37 34-59-15,-19-23-89 0,3-10-155 0,20 15 261 16,-17-27 185-16</inkml:trace>
          <inkml:trace contextRef="#ctx0" brushRef="#br1" timeOffset="1.25569E6">8977 990 1274 0,'-33'15'73'16,"5"7"-6"-16,-4-3 9 0,7 10 17 0,-5-2-20 16,8 2-11-16,-5-1-20 0,6 1-38 0,1-3 27 15,6 0-39-15,3-7 21 0,7-2-2 16,4-17-12-16,2 26 0 0,-2-26-3 0,20 20 2 16,-20-20-3-16,32 10 4 0,-10-10-1 0,3-4-3 15,4-3 1-15,1-3-4 0,2 0-3 16,-3-2-5-16,1 3 1 0,-5-2-3 0,-3 5 5 15,-4 0-3-15,-18 6 0 0,25-2-1 0,-25 2 4 16,0 0 3-16,0 0 10 0,14 23 4 0,-14-23-5 16,-14 35 7-16,1-9-1 0,-3 3 10 0,-6-3-8 15,0 3 6-15,-2-2-11 0,1-2 2 0,1 1-4 16,3-6 4-16,4 0-9 0,15-20-5 0,-19 26-22 16,19-26-20-16,0 0-39 15,0 0-42-15,15 18-79 0,-15-18-113 0,19-29-179 16,12 25 177-16,-17-30 327 0</inkml:trace>
          <inkml:trace contextRef="#ctx0" brushRef="#br1" timeOffset="1.25603E6">9263 1296 1134 0,'5'25'160'0,"-5"-25"-132"0,0 0 7 16,19 8 23-16,-2-4 3 0,-17-4 0 0,37-4-7 15,-17-2-11-15,7 0-2 0,-4-6-11 0,-2 5-30 16,7-8-49-16,-5-4-48 0,4 2 36 16,-3-10-12-16,-4 5 68 0,-5 2 34 15,-4 1-34-15,-3-1 4 0,-5 2 4 0,-3-1-2 16,-3 1 3-16,-3 1-3 0,-5 0 5 0,11 17-5 16,-32-22 9-16,14 17 1 0,-9 4 9 0,3 3 4 15,-7 4-2-15,3 6-1 0,-2 5-9 0,2 6 5 16,0 4-3-16,5 2 6 0,1 2 1 0,5 2-32 15,1 2 17-15,4-1-31 0,2-3 18 0,7 0 5 16,1-5-3-16,7-1 10 0,6-5-8 16,-11-20-6-16,34 29-16 0,-14-23-19 0,9 3-13 15,-2-12-22-15,15 7-43 0,-10-22-100 16,25 9-183-16,-2 1-108 0,-10-19 381 0</inkml:trace>
        </inkml:traceGroup>
        <inkml:traceGroup>
          <inkml:annotationXML>
            <emma:emma xmlns:emma="http://www.w3.org/2003/04/emma" version="1.0">
              <emma:interpretation id="{F4605A5C-243B-4028-A7AB-01B2356BC706}" emma:medium="tactile" emma:mode="ink">
                <msink:context xmlns:msink="http://schemas.microsoft.com/ink/2010/main" type="inkWord" rotatedBoundingBox="10450,360 15377,321 15388,1709 10460,1748"/>
              </emma:interpretation>
              <emma:one-of disjunction-type="recognition" id="oneOf2">
                <emma:interpretation id="interp10" emma:lang="en-NZ" emma:confidence="0">
                  <emma:literal>Difference</emma:literal>
                </emma:interpretation>
                <emma:interpretation id="interp11" emma:lang="en-NZ" emma:confidence="0">
                  <emma:literal>difference</emma:literal>
                </emma:interpretation>
                <emma:interpretation id="interp12" emma:lang="en-NZ" emma:confidence="0">
                  <emma:literal>Different</emma:literal>
                </emma:interpretation>
                <emma:interpretation id="interp13" emma:lang="en-NZ" emma:confidence="0">
                  <emma:literal>Differeace</emma:literal>
                </emma:interpretation>
                <emma:interpretation id="interp14" emma:lang="en-NZ" emma:confidence="0">
                  <emma:literal>Differake</emma:literal>
                </emma:interpretation>
              </emma:one-of>
            </emma:emma>
          </inkml:annotationXML>
          <inkml:trace contextRef="#ctx0" brushRef="#br1" timeOffset="1.25967E6">10595 607 1038 0,'0'0'103'0,"0"0"-38"0,0 0-20 0,0 0 1 15,0 0-6-15,0 0-15 0,0 0-11 0,-6 19-9 16,6-19 0-16,-3 34-5 0,2-8 36 0,-2 14-39 15,3-4-7-15,-3 15 19 0,2-3-37 0,-3 5 39 16,0 0 11-16,-3 7-17 0,0-2 15 0,-4 7-14 16,0-1-23-16,-1 2 22 0,-1-4-28 0,1-1 19 15,3-4 14-15,-2-6-17 16,3-7 12-16,5 2-38 0,-3-17-30 0,13 12-87 16,-7-41-96-16,1 25-222 0,13-1 6 0,-14-24 462 15</inkml:trace>
          <inkml:trace contextRef="#ctx0" brushRef="#br1" timeOffset="1.25998E6">10523 743 1523 0,'18'-15'137'0,"-18"15"-101"0,4-17-6 15,-4 17-20-15,22-29-35 0,-4 15 23 16,4-1 0-16,3 2 3 0,3 2 0 0,3 5 4 15,2 6-3-15,4 5 0 0,2 3 5 16,1 7-5-16,0 3 5 0,-4 5-19 0,-1 5 34 16,-5 5-36-16,-2 5-8 0,-5 7 23 0,-4 3-37 15,-7 2 38-15,-6 3 13 0,-9 1-11 0,-5 3 14 16,-9 2-10-16,-5 3-22 0,-7-1 21 0,-4 0-22 16,-3-3 19-16,-3-3 11 0,-4-6-14 0,0-5 9 15,2-6-13-15,2-4 9 0,5-3-11 0,1-7-3 16,9-6-14-16,1-10-12 0,23-8-33 15,-29-6-50-15,29 6-134 0,0 0-232 0,-6-40-46 16,21 23 315-16</inkml:trace>
          <inkml:trace contextRef="#ctx0" brushRef="#br1" timeOffset="1.26019E6">11278 1131 1148 0,'0'0'248'0,"0"0"-204"0,0 0-35 15,-4 19 16-15,4-19 10 0,-18 38 6 0,1-13 6 16,4 8-44-16,-4-1 29 0,2 5-30 0,-3 2 13 16,2 3 2-16,-1-1-16 0,2 3 8 15,1-4-11-15,4 0 8 0,2-3-9 0,0-4 5 16,5-2-12-16,3-6-6 0,5-1-14 16,-5-24-9-16,18 26-25 0,-18-26-29 0,28 6-37 15,-28-6-9-15,40-21-58 0,-19 9-204 0,-4-31-25 16,22 17 293-16</inkml:trace>
          <inkml:trace contextRef="#ctx0" brushRef="#br1" timeOffset="1.26034E6">11377 726 1157 0,'-30'1'129'0,"30"-1"-134"0,0 0 16 0,-12 20-63 15,12-20 45-15,0 0-2 0,34 23-22 16,-15-21-34-16,12 0-62 0,-2-7-49 0,11 3-68 15,19 11-146-15,-25-16 200 0,27 18 190 0</inkml:trace>
          <inkml:trace contextRef="#ctx0" brushRef="#br1" timeOffset="1.26061E6">12379 502 1363 0,'-20'1'226'16,"2"-19"-224"-16,0-4 1 0,-2 2 5 0,3 0 14 15,-5 1 3-15,2 0-5 16,-3 2-6-16,-1 6 4 0,1 2 3 0,1 8 2 16,-2 6 8-16,-1 3-7 0,-2 7 0 0,4 8-4 15,-5 5-8-15,2 13 0 0,-2 11 2 0,0 8 7 16,-2 7-9-16,4 3-9 0,-3 0 3 0,5 1-11 16,2 0 8-16,3-2 12 0,1-2-19 0,4-1-15 15,4-5 18-15,3-2-21 0,4-8 18 0,6-1 2 16,3-8-20-16,1-4-1 0,7-2-28 15,-3-11-12-15,8 6-34 0,-19-31-33 0,34 41-72 16,-34-41-104-16,0 0-220 0,33 15 62 0,-33-15 464 16</inkml:trace>
          <inkml:trace contextRef="#ctx0" brushRef="#br1" timeOffset="1.26079E6">11621 1226 1575 0,'0'0'75'0,"-17"-13"-27"0,17 13-17 15,0 0 7-15,0 0-4 0,0 0-3 0,21-17-12 16,-3 11-8-16,6-1-4 0,8-3-5 0,10-1 0 16,6-1-6-16,4-1 6 0,4 1-11 0,1 0-2 15,0-2-19-15,5 3-22 0,-6-2-22 0,9 3-27 16,-12-8-34-16,18 6-82 0,-13 3-257 16,-1-6-40-16,15 9 261 0</inkml:trace>
          <inkml:trace contextRef="#ctx0" brushRef="#br1" timeOffset="1.26103E6">12875 486 1526 0,'-12'-24'62'0,"-10"-1"-61"15,4 2-2-15,-2 1 9 0,4 4 12 16,-4 4 8-16,0 5 13 0,-4 5-6 0,-2 11-3 16,-2 3 0-16,4 12-4 0,-4 3-3 0,-1 13-2 15,-5 9-2-15,1 8-3 0,-2 10 1 0,2-1-24 16,2 2 7-16,5 2-4 0,-1-2-1 0,5 0 22 15,1-2-14-15,6-1 9 0,1 1-13 0,6 2-17 16,2-3 14-16,2-2-23 0,5-6 6 16,2-3 1-16,5-3-30 0,1-9-9 15,6 2-38-15,-6-15-29 0,18 15-71 0,-27-42-92 16,23 29-246-16,-1-6 29 0,-22-23 479 0</inkml:trace>
          <inkml:trace contextRef="#ctx0" brushRef="#br1" timeOffset="1.26123E6">12201 1246 1225 0,'0'0'302'0,"-33"-11"-187"0,33 11-27 15,0 0-25-15,0 0-11 0,0 0-24 0,0 0-10 16,0 0-9-16,0 0-2 0,0 0 0 0,25 1 2 16,-5-2-3-16,7-2-4 0,6 1-1 0,2-2-4 15,4 1-5-15,2-1 20 0,2-1-47 0,1-1 14 16,4 3-51-16,-4-7-15 0,10 9-26 15,-14-11-32-15,17 10-93 0,-22-6-105 0,1 3-157 16,9 12 122-16,-26-14 378 0</inkml:trace>
          <inkml:trace contextRef="#ctx0" brushRef="#br1" timeOffset="1.26189E6">12759 1208 1224 0,'-35'33'195'0,"17"-21"-139"16,18-12-40-16,-23 25 35 0,23-25 4 0,-10 22-18 15,10-22-2-15,-2 21-14 0,2-21 3 0,9 17 1 16,-9-17 0-16,27 10 0 0,-10-5 0 0,4-5-9 16,3-2-3-16,4-3 1 0,4-3-4 0,0-3 2 15,1-3-3-15,0-1-5 0,-1-1-4 0,-4-1 3 16,-3 1-6-16,-4-1 5 0,-2 0 26 16,-19 17-26-16,24-30 32 0,-24 30-32 0,9-25-2 15,-9 25 3-15,-2-23-6 0,2 23-5 0,-17-24-4 16,17 24-6-16,-33-19-1 0,11 15 4 0,-2 1 3 15,-3 4 8-15,-2 7 4 0,0 4 0 0,-4 4 3 16,1 3-1-16,1 5 10 0,-2 0 2 16,4 5-25-16,2 0 27 0,1 2-30 0,7-2 20 15,3 2 6-15,7-3-9 0,6 0 5 16,4-4-6-16,8-4 7 0,-9-20-4 0,34 29 3 16,-8-18-1-16,6-2-1 0,2-4-1 0,2-4 2 15,3-1-3-15,3-4 1 0,0-4-1 0,1 0-4 16,-2-1 2-16,-1-2-3 0,-3-1 2 0,-1 0-1 15,-4-2 0-15,-4 2 0 0,-6-2 0 0,-5-1 0 16,-17 15 1-16,19-23-1 0,-19 23 2 16,10-17-2-16,-10 17 1 0,4-17-2 0,-4 17-2 15,1-17-2-15,-1 17 1 0,0 0-2 16,-4-18 3-16,4 18 0 0,0 0-2 0,0 0-2 16,0 0-3-16,0 0-1 0,-9 17 2 0,9-17 4 15,-10 31 1-15,2-12 6 0,0 0-4 0,1 1 6 16,1-2-6-16,2-1 5 0,4-17-4 0,-2 26 3 15,2-26-2-15,0 0 1 0,3 17 1 16,-3-17-2-16,0 0 5 0,0 0 0 0,0 0 0 16,17-8 0-16,-17 8 1 0,16-17-1 0,-16 17 1 15,16-34-2-15,-9 11 2 0,-1-2-6 0,3 0 5 16,-4 2-6-16,1 2 3 0,-3-1-4 0,1 1 8 16,1-2 21-16,1 3-22 0,0-1 21 0,-6 21-24 15,15-31-8-15,-15 31-2 0,17-22-3 16,-17 22-1-16,24-17 3 0,-24 17 0 15,29-12 1-15,-11 10-6 0,1-1-4 0,1 4-5 16,1-2-8-16,3 2-10 0,-2-3-11 0,7 3-25 16,-7-7-34-16,16 6-77 0,-19-12-131 0,1 7-230 15,15 6 25-15,-35-1 494 0</inkml:trace>
          <inkml:trace contextRef="#ctx0" brushRef="#br1" timeOffset="1.26256E6">13710 1185 1455 0,'-22'11'98'16,"22"-11"-83"-16,-12 22 43 0,12-22-31 0,0 18 25 15,0-18-9-15,0 0-12 0,26 14 4 0,-26-14-4 16,38 0 4-16,-17-3-9 0,6-6-1 16,0 0-3-16,1-3 18 0,2-3-29 0,1 4 23 15,-2-2-33-15,-2-2 2 0,-5 1-1 0,-5-3-3 16,-2 0 5-16,-4 0-8 0,-11 17 2 0,17-30-5 15,-17 30 4-15,10-28-4 0,-10 28 4 0,0-28-7 16,0 28 0-16,-12-23-4 0,12 23 3 0,-22-12-1 16,22 12 6-16,-33-1 2 0,10 8 1 0,-2 4 2 15,-7 6-6-15,-2 4 13 0,-3 4-4 16,0 5 12-16,0 2-4 0,4 0 5 16,3 2-13-16,4-2-22 0,6-2 20 0,4-2-24 15,5-3 24-15,5-2 5 0,6-5-4 0,4 3 0 16,-4-21-1-16,21 31 5 0,-4-19-4 0,8-4 3 15,3-6-3-15,7-4 0 0,2-3 1 0,4-6-2 16,5-5 2-16,4-2-4 0,-6 7 2 0,6-14-98 16,3 3 26-16,-8-3-29 0,11-8 28 15,-15 7 102-15,-3 1-38 0,-4 1 33 0,-7 1-29 16,-3 2-4-16,-7 3 11 0,-17 18-4 0,21-26 3 16,-21 26 0-16,0 0 2 0,0 0 1 0,-1-17-4 15,1 17-3-15,-19 6-2 0,19-6 1 16,-32 23 1-16,12-4 11 0,-1 2-3 0,2 3 6 15,0 1-5-15,2-1-37 0,0 2 30 16,2-2-32-16,2-2 30 0,3-1 6 0,3-2-5 16,7-19 5-16,-10 27-3 0,10-27 1 0,0 0-1 15,2 20 0-15,-2-20-1 0,0 0 1 0,0 0-1 16,26-9 2-16,-26 9 2 0,33-26-2 0,-14 4 5 16,1-3-8-16,0-3 3 0,1-2 29 0,0 0-26 15,0 1 29-15,-2 2-20 0,-1 0-7 0,-1 2 4 16,-1 0-7-16,-2 5 2 0,0 3-5 15,-14 17 3-15,20-19-1 0,-20 19-1 16,0 0 0-16,0 0-2 0,0 0-1 0,0 0-1 16,0 0 2-16,15 17-2 0,-14-1 4 0,-1 4-9 15,0 2-1-15,0 3-11 0,-1-3 1 0,2 3-13 16,-3-4-2-16,5 3-23 0,-5-7-55 0,9 7-16 16,-7-24-80-16,6 31-111 0,-1-9-178 15,-5-22 215-15,18 29 282 0</inkml:trace>
          <inkml:trace contextRef="#ctx0" brushRef="#br1" timeOffset="1.26304E6">14659 1143 1283 0,'-29'19'152'0,"-13"-4"-42"0,10 8-40 0,-9-6 16 16,11 6-50-16,-3-5 18 0,6 2-14 0,4-2-14 15,7 1-4-15,16-19-13 0,-15 33 2 16,15-33-9-16,5 31 1 0,-5-31-3 0,25 29 0 16,-3-14-7-16,6-4-3 0,6-1-14 0,2-4-11 15,9 0-12-15,-1-7-12 0,5 5-11 0,-7-11-14 16,8 9-19-16,-12-16-32 0,17 13-138 16,-16-1-187-16,-4-15-29 0,11 14 382 0</inkml:trace>
          <inkml:trace contextRef="#ctx0" brushRef="#br1" timeOffset="1.26393E6">14956 1238 1246 0,'0'0'124'15,"0"0"-6"-15,24-15-65 0,-2 7 4 0,1-1-49 0,5 0 8 0,-3 0-25 16,1 0 15-16,-2-2-1 0,-1 3-5 0,2-2 0 16,-2 0-1-16,-1 2 1 0,0-2-2 0,-4 2 4 15,-18 8-1-15,28-17 1 0,-28 17-4 0,17-15 4 16,-17 15-4-16,0 0 6 0,7-17-5 0,-7 17-4 16,0 0-7-16,-17-21-2 0,17 21 1 15,-28-8 0-15,8 8 8 0,-2 3 3 16,-3 2 6-16,-1 2 3 0,1 5 8 0,-3 3 0 15,3 4 11-15,-6 1 8 0,3 6 12 0,-4 0 11 16,5 6-36-16,-4-1 13 0,7 3-37 0,1-5 11 16,6 4 1-16,7-7-5 0,7-1 2 0,4-4-9 15,6-2 2-15,-7-19-6 0,27 27 9 0,-5-16-9 16,4-7-5-16,10-3-11 0,0-9-24 16,12-1-16-16,-3-15-42 0,20 8-100 0,-11-4-252 15,13-14-106-15,13 7 209 0</inkml:trace>
        </inkml:traceGroup>
        <inkml:traceGroup>
          <inkml:annotationXML>
            <emma:emma xmlns:emma="http://www.w3.org/2003/04/emma" version="1.0">
              <emma:interpretation id="{DD22B0D4-F33E-4720-9695-1B5E0057B57F}" emma:medium="tactile" emma:mode="ink">
                <msink:context xmlns:msink="http://schemas.microsoft.com/ink/2010/main" type="inkWord" rotatedBoundingBox="15722,1157 16279,770 16643,1295 16086,1681"/>
              </emma:interpretation>
              <emma:one-of disjunction-type="recognition" id="oneOf3">
                <emma:interpretation id="interp15" emma:lang="en-NZ" emma:confidence="0">
                  <emma:literal>in</emma:literal>
                </emma:interpretation>
                <emma:interpretation id="interp16" emma:lang="en-NZ" emma:confidence="0">
                  <emma:literal>ih</emma:literal>
                </emma:interpretation>
                <emma:interpretation id="interp17" emma:lang="en-NZ" emma:confidence="0">
                  <emma:literal>Ih</emma:literal>
                </emma:interpretation>
                <emma:interpretation id="interp18" emma:lang="en-NZ" emma:confidence="0">
                  <emma:literal>lh</emma:literal>
                </emma:interpretation>
                <emma:interpretation id="interp19" emma:lang="en-NZ" emma:confidence="0">
                  <emma:literal>In</emma:literal>
                </emma:interpretation>
              </emma:one-of>
            </emma:emma>
          </inkml:annotationXML>
          <inkml:trace contextRef="#ctx0" brushRef="#br1" timeOffset="1.2645E6">16017 1062 1164 0,'-24'2'141'0,"24"-2"-26"0,0 0-31 0,-4 23-5 16,4-23-15-16,-6 20-15 0,6-20-15 15,-8 33-8-15,3-12-12 0,0 4-20 0,-1 4 25 16,0 0-29-16,0 2 23 0,0-2-7 15,-2 0-7-15,2 0 4 0,3-4-12 0,-1-3-3 16,5-3-21-16,-1-19-17 0,8 27-40 0,-8-27-51 16,17 7-90-16,-17-7-107 0,13-23-179 0,14 20 145 15,-16-28 372-15</inkml:trace>
          <inkml:trace contextRef="#ctx0" brushRef="#br1" timeOffset="1.26489E6">16246 796 1420 0,'0'0'86'0,"-24"15"-39"0,24-15 3 0,0 0 9 16,-14 20-8-16,14-20-3 0,0 0-19 15,0 0-7-15,1 17-9 0,-1-17 4 16,0 0-5-16,11 28-8 0,-6-11 8 0,-1 1-11 16,0 6 10-16,-2 2-6 0,-2 3 5 0,-2 7-7 15,-2 1 4-15,-3 3 0 0,-1 3-9 0,-1 0 21 16,-2-2-22-16,0-1 15 0,1-6-2 0,-1-3-9 15,5-3 6-15,0-9-6 0,6-19 2 0,-1 22-2 16,1-22 0-16,0 0-3 0,0 0 0 16,0 0 0-16,17-11 0 0,-17 11 3 0,26-32-4 15,-10 6 4-15,4-4-7 0,-2-2 8 16,3-1 11-16,-2-1-23 0,1 1 24 0,0 0-25 0,-2 3 7 16,2 2 9-16,-2 1-6 0,-1 6 4 15,-2 3-1-15,-15 18 3 0,23-16-2 0,-23 16-2 16,0 0 3-16,0 0-4 0,14 18 1 0,-12-1 2 15,0 6-2-15,-1 5-2 0,1 2 5 16,-1-2-14-16,-1 0-14 0,5-2 7 0,-3-3-38 16,8 2 3-16,-10-25-38 0,31 35-66 0,-31-35-102 15,42 12-336-15,-3 2 58 0,-4-12 346 0</inkml:trace>
        </inkml:traceGroup>
        <inkml:traceGroup>
          <inkml:annotationXML>
            <emma:emma xmlns:emma="http://www.w3.org/2003/04/emma" version="1.0">
              <emma:interpretation id="{8B078861-0D99-41CF-8791-D47DAA18292B}" emma:medium="tactile" emma:mode="ink">
                <msink:context xmlns:msink="http://schemas.microsoft.com/ink/2010/main" type="inkWord" rotatedBoundingBox="17117,1012 18332,941 18350,1250 17136,1322"/>
              </emma:interpretation>
              <emma:one-of disjunction-type="recognition" id="oneOf4">
                <emma:interpretation id="interp20" emma:lang="en-NZ" emma:confidence="0">
                  <emma:literal>an</emma:literal>
                </emma:interpretation>
                <emma:interpretation id="interp21" emma:lang="en-NZ" emma:confidence="0">
                  <emma:literal>air</emma:literal>
                </emma:interpretation>
                <emma:interpretation id="interp22" emma:lang="en-NZ" emma:confidence="0">
                  <emma:literal>ain</emma:literal>
                </emma:interpretation>
                <emma:interpretation id="interp23" emma:lang="en-NZ" emma:confidence="0">
                  <emma:literal>oin</emma:literal>
                </emma:interpretation>
                <emma:interpretation id="interp24" emma:lang="en-NZ" emma:confidence="0">
                  <emma:literal>au</emma:literal>
                </emma:interpretation>
              </emma:one-of>
            </emma:emma>
          </inkml:annotationXML>
          <inkml:trace contextRef="#ctx0" brushRef="#br1" timeOffset="2.65619E8">17584 1049 541 0,'0'0'133'0,"-2"-19"-129"16,2 19-4-16,0 0 11 0,0 0 23 0,0 0 16 15,0 0 7-15,-8-18-3 0,8 18-15 0,0 0-6 16,0 0 1-16,-24-13 9 0,24 13 6 0,-20-5 4 15,20 5 4-15,-28-4-4 0,28 4 0 16,-40 4 0-16,18 2-9 0,-6 1-3 0,1 3-4 16,-3-1-8-16,2 4 1 0,-2 0-12 0,3 2-1 15,3-2-4-15,2 1-1 0,2 0-3 0,2 0 1 16,18-14-8-16,-29 26 4 0,29-26-5 0,-20 25 3 16,20-25-3-16,-8 27 4 0,8-27 18 0,1 19-36 15,-1-19 35-15,12 21-38 0,-12-21 15 0,23 19 3 16,-23-19-2-16,33 16 1 0,-12-9 1 15,2-3-1-15,4-2 1 0,1-3-1 16,1-3-3-16,1-3 1 0,-1-3 1 0,-1-3-2 16,-1-3-18-16,-2-1 33 0,-2-3-34 0,0-1 32 15,-4 2-7-15,-1-1-6 0,-2 1 5 0,-4 0-3 16,-1 2 0-16,-2 0-1 0,-9 17 3 0,12-26-2 16,-12 26-1-16,0 0 1 0,0 0 1 0,4-16 1 15,-4 16 2-15,0 0-2 0,0 0 0 16,0 0-4-16,0 0-2 0,0 0 0 0,-8 16-4 15,8-16 4-15,-6 26-1 0,3-6 7 0,-1 1-7 16,-1 0-3-16,4 0-17 0,-3-4-13 0,9 5-1 16,-5-22-34-16,10 31-14 0,-10-31-56 0,17 22-50 15,-17-22-53-15,18 7-151 0,8 7 35 16,-26-14 356-16</inkml:trace>
          <inkml:trace contextRef="#ctx0" brushRef="#br1" timeOffset="2.65619E8">17980 1041 677 0,'0'0'221'0,"0"0"-128"0,0 0-19 16,0 0 1-16,0 0-2 0,0 0-12 0,0 0-22 15,-17 4-13-15,17-4-3 0,-14 23 10 16,14-23-3-16,-16 33 10 0,5-17-7 0,5 4-4 16,-3 0-5-16,3 0 5 0,0-2 17 15,2-1-33-15,4-17 23 0,-2 23-42 0,2-23 10 16,0 0 0-16,0 0-1 0,0 0 2 0,0 0-1 15,21 12 6-15,-21-12 5 0,18-9 5 0,-18 9-17 16,30-29 30-16,-9 5-41 0,0-4 27 0,3-2-12 16,0-3-8-16,1 2 15 0,-1 2-12 15,-1 5 6-15,0 2-8 0,-6 8 6 0,-17 14-5 16,27-21 4-16,-27 21 0 0,0 0-7 0,0 0 4 16,17 4 0-16,-17-4 2 0,6 18-2 0,-6-18 1 15,7 34-6-15,-3-11 3 0,-4 2-2 0,1 2-1 16,2 0-12-16,-2-4-4 0,5 3-24 0,-2-6 1 15,6 2-14-15,-10-22-45 16,28 30-58-16,-28-30-124 0,24 9-257 0,6 2 61 16,-8-16 386-16</inkml:trace>
        </inkml:traceGroup>
      </inkml:traceGroup>
    </inkml:traceGroup>
    <inkml:traceGroup>
      <inkml:annotationXML>
        <emma:emma xmlns:emma="http://www.w3.org/2003/04/emma" version="1.0">
          <emma:interpretation id="{BB9F9C26-A457-4361-814F-F955D5B28B59}" emma:medium="tactile" emma:mode="ink">
            <msink:context xmlns:msink="http://schemas.microsoft.com/ink/2010/main" type="paragraph" rotatedBoundingBox="4147,1857 24890,1538 24913,3096 4171,3415" alignmentLevel="2"/>
          </emma:interpretation>
        </emma:emma>
      </inkml:annotationXML>
      <inkml:traceGroup>
        <inkml:annotationXML>
          <emma:emma xmlns:emma="http://www.w3.org/2003/04/emma" version="1.0">
            <emma:interpretation id="{7DF8ADCD-CD32-4B57-922C-AB1083B79B8F}" emma:medium="tactile" emma:mode="ink">
              <msink:context xmlns:msink="http://schemas.microsoft.com/ink/2010/main" type="line" rotatedBoundingBox="4147,1857 24890,1538 24913,3096 4171,3415"/>
            </emma:interpretation>
          </emma:emma>
        </inkml:annotationXML>
        <inkml:traceGroup>
          <inkml:annotationXML>
            <emma:emma xmlns:emma="http://www.w3.org/2003/04/emma" version="1.0">
              <emma:interpretation id="{68A59608-51E5-40B0-A8F1-DBB75836B9D9}" emma:medium="tactile" emma:mode="ink">
                <msink:context xmlns:msink="http://schemas.microsoft.com/ink/2010/main" type="inkWord" rotatedBoundingBox="4132,2208 13754,1818 13796,2864 4175,3255"/>
              </emma:interpretation>
              <emma:one-of disjunction-type="recognition" id="oneOf5">
                <emma:interpretation id="interp25" emma:lang="en-NZ" emma:confidence="0">
                  <emma:literal>inductor-resistor</emma:literal>
                </emma:interpretation>
                <emma:interpretation id="interp26" emma:lang="en-NZ" emma:confidence="0">
                  <emma:literal>Inductor-resistor</emma:literal>
                </emma:interpretation>
                <emma:interpretation id="interp27" emma:lang="en-NZ" emma:confidence="0">
                  <emma:literal>inductor-resister</emma:literal>
                </emma:interpretation>
                <emma:interpretation id="interp28" emma:lang="en-NZ" emma:confidence="0">
                  <emma:literal>inductor-feaster</emma:literal>
                </emma:interpretation>
                <emma:interpretation id="interp29" emma:lang="en-NZ" emma:confidence="0">
                  <emma:literal>Inductor-feaster</emma:literal>
                </emma:interpretation>
              </emma:one-of>
            </emma:emma>
          </inkml:annotationXML>
          <inkml:trace contextRef="#ctx0" brushRef="#br1" timeOffset="2.6562E8">4159 2465 1208 0,'10'-17'84'0,"-10"-3"-30"16,0 20-19-16,6-36 7 0,-6 36 3 15,9-35 7-15,-9 35-7 0,11-22-8 0,-11 22-8 16,0 0-4-16,0 0-4 0,0 0-5 0,0 0-3 16,0 0-6-16,0 0 0 0,4 26-5 0,-3-1 4 15,0 13-8-15,-1 8 8 0,0 6-11 0,-2 3-6 16,-2 3 24-16,0 3-22 0,-3 0 21 0,1 1-5 16,1-1-22-16,1-3 10 0,2-6-19 15,1-11 3-15,7-5-20 0,-1-15-21 0,12 4-21 16,-17-25-13-16,35 29-49 0,-35-29-31 0,45 7-53 15,-21-2-228-15,-6-27 73 0,19 16 384 0</inkml:trace>
          <inkml:trace contextRef="#ctx0" brushRef="#br1" timeOffset="2.6562E8">4679 2684 1240 0,'0'0'79'0,"0"0"-41"16,-18 20-10-16,18-20 9 0,-10 20 3 0,10-20 5 15,-9 27-12-15,4-9-1 0,-2 1-8 16,3 1 4-16,-2 0-10 0,2 2 1 0,-1-1 0 16,3 2 2-16,-2-4-3 0,2 1 2 15,2-20-12-15,-1 30-2 0,1-30-4 0,3 23 0 16,-3-23-2-16,0 0 2 0,11 20-4 0,-11-20 1 16,0 0 0-16,17 8-1 0,-17-8 2 0,0 0 0 15,26-6 0-15,-26 6-1 0,23-16 1 0,-23 16-1 16,28-27 4-16,-11 9-4 0,0-4 4 0,0-1-4 15,0-1 4-15,0 0-4 0,0 4 6 0,-1 0-5 16,-16 20 4-16,27-29-3 0,-27 29 1 16,17-18-1-16,-17 18-2 0,0 0 0 0,0 0-3 15,0 0-4-15,17 5-7 0,-17-5-9 0,8 25-19 16,-8-25-25-16,13 43-47 0,-15-26-52 0,18 22-73 16,-19-16-35-16,13 6-105 0,10 11-23 0,-20-40 378 15</inkml:trace>
          <inkml:trace contextRef="#ctx0" brushRef="#br1" timeOffset="2.65621E8">5618 2690 971 0,'-23'-4'184'16,"-2"11"-99"-16,-7-9 0 0,9 13 7 15,-9-9-2-15,10 13-10 0,-8-6-20 0,8 9-6 16,-5 1-16-16,7 5 1 0,-1 0-14 0,4 3-1 16,2 0-12-16,4 1 1 0,5 1-10 0,3-1 2 15,3-1-7-15,3-3 5 0,5-4-5 0,3-3 5 16,-11-17-5-16,32 22 2 0,-7-17-1 0,3-5 2 16,2-6 0-16,4-7 0 0,1-9 4 15,3-7-1-15,-1-10 10 0,-2-4-8 0,-1-7 7 16,0-4-12-16,-1-4 8 0,0-3 2 0,-2-2-17 15,-2 0 16-15,-2 2-18 0,-5 3 4 0,-5 0 9 16,-4 4-8-16,-4 5 8 0,-3 4-9 16,-3 10 9-16,-3 6-6 0,-2 11 6 0,2 18-1 15,0 0 2-15,0 0-2 0,-17-11-3 0,17 11-2 0,-22 34-4 16,7 1 7-16,-2 13-7 0,-3 10 9 16,-1 6-10-16,0 2 9 0,1-2-18 0,4-6-7 15,7-3 13-15,1-5-28 0,11-3 14 0,-1-5-18 16,11 1-19-16,0-12-6 0,10 7-31 0,-7-19-21 15,18 13-49-15,-15-23-44 0,19 11-63 16,-3-6-186-16,-8-24 125 0,18 16 335 0</inkml:trace>
          <inkml:trace contextRef="#ctx0" brushRef="#br1" timeOffset="2.65621E8">6241 2642 1348 0,'-34'5'105'0,"34"-5"-68"15,-20 22 8-15,16-5 6 0,4-17-12 0,-15 36-4 16,6-15-2-16,7 5 1 0,-4-3-8 16,5 2 7-16,-1-4-21 0,4 1 1 0,0-2-6 15,2 0 3-15,2-1-5 0,4 0 1 16,-10-19-5-16,24 29 2 0,-24-29-4 0,32 17 2 16,-15-13-2-16,2-2 1 0,2-2-1 0,1-4 0 15,-1-3 1-15,1-4-1 0,-2-3 1 0,-1-2-2 16,-2-1 3-16,-1-4-4 0,-4 1 6 0,-1-3-5 15,0-2 4-15,-2 1-4 0,-1 0 4 16,-2 1-4-16,-1 2 5 0,-1 5-4 0,-4 16 5 16,1-26-3-16,-1 26 4 0,0 0 3 0,0 0 2 15,0 0 1-15,0 0-5 0,0 0-7 0,0 0-10 16,-19 17-3-16,14 4-4 0,-1 2 1 0,2 3-9 16,-2-2-3-16,7 3-19 0,-2-8-10 0,9 8-31 15,-8-27-24-15,23 41-74 16,-23-41-68-16,27 11-253 0,0 5 34 0,-10-25 440 15</inkml:trace>
          <inkml:trace contextRef="#ctx0" brushRef="#br1" timeOffset="2.65621E8">7014 2642 1284 0,'-40'14'165'16,"17"-15"-116"-16,6 10 3 0,-6-4 8 0,23-5 2 15,-35 24-14-15,19-7-4 0,-4 1-14 0,5 7 3 16,0 0-10-16,5 2 1 0,1 2-11 0,1 2 3 16,3-1-7-16,2 3 1 0,3-5-8 0,3-2 2 15,6-4-8-15,6-4 3 0,4-3-4 0,4-8-1 16,7-5-9-16,6-5-3 0,9-8 0 16,5-10-9-16,9-5-6 0,-2-17-30 0,15 10-70 15,-15-23-30-15,24 20-57 0,-26-24-99 0,0 2-174 16,7 17 84-16,-28-22 409 0</inkml:trace>
          <inkml:trace contextRef="#ctx0" brushRef="#br1" timeOffset="2.65621E8">7514 2179 1592 0,'-22'12'52'0,"9"9"-12"0,-2-1-9 16,6 7 4-16,-4 2-10 0,4 7 3 0,0 2-9 15,3 4 4-15,2-1-10 0,3 4 5 0,1 1-13 16,0 2-8-16,3 2 19 0,0 1-25 0,1 2 19 15,1 0-8-15,0-3-18 0,-2-4-11 0,6 0-30 16,-7-8 1-16,10 2-23 0,-8-13-8 16,17 10-170-16,-21-37-124 0,7 28-160 0,8-11 146 15,-15-17 395-15</inkml:trace>
          <inkml:trace contextRef="#ctx0" brushRef="#br1" timeOffset="2.65622E8">7296 2582 1483 0,'0'0'145'16,"-7"18"-105"-16,7-18-16 0,0 0-7 0,0 0-3 15,0 0-5-15,0 0-13 0,9 18 17 0,-9-18-11 16,30 5 17-16,-6-5-5 0,3-4-4 0,4 0 9 16,4-4-18-16,0 0 14 0,3-2-15 0,2 1-5 15,0-1 0-15,0 1-3 0,0 2-2 16,-4 1 0-16,-4 1 2 0,-2 0 1 0,-4 3 3 15,-4 0 3-15,-5 0 1 0,-17 2 0 16,20 2 0-16,-20-2 3 0,0 0 1 0,0 0 1 16,0 0 3-16,0 0-2 0,0 0-2 0,-14 24 0 15,14-24-4-15,-25 31-14 0,8-10 31 0,-1 1-28 16,1 2 27-16,0 4-12 0,1 3-8 0,0 3 9 16,1-1-6-16,3-2 8 0,2-2-8 15,7 0 6-15,2-4-7 0,4-2 4 0,3-3-5 16,-6-20 3-16,21 26-7 0,-21-26 1 0,33 14 0 15,-14-13-1-15,3-7-1 0,1-4-8 0,4-6 3 16,-1-4-3-16,2-6 8 0,-4-3-6 0,-1-1 0 16,-4-4-10-16,-2 4 6 0,-6-1 0 15,-3 0 14-15,-6 4-5 0,-2 1 13 0,-4 3 14 16,-3 3-30-16,7 20 37 0,-21-31-27 16,21 31 23-16,-27-19 9 0,27 19 1 0,-30-5-2 15,30 5-6-15,-28 8-4 0,28-8-2 0,-22 12-2 16,22-12-1-16,0 0-3 0,-12 20-19 0,12-20 11 15,0 0-15-15,11 18 30 0,-11-18-15 0,23 11 16 16,-23-11-14-16,37 6 0 0,-16-3 1 0,2-5 2 16,2 2 3-16,-2-1 3 0,3 1 0 15,-2 0-2-15,-1 1-3 0,-2 2-3 0,-3 2-1 16,-1 1-4-16,-17-6 2 0,23 19-3 0,-23-19 3 16,17 29-2-16,-9-8 1 0,-5 2-3 0,0 1 2 15,-3 1-2-15,-3-1 2 0,1 1-5 16,-3-2 3-16,-1 0-5 0,0 0 5 0,1-4-1 15,0-2 4-15,5-17-5 0,-6 25 4 0,6-25-2 16,0 0 0-16,0 0 2 0,0 0-1 16,0 0 0-16,0 0 1 0,0 0 2 0,0 0 2 15,0 0 3-15,11-30-3 0,-6 6 1 0,3-5-8 16,1-3 3-16,2 1-6 0,1-3 0 0,0-3-14 16,4 0-15-16,-4-7-27 0,12 11-107 0,-20-25-169 15,17 17-291-15,-1 7 17 0,-6-7 468 0</inkml:trace>
          <inkml:trace contextRef="#ctx0" brushRef="#br1" timeOffset="2.65623E8">8654 2641 1429 0,'0'0'140'0,"0"0"-81"0,0 0-28 0,0 0-9 16,0 0 11-16,0 0 13 0,19 12 14 0,-1-15-4 16,12 0-11-16,4-5-31 0,6-3 16 15,6-5-37-15,1-1 19 0,4-1-25 0,-3-2-23 16,2 8-40-16,-13-15-77 0,23 24-235 0,-17-10-244 16,-3 0 55-16,5 17 483 0</inkml:trace>
          <inkml:trace contextRef="#ctx0" brushRef="#br1" timeOffset="1.2701E6">9697 2194 611 0,'0'0'269'0,"0"0"-90"0,0 0-160 16,0 0 4-16,0 0 17 0,0 0 12 0,18 25 2 16,-8-5-11-16,-5 4-20 0,2 6 4 0,-3 4 0 15,1 8 16-15,-5-2-2 0,2 10 11 0,-5-1-17 16,1 6-16-16,-3-1 22 0,1 5-26 0,-4-5 23 15,3 2-4-15,-4-7-17 0,0-1 7 16,1-8-15-16,2-4 5 0,0-8-9 0,3-6 5 16,3-22-6-16,-1 18 1 0,1-18-4 15,0 0-2-15,0 0 1 0,0 0 0 0,8-28 5 16,-2 6-3-16,3-8 4 0,-1-8-7 0,2-7 7 16,0-6-11-16,0-2 12 0,-1 0-13 0,2-2-5 15,0 1 25-15,1-1-25 0,1 1 23 16,-2-2-6-16,1-2-15 0,0 4 8 0,1 1-12 15,3 7 9-15,2 6-7 0,2 6 11 0,0 5-7 16,4 8 6-16,-3 4-4 0,4 5 3 0,-2 6-1 16,0 1 0-16,-1 5 0 0,0 5-3 0,-3 2-1 15,1 6-1-15,-2 2 3 0,-2 6-1 0,-3 3 8 16,-2 4-6-16,-4 2 5 0,-3 3-10 16,-4 2 5-16,-4 1-7 0,-4 2 11 15,-2-2-3-15,-3-2 8 0,-3-2-6 0,-1-1 6 16,-1-4-7-16,-1-1 6 0,1-4-5 0,0-3 5 15,0-3-3-15,-1-3 4 0,19-13 3 0,-29 14 6 16,29-14 0-16,-17 3 2 0,17-3-5 0,0 0-5 16,0 0-2-16,0 0-3 0,0 0 2 0,0 0 3 15,0 0 3-15,0 0 3 0,0 0 1 0,0 0 2 16,17-5 0-16,-17 5-18 0,19 17 30 16,-19-17-34-16,24 36 27 0,-13-9-14 0,0 2-7 15,0 0 6-15,0 0-8 0,1-4 5 0,1 1-8 16,2-5-3-16,3 1-15 0,0-6-9 0,9 2-24 15,-5-12-25-15,14 7-51 0,-11-23-87 16,23 4-249-16,-3-3-80 0,-5-20 244 0</inkml:trace>
          <inkml:trace contextRef="#ctx0" brushRef="#br1" timeOffset="1.27044E6">10533 2587 1601 0,'-20'8'137'0,"20"-8"-131"0,-18 20 14 16,18-20-31-16,0 0 38 0,0 0-13 16,12 20-1-16,-12-20 2 0,35 6-5 0,-10-5-1 15,5-3-1-15,5-3-5 0,3-3-12 16,2-3 28-16,0-2-31 0,-1-2 31 0,0 1-18 16,-6-1-2-16,-6 1 4 0,-4 0-3 0,-5 1 4 15,-18 13-4-15,23-22 6 0,-23 22 1 0,9-18 8 16,-9 18-2-16,-4-17 2 0,4 17-6 0,-13-17-3 15,13 17-2-15,-26-13-3 0,26 13-2 16,-35-5 0-16,14 6-1 0,-2 5 0 0,-2 5 3 16,-1 5-3-16,-1 3 4 0,2 7-3 0,-1 1 5 15,2 5-6-15,1 2-12 0,2 0 25 0,2 2-24 16,3-2 23-16,4 1-7 0,6-4-9 0,3-3-3 16,6-1-15-16,3-6-5 0,8 1-14 15,3-6-2-15,11 1-17 0,-2-14-22 16,19 7-49-16,-10-26-79 0,29 13-142 0,3-12-180 15,-7-20 125-15,19 17 409 0</inkml:trace>
          <inkml:trace contextRef="#ctx0" brushRef="#br1" timeOffset="1.27074E6">11512 2395 1194 0,'-44'31'350'0,"-12"-15"-253"15,13 7-66-15,-2-3-2 0,5 6 15 0,-2-6 1 16,5 6-1-16,1-5-13 0,8 1-22 15,6-5 21-15,22-17-34 0,-23 24 23 0,23-24-17 16,0 0-6-16,2 21 1 0,-2-21-1 0,32 7 3 16,-7-7 2-16,9-4 0 0,3-3 2 0,4-2-4 15,2-1-15-15,-1 0 9 0,1 2-14 0,-5 2 30 16,-6 2-16-16,-4 3 21 0,-7 3-14 16,-21-2-18-16,26 10 33 0,-26-10-30 0,9 18 30 15,-9-18-10-15,-2 33-4 0,-5-13 5 0,-4 2-5 16,-4 0 3-16,-2 0-6 0,0-2 3 0,-1-1-8 15,1-2-3-15,1 0-9 0,16-17-5 0,-24 23-13 16,24-23-15-16,0 0-43 0,0 0-44 16,-2 20-64-16,2-20-59 0,17-18-125 15,8 15-86-15,-17-23 284 0</inkml:trace>
          <inkml:trace contextRef="#ctx0" brushRef="#br1" timeOffset="1.27096E6">11918 2411 1352 0,'0'0'363'0,"-21"17"-304"16,2 2-25-16,2 4 8 0,-4 0-4 0,3 3-4 15,-3 2-14-15,3 2-21 0,1 2 18 0,3 0-25 16,2-2 22-16,2 2-9 0,3-4-6 0,4 1 4 16,1-4-7-16,2-3-1 0,5-1-9 15,-5-21-7-15,14 27-20 0,-14-27-10 0,23 17-18 16,-23-17-18-16,31 3-36 0,-23-21-63 0,23 14-124 15,-6-12-232-15,-11-19 36 0,20 13 495 16</inkml:trace>
          <inkml:trace contextRef="#ctx0" brushRef="#br1" timeOffset="1.27139E6">11935 2120 1350 0,'0'0'81'0,"-18"1"-75"0,18-1-18 16,0 0-3-16,6 17-12 0,-6-17-2 0,19 18-17 15,-19-18-12-15,34 21-19 0,-34-21-11 16,41 20-8-16,-20-11 0 0,10 4-16 0,-5-3 2 16,6 2 9-16,0-4 21 0,-3 5 37 0,0-3 22 15,0 1 9-15,-3 0 1 0,-2 0 5 0,-5-1 4 16,-19-10 27-16,27 17 41 0,-27-17 50 0,11 17 39 16,-11-17 8-16,-4 17-13 0,4-17-35 15,0 0-19-15,-27 16-20 0,27-16-5 0,-24 14-8 16,24-14-4-16,-26 13-8 0,26-13-3 0,-27 17-5 15,27-17 0-15,-29 19-5 0,29-19-4 0,-26 22-7 16,26-22-5-16,-20 27-8 0,20-27-3 0,-15 21-9 16,15-21 0-16,-5 19-5 0,5-19 0 15,0 0-2-15,10 23 2 0,-10-23-2 0,18 12 2 16,-18-12 1-16,23 9 0 0,-23-9 2 16,31 8 0-16,-31-8 0 0,27 8 0 0,-27-8 1 15,24 13-16-15,-24-13 31 0,17 20-31 0,-17-20 30 16,12 26-11-16,-10-9-6 0,-1 3 6 0,-3-1-4 15,-3 2 4-15,0-1-4 0,-3 1 4 0,-1-1-5 16,-2 1 5-16,0-3-5 0,0 0 5 0,11-18-5 16,-20 28-1-16,20-28-11 0,-14 19-8 15,14-19-26-15,0 0-33 0,0 0-47 0,0 0-66 16,27-5-125-16,-7-7-231 0,-5-18 39 0,19 14 491 16</inkml:trace>
          <inkml:trace contextRef="#ctx0" brushRef="#br1" timeOffset="1.27235E6">12480 2442 1372 0,'3'21'247'0,"-3"-21"-229"0,17 14 1 16,-17-14 16-16,36 7 8 0,-16-9 3 0,6 3-9 15,2-7-6-15,6 2-4 0,2-3-3 0,4 0-4 16,1-2-1-16,-1 0-7 0,0 0-1 0,-1 1-6 16,-3 0-3-16,-3 1-2 0,-4 1 0 15,-3 0-1-15,-7 2 2 0,-19 4-1 0,27-4 1 16,-27 4 0-16,0 0-1 0,0 0 0 0,0 0 1 15,0 0-1-15,0 0-1 0,0 0-1 0,0 0 0 16,0 0 0-16,-2 24 2 0,2-24 2 0,-19 25-2 16,8-7 3-16,0 3-2 0,-1 3 3 0,-1 4-2 15,-2 0 5-15,2 3 7 0,-2 0-24 16,4-1 23-16,2-1-23 0,3-5 10 0,3-1 5 16,3-4-6-16,0-19 2 0,7 27 0 15,-7-27 0-15,0 0-1 0,24 14 2 0,-24-14 0 16,20-7 1-16,-20 7 1 0,28-25-2 0,-12 3-2 15,1-6-7-15,5-5-13 0,1-3 19 0,1-3-20 16,2 1 21-16,-1-4-6 0,1 1-8 0,-1 1 3 16,-3 1-9-16,0 1 7 0,-5 2-3 15,-1 3 13-15,-4 4-2 0,-3 7 8 0,-4 5 1 16,-5 17 9-16,-2-19 2 0,2 19 3 0,0 0-4 16,-25 0-4-16,25 0-3 0,-32 18-4 0,15-2 4 15,-1 0-2-15,3 2 4 0,1 0-5 0,3-1 1 16,2 0-5-16,9-17 2 0,-5 28-3 0,5-28 1 15,7 20-2-15,-7-20 1 0,20 13 0 16,-20-13 1-16,36 7 0 0,-15-9 0 0,6 1 0 16,2-3-1-16,2 1 2 0,-1 0 0 15,-1 2 1-15,-3 2 1 0,-3 2-1 0,-2 2 1 16,-4 1-2-16,-17-6 1 0,24 18-2 0,-24-18 2 16,12 24-1-16,-12-24 2 0,3 34-4 0,-6-15 3 15,-2 3-3-15,-2 1 3 0,-3 1-2 0,1-1-12 16,-4 1 24-16,0-1-24 0,1-2 24 15,1-3-8-15,11-18-5 0,-17 29 2 0,17-29-1 16,-9 17-1-16,9-17 0 0,0 0 0 0,0 0 0 16,0 0 0-16,0 0 1 0,0 0 2 0,15-18 5 15,-15 18 2-15,17-29 3 0,-17 29-3 16,19-33-9-16,-9 16 0 0,-4-2 0 0,3 1 0 16,-2-3 0-16,0 1 0 0,1-2 0 0,-2-2 0 15,1-1 0-15,0 0 0 0,2 1 0 16,-1-1 0-16,3 2 0 0,0 0 0 0,-11 23-44 15,26-33-27-15,-6 29-34 0,-20 4-63 0,53-3-194 16,-17 1-255-16,1-5 40 0,13 13 475 0</inkml:trace>
          <inkml:trace contextRef="#ctx0" brushRef="#br1" timeOffset="1.27161E6">12820 1856 1540 0,'-19'35'49'16,"0"-4"7"-16,4 4-19 0,-7 5 43 0,5 9-32 16,-6-3-16-16,-1 10 2 0,4-7-25 0,0 6 8 15,1-1-15-15,1 1 6 0,-1 0-12 0,4-1 9 16,0-2-20-16,3-4-16 0,5-1 10 15,-1-6-39-15,8 0 6 0,-5-12-28 16,13 6-21-16,-8-35-30 0,9 42-84 0,-9-42-146 16,0 0-157-16,17 18 207 0,-19-38 313 0</inkml:trace>
        </inkml:traceGroup>
        <inkml:traceGroup>
          <inkml:annotationXML>
            <emma:emma xmlns:emma="http://www.w3.org/2003/04/emma" version="1.0">
              <emma:interpretation id="{15CE468A-A099-459B-8D34-2FB50A771A25}" emma:medium="tactile" emma:mode="ink">
                <msink:context xmlns:msink="http://schemas.microsoft.com/ink/2010/main" type="inkWord" rotatedBoundingBox="14287,1881 17985,1644 18048,2643 14351,2879"/>
              </emma:interpretation>
              <emma:one-of disjunction-type="recognition" id="oneOf6">
                <emma:interpretation id="interp30" emma:lang="en-NZ" emma:confidence="0">
                  <emma:literal>circuit</emma:literal>
                </emma:interpretation>
                <emma:interpretation id="interp31" emma:lang="en-NZ" emma:confidence="0">
                  <emma:literal>arcuit</emma:literal>
                </emma:interpretation>
                <emma:interpretation id="interp32" emma:lang="en-NZ" emma:confidence="0">
                  <emma:literal>arouit</emma:literal>
                </emma:interpretation>
                <emma:interpretation id="interp33" emma:lang="en-NZ" emma:confidence="0">
                  <emma:literal>arait</emma:literal>
                </emma:interpretation>
                <emma:interpretation id="interp34" emma:lang="en-NZ" emma:confidence="0">
                  <emma:literal>arauit</emma:literal>
                </emma:interpretation>
              </emma:one-of>
            </emma:emma>
          </inkml:annotationXML>
          <inkml:trace contextRef="#ctx0" brushRef="#br1" timeOffset="1.27316E6">15038 2028 792 0,'-32'1'270'0,"6"-9"-157"0,5 9-28 0,-9-6-2 15,6 12 2-15,-14-4 0 0,9 17 0 16,-13-7-18-16,6 16-2 0,-7-6-16 0,2 8 5 16,-5 0-14-16,2 9 5 0,-3 0-13 0,4 6 1 15,2 0-12-15,4-1 1 0,7-4-10 0,4-5-3 16,10-3-9-16,5-6 0 0,7-3 0 0,5-6 0 16,6 0 0-16,-7-18-8 0,33 33 16 0,-5-18-16 15,7 0 14-15,8-3-22 0,9-4-14 16,6-5-21-16,8 2-18 0,-4-13-31 0,12 13-36 15,-14-19-40-15,20 19-83 0,-20-22-19 16,11 13-9-16,-12-9 55 0,-1-2 103 0,-3 0 67 16,-8-1 57-16,-4-2 7 0,-9 0-2 0,-6-3-15 15,-7 2-10-15,-4 1 17 0,-8 1 38 0,-9 17 66 16,4-29 81-16,-4 29 69 0,-17-27 11 0,17 27-11 16,-21-13-63-16,21 13-53 0,-20-4-42 15,20 4-19-15,-23 1-14 0,23-1-9 0,-20 9-10 16,20-9-7-16,-17 18-9 0,17-18-2 0,-21 31-6 15,13-8 1-15,-2 1-7 0,3 5 2 0,0 2-8 16,-1-1-7-16,2-1 23 0,1-1-25 0,0-6 25 16,4-1-16-16,1-21-11 0,5 28-4 0,-5-28-14 15,0 0-10-15,30 21-10 0,-30-21-14 16,33-4-29-16,-21-16-53 0,21 15-125 16,-16-16-224-16,6-12-29 0,13 12 304 0</inkml:trace>
          <inkml:trace contextRef="#ctx0" brushRef="#br1" timeOffset="1.27349E6">15654 2222 1461 0,'0'0'233'0,"0"0"-204"0,3 17-25 15,-3-17 7-15,0 0 7 0,0 0 7 0,10 27 1 16,-10-27-9-16,10 26-4 0,-10-26-5 0,12 35 6 16,-8-15 0-16,2 6 6 0,-1-2-5 0,-3 1-2 15,-2 3-6-15,-1 0 5 0,-4 1-2 0,-1 1 3 16,-3 2-3-16,0-1-3 0,-1-1 23 0,-1 1-22 15,-1-6 21-15,2-3-29 0,-1-4 0 0,11-18 0 16,-12 22 0-16,12-22 0 0,0 0 0 16,0 0 0-16,0 0 0 0,0 0 0 0,0 0 0 15,0 0 0-15,21-29 0 0,-8 8 0 0,3-4 0 16,1-3 0-16,0-2 0 0,0-1 0 16,-1 1 0-16,-4 2 0 0,-1 2 0 0,-3 0 0 15,-2 3 0-15,0 3 0 0,-2 2 0 0,-4 18 0 16,9-32 0-16,-9 32 0 0,8-28 0 15,-8 28 0-15,14-23 0 0,-14 23 0 0,23-18 0 16,-6 10 0-16,6 2-34 0,0-3-23 0,11 9-39 16,-9-15-75-16,28 24-240 0,-14-14-207 0,3-4 40 15,6 11 497-15</inkml:trace>
          <inkml:trace contextRef="#ctx0" brushRef="#br1" timeOffset="1.27389E6">16451 2358 1085 0,'-42'-13'268'0,"42"13"-161"16,-28 4-38-16,28-4-4 0,-32 7-2 15,32-7-9-15,-35 17-12 0,35-17-6 16,-35 24-2-16,20-7 0 0,-2-1-5 0,3 4 0 16,-3 2-7-16,2 2 0 0,0 2-5 0,2-1 2 15,1 0-6-15,2 0-7 0,-1-6 17 0,4-2-25 16,7-17 14-16,-3 23-12 0,3-23 0 0,0 0 0 15,16 20 0-15,-16-20 0 0,21 5 0 0,-21-5 0 16,35-3-6-16,-9-5-8 0,4-1-10 0,2-7-15 16,4 3-29-16,-4-9 9 0,7 6-49 15,-10-14-3-15,17 18-77 0,-25-25-115 0,13 8-231 16,2 10 16-16,-13-20 444 0</inkml:trace>
          <inkml:trace contextRef="#ctx0" brushRef="#br1" timeOffset="1.27425E6">16698 2320 1363 0,'-19'31'249'0,"-2"-13"-203"16,5 9-5-16,-3-7 5 0,4 9 9 0,-4-4-8 15,6 2-8-15,-3 0-13 0,5 0 1 0,2-3-7 16,3-1-15-16,5-3 20 0,1-3-31 0,0-17 22 16,12 28-12-16,-12-28-5 0,26 17 2 0,-9-12-2 15,2-3 0-15,4-3 2 0,3-5-3 0,2-3 1 16,-1-3-6-16,2-1-13 15,-1-3 24-15,-2-1-24 0,1-1 26 0,-4-1-11 16,-1 1-5-16,-2 1 3 0,-3-1-3 0,0 2 2 16,-4-1-1-16,-13 17 0 0,26-30 0 0,-26 30 4 15,19-24 1-15,-19 24 5 0,0 0-3 0,17-21 3 16,-17 21-1-16,0 0-1 0,0 0 3 0,0 0-1 16,0 0 3-16,0 0-2 0,-1 23 2 0,1-23 0 15,-5 28 1-15,5-28-4 0,-6 31 4 16,1-14-9-16,0 0 6 0,5-17-6 0,-8 32 3 15,8-32-3-15,-2 29-4 0,2-29 8 0,5 26-39 16,-5-26 15-16,11 17-41 0,-11-17-1 0,21 12-19 16,1-2-38-16,-22-10-47 0,36-2-127 15,-19 3-183-15,0-18-4 0,15 16 424 0</inkml:trace>
          <inkml:trace contextRef="#ctx0" brushRef="#br1" timeOffset="1.27446E6">17406 2309 1397 0,'-2'24'139'0,"-15"-7"-80"0,6 12 3 16,-8-6-5-16,5 9-2 0,-6 0-24 0,3 2-4 15,0-3-7-15,3 1 3 16,0-5 11-16,3-4-34 0,3-2 18 0,8-21-30 16,-10 29 4-16,10-29 0 0,0 21-9 0,0-21-7 15,0 0-7-15,0 0-15 0,32-2-15 0,-18-15-27 16,13 8-58-16,-12-25-84 0,19 16-131 0,-6-8-155 15,-8-14 143-15,17 20 373 0</inkml:trace>
          <inkml:trace contextRef="#ctx0" brushRef="#br1" timeOffset="1.27457E6">17537 1979 1201 0,'-26'24'270'0,"6"-10"-258"15,20-14-14-15,-26 26-13 0,26-26-19 0,-13 24-61 16,13-24-57-16,0 0-121 0,0 0-149 15,19-5-24-15,10 15 403 0</inkml:trace>
          <inkml:trace contextRef="#ctx0" brushRef="#br1" timeOffset="1.27477E6">17985 1645 1545 0,'0'0'72'0,"0"0"-52"15,0 0 11-15,-21 15 13 0,12 12 11 0,-8 3-9 16,2 4-5-16,-3 4-16 0,3 3 1 15,-2 5-7-15,3 2-2 0,-2 8 20 0,-3 3-23 16,-1 0 12-16,-3 7-15 0,-3-6-15 16,-2 5 10-16,-2-3-15 0,-1-2 8 0,5-4-11 15,0-8 2-15,7-3-24 0,2-8-8 0,7-5 7 16,0-10-44-16,11 2-12 0,-1-24-120 0,0 0-322 16,0 0-39-16,19-4 171 0</inkml:trace>
          <inkml:trace contextRef="#ctx0" brushRef="#br1" timeOffset="1.27496E6">17576 2188 1773 0,'-28'15'249'0,"28"-15"-224"0,-18 11-25 0,18-11 0 16,0 0 0-16,0 0 0 0,0 0 0 16,0 0 0-16,29 16 0 0,-9-15 0 15,4-1 0-15,3-3 0 0,5-1-28 0,-2-4-32 16,9 6-49-16,-10-16-110 0,21 13-427 0,-11-2 30 15,0-4 248-15</inkml:trace>
        </inkml:traceGroup>
        <inkml:traceGroup>
          <inkml:annotationXML>
            <emma:emma xmlns:emma="http://www.w3.org/2003/04/emma" version="1.0">
              <emma:interpretation id="{530A9C76-68E7-4FBC-90C6-D621FE89AE07}" emma:medium="tactile" emma:mode="ink">
                <msink:context xmlns:msink="http://schemas.microsoft.com/ink/2010/main" type="inkWord" rotatedBoundingBox="19262,2131 21394,1857 21521,2846 19389,3120"/>
              </emma:interpretation>
              <emma:one-of disjunction-type="recognition" id="oneOf7">
                <emma:interpretation id="interp35" emma:lang="en-NZ" emma:confidence="0">
                  <emma:literal>Ref</emma:literal>
                </emma:interpretation>
                <emma:interpretation id="interp36" emma:lang="en-NZ" emma:confidence="0">
                  <emma:literal>Ret</emma:literal>
                </emma:interpretation>
                <emma:interpretation id="interp37" emma:lang="en-NZ" emma:confidence="0">
                  <emma:literal>ref</emma:literal>
                </emma:interpretation>
                <emma:interpretation id="interp38" emma:lang="en-NZ" emma:confidence="0">
                  <emma:literal>Nef</emma:literal>
                </emma:interpretation>
                <emma:interpretation id="interp39" emma:lang="en-NZ" emma:confidence="0">
                  <emma:literal>nef</emma:literal>
                </emma:interpretation>
              </emma:one-of>
            </emma:emma>
          </inkml:annotationXML>
          <inkml:trace contextRef="#ctx0" brushRef="#br1" timeOffset="1.27649E6">19545 2196 1273 0,'0'0'105'0,"0"0"-70"0,-14 21-3 0,14-21 7 16,0 0 8-16,-19 23-1 0,16-6-4 0,-3 2-14 16,1 9 0-16,-1 2-15 0,0 9 0 15,-3 3-12-15,3 5 8 0,-4 3-9 16,2 2-5-16,-1 2 26 0,-2-1-22 0,0-3 22 15,1 1-6-15,-1-10-10 0,2-2 10 0,-1-9-5 16,5-2 6-16,1-9-7 0,4-19 2 0,-5 23-6 16,5-23 0-16,0 0 0 0,0 0-7 0,0 0 1 15,0 0-1-15,9-22 1 0,-1 2 0 0,0-9 6 16,3-9-9-16,3-3 9 0,0-5-12 16,2 0 13-16,1 0 7 0,1-2-26 0,1 2 28 15,0-1-27-15,-2-3 7 0,1 1 11 0,2-5-11 16,-2 4 11-16,1 0-10 0,2 6 9 0,0 6-8 15,-2 4 11-15,-1 7-5 0,-2 7 9 0,-16 20-4 16,27-27 0-16,-27 27-4 0,23-12-1 16,-23 12-2-16,18-2-1 0,-18 2 2 0,21 7-4 15,-21-7 6-15,24 19-5 0,-24-19 3 16,21 29-1-16,-12-9 0 0,-2 1-3 0,-1 4 5 16,0 1-5-16,-2 3 5 0,-3-1-6 0,-1 3 7 15,-1 1-8-15,-3-1 8 0,-2 1-7 0,-3-4 7 16,-4-1-6-16,-3-1 6 0,-2-1-3 0,-1-2 4 15,-2-2-5-15,0-2 4 0,-1-3-3 0,0-3 3 16,1-2 1-16,1-3-13 0,2-3 16 16,18-5-13-16,-25 4 15 0,25-4 1 0,0 0-1 15,0 0-3-15,0 0-2 0,0 0-6 0,0 0 2 16,0 0-2-16,0 0-1 0,0 0 1 0,0 0-1 16,0 0 1-16,0 0 17 0,0 0-14 15,26 27 13-15,-9-13-13 0,-17-14-6 0,30 31 4 16,-30-31-1-16,26 32 2 0,-14-15-9 0,-12-17-3 15,23 33-11-15,-23-33-13 0,23 31-14 16,-23-31-16-16,30 28-42 0,-30-28-69 0,37 18-169 16,-16-12-217-16,1-11 33 0,12 12 453 0</inkml:trace>
          <inkml:trace contextRef="#ctx0" brushRef="#br1" timeOffset="1.27685E6">20121 2651 1467 0,'0'0'56'0,"-24"18"-31"0,24-18 6 0,0 0 1 15,-12 18-1-15,12-18-14 0,0 0-11 0,0 0 0 16,29 14 8-16,-10-14 6 0,5 0 3 0,3-5-3 16,4-1-5-16,3-3-4 0,3-2-6 15,3-2 6-15,-1 1-3 0,1-5-14 0,-2 1 31 16,-5-1-38-16,-4 0 29 0,-7 2-11 0,-4 1 4 15,-18 14 8-15,19-23 5 0,-19 23 7 0,5-18-7 16,-5 18 0-16,-3-18-10 0,3 18-5 0,-16-19-6 16,16 19-1-16,-27-12-1 0,27 12-1 0,-34-3 2 15,15 7 0-15,-2 2 1 0,-1 4 2 0,-1 5 2 16,1 5-3-16,-1 3 3 0,-1 2-3 16,3 2-9-16,0-1 23 0,4 2-24 15,5-4 21-15,5 0-11 0,4-3-5 0,5-3 2 16,-2-18-6-16,19 30-2 0,-1-16-8 0,4-7-5 15,9 0-11-15,1-8-14 0,13 1-34 0,-5-18-66 16,27 18-163-16,-7-17-269 0,3-8 12 0,11 6 394 16</inkml:trace>
          <inkml:trace contextRef="#ctx0" brushRef="#br1" timeOffset="1.2771E6">21408 1960 1374 0,'-35'-10'310'0,"8"14"-243"16,-7-2-6-16,5 5-29 0,-2-1 32 0,1 5-27 16,-1 2-13-16,-1 10 0 0,-1 2-8 0,-1 7 6 15,4 1-7-15,1-1-14 0,1 3-1 16,1 5 0-16,-1 4 0 0,2 4 0 0,1 3 0 16,1 4 0-16,0 0 0 0,4-1 0 0,2 0 0 15,2-5 0-15,5-1 0 0,3-4 0 0,4-2 0 16,2-5 0-16,4-3 0 0,-1-8 0 0,5-3-18 15,-6-23-38-15,11 35-36 0,-11-35-36 16,17 26-78-16,-17-26-111 0,0 0-212 0,17-10 2 16,-18-12 354-16</inkml:trace>
          <inkml:trace contextRef="#ctx0" brushRef="#br1" timeOffset="1.27726E6">20709 2523 1723 0,'0'0'174'0,"0"0"-109"0,0 0-27 15,29-8-10-15,-4 4-9 0,3-1-19 16,6-1 0-16,5-1 0 0,4-3 0 0,6 0 0 16,6-1 0-16,-2-1-3 0,8 4-49 0,-6-8-42 15,10 20-122-15,-21-15-439 0,12 1 31 0,-7 3 222 16</inkml:trace>
        </inkml:traceGroup>
        <inkml:traceGroup>
          <inkml:annotationXML>
            <emma:emma xmlns:emma="http://www.w3.org/2003/04/emma" version="1.0">
              <emma:interpretation id="{59E34761-FC3C-4463-A190-AF97DDE51BAC}" emma:medium="tactile" emma:mode="ink">
                <msink:context xmlns:msink="http://schemas.microsoft.com/ink/2010/main" type="inkWord" rotatedBoundingBox="23456,2257 24900,2234 24913,3096 23469,3118"/>
              </emma:interpretation>
              <emma:one-of disjunction-type="recognition" id="oneOf8">
                <emma:interpretation id="interp40" emma:lang="en-NZ" emma:confidence="0">
                  <emma:literal>199</emma:literal>
                </emma:interpretation>
                <emma:interpretation id="interp41" emma:lang="en-NZ" emma:confidence="0">
                  <emma:literal>l 99</emma:literal>
                </emma:interpretation>
                <emma:interpretation id="interp42" emma:lang="en-NZ" emma:confidence="0">
                  <emma:literal>L 99</emma:literal>
                </emma:interpretation>
                <emma:interpretation id="interp43" emma:lang="en-NZ" emma:confidence="0">
                  <emma:literal>| 99</emma:literal>
                </emma:interpretation>
                <emma:interpretation id="interp44" emma:lang="en-NZ" emma:confidence="0">
                  <emma:literal>1 99</emma:literal>
                </emma:interpretation>
              </emma:one-of>
            </emma:emma>
          </inkml:annotationXML>
          <inkml:trace contextRef="#ctx0" brushRef="#br1" timeOffset="2.65649E8">23524 2389 823 0,'0'-17'306'0,"0"17"-144"0,0 0-63 16,0 0-21-16,0 0-18 0,0 0-5 0,0 0-1 16,0 0-8-16,0 0-9 0,0 0-5 15,0 0-7-15,0 0-5 0,0 0-2 0,0 0-6 16,0 0-3-16,0 0-3 0,0 0-3 0,0 0-1 15,0 0-3-15,0 0-1 0,0 0-3 0,0 0 4 16,-13 35-1-16,9-9 6 0,1 9-8 0,-3 5 6 16,1 3-10-16,-1-2-2 0,-2-1 17 0,1-5-31 15,4 0 21-15,-2-7-26 0,8 2-15 0,-3-13-22 16,15 6-63-16,-15-23-127 0,0 0-295 0,38 13 40 16,-19-24 298-16</inkml:trace>
          <inkml:trace contextRef="#ctx0" brushRef="#br1" timeOffset="2.65649E8">24216 2307 696 0,'0'0'61'0,"0"0"-47"16,0 0-3-16,0 0 21 0,0 0 22 0,7-21 24 15,-7 21 12-15,0 0-1 0,0 0-4 0,-14-20-1 16,14 20-3-16,0 0-3 0,-18-9-8 0,18 9-9 16,-24-6-11-16,5 2-9 0,2 5-10 15,-5-2-6-15,1 5-5 0,-5-2-2 0,0 5 1 16,1-1-3-16,-1 4 3 0,1-1-5 0,2 5 2 16,0-1-5-16,3 3 0 0,2 0-6 0,18-16 1 15,-29 32-4-15,29-32 1 0,-20 34-3 0,13-17 3 16,7-17-2-16,-9 32 2 0,8-15-3 15,1-17 3-15,5 30-5 0,-5-30 4 0,13 24-1 16,-13-24 1-16,20 18-3 0,-20-18 3 16,28 11-1-16,-10-9 0 0,2-3 2 0,2-2-2 15,1-3 1-15,1-3-1 0,1-2 3 0,2-5-2 16,0-4 4-16,1-3-4 0,-1-4 3 0,-2 1-7 16,1-2 7-16,-4 1-7 0,-2 1 5 0,-3 0-3 15,-2 5 3-15,-4 2-3 0,-11 19 4 0,13-23 0 16,-13 23 2-16,0 0-1 0,0 0-1 15,0 0-1-15,0 0-2 0,0 0 0 0,0 0-2 16,-12 31 1-16,-1-1-1 0,-4 9 4 16,-4 5-6-16,-2 2 9 0,-3 4-10 0,0 1 10 15,-4 1 6-15,1 1-18 0,3-1 18 0,0 0-19 16,4-4 0-16,5-3 1 0,6-3-16 0,3-5-5 16,8-4-25-16,-2-7-12 0,15 3-41 0,-13-29-57 15,36 35-128-15,-12-28-269 0,4-10 49 16,11 4 330-16</inkml:trace>
          <inkml:trace contextRef="#ctx0" brushRef="#br1" timeOffset="2.6565E8">24860 2418 989 0,'0'0'158'16,"-29"-25"-100"-16,8 11-15 0,21 14 8 0,-39-29 9 15,20 18-3-15,-8-5-7 0,4 7-5 0,-7-4 1 16,9 10 1-16,-6-6 1 0,6 11-7 0,-3-2-7 16,3 7-2-16,-2 1-6 0,4 8 0 15,-3 0-5-15,3 5-1 0,-2 2-9 0,-1 4 7 16,2 0-8-16,4 0 6 0,3-1-5 0,3 0 2 16,3-1-5-16,3-1 2 0,3-4-5 0,5-3-12 15,-4-17 9-15,17 28-10 0,-17-28 27 0,31 17-16 16,-9-14 17-16,4-3-18 0,6-3-17 0,3-5 16 15,4-4-15-15,2-8 26 0,2-5-7 16,0-4 8-16,-1-1-9 0,-6-2-6 16,-3 2 6-16,-7 2-8 0,-6 3 8 0,-3 2-3 15,-3 1 7-15,-3 5-2 0,-11 17 3 0,9-27-4 16,-9 27 2-16,0 0 0 0,0 0-2 0,0 0 0 16,-17-8-6-16,17 8 1 0,-23 24-1 0,7 0 2 15,-5 10 0-15,-4 8 0 0,-3 8-1 0,0 3 0 16,-2 4 0-16,1-1 0 0,3-1 0 15,3 1 0-15,4-4 0 0,4-2 0 0,5-4 0 16,4-4 0-16,5-3-5 0,0-8-23 0,6-2-20 16,-5-29-29-16,15 40-78 0,-15-40-143 0,0 0-295 15,23 11 11-15,-23-11 322 0</inkml:trace>
        </inkml:traceGroup>
      </inkml:traceGroup>
    </inkml:traceGroup>
    <inkml:traceGroup>
      <inkml:annotationXML>
        <emma:emma xmlns:emma="http://www.w3.org/2003/04/emma" version="1.0">
          <emma:interpretation id="{EE3684CE-27C3-48AA-B4AD-F3C33E21B0E9}" emma:medium="tactile" emma:mode="ink">
            <msink:context xmlns:msink="http://schemas.microsoft.com/ink/2010/main" type="paragraph" rotatedBoundingBox="18470,3191 24828,2943 24871,4053 18514,4301" alignmentLevel="5"/>
          </emma:interpretation>
        </emma:emma>
      </inkml:annotationXML>
      <inkml:traceGroup>
        <inkml:annotationXML>
          <emma:emma xmlns:emma="http://www.w3.org/2003/04/emma" version="1.0">
            <emma:interpretation id="{740F8114-63A8-4159-B06B-76A63BBB4DFC}" emma:medium="tactile" emma:mode="ink">
              <msink:context xmlns:msink="http://schemas.microsoft.com/ink/2010/main" type="line" rotatedBoundingBox="18470,3191 24828,2943 24871,4053 18514,4301">
                <msink:destinationLink direction="with" ref="{80C4B262-97FF-4941-9936-532BA4F6C6CF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D4824337-EAE0-4EF8-81C7-3BFF2799859A}" emma:medium="tactile" emma:mode="ink">
                <msink:context xmlns:msink="http://schemas.microsoft.com/ink/2010/main" type="inkWord" rotatedBoundingBox="18530,3124 20902,3245 20857,4131 18484,4010"/>
              </emma:interpretation>
              <emma:one-of disjunction-type="recognition" id="oneOf9">
                <emma:interpretation id="interp45" emma:lang="en-NZ" emma:confidence="0">
                  <emma:literal>Green</emma:literal>
                </emma:interpretation>
                <emma:interpretation id="interp46" emma:lang="en-NZ" emma:confidence="0">
                  <emma:literal>Careen</emma:literal>
                </emma:interpretation>
                <emma:interpretation id="interp47" emma:lang="en-NZ" emma:confidence="0">
                  <emma:literal>Loren</emma:literal>
                </emma:interpretation>
                <emma:interpretation id="interp48" emma:lang="en-NZ" emma:confidence="0">
                  <emma:literal>Given</emma:literal>
                </emma:interpretation>
                <emma:interpretation id="interp49" emma:lang="en-NZ" emma:confidence="0">
                  <emma:literal>Siren</emma:literal>
                </emma:interpretation>
              </emma:one-of>
            </emma:emma>
          </inkml:annotationXML>
          <inkml:trace contextRef="#ctx0" brushRef="#br2" timeOffset="1.28096E6">19269 3166 1216 0,'-22'-5'89'0,"22"5"-20"15,-43 4-6-15,21 4 10 0,-10-8 3 0,7 12-3 16,-13-4-11-16,4 7-12 0,-8 1-12 15,5 5-22-15,-8 2 24 0,2 7-25 0,-2 0 21 16,-1 9-7-16,1 1-11 0,2 3 3 16,2 2-11-16,2 1 5 0,5 0-12 0,4 0 6 15,5-4-10-15,5-2 6 0,8-4-7 0,3-3 4 16,7-5-5-16,4-3 5 0,5-4-5 0,8-2-8 16,4-2 23-16,7-4-23 0,6 0 23 0,2-5-12 15,6-2-1-15,5-6-2 0,3-5 3 16,3-4-2-16,0-4-11 0,1-1 25 0,-5-3-26 15,-2 0 25-15,-4-1-13 0,-7 1-4 0,-4 3 4 16,-9 0-4-16,-21 14 5 0,26-18-1 0,-26 18 2 16,0 0-2-16,0 0 0 0,0 0 0 0,0 0-1 15,0 0-2-15,0 0-3 0,0 0-4 0,0 0-5 16,0 0 2-16,0 0 0 0,-19 1 2 16,19-1 0-16,-11 18 1 0,11-18-5 15,-9 28-1-15,9-28-16 0,-1 27-13 0,8-9-25 16,-7-18-65-16,23 24-83 0,-23-24-150 0,25-1-161 15,4 7 103-15,-12-22 428 0</inkml:trace>
          <inkml:trace contextRef="#ctx0" brushRef="#br2" timeOffset="1.28129E6">19525 3592 1144 0,'-25'8'85'15,"25"-8"-53"-15,-24 11 7 0,24-11 12 16,-26 27 16-16,8-11-8 0,5 10 3 0,-5 0-10 15,7 7-1-15,-5 0-19 0,6 5 7 0,-2-6 8 16,6 4-32-16,-1-5 28 0,4-1-32 0,1-5 4 16,2 0 4-16,0-7-10 0,0-18 0 15,3 26-5-15,-3-26 4 0,0 0-3 0,9 21 2 16,-9-21-2-16,0 0 2 0,0 0 0 0,0 0-2 16,0 0-2-16,24-27 0 0,-15 10 0 0,0-4-3 15,2-5 4-15,2 0-6 0,-3-2-7 0,3 2 23 16,-5 1-20-16,2 1 24 0,-3 0-7 0,0 2-2 15,0-1 1-15,0 1-4 0,-1 1 0 16,1 0-5-16,-1 1 3 0,2 3-5 16,0 0 2-16,-8 17-2 0,18-27 1 0,-18 27-2 0,25-25-6 15,-25 25-12-15,34-20-16 0,-17 8-24 16,10 9-25-16,-9-10-36 0,17 19-62 0,-22-23-98 16,18 14-265-16,0 5 39 0,-11-13 354 0</inkml:trace>
          <inkml:trace contextRef="#ctx0" brushRef="#br2" timeOffset="1.28167E6">19761 3689 1205 0,'-14'20'323'0,"-13"-16"-202"0,27-4-69 0,-17 13-14 0,17-13-1 16,0 0-7-16,0 0-9 0,-2 17-10 15,2-17-1-15,0 0 3 0,28 11 2 16,-10-10 4-16,3-1-3 0,4-4-4 0,2 0-4 15,2-4-5-15,2-1-3 0,0-1 1 0,0-1-1 16,-3 0 3-16,-2 0-4 0,-1-1 3 0,-3 3-2 16,-5-1 1-16,-17 10 0 0,22-19 1 0,-22 19-3 15,12-19 5-15,-12 19-4 0,2-16 4 0,-2 16-4 16,0 0-2-16,-14-22-4 0,14 22-4 16,-21-5 1-16,21 5 0 0,-32 6 4 0,14 2 2 15,-1 5 3-15,-3 1 2 0,0 5 4 0,-1 2 0 16,-3 4 7-16,2 1-2 0,1 0 7 0,0 0-3 15,4-2 2-15,4-2-7 0,2-4-2 16,13-18-5-16,-10 30 0 0,10-30-5 0,1 24-10 16,-1-24 10-16,13 18-12 0,-13-18 25 0,28 14-12 15,-6-11 10-15,2-3-20 0,4 0-10 16,1-7-16-16,7 2-19 0,-5-7-19 0,12 11-82 16,-18-22-120-16,16 13-305 0,-5-1 13 0,-4-9 348 15</inkml:trace>
          <inkml:trace contextRef="#ctx0" brushRef="#br2" timeOffset="1.28233E6">20131 3787 1224 0,'0'0'304'0,"-23"-4"-252"0,23 4-31 0,0 0-2 16,-17 13-2-16,17-13-5 0,0 0-3 15,0 0 4-15,22 16 6 0,-5-12 7 0,2-6 3 16,6 4-1-16,1-8-1 0,5-1-5 0,1-1-4 15,1-2-9-15,-1 2-3 0,0-2-4 16,-5-1 1-16,-4 2-1 0,-2-3 1 0,-4 1-3 16,0 0 3-16,-17 11-4 0,23-23 5 0,-23 23-3 15,11-20 4-15,-11 20 2 0,2-19 2 0,-2 19-2 16,-6-19 2-16,6 19-6 0,-14-18 1 0,14 18-2 16,-25-12 5-16,25 12 2 0,-31-3 2 0,31 3-1 15,-34 9-3-15,16-1-3 0,-2 5-3 0,-1 2 4 16,-1 2 1-16,0 2 5 0,-1 2 0 15,4 2 4-15,2 0-6 0,1 0 3 0,5 0-5 16,2-3-3-16,7-2-4 0,2-1 0 16,0-17 0-16,11 28-7 0,-11-28 6 0,22 19-12 15,-22-19 25-15,34 12-13 0,-12-8 11 0,3-4-10 16,3-5-11-16,0 0 5 0,5-3-11 0,-2-1 21 16,-2-1-11-16,0-1 16 0,-5-3-13 15,-2 1 0-15,-1-1 4 0,-3-1-2 0,-18 15 3 16,30-28-3-16,-30 28 3 0,24-26-2 0,-24 26 2 15,18-29-1-15,-18 29 1 0,11-26-2 0,-11 26 2 16,7-17-1-16,-7 17 3 0,0 0-1 0,0 0 1 16,0 0 2-16,0 0-1 0,0 0-2 0,0 0-2 15,0 0 0-15,-24 28-2 0,12-10 4 0,-2 4-3 16,1 1 4-16,-2 1-4 0,2-1 6 16,2 0-4-16,0-2-7 0,5-4 9 15,6-17-12-15,-5 21 22 0,5-21-11 0,0 0 6 16,0 0-8-16,17 16 0 0,-17-16 0 0,22-6 0 0,-22 6 0 15,30-18 0-15,-11 2 0 0,0-2 0 0,2-1 0 16,-1-2 0-16,2 1 0 0,-3 1 0 16,-2 4 0-16,-17 15 0 0,26-28 0 0,-26 28 0 15,21-19 0-15,-21 19 0 0,0 0 0 16,0 0 0 0,17-10 0-16,-17 10 0 0,0 0 0 0,0 0 0 15,0 0 0-15,4 28 0 0,-4-28 0 0,2 34 0 16,-3-16 0-16,2 5-27 0,-2-4-28 0,7 8-32 15,-6-27-82-15,17 43-225 0,-11-26-214 0,-6-17 24 16,29 30 462-16</inkml:trace>
        </inkml:traceGroup>
        <inkml:traceGroup>
          <inkml:annotationXML>
            <emma:emma xmlns:emma="http://www.w3.org/2003/04/emma" version="1.0">
              <emma:interpretation id="{14A9AC19-A7CA-43C3-B5E3-765532AC266F}" emma:medium="tactile" emma:mode="ink">
                <msink:context xmlns:msink="http://schemas.microsoft.com/ink/2010/main" type="inkWord" rotatedBoundingBox="21193,2957 22831,3070 22759,4114 21121,4001"/>
              </emma:interpretation>
              <emma:one-of disjunction-type="recognition" id="oneOf10">
                <emma:interpretation id="interp50" emma:lang="en-NZ" emma:confidence="0">
                  <emma:literal>Book</emma:literal>
                </emma:interpretation>
                <emma:interpretation id="interp51" emma:lang="en-NZ" emma:confidence="0">
                  <emma:literal>Books</emma:literal>
                </emma:interpretation>
                <emma:interpretation id="interp52" emma:lang="en-NZ" emma:confidence="0">
                  <emma:literal>Bole</emma:literal>
                </emma:interpretation>
                <emma:interpretation id="interp53" emma:lang="en-NZ" emma:confidence="0">
                  <emma:literal>Brook</emma:literal>
                </emma:interpretation>
                <emma:interpretation id="interp54" emma:lang="en-NZ" emma:confidence="0">
                  <emma:literal>Boot</emma:literal>
                </emma:interpretation>
              </emma:one-of>
            </emma:emma>
          </inkml:annotationXML>
          <inkml:trace contextRef="#ctx0" brushRef="#br2" timeOffset="1.28326E6">21213 3331 913 0,'0'0'277'0,"-26"-17"-196"16,26 17-15-16,-5-25-9 0,5 25 12 0,0 0-21 15,0 0-6-15,0 0-2 0,0 0-20 0,0 0 9 16,0 0-5-16,0 0-6 0,0 0 3 0,-3 31 4 16,4-3 13-16,-2 4-6 0,2 6 7 0,-2 2-17 15,2 3 3-15,-1 2-14 0,0 3 9 0,-3-1-9 16,3 1 7-16,-3-5-9 0,0-1 6 16,0-3-9-16,0-5-10 0,2-5 19 0,1-5-25 15,1-4 22-15,-1-20-10 0,3 24-4 0,-3-24 2 16,0 0-1-16,0 0 0 0,0 0 0 15,0 0-2-15,0 0 0 0,0 0-2 0,11-27-12 0,-8 4 25 16,1-6-25-16,-3-4 23 0,0 0-9 16,-1-4-5-16,-1 2 9 0,0 1-5 0,-3-2 8 15,2-1-7-15,-2-4 7 0,0-3-7 16,1-1 6-16,0-1-8 0,2 3 7 0,2-1-10 16,3 4-5-16,2 5 21 0,4 5-21 0,0 6 24 15,2 7-10-15,-12 17-2 0,22-22 1 0,-22 22 0 16,22-8-1-16,-22 8 0 0,29 0 0 0,-29 0 0 15,33 9 0-15,-15-3 1 0,-1 3-1 0,-17-9 0 16,33 19 0-16,-33-19 2 0,26 22-3 0,-26-22-10 16,21 27 25-16,-21-27-25 15,16 29 29-15,-16-29-16 0,12 30 0 0,-12-30 2 16,6 31-3-16,-6-31 4 0,-2 32-3 0,2-32 2 16,-14 30-3-16,14-30 3 0,-19 29-4 0,19-29 4 15,-27 25-4-15,10-11 3 0,0-2-2 0,-2 1 2 16,2-2-3-16,17-11 3 0,-30 17-3 0,30-17 1 15,-18 11-1-15,18-11-2 0,0 0-3 16,0 0 1-16,0 0-1 0,0 0 2 0,22 8 1 16,-4-7 2-16,5-1 1 0,5 0 0 0,3 2 2 15,0 0-1-15,2-1-1 0,-2 5 1 0,-2-1-2 16,-2 4 2-16,-6 0-2 0,-2 2 3 0,-19-11 1 16,23 27 5-16,-18-10 1 0,-3 1 5 15,-6 1-7-15,-3 4 3 0,-5 1-8 0,-6 2 1 16,-5 2-4-16,-4-2 4 0,-4 2-6 15,-1-1-9-15,0-2 23 0,2 0-26 0,2-3 19 16,1-2-13-16,4-2-10 0,3-5 0 0,20-13-11 16,-24 16-13-16,24-16-30 0,0 0-40 0,0 0-48 15,0 0-53-15,21-5-95 0,1-5-180 0,-4-15 33 16,21 14 427-16</inkml:trace>
          <inkml:trace contextRef="#ctx0" brushRef="#br2" timeOffset="1.28396E6">21821 3631 802 0,'0'0'353'0,"-32"6"-82"0,32-6-177 0,-32 9-33 15,32-9-2-15,-32 12-3 0,32-12-4 0,-37 18-10 16,37-18-2-16,-35 22-5 0,35-22-2 16,-33 27-5-16,33-27-2 0,-33 33-6 0,19-15-2 15,-1 0-2-15,4 0 0 0,-1 0-3 0,5 0-13 16,7-18 7-16,-10 33-14 0,10-33 19 0,4 25-12 15,-4-25 0-15,15 17 0 0,-15-17 0 0,30 11 0 16,-11-10 0-16,3-2 0 0,1-4 0 16,2-3 0-16,3-4 0 0,0-3 0 0,2-3 0 0,-2-1 0 15,-3-2 0-15,-2-2 0 16,-1 1 0-16,-4-1 0 0,-3 3 0 0,-2-1 0 16,-5 2 0-16,-3 1 0 0,-4 1 0 0,-4 0 0 15,3 17-5-15,-13-29 0 0,13 29 1 0,-20-22-1 16,20 22 5-16,-21-12-3 0,21 12 3 0,-21-2-1 15,21 2 0-15,0 0 0 0,-20 3-2 0,20-3 2 16,0 0-2-16,0 0 2 0,0 0-2 0,11 17 3 16,-11-17 1-16,22 12-1 0,-22-12 2 15,32 8 0-15,-14-5 0 0,4 0 0 0,-3-2 0 16,1 0-2-16,-2-1 0 0,-18 0 0 0,31 1 0 16,-31-1 1-16,23 0-1 0,-23 0-1 0,0 0 2 15,17 1-1-15,-17-1 2 0,0 0 2 16,0 0 1-16,0 0 1 0,0 0 1 0,0 0-7 15,0 0 0-15,0 0 0 0,0 0 0 16,0 0 0-16,-22 14 0 0,22-14 0 0,-23 17 0 16,23-17 0-16,-28 29 0 0,13-11 0 0,-2 2 0 15,3 3 0-15,-2 0 0 0,2-1 0 0,3 0 0 16,2-2 0-16,5-1 0 0,4-19-3 0,-2 26 6 16,2-26-3-16,12 20 0 0,-12-20 0 0,27 10 0 15,-10-8 0-15,3-5 0 0,1-3 0 0,1-5 0 16,1-1 0-16,0-6 0 0,0-3 0 15,-1-2 0-15,-3-1 0 0,-3 0 0 16,1 0 0-16,-6 1 0 0,-2 0 0 0,-6 2 0 16,0 2 0-16,-3 1 0 0,-4 1 0 0,-1 0 0 15,5 17 0-15,-18-28 0 0,18 28 0 0,-23-17 0 16,23 17 0-16,-20-3 0 0,20 3 0 0,-17 6 0 16,17-6 0-16,0 0 0 0,-19 22 0 0,19-22 0 15,-9 20 0-15,9-20 0 0,2 18 0 16,-2-18-33-16,0 0-17 0,20 26-28 0,-20-26-41 15,27 13-124-15,-27-13-354 0,17 0 23 0,5-4 222 16</inkml:trace>
          <inkml:trace contextRef="#ctx0" brushRef="#br2" timeOffset="1.28423E6">22423 3042 1748 0,'-22'24'33'0,"22"-24"-14"0,-20 28 8 0,15-8 10 16,-3 3 3-16,2 5-3 0,-1 2-11 0,2 5-13 15,1 3 17-15,2 4-27 0,0 4 15 16,2 4-9-16,-2 2-11 0,0 3 9 0,-3 1-9 16,-1-2 6-16,-2 1-7 0,0-7 6 15,0-2-5-15,1-5 4 0,2-6-2 0,0-3-14 16,4-7 6-16,0 0-31 0,3-3 1 0,-2-22-14 15,9 28-17-15,-9-28-27 0,21 2-37 0,-21-2-56 16,26-15-120-16,-9 1-205 0,-4-11 13 0,13 11 417 16</inkml:trace>
          <inkml:trace contextRef="#ctx0" brushRef="#br2" timeOffset="1.28449E6">22541 3510 1458 0,'0'0'144'15,"0"0"-75"-15,0 0-9 0,-25 14-2 0,25-14-4 16,-18 11-10-16,18-11-3 0,-21 18-7 16,21-18-1-16,-22 28-4 0,10-10-6 0,-1 1-23 15,0 2 0-15,-1 0 0 0,2 0 0 0,1-1 0 16,4-1 0-16,1-1 0 0,6-18 0 0,-4 29 0 16,4-29 0-16,5 21 0 0,-5-21 0 0,17 15 0 15,-17-15 0-15,29 10 0 0,-11-7 0 0,4-2 0 16,0-4 0-16,1-1 0 15,2-3 0-15,-1 1 0 0,0-1 0 0,3 0 0 0,-4-3-15 16,6 4-68-16,-9-10-50 0,19 21-193 0,-17-17-312 16,6 0 49-16,-2 5 327 0</inkml:trace>
        </inkml:traceGroup>
        <inkml:traceGroup>
          <inkml:annotationXML>
            <emma:emma xmlns:emma="http://www.w3.org/2003/04/emma" version="1.0">
              <emma:interpretation id="{A012D229-D931-402F-8D74-D671DBDA4618}" emma:medium="tactile" emma:mode="ink">
                <msink:context xmlns:msink="http://schemas.microsoft.com/ink/2010/main" type="inkWord" rotatedBoundingBox="22926,2970 24908,3122 24832,4116 22849,3964"/>
              </emma:interpretation>
              <emma:one-of disjunction-type="recognition" id="oneOf11">
                <emma:interpretation id="interp55" emma:lang="en-NZ" emma:confidence="0">
                  <emma:literal>Plat</emma:literal>
                </emma:interpretation>
                <emma:interpretation id="interp56" emma:lang="en-NZ" emma:confidence="0">
                  <emma:literal>Pleat.</emma:literal>
                </emma:interpretation>
                <emma:interpretation id="interp57" emma:lang="en-NZ" emma:confidence="0">
                  <emma:literal>Pleats.</emma:literal>
                </emma:interpretation>
                <emma:interpretation id="interp58" emma:lang="en-NZ" emma:confidence="0">
                  <emma:literal>Prorate.</emma:literal>
                </emma:interpretation>
                <emma:interpretation id="interp59" emma:lang="en-NZ" emma:confidence="0">
                  <emma:literal>Pirate.</emma:literal>
                </emma:interpretation>
              </emma:one-of>
            </emma:emma>
          </inkml:annotationXML>
          <inkml:trace contextRef="#ctx0" brushRef="#br2" timeOffset="1.28527E6">23039 3260 1139 0,'0'0'198'0,"-20"7"-117"0,20-7-21 0,0 0-10 16,0 0-19-16,0 0 9 0,-19 19-19 0,19-19 6 15,-11 22 2-15,3-5-5 0,2 6 4 0,-4 3-2 16,5 7 6-16,-3 2-11 0,0 6 1 0,1 1-15 15,-1 3 8-15,-1-1-7 0,2-2 9 16,-1-5-9-16,4-3 6 0,0-5-11 0,2-5 4 16,0-5-8-16,2-19 3 0,3 25-3 0,-3-25-1 15,0 0 1-15,0 0-1 0,0 0 1 16,0 0 1-16,0 0 2 0,18-6-2 0,-18 6 3 16,11-38-8-16,-6 12 2 0,0-6-9 0,-3 0 6 15,-1-2-7-15,-1 0 11 0,-1-1-4 0,0 0 8 16,0-1-4-16,-1-1 4 0,0-1-11 15,0-2 7-15,0-3-13 0,1 1-12 0,1 1 27 16,1 1-23-16,1 4 27 0,1 6-2 0,2 7-5 16,1 6 6-16,-6 17 0 0,21-20 6 0,-21 20 2 15,29-8 4-15,-10 5-1 0,5 2-5 0,0 1-3 16,4 1-3-16,0 3-2 0,-1 1-2 0,-1 2 2 16,-1 3-1-16,-2 1 2 0,-4 2-2 15,-2 2 5-15,-17-15-4 0,27 33 4 16,-21-13 1-16,-1 1-9 0,-6 1 29 0,-5 5-25 15,-4-2 21-15,-8 3-14 0,-5 0-7 0,-5 0 5 16,-5 0-6-16,-2-2 5 0,-3-2-6 0,1 0 4 16,1-2-3-16,2-1 1 0,5-1-10 0,2-3-5 15,7 0-20-15,1-7-17 0,19-10-49 0,-20 7-93 16,20-7-286-16,27 7-102 0,-9-15 92 16</inkml:trace>
          <inkml:trace contextRef="#ctx0" brushRef="#br2" timeOffset="1.28854E6">23538 3333 1361 0,'0'0'71'0,"-3"-18"-28"15,3 18-12-15,-2-22 9 0,2 22 22 0,5-28-33 16,-5 28 27-16,8-29-44 0,-8 29 8 0,10-29-2 16,-10 29-8-16,10-26 1 0,-10 26-2 0,0 0 8 15,11-18 1-15,-11 18 6 0,0 0-2 0,0 0-4 16,0 0-4-16,0 0-4 0,-1 31 3 0,-2-3 15 15,1 10-25-15,-4 8 20 0,-2 6-23 0,-3 3-3 16,-1 0 10-16,-2 1-10 0,-3 0 8 16,0-4-9-16,1-3 4 0,1-4-17 15,2-6 4-15,4-3-21 0,2-7-3 0,9 0-9 16,-2-29-55-16,14 42-21 0,-14-42-85 0,30 25-113 16,-9-16-189-16,1-14 22 0,15 13 416 0</inkml:trace>
          <inkml:trace contextRef="#ctx0" brushRef="#br2" timeOffset="1.28899E6">24143 3246 1118 0,'0'0'160'16,"-31"-27"-80"-16,31 27 4 0,-31-12-10 0,31 12-12 16,-31-2-13-16,31 2-11 0,-35 7-9 0,16 2-4 15,-4 0-2-15,4 7-11 0,-4 1 32 0,1 8-28 16,-4 1 29-16,3 5-11 0,-2 1-10 0,4 0 6 16,0-2-13-16,4-2 1 0,7-8-10 15,10-20-2-15,-4 27-5 0,4-27-1 0,15 21-3 16,-15-21 4-16,36 13 0 0,-13-13 0 15,5-5 3-15,2-4-3 0,3-7 1 0,2-3-4 16,3-4 4-16,0-3-4 0,-1 0 4 0,-1-2-4 16,-4 1 5-16,-5 1-6 0,-5 3 5 0,-5 2-2 15,-5 4-13-15,-12 17 15 0,15-20-13 0,-15 20 13 16,0 0 2-16,0 0 2 0,0 0-4 16,0 0 1-16,-18 14 10 0,3 3-16 0,-3 9 14 15,-4 4-9-15,-2 8-5 0,-3 2 8 0,-1 4-8 16,0 3 7-16,0 0-8 0,2 2 6 0,3-2-12 15,4-5 1-15,5-2-19 0,4-6-4 0,7 0-31 16,-1-13-21-16,18 11-48 0,-14-32-134 0,16 19-317 16,10-8 31-16,4-14 289 15</inkml:trace>
          <inkml:trace contextRef="#ctx0" brushRef="#br2" timeOffset="1.28933E6">24696 3106 1103 0,'-22'11'395'0,"-20"-11"-258"0,18 14-68 15,-10-1-22-15,6 10-3 0,-7 3-6 0,3 6-15 16,-3 6 21-16,0 5-25 0,-1 3 20 16,5 6-6-16,-2 2-15 0,5 4 8 0,-1 1-14 15,4 1-12-15,5-2 0 0,4-2 0 0,6-4 0 16,5-4 0-16,5-3 0 0,5-5 0 0,6-4 0 15,5-4 0-15,5-7 0 0,3-5 0 16,4-6 0-16,0-4 0 0,0-7 0 0,1-4 0 16,-1-6 0-16,0-4 0 0,-5-5 0 0,-1-3 0 15,-5-5 0-15,-2-3 0 0,-4-2 0 0,-3 0 0 16,-4 0 0-16,-3 1 0 0,-5 2 0 0,-5-1 0 16,-2 2 0-16,-6 0 0 0,-2 4 0 0,-1-1-22 15,-3 6-5-15,-3 2-7 0,3 8-8 16,-3 2-4-16,6 8-8 0,-5-2-10 15,25-2-29-15,-37 19-59 0,38 7-164 0,-1-26-247 16,-5 24 52-16,21-5 389 0</inkml:trace>
          <inkml:trace contextRef="#ctx0" brushRef="#br2" timeOffset="1.28946E6">24860 3758 1788 0,'0'0'74'0,"0"0"-87"16,-28-9-33-16,28 9-75 0,-49-17-262 0,24 7-207 15,-5 1 0-15,-7-13 472 0</inkml:trace>
          <inkml:trace contextRef="#ctx0" brushRef="#br1" timeOffset="2.65648E8">23206 3946 1458 0,'-34'16'70'16,"2"-9"-20"-16,13 3-11 0,19-10-9 0,-17 5-7 16,17-5-6-16,0 0-2 0,0 0 4 0,0 0 11 31,31 0 7-31,2 1 3 0,7-6-6 0,17-3-5 16,12-8-5-16,11-7-5 0,11-7-21 0,6-4 18 0,12-5-27 0,2 2 20 0,3-2-7 0,0 1-7 31,-8 5 8-31,-7 0-6 0,-9 5 4 0,-3 1-3 15,-9 4-2-15,-8 2-12 0,-8 5-5 0,-12 1-19 16,-11 11-11-16,-15-4-15 0,-7 12-10 0,-17-4-12 16,0 0-69-16,0 0-111 0,-22 21-253 0,22-21 23 15,-37 12 363-15</inkml:trace>
          <inkml:trace contextRef="#ctx0" brushRef="#br1" timeOffset="2.65648E8">23459 3609 297 0,'0'0'41'0,"-25"20"-18"0,25-20 9 0,-27 21 21 16,9-11 24-16,18-10 18 0,-32 18-3 16,32-18-6-16,-32 14-16 0,32-14 1 0,-27 12 2 15,27-12 12-15,-24 5 3 0,24-5 4 0,-21 3-5 16,21-3-9-16,0 0-7 0,-18 1-10 0,18-1-8 15,0 0-10-15,0 0-10 0,0 0-12 0,0 0-8 16,0 0-2-16,0 0-2 0,0 0 6 0,9-23 5 16,10 14 1-16,4-5 4 0,11-2-9 0,8-6 1 15,6-2-9-15,8-2 1 0,5-1-6 0,6 0-1 16,-2 2-5-16,6 3 4 0,-2 2-4 0,-4 1 5 16,-2 4-4-16,-8 0 3 0,-3 4-5 0,-8 3 4 15,-8 1-15-15,-3 4-3 0,-11 0-9 16,-3 6-11-16,-19-3 1 0,21 9-17 0,-21-9-16 15,0 0-42-15,0 0-66 0,7 35-108 0,-8-18-206 16,1-17 30-16,-16 34 369 0</inkml:trace>
        </inkml:traceGroup>
      </inkml:traceGroup>
    </inkml:traceGroup>
    <inkml:traceGroup>
      <inkml:annotationXML>
        <emma:emma xmlns:emma="http://www.w3.org/2003/04/emma" version="1.0">
          <emma:interpretation id="{A26C61A4-4421-42A1-A4ED-704B0457C91B}" emma:medium="tactile" emma:mode="ink">
            <msink:context xmlns:msink="http://schemas.microsoft.com/ink/2010/main" type="paragraph" rotatedBoundingBox="7326,5892 7615,9542 7491,9552 7203,5902" alignmentLevel="3"/>
          </emma:interpretation>
        </emma:emma>
      </inkml:annotationXML>
      <inkml:traceGroup>
        <inkml:annotationXML>
          <emma:emma xmlns:emma="http://www.w3.org/2003/04/emma" version="1.0">
            <emma:interpretation id="{44999823-0979-4270-AE96-727C2EF78BE6}" emma:medium="tactile" emma:mode="ink">
              <msink:context xmlns:msink="http://schemas.microsoft.com/ink/2010/main" type="line" rotatedBoundingBox="7326,5892 7615,9542 7491,9552 7203,5902">
                <msink:destinationLink direction="with" ref="{B23058C7-9251-440C-B8FC-6BC58706C83A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0B70FF61-6CD8-45EC-87F3-3AABE2A4BF2E}" emma:medium="tactile" emma:mode="ink">
                <msink:context xmlns:msink="http://schemas.microsoft.com/ink/2010/main" type="inkWord" rotatedBoundingBox="7326,5892 7615,9542 7491,9552 7203,5902"/>
              </emma:interpretation>
              <emma:one-of disjunction-type="recognition" id="oneOf12">
                <emma:interpretation id="interp60" emma:lang="en-NZ" emma:confidence="0">
                  <emma:literal>";</emma:literal>
                </emma:interpretation>
                <emma:interpretation id="interp61" emma:lang="en-NZ" emma:confidence="0">
                  <emma:literal>"i</emma:literal>
                </emma:interpretation>
                <emma:interpretation id="interp62" emma:lang="en-NZ" emma:confidence="0">
                  <emma:literal>"I</emma:literal>
                </emma:interpretation>
                <emma:interpretation id="interp63" emma:lang="en-NZ" emma:confidence="0">
                  <emma:literal>"I,</emma:literal>
                </emma:interpretation>
                <emma:interpretation id="interp64" emma:lang="en-NZ" emma:confidence="0">
                  <emma:literal>'i</emma:literal>
                </emma:interpretation>
              </emma:one-of>
            </emma:emma>
          </inkml:annotationXML>
          <inkml:trace contextRef="#ctx0" brushRef="#br3" timeOffset="173352">7371 7355 161 0,'-3'26'-32'0,"-3"-4"-25"0,5 4-8 0,-4-2 59 16</inkml:trace>
          <inkml:trace contextRef="#ctx0" brushRef="#br3" timeOffset="173445.7549">7400 7727 142 0,'0'0'43'0,"18"31"-34"0,-18-31-6 0,26 33 5 15,-15-15-8-15,-3 0-2 0,1 4-38 0,-9-22-61 16,13 43 40-16,-13-43 61 0</inkml:trace>
          <inkml:trace contextRef="#ctx0" brushRef="#br3" timeOffset="173242">7267 5897 151 0,'0'0'33'0,"0"0"-12"0,0 0-8 0,0 0 2 15,0 0 5-15,0 0 7 0,0 0 1 0,0 0 5 16,0 0-1-16,0 0 3 0,0 0-2 0,0 0 2 16,0 0-4-16,0 0 2 0,-6 19 0 0,6-19 4 15,0 0-2-15,0 0-1 0,0 0-8 0,-8 20-9 16,8-20-9-16,0 0-8 0,0 0-17 0,-3 17-21 16,3-17-17-16,0 0-26 0,-1 16 5 15,1-16 6-15,1 21 18 0,-1-21 19 0,1 28 12 0,1-11 7 16,0 1 1-16,1 2 4 0,-1 2 4 0,0 0 5 15,2 0 2-15,-1 0 3 0,-1 1-2 0,2-1 5 16,-2 0 1-16,0 1 17 0,0-2 9 0,0 2 6 16,-3-3 6-16,2 2-10 0,-1-1-8 0,1-1 10 15,1 1 11-15,-2-1 5 0,2 1 5 0,-3-3-2 16,3 1-25-16,-1 1-4 0,2 2 9 0,-2-2 9 16,3 3 9-16,-4-6-2 0,2 5-19 0,-2-3-21 15,1 2-7-15,1 0-8 0,-1 0 4 16,0 1-4-16,-1-3 4 0,-2-1-4 0,0 2 3 15,1-2-9-15,-1-1-7 0,0 2-20 0,2-19-22 16,-2 36-34-16,2-36-23 0,-5 35-10 0,2-16-11 16,1-1-3-16,6 5-42 0,-4-23-1 0,6 36 180 15</inkml:trace>
          <inkml:trace contextRef="#ctx0" brushRef="#br3" timeOffset="173653">7473 8428 139 0,'-3'32'47'16,"5"1"12"-16,-4-4 0 0,5 5 5 0,-2-3-8 16,1 2-18-16,2 1-14 0,-1-2-12 15,0 2-7-15,0-2-3 0,0-2-1 0,0 3-1 16,-1 0 1-16,1 2-1 0,-2-1 1 0,0 2 1 15,0 0-2-15,-2-1 2 0,1 4 0 0,-2-3 14 16,2 1 15 0,-2 0 11-16,1-1 7 0,-1-1-8 0,2 2-7 15,-2-5-13-15,1 2-5 0,1-2-9 0,0-2-5 16,0 0-31-16,-1-1-45 0,1-3-120 0,13 15-148 16,-25-24 209-16</inkml:trace>
        </inkml:traceGroup>
      </inkml:traceGroup>
    </inkml:traceGroup>
    <inkml:traceGroup>
      <inkml:annotationXML>
        <emma:emma xmlns:emma="http://www.w3.org/2003/04/emma" version="1.0">
          <emma:interpretation id="{CE5C6407-5A7E-40EC-8259-E52286ACDB47}" emma:medium="tactile" emma:mode="ink">
            <msink:context xmlns:msink="http://schemas.microsoft.com/ink/2010/main" type="paragraph" rotatedBoundingBox="9980,12351 9931,5030 10153,5028 10202,12350" alignmentLevel="4"/>
          </emma:interpretation>
        </emma:emma>
      </inkml:annotationXML>
      <inkml:traceGroup>
        <inkml:annotationXML>
          <emma:emma xmlns:emma="http://www.w3.org/2003/04/emma" version="1.0">
            <emma:interpretation id="{7E4C20BF-5EF5-4444-8664-DD13DA8FC8BE}" emma:medium="tactile" emma:mode="ink">
              <msink:context xmlns:msink="http://schemas.microsoft.com/ink/2010/main" type="line" rotatedBoundingBox="9980,12351 9931,5030 10153,5028 10202,12350">
                <msink:destinationLink direction="with" ref="{6053CC4E-0354-497F-8388-8452E04F6238}"/>
                <msink:destinationLink direction="with" ref="{B23058C7-9251-440C-B8FC-6BC58706C83A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ED17C852-DE84-4418-9F4C-7FD60C5AE608}" emma:medium="tactile" emma:mode="ink">
                <msink:context xmlns:msink="http://schemas.microsoft.com/ink/2010/main" type="inkWord" rotatedBoundingBox="9980,12351 9931,5030 10153,5028 10202,12350"/>
              </emma:interpretation>
              <emma:one-of disjunction-type="recognition" id="oneOf13">
                <emma:interpretation id="interp65" emma:lang="en-NZ" emma:confidence="0">
                  <emma:literal>i.</emma:literal>
                </emma:interpretation>
                <emma:interpretation id="interp66" emma:lang="en-NZ" emma:confidence="0">
                  <emma:literal>in</emma:literal>
                </emma:interpretation>
                <emma:interpretation id="interp67" emma:lang="en-NZ" emma:confidence="0">
                  <emma:literal>"i.</emma:literal>
                </emma:interpretation>
                <emma:interpretation id="interp68" emma:lang="en-NZ" emma:confidence="0">
                  <emma:literal>ini.</emma:literal>
                </emma:interpretation>
                <emma:interpretation id="interp69" emma:lang="en-NZ" emma:confidence="0">
                  <emma:literal>"'i.</emma:literal>
                </emma:interpretation>
              </emma:one-of>
            </emma:emma>
          </inkml:annotationXML>
          <inkml:trace contextRef="#ctx0" brushRef="#br3" timeOffset="207244.7365">10095 10119 974 0,'-5'19'124'15,"5"-19"-85"-15,2 32-34 0,1-15-11 0,-3-17-18 16,11 31 6-16,-11-31-25 0,12 31-20 0,-12-31-38 16,11 35-72-16,-6-13-94 0,-5-22-115 15,9 45 318-15</inkml:trace>
          <inkml:trace contextRef="#ctx0" brushRef="#br3" timeOffset="207104.1899">10077 9183 528 0,'-16'30'148'0,"11"-2"-99"0,2 1-10 0,-3-3-1 16,5 3 12-16,-4-3-2 0,4 0 0 0,-1 0-24 15,0-1-9-15,2-1-14 0,0-1-1 0,2-1-1 16,-2-2-36-16,4 0-40 0,-5-3-70 15,1-17-163-15,19 38-60 0,-19-38 325 0</inkml:trace>
          <inkml:trace contextRef="#ctx0" brushRef="#br3" timeOffset="206153.5633">10152 5029 1031 0,'-22'14'53'0,"22"-14"-41"0,0 0-44 0,0 0-29 16,0 0-26-16,0 0-24 0,0 0 4 0,0 0-22 16,0 0-39-16,9 28-146 0,-9-28 228 15,0 0 86-15</inkml:trace>
          <inkml:trace contextRef="#ctx0" brushRef="#br3" timeOffset="206712.0572">9968 7505 742 0,'-13'29'152'0,"9"-3"-106"16,4-1-17-16,-2-2-10 0,3 1-14 0,0-3 9 15,2 1-20-15,-2-3 9 16,1 0-8-16,0-2 8 0,-1 0-13 0,2 3-36 15,-3-20-29-15,5 33-44 0,-5-33-37 0,0 21-128 16,15 6-27-16,-15-27 311 0</inkml:trace>
          <inkml:trace contextRef="#ctx0" brushRef="#br3" timeOffset="206916.5987">10030 8289 737 0,'-11'24'139'15,"9"-4"-101"-15,4 1-13 0,-4-3-9 0,3 3 2 16,-1-2 2-16,1 2 4 0,-2-2-7 0,1 3-3 16,0-1-13-16,-1 0-5 0,2 1-24 0,-1-4-14 15,3 5-35-15,-3-23-26 0,1 33-31 16,-1-33-54-16,0 19-108 0,16 8 120 0,-16-27 176 16</inkml:trace>
          <inkml:trace contextRef="#ctx0" brushRef="#br3" timeOffset="206334.9549">10114 5462 600 0,'0'0'70'0,"-7"27"-55"0,7-27-11 0,6 32-6 16,-1-14 1-16,1-1-4 0,-1 1-13 0,1 1-26 15,-2-1-45-15,-2-1-93 0,15 17-135 0,-17-34 287 16</inkml:trace>
          <inkml:trace contextRef="#ctx0" brushRef="#br3" timeOffset="206555.7721">10072 6396 649 0,'-6'29'58'0,"4"4"-30"15,0-4-1-15,1 1-22 0,2-2 10 0,-1 2 26 16,-1-4 8-16,2 2 10 0,-3-4-9 16,3-2-21-16,-2 0-16 0,-1-2-8 0,2-2-6 15,0 1 3-15,0-19-6 0,2 32-4 16,-2-32-14-16,0 23-13 0,0-23-21 0,1 20-19 16,-1-20-17-16,1 22-22 0,-1-22-32 0,4 25-79 15,-4-25-26-15,-2 25 251 0</inkml:trace>
          <inkml:trace contextRef="#ctx0" brushRef="#br3" timeOffset="207432.2518">10069 11132 814 0,'-14'34'46'0,"14"-11"-26"16,1-5-20-16,1 3-1 0,2-3-2 0,0 0 4 15,0 0-4-15,1 0 2 0,1 2-21 0,-1-2-18 16,3 5-14-16,-5-4-16 0,5 4 10 16,-5 0-1-16,2 1-8 0,-3 4-15 15,0-4-29-15,3 10-13 0,-9-8-35 0,14 17 149 16</inkml:trace>
          <inkml:trace contextRef="#ctx0" brushRef="#br3" timeOffset="207635.4597">10136 12142 1061 0,'1'21'38'15,"-2"-1"-19"-15,1 2-4 0,0-1-15 0,-1-1 4 16,1-2-7-16,-3-1-15 0,3 5-68 0,0-22-88 16,-13 20-275-16,19 8 43 0,-6-28 406 15</inkml:trace>
        </inkml:traceGroup>
      </inkml:traceGroup>
    </inkml:traceGroup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25:50.417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6053CC4E-0354-497F-8388-8452E04F6238}" emma:medium="tactile" emma:mode="ink">
          <msink:context xmlns:msink="http://schemas.microsoft.com/ink/2010/main" type="inkDrawing" rotatedBoundingBox="9054,8785 11309,8606 11316,8687 9061,8866" semanticType="underline" shapeName="Other">
            <msink:sourceLink direction="with" ref="{7E4C20BF-5EF5-4444-8664-DD13DA8FC8BE}"/>
          </msink:context>
        </emma:interpretation>
      </emma:emma>
    </inkml:annotationXML>
    <inkml:trace contextRef="#ctx0" brushRef="#br0">9061 8866 497 0,'0'0'48'15,"18"-15"-36"-15,-18 15-8 0,31-19-2 0,-13 7-6 16,5 0-7-16,-1 1-12 0,5 1-9 0,-2 2-5 15,6 2 11-15,0 1 9 0,5 1 10 16,1 1 7-16,3 0-1 0,3 0 2 0,3 1 2 16,3 0 5-16,1 2 11 0,3-1 8 0,-1 1 8 15,3 1 4-15,5 0-3 0,-2 0 3 0,3-1-2 16,3 0 1-16,2-2-4 0,5 0-4 0,-1-3-9 16,4-1-6-16,2-2-6 0,2 0-4 0,4-2-1 15,2-1-2-15,4 1-8 0,2-6-19 16,0 5-17-16,-1-6-27 0,3 6-50 0,0 15-176 15,-14-26 45-15,22 27 250 0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2:35.18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B23058C7-9251-440C-B8FC-6BC58706C83A}" emma:medium="tactile" emma:mode="ink">
          <msink:context xmlns:msink="http://schemas.microsoft.com/ink/2010/main" type="inkDrawing" rotatedBoundingBox="2202,2605 24725,4086 24368,9516 1845,8035" hotPoints="26765,8131 13764,8193 1436,4064 14437,4001" semanticType="enclosure" shapeName="Ellipse">
            <msink:sourceLink direction="with" ref="{7E4C20BF-5EF5-4444-8664-DD13DA8FC8BE}"/>
            <msink:sourceLink direction="with" ref="{44999823-0979-4270-AE96-727C2EF78BE6}"/>
            <msink:sourceLink direction="with" ref="{CE730E35-2FE0-4798-83F4-A08DF47DB6B5}"/>
            <msink:sourceLink direction="with" ref="{E8F048E3-190B-4872-88E3-09EDCB0850B1}"/>
            <msink:sourceLink direction="with" ref="{204DF99C-3E99-4AC7-B61F-9DDA8592444C}"/>
            <msink:sourceLink direction="with" ref="{A575FB55-13F1-4DFD-8D8F-C07C0EB0BBDD}"/>
          </msink:context>
        </emma:interpretation>
      </emma:emma>
    </inkml:annotationXML>
    <inkml:trace contextRef="#ctx0" brushRef="#br0">2028 6096 117 0,'0'0'28'0,"0"0"51"16,0 0 8-16,0 0 3 0,0 0 0 0,0 0-56 15,0 0-14-15,-17-4-5 0,17 4-1 0,0 0 6 16,-17 8 13-16,17-8 15 0,0 0 12 0,0 0 9 16,-22 7 2-16,22-7-1 0,0 0-3 0,0 0-2 15,0 0-8-15,0 0-5 0,0 0-12 16,0 0-9-16,0 0-7 0,0 0-5 0,0 0-5 15,0 0-4-15,0 0-5 0,0 0-3 16,0 0-2-16,0 0-1 0,0 0 1 0,0 0 0 16,0 0 1-16,19 2 0 0,-19-2-1 0,0 0 1 15,24 1-2-15,-24-1 1 0,19-1 1 0,-19 1-1 16,20 0 0-16,-20 0 1 0,22 2-2 0,-22-2 1 16,22 0 1-16,-22 0-1 0,23 1-1 0,-23-1 1 15,23 4 0-15,-23-4 0 0,23 6 1 16,-23-6 0-16,25 6-2 0,-25-6 2 0,27 8-1 15,-27-8 1-15,29 11 0 0,-29-11-1 16,32 10 1-16,-32-10 1 0,33 10-3 0,-14-4 3 16,0-3-3-16,1 2 1 0,2-1-1 0,1-2 1 15,3-1 0-15,0 1 0 0,2-1 0 0,3-1 0 16,0-1-1-16,1-1 2 0,1 0-2 0,0 0 0 16,2-1 2-16,0 1-2 0,2-1 1 15,2 0 0-15,0-1 0 0,2-1 1 0,0 0 1 16,3-1-1-16,-1 0 0 0,0 1-2 0,1 1 2 15,1-1-1-15,0 1 0 0,1 0-1 0,-1 3 2 16,3-1-2-16,-2 1 1 0,-1-1 0 0,2 2 1 16,1 0 0-16,-1 2-1 0,2 0 1 0,0 0 0 15,-1 1-1-15,5-2 0 0,-1 2 0 16,0-3-1-16,0 0 1 0,3-2 1 16,-1 0-1-16,3-1 1 0,1 0 0 0,2-1 0 15,1-1 1-15,1-1-1 0,1 1-1 0,0-1 1 16,0 0-1-16,2 0 1 0,-2 0-2 0,3 1 4 15,1 1-3-15,-1 1 2 0,3 1-1 0,-3-1-1 16,3 2 1-16,-3 1 1 0,3 1-1 0,-3 1 0 16,-2 0 0-16,5 2-1 0,-2-1 1 15,1 1 0-15,0 1 1 0,0-2-2 0,3 1 0 16,-1 0 0-16,1-1 0 0,1 0 2 0,-1-1 0 16,2 0 0-16,1 0-1 0,2-1 0 15,0 1-1-15,1 1-1 0,0-1 2 0,1-1-1 0,-4 2 1 16,6-1 0-16,0 2 2 0,1-2-2 15,4 2 1-15,-4 0-2 0,3-1-1 0,1 1 0 16,0-2 2-16,2-1 0 0,1 2 0 16,4-2-1-16,-1-1 0 0,2-1-1 0,1 0 1 15,1-2 1-15,2 2-1 0,1-3 1 0,3 2 0 16,-2-2 0-16,0 1-1 0,3-1 1 0,-2 0 0 16,2 1 1-16,4 0 0 0,-3 0-1 0,3 2-1 15,0-2 3-15,-1 2-1 0,2 1 1 0,2-1-1 16,-5 3-2-16,2-1 1 0,1 1 0 15,1 0 0-15,0-1 0 0,2 2 0 0,-4-2 0 16,1 1 2-16,1-2 0 0,1-1 1 16,3 0 0-16,1-3 1 0,1 1 2 0,-1 0 0 15,3-2 0-15,2-1-2 0,0 0 0 0,5 0-2 16,-4 0 3-16,0 0-2 0,2 0 1 0,0 2-2 16,0 0-1-16,-1 0 0 0,-1 0 1 0,-1 3 0 15,-2 0 0-15,-1 0-2 0,-1 2 0 16,-4 1-1-16,2 2 0 0,-1 1 1 0,-1 0-2 15,2 1 4-15,-1-2-3 0,-3 3 3 0,4 0-2 16,0-1 1-16,-1 0-1 0,3 0 1 0,-2-1 2 16,0 1 0-16,0-1 3 0,3 1 11 0,-2-4 6 15,3 4 1-15,-3-3-6 0,-1 0-8 16,-2 1-8-16,4-2 2 0,-4 2 1 0,1-2-2 16,2 1 1-16,0 0-1 0,1 0-1 15,3-3 0-15,0 1-2 0,-2-1 0 0,6 0-1 16,-2 0-2-16,1 0 1 0,4 1 0 0,-4-1 1 15,-4 0 0-15,2 0 0 0,0 0-1 0,-2 1 0 16,1 2 3-16,-1-2-3 0,-4 0 2 0,3 0 0 16,0 1 0-16,1-2 3 0,-1 0-1 0,2 0 0 15,0 1-2-15,-1-1 0 0,6 0-1 16,-3 0 0-16,-1-1-2 0,4-2 1 0,-1 2 0 16,0-1 1-16,2 0 0 0,2-1 1 0,-2-1 0 15,-3 0-1-15,2 1 1 0,-6 2-2 16,0 2 1-16,2 0 1 0,-1 0 0 0,-3 2 1 15,3-2 2-15,-4 0-2 0,0 2 2 0,-1-2-1 16,2 1 1-16,0-1-1 0,1 1 3 0,-1 0-4 16,-2-1 0-16,2 0 0 0,3 2-1 15,0-3-1-15,-2-1 1 0,2-1 1 0,-3 0-3 16,2-3 3-16,1 0-2 0,-4-2 1 0,-3-1-2 16,7-1 5-16,-4 1-4 0,2-3 2 0,0 1-1 15,-5-1-1-15,0 0-1 0,-3 0 3 0,2 1-3 16,-6 0 1-16,-1 0-1 0,-3 2 2 0,-6 2-3 15,1 0 2-15,-2 1-2 0,-5 0-1 0,-3 3 1 16,-5-1-7-16,-6 1-9 16,-3 4-15-16,-12-7-23 0,7 13-46 0,-24-17-93 15,18 9-254-15,-14 5-73 0,-19-12 204 0</inkml:trace>
    <inkml:trace contextRef="#ctx0" brushRef="#br1" timeOffset="32229.8189">2108 6473 360 0,'-18'13'44'0,"18"-13"-16"0,0 0-14 0,0 0-11 15,0 0-6-15,0 0-4 0,0 0-1 0,0 0 6 16,0 0 4-16,0 0 3 0,0-18 3 15,0 18-2-15,0 0-3 0,3-24 0 0,-3 24-1 16,2-19 1-16,-2 19 0 0,0 0 0 0,3-18 12 16,-3 18 17-16,0 0 23 0,0 0 16 15,0 0 6-15,0 0-7 0,0 0-10 0,0 0-9 16,0 0-6-16,0 0-3 0,0 0-3 0,0 0 2 16,0 0-4-16,0 0 0 0,0 0-4 0,0 0-5 15,0 0-5-15,0 0-6 0,0 0-4 0,0 0-2 16,-2-18-15-16,2 18 17 0,3-17-15 0,-3 17 15 15,7-25-2-15,-7 25-7 0,11-32 1 0,-4 15-5 16,1 0 3-16,0 1-4 16,1-3 4-16,-2 2-5 0,1 1 5 0,1-3-4 15,-1 2 4-15,1-2-3 0,-1-1 5 0,1-1-1 16,0-1 6-16,0 0-2 0,-1-2 5 0,1 1-7 16,1-2 3-16,-1-1-8 0,1-1 7 0,1-1-6 15,0 0 4-15,2-1-7 0,-1-1 7 0,1-2 10 16,0 0-28-16,1 1 29 0,-1-1-29 0,1 2 8 15,0-1 9-15,0 1-8 0,-1 2 8 16,1 0-7-16,0 2 5 0,-1-3-5 0,2 1 6 16,-2 0-8-16,2 2 8 0,-2 0-7 0,2 1 7 15,-1 1-6-15,1-1 5 0,1 1-5 0,-2-1 5 16,0-1-5-16,-1 1 5 0,1-2 15 0,-1 0-14 16,0 0 14-16,1-1-31 0,-2 3 12 15,1-1-10-15,1 2 12 0,-1-1 9 16,2 1-5-16,-3-1 5 0,3 2-8 0,-1 1 5 15,-1-3-8-15,3 2 5 0,0 0-5 0,0-1 5 16,1 2-6-16,1-1 7 0,1 0-5 0,2 2 6 16,0-2-6-16,-2 0 3 0,3 0-4 0,0-1 3 15,1 1-4-15,-1-2 6 0,1 1-6 0,0 1 7 16,0 0 12-16,0-1-32 0,1 2 33 0,-3 1-33 16,3-1 14-16,-1 1 4 0,1 1-4 15,-2-1 4-15,2 1-5 0,-1-1 4 0,2 0-3 16,0 1 3-16,-1-2-3 0,2 2 3 15,0-2-6-15,0 0 7 0,1 0-6 0,0 2 7 16,1-1-5-16,0 2 4 0,0 2-4 0,0 0 3 16,1 0-4-16,-1 2 3 0,0 0-4 0,0-1 4 15,-1 3-3-15,2-1 2 0,1 1-1 0,-1 1 3 16,2 0-3-16,-3 0 3 0,0 0-4 16,1 1 4-16,0-1 15 0,0 1-16 0,2 0 16 15,-1-1-34-15,2 1 16 0,0 0-16 0,3 0 17 16,-1 0 1-16,0 2-3 0,0 0 2 0,1 0-1 15,-1 0 2-15,1 3-1 0,1-1 1 0,-1 2-3 16,0 1 2-16,-1 1-2 0,-1 1 2 0,0 1 0 16,0 1-1-16,-1 1 2 15,1 1-2-15,-1 0 0 0,1 2-1 0,0-1 1 16,-2 2 0-16,2 0 1 0,0 1-1 0,0 0 1 16,0 0-2-16,-1 0 2 0,1 0-1 0,0 0 1 15,2 2-2-15,-2-1 2 0,0 1-2 0,-1 1 2 16,-2 0 18-16,-2 1-19 0,1 3 19 0,-1 1-36 15,-1 0 15-15,0 3-16 0,-2 0 15 0,1 1 6 16,-2 2-6-16,-1-1 7 0,0 1-6 16,0 1 4-16,2 0-4 0,-2-1 5 0,0 1-5 15,0-2 7-15,0 3-6 0,0-2 4 0,3 2-5 16,-2 0 5-16,0-2-6 0,2 2 6 0,-2-1-5 16,1-1 5-16,-1 2-6 0,0-1 4 15,-1 2-5-15,0-2 5 0,1 2-5 0,0 0 5 16,-1 0-4-16,0 2 6 0,0-1 14 0,-1 1-32 15,0 1 31-15,0 0-29 0,0 0 11 16,1-1 7-16,-2 2-7 0,0-1 6 0,1 1-6 16,0-1 6-16,1 2-5 0,0-1 5 0,1-1-7 15,-1 1 8-15,2-3-8 0,0 2 8 0,-1-2-7 16,0 0 5-16,-1 1-5 0,0 1 5 0,0 0-6 16,1 1 7-16,0 0-6 0,-2 0 6 0,1 4 13 15,0-1-31-15,0 1 32 0,-1 0-32 16,0-1 13-16,-1 1 5 0,-1-1-7 15,2 2 11-15,-1-1-10 0,2 1 9 0,-2 0-9 16,-1 1 6-16,2 0-8 0,-1-1 6 0,-1-1-7 16,0-1 8-16,2 0-6 0,-1 0 8 0,2 1-8 15,0-2 9-15,0-2 10 0,0 1-29 0,-1-1 31 16,2 1-32-16,-2-1 12 0,0 0 6 0,-1 1-6 16,-1 1 7-16,2 0-8 0,-2 2 8 15,0 1-7-15,1 0 4 0,-2 2-6 0,1-1 8 16,-1 0-9-16,0-2 10 0,0 2-9 0,-1-1 9 15,1 2-8-15,0-1 8 0,-1 0 12 0,3-1-29 16,1-2 30-16,0 1-30 0,-3-2 10 0,3-1 7 16,-1-1-7-16,-1 0 7 0,3 0-6 15,-1-1 6-15,1 2-7 0,-1-1 6 0,0 2-7 16,0 0 8-16,-1-2-7 0,0 2 6 16,-2-1-6-16,0-1 6 0,1 1-6 0,-1 0 5 15,0-1-6-15,0 2 8 0,0-1 12 0,1 0-30 16,-1 1 30-16,0-1-30 0,0 2 12 0,1-2 8 15,-1 1-9-15,0-1 9 0,0 0-10 0,1-1 8 16,0 1-6-16,1-1 5 0,-1 1-7 0,1-2 6 16,0 1-6-16,-1-1 8 0,1 0-7 15,0-1 6-15,-1 2-6 0,2-2 6 0,0 2-6 16,1-1 6-16,-2 0-6 0,2 0 6 0,-1 1 14 16,-2 0-30-16,2-1 31 0,0 0-31 15,-1 0 11-15,2 0 6 16,-1-1-7-16,1 0 7 0,-1 0-7 0,2 0 7 0,1 0-6 0,-1 0 7 15,1 1-6-15,0 0 5 0,0-1-7 0,1-1 6 16,1-2-7-16,-1 0 6 0,1-2-4 16,1 1 5-16,0-1-4 0,0 0 4 0,0-1-5 15,0 0 4-15,1 0-5 0,0 0 5 0,-1-2-6 16,0 0 6-16,-1 2 15 0,1-1-35 16,0-1 36-16,1 1-36 0,2-3 16 0,-1-2 5 15,0 2-3-15,1-2 3 0,0-1-4 0,1 1 4 16,0-1-5-16,-1 2 4 0,2-1-4 0,-1 2 5 15,2-3-3-15,-3 0 2 0,3-1-3 16,-1-2 1-16,-1 2-3 0,-2-2 4 0,2-1-2 16,-2-2 2-16,2 0-1 0,2-1 1 0,-1-1-1 15,1-1 1-15,-1 0 0 0,1-2 0 0,-3-1-1 16,2-1 0-16,0-2 1 0,-1 0-1 0,0-1 2 16,1-1-2-16,1-1 1 0,0-1-2 0,0-2 3 15,1 2-2-15,-1-1 2 0,0 1-1 16,0-1 0-16,0 0-3 0,0-1 3 0,1 0-3 15,2-1 4-15,-1-1-3 0,2-1 3 16,-2 0-3-16,-2 0 2 0,2 1-2 0,-1-1 3 16,0-1-4-16,0 0 4 0,1 1-4 0,-2-1 3 15,-2-1 17-15,1-3-18 0,0 1 18 0,1-1-34 16,-1 2 15-16,0 0-14 0,-1-2 14 0,2-1 6 16,1-1-6-16,0-2 6 0,0-2-5 15,1-1 5-15,-1-3-6 0,0 0 6 0,2 0-6 16,0-1 5-16,1-4-6 0,-1 2 5 0,-1-1-7 15,-1 0 8-15,1 1-8 0,-2 1 7 0,-2 0-7 16,2 0 7-16,1 1-6 0,0-1 7 0,-2 3 12 16,1-2-33-16,-1 2 32 0,-2 0-33 15,2 0 15-15,-3 1 7 0,1 0-7 0,-1-1 8 16,-1 2-9-16,1-1 6 0,-2-1-4 16,0 1 5-16,-2-2-4 0,0 1 4 0,-1-2-6 15,0 0 8-15,-2-1-9 0,0 1 8 0,0-1-7 16,0 0 7-16,-1-2-7 0,0 0 8 0,0 1 7 15,0 1-27-15,0 0 31 0,-2 0-32 0,1 1 16 16,-2 0 4-16,1 1-5 0,-1-2 6 0,1 1-7 16,-2 0 6-16,0-1-5 0,-1 0 5 15,1-3-7-15,-1 1 8 0,2 0-10 0,-1-2 9 16,-1 2-8-16,2 0 8 0,-2 0-7 0,1-1 7 16,-3-1-8-16,2 0 8 0,-2-1 8 15,-2-1-28-15,2 0 30 0,0 0-29 0,0 1 13 16,1 0 7-16,0 0-9 0,-1 0 8 0,-1 0-7 15,1 2 7-15,-2-2-7 0,0 0 7 0,1 1-8 16,-2 1 7-16,1-1-7 0,1 0 8 16,-1 0-8-16,2-2 9 0,-1 1 8 0,1-1-28 15,1 0 28-15,-3-1-27 0,2-1 11 0,-1 0 8 16,2 0-8-16,0 0 8 0,1-1-8 0,0 1 8 16,0-2-9-16,0 0 9 0,0 2-9 0,0 1 9 15,0 1-9-15,0 1 8 0,1 0-8 0,-1 1 8 16,0-1 7-16,-1 2-29 0,0 0 30 15,0 0-31-15,0 2 17 0,-3 1 5 16,3 0-5-16,-2 0 6 0,2-1-8 0,0 1 9 16,2-2-9-16,2-1 7 0,-1 0-6 0,3-1 5 15,1 0-6-15,2 1 7 0,0-2-9 0,4-1 11 16,2 0-9-16,0 0 9 0,3 0 11 0,-3 1-33 16,2 1 32-16,1 0-30 0,0-2 11 0,2 1 8 15,1 2-8-15,-1-1 8 0,1 2-8 16,-3 0 8-16,-2 0-7 0,3 2 7 0,-3 0-6 15,1 1 5-15,1 2-6 0,0-1 5 0,0 0-6 16,0 3 7-16,2-1-7 0,-2 2 8 0,0 0-7 16,1 1 5-16,0 1 15 0,1 1-33 0,1 2 34 15,-1 0-33-15,0 1 13 0,-1-1 5 16,-1 2-4-16,2 0 3 0,-2 0-2 0,0 2 3 16,1-2-5-16,1 0 4 0,1 3-4 15,-1-1 3-15,2 0-1 0,-3 2 3 0,3 0-3 16,-1 0 3-16,-1 0-3 0,1 1 3 0,-1 0-3 15,1 0 2-15,-2 2-2 0,-1-1 2 0,0 0-1 16,0 2 1-16,-1 1-2 0,1-2 2 0,-1 3-2 16,0 1 2-16,1 0-3 0,-2 2 2 0,2-1 0 15,-1 2 0-15,0-1 1 0,1 2-1 16,-1 0-2-16,1 1 2 0,0-1 0 0,0 1-1 16,0 0 1-16,-2 1-1 0,1 0 0 15,-2 1 0-15,1 0 1 0,1-1-2 0,0 2 3 16,-1 0-2-16,0 1 0 0,1 0 0 0,0 1 0 15,0 0-1-15,-1 1 2 0,-1 1-2 0,-1 1 3 16,2 0-3-16,-3 1 2 0,3 0-2 0,-1 2 3 16,1-1-4-16,-2 1 3 0,-1 0-3 15,-1 1 3-15,-1 0-2 0,1 1 3 0,0 0-4 16,0 1 3-16,0 1-3 0,-1 0 3 0,2 2-4 16,-2-1 4-16,1 0-4 0,-2 1 4 0,2-1-3 15,0 1 3-15,0-1-3 0,0 1 4 0,0 0 18 16,0 0-34-16,1-1 34 0,1 1-34 0,0 2 12 15,-1-1 6-15,-1 0-7 0,0 0 5 16,-1 1-7-16,0 2 6 0,-1-1-3 16,1 3 4-16,-1-1-4 0,-1 2 2 0,0 2-4 15,-2 0 6-15,0 2-6 0,0 0 8 0,0 0-7 16,0 0 7-16,-2-1-9 0,0 2 8 0,-1 1-6 16,2 0 7-16,-1 0-7 0,-2-1 7 0,2 2 12 15,-2 0-31-15,2 0 31 0,2 1-29 0,0-3 11 16,0 1 7-16,2-1-6 0,-2 1 5 15,0 0-7-15,-1 1 8 0,0 1-10 0,0 2 8 16,1 0-6-16,-1 0 7 0,-1-2-9 0,1 1 10 16,-1 1-9-16,1 0 9 0,-1 0-10 15,-2 1 8-15,2 0 10 0,-1 1-29 0,2-1 30 16,0 1-29-16,-1 0 13 0,1-3 7 0,-2 2-7 16,2 1 7-16,-2-1-9 0,0 1 9 0,1-1-10 15,0 0 9-15,2-2-8 0,-1-1 6 16,1 1-6-16,-2 0 7 0,0-1-7 0,0 0 8 15,-1 2 11-15,0-3-30 0,1 2 30 0,-2-1-30 16,3 1 11-16,-2 1 8 0,0 0-9 0,1 0 9 16,-1-1-7-16,0 3 7 0,0 0-9 0,-1 0 9 15,1-1-9-15,-1 1 8 0,2 0-8 0,-2-1 7 16,2 1-8-16,-2-1 8 0,2 0 13 16,1 0-28-16,-1 0 30 0,-1-1-29 15,1 0 9-15,0 0 7 0,-1 0-6 0,2-2 5 16,0 2-7-16,-1-1 8 0,1 1-9 0,-2-1 9 15,0 1-9-15,-1-1 8 0,2 0-8 0,-3-2 8 16,0 2-7-16,1 1 7 0,-2-2-8 0,1 0-11 16,-1 2 31-16,-1-2-29 0,1 1 30 0,-3 0-11 15,2-1-8-15,1 1 7 0,0-2-7 16,1 0 8-16,1-1-9 0,-1 0 9 0,0 0-8 16,2 0 8-16,-1-1-8 0,2-1 6 0,-1 0-6 15,1-1 5-15,-2 2-6 0,2-1 8 0,0-1-8 16,1 1 8-16,0-1 15 0,0-1-30 15,-1 1 32-15,1 0-31 0,-2-2 9 0,2 2 5 16,-2-2-7-16,1-1 9 0,0 2-8 0,1-2 6 16,-1-1-6-16,3 1 5 0,-3 1-5 15,3 0 5-15,-1-1-5 0,1 0 3 0,-1-2-3 16,0-1 6-16,0 1-8 0,2 0 8 0,-2 1-7 16,1-1 5-16,0 1-4 0,1-2 4 0,-1 1-4 15,2 0 4-15,-1 2 17 0,2 0-32 0,0-1 32 16,1 0-32-16,-2-2 12 0,2-1 5 0,-1 0-5 15,0 0 5-15,1 0-3 0,-1-1 5 0,2 0-8 16,0-2 6-16,0 2-6 0,0-3 2 16,3 0-2-16,1 1 4 0,-2-1-6 0,3 0 8 15,0 2-6-15,-1-3 3 0,3 0-1 16,-1-1 0-16,0-1-2 0,3-1 4 0,-2-2-4 16,3 0 3-16,-2-1 0 0,0 0 4 0,2-1 0 15,-1-2 4-15,2-2-5 0,0 2 0 0,0-1-5 16,3 0 1-16,1 0-1 0,0 0 2 15,-1 0 0-15,2 0 0 0,2-1-2 0,-1 0 1 16,-1 0-4-16,0-2 3 0,-2-2 0 0,0 1 1 16,2-2 0-16,0 1-2 0,0-1 1 0,2-2-2 15,1 0 2-15,-1-3 0 0,0 0 1 0,0-3 0 16,-1-2 0-16,2 2-3 0,-3-3 6 0,0-2-5 16,2 0 4-16,-1-2-3 0,4-2 4 15,0-3-5-15,1-2 5 0,0-1-7 16,1-1 7-16,1 1-6 0,0-2 8 0,0 1-7 15,-1-1 4-15,-1-1-5 0,-1-1 4 0,-2-1-4 16,0 0 6-16,0-4 16 0,0 2-30 0,-1-2 30 16,1 0-29-16,-4 3 8 0,-2-3 8 0,1 1-6 15,-2-1 7-15,0-1-8 0,-2-1 5 0,0-1-8 16,-2 0 10-16,-2-2-9 0,0 2 9 0,-2 0-11 16,-1 0 11-16,-3 0-10 0,0 0 7 15,1-2 11-15,-4 3-31 0,0 0 29 0,-2 1-24 16,-2 1 7-16,0-3 11 0,0 3-8 15,-3 0 7-15,-1-1-6 0,0 1 6 0,1 0-7 16,-1-2 7-16,0 1-7 0,3-1 6 0,0 0-7 16,-1 1 9-16,1-1-11 0,0 0 9 0,-3 1 9 15,1-1-29-15,1 0 31 0,-1-1-30 16,2 0 10-16,0-1 10 0,-1 0-11 0,2 0 11 16,-1-1-9-16,-3-2 8 0,3 1-7 0,-4-3 8 15,1 3-10-15,-1-1 10 0,-1 2-13 0,0-1 12 16,-3 1 6-16,-2-1-27 0,-1 0 28 0,-2 1-28 15,2 3 9-15,0 2-5 0,-4-1-17 0,5 10-14 16,-9-6-32-16,-2 30-4 0,11-43-57 0,-11 43-155 16,26-21-191-16,-23-1 23 0,15 15 411 15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8:47.85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CE730E35-2FE0-4798-83F4-A08DF47DB6B5}" emma:medium="tactile" emma:mode="ink">
          <msink:context xmlns:msink="http://schemas.microsoft.com/ink/2010/main" type="writingRegion" rotatedBoundingBox="18672,6289 19262,6289 19262,12460 18672,12460">
            <msink:destinationLink direction="with" ref="{B23058C7-9251-440C-B8FC-6BC58706C83A}"/>
          </msink:context>
        </emma:interpretation>
      </emma:emma>
    </inkml:annotationXML>
    <inkml:traceGroup>
      <inkml:annotationXML>
        <emma:emma xmlns:emma="http://www.w3.org/2003/04/emma" version="1.0">
          <emma:interpretation id="{DA18A0FB-6762-4BE8-89C4-5884327D58CD}" emma:medium="tactile" emma:mode="ink">
            <msink:context xmlns:msink="http://schemas.microsoft.com/ink/2010/main" type="paragraph" rotatedBoundingBox="18672,6289 19262,6289 19262,12460 18672,1246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F2EBE54-D4F2-4E6D-A870-FB951A4B06D4}" emma:medium="tactile" emma:mode="ink">
              <msink:context xmlns:msink="http://schemas.microsoft.com/ink/2010/main" type="line" rotatedBoundingBox="18672,6289 19262,6289 19262,12460 18672,12460"/>
            </emma:interpretation>
          </emma:emma>
        </inkml:annotationXML>
        <inkml:traceGroup>
          <inkml:annotationXML>
            <emma:emma xmlns:emma="http://www.w3.org/2003/04/emma" version="1.0">
              <emma:interpretation id="{CE274946-26D4-40E2-83AE-74DAE3943CC4}" emma:medium="tactile" emma:mode="ink">
                <msink:context xmlns:msink="http://schemas.microsoft.com/ink/2010/main" type="inkWord" rotatedBoundingBox="18672,6289 19262,6289 19262,12460 18672,12460"/>
              </emma:interpretation>
              <emma:one-of disjunction-type="recognition" id="oneOf0">
                <emma:interpretation id="interp0" emma:lang="en-NZ" emma:confidence="0">
                  <emma:literal>T</emma:literal>
                </emma:interpretation>
                <emma:interpretation id="interp1" emma:lang="en-NZ" emma:confidence="0">
                  <emma:literal>! i,</emma:literal>
                </emma:interpretation>
                <emma:interpretation id="interp2" emma:lang="en-NZ" emma:confidence="0">
                  <emma:literal>i</emma:literal>
                </emma:interpretation>
                <emma:interpretation id="interp3" emma:lang="en-NZ" emma:confidence="0">
                  <emma:literal>+</emma:literal>
                </emma:interpretation>
                <emma:interpretation id="interp4" emma:lang="en-NZ" emma:confidence="0">
                  <emma:literal>;</emma:literal>
                </emma:interpretation>
              </emma:one-of>
            </emma:emma>
          </inkml:annotationXML>
          <inkml:trace contextRef="#ctx0" brushRef="#br0">19081 11263 641 0,'0'35'106'16,"-1"2"-40"-16,-2-4 23 0,4 5-15 0,-3-7 4 15,6 7-11-15,-7-9 0 16,6 4-17-16,-5-5-4 0,4 4-17 0,-2-2-22 16,0-1 2-16,1 0-11 0,-1 0 6 0,0 1-9 15,0 0 5-15,0 2-18 0,0-3-9 0,2 5-28 16,-4-6-15-16,5 8-20 0,-6-8-9 0,8 7-23 16,-9-4-98-16,4 2 6 0,2 2 19 0,-5-6 24 15,6 5 127-15,-5-5 44 0</inkml:trace>
          <inkml:trace contextRef="#ctx0" brushRef="#br0" timeOffset="75.3256">19069 12365 416 0,'-5'23'157'16,"1"-3"-33"-16,3 2-25 0,1-22-37 0,-1 27-24 16,1-27-30-16,0 0-10 0,0 0-36 0,24 3-69 0,-12-27-234 15,16 19-39-15,-22-28 345 0</inkml:trace>
          <inkml:trace contextRef="#ctx0" brushRef="#br0" timeOffset="-607.1994">18672 6289 1009 0,'21'7'223'0,"-21"-7"-107"0,0 0-35 16,0 0-27-16,0 0-14 0,0 0-15 0,0 0-12 15,0 0-10-15,0 0-8 0,0 0-17 16,0 0-5-16,0 0-6 0,0 0-4 0,1 18-3 0,-1-18-20 16,6 26-40-16,-6-26-47 0,6 31-57 15,-9-10-156-15,3-21-41 0,3 49 274 16</inkml:trace>
          <inkml:trace contextRef="#ctx0" brushRef="#br0" timeOffset="-381.5074">18754 7428 733 0,'6'42'165'0,"1"-4"-92"0,9 4 0 31,-5-6-2-31,7 7-8 0,-6-7 7 0,4 6-29 15,-6-2-12-15,1 1-22 0,-2-2-3 0,2 1 5 16,-2 0-11-16,2 0 6 0,-3 1-10 0,2-2 2 16,0 1-18-16,-4-4 6 0,5 4-19 0,-5-4 4 15,4 6 0-15,-4-5-21 0,5 6 5 0,-5-4-24 16,7 2 9-16,-4-4 3 0,4 3 4 16,-1-3-17-16,3 4-78 0,-2-4-24 0,-3 0-55 15,12 13 6-15,-20-23 223 0</inkml:trace>
          <inkml:trace contextRef="#ctx0" brushRef="#br0" timeOffset="-222.3207">19193 9050 332 0,'11'42'114'0,"-5"0"-34"0,0 2 1 0,1 1-10 16,-5-1 5-16,6 4 11 0,-6-6-17 0,4 5 9 15,-5-5-30-15,3 3-3 0,-3-4 4 16,3 4-26-16,-3-5 21 0,2 2-32 0,-2-1-4 16,0 2 3-16,0-2-15 0,1 1 5 0,0 2-20 15,-4-3-2-15,3 5-29 0,-5-8-9 0,4 10-19 16,-5-8-5-16,4 5-3 0,-5-3-23 0,2 1-19 15,-1 1-33-15,-3-6-30 0,7 13-33 0,-16-21 184 16</inkml:trace>
        </inkml:traceGroup>
      </inkml:traceGroup>
    </inkml:traceGroup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8:19.1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24F02F66-99C1-4B54-ACC0-A649E2158D8F}" emma:medium="tactile" emma:mode="ink">
          <msink:context xmlns:msink="http://schemas.microsoft.com/ink/2010/main" type="writingRegion" rotatedBoundingBox="16116,3552 16091,12527 12822,12518 12847,3543"/>
        </emma:interpretation>
      </emma:emma>
    </inkml:annotationXML>
    <inkml:traceGroup>
      <inkml:annotationXML>
        <emma:emma xmlns:emma="http://www.w3.org/2003/04/emma" version="1.0">
          <emma:interpretation id="{820EDD29-7EF1-40C6-B253-34B5BA651706}" emma:medium="tactile" emma:mode="ink">
            <msink:context xmlns:msink="http://schemas.microsoft.com/ink/2010/main" type="paragraph" rotatedBoundingBox="16116,3552 16091,12527 15240,12524 15265,354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1FCAD42-B90D-4A08-B4EB-E67B12D6B912}" emma:medium="tactile" emma:mode="ink">
              <msink:context xmlns:msink="http://schemas.microsoft.com/ink/2010/main" type="inkBullet" rotatedBoundingBox="15879,3551 15878,3568 15863,3567 15863,3551"/>
            </emma:interpretation>
            <emma:one-of disjunction-type="recognition" id="oneOf0">
              <emma:interpretation id="interp0" emma:lang="en-NZ" emma:confidence="0">
                <emma:literal>•</emma:literal>
              </emma:interpretation>
            </emma:one-of>
          </emma:emma>
        </inkml:annotationXML>
        <inkml:trace contextRef="#ctx0" brushRef="#br0">15879 3564 985 0,'0'0'24'0,"0"0"-15"0,0 0-5 0,0 0-6 16,0 0-5-16,-16 4-10 0,16-4-17 0,0 0-33 0,0 0-41 15,0 0-77-15,0 0-80 0,0 0-56 0,0 0 306 16</inkml:trace>
      </inkml:traceGroup>
      <inkml:traceGroup>
        <inkml:annotationXML>
          <emma:emma xmlns:emma="http://www.w3.org/2003/04/emma" version="1.0">
            <emma:interpretation id="{3927236F-43F9-48BF-BBC8-55081CFBF0E8}" emma:medium="tactile" emma:mode="ink">
              <msink:context xmlns:msink="http://schemas.microsoft.com/ink/2010/main" type="line" rotatedBoundingBox="16115,4149 16091,12527 15786,12526 15809,4148"/>
            </emma:interpretation>
          </emma:emma>
        </inkml:annotationXML>
        <inkml:traceGroup>
          <inkml:annotationXML>
            <emma:emma xmlns:emma="http://www.w3.org/2003/04/emma" version="1.0">
              <emma:interpretation id="{E8F048E3-190B-4872-88E3-09EDCB0850B1}" emma:medium="tactile" emma:mode="ink">
                <msink:context xmlns:msink="http://schemas.microsoft.com/ink/2010/main" type="inkWord" rotatedBoundingBox="16068,5266 16063,7179 15972,7179 15977,5265">
                  <msink:destinationLink direction="with" ref="{B23058C7-9251-440C-B8FC-6BC58706C83A}"/>
                </msink:context>
              </emma:interpretation>
              <emma:one-of disjunction-type="recognition" id="oneOf1">
                <emma:interpretation id="interp1" emma:lang="en-NZ" emma:confidence="0">
                  <emma:literal>"</emma:literal>
                </emma:interpretation>
                <emma:interpretation id="interp2" emma:lang="en-NZ" emma:confidence="0">
                  <emma:literal>;</emma:literal>
                </emma:interpretation>
                <emma:interpretation id="interp3" emma:lang="en-NZ" emma:confidence="0">
                  <emma:literal>1</emma:literal>
                </emma:interpretation>
                <emma:interpretation id="interp4" emma:lang="en-NZ" emma:confidence="0">
                  <emma:literal>y</emma:literal>
                </emma:interpretation>
                <emma:interpretation id="interp5" emma:lang="en-NZ" emma:confidence="0">
                  <emma:literal>!</emma:literal>
                </emma:interpretation>
              </emma:one-of>
            </emma:emma>
          </inkml:annotationXML>
          <inkml:trace contextRef="#ctx0" brushRef="#br0" timeOffset="393.8916">16023 5266 980 0,'-7'32'269'0,"2"-10"-242"0,6 0-7 16,1-3-27-16,0-1 3 0,3 2-7 15,-1-3 5-15,2 1-6 0,-6-18-10 0,11 36-24 16,-11-36-26-16,11 35-31 0,-11-35-24 0,8 38-4 16,-7-19-20-16,2 1-42 0,0 11-48 0,-3-31 72 15,-2 50 169-15</inkml:trace>
          <inkml:trace contextRef="#ctx0" brushRef="#br0" timeOffset="596.9621">15998 6084 140 0,'-1'26'35'0,"1"0"-9"0,1 2-5 0,1 2 12 15,1-1 2-15,2 3 1 0,-3-3 5 16,4 1-9-16,-2 0 2 0,2 1 8 0,-1 0 6 16,0-1 1-16,-1 2 0 0,-1-3 9 0,1 3 0 15,-4-1 12-15,2 1 4 0,-3 0-12 0,1 3 1 16,-3-3-11-16,3 6-4 0,-5-4-11 0,3 4-10 15,-5-2-20-15,1 0 3 0,-2 0-15 0,2-3 4 16,0 1-8-16,0-4-31 0,1 3-22 16,-3-8-60-16,6 5-60 0,-2 4-159 0,4-34-27 15,-8 51 312-15</inkml:trace>
          <inkml:trace contextRef="#ctx0" brushRef="#br0" timeOffset="221.96">15893 4149 436 0,'-6'39'61'0,"11"-16"-26"0,-1 0-3 15,2 1 0-15,-1-2 3 0,2 2 7 16,-2-2-2-16,2 0-4 0,-3 1-14 0,2 0-8 15,-1 0-11-15,-2 0-2 0,3-2-2 0,-1-1-20 16,3-1 2-16,-2-2-19 0,-6-17-25 0,14 30-42 16,-14-30-200-16,21 24 69 0,-21-24 236 0</inkml:trace>
          <inkml:trace contextRef="#ctx0" brushRef="#br0" timeOffset="800.0959">15854 8059 846 0,'-5'35'102'0,"-2"-6"-73"0,4 3-13 0,-2 3-3 16,2-4-11-16,0 6 7 0,0-2-26 0,2-1-2 16,-4 1-24-16,4 1-32 0,-4-3-43 0,0-2-147 15,10 14-77-15,-20-20 205 0</inkml:trace>
          <inkml:trace contextRef="#ctx0" brushRef="#br0" timeOffset="996.3513">15794 9825 606 0,'2'43'86'0,"2"3"-2"0,-4 0-28 0,3 3-10 16,-3-1-5-16,4 2-19 0,-3-3 2 0,2-1-22 16,-2-4-9-16,0-4-31 0,5-1-38 0,-6-7-60 15,1-11-232-15,14 17 27 0,-15-36 341 16</inkml:trace>
          <inkml:trace contextRef="#ctx0" brushRef="#br0" timeOffset="1155.4253">15981 11271 1064 0,'0'39'28'15,"3"-1"-2"-15,1-2-17 0,-1-1-35 0,1 1 24 0,0-1-23 16,1-1 16-16,-1 0 11 0,0 2-35 0,-2-1-36 16,5 5-95-16,-5 9-224 0,-6-19 6 0,14 19 352 15</inkml:trace>
          <inkml:trace contextRef="#ctx0" brushRef="#br0" timeOffset="1308.3825">16025 12401 1520 0,'9'26'59'0,"-6"-7"-31"16,2-1-13-16,-5-18-16 0,8 26 3 0,-8-26-3 15,10 19 1-15,-10-19-13 0,0 0-25 0,14 18-59 16,-14-18-90-16,0 0-218 0,18-11-116 15,-21-6 161-15</inkml:trace>
        </inkml:traceGroup>
      </inkml:traceGroup>
      <inkml:traceGroup>
        <inkml:annotationXML>
          <emma:emma xmlns:emma="http://www.w3.org/2003/04/emma" version="1.0">
            <emma:interpretation id="{204DF99C-3E99-4AC7-B61F-9DDA8592444C}" emma:medium="tactile" emma:mode="ink">
              <msink:context xmlns:msink="http://schemas.microsoft.com/ink/2010/main" type="line" rotatedBoundingBox="15287,3564 15267,3567 15265,3553 15285,3550">
                <msink:destinationLink direction="with" ref="{B23058C7-9251-440C-B8FC-6BC58706C83A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EFD0B7C4-F718-425D-98F2-ED8919F3D126}" emma:medium="tactile" emma:mode="ink">
                <msink:context xmlns:msink="http://schemas.microsoft.com/ink/2010/main" type="inkWord" rotatedBoundingBox="15287,3564 15267,3567 15265,3553 15285,3550"/>
              </emma:interpretation>
              <emma:one-of disjunction-type="recognition" id="oneOf2">
                <emma:interpretation id="interp6" emma:lang="en-NZ" emma:confidence="0">
                  <emma:literal>-</emma:literal>
                </emma:interpretation>
                <emma:interpretation id="interp7" emma:lang="en-NZ" emma:confidence="0">
                  <emma:literal>_</emma:literal>
                </emma:interpretation>
                <emma:interpretation id="interp8" emma:lang="en-NZ" emma:confidence="0">
                  <emma:literal>~</emma:literal>
                </emma:interpretation>
                <emma:interpretation id="interp9" emma:lang="en-NZ" emma:confidence="0">
                  <emma:literal>.</emma:literal>
                </emma:interpretation>
                <emma:interpretation id="interp10" emma:lang="en-NZ" emma:confidence="0">
                  <emma:literal>`</emma:literal>
                </emma:interpretation>
              </emma:one-of>
            </emma:emma>
          </inkml:annotationXML>
          <inkml:trace contextRef="#ctx0" brushRef="#br1" timeOffset="2.65053E8">15265 3553 714 0,'0'0'42'0,"0"0"-34"0,0 0-20 0,0 0-1 16,0 0 5-16,0 0 4 0,0 0-1 16,0 0-15-16,0 0-18 0,0 0-31 0,0 0-37 15,0 0-37-15,20-3-25 0,-20 3 33 0,0 0 93 16</inkml:trace>
        </inkml:traceGroup>
      </inkml:traceGroup>
    </inkml:traceGroup>
    <inkml:traceGroup>
      <inkml:annotationXML>
        <emma:emma xmlns:emma="http://www.w3.org/2003/04/emma" version="1.0">
          <emma:interpretation id="{96F059A5-B9E6-42DE-A8D9-4129FECDBBF5}" emma:medium="tactile" emma:mode="ink">
            <msink:context xmlns:msink="http://schemas.microsoft.com/ink/2010/main" type="paragraph" rotatedBoundingBox="13029,6085 13169,12302 12928,12307 12788,609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0E7094C6-6EA1-432A-BBB5-34852BE7C403}" emma:medium="tactile" emma:mode="ink">
              <msink:context xmlns:msink="http://schemas.microsoft.com/ink/2010/main" type="inkBullet" rotatedBoundingBox="12944,6087 12945,6104 12925,6104 12924,6088"/>
            </emma:interpretation>
            <emma:one-of disjunction-type="recognition" id="oneOf3">
              <emma:interpretation id="interp11" emma:lang="en-NZ" emma:confidence="0">
                <emma:literal>^</emma:literal>
              </emma:interpretation>
              <emma:interpretation id="interp12" emma:lang="en-NZ" emma:confidence="0">
                <emma:literal>n</emma:literal>
              </emma:interpretation>
              <emma:interpretation id="interp13" emma:lang="en-NZ" emma:confidence="0">
                <emma:literal>N</emma:literal>
              </emma:interpretation>
              <emma:interpretation id="interp14" emma:lang="en-NZ" emma:confidence="0">
                <emma:literal>`</emma:literal>
              </emma:interpretation>
              <emma:interpretation id="interp15" emma:lang="en-NZ" emma:confidence="0">
                <emma:literal>~</emma:literal>
              </emma:interpretation>
            </emma:one-of>
          </emma:emma>
        </inkml:annotationXML>
        <inkml:trace contextRef="#ctx0" brushRef="#br0" timeOffset="-58032.2668">12925 6105 498 0,'0'0'186'0,"0"0"-71"16,0 0-28-16,0 0-14 0,0 0-9 0,0 0-2 15,0 0 3-15,0 0 6 0,0 0-4 0,0 0-10 16,0-17-19-16,0 17-22 0,0 0-10 0,0 0-8 15,0 0-8-15,0 0-21 0,0 0-35 0,0 0-71 16,0 0-220-16,20 14-115 0,-20-14 143 0</inkml:trace>
      </inkml:traceGroup>
      <inkml:traceGroup>
        <inkml:annotationXML>
          <emma:emma xmlns:emma="http://www.w3.org/2003/04/emma" version="1.0">
            <emma:interpretation id="{A575FB55-13F1-4DFD-8D8F-C07C0EB0BBDD}" emma:medium="tactile" emma:mode="ink">
              <msink:context xmlns:msink="http://schemas.microsoft.com/ink/2010/main" type="line" rotatedBoundingBox="13044,6756 13169,12302 12928,12307 12803,6761">
                <msink:destinationLink direction="with" ref="{B23058C7-9251-440C-B8FC-6BC58706C83A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C7F17095-5BEF-4762-83FE-52D6D79C834A}" emma:medium="tactile" emma:mode="ink">
                <msink:context xmlns:msink="http://schemas.microsoft.com/ink/2010/main" type="inkWord" rotatedBoundingBox="13044,6756 13169,12302 12928,12307 12803,6761"/>
              </emma:interpretation>
              <emma:one-of disjunction-type="recognition" id="oneOf4">
                <emma:interpretation id="interp16" emma:lang="en-NZ" emma:confidence="0">
                  <emma:literal>;</emma:literal>
                </emma:interpretation>
                <emma:interpretation id="interp17" emma:lang="en-NZ" emma:confidence="0">
                  <emma:literal>f</emma:literal>
                </emma:interpretation>
                <emma:interpretation id="interp18" emma:lang="en-NZ" emma:confidence="0">
                  <emma:literal>:</emma:literal>
                </emma:interpretation>
                <emma:interpretation id="interp19" emma:lang="en-NZ" emma:confidence="0">
                  <emma:literal>i</emma:literal>
                </emma:interpretation>
                <emma:interpretation id="interp20" emma:lang="en-NZ" emma:confidence="0">
                  <emma:literal>"</emma:literal>
                </emma:interpretation>
              </emma:one-of>
            </emma:emma>
          </inkml:annotationXML>
          <inkml:trace contextRef="#ctx0" brushRef="#br0" timeOffset="-57860.4206">13012 6757 1400 0,'0'0'47'16,"0"0"-36"-16,0 0-14 0,10 22-5 0,-10-22-5 15,0 0-4-15,18 21-19 0,-18-21-23 0,6 29-56 16,-6-29-60-16,-2 37-63 0,-3-13-100 0,-8-7-32 16,18 23 285-16</inkml:trace>
          <inkml:trace contextRef="#ctx0" brushRef="#br0" timeOffset="-57626.0252">12835 7948 689 0,'0'0'102'16,"7"25"-40"-16,-7-25-12 0,5 23-8 15,-5-23-6-15,6 25-13 0,-6-25-10 0,6 25-9 16,-6-25-2-16,2 31-7 0,-2-31-14 0,2 38-23 16,-5-21-20-16,2 7-19 0,-3-3-22 0,2 5-62 15,0 6-99-15,-12-15-17 0,19 21 281 0</inkml:trace>
          <inkml:trace contextRef="#ctx0" brushRef="#br0" timeOffset="-57469.6909">12879 8795 666 0,'-3'26'26'0,"4"1"-16"0,-1 1-4 16,-1 2-3-16,1-2 1 0,-1-1-10 15,-2-1 7-15,2 0-9 0,0-3 6 0,0 0 0 16,1-2-9-16,0-4-12 0,0 0-34 0,2 0-64 16,-2-17-141-16,12 28 39 0,-12-28 223 0</inkml:trace>
          <inkml:trace contextRef="#ctx0" brushRef="#br0" timeOffset="-57204.1525">12993 10120 226 0,'1'23'95'0,"-5"1"-4"0,3 2-12 15,0-1-9-15,-1 0-7 0,0 2-9 0,-1-3-7 16,1 4-8-16,1-4-7 0,0 2-5 16,0-2-11-16,1-2-5 0,1 0-16 0,-1-2-27 15,2 2-42-15,1-4-69 0,-3-18-174 0,12 37 39 16,-12-37 278-16</inkml:trace>
          <inkml:trace contextRef="#ctx0" brushRef="#br0" timeOffset="-57001.0248">13086 11013 801 0,'-8'32'79'0,"6"1"-38"16,-2-1-30-16,0 2-2 0,1-2-9 0,-1 3 5 15,-1-2-7-15,0 2 5 0,0 0-7 0,-1 0 3 16,0 2-3-16,1-2-30 0,0 2 7 0,-1-4-29 15,4 4-3-15,-4-5 5 0,3 1-6 0,-1-2 11 16,1-2 6-16,-1-1 9 0,3 0 5 16,-1-2 7-16,1-2 0 0,1-1-18 0,-2-4-57 15,11 14-144-15,-9-33 171 0,0 36 70 16</inkml:trace>
          <inkml:trace contextRef="#ctx0" brushRef="#br0" timeOffset="-56829.063">13010 12164 1071 0,'0'0'187'0,"8"39"-101"0,-8-39-26 16,-1 33-12-16,1-33-7 0,0 27 0 0,0-27 0 15,0 21-5-15,0-21-14 0,0 0-3 0,1 20-26 16,-1-20-22-16,0 0-37 0,0 0-55 0,0 0-117 16,0 0-285-16,0 0 19 0,20 1 341 15</inkml:trace>
        </inkml:traceGroup>
      </inkml:traceGroup>
    </inkml:traceGroup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2:53.121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5C024C06-B388-4983-A011-681899023B69}" emma:medium="tactile" emma:mode="ink">
          <msink:context xmlns:msink="http://schemas.microsoft.com/ink/2010/main" type="writingRegion" rotatedBoundingBox="276,9845 1195,9845 1195,11101 276,11101"/>
        </emma:interpretation>
      </emma:emma>
    </inkml:annotationXML>
    <inkml:traceGroup>
      <inkml:annotationXML>
        <emma:emma xmlns:emma="http://www.w3.org/2003/04/emma" version="1.0">
          <emma:interpretation id="{73D1FCD3-02B4-44A9-8C2C-24539C2A887F}" emma:medium="tactile" emma:mode="ink">
            <msink:context xmlns:msink="http://schemas.microsoft.com/ink/2010/main" type="paragraph" rotatedBoundingBox="276,9845 1195,9845 1195,11101 276,1110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D3C58ED-7711-4F45-BE65-73ED1E062A1C}" emma:medium="tactile" emma:mode="ink">
              <msink:context xmlns:msink="http://schemas.microsoft.com/ink/2010/main" type="line" rotatedBoundingBox="276,9845 1195,9845 1195,11101 276,11101"/>
            </emma:interpretation>
          </emma:emma>
        </inkml:annotationXML>
        <inkml:traceGroup>
          <inkml:annotationXML>
            <emma:emma xmlns:emma="http://www.w3.org/2003/04/emma" version="1.0">
              <emma:interpretation id="{D7DD2FF1-4536-4050-B74F-8F59AD3CD8A6}" emma:medium="tactile" emma:mode="ink">
                <msink:context xmlns:msink="http://schemas.microsoft.com/ink/2010/main" type="inkWord" rotatedBoundingBox="276,9845 1195,9845 1195,11101 276,11101"/>
              </emma:interpretation>
              <emma:one-of disjunction-type="recognition" id="oneOf0">
                <emma:interpretation id="interp0" emma:lang="en-NZ" emma:confidence="0">
                  <emma:literal>V,</emma:literal>
                </emma:interpretation>
                <emma:interpretation id="interp1" emma:lang="en-NZ" emma:confidence="0">
                  <emma:literal>Vi</emma:literal>
                </emma:interpretation>
                <emma:interpretation id="interp2" emma:lang="en-NZ" emma:confidence="0">
                  <emma:literal>VI,</emma:literal>
                </emma:interpretation>
                <emma:interpretation id="interp3" emma:lang="en-NZ" emma:confidence="0">
                  <emma:literal>VL</emma:literal>
                </emma:interpretation>
                <emma:interpretation id="interp4" emma:lang="en-NZ" emma:confidence="0">
                  <emma:literal>Vs</emma:literal>
                </emma:interpretation>
              </emma:one-of>
            </emma:emma>
          </inkml:annotationXML>
          <inkml:trace contextRef="#ctx0" brushRef="#br0">277 10165 842 0,'0'0'62'16,"-1"-23"-29"-16,1 23 15 0,3-22-23 0,-3 22 15 15,0 0-6-15,10-19-13 0,-10 19-6 0,0 0-1 16,0 0 1-16,0 0 10 0,0 0 2 0,7 19 4 15,-7-19 15-15,10 30-26 16,-5-9 12-16,1 5-33 0,-1 3 6 0,1 7-7 16,-1 1 8-16,1 7 14 0,-1 1-7 0,2 7 12 15,-3 0-11-15,3 3 10 0,-2-3-12 0,0-1 12 16,1-3-12-16,-1-2 10 0,0-5 2 0,1-3-28 16,0-8 23-16,4-6-32 0,-1-7 12 0,-9-17 0 15,23 17 0-15,-23-17 2 0,25-1 4 16,-25 1 9-16,25-20 13 0,-8 5 3 0,-2-13-6 15,2-6 23-15,-2-11-34 0,0-3 19 0,1-8-8 16,2-1-15-16,-1-4 12 0,4-1-14 0,-3 0 10 16,1 2-13-16,-2 2 7 0,-4 0-1 0,0 2-21 15,-2 2 17-15,0-1-20 0,-1 6 9 0,1 2 7 16,-3 5-13-16,1 7 2 0,-2 9-13 16,3 9-8-16,-10 17-12 0,0 0-27 15,10-20-24-15,-10 20-50 0,1 19-55 0,9 11-98 16,-7 3-218-16,-12-11 141 0,17 23 373 0</inkml:trace>
          <inkml:trace contextRef="#ctx0" brushRef="#br1" timeOffset="2.79264E8">951 10709 624 0,'0'0'67'0,"0"0"-22"0,0 0-2 15,0 0 10-15,0 0 11 0,0 0 13 0,0 0-5 16,0 0-1-16,0 0-16 0,0 0-8 16,0 0-11-16,0 0-6 0,0 0-2 0,0 0-4 0,0 0-2 0,0 0-2 0,0 0-4 15,0 0-1-15,0 0-2 0,0 0-4 0,0 0-3 16,0 0-2-16,0 0-2 0,0 0-1 16,0 0-1-16,0 0 0 0,0 0 1 0,0 0-1 15,0 0 2-15,0 0-2 0,0 0 0 0,0 0 2 16,0 0-1-16,0 0 0 0,0 0 1 0,0 0 0 15,0 0 2-15,0 0 6 0,0 0 3 0,0 0 3 32,0 0 1-32,0 0-1 0,0 0-1 0,0 0-2 15,0 0-2-15,0 0-2 0,0 0-2 16,0 0-2-16,0 0-2 0,0 0 0 0,0 0 0 16,0 0-1-16,0 0 0 0,0 0 0 0,0 0 1 15,0 0-1-15,0 0 1 0,0 0 1 0,0 0 2 0,0 0 1 16,0 0 0-16,0 0 1 0,0 0 0 0,0 0-2 15,0 0-1-15,0 0-2 0,0 0-2 0,0 0 1 16,-15 22-3-16,15-22 2 0,-3 19-2 16,3-19 4-16,-5 29 12 0,2-11-30 0,0 2 31 15,0 0-31-15,1 0 15 0,-2-1 4 0,0 1-5 16,0 1 5-16,-3 0-4 0,0-1 5 0,0 1-4 16,0-2 7-16,-1-1-4 0,1 0 7 0,7-18-4 15,-15 29 6-15,15-29-2 0,-13 21 2 0,13-21-1 16,0 0 0-16,0 0-2 0,0 0-2 0,0 0-2 15,0 0-4-15,0 0 0 0,0 0-1 16,0 0-1-16,0 0 1 0,0 0-2 0,0 0 0 16,0 0 1-16,0 0 0 0,0 0 0 15,0 0 0-15,0 0 1 0,0 0-1 0,0 0 1 16,0 0-2-16,0 0 1 0,0 0 0 0,0 0 0 16,0 0 1-16,0 0-2 0,0 0 3 0,0 0-2 15,0 0 1-15,0 0 1 0,0 0-3 0,0 0 1 16,0 0 0-16,23 17 0 0,-23-17 1 15,21 0 0-15,-21 0-2 0,24-4 3 0,-24 4-2 16,33-7 2-16,-16 2 0 0,1-1 0 0,2-1 3 16,-1 0 0-16,2-2-2 0,-1 1 2 0,0 0-6 15,-1 1 2-15,0 0-2 0,-1 1 2 0,-18 6-3 16,29-9 3-16,-29 9-1 0,22-5 0 0,-22 5 1 16,0 0 0-16,18-2-1 15,-18 2 1-15,0 0 1 0,0 0-1 0,0 0 0 16,0 0 0-16,0 0 0 0,0 0-1 0,0 0 1 15,0 0 0-15,0 0-1 0,0 0 0 0,0 0 1 16,0 0 0-16,0 0 0 0,0 0-1 0,0 0 1 16,0 0 0-16,0 0-3 0,0 0 0 0,0 0-4 15,0 0-7-15,0 0-6 0,0 0-14 0,0 0-14 16,0 0-26-16,0 0-35 0,0 0-94 16,0 0-117-16,0 0-224 0,0 0 58 0,0 0 485 15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36:20.84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0BDD672F-7177-43C0-BC10-B25409A9B61F}" emma:medium="tactile" emma:mode="ink">
          <msink:context xmlns:msink="http://schemas.microsoft.com/ink/2010/main" type="writingRegion" rotatedBoundingBox="2625,256 9398,163 9418,1596 2645,1689"/>
        </emma:interpretation>
      </emma:emma>
    </inkml:annotationXML>
    <inkml:traceGroup>
      <inkml:annotationXML>
        <emma:emma xmlns:emma="http://www.w3.org/2003/04/emma" version="1.0">
          <emma:interpretation id="{0AC12C01-409A-4E38-8700-2EBF94B44104}" emma:medium="tactile" emma:mode="ink">
            <msink:context xmlns:msink="http://schemas.microsoft.com/ink/2010/main" type="paragraph" rotatedBoundingBox="2625,256 9398,163 9418,1596 2645,168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12B9804-D937-4E8C-BC13-0A762834D6EB}" emma:medium="tactile" emma:mode="ink">
              <msink:context xmlns:msink="http://schemas.microsoft.com/ink/2010/main" type="line" rotatedBoundingBox="2625,256 9398,163 9418,1596 2645,1689"/>
            </emma:interpretation>
          </emma:emma>
        </inkml:annotationXML>
        <inkml:traceGroup>
          <inkml:annotationXML>
            <emma:emma xmlns:emma="http://www.w3.org/2003/04/emma" version="1.0">
              <emma:interpretation id="{BE821746-EC87-4C8F-8B74-53BFE156CE48}" emma:medium="tactile" emma:mode="ink">
                <msink:context xmlns:msink="http://schemas.microsoft.com/ink/2010/main" type="inkWord" rotatedBoundingBox="2625,256 6342,205 6361,1532 2644,1583">
                  <msink:destinationLink direction="with" ref="{E840EEE0-6095-4DD6-AB11-DC7501F8B48C}"/>
                  <msink:destinationLink direction="to" ref="{79C68C95-DBBB-4C4F-A2C4-E616A0702437}"/>
                </msink:context>
              </emma:interpretation>
              <emma:one-of disjunction-type="recognition" id="oneOf0">
                <emma:interpretation id="interp0" emma:lang="en-NZ" emma:confidence="0">
                  <emma:literal>Revisit</emma:literal>
                </emma:interpretation>
                <emma:interpretation id="interp1" emma:lang="en-NZ" emma:confidence="0">
                  <emma:literal>revisit</emma:literal>
                </emma:interpretation>
                <emma:interpretation id="interp2" emma:lang="en-NZ" emma:confidence="0">
                  <emma:literal>Reviiit</emma:literal>
                </emma:interpretation>
                <emma:interpretation id="interp3" emma:lang="en-NZ" emma:confidence="0">
                  <emma:literal>Revisif</emma:literal>
                </emma:interpretation>
              </emma:one-of>
            </emma:emma>
          </inkml:annotationXML>
          <inkml:trace contextRef="#ctx0" brushRef="#br0">2631 635 662 0,'21'-24'95'0,"-21"24"-44"0,0 0-5 16,3-22 4-16,-3 22 7 0,0 0 9 0,0 0 1 15,0 0 1-15,0 0-221 0,0 0 194 0,0 0 6 16,0 0-7-16,7 17 217 0,-7-17-203 15,-6 27-25-15,3-1-8 0,2 3 9 0,1 10-25 16,1 3-9-16,2 8 1 0,2 5-20 0,-1 5 20 16,1 1 15-16,-1 5-15 0,1 0-8 15,-4 5 20-15,3-3-23 0,-3 0 21 0,1-9 1 16,0-6-13-16,0-7 10 0,0-11-9 0,2-9 6 16,2-9-8-16,-6-17 4 0,0 0-3 0,0 0 5 15,20 12 1-15,-20-12 2 0,8-21 6 16,-4 0-4-16,-2-10 5 0,1-6-12 0,-2-10 10 15,1-1-15-15,0-2 15 0,0 4 9 0,-2-1-27 16,0 2 29-16,-1-1-29 0,0 1 5 0,1-1 11 16,-2 1-12-16,2-1 11 0,3-3-13 0,2-1 13 15,3-1-16-15,7-1 16 0,2 3 8 0,5-1-12 16,2 0 14-16,5 5-14 0,3 5-1 16,2 1 5-16,2 10-4 0,0 4-2 15,-1 4-1-15,-4 10-5 0,0 3 1 0,-7 7 1 16,-3 4 1-16,-3 6 2 0,-18-9 2 0,20 32 2 15,-16-7-1-15,-4 4 2 0,-3 9-11 0,-5 6-3 16,-4 4-5-16,-4 1-3 0,-5-1 30 0,-4 2-17 16,-3-6-3-16,-3 5 7 0,-2-7-24 0,-1 0 20 15,3-3 9-15,1-3-10 0,2-5 10 16,4-5-8-16,2-3 11 0,6-5-6 0,16-18 5 16,-22 21 1-16,22-21-5 0,0 0-3 0,0 0 0 15,0 0-2-15,0 0 5 0,20 7 7 0,-20-7 5 16,31 2 3-16,-10-2 1 0,1 2-2 0,2 0 0 15,2 4-7-15,0 0 0 0,-1 4-1 16,-2 6-3-16,0 3 11 0,-1 4-35 0,-2 5 30 16,-1 1-30-16,-2 0 18 0,-1 5 7 15,1 0-20-15,-3-2 2 0,3 1-25 0,-1-11-9 16,7 3-30-16,-23-25-48 0,46 24-111 0,-21-13-256 16,0-22 8-16,17 10 450 0</inkml:trace>
          <inkml:trace contextRef="#ctx0" brushRef="#br0" timeOffset="326.7544">3483 1167 1519 0,'-23'12'36'0,"23"-12"-23"0,-10 24-11 16,10-24 9-16,7 17-39 0,-7-17 32 15,25 14-29-15,-7-12 36 0,5 0 7 0,4-6 7 16,5-4 32-16,4-6-44 0,5-6 28 15,0-1-40-15,2-4 3 0,-2-1 8 0,-3-1-6 16,-8 1 5-16,-4 0-11 0,-10 7 12 0,-16 19 2 16,13-28 12-16,-13 28-4 0,-12-18-2 0,12 18-10 15,-34-16-8-15,10 11-3 0,-7 4 2 0,-2 7-1 16,-2 4-1-16,-3 4 5 0,-1 5-8 0,2 1 8 16,2 6-7-16,3-1 9 0,4 0-2 0,5 2 1 15,5-4-3-15,4 1 3 16,7-2-2-16,4-4-30 0,6-1 29 0,-3-17-30 0,21 30 17 15,-4-17 1-15,7 1-17 0,3-7-15 0,7 1-22 16,-3-10-31-16,16 7-63 0,-16-17-62 0,24 11-207 16,-6 3-71-16,-13-10 242 0</inkml:trace>
          <inkml:trace contextRef="#ctx0" brushRef="#br0" timeOffset="612.1688">4238 988 1150 0,'-10'-17'279'0,"10"17"-247"0,-7 17-30 0,7-17 9 15,-10 36 13-15,7-9 10 0,-6 3 0 0,5 4 9 16,-3 1-5-16,5 3-37 0,-3-5 33 16,5 1-32-16,-1-6 17 0,3-1 14 0,-1-7-18 15,4 1-1-15,-5-21-4 0,13 29-1 0,-13-29-3 16,17 13 0-16,-17-13-6 0,24 1 2 0,-24-1 3 15,30-15-1-15,-9 1 8 0,1-4-2 16,1-5 1-16,-1-2-4 0,1-5-2 0,-3-2 15 16,-1 3-24-16,-1-1 23 0,-2 2-32 0,-3-3-8 15,0 3-4-15,-3 0-12 0,0 3-5 16,-7-3-23-16,7 6-36 0,-16-7-69 0,20 8-86 16,-22-2-74-16,8 23-174 0,15-16 182 0,-15 16 322 15</inkml:trace>
          <inkml:trace contextRef="#ctx0" brushRef="#br0" timeOffset="830.9317">4897 960 1141 0,'0'0'269'0,"-4"23"-180"0,4-23-21 16,-15 33 1-16,1-14-9 0,6 8-12 0,-6 2-22 15,3 5 3-15,-2-2-16 0,3 2-18 0,-1-2 27 16,3-1-40-16,1 2 22 0,0-2 0 0,3 2-9 15,0-2 5-15,2-3-16 0,-1-2-6 16,7-3-20-16,-4-23-8 0,9 35-18 0,-9-35-24 16,20 19-27-16,-20-19-39 0,27-2-60 0,-27 2-91 15,18-39-159-15,11 24 217 0,-22-28 251 0</inkml:trace>
          <inkml:trace contextRef="#ctx0" brushRef="#br0" timeOffset="971.6276">4909 804 1133 0,'0'0'111'0,"-19"22"-106"16,19-22-17-16,0 17-2 0,0-17-4 0,0 0-8 15,33 23-29-15,-33-23-24 0,41 5-43 0,-18-8-34 16,9 0-105-16,15 12-118 0,-24-9 253 0</inkml:trace>
          <inkml:trace contextRef="#ctx0" brushRef="#br0" timeOffset="1284.9983">5269 989 1369 0,'-23'8'90'0,"23"-8"-23"0,-29 15 1 0,29-15 1 15,-24 16-10-15,24-16-7 0,-25 14-18 0,25-14-6 16,0 0-12-16,-17 19-9 0,17-19-6 16,0 0-4-16,0 0 1 0,-3 20 2 0,3-20-1 15,0 0 0-15,11 24 1 0,-11-24-2 0,18 17 1 16,-18-17 4-16,24 18-8 0,-24-18 7 0,23 14-5 15,-23-14 2-15,25 12 1 0,-25-12-2 16,23 11-1-16,-23-11 3 0,18 12-2 0,-18-12 1 0,0 0 3 16,18 20-20-16,-18-20 33 0,9 19-29 15,-9-19 26-15,8 19-10 0,-8-19-5 0,4 17 4 16,-4-17-3-16,0 24 3 0,0-24-3 0,0 23-2 16,0-23-4-16,-5 24 1 0,5-24-7 15,-7 26-3-15,7-26-10 0,-6 21-13 0,6-21-16 16,0 0-18-16,4 20-22 0,-4-20-25 0,0 0-27 15,0 0-22-15,27-23-69 0,-27 23-116 0,16-38-67 16,12 26 389-16</inkml:trace>
          <inkml:trace contextRef="#ctx0" brushRef="#br0" timeOffset="1488.1798">5700 919 958 0,'0'0'292'0,"0"0"-223"0,0 0-19 0,-16 26 15 16,0-6 2-16,6 8 2 0,-7 2-19 15,4 8-8-15,-3 2-26 0,3 4 8 16,-3 1 1-16,4-3-28 0,-2 2 25 0,5-4-38 16,3-2 6-16,2-4 9 0,5-7-11 0,0-6-3 15,7-1-43-15,-8-20-11 0,14 24-5 0,-14-24-15 16,23 6-4-16,-23-6-33 0,26-13-72 0,-19-4-72 16,-3-11-185-16,18 16 196 0,-22-27 259 0</inkml:trace>
          <inkml:trace contextRef="#ctx0" brushRef="#br0" timeOffset="1628.7728">5512 932 1178 0,'0'0'165'0,"-26"-2"-104"15,26 2-34-15,0 0-16 0,0 0-8 16,0 0-8-16,0 0-1 0,0 0 7 0,20-23-20 16,5 11-37-16,-7-11-71 0,18 2-136 15,-4 1-237-15,-6-7 31 0,19 10 469 0</inkml:trace>
          <inkml:trace contextRef="#ctx0" brushRef="#br0" timeOffset="1831.8712">6075 209 1109 0,'-6'18'262'0,"0"3"-200"0,-6 4-10 15,9 10 19-15,-8 0-1 0,7 7-9 0,-6 1-14 16,4 12-11-16,-2 1-4 0,3 10-7 0,-1-2-12 15,2-1-13-15,0 2 3 0,1-1-10 0,-3 4 4 16,-2 2 11-16,-1-1-44 0,-4-5-19 0,5 0 11 16,-4-10-36-16,4 5 27 0,-6-21-98 15,19 12-100-15,-16-25-70 0,6-5-222 0,17 7 237 16,-12-27 306-16</inkml:trace>
          <inkml:trace contextRef="#ctx0" brushRef="#br0" timeOffset="2003.7209">5881 836 1848 0,'0'0'44'15,"0"0"-45"-15,0 0-10 0,0 0 1 0,0 0 6 16,0 0 5-16,27 0-4 0,2-8 0 0,9-4-22 16,11-3-30-16,1-10-55 0,22 7-163 0,-10 5-323 15,5 0 45-15,8 11 301 0</inkml:trace>
        </inkml:traceGroup>
        <inkml:traceGroup>
          <inkml:annotationXML>
            <emma:emma xmlns:emma="http://www.w3.org/2003/04/emma" version="1.0">
              <emma:interpretation id="{D44B000A-1391-4B73-A70C-AFFEFE153431}" emma:medium="tactile" emma:mode="ink">
                <msink:context xmlns:msink="http://schemas.microsoft.com/ink/2010/main" type="inkWord" rotatedBoundingBox="7462,621 9404,594 9418,1596 7476,1622"/>
              </emma:interpretation>
              <emma:one-of disjunction-type="recognition" id="oneOf1">
                <emma:interpretation id="interp4" emma:lang="en-NZ" emma:confidence="0">
                  <emma:literal>tie.</emma:literal>
                </emma:interpretation>
                <emma:interpretation id="interp5" emma:lang="en-NZ" emma:confidence="0">
                  <emma:literal>tie,</emma:literal>
                </emma:interpretation>
                <emma:interpretation id="interp6" emma:lang="en-NZ" emma:confidence="0">
                  <emma:literal>D.C.,</emma:literal>
                </emma:interpretation>
                <emma:interpretation id="interp7" emma:lang="en-NZ" emma:confidence="0">
                  <emma:literal>My-cc.</emma:literal>
                </emma:interpretation>
                <emma:interpretation id="interp8" emma:lang="en-NZ" emma:confidence="0">
                  <emma:literal>ph-cc.</emma:literal>
                </emma:interpretation>
              </emma:one-of>
            </emma:emma>
          </inkml:annotationXML>
          <inkml:trace contextRef="#ctx0" brushRef="#br0" timeOffset="21105.0656">7478 886 120 0,'0'-18'61'0,"0"18"2"0,0 0 6 0,0 0 9 16,13-17 6-16,-13 17 15 0,0 0-11 0,0 0 9 16,16-20-7-16,-16 20 3 0,0 0-7 0,10-22-4 15,-10 22-13-15,6-18-7 0,-6 18-12 16,0 0-7-16,0 0-8 0,9-17-8 0,-9 17-8 16,0 0-2-16,0 0-4 0,0 0-4 0,0 0 0 15,0 0 0-15,0 0 1 0,0 27 2 0,2-2 2 16,-1 11-9-16,0 7 10 0,-1 3-18 0,0 0 14 15,-1 7-17-15,-2-4 12 0,2 5 6 0,-1-5-27 16,2 1 19-16,-1-6-33 0,1-1-4 0,0-9-1 16,6-2-25-16,-6-12-17 15,13 1-43-15,-13-21-30 0,18 16-70 0,-18-16-138 16,0 0-54-16,40-8 361 0</inkml:trace>
          <inkml:trace contextRef="#ctx0" brushRef="#br0" timeOffset="21448.8228">7518 640 1191 0,'-45'48'348'0,"45"-48"-329"16,0 0-19-16,-9 19-8 0,9-19 1 0,23 11 31 15,-23-11-13-15,39 8 28 0,-13-10-18 0,8-1-25 16,5-4 20-16,6-3-30 0,3-2 21 15,5-4-3-15,0 4-2 0,2-4-1 0,-1 5 3 16,-2 2 0-16,-5-1 0 0,-1 6-1 0,-5 2-1 16,-5 3-2-16,-6 5 2 0,-4 4 0 0,-4 6-1 15,-5 5 2-15,-6 6-5 0,-6 2 32 0,-8 8-34 16,-6 3-8-16,-8 8 6 0,-8 2-33 0,-5 4 29 16,-7 1 15-16,-4 2-13 0,-4-1 18 0,-2 1 3 15,0-5-27-15,0-3 27 0,2-4-28 16,0-5 12-16,5-4 9 0,5-7-8 15,4-5 6-15,7-7-8 0,4-7 3 0,20-10-25 16,-19 1-34-16,19-1-44 0,1-20-65 0,20 6-93 16,-8-14-132-16,4-13-84 0,20 17 336 0</inkml:trace>
          <inkml:trace contextRef="#ctx0" brushRef="#br0" timeOffset="21776.9517">8593 683 1276 0,'0'0'63'0,"0"0"-40"0,0 0 1 16,0 0 12-16,0 0 11 0,0 0-7 0,-7 18-11 15,7-18-15-15,0 0-11 0,0 0-2 0,-17 17 24 16,17-17-33-16,0 0-12 0,-22 15 14 0,22-15-39 15,-14 18 43-15,14-18-9 0,-6 17-10 0,6-17-4 16,0 0-20-16,0 0 1 0,0 0-2 0,0 0 2 16,0 0 12-16,0 0 9 0,0 0 8 15,0 0 4-15,0 0 7 0,0 0 3 0,0 0 0 16,0 0 2-16,-7-25-2 0,7 25 14 16,0 0-36-16,0-21 5 0,0 21-70 0,0 0-13 15,0 0-26-15,4-21-41 0,-4 21 21 0,0 0-52 16,0 0-50-16,0 0 180 0,1 17 69 0</inkml:trace>
          <inkml:trace contextRef="#ctx0" brushRef="#br0" timeOffset="22136.3252">9061 790 691 0,'0'0'130'0,"-24"-20"-58"0,9 2 17 15,15 18 23-15,-27-29 4 0,27 29-3 0,-23-31-27 16,15 14-19-16,-12-3-6 0,6 2-2 0,-9 4-6 16,4 2-1-16,-5 8-6 0,3 2 0 0,-5 5-3 15,4 7-10-15,-4 2-1 0,2 10-10 16,-3 3-5-16,2 2-14 0,-5 7 1 0,1 7-9 15,-2 4 8-15,1 10 6 0,1 0-3 0,1 0 9 16,2-2-12-16,1-1 14 0,6-4-16 0,5-6-19 16,6-8 19-16,5-8-26 0,7-3 22 15,6-3 3-15,7-5-6 0,7 0 5 0,9-8-8 16,5-2 0-16,8-2-13 0,4-8-20 0,6 1-12 16,0-8-24-16,12 3-49 0,-15-13-64 15,24 6-199-15,-13-1-163 0,-7-9 85 0,13 14 468 16</inkml:trace>
          <inkml:trace contextRef="#ctx0" brushRef="#br0" timeOffset="22526.9584">9404 1276 1510 0,'10'20'369'0,"-10"-20"-381"0,-20-2-15 0,20 2 0 16,0 0 5-16,0 0 4 0,-17-19-23 0,17 19-45 15,-19-22-67-15,19 22-182 0,0 0-203 0,-17-24-12 16,17 24 481-16</inkml:trace>
          <inkml:trace contextRef="#ctx0" brushRef="#br0" timeOffset="22792.5894">8047 1615 1465 0,'-31'-5'299'0,"31"5"-278"0,-19-2-18 0,19 2-10 16,0 0 2-16,19-25 1 0,0 9 4 0,4-4-24 15,7 4-34-15,-7-13-67 0,20 19-164 0,-12-10-300 16,-3-4 15-16,5 14 462 0</inkml:trace>
        </inkml:traceGroup>
      </inkml:traceGroup>
    </inkml:traceGroup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02:17:15.79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FD08DFAE-9ED7-48D1-8CDA-CBBD3F465439}" emma:medium="tactile" emma:mode="ink">
          <msink:context xmlns:msink="http://schemas.microsoft.com/ink/2010/main" type="writingRegion" rotatedBoundingBox="893,2602 1689,3523 984,4133 187,3212"/>
        </emma:interpretation>
      </emma:emma>
    </inkml:annotationXML>
    <inkml:traceGroup>
      <inkml:annotationXML>
        <emma:emma xmlns:emma="http://www.w3.org/2003/04/emma" version="1.0">
          <emma:interpretation id="{6393948B-54EA-4524-AF03-3A5F6F57D959}" emma:medium="tactile" emma:mode="ink">
            <msink:context xmlns:msink="http://schemas.microsoft.com/ink/2010/main" type="paragraph" rotatedBoundingBox="893,2602 1689,3523 984,4133 187,321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45C7DF9-373B-4133-AB90-6F9BDE61E257}" emma:medium="tactile" emma:mode="ink">
              <msink:context xmlns:msink="http://schemas.microsoft.com/ink/2010/main" type="line" rotatedBoundingBox="893,2602 1689,3523 984,4133 187,3212"/>
            </emma:interpretation>
          </emma:emma>
        </inkml:annotationXML>
        <inkml:traceGroup>
          <inkml:annotationXML>
            <emma:emma xmlns:emma="http://www.w3.org/2003/04/emma" version="1.0">
              <emma:interpretation id="{F0FCE590-E63B-4BBD-86CE-37D4D910E582}" emma:medium="tactile" emma:mode="ink">
                <msink:context xmlns:msink="http://schemas.microsoft.com/ink/2010/main" type="inkWord" rotatedBoundingBox="893,2602 1689,3523 984,4133 187,3212">
                  <msink:destinationLink direction="with" ref="{43021B08-45B6-41A5-A86E-F9FC37B111E6}"/>
                </msink:context>
              </emma:interpretation>
              <emma:one-of disjunction-type="recognition" id="oneOf0">
                <emma:interpretation id="interp0" emma:lang="en-NZ" emma:confidence="0">
                  <emma:literal>In</emma:literal>
                </emma:interpretation>
                <emma:interpretation id="interp1" emma:lang="en-NZ" emma:confidence="0">
                  <emma:literal>Is</emma:literal>
                </emma:interpretation>
                <emma:interpretation id="interp2" emma:lang="en-NZ" emma:confidence="0">
                  <emma:literal>It</emma:literal>
                </emma:interpretation>
                <emma:interpretation id="interp3" emma:lang="en-NZ" emma:confidence="0">
                  <emma:literal>Fr</emma:literal>
                </emma:interpretation>
                <emma:interpretation id="interp4" emma:lang="en-NZ" emma:confidence="0">
                  <emma:literal>Fe</emma:literal>
                </emma:interpretation>
              </emma:one-of>
            </emma:emma>
          </inkml:annotationXML>
          <inkml:trace contextRef="#ctx0" brushRef="#br0">1340 3423 218 0,'0'0'26'0,"0"0"-46"16,0 0-27-16,0 0 18 0,18-10 116 0,-18 10 22 16,0 0 22-16,0 0-24 0,0 0-64 0,0 0-23 15,0 0-4-15,0 0 3 0,0 0 12 0,0 0 4 16,0 0 1-16,0 0-6 0,0 0-9 0,0 0-7 16,0 0-1-16,0 0 1 0,0 0 7 15,0 0 2-15,0 0 5 0,0 0-1 0,0 0-1 16,0 0-3-16,0 0-5 0,0 0-3 0,0 0-2 15,0 0-1-15,0 0-1 0,0 0-1 16,0 23-4-16,0-23 1 0,-5 22-3 0,5-22 3 16,-7 31 1-16,3-13 8 0,-2 3-1 0,0 1 5 15,0-2-5-15,0 4 2 0,-1-4-4 0,2-1 6 16,5-19-1-16,-11 28 2 0,11-28-4 16,-6 18 0-16,6-18-6 0,0 0-1 0,0 0-4 15,-4 18 1-15,4-18-2 0,0 0-1 0,0 0-2 16,0 0-1-16,0 0 1 0,0 0-1 0,0 0 1 15,0 0 1-15,0 0 1 0,0 0 2 0,18 0 2 16,-18 0 3-16,0 0 2 0,20-4 1 0,-20 4 1 16,0 0-2-16,21-7-3 0,-21 7-2 15,19-6-1-15,-19 6-3 0,23-10 0 16,-23 10 0-16,27-13 1 0,-27 13-2 0,29-16 0 16,-29 16-2-16,29-13 2 0,-29 13-2 0,27-11 2 15,-27 11-2-15,22-6 0 0,-22 6-1 0,18-3 0 16,-18 3-1-16,0 0-4 0,17 1-3 0,-17-1-4 15,0 0 0-15,0 0 2 0,0 0 2 0,0 0 0 16,0 0-2-16,0 0-4 0,0 0-5 16,16 17-7-16,-16-17-7 0,0 0-11 0,0 0-16 15,0 0-27-15,0 0-34 0,0 0-37 0,0 0-79 16,-2-17-154-16,2 17 200 0,0 0 192 0</inkml:trace>
          <inkml:trace contextRef="#ctx0" brushRef="#br1" timeOffset="-2.79279E8">742 2902 743 0,'0'0'146'0,"0"0"-76"0,0 0-29 16,0 0 3-16,0 0 13 0,0 0 12 0,0 0-2 15,0 0-14 1,0 0-15-16,0 0-14 0,0 0-11 0,0 0-6 16,0 0-4-16,0 0-4 0,0 0-1 0,0 0-1 15,0 0 15-15,17 14 17 0,-9 5 14 16,-3 4 2-16,7 11-3 0,-6-1-23 0,3 5-2 16,-2 2-15-16,-1 3 7 0,-1 1 6 15,-1 2-28-15,-1 0 26 0,-2 3-27 0,1-2 7 16,-4-1 11-16,1 0-10 0,-1-5 11 0,-1-2-10 15,1-7-3-15,2-2-10 0,0-7-1 0,6-4-24 16,-6-19-9-16,13 19-45 0,-13-19-51 0,0 0-66 16,19-15-111-16,-14-6-131 0,16 10 258 15,-21-32 198-15</inkml:trace>
          <inkml:trace contextRef="#ctx0" brushRef="#br1" timeOffset="-2.79278E8">503 2957 1548 0,'-19'-1'54'0,"19"1"-22"0,0 0-24 0,0 0-11 16,0 0 1-16,0 0 9 0,0 0 8 0,17-8 6 15,-17 8 1-15,33-10-5 0,-10 2-4 16,7-3-7-16,5-1-1 0,4-1-6 0,0-1 1 15,0-1-1-15,0 3 1 0,-2 0 0 16,0 5 1-16,-1-1-4 0,-2 3-8 0,-5-1-15 16,4 8-13-16,-8-5-21 0,8 12-35 0,-16-12-74 15,15 19-219-15,-11 3-153 0,-21-19 132 0,28 46 409 16</inkml:trace>
          <inkml:trace contextRef="#ctx0" brushRef="#br1" timeOffset="-2.79278E8">590 3631 1492 0,'0'0'120'15,"-20"23"-89"-15,20-23-18 0,0 0-8 0,0 0-1 16,0 0 2-16,0 0 2 0,0 0 5 0,18 3 7 16,4-8 2-16,13-2-6 0,9-7-3 15,7-5-10-15,8-6 2 0,3-3-9 0,6 0-16 16,-2-4-23-16,5 10-40 0,-12-12-83 0,14 26-140 15,-16-7-259-15,-10-2 22 0,5 22 503 0</inkml:trace>
        </inkml:traceGroup>
      </inkml:traceGroup>
    </inkml:traceGroup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8:49.73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04A0FA6D-7967-4112-9968-F458D2A168F0}" emma:medium="tactile" emma:mode="ink">
          <msink:context xmlns:msink="http://schemas.microsoft.com/ink/2010/main" type="writingRegion" rotatedBoundingBox="24777,6101 25035,12285 21972,12412 21715,6228"/>
        </emma:interpretation>
      </emma:emma>
    </inkml:annotationXML>
    <inkml:traceGroup>
      <inkml:annotationXML>
        <emma:emma xmlns:emma="http://www.w3.org/2003/04/emma" version="1.0">
          <emma:interpretation id="{DE44DDEA-B8A5-4C37-AC82-F5DF78207C33}" emma:medium="tactile" emma:mode="ink">
            <msink:context xmlns:msink="http://schemas.microsoft.com/ink/2010/main" type="paragraph" rotatedBoundingBox="24708,6352 25013,11758 24835,11768 24530,636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23654D9A-3A31-4CFA-9FD1-07B7670C1E83}" emma:medium="tactile" emma:mode="ink">
              <msink:context xmlns:msink="http://schemas.microsoft.com/ink/2010/main" type="inkBullet" rotatedBoundingBox="24670,6355 24688,6688 24641,6690 24622,6357"/>
            </emma:interpretation>
            <emma:one-of disjunction-type="recognition" id="oneOf0">
              <emma:interpretation id="interp0" emma:lang="en-NZ" emma:confidence="0">
                <emma:literal>|</emma:literal>
              </emma:interpretation>
              <emma:interpretation id="interp1" emma:lang="en-NZ" emma:confidence="0">
                <emma:literal>l</emma:literal>
              </emma:interpretation>
              <emma:interpretation id="interp2" emma:lang="en-NZ" emma:confidence="0">
                <emma:literal>I</emma:literal>
              </emma:interpretation>
              <emma:interpretation id="interp3" emma:lang="en-NZ" emma:confidence="0">
                <emma:literal>\</emma:literal>
              </emma:interpretation>
              <emma:interpretation id="interp4" emma:lang="en-NZ" emma:confidence="0">
                <emma:literal>1</emma:literal>
              </emma:interpretation>
            </emma:one-of>
          </emma:emma>
        </inkml:annotationXML>
        <inkml:trace contextRef="#ctx0" brushRef="#br0">24670 6355 1306 0,'-1'21'78'0,"1"-21"-24"16,-9 34-58-16,4-16 24 0,5 5-34 16,-2-1 8-16,0 2-9 0,3 4-38 0,-7-8-44 15,13 15-84-15,-15-13-86 0,3 2-192 0,14 17 98 16,-17-17 361-16</inkml:trace>
      </inkml:traceGroup>
      <inkml:traceGroup>
        <inkml:annotationXML>
          <emma:emma xmlns:emma="http://www.w3.org/2003/04/emma" version="1.0">
            <emma:interpretation id="{8C55F84F-7522-46E9-A5D2-E9193493D2CD}" emma:medium="tactile" emma:mode="ink">
              <msink:context xmlns:msink="http://schemas.microsoft.com/ink/2010/main" type="line" rotatedBoundingBox="24798,7946 25013,11758 24835,11768 24620,7956"/>
            </emma:interpretation>
          </emma:emma>
        </inkml:annotationXML>
        <inkml:traceGroup>
          <inkml:annotationXML>
            <emma:emma xmlns:emma="http://www.w3.org/2003/04/emma" version="1.0">
              <emma:interpretation id="{FCA9BB14-0ECA-4DDF-ADB2-F7F75D182B09}" emma:medium="tactile" emma:mode="ink">
                <msink:context xmlns:msink="http://schemas.microsoft.com/ink/2010/main" type="inkWord" rotatedBoundingBox="24798,7946 25013,11758 24835,11768 24620,7956"/>
              </emma:interpretation>
              <emma:one-of disjunction-type="recognition" id="oneOf1">
                <emma:interpretation id="interp5" emma:lang="en-NZ" emma:confidence="0">
                  <emma:literal>!</emma:literal>
                </emma:interpretation>
                <emma:interpretation id="interp6" emma:lang="en-NZ" emma:confidence="0">
                  <emma:literal>y</emma:literal>
                </emma:interpretation>
                <emma:interpretation id="interp7" emma:lang="en-NZ" emma:confidence="0">
                  <emma:literal>?</emma:literal>
                </emma:interpretation>
                <emma:interpretation id="interp8" emma:lang="en-NZ" emma:confidence="0">
                  <emma:literal>:</emma:literal>
                </emma:interpretation>
                <emma:interpretation id="interp9" emma:lang="en-NZ" emma:confidence="0">
                  <emma:literal>t</emma:literal>
                </emma:interpretation>
              </emma:one-of>
            </emma:emma>
          </inkml:annotationXML>
          <inkml:trace contextRef="#ctx0" brushRef="#br0" timeOffset="203.3863">24682 7953 658 0,'-13'66'187'0,"7"-4"-160"15,6 0 3-15,0 1-22 0,2-3-16 16,2 2 18-16,2-1-11 0,1-3 8 0,1 2 6 15,0 0-13-15,2 1 6 0,-2 0-14 0,3 0 9 16,0 0 0-16,0 0-22 0,1 4-6 16,-2-2-16-16,0 4-12 0,-2-3 1 0,-2 2-23 15,-2 1-74-15,-6-10-133 0,14 22 66 0,-24-21 218 16</inkml:trace>
          <inkml:trace contextRef="#ctx0" brushRef="#br0" timeOffset="390.3862">24773 10662 599 0,'5'53'83'0,"5"-1"-25"0,-1 1-17 16,1 2-16-16,0-6 3 0,2 4-3 0,-2-3-7 15,0 0-5-15,0-1-14 0,-1 1 4 0,3-3-7 16,2 1 6-16,-1-1-5 0,1-2 8 0,-1 0 2 16,2-1-21-16,-2 0-2 0,-2 0-36 0,1 1-34 15,-5-1-44-15,-3-5-124 0,12 18-76 0,-25-23 314 16</inkml:trace>
        </inkml:traceGroup>
      </inkml:traceGroup>
    </inkml:traceGroup>
    <inkml:traceGroup>
      <inkml:annotationXML>
        <emma:emma xmlns:emma="http://www.w3.org/2003/04/emma" version="1.0">
          <emma:interpretation id="{42E5F88D-3625-4293-AC95-1A3EC2FE314E}" emma:medium="tactile" emma:mode="ink">
            <msink:context xmlns:msink="http://schemas.microsoft.com/ink/2010/main" type="paragraph" rotatedBoundingBox="22233,6207 22491,12390 21972,12412 21715,622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3E80709-6F1F-429A-95F8-9A4F51B80AB3}" emma:medium="tactile" emma:mode="ink">
              <msink:context xmlns:msink="http://schemas.microsoft.com/ink/2010/main" type="inkBullet" rotatedBoundingBox="21918,6220 21927,6437 21896,6438 21886,6221"/>
            </emma:interpretation>
            <emma:one-of disjunction-type="recognition" id="oneOf2">
              <emma:interpretation id="interp10" emma:lang="en-NZ" emma:confidence="0">
                <emma:literal>'</emma:literal>
              </emma:interpretation>
              <emma:interpretation id="interp11" emma:lang="en-NZ" emma:confidence="0">
                <emma:literal>|</emma:literal>
              </emma:interpretation>
              <emma:interpretation id="interp12" emma:lang="en-NZ" emma:confidence="0">
                <emma:literal>l</emma:literal>
              </emma:interpretation>
              <emma:interpretation id="interp13" emma:lang="en-NZ" emma:confidence="0">
                <emma:literal>1</emma:literal>
              </emma:interpretation>
              <emma:interpretation id="interp14" emma:lang="en-NZ" emma:confidence="0">
                <emma:literal>I</emma:literal>
              </emma:interpretation>
            </emma:one-of>
          </emma:emma>
        </inkml:annotationXML>
        <inkml:trace contextRef="#ctx0" brushRef="#br0" timeOffset="-1202.6136">21900 6221 1082 0,'11'22'342'16,"-11"-22"-305"-16,0 0-34 0,0 0-14 0,0 0 2 15,6 28-4-15,-6-28-1 0,5 31-28 16,-5-31-39-16,0 44-67 0,-11-28-118 0,5 6-191 16,10 16 37-16,-17-21 418 0</inkml:trace>
      </inkml:traceGroup>
      <inkml:traceGroup>
        <inkml:annotationXML>
          <emma:emma xmlns:emma="http://www.w3.org/2003/04/emma" version="1.0">
            <emma:interpretation id="{5ABB1F33-5370-4F14-A6DB-97A6375675A6}" emma:medium="tactile" emma:mode="ink">
              <msink:context xmlns:msink="http://schemas.microsoft.com/ink/2010/main" type="line" rotatedBoundingBox="22289,7538 22491,12390 21972,12412 21770,7560"/>
            </emma:interpretation>
          </emma:emma>
        </inkml:annotationXML>
        <inkml:traceGroup>
          <inkml:annotationXML>
            <emma:emma xmlns:emma="http://www.w3.org/2003/04/emma" version="1.0">
              <emma:interpretation id="{A697263D-0A27-4034-A3BF-9AAD4193B08E}" emma:medium="tactile" emma:mode="ink">
                <msink:context xmlns:msink="http://schemas.microsoft.com/ink/2010/main" type="inkWord" rotatedBoundingBox="22289,7538 22491,12390 21972,12412 21770,7560"/>
              </emma:interpretation>
              <emma:one-of disjunction-type="recognition" id="oneOf3">
                <emma:interpretation id="interp15" emma:lang="en-NZ" emma:confidence="0">
                  <emma:literal>i.</emma:literal>
                </emma:interpretation>
                <emma:interpretation id="interp16" emma:lang="en-NZ" emma:confidence="0">
                  <emma:literal>i,</emma:literal>
                </emma:interpretation>
                <emma:interpretation id="interp17" emma:lang="en-NZ" emma:confidence="0">
                  <emma:literal>i</emma:literal>
                </emma:interpretation>
                <emma:interpretation id="interp18" emma:lang="en-NZ" emma:confidence="0">
                  <emma:literal>1.</emma:literal>
                </emma:interpretation>
                <emma:interpretation id="interp19" emma:lang="en-NZ" emma:confidence="0">
                  <emma:literal>I.</emma:literal>
                </emma:interpretation>
              </emma:one-of>
            </emma:emma>
          </inkml:annotationXML>
          <inkml:trace contextRef="#ctx0" brushRef="#br0" timeOffset="-765.6137">21928 10045 711 0,'-4'62'144'16,"-3"3"-87"-16,1-6-2 0,4 2-36 15,0-6 9-15,3 3 12 0,0-2-4 0,6 3 15 16,-5-4-16-16,8 2 12 0,-5-5-21 0,6-3 0 15,-2 3-7-15,2-1-26 0,1 0 22 0,1 2-29 16,-1-3 10-16,-1 2 12 0,-3 2-13 16,-1 0 11-16,-1 4-13 0,-2 2 12 0,-3 0 4 15,-1 2-23-15,-2 2 17 0,-3 0-29 0,-1 4-7 16,-4-4 1-16,4 6-30 0,-8-8 0 0,8 5-30 16,-8-10-10-16,10 3-46 0,1-4-126 0,-7-21-90 15,25 19 271-15</inkml:trace>
          <inkml:trace contextRef="#ctx0" brushRef="#br0" timeOffset="-608.7724">22490 12363 1696 0,'-3'27'51'0,"3"-27"-29"0,0 0-29 0,0 0-45 15,-21 2-39-15,21-2-68 0,-4-21-119 16,2-2-272-16,4 0 36 0,-11-23 397 0</inkml:trace>
          <inkml:trace contextRef="#ctx0" brushRef="#br0" timeOffset="-984.6137">21880 7556 929 0,'9'47'79'16,"-3"-3"-2"-16,5 2-50 0,-4-1 8 0,5 4-15 16,-4-5 8-16,1 4 11 0,-1-1-24 0,-2 4 0 15,0 0-19-15,-1 0 8 16,-1-1-11-16,0 1 9 0,0 2-5 0,-4 1-28 16,2 1 21-16,-2-2-23 0,3-1 16 0,-1-1 16 15,2 1-10-15,-1 0-20 0,6 3-22 0,-5-6-9 16,8 6-43-16,-6-8-3 0,3 5-73 0,1 3-85 15,-13-13-70-15,18 24 326 0</inkml:trace>
        </inkml:traceGroup>
      </inkml:traceGroup>
    </inkml:traceGroup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0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24677 7953 658 0,'-10'62'187'0,"6"-4"-160"15,4 0 3-15,0 1-22 0,1-3-16 16,2 2 18-16,2-1-11 0,0-2 8 0,1 1 6 15,0 0-13-15,2 1 6 0,-2 1-14 0,2-1 9 16,0 0 0-16,0 0-22 0,1 4-6 16,-1-2-16-16,-1 4-12 0,-1-3 1 0,-1 2-23 15,-2 0-74-15,-5-8-133 0,11 20 66 0,-18-20 218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10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19630 4421 1575 0,'0'0'23'16,"0"0"-24"-16,0 0-1 0,23-7 7 0,-2 4 6 15,4-3 5-15,8 3 1 0,3-2 1 0,7 2-8 16,8-4-3-16,3 4-5 0,5-2 2 0,5 0 3 16,4 0 4-16,5 0 0 0,6-3 5 0,7 1-3 15,6-3 3-15,10 0-1 0,5-3 2 16,6 2-6-16,6-2 3 0,8 0-10 0,3 0 12 15,4 2 1-15,2 2 2 0,1 3 0 0,1 1-7 16,2 0-4-16,0 4-1 0,-1 1 2 0,-3 1-4 16,1 4-2-16,0 1-2 0,-2 4-1 15,-1 0-2-15,-7 0 3 0,-3 0-3 0,-5-2 1 16,-7 1-3-16,-3-2 3 0,-9 1-10 0,-5-4-7 16,-5 5-20-16,-10-8-17 0,0 7-27 15,-12-12-25-15,2 12-52 0,-17-20-80 0,9 11-182 16,-8 0-95-16,-13-16 236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1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21899 6221 1082 0,'8'21'342'16,"-8"-21"-305"-16,0 0-34 0,0 0-14 0,0 0 2 15,5 26-4-15,-5-26-1 0,4 29-28 16,-4-29-39-16,0 41-67 0,-9-26-118 0,5 6-191 16,7 14 37-16,-13-19 418 0</inkml:trace>
  <inkml:trace contextRef="#ctx0" brushRef="#br0" timeOffset="1">22343 11977 1696 0,'-2'25'51'0,"2"-25"-29"0,0 0-29 0,0 0-45 15,-16 2-39-15,16-2-68 0,-3-20-119 16,2-1-272-16,2-1 36 0,-8-21 397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1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14380 3564 985 0,'0'0'24'0,"0"0"-15"0,0 0-5 0,0 0-6 16,0 0-5-16,-12 4-10 0,12-4-17 0,0 0-33 0,0 0-41 15,0 0-77-15,0 0-80 0,0 0-56 0,0 0 306 16</inkml:trace>
  <inkml:trace contextRef="#ctx0" brushRef="#br0" timeOffset="1">14457 10786 1064 0,'0'37'28'15,"2"-1"-2"-15,1-3-17 0,-1 0-35 0,1 1 24 0,0-1-23 16,1-2 16-16,-1 1 11 0,0 2-35 0,-1-1-36 16,3 4-95-16,-4 9-224 0,-4-18 6 0,11 18 352 15</inkml:trace>
  <inkml:trace contextRef="#ctx0" brushRef="#br0" timeOffset="2">14490 11845 1520 0,'7'25'59'0,"-5"-8"-31"16,2 0-13-16,-4-17-16 0,6 25 3 0,-6-25-3 15,7 18 1-15,-7-18-13 0,0 0-25 0,11 16-59 16,-11-16-90-16,0 0-218 0,13-10-116 15,-15-6 161-15</inkml:trace>
  <inkml:trace contextRef="#ctx0" brushRef="#br0" timeOffset="3">14649 11634 653 0,'0'0'108'0,"0"0"-25"0,0 0-9 0,0 0-21 16,-14 8-13-16,14-8-9 0,0 0-3 0,-17 26-3 15,5-10-6-15,1 7 12 0,-7 1 4 0,5 8 24 16,-9-2 2-16,5 8 11 0,-8-2-19 16,4 7-2-16,-3-4-20 0,0 7 1 0,-1-4 0 15,0 3-30-15,2-4 19 0,0-3-29 16,4-7 6-16,3-6 4 0,4-7-8 0,12-18-9 15,0 0-23-15,-14 10-12 0,14-10-48 0,2-20-55 16,11 10-94-16,-2-12-223 0,-3-15 33 0,14 8 366 16</inkml:trace>
  <inkml:trace contextRef="#ctx0" brushRef="#br0" timeOffset="4">14467 11693 1230 0,'-17'6'89'0,"10"11"-13"0,7-17-16 15,-16 20-2-15,16-20-5 0,-9 18-3 16,9-18-11-16,-3 21-7 0,3-21-8 0,4 22 0 16,-4-22-9-16,15 27 4 0,-6-11-8 15,4 1 1-15,1 0-5 0,0 0 0 0,2 2-7 16,0-2 2-16,-1 1-4 0,0-2 2 0,1 0-10 16,-2-1-6-16,2 0-24 0,-16-15-26 0,33 29-63 15,-33-29-123-15,20 11-289 0,-3-1-5 0,-17-10 341 16</inkml:trace>
  <inkml:trace contextRef="#ctx0" brushRef="#br0" timeOffset="5">14391 4112 436 0,'-5'37'61'0,"9"-16"-26"0,-1 1-3 15,1 0 0-15,0-1 3 0,1 1 7 16,-1-1-2-16,1 0-4 0,-2 0-14 0,2 1-8 15,-1-1-11-15,-2 1-2 0,3-2-2 0,-2-2-20 16,3 0 2-16,-1-2-19 0,-5-16-25 0,10 28-42 16,-10-28-200-16,16 23 69 0,-16-23 236 0</inkml:trace>
  <inkml:trace contextRef="#ctx0" brushRef="#br0" timeOffset="6">14488 5159 980 0,'-5'30'269'0,"1"-9"-242"0,5-1-7 16,1-2-27-16,-1-1 3 0,3 2-7 15,-1-3 5-15,1 0-6 0,-4-16-10 0,9 34-24 16,-9-34-26-16,8 33-31 0,-8-33-24 0,6 36-4 16,-5-19-20-16,1 2-42 0,0 10-48 0,-2-29 72 15,-1 47 169-15</inkml:trace>
  <inkml:trace contextRef="#ctx0" brushRef="#br0" timeOffset="7">14470 5926 140 0,'-1'24'35'0,"1"0"-9"0,1 3-5 0,0 1 12 15,1-1 2-15,2 3 1 0,-2-3 5 16,2 1-9-16,-1 0 2 0,2 1 8 0,-2 0 6 16,1-1 1-16,-1 2 0 0,0-2 9 0,0 2 0 15,-3-1 12-15,1 1 4 0,-2 0-12 0,1 2 1 16,-2-2-11-16,2 6-4 0,-4-4-11 0,3 3-10 15,-5-1-20-15,2 0 3 0,-2 0-15 0,1-3 4 16,1 0-8-16,-1-2-31 0,2 1-22 16,-3-6-60-16,4 4-60 0,-1 4-159 0,3-32-27 15,-6 48 312-15</inkml:trace>
  <inkml:trace contextRef="#ctx0" brushRef="#br0" timeOffset="8">14361 7776 846 0,'-3'33'102'0,"-3"-6"-73"0,4 3-13 0,-2 3-3 16,2-4-11-16,0 6 7 0,-1-2-26 0,3-2-2 16,-4 2-24-16,3 1-32 0,-3-3-43 0,1-2-147 15,6 13-77-15,-14-18 205 0</inkml:trace>
  <inkml:trace contextRef="#ctx0" brushRef="#br0" timeOffset="9">14316 9431 606 0,'2'41'86'0,"1"2"-2"0,-3 0-28 0,2 3-10 16,-2-1-5-16,3 2-19 0,-2-3 2 0,1-1-22 16,-1-4-9-16,-1-3-31 0,5-2-38 0,-5-6-60 15,1-10-232-15,10 16 27 0,-11-34 341 16</inkml:trace>
  <inkml:trace contextRef="#ctx0" brushRef="#br0" timeOffset="10">12158 5945 498 0,'0'0'186'0,"0"0"-71"16,0 0-28-16,0 0-14 0,0 0-9 0,0 0-2 15,0 0 3-15,0 0 6 0,0 0-4 0,0 0-10 16,0-16-19-16,0 16-22 0,0 0-10 0,0 0-8 15,0 0-8-15,0 0-21 0,0 0-35 0,0 0-71 16,0 0-220-16,15 13-115 0,-15-13 143 0</inkml:trace>
  <inkml:trace contextRef="#ctx0" brushRef="#br0" timeOffset="11">12090 7672 689 0,'0'0'102'16,"5"24"-40"-16,-5-24-12 0,4 21-8 15,-4-21-6-15,5 24-13 0,-5-24-10 0,4 23-9 16,-4-23-2-16,2 29-7 0,-2-29-14 0,1 36-23 16,-3-20-20-16,1 6-19 0,-2-2-22 0,2 4-62 15,-1 6-99-15,-8-14-17 0,13 20 281 0</inkml:trace>
  <inkml:trace contextRef="#ctx0" brushRef="#br0" timeOffset="12">12123 8466 666 0,'-2'24'26'0,"3"2"-16"0,-1 0-4 16,-1 2-3-16,1-2 1 0,-1 0-10 15,-1-2 7-15,1 0-9 0,0-2 6 0,1-1 0 16,0-1-9-16,0-4-12 0,0 0-34 0,1 0-64 16,-1-16-141-16,9 26 39 0,-9-26 223 0</inkml:trace>
  <inkml:trace contextRef="#ctx0" brushRef="#br0" timeOffset="13">12189 9246 620 0,'-12'34'61'0,"10"-12"-21"16,0-4 1-16,3 1 4 0,-2-3 6 0,2 2-8 16,-1-2-19-16,1 0-8 0,-1-16-15 15,2 30-17-15,1-15-24 0,-3-15-15 0,6 34-19 16,-6-34-4-16,4 29-4 0,-4-29-21 0,5 28-22 15,0-7-29-15,-5-21-60 0,5 34 214 0</inkml:trace>
  <inkml:trace contextRef="#ctx0" brushRef="#br0" timeOffset="14">12209 9708 226 0,'1'21'95'0,"-4"2"-4"0,2 1-12 15,0 0-9-15,0-1-7 0,-1 2-9 0,0-2-7 16,0 3-8-16,2-3-7 0,-1 1-5 16,0-2-11-16,1-1-5 0,1 0-16 0,-1-3-27 15,1 3-42-15,2-4-69 0,-3-17-174 0,9 35 39 16,-9-35 278-16</inkml:trace>
  <inkml:trace contextRef="#ctx0" brushRef="#br0" timeOffset="15">12223 6556 1400 0,'0'0'47'16,"0"0"-36"-16,0 0-14 0,8 21-5 0,-8-21-5 15,0 0-4-15,13 20-19 0,-13-20-23 0,5 27-56 16,-5-27-60-16,-2 34-63 0,-2-11-100 0,-5-7-32 16,12 21 285-16</inkml:trace>
  <inkml:trace contextRef="#ctx0" brushRef="#br0" timeOffset="16">12279 10545 801 0,'-6'30'79'0,"4"1"-38"16,-1-1-30-16,0 1-2 0,1-1-9 0,-1 3 5 15,-1-2-7-15,1 2 5 0,-1 0-7 0,-1-1 3 16,1 3-3-16,0-2-30 0,0 2 7 0,0-4-29 15,2 3-3-15,-2-4 5 0,1 1-6 0,0-2 11 16,1-2 6-16,-1 0 9 0,2-1 5 16,0-2 7-16,0-1 0 0,1-2-18 0,-1-3-57 15,7 13-144-15,-6-31 171 0,0 34 70 16</inkml:trace>
  <inkml:trace contextRef="#ctx0" brushRef="#br0" timeOffset="17">12222 11623 1071 0,'0'0'187'0,"6"37"-101"0,-6-37-26 16,-1 31-12-16,1-31-7 0,0 25 0 0,0-25 0 15,0 20-5-15,0-20-14 0,0 0-3 0,1 18-26 16,-1-18-22-16,0 0-37 0,0 0-55 0,0 0-117 16,0 0-285-16,0 0 19 0,15 1 341 15</inkml:trace>
  <inkml:trace contextRef="#ctx0" brushRef="#br0" timeOffset="18">10072 4937 1031 0,'-17'13'53'0,"17"-13"-41"0,0 0-44 0,0 0-29 16,0 0-26-16,0 0-24 0,0 0 4 0,0 0-22 16,0 0-39-16,7 26-146 0,-7-26 228 15,0 0 86-15</inkml:trace>
  <inkml:trace contextRef="#ctx0" brushRef="#br0" timeOffset="19">9933 7257 742 0,'-10'27'152'0,"7"-2"-106"16,3-2-17-16,-1-1-10 0,2 0-14 0,-1-2 9 15,3 0-20-15,-3-2 9 16,2 0-8-16,-1-2 8 0,0 0-13 0,1 3-36 15,-2-19-29-15,4 31-44 0,-4-31-37 0,0 19-128 16,11 7-27-16,-11-26 311 0</inkml:trace>
  <inkml:trace contextRef="#ctx0" brushRef="#br0" timeOffset="20">9980 7992 737 0,'-9'22'139'15,"8"-3"-101"-15,2 1-13 0,-2-3-9 0,2 2 2 16,-1-1 2-16,0 2 4 0,0-2-7 0,0 2-3 16,0 0-13-16,-1 0-5 0,2 0-24 0,-1-3-14 15,2 5-35-15,-2-22-26 0,1 31-31 16,-1-31-54-16,0 17-108 0,12 9 120 0,-12-26 176 16</inkml:trace>
  <inkml:trace contextRef="#ctx0" brushRef="#br0" timeOffset="21">10015 8830 528 0,'-12'28'148'0,"8"-2"-99"0,2 1-10 0,-2-2-1 16,3 2 12-16,-3-3-2 0,3 0 0 0,0 1-24 15,-1-2-9-15,2 0-14 0,0-2-1 0,2 0-1 16,-2-2-36-16,3-1-40 0,-4-2-70 15,1-16-163-15,14 36-60 0,-14-36 325 0</inkml:trace>
  <inkml:trace contextRef="#ctx0" brushRef="#br0" timeOffset="22">10029 9707 974 0,'-4'18'124'15,"4"-18"-85"-15,1 30-34 0,2-14-11 0,-3-16-18 16,8 29 6-16,-8-29-25 0,9 29-20 0,-9-29-38 16,8 32-72-16,-4-11-94 0,-4-21-115 15,7 42 318-15</inkml:trace>
  <inkml:trace contextRef="#ctx0" brushRef="#br0" timeOffset="23">10043 5343 600 0,'0'0'70'0,"-5"25"-55"0,5-25-11 0,4 30-6 16,0-13 1-16,0-1-4 0,0 1-13 0,1 0-26 15,-2 0-45-15,-2-1-93 0,12 16-135 0,-13-32 287 16</inkml:trace>
  <inkml:trace contextRef="#ctx0" brushRef="#br0" timeOffset="24">10011 6218 649 0,'-4'27'58'0,"2"4"-30"15,1-4-1-15,0 1-22 0,2-1 10 0,-1 1 26 16,-1-4 8-16,2 2 10 0,-3-3-9 16,3-3-21-16,-2 1-16 0,0-2-8 0,1-2-6 15,0 0 3-15,0-17-6 0,1 30-4 16,-1-30-14-16,0 22-13 0,0-22-21 0,1 19-19 16,-1-19-17-16,1 20-22 0,-1-20-32 0,3 24-79 15,-3-24-26-15,-2 23 251 0</inkml:trace>
  <inkml:trace contextRef="#ctx0" brushRef="#br0" timeOffset="25">10009 10656 814 0,'-10'32'46'0,"10"-10"-26"16,0-6-20-16,2 4-1 0,1-3-2 0,0 0 4 15,0 0-4-15,1 0 2 0,0 1-21 0,0-1-18 16,2 5-14-16,-4-4-16 0,4 3 10 16,-4 1-1-16,2 0-8 0,-2 4-15 15,-1-3-29-15,3 9-13 0,-7-8-35 0,10 16 149 16</inkml:trace>
  <inkml:trace contextRef="#ctx0" brushRef="#br0" timeOffset="26">10059 11603 1061 0,'1'19'38'15,"-2"0"-19"-15,1 2-4 0,0-2-15 0,0 0 4 16,0-2-7-16,-3-1-15 0,3 4-68 0,0-20-88 16,-9 19-275-16,13 7 43 0,-4-26 406 15</inkml:trace>
  <inkml:trace contextRef="#ctx0" brushRef="#br0" timeOffset="27">10223 11706 463 0,'0'0'101'15,"0"0"-24"-15,0 0-2 0,0 0 4 0,0 0 0 16,-13-8-3-16,13 8-15 0,0 0-10 0,0 0-10 15,0 0-2-15,0 0 0 0,0 0 0 0,0 0-4 16,-16-3-3-16,16 3-5 0,0 0 0 0,0 0 0 16,0 0 0-16,0 0-2 0,-15 0-5 0,15 0-6 0,0 0-5 15,-13 17 3-15,13-17-1 0,-15 36 7 0,2-10-3 16,1 8 8-16,-6 3-11 0,0 6 10 0,-2 1-11 16,-3 4 9-16,-1 0-13 0,0-1-5 0,-2 0 21 15,-1-2-26-15,1-5 24 0,0-2-14 0,3-10-9 16,5-6 5-16,4-7-11 0,14-15-15 0,-12 16-62 15,12-16-61-15,0 0-134 0,3-21-266 0,-3-6 39 16,13 9 438-16</inkml:trace>
  <inkml:trace contextRef="#ctx0" brushRef="#br0" timeOffset="28">9899 11767 800 0,'0'0'199'0,"-18"-12"-94"0,18 12-23 0,0 0-9 16,0 0-7-16,-4-22 4 0,4 22-4 0,0 0-7 16,0 0-7-16,3-16-13 0,-3 16-11 0,0 0-7 15,0 0-6-15,0 0-3 0,18-6 0 16,-18 6 2-16,19 16 4 0,-19-16-1 0,25 38 4 16,-10-12-8-16,2 6 5 0,-1 2-13 0,1-3 3 15,0-1-9-15,0-1 4 0,2-5-9 0,2-3 2 16,3 0-19-16,-1-6-15 0,7 5-50 0,-9-17-74 15,16 13-243-15,-11-4-194 0,-6-9 110 0,4 17 489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4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18980 10950 641 0,'0'32'106'16,"-1"3"-40"-16,-1-4 23 0,3 4-15 0,-3-5 4 15,5 5-11-15,-5-8 0 16,4 4-17-16,-3-5-4 0,2 4-17 0,-1-1-22 16,0-2 2-16,1 0-11 0,-1 0 6 0,0 1-9 15,0 0 5-15,0 2-18 0,0-3-9 0,1 5-28 16,-2-5-15-16,3 6-20 0,-4-6-9 0,6 5-23 16,-7-3-98-16,3 2 6 0,1 2 19 0,-3-6 24 15,4 5 127-15,-3-5 44 0</inkml:trace>
  <inkml:trace contextRef="#ctx0" brushRef="#br0" timeOffset="1">18971 11982 416 0,'-4'22'157'16,"1"-4"-33"-16,2 3-25 0,1-21-37 0,0 25-24 16,0-25-30-16,0 0-10 0,0 0-36 0,18 3-69 0,-9-25-234 15,12 17-39-15,-17-26 345 0</inkml:trace>
  <inkml:trace contextRef="#ctx0" brushRef="#br0" timeOffset="2">18672 6289 1009 0,'16'7'223'0,"-16"-7"-107"0,0 0-35 16,0 0-27-16,0 0-14 0,0 0-15 0,0 0-12 15,0 0-10-15,0 0-8 0,0 0-17 16,0 0-5-16,0 0-6 0,0 0-4 0,1 16-3 0,-1-16-20 16,4 25-40-16,-4-25-47 0,5 29-57 15,-8-9-156-15,3-20-41 0,3 45 274 16</inkml:trace>
  <inkml:trace contextRef="#ctx0" brushRef="#br0" timeOffset="3">18734 7356 733 0,'4'40'165'0,"2"-5"-92"0,6 5 0 31,-4-7-2-31,5 8-8 0,-4-8 7 0,3 7-29 15,-4-3-12-15,0 2-22 0,-1-3-3 0,1 2 5 16,-1-1-11-16,1 1 6 0,-2 0-10 0,2-2 2 16,0 2-18-16,-4-4 6 0,4 3-19 0,-3-3 4 15,2 5 0-15,-2-4-21 0,3 5 5 0,-3-3-24 16,4 1 9-16,-2-3 3 0,3 2 4 16,-1-2-17-16,2 3-78 0,-1-3-24 0,-2 0-55 15,8 12 6-15,-14-22 223 0</inkml:trace>
  <inkml:trace contextRef="#ctx0" brushRef="#br0" timeOffset="4">19064 8876 332 0,'9'39'114'0,"-5"1"-34"0,1 1 1 0,0 1-10 16,-4-1 5-16,5 4 11 0,-4-5-17 0,2 4 9 15,-3-5-30-15,2 3-3 0,-2-3 4 16,2 3-26-16,-2-5 21 0,1 3-32 0,-1-2-4 16,-1 2 3-16,1-1-15 0,1 0 5 0,-1 2-20 15,-2-2-2-15,1 4-29 0,-3-8-9 0,3 10-19 16,-3-7-5-16,2 4-3 0,-4-3-23 0,2 2-19 15,0 0-33-15,-3-5-30 0,5 11-33 0,-12-19 184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4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21880 7556 929 0,'7'44'79'16,"-3"-3"-2"-16,5 2-50 0,-4 0 8 0,4 3-15 16,-3-5 8-16,1 4 11 0,-1-1-24 0,-2 4 0 15,1-1-19-15,-2 1 8 16,0-1-11-16,0 1 9 0,0 2-5 0,-3 0-28 16,2 2 21-16,-2-3-23 0,2 0 16 0,0-1 16 15,1 1-10-15,-1-1-20 0,5 4-22 0,-4-6-9 16,6 5-43-16,-5-6-3 0,3 3-73 0,0 4-85 15,-9-13-70-15,13 23 326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24773 10662 599 0,'4'50'83'0,"3"-2"-25"0,0 2-17 16,1 2-16-16,-1-6 3 0,2 3-3 0,-1-2-7 15,-1 0-5-15,1-1-14 0,-1 1 4 0,2-3-7 16,1 1 6-16,0-1-5 0,1-2 8 0,-2 0 2 16,3-1-21-16,-2 1-2 0,-2-1-36 0,1 1-34 15,-4-1-44-15,-2-4-124 0,9 16-76 0,-19-21 314 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4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21923 10045 711 0,'-3'58'144'16,"-2"3"-87"-16,0-6-2 0,4 2-36 15,-1-5 9-15,3 2 12 0,0-1-4 0,4 2 15 16,-4-3-16-16,7 1 12 0,-4-4-21 0,4-3 0 15,-1 2-7-15,1 0-26 0,1 0 22 0,1 2-29 16,-1-3 10-16,0 1 12 0,-3 3-13 16,-1 0 11-16,-1 3-13 0,-1 2 12 0,-2 0 4 15,-1 2-23-15,-1 2 17 0,-3 0-29 0,-1 4-7 16,-2-4 1-16,2 6-30 0,-5-8 0 0,5 5-30 16,-5-10-10-16,6 3-46 0,2-3-126 0,-5-21-90 15,18 19 271-15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36:23.72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79C68C95-DBBB-4C4F-A2C4-E616A0702437}" emma:medium="tactile" emma:mode="ink">
          <msink:context xmlns:msink="http://schemas.microsoft.com/ink/2010/main" type="inkDrawing" rotatedBoundingBox="2394,2306 25746,8240 22489,21058 -863,15123" semanticType="callout" shapeName="Other">
            <msink:sourceLink direction="to" ref="{BE821746-EC87-4C8F-8B74-53BFE156CE48}"/>
            <msink:sourceLink direction="from" ref="{41D1F8F3-E313-4E8C-9FDF-7486568972C4}"/>
          </msink:context>
        </emma:interpretation>
      </emma:emma>
    </inkml:annotationXML>
    <inkml:trace contextRef="#ctx0" brushRef="#br0">2394 2306 648 0,'0'0'104'0,"0"0"-73"0,0 0-24 16,0 0-8-16,0 0 1 0,0 0 1 0,0 0 6 16,0 0 15-16,0 0 19 0,0 0 8 15,0 0 5-15,2 26-10 0,-2-26-7 0,-2 31-4 16,2-7 0-16,-3 0-10 0,1 6 0 0,-2 2-14 16,1 4 4-16,-2 6 10 0,2 4-28 15,0 2 25-15,1 5-26 0,1 3 3 0,1 3 12 16,-2 6-16-16,2 3 15 0,0 2-16 0,2 2 15 15,-1 1 3-15,2 3-18 0,1 2 19 0,1 4-15 16,0 4 7-16,0 6 29 0,-2 2-12 0,2 8 7 16,-2-2 15-16,4 9-12 0,-5-3 8 0,7 8 8 15,-3-1-35-15,4 2 1 0,-2-3 6 16,3 4-13-16,1-3 8 0,2 1 7 0,-1 1-12 16,0 1-10-16,2-1 8 0,-2 4-7 0,1-3-6 15,-1 2 28-15,-1 6-11 0,0 0-8 16,-2 2 16-16,0 8-3 0,-3 2 13 0,2 8-2 15,-7 1-2-15,2 6-3 0,-8 1 1 0,2 8 3 16,-8-2 0-16,0 5 0 0,-6-7 1 0,1-4-5 16,-4-8-2-16,4-6-8 0,2-9-19 15,4-6 4-15,4-9 6 0,4-11-10 0,4-11 11 16,3-10-1-16,6-7-27 0,1-12 3 0,6-4-36 16,-4-18-18-16,14 7-82 0,-19-32-150 0,10 7-267 15,3-1-2-15,-23-22 505 0</inkml:trace>
    <inkml:trace contextRef="#ctx0" brushRef="#br0" timeOffset="1062.5973">1310 8757 546 0,'0'0'179'16,"21"6"-147"-16,-21-6-18 0,19 9 0 0,-19-9 5 16,26 3 9-16,-26-3 8 0,37-1-1 0,-16-1-6 15,2 2-6-15,1-2-11 0,3 1-6 0,2 1-3 16,3 0-3-16,2 0 2 0,2 1 0 0,3 1-1 15,4-1 1-15,4-1-2 0,3 1 0 16,5-2-1-16,3 0 1 0,3-1 0 0,4 0-1 16,5 0 2-16,3-1 0 0,6-1-1 0,3 1-1 15,6-2 1-15,4 1 0 0,5 0 0 16,1 0 1-16,9 0 1 0,1 2-1 0,5-1 1 16,4 1-1-16,1 0-1 0,4 0 2 0,3 2 0 15,3 2-1-15,3 0 1 0,3 2-1 0,4 0 3 16,2 1 1-16,6 0 4 0,3 2 12 15,3-2 4-15,6 3 4 0,1-4-1 0,8 4-5 16,2-2-9-16,2 2 0 0,1 1-6 0,1-1 0 16,5 3-2-16,3-1 1 0,4-1-3 0,2 2 4 15,4 1-4-15,4 0 9 0,8-2 22 0,5 2-11 16,-3-3 20-16,2 1-15 0,0 0-10 0,6-1-21 16,4-2 12-16,8-2-20 0,4 0 18 15,7-3 1-15,0-1 0 0,4 0 2 16,6-3 0-16,2 1 1 0,8-3-1 0,-1 2-5 15,5-3 0-15,6 0 20 0,-1-3-19 0,10 0 20 16,-1 0-20-16,4 1-2 0,1-1-15 0,0 2 14 16,2-1-14-16,5 1 15 0,1 0 2 0,4 1-3 15,3 1 3-15,2 3-3 0,-1 0-1 0,-5 2-1 16,2 2 1-16,-2 0 0 0,1 0-1 16,4 2 2-16,-1-1-6 0,2 0 1 0,-7 1 1 15,0-3-1-15,-4-3 6 0,3 1 7 0,-2-5 4 16,2 0 0-16,2-4 0 0,-2-3-9 0,-2-4 0 15,-3-2-7-15,-7 0 1 0,-1-4-8 16,-5 0-1-16,-5-2-22 0,-1 6-23 0,-17-11-48 16,0 18-83-16,-32-18-124 0,-18 6-197 0,-5 13 67 15,-42-16 438-15</inkml:trace>
    <inkml:trace contextRef="#ctx0" brushRef="#br0" timeOffset="4869.3908">2740 9709 503 0,'-9'-21'111'0,"9"21"-68"15,0 0-23-15,-3-24-12 0,3 24-1 0,0-23 2 16,0 23 6-16,0-18 0 0,0 18 5 0,0 0-3 15,-3-18 12-15,3 18 6 0,0 0 20 0,0 0 1 16,0 0 6-16,0 0-9 0,0 0-12 16,0 0-13-16,0 0-18 0,0 0-7 0,0 0-6 15,-6 20 2-15,6-20 0 0,-5 39 4 0,1-11-5 16,2 5 8-16,-2 4-6 0,1 5 7 16,-2 3-9-16,0 3 9 0,0 2-10 0,3 2 14 15,-2 5-10-15,2 2 16 0,0 3 6 0,2 3-20 16,0 2 20-16,3 3-20 0,-2 0-1 15,4 3 14-15,-3 2-18 0,3 1 14 0,1 6 1 16,0 4-14-16,0 3 22 0,2 12-10 0,-3-3 0 16,1 8 27-16,-4 7-4 0,2 3-10 0,-3-1 13 15,1 8-11-15,-4-1-10 0,4 1 9 0,-4 2 5 16,2 4-7-16,-2-7 5 0,2 3 8 0,-3-4-7 16,6-2-10-16,-2-5 7 0,2 4-11 0,0-7-16 15,3 1 5-15,-2 6 10 0,0-3-10 16,1 2 4-16,0 4 13 0,1 0-30 0,-1 2 10 15,-1 2 11-15,-2 4-9 0,1 4 5 0,-1 5-4 16,-1 2 7-16,1 5-2 0,-4 2 5 16,1 3 12-16,-3 0-21 0,1-3-5 0,-3-6 2 15,-3-8-6-15,3-11-9 0,1-16-1 0,5-14-2 16,0-19-36-16,11-13-23 0,-10-30-88 0,26 4-230 16,-27-34-190-16,32-2 40 0,-5-7 543 15</inkml:trace>
    <inkml:trace contextRef="#ctx0" brushRef="#br0" timeOffset="5916.2643">1960 15145 523 0,'20'-5'87'15,"-3"4"-54"-15,1-3-16 0,4 2 7 0,2-3 6 16,4 1 10-16,0 0-2 0,5 2-6 0,2-1-12 16,2 2-10-16,2-1-5 0,2 1-4 0,3 2-1 15,2 2 2-15,0-1-2 0,4 1 0 16,2-1 1-16,2 2-1 0,0-2 1 0,5 2 0 15,-2-1-2-15,5 1 2 0,2 1 10 0,1 0-11 16,3 1 12-16,1 0-9 0,3-1-1 0,1-1 4 16,5 1 0-16,1-1 7 0,1-1 11 15,5 0 6-15,2-2 6 0,6 1-4 0,-3-2-8 16,6 4-6-16,2-3-5 0,0 3 0 0,3 0-2 16,4 0 3-16,-1 2 2 0,5 2 3 15,0-2-2-15,2 1-17 0,2 0 13 0,3 1-18 16,-1-2 20-16,8 2 3 0,-3-3 2 0,4 1 0 15,3-4-5-15,4 2 0 0,3-4 1 0,4 0 3 16,2-4-1-16,6 2-2 0,0-3-4 0,4 0-3 16,0-2 1-16,5 2-4 0,1 0 1 0,3-1-9 15,1 1 3-15,3 1 17 0,2 0-18 16,1 2 20-16,3-1-21 0,1 3-19 0,4 0 18 16,3 1-17-16,-2 2 21 0,0 0-1 0,2 2-1 15,-1 1 1-15,1 2-4 0,-1-1 2 16,7 1-2-16,-1 0 3 0,4-2-3 0,2 1 3 15,0-1 1-15,4 1 10 0,5-3 4 0,4-1 4 16,-4-3 0-16,1 2-5 0,0-5-4 0,9 2-2 16,5-3-1-16,4-1-4 0,2 1 1 15,0-2-2-15,1-2 1 0,1 2 1 0,5-1 4 16,2 0 0-16,-3-2 1 0,1 2-3 0,1-1-1 16,4 0 14-16,8 0-37 0,-2 1 35 0,0-2-37 15,1 1 18-15,-6 0 2 0,0 1-1 0,4 1 2 16,1-1-4-16,10 1 3 0,-2 0-4 0,1-1 3 15,-2 0 0-15,-7 3 1 0,1-1 1 16,-4-1 7-16,4 2 3 0,7-2 4 16,1 1-1-16,2-1-4 0,0 1-5 0,-10-1 1 15,2 1-2-15,-6-1 2 0,1 0 0 0,-2 0-2 16,3 1-3-16,-1 1 0 0,-1 0-1 0,-5 0-1 16,-5 2-2-16,-8 1 1 0,-5 1-3 0,-4 0 2 15,-8 1-6-15,-8 3-12 0,-13-4-12 0,-1 7-23 16,-18-8-19-16,1 10-44 0,-23-16-70 15,5 12-128-15,-7 3-181 0,-32-17 197 0,14 21 301 16</inkml:trace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5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3358 808 824 0,'4'-26'283'16,"-4"26"-243"-16,0 0-29 0,0 0-10 0,0 0 0 15,0 0 9-15,0 0 16 0,0 0 2 0,0 0 1 16,0 0-7-16,0 0-16 0,-14 15-3 15,8 4 3-15,1 4 9 0,-1 6 0 0,-1 7 9 16,-2 4-5-16,1 9 13 0,-3 5 2 0,1 5-26 16,-3 6 18-16,2 0-25 0,-6 5 7 0,2-2 21 15,-4-3-20-15,3 0 19 0,-1-6-17 0,5-7 12 16,0-12-13-16,5-10 5 0,7-30-8 0,-7 22-1 16,7-22-4-16,0 0-3 0,0 0 0 0,0 0 0 15,0 0 11-15,13-28 8 0,-7-3 8 0,5-10-7 16,2-12 2-16,1-8-18 0,3-3 11 0,0-2-15 15,0-3 19-15,0-2 11 0,-2-3-22 0,1 0 18 16,-2 1-20-16,0-3-14 0,1 5 21 0,0 3-7 16,0 7-3-16,0 4 8 0,1 11-11 15,-1 8 3-15,-5 10 0 0,-1 12 1 0,-9 16-4 16,0 0 0-16,0 0 4 0,16 6 1 0,-16-6 10 16,13 36-2-16,-4-3-2 0,1 2 24 0,-1 7-27 15,1 6-9-15,1 1 3 0,-2 8-30 0,1 1 20 16,2 1 16-16,0 3-14 0,0 0-11 0,0 2 16 15,0-2-19-15,0-2 17 0,-1-1 1 0,1-5-15 16,-2 1 6-16,0-4-16 0,-1 0 9 0,-1-2-21 16,-4-5 1-16,4 1-30 0,-9-18-21 0,9 6-52 15,-8-33-84-15,0 30-78 0,0-30-218 0,0 0 208 16,0 0 314-16</inkml:trace>
  <inkml:trace contextRef="#ctx0" brushRef="#br0" timeOffset="1">3302 1277 1601 0,'-15'5'67'0,"15"-5"-34"0,-14 2-23 16,14-2-14-16,0 0-5 0,0 0 4 0,0 0 0 15,23 3 4-15,-5-3 1 0,8-3-1 0,5-3-1 16,10-6-13-16,2-7-23 0,11-1-42 0,-4-15-41 16,16 9-140-16,-12-7-139 0,7 0-111 15,9 12 254-15</inkml:trace>
  <inkml:trace contextRef="#ctx0" brushRef="#br0" timeOffset="2">4578 731 1312 0,'-15'-26'77'0,"15"26"-15"0,-12-24-14 16,12 24 22-16,-13-17-3 0,13 17-7 0,-21 1-15 15,6 5 13-15,-5 6-48 0,-2 4 36 0,-5 5-19 16,-1 7-31-16,-7 10 43 0,3 7-42 0,-5 3 19 16,2 8 8-16,1-1-13 0,4 1 9 15,2 0-5-15,3-3-17 0,5-5 13 0,5-2-21 16,6-6 8-16,5 3 5 0,4-5-9 0,3 1 9 16,4-5-9-16,5-4 3 0,4-1-6 0,6 0 1 15,4-5-10-15,3-2-6 0,4-1-11 0,1-10-9 16,6 1-24-16,-3-12 4 0,8 3-25 0,-6-18-30 15,10 15-40-15,-12-25-127 0,8 0-246 0,6 10 31 16,-14-24 470-16</inkml:trace>
  <inkml:trace contextRef="#ctx0" brushRef="#br0" timeOffset="3">5152 1334 1829 0,'-38'18'65'0,"22"-5"-43"0,1-3-7 0,-2 0-5 15,0 0-5-15,1-3-1 0,-1 3-7 0,-3-5-8 16,3 2-13-16,-1-3-19 0,5 3-28 0,-5-11-52 16,13 20-145-16,-13-11-342 0,5-1 18 15,13-4 388-15</inkml:trace>
  <inkml:trace contextRef="#ctx0" brushRef="#br0" timeOffset="4">4077 1915 1656 0,'-25'-6'226'0,"8"10"-229"0,17-4-34 16,0 0-9-16,0 0 3 0,0-22-3 0,0 22-3 15,21-40-48-15,3 32-172 0,-9-11-317 0,10-11 17 16,9 11 433-16</inkml:trace>
  <inkml:trace contextRef="#ctx0" brushRef="#br1" timeOffset="5">6108 712 784 0,'0'0'62'0,"0"0"-48"16,0 0 31-16,-9-20-10 0,9 20-9 0,0-17 43 15,0 17-25-15,0 0 14 0,2-21-7 16,-2 21-8-16,0 0-5 0,0 0 4 0,0 0-4 16,0 0-5-16,0 0-5 0,0 0-8 0,0 0-5 15,-1 23-2-15,1-23 21 0,-2 31-16 0,2-6-8 16,-1 11 15-16,2 5-28 0,-3 4 22 0,2-1 9 16,-2 5-21-16,0 0 11 0,0 8-19 0,-2-1-7 15,0 4 22-15,0-1-24 0,-2-4 22 0,3 0-4 16,-2-5-14-16,2-6 14 0,0-4-12 0,2-6 8 15,0-4-8-15,2-3 6 0,0-4-6 0,-1-3 7 16,0-20-4-16,3 18 3 0,-3-18-2 16,0 0 0-16,0 0-2 0,0 0 0 0,0 0 4 15,0-28-3-15,-2 5 5 0,1-10-7 0,-2-7 6 16,2-1-8-16,0-3 9 0,0-3-10 0,-1 0 13 16,1-2-16-16,-2-3-2 0,0 0 25 0,0-3-23 15,0-4 24-15,2 0-7 0,3 4-16 0,3 4 13 0,2-2-15 16,4 2 16-16,0 6 0 0,5 1-3 15,-1 6 8-15,3 2-12 0,0 2-2 0,1 3-1 16,0 8 1-16,1 7 0 0,-2 5 1 0,0 3-1 16,-2 8 3-16,1 4-2 0,-1 1 2 0,0 10-3 0,-1 1 3 15,0 4 1-15,-1 10-1 0,-2-1 1 0,0 8 22 16,-2-2-25-16,-3-1-14 0,-3 3 8 16,-3-2-33-16,-2 5 29 0,-4-1 16 0,-6-6-8 15,-2 1 15-15,-3 0-11 0,-5-3 9 0,-4 2-8 16,-1-5 5-16,-1-1-6 0,-3-2 7 0,0-4 8 15,1-3-36-15,0-3 25 0,3-8-55 0,4-1-15 16,-3-10-13-16,25 4-90 0,-29-16-72 0,29 16-251 16,-7-21 13-16,3-2 452 0</inkml:trace>
  <inkml:trace contextRef="#ctx0" brushRef="#br1" timeOffset="6">6741 487 784 0,'0'0'215'0,"0"0"-140"0,0 0-28 15,-16 2-4-15,11 18 29 0,-8 2 26 0,6 11-18 16,-10 8 5-16,5 3 6 0,-6 4-50 0,4 0-10 16,-4 4 5-16,4 2-33 0,-3 0 25 0,1-1 6 15,-1 0-19-15,1 3 8 0,-2-2-2 0,2 0-22 0,1-5 22 0,3-2-22 0,2-4 6 16,3-3 7-16,1-7-11 0,3-3 3 0,1-5-6 15,2-6 3-15,0-19-4 0,5 26 3 0,-5-26-6 16,0 0 4-16,17 11-1 0,-17-11 0 16,18-9 5-16,-5-1-4 0,1-4 5 0,0-9-3 15,2-3 5-15,0-6-8 0,-1-3 8 0,0 2-8 16,-2-1 10-16,-1 3-8 0,0 3 7 0,-2 2-8 16,0 3-8-16,-2 2 26 0,0 5-29 0,-8 16 30 15,11-20-19-15,-11 20 0 0,0 0-3 0,0 0 2 16,0 0 0-16,14 20-18 0,-11-4 32 0,0 5-32 15,0 5 23-15,-1 1-13 0,0 2-14 0,-1 2 4 16,3-2-12-16,-2-6-4 0,6 3-12 0,-3-10-8 16,8 5-18-16,-13-21-3 0,29 29-29 15,-15-26-14-15,11 6-27 0,-6-14-31 0,9 2-31 16,0-2-103-16,-7-18-50 0,17 18 363 0</inkml:trace>
  <inkml:trace contextRef="#ctx0" brushRef="#br1" timeOffset="7">7118 1085 949 0,'0'0'267'0,"-18"-15"-128"0,1 7-51 16,17 8-12-16,-30-5-10 0,16 8-15 0,-4 0-11 16,2 5-10-16,-4 3-7 0,3 3 3 0,0 5-4 15,0 3-31-15,0 3 33 0,4 3-35 0,-1 1 26 16,3 1 4-16,1 0-14 0,3 0 8 0,2 0-12 16,2-1 6-16,3-6-7 0,0-1 7 0,4-6-8 15,1 0 1-15,-5-16-2 0,19 24 1 0,-19-24 0 16,23 14 3-16,-8-13-3 0,3-6-1 15,1-3 3-15,2-10-3 0,2-4 4 0,-1-3-2 16,-1-4 4-16,-3-1-8 0,-1-2 10 0,-1 0-9 16,-1 1 6-16,-2 1-7 0,-2 1 2 0,-3 4 24 15,-2 3-24-15,-3 4 25 0,-3 18-24 0,3-20-3 16,-3 20 2-16,0 0 1 0,0 0-7 0,0 0-7 16,0 0-11-16,-10 20-29 0,5 1 35 0,-1 5-23 15,2 4 26-15,-1-2-7 0,6 1-25 0,-3-9-12 16,10 8-25-16,-6-11-5 0,12 6-24 0,-14-23-28 15,28 32-59-15,-15-22-89 0,3-9-155 0,15 14 261 16,-13-25 185-16</inkml:trace>
  <inkml:trace contextRef="#ctx0" brushRef="#br1" timeOffset="8">7531 950 1274 0,'-24'14'73'16,"2"6"-6"-16,-2-2 9 0,6 9 17 0,-5-1-20 16,6 1-11-16,-3-1-20 0,4 1-38 0,1-2 27 15,5-1-39-15,2-6 21 0,4-2-2 16,4-16-12-16,2 24 0 0,-2-24-3 0,15 19 2 16,-15-19-3-16,24 9 4 0,-7-9-1 0,1-4-3 15,4-2 1-15,1-4-4 0,1 1-3 16,-2-2-5-16,0 2 1 0,-3-1-3 0,-2 4 5 15,-4 1-3-15,-13 5 0 0,19-2-1 0,-19 2 4 16,0 0 3-16,0 0 10 0,11 21 4 0,-11-21-5 16,-11 33 7-16,1-8-1 0,-2 2 10 0,-4-3-8 15,-1 3 6-15,-1-1-11 0,1-3 2 0,0 1-4 16,3-5 4-16,3 0-9 0,11-19-5 0,-15 24-22 16,15-24-20-16,0 0-39 15,0 0-42-15,12 17-79 0,-12-17-113 0,14-27-179 16,9 23 177-16,-12-28 327 0</inkml:trace>
  <inkml:trace contextRef="#ctx0" brushRef="#br1" timeOffset="9">7747 1236 1134 0,'3'24'160'0,"-3"-24"-132"0,0 0 7 16,15 7 23-16,-3-3 3 0,-12-4 0 0,28-4-7 15,-13-1-11-15,6-1-2 0,-4-5-11 0,-1 4-30 16,5-7-49-16,-4-4-48 0,3 2 36 16,-2-9-12-16,-3 5 68 0,-3 1 34 15,-4 1-34-15,-2-1 4 0,-4 2 4 0,-2 0-2 16,-2 0 3-16,-2 1-3 0,-5 0 5 0,9 16-5 16,-24-21 9-16,11 17 1 0,-8 3 9 0,3 2 4 15,-5 5-2-15,2 5-1 0,-2 5-9 0,2 6 5 16,0 3-3-16,4 2 6 0,0 2 1 0,5 2-32 15,-1 2 17-15,4-1-31 0,2-3 18 0,5 0 5 16,0-5-3-16,6 0 10 0,4-5-8 16,-8-19-6-16,26 27-16 0,-11-22-19 0,7 4-13 15,-2-12-22-15,12 7-43 0,-8-21-100 16,19 8-183-16,-2 2-108 0,-7-18 381 0</inkml:trace>
  <inkml:trace contextRef="#ctx0" brushRef="#br1" timeOffset="10">8749 591 1038 0,'0'0'103'0,"0"0"-38"0,0 0-20 0,0 0 1 15,0 0-6-15,0 0-15 0,0 0-11 0,-5 17-9 16,5-17 0-16,-2 32-5 0,1-7 36 0,-1 12-39 15,2-3-7-15,-2 14 19 0,1-3-37 0,-2 4 39 16,0 1 11-16,-2 6-17 0,-1-1 15 0,-2 6-14 16,0-1-23-16,-1 1 22 0,-1-3-28 0,1 0 19 15,2-5 14-15,-1-5-17 16,2-7 12-16,4 2-38 0,-3-16-30 0,10 12-87 16,-5-39-96-16,1 23-222 0,10 0 6 0,-11-23 462 15</inkml:trace>
  <inkml:trace contextRef="#ctx0" brushRef="#br1" timeOffset="11">8694 718 1523 0,'14'-14'137'0,"-14"14"-101"0,3-16-6 15,-3 16-20-15,17-27-35 0,-4 14 23 16,4-1 0-16,1 2 3 0,4 1 0 0,1 6 4 15,2 5-3-15,3 4 0 0,1 4 5 16,1 6-5-16,0 3 5 0,-3 4-19 0,-1 6 34 16,-3 3-36-16,-2 6-8 0,-4 6 23 0,-2 3-37 15,-6 2 38-15,-5 3 13 0,-6 0-11 0,-4 4 14 16,-7 1-10-16,-3 3-22 0,-6-1 21 0,-3 1-22 16,-2-4 19-16,-2-3 11 0,-4-5-14 0,1-4 9 15,1-7-13-15,2-3 9 0,3-3-11 0,1-6-3 16,7-7-14-16,1-8-12 0,17-8-33 15,-22-6-50-15,22 6-134 0,0 0-232 0,-4-37-46 16,15 21 315-16</inkml:trace>
  <inkml:trace contextRef="#ctx0" brushRef="#br1" timeOffset="12">9262 1082 1148 0,'0'0'248'0,"0"0"-204"0,0 0-35 15,-3 18 16-15,3-18 10 0,-13 35 6 0,0-11 6 16,3 7-44-16,-2-2 29 0,0 6-30 0,-1 2 13 16,1 2 2-16,-1 0-16 0,2 2 8 15,0-4-11-15,4 1 8 0,1-4-9 0,0-3 5 16,3-2-12-16,3-5-6 0,4-2-14 16,-4-22-9-16,14 25-25 0,-14-25-29 0,21 5-37 15,-21-5-9-15,30-19-58 0,-14 7-204 0,-4-28-25 16,18 16 293-16</inkml:trace>
  <inkml:trace contextRef="#ctx0" brushRef="#br1" timeOffset="13">9337 702 1157 0,'-23'1'129'0,"23"-1"-134"0,0 0 16 0,-9 19-63 15,9-19 45-15,0 0-2 0,26 21-22 16,-12-19-34-16,10 0-62 0,-3-7-49 0,9 4-68 15,15 9-146-15,-20-15 200 0,21 18 190 0</inkml:trace>
  <inkml:trace contextRef="#ctx0" brushRef="#br1" timeOffset="14">10091 492 1363 0,'-15'1'226'16,"1"-18"-224"-16,1-3 1 0,-2 1 5 0,2 0 14 15,-4 1 3-15,2 1-5 16,-2 1-6-16,-1 5 4 0,1 3 3 0,0 7 2 16,-1 6 8-16,-1 2-7 0,-1 7 0 0,3 8-4 15,-5 4-8-15,3 12 0 0,-2 11 2 0,0 7 7 16,-2 7-9-16,4 3-9 0,-3-1 3 0,4 2-11 16,1-1 8-16,3-1 12 0,0-2-19 0,4-1-15 15,2-5 18-15,3-2-21 0,3-7 18 0,4-1 2 16,3-8-20-16,0-3-1 0,5-2-28 15,-1-11-12-15,5 6-34 0,-14-29-33 0,26 39-72 16,-26-39-104-16,0 0-220 0,24 14 62 0,-24-14 464 16</inkml:trace>
  <inkml:trace contextRef="#ctx0" brushRef="#br1" timeOffset="15">9521 1171 1575 0,'0'0'75'0,"-13"-12"-27"0,13 12-17 15,0 0 7-15,0 0-4 0,0 0-3 0,16-16-12 16,-3 10-8-16,5-1-4 0,6-2-5 0,8-1 0 16,4-1-6-16,3-2 6 0,3 2-11 0,1 0-2 15,0-2-19-15,4 2-22 0,-5-1-22 0,7 3-27 16,-10-8-34-16,15 6-82 0,-10 2-257 16,-2-5-40-16,13 9 261 0</inkml:trace>
  <inkml:trace contextRef="#ctx0" brushRef="#br1" timeOffset="16">10464 477 1526 0,'-9'-22'62'0,"-8"-2"-61"15,4 3-2-15,-2 0 9 0,3 4 12 16,-3 4 8-16,0 5 13 0,-3 4-6 0,-2 11-3 16,-1 2 0-16,3 12-4 0,-3 2-3 0,-1 13-2 15,-4 8-2-15,2 7-3 0,-3 10 1 0,2-1-24 16,2 2 7-16,4 2-4 0,-2-2-1 0,5-1 22 15,0-1-14-15,5-1 9 0,0 1-13 0,5 2-17 16,2-3 14-16,1-2-23 0,3-5 6 16,3-3 1-16,3-3-30 0,0-9-9 15,6 2-38-15,-6-13-29 0,15 13-71 0,-21-39-92 16,17 27-246-16,0-5 29 0,-17-22 479 0</inkml:trace>
  <inkml:trace contextRef="#ctx0" brushRef="#br1" timeOffset="17">9957 1190 1225 0,'0'0'302'0,"-25"-11"-187"0,25 11-27 15,0 0-25-15,0 0-11 0,0 0-24 0,0 0-10 16,0 0-9-16,0 0-2 0,0 0 0 0,19 1 2 16,-4-2-3-16,5-2-4 0,5 2-1 0,1-3-4 15,4 1-5-15,1-1 20 0,1 0-47 0,1-2 14 16,3 3-51-16,-3-6-15 0,8 8-26 15,-11-10-32-15,13 9-93 0,-17-6-105 0,1 3-157 16,7 12 122-16,-20-14 378 0</inkml:trace>
  <inkml:trace contextRef="#ctx0" brushRef="#br1" timeOffset="18">10377 1154 1224 0,'-27'31'195'0,"14"-20"-139"16,13-11-40-16,-17 23 35 0,17-23 4 0,-8 21-18 15,8-21-2-15,-2 20-14 0,2-20 3 0,7 16 1 16,-7-16 0-16,21 9 0 0,-9-4 0 0,4-5-9 16,2-2-3-16,3-3 1 0,3-2-4 0,0-4 2 15,1-2-3-15,0-1-5 0,-1-1-4 0,-3-1 3 16,-2 1-6-16,-3-1 5 0,-2 0 26 16,-14 16-26-16,18-28 32 0,-18 28-32 0,7-23-2 15,-7 23 3-15,-2-22-6 0,2 22-5 0,-12-22-4 16,12 22-6-16,-25-18-1 0,8 14 4 0,-1 2 3 15,-2 2 8-15,-2 8 4 0,0 3 0 0,-3 4 3 16,1 3-1-16,1 4 10 0,-2 1 2 16,3 4-25-16,2 0 27 0,1 2-30 0,4-1 20 15,3 1 6-15,5-3-9 0,5 0 5 16,3-3-6-16,6-5 7 0,-7-18-4 0,25 27 3 16,-5-16-1-16,4-3-1 0,1-3-1 0,3-4 2 15,1-1-3-15,3-4 1 0,-1-3-1 0,1-1-4 16,-1 0 2-16,-1-3-3 0,-2 0 2 0,-1 0-1 15,-3-2 0-15,-3 2 0 0,-4-3 0 0,-4 0 0 16,-13 14 1-16,14-21-1 0,-14 21 2 16,8-16-2-16,-8 16 1 0,3-16-2 0,-3 16-2 15,0-16-2-15,0 16 1 0,0 0-2 16,-3-17 3-16,3 17 0 0,0 0-2 0,0 0-2 16,0 0-3-16,0 0-1 0,-6 16 2 0,6-16 4 15,-8 29 1-15,2-11 6 0,0 0-4 0,1 0 6 16,0-1-6-16,2-1 5 0,3-16-4 0,-1 25 3 15,1-25-2-15,0 0 1 0,2 16 1 16,-2-16-2-16,0 0 5 0,0 0 0 0,0 0 0 16,13-8 0-16,-13 8 1 0,12-16-1 0,-12 16 1 15,12-32-2-15,-7 11 2 0,0-3-6 0,1 1 5 16,-2 1-6-16,1 3 3 0,-3-2-4 0,1 1 8 16,1-1 21-16,0 2-22 0,1-1 21 0,-5 20-24 15,11-29-8-15,-11 29-2 0,13-20-3 16,-13 20-1-16,18-16 3 0,-18 16 0 15,22-12 1-15,-9 11-6 0,2-2-4 0,0 4-5 16,0-2-8-16,3 2-10 0,-1-3-11 0,5 3-25 16,-6-7-34-16,13 6-77 0,-15-11-131 0,1 6-230 15,12 6 25-15,-27-1 494 0</inkml:trace>
  <inkml:trace contextRef="#ctx0" brushRef="#br1" timeOffset="19">11092 1132 1455 0,'-16'11'98'16,"16"-11"-83"-16,-9 20 43 0,9-20-31 0,0 17 25 15,0-17-9-15,0 0-12 0,19 13 4 0,-19-13-4 16,29 0 4-16,-13-3-9 0,4-5-1 16,0 0-3-16,1-4 18 0,2-2-29 0,0 4 23 15,-1-2-33-15,-2-2 2 0,-3 1-1 0,-4-3-3 16,-2 0 5-16,-3 0-8 0,-8 16 2 0,13-28-5 15,-13 28 4-15,7-27-4 0,-7 27 4 0,0-26-7 16,0 26 0-16,-9-21-4 0,9 21 3 0,-16-12-1 16,16 12 6-16,-25-1 2 0,8 8 1 0,-2 3 2 15,-5 6-6-15,-2 4 13 0,-2 3-4 16,1 6 12-16,-1 0-4 0,3 1 5 16,2 2-13-16,4-2-22 0,4-2 20 0,3-1-24 15,3-4 24-15,5-1 5 0,4-5-4 0,3 2 0 16,-3-19-1-16,16 29 5 0,-3-17-4 0,5-5 3 15,3-5-3-15,6-4 0 0,1-3 1 0,2-5-2 16,5-5 2-16,3-2-4 0,-5 7 2 0,4-14-98 16,3 4 26-16,-6-4-29 0,8-7 28 15,-11 7 102-15,-2 1-38 0,-4 0 33 0,-4 2-29 16,-3 1-4-16,-6 3 11 0,-12 17-4 0,16-24 3 16,-16 24 0-16,0 0 2 0,0 0 1 0,-1-16-4 15,1 16-3-15,-14 5-2 0,14-5 1 16,-24 22 1-16,9-4 11 0,-1 1-3 0,2 4 6 15,0 0-5-15,1 0-37 0,0 1 30 16,2-1-32-16,1-3 30 0,2 0 6 0,3-2-5 16,5-18 5-16,-7 25-3 0,7-25 1 0,0 0-1 15,1 19 0-15,-1-19-1 0,0 0 1 0,0 0-1 16,20-9 2-16,-20 9 2 0,25-24-2 0,-11 3 5 16,1-2-8-16,0-3 3 0,1-2 29 0,0 0-26 15,-1 0 29-15,0 3-20 0,-2 0-7 0,0 1 4 16,-1 1-7-16,-1 4 2 0,-1 3-5 15,-10 16 3-15,15-18-1 0,-15 18-1 16,0 0 0-16,0 0-2 0,0 0-1 0,0 0-1 16,0 0 2-16,11 16-2 0,-10-1 4 0,-1 4-9 15,0 2-1-15,0 2-11 0,-1-2 1 0,2 2-13 16,-2-3-2-16,3 2-23 0,-4-6-55 0,8 7-16 16,-6-23-80-16,4 29-111 0,0-9-178 15,-4-20 215-15,14 28 282 0</inkml:trace>
  <inkml:trace contextRef="#ctx0" brushRef="#br1" timeOffset="20">11806 1093 1283 0,'-22'18'152'0,"-9"-4"-42"0,7 7-40 0,-7-5 16 16,8 6-50-16,-2-5 18 0,5 1-14 0,3-1-14 15,5 1-4-15,12-18-13 0,-12 31 2 16,12-31-9-16,4 29 1 0,-4-29-3 0,19 27 0 16,-2-13-7-16,4-3-3 0,4-2-14 0,2-3-11 15,7-1-12-15,-1-6-12 0,4 5-11 0,-5-10-14 16,5 7-19-16,-8-14-32 0,12 12-138 16,-11 0-187-16,-4-15-29 0,9 13 382 0</inkml:trace>
  <inkml:trace contextRef="#ctx0" brushRef="#br1" timeOffset="21">12030 1182 1246 0,'0'0'124'15,"0"0"-6"-15,18-14-65 0,-2 6 4 0,1 0-49 0,5 0 8 0,-4-1-25 16,2 1 15-16,-2-3-1 0,-1 4-5 0,2-2 0 16,-2-1-1-16,0 3 1 0,-1-3-2 0,-2 3 4 15,-14 7-1-15,21-16 1 0,-21 16-4 0,13-14 4 16,-13 14-4-16,0 0 6 0,5-16-5 0,-5 16-4 16,0 0-7-16,-13-20-2 0,13 20 1 15,-21-7 0-15,6 7 8 0,-1 3 3 16,-3 1 6-16,-1 3 3 0,2 4 8 0,-4 3 0 15,4 4 11-15,-6 1 8 0,3 5 12 0,-3 0 11 16,4 6-36-16,-3-1 13 0,4 3-37 0,2-5 11 16,4 4 1-16,6-6-5 0,5-2 2 0,2-3-9 15,6-2 2-15,-6-18-6 0,20 25 9 0,-4-15-9 16,4-6-5-16,7-3-11 0,0-9-24 16,9 0-16-16,-2-14-42 0,15 7-100 0,-8-4-252 15,9-13-106-15,10 7 209 0</inkml:trace>
  <inkml:trace contextRef="#ctx0" brushRef="#br1" timeOffset="22">12828 1017 1164 0,'-18'2'141'0,"18"-2"-26"0,0 0-31 0,-3 22-5 16,3-22-15-16,-5 18-15 0,5-18-15 15,-6 31-8-15,2-11-12 0,1 3-20 0,-2 4 25 16,1 1-29-16,-1 1 23 0,1-2-7 15,-2 0-7-15,1 0 4 0,3-3-12 0,-1-4-3 16,4-2-21-16,-1-18-17 0,6 25-40 0,-6-25-51 16,12 7-90-16,-12-7-107 0,10-22-179 0,10 20 145 15,-11-27 372-15</inkml:trace>
  <inkml:trace contextRef="#ctx0" brushRef="#br1" timeOffset="23">13000 768 1420 0,'0'0'86'0,"-18"14"-39"0,18-14 3 0,0 0 9 16,-11 19-8-16,11-19-3 0,0 0-19 15,0 0-7-15,1 16-9 0,-1-16 4 16,0 0-5-16,9 26-8 0,-6-10 8 0,0 1-11 16,0 5 10-16,-1 2-6 0,-2 4 5 0,-2 5-7 15,-1 2 4-15,-2 2 0 0,-1 4-9 0,-1-1 21 16,-1-1-22-16,0-2 15 0,0-5-2 0,0-3-9 15,3-3 6-15,1-8-6 0,4-18 2 0,-1 21-2 16,1-21 0-16,0 0-3 0,0 0 0 16,0 0 0-16,13-11 0 0,-13 11 3 0,19-30-4 15,-7 6 4-15,4-4-7 0,-3-2 8 16,3-1 11-16,-2-1-23 0,1 1 24 0,0 0-25 0,-1 3 7 16,1 2 9-16,-2 1-6 0,0 5 4 15,-2 3-1-15,-11 17 3 0,18-15-2 0,-18 15-2 16,0 0 3-16,0 0-4 0,10 17 1 0,-8-1 2 15,-1 5-2-15,0 6-2 0,1 1 5 16,-2-2-14-16,0 0-14 0,4-1 7 0,-2-4-38 16,5 3 3-16,-7-24-38 0,23 32-66 0,-23-32-102 15,32 12-336-15,-3 1 58 0,-2-11 346 0</inkml:trace>
  <inkml:trace contextRef="#ctx0" brushRef="#br1" timeOffset="24">8073 2078 611 0,'0'0'269'0,"0"0"-90"0,0 0-160 16,0 0 4-16,0 0 17 0,0 0 12 0,14 23 2 16,-7-4-11-16,-3 4-20 0,1 5 4 0,-2 4 0 15,1 7 16-15,-4-2-2 0,1 10 11 0,-3-1-17 16,1 6-16-16,-3-2 22 0,1 6-26 0,-3-6 23 15,2 3-4-15,-3-7-17 0,1-1 7 16,0-8-15-16,1-3 5 0,1-8-9 0,1-5 5 16,3-21-6-16,0 17 1 0,0-17-4 15,0 0-2-15,0 0 1 0,0 0 0 0,6-27 5 16,-2 7-3-16,3-8 4 0,-1-8-7 0,1-6 7 16,1-6-11-16,-1-2 12 0,0 1-13 0,1-3-5 15,1 2 25-15,0-2-25 0,1 1 23 16,-2-1-6-16,1-2-15 0,0 3 8 0,1 1-12 15,2 7 9-15,1 6-7 0,2 5 11 0,0 5-7 16,3 7 6-16,-2 4-4 0,3 5 3 0,-2 5-1 16,1 1 0-16,-2 5 0 0,1 5-3 0,-3 2-1 15,1 5-1-15,-1 2 3 0,-2 6-1 0,-3 2 8 16,0 4-6-16,-4 2 5 0,-2 3-10 16,-3 2 5-16,-3 1-7 0,-3 2 11 15,-2-3-3-15,-1-1 8 0,-3-2-6 0,-1-1 6 16,-1-3-7-16,0-2 6 0,0-3-5 0,1-4 5 15,-1-2-3-15,0-3 4 0,14-12 3 0,-22 14 6 16,22-14 0-16,-13 2 2 0,13-2-5 0,0 0-5 16,0 0-2-16,0 0-3 0,0 0 2 0,0 0 3 15,0 0 3-15,0 0 3 0,0 0 1 0,0 0 2 16,13-4 0-16,-13 4-18 0,14 16 30 16,-14-16-34-16,19 33 27 0,-11-7-14 0,0 1-7 15,0 0 6-15,1 0-8 0,0-3 5 0,0 0-8 16,3-4-3-16,1 0-15 0,1-5-9 0,6 2-24 15,-3-11-25-15,10 6-51 0,-8-21-87 16,17 3-249-16,-2-2-80 0,-4-20 244 0</inkml:trace>
  <inkml:trace contextRef="#ctx0" brushRef="#br1" timeOffset="25">8702 2446 1601 0,'-15'8'137'0,"15"-8"-131"0,-14 18 14 16,14-18-31-16,0 0 38 0,0 0-13 16,9 19-1-16,-9-19 2 0,27 6-5 0,-8-5-1 15,3-3-1-15,4-3-5 0,3-2-12 16,1-4 28-16,0-1-31 0,0-2 31 0,-1 1-18 16,-4-1-2-16,-5 1 4 0,-3 0-3 0,-3 1 4 15,-14 12-4-15,17-21 6 0,-17 21 1 0,7-17 8 16,-7 17-2-16,-3-16 2 0,3 16-6 0,-10-16-3 15,10 16-2-15,-19-12-3 0,19 12-2 16,-27-5 0-16,12 6-1 0,-3 5 0 0,-1 4 3 16,0 5-3-16,-1 3 4 0,1 6-3 0,-1 2 5 15,2 4-6-15,1 2-12 0,1-1 25 0,2 3-24 16,2-2 23-16,3 1-7 0,4-4-9 0,3-3-3 16,4-1-15-16,3-5-5 0,5 1-14 15,3-6-2-15,8 1-17 0,-1-14-22 16,13 8-49-16,-6-25-79 0,21 12-142 0,2-11-180 15,-5-19 125-15,15 16 409 0</inkml:trace>
  <inkml:trace contextRef="#ctx0" brushRef="#br1" timeOffset="26">9439 2266 1194 0,'-34'29'350'0,"-8"-14"-253"15,10 7-66-15,-2-3-2 0,4 5 15 0,-2-5 1 16,5 5-1-16,-1-4-13 0,7 0-22 15,5-4 21-15,16-16-34 0,-17 23 23 0,17-23-17 16,0 0-6-16,1 20 1 0,-1-20-1 0,24 6 3 16,-5-6 2-16,7-4 0 0,1-2 2 0,4-3-4 15,2 0-15-15,-2 0 9 0,2 1-14 0,-5 2 30 16,-4 3-16-16,-3 2 21 0,-5 3-14 16,-16-2-18-16,20 9 33 0,-20-9-30 0,6 17 30 15,-6-17-10-15,-1 31-4 0,-4-12 5 0,-4 1-5 16,-2 1 3-16,-2-1-6 0,0-1 3 0,0-1-8 15,0-2-3-15,1 0-9 0,12-16-5 0,-18 21-13 16,18-21-15-16,0 0-43 0,0 0-44 16,-1 19-64-16,1-19-59 0,12-17-125 15,7 14-86-15,-13-21 284 0</inkml:trace>
  <inkml:trace contextRef="#ctx0" brushRef="#br1" timeOffset="27">9744 2281 1352 0,'0'0'363'0,"-16"16"-304"16,2 2-25-16,1 4 8 0,-3-1-4 0,3 4-4 15,-3 1-14-15,2 2-21 0,2 2 18 0,1 0-25 16,2-2 22-16,2 2-9 0,1-4-6 0,4 1 4 16,1-3-7-16,1-4-1 0,3 0-9 15,-3-20-7-15,11 25-20 0,-11-25-10 0,17 16-18 16,-17-16-18-16,23 3-36 0,-17-20-63 0,18 14-124 15,-5-12-232-15,-9-18 36 0,16 12 495 16</inkml:trace>
  <inkml:trace contextRef="#ctx0" brushRef="#br1" timeOffset="28">9757 2009 1350 0,'0'0'81'0,"-14"1"-75"0,14-1-18 16,0 0-3-16,5 15-12 0,-5-15-2 0,14 17-17 15,-14-17-12-15,26 20-19 0,-26-20-11 16,30 19-8-16,-14-11 0 0,8 4-16 0,-5-2 2 16,5 1 9-16,0-4 21 0,-2 6 37 0,0-4 22 15,0 1 9-15,-3 1 1 0,-1-1 5 0,-3-1 4 16,-15-9 27-16,20 16 41 0,-20-16 50 0,8 16 39 16,-8-16 8-16,-3 16-13 0,3-16-35 15,0 0-19-15,-20 15-20 0,20-15-5 0,-18 13-8 16,18-13-4-16,-20 12-8 0,20-12-3 0,-20 16-5 15,20-16 0-15,-22 18-5 0,22-18-4 0,-19 21-7 16,19-21-5-16,-15 25-8 0,15-25-3 0,-12 20-9 16,12-20 0-16,-3 18-5 0,3-18 0 15,0 0-2-15,7 21 2 0,-7-21-2 0,14 11 2 16,-14-11 1-16,17 9 0 0,-17-9 2 16,23 7 0-16,-23-7 0 0,21 8 0 0,-21-8 1 15,18 12-16-15,-18-12 31 0,12 19-31 0,-12-19 30 16,9 24-11-16,-7-8-6 0,-1 3 6 0,-3-1-4 15,-2 1 4-15,1 0-4 0,-3 1 4 0,-1-2-5 16,-1 2 5-16,-1-3-5 0,1 0 5 0,8-17-5 16,-15 26-1-16,15-26-11 0,-11 18-8 15,11-18-26-15,0 0-33 0,0 0-47 0,0 0-66 16,21-5-125-16,-6-6-231 0,-4-17 39 0,15 13 491 16</inkml:trace>
  <inkml:trace contextRef="#ctx0" brushRef="#br1" timeOffset="29">10423 1761 1540 0,'-15'33'49'16,"1"-4"7"-16,3 4-19 0,-6 4 43 0,4 9-32 16,-4-3-16-16,-1 10 2 0,3-7-25 0,0 5 8 15,1 0-15-15,0 0 6 0,0 1-12 0,2-1 9 16,1-3-20-16,2-3-16 0,4-1 10 15,-1-5-39-15,6-1 6 0,-4-11-28 16,10 6-21-16,-6-33-30 0,7 40-84 0,-7-40-146 16,0 0-157-16,13 16 207 0,-15-34 313 0</inkml:trace>
  <inkml:trace contextRef="#ctx0" brushRef="#br1" timeOffset="30">10167 2310 1372 0,'2'20'247'0,"-2"-20"-229"0,13 13 1 16,-13-13 16-16,27 7 8 0,-12-9 3 0,5 3-9 15,1-7-6-15,4 2-4 0,2-2-3 0,3-1-4 16,1-1-1-16,-1-1-7 0,0 1-1 0,0 0-6 16,-3 1-3-16,-2 0-2 0,-4 2 0 15,-1-1-1-15,-6 2 2 0,-14 4-1 0,21-3 1 16,-21 3 0-16,0 0-1 0,0 0 0 0,0 0 1 15,0 0-1-15,0 0-1 0,0 0-1 0,0 0 0 16,0 0 0-16,-2 22 2 0,2-22 2 0,-14 24-2 16,6-8 3-16,-1 4-2 0,0 3 3 0,-1 3-2 15,-1 0 5-15,1 3 7 0,-1 0-24 16,3-1 23-16,1 0-23 0,3-6 10 0,1 0 5 16,3-5-6-16,0-17 2 0,6 26 0 15,-6-26 0-15,0 0-1 0,18 13 2 0,-18-13 0 16,15-7 1-16,-15 7 1 0,21-23-2 0,-9 2-2 15,1-5-7-15,3-5-13 0,1-3 19 0,1-2-20 16,2 0 21-16,-1-3-6 0,0 0-8 0,0 2 3 16,-2 0-9-16,-1 2 7 0,-3 1-3 15,-1 3 13-15,-3 4-2 0,-2 6 8 0,-3 5 1 16,-4 16 9-16,-2-18 2 0,2 18 3 0,0 0-4 16,-19 0-4-16,19 0-3 0,-24 17-4 0,12-2 4 15,-2 0-2-15,3 2 4 0,0 0-5 0,3-1 1 16,1 0-5-16,7-16 2 0,-4 26-3 0,4-26 1 15,6 19-2-15,-6-19 1 0,15 12 0 16,-15-12 1-16,27 7 0 0,-11-9 0 0,4 1 0 16,2-3-1-16,1 1 2 0,0 1 0 15,-2 1 1-15,-1 2 1 0,-3 1-1 0,-1 3 1 16,-3 1-2-16,-13-6 1 0,18 16-2 0,-18-16 2 16,9 23-1-16,-9-23 2 0,2 32-4 0,-4-14 3 15,-2 2-3-15,-1 2 3 0,-3 0-2 0,2 0-12 16,-4 0 24-16,0 0-24 0,1-2 24 15,1-4-8-15,8-16-5 0,-13 28 2 0,13-28-1 16,-7 16-1-16,7-16 0 0,0 0 0 0,0 0 0 16,0 0 0-16,0 0 1 0,0 0 2 0,11-17 5 15,-11 17 2-15,13-27 3 0,-13 27-3 16,15-31-9-16,-8 15 0 0,-2-2 0 0,1 1 0 16,0-3 0-16,-1 2 0 0,1-3 0 0,-2-2 0 15,2 0 0-15,-1 0 0 0,2 0 0 16,-1 0 0-16,2 1 0 0,0 1 0 0,-8 21-44 15,20-31-27-15,-5 27-34 0,-15 4-63 0,40-3-194 16,-13 1-255-16,1-4 40 0,9 11 475 0</inkml:trace>
  <inkml:trace contextRef="#ctx0" brushRef="#br1" timeOffset="31">12091 1922 792 0,'-24'1'270'0,"5"-8"-157"0,3 8-28 0,-7-6-2 15,5 12 2-15,-10-5 0 0,6 17 0 16,-10-7-18-16,5 16-2 0,-5-7-16 0,1 8 5 16,-4 0-14-16,2 9 5 0,-2-1-13 0,2 6 1 15,3 0-12-15,2 0 1 0,5-5-10 0,4-4-3 16,7-3-9-16,3-6 0 0,6-3 0 0,4-5 0 16,4 0 0-16,-5-17-8 0,25 31 16 0,-4-17-16 15,6 0 14-15,5-3-22 0,7-3-14 16,5-5-21-16,5 1-18 0,-2-11-31 0,9 12-36 15,-11-18-40-15,15 17-83 0,-15-20-19 16,9 13-9-16,-10-10 55 0,0-1 103 0,-3 0 67 16,-6-1 57-16,-2-2 7 0,-8 1-2 0,-4-4-15 15,-5 2-10-15,-3 1 17 0,-6 1 38 0,-7 16 66 16,3-27 81-16,-3 27 69 0,-13-25 11 0,13 25-11 16,-16-12-63-16,16 12-53 0,-15-4-42 15,15 4-19-15,-17 1-14 0,17-1-9 0,-15 8-10 16,15-8-7-16,-13 17-9 0,13-17-2 0,-16 29-6 15,10-7 1-15,-1 0-7 0,1 5 2 0,1 2-8 16,-1-1-7-16,1 0 23 0,2-2-25 0,-1-5 25 16,3-2-16-16,1-19-11 0,4 26-4 0,-4-26-14 15,0 0-10-15,23 20-10 0,-23-20-14 16,24-4-29-16,-15-14-53 0,16 13-125 16,-12-15-224-16,4-11-29 0,10 12 304 0</inkml:trace>
  <inkml:trace contextRef="#ctx0" brushRef="#br1" timeOffset="32">12555 2104 1461 0,'0'0'233'0,"0"0"-204"0,2 16-25 15,-2-16 7-15,0 0 7 0,0 0 7 0,7 25 1 16,-7-25-9-16,8 25-4 0,-8-25-5 0,9 33 6 16,-6-15 0-16,2 7 6 0,-2-3-5 0,-1 2-2 15,-2 2-6-15,-1 0 5 0,-3 1-2 0,0 1 3 16,-3 2-3-16,0-1-3 0,0 0 23 0,-2 0-22 15,0-6 21-15,2-2-29 0,-1-4 0 0,8-17 0 16,-9 20 0-16,9-20 0 0,0 0 0 16,0 0 0-16,0 0 0 0,0 0 0 0,0 0 0 15,0 0 0-15,15-27 0 0,-5 7 0 0,2-3 0 16,1-3 0-16,0-3 0 0,0 0 0 16,-1 1 0-16,-3 2 0 0,-1 2 0 0,-2-1 0 15,-2 4 0-15,1 2 0 0,-2 2 0 0,-3 17 0 16,7-30 0-16,-7 30 0 0,6-26 0 15,-6 26 0-15,10-22 0 0,-10 22 0 0,18-16 0 16,-6 8 0-16,6 2-34 0,-1-2-23 0,9 8-39 16,-8-14-75-16,22 22-240 0,-10-12-207 0,1-5 40 15,5 11 497-15</inkml:trace>
  <inkml:trace contextRef="#ctx0" brushRef="#br1" timeOffset="33">13154 2232 1085 0,'-31'-13'268'0,"31"13"-161"16,-21 4-38-16,21-4-4 0,-24 7-2 15,24-7-9-15,-27 16-12 0,27-16-6 16,-26 22-2-16,15-6 0 0,-2-1-5 0,2 4 0 16,-2 1-7-16,2 3 0 0,0 1-5 0,1 0 2 15,1-1-6-15,2 1-7 0,-2-7 17 0,4-1-25 16,5-16 14-16,-2 22-12 0,2-22 0 0,0 0 0 15,12 19 0-15,-12-19 0 0,16 4 0 0,-16-4 0 16,26-2-6-16,-6-6-8 0,2 0-10 0,2-7-15 16,3 2-29-16,-3-7 9 0,6 5-49 15,-9-13-3-15,14 16-77 0,-19-22-115 0,9 7-231 16,3 9 16-16,-11-19 444 0</inkml:trace>
  <inkml:trace contextRef="#ctx0" brushRef="#br1" timeOffset="34">13340 2196 1363 0,'-14'29'249'0,"-2"-12"-203"16,4 8-5-16,-2-6 5 0,2 8 9 0,-2-3-8 15,4 1-8-15,-2 0-13 0,4 1 1 0,1-4-7 16,3 0-15-16,3-4 20 0,1-2-31 0,0-16 22 16,9 26-12-16,-9-26-5 0,20 16 2 0,-8-11-2 15,3-3 0-15,2-3 2 0,3-5-3 0,1-2 1 16,-1-3-6-16,2-1-13 15,-1-3 24-15,-2-1-24 0,2-1 26 0,-4-1-11 16,0 1-5-16,-2 1 3 0,-3-1-3 0,1 2 2 16,-3-1-1-16,-10 16 0 0,19-28 0 0,-19 28 4 15,15-22 1-15,-15 22 5 0,0 0-3 0,13-20 3 16,-13 20-1-16,0 0-1 0,0 0 3 0,0 0-1 16,0 0 3-16,0 0-2 0,-1 22 2 0,1-22 0 15,-4 26 1-15,4-26-4 0,-4 29 4 16,0-13-9-16,0 0 6 0,4-16-6 0,-6 30 3 15,6-30-3-15,-2 27-4 0,2-27 8 0,4 24-39 16,-4-24 15-16,9 16-41 0,-9-16-1 0,15 11-19 16,2-1-38-16,-17-10-47 0,27-2-127 15,-14 3-183-15,0-17-4 0,11 15 424 0</inkml:trace>
  <inkml:trace contextRef="#ctx0" brushRef="#br1" timeOffset="35">13873 2186 1397 0,'-2'22'139'0,"-11"-6"-80"0,5 11 3 16,-6-5-5-16,3 8-2 0,-4 0-24 0,3 2-4 15,-1-3-7-15,2 1 3 16,1-5 11-16,1-3-34 0,3-3 18 0,6-19-30 16,-7 27 4-16,7-27 0 0,0 20-9 0,0-20-7 15,0 0-7-15,0 0-15 0,24-2-15 0,-14-14-27 16,11 8-58-16,-10-24-84 0,15 15-131 0,-5-7-155 15,-6-14 143-15,13 20 373 0</inkml:trace>
  <inkml:trace contextRef="#ctx0" brushRef="#br1" timeOffset="36">13971 1876 1201 0,'-19'23'270'0,"4"-10"-258"15,15-13-14-15,-20 24-13 0,20-24-19 0,-10 23-61 16,10-23-57-16,0 0-121 0,0 0-149 15,15-5-24-15,6 15 403 0</inkml:trace>
  <inkml:trace contextRef="#ctx0" brushRef="#br1" timeOffset="37">14308 1563 1545 0,'0'0'72'0,"0"0"-52"15,0 0 11-15,-15 14 13 0,8 12 11 0,-6 2-9 16,2 4-5-16,-3 3-16 0,3 4 1 15,-2 4-7-15,3 2-2 0,-2 7 20 0,-3 4-23 16,0-1 12-16,-2 7-15 0,-3-6-15 16,-1 5 10-16,-1-3-15 0,-2-2 8 0,5-3-11 15,-1-8 2-15,6-3-24 0,1-7-8 0,6-5 7 16,-1-10-44-16,9 3-12 0,-1-23-120 0,0 0-322 16,0 0-39-16,14-4 171 0</inkml:trace>
  <inkml:trace contextRef="#ctx0" brushRef="#br1" timeOffset="38">14001 2072 1773 0,'-21'14'249'0,"21"-14"-224"0,-14 11-25 0,14-11 0 16,0 0 0-16,0 0 0 0,0 0 0 16,0 0 0-16,22 15 0 0,-7-14 0 15,3-1 0-15,2-3 0 0,4-1-28 0,-1-3-32 16,6 5-49-16,-7-15-110 0,16 12-427 0,-9-1 30 15,0-5 248-15</inkml:trace>
  <inkml:trace contextRef="#ctx0" brushRef="#br1" timeOffset="39">15482 2080 1273 0,'0'0'105'0,"0"0"-70"0,-11 19-3 0,11-19 7 16,0 0 8-16,-14 22-1 0,12-6-4 0,-3 2-14 16,2 8 0-16,-2 2-15 0,1 9 0 15,-3 2-12-15,2 5 8 0,-2 3-9 16,1 2-5-16,-1 1 26 0,-1 0-22 0,-1-3 22 15,2 1-6-15,-1-10-10 0,1-1 10 0,-1-9-5 16,5-2 6-16,0-8-7 0,3-18 2 0,-4 21-6 16,4-21 0-16,0 0 0 0,0 0-7 0,0 0 1 15,0 0-1-15,7-20 1 0,-1 1 0 0,0-8 6 16,2-9-9-16,2-2 9 0,1-5-12 16,1 0 13-16,1-1 7 0,0-1-26 0,2 2 28 15,-1-1-27-15,-1-3 7 0,0 1 11 0,2-4-11 16,-1 3 11-16,0 0-10 0,2 6 9 0,0 5-8 15,-2 4 11-15,0 7-5 0,-2 6 9 0,-12 19-4 16,20-25 0-16,-20 25-4 0,17-11-1 16,-17 11-2-16,14-2-1 0,-14 2 2 0,16 7-4 15,-16-7 6-15,18 17-5 0,-18-17 3 16,15 28-1-16,-8-10 0 0,-2 2-3 0,0 3 5 16,0 2-5-16,-2 2 5 0,-3-1-6 0,0 3 7 15,0 1-8-15,-3-1 8 0,-2 1-7 0,-2-4 7 16,-3 0-6-16,-2-2 6 0,-1 0-3 0,-1-3 4 15,-2-1-5-15,0-2 4 0,-1-3-3 0,1-3 3 16,0-2 1-16,1-2-13 0,1-4 16 16,14-4-13-16,-18 4 15 0,18-4 1 0,0 0-1 15,0 0-3-15,0 0-2 0,0 0-6 0,0 0 2 16,0 0-2-16,0 0-1 0,0 0 1 0,0 0-1 16,0 0 1-16,0 0 17 0,0 0-14 15,19 25 13-15,-6-12-13 0,-13-13-6 0,23 30 4 16,-23-30-1-16,19 30 2 0,-10-15-9 0,-9-15-3 15,17 31-11-15,-17-31-13 0,18 29-14 16,-18-29-16-16,22 27-42 0,-22-27-69 0,28 17-169 16,-12-12-217-16,1-10 33 0,8 12 453 0</inkml:trace>
  <inkml:trace contextRef="#ctx0" brushRef="#br1" timeOffset="40">15915 2506 1467 0,'0'0'56'0,"-18"17"-31"0,18-17 6 0,0 0 1 15,-9 17-1-15,9-17-14 0,0 0-11 0,0 0 0 16,22 13 8-16,-8-13 6 0,4 0 3 0,3-5-3 16,2 0-5-16,3-4-4 0,1-1-6 15,4-2 6-15,-2 1-3 0,1-5-14 0,-1 1 31 16,-5-1-38-16,-2 0 29 0,-5 2-11 0,-4 1 4 15,-13 13 8-15,15-22 5 0,-15 22 7 0,3-17-7 16,-3 17 0-16,-2-17-10 0,2 17-5 0,-12-17-6 16,12 17-1-16,-20-12-1 0,20 12-1 0,-26-3 2 15,12 7 0-15,-2 2 1 0,0 3 2 0,-2 5 2 16,2 5-3-16,-2 3 3 0,0 1-3 16,3 2-9-16,-1 0 23 0,3 1-24 15,4-4 21-15,4 1-11 0,2-3-5 0,5-4 2 16,-2-16-6-16,14 29-2 0,0-16-8 0,2-7-5 15,8 1-11-15,0-8-14 0,10 1-34 0,-4-17-66 16,20 17-163-16,-5-16-269 0,3-7 12 0,7 5 394 16</inkml:trace>
  <inkml:trace contextRef="#ctx0" brushRef="#br1" timeOffset="41">16884 1859 1374 0,'-27'-10'310'0,"7"14"-243"16,-6-2-6-16,5 4-29 0,-3 0 32 0,2 4-27 16,-2 3-13-16,0 8 0 0,-1 3-8 0,0 6 6 15,2 0-7-15,1 0-14 0,1 3-1 16,1 5 0-16,-1 3 0 0,1 4 0 0,2 3 0 16,0 3 0-16,0 1 0 0,3-2 0 0,1 1 0 15,2-5 0-15,4-1 0 0,2-4 0 0,3-1 0 16,1-6 0-16,4-2 0 0,-2-8 0 0,5-2-18 15,-5-22-38-15,8 33-36 0,-8-33-36 16,13 24-78-16,-13-24-111 0,0 0-212 0,13-9 2 16,-14-12 354-16</inkml:trace>
  <inkml:trace contextRef="#ctx0" brushRef="#br1" timeOffset="42">16358 2386 1723 0,'0'0'174'0,"0"0"-109"0,0 0-27 15,22-7-10-15,-4 3-9 0,3-1-19 16,5 0 0-16,3-2 0 0,4-2 0 0,4-1 0 16,4 0 0-16,-1-1-3 0,6 3-49 0,-5-7-42 15,8 19-122-15,-16-14-439 0,9 0 31 0,-5 4 222 16</inkml:trace>
  <inkml:trace contextRef="#ctx0" brushRef="#br2" timeOffset="43">15274 2989 1216 0,'-16'-5'89'0,"16"5"-20"15,-33 4-6-15,17 3 10 0,-8-7 3 0,5 12-3 16,-10-5-11-16,4 7-12 0,-7 1-12 15,4 5-22-15,-5 1 24 0,0 8-25 0,-1-1 21 16,0 8-7-16,0 2-11 0,2 2 3 16,1 2-11-16,1 1 5 0,5 0-12 0,2 1 6 15,4-5-10-15,4-2 6 0,6-3-7 0,3-3 4 16,4-5-5-16,4-2 5 0,3-5-5 0,6-1-8 16,3-2 23-16,6-4-23 0,4 0 23 0,2-4-12 15,4-2-1-15,4-6-2 0,2-5 3 16,2-4-2-16,0-3-11 0,2-1 25 0,-5-3-26 15,-1 0 25-15,-3-1-13 0,-6 2-4 0,-2 1 4 16,-7 1-4-16,-16 13 5 0,19-17-1 0,-19 17 2 16,0 0-2-16,0 0 0 0,0 0 0 0,0 0-1 15,0 0-2-15,0 0-3 0,0 0-4 0,0 0-5 16,0 0 2-16,0 0 0 0,-14 1 2 16,14-1 0-16,-8 17 1 0,8-17-5 15,-7 26-1-15,7-26-16 0,-1 26-13 0,6-9-25 16,-5-17-65-16,18 22-83 0,-18-22-150 0,18-1-161 15,4 7 103-15,-9-21 428 0</inkml:trace>
  <inkml:trace contextRef="#ctx0" brushRef="#br2" timeOffset="44">15467 3388 1144 0,'-19'8'85'15,"19"-8"-53"-15,-18 10 7 0,18-10 12 16,-19 25 16-16,5-10-8 0,4 10 3 0,-3-1-10 15,4 7-1-15,-3 0-19 0,5 4 7 0,-2-5 8 16,4 4-32-16,0-5 28 0,3-1-32 0,0-4 4 16,2-1 4-16,0-6-10 0,0-17 0 15,3 24-5-15,-3-24 4 0,0 0-3 0,6 20 2 16,-6-20-2-16,0 0 2 0,0 0 0 0,0 0-2 16,0 0-2-16,18-25 0 0,-11 9 0 0,0-4-3 15,1-4 4-15,2-1-6 0,-3-1-7 0,3 2 23 16,-4 0-20-16,2 2 24 0,-3-1-7 0,0 3-2 15,1-2 1-15,-1 2-4 0,-1 0 0 16,2 0-5-16,-2 2 3 0,2 2-5 16,0 0 2-16,-6 16-2 0,14-26 1 0,-14 26-2 0,19-23-6 15,-19 23-12-15,25-19-16 0,-12 8-24 16,7 8-25-16,-6-9-36 0,12 18-62 0,-16-22-98 16,13 13-265-16,1 5 39 0,-9-13 354 0</inkml:trace>
  <inkml:trace contextRef="#ctx0" brushRef="#br2" timeOffset="45">15645 3479 1205 0,'-11'19'323'0,"-9"-16"-202"0,20-3-69 0,-13 13-14 0,13-13-1 16,0 0-7-16,0 0-9 0,-2 16-10 15,2-16-1-15,0 0 3 0,21 10 2 16,-7-9 4-16,2-1-3 0,3-4-4 0,1 0-4 15,2-3-5-15,1-2-3 0,0 0 1 0,1-1-1 16,-3-1 3-16,-2 1-4 0,0-1 3 0,-2 2-2 16,-5 0 1-16,-12 9 0 0,17-18 1 0,-17 18-3 15,9-18 5-15,-9 18-4 0,2-15 4 0,-2 15-4 16,0 0-2-16,-11-20-4 0,11 20-4 16,-16-5 1-16,16 5 0 0,-24 6 4 0,11 1 2 15,-2 5 3-15,-1 2 2 0,-1 3 4 0,0 3 0 16,-3 4 7-16,2 0-2 0,1 0 7 0,0 1-3 15,2-3 2-15,4-1-7 0,1-4-2 16,10-17-5-16,-7 28 0 0,7-28-5 0,1 22-10 16,-1-22 10-16,9 17-12 0,-9-17 25 0,21 13-12 15,-4-10 10-15,1-3-20 0,3 0-10 16,1-7-16-16,5 3-19 0,-4-8-19 0,10 12-82 16,-15-22-120-16,13 13-305 0,-4-2 13 0,-3-7 348 15</inkml:trace>
  <inkml:trace contextRef="#ctx0" brushRef="#br2" timeOffset="46">15923 3571 1224 0,'0'0'304'0,"-17"-4"-252"0,17 4-31 0,0 0-2 16,-13 12-2-16,13-12-5 0,0 0-3 15,0 0 4-15,16 15 6 0,-3-11 7 0,1-6 3 16,5 4-1-16,1-8-1 0,3 0-5 0,1-2-4 15,1-1-9-15,-1 1-3 0,0-1-4 16,-4-1 1-16,-2 1-1 0,-2-2 1 0,-4 1-3 16,1-1 3-16,-13 11-4 0,17-21 5 0,-17 21-3 15,9-19 4-15,-9 19 2 0,1-18 2 0,-1 18-2 16,-4-17 2-16,4 17-6 0,-11-17 1 0,11 17-2 16,-19-12 5-16,19 12 2 0,-23-2 2 0,23 2-1 15,-26 8-3-15,13 0-3 0,-2 4-3 0,-1 2 4 16,0 2 1-16,-1 2 5 0,0 1 0 15,2 3 4-15,3-1-6 0,0 1 3 0,3-1-5 16,3-2-3-16,4-2-4 0,2-1 0 16,0-16 0-16,8 26-7 0,-8-26 6 0,17 18-12 15,-17-18 25-15,25 11-13 0,-8-7 11 0,2-4-10 16,2-5-11-16,0 1 5 0,4-4-11 0,-2 0 21 16,-1-2-11-16,0 0 16 0,-4-3-13 15,-2 1 0-15,0-1 4 0,-2-1-2 0,-14 14 3 16,22-27-3-16,-22 27 3 0,18-24-2 0,-18 24 2 15,14-27-1-15,-14 27 1 0,8-25-2 0,-8 25 2 16,5-15-1-16,-5 15 3 0,0 0-1 0,0 0 1 16,0 0 2-16,0 0-1 0,0 0-2 0,0 0-2 15,0 0 0-15,-18 26-2 0,9-9 4 0,-1 3-3 16,0 2 4-16,-1 0-4 0,1 0 6 16,2-1-4-16,-1-1-7 0,5-4 9 15,4-16-12-15,-4 20 22 0,4-20-11 0,0 0 6 16,0 0-8-16,13 15 0 0,-13-15 0 0,16-6 0 0,-16 6 0 15,23-17 0-15,-9 2 0 0,1-2 0 0,0 0 0 16,0-3 0-16,2 1 0 0,-3 1 0 16,-1 4 0-16,-13 14 0 0,20-26 0 0,-20 26 0 15,15-18 0-15,-15 18 0 0,0 0 0 16,0 0 0 0,13-9 0-16,-13 9 0 0,0 0 0 0,0 0 0 15,0 0 0-15,3 26 0 0,-3-26 0 0,2 32 0 16,-3-15 0-16,2 4-27 0,-2-3-28 0,5 7-32 15,-4-25-82-15,13 41-225 0,-8-25-214 0,-5-16 24 16,22 28 462-16</inkml:trace>
  <inkml:trace contextRef="#ctx0" brushRef="#br2" timeOffset="47">16737 3143 913 0,'0'0'277'0,"-20"-15"-196"16,20 15-15-16,-3-24-9 0,3 24 12 0,0 0-21 15,0 0-6-15,0 0-2 0,0 0-20 0,0 0 9 16,0 0-5-16,0 0-6 0,0 0 3 0,-3 29 4 16,4-3 13-16,-2 4-6 0,2 6 7 0,-2 2-17 15,2 2 3-15,-1 2-14 0,0 3 9 0,-2-1-9 16,2 1 7-16,-2-5-9 0,-1 0 6 16,1-4-9-16,0-4-10 0,1-5 19 0,1-4-25 15,1-5 22-15,-1-18-10 0,2 23-4 0,-2-23 2 16,0 0-1-16,0 0 0 0,0 0 0 15,0 0-2-15,0 0 0 0,0 0-2 0,8-25-12 0,-5 3 25 16,0-5-25-16,-3-4 23 0,1 0-9 16,-1-4-5-16,-1 3 9 0,1 0-5 0,-3-2 8 15,1-1-7-15,-1-3 7 0,0-3-7 16,1-1 6-16,0-2-8 0,1 4 7 0,2-1-10 16,2 3-5-16,1 6 21 0,4 3-21 0,-1 7 24 15,2 6-10-15,-9 16-2 0,17-21 1 0,-17 21 0 16,16-7-1-16,-16 7 0 0,22 0 0 0,-22 0 0 15,25 8 0-15,-12-2 1 0,0 2-1 0,-13-8 0 16,25 18 0-16,-25-18 2 0,20 21-3 0,-20-21-10 16,15 25 25-16,-15-25-25 15,12 27 29-15,-12-27-16 0,9 28 0 0,-9-28 2 16,5 29-3-16,-5-29 4 0,-2 30-3 0,2-30 2 16,-10 29-3-16,10-29 3 0,-14 27-4 0,14-27 4 15,-21 23-4-15,9-10 3 0,-1-1-2 0,-2 0 2 16,3-2-3-16,12-10 3 0,-23 16-3 0,23-16 1 15,-13 10-1-15,13-10-2 0,0 0-3 16,0 0 1-16,0 0-1 0,0 0 2 0,16 8 1 16,-2-7 2-16,3-1 1 0,4 0 0 0,2 2 2 15,1-1-1-15,0 0-1 0,0 5 1 0,-2-1-2 16,-2 3 2-16,-4 1-2 0,-2 1 3 0,-14-10 1 16,17 25 5-16,-13-9 1 0,-2 1 5 15,-5 1-7-15,-3 3 3 0,-3 2-8 0,-4 1 1 16,-5 2-4-16,-2-1 4 0,-3 1-6 15,-1-1-9-15,0-1 23 0,1-1-26 0,2-2 19 16,1-2-13-16,2-3-10 0,3-3 0 0,15-13-11 16,-18 15-13-16,18-15-30 0,0 0-40 0,0 0-48 15,0 0-53-15,16-5-95 0,1-4-180 0,-4-15 33 16,17 14 427-16</inkml:trace>
  <inkml:trace contextRef="#ctx0" brushRef="#br2" timeOffset="48">17194 3425 802 0,'0'0'353'0,"-24"5"-82"0,24-5-177 0,-24 9-33 15,24-9-2-15,-24 11-3 0,24-11-4 0,-28 17-10 16,28-17-2-16,-26 20-5 0,26-20-2 16,-25 26-5-16,25-26-2 0,-25 31-6 0,15-14-2 15,-2-1-2-15,4 1 0 0,-1 0-3 0,4 0-13 16,5-17 7-16,-8 31-14 0,8-31 19 0,3 23-12 15,-3-23 0-15,12 16 0 0,-12-16 0 0,22 11 0 16,-7-10 0-16,1-2 0 0,1-4 0 16,2-3 0-16,2-3 0 0,0-3 0 0,2-3 0 0,-2-1 0 15,-2-1 0-15,-2-3 0 16,0 2 0-16,-4-2 0 0,-2 3 0 0,-1 0 0 16,-4 1 0-16,-2 1 0 0,-3 1 0 0,-4 0 0 15,3 16-5-15,-9-27 0 0,9 27 1 0,-15-21-1 16,15 21 5-16,-16-11-3 0,16 11 3 0,-16-2-1 15,16 2 0-15,0 0 0 0,-15 3-2 0,15-3 2 16,0 0-2-16,0 0 2 0,0 0-2 0,8 16 3 16,-8-16 1-16,17 11-1 0,-17-11 2 15,24 8 0-15,-11-6 0 0,4 1 0 0,-3-2 0 16,1 0-2-16,-1-1 0 0,-14 0 0 0,23 1 0 16,-23-1 1-16,18 0-1 0,-18 0-1 0,0 0 2 15,12 1-1-15,-12-1 2 0,0 0 2 16,0 0 1-16,0 0 1 0,0 0 1 0,0 0-7 15,0 0 0-15,0 0 0 0,0 0 0 16,0 0 0-16,-16 13 0 0,16-13 0 0,-18 16 0 16,18-16 0-16,-21 27 0 0,10-10 0 0,-2 2 0 15,3 2 0-15,-2 1 0 0,1-1 0 0,3-1 0 16,1-1 0-16,4-1 0 0,3-18-3 0,-1 24 6 16,1-24-3-16,9 19 0 0,-9-19 0 0,20 9 0 15,-7-7 0-15,2-5 0 0,1-2 0 0,0-6 0 16,1 0 0-16,1-6 0 0,-1-2 0 15,0-3 0-15,-3 0 0 0,-2-1 0 16,1 1 0-16,-5 0 0 0,-1 0 0 0,-5 3 0 16,0 1 0-16,-2 1 0 0,-3 1 0 0,0 0 0 15,3 16 0-15,-14-26 0 0,14 26 0 0,-17-16 0 16,17 16 0-16,-15-3 0 0,15 3 0 0,-13 6 0 16,13-6 0-16,0 0 0 0,-14 20 0 0,14-20 0 15,-7 19 0-15,7-19 0 0,1 17 0 16,-1-17-33-16,0 0-17 0,15 24-28 0,-15-24-41 15,21 13-124-15,-21-13-354 0,12 0 23 0,5-4 222 16</inkml:trace>
  <inkml:trace contextRef="#ctx0" brushRef="#br2" timeOffset="49">17647 2873 1748 0,'-16'22'33'0,"16"-22"-14"0,-15 26 8 0,11-7 10 16,-2 3 3-16,1 4-3 0,0 2-11 0,1 5-13 15,1 2 17-15,2 5-27 0,-1 3 15 16,2 4-9-16,-1 2-11 0,-1 2 9 0,-1 2-9 16,-2-3 6-16,-1 2-7 0,0-7 6 15,0-2-5-15,1-5 4 0,1-5-2 0,0-3-14 16,3-7 6-16,1 1-31 0,1-4 1 0,-1-20-14 15,7 27-17-15,-7-27-27 0,16 2-37 0,-16-2-56 16,19-14-120-16,-6 0-205 0,-3-9 13 0,9 10 417 16</inkml:trace>
  <inkml:trace contextRef="#ctx0" brushRef="#br2" timeOffset="50">17736 3311 1458 0,'0'0'144'15,"0"0"-75"-15,0 0-9 0,-19 13-2 0,19-13-4 16,-13 11-10-16,13-11-3 0,-16 17-7 16,16-17-1-16,-17 26-4 0,8-9-6 0,-1 0-23 15,1 3 0-15,-2 0 0 0,2 0 0 0,1-2 0 16,3 0 0-16,0-1 0 0,5-17 0 0,-3 27 0 16,3-27 0-16,4 20 0 0,-4-20 0 0,13 14 0 15,-13-14 0-15,21 9 0 0,-7-6 0 0,3-2 0 16,-1-4 0-16,1-1 0 15,2-2 0-15,-1 0 0 0,0 0 0 0,3-1 0 0,-4-2-15 16,5 3-68-16,-7-9-50 0,14 20-193 0,-12-16-312 16,4-1 49-16,-2 6 327 0</inkml:trace>
  <inkml:trace contextRef="#ctx0" brushRef="#br2" timeOffset="51">18111 3077 1139 0,'0'0'198'0,"-15"7"-117"0,15-7-21 0,0 0-10 16,0 0-19-16,0 0 9 0,-15 17-19 0,15-17 6 15,-8 21 2-15,2-5-5 0,2 5 4 0,-4 4-2 16,4 6 6-16,-2 2-11 0,0 5 1 0,1 1-15 15,-1 3 8-15,-1 0-7 0,2-3 9 16,-1-4-9-16,3-3 6 0,0-5-11 0,1-5 4 16,1-4-8-16,1-18 3 0,2 24-3 0,-2-24-1 15,0 0 1-15,0 0-1 0,0 0 1 16,0 0 1-16,0 0 2 0,14-6-2 0,-14 6 3 16,8-36-8-16,-4 12 2 0,-1-6-9 0,-1 0 6 15,-1-2-7-15,-1 0 11 0,-1-1-4 0,0 1 8 16,0-2-4-16,0-1 4 0,-1 0-11 15,1-3 7-15,-1-2-13 0,2 0-12 0,0 2 27 16,0 1-23-16,2 3 27 0,0 6-2 0,2 6-5 16,0 6 6-16,-4 16 0 0,16-19 6 0,-16 19 2 15,22-7 4-15,-8 4-1 0,4 2-5 0,0 1-3 16,4 1-3-16,-1 3-2 0,-1 1-2 0,-1 1 2 16,0 4-1-16,-1 0 2 0,-4 2-2 15,-1 2 5-15,-13-14-4 0,20 31 4 16,-16-12 1-16,0 0-9 0,-5 2 29 0,-3 4-25 15,-4-1 21-15,-5 2-14 0,-4 0-7 0,-4 0 5 16,-4 1-6-16,-2-3 5 0,-1-1-6 0,0-1 4 16,1-1-3-16,1-2 1 0,4 0-10 0,2-3-5 15,5 0-20-15,1-7-17 0,14-9-49 0,-15 7-93 16,15-7-286-16,20 6-102 0,-6-13 92 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06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678 2896 743 0,'0'0'146'0,"0"0"-76"0,0 0-29 16,0 0 3-16,0 0 13 0,0 0 12 0,0 0-2 15,0 0-14 1,0 0-15-16,0 0-14 0,0 0-11 0,0 0-6 16,0 0-4-16,0 0-4 0,0 0-1 0,0 0-1 15,0 0 15-15,13 14 17 0,-7 3 14 16,-2 5 2-16,5 10-3 0,-5-1-23 0,3 4-2 16,-2 3-15-16,0 2 7 0,-2 1 6 15,0 3-28-15,0-1 26 0,-3 3-27 0,2-2 7 16,-4-1 11-16,2 0-10 0,-2-5 11 0,0-1-10 15,0-7-3-15,2-2-10 0,0-7-1 0,5-3-24 16,-5-18-9-16,10 18-45 0,-10-18-51 0,0 0-66 16,14-14-111-16,-10-6-131 0,12 10 258 15,-16-30 198-15</inkml:trace>
  <inkml:trace contextRef="#ctx0" brushRef="#br0" timeOffset="1">498 2948 1548 0,'-14'-1'54'0,"14"1"-22"0,0 0-24 0,0 0-11 16,0 0 1-16,0 0 9 0,0 0 8 0,13-7 6 15,-13 7 1-15,25-10-5 0,-8 3-4 16,5-4-7-16,5 0-1 0,2-1-6 0,0-1 1 15,1-1-1-15,-1 3 1 0,-1-1 0 16,0 6 1-16,-1-2-4 0,-2 4-8 0,-3-2-15 16,3 8-13-16,-6-5-21 0,6 11-35 0,-13-10-74 15,12 17-219-15,-8 2-153 0,-16-17 132 0,21 44 409 16</inkml:trace>
  <inkml:trace contextRef="#ctx0" brushRef="#br0" timeOffset="2">564 3580 1492 0,'0'0'120'15,"-15"21"-89"-15,15-21-18 0,0 0-8 0,0 0-1 16,0 0 2-16,0 0 2 0,0 0 5 0,13 3 7 16,4-8 2-16,9-1-6 0,7-7-3 15,6-5-10-15,5-6 2 0,3-2-9 0,4 0-16 16,-2-4-23-16,5 9-40 0,-10-10-83 0,11 23-140 15,-12-6-259-15,-8-2 22 0,4 21 503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0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1739 2132 124 0,'0'0'103'15,"0"0"1"-15,0 0 12 0,0 0-59 16,0 0-8-16,0 0-6 0,0 0 7 0,0 0 3 15,0 0 7-15,0 0-2 0,10-16-2 0,-10 16-9 16,0 0 0-16,0 0-6 0,0 0-4 0,0 0-7 16,0 0-5-16,0 0-7 0,0 0-6 0,0 0-2 15,0 0-3-15,0 0 2 0,2 22 0 0,-2-22 0 0,2 23-3 16,-1-8 1-16,1 4-3 0,-2 1 4 16,-2 5-6-16,1 0 5 0,1 4-6 0,0 3 6 15,-1 1-7-15,1 2 8 0,0-1-9 0,0 3 13 16,1-3-8-16,2 2 11 0,-1-1 10 0,2 0-31 15,0-1 27-15,1 2-29 0,1 0 7 0,0 4 8 16,1 2-10-16,-1 0 9 0,0 2-11 0,-1 3 10 16,1-2-11-16,-2 3 12 0,0 1-12 15,0 1 16-15,-2 3 13 0,1 4-18 0,-1-3 28 16,-1 3-24-16,0 1-5 0,0 2 11 0,-1 0-17 16,1 0 17-16,0-1-14 0,0-2 15 0,1 0 2 15,0 1-23-15,0-3 22 0,3 0-22 0,-1-2 5 16,2 2 13-16,0-1-13 0,1 1 11 15,-1 2-15-15,-1 0 13 0,1 4 1 0,-3 0-22 16,0 2 21-16,-1 1-19 0,-2 0 2 16,0 3 17-16,0 0-18 0,-1-1 18 0,0 3 0 15,1 0-19-15,-3-2 27 0,3 4-14 0,-3-6 6 16,3 3 17-16,-1-3-22 0,2-3 12 0,-1 2-18 16,2-3 15-16,-1-2 1 0,2 0-21 0,1-4 20 15,-1 2-23-15,1-3 5 0,1 2 13 0,0 1-13 16,-1-2 13-16,-1 4-14 0,1-2 15 0,0 4 3 15,0 0-22-15,-3-2 21 0,1 2-20 16,-2-1 3-16,0 4 14 0,-3 0-14 0,2-2 13 16,-1 4-15-16,-1-2 16 0,-1-1 2 0,-1-1-19 15,-1 0 20-15,2-1-18 0,-1-2 7 16,0 0 16-16,0-4-13 0,2 0 13 0,0-3-13 16,2 0 11-16,-1-2 6 0,3-1-24 0,0-3 21 15,0 1-23-15,2-1 2 0,-2 2 11 16,2 1-12-16,1 2 9 0,0-2-9 0,-2 0 12 15,1 1-12-15,0-2 10 0,-1 5 5 0,0-2-22 16,-1 3 23-16,0-1-20 0,0-4 3 0,-1 1 12 16,-1 2-12-16,0-1 12 0,-2 1-11 0,2-1 12 15,-2-2-10-15,1 0 13 0,-1 0 5 0,2 0-22 16,-3-3 24-16,1-1-24 0,-1-1 7 0,2-1 12 16,-1-1-12-16,1-1 11 15,0-1-8-15,1 2 8 0,1-4-7 0,0 2 9 16,0 1-10-16,0 0 6 0,1-1 7 0,0 2-26 15,1-1 24-15,0 2-21 0,-2 0 6 0,2-2 9 16,-1-2-9-16,-1-2 5 0,1-2-7 0,1 1 7 16,-2-3-7-16,0-1 7 0,0-2-7 0,-2-4 2 15,2-2-12-15,-1-4-3 0,2-3-20 0,-1-17-13 16,3 20-42-16,-3-20-60 0,0 0-143 16,0 0-286-16,0-15 60 0,0 15 488 0</inkml:trace>
  <inkml:trace contextRef="#ctx0" brushRef="#br1" timeOffset="1">1846 9984 565 0,'0'0'66'15,"0"0"-46"-15,2-17-14 0,-2 17-2 0,0 0-1 16,5-17-1-16,-5 17 0 0,0 0-1 15,0 0-1-15,0 0 0 0,0 0-1 0,0 0-3 16,0 0-3-16,0 0-1 0,0 0 0 0,0 0 4 16,0 0 4-16,0 0 3 0,0 0 1 0,0 0 0 15,0 0-1-15,0 0 2 0,0 0 6 0,12 3 9 16,-12-3 10-16,0 0 6 0,0 0 3 0,0 0 5 16,0 0 1-16,0 0 0 0,0 0 0 0,0 0-6 15,0 0-5-15,0 0-1 0,0 0 4 16,0 0-1-16,13 23-1 0,-13-23-9 0,1 26-7 15,-1-8-11-15,-1 6 2 0,-2 3-8 16,0 5 6-16,-1 4-6 0,0-1 8 0,-1 6 13 16,0 2-25-16,0-2 25 0,2 5-26 0,0-6 5 15,3 3 8-15,0 3-11 0,2 0 10 0,1-1-10 16,-1 2 11-16,3-2-12 0,1 0 12 0,-1 2-13 16,0 0 14-16,0 6 7 0,-1 2-22 15,0 2 27-15,0 5-17 0,-3-2 7 0,1 6 19 16,-4-1-15-16,2 5 16 0,-4-1 2 0,4 3-16 15,-3-3 17-15,1 2-20 0,0-3-6 0,2-1 12 16,-2-3-21-16,2-2 13 0,1-1-16 16,0 0-2-16,1-1 20 0,1 1-21 0,-1-1 21 15,0 2-6-15,0-2-15 0,1 3 17 16,-3 0-13-16,3 2 13 0,-3-1 1 0,0 2-20 16,-3 3 19-16,2 1-17 0,-3-1 5 0,0 2 17 15,1-1-17-15,-1 2 19 0,-1-1-17 0,2-2-1 16,-2-1 17-16,1 0-19 0,-2-4 18 0,3-1-2 15,-1-3-16-15,1-2 13 0,1-1-12 0,2-3 11 16,0 0-9-16,2-5-12 0,0 0 19 0,1 1-23 16,2-4 18-16,-1 3 3 0,1 1-11 15,0-1 11-15,-1 0-11 0,0 1 9 0,1 2-11 16,-2-2 9-16,0-1-17 0,-2-2-19 0,1-4 6 16,-4-9-50-16,6 6-19 0,-12-22-96 0,17 14-205 15,-6-14-152-15,-3-18 117 0,0 0 432 16</inkml:trace>
  <inkml:trace contextRef="#ctx0" brushRef="#br1" timeOffset="2">1935 10228 669 0,'0'0'83'0,"0"0"-28"0,0 0-24 0,0 0-10 16,-13-10-5-16,13 10-17 0,0 0 12 0,0 0-13 16,-4-19 15-16,4 19 3 0,0-15 2 0,0 15 4 15,2-18 3-15,-2 18 4 0,5-22 0 16,-5 22 1-16,5-26-2 0,-5 26-1 0,5-26-6 16,-5 26-2-16,5-21-5 0,-5 21 3 15,3-16 3-15,-3 16 8 0,0 0 5 0,0 0 0 16,0 0-3-16,0-17-7 0,0 17-4 0,0 0-4 15,0 0-2-15,0 0-4 0,0 0 1 0,0 0-2 16,0 0-1-16,0 0 0 0,0 0-1 0,0 0-1 16,0 0-1-16,0 0 2 0,0 0 0 0,-4-18 2 15,4 18 0-15,0 0 0 0,0 0-1 0,0 0-2 16,0 0-1-16,-1-16-2 0,1 16-2 16,0 0 2-16,0 0-2 0,0 0 0 0,0 0-2 15,0 0-4-15,0 0-2 0,0 0-1 16,0 0-1-16,-2 16-2 0,2-16 3 0,-2 19-5 15,2-19 5-15,-4 27-1 0,4-27 6 0,-4 26 0 16,4-26 3-16,-4 20 0 0,4-20 0 0,0 0-2 16,-3 19 2-16,3-19-3 0,0 0 0 15,0 0 0-15,0 0-1 0,0 0 2 0,0 0 1 16,-1 17-1-16,1-17 3 0,0 0 0 0,0 0 0 16,0 0 1-16,0 0 1 0,0 0-1 0,0 0 0 15,0 0-1-15,0 0-2 0,0 0 2 0,0 0 1 16,0 0 3-16,0 0 3 0,0 0 1 0,0 0 0 15,-5-18 0-15,5 18-3 0,-2-27 2 0,2 27-4 16,-1-32 2-16,0 15-3 16,0-1 5-16,-2-1-6 0,0 0 5 0,-1-4-6 15,-1 1 4-15,0 0-4 0,0 1 3 0,-2 3-2 16,1-1 6-16,0 3-4 0,-1-2 5 0,0 0-4 16,0 0 3-16,0-2-5 0,1 1 2 0,1-1-4 15,0-1 3-15,1-1 8 0,1-2-30 0,0-1 31 16,1-4-31-16,1 1 14 0,0-4 9 0,-1-1-9 15,4 2 9-15,-2-3-8 0,1 0 8 16,0 1-8-16,1 1 8 0,0-1-8 0,-1 2 8 16,1 0-9-16,-1 2 9 0,-1 2-8 15,0 2 7-15,0 6-5 0,-1 2 4 0,1 17-2 16,-3-27 3-16,3 27-2 0,-5-18 3 0,5 18-2 16,0 0 3-16,0 0-3 0,-7-16-1 0,7 16 0 15,0 0-1-15,0 0-1 0,0 0-3 16,0 0-3-16,0 0-5 0,0 0-6 0,0 0-1 15,0 0-3-15,1 20-5 0,-1-20-8 0,6 25-26 16,-6-25-29-16,7 33-50 0,-7-33-42 0,6 32-104 16,3-3-136-16,-9-29 240 0,9 44 182 0</inkml:trace>
  <inkml:trace contextRef="#ctx0" brushRef="#br2" timeOffset="3">3912 3309 283 0,'-3'22'114'0,"3"-22"-23"16,-2 27-16-16,1-11-19 0,1-16-15 0,-3 28-14 15,3-28-14-15,-1 27-6 0,1-27-7 0,0 24-4 16,0-24-9-16,0 29-7 0,1-12-14 0,-2 1-7 16,1 1-7-16,0 4-4 0,-1-1 1 0,0 0-1 15,0 1 4-15,0 3-3 0,-1-1 11 0,1-1 2 16,0 4 13-16,-1-2 14 0,0 1 8 0,0 0 18 16,1-1-5-16,0 1 5 15,1-4-11-15,-1 2-5 0,2-2 0 0,-1 0-7 0,1 1-16 16,2-1-20-16,-1 0-13 0,2 2-11 15,-2-3 52-15</inkml:trace>
  <inkml:trace contextRef="#ctx0" brushRef="#br2" timeOffset="4">6059 9717 1043 0,'-8'17'120'0,"10"5"-84"16,-2 0-28-16,2-1-2 0,-2 0-7 16,3 1 5-16,-2 0-6 0,1 1 5 0,-2 6-8 15,-3-1-4-15,3 3-18 0,-3-1-4 0,1 2-17 16,-2-3 1-16,1 4-11 0,-1-2 4 0,2 6 14 15,-5-5 9-15,3 3 23 0,-1 1-4 0,0-4 11 16,2 2-7-16,-2-1 7 0,1 0 6 0,1 0-4 16,0-2 5-16,0 4-6 0,1-5 4 15,1 3-6-15,1-1 2 0,3-2-4 0,-2 1 3 16,2-2-3-16,-1-4 2 0,2 2-46 0,-1-1-62 16,2 4 3-16,-1-2 0 0,3 2 48 0,-1 1 64 15,-3-1 3-15,1 0 5 0,-1 1 9 0,0 2 6 16,0 1 9-16,-1 1 4 0,-1 3-1 15,0 0-11-15,0 2 7 0,0 2 9 0,-1 0 0 16,0 3 15-16,-2-1-8 0,1 3-21 16,-2-4 19-16,0 5-15 0,-2-4 3 0,2 2 3 15,-2 0-17-15,1 1 1 0,-1-3-13 0,1 0 3 16,0-4-16-16,2 0 7 0,0-3-10 0,1-3 7 16,0-2 5-16,1-6-29 0,4 1-23 0,-4-9-55 15,6 4-31-15,-3-6-2 0,4 2 25 0,0 1 38 16,1 0 32-16,0 3 21 0,0-1 7 15,2 2 3-15,-1-1 0 0,0 3 2 0,2 2 2 16,-2-1 0-16,0 2-13 0,-2 1-66 16,-7-29-172-16,16 51 134 0,-16-51 119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1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7263 5897 151 0,'0'0'33'0,"0"0"-12"0,0 0-8 0,0 0 2 15,0 0 5-15,0 0 7 0,0 0 1 0,0 0 5 16,0 0-1-16,0 0 3 0,0 0-2 0,0 0 2 16,0 0-4-16,0 0 2 0,-5 18 0 0,5-18 4 15,0 0-2-15,0 0-1 0,0 0-8 0,-6 19-9 16,6-19-9-16,0 0-8 0,0 0-17 0,-2 15-21 16,2-15-17-16,0 0-26 0,-1 15 5 15,1-15 6-15,1 20 18 0,-1-20 19 0,1 26 12 0,0-10 7 16,1 1 1-16,0 2 4 0,-1 1 4 0,1 1 5 15,1 0 2-15,-1-1 3 0,0 2-2 0,1-2 5 16,-2 1 1-16,1 1 17 0,-1-3 9 0,1 3 6 16,-3-4 6-16,2 3-10 0,-1-1-8 0,0-2 10 15,2 2 11-15,-2-1 5 0,1 1 5 0,-1-4-2 16,1 2-25-16,0 1-4 0,1 2 9 0,-1-3 9 16,2 4 9-16,-3-6-2 0,1 4-19 0,-1-2-21 15,1 2-7-15,1-1-8 0,-2 1 4 16,1 1-4-16,-1-3 4 0,-1-2-4 0,-1 3 3 15,1-2-9-15,0-1-7 0,-1 2-20 0,2-18-22 16,-1 33-34-16,1-33-23 0,-4 33-10 0,2-15-11 16,0-1-3-16,5 4-42 0,-3-21-1 0,5 34 180 15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1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7367 7355 161 0,'-2'24'-32'0,"-2"-3"-25"0,3 3-8 0,-3-1 59 16</inkml:trace>
  <inkml:trace contextRef="#ctx0" brushRef="#br0" timeOffset="1">7389 7703 142 0,'0'0'43'0,"14"30"-34"0,-14-30-6 0,19 30 5 15,-10-13-8-15,-3 0-2 0,0 4-38 0,-6-21-61 16,10 40 40-16,-10-40 61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1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2014 5933 117 0,'0'0'28'0,"0"0"51"16,0 0 8-16,0 0 3 0,0 0 0 0,0 0-56 15,0 0-14-15,-13-4-5 0,13 4-1 0,0 0 6 16,-12 8 13-16,12-8 15 0,0 0 12 0,0 0 9 16,-17 6 2-16,17-6-1 0,0 0-3 0,0 0-2 15,0 0-8-15,0 0-5 0,0 0-12 16,0 0-9-16,0 0-7 0,0 0-5 0,0 0-5 15,0 0-4-15,0 0-5 0,0 0-3 16,0 0-2-16,0 0-1 0,0 0 1 0,0 0 0 16,0 0 1-16,14 2 0 0,-14-2-1 0,0 0 1 15,18 1-2-15,-18-1 1 0,15-1 1 0,-15 1-1 16,15 0 0-16,-15 0 1 0,16 2-2 0,-16-2 1 16,17 0 1-16,-17 0-1 0,17 1-1 0,-17-1 1 15,17 4 0-15,-17-4 0 0,18 6 1 16,-18-6 0-16,19 5-2 0,-19-5 2 0,20 8-1 15,-20-8 1-15,22 10 0 0,-22-10-1 16,24 9 1-16,-24-9 1 0,25 10-3 0,-11-5 3 16,0-2-3-16,1 2 1 0,2-1-1 0,0-3 1 15,3 0 0-15,-1 1 0 0,2-1 0 0,3-1 0 16,-1-1-1-16,1-1 2 0,1 0-2 0,0 1 0 16,1-2 2-16,0 1-2 0,2-1 1 15,1 0 0-15,1 0 0 0,1-2 1 0,-1 0 1 16,4 0-1-16,-2-1 0 0,0 1-2 0,1 2 2 15,1-2-1-15,0 1 0 0,1 0-1 0,-1 3 2 16,2 0-2-16,-2 0 1 0,0-1 0 0,1 2 1 16,2 0 0-16,-2 2-1 0,2-1 1 0,0 1 0 15,-1 1-1-15,4-2 0 0,-1 2 0 16,0-3-1-16,0 0 1 0,2-2 1 16,0 0-1-16,2-1 1 0,1 1 0 0,1-2 0 15,1-1 1-15,0-1-1 0,2 2-1 0,-1-2 1 16,0 1-1-16,2-1 1 0,-1 0-2 0,1 2 4 15,2 0-3-15,-2 1 2 0,3 1-1 0,-2-1-1 16,2 2 1-16,-2 1 1 0,1 1-1 0,-1 1 0 16,-2 0 0-16,4 2-1 0,-1-1 1 15,0 0 0-15,0 2 1 0,0-2-2 0,2 1 0 16,0-1 0-16,1 0 0 0,0 0 2 0,-1-1 0 16,2 0 0-16,1 0-1 0,1-1 0 15,0 0-1-15,1 2-1 0,0-1 2 0,1-1-1 0,-4 2 1 16,5-1 0-16,1 2 2 0,0-3-2 15,3 3 1-15,-4 0-2 0,4-1-1 0,0 0 0 16,0-1 2-16,1-1 0 0,1 2 0 16,3-2-1-16,0-1 0 0,1-1-1 0,1 0 1 15,0-2 1-15,2 2-1 0,1-2 1 0,2 1 0 16,-2-2 0-16,1 1-1 0,1-1 1 0,0 1 0 16,0 0 1-16,4 0 0 0,-2 0-1 0,1 2-1 15,1-1 3-15,-1 1-1 0,2 1 1 0,1-1-1 16,-4 3-2-16,2-2 1 0,0 2 0 15,1 0 0-15,1-1 0 0,0 2 0 0,-2-2 0 16,1 1 2-16,0-2 0 0,1-1 1 16,2 0 0-16,1-3 1 0,1 1 2 0,-1 1 0 15,2-3 0-15,2-1-2 0,0 1 0 0,3-1-2 16,-2 0 3-16,-1 1-2 0,2-1 1 0,0 2-2 16,0 1-1-16,0-1 0 0,-2 0 1 0,0 3 0 15,-2 0 0-15,0 0-2 0,-1 2 0 16,-4 1-1-16,3 2 0 0,-2 1 1 0,0-1-2 15,1 2 4-15,0-2-3 0,-3 2 3 0,3 1-2 16,0-2 1-16,0 1-1 0,2 0 1 0,-2-2 2 16,0 2 0-16,0-1 3 0,3 0 11 0,-2-3 6 15,2 4 1-15,-2-3-6 0,-1-1-8 16,-1 2-8-16,3-2 2 0,-3 2 1 0,0-2-2 16,2 0 1-16,0 1-1 0,1 0-1 15,2-3 0-15,0 1-2 0,-1-1 0 0,4 0-1 16,-2 0-2-16,1 0 1 0,4 1 0 0,-4-1 1 15,-3 0 0-15,2 0 0 0,0 0-1 0,-2 1 0 16,1 2 3-16,-1-2-3 0,-2-1 2 0,1 1 0 16,1 1 0-16,0-2 3 0,-1 0-1 0,3 0 0 15,-1 1-2-15,-1-1 0 0,5 0-1 16,-3 0 0-16,0-1-2 0,3-2 1 0,-1 3 0 16,0-2 1-16,1 0 0 0,2-1 1 0,-1-1 0 15,-3 0-1-15,2 2 1 0,-5 1-2 16,0 2 1-16,2 0 1 0,-1 0 0 0,-2 1 1 15,2-1 2-15,-3 0-2 0,0 2 2 0,-1-2-1 16,2 1 1-16,0-1-1 0,0 1 3 0,0 0-4 16,-2-2 0-16,2 1 0 0,2 2-1 15,0-3-1-15,-1-1 1 0,1-1 1 0,-2 1-3 16,1-4 3-16,1 0-2 0,-3-1 1 0,-2-2-2 16,5 0 5-16,-3 0-4 0,1-2 2 0,1 1-1 15,-5-2-1-15,1 1-1 0,-2 0 3 0,1 0-3 16,-5 1 1-16,0-1-1 0,-3 3 2 0,-4 1-3 15,1 1 2-15,-2 0-2 0,-3 0-1 0,-3 4 1 16,-4-2-7-16,-4 1-9 16,-2 4-15-16,-9-7-23 0,4 13-46 0,-17-17-93 15,14 9-254-15,-11 5-73 0,-15-12 204 0</inkml:trace>
  <inkml:trace contextRef="#ctx0" brushRef="#br1" timeOffset="1">2074 6286 360 0,'-13'13'44'0,"13"-13"-16"0,0 0-14 0,0 0-11 15,0 0-6-15,0 0-4 0,0 0-1 0,0 0 6 16,0 0 4-16,0 0 3 0,0-17 3 15,0 17-2-15,0 0-3 0,2-23 0 0,-2 23-1 16,2-18 1-16,-2 18 0 0,0 0 0 0,2-16 12 16,-2 16 17-16,0 0 23 0,0 0 16 15,0 0 6-15,0 0-7 0,0 0-10 0,0 0-9 16,0 0-6-16,0 0-3 0,0 0-3 0,0 0 2 16,0 0-4-16,0 0 0 0,0 0-4 0,0 0-5 15,0 0-5-15,0 0-6 0,0 0-4 0,0 0-2 16,-2-17-15-16,2 17 17 0,3-16-15 0,-3 16 15 15,5-24-2-15,-5 24-7 0,8-30 1 0,-3 14-5 16,1 0 3-16,0 2-4 16,1-4 4-16,-2 2-5 0,1 1 5 0,1-3-4 15,-1 2 4-15,1-2-3 0,-1 0 5 0,1-2-1 16,0-1 6-16,-1 1-2 0,0-3 5 0,1 2-7 16,1-3 3-16,-2 0-8 0,2-2 7 0,0 0-6 15,0 0 4-15,2-1-7 0,-1-1 7 0,1-2 10 16,0 0-28-16,0 1 29 0,0-1-29 0,1 2 8 15,-1-1 9-15,1 0-8 0,-1 3 8 16,0 0-7-16,1 2 5 0,-2-4-5 0,3 2 6 16,-3 0-8-16,3 2 8 0,-2-1-7 0,1 2 7 15,-1 0-6-15,2 0 5 0,0 0-5 0,-2 0 5 16,1-1-5-16,-1 0 5 0,0-1 15 0,0 0-14 16,0-1 14-16,0 0-31 0,-1 3 12 15,1-2-10-15,0 3 12 0,0-2 9 16,2 2-5-16,-3-2 5 0,2 3-8 0,-1 0 5 15,0-2-8-15,2 1 5 0,0 1-5 0,0-2 5 16,1 3-6-16,1-2 7 0,0 1-5 0,2 1 6 16,0-2-6-16,-2 1 3 0,2-1-4 0,1 0 3 15,0 0-4-15,0-1 6 0,0 0-6 0,0 2 7 16,1-1 12-16,-1 0-32 0,1 1 33 0,-2 1-33 16,2 0 14-16,-1 0 4 0,1 1-4 15,-1 0 4-15,1 0-5 0,-1-1 4 0,2 1-3 16,0 0 3-16,-1-2-3 0,1 2 3 15,1-1-6-15,0-1 7 0,0 1-6 0,0 1 7 16,1-1-5-16,0 2 4 0,0 2-4 0,0 1 3 16,1-1-4-16,-1 2 3 0,0-1-4 0,0 1 4 15,0 1-3-15,1 0 2 0,0 1-1 0,0 1 3 16,1 0-3-16,-2-1 3 0,0 1-4 16,1 1 4-16,0-2 15 0,0 2-16 0,1 0 16 15,0-1-34-15,1 0 16 0,0 1-16 0,2 0 17 16,0-1 1-16,-1 3-3 0,1 0 2 0,0-1-1 15,0 1 2-15,0 2-1 0,1-1 1 0,0 3-3 16,-1 0 2-16,0 1-2 0,-2 1 2 0,1 1 0 16,0 1-1-16,-1 1 2 15,1 1-2-15,-1 0 0 0,1 2-1 0,0-1 1 16,-2 1 0-16,2 1 1 0,0 1-1 0,-1-1 1 16,1 1-2-16,-1 0 2 0,1-1-1 0,0 1 1 15,1 1-2-15,-1 0 2 0,0 0-2 0,-1 2 2 16,-1-1 18-16,-2 2-19 0,0 2 19 0,1 1-36 15,-2 0 15-15,0 3-16 0,-1 0 15 0,1 1 6 16,-2 1-6-16,-1 0 7 0,0 1-6 16,1 1 4-16,0-1-4 0,0 0 5 0,-1 1-5 15,0-2 7-15,1 2-6 0,-1-1 4 0,2 2-5 16,-1-1 5-16,0-1-6 0,2 2 6 0,-2-2-5 16,1 0 5-16,-1 2-6 0,0-2 4 15,-1 3-5-15,1-3 5 0,0 3-5 0,0 0 5 16,-1-1-4-16,0 3 6 0,1-2 14 0,-2 1-32 15,1 2 31-15,-1-1-29 0,1 1 11 16,0-2 7-16,-1 2-7 0,0 0 6 0,0 0-6 16,1-1 6-16,0 3-5 0,0-2 5 0,2-1-7 15,-2 1 8-15,2-2-8 0,-1 1 8 0,1-1-7 16,-1-1 5-16,-1 2-5 0,0 0 5 0,0 0-6 16,2 2 7-16,-1-1-6 0,-2 0 6 0,1 4 13 15,1 0-31-15,-1 0 32 0,0 0-32 16,-1-1 13-16,0 1 5 0,-1-1-7 15,2 2 11-15,-2-1-10 0,3 1 9 0,-3 0-9 16,0 1 6-16,2 0-8 0,-1-1 6 0,-1-1-7 16,0-1 8-16,1 0-6 0,0 0 8 0,2 1-8 15,-1-2 9-15,0-1 10 0,1 0-29 0,-2-1 31 16,2 1-32-16,-1 0 12 0,-1-1 6 0,0 1-6 16,-1 1 7-16,2 1-8 0,-2 1 8 15,0 1-7-15,0 0 4 0,0 1-6 0,0 0 8 16,-1 0-9-16,0-2 10 0,1 2-9 0,-2-1 9 15,2 2-8-15,-1-1 8 0,-1 0 12 0,3-1-29 16,1-2 30-16,-1 1-30 0,-1-2 10 0,1 0 7 16,0-2-7-16,-1 0 7 0,2 0-6 15,0 0 6-15,0 1-7 0,0-1 6 0,-1 2-7 16,1 1 8-16,-1-3-7 0,-1 2 6 16,0-1-6-16,-1 0 6 0,1 0-6 0,-1 0 5 15,1-1-6-15,-1 3 8 0,0-2 12 0,1 0-30 16,0 1 30-16,-1-1-30 0,0 3 12 0,1-3 8 15,-1 1-9-15,1-1 9 0,-1 0-10 0,1 0 8 16,0 0-6-16,1-1 5 0,-1 2-7 0,1-3 6 16,0 1-6-16,-1 0 8 0,0-1-7 15,1-1 6-15,-1 3-6 0,2-3 6 0,-1 2-6 16,2 0 6-16,-3-1-6 0,3 0 6 0,-2 2 14 16,-1-1-30-16,2-1 31 0,-1 1-31 15,0-1 11-15,2 1 6 16,-2-2-7-16,1 0 7 0,0 1-7 0,1-1 7 0,1 1-6 0,-1-1 7 15,1 1-6-15,0 1 5 0,-1-2-7 0,2 0 6 16,0-3-7-16,0 1 6 0,0-2-4 16,1 0 5-16,0 0-4 0,0 0 4 0,0-1-5 15,0-1 4-15,1 1-5 0,0 0 5 0,-1-2-6 16,0 0 6-16,-1 2 15 0,2-1-35 16,-1-1 36-16,0 0-36 0,3-2 16 0,-2-1 5 15,1 1-3-15,0-2 3 0,1-1-4 0,0 1 4 16,0 0-5-16,-1 1 4 0,2-1-4 0,-1 2 5 15,2-3-3-15,-3 0 2 0,2 0-3 16,0-3 1-16,-1 2-3 0,-1-1 4 0,1-2-2 16,-1-1 2-16,1 0-1 0,1-2 1 0,0 0-1 15,1-1 1-15,-2 0 0 0,2-2 0 0,-3-1-1 16,2-1 0-16,0-2 1 0,-1 0-1 0,0-1 2 16,1 0-2-16,1-2 1 0,-1-1-2 0,1-1 3 15,0 1-2-15,0 0 2 0,-1 0-1 16,1 0 0-16,-1-1-3 0,1 0 3 0,0 0-3 15,2-2 4-15,-1 0-3 0,2-1 3 16,-2-1-3-16,-2 1 2 0,2 1-2 0,0-1 3 16,-1-2-4-16,0 1 4 0,2 1-4 0,-3-1 3 15,-1-1 17-15,1-3-18 0,0 1 18 0,0-1-34 16,0 2 15-16,0 0-14 0,-1-2 14 0,2-1 6 16,0-1-6-16,0-2 6 0,1-1-5 15,0-2 5-15,-1-2-6 0,0 0 6 0,2-1-6 16,0 0 5-16,1-4-6 0,-1 2 5 0,-1-1-7 15,-1 0 8-15,1 1-8 0,-1 1 7 0,-2 0-7 16,1-1 7-16,2 2-6 0,-1-1 7 0,-1 3 12 16,0-3-33-16,0 3 32 0,-1 0-33 15,0-1 15-15,-1 2 7 0,0-1-7 0,0 0 8 16,-1 2-9-16,0-2 6 0,-1 0-4 16,0 0 5-16,-1-1-4 0,-1 1 4 0,0-2-6 15,0-1 8-15,-2 0-9 0,1 1 8 0,-1-1-7 16,0 0 7-16,0-3-7 0,-1 1 8 0,1 1 7 15,-1 1-27-15,1 0 31 0,-2 0-32 0,1 1 16 16,-2-1 4-16,1 2-5 0,0-2 6 0,0 1-7 16,-2-1 6-16,1 0-5 0,-2 0 5 15,2-3-7-15,-1 1 8 0,1 0-10 0,0-2 9 16,-2 2-8-16,3 0 8 0,-3 0-7 0,2-1 7 16,-3-1-8-16,2 0 8 0,-2-1 8 15,-1-1-28-15,1 1 30 0,1-1-29 0,-1 1 13 16,1 0 7-16,0 0-9 0,-1 0 8 0,0 0-7 15,0 3 7-15,-1-3-7 0,0 0 7 0,0 1-8 16,-1 1 7-16,1-1-7 0,1 0 8 16,-2 0-8-16,3-2 9 0,-2 1 8 0,2 0-28 15,0-1 28-15,-3-1-27 0,3-1 11 0,-2 1 8 16,2-1-8-16,0 0 8 0,1 0-8 0,0 0 8 16,0-1-9-16,-1-1 9 0,1 2-9 0,0 2 9 15,0 0-9-15,0 1 8 0,0 0-8 0,0 1 8 16,0-1 7-16,-1 2-29 0,0 0 30 15,0 0-31-15,0 2 17 0,-2 1 5 16,2 0-5-16,-2 0 6 0,2-1-8 0,0 1 9 16,2-3-9-16,1 0 7 0,-1 1-6 0,3-2 5 15,0 0-6-15,2 1 7 0,0-2-9 0,2-1 11 16,3 0-9-16,-1 0 9 0,3 1 11 0,-3 0-33 16,2 1 32-16,0 0-30 0,1-2 11 0,1 1 8 15,1 2-8-15,-1-1 8 0,1 2-8 16,-3 0 8-16,-1 0-7 0,3 2 7 0,-3 0-6 15,1 1 5-15,0 1-6 0,1 0 5 0,-1 0-6 16,1 2 7-16,1 0-7 0,-1 1 8 0,-1 1-7 16,2 0 5-16,-1 1 15 0,1 2-33 0,1 1 34 15,-1 0-33-15,0 1 13 0,-1-1 5 16,0 2-4-16,1 0 3 0,-1 0-2 0,-1 2 3 16,1-2-5-16,2 0 4 0,-1 3-4 15,0-1 3-15,2 0-1 0,-3 1 3 0,3 1-3 16,-1 0 3-16,-1 0-3 0,1 0 3 0,-1 1-3 15,1 0 2-15,-2 1-2 0,0 0 2 0,-1 0-1 16,1 1 1-16,-1 1-2 0,0-1 2 0,0 2-2 16,0 2 2-16,0-1-3 0,-1 2 2 0,2-1 0 15,-1 3 0-15,0-2 1 0,0 2-1 16,0 0-2-16,1 1 2 0,-1-1 0 0,1 1-1 16,-1 0 1-16,-1 1-1 0,1 0 0 15,-1 1 0-15,0 0 1 0,1-1-2 0,-1 1 3 16,0 1-2-16,0 1 0 0,1 0 0 0,0 0 0 15,0 1-1-15,-1 1 2 0,-1 0-2 0,0 2 3 16,1-1-3-16,-2 2 2 0,2-1-2 0,-1 2 3 16,1 0-4-16,-1 0 3 0,-1 0-3 15,-1 2 3-15,-1-1-2 0,1 1 3 0,0 0-4 16,0 1 3-16,0 1-3 0,0 0 3 0,0 2-4 16,0-1 4-16,0 0-4 0,-2 1 4 0,2-1-3 15,1 1 3-15,-1-1-3 0,0 1 4 0,0 0 18 16,0 0-34-16,1-1 34 0,0 1-34 0,1 2 12 15,-1-1 6-15,-1-1-7 0,0 1 5 16,-1 1-7-16,0 2 6 0,0-1-3 16,0 2 4-16,0 0-4 0,-1 1 2 0,-1 3-4 15,0-1 6-15,-1 2-6 0,0 0 8 0,1 1-7 16,-1-1 7-16,-1-1-9 0,-1 2 8 0,1 1-6 16,0 1 7-16,0-1-7 0,-2-1 7 0,2 2 12 15,-2 0-31-15,2 0 31 0,1 1-29 0,1-3 11 16,-1 1 7-16,2-1-6 0,-2 2 5 15,0-1-7-15,0 1 8 0,-1 1-10 0,1 2 8 16,0-1-6-16,0 1 7 0,-1-2-9 0,0 1 10 16,0 1-9-16,1 0 9 0,-2 0-10 15,0 1 8-15,0-1 10 0,1 2-29 0,0-1 30 16,1 1-29-16,-2-1 13 0,2-2 7 0,-2 2-7 16,2 1 7-16,-2-1-9 0,0 0 9 0,0 0-10 15,1 0 9-15,2-2-8 0,-2-1 6 16,1 1-6-16,-1 0 7 0,0-1-7 0,0 0 8 15,-1 1 11-15,0-1-30 0,1 0 30 0,-2 0-30 16,3 1 11-16,-2 1 8 0,0 0-9 0,0 0 9 16,0-1-7-16,1 3 7 0,-1-1-9 0,-1 1 9 15,1-1-9-15,-1 1 8 0,2-1-8 0,-2 0 7 16,2 1-8-16,-2-1 8 0,2-1 13 16,1 1-28-16,-1 0 30 0,-1-1-29 15,0 0 9-15,1 0 7 0,-1-1-6 0,2-1 5 16,-1 2-7-16,0-1 8 0,1 1-9 0,-2-1 9 15,0 1-9-15,-1-1 8 0,2 0-8 0,-3-2 8 16,1 2-7-16,0 1 7 0,-1-2-8 0,1 0-11 16,-2 1 31-16,0-1-29 0,1 1 30 0,-2 0-11 15,1-1-8-15,1 1 7 0,-1-2-7 16,2 0 8-16,0-1-9 0,0 0 9 0,-1 1-8 16,2-1 8-16,0-1-8 0,0-1 6 0,0 0-6 15,1 0 5-15,-1 1-6 0,0-1 8 0,1-1-8 16,1 2 8-16,-1-2 15 0,1-1-30 15,-1 2 32-15,0-1-31 0,-1-2 9 0,2 3 5 16,-2-3-7-16,1-1 9 0,-1 3-8 0,2-3 6 16,-1 0-6-16,2 0 5 0,-2 2-5 15,2-1 5-15,-1 0-5 0,1-1 3 0,-1-1-3 16,1-2 6-16,-1 2-8 0,2 0 8 0,-2 0-7 16,1 0 5-16,0 0-4 0,1-1 4 0,-1 1-4 15,2-1 4-15,-2 3 17 0,3-1-32 0,-1 0 32 16,1-1-32-16,-1-1 12 0,1-1 5 0,-1 0-5 15,0-1 5-15,1 1-3 0,0-1 5 0,1 0-8 16,-1-2 6-16,1 1-6 0,0-2 2 16,2 0-2-16,1 1 4 0,-2-1-6 0,3 0 8 15,-1 2-6-15,0-3 3 0,2 0-1 16,0-1 0-16,-1 0-2 0,3-2 4 0,-2-2-4 16,2 1 3-16,-1-2 0 0,0 0 4 0,1 0 0 15,0-2 4-15,1-3-5 0,0 3 0 0,0-1-5 16,2-1 1-16,1 1-1 0,0 0 2 15,0-1 0-15,1 1 0 0,1-1-2 0,0 0 1 16,-2-1-4-16,1-1 3 0,-1-2 0 0,-1 1 1 16,2-2 0-16,0 1-2 0,0-1 1 0,1-2-2 15,1 1 2-15,-1-4 0 0,1 0 1 0,-1-2 0 16,0-2 0-16,1 1-3 0,-2-2 6 0,-1-2-5 16,3 0 4-16,-2-2-3 0,4-2 4 15,0-3-5-15,0-1 5 0,0-2-7 16,2 0 7-16,-1 0-6 0,1-1 8 0,0 0-7 15,-1 0 4-15,0-1-5 0,-2-2 4 0,-1 0-4 16,0 0 6-16,1-4 16 0,-1 2-30 0,-1-2 30 16,1 0-29-16,-3 3 8 0,-1-3 8 0,0 1-6 15,-1-1 7-15,0 0-8 0,-2-2 5 0,1-1-8 16,-3 0 10-16,0-1-9 0,-1 1 9 0,-1 0-11 16,-1 0 11-16,-2 1-10 0,0-1 7 15,0-2 11-15,-2 4-31 0,-1-1 29 0,-1 1-24 16,-1 1 7-16,-1-3 11 0,1 3-8 15,-3 0 7-15,0 0-6 0,-1 0 6 0,2 0-7 16,-2-2 7-16,1 1-7 0,2-1 6 0,-1 0-7 16,0 2 9-16,1-2-11 0,0 0 9 0,-2 1 9 15,0-1-29-15,1 1 31 0,-1-2-30 16,2 0 10-16,0-1 10 0,-1 1-11 0,1-1 11 16,0 0-9-16,-2-3 8 0,2 1-7 0,-4-2 8 15,2 3-10-15,-1-2 10 0,-1 2-13 0,0 0 12 16,-2 0 6-16,-2 0-27 0,-1-1 28 0,-1 2-28 15,2 2 9-15,-1 2-5 0,-2-1-17 0,3 10-14 16,-6-7-32-16,-2 29-4 0,8-40-57 0,-8 40-155 16,20-19-191-16,-18-2 23 0,11 14 411 15</inkml:trace>
  <inkml:trace contextRef="#ctx0" brushRef="#br1" timeOffset="2">19048 6176 1306 0,'-1'20'78'0,"1"-20"-24"16,-6 31-58-16,2-14 24 0,4 5-34 16,-2-2 8-16,1 3-9 0,2 3-38 0,-6-7-44 15,10 14-84-15,-11-13-86 0,3 3-192 0,9 15 98 16,-12-15 361-16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4697 5157 235 0,'0'44'50'16,"-3"-2"-14"-16,2-2-12 0,-1-1 1 0,1 2 9 15,0-3 1-15,1 1 0 0,0 0-9 0,0 1-9 16,0-1-8-16,1 0-6 0,0 2-1 0,1 0-1 16,-1 1-2-16,2 0 2 15,-1 1-4-15,0 0-2 0,1 1-1 0,-1 0-1 16,-1 0 3-16,2 2 0 0,-1-1 5 0,-1 0-1 16,1 2 1-16,-2 2 1 0,0-3-1 0,2 2 1 15,-2-1-2-15,-2-2 0 0,2 1 0 0,0-2 0 16,-2 0 1-16,1 2 1 0,1 0 0 0,-1 1 0 15,1-1 0-15,-2 1 1 0,2-2 3 0,0 3 6 16,-2 0-1-16,2 0 4 0,2 1-4 16,-2-1-4-16,2 0 1 0,0 1-5 0,0 0 0 15,2 1-6-15,1-1 0 0,-2 1-2 0,2 0 2 16,-1-2 7-16,1 3-6 0,0-4 6 16,-2 1-7-16,1-1-2 0,0 0 3 0,0 0-2 15,-1 0-10-15,1 0-2 0,0 0 3 0,-2-1-1 16,1 1 10-16,-1 0 2 0,0 0-1 15,-1 3 1-15,-1-3 0 0,3 0 1 0,-3 0-1 16,0 0 3-16,0-3 2 0,1 3-2 0,-1-1 1 16,1 0-2-16,0 2 0 0,0-1 0 0,1 1-3 15,-2 1 1-15,3-1-2 0,0 0 3 0,-1 0-3 16,2 0 3-16,-1-2-1 0,0 2-3 0,2-2 3 16,-2-1-3-16,1 0 6 0,0 1-1 0,1-1 3 15,-1-1-2-15,0 0-3 0,1 1 2 16,-2 0-3-16,2-1 0 0,-2 3 0 0,0-3 1 15,-2 1 4-15,2-1 0 0,-1 2 2 16,-1-2 0-16,0 0 0 0,-1 0 4 0,1-1 0 16,-2 0 4-16,2 1-2 0,-1-1-1 0,0 1 1 15,1 2-5-15,-1-1-1 0,1 1-2 0,1 0 0 16,-2 1 0-16,2-2 1 0,-2 1-1 0,2-2 1 16,-2 0-1-16,2 1-5 0,-2-2 5 15,2 0-2-15,-1-3 6 0,1 0 6 0,0-3-1 16,-1 1 2-16,1 2-6 0,-1-1-2 0,0 1-3 15,-1 0 2-15,0-1 1 0,1 1 9 0,-1-2 11 16,2 3 7-16,-2-1 5 0,0 0-9 0,-2 0 7 16,2 1-7-16,-2-4 9 0,2 3 5 15,-3-3-10-15,2 2 5 0,-2-2-8 16,2 2 6-16,-2-2-7 0,1-1 6 0,-1 1-15 16,2 0 5-16,-2-4 2 0,3 2-31 0,-2-3 23 15,1 0-27-15,0 0 7 0,2 0 6 0,0 1-7 16,0 1 5-16,1 0-9 0,0 1-1 0,2 3-10 15,-2-4 8-15,3 4-7 0,-1-1 18 0,-1 0-6 16,0-2 8-16,0 5 11 0,0-5-9 0,-1 3 11 16,-1-1-25-16,0-4 8 0,-1 1-7 15,0-4 6-15,-1-1 6 0,0-4-7 0,-1-3-2 16,1-4-31-16,1-18-46 0,-5 21-87 0,5-21-188 16,-12 1-58-16,12-1 343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7472 8428 139 0,'-2'30'47'16,"3"1"12"-16,-2-4 0 0,3 5 5 0,-1-3-8 16,0 2-18-16,2 1-14 0,0-2-12 15,-1 2-7-15,0-2-3 0,0-2-1 0,1 3-1 16,-2-1 1-16,1 3-1 0,-1-1 1 0,0 2 1 15,0 0-2-15,-2-2 2 0,1 5 0 0,-2-3 14 16,2 0 15 0,-1 1 11-16,0-1 7 0,0-1-8 0,1 1-7 15,-2-4-13-15,1 2-5 0,1-2-9 0,0-2-5 16,0 0-31-16,0-1-45 0,0-2-120 0,9 13-148 16,-18-22 209-16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277 10145 842 0,'0'0'62'16,"-1"-22"-29"-16,1 22 15 0,2-20-23 0,-2 20 15 15,0 0-6-15,8-18-13 0,-8 18-6 0,0 0-1 16,0 0 1-16,0 0 10 0,0 0 2 0,5 18 4 15,-5-18 15-15,8 28-26 16,-5-8 12-16,2 4-33 0,-1 3 6 0,0 7-7 16,0 0 8-16,0 8 14 0,0 0-7 0,1 7 12 15,-2-1-11-15,3 4 10 0,-3-3-12 0,1-2 12 16,1-2-12-16,-2-1 10 0,1-6 2 0,1-2-28 16,-1-8 23-16,4-6-32 0,-1-6 12 0,-7-16 0 15,17 16 0-15,-17-16 2 0,19-1 4 16,-19 1 9-16,18-19 13 0,-5 5 3 0,-1-12-6 15,0-6 23-15,0-10-34 0,-1-3 19 0,1-7-8 16,1-2-15-16,0-3 12 0,3-1-14 0,-2 0 10 16,0 2-13-16,-1 1 7 0,-4 1-1 0,1 1-21 15,-1 3 17-15,-1-2-20 0,-1 6 9 0,2 2 7 16,-3 5-13-16,0 6 2 0,0 9-13 16,1 8-8-16,-7 16-12 0,0 0-27 15,8-19-24-15,-8 19-50 0,0 18-55 0,8 10-98 16,-6 3-218-16,-9-11 141 0,13 23 373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3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2077 12298 390 0,'0'0'94'0,"0"0"-27"0,0 0-13 0,0 0-4 16,0 0-3-16,0 0-12 0,0 0-8 0,0 0-12 16,0 0-4-16,-2 18-4 0,2-18 0 0,0 0 0 15,0 0-1-15,-7 17-1 0,7-17 1 0,0 0 0 16,0 0 4-16,-9 17 7 0,9-17 6 16,0 0 8-16,0 0 8 0,0 0 6 0,0 0 4 15,-14 10 2-15,14-10-2 0,0 0-1 0,0 0-5 16,0 0-6-16,0 0-5 0,0 0-11 0,0 0-5 15,0 0-9-15,0 0-4 0,0 0-6 16,0 0 0-16,0 0-2 0,0 0 1 0,0 0 4 16,0 0 0-16,0 0 2 0,0 0 1 15,19-4 0-15,-19 4-1 0,13-3-1 0,-13 3-1 16,14-3 0-16,-14 3-1 0,16-1 2 0,-16 1-3 16,21-1 1-16,-21 1 0 0,22 2 0 0,-22-2 0 15,24 5 1-15,-11-2-1 0,1-1 0 0,2 2 1 16,0 0-2-16,0-1 2 0,2 1-1 0,0 1 2 15,1 0-1-15,1-1 0 0,1 0 0 0,2 2 0 16,0-1-2-16,2 2 5 0,0-1-4 16,2 0 2-16,-1 0-1 0,3 0 0 0,-1 0 0 15,3 1 2-15,2-2 0 0,1 0 3 0,1 0-1 16,3-2 0-16,0 0-3 0,4 0 2 0,-1-3-1 16,3 0 1-16,-1-1 1 0,2-1 0 0,1 0 0 15,1 1-1-15,1-2 1 0,3 3-1 16,-1-1 2-16,1 1-2 0,2-1 0 0,0 1 0 15,0 0 0-15,0 1 1 0,2 0-2 16,-2 2 1-16,3 2-2 0,0-2 2 0,1 1 0 16,3 2 0-16,-3-1-1 0,1 0 1 0,1 0-2 15,0 0 4-15,2-2-1 0,3-1 3 0,-1 0 0 16,4 1 2-16,-1-3 4 0,0 1-1 0,1-2 2 16,1 1-3-16,0 0-3 0,3-2-1 0,0 1-7 15,0 0 0-15,2-1-1 16,0 0 6-16,0 0 0 0,3-1-1 0,2 1 0 0,1-2-5 15,0 3 0-15,-1-2 1 0,2 2 0 16,-1 0 0-16,4 1 0 0,-2 0 0 0,0 2 0 16,-1 0-4-16,-1-1 1 0,1 1 1 0,1 1-1 15,-1-1 5-15,0 1 0 0,0-2-4 0,-1 0 1 16,3 0 0-16,1-2 2 0,1 1 5 0,-1-2 5 16,2 0-2-16,-1-1 3 0,4 0-3 15,0 0 0-15,2 1 0 0,0 0-6 0,-2 1-1 16,1 0-2-16,1-1-3 0,-3 1 2 0,-1 0 0 15,3 2-2-15,-1-1 0 0,1 3 0 0,0-2 1 16,0 0 0-16,1 0 2 0,1 0 0 0,1-1 1 16,2-1-1-16,1-1 0 0,2-2 3 0,0 2 0 15,1-3 3-15,2 0 1 0,-3-1 1 16,2 0 2-16,1-2 2 0,2 3-3 16,0-1 3-16,0-1-2 0,-1-1 0 0,3 2 0 15,0 0 1-15,1 0-6 0,-2 1 3 0,-1 3-3 16,0-2-1-16,-1 3 0 0,-2 0-2 0,-1 2-3 15,0 1 1-15,0 1 0 0,0-1-1 0,0 1 4 16,3-1-3-16,-1 1 0 0,2-1 0 0,1 0-1 16,1-2 2-16,-1 0 0 0,2-2-1 15,0 1 0-15,-2-3 1 0,2 0-1 0,0 3 1 16,3-4-2-16,1 0 1 0,2 1 2 0,1-3 0 16,3 0 0-16,-1 1-1 0,1-4-6 15,1 3 2-15,1-2-2 0,-1 1 2 0,1 0-1 16,0 1 3-16,-2 0-1 0,0 1 2 0,0 0 1 15,-1 3 0-15,0-2-1 0,-1 1 1 0,0 2-2 16,1-1 1-16,-2 2 0 0,-2 1 0 16,2 0 1-16,-2 0-1 0,-1 0 0 0,-2 1 1 15,2 2 0-15,-3-1 1 0,0-1 0 0,-1-1 2 16,-2 2 7-16,1-4 0 0,-3 2 0 0,2-1 1 16,3 0-3-16,-2-1 3 0,1-1-1 0,2-3 1 15,0 1-4-15,0 0-2 0,2 0-2 0,0-1 0 16,0 2-2-16,-1-2 2 0,2 1-3 15,-4 0 1-15,1 2-1 0,-1-2 2 16,-1 1 0-16,-3 2-2 0,-1-3 1 0,-3 0 0 16,2 1-2-16,-3 0 0 0,-1 0-2 0,0 0-4 15,-3-1-4-15,1-1-7 0,-3-3-15 0,-3 3-12 16,-5-10-36-16,5 13-65 0,-16-23-146 0,1 7-295 16,2 6 57-16,-19-15 415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36:26.98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77249EDB-1FE3-4FA2-9CD7-F42E3454312C}" emma:medium="tactile" emma:mode="ink">
          <msink:context xmlns:msink="http://schemas.microsoft.com/ink/2010/main" type="writingRegion" rotatedBoundingBox="20702,9090 21435,9090 21435,9919 20702,9919"/>
        </emma:interpretation>
      </emma:emma>
    </inkml:annotationXML>
    <inkml:traceGroup>
      <inkml:annotationXML>
        <emma:emma xmlns:emma="http://www.w3.org/2003/04/emma" version="1.0">
          <emma:interpretation id="{C08566F6-7904-4261-BCE1-B7CC25995060}" emma:medium="tactile" emma:mode="ink">
            <msink:context xmlns:msink="http://schemas.microsoft.com/ink/2010/main" type="paragraph" rotatedBoundingBox="20702,9090 21435,9090 21435,9919 20702,991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9AE20A9-D6EA-4F1F-9688-C83692F8E3BE}" emma:medium="tactile" emma:mode="ink">
              <msink:context xmlns:msink="http://schemas.microsoft.com/ink/2010/main" type="line" rotatedBoundingBox="20702,9090 21435,9090 21435,9919 20702,9919"/>
            </emma:interpretation>
          </emma:emma>
        </inkml:annotationXML>
        <inkml:traceGroup>
          <inkml:annotationXML>
            <emma:emma xmlns:emma="http://www.w3.org/2003/04/emma" version="1.0">
              <emma:interpretation id="{B474CDCB-D70B-4881-8119-8907DF4F531F}" emma:medium="tactile" emma:mode="ink">
                <msink:context xmlns:msink="http://schemas.microsoft.com/ink/2010/main" type="inkWord" rotatedBoundingBox="20702,9090 21435,9090 21435,9919 20702,9919"/>
              </emma:interpretation>
              <emma:one-of disjunction-type="recognition" id="oneOf0">
                <emma:interpretation id="interp0" emma:lang="en-NZ" emma:confidence="0">
                  <emma:literal>t</emma:literal>
                </emma:interpretation>
                <emma:interpretation id="interp1" emma:lang="en-NZ" emma:confidence="0">
                  <emma:literal>f</emma:literal>
                </emma:interpretation>
                <emma:interpretation id="interp2" emma:lang="en-NZ" emma:confidence="0">
                  <emma:literal>+</emma:literal>
                </emma:interpretation>
                <emma:interpretation id="interp3" emma:lang="en-NZ" emma:confidence="0">
                  <emma:literal>F</emma:literal>
                </emma:interpretation>
                <emma:interpretation id="interp4" emma:lang="en-NZ" emma:confidence="0">
                  <emma:literal>~</emma:literal>
                </emma:interpretation>
              </emma:one-of>
            </emma:emma>
          </inkml:annotationXML>
          <inkml:trace contextRef="#ctx0" brushRef="#br0">21062 9090 1269 0,'0'0'89'0,"0"0"-51"0,0 0-13 0,0 0 2 16,0 0 5-16,0 0 9 0,0 0-3 0,-17 4-5 15,7 13-7-15,2 11 3 0,-7 7-6 0,0 9 9 16,-5 3-10-16,-1 6 10 0,-7 0-18 0,3 2 12 16,-2 0 5-16,0 2-26 0,4-3 21 0,0 0-25 15,3-6 0-15,6-2 8 0,3-5-11 16,6-8 4-16,6-5-7 0,5-4 4 0,6-5-11 16,-12-19-6-16,32 26-17 0,-32-26-23 0,41 8-42 15,-41-8-84-15,51-25-293 0,-27 10-75 0,-9-11 126 16</inkml:trace>
          <inkml:trace contextRef="#ctx0" brushRef="#br0" timeOffset="171.9004">20732 9508 1545 0,'-30'-17'165'16,"30"17"-84"-16,0 0-25 0,0 0-22 0,0 0-12 16,0 0-2-16,0 0 2 0,0 0-1 0,23 3 4 15,1-5-9-15,10-2-7 0,8-5-7 0,10-2-1 16,4-5-4-16,3 0-12 0,0-9-19 0,5 6-34 15,-9-11-55-15,24 21-159 0,-17-12-337 16,0 4 34-16,0 8 296 0</inkml:trace>
        </inkml:traceGroup>
      </inkml:traceGroup>
    </inkml:traceGroup>
  </inkml:traceGroup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5082 12218 660 0,'0'0'84'0,"0"0"-4"0,0 0 7 0,0 0-7 16,0 0 3-16,0 0-13 0,0 0-13 16,0 0-14-16,0 0-14 0,0 0-6 0,0 0-7 15,-11 17 4-15,11-17 5 0,-12 16 9 0,12-16 5 16,-13 19 5-16,13-19-6 0,-21 26 1 15,4-12-11-15,1 7 0 0,-5 4-9 0,-4 4 2 16,-2 4-10-16,-3 4 5 0,-2 4-11 0,-2 2 6 16,0 4 8-16,0 2-24 0,-1 0 22 0,2-1-24 15,1-4 2-15,3-1 11 0,3-5-10 16,5-5 7-16,5-6-4 0,2-4-4 0,4-6-11 16,10-17-14-16,-8 17-45 0,8-17-33 0,0 0-47 15,0-21-62-15,0 21-169 0,26-16-89 0,-23-12 230 16</inkml:trace>
  <inkml:trace contextRef="#ctx0" brushRef="#br0" timeOffset="1">4726 12369 517 0,'-17'5'218'0,"17"-5"-112"15,0 0-4-15,-13 10-12 0,13-10-18 0,0 0-7 16,-14 2-9-16,14-2-8 0,0 0-3 0,0 0-3 15,0 0-3-15,0 0-4 0,0 0-4 16,0 0-6-16,0 0-5 0,0 0-1 0,0 0-4 0,0 0 1 0,0 0-1 16,0 0-3-16,0 0 0 0,0 0 0 0,0 0 5 15,0 0 3-15,0 0 0 0,20 3-4 16,-5 3-6-16,3 4 0 0,3 3-4 0,3 2 4 16,-2 1-8-16,3 2 0 0,-1 4-4 0,0 0 3 15,0 4-5-15,-2 0 6 0,-1 1-7 16,-1 0 3-16,0 4 6 0,-4-4-42 0,4 1 14 15,-6-5-49-15,6 5-22 0,-20-28-50 0,33 42-123 16,-16-21-242-16,-17-21 13 0,30 26 429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1999 9800 28 0,'0'0'11'0,"0"0"6"0,0 0 7 16,0 0 7-16,0 0 6 0,0 0 20 0,0 0 16 16,0 0 16-16,0 0 14 0,0 0 5 15,0 0 3-15,-14-1-2 0,14 1-14 16,0 0-16-16,0 0-15 0,0 0-14 0,0 0-6 15,0 0 0-15,-12-7 0 0,12 7 0 0,0 0-1 16,0 0-20-16,0 0 7 0,0 0-23 0,0 0 6 16,0 0-7-16,-10 16-5 0,10-16 2 0,-17 32-4 15,2-4 7-15,-3 6-6 0,-6 6 11 0,-5 6-5 16,-4 4 16-16,-4-2-7 0,-3 6 16 16,-1-7-9-16,1 2 14 0,-1-4-15 0,5-3-11 15,0-7 19-15,8-4-35 0,3-11 27 0,7-5-22 16,18-15-16-16,-21 10-20 0,21-10-45 0,0 0-53 15,0 0-44-15,-4-33-52 0,10 12-177 0,5 4-26 16,-10-22 348-16</inkml:trace>
  <inkml:trace contextRef="#ctx0" brushRef="#br0" timeOffset="1">1599 9780 1197 0,'0'0'127'0,"0"0"-45"0,0 0-25 15,0 0-14-15,0 0-5 0,0 0-4 0,0 0-16 16,0 0 13-16,0 0-12 0,-2 21 11 16,8-1 2-16,0 5-13 0,6 6 1 0,2 0-14 15,3 3 5-15,3-2-10 0,4-1 6 0,3-2-10 16,4-3 2-16,5-3-14 0,2-9-17 16,10 0-49-16,-4-22-109 0,8 6-408 0,11-6 9 15,4-12 327-15</inkml:trace>
  <inkml:trace contextRef="#ctx0" brushRef="#br0" timeOffset="2">10218 9366 348 0,'0'0'92'0,"0"0"-6"0,0 0-7 0,-10-16 11 15,10 16 6-15,0 0 12 0,0 0-1 16,0 0 5-16,0 0-11 0,0 0-10 0,0 0-15 16,0 0-15-16,0 0-11 0,-13 3-11 0,13-3-2 15,0 0-8-15,-8 19-2 0,8-19-9 0,-13 26-2 16,4-6-8-16,0 1 0 0,-4 5-8 0,0 4 5 16,-5 2-11-16,-1 4 9 0,-2 6-12 15,-3 0 6-15,-2 4 8 0,-1-2-27 0,-1-1 25 16,-2-2-28-16,3-3-5 0,1-9-6 0,10-2-41 15,-3-15-36-15,16 5-73 0,3-17-117 0,-15-11-181 16,15 11 84-16,4-25 400 0</inkml:trace>
  <inkml:trace contextRef="#ctx0" brushRef="#br0" timeOffset="3">9998 9503 1134 0,'-16'-18'191'16,"16"18"-69"-16,0 0-47 0,8 32-7 0,-8-16-9 15,7 9-2-15,-3-1-15 0,3 3-6 0,0-1-15 16,4 2 1-16,2-2-10 0,2 0 3 0,3-6-8 16,1-2-15-16,6-3 24 0,1-5-33 15,7-2 16-15,3-8-40 0,9 3-54 0,-6-21-125 16,9 9-370-16,4-4 9 0,-1-12 258 16</inkml:trace>
  <inkml:trace contextRef="#ctx0" brushRef="#br0" timeOffset="4">17030 11384 1187 0,'0'0'85'0,"0"0"-27"0,-3-16-10 16,3 16 7-16,0 0 3 0,0 0-3 0,0 0-2 16,0 0-4-16,0 0-7 0,0 0-9 0,0 0-9 15,0 0-5-15,0 0-5 0,0 0-3 0,0 0-4 16,-16-7-2-16,16 7-1 0,-18 8 1 0,18-8 0 15,-24 24 4-15,8-6-4 0,-2 6 4 16,-3 4-5-16,-2 5-9 0,-3 6 25 0,0 5-22 16,-3 5 21-16,-1 5-6 0,-1 0-13 0,-1 3 9 15,2-3-13-15,-1 1 10 0,1-4-12 0,1-5 11 16,2-4-11-16,2-4-7 0,6-5 19 0,3-9-35 16,4-3 16-16,12-21-27 0,-10 17-23 0,10-17-30 15,0 0-74-15,1-27-105 0,12 5-263 16,-1-3 27-16,-3-18 343 0</inkml:trace>
  <inkml:trace contextRef="#ctx0" brushRef="#br0" timeOffset="5">16712 11486 1158 0,'-19'-11'167'16,"19"11"-65"-16,0 0-20 0,-13-15-17 15,13 15-3-15,0 0-10 0,-7-17-4 16,7 17-12-16,0 0-5 0,0 0-7 0,0 0-9 15,0 0-1-15,0 0 1 0,0 0 3 0,20 16 4 16,-20-16-3-16,26 30-5 0,-9-10-14 0,0 3 19 16,1 2-25-16,1 3 21 0,-1 2-10 0,0 1-8 15,2-1 6-15,-1 1-15 0,1-5-7 0,3 1-25 16,-3-9-29-16,10 7-66 0,-12-26-166 16,16 11-289-16,-1-6 23 0,-1-16 352 0</inkml:trace>
  <inkml:trace contextRef="#ctx0" brushRef="#br0" timeOffset="6">7179 8531 497 0,'0'0'48'15,"13"-13"-36"-15,-13 13-8 0,23-18-2 0,-9 6-6 16,3 1-7-16,0 1-12 0,3 1-9 0,-1 1-5 15,4 2 11-15,1 2 9 0,2 0 10 16,3 1 7-16,1 1-1 0,2-2 2 0,3 3 2 16,1-1 5-16,2 2 11 0,2-1 8 0,0 1 8 15,1 1 4-15,4 0-3 0,-2 0 3 0,3-1-2 16,3 0 1-16,0-2-4 0,4 0-4 0,0-3-9 16,3-1-6-16,1 0-6 0,1-2-4 0,5-1-1 15,0-2-2-15,3 1-8 0,1-5-19 16,1 5-17-16,-1-6-27 0,2 6-50 0,1 14-176 15,-12-25 45-15,17 26 250 0</inkml:trace>
  <inkml:trace contextRef="#ctx0" brushRef="#br0" timeOffset="7">11846 3553 714 0,'0'0'42'0,"0"0"-34"0,0 0-20 0,0 0-1 16,0 0 5-16,0 0 4 0,0 0-1 16,0 0-15-16,0 0-18 0,0 0-31 0,0 0-37 15,0 0-37-15,16-3-25 0,-16 3 33 0,0 0 93 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3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1920 10509 116 0,'0'0'51'0,"0"0"0"0,0 0 2 0,0 0 1 16,0 0 2-16,0 0-1 0,0 0 1 15,0 0 1-15,0 0 6 0,0 0 0 0,0 0-6 16,0 0-9-16,0 0-12 0,0 0-12 0,0 0-8 0,0 0-8 15,0 0-4-15,0 0-2 0,0 0-1 16,0 0 1-16,0 0 2 0,0 0 1 0,0 0 2 16,0 0 1-16,0 0 0 0,0 0 4 0,0 0 2 15,0 0 4-15,-4-15 0 0,4 15-5 0,0 0-4 0,0 0-5 0,15-2-1 0,-15 2-2 16,0 0-1-16,15 2 0 0,-15-2 1 0,0 0-1 16,18 2 1-16,-18-2 0 0,13 3-1 15,-13-3 0 1,0 0 0-16,18 5 0 0,-18-5 1 15,0 0 1-15,16 5-1 0,-16-5 2 0,0 0-2 16,16 8 1-16,-16-8 0 0,0 0 2 0,15 8 6 16,-15-8 3-16,0 0 2 0,14 7 1 0,-14-7-6 15,0 0-2-15,17 4-3 0,-17-4-1 0,13 0-1 16,-13 0 0-16,12-2-1 0,-12 2-1 0,15-2 0 16,-15 2-2-16,13-4 2 0,-13 4-3 15,14-5 3-15,-14 5-2 0,15-6 2 16,-15 6 0-16,14-6 0 0,-14 6-1 0,13-7 0 15,-13 7 0-15,0 0 0 0,16-6 1 0,-16 6 0 16,13 0 2-16,-13 0 1 0,14 2 5 0,-14-2 3 16,14 6 2-16,-14-6-2 0,17 9-1 0,-17-9-6 15,18 11 0-15,-18-11-2 0,18 11 2 0,-18-11 1 16,18 9 1-16,-18-9-1 0,15 7-1 16,-15-7-4-16,13 3-1 0,-13-3 0 0,0 0-2 15,17-1 2-15,-17 1-2 0,0 0 1 0,13-5 1 16,-13 5-1-16,0 0 2 0,0 0 0 0,15-10-1 15,-15 10 2-15,0 0-1 0,0 0 0 0,0 0 0 16,15-9 0-16,-15 9 1 0,0 0 0 0,0 0 0 16,13-1 0-16,-13 1 0 0,0 0 0 15,14 2 2-15,-14-2 0 0,0 0 2 0,17 6 1 16,-17-6-1-16,0 0-1 0,18 7-1 0,-18-7-2 16,0 0 0-16,18 6-1 0,-18-6 0 15,13 5-1-15,-13-5 0 0,0 0 1 0,18 7-2 16,-18-7 1-16,0 0 0 0,17 1-1 0,-17-1 2 15,0 0-1-15,13 0 1 0,-13 0-1 0,0 0 0 16,16 0 0-16,-16 0 1 0,0 0-2 16,18 1 2-16,-18-1-1 0,13 3 1 0,-13-3 0 15,15 6 0-15,-15-6 0 0,16 8 0 0,-16-8 0 16,16 10 1-16,-16-10-1 0,14 10 0 0,-14-10-1 16,0 0 1-16,18 14-2 0,-18-14 4 0,13 8-3 15,-13-8 1-15,12 10-1 0,-12-10 0 16,16 11-1-16,-16-11 1 0,16 12-1 0,-16-12 1 15,18 11 0-15,-18-11 1 0,18 10-2 16,-18-10 1-16,18 11-1 0,-18-11 1 0,20 9 0 16,-20-9 1-16,20 8-2 0,-20-8 1 0,19 7 0 15,-19-7 0-15,18 7-1 0,-18-7 2 0,17 8-1 16,-17-8 1-16,15 9 16 0,-15-9-16 0,14 10 16 16,-14-10-17-16,0 0-1 0,18 14 2 0,-18-14-1 15,13 8 1-15,-13-8-2 0,13 11 1 16,-13-11 0-16,14 12-21 0,-14-12 21 0,13 9-20 15,-13-9 19-15,13 9 2 0,-13-9-2 0,16 11 2 16,-16-11-1-16,18 13 1 0,-18-13-2 16,21 13 2-16,-21-13-2 0,21 15 2 0,-21-15-2 15,22 15 2-15,-22-15-2 0,22 13 2 0,-22-13-2 16,20 12 2-16,-20-12-2 0,20 12 1 0,-20-12 0 16,21 11 1-16,-21-11-2 0,20 12 3 15,-20-12-2-15,19 13 1 0,-19-13-1 0,19 15 1 16,-19-15-2-16,19 14 3 0,-19-14-3 0,20 13 3 15,-20-13-2-15,19 14 1 0,-19-14-1 0,18 12 2 16,-18-12-3-16,19 14 3 0,-19-14-3 0,22 13 1 16,-22-13 0-16,20 16 2 0,-20-16-2 0,21 16 2 15,-21-16-4-15,21 15 3 0,-21-15-3 0,20 17 2 16,-20-17-1-16,19 16 3 0,-19-16-2 16,20 16 1-16,-20-16-1 0,20 17 2 15,-20-17-2-15,19 17 3 0,-19-17-4 0,19 17 2 16,-19-17-2-16,14 18 2 0,-14-18-1 0,15 17 2 15,-15-17-2-15,14 17 1 0,-14-17-1 0,13 20 2 16,-13-20-1-16,13 21 2 0,-13-21-2 0,16 22 2 16,-16-22 13-16,18 26-12 0,-18-26 12 15,21 28-35-15,-21-28 17 0,22 29-16 0,-22-29 17 16,23 27 4-16,-23-27-3 0,24 27 2 0,-24-27-4 16,23 26 5-16,-23-26-5 0,21 24 6 0,-21-24-4 15,19 24 3-15,-19-24-4 0,18 23 3 0,-18-23-2 16,17 19 2-16,-17-19-2 0,16 19 1 15,-16-19-1-15,17 18 2 0,-17-18-3 0,17 20 3 16,-17-20-2-16,17 21 2 0,-17-21-1 16,16 21 2-16,-16-21-4 0,16 20 3 0,-16-20-3 15,14 20 2-15,-14-20-1 0,16 20 2 0,-16-20-4 16,16 21 5-16,-16-21-4 0,17 21 3 0,-17-21-3 16,12 19 3-16,-12-19-3 0,12 18 3 0,-12-18-3 15,10 17 3-15,-10-17-2 0,9 16 1 0,-9-16-1 16,7 16 0-16,-7-16-2 0,0 0 3 0,8 22-3 15,-8-22 3-15,5 17-2 0,-5-17 4 16,3 20-4-16,-3-20 5 0,7 20 12 16,-7-20-14-16,7 20 16 0,-7-20-36 0,8 21 19 15,-8-21-21-15,11 21 21 0,-11-21 1 0,13 25-3 16,-13-25 5-16,15 25-4 0,-15-25 4 0,15 24-5 16,-15-24 4-16,16 24-4 0,-16-24 3 0,14 20-3 15,-14-20 3-15,12 19-2 0,-12-19 2 16,10 20-2-16,-10-20 2 0,9 19-3 0,-9-19 3 15,10 19-3-15,-10-19 3 0,11 22-3 0,-11-22 3 16,11 24-2-16,-11-24 2 0,14 23-2 0,-14-23 2 16,13 26-2-16,-13-26 2 0,15 28-4 0,-15-28 4 15,15 26-3-15,-15-26 2 0,13 25 0 0,-13-25 1 16,12 22-3-16,-12-22 3 0,10 21-5 0,-10-21 5 16,9 18-4-16,-9-18 2 15,8 17-1-15,-8-17 3 0,7 17-3 0,-7-17 3 16,6 17-2-16,-6-17 2 0,6 18-2 0,-6-18 1 15,8 21 18-15,-8-21-17 0,10 24 17 0,-10-24-36 16,11 25 16-16,-11-25-16 0,14 26 15 0,-14-26 4 16,15 27-3-16,-15-27 3 0,15 29-3 0,-15-29 4 15,16 27-4-15,-16-27 4 0,14 27-4 0,-14-27 4 16,14 25-4-16,-14-25 3 0,11 24-3 16,-11-24 3-16,14 25-4 0,-14-25 3 0,13 25-2 15,-13-25 3-15,13 27-3 0,-13-27 4 0,14 31-5 16,-7-16 5-16,-7-15 0 0,16 31-1 0,-16-31 0 15,16 29 4-15,-7-13-8 0,-9-16 8 16,18 32-8-16,-18-32 5 0,19 32-4 0,-10-16 3 16,-9-16-4-16,19 29 4 0,-19-29-3 15,17 30 3-15,-8-15 13 0,-9-15-13 0,17 29 13 16,-17-29-35-16,14 25 18 0,-14-25-18 0,15 25 18 16,-15-25 4-16,15 23-4 0,-15-23 4 0,15 24-4 15,-15-24 5-15,16 23-5 0,-16-23 3 0,15 24-2 16,-15-24 2-16,17 25-2 0,-17-25 3 0,17 27-3 15,-17-27 3-15,18 26-4 0,-18-26 4 0,17 26-3 16,-17-26 3-16,16 28-2 0,-16-28 1 16,15 26-3-16,-15-26 4 0,16 28-5 15,-16-28 6-15,14 26-4 0,-14-26 3 0,13 26-5 16,-13-26 4-16,15 25-4 0,-15-25 4 0,13 27-3 16,-13-27 4-16,14 28-3 0,-14-28 3 0,15 30-5 15,-15-30 4-15,14 29-3 0,-14-29 4 0,18 30 15 16,-18-30-15-16,15 29 18 0,-15-29-39 0,16 29 20 15,-16-29-19-15,15 29 16 0,-15-29 8 16,15 29-8-16,-6-13 8 0,-1 0-8 0,1 0 6 16,0 1-6-16,-1-1 4 0,0 0-3 0,1-1 3 15,-9-15-4-15,18 31 4 0,-8-15-4 0,-10-16 4 16,19 32-6-16,-9-16 5 0,-1 1-3 16,1 0 3-16,0 0-2 0,-1 1 4 0,0-1-5 0,1 0 6 15,0-2-6-15,-1 1 4 16,2 0-4-16,-1 0 5 0,0 0-5 0,1 0 5 15,-1 0-4-15,-10-16 2 0,21 30-3 0,-21-30 3 16,20 29 13-16,-20-29-13 0,18 26 14 0,-18-26-37 16,16 22 21-16,-16-22-20 0,15 20 19 0,-15-20 4 15,14 17-4-15,-14-17 2 0,14 17-2 0,-14-17 3 16,16 15-3-16,-16-15 2 0,16 14-1 0,-16-14 1 16,15 15-3-16,-15-15 3 0,18 15-1 15,-18-15 2-15,18 13 0 0,-18-13 0 0,16 15-2 16,-16-15 3-16,18 13-4 0,-18-13 5 0,16 15-4 15,-16-15 3-15,17 14-2 0,-17-14 1 16,15 13-2-16,-15-13 1 0,16 13-1 0,-16-13 3 16,15 15-4-16,-15-15 3 0,15 11-2 0,-15-11 2 15,14 11-2-15,-14-11 2 0,12 12-2 0,-12-12 2 16,0 0-1-16,17 11 0 0,-17-11 0 16,0 0 0-16,15 9 0 0,-15-9-1 0,0 0 0 15,15 7 1-15,-15-7 0 0,0 0 0 0,17 4-1 16,-17-4 0-16,0 0 0 0,18 0 0 0,-18 0 1 15,14-1-1-15,-14 1 1 0,13 0-1 0,-13 0 0 16,14-2 0-16,-14 2 1 0,14-1 0 0,-14 1 0 16,13-2-1-16,-13 2 0 15,14 0 1-15,-14 0 0 0,15 1 0 0,-15-1-1 16,14 3 0-16,-14-3 0 0,14 3 0 0,-14-3 1 16,16 3 0-16,-16-3 0 0,14 1 0 0,-14-1 0 15,13-1-2-15,-13 1 2 0,16-5-2 0,-16 5 1 16,17-7-1-16,-17 7 1 0,21-10-1 0,-8 5-12 15,-13 5-13-15,28-15-28 0,-28 15-50 0,32-18-90 16,-14 12-253-16,-7-10 13 0,14 17 341 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3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7155 14531 301 0,'0'0'124'16,"0"0"-19"-16,0 0-26 0,0 0-18 0,0 0-7 16,0 0-1-16,-3 18 1 15,3-18 3-15,0 0-2 0,-5 16 0 0,5-16-8 16,0 0-11-16,0 0-11 0,0 0-9 0,0 0 0 16,0 0 6-16,0 0 10 0,0 0 5 0,15 2 1 15,-15-2-5-15,13-6-11 0,-13 6-9 0,17-4-7 16,-17 4-6-16,16-5 2 0,-16 5-1 0,16-1-1 15,-16 1 2-15,15 1-2 0,-15-1 0 0,16 5-1 16,-16-5 1-16,15 6 1 16,-15-6 0-16,18 7-2 0,-18-7 3 0,18 7-5 0,-18-7 1 15,21 5 3-15,-8-4-5 0,-13-1 5 16,25 1-1-16,-9-2 0 0,0 0-1 0,0-1 2 0,2-2-1 16,0 1 1-16,2-3 0 0,1 0-1 15,1 0 0-15,1-3 0 0,1-1 0 0,-2 0 2 16,0-1-3-16,0 0 5 0,0-1-6 15,0-1 5-15,-1 0-3 0,0 2 2 0,0-4-3 16,-2 3 1-16,0-2-2 0,0 1 2 0,0-1-4 16,0-1 5-16,0 0-5 0,-1 1 4 0,1-1 16 15,-1-1-13-15,0 1 13 0,-1 1-33 0,1-1 16 16,-1 1-16-16,0 1 15 0,-2-1 5 0,1 2-4 16,-2-1 4-16,1 1-3 0,0 0 3 0,-2 0-4 15,1 1 5-15,0-1-4 0,0 1 1 16,-1 0-1-16,1-1 0 0,0 1-1 0,0 0 3 15,-1-2-2-15,1 1 2 0,0-2-4 16,-1-1 3-16,-13 15-3 0,27-29 2 0,-13 13-3 16,-1-1 9-16,2 0-3 0,-3-1 12 0,3 2-2 15,-2-2 4-15,2-1-9 0,0-1 1 0,1 0-7 16,0-2 4-16,1 2-4 0,0 0 2 0,1-2 10 16,-2 3-12-16,1-3 12 0,-1 4-34 15,-2 0 17-15,0 0-15 0,-1 2 16 0,-1-1 5 16,-1 1-5-16,0 0 5 0,-1 0-5 0,1 1 6 15,-2-1-5-15,0-1 4 0,0 1-4 0,-1-1 5 16,0 1-4-16,0-2 5 0,2 0-2 0,-1-2 8 16,1 0-5-16,-1 0 5 0,3-1-6 0,0-1-1 15,2-1-6-15,1 0 6 16,1 0-7-16,1-1 7 0,-1 1-7 0,2-1 5 16,-1 0-7-16,0 2 8 0,-1-1 13 0,1 2-34 15,-2 1 34-15,1 0-33 0,-3 1 15 0,1-1 5 16,-2 3-5-16,0 0 5 0,-1-1-5 0,0 1 5 15,-2 1-5-15,0-1 5 0,-2 2-5 0,-7 15 5 16,15-31-2-16,-15 31 3 0,10-31-3 0,-10 31 6 16,8-30-6-16,-2 14 3 0,-1-1-5 15,3-1 3-15,-1 1-5 0,2 0 4 0,2 0-4 16,-1-1 4-16,2 0-3 0,1-1 4 16,1 1-6-16,-1-1 6 0,1 1-6 0,-1 0 6 15,0 0-5-15,0-1 4 0,0 1 11 0,2 0-34 16,-1 0 33-16,-2 0-31 0,2 0 17 0,0-1 6 15,-1 0-6-15,1 1 7 0,0-1-7 0,0 1 7 16,-1-1-6-16,1-1 5 0,0 1-5 16,0 0 6-16,1-2-6 0,0 2 6 0,-1-1-6 15,2-1 4-15,0 1-4 0,-2-2 4 0,1 2-4 16,-1-1 4-16,1 0-4 0,0 2 4 0,-1-2-5 16,0 1 6-16,1 0-6 0,-2-1 6 0,0 2-6 15,0-1 5-15,0 1 14 0,-1 0-34 0,0 1 34 16,1-2-32-16,0-2 17 0,0 1 7 15,1 0-2-15,-3 0 11 0,1-1-6 16,0 1 4-16,-1-1-10 0,2-1 0 0,1 2-7 16,0-2 5-16,-1 2-5 0,2-2 5 0,1-1-6 15,0 2 6-15,1-2-6 0,2 1 6 0,-2-1-5 16,1 1 5-16,0-1-6 0,-2 1 8 0,0 0-7 16,-1 3 5-16,1-3 15 0,-1 2-32 0,0 0 31 15,0 1-30-15,-2 0 12 0,1 0 4 16,1 0-5-16,-1 1 6 0,-1-1-5 0,1 0 6 15,0 1-4-15,0 0 4 0,1-1-5 0,-1 1 5 16,-1 0-5-16,0-2 4 0,1 0-5 0,0-2 4 16,-1 0-3-16,0 1 4 0,0 1-5 15,0 2 4-15,0 1-5 0,0 0 5 0,1 1-5 16,1-1 5-16,-1 1-4 0,1 0 5 0,0 0-6 16,-1-1 6-16,2-3-6 0,-1 0-11 15,-1 0 33-15,0 1-34 0,0 3 35 0,0 1-17 16,-1-1-5-16,0 1 5 0,-13 16-5 0,23-29 5 15,-23 29-4-15,23-27 4 0,-23 27-4 0,21-28 4 16,-21 28-4-16,22-25 4 0,-22 25-3 0,23-26 2 16,-10 13-3-16,-13 13 3 0,24-30-4 0,-11 16 4 15,-13 14-3-15,23-29 3 0,-23 29-4 16,23-27 4-16,-23 27-3 0,22-26 2 0,-22 26-3 16,21-24 3-16,-21 24-3 0,21-23 3 0,-21 23-2 15,21-20 3-15,-21 20-3 0,22-21 4 16,-22 21-2-16,23-23 4 0,-10 13 1 0,-13 10 2 15,25-20-3-15,-25 20 2 0,24-19-6 0,-24 19 2 16,22-19-4-16,-22 19 2 0,24-18-2 0,-11 9-19 16,0 1 35-16,2-1-35 0,-2 0 34 15,1 0-12-15,1 0-4 0,-2-1 3 0,0 1-2 16,2 0 2-16,-1 1-3 0,-2 2 3 0,1-1-1 16,-13 7 0-16,23-9-1 0,-23 9 0 0,23-6 0 15,-23 6 1-15,26-4-1 0,-13 0 1 0,3 1-2 16,1-2 2-16,2 1 0 0,3-3 0 0,2 0-1 15,3-2 2-15,0 0-3 0,1-2 2 16,1-3-3-16,0 2 3 0,1-1-15 16,2 4-17-16,-5-6-39 0,7 15-77 0,-16-16-188 15,8 11-183-15,-2 6 15 0,-11-9 418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3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12807 10119 523 0,'13'-11'185'0,"-13"11"-142"0,12-5-21 15,-12 5-8-15,20-9-6 0,-20 9 5 0,23-10 5 16,-10 6 5-16,0-1-3 0,2 0-2 0,-2 0-4 16,1 1 0-16,1 0 7 0,-1 0 3 15,2 1 1-15,0-1-2 0,0 0-5 16,3 2-3-16,-1-2 4 0,2 2 2 0,-1-1 2 15,1 0-2-15,2 0-4 0,0 1-3 0,1-1-3 16,2 1-2-16,-2 0 0 0,1 1-2 0,0 0 1 16,0 1-3-16,-1 0-2 0,0 1 0 0,-1 1-2 15,1 1 1-15,0 1 0 0,-2 1 0 0,0 1 0 16,0 2 2-16,-1-1-4 0,0 2 4 16,-3 1-4-16,2 0 4 0,0-1-2 0,-2 3 8 15,0-3 4-15,3 3 10 0,-3-4 0 0,3 4 2 16,-2-3-9-16,3 1-2 0,-2-2 18 0,1 0-23 15,-1-1 21-15,1 0-21 0,0 1-4 16,1 0-14-16,-2 0 13 0,1 0-14 0,-2 1 14 16,0 0 0-16,2 2-4 0,-2 0 3 0,0 0-5 15,0 2 4-15,-3 0-4 0,0 1 3 16,0 1-3-16,-1 0 4 0,0 1-3 0,0 0 4 16,-3 0-5-16,1 0 4 0,1 0-4 0,0 0 4 15,2 1-2-15,-1-1 2 0,2-3-3 0,0 2 3 16,0-4-4-16,-1 1 4 0,1-3-3 0,0 1 3 15,-1-1-2-15,1 0 5 0,-1 0 0 0,2-1 5 16,-4 2-2-16,2 0 0 0,-1 2-5 0,-1-1 1 16,-1 0-5-16,-12-11 2 15,22 26-3-15,-22-26 3 0,20 28-4 0,-20-28 5 16,18 28-5-16,-9-12 4 0,-3 1 14 0,-6-17-36 16,15 33 36-16,-8-16-35 0,-7-17 17 0,14 31 6 15,-14-31-5-15,17 27 3 0,-17-27-2 0,19 23 3 16,-19-23-4-16,22 22 7 0,-22-22-3 0,22 20 4 15,-22-20-2-15,22 21 0 0,-22-21-3 16,24 19 1-16,-24-19-4 0,20 23 3 0,-20-23-3 16,19 26 3-16,-19-26-4 0,15 29 4 0,-8-12-4 15,-1 0 2-15,0 1-2 0,-1 0 4 0,0-2-5 16,-1 0 5-16,-1 0-5 0,2 0 4 0,-2 1-3 16,1 0 4-16,1-1-4 0,-5-16 4 15,9 28-5-15,-9-28 6 0,11 28-6 0,-11-28 5 16,14 27-4-16,-14-27 3 0,18 24-3 15,-18-24 4-15,18 22 17 0,-18-22-18 0,17 24 18 16,-17-24-36-16,20 25 16 0,-20-25-16 0,19 27 15 16,-19-27 4-16,17 28-3 0,-17-28 2 0,17 30-2 15,-10-14 3-15,0 0-3 0,2-1 4 0,-9-15-4 16,13 31 4-16,-6-15-6 0,-1 0 4 0,1 0-2 16,-1-1 3-16,-6-15-4 0,13 30 5 0,-13-30-6 15,13 28 5-15,-7-12-4 0,1 0 3 16,-7-16-3-16,12 31 3 0,-12-31-3 0,12 29 4 15,-6-13-4-15,-1 0 6 0,-5-16-4 0,9 29 6 16,-9-29-2-16,9 31 5 0,-6-15-5 16,-3-16 3-16,10 29-6 0,-10-29 2 0,11 26 17 15,-11-26-36-15,15 25 36 0,-15-25-35 0,17 27 14 16,-17-27 3-16,19 27-4 0,-19-27 4 16,22 28-4-16,-11-11 3 0,2 1-3 0,2 1 4 15,-2 2-6-15,0 0 7 0,2 2-8 0,0 1 6 16,1 3-10-16,1-2-7 0,1 4-34 0,-3-8-36 15,11 14-98-15,-8-9-330 0,4-2 36 0,5 5 209 16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3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15977 12339 813 0,'13'3'12'16,"-13"-3"-8"-16,0 0-2 0,15 22-3 0,-15-22 1 15,11 18-2-15,-11-18 2 0,13 20-2 0,-13-20 3 16,11 23-3-16,-11-23 3 0,13 26-1 0,-13-26 3 16,13 27 1-16,-13-27 12 0,13 27 10 0,-4-11 18 15,-9-16 3-15,17 30 4 0,-17-30-8 16,20 32-9-16,-20-32-7 0,23 33-5 15,-11-15 9-15,2-1-14 0,-2 3 6 0,1-1-30 16,0-1 9-16,-1 3-10 0,1-2 13 0,0 0 5 16,-1 1-5-16,1 1 5 0,-2-1-4 0,0 2 8 15,0-1-3-15,1 1 6 0,-2 1-7 0,3-1 2 16,-1 0-8-16,0 0 4 0,0-1-6 0,1-1 8 16,-1-1-4-16,2 0 6 0,-1-2-6 15,2 0 2-15,-2 0-6 0,2-2 2 0,0 2-7 16,-1-1 7-16,1 1-5 0,0 1 6 0,1-2-3 15,-1 1 3-15,-1 1 14 0,1 1-34 0,0 0 35 16,-1 1-34-16,2-2 15 0,-2 3 6 16,-1-2-8-16,0 0 6 0,0 2-4 0,0-1 6 15,-1-1-4-15,2 2 5 0,0-2-6 0,0 1 4 16,-1 0-6-16,2-1 5 0,1 0-5 16,-1 0 4-16,0-2-5 0,1 3 6 0,0-4-3 15,0 2 6-15,1 0-3 0,-1 0 4 0,0 0-5 16,1 0 3-16,0-1-6 0,-2 1 5 0,3-1-7 15,-2 2 6-15,1-2-6 0,1 0 6 0,1 0 19 16,0 0-36-16,0 0 33 0,0 1-34 0,-2 0 10 16,0 1 7-16,2-1-5 0,-1 0 3 15,0 0-5-15,1 1 4 0,-1 0-5 16,0-2 7-16,2 1-4 0,0-2 2 0,0 0-3 16,0 1 4-16,-1-1-4 0,2-2 4 0,-2 1-2 15,2 0 7-15,-2-2 0 0,0 2 7 0,-1-1-1 16,1 0 0-16,-1 0-3 0,0 0 2 0,1-1-7 15,1 2 3-15,0-1-6 0,1-1 2 0,-2 0-5 16,1 0 4-16,-1 1-5 0,1-1 5 16,1 1-4-16,-1-2 2 0,0 0-3 0,2 0 3 15,-1-2 17-15,0 2-35 0,-1-2 35 0,1 0-36 16,0-1 18-16,0-1 2 0,0 0-2 0,1-2 2 16,0 1-3-16,1-3 2 0,2 1 0 0,-1-2 1 15,2-1 0-15,1 1-1 0,-1-1-1 16,2-1 0-16,-1 0 0 0,1-1 1 0,2 0-1 15,-1 0 1-15,1-1 0 0,0-2-1 16,0-1 1-16,1 1-2 0,-4-2 4 0,2 1-3 16,0-3 1-16,0 0-1 0,1-2 1 0,0 1-1 15,1-1 1-15,-1 0 18 0,-1-1-36 0,1 0 36 16,0-2-35-16,0 2 16 0,-1-2 4 0,-1-2-4 16,0 0 4-16,-1 0-4 0,0-2 4 0,0 0-4 15,1-2 4-15,-2-1-4 0,2 0 4 16,0-1-5-16,0-2 6 0,2 1-7 0,-4-4 8 15,2 1-6-15,0-1 4 0,0 2-5 0,1-2 6 16,-3 0-8-16,1 0 8 0,-2 0-8 16,-1 0 7-16,0-1-6 0,0 1 6 0,-1 0 9 15,1 0-30-15,-2 1 30 0,0-1-30 0,-1 1 14 16,1 0 6-16,-1-3-6 0,1 1 6 0,-2-1-5 16,0 0 8-16,-1-1-8 0,-1-1 7 15,0 0-7-15,-1-1 5 0,0 0-5 0,-1-1 8 16,0 1-8-16,-2-1 8 0,2 0-8 0,-2 2 6 15,1-2-8-15,1-2-11 0,-2 3 32 0,2-1-29 16,-1 1 29-16,1 1-12 0,0 0-8 0,0-1 6 16,-1 1-7-16,2 1 9 0,-2-1-8 15,-1 1 6-15,0-1-5 0,1-1 5 0,-2-1-5 16,1 2 7-16,-1 2-8 0,0-2 7 16,-1 1-5-1,-1-1 14-15,0-1-4 0,1-3-13 0,0 4 29 16,-1-4-34-16,1 2 28 0,-2 2-8 0,1-1-10 15,0 1 6-15,0 0-8 0,0-1 7 0,0 2-9 16,1 1 6-16,0-1-8 0,1 2-1 0,-1-1-16 16,3 3-10-16,-3-3-24 0,7 8-20 15,-8-12-35-15,14 15-42 0,-10-16-58 16,13 9-167-16,0 2-56 0,-6-13 150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3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7542 14649 513 0,'0'0'73'16,"0"0"-2"-16,11-17 0 0,-11 17 0 15,0 0 17-15,0 0-6 0,0 0-1 0,3-19-6 16,-3 19-11-16,0 0-9 0,0 0-29 0,0 0 14 15,0 0-26-15,0 0 11 0,0 0-5 0,0 0 7 16,0 0 0-16,0 0-2 0,-8 22-2 0,8-22-21 16,-21 33 2-16,6-9-6 0,-4 6 6 0,-2 4-8 15,-4 4 7-15,-2 5-11 0,-2 4 13 16,-2 1-13-16,1 1 15 0,0-4-24 0,2-6-5 16,5-1-19-16,0-15-48 0,13 4-42 0,-6-20-56 15,16-7-153-15,0 0-100 0,0 0 234 0</inkml:trace>
  <inkml:trace contextRef="#ctx0" brushRef="#br0" timeOffset="1">7375 14718 1331 0,'4'30'123'0,"-4"-30"-41"16,-6 30-15-16,3-13-14 0,7 8 0 16,-3-4-13-16,5 2-3 0,-1-5-16 0,4 2-1 15,-9-20-14-15,27 22-1 0,-7-16-5 0,6-6-3 16,6-7-6-16,4-10-26 0,10-1-41 0,-5-22-87 15,20 14-218-15,-7-13-194 0,2-7 26 16,10 9 503-16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4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14259 1042 541 0,'0'0'133'0,"-1"-17"-129"16,1 17-4-16,0 0 11 0,0 0 23 0,0 0 16 15,0 0 7-15,-7-16-3 0,7 16-15 0,0 0-6 16,0 0 1-16,-18-13 9 0,18 13 6 0,-15-4 4 15,15 4 4-15,-21-4-4 0,21 4 0 16,-30 4 0-16,14 1-9 0,-5 2-3 0,1 2-4 16,-3-1-8-16,2 4 1 0,-2 1-12 0,3 0-1 15,1 0-4-15,3 1-1 0,1-2-3 0,2 2 1 16,13-14-8-16,-22 23 4 0,22-23-5 0,-15 24 3 16,15-24-3-16,-6 25 4 0,6-25 18 0,0 18-36 15,0-18 35-15,10 20-38 0,-10-20 15 0,17 18 3 16,-17-18-2-16,25 14 1 0,-10-7 1 15,3-3-1-15,2-2 1 0,1-3-1 16,1-3-3-16,1-2 1 0,-1-4 1 0,-1-2-2 16,-1-3-18-16,-2-1 33 0,-1-3-34 0,1 0 32 15,-4 1-7-15,0 0-6 0,-2-1 5 0,-3 1-3 16,-1 2 0-16,-1 1-1 0,-7 15 3 0,9-24-2 16,-9 24-1-16,0 0 1 0,0 0 1 0,3-16 1 15,-3 16 2-15,0 0-2 0,0 0 0 16,0 0-4-16,0 0-2 0,0 0 0 0,-6 16-4 15,6-16 4-15,-4 24-1 0,1-5 7 0,0 0-7 16,0 0-3-16,2 2-17 0,-2-5-13 0,7 4-1 16,-4-20-34-16,7 30-14 0,-7-30-56 0,13 20-50 15,-13-20-53-15,13 7-151 0,7 5 35 16,-20-12 356-16</inkml:trace>
  <inkml:trace contextRef="#ctx0" brushRef="#br0" timeOffset="1">14557 1036 677 0,'0'0'221'0,"0"0"-128"0,0 0-19 16,0 0 1-16,0 0-2 0,0 0-12 0,0 0-22 15,-13 3-13-15,13-3-3 0,-11 22 10 16,11-22-3-16,-12 30 10 0,4-14-7 0,4 2-4 16,-3 1-5-16,3 0 5 0,-1-2 17 15,2-2-33-15,3-15 23 0,-2 22-42 0,2-22 10 16,0 0 0-16,0 0-1 0,0 0 2 0,0 0-1 15,16 11 6-15,-16-11 5 0,14-8 5 0,-14 8-17 16,23-27 30-16,-8 5-41 0,1-5 27 0,2-1-12 16,0-2-8-16,1 0 15 0,-1 3-12 15,-1 4 6-15,1 3-8 0,-6 6 6 0,-12 14-5 16,21-19 4-16,-21 19 0 0,0 0-7 0,0 0 4 16,12 3 0-16,-12-3 2 0,5 17-2 0,-5-17 1 15,5 32-6-15,-2-10 3 0,-3 1-2 0,1 2-1 16,1 1-12-16,-1-4-4 0,3 2-24 0,-1-5 1 15,5 1-14-15,-8-20-45 16,21 29-58-16,-21-29-124 0,18 8-257 0,5 2 61 16,-7-15 386-16</inkml:trace>
  <inkml:trace contextRef="#ctx0" brushRef="#br0" timeOffset="2">4159 2369 1208 0,'7'-16'84'0,"-7"-2"-30"16,0 18-19-16,5-34 7 0,-5 34 3 15,7-33 7-15,-7 33-7 0,8-20-8 0,-8 20-8 16,0 0-4-16,0 0-4 0,0 0-5 0,0 0-3 16,0 0-6-16,0 0 0 0,3 24-5 0,-2 0 4 15,0 11-8-15,-1 8 8 0,0 6-11 0,-2 3-6 16,-1 2 24-16,0 3-22 0,-2 0 21 0,1 1-5 16,0-1-22-16,0-3 10 0,3-5-19 15,0-10 3-15,6-5-20 0,-1-15-21 0,8 5-21 16,-12-24-13-16,27 27-49 0,-27-27-31 0,34 7-53 15,-17-3-228-15,-3-24 73 0,14 14 384 0</inkml:trace>
  <inkml:trace contextRef="#ctx0" brushRef="#br0" timeOffset="3">4550 2574 1240 0,'0'0'79'0,"0"0"-41"16,-13 20-10-16,13-20 9 0,-8 18 3 0,8-18 5 15,-7 26-12-15,3-9-1 0,-1 0-8 16,2 2 4-16,-1-1-10 0,1 4 1 0,-1-3 0 16,2 2 2-16,0-2-3 0,0-1 2 15,2-18-12-15,-1 28-2 0,1-28-4 0,3 22 0 16,-3-22-2-16,0 0 2 0,8 19-4 0,-8-19 1 16,0 0 0-16,13 7-1 0,-13-7 2 0,0 0 0 15,19-6 0-15,-19 6-1 0,17-15 1 0,-17 15-1 16,21-25 4-16,-8 8-4 0,0-3 4 0,0-2-4 15,0 0 4-15,-1-1-4 0,1 4 6 0,-1 1-5 16,-12 18 4-16,20-27-3 0,-20 27 1 16,13-17-1-16,-13 17-2 0,0 0 0 0,0 0-3 15,0 0-4-15,13 4-7 0,-13-4-9 0,6 24-19 16,-6-24-25-16,10 40-47 0,-11-25-52 0,12 23-73 16,-12-17-35-16,8 6-105 0,8 11-23 0,-15-38 378 15</inkml:trace>
  <inkml:trace contextRef="#ctx0" brushRef="#br0" timeOffset="4">5257 2580 971 0,'-18'-3'184'16,"-1"9"-99"-16,-5-8 0 0,7 12 7 15,-7-7-2-15,8 10-10 0,-7-4-20 0,6 8-6 16,-3 0-16-16,5 6 1 0,-1 0-14 0,3 2-1 16,2 1-12-16,3 0 1 0,4 1-10 0,1-1 2 15,3-1-7-15,3-3 5 0,2-2-5 0,3-4 5 16,-8-16-5-16,25 20 2 0,-7-15-1 0,3-5 2 16,2-6 0-16,3-7 0 0,0-7 4 15,3-7-1-15,-2-9 10 0,0-5-8 0,-2-6 7 16,1-4-12-16,-1-3 8 0,-1-3 2 0,0-2-17 15,-2 0 16-15,-2 2-18 0,-3 2 4 0,-4 1 9 16,-3 4-8-16,-4 4 8 0,-1 4-9 16,-4 9 9-16,-1 6-6 0,0 10 6 0,0 17-1 15,0 0 2-15,0 0-2 0,-13-11-3 0,13 11-2 0,-17 32-4 16,5 1 7-16,0 12-7 0,-3 10 9 16,-1 5-10-16,0 1 9 0,1-1-18 0,3-6-7 15,5-2 13-15,2-5-28 0,6-3 14 0,1-4-18 16,8-1-19-16,-1-9-6 0,9 5-31 0,-6-17-21 15,13 12-49-15,-10-21-44 0,13 9-63 16,-1-5-186-16,-7-22 125 0,14 15 335 0</inkml:trace>
  <inkml:trace contextRef="#ctx0" brushRef="#br0" timeOffset="5">5725 2536 1348 0,'-25'4'105'0,"25"-4"-68"15,-15 21 8-15,11-5 6 0,4-16-12 0,-11 34-4 16,5-15-2-16,4 6 1 0,-2-4-8 16,3 2 7-16,0-3-21 0,2 1 1 0,0-3-6 15,2 1 3-15,2-1-5 0,2-1 1 16,-7-17-5-16,18 27 2 0,-18-27-4 0,24 16 2 16,-11-11-2-16,2-4 1 0,0-1-1 0,2-3 0 15,-1-4 1-15,1-3-1 0,-3-3 1 0,1-3-2 16,-2 0 3-16,-1-3-4 0,-3 0 6 0,-1-3-5 15,0 0 4-15,-1-1-4 0,-1 0 4 16,-1 2-4-16,-2 2 5 0,0 3-4 0,-3 16 5 16,1-24-3-16,-1 24 4 0,0 0 3 0,0 0 2 15,0 0 1-15,0 0-5 0,0 0-7 0,0 0-10 16,-15 16-3-16,12 3-4 0,-2 3 1 0,2 3-9 16,-1-3-3-16,5 3-19 0,-2-7-10 0,7 7-31 15,-6-25-24-15,17 39-74 16,-17-39-68-16,21 10-253 0,-1 5 34 0,-7-23 440 15</inkml:trace>
  <inkml:trace contextRef="#ctx0" brushRef="#br0" timeOffset="6">6307 2536 1284 0,'-30'12'165'16,"13"-13"-116"-16,4 10 3 0,-5-4 8 0,18-5 2 15,-26 22-14-15,14-6-4 0,-3 1-14 0,3 6 3 16,1 1-10-16,4 1 1 0,0 2-11 0,1 2 3 16,3 0-7-16,0 1 1 0,3-4-8 0,3-1 2 15,3-4-8-15,5-4 3 0,4-4-4 0,2-6-1 16,6-5-9-16,3-5-3 0,8-7 0 16,4-10-9-16,7-5-6 0,-2-14-30 0,11 7-70 15,-11-20-30-15,17 18-57 0,-18-22-99 0,-1 2-174 16,6 16 84-16,-21-21 409 0</inkml:trace>
  <inkml:trace contextRef="#ctx0" brushRef="#br0" timeOffset="7">6683 2102 1592 0,'-16'11'52'0,"6"8"-12"0,-1 1-9 16,3 5 4-16,-1 2-10 0,2 7 3 0,0 1-9 15,3 5 4-15,1-2-10 0,2 4 5 0,1 1-13 16,0 2-8-16,2 2 19 0,1 0-25 0,0 3 19 15,0 0-8-15,1-3-18 0,-1-4-11 0,3 0-30 16,-4-7 1-16,7 1-23 0,-6-12-8 16,12 10-170-16,-15-35-124 0,6 27-160 0,5-12 146 15,-11-15 395-15</inkml:trace>
  <inkml:trace contextRef="#ctx0" brushRef="#br0" timeOffset="8">6519 2479 1483 0,'0'0'145'16,"-5"17"-105"-16,5-17-16 0,0 0-7 0,0 0-3 15,0 0-5-15,0 0-13 0,6 17 17 0,-6-17-11 16,23 5 17-16,-5-5-5 0,3-4-4 0,1 0 9 16,5-3-18-16,0-1 14 0,1-1-15 0,2 0-5 15,0 0 0-15,1 1-3 0,-1 1-2 16,-4 1 0-16,-1 2 2 0,-3-1 1 0,-2 3 3 15,-4 0 3-15,-3 1 1 0,-13 1 0 16,15 1 0-16,-15-1 3 0,0 0 1 0,0 0 1 16,0 0 3-16,0 0-2 0,0 0-2 0,-10 23 0 15,10-23-4-15,-19 29-14 0,6-10 31 0,-1 2-28 16,1 1 27-16,1 4-12 0,0 4-8 0,0 2 9 16,1-2-6-16,2 0 8 0,1-3-8 15,6 0 6-15,1-3-7 0,3-3 4 0,3-3-5 16,-5-18 3-16,15 25-7 0,-15-25 1 0,25 13 0 15,-10-12-1-15,1-7-1 0,2-3-8 0,2-6 3 16,-1-4-3-16,2-5 8 0,-3-3-6 0,0-1 0 16,-4-4-10-16,-1 4 6 0,-5-2 0 15,-2 2 14-15,-4 2-5 0,-2 2 13 0,-3 3 14 16,-2 1-30-16,5 20 37 0,-16-28-27 16,16 28 23-16,-21-18 9 0,21 18 1 0,-22-5-2 15,22 5-6-15,-21 7-4 0,21-7-2 0,-17 12-2 16,17-12-1-16,0 0-3 0,-9 19-19 0,9-19 11 15,0 0-15-15,9 17 30 0,-9-17-15 0,17 10 16 16,-17-10-14-16,27 6 0 0,-11-4 1 0,1-3 2 16,3 1 3-16,-3-1 3 0,2 1 0 15,-1 0-2-15,0 1-3 0,-3 1-3 0,-1 3-1 16,-1 0-4-16,-13-5 2 0,17 18-3 0,-17-18 3 16,13 28-2-16,-7-9 1 0,-4 2-3 0,0 2 2 15,-2 1-2-15,-2-1 2 0,0-1-5 16,-1 0 3-16,-2-1-5 0,1 1 5 0,0-4-1 15,0-2 4-15,4-16-5 0,-4 24 4 0,4-24-2 16,0 0 0-16,0 0 2 0,0 0-1 16,0 0 0-16,0 0 1 0,0 0 2 0,0 0 2 15,0 0 3-15,8-29-3 0,-4 7 1 0,2-6-8 16,0-1 3-16,3-1-6 0,0-1 0 0,0-4-14 16,3 1-15-16,-3-8-27 0,9 11-107 0,-15-23-169 15,13 15-291-15,-1 7 17 0,-5-6 468 0</inkml:trace>
  <inkml:trace contextRef="#ctx0" brushRef="#br0" timeOffset="9">7540 2535 1429 0,'0'0'140'0,"0"0"-81"0,0 0-28 0,0 0-9 16,0 0 11-16,0 0 13 0,15 11 14 0,-1-14-4 16,8 0-11-16,3-5-31 0,6-2 16 15,3-4-37-15,2-2 19 0,2-1-25 0,-2-3-23 16,2 9-40-16,-10-14-77 0,17 23-235 0,-13-11-244 16,-2 1 55-16,4 15 483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2:08.20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24044 3113 799 0,'-22'-13'104'0,"22"13"-18"0,0 0-22 15,0 0-3-15,0 0-3 0,0 0 4 0,-1-21 5 16,1 21-7-16,0 0-7 0,0 0-8 0,11-21-13 15,-11 21-7-15,0 0-5 0,0 0-5 0,12-19-1 0,-12 19-1 16,0 0 3-16,0 0 5 0,0 0 2 0,0 0 3 16,0 0-2-16,0 0-3 0,0 0-6 0,0 0-4 15,0 0-3-15,0 0-4 0,0 0 0 16,-1 24 2-16,-2-1-8 0,-1 6 11 0,0 5-1 0,-2 6 9 16,-4 2 10-16,0 3-26 0,-1 1 17 0,0 1-23 15,0-1 5-15,1-1 9 0,2-5-10 0,2-3 7 16,1-5-9-16,3-4 5 0,3-7-7 0,-1-21-4 15,7 29-14-15,-7-29-11 0,17 16-27 16,-17-16-14-16,24 4-34 0,-24-4-38 16,31-11-60-16,-25-7-124 0,6-3-131 0,11 13 83 15,-18-22 379-15</inkml:trace>
  <inkml:trace contextRef="#ctx0" brushRef="#br0" timeOffset="654.7307">24664 3132 772 0,'0'0'120'15,"0"0"-93"-15,6-24-15 0,-6 24 29 0,0 0 26 16,-15-27 16-16,15 27 2 0,0 0-25 0,-24-16-21 16,24 16-9-16,-24-11-2 0,24 11-1 15,-31-10 0-15,31 10 1 0,-30-7-3 0,12 2 3 16,18 5-1-16,-33-1 1 0,33 1 0 0,-33 2-2 15,16 4-2-15,-2-1-2 0,19-5 0 0,-33 18-6 16,33-18 3-16,-32 29-4 0,16-11 0 0,1 2-3 16,-1 0 2-16,0 0-7 0,3 1 6 0,2-3-7 15,1 1 2-15,10-19 14 0,-12 27-33 0,12-27 29 16,-5 22-31-16,5-22 11 16,0 0 1-16,2 22-1 0,-2-22 1 0,0 0-2 15,22 13 2-15,-22-13 0 0,24 4 0 0,-24-4 1 16,33-5 1-16,-13 0 0 0,-2-1-1 0,3-2 1 15,-1-2-3-15,1 0-15 0,1-1 30 0,-1-1-31 16,-2 1 33-16,-1-1-15 0,-1 2 0 0,-17 10 1 16,28-20-1-16,-28 20 2 0,19-13-2 0,-19 13 1 15,0 0-2-15,0 0 2 0,0 0 0 16,0 0 1-16,0 0 0 0,0 0-1 0,0 0-1 16,0 0-3-16,0 0 1 0,0 0 1 0,0 0 0 15,0 0 0-15,4 24 3 0,-4-24-3 16,-9 34-12-16,1-14 30 0,0 5-30 0,-2 2 30 15,-1 4-12-15,-1 3-8 0,1 2 8 0,-1 1-9 16,0 2 8-16,-2 1-7 0,1-1 6 16,1-2-7-16,1-2 7 0,2-3-8 0,1-6-3 15,5 0-20-15,-1-8-18 0,11 2-41 0,-7-20-42 16,14 23-84-16,-14-23-161 0,0 0-117 0,27-5 57 16,-22-15 434-16</inkml:trace>
  <inkml:trace contextRef="#ctx0" brushRef="#br0" timeOffset="1279.5328">25104 3176 864 0,'0'0'103'0,"-23"-9"-33"0,23 9-10 16,-24-7 10-16,6-1 13 0,18 8 1 0,-30-6-12 15,30 6-14-15,-32-4-11 0,32 4-8 0,-38-4-3 16,38 4-4-16,-35-2-2 0,35 2-4 0,-34-1-4 16,34 1-4-16,-32 1-4 0,32-1 0 0,-27 5-1 15,27-5 0-15,-23 9-2 0,23-9-1 0,-22 17-4 16,22-17 2-16,-23 29-3 0,13-10 2 16,-1 0 16-16,2 3-30 0,0-2 28 15,3 1-30-15,2-1 10 0,3-2 4 0,2-1-5 16,-1-17 1-16,11 27-2 0,-11-27 1 0,20 18-2 15,-20-18 2-15,27 9-1 0,-10-9 2 0,1-3 0 16,1-2 1-16,2-3 0 0,1-3-1 0,2-5 3 16,2-1-5-16,0-1 5 0,1-4-6 0,-1 2-11 15,-2-1 28-15,-2 0-29 0,-3 1 29 16,-2 3-12-16,-17 17-3 0,27-25 5 0,-27 25 2 16,0 0 4-16,0 0 1 0,0 0 1 0,0 0-5 15,0 0-2-15,0 0-3 0,3 20-4 0,-13 5-10 16,-2 7 25-16,-4 7-23 0,-4 3 22 0,0 5-8 15,-1 4-9-15,-2 4 9 0,-1 0-10 16,-2 1 11-16,1 0-11 0,0-3 9 16,2-4-10-16,4-4 9 0,5-4-1 0,2-7-31 15,5-5 12-15,2-11-47 0,9 2-16 0,-4-20-35 16,0 0-77-16,18 4-167 0,-18-4-188 0,38-25 64 16,-24-8 430-16</inkml:trace>
  <inkml:trace contextRef="#ctx0" brushRef="#br0" timeOffset="25246.0356">5861 3855 852 0,'0'0'125'0,"-23"-20"-41"0,23 20-2 15,0 0-18-15,-14-25-135 0,14 25 104 0,1-21 0 16,-1 21 3-16,6-18 119 0,-6 18-119 0,-2-22-17 15,2 22-9-15,-4-22-7 0,4 22-1 16,-2-20-1-16,2 20 1 0,0 0-1 0,0 0 3 16,0 0 3-16,0 0 3 0,0 0-1 0,0 0-4 15,0 0-5-15,0 0-4 0,0 0 1 0,0 0 0 16,-2 19 5-16,5 2-4 0,3 8 7 0,-1 5-5 16,2 5-8-16,0 4 28 0,2 4-25 0,2 3 25 15,1 2-9-15,1 3-15 0,2 4 11 0,-2 1-14 16,2-2 13-16,-1 0-14 0,1-5 13 0,-2 0 6 15,2-2-24-15,0-4 24 0,-2-5-26 0,3-4 10 16,-4-4 7-16,3-8-5 0,-2-4 5 16,-13-22-7-16,27 27 5 0,-27-27-5 0,24 7 3 15,-24-7 3-15,23-6 3 0,-23 6 6 0,24-25 0 16,-13 2 6-16,3-6-6 0,-3-10 6 0,1-2 5 16,-4-6-29-16,1 1 25 0,-4-3-25 0,0 5 9 15,-3-2 16-15,0 2-9 0,-3-2 9 0,0 3-12 16,-1-1 5-16,-2 0-13 0,3 3 9 0,0 0-12 15,3 3 1-15,2 0-18 0,4 10-9 0,-2 0-8 16,-6 28-32-16,20-32-6 0,-1 29-51 0,-19 3-45 16,33-9-89-16,-10 17-211 0,-23-8 109 0,44 12 365 15</inkml:trace>
  <inkml:trace contextRef="#ctx0" brushRef="#br0" timeOffset="25949.1862">6650 4702 589 0,'0'0'124'15,"0"0"-72"-15,0 0-15 0,0 0 5 16,0 0 13-16,0 0 7 0,0 0-3 0,0 0-14 16,0 0-14-16,0 0-10 0,0 0-3 0,3 27-2 15,-3-9-5-15,4 5 20 0,-4 0-5 0,5 5 7 16,-5-3-3-16,3 5-9 0,-1-2-9 0,-1 2 10 16,-1-3-7-16,1-1 9 0,-1-3-6 0,1-2 0 15,-2-4-7-15,1-17-2 0,1 25-3 0,-1-25 4 16,0 0 0-16,3 17 3 0,-3-17-3 0,0 0-3 15,0 0 2-15,0 0-2 0,0 0 4 0,-2-17-1 16,2 17-2-16,-1-26-5 0,0 5 1 0,0-3-5 16,0-1 6-16,-1-3-7 0,2 0 7 15,-1-1-8-15,1-1 8 0,0-2-7 0,1 0 6 16,-1-1-7-16,2-2 8 0,0 0-9 0,2 0 7 16,0 2-8-16,6 3 5 0,0 4-7 0,2 7 4 15,0 2 11-15,-12 17-17 0,23-19 13 0,-23 19-20 16,22-7-3-16,-22 7-7 0,22 2-5 0,-22-2-4 15,26 8-5-15,-26-8-2 0,25 14 4 0,-25-14 0 16,23 18-9-16,-23-18 25 0,22 23-11 0,-22-23 21 16,20 24 6-16,-20-24-3 0,14 27 6 0,-14-27-2 15,10 29 5-15,-10-29 0 0,1 30 3 0,-1-30-1 16,-6 33 6-16,-2-17-5 0,-2 1 3 0,-2 0-2 16,-4 1 2-16,-1-1-4 0,-3 0 6 0,1-2-3 15,0-2 5-15,-2-4 1 16,1 0 5-16,2-3 0 0,18-6 3 0,-29 9 1 15,29-9 5-15,0 0 1 0,-17 3-5 0,17-3-10 16,0 0-10-16,0 0-4 0,0 0 9 0,0 0 14 16,0 0 14-16,23-2 11 0,-3 4-2 0,-20-2-4 15,38 3-6-15,-16-2-9 0,5 4 3 0,-3-3-4 16,3 6-1-16,-3-4 2 0,2 4-8 0,-3-1-5 16,0 0-3-16,-2 3-8 0,0 1 2 15,-4 2-6-15,-17-13-8 0,30 29-28 0,-30-29-37 16,21 34-73-16,-21-34-148 0,-3 19-245 0,12 3 8 15,-9-22 480-15</inkml:trace>
  <inkml:trace contextRef="#ctx0" brushRef="#br0" timeOffset="47245.7172">7839 6044 421 0,'-20'-12'65'15,"20"12"-11"-15,0 0-1 0,0 0 2 0,0 0 2 16,0 0 0-16,0 0-2 0,0 0-5 0,0 0-6 16,-17 0-9-16,17 0-14 0,0 0-12 0,0 0-7 15,0 0-6-15,0 0 2 0,0 0 3 16,0 0 5-16,0 0 7 0,0 0 0 0,11-21 3 16,-11 21-5-16,9-17-1 0,-9 17-4 0,10-21-1 15,-10 21-2-15,9-23 0 0,-9 23-2 16,11-23 4-16,-11 23-2 0,11-25 7 0,-11 25 2 15,11-32 4-15,-11 32-2 0,11-32 4 0,-4 13 11 16,-2-1-12-16,3-1 10 0,-4-2-31 0,4 3 9 16,-2-3-15-16,0 1 11 0,1 0 6 15,-1-1-7-15,3 2 6 0,-3-2-7 0,1 0 7 16,2-2-5-16,-1-1 7 0,1-2-3 0,0-1 4 16,2 0-5-16,-1-2 4 0,1 0-7 0,0-1 7 15,1-2-8-15,0 0 7 0,2 0-9 0,-2-1 7 16,2-1 8-16,-1-1-30 0,1 2 29 0,-2 0-28 15,1 1 14-15,-1 2 6 0,0 0-6 16,0 1 7-16,-1-1-7 0,0 1 6 16,1 0-6-16,-1 0 6 0,0 2-7 0,0 1 7 15,0 1-6-15,0 2 5 0,-2 1-5 0,2 1 4 16,-1 3-5-16,0-2 5 0,0 1-5 0,-1 2 6 16,2 0 13-16,-1-1-14 0,1 1 14 0,0 1-33 15,-1-1 16-15,2-1-15 0,-1 1 14 0,0-3 6 16,0 1-5-16,0 0 5 0,1-1-5 15,-1-1 5-15,1 0-6 0,1-1 6 0,1-2-4 16,-1 1 7-16,0-2-6 0,1 0 7 0,0-1-8 16,0-1 5-16,0 1-7 0,3 0 6 0,-1 0-7 15,1 2 7-15,0-2-8 0,-1 2 7 16,0 1 11-16,1 0-11 0,-1 2 12 0,-2 1-32 16,2 1 16-16,-1 2-16 0,-1 1 15 0,1 1 5 15,-15 17-4-15,25-31 4 0,-25 31-4 16,26-30 4-16,-26 30-3 0,27-29 2 0,-27 29-3 0,28-29 3 15,-28 29-4-15,28-31 5 0,-13 14-5 16,-1 0 5-16,2-1-4 0,-2-1 3 0,1-1-2 16,1 0 2-16,-1 0-4 0,2 1 5 0,-1 0-4 15,1 1 2-15,0-1-2 0,-1 1 3 0,0 1-4 16,-16 17 4-16,32-31-5 0,-32 31 4 16,28-27-3-16,-28 27 2 0,25-21-1 0,-25 21 2 15,24-20-2-15,-24 20 3 0,25-18 16 0,-25 18-17 16,22-16 17-16,-22 16-17 0,23-18-1 0,-23 18-16 15,23-19 16-15,-23 19-17 0,25-22 17 0,-25 22 2 16,26-24-3-16,-26 24 4 0,24-24-5 0,-24 24 3 16,25-23-2-16,-25 23 3 0,24-21-3 15,-24 21 2-15,23-17-3 0,-23 17 1 16,22-12-1-16,-22 12 1 0,18-8 0 0,-18 8 1 16,20-6-1-16,-20 6 0 0,17-8 1 0,-17 8 1 15,17-6-1-15,-17 6 1 0,18-6-1 0,-18 6 0 16,17-6 1-16,-17 6 0 0,19-6-1 0,-19 6 2 15,20-8-2-15,-20 8 1 0,20-10-1 0,-20 10 0 16,21-8 0-16,-21 8 1 0,23-11-1 0,-23 11 1 16,25-12-1-16,-25 12 0 0,26-13-1 15,-26 13 2-15,29-9-3 0,-29 9 1 16,27-9-1-16,-27 9 0 0,27-8 1 0,-27 8 0 16,27-5 1-16,-27 5-1 0,28-2 0 0,-28 2 1 0,26-3-1 15,-26 3 1-15,27-1 1 0,-27 1-1 0,28-2 1 16,-28 2 1-16,31-3-2 0,-31 3 1 15,30-6 0-15,-30 6-1 0,32-5 1 16,-15 3-1 0,0-1 0-16,0 0 1 0,1 0-2 0,-1 0 2 15,0 0-2-15,-17 3 1 0,33-5-3 0,-33 5 0 16,31-1 0-16,-31 1 0 0,31 3 0 0,-31-3 2 16,29 6 0-16,-29-6 0 0,27 8 2 0,-27-8-2 15,27 12 3-15,-27-12-2 0,24 14 2 0,-24-14-2 16,24 14 2-16,-24-14-1 0,25 15 1 0,-25-15-2 15,24 13 2-15,-24-13-1 0,25 11 0 16,-25-11 0-16,30 11 1 0,-30-11-2 0,31 8 3 16,-31-8-2-16,33 9 0 0,-16-6-1 0,0 2 0 15,0-1 0-15,0 1 0 0,0-1-1 16,1 2 1-16,-1 2-2 0,0-1 3 0,2 1-4 16,-2 0 2-16,0 1-2 0,0 1 2 0,0 1-1 15,-17-11 2-15,30 24-1 0,-30-24 2 16,27 27-3-16,-27-27 4 0,24 29-3 0,-24-29 5 15,22 30 15-15,-22-30-16 0,20 30 15 0,-11-13-34 16,-9-17 16-16,20 33-15 0,-10-16 15 0,0 0 4 16,0 0-5-16,-10-17 4 0,21 32-3 0,-10-15 3 15,0 0-3-15,0 1 5 0,1-1-5 0,1 0 3 16,1 0-3-16,-1 0 3 0,2 0-2 0,-2 1 2 16,2 0-2-16,-1 2 4 0,1-2-7 15,1 3 7-15,-3-1-6 0,0 0 3 16,-1 1-4-16,1-1 4 0,-1 2-5 0,-1 0 6 15,0 1-5-15,0 0 4 0,0 1-4 0,-2 0 6 16,-1-1 13-16,-1 1-31 0,0-1 32 0,-1 0-31 16,2 0 11-16,-1 2 5 0,1-4-5 0,0 1 4 15,-2 0-2-15,1 0 5 0,0-2-6 0,2 1 6 16,-1 1-8-16,1-2 6 0,3 3-4 16,-1-1 4-16,0 0-4 0,-1-2 4 0,-3 0-5 15,3 0 5-15,-2-1-6 0,1 1 5 0,-1 0-4 16,1 1 3-16,-2 0-4 0,-1 0 5 0,-1 2-5 15,0 0 6-15,-3 3 11 0,3-2-11 0,-2 1 13 16,-1 2-31-16,0-1 14 0,1 1-12 0,-2-2 17 16,2 1 10-16,-3-2-5 0,2 0 6 15,0-3-8-15,2-1 1 0,0-2-7 0,-1 1 4 16,-3-19-5-16,10 31 3 0,-10-31-4 16,13 28 4-16,-13-28-4 0,17 28 3 0,-17-28-3 15,16 26 3-15,-16-26-3 0,12 26 3 0,-12-26-3 16,11 26 2-16,-11-26-2 0,9 27 3 0,-9-27-4 15,6 30 4-15,-6-30-4 0,6 33 4 0,-5-16-3 16,1 1 3-16,-1 2-3 0,0 0 3 16,1 0 16-16,0 1-32 0,-1-2 34 0,1 1-33 15,-1-2 13-15,1-1 4 0,-2-17-3 0,6 32 4 16,-6-32-4-16,7 29 2 0,-7-29-3 0,11 31 3 16,-11-31-4-16,12 29 4 0,-12-29-4 0,16 29 3 15,-9-12-3-15,2-1 3 0,-1 4-3 0,1-3 3 16,1 2-1-16,-3-1 4 0,1 0-6 15,1 3 5-15,-2-3-6 0,0 1 4 0,0 1-4 16,-1 0 4-16,-2 1-4 0,1 1 5 16,-1-1-6-16,1 4 7 0,-2-2-7 0,2 1 6 15,-1 0 13-15,0 0-32 0,1 0 33 0,-1-1-33 16,1 0 14-16,0-1 6 0,2 0-5 0,-1 0 5 16,3-2-4-16,-2 2 5 0,2-2-6 0,1 0 5 15,-2 0-4-15,2 0 2 0,-2 0-3 16,2 0 4-16,0 1-5 0,1 0 5 0,0 2-6 15,0-1 6-15,-2 0-6 0,2-1 5 0,-1 2-4 16,0-1 4-16,1 2-4 0,-2-1 5 0,1 1-6 16,0-1 5-16,1 3 13 0,-1-1-31 0,-1-1 32 15,2 2-31-15,-2-2 12 0,0 1 7 16,0 1-7-16,-1 0 7 0,1 0-6 0,0-2 6 16,0 1-6-16,0-2 7 0,2 3-8 15,0-2 7-15,1-1-5 0,2 1 5 0,-1-3-5 16,0 0 3-16,2-1-3 0,0-1 3 0,1-1-3 15,0 2 5-15,-1-1-6 0,0 1 5 0,-1 1-6 16,-1 0 6-16,3-1-3 0,-3 1 6 0,3 0 13 16,-1 1-33-16,-2 0 31 0,0 1-33 0,0 0 15 15,-1 0 5-15,-1 1-6 0,1-1 6 16,-2 1-6-16,1 0 6 0,0-1-5 16,-2 2 5-16,1-2-6 0,0 0 6 0,-1 0-6 15,0 1 5-15,1-1-5 0,-2-1 6 0,2-1-5 16,0 1 4-16,-1-1-4 0,1-2 5 0,0 2-5 15,0 0 6-15,0-1-5 0,1 0 6 0,2 0-7 16,-2-2 5-16,-1 1 15 0,1 0-34 0,0 0 34 16,0 0-32-16,0-2 13 0,0 1 3 15,-1 0-3-15,0 0 3 0,-1 0-3 0,1 1 4 16,0 0-4-16,-2 0 4 0,3 1-4 0,-1-2 4 16,1 0-4-16,-1 0 6 0,1 0-6 0,-2 0 4 15,2 3-4-15,0-2 4 0,1 1-4 0,-1-1 4 16,2-1-6-16,-1 1 4 0,-1-2-3 0,0 0 4 15,0 0-5-15,-1 0 6 0,1 0-5 0,2 0 4 16,-2 0-3-16,-11-17 3 16,23 33-5-16,-12-17 5 0,-2 1-5 0,2 0 5 15,0 3 8-15,-1 0-32 0,0 0 33 0,-2-1-32 16,2-1 19-16,0 0 4 0,1 0-5 0,-2 0 5 16,2-1-3-16,-1 2 2 0,0-3-4 0,1 1 4 15,-2 0-3-15,-9-17 5 0,22 29-5 0,-22-29 4 16,23 29-4-16,-23-29 3 0,25 29-4 15,-25-29 4-15,25 28-4 0,-25-28 5 0,27 28-4 16,-27-28 2-16,27 27-1 0,-27-27 1 0,24 24-1 16,-24-24 2-16,24 24-3 0,-24-24 3 0,25 21-4 15,-25-21 4-15,25 20-4 0,-25-20 3 16,26 21-2-16,-26-21 2 0,25 20-1 0,-25-20 2 16,26 18-3-16,-26-18 2 0,27 19-2 0,-27-19 2 15,26 16-2-15,-26-16 3 0,28 16-5 16,-28-16 3-16,30 14 1 0,-30-14 0 0,34 12 1 15,-16-5-1-15,-18-7 13 0,34 12-13 0,-18-6 14 16,2 0-37-16,-1 0 23 0,2 0-23 0,-2 0 22 16,3 0 1-16,-1 0-2 0,0-1 1 0,1-1-1 15,0 1 2-15,2-3-2 0,-2 0 2 0,2 0 0 16,0-1-1-16,-1-1 2 0,1-1-2 0,-2-1 0 16,2 0 1-16,0 0-1 0,0 0 1 15,1 0 1-15,0 1-1 0,0-2 0 16,2 1-1-16,-2-2 0 0,1 2 1 0,0-2 0 15,2-1-1-15,-2 2 3 0,1-3-4 0,-1 0 2 16,0 1 20-16,2-4-37 0,-3 3 38 0,1-1-37 16,1 0 14-16,0-2 3 0,2 1-2 0,-3-2 2 15,2 1-3-15,-3-2 3 0,0-1-3 16,0-1 3-16,-1 0-2 0,1 0 3 0,-1 0-3 16,1-1 3-16,-2 1-4 0,1 0 2 0,-1-1-1 15,1 2 2-15,-1-1-2 0,1-2 2 0,1 2-4 16,0-1 2-16,0-1-3 0,0-1 5 0,0 2-3 15,1-2 3-15,-1 2-3 0,-3-1 3 16,2 1-4-16,-1-2 3 0,1 1-2 0,-2 1 3 16,1-2-4-16,0 0 4 0,-2-1-5 15,1-2 5-15,-2 0-5 0,0-1 5 0,-1 0-5 16,0-2 5-16,0-2-6 0,0 0-9 0,0 0 30 16,-1-3-28-16,-2 4 30 0,-2-1-15 0,0 0-6 15,0-1 7-15,-1 1-7 0,0-1 5 0,-1 1-5 16,-1 1 5-16,0-2-6 0,-1 2 6 0,0-2-5 15,-1 1 5-15,-1 1-5 0,0 0 5 0,0 1-4 16,0 3 3-16,0-2-4 0,0 1 5 16,2-1-8-16,-1-1 7 0,-1-1-6 0,1 0 5 15,1-2-5-15,-1 0 6 0,0-2 11 0,1 0-30 16,-1 1 32-16,0-3-30 0,2 0 12 16,-2-1 7-16,0-2-7 0,2 1 8 0,-2-2-9 15,3 0 8-15,-3 1-8 0,2-2 8 0,-2 0-8 16,0 0 7-16,1 1-7 0,-2 1 8 15,0-1-8-15,0 0 8 0,-1 1-7 0,0 0-12 16,-1 1 30-16,1 1-28 0,0-1 29 0,0 0-11 16,1 1-7-16,-1-2 6 0,1 2-7 0,-1 0 7 15,1-2-8-15,1 1 7 0,-1-2-6 0,0 1 7 16,0-1-8-16,1 3 7 0,-1 0-7 0,0 1 6 16,0 1-5-16,-1-2 6 0,0-1-7 0,1 1 7 15,-3 1 11-15,2 0-29 16,0 0 30-16,-1 1-30 0,0 0 13 0,0 2 6 15,1-1-7-15,0 1 7 0,0-1-7 0,0 0 7 16,-1 2-6-16,1 0 5 0,0-3-6 0,1 2 6 16,-1 0-7-16,1 0 7 0,0 1-6 0,-1-1 5 15,1 2-6-15,-1-1 7 0,0 1-6 0,0 1 5 16,0 0-5-16,1 0 5 0,-1 1 13 0,0 0-31 16,-1 2 32-16,0-2-31 0,1 1 13 15,-1 0 6-15,-1-1-7 0,2 0 6 0,-1 0-5 16,-1 1 6-16,1-1-6 0,0 1 5 0,1-1-5 15,-1 1 4-15,1-2-4 0,0 0 4 0,0 0-4 16,0 0 5-16,1 0-6 0,0 1 5 16,0 0-4-16,0 2 4 0,0-2-5 0,0 0 5 15,2 0-5-15,-2-1 5 0,0 2-5 16,1-1 5-16,0-1-5 0,-1-1-12 0,2-1 31 16,-1 0-30-16,0 0 30 0,-1 1-13 0,2-1-5 15,-1 0 5-15,2 0-5 0,1-2 7 0,0 0-6 16,1-2 5-16,-2 0-7 0,0-3 6 0,2 0-7 15,-1 0 8-15,1-1-8 0,0 0 8 0,1-1-8 16,0 3 7-16,0-3-7 0,1 1 7 0,-1 2 11 16,0 0-28-16,1 0 28 0,-1 3-28 15,1 2 12-15,0-1 5 0,-1 2-5 16,0-1 5-16,0 3-5 0,2 0 4 0,-1 1-4 16,1 0 4-16,-2-1-5 0,0-1 7 0,0-1-7 15,1 0 6-15,1 1-6 0,-1 0 4 0,1 1-4 16,0-2 5-16,0 1-6 0,1-1 7 0,1-1-7 15,1 1 6-15,0-2-6 0,0 1 6 0,2-2 11 16,-1 0-29-16,1 2 31 0,1-1-31 16,-1 2 13-16,1-1 5 0,-2 2-6 0,0 1 6 15,3 1-5-15,-4 1 6 0,1 0-5 0,-1 2 5 16,0-2-5-16,0 3 4 0,0-1-5 0,0-1 6 16,0 2-6-16,-1 0 5 0,0 1-3 0,0 0 2 15,1 0-2-15,0 0 3 0,0 0-4 16,1-1 3-16,-1 0-3 0,0-1 3 15,1 1-3-15,-1-1 3 0,0 0-4 0,0-2 5 16,0 2-4-16,0 1-16 0,0 1 33 0,0-1-32 16,0 1 32-16,0 0-12 0,-17 17-5 0,32-30 4 15,-32 30-3-15,30-27 2 0,-30 27-2 0,28-23 3 16,-28 23-3-16,27-22 3 0,-27 22-2 0,28-21 1 16,-28 21-2-16,29-21 3 0,-29 21-2 0,30-18 1 15,-30 18-2-15,30-19 1 0,-30 19-1 16,30-20 2-16,-13 9-3 0,-17 11 5 0,34-20-4 15,-17 8 2-15,2 0-2 0,0-2 3 16,1 1-4-16,0-1 4 0,2 0-3 0,-1 0 4 16,1-2-5-16,0 1 4 0,-2 1-4 0,1-1 3 15,0 1-3-15,1-1 3 0,-2 1-3 0,1 1 3 16,0 1-2-16,-2 1 2 0,-2 1-2 0,1 3 2 16,-1-2-2-16,0 3 2 0,0-1-2 15,-17 7 2-15,33-11-1 0,-16 7 1 0,0 0 0 16,-17 4-1-16,33-9-1 0,-33 9 1 0,32-7 0 15,-32 7 0-15,31-5 0 0,-31 5 0 0,31-5-1 16,-31 5 2-16,28-3-1 0,-11 1 0 0,-17 2 0 16,30-2 1-16,-30 2-1 0,33-1 0 0,-16 0 0 15,-17 1 0-15,32-4 0 16,-32 4 1-16,31-3-1 0,-31 3 0 0,32-2-1 16,-32 2 2-16,30-1-1 0,-13 0 1 0,0-1-2 15,0 1 1-15,2 1 0 0,-2-1-2 0,0 1 2 16,1-1 0-16,0 1 0 0,-18 0 0 0,33 1-1 15,-16 0 1-15,0 2 0 0,0-1 0 0,-17-2 0 16,32 7-1-16,-32-7 0 0,26 10-1 0,-26-10 2 16,25 12 0-16,-25-12 2 0,26 16 0 15,-26-16 0-15,26 14-2 0,-26-14 1 0,26 16-2 16,-26-16 2-16,24 13-1 0,-24-13 1 0,28 14-1 16,-28-14 1-16,29 12-2 0,-29-12 3 0,33 12-2 15,-16-7 2-15,-17-5-3 0,32 13 2 16,-32-13-3-16,27 16 1 0,-27-16-1 0,30 15 2 15,-30-15-2-15,24 17 3 0,-24-17-1 0,24 18 2 16,-24-18-3-16,25 21 2 0,-25-21-3 16,24 21 3-16,-24-21-1 0,21 21 0 0,-21-21-1 15,18 23 1-15,-18-23-2 0,18 25 4 0,-18-25-3 16,20 26 3-16,-20-26-3 0,17 27 3 0,-17-27-3 16,15 28 2-16,-15-28-2 0,14 25 3 0,-14-25-3 15,14 27 3-15,-14-27-5 0,20 26 2 0,-20-26-3 16,18 24 3-16,-18-24-1 0,17 25 4 15,-17-25-4-15,18 24 4 0,-18-24-3 0,17 23 1 16,-17-23-1-16,17 23 2 0,-17-23 17 16,19 23-33-16,-19-23 32 0,18 24-34 0,-18-24 16 15,18 24 2-15,-18-24-2 0,17 24 2 0,-17-24-3 16,16 27 4-16,-16-27-3 0,15 26 2 0,-15-26-2 16,13 31 3-16,-13-31-4 0,15 30 5 0,-15-30-5 15,13 28 3-15,-13-28-2 0,11 31 3 16,-11-31-4-16,12 32 4 0,-12-32-3 0,12 31 3 15,-6-14-4-15,0 0 4 0,-6-17-4 0,14 31 4 16,-14-31-4-16,16 31 4 0,-16-31-3 0,15 27 2 16,-15-27-3-16,17 28 3 0,-17-28-3 0,19 27 4 15,-19-27-4-15,19 25 2 0,-19-25-1 0,18 24 2 16,-18-24-3-16,19 26 3 0,-19-26-4 16,18 28 5-16,-18-28 13 0,17 29-32 15,-17-29 33-15,14 30-33 0,-8-12 16 0,-1 0 3 16,1 2-4-16,-1-1 5 0,-1 0-4 0,0 2 3 15,0 1-3-15,0-2 3 0,1 1-4 0,-1-1 4 16,0 1-5-16,0-1 6 0,1 3-6 0,0-1 6 16,0 1-5-16,0-1 3 0,1-2-4 0,0 1 5 15,1-2-4-15,0-1 5 0,-1 2-6 16,2-2 5-16,-1 1-5 0,-1 2 5 0,3-2-5 16,-2 2 5-16,0 1-5 0,2-2 5 0,-2 3 14 15,0 0-33-15,-1 0 32 0,0 1-30 16,1 0 12-16,-3-1 7 0,1 2-6 0,0-1 5 15,0 0-6-15,0-1 6 0,-1 0-5 0,0 0 5 16,0 1-6-16,1 0 7 0,-1 0-7 0,-1 1 7 16,1-1-7-16,1-2 5 0,0-1-4 15,1 0 4-15,-1 1-5 0,1-2 6 0,-2 1-6 16,4-2 6-16,-2 2-7 0,0-2 7 0,1 0-7 16,-1 2 6-16,0 1 15 0,0-1-31 0,-1 1 32 15,0 1-32-15,0-1 13 0,0 0 5 0,-1 0-5 16,0-1 5-16,0 1-7 0,0 0 7 0,1-2-7 15,-2 1 6-15,1-2-4 0,0 2 4 16,0 1-5-16,0-2 5 0,0 1-5 16,3-1 4-16,-2 0-4 0,0-1 4 0,1-1-4 15,0-1 4-15,1 1-4 0,-1 0 4 0,2-1-4 16,-4 1 4-16,2-1-4 0,1 0 3 0,-1 1-3 16,0 1 4-16,0 0-5 0,-1-1 6 0,-2 1 11 15,1 1-32-15,0-1 33 0,-2 2-32 0,2-1 16 16,-2 1 4-16,2-1-5 0,-1 1 5 15,0 1-4-15,1-2 3 0,-2 0-4 0,2-1 5 16,-1 0-5-16,1-1 5 0,0 2-4 0,0 0 3 16,0 0-4-16,1 0 4 0,0 0-4 0,0-2 4 15,0 0-4-15,-1 0 5 0,2-1-5 16,-6-17 3-16,11 31-3 0,-11-31 3 0,14 33-3 16,-7-16 3-16,-1 0-3 0,-6-17 4 0,14 33-4 15,-8-15 4-15,0 0-4 0,0 1 4 16,0-1 15-16,0 2-32 0,0-2 32 0,0 1-31 15,-1 1 12-15,1-1 5 0,-1 0-5 0,0 1 5 16,0-1-5-16,0 0 5 0,1 1-4 0,-2-2 3 16,3 0-3-16,-1-1 3 0,0 1-4 0,1-1 4 15,0 1-4-15,2-1 4 0,-1 0-4 0,1 0 3 16,-9-17-3-16,17 31 3 0,-17-31-2 16,23 31 2-16,-23-31-2 0,23 29 3 0,-23-29-4 15,23 32 4-15,-12-14-5 0,0-1 5 0,0 0-4 16,-1 1 4-16,1-1-4 0,0 3 4 0,0-2-5 15,1 1-14-15,-3-1 33 0,1 3-33 0,0-2 33 16,-2 2-13-16,1-2-4 0,-1 2 4 0,1 0-4 16,1 0 4-16,-2-2-5 0,2 1 5 0,0-2-5 15,1 0 4-15,-2 0-4 0,2 0 4 16,0 0-4-16,1-1 4 0,1 1-5 0,0-1 5 16,-13-17-5-16,27 33 5 0,-14-16-4 0,-13-17 4 15,27 30-3-15,-27-30 2 0,25 30-3 0,-25-30 3 16,28 31-3-16,-28-31 4 0,30 30-5 15,-30-30 5-15,26 28-5 0,-26-28 5 0,27 30-4 16,-27-30 3-16,27 30-3 0,-27-30 3 0,27 29 18 16,-27-29-34-16,24 29 33 0,-24-29-31 15,23 29 13-15,-23-29 3 0,25 28-3 0,-25-28 2 16,25 27-4-16,-25-27 5 0,23 25-5 0,-23-25 4 16,23 27-4-16,-23-27 3 0,23 24-2 0,-23-24 2 15,26 22-3-15,-26-22 4 0,25 19-4 0,-25-19 3 16,23 22-2-16,-23-22 2 0,26 23-2 0,-26-23 2 15,25 22-2-15,-25-22 2 0,25 25-3 16,-25-25 3-16,24 27-2 0,-24-27 2 16,24 24-3-16,-24-24 4 0,22 24-5 0,-22-24 4 15,22 22-2-15,-22-22 1 0,22 20-1 0,-22-20 1 16,21 21-2-16,-21-21 3 0,20 18-3 0,-20-18 2 16,23 19-2-16,-23-19 2 0,24 17-1 0,-24-17 1 15,23 17-1-15,-23-17 2 0,23 16-2 0,-23-16 1 16,23 17-1-16,-23-17 1 0,24 16-1 15,-24-16 1-15,25 15-2 0,-25-15 3 0,23 16-3 0,-23-16 3 16,24 14 14-16,-24-14-35 0,24 19 35 0,-24-19-35 16,25 18 18-16,-25-18 4 0,22 17-3 15,-22-17 2-15,21 15-2 0,-21-15 1 0,22 16-1 16,-22-16 1-16,22 15-1 0,-22-15 1 0,22 14-1 16,-22-14 2-16,22 15-3 0,-22-15 3 15,22 12-3-15,-22-12 4 0,24 9-4 0,-24-9 3 16,26 11-2-16,-26-11 0 0,25 10 0 0,-25-10 1 15,28 10 0-15,-28-10 0 0,27 9 0 0,-27-9 0 16,24 11 0-16,-24-11 1 0,26 10-3 0,-26-10 3 16,24 11-2-16,-24-11 1 0,22 9-1 0,-22-9 2 15,22 10-3-15,-22-10 3 0,22 10-1 0,-22-10 0 16,22 9-1-16,-22-9 2 16,20 10-1-16,-20-10-2 15,22 11 1-15,-22-11 1 0,22 10-1 0,-22-10 3 16,23 11-3-16,-23-11 2 0,22 10-1 15,-22-10 0-15,23 11 0 0,-23-11 0 0,22 14-2 16,-22-14 3-16,22 13-2 0,-22-13 2 0,21 13-2 16,-21-13 1-16,22 12-1 0,-22-12 0 0,22 9 0 15,-22-9 1-15,21 8-2 0,-21-8 3 16,25 9-3-16,-25-9 3 0,23 6-1 0,-23-6-1 16,25 3 1-16,-25-3-2 0,27 3 2 0,-27-3 0 15,29 2-1-15,-29-2 1 0,32 1-1 0,-15-1 1 16,-17 0 0-16,33 2-1 0,-33-2 1 0,33 1 0 15,-33-1 1-15,32 1-1 0,-32-1 0 0,33 1-1 16,-14-1 0-16,-2-1 0 0,1 0 1 0,-1-2-1 16,1 1 1-16,2 0-1 0,-1-2 1 15,0-1-1-15,1 0 1 0,1 1 2 0,-1-1 1 16,2-1-2-16,0 0 2 0,0 0-4 0,-1-2 2 16,-1 0-1-16,2-1 1 0,0 1-2 0,-1-2 1 15,-1 1 0-15,2 0 1 0,-1-1-1 0,1 0 2 16,1 0-4-16,0-1 4 0,0-1-4 0,-1 1 3 15,-1-1-2-15,-2 1 3 0,2 0-3 16,-2-1 2-16,1 0-1 0,-1 1 1 0,0 1-2 16,-2 1 2-16,0 0-2 0,0 1 2 15,0-1-2-15,-17 9 2 0,31-18-1 0,-31 18 1 16,32-20-1-16,-32 20 2 0,34-21-3 0,-17 9 4 16,0-1-4-16,-17 13 4 0,32-29 16 0,-32 29-35 15,29-25 35-15,-29 25-35 0,28-23 15 0,-28 23 3 16,26-24-4-16,-26 24 4 0,24-28-3 15,-24 28 2-15,26-32-3 0,-12 14-5 0,-1-3-9 16,2 2 0-16,-3-4-10 0,2 1 10 0,-3-2-3 16,3 1 8-16,-3-3-1 0,1 2 7 0,-1 0-3 15,-1 0 9-15,1 2-5 0,-1-1 8 0,1-1-6 16,-1 0 6-16,0 0-6 0,0 1 7 0,-2 1-6 16,2 0 5-16,0 0 14 0,-2 1-28 0,3 0 36 15,-4-3-29-15,3 2 16 0,-1-2 4 16,1 0-11-16,0-3 4 0,1 0-10 0,0 1 5 15,-1-1-6-15,-2 1 5 0,1 0-7 0,-3 1 6 16,0 1-7-16,-2 1 7 0,-2 1-6 0,-1 1 4 16,-1 2-3-16,0 2 4 0,0 17-4 15,-1-30 5-15,1 30-4 0,0-29 3 0,0 29-3 16,1-30 3-16,-1 30-4 0,4-31 4 16,-4 31-4-16,7-31 4 0,-2 13-4 0,1 1 4 15,0-1 13-15,3-1-33 0,-2 1 32 0,3-1-31 16,0 0 15-16,1-2 5 0,1 1-6 0,-1 0 5 15,1-2-6-15,0 2-9 0,-2-4-20 0,4 6-28 16,-8-13-40-16,14 13-53 0,-18-23-87 0,7 2-217 16,8 7 29-16,-12-19 301 0</inkml:trace>
  <inkml:trace contextRef="#ctx0" brushRef="#br0" timeOffset="61266.9304">515 6223 167 0,'26'-10'29'0,"-2"7"-4"16,7 2-4-16,1-4-11 0,9 0-7 0,2-1-1 0,5-2-1 15,7 0-1-15,5 0 1 0,5-3 0 0,8 0-1 16,3-3 2-16,8-1-2 0,6 1 1 0,1-2 0 16,8-1 7-16,3 1 13 0,2 1 14 0,5 0 7 15,2 2-4-15,2-1-11 0,1 2-15 0,5 3-6 16,-1-1-5-16,1 2 1 0,4 0-2 0,0 5 1 16,4-2 1-16,1 2-1 0,4 1 2 15,-2 1-2-15,5 0 3 0,2-1 11 0,2 2 6 16,2-1 7-16,5-1 1 0,2-1-7 0,6 0-5 15,1-1-3-15,5-1-3 0,1 0 3 0,5-2-1 16,3 0-1-16,2-2-4 0,1 1-3 0,2-1-3 16,-1 1 0-16,0 0-7 0,-5 0-33 0,0 0-42 15,-9-7-169-15,13 23-59 0,-31-27 308 0</inkml:trace>
  <inkml:trace contextRef="#ctx0" brushRef="#br0" timeOffset="62032.5569">3096 3516 184 0,'-9'25'57'0,"14"4"-56"16,3 6-19-16,0 3 4 0,3 5-5 16,1 2 6-16,-1 4 8 0,1 6-3 0,-1 2 11 15,-1 3-12-15,0 4 13 0,1 5 4 0,-2 1-3 16,0 3 11-16,-1 2-6 0,0 2-5 16,-1 4 3-16,-1 4-13 0,-1 3 5 0,-1 4 1 15,-4 3-9-15,-2 4 10 0,0 0-10 0,-3 6 2 16,0 2 10-16,2 3 10 0,-3 2 28 0,3-1 23 15,-1 1 6-15,2 5-8 0,2-1-20 0,0 3-23 16,1 3-9-16,0-1-2 0,3 1-1 0,1 0 3 16,1 1-3-16,1-3-4 0,2-2 2 15,-1 2-4-15,3-5-12 0,1-1-22 16,4-1-49-16,-6-12-117 0,16 15-52 0,-23-29 250 16</inkml:trace>
  <inkml:trace contextRef="#ctx0" brushRef="#br0" timeOffset="64189.0754">3120 5942 485 0,'0'0'57'0,"0"0"-13"16,0 0-2-16,0 0-13 0,0 0-9 0,0 0-11 15,0 0-13-15,0 0-7 0,0 0-4 0,0 0 5 16,0 0 4-16,0 0 6 0,0 0 8 0,0 0 3 16,0 0 6-16,0 0 7 0,0 0 8 0,10 19 3 15,-10-19 7-15,0 0 2 0,0 0-1 0,0 0-2 16,17 11-9-16,-17-11-6 0,0 0-7 15,17 8-3-15,-17-8-4 0,0 0-2 0,21 8 3 16,-21-8 5-16,19 3 3 0,-19-3 2 16,25 5-3-16,-25-5-1 0,28 2 1 0,-11 0-1 15,-17-2 0-15,31-2-5 0,-31 2-6 0,33-1-3 16,-15-2-1-16,0 0-1 0,2 0 2 0,-1-1 0 16,0-1 0-16,0 0-2 0,1 0 1 0,-1 1-1 15,0-1 2-15,-2 0-1 0,2 1 1 16,-1-1-1-16,0 2 0 0,0-2 0 0,1 0 0 15,-1 2 2-15,0-4 2 0,3 4 1 0,-2-2 0 16,2 1-3-16,-2 0 1 0,1 1 2 0,1-2 2 16,2 4 2-16,-1-3 6 0,4 2-1 0,-3-3 0 15,5 3-2-15,-3-3-6 0,0 1-5 0,1 1-1 16,1-1-1-16,-1 0-1 0,1 2 0 16,0-2 0-16,0 2-2 0,-1 0 2 15,1-1-1-15,0 2 0 0,0 0 0 0,-2 0-2 16,-1-1 0-16,2 2 1 0,-2 0 1 0,-1 0-1 15,1 2 1-15,-1-1-1 0,0-1 0 0,0 1 1 16,0 0-1-16,0 0 0 0,0 1 1 0,2-1-1 16,-2 1 1-16,1-1 0 0,0 1 0 0,1-1-1 15,1-1 1-15,4 0-1 0,-1-1 0 16,1-2 0-16,-1 1 0 0,4-1 2 0,0 1 0 16,1-2 0-16,0 2 0 0,0-3 0 0,0 1-2 15,0 0 1-15,1 0-1 0,-2-1 1 16,1 1-1-16,-1 2 1 0,-1 0-1 0,-1-1 1 15,-1 1-1-15,-4 1 0 0,1 1-1 0,-3 0 1 16,0 0 0-16,0 1-1 0,-3 0 1 0,0 0 1 16,0 2 0-16,-1-1-1 0,-1 0 2 15,1 2-3-15,0 0 1 0,0-2-1 0,-1 2 1 16,1-2 0-16,0 1 1 0,1-1 0 0,0-1 0 16,-2 0 0-16,2-1 0 0,-1 0 0 0,1 0-1 15,1 2 1-15,-3-2-1 0,0 0 0 0,-1 0 2 16,-18 0-1-16,28-2-1 0,-28 2 2 0,22-1-2 15,-22 1 0-15,0 0 0 0,20-2 0 0,-20 2-1 16,0 0 0-16,0 0 1 0,0 0 0 16,0 0 1-16,0 0-2 0,0 0 1 15,0 0 0-15,0 0 0 0,0 0-1 0,0 0 0 16,0 0-1-16,0 0 0 0,0 0-3 0,0 0-3 16,0 0 1-16,0 0 2 0,0 0 2 0,20 3 3 15,-20-3-1-15,0 0 0 0,17-2 1 0,-17 2 1 16,0 0-1-16,18-4 0 0,-18 4 1 15,0 0-1-15,0 0 1 0,0 0 0 0,0 0-1 16,0 0-1-16,0 0 1 0,0 0-1 0,0 0 0 16,0 0 0-16,0 0-1 0,18-2-2 0,-18 2-7 15,0 0-3-15,0 0-3 0,21 5 1 0,-21-5 4 16,17 2 3-16,-17-2 3 0,20 3 2 16,-20-3 1-16,24-2 1 0,-24 2 1 0,23-2 1 15,-23 2 0-15,22-5-1 0,-22 5 2 16,21-5-2-16,-21 5 1 0,18-4 1 0,-18 4 2 15,0 0 2-15,17-8 2 0,-17 8 1 0,0 0 0 16,0 0-2-16,0 0-1 0,0 0-1 0,0 0-2 16,0 0 1-16,0 0-1 0,0 0 0 0,0 0-2 15,0 0 0-15,0 0-2 0,0 0-1 0,0 0-6 16,0 0-3-16,0 0-6 0,0 0-3 0,0 0 1 16,0 0 3-16,0 0 6 0,0 0 5 15,0 0 5-15,0 0 2 0,0 0 2 16,0 0 3-16,0 0 4 0,0 0 9 0,0 0 9 15,0 0 8-15,0 0 0 0,0 0-9 0,0 0-10 16,0 0 9-16,-5-17-19 0,5 17 18 0,0 0-34 16,-17-15 20-16,17 15-18 0,-17-11 17 0,17 11 3 15,-20-12-3-15,20 12 4 0,-23-10-1 16,23 10 3-16,-28-10-1 0,11 5-1 0,17 5-1 16,-31-8 1-16,14 6-2 0,-2-2 2 0,2 2-2 15,-1-2-1-15,1 1-2 0,17 3 1 0,-29-4-3 16,29 4-1-16,-23-5-3 0,23 5-1 0,0 0-1 15,-22-7 1-15,22 7 1 0,0 0 0 16,0 0 0-16,0 0 1 0,0 0-1 0,0 0-1 16,0 0-1-16,0 0-1 0,0 0-1 15,0 0 0-15,0 0 0 0,0 0-2 0,0 0 1 16,0 0-3-16,0 0 1 0,0 0 0 0,0 0 2 16,0 0 0-16,0 0 3 0,0 0-2 0,18 20 2 15,-18-20-2-15,18 18 2 0,-18-18-2 0,22 18 1 16,-22-18-2-16,30 19 2 0,-12-11-3 0,2-1-15 15,2-1 34-15,1 0-33 0,2-2 33 0,0 0-17 16,2-2 1-16,1 0 1 0,-2 0 1 16,-1 0-1-16,-2 0 0 0,-1 0 0 0,-2 0-1 15,-20-2-1-15,28 5 1 0,-28-5-2 0,0 0-4 16,18 7-1-16,-18-7-3 0,0 0-3 16,0 0 3-16,0 0 4 0,0 0 1 0,-9 17 6 15,9-17-2-15,0 0 2 0,-26 22-4 0,26-22 3 16,-25 16-1-16,25-16 2 0,-28 17-1 15,28-17 0-15,-29 20-1 0,29-20 1 0,-34 24-3 16,16-10 4-16,-4-1-4 0,-1 4 5 0,-3 1-4 16,-3 0 4-16,-1 3-4 0,-2-1 4 0,2 1-2 15,-3-2 3-15,4 1-4 0,-1-4 4 0,4-1-6 16,4-3 4-16,5-3-6 0,17-9-15 0,0 0-44 16,-26 4-63-16,26-4-85 0,0 0-202 0,0 0-104 15,37-11 171-15</inkml:trace>
  <inkml:trace contextRef="#ctx0" brushRef="#br0" timeOffset="64884.4713">5926 6343 753 0,'0'0'64'0,"0"0"-38"16,0 0-8-16,13-19 3 0,-13 19 5 0,0 0 6 15,0 0 10-15,0 0 12 0,0 0 12 0,10-17 1 16,-10 17-6-16,0 0-18 0,0 0-16 0,0 0-16 16,0 0-2-16,0 0 0 0,-5 19 4 0,5-19-2 15,-5 24-1-15,3-7-9 0,-1 3 4 0,1 4 17 16,0 1-33-16,-2 3 32 0,0 0-31 15,-1 1 10-15,2-1 8 0,-1-2-5 16,0 1 5-16,3-3-5 0,1-1 5 0,0-1-7 16,3-4 4-16,2 0-5 0,-5-18 2 0,13 26-2 15,-13-26 1-15,18 15-1 0,-18-15 2 0,21 6 4 16,-21-6 7-16,23-5 11 0,-23 5 5 0,25-18 5 16,-25 18-7-16,27-34-4 0,-11 13-11 0,-1-2-1 15,2-3-10-15,-2 0 5 0,-1-1-6 16,-2-1 5-16,-1 1-6 0,-1-1 7 0,-4-1 8 15,0 1-31-15,-1 0 30 0,0 1-31 0,1 3 14 16,1 2-3-16,-2 2-12 0,-5 20-9 0,12-27-18 16,-12 27-16-16,0 0-27 0,19-8-30 15,-19 8-41-15,0 0-62 0,14 19-195 0,-14-19 17 16,11 24 354-16</inkml:trace>
  <inkml:trace contextRef="#ctx0" brushRef="#br0" timeOffset="65601.6612">6353 6688 441 0,'0'0'88'0,"0"0"-32"0,0 0-21 16,0 0-15-16,0 0 8 0,-16 25 7 0,16-25 4 16,-2 21 0-16,2-21-7 0,-3 26-1 0,3-26-4 15,-4 28 4-15,4-28 1 0,-4 29 5 16,4-29-5-16,-6 27 2 0,6-27-7 0,-8 23 1 16,8-23-6-16,-7 19 4 0,7-19-2 0,0 0 2 15,-12 21-6-15,12-21-1 0,0 0-3 0,0 0 1 16,0 0 4-16,0 0 0 0,0 0-7 0,0 0-3 15,0 0-6-15,0 0-5 0,6-22 1 0,-6 22-1 16,6-23 4-16,-6 23-4 0,8-27 5 16,-8 27-4-16,11-29 3 0,-5 12-2 0,-6 17 2 15,14-35-5-15,-7 16 3 0,3-2-3 0,1 3 3 16,2 1-3-16,2 0 5 0,-15 17-3 0,33-25 3 16,-16 17-4-16,-17 8 2 0,31-14-3 0,-31 14 2 15,27-7-2-15,-27 7 0 0,22-2-1 16,-22 2 0-16,17 1-1 0,-17-1-3 0,0 0-9 15,18 7-9-15,-18-7-3 0,0 0 1 16,0 0 9-16,0 0 8 0,3 21 1 0,-3-21-2 16,0 0 0-16,-13 21-2 0,13-21 5 0,-18 17 2 15,18-17 4-15,-23 18 0 0,23-18 4 0,-29 19-2 16,29-19 8-16,-31 14 4 0,31-14 6 0,-30 12 4 16,30-12 4-16,-27 10 2 0,27-10 4 0,-18 6 1 15,18-6 0-15,0 0-7 0,0 0-4 16,0 0-10-16,0 0-8 0,0 0-3 0,0 0 0 15,0 0 5-15,0 0 2 0,0 0 6 16,10 20 6-16,-10-20 0 0,24 10 8 0,-24-10 0 16,29 10 2-16,-29-10-2 0,31 9-1 0,-31-9-7 15,29 11-5-15,-29-11-7 0,24 11-4 0,-24-11-1 16,21 12-1-16,-21-12-3 0,0 0 2 0,19 17-2 16,-19-17 0-16,0 0-1 0,11 21 0 15,-11-21-8-15,0 0-3 0,5 18-9 0,-5-18-8 16,0 0-11-16,0 0-11 0,1 21-18 0,-1-21-17 15,0 0-38-15,0 0-55 0,0 0-128 0,5 20-178 16,-5-20 144-16,0 0 341 0</inkml:trace>
  <inkml:trace contextRef="#ctx0" brushRef="#br1" timeOffset="70874.1056">3146 5955 506 0,'0'0'76'0,"0"0"-39"16,10-18 4-16,-10 18-1 0,0 0 5 0,0 0 2 0,19-17-7 0,-19 17-10 16,0 0-8-16,23-17-11 0,-23 17-4 0,0 0-4 15,18-15 2-15,-18 15 1 0,0 0 10 0,0 0 6 16,0 0 9-16,0 0 0 0,0 0-6 15,0 0-7 1,0 0-3-16,0-17-4 0,0 17 0 0,0 0 0 0,0 0 4 0,0 0 3 0,0 0 1 16,0 0-1-1,0 0-4-15,0 0-3 0,0 0 0 0,0 0 1 16,0 0 0-16,0 0-1 0,0 0-1 0,0 0-4 16,0 0-2-16,0 0-2 0,0 0 0 0,0 0 1 15,0 0 0-15,0 0 0 0,0 0-1 16,0 0 1-16,0 0-2 0,0 0 0 0,0 0 0 15,0 0-2-15,0 0 2 0,0 0 0 0,0 0 3 16,0 0 7-16,0 0 4 0,0 0 3 16,20-8 2-16,-20 8-3 0,0 0-2 0,23-2-2 0,-23 2-1 15,19-4-2-15,-19 4 0 0,26-5-3 0,-26 5 0 0,30-6-3 16,-13 2 1-16,3 1-3 0,-2 0 1 16,2 0-2-16,0-2 1 0,1 0-1 0,1 1 1 15,-2 0-2-15,2 0 2 0,-2 2-2 0,-2-1 1 16,0 2 1-16,-18 1-2 0,32 0 0 15,-32 0 1-15,28 0 1 0,-28 0-2 0,28 1 1 16,-28-1-1-16,29 0 0 0,-29 0 3 0,29-2 23 16,-29 2-13-16,34-5 20 0,-17 1-17 0,5 1-5 15,-1-3-22-15,2 2 18 0,-1-1-20 16,1 0 17-16,-2 0 0 0,-1 2-3 0,-1-1 0 16,-2 1-2-16,-17 3 2 0,29-4-1 0,-29 4 0 15,24-2 0-15,-24 2 0 0,20 0 0 0,-20 0 0 16,0 0 1-16,19 2-2 0,-19-2 2 0,0 0-2 15,0 0 2-15,21 2-1 0,-21-2 0 0,0 0 2 16,18 3-2-16,-18-3 1 0,0 0-1 16,27-1 1-16,-27 1-1 0,26-4 1 15,-26 4-1-15,32-5 1 0,-14 3-1 0,2-1 1 16,0 1-1-16,-3-2 0 0,2 2 0 0,-2-1 1 16,-17 3-2-16,31-2 1 0,-31 2 0 0,27 0 0 15,-27 0 0-15,22 1-1 0,-22-1 0 0,18 1 1 16,-18-1-1-16,17 4 0 0,-17-4 1 0,0 0 0 15,18 6 0-15,-18-6-1 0,0 0 2 16,0 0-2-16,22 10 1 0,-22-10 1 0,0 0-1 16,20 5 1-16,-20-5 0 0,0 0-1 0,23 3 1 15,-23-3 0-15,18 0-2 0,-18 0 2 16,18-2-1-16,-18 2 0 0,21-3 1 0,-21 3 0 16,20-1-1-16,-20 1 0 0,18-2 0 0,-18 2 0 15,17-3 0-15,-17 3 0 0,18 0 0 0,-18 0 0 16,18 2-1-16,-18-2 1 0,17 0 0 15,-17 0-1-15,0 0 1 0,23 2 0 0,-23-2 0 16,0 0 1-16,20 2-1 0,-20-2 0 0,0 0 1 16,0 0-1-16,22 3 0 0,-22-3 0 0,0 0 0 15,0 0 1-15,19-1 0 0,-19 1 0 0,0 0 0 16,0 0 0-16,0 0-1 0,22-8 1 0,-22 8 0 16,0 0-1-16,17-7-1 0,-17 7 2 15,0 0-2-15,21-8 2 0,-21 8-2 16,17-5 2-16,-17 5 0 0,19-4-1 0,-19 4 0 15,20-3 0-15,-20 3 0 0,17-3-1 0,-17 3 1 16,0 0-2-16,20 1 2 0,-20-1 0 0,0 0 0 16,0 0 0-16,19 4 0 0,-19-4 0 0,0 0 0 15,0 0 0-15,0 0 0 0,0 0 0 0,0 0 0 16,0 0 0-16,19 7 0 0,-19-7 0 16,0 0 1-16,0 0-1 0,0 0 0 0,20 3 0 15,-20-3 0-15,0 0 0 0,22 1 1 0,-22-1-1 16,0 0 0-16,23 1 1 0,-23-1-1 0,0 0 1 15,19 0-2-15,-19 0-1 0,0 0 2 0,0 0-1 16,20 4 2-16,-20-4 0 0,0 0-1 16,0 0 1-16,0 0 0 0,0 0 1 0,0 0-1 15,0 0 0-15,0 0 1 0,0 0-1 16,0 0 0-16,0 0-1 0,0 0-1 0,0 0 0 16,0 0 0-16,0 0 0 0,0 0-1 0,0 0 2 15,0 0-1-15,0 0 0 0,18 2 1 0,-18-2-2 16,0 0 2-16,0 0 0 0,20 1-2 0,-20-1 1 15,0 0-1-15,0 0 0 0,19 2 0 0,-19-2 2 16,0 0 1-16,0 0-1 0,0 0 0 16,0 0 1-16,0 0-1 0,0 0 1 0,17-5 0 15,-17 5-1-15,0 0-1 0,0 0 2 0,0 0 0 16,0 0-1-16,0 0 1 0,0 0-1 16,0 0 0-16,0 0 0 0,0 0 0 0,0 0 0 15,0 0 1-15,0 0 0 0,0 0 0 0,0 0 0 16,0 0-1-16,0 0 1 0,0 0-1 0,2-17 0 15,-2 17 0-15,0 0 1 0,0 0-1 16,-16-20 1-16,16 20 0 0,0 0 1 0,-22-17-2 16,22 17 3-16,-21-13-2 0,21 13 4 0,-27-12 3 15,27 12 3-15,-29-11 1 0,29 11-1 0,-32-8-5 16,32 8 0-16,-30-5-3 0,30 5 0 0,-27-1-2 16,27 1 0-16,-23 0 0 0,23 0 0 0,-17 1 0 15,17-1-1-15,0 0 0 0,0 0 0 0,0 0 1 16,0 0-2-16,0 0-1 0,0 0 0 15,0 0-1-15,0 0 2 0,0 0 1 16,0 0 1-16,0 0 0 0,0 0 0 0,0 0 0 16,20 2 0-16,-20-2 0 0,17 0 0 0,-17 0-1 15,17 0 1-15,-17 0-1 0,20 4 0 0,-20-4 1 16,19 7-2-16,-19-7 2 0,20 10-1 0,-20-10 1 16,19 13-1-16,-19-13 1 0,21 13-2 15,-21-13 2-15,25 16-2 0,-25-16 1 0,30 17-1 16,-13-6 2-16,1 0-3 0,1 0 4 0,-2-3-3 15,-17-8 3-15,31 12-3 0,-31-12 1 0,25 11-1 16,-25-11 2-16,19 10-1 0,-19-10-15 0,0 0 34 16,0 0-36-16,0 0 37 0,0 0-20 15,0 0 2-15,0 0 1 0,-3 17-1 0,3-17 0 16,-23 8-2-16,23-8 1 0,-36 11 0 16,12-4 6-16,-2 2 2 0,-2 2 3 0,-3 1 0 15,2 1 1-15,-1 2-6 0,1 0 1 0,1 0-5 16,2 2-1-16,3-3-3 0,5-2 2 0,18-12-4 15,-25 20 3-15,25-20-5 0,0 0-7 0,-7 18-8 16,7-18-13-16,18 8-26 0,-18-8-46 0,42 4-163 16,-17-9-281-16,2-4 9 0,6 6 371 0</inkml:trace>
  <inkml:trace contextRef="#ctx0" brushRef="#br1" timeOffset="72108.6054">3974 5156 700 0,'0'0'220'16,"0"0"-3"-16,0 0-146 0,18-23-25 0,-18 23-11 15,0 0-23-15,19-19 16 0,-19 19-18 16,0 0 11-16,0 0-5 0,0 0-3 0,0 0 2 16,0 0 2-16,0 0 3 0,0 0-1 0,0 0 2 15,0 0 3-15,0 0 19 0,6 25-32 0,-6-25 28 16,-4 36-38-16,2-16 7 0,2 5 0 0,-2-2-9 16,2 0 5-16,0 2-7 0,0 2 6 0,0-3-6 15,2 2 6-15,0 0-8 0,-2-1-1 0,2 4-16 16,-3-3-2-16,5 3-20 0,-7-6-2 15,7 3-20-15,-9-9-17 0,11 7-29 0,-6-24-38 16,5 28-55-16,1-8-239 0,-6-20 36 16,0 0 406-16</inkml:trace>
  <inkml:trace contextRef="#ctx0" brushRef="#br1" timeOffset="72358.6392">3801 5149 1229 0,'0'0'169'0,"-20"-7"-105"0,20 7-19 15,0 0-13-15,0 0-31 0,0 0 9 0,0 0-18 16,0 0 23-16,0 0 11 0,0 0 7 16,34-15 2-16,-5 10-8 0,4-3-7 0,6 1-10 15,2 0-4-15,2 0-7 0,0 1 1 0,2 1-2 16,-1 2-5-16,-1 0-12 0,-2 3-8 0,-4-3-5 15,-1 8-19-15,-7-7-11 0,5 10-28 0,-14-11-74 16,11 15-150-16,-9 1-213 0,-22-13 110 0,21 30 417 16</inkml:trace>
  <inkml:trace contextRef="#ctx0" brushRef="#br1" timeOffset="72546.1118">3732 5695 1429 0,'0'0'157'0,"0"0"-132"0,0 0-6 0,30-21 9 16,-3 6 18-16,15 0 5 0,3-8-5 15,10 0-14-15,6-5-4 0,6 1-15 0,6-1-4 16,1 0-13-16,0 3-10 0,-5 0-22 0,-3 11-24 16,-11-8-52-16,8 23-111 0,-26-2-352 0,8-6-10 15,1 9 312-15</inkml:trace>
  <inkml:trace contextRef="#ctx0" brushRef="#br1" timeOffset="76406.9715">783 12004 574 0,'0'0'87'0,"0"0"-40"15,0 0-11-15,0 0-17 0,0 0-4 0,-12-17-10 16,12 17-3-16,0 0-2 0,0 0-3 16,0 0 2-16,0 0-2 0,0 0 0 15,0 0 0-15,0 0-2 0,0 0 0 0,17-1 1 16,-17 1 2-16,0 0 0 0,0 0 2 0,20 15 0 16,-20-15 1-16,0 0 0 0,20 17 0 0,-20-17-1 15,0 0-1-15,25 15 10 0,-25-15-12 0,30 6 9 16,-12-3-9-16,3-3 1 0,3-2 4 0,4 1-7 15,1-1 12-15,8-2-5 0,-1 2 8 16,3-1-2-16,6 0-2 0,-1 2-5 0,2-2 0 16,3 1-2-16,0 1 0 0,1-1 1 0,3 2-2 15,-1 2 0-15,0 0 0 0,3 0 1 0,1 2 1 16,2 0-2-16,1-1 0 0,3 2 8 16,2 0-12-16,1 1 11 0,3 0-10 0,-2-1-2 15,4 1 2-15,3-1-1 0,1-2 1 0,5 2 1 16,0-2 0-16,4-1 0 0,1-1 0 15,3-1 9-15,6-1 12 0,-1-3 10 0,5 1 12 16,2-4 6-16,5 0-6 0,3-2-14 0,5 2 10 16,1-4-16-16,8 2 14 0,-2-3 0 0,8 0-6 15,-1 0-5-15,2 1-7 0,3 0-4 0,0 3-6 16,0-1 0-16,-1 3-1 0,1-1 1 0,2 1-4 16,-2 1-3-16,3-1-20 0,-3 4-6 15,-5-3-12-15,5 2-3 0,-5 0 2 16,-1 0 4-16,-1-2 5 0,-1 2 11 0,0-3 8 15,-1 0 6-15,0-2 3 0,4 0 6 0,-2-2-2 16,3 1 4-16,1-2 10 0,0-3 9 0,1 1 7 16,-8-4 2-16,3 0-10 0,-6 0-4 0,-1-1-8 15,-3 1-3-15,-5 0-4 0,-7 2-2 0,-5-1-44 16,-3 5-100-16,-5 7-244 0,-21-13-17 16,6 17 351-16</inkml:trace>
  <inkml:trace contextRef="#ctx0" brushRef="#br1" timeOffset="77485.1179">3672 9602 102 0,'4'67'36'0,"-1"-2"7"16,4 4-19-16,0 3-19 0,3 0 4 0,1 2-9 15,1 3 2-15,0 1 9 0,0 3-2 0,-1 1 14 16,1 1 6-16,-2 3 8 0,3 4 1 0,-2-2-2 16,2 6 3-16,-4 1-9 0,1 3 4 0,-1 3-3 15,-3-2-8-15,1 4 2 0,1 2-3 0,0 2-7 16,-2 3-1-16,-1 4-6 0,-2-2-6 15,1 0 12-15,-3 5 2 0,2-3-2 16,-3 3 10-16,1 2 4 0,-2 1 13 0,1 5-1 16,-4-2 5-16,3 5-8 0,-4-3-15 0,2 3 14 15,0 5-17-15,-1 1-9 0,-1 3-3 0,0 2-6 16,-1-1 5-16,-1 1-4 0,-3 2 2 0,1 2-4 16,-4 0 2-16,-1 1-3 0,-3-2 5 0,-1 2-4 15,-3 1 3-15,0 1-2 0,-1-4 4 16,2-1-2-16,0-8-11 0,2-5 26 0,5-6-10 15,3-8-22-15,6-8-29 0,4-14-62 0,14-9-135 16,11 1-147-16,-9-29 129 0,25 13 258 0</inkml:trace>
  <inkml:trace contextRef="#ctx0" brushRef="#br1" timeOffset="78469.5981">3616 8340 149 0,'0'0'35'0,"0"0"-22"0,0 0-6 16,0 0 1-16,18 19-2 0,-18-19 3 0,6 23-3 15,-6-23 0-15,1 28 3 0,-1-28-1 16,-3 35 2-16,1-14-1 0,-2 3 4 0,-1 1 2 16,-1 5 11-16,-1-1 8 0,0 4 7 0,-1 2 4 15,1-2-6-15,0 4-8 0,1-2-10 0,1 2-12 16,4-1-7-16,2 1-3 0,1 5-10 0,4-4-8 0,3 6-4 15,2-2-32-15,0 0-42 0,5 10-35 0,-8-7-48 0,15 23 148 16</inkml:trace>
  <inkml:trace contextRef="#ctx0" brushRef="#br2" timeOffset="86712.4194">3753 10139 323 0,'0'0'96'16,"0"0"-14"-16,0 0-14 0,-19-4-3 0,19 4-2 16,0 0-11-16,0 0 15 0,0 0-13 0,0 0 13 15,0 0-10-15,0 0-2 0,0 0-6 0,0 0-1 16,0 0-6-16,0 0-4 0,0 0-6 0,0 0-2 15,0 0-2-15,0 0-1 0,0 0-3 16,0 0 0-16,0 0-3 0,0 0-1 0,0 0-3 16,0 0-1-16,0 0-3 0,0 0-1 0,0 0-1 15,0 0-1-15,0 0-3 0,0 0-3 0,0 0-1 16,0 0-4-16,0 0-1 0,0 0 0 16,0 0-1-16,0 0 3 0,0 0 0 0,0 0 3 15,0 0-2-15,4 18 2 0,-4-18-3 0,5 17 2 16,-5-17 20-16,5 20-34 0,-5-20 33 15,7 27-34-15,-7-27 13 0,10 30 4 0,-10-30 4 16,8 31 3-16,-4-14-4 0,1 3 3 0,-3-1-7 16,3 2 8-16,-4-2-4 0,2 2 4 0,-2-1-7 15,1 2 2-15,-2 0-4 0,2-1 3 0,-2 1-5 16,0 1 3-16,0 0-5 0,-2-1 6 0,1-2-6 16,-1 1 4-16,-1 0-4 0,1-1 4 15,1 2-3-15,-2 0 5 0,0-2-6 16,-1 2 5-16,0 0-5 0,2 1-13 0,-3-3 30 15,3 1-31-15,-2-2 31 0,2-2-12 0,2-17-4 16,-3 29 4-16,3-29-2 0,0 24 1 0,0-24-2 16,4 21 2-16,-4-21-2 0,6 22 2 0,-6-22-3 15,7 23 3-15,-7-23-4 0,6 19 4 0,-6-19-3 16,6 18 2-16,-6-18-1 0,6 21 2 16,-6-21-2-16,4 21 3 0,-4-21 0 0,2 21 2 15,-2-21-2-15,2 28 1 0,-1-11-5 0,-1 0 5 16,-1 0-4-16,1-17 3 0,-2 26-4 0,2-26 3 15,2 27-4-15,-2-27 3 0,2 20-1 0,-2-20 1 16,1 19-2-16,-1-19 2 0,4 16-2 0,-4-16 2 16,6 20-1-16,-6-20 1 0,6 18 0 15,-6-18 2-15,6 18-4 0,-6-18 3 16,5 21-5-16,-5-21 5 0,5 25-4 0,-5-25 4 16,2 28-2-16,-2-28 1 0,0 27 16 0,0-27-32 15,-1 27 32-15,1-27-32 0,-2 29 15 0,2-29 2 16,-4 27-3-16,4-27 2 0,-2 24-3 0,2-24 3 15,0 22-2-15,0-22 4 0,1 19-3 0,-1-19 1 16,1 18-2-16,-1-18 0 0,0 0-2 16,7 26 5-16,-7-26-3 0,6 17 1 0,-6-17-1 15,0 0 3-15,4 21-2 0,-4-21 3 0,0 0-2 16,3 25-1-16,-3-25-1 0,1 19 2 16,-1-19-2-16,-1 21 3 0,1-21-3 0,-2 19 1 15,2-19-2-15,0 0 3 0,-3 25-1 0,3-25 1 16,-2 18-2-16,2-18 3 0,-1 19-4 0,1-19 2 15,1 20-2-15,-1-20 3 0,2 23-2 16,-2-23 2-16,0 24-2 0,0-24 3 0,1 22-4 16,-1-22 4-16,0 17-3 0,0-17 2 0,0 0-2 15,0 0 2-15,2 18-2 0,-2-18 0 0,0 0 0 16,0 0 1-16,0 0-1 0,0 0-2 0,0 0-7 16,0 0-4-16,0 0-8 0,0 0-7 0,0 0-10 15,0 0-7-15,0 26-13 0,0-26-13 16,-5 23-22-16,5-23-39 0,-4 21-60 15,4-21-219-15,0 0-16 0,-6 31 294 0</inkml:trace>
  <inkml:trace contextRef="#ctx0" brushRef="#br2" timeOffset="88507.1338">3824 10061 258 0,'0'0'46'15,"0"0"-19"-15,0 0-9 0,0 0-4 16,0 0 6-16,0 0 8 0,0 0 11 15,-14 17 4-15,14-17 12 0,0 0-1 0,0 0 7 0,0 0 3 0,0 0 9 16,0 0-9-16,0 0-1 0,-20 1-12 0,20-1-7 16,0 0-5-16,0 0 2 0,0 0-4 0,0 0 1 15,0 0-4-15,0 0 0 0,0 0-3 16,0 0 1-16,-17-13 0 0,17 13-4 0,0 0-1 16,0 0-6-16,0 0-6 0,0 0-3 15,0 0-5-15,0 0-1 0,0 0-1 0,0 0 1 16,0 0-2-16,0 0-1 0,0 0-1 0,0 0 0 15,-2 20 1-15,2-20 2 0,0 0 2 0,-2 28 6 16,2-28 0 0,0 30 5-16,-2-10 18 0,5 5-34 0,-3 0 33 15,2 8-30-15,-1 1 9 0,4 7 4 0,-1 1-12 16,1 7 7-16,-2 3-15 0,1 2 12 16,-2 1-14-16,0-1 12 0,-4-1-14 0,1 2-6 15,0-1 22-15,-1 3-23 0,-1-2 23 16,0 0-3-16,-1-4-13 0,-1-1 12 0,-1-2-11 15,0-4 4-15,2 0-17 0,1-8 8 0,3-3-15 16,-2-7 1-16,7 0-26 0,-5-26-24 0,6 33-38 16,-6-33-31-16,11 18-38 0,-11-18-150 0,0 0-99 15,20 13 161-15,-20-13 269 0</inkml:trace>
  <inkml:trace contextRef="#ctx0" brushRef="#br2" timeOffset="89557.2724">3809 10108 306 0,'13'-23'49'0,"-13"23"-22"15,0 0-10-15,9-21 9 0,-9 21 8 0,0 0 19 16,0 0 16-16,0 0 21 0,4-19 12 0,-4 19 13 15,0 0-13-15,0 0-17 0,0 0-26 0,0 0-18 16,0 0-22-16,0 0-5 0,0 0-5 0,-18 18 1 16,18-18 6-16,0 0 4 0,-18 17-2 0,18-17 5 15,0 0 1-15,-18 21 2 0,18-21 1 0,0 0 1 16,-21 19-5-16,21-19-2 0,0 0-4 16,-18 19 0-16,18-19 0 0,0 0 3 0,-23 23 21 15,23-23-36-15,-19 21 33 0,19-21-34 0,-24 27 9 16,24-27 5-16,-24 31-7 0,24-31 2 15,-25 31-6-15,25-31 3 0,-21 29-5 0,21-29 4 16,-19 26-5-16,19-26 2 0,-13 19-3 0,13-19 0 16,0 0-2-16,-12 20 2 0,12-20-3 15,0 0 1-15,0 0-2 0,0 0 1 0,0 0 1 16,-10 16 2-16,10-16-1 0,0 0 2 0,0 0 2 16,0 0 0-16,0 0 1 0,0 0-1 0,0 0-3 15,0 0-1-15,0 0 0 0,0 0-2 0,0 0-2 16,0 0 0-16,0 0 0 0,0 0 2 0,0 0 1 15,10-16 0-15,-10 16 0 0,14-22-1 0,-4 5 2 16,2-1-3-16,2-4 3 0,1 0-4 16,1-3 5-16,2-1 9 0,2-1-28 15,-1-1 27-15,1 0-26 0,-1 0 13 0,0 1 6 16,0 1-5-16,-2 2 4 0,0 1-4 0,-2 3 5 16,-2 3-5-16,-13 17 5 0,19-20-3 0,-19 20 1 15,0 0 1-15,0 0 1 0,0 0 2 0,0 0 1 16,0 0 1-16,0 0-2 0,0 0-2 0,0 0-2 15,0 0-1-15,0 0-1 0,0 0 3 16,13 18-3-16,-13-18 2 0,5 19-1 0,-5-19 1 16,7 25-1-16,-7-25 0 0,14 26-3 0,-14-26 3 15,24 29-4-15,-11-12 4 0,5 1-4 0,2 3 5 16,0-1-3-16,2 1-9 0,-1-1 28 16,0 1-30-16,-2 0 28 0,-1-2-14 0,-1 0-4 15,-1 1 4-15,-1-1-3 0,-3-1 4 16,-2 0-5-16,-2-1 6 0,-8-17-4 0,16 32 4 15,-16-32-4-15,11 31 3 0,-11-31-4 0,5 27 3 16,-5-27-3-16,0 21 3 0,0-21-1 0,-4 19 2 16,4-19 1-16,0 0 3 0,0 0-2 0,-10 19 2 15,10-19-4-15,0 0 0 0,0 0-3 0,0 0-2 16,0 0-5-16,0 0-8 0,0 0-15 0,0 0-22 16,0 0-25-16,-18-30-37 0,18 30-41 15,1-21-59-15,-1 21-139 0,20-7-142 0,-23-10 138 16,3 17 357-16</inkml:trace>
  <inkml:trace contextRef="#ctx0" brushRef="#br2" timeOffset="90338.5423">4479 9989 915 0,'0'0'74'0,"-8"-23"-34"15,8 23-13-15,-1-27 3 0,1 27 14 0,4-26 10 16,-4 26 7-16,4-23-8 0,-4 23-5 0,0 0-11 16,2-19-10-16,-2 19-2 0,0 0-1 0,0 0 2 15,0 0-2-15,0 0-7 0,0 0-7 16,0 0-7-16,0 0-4 0,0 0 0 15,0 0 1-15,0 0 2 0,13 20 2 0,-13-20 4 16,15 21-2-16,-15-21 4 0,18 30-4 0,-6-8 3 16,0 2-6-16,2 5 6 0,-2 3-6 0,0 3 9 15,-1 1-10-15,-1 3-6 0,0-1 28 0,-2 2-27 16,-1-2 28-16,1-2-14 0,-2-3-10 0,0-4 10 16,-1-4-7-16,1-3 4 0,0-3-4 15,-6-19 0-15,16 27-2 0,-16-27 0 0,0 0 0 16,22 17 1-16,-22-17-1 0,0 0 3 0,0 0 8 15,19-9 5-15,-19 9 3 0,12-19 0 0,-5 1 3 16,3-5-9-16,-1-7 4 0,2-5-11 16,-2-7 0-16,4-2-6 0,0-2-11 0,2-1 22 15,-3-2-20-15,1 3 17 0,-3-1-3 0,0 2-10 16,-1 3 7-16,-1 3-7 0,-1 3 5 16,-1 2-7-16,0 6 2 0,0 5-13 0,-6 23-8 15,9-27-15-15,-9 27-15 0,0 0-27 0,0 0-29 16,8-17-56-16,-8 17-109 0,13 25-179 0,-13-25-44 15,21 29 349-15</inkml:trace>
  <inkml:trace contextRef="#ctx0" brushRef="#br2" timeOffset="91916.7533">5126 10474 834 0,'0'0'83'0,"0"0"-42"0,5-17-18 16,-5 17 8-16,0 0 18 0,9-19 15 0,-9 19 11 15,0 0-1-15,5-20-4 0,-5 20-10 16,0 0-8-16,0 0-4 0,0 0-6 0,0 0-5 16,11-17-7-16,-11 17-6 0,0 0-6 0,0 0-4 15,0 0-2-15,0 0-2 0,0 0-1 0,0 0 1 16,0 0 0-16,0 0 0 0,0 0 0 0,0 0 0 16,0 0-2-16,0 0 1 0,0 0-1 0,-1 21 0 15,1-21-1-15,-4 25 2 0,4-25-2 0,-7 32 4 16,2-14-3-16,0 0 2 0,-2-1-2 15,7-17 3-15,-11 29-3 0,11-29 2 0,-7 22-4 16,7-22 1-16,0 0 0 0,-5 17 0 16,5-17-1-16,0 0-2 0,0 0-2 0,0 0-1 15,0 0-1-15,0 0 0 0,0 0 0 0,0 0 1 16,11 17-1-16,-11-17 0 0,0 0 0 0,17 7 1 16,-17-7 1-16,17 4 1 0,-17-4 0 0,19 4 0 15,-19-4-2-15,27 1 0 0,-27-1 0 16,28-3-2-16,-28 3 1 0,33-7 0 0,-14 2 1 15,-2-1-1-15,4 0 1 0,-2-2-2 0,2 0 1 16,-1 2-2-16,-1-1-1 0,-1 2-2 0,-18 5-7 16,29-6-6-16,-29 6-10 0,21-3-9 0,-21 3-11 15,0 0-17-15,26 7-32 0,-26-7-49 0,0 0-83 16,0 0-99-16,0 0-171 16,17 18 89-16,-17-18 410 0</inkml:trace>
  <inkml:trace contextRef="#ctx0" brushRef="#br2" timeOffset="92972.6098">7024 10144 715 0,'17'-14'136'0,"-17"14"-38"16,0 0-13-16,1-21-10 0,-1 21-2 0,0 0-2 15,0 0-7-15,11-22-8 0,-11 22-6 0,0 0-7 0,0 0-4 16,0 0-3-16,0 0 0 0,0 0-3 16,0 0-2-16,0 0-3 0,0 0-4 0,0 0-2 15,0 0-4-15,0 0-1 0,0 0-4 0,0 0-1 16,0 0-3-16,0 0-2 0,0 0-3 0,0 0-1 15,0 0 0-15,0 0-1 0,0 0 0 0,0 0 2 16,0 0-1-16,0 0 1 0,0 0-2 0,0 0-1 16,0 0 1-16,0 0 2 0,0 0 2 15,6 23-2-15,-6-23 2 0,0 27-6 0,0-27 4 16,-7 33 17-16,3-14-28 0,-3 0 27 0,-1 2-28 16,-2-1 6-16,0 1 4 0,0-2-2 0,-1 1 5 15,3-3 0-15,8-17 4 0,-17 29-3 0,17-29 2 16,-12 21-4-16,12-21 1 0,0 0-2 0,-11 20 2 15,11-20-2-15,0 0 2 0,0 0-3 0,0 0 0 16,0 0-1-16,0 0-1 0,0 0 0 16,0 0-1-16,0 0 2 0,0 0-2 0,0 0 2 15,0 0 0-15,0 0-1 0,0 0 2 0,0 0 0 16,0 0 0-16,0 0 1 0,0 0 1 16,0 0 1-16,0 0-1 0,17 6-1 0,-17-6 0 15,0 0 1-15,0 0 1 0,23 5-1 0,-23-5 2 16,25 2-2-16,-25-2 0 0,35 1 1 0,-15-2-1 15,2 0 0-15,0-3 2 0,1 1-3 16,1-3-1-16,1 1 0 0,-1 0-1 0,-2 0 0 16,-1 1-1-16,-3 1 0 0,-18 3 0 0,27-4 0 15,-27 4 0-15,0 0 0 0,17 1 0 0,-17-1-1 16,0 0 1-16,0 0-1 0,0 0 1 0,0 0-1 16,0 0 1-16,0 0-2 0,0 0-2 0,-5 20-4 15,5-20-5-15,0 0-5 16,0 0-6-16,-9 20-12 0,9-20-17 0,0 0-29 15,0 0-43-15,0 0-79 0,0 0-84 0,0 0-253 16,21 1 44-16,-21-1 378 0</inkml:trace>
  <inkml:trace contextRef="#ctx0" brushRef="#br2" timeOffset="99436.7319">4171 11143 98 0,'-18'-10'19'0,"18"10"7"0,-29-2 46 0,29 2 18 16,-30-2-3-16,12 0-8 0,-4 2-26 0,-3 0 3 15,-3 3 18-15,-6-3 19 0,1 7 12 0,-7-7-1 16,2 12-3-16,-8-9-18 0,3 9-16 0,-8-6-20 15,3 5-13-15,-4 0-13 0,1 2-4 16,-1 1-9-16,2 3-2 0,-1 1-7 0,4 3 4 16,-1 1-5-16,-3 3 6 0,4 3-5 15,-1 1 11-15,0 2 18 0,3 3-22 0,-3-1 36 16,3 4-25-16,-2-2 5 0,7 4 7 0,-2-1-13 16,10 3 3-16,-1 0-8 0,2 1 4 0,5 2-12 15,2 2 9-15,4 1-15 0,2 1 11 16,3 1-12-16,3 0-4 0,1 2 25 0,4 5-20 15,0-1 24-15,5 3-5 0,1-1-14 0,4 2 10 16,5-1-15-16,4 2 10 0,5-2-13 0,1-5 12 16,3-3 10-16,1-6-24 0,1-6 25 0,1-4-26 15,3-8 5-15,0-3 4 0,1-2-13 0,-3-4-7 16,3-2-16-16,-6-5-7 0,4 3-6 0,-8-5 4 16,3 1-1-16,-21-9 2 15,24 14 3-15,-24-14 5 0,0 0 5 0,0 0 9 16,6 21-4-16,-6-21-4 0,0 0-14 0,-24 20-7 15,24-20-2-15,-26 17 10 0,26-17 12 0,-29 12 14 16,29-12 12-16,-31 7 7 0,31-7 21 0,-26 4 19 16,26-4 7-16,-20-4 3 0,20 4-8 0,0 0-17 15,-12-22 1-15,12 22-3 0,1-18 0 0,-1 18 1 16,4-22 6-16,-4 22 0 0,10-26-1 16,-10 26-7-16,11-26-2 0,-11 26-13 0,8-23-2 15,-8 23-3-15,5-16 0 0,-5 16 9 0,0 0 12 16,0 0 5-16,0 0 2 0,0 0-6 15,0 0-12-15,0 0-8 0,-22-10-3 0,22 10-1 16,0 0 1-16,-22 2 1 0,22-2 2 0,-17 3 3 16,17-3 4-16,0 0 2 0,-25-3 0 15,25 3 2-15,0 0 2 0,-22-6-1 0,22 6 1 16,0 0-5-16,-26-18-3 0,26 18-4 0,-19-19 5 16,19 19-4-16,-25-23 3 0,25 23-4 0,-27-24-3 15,27 24-3-15,-31-21 4 0,31 21-1 0,-32-12-20 16,32 12 22-16,-26-4-23 0,26 4 23 0,-27 1 18 15,27-1-19-15,-28 7 19 0,28-7-21 0,-23 9-1 16,23-9-2-16,-17 12-2 0,17-12 2 16,0 0 0-16,0 0 0 0,-15 20 0 0,15-20-4 15,0 0 2-15,0 0 1 0,0 0 0 16,19 20 5-16,-19-20-6 0,27 17 3 0,-6-7-1 16,2 2 1-16,5 1-3 0,3 2 4 0,0 0-4 15,1-1 4-15,-2-1-3 0,-1 0 2 0,1-1-3 16,-5 1 4-16,-2-3-2 0,-1-1-1 0,-5-4 1 15,-17-5 0-15,27 2 0 0,-27-2 1 16,19-6 2-16,-19 6-1 0,20-19 2 0,-12 2-2 16,1-6 3-16,-2-7-7 0,1-4 3 0,-1-4-6 15,-1 0-17-15,0-1 21 0,0 1-26 0,-4 2 18 16,3 6-10-16,-5 0-15 0,4 5-10 0,-5-4-19 16,7 10-14-16,-7-11-34 0,1 30-57 15,12-44-71-15,0 24-266 0,6 14 27 16,-13-15 433-16</inkml:trace>
  <inkml:trace contextRef="#ctx0" brushRef="#br2" timeOffset="101327.4087">3512 6931 162 0,'25'-7'73'15,"-25"7"-11"-15,28-9-14 0,-28 9 4 0,28-8-1 16,-28 8 10-16,28-10-2 0,-28 10 3 0,27-10-3 16,-27 10 5-16,26-12-1 0,-26 12 3 0,25-18-4 15,-25 18-7-15,29-24-9 0,-29 24-11 16,28-28-4-16,-28 28-6 0,28-34 2 0,-13 16-6 15,-3-1-1-15,1-2-6 0,-3-1 1 16,1 3-7-16,-4-5 7 0,3 3-5 0,-5-3 10 16,2 2-4-16,-4-1 4 0,2 3 2 0,-5-3 7 15,1 2-5-15,-4-4 7 0,2 2 4 0,-2-4-37 16,-1 3 29-16,-1-4-33 0,1 2 12 0,1-3 5 16,0 0-10-16,1-3 6 0,-1 0-9 0,1-2 8 15,1-1-9-15,-2 0 9 0,3-3-10 0,-2 3 8 16,1-1-6-16,-2 1 6 0,-2 1-8 15,1 0 8-15,-4 0-9 0,1 0 9 16,-2 3 11-16,-2-2-29 0,1 3 29 0,-5 0-29 16,2 1 12-16,-3 0 7 0,0 1-7 0,-2 1 6 15,-1 2-6-15,-1 1 6 0,-2 1-6 0,0 1 7 16,0 0-6-16,-1 2 5 0,-1 0-4 0,-1 2 2 16,0 2-3-16,-3 2 3 0,1 0-4 15,-2 2 5-15,-3 4-3 0,1 1 2 0,-1 2 2 16,-1 0 3-16,-2 3 2 0,0-2 3 0,1 2 1 15,0-1 0-15,2 1-2 0,2-1-1 0,2 2-5 16,1-3-1-16,1 1-2 0,3-1 1 0,1 2-3 16,3-2 1-16,-2 2-3 0,0-1 0 0,3 2-1 15,0 1 1-15,0 1 1 0,0 1-1 16,-3 2 1-16,1 1-1 0,0 2 2 16,-1 1-2-16,0 1 3 0,1 0-1 0,1 1 5 15,19-10 0-15,-30 19 3 0,30-19-1 0,-25 18 1 16,25-18-4-16,-19 16-1 0,19-16-2 0,0 0 0 15,0 0-2-15,0 0 1 0,-13 17 0 0,13-17-1 16,0 0 0-16,0 0 1 0,0 0 0 0,0 0 1 16,0 0 0-16,0 0 1 0,0 0-2 0,0 0 1 15,0 0 0-15,0 0 0 0,0 0 2 16,0 0 0-16,0 0 1 0,0 0 1 0,0 0 0 16,0 0-2-16,0 0 0 0,0 0-2 0,0 0-1 15,0 0 1-15,0 0-1 0,0 0 0 16,0 0 2-16,21-16-1 0,-21 16 1 0,21-24-3 15,-21 24 3-15,33-34-3 0,-13 16 4 0,2-3-6 16,2-1 6-16,1 1-5 0,1-2 6 16,1 1-6-16,-2-1 5 0,5-2 16 0,-3 0-31 15,4 2 31-15,-1-1-31 0,-2 2 10 0,-1 3 5 16,-1 0-4-16,-5 3 4 0,-1 3-4 0,-20 13 3 16,29-18-3-16,-29 18 2 0,0 0-1 0,20-8-1 15,-20 8 0-15,0 0 0 0,0 0-1 0,0 0 2 16,0 0 0-16,0 0-1 0,-20 21 1 0,20-21-2 15,-22 22 2-15,22-22-2 16,-29 27 3-16,12-11-3 0,-1 1 3 0,0 0-3 16,0-2-15-16,0 1 31 0,0 3-30 0,0-1 30 15,-2 1-14-15,2-1-4 0,-1 0 3 0,-2 2-2 16,1-2 5-16,0 1-3 0,-1 1 4 0,2-2-5 16,-3-1 5-16,4-2-3 0,-1-1 2 0,19-14-2 15,-28 21 2-15,28-21-2 0,-17 13 2 0,17-13-1 16,0 0 0-16,0 0-1 0,0 0 0 15,0 0 1-15,0 0-2 0,0 0 0 0,0 0 0 16,0 0 1-16,0 0 1 0,0 0 2 0,0 0 2 16,0 0 3-16,0 0 2 0,20-8 0 0,-20 8-1 15,0 0-2-15,22 5-2 0,-22-5-2 16,19 17 1-16,-19-17 1 0,22 31 6 0,-11-10-3 16,0 3 3-16,-3 0-9 0,3-1 3 15,-2-1-7-15,-1 0 3 0,1-3-15 0,-9-19-12 16,18 33-27-16,-18-33-50 0,27 24-136 0,-10-20-361 15,0-7 38-15,6 2 351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8:30.3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4992 15065 1059 0,'0'0'85'16,"2"-19"-17"-16,-2 19 12 0,15-29 1 15,-15 29-27-15,23-32-6 0,-23 32-14 0,26-25-9 16,-26 25-9-16,21-12-4 0,-21 12-6 0,0 0 4 16,0 0 11-16,0 0 8 0,18 22 1 0,-16-4-1 15,3 12-2-15,-3 9-16 0,-2 8 11 0,-6 8-3 16,0 7-25-16,-5 7 20 0,-2 4-22 0,-4 2 2 16,-2 0 15-16,1-3-17 0,0-5 16 0,2-8-16 15,3-9 11-15,4-11-4 0,1-8-39 0,8-7 5 16,0-24-61-16,6 26-14 0,-6-26-22 15,21-1-53-15,-15-18-17 0,14-9-198 0,5 10-34 0,-21-28 306 16</inkml:trace>
  <inkml:trace contextRef="#ctx0" brushRef="#br0" timeOffset="468.7605">4600 15159 1663 0,'-32'19'54'0,"32"-19"-21"0,0 0-18 0,0 0-11 15,0 0 9-15,25-9 4 0,3-5 9 0,11-5-1 16,8-7 3-16,9-6-7 0,9-5 5 0,9-4-11 16,6-5 3-16,4 0-12 0,1-1 1 0,-4 4-9 15,-6 7 5-15,-6 5-3 0,-6 7 5 0,-4 5-4 16,-12 8 4-16,-8 8-7 0,-11 5 3 16,-7 7 1-16,-21-9-4 0,24 40 6 0,-17-9-5 15,-3 9 6-15,-6 7-7 0,-4 5 7 0,-5 5-9 16,-4 1 9-16,-2 3-10 0,-2-1-5 0,-2 3 19 15,0 1-15-15,1-4 18 0,0 2-1 0,3-5-10 16,2-3 7-16,2-5-7 0,2-6 4 0,3-4-8 16,2-5 8-16,2-6-9 0,4-4 6 0,2-5-3 15,-2-19 3-15,9 23-1 0,-9-23-1 0,0 0 0 16,24 10-1-16,-24-10 0 0,22-6 2 0,-22 6 2 16,26-23-1-16,-12 0 4 0,3-5-3 0,0-6 5 15,1-5-6-15,2-2 0 0,-2-2-2 16,0 2 0-16,1 3 0 0,-4 6 0 0,0 6 0 15,-2 8 0-15,-13 18 0 0,19-19 0 0,-19 19 0 16,0 0 0-16,0 0 0 0,0 0 0 0,0 0 0 16,18 27 0-16,-12-5 0 0,1 5-7 0,-2 6-6 15,0 4-9-15,-3-1-1 0,2 2-9 0,-1-6 2 16,4 2-16-16,-2-6 0 0,6 4-23 0,-3-12-16 16,12 9-43-16,-20-29-61 0,37 35-135 0,-12-20-219 15,-7-14 79-15,12 13 439 0</inkml:trace>
  <inkml:trace contextRef="#ctx0" brushRef="#br0" timeOffset="796.8978">5993 15496 1554 0,'0'0'55'0,"-16"24"-39"0,16-24-10 16,11 22 8-16,-11-22 8 0,29 12 9 0,-12-11 7 15,9-1 3-15,0-7-3 0,8-2-7 0,3-5-6 16,4-3-10-16,1-5 2 0,1-1-3 0,1-2 3 16,-2-3-10-16,-5 0 2 0,-4-1-9 0,-6 1 4 15,-4 4-6-15,-7 1 5 0,-6 6-1 0,-10 17 10 16,3-27-1-16,-3 27-9 0,-21-16 7 16,2 8-16-16,-5 3 6 0,-9 7 12 0,-5 6-12 15,-6 9 8-15,-2 6-3 0,-1 5-3 0,-1 7 5 16,0 4-7-16,1 2 6 0,6 2-6 0,3 3 10 15,8 1-5-15,7-3 6 0,6-5-10 0,7-8 2 16,9-6-6-16,7-4 2 0,-6-21-3 0,39 27-3 16,-5-23-2-16,9-6-10 0,8-5-14 0,7-11-25 15,15 3-59-15,-9-21-112 0,30 12-381 0,-10-3 7 16,1-8 271-16</inkml:trace>
  <inkml:trace contextRef="#ctx0" brushRef="#br0" timeOffset="1296.9078">7768 15386 1256 0,'6'-26'212'0,"-1"8"-176"0,0-4-8 0,4 4-13 15,-2 1 0-15,-7 17-6 0,15-17-4 16,-15 17 1-16,0 0 2 0,0 0 1 0,0 0 1 15,0 0-1-15,3 28 1 0,-3-10 6 0,-3 5-3 16,0 5 11-16,-3 0-5 0,4 7 11 0,-4-2-6 16,3 2 4-16,1-1-12 0,3-1 6 0,1-2-11 15,4-4 5-15,2-2-7 0,0-4-1 0,2-2-6 16,-10-19 2-16,23 25 0 16,-23-25 1-16,28 11-2 0,-28-11 1 0,33-3 2 15,-16-4 2-15,1-9 7 0,4-3-6 0,-3-6 0 16,5-7-7-16,-5-2 2 0,0-4-6 0,-1-6 5 15,-3 1-6-15,1-3 6 0,-1 1-11 0,-2 1 4 16,-2 1-16-16,1 5-14 0,-6-2 10 0,3 7-36 16,-6-3 11-16,7 12-44 0,-11-8-50 0,18 24-88 15,-21-12-166-15,4 20-112 0,23-1 142 16,-23 1 367-16</inkml:trace>
  <inkml:trace contextRef="#ctx0" brushRef="#br0" timeOffset="1640.6736">8736 15259 1030 0,'-20'-10'102'0,"20"10"-28"16,-39-10 4-16,21 11-1 0,-13-7-2 0,9 11-9 16,-8-6-3-16,7 10 0 0,-6-6-10 0,4 8-3 15,-2-1-11-15,7 4-8 0,-1 1-7 0,3 0 0 16,3 2-12-16,4 3 8 0,3-2-10 0,3 2-1 15,4 1-5-15,2-2 5 0,4 1-5 16,2-1 5-16,-7-19-2 0,23 30-2 0,-6-18-3 16,4-3 3-16,3-3 2 0,2-2 0 15,2-7 1-15,-1-2-3 0,2-3-1 0,1-4-2 16,-1-3 0-16,2-2-2 0,-7-2 4 0,-2-3-4 16,-4-2 3-16,-2 0-3 0,-4 0 2 0,-3-1-3 15,-3 1 3-15,-4 2-8 0,-3 1-2 0,-4 1-10 16,5 20-19-16,-16-32 15 0,16 32-33 15,-26-18 19-15,26 18-26 0,-31-3-11 0,31 3-21 16,-32 10-52-16,30 13-53 0,-19-20-94 0,21-3-209 16,-7 29 64-16,7-29 438 0</inkml:trace>
  <inkml:trace contextRef="#ctx0" brushRef="#br0" timeOffset="1890.7013">9616 14321 1561 0,'-2'-20'109'16,"2"20"-51"-16,-19 6-18 0,19-6-7 0,-28 25-19 15,9-2-6-15,-3 11-6 0,-3 6 11 0,-1 10-5 16,1 3-3-16,2 4 18 0,4 4-16 16,0 2 11-16,5 5-4 0,0 3-15 0,4 2 7 15,0-2-10-15,4-3 8 0,2-4-5 16,3-6-22-16,4-6 4 0,1-10-53 0,10 1-2 15,-6-18-22-15,16 8-65 0,-24-33-156 0,30 13-242 16,-2-8 41-16,-7-20 441 0</inkml:trace>
  <inkml:trace contextRef="#ctx0" brushRef="#br0" timeOffset="2093.8326">10107 14306 1248 0,'0'0'325'0,"-35"-2"-217"0,35 2-43 15,-38 34-21-15,14-2-12 0,-6 11-18 0,-1 9 5 16,-3 10 3-16,2 4-17 0,1 5 16 16,1 2-21-16,5 6-4 0,-1 1 15 15,6 2-20-15,0-1 17 0,6-2-6 0,1-6-24 16,6-2 9-16,1-9-22 0,6-2-19 0,-2-12 6 16,5-1-9-16,-3-15-20 0,11 5-72 0,-11-37-9 15,11 40-80-15,-11-40-117 0,0 0-73 0,0 0 152 16,1-17 276-16</inkml:trace>
  <inkml:trace contextRef="#ctx0" brushRef="#br0" timeOffset="2296.9694">9610 14968 1456 0,'0'0'196'0,"0"0"-122"16,-17 21-29-16,17-21-15 0,0 0-13 15,1 22-10-15,-1-22 3 0,17 20 0 0,-17-20-1 16,29 21-3-16,-8-13-4 0,3 1-6 15,1-3 3-15,5 0-9 0,-1-4-5 0,4 3-9 16,0-4-9-16,4 3-5 0,0-4-8 0,3 6-20 16,-7-7-17-16,9 12-37 0,-16-16-41 0,15 18-47 15,-17-15-108-15,0-4-127 0,16 17 150 0,-22-24 293 16</inkml:trace>
  <inkml:trace contextRef="#ctx0" brushRef="#br0" timeOffset="2675.7193">10490 15072 841 0,'0'0'294'0,"-24"-7"-143"0,24 7-50 16,0 0-31-16,-23-7-12 0,6 0-7 0,17 7-4 15,-33-6-3-15,16 6-7 0,-4-2-5 0,3 5-3 16,-4-1-5-16,1 5-3 0,-1 1-5 0,0 4-2 16,-1 4-1-16,0 3 1 0,0 3-2 15,-1 4-6-15,-1 4 26 0,4 6-17 0,-3 0 19 16,5 4-8-16,-2-4-11 0,3 0 3 0,4-3-8 15,4-5 0-15,5-6-6 0,5-3 0 0,0-19-3 16,12 22 1-16,-12-22-1 0,24 8-2 0,-7-8 1 16,3-5 1-16,4-7-1 0,4-7 0 15,1-7 0-15,3-5 0 0,1-4 0 0,-2-1 0 16,-1-4 0-16,-4 2 0 0,-1 1-11 16,-3 0 19-16,-3 2-19 0,-3 4 19 0,-4 3-8 15,-1 5-5-15,-3 5 3 0,-8 18-3 0,8-18 4 16,-8 18 0-16,0 0 0 0,0 0-3 0,-5 17-4 15,5-17 2-15,-13 39-5 0,3-9 8 0,1 5-6 16,-2 5-7-16,3 2 17 0,-1-2-27 0,3 0 15 16,3-5-15-16,5-2-7 0,0-6 2 15,11 0-16-15,-1-9-4 0,11 3-25 0,-4-14-17 16,17 10-43-16,-14-24-85 0,21 4-234 16,-1 4-57-16,-12-19 261 0</inkml:trace>
  <inkml:trace contextRef="#ctx0" brushRef="#br0" timeOffset="3209.4237">10904 15074 1435 0,'-28'-8'111'0,"9"12"-33"16,-6-6-15-16,3 6-17 0,-4 0-11 0,4 4 1 16,-3 1-4-16,4 3 0 0,-1 1-2 0,4 3-7 15,0 1-4-15,1 4-12 0,2 0 21 0,1 6-24 16,0 1 23-16,3 1-12 0,2 0-8 15,1 0 4-15,6-4-8 0,3-3 2 0,4-4-6 16,-5-18 2-16,21 26-1 0,-21-26 0 0,31 13 0 16,-11-11 0-16,2-4 0 0,1-4 0 15,3-4 0-15,5-4 0 0,2-6 0 0,-2-3 0 0,3-3 0 16,-3-3 0-16,-3 0 0 0,-3-2 0 0,-2 2 0 16,-2 2 0-16,-1-4-4 0,-6 5 8 15,-2-1-4-15,-2 3 0 0,-4 5-2 16,-1 0-6-16,-5 19 2 0,0-20 3 0,0 20-1 15,0 0 0-15,0 0-3 0,-22 12-1 0,11 6-4 16,-3 7 5-16,-4 9-3 0,-2 9-2 0,-3 7 19 16,0 9-15-16,-3 5 17 0,3 6 0 0,-3 6-11 15,2 1 12-15,2 4-13 0,3-3 11 0,2-3 2 16,3-6-14-16,3-8 14 0,2-1-16 0,1-10 1 16,2-5 7-16,3-7-6 0,0-7 5 15,2-8-4-15,0-4 4 0,1-19-1 0,0 0 6 16,0 0 1-16,0 0 3 0,0 0-1 0,0 0-3 15,0 0 0-15,-5-18-2 0,1-6-1 0,2-10-3 16,-2-2 0-16,1-5 0 0,0-1 0 16,2-4 0-16,1-3 0 0,0-3 0 0,5-6 0 15,2-4 0-15,4-4 0 0,6 2 0 16,2 3 0-16,2 8 0 0,2 8 0 0,-1 7-14 16,2 7-10-16,-3 2-18 0,5 10-17 0,-6-4-32 15,13 17-58-15,-15-18-59 0,21 14-407 0,-8 4 53 16,-8-7 280-16</inkml:trace>
  <inkml:trace contextRef="#ctx0" brushRef="#br0" timeOffset="3602.8051">11300 15274 1671 0,'-28'6'126'0,"28"-6"-53"0,-26 19-23 0,26-19-3 15,0 0-21-15,0 0-7 0,0 0-4 0,0 0-1 16,0 0-8-16,25 14-6 0,-6-19 0 16,4-2 0-16,5-6 0 0,3-2 0 0,0-3 0 15,3-1 0-15,-2-1 0 0,-2-1 0 0,-2 0 0 16,-3 2 0-16,-3-1 0 0,-4 3 0 0,-18 17 0 16,22-29 0-16,-22 29 0 0,8-20 0 0,-8 20 0 15,-7-22 0-15,7 22 0 0,-22-21 0 0,22 21 0 16,-34-14 0-16,16 13 0 0,-2 2 0 15,0 7 0-15,-2 4 0 0,-3 4 0 0,1 5 0 16,-1 4 0-16,0 4 0 0,5 6 0 0,-1 4 0 16,4 1 0-16,2 2 0 0,3-2 0 15,4-2 0-15,4-5 0 0,5-2 0 0,4-2 0 16,4-5 0-16,4-2 0 0,4-5 0 0,7-4 0 16,4-5 0-16,9-6 0 0,5-8-24 0,8-5-6 15,1-7-17-15,9-2-20 0,-7-10-32 16,18 7-41-16,-15-23-71 0,20 21-75 0,-18-20-111 15,1-4-99-15,12 18 247 0</inkml:trace>
  <inkml:trace contextRef="#ctx0" brushRef="#br0" timeOffset="3884.0528">12202 14965 1500 0,'-18'28'199'0,"-24"-13"-104"16,7 9-21-16,-3-1-20 0,2 2-13 0,2 0-14 15,4-1-1-15,4-6-10 0,9-2-2 0,17-16-13 16,0 0-1-16,-9 18 0 0,9-18 0 15,18 10 0-15,-18-10 0 0,36 4 0 0,-9-6 0 16,5-5 0-16,5 0 0 0,7-3 0 0,-1 2 0 16,2-1 0-16,-2 2 0 0,-1 1 0 0,-4 1 0 15,-3 4 0-15,-4 2 0 0,-4 1 0 16,-3 3 0-16,-6 3 0 0,-18-8 0 0,19 18 0 16,-19-18 0-16,2 23 0 0,-2-23 0 0,-14 31 0 15,2-13 0-15,-5 2 0 0,-4-1 0 0,0 0 0 16,-2 1 0-16,0-1-15 0,-2 0-6 0,0 1-10 15,-3-6-8-15,8 3-23 0,-4-11-27 0,15 11-69 16,-17-25-147-16,26 8-300 0,-17 5 37 0,17-5 415 16</inkml:trace>
  <inkml:trace contextRef="#ctx0" brushRef="#br0" timeOffset="4493.4402">13782 14400 1519 0,'0'0'87'15,"-15"-27"-77"-15,15 27-3 0,-8-26-2 16,8 26 3-16,0 0 2 0,0 0 6 0,0 0 2 16,0 0-3-16,0 0-6 0,0 0-6 0,0 0-4 15,0 0-2-15,-11 31 8 0,10-5-2 0,2 5 9 16,-1 5-2-16,4 7-5 0,-1 0 21 16,5 9-27-16,-1 1 21 0,4 5-7 0,0 1-10 15,0 2 16-15,-2 0-15 0,1-1 13 0,-1-3-11 16,-2-3 9-16,-1-5-8 0,1-4-6 0,-1-10 23 15,3-6-27-15,1-9 25 0,-10-20-15 0,23 23-2 16,-23-23 7-16,22-2 5 0,-22 2 2 0,18-26-12 16,-6 0 18-16,2-14-26 0,1-11 17 0,2-12-6 15,0-7-12-15,3-5 10 16,-1 0-13-16,1 0 12 0,-2 1-12 0,-1 2-1 16,-4-3 11-16,-3 1-16 0,-4 1 8 0,-1 3-8 15,-3 6-20-15,3 12 2 0,-3 7-16 0,2 18 0 16,-2 8-11-16,-2 19-3 0,0 0-48 0,0 0-116 15,-3 20-183-15,3 3-158 0,5 13 125 0,-12-12 439 16</inkml:trace>
  <inkml:trace contextRef="#ctx0" brushRef="#br0" timeOffset="5181.0151">14408 15071 1157 0,'0'0'157'16,"0"0"-54"-16,0 0-22 0,0 0-26 15,0 0-20-15,-18 11-21 0,18-11-2 16,0 0 4-16,-13 30 6 0,13-30 2 0,-11 34 3 16,6-14-4-16,3 2-12 0,-2-1 25 0,3 4-30 15,-2 0 23-15,3 1-15 0,0 1-6 0,1 1 6 16,1-4-6-16,-2-1 4 0,1-4-8 0,0-2 0 16,-1-17-2-16,4 27 2 0,-4-27-4 0,2 17 1 15,-2-17-3-15,0 0 0 0,0 0 1 16,0 0-1-16,0 0-1 0,0 0 2 0,0 0 1 15,9-17 0-15,-8 0 4 0,1-6-4 0,1-4 4 16,-2 1-7-16,0-2 5 0,-2-1-6 16,0 0 5-16,0-3 6 0,-1 0-27 0,2-3 23 0,2-2-26 15,1 0 10-15,4-1 12 0,2 4-7 16,3 4 12-16,2 6-6 0,0 5 4 16,-14 19-3-16,32-25 2 0,-32 25-2 0,29-6 3 15,-29 6-1-15,32 5-2 0,-32-5 0 0,31 17-5 16,-31-17-2-16,31 28-5 0,-31-28 2 0,21 34-3 15,-14-16 9-15,-3 3-2 0,-2 0 8 0,-4 1-4 16,-2 0 5-16,-5 1-3 0,-2-3 3 0,-3 1-2 16,-2-2-8-16,-4-2 33 0,2 0-26 0,-3-4 33 15,1 1-16-15,0-6-1 0,2 1 0 16,-2-6 3-16,20-3 5 0,-25 5 3 0,25-5 1 16,0 0-8-16,0 0-7 0,0 0-8 15,0 0 2-15,0 0 5 0,0 0 4 0,22-22 1 16,-4 18-2-16,2 1-10 0,1 3-4 0,1 4 0 15,3 2 0-15,-1 4 0 0,2 2 0 0,-3 2 0 16,-3 2 0-16,1-2 0 0,-3 2 0 0,0 0 0 16,-18-16 0-16,35 32 0 0,-35-32-28 15,36 28-31-15,-36-28-31 0,44 29-86 0,-44-29-189 16,30 6-254-16,-7 0 41 0,-6-10 447 0</inkml:trace>
  <inkml:trace contextRef="#ctx0" brushRef="#br0" timeOffset="5852.8752">16259 15201 846 0,'0'0'214'0,"0"0"-59"0,0 0-80 15,-22-15-4-15,22 15-36 0,-29-14 0 0,5 3-8 16,3 1-4-16,-9-5-2 0,-1 1-4 16,-4-4-4-16,0 0-6 0,-4-7 0 15,0-1-8-15,-3-6 7 0,0-1-9 0,-3-7 10 16,1-4-8-16,2-4 15 0,0-2-10 0,1-4 13 15,0 1-12-15,4-4-9 0,6 1 21 0,3 0-26 16,7 2 23-16,5 1-7 0,4 1-12 0,5 2 11 16,6 3-11-16,3 4 9 0,4-1-8 0,6 3 9 15,3 2-10-15,4 2 12 0,2 4-12 16,1 2-11-16,1 4 30 0,4 5-33 0,1 3 32 16,1 7-17-16,-1 6-2 0,-3 6 1 0,-3 6 2 15,-2 7-1-15,-6 8-10 0,-2 8 32 0,-4 9-26 16,-7 8 27-16,-6 6-9 0,-8 9-12 0,-8 4 18 15,-7 4-5-15,-4 7 25 0,-8-1-7 0,1 6 6 16,-8-2 19-16,4 2-19 0,0-7 15 16,6-1-6-16,2-9-22 0,7-3 10 15,6-9-18-15,7-7-1 0,9-11-9 0,8-8-2 16,6-6-5-16,10-6 5 0,14-5-3 0,11-6 1 16,14-9-2-16,11-12-10 0,10-5-14 0,7-11-29 15,11-1-20-15,-5-12-53 0,26 18-137 0,-25-10-316 16,15-4 9-16,1 5 284 0</inkml:trace>
  <inkml:trace contextRef="#ctx0" brushRef="#br0" timeOffset="6321.6641">16818 14231 1171 0,'-2'-21'62'0,"-5"-9"-3"0,12 9-6 0,-3-4-5 15,7 6-10-15,-3-1-6 0,-6 20-7 0,18-25-6 16,-18 25 0-16,0 0-3 0,22-7 5 0,-22 7 9 16,0 0 6-16,20 27-3 0,-10-1-2 0,-1 3-15 15,2 8 0-15,-1 6-15 0,2 5 9 0,-2 5-11 16,-2 5 12-16,-1 2-7 0,-2 1-3 16,0 1 23-16,-3 2-18 0,0-4 21 0,0 0-3 15,1-7-13-15,1-4 6 0,3-9-13 0,0-5 5 16,3-9-10-16,2-9 3 0,-12-17-2 0,31 14 0 15,-12-16 2-15,1-4 5 0,1-12 6 16,4-10-3-16,3-12 6 0,0-10-14 0,2-10 6 16,1-7-15-16,0-3-3 0,0-2 17 0,-2 2-24 15,-4 1 13-15,-2 2-11 0,-7-1-26 16,-1 7 5-16,-7-6-28 0,5 13-24 0,-19-12-85 16,19 24-221-16,-14 0-169 0,-7 2 43 0,8 40 514 15</inkml:trace>
  <inkml:trace contextRef="#ctx0" brushRef="#br0" timeOffset="7732.3811">17606 14795 923 0,'-10'-20'147'16,"10"20"-46"-16,0 0-22 0,0 0-6 0,0 0-3 15,0 0-8-15,10-21-11 0,-10 21-7 0,0 0-5 16,0 0-9-16,12-20-5 0,-12 20-4 0,0 0-1 16,0 0-1-16,0 0-1 0,0 0 2 15,0 0 1-15,0 0 0 0,0 0-3 0,0 0-4 16,0 0-4-16,0 0-4 0,0 0-2 0,0 0 2 15,2 24-2-15,-3-7 6 0,-4 1-1 0,0 4 6 16,-1 1-4-16,-1 2 3 0,-2 2-8 0,1 2 7 16,-1 1-7-16,-2 0 6 0,-1 0-3 0,0 0 6 15,-3-3-5-15,0 1 4 0,-1 0-3 0,1-3 2 16,1-3-3-16,0-1-8 0,14-21 6 16,-22 31-8-16,22-31 13 0,-17 26-13 0,17-26 0 15,0 0 0-15,0 0 0 0,0 0 0 0,0 0 0 16,0 0 0-16,0 0 0 0,0 0 0 15,0 0 0-15,0 0 0 0,0 0 0 0,0 0 0 16,0 0 0-16,0 0 0 0,17 6 0 0,-17-6 0 16,0 0 0-16,26-5 0 0,-26 5 0 0,21-3 0 15,-21 3 0-15,25-2 0 0,-25 2 0 16,29-3 0-16,-10 3 0 0,-2-1 0 0,3-1 0 16,2-2 0-16,2-2 0 0,4-1 0 0,3-2 0 15,4 0 0-15,2-2 0 0,-1-1 0 0,2-1 0 16,-5 0 0-16,-2 0 0 0,-4 3 0 0,-4 3 0 15,-6 1 0-15,-17 6 0 0,17-2 0 0,-17 2 0 16,0 0 0-16,0 0 0 0,0 0 0 16,-13 17 0-16,13-17 0 0,-27 24 0 0,9-7 0 15,-2 0 0-15,2 1-12 0,1-4 20 0,17-14-16 16,-27 26 8-16,27-26-19 0,0 0-13 0,0 0-15 16,0 0-14-16,0 0-10 0,0 0-13 0,22-8-21 15,11 7-141-15,-15-16-326 0,13-4 25 0,4 7 297 16</inkml:trace>
  <inkml:trace contextRef="#ctx0" brushRef="#br0" timeOffset="9067.4846">19235 14607 920 0,'-27'-7'155'0,"27"7"-67"16,-41-3-14-16,24 6-27 0,-10-6 18 0,4 10-19 15,-8-4 13-15,4 9 1 0,-8-6-7 0,5 8-3 16,-2-1-9-16,2 5-1 0,-1-1-6 0,3 6 4 15,-1-3-7-15,3 6 3 0,-1-1-11 16,5 4 3-16,2 0-9 0,4 2 0 0,4 0-8 16,4-2 1-16,4-2-9 0,2-2 4 0,4-5-5 15,2-2 2-15,-4-18-3 0,20 31 2 16,-20-31-2-16,34 20 2 0,-11-14-1 0,1-5 1 16,4-4 0-16,3-6 0 0,0-6 2 0,3-6-2 15,2-4 5-15,0-4-5 0,1-5 6 0,0-4-6 16,-1 1 5-16,-1-1-6 0,-3 2 4 15,-5 3-4-15,-2 3 5 0,-5 4-6 0,-1 3 5 16,-3 3-6-16,-16 20 4 0,20-24-2 0,-20 24 4 16,0 0 4-16,0 0 1 0,0 0 2 0,0 0-2 15,0 0-5-15,-6 21-4 0,-1-4 2 0,-4 8-4 16,-1 4 3-16,-2 5-2 0,2 1 6 0,0 0-5 16,2 0 8-16,4-2-8 0,4-3 4 15,4-5-4-15,3-4 0 0,7-4 0 16,-12-17 0-16,37 24 0 0,-13-16 0 0,5-4-1 15,4-5-1-15,2-3 2 0,3-4-2 0,1-4 2 16,-1-3-1-16,-1-2 3 0,-3-1-2 0,0-4 3 16,-4 3-3-16,-5 0 1 0,-2 2-1 0,-6 3 0 15,-17 14 0-15,23-20 0 0,-23 20 0 0,0 0 0 16,0 0 0-16,0 0 0 0,0 0 0 16,0 0 0-16,0 0 0 0,0 0 0 0,-19 18 0 15,19-18 0-15,-23 34 0 0,11-12 0 0,0-3 0 16,1 1 0-16,1-3 0 0,10-17 0 0,-10 29 0 15,10-29 0-15,0 0 0 0,-1 20 0 16,1-20 0-16,0 0 0 0,0 0 0 0,19 3 0 16,-19-3 0-16,23-12 0 0,-23 12 0 0,33-29 0 15,-13 8 0-15,0-6 0 0,2-1 0 16,-1-3 0-16,-2 0 0 0,1 2 0 0,-2 3 0 16,-2 2 0-16,-4 2 0 0,-1 3 0 0,-1 2 0 15,-10 17 0-15,16-25 0 0,-16 25 0 0,0 0 0 16,23-21 0-16,-23 21 0 0,18-10 0 0,-18 10 0 15,26-6 0-15,-26 6 0 0,34-4 0 0,-13 2 0 16,3-1 0-16,1 1 0 0,1-2 0 16,-2 1 0-16,3-1 0 0,-2-1 0 0,2-2 0 15,-1 0 0-15,-3-3 0 0,-3 0 0 16,-1 2 0-16,-19 8 0 0,25-21 0 0,-25 21 0 16,10-23 0-16,-10 23 0 0,-6-25 0 0,6 25 0 15,-21-22 0-15,4 15 0 0,-4 3 0 0,-3 4 0 16,-4 5 0-16,-1 4 0 0,-4 5 0 0,0 4 0 15,3 3 0-15,-1 4 0 0,3 4 0 16,3 2 0-16,4 0 0 0,4 3 0 0,7-1 0 16,7-2 0-16,3-3 0 0,8-4 0 0,8-3 0 15,6-3 0-15,8-4 0 0,8-4 0 0,7-3 0 16,5-6 0-16,12 1-16 0,5-10-41 0,10 3-30 16,-8-15-59-16,27 21-161 0,-13-19-299 15,3-1 24-15,5 5 337 0</inkml:trace>
  <inkml:trace contextRef="#ctx0" brushRef="#br0" timeOffset="9926.9057">21531 14590 694 0,'-5'-33'184'0,"5"33"3"0,-11-23-28 16,11 23-12-16,0 0-59 0,-21-16-6 0,1 8-10 15,20 8-13-15,-38-1-4 0,20 7-10 0,-7-1-4 16,1 7-4-16,-1-1-6 0,1 4-15 16,-3 2 22-16,1 4-30 0,3 1 21 0,1 3-13 15,3 0-6-15,4 2 4 0,2 1-9 0,2 0 5 16,5 0-7-16,1-3 3 0,5-1-6 0,4 0 4 15,4-1-5-15,4-2 3 0,4-3-4 0,2-5 1 16,6-1-2-16,2-4 4 0,2-5-1 0,4-3 1 16,-2-5 0-16,1-3-1 0,-3-4 1 0,0-5-3 15,0-6 5-15,-2-4-5 16,0-3 3-16,-1-4-5 0,-1-1 3 0,-1-2-6 16,-4 0 4-16,-3-1-8 0,-3 1-7 0,-2 1 19 15,-4 1-19-15,-2 2 22 0,-3 2-6 0,-4 3-3 16,0 6 6-16,-3 4-1 0,5 18 4 0,-13-22 0 15,13 22 4-15,-19-3 0 0,19 3 1 0,-19 6-2 16,19-6-1-16,-21 22-1 0,12-5-3 16,1 0 3-16,5-1-4 0,1 3 2 0,2-19-3 15,11 30 0-15,-11-30 0 0,27 25 1 0,-6-14 1 16,1-1-9-16,4-4 11 0,4-3-10 0,1 0 13 16,3-3-3-16,2-4 0 0,-2 2-4 15,0-4 0-15,-3 1 0 0,-2 0 0 0,-3 0 0 16,-4 0 0-16,-22 5 0 0,28-10 0 0,-28 10 0 15,0 0 0-15,19-11 0 0,-19 11 0 16,0 0 0-16,0 0 0 0,0 0 0 0,0 0 0 16,-19-6 0-16,19 6 0 0,-21 10 0 0,21-10 0 15,-29 32 0-15,13-7 0 0,0 4 0 0,-1 3 0 16,0 3 0-16,3-1 0 0,2-2 0 0,4-3 0 16,5-2 0-16,3-3 0 0,5-2 0 0,2-4 0 15,-7-18 0-15,25 28 0 0,-5-20 0 0,0-4 0 16,6-3 0-16,1-7 0 0,2-7 0 15,1-4 0-15,2-8 0 0,2-3 0 16,1-5 0-16,-1-2 0 0,-1-2 0 0,-5 0 0 16,-2 1 0-16,-6 1 0 0,-3 3 0 0,-3 1 0 15,-3 4 0-15,-2 3 0 0,-4 4 0 0,-1 3 0 16,-4 17 0-16,-1-22 0 0,1 22 0 0,0 0 0 16,0 0 0-16,0 0 0 0,0 0 0 15,-12 24 0-15,6-5 0 0,-1 9 0 0,1 5 0 16,0 1 0-16,0 1 0 0,1 0 0 0,0-1 0 15,4-2 0-15,0-4 0 0,6-2 0 0,0-6 0 16,7-3 0-16,-12-17 0 0,34 21 0 0,-11-19 0 16,5-3 0-16,0-11-33 0,7-1-28 0,1-15-37 15,15 7-69-15,-17-31-171 0,19 7-278 16,2-1 44-16,-4-14 411 0</inkml:trace>
  <inkml:trace contextRef="#ctx0" brushRef="#br0" timeOffset="10098.76">23065 13960 1491 0,'-37'7'377'0,"7"29"-324"16,-2 1-7-16,3 7-13 0,0 2-18 0,2 5 6 15,-2 3-10-15,1 3-11 0,2 3 0 16,5-4 0-16,5 0 0 0,5-3 0 0,5-3 0 16,1-1 0-16,5-3 0 0,0-3 0 0,5-1-25 15,0-7-9-15,2-1-13 0,-2-6-13 16,6 2-30-16,-11-30-59 0,22 40-182 0,-22-40-264 15,0 0 31-15,21 27 413 0</inkml:trace>
  <inkml:trace contextRef="#ctx0" brushRef="#br0" timeOffset="10255.0548">22587 14473 1770 0,'0'0'187'15,"0"0"-133"-15,0 0-33 0,0 0-16 0,18-15-4 16,5 9 1-16,10-2-1 0,4-1-2 0,7-1-6 15,1 1-14-15,4 3-21 16,-3-3-30-16,5 15-62 0,-18-18-132 0,1 19-345 16,0 2 9-16,-8-6 318 0</inkml:trace>
  <inkml:trace contextRef="#ctx0" brushRef="#br0" timeOffset="11051.9514">4997 17048 762 0,'0'0'152'0,"6"-37"-42"15,-6 37 3-15,-6-42-9 0,6 42-10 0,-8-31-6 16,8 31-15-16,-17-16-5 0,17 16-9 0,-26-10-9 16,26 10-9-16,-33 2-9 0,16 7-7 0,-1-1-7 15,-2 7-1-15,-1-1-6 0,2 12 6 0,0 1-4 16,2 1 4-16,2 5-4 0,3-4-13 0,3 2 29 15,3 1-30-15,4-3 24 0,4 0-14 16,4-5-9-16,4 4-1 0,3-2-1 16,4 1 4-16,5-2-4 0,6 2 7 0,4-10-8 15,6-5 4-15,3-9-2 0,3-11 0 0,2-6 1 16,-1-7 0-16,2-4 3 0,-5-7-3 0,-6-4 6 16,-5 0-3-16,-7-2-5 0,-7 3 26 0,-6 3-23 15,-6-4 19-15,-8-1-11 0,-2-2-9 0,-8 3 4 16,-5 3-5-16,-4 6 1 0,-6 6-8 15,-4 3-5-15,-5 3-8 0,-2 9-2 0,-1 1-1 16,2 8 0-16,1 1 1 0,7 5-5 0,2-2-3 16,9 7-14-16,2-5-9 0,17-9-29 0,-8 21-13 15,24-4-35-15,-16-17-31 0,40 11-45 0,-14-11-150 16,7-11-83-16,23 15 209 0</inkml:trace>
  <inkml:trace contextRef="#ctx0" brushRef="#br0" timeOffset="11302.0065">6242 16290 1440 0,'0'0'117'15,"-18"-28"-37"-15,18 28-18 0,-37-29-12 0,15 18-17 16,-5-2-4-16,-4 5-7 0,-1 0-2 16,2 7-3-16,0 2-3 0,3 8 2 0,1 3-4 15,1 6 1-15,1 8-4 0,2 6 2 0,0 9-6 16,5 7 7-16,1 8 3 0,3 7-19 0,0 7 16 15,2 9-17-15,4 3 0 0,2 0 11 16,5-2-16-16,4-2 13 0,4-7-22 0,2-4-10 16,4-7 9-16,-1-7-37 0,6-7 21 0,-2-12-26 15,9 7-40-15,-10-24 2 0,11 13-39 16,-27-30-43-16,32 14-86 0,-15-8-227 0,-14-31 31 16,14 18 464-16</inkml:trace>
  <inkml:trace contextRef="#ctx0" brushRef="#br0" timeOffset="11458.2945">5689 16899 1729 0,'-33'-4'113'0,"33"4"-46"0,0 0-27 0,0 0-19 15,0 0-15-15,0 0-4 0,0 0-2 16,23 5 0-16,1-6 0 0,8-7-3 0,7 0-6 16,3-5-15-16,10-1-20 0,-4-6-28 0,15 8-18 15,-2-19-40-15,22 24-132 0,-10-15-311 0,7-6 14 16,10 14 348-16</inkml:trace>
  <inkml:trace contextRef="#ctx0" brushRef="#br0" timeOffset="12124.3758">7295 16769 1361 0,'-26'5'105'0,"26"-5"-46"16,-15 23-15-16,15-23-6 0,-11 28-10 15,6-10-2-15,-3-1-4 0,3 5 6 0,-4-4-3 16,6 5 1-16,-4-2-10 0,5-1 2 0,0 0-6 15,0-1 2-15,1 0-5 0,2 1 0 0,-1-20-6 16,5 29 0-16,-5-29-3 0,0 0 1 0,0 0-3 16,0 0 3-16,0 0-2 0,17 15-1 0,-17-15 1 15,0 0 1-15,5-19 7 0,-5 19-1 16,4-25 5-16,-4 25-5 0,3-35 1 16,0 11-7-16,-2 0 4 0,2-1-5 0,-2 2 4 0,0 0-4 15,1-3 5-15,3 1-5 0,1-4 4 16,3-1-5-16,2-2 5 0,3-1-5 0,3 1 7 15,5-1-25-15,1 3 6 0,5 2-9 0,2 5 2 16,-2 3 11-16,4 4 0 0,-4 4-2 0,0 6 3 16,-1 2-2-16,-1 4 2 0,-3 4-4 15,0 3-5-15,-5 3-2 0,-1 3-3 0,-17-13 4 16,20 35 2-16,-17-13 9 0,-2 2 1 0,-4 1 8 16,-5 3-2-16,-1 1 10 0,-5 0-2 0,0 3 11 15,-3-6-3-15,-1 0 4 0,-3-3-7 0,0-4 0 16,-1-1-8-16,-1 0 2 0,-1-3-3 0,2-1 4 15,-1 0-2-15,2-3 0 0,3-4-4 16,18-7 1-16,-33 12 14 0,33-12 3 16,-24 12-2-16,24-12 1 0,0 0-18 0,-16 21 2 15,16-21-2-15,0 24 1 0,6-1-19 0,1 5 6 16,1 5 19-16,1 4-32 0,-5 3 47 0,0 4-32 16,-2 6 3-16,-3 6 9 0,-2 6-18 0,-3-5 3 15,-2 4-24-15,-4-12-1 0,1 3-29 0,-10-5-20 16,13 3-46-16,-16-11-79 0,20 1-79 15,-5-11-217-15,9-29 124 0,-10 24 384 0</inkml:trace>
  <inkml:trace contextRef="#ctx0" brushRef="#br0" timeOffset="12710.6171">8235 15823 1517 0,'-25'-6'84'0,"25"6"-19"16,0 0-18-16,-21 10-13 0,21-10 3 0,-11 21-45 15,4-2 25-15,0 9-28 0,-3 8 15 0,1 5 14 16,-3 4-5-16,2 7 14 0,-4 1-11 0,0 5 10 15,-1 3-10-15,0 0 10 0,-3 2-10 0,2 1-19 16,-2-2 15-16,1 2-20 0,2-2 15 0,-1-2 7 16,5-3-14-16,0-7 12 15,3-9-10-15,2-10 6 0,2-9-6 0,4-22-2 16,5 24-2-16,-5-24-1 0,0 0 0 0,27 1 0 16,-27-1 3-16,35-21-1 0,-12-1 4 0,6-5-4 15,1-7 5-15,0-4-5 0,0-5 6 0,1 1-5 16,-3 1 4-16,0 2-6 0,-3 8 5 0,-2 3-5 15,-3 7 4-15,-2 6-3 0,-18 15 3 0,27-17-3 16,-27 17 1-16,18-1-3 0,-18 1-1 16,15 16 0-16,-8 1-1 0,0 8 2 0,-1 6-5 15,-2 4 1-15,0 6-9 0,-1 0 3 0,1 4-15 16,1-3 0-16,3 1-18 0,1-8-5 16,7 3-20-16,-5-13-10 0,14 6-32 0,-25-31-31 15,52 41-73-15,-30-41-90 0,4-2-174 0,19 7 119 16,-16-32 362-16</inkml:trace>
  <inkml:trace contextRef="#ctx0" brushRef="#br0" timeOffset="13038.7712">8952 16513 1467 0,'-38'-11'124'0,"14"12"-54"0,-9-6-12 16,6 10-4-16,-2-1-16 0,3 5-8 0,0 2-10 15,1 3 1-15,2 0-8 0,4 4 0 16,0 2-7-16,4 0 2 0,1 3-5 15,3 2 5-15,3 1-4 0,2 2 4 0,4 0-6 16,2-1 5-16,4 4-4 0,2-5 4 0,3-2-5 16,2-4 1-16,-11-20-3 0,31 28-1 0,-10-18 0 15,2-5 1-15,3-1-1 0,-1-5 3 0,2-4-1 16,1-2-1-16,-1-7 3 0,-1-1-5 0,1-6 5 16,-3-1-5-16,1-4 4 0,-6-2-2 15,-1-2 3-15,-2-4-3 0,-1 5 3 0,-3-2-4 16,-2 2 2-16,-2 3-4 0,0 0-1 0,-2 6-5 15,-6 20-1-15,7-27-7 0,-7 27-1 0,0 0-6 16,0 0-2-16,0 0-15 0,0 0-20 16,-1 18-23-16,3 13-37 0,-13-11-26 0,17 27-58 15,-19-20-29-15,18 14-126 0,2 5-89 0,-14-24 284 16</inkml:trace>
  <inkml:trace contextRef="#ctx0" brushRef="#br0" timeOffset="13382.5254">9565 16417 1407 0,'-34'32'232'0,"-3"-15"-167"0,8 7-47 15,1-4 26-15,7 2-8 0,3-4-13 0,6 0 0 16,12-18-9-16,-11 27-4 0,11-27-7 0,11 19-2 15,-11-19-2-15,27 16 1 0,-9-10 1 0,5-5 2 16,5-1-2-16,3 0 2 0,1-2 0 16,1 1-2-16,-1-1 1 0,-4 5-2 0,-3 1-1 15,-4 2 1-15,-2 2 0 0,-19-8 5 0,29 25 0 16,-19-8 3-16,-5 4-3 0,-4 3 0 0,-3 4-6 16,-6 1 3-16,-1 0-6 0,-3 0 5 0,-4-1-5 15,-1-3 2-15,0 1-6 0,0-6 0 16,5-2-11-16,12-18-2 0,-17 22-17 0,17-22-23 15,0 0-32-15,0 0-31 0,0 0-53 16,4-37-81-16,15 10-266 0,2 5 15 0,-8-19 442 16</inkml:trace>
  <inkml:trace contextRef="#ctx0" brushRef="#br0" timeOffset="13710.6668">9892 16619 1542 0,'-6'22'68'15,"6"-22"-36"-15,-8 28-4 0,8-28-8 0,8 18-4 16,-8-18 3-16,19 8 9 0,-19-8 3 16,34-4 1-16,-11-7-3 0,5-1-6 0,1-3-5 15,5-4-3-15,2-2 0 0,-1-2-6 0,-1-2 4 16,-2 2-9-16,-7-1-1 0,-5 2-3 0,-7 4 4 16,-4 0 26-16,-9 18-21 0,2-27 25 15,-2 27-24-15,-12-19-4 0,12 19 1 0,-25-15-5 16,7 11-2-16,-1 6 0 0,-3 4 0 0,-2 3 0 15,0 3 0-15,4 5-4 0,0 4 8 0,3 6-9 16,1 3 10-16,3 5-5 0,0 1 0 0,2 2 0 16,4-2 0-16,2-5 0 0,3 1 0 0,5-7 0 15,3-1 0-15,4-3 0 0,3-4 0 16,-13-17 0-16,38 26 0 0,-14-19 0 16,9-5 0-16,3-7-8 0,11-6-24 0,0-6-24 15,11 0-45-15,-7-21-120 0,27 12-436 0,-7-4 26 16,1-4 291-16</inkml:trace>
  <inkml:trace contextRef="#ctx0" brushRef="#br0" timeOffset="14382.5515">12014 15842 801 0,'13'-21'63'0,"-13"21"24"15,0 0 39-15,-12-18-25 0,12 18-10 0,0 0-13 16,-21 29-23-16,4-13 23 0,10 9-26 0,-10-3 8 16,9 10-22-16,-6 0 4 0,7 5 2 0,-3 2-13 15,4 7 8-15,0-1-14 0,5 4 6 16,-2 0-15-16,3 0 3 0,3 2-14 0,-2-4 9 15,3-2-12-15,-1-1-15 0,0-8 23 0,3-2-28 16,-1-7 24-16,-1-4-2 0,1-6-6 0,-5-17 3 16,10 25-3-16,-10-25 2 0,0 0 0 0,0 0 0 15,0 0 3-15,0 0-2 0,0 0 2 16,0 0 1-16,0 0 0 0,10-21-1 0,-8 2 2 16,2-6-5-16,0 0-1 0,2-4 22 15,1 2-25-15,1 2 26 0,3 0-20 0,2 3-3 16,0 1 3-16,2 1-4 0,-15 20 1 0,32-29-5 15,-15 19 2-15,2 4-3 0,0 2 0 0,-1 3 0 16,2 2-1-16,-3 3-1 0,3 2 0 0,0 1 0 16,1 3 0-16,-2 1 5 0,-2 2-2 0,-17-13 4 15,27 30 0-15,-27-30 3 0,14 32-4 16,-14-32 7-16,2 33 4 0,-7-15-30 0,-6-1 30 16,-5 1-31-16,-5 1 22 0,-4-2 4 0,-3 1-6 15,-4-5 4-15,-1 0-4 0,-2-3-3 0,-4-1-7 16,2-5-11-16,2 0-16 0,-1-7-15 15,10 5-26-15,-5-15-27 0,31 13-42 0,-42-18-68 16,42 18-130-16,0 0-129 0,-7-38 172 0,28 32 305 16</inkml:trace>
  <inkml:trace contextRef="#ctx0" brushRef="#br0" timeOffset="14960.673">12591 16391 1006 0,'0'0'236'0,"0"0"-109"0,0 0-26 16,0 0-12-16,-1-17-21 16,1 17-14-16,0 0-4 0,0 0-8 0,-22-17-2 15,22 17-9-15,0 0-5 0,-23-3-2 0,23 3 1 16,-17 4-2-16,17-4-4 0,0 0-3 0,-25 24-4 16,25-24 0-16,-20 35-2 0,11-12-8 0,-1 1 23 15,3 5-23-15,0-2 5 0,4 0-7 0,0-3 0 16,5-2 0-16,1-6 0 0,-3-16 0 15,15 23 0-15,-15-23 0 0,27 13 0 0,-8-12 0 16,0-5 0-16,5-2 0 0,1-10 0 0,2-2 0 16,2-6 0-16,4-6 0 0,1-4 0 0,-1-2 0 15,-2 1 0-15,-1 1 0 0,-4 1 0 0,-3 2 0 16,-1 0 0-16,-3 2 0 0,-5 6 0 16,-3 3 0-16,-11 20 0 0,12-26 0 0,-12 26 0 15,0 0 0-15,0 0 0 0,0 0 0 16,0 0 0-16,-12 32 0 0,2-4 0 0,1 8 0 15,-5 9-3-15,1 4-7 0,-2 6 18 0,0 8-17 16,-1 4 15-16,1 11-7 0,-1 3-13 0,2 0 13 16,-1 8-13-16,-1-4 18 0,3 1 1 0,-2-4-13 15,2-8 16-15,0-2-17 0,2-4 6 0,2-12 8 16,1-9-9-16,0-13 5 0,1-9-6 0,0-7 5 16,7-18 1-16,-11 18 0 0,11-18 3 15,0 0 2-15,-17-4-2 0,17 4 3 16,-14-19-5-16,7-1-4 0,0-5 6 0,1-11-6 15,1-7 7-15,1-4-5 0,2-5 7 0,-1-3-7 16,2 3-6-16,0-5 19 0,0-4-20 0,2-3 14 16,4-5-7-16,0 1 0 0,6-2 0 0,-2 3 0 15,5 2 0-15,0 5 0 0,1 9 0 16,-1 8-24-16,2 12 0 0,-2 4-1 0,5 11-40 16,-1-3 8-16,10 11-35 0,-5-8-38 0,25 22-121 15,-17-13-240-15,22 0-66 0,10 7 227 0</inkml:trace>
  <inkml:trace contextRef="#ctx0" brushRef="#br0" timeOffset="15601.3319">15077 15944 1386 0,'-22'-26'80'0,"22"26"-61"15,-19-31-1-15,19 31 22 0,-23-33-23 0,23 33 39 16,-29-32-32-16,29 32 13 0,-36-31 0 0,18 16-12 16,-4-2 0-16,2 5-3 0,-5 3 5 0,5 4 1 15,-5 5 1-15,5 5-2 16,-4 3-3-16,1 5-4 0,1 4-4 0,-1 6-14 15,0 4 24-15,1 7-24 0,0 2 22 0,2 5-6 16,0 1-8-16,5-2-2 0,1-2-8 0,6-4 0 16,4-7 0-16,5-2 0 0,4-8 0 0,-5-17 0 15,28 20 0-15,-7-16 0 0,4-5 0 0,4-5 0 16,5-8 0-16,4-6 0 0,4-7 0 0,0-7 0 16,2-3 0-16,0-3 0 0,-2-1 0 15,1 1 0-15,-6 3 0 0,-1 5 0 0,-8 5 0 16,-4 4 0-16,-6 4 0 0,-18 19 0 0,21-19 0 15,-21 19 0-15,0 0 0 0,0 0 0 0,0 0 0 16,-16 21 0-16,2 1 0 0,-6 10 0 16,-4 7 0-16,-2 9 0 0,-1 4 0 0,0 3 0 15,-1 5 0-15,0 0 0 0,2 4 0 16,0-1 0-16,5 1 0 0,-1-2-22 0,5-5-1 16,2-7-25-16,9-4 7 0,2-9-15 0,13-1-32 15,-2-19-31-15,21 9-58 0,-28-26-72 0,60-1-169 16,-19-1-92-16,-3-26 215 0</inkml:trace>
  <inkml:trace contextRef="#ctx0" brushRef="#br0" timeOffset="15898.2137">15537 15866 1574 0,'-20'17'224'0,"-5"-10"-172"15,3 4-16-15,0 2-11 0,4 4-3 0,0 6-10 16,1 4 7-16,1 3-4 0,4 4 5 0,2 1-7 15,4 3 4-15,2 2-7 0,4 2-2 0,3-3-8 16,0 1 0-16,5-3 0 0,1-2 0 16,4-5 0-16,4-6 0 0,1-3 0 0,2-7 0 15,2-4 0-15,0-3 0 0,5-7 0 0,-1-5 0 16,0-4 0-16,2-8 0 0,-1-9 0 0,1-3 0 16,-4-7 0-16,-1-5 0 0,-2 0 0 0,-4-3 0 15,-4 1 0-15,-4 0 0 0,-3 3 0 0,-3-1 0 16,-3 4 0-16,-4-3 0 15,0 4-20-15,-3-1-32 0,2 11-19 0,-3-3 8 16,8 29-45-16,-14-35 2 0,14 35-79 0,0 0-110 16,-14-17-230-16,14 17 5 0,0 0 419 0</inkml:trace>
  <inkml:trace contextRef="#ctx0" brushRef="#br0" timeOffset="16210.7178">16184 15683 862 0,'-5'-18'129'16,"5"18"-43"-16,-11-31-4 0,11 31 9 16,-19-25 3-16,19 25 1 0,-30-13-1 0,30 13-10 15,-34 1-8-15,34-1-11 0,-35 14-10 0,18-2-3 16,-4 2-10-16,3 6-3 0,1 1-11 0,1 5-3 16,3 1-8-16,2 1 2 0,1 0-7 15,5-1-12-15,3-6 0 0,4 0 0 0,-2-21 0 16,13 31 0-16,-13-31 0 0,26 25 0 0,-7-17 0 15,0-4 0-15,2-5 0 0,1-4 0 0,3-7 0 16,0-3 0-16,-1-4 0 0,-1-4 0 0,-5-1 0 16,0-3 0-16,-5 0 0 0,-2 1 0 0,-7-1 0 15,-1 2 0-15,-4-1 0 0,-7 2 0 16,0 0 0-16,-4 1 0 0,-1 2 0 16,-4-1 0-16,17 22-45 0,-36-32-27 0,36 32-35 15,-40-18-65-15,40 18-168 0,-22 23-255 0,22-23 39 16,-22 40 397-16</inkml:trace>
  <inkml:trace contextRef="#ctx0" brushRef="#br0" timeOffset="16872.5644">17699 15270 1094 0,'0'0'137'0,"-24"-11"-43"16,3 3-23-16,2 13-21 0,-10 0-8 0,1 12-4 16,-11 6-7-16,1 13 9 0,-8 8-6 0,3 15 16 15,-5 8-15-15,4 14 13 0,-2 7-21 16,3 9-2-16,-1 2 9 0,5 5-16 0,3-7 7 16,4-4-3-16,10-11-25 0,10-10 12 0,10-9-16 15,9-8-20-15,10-9 19 0,9-10-33 0,11-3 6 16,3-13-20-16,15 1-25 0,-7-20-45 0,22 13-129 15,-20-27-59-15,13 4-246 0,10 7 143 0,-14-26 416 16</inkml:trace>
  <inkml:trace contextRef="#ctx0" brushRef="#br0" timeOffset="17307.8972">18214 15583 1546 0,'-11'19'48'0,"11"-19"-37"0,-11 33-14 0,7-11 6 15,-1 3-5-15,-1 3 9 0,-1 1-2 0,-3 2 7 16,-1 1 11-16,3-1-31 0,0-1 25 0,4-1-34 16,0 0 8-16,1-4-7 0,5 1-28 0,-5-9-16 15,11 7-33-15,-8-24-22 0,13 27-44 0,-13-27-36 16,21 4-132-16,3 2-94 0,-14-26 219 16</inkml:trace>
  <inkml:trace contextRef="#ctx0" brushRef="#br0" timeOffset="17511.1034">18593 15510 1472 0,'-27'-17'108'0,"27"17"-48"15,-19 4-17-15,19-4-11 0,-20 17-12 16,20-17-3-16,-18 32-4 0,10-7 7 0,-1-1-5 16,3 6 6-16,0 3-11 0,2 3 4 0,1 5-12 15,1 0-10-15,1 4 18 0,2 0-23 0,2-2 21 16,-1 1-12-16,3-3-30 0,-2-6-3 15,5 1-21-15,-4-13-24 0,12 10-50 0,-16-33-141 16,19 28-129-16,-19-28-121 0,20 7 225 0,1 5 298 16</inkml:trace>
  <inkml:trace contextRef="#ctx0" brushRef="#br0" timeOffset="17745.4651">17883 15546 1684 0,'-27'23'172'0,"27"-23"-148"0,0 0-20 15,0 0-5-15,28 4 9 0,2-8 8 0,9-5 12 16,5 0 2-16,10-4-1 0,6 2-8 0,5-2-11 16,8 1-7-16,-1 1-1 0,1 1-8 0,-2 3-4 15,-3 0-13-15,1 3-17 0,-4-1-8 0,5 8-12 16,-4-6-16-16,9 13-37 0,-17-15-85 15,19 22-187-15,-18-5-177 0,-9-6 54 0,7 18 508 16</inkml:trace>
  <inkml:trace contextRef="#ctx0" brushRef="#br0" timeOffset="18026.7696">18029 16399 1174 0,'16'-18'245'15,"5"11"-155"-15,4-19-11 0,15 6-18 0,3-11-10 16,9 2-22-16,1-3-12 0,3 0-15 0,1 3 1 15,-2 2-12-15,-1 4 0 0,-7 3-11 16,-1 8-12-16,-7-1-24 0,4 14-48 0,-20-13-108 16,11 7-343-16,-9 17 21 0,-25-12 315 0</inkml:trace>
  <inkml:trace contextRef="#ctx0" brushRef="#br0" timeOffset="18386.1089">18259 16573 1626 0,'-17'-6'102'0,"17"6"-62"0,0 0-22 16,0 0-6-16,14-18-2 0,-14 18-4 0,27-17-2 16,-27 17 0-16,30-10 2 0,-11 8 3 0,-1 1-2 15,0 1 0-15,-1 0-4 0,-17 0-1 0,32 5 0 16,-32-5-2-16,25 9 1 0,-25-9 0 0,0 0 0 15,21 22 2-15,-21-22 0 0,2 19 6 16,-2-19-1-16,-7 27 8 0,7-27-3 0,-21 33 2 16,6-13-2-16,-2 2 3 0,-4 0-3 0,1 3 6 15,-3-4-6-15,4 1 1 0,1-3-5 0,3-2-1 16,2 0-2-16,13-17-2 0,-19 23-2 0,19-23-1 16,0 0 0-16,-2 17-1 0,2-17-1 15,0 0 2-15,23 6-4 0,-23-6 0 0,39-3-1 16,-10-3-6-16,5-6-4 0,3-4-9 15,5-2-10-15,0-6-18 0,6 4-26 0,-8-16-56 16,20 22-110-16,-26-10-306 0,16-7-46 0,3 10 287 16</inkml:trace>
  <inkml:trace contextRef="#ctx0" brushRef="#br0" timeOffset="18854.8759">19122 16052 1247 0,'0'0'192'0,"0"0"-143"0,0 0-29 16,-11 19-5-16,11-19-5 0,-1 25 1 0,1-25 7 16,-5 32 10-16,5-32 1 0,-5 38 5 0,2-20-11 15,3 2-1-15,-3 0-4 16,3 0 4-16,-1 0-4 0,1 0 4 0,-3-2-7 16,2 0 1-16,1-18-6 0,-5 26 0 0,5-26-5 15,0 0 0-15,0 0-3 0,0 0 1 0,0 0 1 16,0 0 0-16,0 0 1 0,0 0-1 0,-7-18 1 15,7 1-4-15,0-6 4 0,4-1-5 0,1-4 7 16,1-1-5-16,2-4 9 0,-1 2-6 16,1-2 7-16,2 2-6 0,-2 3 3 0,-1 2-5 15,1 3 1-15,-1 3-6 0,1 3 2 0,-8 17-3 16,19-24 1-16,-19 24-7 0,20-11-3 0,-20 11-8 16,27-1-9-16,-27 1-11 0,33 8-17 15,-33-8-29-15,45 15-50 0,-45-15-84 0,53 6-183 16,-20 0-121-16,-7-15 119 0,19 21 404 0</inkml:trace>
  <inkml:trace contextRef="#ctx0" brushRef="#br0" timeOffset="19636.1357">19745 15897 1481 0,'0'0'157'0,"-38"13"-100"0,14-8-21 15,-5-2-10-15,2 0-9 0,0 1-6 0,1 2 6 16,1 0 3-16,3 5 5 0,0 0-3 15,3 2-2-15,0 3-5 0,2 3 4 16,2-1-5-16,1 5 6 0,1-1-7 0,3 4 2 16,3-2-5-16,2 1 2 0,3-1-5 0,3-1 2 15,2-2-6-15,2-4 0 0,-5-17-3 0,21 26 1 16,-21-26 0-16,30 17 0 0,-10-13-2 0,2-3 1 16,1-3 0-16,0-6-2 0,1-1 2 15,-1-5-2-15,0-2 2 0,1-4-2 0,-3-3 2 16,1-2-4-16,-2-1 3 0,-3 0-5 0,-1-1 4 15,-3 2-4-15,-2 3 4 0,-3 0-5 0,0 3 3 16,-3 2-3-16,-5 17 2 0,5-28-3 0,-5 28 1 16,0 0 1-16,0 0 2 0,3-17 1 15,-3 17 0-15,0 0-5 0,0 0-5 0,-5 24-4 16,4-7-2-16,-1 3 3 0,-1 3-3 16,1-2 0-16,3 2-14 0,-1-2-6 0,7 2-17 15,-7-23-8-15,22 36-17 0,-22-36-8 0,37 29-19 16,-37-29-11-16,47 17-19 0,-24-17-9 0,14 6 16 15,-8-6 28-15,9 0 42 0,-3-1 35 0,4-3 19 16,0-3 5-16,0-1 1 0,1-6-2 0,0 1 1 16,-4-4-4-16,-3 0-3 0,-4-2 1 0,-6-2 0 15,-2 1 2-15,-7-2 5 0,-5 0 16 16,-5 3 45-16,-4 19 40 0,-7-38 50 0,7 38 7 16,-25-27-5-16,25 27-32 0,-37-19-19 15,17 18-24-15,-9-6-13 0,6 9-9 0,-8-2-9 16,5 10-2-16,-5-3-4 0,6 7 0 0,-4 0-8 15,4 4 0-15,0 3-8 0,2 2 2 0,-1 0-8 16,5 2 2-16,3-1-7 0,3 3 1 16,4-3-6-16,3-1 0 0,3-2-4 0,4-4 0 15,-1-17-4-15,13 26 1 0,-13-26-2 0,32 12 2 16,-12-12 0-16,4-2 0 0,2-8 1 0,4-3-2 16,-1-5 4-16,4-5-4 0,-1-5 4 0,2-3-3 15,-1-5 4-15,0-1-6 0,-4 0 6 0,-2-2-7 16,-4 1 5-16,-3 1-5 0,-5 2-7 0,-1 1 18 15,-3-1-19-15,-2 1 20 16,0 0-6-16,-3 1-6 0,-1 6 5 0,-1 4-4 16,-4 23 4-16,0-25-1 0,0 25-1 0,0 0-1 15,0 0 0-15,0 0 0 0,-17 20 0 0,8-1 0 16,-2 10 0-16,-1 7 0 0,0 8-3 0,-2 2-9 16,2 4 15-16,-1 0-17 0,1 4 13 0,1-2-8 15,5-3-16-15,1-7-5 0,7 0-18 0,1-12-13 16,10 4-28-16,-3-16-14 0,14 8-38 15,-24-26-83-15,49 17-13 0,-27-23-82 0,8-6-149 16,17 11 203-16,-17-29 265 0</inkml:trace>
  <inkml:trace contextRef="#ctx0" brushRef="#br0" timeOffset="19933.042">20656 15280 1311 0,'0'0'187'0,"25"8"-120"0,-25-8 4 15,45 7 11-15,-19-7-11 0,9 6-7 0,-5 0-11 16,4 5-4-16,-4 2-14 0,1 7-5 16,-4 1-14-16,-3 7-5 0,-3 4-11 15,-5 5 0-15,-2 4 0 0,-3 3 0 0,-2 3 0 16,-2 2 0-16,-6 3 0 0,-2-1 0 0,-6 4 0 15,-4 2 0-15,-5 2 0 0,-2 0 0 0,-5 2 0 16,-4-2 0-16,-2-2 0 0,-2-3 0 0,1-4 0 16,0-8 0-16,3-2-22 0,1-7-6 0,4-2-24 15,-2-8-14-15,9 4-36 0,-6-23-69 16,23 17-256-16,-2-21-174 0,0 0 56 0,0 0 513 16</inkml:trace>
  <inkml:trace contextRef="#ctx0" brushRef="#br0" timeOffset="20120.5524">20963 16498 1962 0,'0'0'44'0,"-20"7"-28"0,20-7-22 0,0 0-13 15,0 0-10-15,0 0-19 0,0 0-18 0,0-32-14 16,18 31-147-16,-18-16-386 0,14-4 17 0,5 5 259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36:30.46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EABFEFDD-33E2-4AAB-8995-F97460957D2A}" emma:medium="tactile" emma:mode="ink">
          <msink:context xmlns:msink="http://schemas.microsoft.com/ink/2010/main" type="writingRegion" rotatedBoundingBox="1517,10791 2439,12094 1410,12822 487,11519"/>
        </emma:interpretation>
      </emma:emma>
    </inkml:annotationXML>
    <inkml:traceGroup>
      <inkml:annotationXML>
        <emma:emma xmlns:emma="http://www.w3.org/2003/04/emma" version="1.0">
          <emma:interpretation id="{72B23180-0664-423C-83B5-571E5BD3B66D}" emma:medium="tactile" emma:mode="ink">
            <msink:context xmlns:msink="http://schemas.microsoft.com/ink/2010/main" type="paragraph" rotatedBoundingBox="1517,10791 2439,12094 1410,12822 487,1151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B305948-7034-4DBD-8318-3624903F7530}" emma:medium="tactile" emma:mode="ink">
              <msink:context xmlns:msink="http://schemas.microsoft.com/ink/2010/main" type="line" rotatedBoundingBox="1517,10791 2439,12094 1410,12822 487,11519"/>
            </emma:interpretation>
          </emma:emma>
        </inkml:annotationXML>
        <inkml:traceGroup>
          <inkml:annotationXML>
            <emma:emma xmlns:emma="http://www.w3.org/2003/04/emma" version="1.0">
              <emma:interpretation id="{4B275EC7-9D77-4924-96F2-AF36D1C45C65}" emma:medium="tactile" emma:mode="ink">
                <msink:context xmlns:msink="http://schemas.microsoft.com/ink/2010/main" type="inkWord" rotatedBoundingBox="1517,10791 2439,12094 1410,12822 487,11519"/>
              </emma:interpretation>
              <emma:one-of disjunction-type="recognition" id="oneOf0">
                <emma:interpretation id="interp0" emma:lang="en-NZ" emma:confidence="0">
                  <emma:literal>In</emma:literal>
                </emma:interpretation>
                <emma:interpretation id="interp1" emma:lang="en-NZ" emma:confidence="0">
                  <emma:literal>Is</emma:literal>
                </emma:interpretation>
                <emma:interpretation id="interp2" emma:lang="en-NZ" emma:confidence="0">
                  <emma:literal>Io</emma:literal>
                </emma:interpretation>
                <emma:interpretation id="interp3" emma:lang="en-NZ" emma:confidence="0">
                  <emma:literal>I,</emma:literal>
                </emma:interpretation>
                <emma:interpretation id="interp4" emma:lang="en-NZ" emma:confidence="0">
                  <emma:literal>I.</emma:literal>
                </emma:interpretation>
              </emma:one-of>
            </emma:emma>
          </inkml:annotationXML>
          <inkml:trace contextRef="#ctx0" brushRef="#br0">1173 11228 614 0,'25'-17'168'0,"-25"17"-45"0,12-24-20 0,-12 24-1 16,7-21-8-16,-7 21-7 0,0 0-9 0,-1-17-13 0,1 17-9 0,0 0-10 15,0 0-11-15,0 0-10 0,0 0-8 0,0 0-4 16,0 0 0-16,0 24-4 0,2-5 3 15,1 5-4-15,2 8 8 0,-1 3-9 0,4 7 7 16,-2 4-13-16,0 2-12 0,1 5 23 0,1 4-21 16,-4 0 19-16,1 4-4 0,-1 2-12 0,-2-2 7 15,0 3-18-15,-2-4 8 0,1-2-23 0,-2-10 1 16,5-4-12-16,-6-15-50 0,15 4-13 0,-13-33-119 16,17 31-46-16,-17-31-97 0,0 0-93 0,42-10 409 15</inkml:trace>
          <inkml:trace contextRef="#ctx0" brushRef="#br0" timeOffset="240.419">926 11244 1309 0,'-24'-5'93'0,"24"5"-17"16,-19 1-25-16,19-1-16 0,0 0-16 0,0 0-16 15,0 0-3-15,0 0 3 0,19 0 8 0,-1 0 5 16,5-4 1-16,9 1-1 0,3-5-3 0,8-1-4 16,3-5 0-16,6 0-9 0,4-4 3 0,4-2-7 15,1 0 2-15,0 0-6 0,-1 6-12 0,-7-1-21 16,1 14-40-16,-13-11-43 0,10 23-52 16,-23-16-119-16,0 9-210 0,6 21 79 0,-34-25 426 15</inkml:trace>
          <inkml:trace contextRef="#ctx0" brushRef="#br0" timeOffset="471.1405">970 12201 1561 0,'0'0'147'0,"0"0"-121"0,0 0-20 0,0 0-4 16,0 0 9-16,0 0 13 0,31-15 8 0,-14 6-2 15,7-2-11-15,1-2-7 0,7-4-11 0,5-4-3 0,2 0-2 0,2-1-26 16,-1-1 11-16,5 4-48 0,-6-6 2 0,12 13-67 16,-13-14-26-16,18 21-72 0,-22-16-128 15,3 4-115-15,12 19 141 0,-19-18 332 0</inkml:trace>
          <inkml:trace contextRef="#ctx0" brushRef="#br0" timeOffset="1.1931E7">1891 12011 633 0,'0'0'62'0,"0"0"-37"0,0 0 4 16,0 0-1-16,0 0 25 0,3-21 5 16,-3 21 0-16,0 0-10 0,0 0-7 0,8-20-9 15,-8 20-4-15,0 0-4 0,0 0-3 0,0 0-4 16,0 0-1-16,0 0-1 0,0 0-1 15,0 0 2-15,0 0 1 0,0 0-1 0,0 0 1 16,0 0-5-16,0 0-2 0,0 0-4 0,0 0-2 16,0 0 0-16,0 0 0 0,0 0-1 0,0 0-1 15,0 0-2-15,0 0 1 0,0 0-1 0,-4 21 2 16,4-21-2-16,0 0 0 0,-2 19-1 0,2-19 2 16,0 0-2-16,-6 22 3 0,6-22 16 15,-8 19-15-15,8-19 16 0,-8 22-34 16,8-22 16-16,-12 22-13 0,12-22 18 0,-15 27 6 15,15-27 0-15,-18 27 5 0,18-27-3 0,-18 27 3 16,18-27-3-16,-17 27 5 0,17-27-4 0,-15 21 4 16,15-21-1-16,0 0 1 0,-13 17-4 0,13-17 0 15,0 0-4-15,0 0-2 0,0 0-4 0,0 0-4 16,0 0-1-16,0 0-1 0,0 0-1 0,0 0 1 16,0 0 0-16,0 0 1 0,0 0 1 15,0 0-1-15,0 0 2 0,0 0 0 0,0 0 0 16,0 0 0-16,0 0 1 0,0 0 1 0,0 0 3 15,0 0 0-15,0 0 2 0,0 0 0 16,0 0-1-16,0 0-1 0,0 0 0 0,0 0-3 16,0 0 0-16,0 0-2 0,0 0 0 0,0 0 0 15,0 0-1-15,0 0-1 0,0 0-1 16,0 0 0-16,0 0-1 0,0 0 1 0,0 0-1 16,0 0 1-16,0 0 0 0,0 0 0 0,0 0 2 15,0 0 0-15,0 0 0 0,23 8-1 0,-23-8-1 16,0 0 2-16,20 4-1 0,-20-4-1 0,0 0 1 15,21 5 1-15,-21-5-2 0,0 0 1 0,23 7 0 16,-23-7 0-16,17 5 0 0,-17-5 0 0,20 4-1 16,-20-4 0-16,19 1 0 0,-19-1 1 15,23 1-1-15,-23-1-1 0,27-2 1 16,-27 2 0-16,30-7 2 0,-30 7-2 0,33-11 1 16,-33 11-2-16,32-11 2 0,-15 4-1 0,0 1-1 15,-17 6-7-15,31-11-3 0,-31 11-4 0,28-6-1 16,-28 6 2-16,21-3 2 0,-21 3 2 0,0 0 2 15,22 3 2-15,-22-3 1 0,0 0 3 0,0 0 1 16,0 0 1-16,0 0 1 0,17 13 1 16,-17-13 0-16,0 0 0 0,0 0 1 0,0 0-1 15,0 0 1-15,0 0 0 0,0 0-1 0,0 0 0 16,0 0 0-16,0 0 1 0,0 0 3 0,0 0 0 16,0 0-1-16,0 0-1 0,0 0-2 0,0 0 0 15,0 0-2-15,0 0 1 0,0 0 0 16,0 0-1-16,0 0-2 0,0 0-6 15,0 0-4-15,0 0-6 0,0 0-5 0,0 0-3 16,0 0-6-16,0 0-4 0,0 0-9 0,0 0-16 16,0 0-32-16,0 0-30 0,0 0-26 0,0 0-11 15,0 0-89-15,18 18-112 0,-18-18 238 0</inkml:trace>
        </inkml:traceGroup>
      </inkml:traceGroup>
    </inkml:traceGroup>
  </inkml:traceGroup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0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24677 7953 658 0,'-10'62'187'0,"6"-4"-160"15,4 0 3-15,0 1-22 0,1-3-16 16,2 2 18-16,2-1-11 0,0-2 8 0,1 1 6 15,0 0-13-15,2 1 6 0,-2 1-14 0,2-1 9 16,0 0 0-16,0 0-22 0,1 4-6 16,-1-2-16-16,-1 4-12 0,-1-3 1 0,-1 2-23 15,-2 0-74-15,-5-8-133 0,11 20 66 0,-18-20 218 16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10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19630 4421 1575 0,'0'0'23'16,"0"0"-24"-16,0 0-1 0,23-7 7 0,-2 4 6 15,4-3 5-15,8 3 1 0,3-2 1 0,7 2-8 16,8-4-3-16,3 4-5 0,5-2 2 0,5 0 3 16,4 0 4-16,5 0 0 0,6-3 5 0,7 1-3 15,6-3 3-15,10 0-1 0,5-3 2 16,6 2-6-16,6-2 3 0,8 0-10 0,3 0 12 15,4 2 1-15,2 2 2 0,1 3 0 0,1 1-7 16,2 0-4-16,0 4-1 0,-1 1 2 0,-3 1-4 16,1 4-2-16,0 1-2 0,-2 4-1 15,-1 0-2-15,-7 0 3 0,-3 0-3 0,-5-2 1 16,-7 1-3-16,-3-2 3 0,-9 1-10 0,-5-4-7 16,-5 5-20-16,-10-8-17 0,0 7-27 15,-12-12-25-15,2 12-52 0,-17-20-80 0,9 11-182 16,-8 0-95-16,-13-16 236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1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21899 6221 1082 0,'8'21'342'16,"-8"-21"-305"-16,0 0-34 0,0 0-14 0,0 0 2 15,5 26-4-15,-5-26-1 0,4 29-28 16,-4-29-39-16,0 41-67 0,-9-26-118 0,5 6-191 16,7 14 37-16,-13-19 418 0</inkml:trace>
  <inkml:trace contextRef="#ctx0" brushRef="#br0" timeOffset="1">22343 11977 1696 0,'-2'25'51'0,"2"-25"-29"0,0 0-29 0,0 0-45 15,-16 2-39-15,16-2-68 0,-3-20-119 16,2-1-272-16,2-1 36 0,-8-21 397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1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14380 3564 985 0,'0'0'24'0,"0"0"-15"0,0 0-5 0,0 0-6 16,0 0-5-16,-12 4-10 0,12-4-17 0,0 0-33 0,0 0-41 15,0 0-77-15,0 0-80 0,0 0-56 0,0 0 306 16</inkml:trace>
  <inkml:trace contextRef="#ctx0" brushRef="#br0" timeOffset="1">14457 10786 1064 0,'0'37'28'15,"2"-1"-2"-15,1-3-17 0,-1 0-35 0,1 1 24 0,0-1-23 16,1-2 16-16,-1 1 11 0,0 2-35 0,-1-1-36 16,3 4-95-16,-4 9-224 0,-4-18 6 0,11 18 352 15</inkml:trace>
  <inkml:trace contextRef="#ctx0" brushRef="#br0" timeOffset="2">14490 11845 1520 0,'7'25'59'0,"-5"-8"-31"16,2 0-13-16,-4-17-16 0,6 25 3 0,-6-25-3 15,7 18 1-15,-7-18-13 0,0 0-25 0,11 16-59 16,-11-16-90-16,0 0-218 0,13-10-116 15,-15-6 161-15</inkml:trace>
  <inkml:trace contextRef="#ctx0" brushRef="#br0" timeOffset="3">14649 11634 653 0,'0'0'108'0,"0"0"-25"0,0 0-9 0,0 0-21 16,-14 8-13-16,14-8-9 0,0 0-3 0,-17 26-3 15,5-10-6-15,1 7 12 0,-7 1 4 0,5 8 24 16,-9-2 2-16,5 8 11 0,-8-2-19 16,4 7-2-16,-3-4-20 0,0 7 1 0,-1-4 0 15,0 3-30-15,2-4 19 0,0-3-29 16,4-7 6-16,3-6 4 0,4-7-8 0,12-18-9 15,0 0-23-15,-14 10-12 0,14-10-48 0,2-20-55 16,11 10-94-16,-2-12-223 0,-3-15 33 0,14 8 366 16</inkml:trace>
  <inkml:trace contextRef="#ctx0" brushRef="#br0" timeOffset="4">14467 11693 1230 0,'-17'6'89'0,"10"11"-13"0,7-17-16 15,-16 20-2-15,16-20-5 0,-9 18-3 16,9-18-11-16,-3 21-7 0,3-21-8 0,4 22 0 16,-4-22-9-16,15 27 4 0,-6-11-8 15,4 1 1-15,1 0-5 0,0 0 0 0,2 2-7 16,0-2 2-16,-1 1-4 0,0-2 2 0,1 0-10 16,-2-1-6-16,2 0-24 0,-16-15-26 0,33 29-63 15,-33-29-123-15,20 11-289 0,-3-1-5 0,-17-10 341 16</inkml:trace>
  <inkml:trace contextRef="#ctx0" brushRef="#br0" timeOffset="5">14391 4112 436 0,'-5'37'61'0,"9"-16"-26"0,-1 1-3 15,1 0 0-15,0-1 3 0,1 1 7 16,-1-1-2-16,1 0-4 0,-2 0-14 0,2 1-8 15,-1-1-11-15,-2 1-2 0,3-2-2 0,-2-2-20 16,3 0 2-16,-1-2-19 0,-5-16-25 0,10 28-42 16,-10-28-200-16,16 23 69 0,-16-23 236 0</inkml:trace>
  <inkml:trace contextRef="#ctx0" brushRef="#br0" timeOffset="6">14488 5159 980 0,'-5'30'269'0,"1"-9"-242"0,5-1-7 16,1-2-27-16,-1-1 3 0,3 2-7 15,-1-3 5-15,1 0-6 0,-4-16-10 0,9 34-24 16,-9-34-26-16,8 33-31 0,-8-33-24 0,6 36-4 16,-5-19-20-16,1 2-42 0,0 10-48 0,-2-29 72 15,-1 47 169-15</inkml:trace>
  <inkml:trace contextRef="#ctx0" brushRef="#br0" timeOffset="7">14470 5926 140 0,'-1'24'35'0,"1"0"-9"0,1 3-5 0,0 1 12 15,1-1 2-15,2 3 1 0,-2-3 5 16,2 1-9-16,-1 0 2 0,2 1 8 0,-2 0 6 16,1-1 1-16,-1 2 0 0,0-2 9 0,0 2 0 15,-3-1 12-15,1 1 4 0,-2 0-12 0,1 2 1 16,-2-2-11-16,2 6-4 0,-4-4-11 0,3 3-10 15,-5-1-20-15,2 0 3 0,-2 0-15 0,1-3 4 16,1 0-8-16,-1-2-31 0,2 1-22 16,-3-6-60-16,4 4-60 0,-1 4-159 0,3-32-27 15,-6 48 312-15</inkml:trace>
  <inkml:trace contextRef="#ctx0" brushRef="#br0" timeOffset="8">14361 7776 846 0,'-3'33'102'0,"-3"-6"-73"0,4 3-13 0,-2 3-3 16,2-4-11-16,0 6 7 0,-1-2-26 0,3-2-2 16,-4 2-24-16,3 1-32 0,-3-3-43 0,1-2-147 15,6 13-77-15,-14-18 205 0</inkml:trace>
  <inkml:trace contextRef="#ctx0" brushRef="#br0" timeOffset="9">14316 9431 606 0,'2'41'86'0,"1"2"-2"0,-3 0-28 0,2 3-10 16,-2-1-5-16,3 2-19 0,-2-3 2 0,1-1-22 16,-1-4-9-16,-1-3-31 0,5-2-38 0,-5-6-60 15,1-10-232-15,10 16 27 0,-11-34 341 16</inkml:trace>
  <inkml:trace contextRef="#ctx0" brushRef="#br0" timeOffset="10">12158 5945 498 0,'0'0'186'0,"0"0"-71"16,0 0-28-16,0 0-14 0,0 0-9 0,0 0-2 15,0 0 3-15,0 0 6 0,0 0-4 0,0 0-10 16,0-16-19-16,0 16-22 0,0 0-10 0,0 0-8 15,0 0-8-15,0 0-21 0,0 0-35 0,0 0-71 16,0 0-220-16,15 13-115 0,-15-13 143 0</inkml:trace>
  <inkml:trace contextRef="#ctx0" brushRef="#br0" timeOffset="11">12090 7672 689 0,'0'0'102'16,"5"24"-40"-16,-5-24-12 0,4 21-8 15,-4-21-6-15,5 24-13 0,-5-24-10 0,4 23-9 16,-4-23-2-16,2 29-7 0,-2-29-14 0,1 36-23 16,-3-20-20-16,1 6-19 0,-2-2-22 0,2 4-62 15,-1 6-99-15,-8-14-17 0,13 20 281 0</inkml:trace>
  <inkml:trace contextRef="#ctx0" brushRef="#br0" timeOffset="12">12123 8466 666 0,'-2'24'26'0,"3"2"-16"0,-1 0-4 16,-1 2-3-16,1-2 1 0,-1 0-10 15,-1-2 7-15,1 0-9 0,0-2 6 0,1-1 0 16,0-1-9-16,0-4-12 0,0 0-34 0,1 0-64 16,-1-16-141-16,9 26 39 0,-9-26 223 0</inkml:trace>
  <inkml:trace contextRef="#ctx0" brushRef="#br0" timeOffset="13">12189 9246 620 0,'-12'34'61'0,"10"-12"-21"16,0-4 1-16,3 1 4 0,-2-3 6 0,2 2-8 16,-1-2-19-16,1 0-8 0,-1-16-15 15,2 30-17-15,1-15-24 0,-3-15-15 0,6 34-19 16,-6-34-4-16,4 29-4 0,-4-29-21 0,5 28-22 15,0-7-29-15,-5-21-60 0,5 34 214 0</inkml:trace>
  <inkml:trace contextRef="#ctx0" brushRef="#br0" timeOffset="14">12209 9708 226 0,'1'21'95'0,"-4"2"-4"0,2 1-12 15,0 0-9-15,0-1-7 0,-1 2-9 0,0-2-7 16,0 3-8-16,2-3-7 0,-1 1-5 16,0-2-11-16,1-1-5 0,1 0-16 0,-1-3-27 15,1 3-42-15,2-4-69 0,-3-17-174 0,9 35 39 16,-9-35 278-16</inkml:trace>
  <inkml:trace contextRef="#ctx0" brushRef="#br0" timeOffset="15">12223 6556 1400 0,'0'0'47'16,"0"0"-36"-16,0 0-14 0,8 21-5 0,-8-21-5 15,0 0-4-15,13 20-19 0,-13-20-23 0,5 27-56 16,-5-27-60-16,-2 34-63 0,-2-11-100 0,-5-7-32 16,12 21 285-16</inkml:trace>
  <inkml:trace contextRef="#ctx0" brushRef="#br0" timeOffset="16">12279 10545 801 0,'-6'30'79'0,"4"1"-38"16,-1-1-30-16,0 1-2 0,1-1-9 0,-1 3 5 15,-1-2-7-15,1 2 5 0,-1 0-7 0,-1-1 3 16,1 3-3-16,0-2-30 0,0 2 7 0,0-4-29 15,2 3-3-15,-2-4 5 0,1 1-6 0,0-2 11 16,1-2 6-16,-1 0 9 0,2-1 5 16,0-2 7-16,0-1 0 0,1-2-18 0,-1-3-57 15,7 13-144-15,-6-31 171 0,0 34 70 16</inkml:trace>
  <inkml:trace contextRef="#ctx0" brushRef="#br0" timeOffset="17">12222 11623 1071 0,'0'0'187'0,"6"37"-101"0,-6-37-26 16,-1 31-12-16,1-31-7 0,0 25 0 0,0-25 0 15,0 20-5-15,0-20-14 0,0 0-3 0,1 18-26 16,-1-18-22-16,0 0-37 0,0 0-55 0,0 0-117 16,0 0-285-16,0 0 19 0,15 1 341 15</inkml:trace>
  <inkml:trace contextRef="#ctx0" brushRef="#br0" timeOffset="18">10072 4937 1031 0,'-17'13'53'0,"17"-13"-41"0,0 0-44 0,0 0-29 16,0 0-26-16,0 0-24 0,0 0 4 0,0 0-22 16,0 0-39-16,7 26-146 0,-7-26 228 15,0 0 86-15</inkml:trace>
  <inkml:trace contextRef="#ctx0" brushRef="#br0" timeOffset="19">9933 7257 742 0,'-10'27'152'0,"7"-2"-106"16,3-2-17-16,-1-1-10 0,2 0-14 0,-1-2 9 15,3 0-20-15,-3-2 9 16,2 0-8-16,-1-2 8 0,0 0-13 0,1 3-36 15,-2-19-29-15,4 31-44 0,-4-31-37 0,0 19-128 16,11 7-27-16,-11-26 311 0</inkml:trace>
  <inkml:trace contextRef="#ctx0" brushRef="#br0" timeOffset="20">9980 7992 737 0,'-9'22'139'15,"8"-3"-101"-15,2 1-13 0,-2-3-9 0,2 2 2 16,-1-1 2-16,0 2 4 0,0-2-7 0,0 2-3 16,0 0-13-16,-1 0-5 0,2 0-24 0,-1-3-14 15,2 5-35-15,-2-22-26 0,1 31-31 16,-1-31-54-16,0 17-108 0,12 9 120 0,-12-26 176 16</inkml:trace>
  <inkml:trace contextRef="#ctx0" brushRef="#br0" timeOffset="21">10015 8830 528 0,'-12'28'148'0,"8"-2"-99"0,2 1-10 0,-2-2-1 16,3 2 12-16,-3-3-2 0,3 0 0 0,0 1-24 15,-1-2-9-15,2 0-14 0,0-2-1 0,2 0-1 16,-2-2-36-16,3-1-40 0,-4-2-70 15,1-16-163-15,14 36-60 0,-14-36 325 0</inkml:trace>
  <inkml:trace contextRef="#ctx0" brushRef="#br0" timeOffset="22">10029 9707 974 0,'-4'18'124'15,"4"-18"-85"-15,1 30-34 0,2-14-11 0,-3-16-18 16,8 29 6-16,-8-29-25 0,9 29-20 0,-9-29-38 16,8 32-72-16,-4-11-94 0,-4-21-115 15,7 42 318-15</inkml:trace>
  <inkml:trace contextRef="#ctx0" brushRef="#br0" timeOffset="23">10043 5343 600 0,'0'0'70'0,"-5"25"-55"0,5-25-11 0,4 30-6 16,0-13 1-16,0-1-4 0,0 1-13 0,1 0-26 15,-2 0-45-15,-2-1-93 0,12 16-135 0,-13-32 287 16</inkml:trace>
  <inkml:trace contextRef="#ctx0" brushRef="#br0" timeOffset="24">10011 6218 649 0,'-4'27'58'0,"2"4"-30"15,1-4-1-15,0 1-22 0,2-1 10 0,-1 1 26 16,-1-4 8-16,2 2 10 0,-3-3-9 16,3-3-21-16,-2 1-16 0,0-2-8 0,1-2-6 15,0 0 3-15,0-17-6 0,1 30-4 16,-1-30-14-16,0 22-13 0,0-22-21 0,1 19-19 16,-1-19-17-16,1 20-22 0,-1-20-32 0,3 24-79 15,-3-24-26-15,-2 23 251 0</inkml:trace>
  <inkml:trace contextRef="#ctx0" brushRef="#br0" timeOffset="25">10009 10656 814 0,'-10'32'46'0,"10"-10"-26"16,0-6-20-16,2 4-1 0,1-3-2 0,0 0 4 15,0 0-4-15,1 0 2 0,0 1-21 0,0-1-18 16,2 5-14-16,-4-4-16 0,4 3 10 16,-4 1-1-16,2 0-8 0,-2 4-15 15,-1-3-29-15,3 9-13 0,-7-8-35 0,10 16 149 16</inkml:trace>
  <inkml:trace contextRef="#ctx0" brushRef="#br0" timeOffset="26">10059 11603 1061 0,'1'19'38'15,"-2"0"-19"-15,1 2-4 0,0-2-15 0,0 0 4 16,0-2-7-16,-3-1-15 0,3 4-68 0,0-20-88 16,-9 19-275-16,13 7 43 0,-4-26 406 15</inkml:trace>
  <inkml:trace contextRef="#ctx0" brushRef="#br0" timeOffset="27">10223 11706 463 0,'0'0'101'15,"0"0"-24"-15,0 0-2 0,0 0 4 0,0 0 0 16,-13-8-3-16,13 8-15 0,0 0-10 0,0 0-10 15,0 0-2-15,0 0 0 0,0 0 0 0,0 0-4 16,-16-3-3-16,16 3-5 0,0 0 0 0,0 0 0 16,0 0 0-16,0 0-2 0,-15 0-5 0,15 0-6 0,0 0-5 15,-13 17 3-15,13-17-1 0,-15 36 7 0,2-10-3 16,1 8 8-16,-6 3-11 0,0 6 10 0,-2 1-11 16,-3 4 9-16,-1 0-13 0,0-1-5 0,-2 0 21 15,-1-2-26-15,1-5 24 0,0-2-14 0,3-10-9 16,5-6 5-16,4-7-11 0,14-15-15 0,-12 16-62 15,12-16-61-15,0 0-134 0,3-21-266 0,-3-6 39 16,13 9 438-16</inkml:trace>
  <inkml:trace contextRef="#ctx0" brushRef="#br0" timeOffset="28">9899 11767 800 0,'0'0'199'0,"-18"-12"-94"0,18 12-23 0,0 0-9 16,0 0-7-16,-4-22 4 0,4 22-4 0,0 0-7 16,0 0-7-16,3-16-13 0,-3 16-11 0,0 0-7 15,0 0-6-15,0 0-3 0,18-6 0 16,-18 6 2-16,19 16 4 0,-19-16-1 0,25 38 4 16,-10-12-8-16,2 6 5 0,-1 2-13 0,1-3 3 15,0-1-9-15,0-1 4 0,2-5-9 0,2-3 2 16,3 0-19-16,-1-6-15 0,7 5-50 0,-9-17-74 15,16 13-243-15,-11-4-194 0,-6-9 110 0,4 17 489 16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4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18980 10950 641 0,'0'32'106'16,"-1"3"-40"-16,-1-4 23 0,3 4-15 0,-3-5 4 15,5 5-11-15,-5-8 0 16,4 4-17-16,-3-5-4 0,2 4-17 0,-1-1-22 16,0-2 2-16,1 0-11 0,-1 0 6 0,0 1-9 15,0 0 5-15,0 2-18 0,0-3-9 0,1 5-28 16,-2-5-15-16,3 6-20 0,-4-6-9 0,6 5-23 16,-7-3-98-16,3 2 6 0,1 2 19 0,-3-6 24 15,4 5 127-15,-3-5 44 0</inkml:trace>
  <inkml:trace contextRef="#ctx0" brushRef="#br0" timeOffset="1">18971 11982 416 0,'-4'22'157'16,"1"-4"-33"-16,2 3-25 0,1-21-37 0,0 25-24 16,0-25-30-16,0 0-10 0,0 0-36 0,18 3-69 0,-9-25-234 15,12 17-39-15,-17-26 345 0</inkml:trace>
  <inkml:trace contextRef="#ctx0" brushRef="#br0" timeOffset="2">18672 6289 1009 0,'16'7'223'0,"-16"-7"-107"0,0 0-35 16,0 0-27-16,0 0-14 0,0 0-15 0,0 0-12 15,0 0-10-15,0 0-8 0,0 0-17 16,0 0-5-16,0 0-6 0,0 0-4 0,1 16-3 0,-1-16-20 16,4 25-40-16,-4-25-47 0,5 29-57 15,-8-9-156-15,3-20-41 0,3 45 274 16</inkml:trace>
  <inkml:trace contextRef="#ctx0" brushRef="#br0" timeOffset="3">18734 7356 733 0,'4'40'165'0,"2"-5"-92"0,6 5 0 31,-4-7-2-31,5 8-8 0,-4-8 7 0,3 7-29 15,-4-3-12-15,0 2-22 0,-1-3-3 0,1 2 5 16,-1-1-11-16,1 1 6 0,-2 0-10 0,2-2 2 16,0 2-18-16,-4-4 6 0,4 3-19 0,-3-3 4 15,2 5 0-15,-2-4-21 0,3 5 5 0,-3-3-24 16,4 1 9-16,-2-3 3 0,3 2 4 16,-1-2-17-16,2 3-78 0,-1-3-24 0,-2 0-55 15,8 12 6-15,-14-22 223 0</inkml:trace>
  <inkml:trace contextRef="#ctx0" brushRef="#br0" timeOffset="4">19064 8876 332 0,'9'39'114'0,"-5"1"-34"0,1 1 1 0,0 1-10 16,-4-1 5-16,5 4 11 0,-4-5-17 0,2 4 9 15,-3-5-30-15,2 3-3 0,-2-3 4 16,2 3-26-16,-2-5 21 0,1 3-32 0,-1-2-4 16,-1 2 3-16,1-1-15 0,1 0 5 0,-1 2-20 15,-2-2-2-15,1 4-29 0,-3-8-9 0,3 10-19 16,-3-7-5-16,2 4-3 0,-4-3-23 0,2 2-19 15,0 0-33-15,-3-5-30 0,5 11-33 0,-12-19 184 16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4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21880 7556 929 0,'7'44'79'16,"-3"-3"-2"-16,5 2-50 0,-4 0 8 0,4 3-15 16,-3-5 8-16,1 4 11 0,-1-1-24 0,-2 4 0 15,1-1-19-15,-2 1 8 16,0-1-11-16,0 1 9 0,0 2-5 0,-3 0-28 16,2 2 21-16,-2-3-23 0,2 0 16 0,0-1 16 15,1 1-10-15,-1-1-20 0,5 4-22 0,-4-6-9 16,6 5-43-16,-5-6-3 0,3 3-73 0,0 4-85 15,-9-13-70-15,13 23 326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24773 10662 599 0,'4'50'83'0,"3"-2"-25"0,0 2-17 16,1 2-16-16,-1-6 3 0,2 3-3 0,-1-2-7 15,-1 0-5-15,1-1-14 0,-1 1 4 0,2-3-7 16,1 1 6-16,0-1-5 0,1-2 8 0,-2 0 2 16,3-1-21-16,-2 1-2 0,-2-1-36 0,1 1-34 15,-4-1-44-15,-2-4-124 0,9 16-76 0,-19-21 314 16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4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21923 10045 711 0,'-3'58'144'16,"-2"3"-87"-16,0-6-2 0,4 2-36 15,-1-5 9-15,3 2 12 0,0-1-4 0,4 2 15 16,-4-3-16-16,7 1 12 0,-4-4-21 0,4-3 0 15,-1 2-7-15,1 0-26 0,1 0 22 0,1 2-29 16,-1-3 10-16,0 1 12 0,-3 3-13 16,-1 0 11-16,-1 3-13 0,-1 2 12 0,-2 0 4 15,-1 2-23-15,-1 2 17 0,-3 0-29 0,-1 4-7 16,-2-4 1-16,2 6-30 0,-5-8 0 0,5 5-30 16,-5-10-10-16,6 3-46 0,2-3-126 0,-5-21-90 15,18 19 271-15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5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3358 808 824 0,'4'-26'283'16,"-4"26"-243"-16,0 0-29 0,0 0-10 0,0 0 0 15,0 0 9-15,0 0 16 0,0 0 2 0,0 0 1 16,0 0-7-16,0 0-16 0,-14 15-3 15,8 4 3-15,1 4 9 0,-1 6 0 0,-1 7 9 16,-2 4-5-16,1 9 13 0,-3 5 2 0,1 5-26 16,-3 6 18-16,2 0-25 0,-6 5 7 0,2-2 21 15,-4-3-20-15,3 0 19 0,-1-6-17 0,5-7 12 16,0-12-13-16,5-10 5 0,7-30-8 0,-7 22-1 16,7-22-4-16,0 0-3 0,0 0 0 0,0 0 0 15,0 0 11-15,13-28 8 0,-7-3 8 0,5-10-7 16,2-12 2-16,1-8-18 0,3-3 11 0,0-2-15 15,0-3 19-15,0-2 11 0,-2-3-22 0,1 0 18 16,-2 1-20-16,0-3-14 0,1 5 21 0,0 3-7 16,0 7-3-16,0 4 8 0,1 11-11 15,-1 8 3-15,-5 10 0 0,-1 12 1 0,-9 16-4 16,0 0 0-16,0 0 4 0,16 6 1 0,-16-6 10 16,13 36-2-16,-4-3-2 0,1 2 24 0,-1 7-27 15,1 6-9-15,1 1 3 0,-2 8-30 0,1 1 20 16,2 1 16-16,0 3-14 0,0 0-11 0,0 2 16 15,0-2-19-15,0-2 17 0,-1-1 1 0,1-5-15 16,-2 1 6-16,0-4-16 0,-1 0 9 0,-1-2-21 16,-4-5 1-16,4 1-30 0,-9-18-21 0,9 6-52 15,-8-33-84-15,0 30-78 0,0-30-218 0,0 0 208 16,0 0 314-16</inkml:trace>
  <inkml:trace contextRef="#ctx0" brushRef="#br0" timeOffset="1">3302 1277 1601 0,'-15'5'67'0,"15"-5"-34"0,-14 2-23 16,14-2-14-16,0 0-5 0,0 0 4 0,0 0 0 15,23 3 4-15,-5-3 1 0,8-3-1 0,5-3-1 16,10-6-13-16,2-7-23 0,11-1-42 0,-4-15-41 16,16 9-140-16,-12-7-139 0,7 0-111 15,9 12 254-15</inkml:trace>
  <inkml:trace contextRef="#ctx0" brushRef="#br0" timeOffset="2">4578 731 1312 0,'-15'-26'77'0,"15"26"-15"0,-12-24-14 16,12 24 22-16,-13-17-3 0,13 17-7 0,-21 1-15 15,6 5 13-15,-5 6-48 0,-2 4 36 0,-5 5-19 16,-1 7-31-16,-7 10 43 0,3 7-42 0,-5 3 19 16,2 8 8-16,1-1-13 0,4 1 9 15,2 0-5-15,3-3-17 0,5-5 13 0,5-2-21 16,6-6 8-16,5 3 5 0,4-5-9 0,3 1 9 16,4-5-9-16,5-4 3 0,4-1-6 0,6 0 1 15,4-5-10-15,3-2-6 0,4-1-11 0,1-10-9 16,6 1-24-16,-3-12 4 0,8 3-25 0,-6-18-30 15,10 15-40-15,-12-25-127 0,8 0-246 0,6 10 31 16,-14-24 470-16</inkml:trace>
  <inkml:trace contextRef="#ctx0" brushRef="#br0" timeOffset="3">5152 1334 1829 0,'-38'18'65'0,"22"-5"-43"0,1-3-7 0,-2 0-5 15,0 0-5-15,1-3-1 0,-1 3-7 0,-3-5-8 16,3 2-13-16,-1-3-19 0,5 3-28 0,-5-11-52 16,13 20-145-16,-13-11-342 0,5-1 18 15,13-4 388-15</inkml:trace>
  <inkml:trace contextRef="#ctx0" brushRef="#br0" timeOffset="4">4077 1915 1656 0,'-25'-6'226'0,"8"10"-229"0,17-4-34 16,0 0-9-16,0 0 3 0,0-22-3 0,0 22-3 15,21-40-48-15,3 32-172 0,-9-11-317 0,10-11 17 16,9 11 433-16</inkml:trace>
  <inkml:trace contextRef="#ctx0" brushRef="#br1" timeOffset="5">6108 712 784 0,'0'0'62'0,"0"0"-48"16,0 0 31-16,-9-20-10 0,9 20-9 0,0-17 43 15,0 17-25-15,0 0 14 0,2-21-7 16,-2 21-8-16,0 0-5 0,0 0 4 0,0 0-4 16,0 0-5-16,0 0-5 0,0 0-8 0,0 0-5 15,-1 23-2-15,1-23 21 0,-2 31-16 0,2-6-8 16,-1 11 15-16,2 5-28 0,-3 4 22 0,2-1 9 16,-2 5-21-16,0 0 11 0,0 8-19 0,-2-1-7 15,0 4 22-15,0-1-24 0,-2-4 22 0,3 0-4 16,-2-5-14-16,2-6 14 0,0-4-12 0,2-6 8 15,0-4-8-15,2-3 6 0,0-4-6 0,-1-3 7 16,0-20-4-16,3 18 3 0,-3-18-2 16,0 0 0-16,0 0-2 0,0 0 0 0,0 0 4 15,0-28-3-15,-2 5 5 0,1-10-7 0,-2-7 6 16,2-1-8-16,0-3 9 0,0-3-10 0,-1 0 13 16,1-2-16-16,-2-3-2 0,0 0 25 0,0-3-23 15,0-4 24-15,2 0-7 0,3 4-16 0,3 4 13 0,2-2-15 16,4 2 16-16,0 6 0 0,5 1-3 15,-1 6 8-15,3 2-12 0,0 2-2 0,1 3-1 16,0 8 1-16,1 7 0 0,-2 5 1 0,0 3-1 16,-2 8 3-16,1 4-2 0,-1 1 2 0,0 10-3 0,-1 1 3 15,0 4 1-15,-1 10-1 0,-2-1 1 0,0 8 22 16,-2-2-25-16,-3-1-14 0,-3 3 8 16,-3-2-33-16,-2 5 29 0,-4-1 16 0,-6-6-8 15,-2 1 15-15,-3 0-11 0,-5-3 9 0,-4 2-8 16,-1-5 5-16,-1-1-6 0,-3-2 7 0,0-4 8 15,1-3-36-15,0-3 25 0,3-8-55 0,4-1-15 16,-3-10-13-16,25 4-90 0,-29-16-72 0,29 16-251 16,-7-21 13-16,3-2 452 0</inkml:trace>
  <inkml:trace contextRef="#ctx0" brushRef="#br1" timeOffset="6">6741 487 784 0,'0'0'215'0,"0"0"-140"0,0 0-28 15,-16 2-4-15,11 18 29 0,-8 2 26 0,6 11-18 16,-10 8 5-16,5 3 6 0,-6 4-50 0,4 0-10 16,-4 4 5-16,4 2-33 0,-3 0 25 0,1-1 6 15,-1 0-19-15,1 3 8 0,-2-2-2 0,2 0-22 0,1-5 22 0,3-2-22 0,2-4 6 16,3-3 7-16,1-7-11 0,3-3 3 0,1-5-6 15,2-6 3-15,0-19-4 0,5 26 3 0,-5-26-6 16,0 0 4-16,17 11-1 0,-17-11 0 16,18-9 5-16,-5-1-4 0,1-4 5 0,0-9-3 15,2-3 5-15,0-6-8 0,-1-3 8 0,0 2-8 16,-2-1 10-16,-1 3-8 0,0 3 7 0,-2 2-8 16,0 3-8-16,-2 2 26 0,0 5-29 0,-8 16 30 15,11-20-19-15,-11 20 0 0,0 0-3 0,0 0 2 16,0 0 0-16,14 20-18 0,-11-4 32 0,0 5-32 15,0 5 23-15,-1 1-13 0,0 2-14 0,-1 2 4 16,3-2-12-16,-2-6-4 0,6 3-12 0,-3-10-8 16,8 5-18-16,-13-21-3 0,29 29-29 15,-15-26-14-15,11 6-27 0,-6-14-31 0,9 2-31 16,0-2-103-16,-7-18-50 0,17 18 363 0</inkml:trace>
  <inkml:trace contextRef="#ctx0" brushRef="#br1" timeOffset="7">7118 1085 949 0,'0'0'267'0,"-18"-15"-128"0,1 7-51 16,17 8-12-16,-30-5-10 0,16 8-15 0,-4 0-11 16,2 5-10-16,-4 3-7 0,3 3 3 0,0 5-4 15,0 3-31-15,0 3 33 0,4 3-35 0,-1 1 26 16,3 1 4-16,1 0-14 0,3 0 8 0,2 0-12 16,2-1 6-16,3-6-7 0,0-1 7 0,4-6-8 15,1 0 1-15,-5-16-2 0,19 24 1 0,-19-24 0 16,23 14 3-16,-8-13-3 0,3-6-1 15,1-3 3-15,2-10-3 0,2-4 4 0,-1-3-2 16,-1-4 4-16,-3-1-8 0,-1-2 10 0,-1 0-9 16,-1 1 6-16,-2 1-7 0,-2 1 2 0,-3 4 24 15,-2 3-24-15,-3 4 25 0,-3 18-24 0,3-20-3 16,-3 20 2-16,0 0 1 0,0 0-7 0,0 0-7 16,0 0-11-16,-10 20-29 0,5 1 35 0,-1 5-23 15,2 4 26-15,-1-2-7 0,6 1-25 0,-3-9-12 16,10 8-25-16,-6-11-5 0,12 6-24 0,-14-23-28 15,28 32-59-15,-15-22-89 0,3-9-155 0,15 14 261 16,-13-25 185-16</inkml:trace>
  <inkml:trace contextRef="#ctx0" brushRef="#br1" timeOffset="8">7531 950 1274 0,'-24'14'73'16,"2"6"-6"-16,-2-2 9 0,6 9 17 0,-5-1-20 16,6 1-11-16,-3-1-20 0,4 1-38 0,1-2 27 15,5-1-39-15,2-6 21 0,4-2-2 16,4-16-12-16,2 24 0 0,-2-24-3 0,15 19 2 16,-15-19-3-16,24 9 4 0,-7-9-1 0,1-4-3 15,4-2 1-15,1-4-4 0,1 1-3 16,-2-2-5-16,0 2 1 0,-3-1-3 0,-2 4 5 15,-4 1-3-15,-13 5 0 0,19-2-1 0,-19 2 4 16,0 0 3-16,0 0 10 0,11 21 4 0,-11-21-5 16,-11 33 7-16,1-8-1 0,-2 2 10 0,-4-3-8 15,-1 3 6-15,-1-1-11 0,1-3 2 0,0 1-4 16,3-5 4-16,3 0-9 0,11-19-5 0,-15 24-22 16,15-24-20-16,0 0-39 15,0 0-42-15,12 17-79 0,-12-17-113 0,14-27-179 16,9 23 177-16,-12-28 327 0</inkml:trace>
  <inkml:trace contextRef="#ctx0" brushRef="#br1" timeOffset="9">7747 1236 1134 0,'3'24'160'0,"-3"-24"-132"0,0 0 7 16,15 7 23-16,-3-3 3 0,-12-4 0 0,28-4-7 15,-13-1-11-15,6-1-2 0,-4-5-11 0,-1 4-30 16,5-7-49-16,-4-4-48 0,3 2 36 16,-2-9-12-16,-3 5 68 0,-3 1 34 15,-4 1-34-15,-2-1 4 0,-4 2 4 0,-2 0-2 16,-2 0 3-16,-2 1-3 0,-5 0 5 0,9 16-5 16,-24-21 9-16,11 17 1 0,-8 3 9 0,3 2 4 15,-5 5-2-15,2 5-1 0,-2 5-9 0,2 6 5 16,0 3-3-16,4 2 6 0,0 2 1 0,5 2-32 15,-1 2 17-15,4-1-31 0,2-3 18 0,5 0 5 16,0-5-3-16,6 0 10 0,4-5-8 16,-8-19-6-16,26 27-16 0,-11-22-19 0,7 4-13 15,-2-12-22-15,12 7-43 0,-8-21-100 16,19 8-183-16,-2 2-108 0,-7-18 381 0</inkml:trace>
  <inkml:trace contextRef="#ctx0" brushRef="#br1" timeOffset="10">8749 591 1038 0,'0'0'103'0,"0"0"-38"0,0 0-20 0,0 0 1 15,0 0-6-15,0 0-15 0,0 0-11 0,-5 17-9 16,5-17 0-16,-2 32-5 0,1-7 36 0,-1 12-39 15,2-3-7-15,-2 14 19 0,1-3-37 0,-2 4 39 16,0 1 11-16,-2 6-17 0,-1-1 15 0,-2 6-14 16,0-1-23-16,-1 1 22 0,-1-3-28 0,1 0 19 15,2-5 14-15,-1-5-17 16,2-7 12-16,4 2-38 0,-3-16-30 0,10 12-87 16,-5-39-96-16,1 23-222 0,10 0 6 0,-11-23 462 15</inkml:trace>
  <inkml:trace contextRef="#ctx0" brushRef="#br1" timeOffset="11">8694 718 1523 0,'14'-14'137'0,"-14"14"-101"0,3-16-6 15,-3 16-20-15,17-27-35 0,-4 14 23 16,4-1 0-16,1 2 3 0,4 1 0 0,1 6 4 15,2 5-3-15,3 4 0 0,1 4 5 16,1 6-5-16,0 3 5 0,-3 4-19 0,-1 6 34 16,-3 3-36-16,-2 6-8 0,-4 6 23 0,-2 3-37 15,-6 2 38-15,-5 3 13 0,-6 0-11 0,-4 4 14 16,-7 1-10-16,-3 3-22 0,-6-1 21 0,-3 1-22 16,-2-4 19-16,-2-3 11 0,-4-5-14 0,1-4 9 15,1-7-13-15,2-3 9 0,3-3-11 0,1-6-3 16,7-7-14-16,1-8-12 0,17-8-33 15,-22-6-50-15,22 6-134 0,0 0-232 0,-4-37-46 16,15 21 315-16</inkml:trace>
  <inkml:trace contextRef="#ctx0" brushRef="#br1" timeOffset="12">9262 1082 1148 0,'0'0'248'0,"0"0"-204"0,0 0-35 15,-3 18 16-15,3-18 10 0,-13 35 6 0,0-11 6 16,3 7-44-16,-2-2 29 0,0 6-30 0,-1 2 13 16,1 2 2-16,-1 0-16 0,2 2 8 15,0-4-11-15,4 1 8 0,1-4-9 0,0-3 5 16,3-2-12-16,3-5-6 0,4-2-14 16,-4-22-9-16,14 25-25 0,-14-25-29 0,21 5-37 15,-21-5-9-15,30-19-58 0,-14 7-204 0,-4-28-25 16,18 16 293-16</inkml:trace>
  <inkml:trace contextRef="#ctx0" brushRef="#br1" timeOffset="13">9337 702 1157 0,'-23'1'129'0,"23"-1"-134"0,0 0 16 0,-9 19-63 15,9-19 45-15,0 0-2 0,26 21-22 16,-12-19-34-16,10 0-62 0,-3-7-49 0,9 4-68 15,15 9-146-15,-20-15 200 0,21 18 190 0</inkml:trace>
  <inkml:trace contextRef="#ctx0" brushRef="#br1" timeOffset="14">10091 492 1363 0,'-15'1'226'16,"1"-18"-224"-16,1-3 1 0,-2 1 5 0,2 0 14 15,-4 1 3-15,2 1-5 16,-2 1-6-16,-1 5 4 0,1 3 3 0,0 7 2 16,-1 6 8-16,-1 2-7 0,-1 7 0 0,3 8-4 15,-5 4-8-15,3 12 0 0,-2 11 2 0,0 7 7 16,-2 7-9-16,4 3-9 0,-3-1 3 0,4 2-11 16,1-1 8-16,3-1 12 0,0-2-19 0,4-1-15 15,2-5 18-15,3-2-21 0,3-7 18 0,4-1 2 16,3-8-20-16,0-3-1 0,5-2-28 15,-1-11-12-15,5 6-34 0,-14-29-33 0,26 39-72 16,-26-39-104-16,0 0-220 0,24 14 62 0,-24-14 464 16</inkml:trace>
  <inkml:trace contextRef="#ctx0" brushRef="#br1" timeOffset="15">9521 1171 1575 0,'0'0'75'0,"-13"-12"-27"0,13 12-17 15,0 0 7-15,0 0-4 0,0 0-3 0,16-16-12 16,-3 10-8-16,5-1-4 0,6-2-5 0,8-1 0 16,4-1-6-16,3-2 6 0,3 2-11 0,1 0-2 15,0-2-19-15,4 2-22 0,-5-1-22 0,7 3-27 16,-10-8-34-16,15 6-82 0,-10 2-257 16,-2-5-40-16,13 9 261 0</inkml:trace>
  <inkml:trace contextRef="#ctx0" brushRef="#br1" timeOffset="16">10464 477 1526 0,'-9'-22'62'0,"-8"-2"-61"15,4 3-2-15,-2 0 9 0,3 4 12 16,-3 4 8-16,0 5 13 0,-3 4-6 0,-2 11-3 16,-1 2 0-16,3 12-4 0,-3 2-3 0,-1 13-2 15,-4 8-2-15,2 7-3 0,-3 10 1 0,2-1-24 16,2 2 7-16,4 2-4 0,-2-2-1 0,5-1 22 15,0-1-14-15,5-1 9 0,0 1-13 0,5 2-17 16,2-3 14-16,1-2-23 0,3-5 6 16,3-3 1-16,3-3-30 0,0-9-9 15,6 2-38-15,-6-13-29 0,15 13-71 0,-21-39-92 16,17 27-246-16,0-5 29 0,-17-22 479 0</inkml:trace>
  <inkml:trace contextRef="#ctx0" brushRef="#br1" timeOffset="17">9957 1190 1225 0,'0'0'302'0,"-25"-11"-187"0,25 11-27 15,0 0-25-15,0 0-11 0,0 0-24 0,0 0-10 16,0 0-9-16,0 0-2 0,0 0 0 0,19 1 2 16,-4-2-3-16,5-2-4 0,5 2-1 0,1-3-4 15,4 1-5-15,1-1 20 0,1 0-47 0,1-2 14 16,3 3-51-16,-3-6-15 0,8 8-26 15,-11-10-32-15,13 9-93 0,-17-6-105 0,1 3-157 16,7 12 122-16,-20-14 378 0</inkml:trace>
  <inkml:trace contextRef="#ctx0" brushRef="#br1" timeOffset="18">10377 1154 1224 0,'-27'31'195'0,"14"-20"-139"16,13-11-40-16,-17 23 35 0,17-23 4 0,-8 21-18 15,8-21-2-15,-2 20-14 0,2-20 3 0,7 16 1 16,-7-16 0-16,21 9 0 0,-9-4 0 0,4-5-9 16,2-2-3-16,3-3 1 0,3-2-4 0,0-4 2 15,1-2-3-15,0-1-5 0,-1-1-4 0,-3-1 3 16,-2 1-6-16,-3-1 5 0,-2 0 26 16,-14 16-26-16,18-28 32 0,-18 28-32 0,7-23-2 15,-7 23 3-15,-2-22-6 0,2 22-5 0,-12-22-4 16,12 22-6-16,-25-18-1 0,8 14 4 0,-1 2 3 15,-2 2 8-15,-2 8 4 0,0 3 0 0,-3 4 3 16,1 3-1-16,1 4 10 0,-2 1 2 16,3 4-25-16,2 0 27 0,1 2-30 0,4-1 20 15,3 1 6-15,5-3-9 0,5 0 5 16,3-3-6-16,6-5 7 0,-7-18-4 0,25 27 3 16,-5-16-1-16,4-3-1 0,1-3-1 0,3-4 2 15,1-1-3-15,3-4 1 0,-1-3-1 0,1-1-4 16,-1 0 2-16,-1-3-3 0,-2 0 2 0,-1 0-1 15,-3-2 0-15,-3 2 0 0,-4-3 0 0,-4 0 0 16,-13 14 1-16,14-21-1 0,-14 21 2 16,8-16-2-16,-8 16 1 0,3-16-2 0,-3 16-2 15,0-16-2-15,0 16 1 0,0 0-2 16,-3-17 3-16,3 17 0 0,0 0-2 0,0 0-2 16,0 0-3-16,0 0-1 0,-6 16 2 0,6-16 4 15,-8 29 1-15,2-11 6 0,0 0-4 0,1 0 6 16,0-1-6-16,2-1 5 0,3-16-4 0,-1 25 3 15,1-25-2-15,0 0 1 0,2 16 1 16,-2-16-2-16,0 0 5 0,0 0 0 0,0 0 0 16,13-8 0-16,-13 8 1 0,12-16-1 0,-12 16 1 15,12-32-2-15,-7 11 2 0,0-3-6 0,1 1 5 16,-2 1-6-16,1 3 3 0,-3-2-4 0,1 1 8 16,1-1 21-16,0 2-22 0,1-1 21 0,-5 20-24 15,11-29-8-15,-11 29-2 0,13-20-3 16,-13 20-1-16,18-16 3 0,-18 16 0 15,22-12 1-15,-9 11-6 0,2-2-4 0,0 4-5 16,0-2-8-16,3 2-10 0,-1-3-11 0,5 3-25 16,-6-7-34-16,13 6-77 0,-15-11-131 0,1 6-230 15,12 6 25-15,-27-1 494 0</inkml:trace>
  <inkml:trace contextRef="#ctx0" brushRef="#br1" timeOffset="19">11092 1132 1455 0,'-16'11'98'16,"16"-11"-83"-16,-9 20 43 0,9-20-31 0,0 17 25 15,0-17-9-15,0 0-12 0,19 13 4 0,-19-13-4 16,29 0 4-16,-13-3-9 0,4-5-1 16,0 0-3-16,1-4 18 0,2-2-29 0,0 4 23 15,-1-2-33-15,-2-2 2 0,-3 1-1 0,-4-3-3 16,-2 0 5-16,-3 0-8 0,-8 16 2 0,13-28-5 15,-13 28 4-15,7-27-4 0,-7 27 4 0,0-26-7 16,0 26 0-16,-9-21-4 0,9 21 3 0,-16-12-1 16,16 12 6-16,-25-1 2 0,8 8 1 0,-2 3 2 15,-5 6-6-15,-2 4 13 0,-2 3-4 16,1 6 12-16,-1 0-4 0,3 1 5 16,2 2-13-16,4-2-22 0,4-2 20 0,3-1-24 15,3-4 24-15,5-1 5 0,4-5-4 0,3 2 0 16,-3-19-1-16,16 29 5 0,-3-17-4 0,5-5 3 15,3-5-3-15,6-4 0 0,1-3 1 0,2-5-2 16,5-5 2-16,3-2-4 0,-5 7 2 0,4-14-98 16,3 4 26-16,-6-4-29 0,8-7 28 15,-11 7 102-15,-2 1-38 0,-4 0 33 0,-4 2-29 16,-3 1-4-16,-6 3 11 0,-12 17-4 0,16-24 3 16,-16 24 0-16,0 0 2 0,0 0 1 0,-1-16-4 15,1 16-3-15,-14 5-2 0,14-5 1 16,-24 22 1-16,9-4 11 0,-1 1-3 0,2 4 6 15,0 0-5-15,1 0-37 0,0 1 30 16,2-1-32-16,1-3 30 0,2 0 6 0,3-2-5 16,5-18 5-16,-7 25-3 0,7-25 1 0,0 0-1 15,1 19 0-15,-1-19-1 0,0 0 1 0,0 0-1 16,20-9 2-16,-20 9 2 0,25-24-2 0,-11 3 5 16,1-2-8-16,0-3 3 0,1-2 29 0,0 0-26 15,-1 0 29-15,0 3-20 0,-2 0-7 0,0 1 4 16,-1 1-7-16,-1 4 2 0,-1 3-5 15,-10 16 3-15,15-18-1 0,-15 18-1 16,0 0 0-16,0 0-2 0,0 0-1 0,0 0-1 16,0 0 2-16,11 16-2 0,-10-1 4 0,-1 4-9 15,0 2-1-15,0 2-11 0,-1-2 1 0,2 2-13 16,-2-3-2-16,3 2-23 0,-4-6-55 0,8 7-16 16,-6-23-80-16,4 29-111 0,0-9-178 15,-4-20 215-15,14 28 282 0</inkml:trace>
  <inkml:trace contextRef="#ctx0" brushRef="#br1" timeOffset="20">11806 1093 1283 0,'-22'18'152'0,"-9"-4"-42"0,7 7-40 0,-7-5 16 16,8 6-50-16,-2-5 18 0,5 1-14 0,3-1-14 15,5 1-4-15,12-18-13 0,-12 31 2 16,12-31-9-16,4 29 1 0,-4-29-3 0,19 27 0 16,-2-13-7-16,4-3-3 0,4-2-14 0,2-3-11 15,7-1-12-15,-1-6-12 0,4 5-11 0,-5-10-14 16,5 7-19-16,-8-14-32 0,12 12-138 16,-11 0-187-16,-4-15-29 0,9 13 382 0</inkml:trace>
  <inkml:trace contextRef="#ctx0" brushRef="#br1" timeOffset="21">12030 1182 1246 0,'0'0'124'15,"0"0"-6"-15,18-14-65 0,-2 6 4 0,1 0-49 0,5 0 8 0,-4-1-25 16,2 1 15-16,-2-3-1 0,-1 4-5 0,2-2 0 16,-2-1-1-16,0 3 1 0,-1-3-2 0,-2 3 4 15,-14 7-1-15,21-16 1 0,-21 16-4 0,13-14 4 16,-13 14-4-16,0 0 6 0,5-16-5 0,-5 16-4 16,0 0-7-16,-13-20-2 0,13 20 1 15,-21-7 0-15,6 7 8 0,-1 3 3 16,-3 1 6-16,-1 3 3 0,2 4 8 0,-4 3 0 15,4 4 11-15,-6 1 8 0,3 5 12 0,-3 0 11 16,4 6-36-16,-3-1 13 0,4 3-37 0,2-5 11 16,4 4 1-16,6-6-5 0,5-2 2 0,2-3-9 15,6-2 2-15,-6-18-6 0,20 25 9 0,-4-15-9 16,4-6-5-16,7-3-11 0,0-9-24 16,9 0-16-16,-2-14-42 0,15 7-100 0,-8-4-252 15,9-13-106-15,10 7 209 0</inkml:trace>
  <inkml:trace contextRef="#ctx0" brushRef="#br1" timeOffset="22">12828 1017 1164 0,'-18'2'141'0,"18"-2"-26"0,0 0-31 0,-3 22-5 16,3-22-15-16,-5 18-15 0,5-18-15 15,-6 31-8-15,2-11-12 0,1 3-20 0,-2 4 25 16,1 1-29-16,-1 1 23 0,1-2-7 15,-2 0-7-15,1 0 4 0,3-3-12 0,-1-4-3 16,4-2-21-16,-1-18-17 0,6 25-40 0,-6-25-51 16,12 7-90-16,-12-7-107 0,10-22-179 0,10 20 145 15,-11-27 372-15</inkml:trace>
  <inkml:trace contextRef="#ctx0" brushRef="#br1" timeOffset="23">13000 768 1420 0,'0'0'86'0,"-18"14"-39"0,18-14 3 0,0 0 9 16,-11 19-8-16,11-19-3 0,0 0-19 15,0 0-7-15,1 16-9 0,-1-16 4 16,0 0-5-16,9 26-8 0,-6-10 8 0,0 1-11 16,0 5 10-16,-1 2-6 0,-2 4 5 0,-2 5-7 15,-1 2 4-15,-2 2 0 0,-1 4-9 0,-1-1 21 16,-1-1-22-16,0-2 15 0,0-5-2 0,0-3-9 15,3-3 6-15,1-8-6 0,4-18 2 0,-1 21-2 16,1-21 0-16,0 0-3 0,0 0 0 16,0 0 0-16,13-11 0 0,-13 11 3 0,19-30-4 15,-7 6 4-15,4-4-7 0,-3-2 8 16,3-1 11-16,-2-1-23 0,1 1 24 0,0 0-25 0,-1 3 7 16,1 2 9-16,-2 1-6 0,0 5 4 15,-2 3-1-15,-11 17 3 0,18-15-2 0,-18 15-2 16,0 0 3-16,0 0-4 0,10 17 1 0,-8-1 2 15,-1 5-2-15,0 6-2 0,1 1 5 16,-2-2-14-16,0 0-14 0,4-1 7 0,-2-4-38 16,5 3 3-16,-7-24-38 0,23 32-66 0,-23-32-102 15,32 12-336-15,-3 1 58 0,-2-11 346 0</inkml:trace>
  <inkml:trace contextRef="#ctx0" brushRef="#br1" timeOffset="24">8073 2078 611 0,'0'0'269'0,"0"0"-90"0,0 0-160 16,0 0 4-16,0 0 17 0,0 0 12 0,14 23 2 16,-7-4-11-16,-3 4-20 0,1 5 4 0,-2 4 0 15,1 7 16-15,-4-2-2 0,1 10 11 0,-3-1-17 16,1 6-16-16,-3-2 22 0,1 6-26 0,-3-6 23 15,2 3-4-15,-3-7-17 0,1-1 7 16,0-8-15-16,1-3 5 0,1-8-9 0,1-5 5 16,3-21-6-16,0 17 1 0,0-17-4 15,0 0-2-15,0 0 1 0,0 0 0 0,6-27 5 16,-2 7-3-16,3-8 4 0,-1-8-7 0,1-6 7 16,1-6-11-16,-1-2 12 0,0 1-13 0,1-3-5 15,1 2 25-15,0-2-25 0,1 1 23 16,-2-1-6-16,1-2-15 0,0 3 8 0,1 1-12 15,2 7 9-15,1 6-7 0,2 5 11 0,0 5-7 16,3 7 6-16,-2 4-4 0,3 5 3 0,-2 5-1 16,1 1 0-16,-2 5 0 0,1 5-3 0,-3 2-1 15,1 5-1-15,-1 2 3 0,-2 6-1 0,-3 2 8 16,0 4-6-16,-4 2 5 0,-2 3-10 16,-3 2 5-16,-3 1-7 0,-3 2 11 15,-2-3-3-15,-1-1 8 0,-3-2-6 0,-1-1 6 16,-1-3-7-16,0-2 6 0,0-3-5 0,1-4 5 15,-1-2-3-15,0-3 4 0,14-12 3 0,-22 14 6 16,22-14 0-16,-13 2 2 0,13-2-5 0,0 0-5 16,0 0-2-16,0 0-3 0,0 0 2 0,0 0 3 15,0 0 3-15,0 0 3 0,0 0 1 0,0 0 2 16,13-4 0-16,-13 4-18 0,14 16 30 16,-14-16-34-16,19 33 27 0,-11-7-14 0,0 1-7 15,0 0 6-15,1 0-8 0,0-3 5 0,0 0-8 16,3-4-3-16,1 0-15 0,1-5-9 0,6 2-24 15,-3-11-25-15,10 6-51 0,-8-21-87 16,17 3-249-16,-2-2-80 0,-4-20 244 0</inkml:trace>
  <inkml:trace contextRef="#ctx0" brushRef="#br1" timeOffset="25">8702 2446 1601 0,'-15'8'137'0,"15"-8"-131"0,-14 18 14 16,14-18-31-16,0 0 38 0,0 0-13 16,9 19-1-16,-9-19 2 0,27 6-5 0,-8-5-1 15,3-3-1-15,4-3-5 0,3-2-12 16,1-4 28-16,0-1-31 0,0-2 31 0,-1 1-18 16,-4-1-2-16,-5 1 4 0,-3 0-3 0,-3 1 4 15,-14 12-4-15,17-21 6 0,-17 21 1 0,7-17 8 16,-7 17-2-16,-3-16 2 0,3 16-6 0,-10-16-3 15,10 16-2-15,-19-12-3 0,19 12-2 16,-27-5 0-16,12 6-1 0,-3 5 0 0,-1 4 3 16,0 5-3-16,-1 3 4 0,1 6-3 0,-1 2 5 15,2 4-6-15,1 2-12 0,1-1 25 0,2 3-24 16,2-2 23-16,3 1-7 0,4-4-9 0,3-3-3 16,4-1-15-16,3-5-5 0,5 1-14 15,3-6-2-15,8 1-17 0,-1-14-22 16,13 8-49-16,-6-25-79 0,21 12-142 0,2-11-180 15,-5-19 125-15,15 16 409 0</inkml:trace>
  <inkml:trace contextRef="#ctx0" brushRef="#br1" timeOffset="26">9439 2266 1194 0,'-34'29'350'0,"-8"-14"-253"15,10 7-66-15,-2-3-2 0,4 5 15 0,-2-5 1 16,5 5-1-16,-1-4-13 0,7 0-22 15,5-4 21-15,16-16-34 0,-17 23 23 0,17-23-17 16,0 0-6-16,1 20 1 0,-1-20-1 0,24 6 3 16,-5-6 2-16,7-4 0 0,1-2 2 0,4-3-4 15,2 0-15-15,-2 0 9 0,2 1-14 0,-5 2 30 16,-4 3-16-16,-3 2 21 0,-5 3-14 16,-16-2-18-16,20 9 33 0,-20-9-30 0,6 17 30 15,-6-17-10-15,-1 31-4 0,-4-12 5 0,-4 1-5 16,-2 1 3-16,-2-1-6 0,0-1 3 0,0-1-8 15,0-2-3-15,1 0-9 0,12-16-5 0,-18 21-13 16,18-21-15-16,0 0-43 0,0 0-44 16,-1 19-64-16,1-19-59 0,12-17-125 15,7 14-86-15,-13-21 284 0</inkml:trace>
  <inkml:trace contextRef="#ctx0" brushRef="#br1" timeOffset="27">9744 2281 1352 0,'0'0'363'0,"-16"16"-304"16,2 2-25-16,1 4 8 0,-3-1-4 0,3 4-4 15,-3 1-14-15,2 2-21 0,2 2 18 0,1 0-25 16,2-2 22-16,2 2-9 0,1-4-6 0,4 1 4 16,1-3-7-16,1-4-1 0,3 0-9 15,-3-20-7-15,11 25-20 0,-11-25-10 0,17 16-18 16,-17-16-18-16,23 3-36 0,-17-20-63 0,18 14-124 15,-5-12-232-15,-9-18 36 0,16 12 495 16</inkml:trace>
  <inkml:trace contextRef="#ctx0" brushRef="#br1" timeOffset="28">9757 2009 1350 0,'0'0'81'0,"-14"1"-75"0,14-1-18 16,0 0-3-16,5 15-12 0,-5-15-2 0,14 17-17 15,-14-17-12-15,26 20-19 0,-26-20-11 16,30 19-8-16,-14-11 0 0,8 4-16 0,-5-2 2 16,5 1 9-16,0-4 21 0,-2 6 37 0,0-4 22 15,0 1 9-15,-3 1 1 0,-1-1 5 0,-3-1 4 16,-15-9 27-16,20 16 41 0,-20-16 50 0,8 16 39 16,-8-16 8-16,-3 16-13 0,3-16-35 15,0 0-19-15,-20 15-20 0,20-15-5 0,-18 13-8 16,18-13-4-16,-20 12-8 0,20-12-3 0,-20 16-5 15,20-16 0-15,-22 18-5 0,22-18-4 0,-19 21-7 16,19-21-5-16,-15 25-8 0,15-25-3 0,-12 20-9 16,12-20 0-16,-3 18-5 0,3-18 0 15,0 0-2-15,7 21 2 0,-7-21-2 0,14 11 2 16,-14-11 1-16,17 9 0 0,-17-9 2 16,23 7 0-16,-23-7 0 0,21 8 0 0,-21-8 1 15,18 12-16-15,-18-12 31 0,12 19-31 0,-12-19 30 16,9 24-11-16,-7-8-6 0,-1 3 6 0,-3-1-4 15,-2 1 4-15,1 0-4 0,-3 1 4 0,-1-2-5 16,-1 2 5-16,-1-3-5 0,1 0 5 0,8-17-5 16,-15 26-1-16,15-26-11 0,-11 18-8 15,11-18-26-15,0 0-33 0,0 0-47 0,0 0-66 16,21-5-125-16,-6-6-231 0,-4-17 39 0,15 13 491 16</inkml:trace>
  <inkml:trace contextRef="#ctx0" brushRef="#br1" timeOffset="29">10423 1761 1540 0,'-15'33'49'16,"1"-4"7"-16,3 4-19 0,-6 4 43 0,4 9-32 16,-4-3-16-16,-1 10 2 0,3-7-25 0,0 5 8 15,1 0-15-15,0 0 6 0,0 1-12 0,2-1 9 16,1-3-20-16,2-3-16 0,4-1 10 15,-1-5-39-15,6-1 6 0,-4-11-28 16,10 6-21-16,-6-33-30 0,7 40-84 0,-7-40-146 16,0 0-157-16,13 16 207 0,-15-34 313 0</inkml:trace>
  <inkml:trace contextRef="#ctx0" brushRef="#br1" timeOffset="30">10167 2310 1372 0,'2'20'247'0,"-2"-20"-229"0,13 13 1 16,-13-13 16-16,27 7 8 0,-12-9 3 0,5 3-9 15,1-7-6-15,4 2-4 0,2-2-3 0,3-1-4 16,1-1-1-16,-1-1-7 0,0 1-1 0,0 0-6 16,-3 1-3-16,-2 0-2 0,-4 2 0 15,-1-1-1-15,-6 2 2 0,-14 4-1 0,21-3 1 16,-21 3 0-16,0 0-1 0,0 0 0 0,0 0 1 15,0 0-1-15,0 0-1 0,0 0-1 0,0 0 0 16,0 0 0-16,-2 22 2 0,2-22 2 0,-14 24-2 16,6-8 3-16,-1 4-2 0,0 3 3 0,-1 3-2 15,-1 0 5-15,1 3 7 0,-1 0-24 16,3-1 23-16,1 0-23 0,3-6 10 0,1 0 5 16,3-5-6-16,0-17 2 0,6 26 0 15,-6-26 0-15,0 0-1 0,18 13 2 0,-18-13 0 16,15-7 1-16,-15 7 1 0,21-23-2 0,-9 2-2 15,1-5-7-15,3-5-13 0,1-3 19 0,1-2-20 16,2 0 21-16,-1-3-6 0,0 0-8 0,0 2 3 16,-2 0-9-16,-1 2 7 0,-3 1-3 15,-1 3 13-15,-3 4-2 0,-2 6 8 0,-3 5 1 16,-4 16 9-16,-2-18 2 0,2 18 3 0,0 0-4 16,-19 0-4-16,19 0-3 0,-24 17-4 0,12-2 4 15,-2 0-2-15,3 2 4 0,0 0-5 0,3-1 1 16,1 0-5-16,7-16 2 0,-4 26-3 0,4-26 1 15,6 19-2-15,-6-19 1 0,15 12 0 16,-15-12 1-16,27 7 0 0,-11-9 0 0,4 1 0 16,2-3-1-16,1 1 2 0,0 1 0 15,-2 1 1-15,-1 2 1 0,-3 1-1 0,-1 3 1 16,-3 1-2-16,-13-6 1 0,18 16-2 0,-18-16 2 16,9 23-1-16,-9-23 2 0,2 32-4 0,-4-14 3 15,-2 2-3-15,-1 2 3 0,-3 0-2 0,2 0-12 16,-4 0 24-16,0 0-24 0,1-2 24 15,1-4-8-15,8-16-5 0,-13 28 2 0,13-28-1 16,-7 16-1-16,7-16 0 0,0 0 0 0,0 0 0 16,0 0 0-16,0 0 1 0,0 0 2 0,11-17 5 15,-11 17 2-15,13-27 3 0,-13 27-3 16,15-31-9-16,-8 15 0 0,-2-2 0 0,1 1 0 16,0-3 0-16,-1 2 0 0,1-3 0 0,-2-2 0 15,2 0 0-15,-1 0 0 0,2 0 0 16,-1 0 0-16,2 1 0 0,0 1 0 0,-8 21-44 15,20-31-27-15,-5 27-34 0,-15 4-63 0,40-3-194 16,-13 1-255-16,1-4 40 0,9 11 475 0</inkml:trace>
  <inkml:trace contextRef="#ctx0" brushRef="#br1" timeOffset="31">12091 1922 792 0,'-24'1'270'0,"5"-8"-157"0,3 8-28 0,-7-6-2 15,5 12 2-15,-10-5 0 0,6 17 0 16,-10-7-18-16,5 16-2 0,-5-7-16 0,1 8 5 16,-4 0-14-16,2 9 5 0,-2-1-13 0,2 6 1 15,3 0-12-15,2 0 1 0,5-5-10 0,4-4-3 16,7-3-9-16,3-6 0 0,6-3 0 0,4-5 0 16,4 0 0-16,-5-17-8 0,25 31 16 0,-4-17-16 15,6 0 14-15,5-3-22 0,7-3-14 16,5-5-21-16,5 1-18 0,-2-11-31 0,9 12-36 15,-11-18-40-15,15 17-83 0,-15-20-19 16,9 13-9-16,-10-10 55 0,0-1 103 0,-3 0 67 16,-6-1 57-16,-2-2 7 0,-8 1-2 0,-4-4-15 15,-5 2-10-15,-3 1 17 0,-6 1 38 0,-7 16 66 16,3-27 81-16,-3 27 69 0,-13-25 11 0,13 25-11 16,-16-12-63-16,16 12-53 0,-15-4-42 15,15 4-19-15,-17 1-14 0,17-1-9 0,-15 8-10 16,15-8-7-16,-13 17-9 0,13-17-2 0,-16 29-6 15,10-7 1-15,-1 0-7 0,1 5 2 0,1 2-8 16,-1-1-7-16,1 0 23 0,2-2-25 0,-1-5 25 16,3-2-16-16,1-19-11 0,4 26-4 0,-4-26-14 15,0 0-10-15,23 20-10 0,-23-20-14 16,24-4-29-16,-15-14-53 0,16 13-125 16,-12-15-224-16,4-11-29 0,10 12 304 0</inkml:trace>
  <inkml:trace contextRef="#ctx0" brushRef="#br1" timeOffset="32">12555 2104 1461 0,'0'0'233'0,"0"0"-204"0,2 16-25 15,-2-16 7-15,0 0 7 0,0 0 7 0,7 25 1 16,-7-25-9-16,8 25-4 0,-8-25-5 0,9 33 6 16,-6-15 0-16,2 7 6 0,-2-3-5 0,-1 2-2 15,-2 2-6-15,-1 0 5 0,-3 1-2 0,0 1 3 16,-3 2-3-16,0-1-3 0,0 0 23 0,-2 0-22 15,0-6 21-15,2-2-29 0,-1-4 0 0,8-17 0 16,-9 20 0-16,9-20 0 0,0 0 0 16,0 0 0-16,0 0 0 0,0 0 0 0,0 0 0 15,0 0 0-15,15-27 0 0,-5 7 0 0,2-3 0 16,1-3 0-16,0-3 0 0,0 0 0 16,-1 1 0-16,-3 2 0 0,-1 2 0 0,-2-1 0 15,-2 4 0-15,1 2 0 0,-2 2 0 0,-3 17 0 16,7-30 0-16,-7 30 0 0,6-26 0 15,-6 26 0-15,10-22 0 0,-10 22 0 0,18-16 0 16,-6 8 0-16,6 2-34 0,-1-2-23 0,9 8-39 16,-8-14-75-16,22 22-240 0,-10-12-207 0,1-5 40 15,5 11 497-15</inkml:trace>
  <inkml:trace contextRef="#ctx0" brushRef="#br1" timeOffset="33">13154 2232 1085 0,'-31'-13'268'0,"31"13"-161"16,-21 4-38-16,21-4-4 0,-24 7-2 15,24-7-9-15,-27 16-12 0,27-16-6 16,-26 22-2-16,15-6 0 0,-2-1-5 0,2 4 0 16,-2 1-7-16,2 3 0 0,0 1-5 0,1 0 2 15,1-1-6-15,2 1-7 0,-2-7 17 0,4-1-25 16,5-16 14-16,-2 22-12 0,2-22 0 0,0 0 0 15,12 19 0-15,-12-19 0 0,16 4 0 0,-16-4 0 16,26-2-6-16,-6-6-8 0,2 0-10 0,2-7-15 16,3 2-29-16,-3-7 9 0,6 5-49 15,-9-13-3-15,14 16-77 0,-19-22-115 0,9 7-231 16,3 9 16-16,-11-19 444 0</inkml:trace>
  <inkml:trace contextRef="#ctx0" brushRef="#br1" timeOffset="34">13340 2196 1363 0,'-14'29'249'0,"-2"-12"-203"16,4 8-5-16,-2-6 5 0,2 8 9 0,-2-3-8 15,4 1-8-15,-2 0-13 0,4 1 1 0,1-4-7 16,3 0-15-16,3-4 20 0,1-2-31 0,0-16 22 16,9 26-12-16,-9-26-5 0,20 16 2 0,-8-11-2 15,3-3 0-15,2-3 2 0,3-5-3 0,1-2 1 16,-1-3-6-16,2-1-13 15,-1-3 24-15,-2-1-24 0,2-1 26 0,-4-1-11 16,0 1-5-16,-2 1 3 0,-3-1-3 0,1 2 2 16,-3-1-1-16,-10 16 0 0,19-28 0 0,-19 28 4 15,15-22 1-15,-15 22 5 0,0 0-3 0,13-20 3 16,-13 20-1-16,0 0-1 0,0 0 3 0,0 0-1 16,0 0 3-16,0 0-2 0,-1 22 2 0,1-22 0 15,-4 26 1-15,4-26-4 0,-4 29 4 16,0-13-9-16,0 0 6 0,4-16-6 0,-6 30 3 15,6-30-3-15,-2 27-4 0,2-27 8 0,4 24-39 16,-4-24 15-16,9 16-41 0,-9-16-1 0,15 11-19 16,2-1-38-16,-17-10-47 0,27-2-127 15,-14 3-183-15,0-17-4 0,11 15 424 0</inkml:trace>
  <inkml:trace contextRef="#ctx0" brushRef="#br1" timeOffset="35">13873 2186 1397 0,'-2'22'139'0,"-11"-6"-80"0,5 11 3 16,-6-5-5-16,3 8-2 0,-4 0-24 0,3 2-4 15,-1-3-7-15,2 1 3 16,1-5 11-16,1-3-34 0,3-3 18 0,6-19-30 16,-7 27 4-16,7-27 0 0,0 20-9 0,0-20-7 15,0 0-7-15,0 0-15 0,24-2-15 0,-14-14-27 16,11 8-58-16,-10-24-84 0,15 15-131 0,-5-7-155 15,-6-14 143-15,13 20 373 0</inkml:trace>
  <inkml:trace contextRef="#ctx0" brushRef="#br1" timeOffset="36">13971 1876 1201 0,'-19'23'270'0,"4"-10"-258"15,15-13-14-15,-20 24-13 0,20-24-19 0,-10 23-61 16,10-23-57-16,0 0-121 0,0 0-149 15,15-5-24-15,6 15 403 0</inkml:trace>
  <inkml:trace contextRef="#ctx0" brushRef="#br1" timeOffset="37">14308 1563 1545 0,'0'0'72'0,"0"0"-52"15,0 0 11-15,-15 14 13 0,8 12 11 0,-6 2-9 16,2 4-5-16,-3 3-16 0,3 4 1 15,-2 4-7-15,3 2-2 0,-2 7 20 0,-3 4-23 16,0-1 12-16,-2 7-15 0,-3-6-15 16,-1 5 10-16,-1-3-15 0,-2-2 8 0,5-3-11 15,-1-8 2-15,6-3-24 0,1-7-8 0,6-5 7 16,-1-10-44-16,9 3-12 0,-1-23-120 0,0 0-322 16,0 0-39-16,14-4 171 0</inkml:trace>
  <inkml:trace contextRef="#ctx0" brushRef="#br1" timeOffset="38">14001 2072 1773 0,'-21'14'249'0,"21"-14"-224"0,-14 11-25 0,14-11 0 16,0 0 0-16,0 0 0 0,0 0 0 16,0 0 0-16,22 15 0 0,-7-14 0 15,3-1 0-15,2-3 0 0,4-1-28 0,-1-3-32 16,6 5-49-16,-7-15-110 0,16 12-427 0,-9-1 30 15,0-5 248-15</inkml:trace>
  <inkml:trace contextRef="#ctx0" brushRef="#br1" timeOffset="39">15482 2080 1273 0,'0'0'105'0,"0"0"-70"0,-11 19-3 0,11-19 7 16,0 0 8-16,-14 22-1 0,12-6-4 0,-3 2-14 16,2 8 0-16,-2 2-15 0,1 9 0 15,-3 2-12-15,2 5 8 0,-2 3-9 16,1 2-5-16,-1 1 26 0,-1 0-22 0,-1-3 22 15,2 1-6-15,-1-10-10 0,1-1 10 0,-1-9-5 16,5-2 6-16,0-8-7 0,3-18 2 0,-4 21-6 16,4-21 0-16,0 0 0 0,0 0-7 0,0 0 1 15,0 0-1-15,7-20 1 0,-1 1 0 0,0-8 6 16,2-9-9-16,2-2 9 0,1-5-12 16,1 0 13-16,1-1 7 0,0-1-26 0,2 2 28 15,-1-1-27-15,-1-3 7 0,0 1 11 0,2-4-11 16,-1 3 11-16,0 0-10 0,2 6 9 0,0 5-8 15,-2 4 11-15,0 7-5 0,-2 6 9 0,-12 19-4 16,20-25 0-16,-20 25-4 0,17-11-1 16,-17 11-2-16,14-2-1 0,-14 2 2 0,16 7-4 15,-16-7 6-15,18 17-5 0,-18-17 3 16,15 28-1-16,-8-10 0 0,-2 2-3 0,0 3 5 16,0 2-5-16,-2 2 5 0,-3-1-6 0,0 3 7 15,0 1-8-15,-3-1 8 0,-2 1-7 0,-2-4 7 16,-3 0-6-16,-2-2 6 0,-1 0-3 0,-1-3 4 15,-2-1-5-15,0-2 4 0,-1-3-3 0,1-3 3 16,0-2 1-16,1-2-13 0,1-4 16 16,14-4-13-16,-18 4 15 0,18-4 1 0,0 0-1 15,0 0-3-15,0 0-2 0,0 0-6 0,0 0 2 16,0 0-2-16,0 0-1 0,0 0 1 0,0 0-1 16,0 0 1-16,0 0 17 0,0 0-14 15,19 25 13-15,-6-12-13 0,-13-13-6 0,23 30 4 16,-23-30-1-16,19 30 2 0,-10-15-9 0,-9-15-3 15,17 31-11-15,-17-31-13 0,18 29-14 16,-18-29-16-16,22 27-42 0,-22-27-69 0,28 17-169 16,-12-12-217-16,1-10 33 0,8 12 453 0</inkml:trace>
  <inkml:trace contextRef="#ctx0" brushRef="#br1" timeOffset="40">15915 2506 1467 0,'0'0'56'0,"-18"17"-31"0,18-17 6 0,0 0 1 15,-9 17-1-15,9-17-14 0,0 0-11 0,0 0 0 16,22 13 8-16,-8-13 6 0,4 0 3 0,3-5-3 16,2 0-5-16,3-4-4 0,1-1-6 15,4-2 6-15,-2 1-3 0,1-5-14 0,-1 1 31 16,-5-1-38-16,-2 0 29 0,-5 2-11 0,-4 1 4 15,-13 13 8-15,15-22 5 0,-15 22 7 0,3-17-7 16,-3 17 0-16,-2-17-10 0,2 17-5 0,-12-17-6 16,12 17-1-16,-20-12-1 0,20 12-1 0,-26-3 2 15,12 7 0-15,-2 2 1 0,0 3 2 0,-2 5 2 16,2 5-3-16,-2 3 3 0,0 1-3 16,3 2-9-16,-1 0 23 0,3 1-24 15,4-4 21-15,4 1-11 0,2-3-5 0,5-4 2 16,-2-16-6-16,14 29-2 0,0-16-8 0,2-7-5 15,8 1-11-15,0-8-14 0,10 1-34 0,-4-17-66 16,20 17-163-16,-5-16-269 0,3-7 12 0,7 5 394 16</inkml:trace>
  <inkml:trace contextRef="#ctx0" brushRef="#br1" timeOffset="41">16884 1859 1374 0,'-27'-10'310'0,"7"14"-243"16,-6-2-6-16,5 4-29 0,-3 0 32 0,2 4-27 16,-2 3-13-16,0 8 0 0,-1 3-8 0,0 6 6 15,2 0-7-15,1 0-14 0,1 3-1 16,1 5 0-16,-1 3 0 0,1 4 0 0,2 3 0 16,0 3 0-16,0 1 0 0,3-2 0 0,1 1 0 15,2-5 0-15,4-1 0 0,2-4 0 0,3-1 0 16,1-6 0-16,4-2 0 0,-2-8 0 0,5-2-18 15,-5-22-38-15,8 33-36 0,-8-33-36 16,13 24-78-16,-13-24-111 0,0 0-212 0,13-9 2 16,-14-12 354-16</inkml:trace>
  <inkml:trace contextRef="#ctx0" brushRef="#br1" timeOffset="42">16358 2386 1723 0,'0'0'174'0,"0"0"-109"0,0 0-27 15,22-7-10-15,-4 3-9 0,3-1-19 16,5 0 0-16,3-2 0 0,4-2 0 0,4-1 0 16,4 0 0-16,-1-1-3 0,6 3-49 0,-5-7-42 15,8 19-122-15,-16-14-439 0,9 0 31 0,-5 4 222 16</inkml:trace>
  <inkml:trace contextRef="#ctx0" brushRef="#br2" timeOffset="43">15274 2989 1216 0,'-16'-5'89'0,"16"5"-20"15,-33 4-6-15,17 3 10 0,-8-7 3 0,5 12-3 16,-10-5-11-16,4 7-12 0,-7 1-12 15,4 5-22-15,-5 1 24 0,0 8-25 0,-1-1 21 16,0 8-7-16,0 2-11 0,2 2 3 16,1 2-11-16,1 1 5 0,5 0-12 0,2 1 6 15,4-5-10-15,4-2 6 0,6-3-7 0,3-3 4 16,4-5-5-16,4-2 5 0,3-5-5 0,6-1-8 16,3-2 23-16,6-4-23 0,4 0 23 0,2-4-12 15,4-2-1-15,4-6-2 0,2-5 3 16,2-4-2-16,0-3-11 0,2-1 25 0,-5-3-26 15,-1 0 25-15,-3-1-13 0,-6 2-4 0,-2 1 4 16,-7 1-4-16,-16 13 5 0,19-17-1 0,-19 17 2 16,0 0-2-16,0 0 0 0,0 0 0 0,0 0-1 15,0 0-2-15,0 0-3 0,0 0-4 0,0 0-5 16,0 0 2-16,0 0 0 0,-14 1 2 16,14-1 0-16,-8 17 1 0,8-17-5 15,-7 26-1-15,7-26-16 0,-1 26-13 0,6-9-25 16,-5-17-65-16,18 22-83 0,-18-22-150 0,18-1-161 15,4 7 103-15,-9-21 428 0</inkml:trace>
  <inkml:trace contextRef="#ctx0" brushRef="#br2" timeOffset="44">15467 3388 1144 0,'-19'8'85'15,"19"-8"-53"-15,-18 10 7 0,18-10 12 16,-19 25 16-16,5-10-8 0,4 10 3 0,-3-1-10 15,4 7-1-15,-3 0-19 0,5 4 7 0,-2-5 8 16,4 4-32-16,0-5 28 0,3-1-32 0,0-4 4 16,2-1 4-16,0-6-10 0,0-17 0 15,3 24-5-15,-3-24 4 0,0 0-3 0,6 20 2 16,-6-20-2-16,0 0 2 0,0 0 0 0,0 0-2 16,0 0-2-16,18-25 0 0,-11 9 0 0,0-4-3 15,1-4 4-15,2-1-6 0,-3-1-7 0,3 2 23 16,-4 0-20-16,2 2 24 0,-3-1-7 0,0 3-2 15,1-2 1-15,-1 2-4 0,-1 0 0 16,2 0-5-16,-2 2 3 0,2 2-5 16,0 0 2-16,-6 16-2 0,14-26 1 0,-14 26-2 0,19-23-6 15,-19 23-12-15,25-19-16 0,-12 8-24 16,7 8-25-16,-6-9-36 0,12 18-62 0,-16-22-98 16,13 13-265-16,1 5 39 0,-9-13 354 0</inkml:trace>
  <inkml:trace contextRef="#ctx0" brushRef="#br2" timeOffset="45">15645 3479 1205 0,'-11'19'323'0,"-9"-16"-202"0,20-3-69 0,-13 13-14 0,13-13-1 16,0 0-7-16,0 0-9 0,-2 16-10 15,2-16-1-15,0 0 3 0,21 10 2 16,-7-9 4-16,2-1-3 0,3-4-4 0,1 0-4 15,2-3-5-15,1-2-3 0,0 0 1 0,1-1-1 16,-3-1 3-16,-2 1-4 0,0-1 3 0,-2 2-2 16,-5 0 1-16,-12 9 0 0,17-18 1 0,-17 18-3 15,9-18 5-15,-9 18-4 0,2-15 4 0,-2 15-4 16,0 0-2-16,-11-20-4 0,11 20-4 16,-16-5 1-16,16 5 0 0,-24 6 4 0,11 1 2 15,-2 5 3-15,-1 2 2 0,-1 3 4 0,0 3 0 16,-3 4 7-16,2 0-2 0,1 0 7 0,0 1-3 15,2-3 2-15,4-1-7 0,1-4-2 16,10-17-5-16,-7 28 0 0,7-28-5 0,1 22-10 16,-1-22 10-16,9 17-12 0,-9-17 25 0,21 13-12 15,-4-10 10-15,1-3-20 0,3 0-10 16,1-7-16-16,5 3-19 0,-4-8-19 0,10 12-82 16,-15-22-120-16,13 13-305 0,-4-2 13 0,-3-7 348 15</inkml:trace>
  <inkml:trace contextRef="#ctx0" brushRef="#br2" timeOffset="46">15923 3571 1224 0,'0'0'304'0,"-17"-4"-252"0,17 4-31 0,0 0-2 16,-13 12-2-16,13-12-5 0,0 0-3 15,0 0 4-15,16 15 6 0,-3-11 7 0,1-6 3 16,5 4-1-16,1-8-1 0,3 0-5 0,1-2-4 15,1-1-9-15,-1 1-3 0,0-1-4 16,-4-1 1-16,-2 1-1 0,-2-2 1 0,-4 1-3 16,1-1 3-16,-13 11-4 0,17-21 5 0,-17 21-3 15,9-19 4-15,-9 19 2 0,1-18 2 0,-1 18-2 16,-4-17 2-16,4 17-6 0,-11-17 1 0,11 17-2 16,-19-12 5-16,19 12 2 0,-23-2 2 0,23 2-1 15,-26 8-3-15,13 0-3 0,-2 4-3 0,-1 2 4 16,0 2 1-16,-1 2 5 0,0 1 0 15,2 3 4-15,3-1-6 0,0 1 3 0,3-1-5 16,3-2-3-16,4-2-4 0,2-1 0 16,0-16 0-16,8 26-7 0,-8-26 6 0,17 18-12 15,-17-18 25-15,25 11-13 0,-8-7 11 0,2-4-10 16,2-5-11-16,0 1 5 0,4-4-11 0,-2 0 21 16,-1-2-11-16,0 0 16 0,-4-3-13 15,-2 1 0-15,0-1 4 0,-2-1-2 0,-14 14 3 16,22-27-3-16,-22 27 3 0,18-24-2 0,-18 24 2 15,14-27-1-15,-14 27 1 0,8-25-2 0,-8 25 2 16,5-15-1-16,-5 15 3 0,0 0-1 0,0 0 1 16,0 0 2-16,0 0-1 0,0 0-2 0,0 0-2 15,0 0 0-15,-18 26-2 0,9-9 4 0,-1 3-3 16,0 2 4-16,-1 0-4 0,1 0 6 16,2-1-4-16,-1-1-7 0,5-4 9 15,4-16-12-15,-4 20 22 0,4-20-11 0,0 0 6 16,0 0-8-16,13 15 0 0,-13-15 0 0,16-6 0 0,-16 6 0 15,23-17 0-15,-9 2 0 0,1-2 0 0,0 0 0 16,0-3 0-16,2 1 0 0,-3 1 0 16,-1 4 0-16,-13 14 0 0,20-26 0 0,-20 26 0 15,15-18 0-15,-15 18 0 0,0 0 0 16,0 0 0 0,13-9 0-16,-13 9 0 0,0 0 0 0,0 0 0 15,0 0 0-15,3 26 0 0,-3-26 0 0,2 32 0 16,-3-15 0-16,2 4-27 0,-2-3-28 0,5 7-32 15,-4-25-82-15,13 41-225 0,-8-25-214 0,-5-16 24 16,22 28 462-16</inkml:trace>
  <inkml:trace contextRef="#ctx0" brushRef="#br2" timeOffset="47">16737 3143 913 0,'0'0'277'0,"-20"-15"-196"16,20 15-15-16,-3-24-9 0,3 24 12 0,0 0-21 15,0 0-6-15,0 0-2 0,0 0-20 0,0 0 9 16,0 0-5-16,0 0-6 0,0 0 3 0,-3 29 4 16,4-3 13-16,-2 4-6 0,2 6 7 0,-2 2-17 15,2 2 3-15,-1 2-14 0,0 3 9 0,-2-1-9 16,2 1 7-16,-2-5-9 0,-1 0 6 16,1-4-9-16,0-4-10 0,1-5 19 0,1-4-25 15,1-5 22-15,-1-18-10 0,2 23-4 0,-2-23 2 16,0 0-1-16,0 0 0 0,0 0 0 15,0 0-2-15,0 0 0 0,0 0-2 0,8-25-12 0,-5 3 25 16,0-5-25-16,-3-4 23 0,1 0-9 16,-1-4-5-16,-1 3 9 0,1 0-5 0,-3-2 8 15,1-1-7-15,-1-3 7 0,0-3-7 16,1-1 6-16,0-2-8 0,1 4 7 0,2-1-10 16,2 3-5-16,1 6 21 0,4 3-21 0,-1 7 24 15,2 6-10-15,-9 16-2 0,17-21 1 0,-17 21 0 16,16-7-1-16,-16 7 0 0,22 0 0 0,-22 0 0 15,25 8 0-15,-12-2 1 0,0 2-1 0,-13-8 0 16,25 18 0-16,-25-18 2 0,20 21-3 0,-20-21-10 16,15 25 25-16,-15-25-25 15,12 27 29-15,-12-27-16 0,9 28 0 0,-9-28 2 16,5 29-3-16,-5-29 4 0,-2 30-3 0,2-30 2 16,-10 29-3-16,10-29 3 0,-14 27-4 0,14-27 4 15,-21 23-4-15,9-10 3 0,-1-1-2 0,-2 0 2 16,3-2-3-16,12-10 3 0,-23 16-3 0,23-16 1 15,-13 10-1-15,13-10-2 0,0 0-3 16,0 0 1-16,0 0-1 0,0 0 2 0,16 8 1 16,-2-7 2-16,3-1 1 0,4 0 0 0,2 2 2 15,1-1-1-15,0 0-1 0,0 5 1 0,-2-1-2 16,-2 3 2-16,-4 1-2 0,-2 1 3 0,-14-10 1 16,17 25 5-16,-13-9 1 0,-2 1 5 15,-5 1-7-15,-3 3 3 0,-3 2-8 0,-4 1 1 16,-5 2-4-16,-2-1 4 0,-3 1-6 15,-1-1-9-15,0-1 23 0,1-1-26 0,2-2 19 16,1-2-13-16,2-3-10 0,3-3 0 0,15-13-11 16,-18 15-13-16,18-15-30 0,0 0-40 0,0 0-48 15,0 0-53-15,16-5-95 0,1-4-180 0,-4-15 33 16,17 14 427-16</inkml:trace>
  <inkml:trace contextRef="#ctx0" brushRef="#br2" timeOffset="48">17194 3425 802 0,'0'0'353'0,"-24"5"-82"0,24-5-177 0,-24 9-33 15,24-9-2-15,-24 11-3 0,24-11-4 0,-28 17-10 16,28-17-2-16,-26 20-5 0,26-20-2 16,-25 26-5-16,25-26-2 0,-25 31-6 0,15-14-2 15,-2-1-2-15,4 1 0 0,-1 0-3 0,4 0-13 16,5-17 7-16,-8 31-14 0,8-31 19 0,3 23-12 15,-3-23 0-15,12 16 0 0,-12-16 0 0,22 11 0 16,-7-10 0-16,1-2 0 0,1-4 0 16,2-3 0-16,2-3 0 0,0-3 0 0,2-3 0 0,-2-1 0 15,-2-1 0-15,-2-3 0 16,0 2 0-16,-4-2 0 0,-2 3 0 0,-1 0 0 16,-4 1 0-16,-2 1 0 0,-3 1 0 0,-4 0 0 15,3 16-5-15,-9-27 0 0,9 27 1 0,-15-21-1 16,15 21 5-16,-16-11-3 0,16 11 3 0,-16-2-1 15,16 2 0-15,0 0 0 0,-15 3-2 0,15-3 2 16,0 0-2-16,0 0 2 0,0 0-2 0,8 16 3 16,-8-16 1-16,17 11-1 0,-17-11 2 15,24 8 0-15,-11-6 0 0,4 1 0 0,-3-2 0 16,1 0-2-16,-1-1 0 0,-14 0 0 0,23 1 0 16,-23-1 1-16,18 0-1 0,-18 0-1 0,0 0 2 15,12 1-1-15,-12-1 2 0,0 0 2 16,0 0 1-16,0 0 1 0,0 0 1 0,0 0-7 15,0 0 0-15,0 0 0 0,0 0 0 16,0 0 0-16,-16 13 0 0,16-13 0 0,-18 16 0 16,18-16 0-16,-21 27 0 0,10-10 0 0,-2 2 0 15,3 2 0-15,-2 1 0 0,1-1 0 0,3-1 0 16,1-1 0-16,4-1 0 0,3-18-3 0,-1 24 6 16,1-24-3-16,9 19 0 0,-9-19 0 0,20 9 0 15,-7-7 0-15,2-5 0 0,1-2 0 0,0-6 0 16,1 0 0-16,1-6 0 0,-1-2 0 15,0-3 0-15,-3 0 0 0,-2-1 0 16,1 1 0-16,-5 0 0 0,-1 0 0 0,-5 3 0 16,0 1 0-16,-2 1 0 0,-3 1 0 0,0 0 0 15,3 16 0-15,-14-26 0 0,14 26 0 0,-17-16 0 16,17 16 0-16,-15-3 0 0,15 3 0 0,-13 6 0 16,13-6 0-16,0 0 0 0,-14 20 0 0,14-20 0 15,-7 19 0-15,7-19 0 0,1 17 0 16,-1-17-33-16,0 0-17 0,15 24-28 0,-15-24-41 15,21 13-124-15,-21-13-354 0,12 0 23 0,5-4 222 16</inkml:trace>
  <inkml:trace contextRef="#ctx0" brushRef="#br2" timeOffset="49">17647 2873 1748 0,'-16'22'33'0,"16"-22"-14"0,-15 26 8 0,11-7 10 16,-2 3 3-16,1 4-3 0,0 2-11 0,1 5-13 15,1 2 17-15,2 5-27 0,-1 3 15 16,2 4-9-16,-1 2-11 0,-1 2 9 0,-1 2-9 16,-2-3 6-16,-1 2-7 0,0-7 6 15,0-2-5-15,1-5 4 0,1-5-2 0,0-3-14 16,3-7 6-16,1 1-31 0,1-4 1 0,-1-20-14 15,7 27-17-15,-7-27-27 0,16 2-37 0,-16-2-56 16,19-14-120-16,-6 0-205 0,-3-9 13 0,9 10 417 16</inkml:trace>
  <inkml:trace contextRef="#ctx0" brushRef="#br2" timeOffset="50">17736 3311 1458 0,'0'0'144'15,"0"0"-75"-15,0 0-9 0,-19 13-2 0,19-13-4 16,-13 11-10-16,13-11-3 0,-16 17-7 16,16-17-1-16,-17 26-4 0,8-9-6 0,-1 0-23 15,1 3 0-15,-2 0 0 0,2 0 0 0,1-2 0 16,3 0 0-16,0-1 0 0,5-17 0 0,-3 27 0 16,3-27 0-16,4 20 0 0,-4-20 0 0,13 14 0 15,-13-14 0-15,21 9 0 0,-7-6 0 0,3-2 0 16,-1-4 0-16,1-1 0 15,2-2 0-15,-1 0 0 0,0 0 0 0,3-1 0 0,-4-2-15 16,5 3-68-16,-7-9-50 0,14 20-193 0,-12-16-312 16,4-1 49-16,-2 6 327 0</inkml:trace>
  <inkml:trace contextRef="#ctx0" brushRef="#br2" timeOffset="51">18111 3077 1139 0,'0'0'198'0,"-15"7"-117"0,15-7-21 0,0 0-10 16,0 0-19-16,0 0 9 0,-15 17-19 0,15-17 6 15,-8 21 2-15,2-5-5 0,2 5 4 0,-4 4-2 16,4 6 6-16,-2 2-11 0,0 5 1 0,1 1-15 15,-1 3 8-15,-1 0-7 0,2-3 9 16,-1-4-9-16,3-3 6 0,0-5-11 0,1-5 4 16,1-4-8-16,1-18 3 0,2 24-3 0,-2-24-1 15,0 0 1-15,0 0-1 0,0 0 1 16,0 0 1-16,0 0 2 0,14-6-2 0,-14 6 3 16,8-36-8-16,-4 12 2 0,-1-6-9 0,-1 0 6 15,-1-2-7-15,-1 0 11 0,-1-1-4 0,0 1 8 16,0-2-4-16,0-1 4 0,-1 0-11 15,1-3 7-15,-1-2-13 0,2 0-12 0,0 2 27 16,0 1-23-16,2 3 27 0,0 6-2 0,2 6-5 16,0 6 6-16,-4 16 0 0,16-19 6 0,-16 19 2 15,22-7 4-15,-8 4-1 0,4 2-5 0,0 1-3 16,4 1-3-16,-1 3-2 0,-1 1-2 0,-1 1 2 16,0 4-1-16,-1 0 2 0,-4 2-2 15,-1 2 5-15,-13-14-4 0,20 31 4 16,-16-12 1-16,0 0-9 0,-5 2 29 0,-3 4-25 15,-4-1 21-15,-5 2-14 0,-4 0-7 0,-4 0 5 16,-4 1-6-16,-2-3 5 0,-1-1-6 0,0-1 4 16,1-1-3-16,1-2 1 0,4 0-10 0,2-3-5 15,5 0-20-15,1-7-17 0,14-9-49 0,-15 7-93 16,15-7-286-16,20 6-102 0,-6-13 92 16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06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678 2896 743 0,'0'0'146'0,"0"0"-76"0,0 0-29 16,0 0 3-16,0 0 13 0,0 0 12 0,0 0-2 15,0 0-14 1,0 0-15-16,0 0-14 0,0 0-11 0,0 0-6 16,0 0-4-16,0 0-4 0,0 0-1 0,0 0-1 15,0 0 15-15,13 14 17 0,-7 3 14 16,-2 5 2-16,5 10-3 0,-5-1-23 0,3 4-2 16,-2 3-15-16,0 2 7 0,-2 1 6 15,0 3-28-15,0-1 26 0,-3 3-27 0,2-2 7 16,-4-1 11-16,2 0-10 0,-2-5 11 0,0-1-10 15,0-7-3-15,2-2-10 0,0-7-1 0,5-3-24 16,-5-18-9-16,10 18-45 0,-10-18-51 0,0 0-66 16,14-14-111-16,-10-6-131 0,12 10 258 15,-16-30 198-15</inkml:trace>
  <inkml:trace contextRef="#ctx0" brushRef="#br0" timeOffset="1">498 2948 1548 0,'-14'-1'54'0,"14"1"-22"0,0 0-24 0,0 0-11 16,0 0 1-16,0 0 9 0,0 0 8 0,13-7 6 15,-13 7 1-15,25-10-5 0,-8 3-4 16,5-4-7-16,5 0-1 0,2-1-6 0,0-1 1 15,1-1-1-15,-1 3 1 0,-1-1 0 16,0 6 1-16,-1-2-4 0,-2 4-8 0,-3-2-15 16,3 8-13-16,-6-5-21 0,6 11-35 0,-13-10-74 15,12 17-219-15,-8 2-153 0,-16-17 132 0,21 44 409 16</inkml:trace>
  <inkml:trace contextRef="#ctx0" brushRef="#br0" timeOffset="2">564 3580 1492 0,'0'0'120'15,"-15"21"-89"-15,15-21-18 0,0 0-8 0,0 0-1 16,0 0 2-16,0 0 2 0,0 0 5 0,13 3 7 16,4-8 2-16,9-1-6 0,7-7-3 15,6-5-10-15,5-6 2 0,3-2-9 0,4 0-16 16,-2-4-23-16,5 9-40 0,-10-10-83 0,11 23-140 15,-12-6-259-15,-8-2 22 0,4 21 503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36:36.72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C5BA02ED-E367-41BF-857B-3926B7A7CD7F}" emma:medium="tactile" emma:mode="ink">
          <msink:context xmlns:msink="http://schemas.microsoft.com/ink/2010/main" type="writingRegion" rotatedBoundingBox="18486,15276 19380,15276 19380,16212 18486,16212"/>
        </emma:interpretation>
      </emma:emma>
    </inkml:annotationXML>
    <inkml:traceGroup>
      <inkml:annotationXML>
        <emma:emma xmlns:emma="http://www.w3.org/2003/04/emma" version="1.0">
          <emma:interpretation id="{2DBD0DAF-124D-4647-B214-D34D96C1B4C9}" emma:medium="tactile" emma:mode="ink">
            <msink:context xmlns:msink="http://schemas.microsoft.com/ink/2010/main" type="paragraph" rotatedBoundingBox="18486,15276 19380,15276 19380,16212 18486,1621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38099C5-F629-477D-B23B-F368B29A17EC}" emma:medium="tactile" emma:mode="ink">
              <msink:context xmlns:msink="http://schemas.microsoft.com/ink/2010/main" type="line" rotatedBoundingBox="18486,15276 19380,15276 19380,16212 18486,16212"/>
            </emma:interpretation>
          </emma:emma>
        </inkml:annotationXML>
        <inkml:traceGroup>
          <inkml:annotationXML>
            <emma:emma xmlns:emma="http://www.w3.org/2003/04/emma" version="1.0">
              <emma:interpretation id="{41D1F8F3-E313-4E8C-9FDF-7486568972C4}" emma:medium="tactile" emma:mode="ink">
                <msink:context xmlns:msink="http://schemas.microsoft.com/ink/2010/main" type="inkWord" rotatedBoundingBox="18486,15276 19380,15276 19380,16212 18486,16212">
                  <msink:destinationLink direction="from" ref="{79C68C95-DBBB-4C4F-A2C4-E616A0702437}"/>
                </msink:context>
              </emma:interpretation>
              <emma:one-of disjunction-type="recognition" id="oneOf0">
                <emma:interpretation id="interp0" emma:lang="en-NZ" emma:confidence="0">
                  <emma:literal>t</emma:literal>
                </emma:interpretation>
                <emma:interpretation id="interp1" emma:lang="en-NZ" emma:confidence="0">
                  <emma:literal>€</emma:literal>
                </emma:interpretation>
                <emma:interpretation id="interp2" emma:lang="en-NZ" emma:confidence="0">
                  <emma:literal>T</emma:literal>
                </emma:interpretation>
                <emma:interpretation id="interp3" emma:lang="en-NZ" emma:confidence="0">
                  <emma:literal>E</emma:literal>
                </emma:interpretation>
                <emma:interpretation id="interp4" emma:lang="en-NZ" emma:confidence="0">
                  <emma:literal>e</emma:literal>
                </emma:interpretation>
              </emma:one-of>
            </emma:emma>
          </inkml:annotationXML>
          <inkml:trace contextRef="#ctx0" brushRef="#br0">19033 15380 618 0,'0'0'42'0,"0"0"-19"0,21-25-13 0,-21 25-7 15,17-21 1-15,-17 21 2 0,18-22 5 0,-18 22-1 16,17-20 2-16,-17 20-6 0,15-16 0 15,-15 16 16-15,0 0 10 0,0 0 18 0,0 0 29 16,0 0-4-16,0 0 21 0,0 0-17 16,0 0-14-16,0 0-15 0,0 0-10 0,0 0-4 15,0 0 2-15,0 0 2 0,-24 7-2 0,24-7 5 16,-22 25-6-16,7-5 1 0,-4-1-10 0,-1 9 2 16,-5 2-9-16,0 7 8 0,-4 2-12 15,2 7 8-15,-4-1-8 0,2 2 7 0,-2-1-12 16,6 0 6-16,-1-1-14 0,4-2-9 0,5-3 22 15,4-2-25-15,5-3 22 0,4 1-9 0,4-3-8 16,2-1 6-16,5 0-5 0,5-1 4 0,3 1-4 16,6-3 7-16,2-5-6 0,5-4 6 0,6-5-6 15,2-4 2-15,6-6-2 0,3-7-2 0,2-5-7 16,1-6-18-16,4-3-16 16,-10-10-25-16,10 6-39 0,-20-19-71 0,18 21-145 15,-16-9-229-15,-13-11 32 0,7 20 498 0</inkml:trace>
          <inkml:trace contextRef="#ctx0" brushRef="#br0" timeOffset="281.241">18507 15721 998 0,'0'0'292'0,"-21"10"-212"0,21-10-48 0,0 0-26 15,0 0-5-15,0 0 11 0,0 0 24 0,0 0 18 16,22-19 12-16,-1 14-7 0,-1-7-7 0,8 3-9 16,1-6-8-16,9 3-8 0,1-3-6 0,7 3-12 15,3 0-2-15,2 0-5 0,3-1-2 0,-1 0-9 16,3 2-7-16,-3-1-20 0,5 6-29 15,-13-10-56-15,13 21-142 0,-23-10-319 0,3-5 21 16,5 14 383-16</inkml:trace>
        </inkml:traceGroup>
      </inkml:traceGroup>
    </inkml:traceGroup>
  </inkml:traceGroup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0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1739 2132 124 0,'0'0'103'15,"0"0"1"-15,0 0 12 0,0 0-59 16,0 0-8-16,0 0-6 0,0 0 7 0,0 0 3 15,0 0 7-15,0 0-2 0,10-16-2 0,-10 16-9 16,0 0 0-16,0 0-6 0,0 0-4 0,0 0-7 16,0 0-5-16,0 0-7 0,0 0-6 0,0 0-2 15,0 0-3-15,0 0 2 0,2 22 0 0,-2-22 0 0,2 23-3 16,-1-8 1-16,1 4-3 0,-2 1 4 16,-2 5-6-16,1 0 5 0,1 4-6 0,0 3 6 15,-1 1-7-15,1 2 8 0,0-1-9 0,0 3 13 16,1-3-8-16,2 2 11 0,-1-1 10 0,2 0-31 15,0-1 27-15,1 2-29 0,1 0 7 0,0 4 8 16,1 2-10-16,-1 0 9 0,0 2-11 0,-1 3 10 16,1-2-11-16,-2 3 12 0,0 1-12 15,0 1 16-15,-2 3 13 0,1 4-18 0,-1-3 28 16,-1 3-24-16,0 1-5 0,0 2 11 0,-1 0-17 16,1 0 17-16,0-1-14 0,0-2 15 0,1 0 2 15,0 1-23-15,0-3 22 0,3 0-22 0,-1-2 5 16,2 2 13-16,0-1-13 0,1 1 11 15,-1 2-15-15,-1 0 13 0,1 4 1 0,-3 0-22 16,0 2 21-16,-1 1-19 0,-2 0 2 16,0 3 17-16,0 0-18 0,-1-1 18 0,0 3 0 15,1 0-19-15,-3-2 27 0,3 4-14 0,-3-6 6 16,3 3 17-16,-1-3-22 0,2-3 12 0,-1 2-18 16,2-3 15-16,-1-2 1 0,2 0-21 0,1-4 20 15,-1 2-23-15,1-3 5 0,1 2 13 0,0 1-13 16,-1-2 13-16,-1 4-14 0,1-2 15 0,0 4 3 15,0 0-22-15,-3-2 21 0,1 2-20 16,-2-1 3-16,0 4 14 0,-3 0-14 0,2-2 13 16,-1 4-15-16,-1-2 16 0,-1-1 2 0,-1-1-19 15,-1 0 20-15,2-1-18 0,-1-2 7 16,0 0 16-16,0-4-13 0,2 0 13 0,0-3-13 16,2 0 11-16,-1-2 6 0,3-1-24 0,0-3 21 15,0 1-23-15,2-1 2 0,-2 2 11 16,2 1-12-16,1 2 9 0,0-2-9 0,-2 0 12 15,1 1-12-15,0-2 10 0,-1 5 5 0,0-2-22 16,-1 3 23-16,0-1-20 0,0-4 3 0,-1 1 12 16,-1 2-12-16,0-1 12 0,-2 1-11 0,2-1 12 15,-2-2-10-15,1 0 13 0,-1 0 5 0,2 0-22 16,-3-3 24-16,1-1-24 0,-1-1 7 0,2-1 12 16,-1-1-12-16,1-1 11 15,0-1-8-15,1 2 8 0,1-4-7 0,0 2 9 16,0 1-10-16,0 0 6 0,1-1 7 0,0 2-26 15,1-1 24-15,0 2-21 0,-2 0 6 0,2-2 9 16,-1-2-9-16,-1-2 5 0,1-2-7 0,1 1 7 16,-2-3-7-16,0-1 7 0,0-2-7 0,-2-4 2 15,2-2-12-15,-1-4-3 0,2-3-20 0,-1-17-13 16,3 20-42-16,-3-20-60 0,0 0-143 16,0 0-286-16,0-15 60 0,0 15 488 0</inkml:trace>
  <inkml:trace contextRef="#ctx0" brushRef="#br1" timeOffset="1">1846 9984 565 0,'0'0'66'15,"0"0"-46"-15,2-17-14 0,-2 17-2 0,0 0-1 16,5-17-1-16,-5 17 0 0,0 0-1 15,0 0-1-15,0 0 0 0,0 0-1 0,0 0-3 16,0 0-3-16,0 0-1 0,0 0 0 0,0 0 4 16,0 0 4-16,0 0 3 0,0 0 1 0,0 0 0 15,0 0-1-15,0 0 2 0,0 0 6 0,12 3 9 16,-12-3 10-16,0 0 6 0,0 0 3 0,0 0 5 16,0 0 1-16,0 0 0 0,0 0 0 0,0 0-6 15,0 0-5-15,0 0-1 0,0 0 4 16,0 0-1-16,13 23-1 0,-13-23-9 0,1 26-7 15,-1-8-11-15,-1 6 2 0,-2 3-8 16,0 5 6-16,-1 4-6 0,0-1 8 0,-1 6 13 16,0 2-25-16,0-2 25 0,2 5-26 0,0-6 5 15,3 3 8-15,0 3-11 0,2 0 10 0,1-1-10 16,-1 2 11-16,3-2-12 0,1 0 12 0,-1 2-13 16,0 0 14-16,0 6 7 0,-1 2-22 15,0 2 27-15,0 5-17 0,-3-2 7 0,1 6 19 16,-4-1-15-16,2 5 16 0,-4-1 2 0,4 3-16 15,-3-3 17-15,1 2-20 0,0-3-6 0,2-1 12 16,-2-3-21-16,2-2 13 0,1-1-16 16,0 0-2-16,1-1 20 0,1 1-21 0,-1-1 21 15,0 2-6-15,0-2-15 0,1 3 17 16,-3 0-13-16,3 2 13 0,-3-1 1 0,0 2-20 16,-3 3 19-16,2 1-17 0,-3-1 5 0,0 2 17 15,1-1-17-15,-1 2 19 0,-1-1-17 0,2-2-1 16,-2-1 17-16,1 0-19 0,-2-4 18 0,3-1-2 15,-1-3-16-15,1-2 13 0,1-1-12 0,2-3 11 16,0 0-9-16,2-5-12 0,0 0 19 0,1 1-23 16,2-4 18-16,-1 3 3 0,1 1-11 15,0-1 11-15,-1 0-11 0,0 1 9 0,1 2-11 16,-2-2 9-16,0-1-17 0,-2-2-19 0,1-4 6 16,-4-9-50-16,6 6-19 0,-12-22-96 0,17 14-205 15,-6-14-152-15,-3-18 117 0,0 0 432 16</inkml:trace>
  <inkml:trace contextRef="#ctx0" brushRef="#br1" timeOffset="2">1935 10228 669 0,'0'0'83'0,"0"0"-28"0,0 0-24 0,0 0-10 16,-13-10-5-16,13 10-17 0,0 0 12 0,0 0-13 16,-4-19 15-16,4 19 3 0,0-15 2 0,0 15 4 15,2-18 3-15,-2 18 4 0,5-22 0 16,-5 22 1-16,5-26-2 0,-5 26-1 0,5-26-6 16,-5 26-2-16,5-21-5 0,-5 21 3 15,3-16 3-15,-3 16 8 0,0 0 5 0,0 0 0 16,0 0-3-16,0-17-7 0,0 17-4 0,0 0-4 15,0 0-2-15,0 0-4 0,0 0 1 0,0 0-2 16,0 0-1-16,0 0 0 0,0 0-1 0,0 0-1 16,0 0-1-16,0 0 2 0,0 0 0 0,-4-18 2 15,4 18 0-15,0 0 0 0,0 0-1 0,0 0-2 16,0 0-1-16,-1-16-2 0,1 16-2 16,0 0 2-16,0 0-2 0,0 0 0 0,0 0-2 15,0 0-4-15,0 0-2 0,0 0-1 16,0 0-1-16,-2 16-2 0,2-16 3 0,-2 19-5 15,2-19 5-15,-4 27-1 0,4-27 6 0,-4 26 0 16,4-26 3-16,-4 20 0 0,4-20 0 0,0 0-2 16,-3 19 2-16,3-19-3 0,0 0 0 15,0 0 0-15,0 0-1 0,0 0 2 0,0 0 1 16,-1 17-1-16,1-17 3 0,0 0 0 0,0 0 0 16,0 0 1-16,0 0 1 0,0 0-1 0,0 0 0 15,0 0-1-15,0 0-2 0,0 0 2 0,0 0 1 16,0 0 3-16,0 0 3 0,0 0 1 0,0 0 0 15,-5-18 0-15,5 18-3 0,-2-27 2 0,2 27-4 16,-1-32 2-16,0 15-3 16,0-1 5-16,-2-1-6 0,0 0 5 0,-1-4-6 15,-1 1 4-15,0 0-4 0,0 1 3 0,-2 3-2 16,1-1 6-16,0 3-4 0,-1-2 5 0,0 0-4 16,0 0 3-16,0-2-5 0,1 1 2 0,1-1-4 15,0-1 3-15,1-1 8 0,1-2-30 0,0-1 31 16,1-4-31-16,1 1 14 0,0-4 9 0,-1-1-9 15,4 2 9-15,-2-3-8 0,1 0 8 16,0 1-8-16,1 1 8 0,0-1-8 0,-1 2 8 16,1 0-9-16,-1 2 9 0,-1 2-8 15,0 2 7-15,0 6-5 0,-1 2 4 0,1 17-2 16,-3-27 3-16,3 27-2 0,-5-18 3 0,5 18-2 16,0 0 3-16,0 0-3 0,-7-16-1 0,7 16 0 15,0 0-1-15,0 0-1 0,0 0-3 16,0 0-3-16,0 0-5 0,0 0-6 0,0 0-1 15,0 0-3-15,1 20-5 0,-1-20-8 0,6 25-26 16,-6-25-29-16,7 33-50 0,-7-33-42 0,6 32-104 16,3-3-136-16,-9-29 240 0,9 44 182 0</inkml:trace>
  <inkml:trace contextRef="#ctx0" brushRef="#br2" timeOffset="3">3912 3309 283 0,'-3'22'114'0,"3"-22"-23"16,-2 27-16-16,1-11-19 0,1-16-15 0,-3 28-14 15,3-28-14-15,-1 27-6 0,1-27-7 0,0 24-4 16,0-24-9-16,0 29-7 0,1-12-14 0,-2 1-7 16,1 1-7-16,0 4-4 0,-1-1 1 0,0 0-1 15,0 1 4-15,0 3-3 0,-1-1 11 0,1-1 2 16,0 4 13-16,-1-2 14 0,0 1 8 0,0 0 18 16,1-1-5-16,0 1 5 15,1-4-11-15,-1 2-5 0,2-2 0 0,-1 0-7 0,1 1-16 16,2-1-20-16,-1 0-13 0,2 2-11 15,-2-3 52-15</inkml:trace>
  <inkml:trace contextRef="#ctx0" brushRef="#br2" timeOffset="4">6059 9717 1043 0,'-8'17'120'0,"10"5"-84"16,-2 0-28-16,2-1-2 0,-2 0-7 16,3 1 5-16,-2 0-6 0,1 1 5 0,-2 6-8 15,-3-1-4-15,3 3-18 0,-3-1-4 0,1 2-17 16,-2-3 1-16,1 4-11 0,-1-2 4 0,2 6 14 15,-5-5 9-15,3 3 23 0,-1 1-4 0,0-4 11 16,2 2-7-16,-2-1 7 0,1 0 6 0,1 0-4 16,0-2 5-16,0 4-6 0,1-5 4 15,1 3-6-15,1-1 2 0,3-2-4 0,-2 1 3 16,2-2-3-16,-1-4 2 0,2 2-46 0,-1-1-62 16,2 4 3-16,-1-2 0 0,3 2 48 0,-1 1 64 15,-3-1 3-15,1 0 5 0,-1 1 9 0,0 2 6 16,0 1 9-16,-1 1 4 0,-1 3-1 15,0 0-11-15,0 2 7 0,0 2 9 0,-1 0 0 16,0 3 15-16,-2-1-8 0,1 3-21 16,-2-4 19-16,0 5-15 0,-2-4 3 0,2 2 3 15,-2 0-17-15,1 1 1 0,-1-3-13 0,1 0 3 16,0-4-16-16,2 0 7 0,0-3-10 0,1-3 7 16,0-2 5-16,1-6-29 0,4 1-23 0,-4-9-55 15,6 4-31-15,-3-6-2 0,4 2 25 0,0 1 38 16,1 0 32-16,0 3 21 0,0-1 7 15,2 2 3-15,-1-1 0 0,0 3 2 0,2 2 2 16,-2-1 0-16,0 2-13 0,-2 1-66 16,-7-29-172-16,16 51 134 0,-16-51 119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1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7263 5897 151 0,'0'0'33'0,"0"0"-12"0,0 0-8 0,0 0 2 15,0 0 5-15,0 0 7 0,0 0 1 0,0 0 5 16,0 0-1-16,0 0 3 0,0 0-2 0,0 0 2 16,0 0-4-16,0 0 2 0,-5 18 0 0,5-18 4 15,0 0-2-15,0 0-1 0,0 0-8 0,-6 19-9 16,6-19-9-16,0 0-8 0,0 0-17 0,-2 15-21 16,2-15-17-16,0 0-26 0,-1 15 5 15,1-15 6-15,1 20 18 0,-1-20 19 0,1 26 12 0,0-10 7 16,1 1 1-16,0 2 4 0,-1 1 4 0,1 1 5 15,1 0 2-15,-1-1 3 0,0 2-2 0,1-2 5 16,-2 1 1-16,1 1 17 0,-1-3 9 0,1 3 6 16,-3-4 6-16,2 3-10 0,-1-1-8 0,0-2 10 15,2 2 11-15,-2-1 5 0,1 1 5 0,-1-4-2 16,1 2-25-16,0 1-4 0,1 2 9 0,-1-3 9 16,2 4 9-16,-3-6-2 0,1 4-19 0,-1-2-21 15,1 2-7-15,1-1-8 0,-2 1 4 16,1 1-4-16,-1-3 4 0,-1-2-4 0,-1 3 3 15,1-2-9-15,0-1-7 0,-1 2-20 0,2-18-22 16,-1 33-34-16,1-33-23 0,-4 33-10 0,2-15-11 16,0-1-3-16,5 4-42 0,-3-21-1 0,5 34 180 15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1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7367 7355 161 0,'-2'24'-32'0,"-2"-3"-25"0,3 3-8 0,-3-1 59 16</inkml:trace>
  <inkml:trace contextRef="#ctx0" brushRef="#br0" timeOffset="1">7389 7703 142 0,'0'0'43'0,"14"30"-34"0,-14-30-6 0,19 30 5 15,-10-13-8-15,-3 0-2 0,0 4-38 0,-6-21-61 16,10 40 40-16,-10-40 61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1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2014 5933 117 0,'0'0'28'0,"0"0"51"16,0 0 8-16,0 0 3 0,0 0 0 0,0 0-56 15,0 0-14-15,-13-4-5 0,13 4-1 0,0 0 6 16,-12 8 13-16,12-8 15 0,0 0 12 0,0 0 9 16,-17 6 2-16,17-6-1 0,0 0-3 0,0 0-2 15,0 0-8-15,0 0-5 0,0 0-12 16,0 0-9-16,0 0-7 0,0 0-5 0,0 0-5 15,0 0-4-15,0 0-5 0,0 0-3 16,0 0-2-16,0 0-1 0,0 0 1 0,0 0 0 16,0 0 1-16,14 2 0 0,-14-2-1 0,0 0 1 15,18 1-2-15,-18-1 1 0,15-1 1 0,-15 1-1 16,15 0 0-16,-15 0 1 0,16 2-2 0,-16-2 1 16,17 0 1-16,-17 0-1 0,17 1-1 0,-17-1 1 15,17 4 0-15,-17-4 0 0,18 6 1 16,-18-6 0-16,19 5-2 0,-19-5 2 0,20 8-1 15,-20-8 1-15,22 10 0 0,-22-10-1 16,24 9 1-16,-24-9 1 0,25 10-3 0,-11-5 3 16,0-2-3-16,1 2 1 0,2-1-1 0,0-3 1 15,3 0 0-15,-1 1 0 0,2-1 0 0,3-1 0 16,-1-1-1-16,1-1 2 0,1 0-2 0,0 1 0 16,1-2 2-16,0 1-2 0,2-1 1 15,1 0 0-15,1 0 0 0,1-2 1 0,-1 0 1 16,4 0-1-16,-2-1 0 0,0 1-2 0,1 2 2 15,1-2-1-15,0 1 0 0,1 0-1 0,-1 3 2 16,2 0-2-16,-2 0 1 0,0-1 0 0,1 2 1 16,2 0 0-16,-2 2-1 0,2-1 1 0,0 1 0 15,-1 1-1-15,4-2 0 0,-1 2 0 16,0-3-1-16,0 0 1 0,2-2 1 16,0 0-1-16,2-1 1 0,1 1 0 0,1-2 0 15,1-1 1-15,0-1-1 0,2 2-1 0,-1-2 1 16,0 1-1-16,2-1 1 0,-1 0-2 0,1 2 4 15,2 0-3-15,-2 1 2 0,3 1-1 0,-2-1-1 16,2 2 1-16,-2 1 1 0,1 1-1 0,-1 1 0 16,-2 0 0-16,4 2-1 0,-1-1 1 15,0 0 0-15,0 2 1 0,0-2-2 0,2 1 0 16,0-1 0-16,1 0 0 0,0 0 2 0,-1-1 0 16,2 0 0-16,1 0-1 0,1-1 0 15,0 0-1-15,1 2-1 0,0-1 2 0,1-1-1 0,-4 2 1 16,5-1 0-16,1 2 2 0,0-3-2 15,3 3 1-15,-4 0-2 0,4-1-1 0,0 0 0 16,0-1 2-16,1-1 0 0,1 2 0 16,3-2-1-16,0-1 0 0,1-1-1 0,1 0 1 15,0-2 1-15,2 2-1 0,1-2 1 0,2 1 0 16,-2-2 0-16,1 1-1 0,1-1 1 0,0 1 0 16,0 0 1-16,4 0 0 0,-2 0-1 0,1 2-1 15,1-1 3-15,-1 1-1 0,2 1 1 0,1-1-1 16,-4 3-2-16,2-2 1 0,0 2 0 15,1 0 0-15,1-1 0 0,0 2 0 0,-2-2 0 16,1 1 2-16,0-2 0 0,1-1 1 16,2 0 0-16,1-3 1 0,1 1 2 0,-1 1 0 15,2-3 0-15,2-1-2 0,0 1 0 0,3-1-2 16,-2 0 3-16,-1 1-2 0,2-1 1 0,0 2-2 16,0 1-1-16,0-1 0 0,-2 0 1 0,0 3 0 15,-2 0 0-15,0 0-2 0,-1 2 0 16,-4 1-1-16,3 2 0 0,-2 1 1 0,0-1-2 15,1 2 4-15,0-2-3 0,-3 2 3 0,3 1-2 16,0-2 1-16,0 1-1 0,2 0 1 0,-2-2 2 16,0 2 0-16,0-1 3 0,3 0 11 0,-2-3 6 15,2 4 1-15,-2-3-6 0,-1-1-8 16,-1 2-8-16,3-2 2 0,-3 2 1 0,0-2-2 16,2 0 1-16,0 1-1 0,1 0-1 15,2-3 0-15,0 1-2 0,-1-1 0 0,4 0-1 16,-2 0-2-16,1 0 1 0,4 1 0 0,-4-1 1 15,-3 0 0-15,2 0 0 0,0 0-1 0,-2 1 0 16,1 2 3-16,-1-2-3 0,-2-1 2 0,1 1 0 16,1 1 0-16,0-2 3 0,-1 0-1 0,3 0 0 15,-1 1-2-15,-1-1 0 0,5 0-1 16,-3 0 0-16,0-1-2 0,3-2 1 0,-1 3 0 16,0-2 1-16,1 0 0 0,2-1 1 0,-1-1 0 15,-3 0-1-15,2 2 1 0,-5 1-2 16,0 2 1-16,2 0 1 0,-1 0 0 0,-2 1 1 15,2-1 2-15,-3 0-2 0,0 2 2 0,-1-2-1 16,2 1 1-16,0-1-1 0,0 1 3 0,0 0-4 16,-2-2 0-16,2 1 0 0,2 2-1 15,0-3-1-15,-1-1 1 0,1-1 1 0,-2 1-3 16,1-4 3-16,1 0-2 0,-3-1 1 0,-2-2-2 16,5 0 5-16,-3 0-4 0,1-2 2 0,1 1-1 15,-5-2-1-15,1 1-1 0,-2 0 3 0,1 0-3 16,-5 1 1-16,0-1-1 0,-3 3 2 0,-4 1-3 15,1 1 2-15,-2 0-2 0,-3 0-1 0,-3 4 1 16,-4-2-7-16,-4 1-9 16,-2 4-15-16,-9-7-23 0,4 13-46 0,-17-17-93 15,14 9-254-15,-11 5-73 0,-15-12 204 0</inkml:trace>
  <inkml:trace contextRef="#ctx0" brushRef="#br1" timeOffset="1">2074 6286 360 0,'-13'13'44'0,"13"-13"-16"0,0 0-14 0,0 0-11 15,0 0-6-15,0 0-4 0,0 0-1 0,0 0 6 16,0 0 4-16,0 0 3 0,0-17 3 15,0 17-2-15,0 0-3 0,2-23 0 0,-2 23-1 16,2-18 1-16,-2 18 0 0,0 0 0 0,2-16 12 16,-2 16 17-16,0 0 23 0,0 0 16 15,0 0 6-15,0 0-7 0,0 0-10 0,0 0-9 16,0 0-6-16,0 0-3 0,0 0-3 0,0 0 2 16,0 0-4-16,0 0 0 0,0 0-4 0,0 0-5 15,0 0-5-15,0 0-6 0,0 0-4 0,0 0-2 16,-2-17-15-16,2 17 17 0,3-16-15 0,-3 16 15 15,5-24-2-15,-5 24-7 0,8-30 1 0,-3 14-5 16,1 0 3-16,0 2-4 16,1-4 4-16,-2 2-5 0,1 1 5 0,1-3-4 15,-1 2 4-15,1-2-3 0,-1 0 5 0,1-2-1 16,0-1 6-16,-1 1-2 0,0-3 5 0,1 2-7 16,1-3 3-16,-2 0-8 0,2-2 7 0,0 0-6 15,0 0 4-15,2-1-7 0,-1-1 7 0,1-2 10 16,0 0-28-16,0 1 29 0,0-1-29 0,1 2 8 15,-1-1 9-15,1 0-8 0,-1 3 8 16,0 0-7-16,1 2 5 0,-2-4-5 0,3 2 6 16,-3 0-8-16,3 2 8 0,-2-1-7 0,1 2 7 15,-1 0-6-15,2 0 5 0,0 0-5 0,-2 0 5 16,1-1-5-16,-1 0 5 0,0-1 15 0,0 0-14 16,0-1 14-16,0 0-31 0,-1 3 12 15,1-2-10-15,0 3 12 0,0-2 9 16,2 2-5-16,-3-2 5 0,2 3-8 0,-1 0 5 15,0-2-8-15,2 1 5 0,0 1-5 0,0-2 5 16,1 3-6-16,1-2 7 0,0 1-5 0,2 1 6 16,0-2-6-16,-2 1 3 0,2-1-4 0,1 0 3 15,0 0-4-15,0-1 6 0,0 0-6 0,0 2 7 16,1-1 12-16,-1 0-32 0,1 1 33 0,-2 1-33 16,2 0 14-16,-1 0 4 0,1 1-4 15,-1 0 4-15,1 0-5 0,-1-1 4 0,2 1-3 16,0 0 3-16,-1-2-3 0,1 2 3 15,1-1-6-15,0-1 7 0,0 1-6 0,0 1 7 16,1-1-5-16,0 2 4 0,0 2-4 0,0 1 3 16,1-1-4-16,-1 2 3 0,0-1-4 0,0 1 4 15,0 1-3-15,1 0 2 0,0 1-1 0,0 1 3 16,1 0-3-16,-2-1 3 0,0 1-4 16,1 1 4-16,0-2 15 0,0 2-16 0,1 0 16 15,0-1-34-15,1 0 16 0,0 1-16 0,2 0 17 16,0-1 1-16,-1 3-3 0,1 0 2 0,0-1-1 15,0 1 2-15,0 2-1 0,1-1 1 0,0 3-3 16,-1 0 2-16,0 1-2 0,-2 1 2 0,1 1 0 16,0 1-1-16,-1 1 2 15,1 1-2-15,-1 0 0 0,1 2-1 0,0-1 1 16,-2 1 0-16,2 1 1 0,0 1-1 0,-1-1 1 16,1 1-2-16,-1 0 2 0,1-1-1 0,0 1 1 15,1 1-2-15,-1 0 2 0,0 0-2 0,-1 2 2 16,-1-1 18-16,-2 2-19 0,0 2 19 0,1 1-36 15,-2 0 15-15,0 3-16 0,-1 0 15 0,1 1 6 16,-2 1-6-16,-1 0 7 0,0 1-6 16,1 1 4-16,0-1-4 0,0 0 5 0,-1 1-5 15,0-2 7-15,1 2-6 0,-1-1 4 0,2 2-5 16,-1-1 5-16,0-1-6 0,2 2 6 0,-2-2-5 16,1 0 5-16,-1 2-6 0,0-2 4 15,-1 3-5-15,1-3 5 0,0 3-5 0,0 0 5 16,-1-1-4-16,0 3 6 0,1-2 14 0,-2 1-32 15,1 2 31-15,-1-1-29 0,1 1 11 16,0-2 7-16,-1 2-7 0,0 0 6 0,0 0-6 16,1-1 6-16,0 3-5 0,0-2 5 0,2-1-7 15,-2 1 8-15,2-2-8 0,-1 1 8 0,1-1-7 16,-1-1 5-16,-1 2-5 0,0 0 5 0,0 0-6 16,2 2 7-16,-1-1-6 0,-2 0 6 0,1 4 13 15,1 0-31-15,-1 0 32 0,0 0-32 16,-1-1 13-16,0 1 5 0,-1-1-7 15,2 2 11-15,-2-1-10 0,3 1 9 0,-3 0-9 16,0 1 6-16,2 0-8 0,-1-1 6 0,-1-1-7 16,0-1 8-16,1 0-6 0,0 0 8 0,2 1-8 15,-1-2 9-15,0-1 10 0,1 0-29 0,-2-1 31 16,2 1-32-16,-1 0 12 0,-1-1 6 0,0 1-6 16,-1 1 7-16,2 1-8 0,-2 1 8 15,0 1-7-15,0 0 4 0,0 1-6 0,0 0 8 16,-1 0-9-16,0-2 10 0,1 2-9 0,-2-1 9 15,2 2-8-15,-1-1 8 0,-1 0 12 0,3-1-29 16,1-2 30-16,-1 1-30 0,-1-2 10 0,1 0 7 16,0-2-7-16,-1 0 7 0,2 0-6 15,0 0 6-15,0 1-7 0,0-1 6 0,-1 2-7 16,1 1 8-16,-1-3-7 0,-1 2 6 16,0-1-6-16,-1 0 6 0,1 0-6 0,-1 0 5 15,1-1-6-15,-1 3 8 0,0-2 12 0,1 0-30 16,0 1 30-16,-1-1-30 0,0 3 12 0,1-3 8 15,-1 1-9-15,1-1 9 0,-1 0-10 0,1 0 8 16,0 0-6-16,1-1 5 0,-1 2-7 0,1-3 6 16,0 1-6-16,-1 0 8 0,0-1-7 15,1-1 6-15,-1 3-6 0,2-3 6 0,-1 2-6 16,2 0 6-16,-3-1-6 0,3 0 6 0,-2 2 14 16,-1-1-30-16,2-1 31 0,-1 1-31 15,0-1 11-15,2 1 6 16,-2-2-7-16,1 0 7 0,0 1-7 0,1-1 7 0,1 1-6 0,-1-1 7 15,1 1-6-15,0 1 5 0,-1-2-7 0,2 0 6 16,0-3-7-16,0 1 6 0,0-2-4 16,1 0 5-16,0 0-4 0,0 0 4 0,0-1-5 15,0-1 4-15,1 1-5 0,0 0 5 0,-1-2-6 16,0 0 6-16,-1 2 15 0,2-1-35 16,-1-1 36-16,0 0-36 0,3-2 16 0,-2-1 5 15,1 1-3-15,0-2 3 0,1-1-4 0,0 1 4 16,0 0-5-16,-1 1 4 0,2-1-4 0,-1 2 5 15,2-3-3-15,-3 0 2 0,2 0-3 16,0-3 1-16,-1 2-3 0,-1-1 4 0,1-2-2 16,-1-1 2-16,1 0-1 0,1-2 1 0,0 0-1 15,1-1 1-15,-2 0 0 0,2-2 0 0,-3-1-1 16,2-1 0-16,0-2 1 0,-1 0-1 0,0-1 2 16,1 0-2-16,1-2 1 0,-1-1-2 0,1-1 3 15,0 1-2-15,0 0 2 0,-1 0-1 16,1 0 0-16,-1-1-3 0,1 0 3 0,0 0-3 15,2-2 4-15,-1 0-3 0,2-1 3 16,-2-1-3-16,-2 1 2 0,2 1-2 0,0-1 3 16,-1-2-4-16,0 1 4 0,2 1-4 0,-3-1 3 15,-1-1 17-15,1-3-18 0,0 1 18 0,0-1-34 16,0 2 15-16,0 0-14 0,-1-2 14 0,2-1 6 16,0-1-6-16,0-2 6 0,1-1-5 15,0-2 5-15,-1-2-6 0,0 0 6 0,2-1-6 16,0 0 5-16,1-4-6 0,-1 2 5 0,-1-1-7 15,-1 0 8-15,1 1-8 0,-1 1 7 0,-2 0-7 16,1-1 7-16,2 2-6 0,-1-1 7 0,-1 3 12 16,0-3-33-16,0 3 32 0,-1 0-33 15,0-1 15-15,-1 2 7 0,0-1-7 0,0 0 8 16,-1 2-9-16,0-2 6 0,-1 0-4 16,0 0 5-16,-1-1-4 0,-1 1 4 0,0-2-6 15,0-1 8-15,-2 0-9 0,1 1 8 0,-1-1-7 16,0 0 7-16,0-3-7 0,-1 1 8 0,1 1 7 15,-1 1-27-15,1 0 31 0,-2 0-32 0,1 1 16 16,-2-1 4-16,1 2-5 0,0-2 6 0,0 1-7 16,-2-1 6-16,1 0-5 0,-2 0 5 15,2-3-7-15,-1 1 8 0,1 0-10 0,0-2 9 16,-2 2-8-16,3 0 8 0,-3 0-7 0,2-1 7 16,-3-1-8-16,2 0 8 0,-2-1 8 15,-1-1-28-15,1 1 30 0,1-1-29 0,-1 1 13 16,1 0 7-16,0 0-9 0,-1 0 8 0,0 0-7 15,0 3 7-15,-1-3-7 0,0 0 7 0,0 1-8 16,-1 1 7-16,1-1-7 0,1 0 8 16,-2 0-8-16,3-2 9 0,-2 1 8 0,2 0-28 15,0-1 28-15,-3-1-27 0,3-1 11 0,-2 1 8 16,2-1-8-16,0 0 8 0,1 0-8 0,0 0 8 16,0-1-9-16,-1-1 9 0,1 2-9 0,0 2 9 15,0 0-9-15,0 1 8 0,0 0-8 0,0 1 8 16,0-1 7-16,-1 2-29 0,0 0 30 15,0 0-31-15,0 2 17 0,-2 1 5 16,2 0-5-16,-2 0 6 0,2-1-8 0,0 1 9 16,2-3-9-16,1 0 7 0,-1 1-6 0,3-2 5 15,0 0-6-15,2 1 7 0,0-2-9 0,2-1 11 16,3 0-9-16,-1 0 9 0,3 1 11 0,-3 0-33 16,2 1 32-16,0 0-30 0,1-2 11 0,1 1 8 15,1 2-8-15,-1-1 8 0,1 2-8 16,-3 0 8-16,-1 0-7 0,3 2 7 0,-3 0-6 15,1 1 5-15,0 1-6 0,1 0 5 0,-1 0-6 16,1 2 7-16,1 0-7 0,-1 1 8 0,-1 1-7 16,2 0 5-16,-1 1 15 0,1 2-33 0,1 1 34 15,-1 0-33-15,0 1 13 0,-1-1 5 16,0 2-4-16,1 0 3 0,-1 0-2 0,-1 2 3 16,1-2-5-16,2 0 4 0,-1 3-4 15,0-1 3-15,2 0-1 0,-3 1 3 0,3 1-3 16,-1 0 3-16,-1 0-3 0,1 0 3 0,-1 1-3 15,1 0 2-15,-2 1-2 0,0 0 2 0,-1 0-1 16,1 1 1-16,-1 1-2 0,0-1 2 0,0 2-2 16,0 2 2-16,0-1-3 0,-1 2 2 0,2-1 0 15,-1 3 0-15,0-2 1 0,0 2-1 16,0 0-2-16,1 1 2 0,-1-1 0 0,1 1-1 16,-1 0 1-16,-1 1-1 0,1 0 0 15,-1 1 0-15,0 0 1 0,1-1-2 0,-1 1 3 16,0 1-2-16,0 1 0 0,1 0 0 0,0 0 0 15,0 1-1-15,-1 1 2 0,-1 0-2 0,0 2 3 16,1-1-3-16,-2 2 2 0,2-1-2 0,-1 2 3 16,1 0-4-16,-1 0 3 0,-1 0-3 15,-1 2 3-15,-1-1-2 0,1 1 3 0,0 0-4 16,0 1 3-16,0 1-3 0,0 0 3 0,0 2-4 16,0-1 4-16,0 0-4 0,-2 1 4 0,2-1-3 15,1 1 3-15,-1-1-3 0,0 1 4 0,0 0 18 16,0 0-34-16,1-1 34 0,0 1-34 0,1 2 12 15,-1-1 6-15,-1-1-7 0,0 1 5 16,-1 1-7-16,0 2 6 0,0-1-3 16,0 2 4-16,0 0-4 0,-1 1 2 0,-1 3-4 15,0-1 6-15,-1 2-6 0,0 0 8 0,1 1-7 16,-1-1 7-16,-1-1-9 0,-1 2 8 0,1 1-6 16,0 1 7-16,0-1-7 0,-2-1 7 0,2 2 12 15,-2 0-31-15,2 0 31 0,1 1-29 0,1-3 11 16,-1 1 7-16,2-1-6 0,-2 2 5 15,0-1-7-15,0 1 8 0,-1 1-10 0,1 2 8 16,0-1-6-16,0 1 7 0,-1-2-9 0,0 1 10 16,0 1-9-16,1 0 9 0,-2 0-10 15,0 1 8-15,0-1 10 0,1 2-29 0,0-1 30 16,1 1-29-16,-2-1 13 0,2-2 7 0,-2 2-7 16,2 1 7-16,-2-1-9 0,0 0 9 0,0 0-10 15,1 0 9-15,2-2-8 0,-2-1 6 16,1 1-6-16,-1 0 7 0,0-1-7 0,0 0 8 15,-1 1 11-15,0-1-30 0,1 0 30 0,-2 0-30 16,3 1 11-16,-2 1 8 0,0 0-9 0,0 0 9 16,0-1-7-16,1 3 7 0,-1-1-9 0,-1 1 9 15,1-1-9-15,-1 1 8 0,2-1-8 0,-2 0 7 16,2 1-8-16,-2-1 8 0,2-1 13 16,1 1-28-16,-1 0 30 0,-1-1-29 15,0 0 9-15,1 0 7 0,-1-1-6 0,2-1 5 16,-1 2-7-16,0-1 8 0,1 1-9 0,-2-1 9 15,0 1-9-15,-1-1 8 0,2 0-8 0,-3-2 8 16,1 2-7-16,0 1 7 0,-1-2-8 0,1 0-11 16,-2 1 31-16,0-1-29 0,1 1 30 0,-2 0-11 15,1-1-8-15,1 1 7 0,-1-2-7 16,2 0 8-16,0-1-9 0,0 0 9 0,-1 1-8 16,2-1 8-16,0-1-8 0,0-1 6 0,0 0-6 15,1 0 5-15,-1 1-6 0,0-1 8 0,1-1-8 16,1 2 8-16,-1-2 15 0,1-1-30 15,-1 2 32-15,0-1-31 0,-1-2 9 0,2 3 5 16,-2-3-7-16,1-1 9 0,-1 3-8 0,2-3 6 16,-1 0-6-16,2 0 5 0,-2 2-5 15,2-1 5-15,-1 0-5 0,1-1 3 0,-1-1-3 16,1-2 6-16,-1 2-8 0,2 0 8 0,-2 0-7 16,1 0 5-16,0 0-4 0,1-1 4 0,-1 1-4 15,2-1 4-15,-2 3 17 0,3-1-32 0,-1 0 32 16,1-1-32-16,-1-1 12 0,1-1 5 0,-1 0-5 15,0-1 5-15,1 1-3 0,0-1 5 0,1 0-8 16,-1-2 6-16,1 1-6 0,0-2 2 16,2 0-2-16,1 1 4 0,-2-1-6 0,3 0 8 15,-1 2-6-15,0-3 3 0,2 0-1 16,0-1 0-16,-1 0-2 0,3-2 4 0,-2-2-4 16,2 1 3-16,-1-2 0 0,0 0 4 0,1 0 0 15,0-2 4-15,1-3-5 0,0 3 0 0,0-1-5 16,2-1 1-16,1 1-1 0,0 0 2 15,0-1 0-15,1 1 0 0,1-1-2 0,0 0 1 16,-2-1-4-16,1-1 3 0,-1-2 0 0,-1 1 1 16,2-2 0-16,0 1-2 0,0-1 1 0,1-2-2 15,1 1 2-15,-1-4 0 0,1 0 1 0,-1-2 0 16,0-2 0-16,1 1-3 0,-2-2 6 0,-1-2-5 16,3 0 4-16,-2-2-3 0,4-2 4 15,0-3-5-15,0-1 5 0,0-2-7 16,2 0 7-16,-1 0-6 0,1-1 8 0,0 0-7 15,-1 0 4-15,0-1-5 0,-2-2 4 0,-1 0-4 16,0 0 6-16,1-4 16 0,-1 2-30 0,-1-2 30 16,1 0-29-16,-3 3 8 0,-1-3 8 0,0 1-6 15,-1-1 7-15,0 0-8 0,-2-2 5 0,1-1-8 16,-3 0 10-16,0-1-9 0,-1 1 9 0,-1 0-11 16,-1 0 11-16,-2 1-10 0,0-1 7 15,0-2 11-15,-2 4-31 0,-1-1 29 0,-1 1-24 16,-1 1 7-16,-1-3 11 0,1 3-8 15,-3 0 7-15,0 0-6 0,-1 0 6 0,2 0-7 16,-2-2 7-16,1 1-7 0,2-1 6 0,-1 0-7 16,0 2 9-16,1-2-11 0,0 0 9 0,-2 1 9 15,0-1-29-15,1 1 31 0,-1-2-30 16,2 0 10-16,0-1 10 0,-1 1-11 0,1-1 11 16,0 0-9-16,-2-3 8 0,2 1-7 0,-4-2 8 15,2 3-10-15,-1-2 10 0,-1 2-13 0,0 0 12 16,-2 0 6-16,-2 0-27 0,-1-1 28 0,-1 2-28 15,2 2 9-15,-1 2-5 0,-2-1-17 0,3 10-14 16,-6-7-32-16,-2 29-4 0,8-40-57 0,-8 40-155 16,20-19-191-16,-18-2 23 0,11 14 411 15</inkml:trace>
  <inkml:trace contextRef="#ctx0" brushRef="#br1" timeOffset="2">19048 6176 1306 0,'-1'20'78'0,"1"-20"-24"16,-6 31-58-16,2-14 24 0,4 5-34 16,-2-2 8-16,1 3-9 0,2 3-38 0,-6-7-44 15,10 14-84-15,-11-13-86 0,3 3-192 0,9 15 98 16,-12-15 361-16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4697 5157 235 0,'0'44'50'16,"-3"-2"-14"-16,2-2-12 0,-1-1 1 0,1 2 9 15,0-3 1-15,1 1 0 0,0 0-9 0,0 1-9 16,0-1-8-16,1 0-6 0,0 2-1 0,1 0-1 16,-1 1-2-16,2 0 2 15,-1 1-4-15,0 0-2 0,1 1-1 0,-1 0-1 16,-1 0 3-16,2 2 0 0,-1-1 5 0,-1 0-1 16,1 2 1-16,-2 2 1 0,0-3-1 0,2 2 1 15,-2-1-2-15,-2-2 0 0,2 1 0 0,0-2 0 16,-2 0 1-16,1 2 1 0,1 0 0 0,-1 1 0 15,1-1 0-15,-2 1 1 0,2-2 3 0,0 3 6 16,-2 0-1-16,2 0 4 0,2 1-4 16,-2-1-4-16,2 0 1 0,0 1-5 0,0 0 0 15,2 1-6-15,1-1 0 0,-2 1-2 0,2 0 2 16,-1-2 7-16,1 3-6 0,0-4 6 16,-2 1-7-16,1-1-2 0,0 0 3 0,0 0-2 15,-1 0-10-15,1 0-2 0,0 0 3 0,-2-1-1 16,1 1 10-16,-1 0 2 0,0 0-1 15,-1 3 1-15,-1-3 0 0,3 0 1 0,-3 0-1 16,0 0 3-16,0-3 2 0,1 3-2 0,-1-1 1 16,1 0-2-16,0 2 0 0,0-1 0 0,1 1-3 15,-2 1 1-15,3-1-2 0,0 0 3 0,-1 0-3 16,2 0 3-16,-1-2-1 0,0 2-3 0,2-2 3 16,-2-1-3-16,1 0 6 0,0 1-1 0,1-1 3 15,-1-1-2-15,0 0-3 0,1 1 2 16,-2 0-3-16,2-1 0 0,-2 3 0 0,0-3 1 15,-2 1 4-15,2-1 0 0,-1 2 2 16,-1-2 0-16,0 0 0 0,-1 0 4 0,1-1 0 16,-2 0 4-16,2 1-2 0,-1-1-1 0,0 1 1 15,1 2-5-15,-1-1-1 0,1 1-2 0,1 0 0 16,-2 1 0-16,2-2 1 0,-2 1-1 0,2-2 1 16,-2 0-1-16,2 1-5 0,-2-2 5 15,2 0-2-15,-1-3 6 0,1 0 6 0,0-3-1 16,-1 1 2-16,1 2-6 0,-1-1-2 0,0 1-3 15,-1 0 2-15,0-1 1 0,1 1 9 0,-1-2 11 16,2 3 7-16,-2-1 5 0,0 0-9 0,-2 0 7 16,2 1-7-16,-2-4 9 0,2 3 5 15,-3-3-10-15,2 2 5 0,-2-2-8 16,2 2 6-16,-2-2-7 0,1-1 6 0,-1 1-15 16,2 0 5-16,-2-4 2 0,3 2-31 0,-2-3 23 15,1 0-27-15,0 0 7 0,2 0 6 0,0 1-7 16,0 1 5-16,1 0-9 0,0 1-1 0,2 3-10 15,-2-4 8-15,3 4-7 0,-1-1 18 0,-1 0-6 16,0-2 8-16,0 5 11 0,0-5-9 0,-1 3 11 16,-1-1-25-16,0-4 8 0,-1 1-7 15,0-4 6-15,-1-1 6 0,0-4-7 0,-1-3-2 16,1-4-31-16,1-18-46 0,-5 21-87 0,5-21-188 16,-12 1-58-16,12-1 343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7472 8428 139 0,'-2'30'47'16,"3"1"12"-16,-2-4 0 0,3 5 5 0,-1-3-8 16,0 2-18-16,2 1-14 0,0-2-12 15,-1 2-7-15,0-2-3 0,0-2-1 0,1 3-1 16,-2-1 1-16,1 3-1 0,-1-1 1 0,0 2 1 15,0 0-2-15,-2-2 2 0,1 5 0 0,-2-3 14 16,2 0 15 0,-1 1 11-16,0-1 7 0,0-1-8 0,1 1-7 15,-2-4-13-15,1 2-5 0,1-2-9 0,0-2-5 16,0 0-31-16,0-1-45 0,0-2-120 0,9 13-148 16,-18-22 209-16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277 10145 842 0,'0'0'62'16,"-1"-22"-29"-16,1 22 15 0,2-20-23 0,-2 20 15 15,0 0-6-15,8-18-13 0,-8 18-6 0,0 0-1 16,0 0 1-16,0 0 10 0,0 0 2 0,5 18 4 15,-5-18 15-15,8 28-26 16,-5-8 12-16,2 4-33 0,-1 3 6 0,0 7-7 16,0 0 8-16,0 8 14 0,0 0-7 0,1 7 12 15,-2-1-11-15,3 4 10 0,-3-3-12 0,1-2 12 16,1-2-12-16,-2-1 10 0,1-6 2 0,1-2-28 16,-1-8 23-16,4-6-32 0,-1-6 12 0,-7-16 0 15,17 16 0-15,-17-16 2 0,19-1 4 16,-19 1 9-16,18-19 13 0,-5 5 3 0,-1-12-6 15,0-6 23-15,0-10-34 0,-1-3 19 0,1-7-8 16,1-2-15-16,0-3 12 0,3-1-14 0,-2 0 10 16,0 2-13-16,-1 1 7 0,-4 1-1 0,1 1-21 15,-1 3 17-15,-1-2-20 0,-1 6 9 0,2 2 7 16,-3 5-13-16,0 6 2 0,0 9-13 16,1 8-8-16,-7 16-12 0,0 0-27 15,8-19-24-15,-8 19-50 0,0 18-55 0,8 10-98 16,-6 3-218-16,-9-11 141 0,13 23 373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3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2077 12298 390 0,'0'0'94'0,"0"0"-27"0,0 0-13 0,0 0-4 16,0 0-3-16,0 0-12 0,0 0-8 0,0 0-12 16,0 0-4-16,-2 18-4 0,2-18 0 0,0 0 0 15,0 0-1-15,-7 17-1 0,7-17 1 0,0 0 0 16,0 0 4-16,-9 17 7 0,9-17 6 16,0 0 8-16,0 0 8 0,0 0 6 0,0 0 4 15,-14 10 2-15,14-10-2 0,0 0-1 0,0 0-5 16,0 0-6-16,0 0-5 0,0 0-11 0,0 0-5 15,0 0-9-15,0 0-4 0,0 0-6 16,0 0 0-16,0 0-2 0,0 0 1 0,0 0 4 16,0 0 0-16,0 0 2 0,0 0 1 15,19-4 0-15,-19 4-1 0,13-3-1 0,-13 3-1 16,14-3 0-16,-14 3-1 0,16-1 2 0,-16 1-3 16,21-1 1-16,-21 1 0 0,22 2 0 0,-22-2 0 15,24 5 1-15,-11-2-1 0,1-1 0 0,2 2 1 16,0 0-2-16,0-1 2 0,2 1-1 0,0 1 2 15,1 0-1-15,1-1 0 0,1 0 0 0,2 2 0 16,0-1-2-16,2 2 5 0,0-1-4 16,2 0 2-16,-1 0-1 0,3 0 0 0,-1 0 0 15,3 1 2-15,2-2 0 0,1 0 3 0,1 0-1 16,3-2 0-16,0 0-3 0,4 0 2 0,-1-3-1 16,3 0 1-16,-1-1 1 0,2-1 0 0,1 0 0 15,1 1-1-15,1-2 1 0,3 3-1 16,-1-1 2-16,1 1-2 0,2-1 0 0,0 1 0 15,0 0 0-15,0 1 1 0,2 0-2 16,-2 2 1-16,3 2-2 0,0-2 2 0,1 1 0 16,3 2 0-16,-3-1-1 0,1 0 1 0,1 0-2 15,0 0 4-15,2-2-1 0,3-1 3 0,-1 0 0 16,4 1 2-16,-1-3 4 0,0 1-1 0,1-2 2 16,1 1-3-16,0 0-3 0,3-2-1 0,0 1-7 15,0 0 0-15,2-1-1 16,0 0 6-16,0 0 0 0,3-1-1 0,2 1 0 0,1-2-5 15,0 3 0-15,-1-2 1 0,2 2 0 16,-1 0 0-16,4 1 0 0,-2 0 0 0,0 2 0 16,-1 0-4-16,-1-1 1 0,1 1 1 0,1 1-1 15,-1-1 5-15,0 1 0 0,0-2-4 0,-1 0 1 16,3 0 0-16,1-2 2 0,1 1 5 0,-1-2 5 16,2 0-2-16,-1-1 3 0,4 0-3 15,0 0 0-15,2 1 0 0,0 0-6 0,-2 1-1 16,1 0-2-16,1-1-3 0,-3 1 2 0,-1 0 0 15,3 2-2-15,-1-1 0 0,1 3 0 0,0-2 1 16,0 0 0-16,1 0 2 0,1 0 0 0,1-1 1 16,2-1-1-16,1-1 0 0,2-2 3 0,0 2 0 15,1-3 3-15,2 0 1 0,-3-1 1 16,2 0 2-16,1-2 2 0,2 3-3 16,0-1 3-16,0-1-2 0,-1-1 0 0,3 2 0 15,0 0 1-15,1 0-6 0,-2 1 3 0,-1 3-3 16,0-2-1-16,-1 3 0 0,-2 0-2 0,-1 2-3 15,0 1 1-15,0 1 0 0,0-1-1 0,0 1 4 16,3-1-3-16,-1 1 0 0,2-1 0 0,1 0-1 16,1-2 2-16,-1 0 0 0,2-2-1 15,0 1 0-15,-2-3 1 0,2 0-1 0,0 3 1 16,3-4-2-16,1 0 1 0,2 1 2 0,1-3 0 16,3 0 0-16,-1 1-1 0,1-4-6 15,1 3 2-15,1-2-2 0,-1 1 2 0,1 0-1 16,0 1 3-16,-2 0-1 0,0 1 2 0,0 0 1 15,-1 3 0-15,0-2-1 0,-1 1 1 0,0 2-2 16,1-1 1-16,-2 2 0 0,-2 1 0 16,2 0 1-16,-2 0-1 0,-1 0 0 0,-2 1 1 15,2 2 0-15,-3-1 1 0,0-1 0 0,-1-1 2 16,-2 2 7-16,1-4 0 0,-3 2 0 0,2-1 1 16,3 0-3-16,-2-1 3 0,1-1-1 0,2-3 1 15,0 1-4-15,0 0-2 0,2 0-2 0,0-1 0 16,0 2-2-16,-1-2 2 0,2 1-3 15,-4 0 1-15,1 2-1 0,-1-2 2 16,-1 1 0-16,-3 2-2 0,-1-3 1 0,-3 0 0 16,2 1-2-16,-3 0 0 0,-1 0-2 0,0 0-4 15,-3-1-4-15,1-1-7 0,-3-3-15 0,-3 3-12 16,-5-10-36-16,5 13-65 0,-16-23-146 0,1 7-295 16,2 6 57-16,-19-15 415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5082 12218 660 0,'0'0'84'0,"0"0"-4"0,0 0 7 0,0 0-7 16,0 0 3-16,0 0-13 0,0 0-13 16,0 0-14-16,0 0-14 0,0 0-6 0,0 0-7 15,-11 17 4-15,11-17 5 0,-12 16 9 0,12-16 5 16,-13 19 5-16,13-19-6 0,-21 26 1 15,4-12-11-15,1 7 0 0,-5 4-9 0,-4 4 2 16,-2 4-10-16,-3 4 5 0,-2 4-11 0,-2 2 6 16,0 4 8-16,0 2-24 0,-1 0 22 0,2-1-24 15,1-4 2-15,3-1 11 0,3-5-10 16,5-5 7-16,5-6-4 0,2-4-4 0,4-6-11 16,10-17-14-16,-8 17-45 0,8-17-33 0,0 0-47 15,0-21-62-15,0 21-169 0,26-16-89 0,-23-12 230 16</inkml:trace>
  <inkml:trace contextRef="#ctx0" brushRef="#br0" timeOffset="1">4726 12369 517 0,'-17'5'218'0,"17"-5"-112"15,0 0-4-15,-13 10-12 0,13-10-18 0,0 0-7 16,-14 2-9-16,14-2-8 0,0 0-3 0,0 0-3 15,0 0-3-15,0 0-4 0,0 0-4 16,0 0-6-16,0 0-5 0,0 0-1 0,0 0-4 0,0 0 1 0,0 0-1 16,0 0-3-16,0 0 0 0,0 0 0 0,0 0 5 15,0 0 3-15,0 0 0 0,20 3-4 16,-5 3-6-16,3 4 0 0,3 3-4 0,3 2 4 16,-2 1-8-16,3 2 0 0,-1 4-4 0,0 0 3 15,0 4-5-15,-2 0 6 0,-1 1-7 16,-1 0 3-16,0 4 6 0,-4-4-42 0,4 1 14 15,-6-5-49-15,6 5-22 0,-20-28-50 0,33 42-123 16,-16-21-242-16,-17-21 13 0,30 26 429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1999 9800 28 0,'0'0'11'0,"0"0"6"0,0 0 7 16,0 0 7-16,0 0 6 0,0 0 20 0,0 0 16 16,0 0 16-16,0 0 14 0,0 0 5 15,0 0 3-15,-14-1-2 0,14 1-14 16,0 0-16-16,0 0-15 0,0 0-14 0,0 0-6 15,0 0 0-15,-12-7 0 0,12 7 0 0,0 0-1 16,0 0-20-16,0 0 7 0,0 0-23 0,0 0 6 16,0 0-7-16,-10 16-5 0,10-16 2 0,-17 32-4 15,2-4 7-15,-3 6-6 0,-6 6 11 0,-5 6-5 16,-4 4 16-16,-4-2-7 0,-3 6 16 16,-1-7-9-16,1 2 14 0,-1-4-15 0,5-3-11 15,0-7 19-15,8-4-35 0,3-11 27 0,7-5-22 16,18-15-16-16,-21 10-20 0,21-10-45 0,0 0-53 15,0 0-44-15,-4-33-52 0,10 12-177 0,5 4-26 16,-10-22 348-16</inkml:trace>
  <inkml:trace contextRef="#ctx0" brushRef="#br0" timeOffset="1">1599 9780 1197 0,'0'0'127'0,"0"0"-45"0,0 0-25 15,0 0-14-15,0 0-5 0,0 0-4 0,0 0-16 16,0 0 13-16,0 0-12 0,-2 21 11 16,8-1 2-16,0 5-13 0,6 6 1 0,2 0-14 15,3 3 5-15,3-2-10 0,4-1 6 0,3-2-10 16,4-3 2-16,5-3-14 0,2-9-17 16,10 0-49-16,-4-22-109 0,8 6-408 0,11-6 9 15,4-12 327-15</inkml:trace>
  <inkml:trace contextRef="#ctx0" brushRef="#br0" timeOffset="2">10218 9366 348 0,'0'0'92'0,"0"0"-6"0,0 0-7 0,-10-16 11 15,10 16 6-15,0 0 12 0,0 0-1 16,0 0 5-16,0 0-11 0,0 0-10 0,0 0-15 16,0 0-15-16,0 0-11 0,-13 3-11 0,13-3-2 15,0 0-8-15,-8 19-2 0,8-19-9 0,-13 26-2 16,4-6-8-16,0 1 0 0,-4 5-8 0,0 4 5 16,-5 2-11-16,-1 4 9 0,-2 6-12 15,-3 0 6-15,-2 4 8 0,-1-2-27 0,-1-1 25 16,-2-2-28-16,3-3-5 0,1-9-6 0,10-2-41 15,-3-15-36-15,16 5-73 0,3-17-117 0,-15-11-181 16,15 11 84-16,4-25 400 0</inkml:trace>
  <inkml:trace contextRef="#ctx0" brushRef="#br0" timeOffset="3">9998 9503 1134 0,'-16'-18'191'16,"16"18"-69"-16,0 0-47 0,8 32-7 0,-8-16-9 15,7 9-2-15,-3-1-15 0,3 3-6 0,0-1-15 16,4 2 1-16,2-2-10 0,2 0 3 0,3-6-8 16,1-2-15-16,6-3 24 0,1-5-33 15,7-2 16-15,3-8-40 0,9 3-54 0,-6-21-125 16,9 9-370-16,4-4 9 0,-1-12 258 16</inkml:trace>
  <inkml:trace contextRef="#ctx0" brushRef="#br0" timeOffset="4">17030 11384 1187 0,'0'0'85'0,"0"0"-27"0,-3-16-10 16,3 16 7-16,0 0 3 0,0 0-3 0,0 0-2 16,0 0-4-16,0 0-7 0,0 0-9 0,0 0-9 15,0 0-5-15,0 0-5 0,0 0-3 0,0 0-4 16,-16-7-2-16,16 7-1 0,-18 8 1 0,18-8 0 15,-24 24 4-15,8-6-4 0,-2 6 4 16,-3 4-5-16,-2 5-9 0,-3 6 25 0,0 5-22 16,-3 5 21-16,-1 5-6 0,-1 0-13 0,-1 3 9 15,2-3-13-15,-1 1 10 0,1-4-12 0,1-5 11 16,2-4-11-16,2-4-7 0,6-5 19 0,3-9-35 16,4-3 16-16,12-21-27 0,-10 17-23 0,10-17-30 15,0 0-74-15,1-27-105 0,12 5-263 16,-1-3 27-16,-3-18 343 0</inkml:trace>
  <inkml:trace contextRef="#ctx0" brushRef="#br0" timeOffset="5">16712 11486 1158 0,'-19'-11'167'16,"19"11"-65"-16,0 0-20 0,-13-15-17 15,13 15-3-15,0 0-10 0,-7-17-4 16,7 17-12-16,0 0-5 0,0 0-7 0,0 0-9 15,0 0-1-15,0 0 1 0,0 0 3 0,20 16 4 16,-20-16-3-16,26 30-5 0,-9-10-14 0,0 3 19 16,1 2-25-16,1 3 21 0,-1 2-10 0,0 1-8 15,2-1 6-15,-1 1-15 0,1-5-7 0,3 1-25 16,-3-9-29-16,10 7-66 0,-12-26-166 16,16 11-289-16,-1-6 23 0,-1-16 352 0</inkml:trace>
  <inkml:trace contextRef="#ctx0" brushRef="#br0" timeOffset="6">7179 8531 497 0,'0'0'48'15,"13"-13"-36"-15,-13 13-8 0,23-18-2 0,-9 6-6 16,3 1-7-16,0 1-12 0,3 1-9 0,-1 1-5 15,4 2 11-15,1 2 9 0,2 0 10 16,3 1 7-16,1 1-1 0,2-2 2 0,3 3 2 16,1-1 5-16,2 2 11 0,2-1 8 0,0 1 8 15,1 1 4-15,4 0-3 0,-2 0 3 0,3-1-2 16,3 0 1-16,0-2-4 0,4 0-4 0,0-3-9 16,3-1-6-16,1 0-6 0,1-2-4 0,5-1-1 15,0-2-2-15,3 1-8 0,1-5-19 16,1 5-17-16,-1-6-27 0,2 6-50 0,1 14-176 15,-12-25 45-15,17 26 250 0</inkml:trace>
  <inkml:trace contextRef="#ctx0" brushRef="#br0" timeOffset="7">11846 3553 714 0,'0'0'42'0,"0"0"-34"0,0 0-20 0,0 0-1 16,0 0 5-16,0 0 4 0,0 0-1 16,0 0-15-16,0 0-18 0,0 0-31 0,0 0-37 15,0 0-37-15,16-3-25 0,-16 3 33 0,0 0 93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36:20.84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2631 635 662 0,'21'-24'95'0,"-21"24"-44"0,0 0-5 16,3-22 4-16,-3 22 7 0,0 0 9 0,0 0 1 15,0 0 1-15,0 0-221 0,0 0 194 0,0 0 6 16,0 0-7-16,7 17 217 0,-7-17-203 15,-6 27-25-15,3-1-8 0,2 3 9 0,1 10-25 16,1 3-9-16,2 8 1 0,2 5-20 0,-1 5 20 16,1 1 15-16,-1 5-15 0,1 0-8 15,-4 5 20-15,3-3-23 0,-3 0 21 0,1-9 1 16,0-6-13-16,0-7 10 0,0-11-9 0,2-9 6 16,2-9-8-16,-6-17 4 0,0 0-3 0,0 0 5 15,20 12 1-15,-20-12 2 0,8-21 6 16,-4 0-4-16,-2-10 5 0,1-6-12 0,-2-10 10 15,1-1-15-15,0-2 15 0,0 4 9 0,-2-1-27 16,0 2 29-16,-1-1-29 0,0 1 5 0,1-1 11 16,-2 1-12-16,2-1 11 0,3-3-13 0,2-1 13 15,3-1-16-15,7-1 16 0,2 3 8 0,5-1-12 16,2 0 14-16,5 5-14 0,3 5-1 16,2 1 5-16,2 10-4 0,0 4-2 15,-1 4-1-15,-4 10-5 0,0 3 1 0,-7 7 1 16,-3 4 1-16,-3 6 2 0,-18-9 2 0,20 32 2 15,-16-7-1-15,-4 4 2 0,-3 9-11 0,-5 6-3 16,-4 4-5-16,-4 1-3 0,-5-1 30 0,-4 2-17 16,-3-6-3-16,-3 5 7 0,-2-7-24 0,-1 0 20 15,3-3 9-15,1-3-10 0,2-5 10 16,4-5-8-16,2-3 11 0,6-5-6 0,16-18 5 16,-22 21 1-16,22-21-5 0,0 0-3 0,0 0 0 15,0 0-2-15,0 0 5 0,20 7 7 0,-20-7 5 16,31 2 3-16,-10-2 1 0,1 2-2 0,2 0 0 15,2 4-7-15,0 0 0 0,-1 4-1 16,-2 6-3-16,0 3 11 0,-1 4-35 0,-2 5 30 16,-1 1-30-16,-2 0 18 0,-1 5 7 15,1 0-20-15,-3-2 2 0,3 1-25 0,-1-11-9 16,7 3-30-16,-23-25-48 0,46 24-111 0,-21-13-256 16,0-22 8-16,17 10 450 0</inkml:trace>
  <inkml:trace contextRef="#ctx0" brushRef="#br0" timeOffset="326.7544">3483 1167 1519 0,'-23'12'36'0,"23"-12"-23"0,-10 24-11 16,10-24 9-16,7 17-39 0,-7-17 32 15,25 14-29-15,-7-12 36 0,5 0 7 0,4-6 7 16,5-4 32-16,4-6-44 0,5-6 28 15,0-1-40-15,2-4 3 0,-2-1 8 0,-3-1-6 16,-8 1 5-16,-4 0-11 0,-10 7 12 0,-16 19 2 16,13-28 12-16,-13 28-4 0,-12-18-2 0,12 18-10 15,-34-16-8-15,10 11-3 0,-7 4 2 0,-2 7-1 16,-2 4-1-16,-3 4 5 0,-1 5-8 0,2 1 8 16,2 6-7-16,3-1 9 0,4 0-2 0,5 2 1 15,5-4-3-15,4 1 3 16,7-2-2-16,4-4-30 0,6-1 29 0,-3-17-30 0,21 30 17 15,-4-17 1-15,7 1-17 0,3-7-15 0,7 1-22 16,-3-10-31-16,16 7-63 0,-16-17-62 0,24 11-207 16,-6 3-71-16,-13-10 242 0</inkml:trace>
  <inkml:trace contextRef="#ctx0" brushRef="#br0" timeOffset="612.1688">4238 988 1150 0,'-10'-17'279'0,"10"17"-247"0,-7 17-30 0,7-17 9 15,-10 36 13-15,7-9 10 0,-6 3 0 0,5 4 9 16,-3 1-5-16,5 3-37 0,-3-5 33 16,5 1-32-16,-1-6 17 0,3-1 14 0,-1-7-18 15,4 1-1-15,-5-21-4 0,13 29-1 0,-13-29-3 16,17 13 0-16,-17-13-6 0,24 1 2 0,-24-1 3 15,30-15-1-15,-9 1 8 0,1-4-2 16,1-5 1-16,-1-2-4 0,1-5-2 0,-3-2 15 16,-1 3-24-16,-1-1 23 0,-2 2-32 0,-3-3-8 15,0 3-4-15,-3 0-12 0,0 3-5 16,-7-3-23-16,7 6-36 0,-16-7-69 0,20 8-86 16,-22-2-74-16,8 23-174 0,15-16 182 0,-15 16 322 15</inkml:trace>
  <inkml:trace contextRef="#ctx0" brushRef="#br0" timeOffset="830.9317">4897 960 1141 0,'0'0'269'0,"-4"23"-180"0,4-23-21 16,-15 33 1-16,1-14-9 0,6 8-12 0,-6 2-22 15,3 5 3-15,-2-2-16 0,3 2-18 0,-1-2 27 16,3-1-40-16,1 2 22 0,0-2 0 0,3 2-9 15,0-2 5-15,2-3-16 0,-1-2-6 16,7-3-20-16,-4-23-8 0,9 35-18 0,-9-35-24 16,20 19-27-16,-20-19-39 0,27-2-60 0,-27 2-91 15,18-39-159-15,11 24 217 0,-22-28 251 0</inkml:trace>
  <inkml:trace contextRef="#ctx0" brushRef="#br0" timeOffset="971.6276">4909 804 1133 0,'0'0'111'0,"-19"22"-106"16,19-22-17-16,0 17-2 0,0-17-4 0,0 0-8 15,33 23-29-15,-33-23-24 0,41 5-43 0,-18-8-34 16,9 0-105-16,15 12-118 0,-24-9 253 0</inkml:trace>
  <inkml:trace contextRef="#ctx0" brushRef="#br0" timeOffset="1284.9983">5269 989 1369 0,'-23'8'90'0,"23"-8"-23"0,-29 15 1 0,29-15 1 15,-24 16-10-15,24-16-7 0,-25 14-18 0,25-14-6 16,0 0-12-16,-17 19-9 0,17-19-6 16,0 0-4-16,0 0 1 0,-3 20 2 0,3-20-1 15,0 0 0-15,11 24 1 0,-11-24-2 0,18 17 1 16,-18-17 4-16,24 18-8 0,-24-18 7 0,23 14-5 15,-23-14 2-15,25 12 1 0,-25-12-2 16,23 11-1-16,-23-11 3 0,18 12-2 0,-18-12 1 0,0 0 3 16,18 20-20-16,-18-20 33 0,9 19-29 15,-9-19 26-15,8 19-10 0,-8-19-5 0,4 17 4 16,-4-17-3-16,0 24 3 0,0-24-3 0,0 23-2 16,0-23-4-16,-5 24 1 0,5-24-7 15,-7 26-3-15,7-26-10 0,-6 21-13 0,6-21-16 16,0 0-18-16,4 20-22 0,-4-20-25 0,0 0-27 15,0 0-22-15,27-23-69 0,-27 23-116 0,16-38-67 16,12 26 389-16</inkml:trace>
  <inkml:trace contextRef="#ctx0" brushRef="#br0" timeOffset="1488.1798">5700 919 958 0,'0'0'292'0,"0"0"-223"0,0 0-19 0,-16 26 15 16,0-6 2-16,6 8 2 0,-7 2-19 15,4 8-8-15,-3 2-26 0,3 4 8 16,-3 1 1-16,4-3-28 0,-2 2 25 0,5-4-38 16,3-2 6-16,2-4 9 0,5-7-11 0,0-6-3 15,7-1-43-15,-8-20-11 0,14 24-5 0,-14-24-15 16,23 6-4-16,-23-6-33 0,26-13-72 0,-19-4-72 16,-3-11-185-16,18 16 196 0,-22-27 259 0</inkml:trace>
  <inkml:trace contextRef="#ctx0" brushRef="#br0" timeOffset="1628.7728">5512 932 1178 0,'0'0'165'0,"-26"-2"-104"15,26 2-34-15,0 0-16 0,0 0-8 16,0 0-8-16,0 0-1 0,0 0 7 0,20-23-20 16,5 11-37-16,-7-11-71 0,18 2-136 15,-4 1-237-15,-6-7 31 0,19 10 469 0</inkml:trace>
  <inkml:trace contextRef="#ctx0" brushRef="#br0" timeOffset="1831.8712">6075 209 1109 0,'-6'18'262'0,"0"3"-200"0,-6 4-10 15,9 10 19-15,-8 0-1 0,7 7-9 0,-6 1-14 16,4 12-11-16,-2 1-4 0,3 10-7 0,-1-2-12 15,2-1-13-15,0 2 3 0,1-1-10 0,-3 4 4 16,-2 2 11-16,-1-1-44 0,-4-5-19 0,5 0 11 16,-4-10-36-16,4 5 27 0,-6-21-98 15,19 12-100-15,-16-25-70 0,6-5-222 0,17 7 237 16,-12-27 306-16</inkml:trace>
  <inkml:trace contextRef="#ctx0" brushRef="#br0" timeOffset="2003.7209">5881 836 1848 0,'0'0'44'15,"0"0"-45"-15,0 0-10 0,0 0 1 0,0 0 6 16,0 0 5-16,27 0-4 0,2-8 0 0,9-4-22 16,11-3-30-16,1-10-55 0,22 7-163 0,-10 5-323 15,5 0 45-15,8 11 301 0</inkml:trace>
  <inkml:trace contextRef="#ctx0" brushRef="#br0" timeOffset="2878.7219">2394 2306 648 0,'0'0'104'0,"0"0"-73"0,0 0-24 16,0 0-8-16,0 0 1 0,0 0 1 0,0 0 6 16,0 0 15-16,0 0 19 0,0 0 8 15,0 0 5-15,2 26-10 0,-2-26-7 0,-2 31-4 16,2-7 0-16,-3 0-10 0,1 6 0 0,-2 2-14 16,1 4 4-16,-2 6 10 0,2 4-28 15,0 2 25-15,1 5-26 0,1 3 3 0,1 3 12 16,-2 6-16-16,2 3 15 0,0 2-16 0,2 2 15 15,-1 1 3-15,2 3-18 0,1 2 19 0,1 4-15 16,0 4 7-16,0 6 29 0,-2 2-12 0,2 8 7 16,-2-2 15-16,4 9-12 0,-5-3 8 0,7 8 8 15,-3-1-35-15,4 2 1 0,-2-3 6 16,3 4-13-16,1-3 8 0,2 1 7 0,-1 1-12 16,0 1-10-16,2-1 8 0,-2 4-7 0,1-3-6 15,-1 2 28-15,-1 6-11 0,0 0-8 16,-2 2 16-16,0 8-3 0,-3 2 13 0,2 8-2 15,-7 1-2-15,2 6-3 0,-8 1 1 0,2 8 3 16,-8-2 0-16,0 5 0 0,-6-7 1 0,1-4-5 16,-4-8-2-16,4-6-8 0,2-9-19 15,4-6 4-15,4-9 6 0,4-11-10 0,4-11 11 16,3-10-1-16,6-7-27 0,1-12 3 0,6-4-36 16,-4-18-18-16,14 7-82 0,-19-32-150 0,10 7-267 15,3-1-2-15,-23-22 505 0</inkml:trace>
  <inkml:trace contextRef="#ctx0" brushRef="#br0" timeOffset="3941.3193">1310 8757 546 0,'0'0'179'16,"21"6"-147"-16,-21-6-18 0,19 9 0 0,-19-9 5 16,26 3 9-16,-26-3 8 0,37-1-1 0,-16-1-6 15,2 2-6-15,1-2-11 0,3 1-6 0,2 1-3 16,3 0-3-16,2 0 2 0,2 1 0 0,3 1-1 15,4-1 1-15,4-1-2 0,3 1 0 16,5-2-1-16,3 0 1 0,3-1 0 0,4 0-1 16,5 0 2-16,3-1 0 0,6-1-1 0,3 1-1 15,6-2 1-15,4 1 0 0,5 0 0 16,1 0 1-16,9 0 1 0,1 2-1 0,5-1 1 16,4 1-1-16,1 0-1 0,4 0 2 0,3 2 0 15,3 2-1-15,3 0 1 0,3 2-1 0,4 0 3 16,2 1 1-16,6 0 4 0,3 2 12 15,3-2 4-15,6 3 4 0,1-4-1 0,8 4-5 16,2-2-9-16,2 2 0 0,1 1-6 0,1-1 0 16,5 3-2-16,3-1 1 0,4-1-3 0,2 2 4 15,4 1-4-15,4 0 9 0,8-2 22 0,5 2-11 16,-3-3 20-16,2 1-15 0,0 0-10 0,6-1-21 16,4-2 12-16,8-2-20 0,4 0 18 15,7-3 1-15,0-1 0 0,4 0 2 16,6-3 0-16,2 1 1 0,8-3-1 0,-1 2-5 15,5-3 0-15,6 0 20 0,-1-3-19 0,10 0 20 16,-1 0-20-16,4 1-2 0,1-1-15 0,0 2 14 16,2-1-14-16,5 1 15 0,1 0 2 0,4 1-3 15,3 1 3-15,2 3-3 0,-1 0-1 0,-5 2-1 16,2 2 1-16,-2 0 0 0,1 0-1 16,4 2 2-16,-1-1-6 0,2 0 1 0,-7 1 1 15,0-3-1-15,-4-3 6 0,3 1 7 0,-2-5 4 16,2 0 0-16,2-4 0 0,-2-3-9 0,-2-4 0 15,-3-2-7-15,-7 0 1 0,-1-4-8 16,-5 0-1-16,-5-2-22 0,-1 6-23 0,-17-11-48 16,0 18-83-16,-32-18-124 0,-18 6-197 0,-5 13 67 15,-42-16 438-15</inkml:trace>
  <inkml:trace contextRef="#ctx0" brushRef="#br0" timeOffset="4949.6407">560 3165 1057 0,'16'-23'117'0,"-19"-5"-65"0,5 8-19 0,-3-5 9 0,1 25 2 16,3-30 12-16,-3 30-5 0,0 0-6 0,0 0-6 15,0 0-6-15,0 0-12 0,0 0-11 0,0 0-8 16,0 0-5-16,0 0 1 0,0 0 1 16,10 32 9-16,-5-6-1 0,2 7 6 0,-1 6-6 15,3 3-12-15,-2 6 24 0,2 5-25 0,0 4 21 16,1 5-4-16,0 0-13 0,0 1 14 0,-2-4-11 15,1-4 14-15,-1-6-14 0,2-8 11 0,0-6-11 16,2-6 5-16,0-7-6 16,0-5 3-16,-12-17-4 0,23 17-15 0,-23-17 18 15,23 0 3-15,-23 0 13 0,28-17 21 16,-13-3-9-16,3-3-5 0,-2-12 1 0,2-7-13 16,-1-9 6-16,3-8-14 0,0-3 10 0,0-3-14 15,-1 0 11-15,1-2-11 0,-2 2-3 16,0 0 15-16,-3-2-17 0,-1 4 15 0,0-1-5 15,-5 2-11-15,1 8 1 0,-3 3-19 0,1 12-5 0,-2 4-25 0,2 16-9 16,-6 0-34-16,-2 19-54 16,0 0-97-16,18 9-208 0,-11 14-75 0,-9-3 252 15</inkml:trace>
  <inkml:trace contextRef="#ctx0" brushRef="#br0" timeOffset="6138.7402">21062 9090 1269 0,'0'0'89'0,"0"0"-51"0,0 0-13 0,0 0 2 16,0 0 5-16,0 0 9 0,0 0-3 0,-17 4-5 15,7 13-7-15,2 11 3 0,-7 7-6 0,0 9 9 16,-5 3-10-16,-1 6 10 0,-7 0-18 0,3 2 12 16,-2 0 5-16,0 2-26 0,4-3 21 0,0 0-25 15,3-6 0-15,6-2 8 0,3-5-11 16,6-8 4-16,6-5-7 0,5-4 4 0,6-5-11 16,-12-19-6-16,32 26-17 0,-32-26-23 0,41 8-42 15,-41-8-84-15,51-25-293 0,-27 10-75 0,-9-11 126 16</inkml:trace>
  <inkml:trace contextRef="#ctx0" brushRef="#br0" timeOffset="6310.6406">20732 9508 1545 0,'-30'-17'165'16,"30"17"-84"-16,0 0-25 0,0 0-22 0,0 0-12 16,0 0-2-16,0 0 2 0,0 0-1 0,23 3 4 15,1-5-9-15,10-2-7 0,8-5-7 0,10-2-1 16,4-5-4-16,3 0-12 0,0-9-19 0,5 6-34 15,-9-11-55-15,24 21-159 0,-17-12-337 16,0 4 34-16,0 8 296 0</inkml:trace>
  <inkml:trace contextRef="#ctx0" brushRef="#br0" timeOffset="7748.1127">2740 9709 503 0,'-9'-21'111'0,"9"21"-68"15,0 0-23-15,-3-24-12 0,3 24-1 0,0-23 2 16,0 23 6-16,0-18 0 0,0 18 5 0,0 0-3 15,-3-18 12-15,3 18 6 0,0 0 20 0,0 0 1 16,0 0 6-16,0 0-9 0,0 0-12 16,0 0-13-16,0 0-18 0,0 0-7 0,0 0-6 15,-6 20 2-15,6-20 0 0,-5 39 4 0,1-11-5 16,2 5 8-16,-2 4-6 0,1 5 7 16,-2 3-9-16,0 3 9 0,0 2-10 0,3 2 14 15,-2 5-10-15,2 2 16 0,0 3 6 0,2 3-20 16,0 2 20-16,3 3-20 0,-2 0-1 15,4 3 14-15,-3 2-18 0,3 1 14 0,1 6 1 16,0 4-14-16,0 3 22 0,2 12-10 0,-3-3 0 16,1 8 27-16,-4 7-4 0,2 3-10 0,-3-1 13 15,1 8-11-15,-4-1-10 0,4 1 9 0,-4 2 5 16,2 4-7-16,-2-7 5 0,2 3 8 0,-3-4-7 16,6-2-10-16,-2-5 7 0,2 4-11 0,0-7-16 15,3 1 5-15,-2 6 10 0,0-3-10 16,1 2 4-16,0 4 13 0,1 0-30 0,-1 2 10 15,-1 2 11-15,-2 4-9 0,1 4 5 0,-1 5-4 16,-1 2 7-16,1 5-2 0,-4 2 5 16,1 3 12-16,-3 0-21 0,1-3-5 0,-3-6 2 15,-3-8-6-15,3-11-9 0,1-16-1 0,5-14-2 16,0-19-36-16,11-13-23 0,-10-30-88 0,26 4-230 16,-27-34-190-16,32-2 40 0,-5-7 543 15</inkml:trace>
  <inkml:trace contextRef="#ctx0" brushRef="#br0" timeOffset="8794.9862">1960 15145 523 0,'20'-5'87'15,"-3"4"-54"-15,1-3-16 0,4 2 7 0,2-3 6 16,4 1 10-16,0 0-2 0,5 2-6 0,2-1-12 16,2 2-10-16,2-1-5 0,2 1-4 0,3 2-1 15,2 2 2-15,0-1-2 0,4 1 0 16,2-1 1-16,2 2-1 0,0-2 1 0,5 2 0 15,-2-1-2-15,5 1 2 0,2 1 10 0,1 0-11 16,3 1 12-16,1 0-9 0,3-1-1 0,1-1 4 16,5 1 0-16,1-1 7 0,1-1 11 15,5 0 6-15,2-2 6 0,6 1-4 0,-3-2-8 16,6 4-6-16,2-3-5 0,0 3 0 0,3 0-2 16,4 0 3-16,-1 2 2 0,5 2 3 15,0-2-2-15,2 1-17 0,2 0 13 0,3 1-18 16,-1-2 20-16,8 2 3 0,-3-3 2 0,4 1 0 15,3-4-5-15,4 2 0 0,3-4 1 0,4 0 3 16,2-4-1-16,6 2-2 0,0-3-4 0,4 0-3 16,0-2 1-16,5 2-4 0,1 0 1 0,3-1-9 15,1 1 3-15,3 1 17 0,2 0-18 16,1 2 20-16,3-1-21 0,1 3-19 0,4 0 18 16,3 1-17-16,-2 2 21 0,0 0-1 0,2 2-1 15,-1 1 1-15,1 2-4 0,-1-1 2 16,7 1-2-16,-1 0 3 0,4-2-3 0,2 1 3 15,0-1 1-15,4 1 10 0,5-3 4 0,4-1 4 16,-4-3 0-16,1 2-5 0,0-5-4 0,9 2-2 16,5-3-1-16,4-1-4 0,2 1 1 15,0-2-2-15,1-2 1 0,1 2 1 0,5-1 4 16,2 0 0-16,-3-2 1 0,1 2-3 0,1-1-1 16,4 0 14-16,8 0-37 0,-2 1 35 0,0-2-37 15,1 1 18-15,-6 0 2 0,0 1-1 0,4 1 2 16,1-1-4-16,10 1 3 0,-2 0-4 0,1-1 3 15,-2 0 0-15,-7 3 1 0,1-1 1 16,-4-1 7-16,4 2 3 0,7-2 4 16,1 1-1-16,2-1-4 0,0 1-5 0,-10-1 1 15,2 1-2-15,-6-1 2 0,1 0 0 0,-2 0-2 16,3 1-3-16,-1 1 0 0,-1 0-1 0,-5 0-1 16,-5 2-2-16,-8 1 1 0,-5 1-3 0,-4 0 2 15,-8 1-6-15,-8 3-12 0,-13-4-12 0,-1 7-23 16,-18-8-19-16,1 10-44 0,-23-16-70 15,5 12-128-15,-7 3-181 0,-32-17 197 0,14 21 301 16</inkml:trace>
  <inkml:trace contextRef="#ctx0" brushRef="#br0" timeOffset="9622.5705">1173 11228 614 0,'25'-17'168'0,"-25"17"-45"0,12-24-20 0,-12 24-1 16,7-21-8-16,-7 21-7 0,0 0-9 0,-1-17-13 0,1 17-9 0,0 0-10 15,0 0-11-15,0 0-10 0,0 0-8 0,0 0-4 16,0 0 0-16,0 24-4 0,2-5 3 15,1 5-4-15,2 8 8 0,-1 3-9 0,4 7 7 16,-2 4-13-16,0 2-12 0,1 5 23 0,1 4-21 16,-4 0 19-16,1 4-4 0,-1 2-12 0,-2-2 7 15,0 3-18-15,-2-4 8 0,1-2-23 0,-2-10 1 16,5-4-12-16,-6-15-50 0,15 4-13 0,-13-33-119 16,17 31-46-16,-17-31-97 0,0 0-93 0,42-10 409 15</inkml:trace>
  <inkml:trace contextRef="#ctx0" brushRef="#br0" timeOffset="9862.9895">926 11244 1309 0,'-24'-5'93'0,"24"5"-17"16,-19 1-25-16,19-1-16 0,0 0-16 0,0 0-16 15,0 0-3-15,0 0 3 0,19 0 8 0,-1 0 5 16,5-4 1-16,9 1-1 0,3-5-3 0,8-1-4 16,3-5 0-16,6 0-9 0,4-4 3 0,4-2-7 15,1 0 2-15,0 0-6 0,-1 6-12 0,-7-1-21 16,1 14-40-16,-13-11-43 0,10 23-52 16,-23-16-119-16,0 9-210 0,6 21 79 0,-34-25 426 15</inkml:trace>
  <inkml:trace contextRef="#ctx0" brushRef="#br0" timeOffset="10093.711">970 12201 1561 0,'0'0'147'0,"0"0"-121"0,0 0-20 0,0 0-4 16,0 0 9-16,0 0 13 0,31-15 8 0,-14 6-2 15,7-2-11-15,1-2-7 0,7-4-11 0,5-4-3 0,2 0-2 0,2-1-26 16,-1-1 11-16,5 4-48 0,-6-6 2 0,12 13-67 16,-13-14-26-16,18 21-72 0,-22-16-128 15,3 4-115-15,12 19 141 0,-19-18 332 0</inkml:trace>
  <inkml:trace contextRef="#ctx0" brushRef="#br0" timeOffset="15880.927">19033 15380 618 0,'0'0'42'0,"0"0"-19"0,21-25-13 0,-21 25-7 15,17-21 1-15,-17 21 2 0,18-22 5 0,-18 22-1 16,17-20 2-16,-17 20-6 0,15-16 0 15,-15 16 16-15,0 0 10 0,0 0 18 0,0 0 29 16,0 0-4-16,0 0 21 0,0 0-17 16,0 0-14-16,0 0-15 0,0 0-10 0,0 0-4 15,0 0 2-15,0 0 2 0,-24 7-2 0,24-7 5 16,-22 25-6-16,7-5 1 0,-4-1-10 0,-1 9 2 16,-5 2-9-16,0 7 8 0,-4 2-12 15,2 7 8-15,-4-1-8 0,2 2 7 0,-2-1-12 16,6 0 6-16,-1-1-14 0,4-2-9 0,5-3 22 15,4-2-25-15,5-3 22 0,4 1-9 0,4-3-8 16,2-1 6-16,5 0-5 0,5-1 4 0,3 1-4 16,6-3 7-16,2-5-6 0,5-4 6 0,6-5-6 15,2-4 2-15,6-6-2 0,3-7-2 0,2-5-7 16,1-6-18-16,4-3-16 16,-10-10-25-16,10 6-39 0,-20-19-71 0,18 21-145 15,-16-9-229-15,-13-11 32 0,7 20 498 0</inkml:trace>
  <inkml:trace contextRef="#ctx0" brushRef="#br0" timeOffset="16162.1681">18507 15721 998 0,'0'0'292'0,"-21"10"-212"0,21-10-48 0,0 0-26 15,0 0-5-15,0 0 11 0,0 0 24 0,0 0 18 16,22-19 12-16,-1 14-7 0,-1-7-7 0,8 3-9 16,1-6-8-16,9 3-8 0,1-3-6 0,7 3-12 15,3 0-2-15,2 0-5 0,3-1-2 0,-1 0-9 16,3 2-7-16,-3-1-20 0,5 6-29 15,-13-10-56-15,13 21-142 0,-23-10-319 0,3-5 21 16,5 14 383-16</inkml:trace>
  <inkml:trace contextRef="#ctx0" brushRef="#br0" timeOffset="21105.0656">7478 886 120 0,'0'-18'61'0,"0"18"2"0,0 0 6 0,0 0 9 16,13-17 6-16,-13 17 15 0,0 0-11 0,0 0 9 16,16-20-7-16,-16 20 3 0,0 0-7 0,10-22-4 15,-10 22-13-15,6-18-7 0,-6 18-12 16,0 0-7-16,0 0-8 0,9-17-8 0,-9 17-8 16,0 0-2-16,0 0-4 0,0 0-4 0,0 0 0 15,0 0 0-15,0 0 1 0,0 27 2 0,2-2 2 16,-1 11-9-16,0 7 10 0,-1 3-18 0,0 0 14 15,-1 7-17-15,-2-4 12 0,2 5 6 0,-1-5-27 16,2 1 19-16,-1-6-33 0,1-1-4 0,0-9-1 16,6-2-25-16,-6-12-17 15,13 1-43-15,-13-21-30 0,18 16-70 0,-18-16-138 16,0 0-54-16,40-8 361 0</inkml:trace>
  <inkml:trace contextRef="#ctx0" brushRef="#br0" timeOffset="21448.8228">7518 640 1191 0,'-45'48'348'0,"45"-48"-329"16,0 0-19-16,-9 19-8 0,9-19 1 0,23 11 31 15,-23-11-13-15,39 8 28 0,-13-10-18 0,8-1-25 16,5-4 20-16,6-3-30 0,3-2 21 15,5-4-3-15,0 4-2 0,2-4-1 0,-1 5 3 16,-2 2 0-16,-5-1 0 0,-1 6-1 0,-5 2-1 16,-5 3-2-16,-6 5 2 0,-4 4 0 0,-4 6-1 15,-5 5 2-15,-6 6-5 0,-6 2 32 0,-8 8-34 16,-6 3-8-16,-8 8 6 0,-8 2-33 0,-5 4 29 16,-7 1 15-16,-4 2-13 0,-4-1 18 0,-2 1 3 15,0-5-27-15,0-3 27 0,2-4-28 16,0-5 12-16,5-4 9 0,5-7-8 15,4-5 6-15,7-7-8 0,4-7 3 0,20-10-25 16,-19 1-34-16,19-1-44 0,1-20-65 0,20 6-93 16,-8-14-132-16,4-13-84 0,20 17 336 0</inkml:trace>
  <inkml:trace contextRef="#ctx0" brushRef="#br0" timeOffset="21776.9517">8593 683 1276 0,'0'0'63'0,"0"0"-40"0,0 0 1 16,0 0 12-16,0 0 11 0,0 0-7 0,-7 18-11 15,7-18-15-15,0 0-11 0,0 0-2 0,-17 17 24 16,17-17-33-16,0 0-12 0,-22 15 14 0,22-15-39 15,-14 18 43-15,14-18-9 0,-6 17-10 0,6-17-4 16,0 0-20-16,0 0 1 0,0 0-2 0,0 0 2 16,0 0 12-16,0 0 9 0,0 0 8 15,0 0 4-15,0 0 7 0,0 0 3 0,0 0 0 16,0 0 2-16,-7-25-2 0,7 25 14 16,0 0-36-16,0-21 5 0,0 21-70 0,0 0-13 15,0 0-26-15,4-21-41 0,-4 21 21 0,0 0-52 16,0 0-50-16,0 0 180 0,1 17 69 0</inkml:trace>
  <inkml:trace contextRef="#ctx0" brushRef="#br0" timeOffset="22136.3252">9061 790 691 0,'0'0'130'0,"-24"-20"-58"0,9 2 17 15,15 18 23-15,-27-29 4 0,27 29-3 0,-23-31-27 16,15 14-19-16,-12-3-6 0,6 2-2 0,-9 4-6 16,4 2-1-16,-5 8-6 0,3 2 0 0,-5 5-3 15,4 7-10-15,-4 2-1 0,2 10-10 16,-3 3-5-16,2 2-14 0,-5 7 1 0,1 7-9 15,-2 4 8-15,1 10 6 0,1 0-3 0,1 0 9 16,2-2-12-16,1-1 14 0,6-4-16 0,5-6-19 16,6-8 19-16,5-8-26 0,7-3 22 15,6-3 3-15,7-5-6 0,7 0 5 0,9-8-8 16,5-2 0-16,8-2-13 0,4-8-20 0,6 1-12 16,0-8-24-16,12 3-49 0,-15-13-64 15,24 6-199-15,-13-1-163 0,-7-9 85 0,13 14 468 16</inkml:trace>
  <inkml:trace contextRef="#ctx0" brushRef="#br0" timeOffset="22526.9584">9404 1276 1510 0,'10'20'369'0,"-10"-20"-381"0,-20-2-15 0,20 2 0 16,0 0 5-16,0 0 4 0,-17-19-23 0,17 19-45 15,-19-22-67-15,19 22-182 0,0 0-203 0,-17-24-12 16,17 24 481-16</inkml:trace>
  <inkml:trace contextRef="#ctx0" brushRef="#br0" timeOffset="22792.5894">8047 1615 1465 0,'-31'-5'299'0,"31"5"-278"0,-19-2-18 0,19 2-10 16,0 0 2-16,19-25 1 0,0 9 4 0,4-4-24 15,7 4-34-15,-7-13-67 0,20 19-164 0,-12-10-300 16,-3-4 15-16,5 14 462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3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1920 10509 116 0,'0'0'51'0,"0"0"0"0,0 0 2 0,0 0 1 16,0 0 2-16,0 0-1 0,0 0 1 15,0 0 1-15,0 0 6 0,0 0 0 0,0 0-6 16,0 0-9-16,0 0-12 0,0 0-12 0,0 0-8 0,0 0-8 15,0 0-4-15,0 0-2 0,0 0-1 16,0 0 1-16,0 0 2 0,0 0 1 0,0 0 2 16,0 0 1-16,0 0 0 0,0 0 4 0,0 0 2 15,0 0 4-15,-4-15 0 0,4 15-5 0,0 0-4 0,0 0-5 0,15-2-1 0,-15 2-2 16,0 0-1-16,15 2 0 0,-15-2 1 0,0 0-1 16,18 2 1-16,-18-2 0 0,13 3-1 15,-13-3 0 1,0 0 0-16,18 5 0 0,-18-5 1 15,0 0 1-15,16 5-1 0,-16-5 2 0,0 0-2 16,16 8 1-16,-16-8 0 0,0 0 2 0,15 8 6 16,-15-8 3-16,0 0 2 0,14 7 1 0,-14-7-6 15,0 0-2-15,17 4-3 0,-17-4-1 0,13 0-1 16,-13 0 0-16,12-2-1 0,-12 2-1 0,15-2 0 16,-15 2-2-16,13-4 2 0,-13 4-3 15,14-5 3-15,-14 5-2 0,15-6 2 16,-15 6 0-16,14-6 0 0,-14 6-1 0,13-7 0 15,-13 7 0-15,0 0 0 0,16-6 1 0,-16 6 0 16,13 0 2-16,-13 0 1 0,14 2 5 0,-14-2 3 16,14 6 2-16,-14-6-2 0,17 9-1 0,-17-9-6 15,18 11 0-15,-18-11-2 0,18 11 2 0,-18-11 1 16,18 9 1-16,-18-9-1 0,15 7-1 16,-15-7-4-16,13 3-1 0,-13-3 0 0,0 0-2 15,17-1 2-15,-17 1-2 0,0 0 1 0,13-5 1 16,-13 5-1-16,0 0 2 0,0 0 0 0,15-10-1 15,-15 10 2-15,0 0-1 0,0 0 0 0,0 0 0 16,15-9 0-16,-15 9 1 0,0 0 0 0,0 0 0 16,13-1 0-16,-13 1 0 0,0 0 0 15,14 2 2-15,-14-2 0 0,0 0 2 0,17 6 1 16,-17-6-1-16,0 0-1 0,18 7-1 0,-18-7-2 16,0 0 0-16,18 6-1 0,-18-6 0 15,13 5-1-15,-13-5 0 0,0 0 1 0,18 7-2 16,-18-7 1-16,0 0 0 0,17 1-1 0,-17-1 2 15,0 0-1-15,13 0 1 0,-13 0-1 0,0 0 0 16,16 0 0-16,-16 0 1 0,0 0-2 16,18 1 2-16,-18-1-1 0,13 3 1 0,-13-3 0 15,15 6 0-15,-15-6 0 0,16 8 0 0,-16-8 0 16,16 10 1-16,-16-10-1 0,14 10 0 0,-14-10-1 16,0 0 1-16,18 14-2 0,-18-14 4 0,13 8-3 15,-13-8 1-15,12 10-1 0,-12-10 0 16,16 11-1-16,-16-11 1 0,16 12-1 0,-16-12 1 15,18 11 0-15,-18-11 1 0,18 10-2 16,-18-10 1-16,18 11-1 0,-18-11 1 0,20 9 0 16,-20-9 1-16,20 8-2 0,-20-8 1 0,19 7 0 15,-19-7 0-15,18 7-1 0,-18-7 2 0,17 8-1 16,-17-8 1-16,15 9 16 0,-15-9-16 0,14 10 16 16,-14-10-17-16,0 0-1 0,18 14 2 0,-18-14-1 15,13 8 1-15,-13-8-2 0,13 11 1 16,-13-11 0-16,14 12-21 0,-14-12 21 0,13 9-20 15,-13-9 19-15,13 9 2 0,-13-9-2 0,16 11 2 16,-16-11-1-16,18 13 1 0,-18-13-2 16,21 13 2-16,-21-13-2 0,21 15 2 0,-21-15-2 15,22 15 2-15,-22-15-2 0,22 13 2 0,-22-13-2 16,20 12 2-16,-20-12-2 0,20 12 1 0,-20-12 0 16,21 11 1-16,-21-11-2 0,20 12 3 15,-20-12-2-15,19 13 1 0,-19-13-1 0,19 15 1 16,-19-15-2-16,19 14 3 0,-19-14-3 0,20 13 3 15,-20-13-2-15,19 14 1 0,-19-14-1 0,18 12 2 16,-18-12-3-16,19 14 3 0,-19-14-3 0,22 13 1 16,-22-13 0-16,20 16 2 0,-20-16-2 0,21 16 2 15,-21-16-4-15,21 15 3 0,-21-15-3 0,20 17 2 16,-20-17-1-16,19 16 3 0,-19-16-2 16,20 16 1-16,-20-16-1 0,20 17 2 15,-20-17-2-15,19 17 3 0,-19-17-4 0,19 17 2 16,-19-17-2-16,14 18 2 0,-14-18-1 0,15 17 2 15,-15-17-2-15,14 17 1 0,-14-17-1 0,13 20 2 16,-13-20-1-16,13 21 2 0,-13-21-2 0,16 22 2 16,-16-22 13-16,18 26-12 0,-18-26 12 15,21 28-35-15,-21-28 17 0,22 29-16 0,-22-29 17 16,23 27 4-16,-23-27-3 0,24 27 2 0,-24-27-4 16,23 26 5-16,-23-26-5 0,21 24 6 0,-21-24-4 15,19 24 3-15,-19-24-4 0,18 23 3 0,-18-23-2 16,17 19 2-16,-17-19-2 0,16 19 1 15,-16-19-1-15,17 18 2 0,-17-18-3 0,17 20 3 16,-17-20-2-16,17 21 2 0,-17-21-1 16,16 21 2-16,-16-21-4 0,16 20 3 0,-16-20-3 15,14 20 2-15,-14-20-1 0,16 20 2 0,-16-20-4 16,16 21 5-16,-16-21-4 0,17 21 3 0,-17-21-3 16,12 19 3-16,-12-19-3 0,12 18 3 0,-12-18-3 15,10 17 3-15,-10-17-2 0,9 16 1 0,-9-16-1 16,7 16 0-16,-7-16-2 0,0 0 3 0,8 22-3 15,-8-22 3-15,5 17-2 0,-5-17 4 16,3 20-4-16,-3-20 5 0,7 20 12 16,-7-20-14-16,7 20 16 0,-7-20-36 0,8 21 19 15,-8-21-21-15,11 21 21 0,-11-21 1 0,13 25-3 16,-13-25 5-16,15 25-4 0,-15-25 4 0,15 24-5 16,-15-24 4-16,16 24-4 0,-16-24 3 0,14 20-3 15,-14-20 3-15,12 19-2 0,-12-19 2 16,10 20-2-16,-10-20 2 0,9 19-3 0,-9-19 3 15,10 19-3-15,-10-19 3 0,11 22-3 0,-11-22 3 16,11 24-2-16,-11-24 2 0,14 23-2 0,-14-23 2 16,13 26-2-16,-13-26 2 0,15 28-4 0,-15-28 4 15,15 26-3-15,-15-26 2 0,13 25 0 0,-13-25 1 16,12 22-3-16,-12-22 3 0,10 21-5 0,-10-21 5 16,9 18-4-16,-9-18 2 15,8 17-1-15,-8-17 3 0,7 17-3 0,-7-17 3 16,6 17-2-16,-6-17 2 0,6 18-2 0,-6-18 1 15,8 21 18-15,-8-21-17 0,10 24 17 0,-10-24-36 16,11 25 16-16,-11-25-16 0,14 26 15 0,-14-26 4 16,15 27-3-16,-15-27 3 0,15 29-3 0,-15-29 4 15,16 27-4-15,-16-27 4 0,14 27-4 0,-14-27 4 16,14 25-4-16,-14-25 3 0,11 24-3 16,-11-24 3-16,14 25-4 0,-14-25 3 0,13 25-2 15,-13-25 3-15,13 27-3 0,-13-27 4 0,14 31-5 16,-7-16 5-16,-7-15 0 0,16 31-1 0,-16-31 0 15,16 29 4-15,-7-13-8 0,-9-16 8 16,18 32-8-16,-18-32 5 0,19 32-4 0,-10-16 3 16,-9-16-4-16,19 29 4 0,-19-29-3 15,17 30 3-15,-8-15 13 0,-9-15-13 0,17 29 13 16,-17-29-35-16,14 25 18 0,-14-25-18 0,15 25 18 16,-15-25 4-16,15 23-4 0,-15-23 4 0,15 24-4 15,-15-24 5-15,16 23-5 0,-16-23 3 0,15 24-2 16,-15-24 2-16,17 25-2 0,-17-25 3 0,17 27-3 15,-17-27 3-15,18 26-4 0,-18-26 4 0,17 26-3 16,-17-26 3-16,16 28-2 0,-16-28 1 16,15 26-3-16,-15-26 4 0,16 28-5 15,-16-28 6-15,14 26-4 0,-14-26 3 0,13 26-5 16,-13-26 4-16,15 25-4 0,-15-25 4 0,13 27-3 16,-13-27 4-16,14 28-3 0,-14-28 3 0,15 30-5 15,-15-30 4-15,14 29-3 0,-14-29 4 0,18 30 15 16,-18-30-15-16,15 29 18 0,-15-29-39 0,16 29 20 15,-16-29-19-15,15 29 16 0,-15-29 8 16,15 29-8-16,-6-13 8 0,-1 0-8 0,1 0 6 16,0 1-6-16,-1-1 4 0,0 0-3 0,1-1 3 15,-9-15-4-15,18 31 4 0,-8-15-4 0,-10-16 4 16,19 32-6-16,-9-16 5 0,-1 1-3 16,1 0 3-16,0 0-2 0,-1 1 4 0,0-1-5 0,1 0 6 15,0-2-6-15,-1 1 4 16,2 0-4-16,-1 0 5 0,0 0-5 0,1 0 5 15,-1 0-4-15,-10-16 2 0,21 30-3 0,-21-30 3 16,20 29 13-16,-20-29-13 0,18 26 14 0,-18-26-37 16,16 22 21-16,-16-22-20 0,15 20 19 0,-15-20 4 15,14 17-4-15,-14-17 2 0,14 17-2 0,-14-17 3 16,16 15-3-16,-16-15 2 0,16 14-1 0,-16-14 1 16,15 15-3-16,-15-15 3 0,18 15-1 15,-18-15 2-15,18 13 0 0,-18-13 0 0,16 15-2 16,-16-15 3-16,18 13-4 0,-18-13 5 0,16 15-4 15,-16-15 3-15,17 14-2 0,-17-14 1 16,15 13-2-16,-15-13 1 0,16 13-1 0,-16-13 3 16,15 15-4-16,-15-15 3 0,15 11-2 0,-15-11 2 15,14 11-2-15,-14-11 2 0,12 12-2 0,-12-12 2 16,0 0-1-16,17 11 0 0,-17-11 0 16,0 0 0-16,15 9 0 0,-15-9-1 0,0 0 0 15,15 7 1-15,-15-7 0 0,0 0 0 0,17 4-1 16,-17-4 0-16,0 0 0 0,18 0 0 0,-18 0 1 15,14-1-1-15,-14 1 1 0,13 0-1 0,-13 0 0 16,14-2 0-16,-14 2 1 0,14-1 0 0,-14 1 0 16,13-2-1-16,-13 2 0 15,14 0 1-15,-14 0 0 0,15 1 0 0,-15-1-1 16,14 3 0-16,-14-3 0 0,14 3 0 0,-14-3 1 16,16 3 0-16,-16-3 0 0,14 1 0 0,-14-1 0 15,13-1-2-15,-13 1 2 0,16-5-2 0,-16 5 1 16,17-7-1-16,-17 7 1 0,21-10-1 0,-8 5-12 15,-13 5-13-15,28-15-28 0,-28 15-50 0,32-18-90 16,-14 12-253-16,-7-10 13 0,14 17 341 16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3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7155 14531 301 0,'0'0'124'16,"0"0"-19"-16,0 0-26 0,0 0-18 0,0 0-7 16,0 0-1-16,-3 18 1 15,3-18 3-15,0 0-2 0,-5 16 0 0,5-16-8 16,0 0-11-16,0 0-11 0,0 0-9 0,0 0 0 16,0 0 6-16,0 0 10 0,0 0 5 0,15 2 1 15,-15-2-5-15,13-6-11 0,-13 6-9 0,17-4-7 16,-17 4-6-16,16-5 2 0,-16 5-1 0,16-1-1 15,-16 1 2-15,15 1-2 0,-15-1 0 0,16 5-1 16,-16-5 1-16,15 6 1 16,-15-6 0-16,18 7-2 0,-18-7 3 0,18 7-5 0,-18-7 1 15,21 5 3-15,-8-4-5 0,-13-1 5 16,25 1-1-16,-9-2 0 0,0 0-1 0,0-1 2 0,2-2-1 16,0 1 1-16,2-3 0 0,1 0-1 15,1 0 0-15,1-3 0 0,1-1 0 0,-2 0 2 16,0-1-3-16,0 0 5 0,0-1-6 15,0-1 5-15,-1 0-3 0,0 2 2 0,0-4-3 16,-2 3 1-16,0-2-2 0,0 1 2 0,0-1-4 16,0-1 5-16,0 0-5 0,-1 1 4 0,1-1 16 15,-1-1-13-15,0 1 13 0,-1 1-33 0,1-1 16 16,-1 1-16-16,0 1 15 0,-2-1 5 0,1 2-4 16,-2-1 4-16,1 1-3 0,0 0 3 0,-2 0-4 15,1 1 5-15,0-1-4 0,0 1 1 16,-1 0-1-16,1-1 0 0,0 1-1 0,0 0 3 15,-1-2-2-15,1 1 2 0,0-2-4 16,-1-1 3-16,-13 15-3 0,27-29 2 0,-13 13-3 16,-1-1 9-16,2 0-3 0,-3-1 12 0,3 2-2 15,-2-2 4-15,2-1-9 0,0-1 1 0,1 0-7 16,0-2 4-16,1 2-4 0,0 0 2 0,1-2 10 16,-2 3-12-16,1-3 12 0,-1 4-34 15,-2 0 17-15,0 0-15 0,-1 2 16 0,-1-1 5 16,-1 1-5-16,0 0 5 0,-1 0-5 0,1 1 6 15,-2-1-5-15,0-1 4 0,0 1-4 0,-1-1 5 16,0 1-4-16,0-2 5 0,2 0-2 0,-1-2 8 16,1 0-5-16,-1 0 5 0,3-1-6 0,0-1-1 15,2-1-6-15,1 0 6 16,1 0-7-16,1-1 7 0,-1 1-7 0,2-1 5 16,-1 0-7-16,0 2 8 0,-1-1 13 0,1 2-34 15,-2 1 34-15,1 0-33 0,-3 1 15 0,1-1 5 16,-2 3-5-16,0 0 5 0,-1-1-5 0,0 1 5 15,-2 1-5-15,0-1 5 0,-2 2-5 0,-7 15 5 16,15-31-2-16,-15 31 3 0,10-31-3 0,-10 31 6 16,8-30-6-16,-2 14 3 0,-1-1-5 15,3-1 3-15,-1 1-5 0,2 0 4 0,2 0-4 16,-1-1 4-16,2 0-3 0,1-1 4 16,1 1-6-16,-1-1 6 0,1 1-6 0,-1 0 6 15,0 0-5-15,0-1 4 0,0 1 11 0,2 0-34 16,-1 0 33-16,-2 0-31 0,2 0 17 0,0-1 6 15,-1 0-6-15,1 1 7 0,0-1-7 0,0 1 7 16,-1-1-6-16,1-1 5 0,0 1-5 16,0 0 6-16,1-2-6 0,0 2 6 0,-1-1-6 15,2-1 4-15,0 1-4 0,-2-2 4 0,1 2-4 16,-1-1 4-16,1 0-4 0,0 2 4 0,-1-2-5 16,0 1 6-16,1 0-6 0,-2-1 6 0,0 2-6 15,0-1 5-15,0 1 14 0,-1 0-34 0,0 1 34 16,1-2-32-16,0-2 17 0,0 1 7 15,1 0-2-15,-3 0 11 0,1-1-6 16,0 1 4-16,-1-1-10 0,2-1 0 0,1 2-7 16,0-2 5-16,-1 2-5 0,2-2 5 0,1-1-6 15,0 2 6-15,1-2-6 0,2 1 6 0,-2-1-5 16,1 1 5-16,0-1-6 0,-2 1 8 0,0 0-7 16,-1 3 5-16,1-3 15 0,-1 2-32 0,0 0 31 15,0 1-30-15,-2 0 12 0,1 0 4 16,1 0-5-16,-1 1 6 0,-1-1-5 0,1 0 6 15,0 1-4-15,0 0 4 0,1-1-5 0,-1 1 5 16,-1 0-5-16,0-2 4 0,1 0-5 0,0-2 4 16,-1 0-3-16,0 1 4 0,0 1-5 15,0 2 4-15,0 1-5 0,0 0 5 0,1 1-5 16,1-1 5-16,-1 1-4 0,1 0 5 0,0 0-6 16,-1-1 6-16,2-3-6 0,-1 0-11 15,-1 0 33-15,0 1-34 0,0 3 35 0,0 1-17 16,-1-1-5-16,0 1 5 0,-13 16-5 0,23-29 5 15,-23 29-4-15,23-27 4 0,-23 27-4 0,21-28 4 16,-21 28-4-16,22-25 4 0,-22 25-3 0,23-26 2 16,-10 13-3-16,-13 13 3 0,24-30-4 0,-11 16 4 15,-13 14-3-15,23-29 3 0,-23 29-4 16,23-27 4-16,-23 27-3 0,22-26 2 0,-22 26-3 16,21-24 3-16,-21 24-3 0,21-23 3 0,-21 23-2 15,21-20 3-15,-21 20-3 0,22-21 4 16,-22 21-2-16,23-23 4 0,-10 13 1 0,-13 10 2 15,25-20-3-15,-25 20 2 0,24-19-6 0,-24 19 2 16,22-19-4-16,-22 19 2 0,24-18-2 0,-11 9-19 16,0 1 35-16,2-1-35 0,-2 0 34 15,1 0-12-15,1 0-4 0,-2-1 3 0,0 1-2 16,2 0 2-16,-1 1-3 0,-2 2 3 0,1-1-1 16,-13 7 0-16,23-9-1 0,-23 9 0 0,23-6 0 15,-23 6 1-15,26-4-1 0,-13 0 1 0,3 1-2 16,1-2 2-16,2 1 0 0,3-3 0 0,2 0-1 15,3-2 2-15,0 0-3 0,1-2 2 16,1-3-3-16,0 2 3 0,1-1-15 16,2 4-17-16,-5-6-39 0,7 15-77 0,-16-16-188 15,8 11-183-15,-2 6 15 0,-11-9 418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3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12807 10119 523 0,'13'-11'185'0,"-13"11"-142"0,12-5-21 15,-12 5-8-15,20-9-6 0,-20 9 5 0,23-10 5 16,-10 6 5-16,0-1-3 0,2 0-2 0,-2 0-4 16,1 1 0-16,1 0 7 0,-1 0 3 15,2 1 1-15,0-1-2 0,0 0-5 16,3 2-3-16,-1-2 4 0,2 2 2 0,-1-1 2 15,1 0-2-15,2 0-4 0,0 1-3 0,1-1-3 16,2 1-2-16,-2 0 0 0,1 1-2 0,0 0 1 16,0 1-3-16,-1 0-2 0,0 1 0 0,-1 1-2 15,1 1 1-15,0 1 0 0,-2 1 0 0,0 1 0 16,0 2 2-16,-1-1-4 0,0 2 4 16,-3 1-4-16,2 0 4 0,0-1-2 0,-2 3 8 15,0-3 4-15,3 3 10 0,-3-4 0 0,3 4 2 16,-2-3-9-16,3 1-2 0,-2-2 18 0,1 0-23 15,-1-1 21-15,1 0-21 0,0 1-4 16,1 0-14-16,-2 0 13 0,1 0-14 0,-2 1 14 16,0 0 0-16,2 2-4 0,-2 0 3 0,0 0-5 15,0 2 4-15,-3 0-4 0,0 1 3 16,0 1-3-16,-1 0 4 0,0 1-3 0,0 0 4 16,-3 0-5-16,1 0 4 0,1 0-4 0,0 0 4 15,2 1-2-15,-1-1 2 0,2-3-3 0,0 2 3 16,0-4-4-16,-1 1 4 0,1-3-3 0,0 1 3 15,-1-1-2-15,1 0 5 0,-1 0 0 0,2-1 5 16,-4 2-2-16,2 0 0 0,-1 2-5 0,-1-1 1 16,-1 0-5-16,-12-11 2 15,22 26-3-15,-22-26 3 0,20 28-4 0,-20-28 5 16,18 28-5-16,-9-12 4 0,-3 1 14 0,-6-17-36 16,15 33 36-16,-8-16-35 0,-7-17 17 0,14 31 6 15,-14-31-5-15,17 27 3 0,-17-27-2 0,19 23 3 16,-19-23-4-16,22 22 7 0,-22-22-3 0,22 20 4 15,-22-20-2-15,22 21 0 0,-22-21-3 16,24 19 1-16,-24-19-4 0,20 23 3 0,-20-23-3 16,19 26 3-16,-19-26-4 0,15 29 4 0,-8-12-4 15,-1 0 2-15,0 1-2 0,-1 0 4 0,0-2-5 16,-1 0 5-16,-1 0-5 0,2 0 4 0,-2 1-3 16,1 0 4-16,1-1-4 0,-5-16 4 15,9 28-5-15,-9-28 6 0,11 28-6 0,-11-28 5 16,14 27-4-16,-14-27 3 0,18 24-3 15,-18-24 4-15,18 22 17 0,-18-22-18 0,17 24 18 16,-17-24-36-16,20 25 16 0,-20-25-16 0,19 27 15 16,-19-27 4-16,17 28-3 0,-17-28 2 0,17 30-2 15,-10-14 3-15,0 0-3 0,2-1 4 0,-9-15-4 16,13 31 4-16,-6-15-6 0,-1 0 4 0,1 0-2 16,-1-1 3-16,-6-15-4 0,13 30 5 0,-13-30-6 15,13 28 5-15,-7-12-4 0,1 0 3 16,-7-16-3-16,12 31 3 0,-12-31-3 0,12 29 4 15,-6-13-4-15,-1 0 6 0,-5-16-4 0,9 29 6 16,-9-29-2-16,9 31 5 0,-6-15-5 16,-3-16 3-16,10 29-6 0,-10-29 2 0,11 26 17 15,-11-26-36-15,15 25 36 0,-15-25-35 0,17 27 14 16,-17-27 3-16,19 27-4 0,-19-27 4 16,22 28-4-16,-11-11 3 0,2 1-3 0,2 1 4 15,-2 2-6-15,0 0 7 0,2 2-8 0,0 1 6 16,1 3-10-16,1-2-7 0,1 4-34 0,-3-8-36 15,11 14-98-15,-8-9-330 0,4-2 36 0,5 5 209 16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3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15977 12339 813 0,'13'3'12'16,"-13"-3"-8"-16,0 0-2 0,15 22-3 0,-15-22 1 15,11 18-2-15,-11-18 2 0,13 20-2 0,-13-20 3 16,11 23-3-16,-11-23 3 0,13 26-1 0,-13-26 3 16,13 27 1-16,-13-27 12 0,13 27 10 0,-4-11 18 15,-9-16 3-15,17 30 4 0,-17-30-8 16,20 32-9-16,-20-32-7 0,23 33-5 15,-11-15 9-15,2-1-14 0,-2 3 6 0,1-1-30 16,0-1 9-16,-1 3-10 0,1-2 13 0,0 0 5 16,-1 1-5-16,1 1 5 0,-2-1-4 0,0 2 8 15,0-1-3-15,1 1 6 0,-2 1-7 0,3-1 2 16,-1 0-8-16,0 0 4 0,0-1-6 0,1-1 8 16,-1-1-4-16,2 0 6 0,-1-2-6 15,2 0 2-15,-2 0-6 0,2-2 2 0,0 2-7 16,-1-1 7-16,1 1-5 0,0 1 6 0,1-2-3 15,-1 1 3-15,-1 1 14 0,1 1-34 0,0 0 35 16,-1 1-34-16,2-2 15 0,-2 3 6 16,-1-2-8-16,0 0 6 0,0 2-4 0,0-1 6 15,-1-1-4-15,2 2 5 0,0-2-6 0,0 1 4 16,-1 0-6-16,2-1 5 0,1 0-5 16,-1 0 4-16,0-2-5 0,1 3 6 0,0-4-3 15,0 2 6-15,1 0-3 0,-1 0 4 0,0 0-5 16,1 0 3-16,0-1-6 0,-2 1 5 0,3-1-7 15,-2 2 6-15,1-2-6 0,1 0 6 0,1 0 19 16,0 0-36-16,0 0 33 0,0 1-34 0,-2 0 10 16,0 1 7-16,2-1-5 0,-1 0 3 15,0 0-5-15,1 1 4 0,-1 0-5 16,0-2 7-16,2 1-4 0,0-2 2 0,0 0-3 16,0 1 4-16,-1-1-4 0,2-2 4 0,-2 1-2 15,2 0 7-15,-2-2 0 0,0 2 7 0,-1-1-1 16,1 0 0-16,-1 0-3 0,0 0 2 0,1-1-7 15,1 2 3-15,0-1-6 0,1-1 2 0,-2 0-5 16,1 0 4-16,-1 1-5 0,1-1 5 16,1 1-4-16,-1-2 2 0,0 0-3 0,2 0 3 15,-1-2 17-15,0 2-35 0,-1-2 35 0,1 0-36 16,0-1 18-16,0-1 2 0,0 0-2 0,1-2 2 16,0 1-3-16,1-3 2 0,2 1 0 0,-1-2 1 15,2-1 0-15,1 1-1 0,-1-1-1 16,2-1 0-16,-1 0 0 0,1-1 1 0,2 0-1 15,-1 0 1-15,1-1 0 0,0-2-1 16,0-1 1-16,1 1-2 0,-4-2 4 0,2 1-3 16,0-3 1-16,0 0-1 0,1-2 1 0,0 1-1 15,1-1 1-15,-1 0 18 0,-1-1-36 0,1 0 36 16,0-2-35-16,0 2 16 0,-1-2 4 0,-1-2-4 16,0 0 4-16,-1 0-4 0,0-2 4 0,0 0-4 15,1-2 4-15,-2-1-4 0,2 0 4 16,0-1-5-16,0-2 6 0,2 1-7 0,-4-4 8 15,2 1-6-15,0-1 4 0,0 2-5 0,1-2 6 16,-3 0-8-16,1 0 8 0,-2 0-8 16,-1 0 7-16,0-1-6 0,0 1 6 0,-1 0 9 15,1 0-30-15,-2 1 30 0,0-1-30 0,-1 1 14 16,1 0 6-16,-1-3-6 0,1 1 6 0,-2-1-5 16,0 0 8-16,-1-1-8 0,-1-1 7 15,0 0-7-15,-1-1 5 0,0 0-5 0,-1-1 8 16,0 1-8-16,-2-1 8 0,2 0-8 0,-2 2 6 15,1-2-8-15,1-2-11 0,-2 3 32 0,2-1-29 16,-1 1 29-16,1 1-12 0,0 0-8 0,0-1 6 16,-1 1-7-16,2 1 9 0,-2-1-8 15,-1 1 6-15,0-1-5 0,1-1 5 0,-2-1-5 16,1 2 7-16,-1 2-8 0,0-2 7 16,-1 1-5-1,-1-1 14-15,0-1-4 0,1-3-13 0,0 4 29 16,-1-4-34-16,1 2 28 0,-2 2-8 0,1-1-10 15,0 1 6-15,0 0-8 0,0-1 7 0,0 2-9 16,1 1 6-16,0-1-8 0,1 2-1 0,-1-1-16 16,3 3-10-16,-3-3-24 0,7 8-20 15,-8-12-35-15,14 15-42 0,-10-16-58 16,13 9-167-16,0 2-56 0,-6-13 150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3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7542 14649 513 0,'0'0'73'16,"0"0"-2"-16,11-17 0 0,-11 17 0 15,0 0 17-15,0 0-6 0,0 0-1 0,3-19-6 16,-3 19-11-16,0 0-9 0,0 0-29 0,0 0 14 15,0 0-26-15,0 0 11 0,0 0-5 0,0 0 7 16,0 0 0-16,0 0-2 0,-8 22-2 0,8-22-21 16,-21 33 2-16,6-9-6 0,-4 6 6 0,-2 4-8 15,-4 4 7-15,-2 5-11 0,-2 4 13 16,-2 1-13-16,1 1 15 0,0-4-24 0,2-6-5 16,5-1-19-16,0-15-48 0,13 4-42 0,-6-20-56 15,16-7-153-15,0 0-100 0,0 0 234 0</inkml:trace>
  <inkml:trace contextRef="#ctx0" brushRef="#br0" timeOffset="1">7375 14718 1331 0,'4'30'123'0,"-4"-30"-41"16,-6 30-15-16,3-13-14 0,7 8 0 16,-3-4-13-16,5 2-3 0,-1-5-16 0,4 2-1 15,-9-20-14-15,27 22-1 0,-7-16-5 0,6-6-3 16,6-7-6-16,4-10-26 0,10-1-41 0,-5-22-87 15,20 14-218-15,-7-13-194 0,2-7 26 16,10 9 503-16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4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14259 1042 541 0,'0'0'133'0,"-1"-17"-129"16,1 17-4-16,0 0 11 0,0 0 23 0,0 0 16 15,0 0 7-15,-7-16-3 0,7 16-15 0,0 0-6 16,0 0 1-16,-18-13 9 0,18 13 6 0,-15-4 4 15,15 4 4-15,-21-4-4 0,21 4 0 16,-30 4 0-16,14 1-9 0,-5 2-3 0,1 2-4 16,-3-1-8-16,2 4 1 0,-2 1-12 0,3 0-1 15,1 0-4-15,3 1-1 0,1-2-3 0,2 2 1 16,13-14-8-16,-22 23 4 0,22-23-5 0,-15 24 3 16,15-24-3-16,-6 25 4 0,6-25 18 0,0 18-36 15,0-18 35-15,10 20-38 0,-10-20 15 0,17 18 3 16,-17-18-2-16,25 14 1 0,-10-7 1 15,3-3-1-15,2-2 1 0,1-3-1 16,1-3-3-16,1-2 1 0,-1-4 1 0,-1-2-2 16,-1-3-18-16,-2-1 33 0,-1-3-34 0,1 0 32 15,-4 1-7-15,0 0-6 0,-2-1 5 0,-3 1-3 16,-1 2 0-16,-1 1-1 0,-7 15 3 0,9-24-2 16,-9 24-1-16,0 0 1 0,0 0 1 0,3-16 1 15,-3 16 2-15,0 0-2 0,0 0 0 16,0 0-4-16,0 0-2 0,0 0 0 0,-6 16-4 15,6-16 4-15,-4 24-1 0,1-5 7 0,0 0-7 16,0 0-3-16,2 2-17 0,-2-5-13 0,7 4-1 16,-4-20-34-16,7 30-14 0,-7-30-56 0,13 20-50 15,-13-20-53-15,13 7-151 0,7 5 35 16,-20-12 356-16</inkml:trace>
  <inkml:trace contextRef="#ctx0" brushRef="#br0" timeOffset="1">14557 1036 677 0,'0'0'221'0,"0"0"-128"0,0 0-19 16,0 0 1-16,0 0-2 0,0 0-12 0,0 0-22 15,-13 3-13-15,13-3-3 0,-11 22 10 16,11-22-3-16,-12 30 10 0,4-14-7 0,4 2-4 16,-3 1-5-16,3 0 5 0,-1-2 17 15,2-2-33-15,3-15 23 0,-2 22-42 0,2-22 10 16,0 0 0-16,0 0-1 0,0 0 2 0,0 0-1 15,16 11 6-15,-16-11 5 0,14-8 5 0,-14 8-17 16,23-27 30-16,-8 5-41 0,1-5 27 0,2-1-12 16,0-2-8-16,1 0 15 0,-1 3-12 15,-1 4 6-15,1 3-8 0,-6 6 6 0,-12 14-5 16,21-19 4-16,-21 19 0 0,0 0-7 0,0 0 4 16,12 3 0-16,-12-3 2 0,5 17-2 0,-5-17 1 15,5 32-6-15,-2-10 3 0,-3 1-2 0,1 2-1 16,1 1-12-16,-1-4-4 0,3 2-24 0,-1-5 1 15,5 1-14-15,-8-20-45 16,21 29-58-16,-21-29-124 0,18 8-257 0,5 2 61 16,-7-15 386-16</inkml:trace>
  <inkml:trace contextRef="#ctx0" brushRef="#br0" timeOffset="2">4159 2369 1208 0,'7'-16'84'0,"-7"-2"-30"16,0 18-19-16,5-34 7 0,-5 34 3 15,7-33 7-15,-7 33-7 0,8-20-8 0,-8 20-8 16,0 0-4-16,0 0-4 0,0 0-5 0,0 0-3 16,0 0-6-16,0 0 0 0,3 24-5 0,-2 0 4 15,0 11-8-15,-1 8 8 0,0 6-11 0,-2 3-6 16,-1 2 24-16,0 3-22 0,-2 0 21 0,1 1-5 16,0-1-22-16,0-3 10 0,3-5-19 15,0-10 3-15,6-5-20 0,-1-15-21 0,8 5-21 16,-12-24-13-16,27 27-49 0,-27-27-31 0,34 7-53 15,-17-3-228-15,-3-24 73 0,14 14 384 0</inkml:trace>
  <inkml:trace contextRef="#ctx0" brushRef="#br0" timeOffset="3">4550 2574 1240 0,'0'0'79'0,"0"0"-41"16,-13 20-10-16,13-20 9 0,-8 18 3 0,8-18 5 15,-7 26-12-15,3-9-1 0,-1 0-8 16,2 2 4-16,-1-1-10 0,1 4 1 0,-1-3 0 16,2 2 2-16,0-2-3 0,0-1 2 15,2-18-12-15,-1 28-2 0,1-28-4 0,3 22 0 16,-3-22-2-16,0 0 2 0,8 19-4 0,-8-19 1 16,0 0 0-16,13 7-1 0,-13-7 2 0,0 0 0 15,19-6 0-15,-19 6-1 0,17-15 1 0,-17 15-1 16,21-25 4-16,-8 8-4 0,0-3 4 0,0-2-4 15,0 0 4-15,-1-1-4 0,1 4 6 0,-1 1-5 16,-12 18 4-16,20-27-3 0,-20 27 1 16,13-17-1-16,-13 17-2 0,0 0 0 0,0 0-3 15,0 0-4-15,13 4-7 0,-13-4-9 0,6 24-19 16,-6-24-25-16,10 40-47 0,-11-25-52 0,12 23-73 16,-12-17-35-16,8 6-105 0,8 11-23 0,-15-38 378 15</inkml:trace>
  <inkml:trace contextRef="#ctx0" brushRef="#br0" timeOffset="4">5257 2580 971 0,'-18'-3'184'16,"-1"9"-99"-16,-5-8 0 0,7 12 7 15,-7-7-2-15,8 10-10 0,-7-4-20 0,6 8-6 16,-3 0-16-16,5 6 1 0,-1 0-14 0,3 2-1 16,2 1-12-16,3 0 1 0,4 1-10 0,1-1 2 15,3-1-7-15,3-3 5 0,2-2-5 0,3-4 5 16,-8-16-5-16,25 20 2 0,-7-15-1 0,3-5 2 16,2-6 0-16,3-7 0 0,0-7 4 15,3-7-1-15,-2-9 10 0,0-5-8 0,-2-6 7 16,1-4-12-16,-1-3 8 0,-1-3 2 0,0-2-17 15,-2 0 16-15,-2 2-18 0,-3 2 4 0,-4 1 9 16,-3 4-8-16,-4 4 8 0,-1 4-9 16,-4 9 9-16,-1 6-6 0,0 10 6 0,0 17-1 15,0 0 2-15,0 0-2 0,-13-11-3 0,13 11-2 0,-17 32-4 16,5 1 7-16,0 12-7 0,-3 10 9 16,-1 5-10-16,0 1 9 0,1-1-18 0,3-6-7 15,5-2 13-15,2-5-28 0,6-3 14 0,1-4-18 16,8-1-19-16,-1-9-6 0,9 5-31 0,-6-17-21 15,13 12-49-15,-10-21-44 0,13 9-63 16,-1-5-186-16,-7-22 125 0,14 15 335 0</inkml:trace>
  <inkml:trace contextRef="#ctx0" brushRef="#br0" timeOffset="5">5725 2536 1348 0,'-25'4'105'0,"25"-4"-68"15,-15 21 8-15,11-5 6 0,4-16-12 0,-11 34-4 16,5-15-2-16,4 6 1 0,-2-4-8 16,3 2 7-16,0-3-21 0,2 1 1 0,0-3-6 15,2 1 3-15,2-1-5 0,2-1 1 16,-7-17-5-16,18 27 2 0,-18-27-4 0,24 16 2 16,-11-11-2-16,2-4 1 0,0-1-1 0,2-3 0 15,-1-4 1-15,1-3-1 0,-3-3 1 0,1-3-2 16,-2 0 3-16,-1-3-4 0,-3 0 6 0,-1-3-5 15,0 0 4-15,-1-1-4 0,-1 0 4 16,-1 2-4-16,-2 2 5 0,0 3-4 0,-3 16 5 16,1-24-3-16,-1 24 4 0,0 0 3 0,0 0 2 15,0 0 1-15,0 0-5 0,0 0-7 0,0 0-10 16,-15 16-3-16,12 3-4 0,-2 3 1 0,2 3-9 16,-1-3-3-16,5 3-19 0,-2-7-10 0,7 7-31 15,-6-25-24-15,17 39-74 16,-17-39-68-16,21 10-253 0,-1 5 34 0,-7-23 440 15</inkml:trace>
  <inkml:trace contextRef="#ctx0" brushRef="#br0" timeOffset="6">6307 2536 1284 0,'-30'12'165'16,"13"-13"-116"-16,4 10 3 0,-5-4 8 0,18-5 2 15,-26 22-14-15,14-6-4 0,-3 1-14 0,3 6 3 16,1 1-10-16,4 1 1 0,0 2-11 0,1 2 3 16,3 0-7-16,0 1 1 0,3-4-8 0,3-1 2 15,3-4-8-15,5-4 3 0,4-4-4 0,2-6-1 16,6-5-9-16,3-5-3 0,8-7 0 16,4-10-9-16,7-5-6 0,-2-14-30 0,11 7-70 15,-11-20-30-15,17 18-57 0,-18-22-99 0,-1 2-174 16,6 16 84-16,-21-21 409 0</inkml:trace>
  <inkml:trace contextRef="#ctx0" brushRef="#br0" timeOffset="7">6683 2102 1592 0,'-16'11'52'0,"6"8"-12"0,-1 1-9 16,3 5 4-16,-1 2-10 0,2 7 3 0,0 1-9 15,3 5 4-15,1-2-10 0,2 4 5 0,1 1-13 16,0 2-8-16,2 2 19 0,1 0-25 0,0 3 19 15,0 0-8-15,1-3-18 0,-1-4-11 0,3 0-30 16,-4-7 1-16,7 1-23 0,-6-12-8 16,12 10-170-16,-15-35-124 0,6 27-160 0,5-12 146 15,-11-15 395-15</inkml:trace>
  <inkml:trace contextRef="#ctx0" brushRef="#br0" timeOffset="8">6519 2479 1483 0,'0'0'145'16,"-5"17"-105"-16,5-17-16 0,0 0-7 0,0 0-3 15,0 0-5-15,0 0-13 0,6 17 17 0,-6-17-11 16,23 5 17-16,-5-5-5 0,3-4-4 0,1 0 9 16,5-3-18-16,0-1 14 0,1-1-15 0,2 0-5 15,0 0 0-15,1 1-3 0,-1 1-2 16,-4 1 0-16,-1 2 2 0,-3-1 1 0,-2 3 3 15,-4 0 3-15,-3 1 1 0,-13 1 0 16,15 1 0-16,-15-1 3 0,0 0 1 0,0 0 1 16,0 0 3-16,0 0-2 0,0 0-2 0,-10 23 0 15,10-23-4-15,-19 29-14 0,6-10 31 0,-1 2-28 16,1 1 27-16,1 4-12 0,0 4-8 0,0 2 9 16,1-2-6-16,2 0 8 0,1-3-8 15,6 0 6-15,1-3-7 0,3-3 4 0,3-3-5 16,-5-18 3-16,15 25-7 0,-15-25 1 0,25 13 0 15,-10-12-1-15,1-7-1 0,2-3-8 0,2-6 3 16,-1-4-3-16,2-5 8 0,-3-3-6 0,0-1 0 16,-4-4-10-16,-1 4 6 0,-5-2 0 15,-2 2 14-15,-4 2-5 0,-2 2 13 0,-3 3 14 16,-2 1-30-16,5 20 37 0,-16-28-27 16,16 28 23-16,-21-18 9 0,21 18 1 0,-22-5-2 15,22 5-6-15,-21 7-4 0,21-7-2 0,-17 12-2 16,17-12-1-16,0 0-3 0,-9 19-19 0,9-19 11 15,0 0-15-15,9 17 30 0,-9-17-15 0,17 10 16 16,-17-10-14-16,27 6 0 0,-11-4 1 0,1-3 2 16,3 1 3-16,-3-1 3 0,2 1 0 15,-1 0-2-15,0 1-3 0,-3 1-3 0,-1 3-1 16,-1 0-4-16,-13-5 2 0,17 18-3 0,-17-18 3 16,13 28-2-16,-7-9 1 0,-4 2-3 0,0 2 2 15,-2 1-2-15,-2-1 2 0,0-1-5 16,-1 0 3-16,-2-1-5 0,1 1 5 0,0-4-1 15,0-2 4-15,4-16-5 0,-4 24 4 0,4-24-2 16,0 0 0-16,0 0 2 0,0 0-1 16,0 0 0-16,0 0 1 0,0 0 2 0,0 0 2 15,0 0 3-15,8-29-3 0,-4 7 1 0,2-6-8 16,0-1 3-16,3-1-6 0,0-1 0 0,0-4-14 16,3 1-15-16,-3-8-27 0,9 11-107 0,-15-23-169 15,13 15-291-15,-1 7 17 0,-5-6 468 0</inkml:trace>
  <inkml:trace contextRef="#ctx0" brushRef="#br0" timeOffset="9">7540 2535 1429 0,'0'0'140'0,"0"0"-81"0,0 0-28 0,0 0-9 16,0 0 11-16,0 0 13 0,15 11 14 0,-1-14-4 16,8 0-11-16,3-5-31 0,6-2 16 15,3-4-37-15,2-2 19 0,2-1-25 0,-2-3-23 16,2 9-40-16,-10-14-77 0,17 23-235 0,-13-11-244 16,-2 1 55-16,4 15 483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2:08.20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24044 3113 799 0,'-22'-13'104'0,"22"13"-18"0,0 0-22 15,0 0-3-15,0 0-3 0,0 0 4 0,-1-21 5 16,1 21-7-16,0 0-7 0,0 0-8 0,11-21-13 15,-11 21-7-15,0 0-5 0,0 0-5 0,12-19-1 0,-12 19-1 16,0 0 3-16,0 0 5 0,0 0 2 0,0 0 3 16,0 0-2-16,0 0-3 0,0 0-6 0,0 0-4 15,0 0-3-15,0 0-4 0,0 0 0 16,-1 24 2-16,-2-1-8 0,-1 6 11 0,0 5-1 0,-2 6 9 16,-4 2 10-16,0 3-26 0,-1 1 17 0,0 1-23 15,0-1 5-15,1-1 9 0,2-5-10 0,2-3 7 16,1-5-9-16,3-4 5 0,3-7-7 0,-1-21-4 15,7 29-14-15,-7-29-11 0,17 16-27 16,-17-16-14-16,24 4-34 0,-24-4-38 16,31-11-60-16,-25-7-124 0,6-3-131 0,11 13 83 15,-18-22 379-15</inkml:trace>
  <inkml:trace contextRef="#ctx0" brushRef="#br0" timeOffset="654.7307">24664 3132 772 0,'0'0'120'15,"0"0"-93"-15,6-24-15 0,-6 24 29 0,0 0 26 16,-15-27 16-16,15 27 2 0,0 0-25 0,-24-16-21 16,24 16-9-16,-24-11-2 0,24 11-1 15,-31-10 0-15,31 10 1 0,-30-7-3 0,12 2 3 16,18 5-1-16,-33-1 1 0,33 1 0 0,-33 2-2 15,16 4-2-15,-2-1-2 0,19-5 0 0,-33 18-6 16,33-18 3-16,-32 29-4 0,16-11 0 0,1 2-3 16,-1 0 2-16,0 0-7 0,3 1 6 0,2-3-7 15,1 1 2-15,10-19 14 0,-12 27-33 0,12-27 29 16,-5 22-31-16,5-22 11 16,0 0 1-16,2 22-1 0,-2-22 1 0,0 0-2 15,22 13 2-15,-22-13 0 0,24 4 0 0,-24-4 1 16,33-5 1-16,-13 0 0 0,-2-1-1 0,3-2 1 15,-1-2-3-15,1 0-15 0,1-1 30 0,-1-1-31 16,-2 1 33-16,-1-1-15 0,-1 2 0 0,-17 10 1 16,28-20-1-16,-28 20 2 0,19-13-2 0,-19 13 1 15,0 0-2-15,0 0 2 0,0 0 0 16,0 0 1-16,0 0 0 0,0 0-1 0,0 0-1 16,0 0-3-16,0 0 1 0,0 0 1 0,0 0 0 15,0 0 0-15,4 24 3 0,-4-24-3 16,-9 34-12-16,1-14 30 0,0 5-30 0,-2 2 30 15,-1 4-12-15,-1 3-8 0,1 2 8 0,-1 1-9 16,0 2 8-16,-2 1-7 0,1-1 6 16,1-2-7-16,1-2 7 0,2-3-8 0,1-6-3 15,5 0-20-15,-1-8-18 0,11 2-41 0,-7-20-42 16,14 23-84-16,-14-23-161 0,0 0-117 0,27-5 57 16,-22-15 434-16</inkml:trace>
  <inkml:trace contextRef="#ctx0" brushRef="#br0" timeOffset="1279.5328">25104 3176 864 0,'0'0'103'0,"-23"-9"-33"0,23 9-10 16,-24-7 10-16,6-1 13 0,18 8 1 0,-30-6-12 15,30 6-14-15,-32-4-11 0,32 4-8 0,-38-4-3 16,38 4-4-16,-35-2-2 0,35 2-4 0,-34-1-4 16,34 1-4-16,-32 1-4 0,32-1 0 0,-27 5-1 15,27-5 0-15,-23 9-2 0,23-9-1 0,-22 17-4 16,22-17 2-16,-23 29-3 0,13-10 2 16,-1 0 16-16,2 3-30 0,0-2 28 15,3 1-30-15,2-1 10 0,3-2 4 0,2-1-5 16,-1-17 1-16,11 27-2 0,-11-27 1 0,20 18-2 15,-20-18 2-15,27 9-1 0,-10-9 2 0,1-3 0 16,1-2 1-16,2-3 0 0,1-3-1 0,2-5 3 16,2-1-5-16,0-1 5 0,1-4-6 0,-1 2-11 15,-2-1 28-15,-2 0-29 0,-3 1 29 16,-2 3-12-16,-17 17-3 0,27-25 5 0,-27 25 2 16,0 0 4-16,0 0 1 0,0 0 1 0,0 0-5 15,0 0-2-15,0 0-3 0,3 20-4 0,-13 5-10 16,-2 7 25-16,-4 7-23 0,-4 3 22 0,0 5-8 15,-1 4-9-15,-2 4 9 0,-1 0-10 16,-2 1 11-16,1 0-11 0,0-3 9 16,2-4-10-16,4-4 9 0,5-4-1 0,2-7-31 15,5-5 12-15,2-11-47 0,9 2-16 0,-4-20-35 16,0 0-77-16,18 4-167 0,-18-4-188 0,38-25 64 16,-24-8 430-16</inkml:trace>
  <inkml:trace contextRef="#ctx0" brushRef="#br0" timeOffset="25246.0356">5861 3855 852 0,'0'0'125'0,"-23"-20"-41"0,23 20-2 15,0 0-18-15,-14-25-135 0,14 25 104 0,1-21 0 16,-1 21 3-16,6-18 119 0,-6 18-119 0,-2-22-17 15,2 22-9-15,-4-22-7 0,4 22-1 16,-2-20-1-16,2 20 1 0,0 0-1 0,0 0 3 16,0 0 3-16,0 0 3 0,0 0-1 0,0 0-4 15,0 0-5-15,0 0-4 0,0 0 1 0,0 0 0 16,-2 19 5-16,5 2-4 0,3 8 7 0,-1 5-5 16,2 5-8-16,0 4 28 0,2 4-25 0,2 3 25 15,1 2-9-15,1 3-15 0,2 4 11 0,-2 1-14 16,2-2 13-16,-1 0-14 0,1-5 13 0,-2 0 6 15,2-2-24-15,0-4 24 0,-2-5-26 0,3-4 10 16,-4-4 7-16,3-8-5 0,-2-4 5 16,-13-22-7-16,27 27 5 0,-27-27-5 0,24 7 3 15,-24-7 3-15,23-6 3 0,-23 6 6 0,24-25 0 16,-13 2 6-16,3-6-6 0,-3-10 6 0,1-2 5 16,-4-6-29-16,1 1 25 0,-4-3-25 0,0 5 9 15,-3-2 16-15,0 2-9 0,-3-2 9 0,0 3-12 16,-1-1 5-16,-2 0-13 0,3 3 9 0,0 0-12 15,3 3 1-15,2 0-18 0,4 10-9 0,-2 0-8 16,-6 28-32-16,20-32-6 0,-1 29-51 0,-19 3-45 16,33-9-89-16,-10 17-211 0,-23-8 109 0,44 12 365 15</inkml:trace>
  <inkml:trace contextRef="#ctx0" brushRef="#br0" timeOffset="25949.1862">6650 4702 589 0,'0'0'124'15,"0"0"-72"-15,0 0-15 0,0 0 5 16,0 0 13-16,0 0 7 0,0 0-3 0,0 0-14 16,0 0-14-16,0 0-10 0,0 0-3 0,3 27-2 15,-3-9-5-15,4 5 20 0,-4 0-5 0,5 5 7 16,-5-3-3-16,3 5-9 0,-1-2-9 0,-1 2 10 16,-1-3-7-16,1-1 9 0,-1-3-6 0,1-2 0 15,-2-4-7-15,1-17-2 0,1 25-3 0,-1-25 4 16,0 0 0-16,3 17 3 0,-3-17-3 0,0 0-3 15,0 0 2-15,0 0-2 0,0 0 4 0,-2-17-1 16,2 17-2-16,-1-26-5 0,0 5 1 0,0-3-5 16,0-1 6-16,-1-3-7 0,2 0 7 15,-1-1-8-15,1-1 8 0,0-2-7 0,1 0 6 16,-1-1-7-16,2-2 8 0,0 0-9 0,2 0 7 16,0 2-8-16,6 3 5 0,0 4-7 0,2 7 4 15,0 2 11-15,-12 17-17 0,23-19 13 0,-23 19-20 16,22-7-3-16,-22 7-7 0,22 2-5 0,-22-2-4 15,26 8-5-15,-26-8-2 0,25 14 4 0,-25-14 0 16,23 18-9-16,-23-18 25 0,22 23-11 0,-22-23 21 16,20 24 6-16,-20-24-3 0,14 27 6 0,-14-27-2 15,10 29 5-15,-10-29 0 0,1 30 3 0,-1-30-1 16,-6 33 6-16,-2-17-5 0,-2 1 3 0,-2 0-2 16,-4 1 2-16,-1-1-4 0,-3 0 6 0,1-2-3 15,0-2 5-15,-2-4 1 16,1 0 5-16,2-3 0 0,18-6 3 0,-29 9 1 15,29-9 5-15,0 0 1 0,-17 3-5 0,17-3-10 16,0 0-10-16,0 0-4 0,0 0 9 0,0 0 14 16,0 0 14-16,23-2 11 0,-3 4-2 0,-20-2-4 15,38 3-6-15,-16-2-9 0,5 4 3 0,-3-3-4 16,3 6-1-16,-3-4 2 0,2 4-8 0,-3-1-5 16,0 0-3-16,-2 3-8 0,0 1 2 15,-4 2-6-15,-17-13-8 0,30 29-28 0,-30-29-37 16,21 34-73-16,-21-34-148 0,-3 19-245 0,12 3 8 15,-9-22 480-15</inkml:trace>
  <inkml:trace contextRef="#ctx0" brushRef="#br0" timeOffset="47245.7172">7839 6044 421 0,'-20'-12'65'15,"20"12"-11"-15,0 0-1 0,0 0 2 0,0 0 2 16,0 0 0-16,0 0-2 0,0 0-5 0,0 0-6 16,-17 0-9-16,17 0-14 0,0 0-12 0,0 0-7 15,0 0-6-15,0 0 2 0,0 0 3 16,0 0 5-16,0 0 7 0,0 0 0 0,11-21 3 16,-11 21-5-16,9-17-1 0,-9 17-4 0,10-21-1 15,-10 21-2-15,9-23 0 0,-9 23-2 16,11-23 4-16,-11 23-2 0,11-25 7 0,-11 25 2 15,11-32 4-15,-11 32-2 0,11-32 4 0,-4 13 11 16,-2-1-12-16,3-1 10 0,-4-2-31 0,4 3 9 16,-2-3-15-16,0 1 11 0,1 0 6 15,-1-1-7-15,3 2 6 0,-3-2-7 0,1 0 7 16,2-2-5-16,-1-1 7 0,1-2-3 0,0-1 4 16,2 0-5-16,-1-2 4 0,1 0-7 0,0-1 7 15,1-2-8-15,0 0 7 0,2 0-9 0,-2-1 7 16,2-1 8-16,-1-1-30 0,1 2 29 0,-2 0-28 15,1 1 14-15,-1 2 6 0,0 0-6 16,0 1 7-16,-1-1-7 0,0 1 6 16,1 0-6-16,-1 0 6 0,0 2-7 0,0 1 7 15,0 1-6-15,0 2 5 0,-2 1-5 0,2 1 4 16,-1 3-5-16,0-2 5 0,0 1-5 0,-1 2 6 16,2 0 13-16,-1-1-14 0,1 1 14 0,0 1-33 15,-1-1 16-15,2-1-15 0,-1 1 14 0,0-3 6 16,0 1-5-16,0 0 5 0,1-1-5 15,-1-1 5-15,1 0-6 0,1-1 6 0,1-2-4 16,-1 1 7-16,0-2-6 0,1 0 7 0,0-1-8 16,0-1 5-16,0 1-7 0,3 0 6 0,-1 0-7 15,1 2 7-15,0-2-8 0,-1 2 7 16,0 1 11-16,1 0-11 0,-1 2 12 0,-2 1-32 16,2 1 16-16,-1 2-16 0,-1 1 15 0,1 1 5 15,-15 17-4-15,25-31 4 0,-25 31-4 16,26-30 4-16,-26 30-3 0,27-29 2 0,-27 29-3 0,28-29 3 15,-28 29-4-15,28-31 5 0,-13 14-5 16,-1 0 5-16,2-1-4 0,-2-1 3 0,1-1-2 16,1 0 2-16,-1 0-4 0,2 1 5 0,-1 0-4 15,1 1 2-15,0-1-2 0,-1 1 3 0,0 1-4 16,-16 17 4-16,32-31-5 0,-32 31 4 16,28-27-3-16,-28 27 2 0,25-21-1 0,-25 21 2 15,24-20-2-15,-24 20 3 0,25-18 16 0,-25 18-17 16,22-16 17-16,-22 16-17 0,23-18-1 0,-23 18-16 15,23-19 16-15,-23 19-17 0,25-22 17 0,-25 22 2 16,26-24-3-16,-26 24 4 0,24-24-5 0,-24 24 3 16,25-23-2-16,-25 23 3 0,24-21-3 15,-24 21 2-15,23-17-3 0,-23 17 1 16,22-12-1-16,-22 12 1 0,18-8 0 0,-18 8 1 16,20-6-1-16,-20 6 0 0,17-8 1 0,-17 8 1 15,17-6-1-15,-17 6 1 0,18-6-1 0,-18 6 0 16,17-6 1-16,-17 6 0 0,19-6-1 0,-19 6 2 15,20-8-2-15,-20 8 1 0,20-10-1 0,-20 10 0 16,21-8 0-16,-21 8 1 0,23-11-1 0,-23 11 1 16,25-12-1-16,-25 12 0 0,26-13-1 15,-26 13 2-15,29-9-3 0,-29 9 1 16,27-9-1-16,-27 9 0 0,27-8 1 0,-27 8 0 16,27-5 1-16,-27 5-1 0,28-2 0 0,-28 2 1 0,26-3-1 15,-26 3 1-15,27-1 1 0,-27 1-1 0,28-2 1 16,-28 2 1-16,31-3-2 0,-31 3 1 15,30-6 0-15,-30 6-1 0,32-5 1 16,-15 3-1 0,0-1 0-16,0 0 1 0,1 0-2 0,-1 0 2 15,0 0-2-15,-17 3 1 0,33-5-3 0,-33 5 0 16,31-1 0-16,-31 1 0 0,31 3 0 0,-31-3 2 16,29 6 0-16,-29-6 0 0,27 8 2 0,-27-8-2 15,27 12 3-15,-27-12-2 0,24 14 2 0,-24-14-2 16,24 14 2-16,-24-14-1 0,25 15 1 0,-25-15-2 15,24 13 2-15,-24-13-1 0,25 11 0 16,-25-11 0-16,30 11 1 0,-30-11-2 0,31 8 3 16,-31-8-2-16,33 9 0 0,-16-6-1 0,0 2 0 15,0-1 0-15,0 1 0 0,0-1-1 16,1 2 1-16,-1 2-2 0,0-1 3 0,2 1-4 16,-2 0 2-16,0 1-2 0,0 1 2 0,0 1-1 15,-17-11 2-15,30 24-1 0,-30-24 2 16,27 27-3-16,-27-27 4 0,24 29-3 0,-24-29 5 15,22 30 15-15,-22-30-16 0,20 30 15 0,-11-13-34 16,-9-17 16-16,20 33-15 0,-10-16 15 0,0 0 4 16,0 0-5-16,-10-17 4 0,21 32-3 0,-10-15 3 15,0 0-3-15,0 1 5 0,1-1-5 0,1 0 3 16,1 0-3-16,-1 0 3 0,2 0-2 0,-2 1 2 16,2 0-2-16,-1 2 4 0,1-2-7 15,1 3 7-15,-3-1-6 0,0 0 3 16,-1 1-4-16,1-1 4 0,-1 2-5 0,-1 0 6 15,0 1-5-15,0 0 4 0,0 1-4 0,-2 0 6 16,-1-1 13-16,-1 1-31 0,0-1 32 0,-1 0-31 16,2 0 11-16,-1 2 5 0,1-4-5 0,0 1 4 15,-2 0-2-15,1 0 5 0,0-2-6 0,2 1 6 16,-1 1-8-16,1-2 6 0,3 3-4 16,-1-1 4-16,0 0-4 0,-1-2 4 0,-3 0-5 15,3 0 5-15,-2-1-6 0,1 1 5 0,-1 0-4 16,1 1 3-16,-2 0-4 0,-1 0 5 0,-1 2-5 15,0 0 6-15,-3 3 11 0,3-2-11 0,-2 1 13 16,-1 2-31-16,0-1 14 0,1 1-12 0,-2-2 17 16,2 1 10-16,-3-2-5 0,2 0 6 15,0-3-8-15,2-1 1 0,0-2-7 0,-1 1 4 16,-3-19-5-16,10 31 3 0,-10-31-4 16,13 28 4-16,-13-28-4 0,17 28 3 0,-17-28-3 15,16 26 3-15,-16-26-3 0,12 26 3 0,-12-26-3 16,11 26 2-16,-11-26-2 0,9 27 3 0,-9-27-4 15,6 30 4-15,-6-30-4 0,6 33 4 0,-5-16-3 16,1 1 3-16,-1 2-3 0,0 0 3 16,1 0 16-16,0 1-32 0,-1-2 34 0,1 1-33 15,-1-2 13-15,1-1 4 0,-2-17-3 0,6 32 4 16,-6-32-4-16,7 29 2 0,-7-29-3 0,11 31 3 16,-11-31-4-16,12 29 4 0,-12-29-4 0,16 29 3 15,-9-12-3-15,2-1 3 0,-1 4-3 0,1-3 3 16,1 2-1-16,-3-1 4 0,1 0-6 15,1 3 5-15,-2-3-6 0,0 1 4 0,0 1-4 16,-1 0 4-16,-2 1-4 0,1 1 5 16,-1-1-6-16,1 4 7 0,-2-2-7 0,2 1 6 15,-1 0 13-15,0 0-32 0,1 0 33 0,-1-1-33 16,1 0 14-16,0-1 6 0,2 0-5 0,-1 0 5 16,3-2-4-16,-2 2 5 0,2-2-6 0,1 0 5 15,-2 0-4-15,2 0 2 0,-2 0-3 16,2 0 4-16,0 1-5 0,1 0 5 0,0 2-6 15,0-1 6-15,-2 0-6 0,2-1 5 0,-1 2-4 16,0-1 4-16,1 2-4 0,-2-1 5 0,1 1-6 16,0-1 5-16,1 3 13 0,-1-1-31 0,-1-1 32 15,2 2-31-15,-2-2 12 0,0 1 7 16,0 1-7-16,-1 0 7 0,1 0-6 0,0-2 6 16,0 1-6-16,0-2 7 0,2 3-8 15,0-2 7-15,1-1-5 0,2 1 5 0,-1-3-5 16,0 0 3-16,2-1-3 0,0-1 3 0,1-1-3 15,0 2 5-15,-1-1-6 0,0 1 5 0,-1 1-6 16,-1 0 6-16,3-1-3 0,-3 1 6 0,3 0 13 16,-1 1-33-16,-2 0 31 0,0 1-33 0,0 0 15 15,-1 0 5-15,-1 1-6 0,1-1 6 16,-2 1-6-16,1 0 6 0,0-1-5 16,-2 2 5-16,1-2-6 0,0 0 6 0,-1 0-6 15,0 1 5-15,1-1-5 0,-2-1 6 0,2-1-5 16,0 1 4-16,-1-1-4 0,1-2 5 0,0 2-5 15,0 0 6-15,0-1-5 0,1 0 6 0,2 0-7 16,-2-2 5-16,-1 1 15 0,1 0-34 0,0 0 34 16,0 0-32-16,0-2 13 0,0 1 3 15,-1 0-3-15,0 0 3 0,-1 0-3 0,1 1 4 16,0 0-4-16,-2 0 4 0,3 1-4 0,-1-2 4 16,1 0-4-16,-1 0 6 0,1 0-6 0,-2 0 4 15,2 3-4-15,0-2 4 0,1 1-4 0,-1-1 4 16,2-1-6-16,-1 1 4 0,-1-2-3 0,0 0 4 15,0 0-5-15,-1 0 6 0,1 0-5 0,2 0 4 16,-2 0-3-16,-11-17 3 16,23 33-5-16,-12-17 5 0,-2 1-5 0,2 0 5 15,0 3 8-15,-1 0-32 0,0 0 33 0,-2-1-32 16,2-1 19-16,0 0 4 0,1 0-5 0,-2 0 5 16,2-1-3-16,-1 2 2 0,0-3-4 0,1 1 4 15,-2 0-3-15,-9-17 5 0,22 29-5 0,-22-29 4 16,23 29-4-16,-23-29 3 0,25 29-4 15,-25-29 4-15,25 28-4 0,-25-28 5 0,27 28-4 16,-27-28 2-16,27 27-1 0,-27-27 1 0,24 24-1 16,-24-24 2-16,24 24-3 0,-24-24 3 0,25 21-4 15,-25-21 4-15,25 20-4 0,-25-20 3 16,26 21-2-16,-26-21 2 0,25 20-1 0,-25-20 2 16,26 18-3-16,-26-18 2 0,27 19-2 0,-27-19 2 15,26 16-2-15,-26-16 3 0,28 16-5 16,-28-16 3-16,30 14 1 0,-30-14 0 0,34 12 1 15,-16-5-1-15,-18-7 13 0,34 12-13 0,-18-6 14 16,2 0-37-16,-1 0 23 0,2 0-23 0,-2 0 22 16,3 0 1-16,-1 0-2 0,0-1 1 0,1-1-1 15,0 1 2-15,2-3-2 0,-2 0 2 0,2 0 0 16,0-1-1-16,-1-1 2 0,1-1-2 0,-2-1 0 16,2 0 1-16,0 0-1 0,0 0 1 15,1 0 1-15,0 1-1 0,0-2 0 16,2 1-1-16,-2-2 0 0,1 2 1 0,0-2 0 15,2-1-1-15,-2 2 3 0,1-3-4 0,-1 0 2 16,0 1 20-16,2-4-37 0,-3 3 38 0,1-1-37 16,1 0 14-16,0-2 3 0,2 1-2 0,-3-2 2 15,2 1-3-15,-3-2 3 0,0-1-3 16,0-1 3-16,-1 0-2 0,1 0 3 0,-1 0-3 16,1-1 3-16,-2 1-4 0,1 0 2 0,-1-1-1 15,1 2 2-15,-1-1-2 0,1-2 2 0,1 2-4 16,0-1 2-16,0-1-3 0,0-1 5 0,0 2-3 15,1-2 3-15,-1 2-3 0,-3-1 3 16,2 1-4-16,-1-2 3 0,1 1-2 0,-2 1 3 16,1-2-4-16,0 0 4 0,-2-1-5 15,1-2 5-15,-2 0-5 0,0-1 5 0,-1 0-5 16,0-2 5-16,0-2-6 0,0 0-9 0,0 0 30 16,-1-3-28-16,-2 4 30 0,-2-1-15 0,0 0-6 15,0-1 7-15,-1 1-7 0,0-1 5 0,-1 1-5 16,-1 1 5-16,0-2-6 0,-1 2 6 0,0-2-5 15,-1 1 5-15,-1 1-5 0,0 0 5 0,0 1-4 16,0 3 3-16,0-2-4 0,0 1 5 16,2-1-8-16,-1-1 7 0,-1-1-6 0,1 0 5 15,1-2-5-15,-1 0 6 0,0-2 11 0,1 0-30 16,-1 1 32-16,0-3-30 0,2 0 12 16,-2-1 7-16,0-2-7 0,2 1 8 0,-2-2-9 15,3 0 8-15,-3 1-8 0,2-2 8 0,-2 0-8 16,0 0 7-16,1 1-7 0,-2 1 8 15,0-1-8-15,0 0 8 0,-1 1-7 0,0 0-12 16,-1 1 30-16,1 1-28 0,0-1 29 0,0 0-11 16,1 1-7-16,-1-2 6 0,1 2-7 0,-1 0 7 15,1-2-8-15,1 1 7 0,-1-2-6 0,0 1 7 16,0-1-8-16,1 3 7 0,-1 0-7 0,0 1 6 16,0 1-5-16,-1-2 6 0,0-1-7 0,1 1 7 15,-3 1 11-15,2 0-29 16,0 0 30-16,-1 1-30 0,0 0 13 0,0 2 6 15,1-1-7-15,0 1 7 0,0-1-7 0,0 0 7 16,-1 2-6-16,1 0 5 0,0-3-6 0,1 2 6 16,-1 0-7-16,1 0 7 0,0 1-6 0,-1-1 5 15,1 2-6-15,-1-1 7 0,0 1-6 0,0 1 5 16,0 0-5-16,1 0 5 0,-1 1 13 0,0 0-31 16,-1 2 32-16,0-2-31 0,1 1 13 15,-1 0 6-15,-1-1-7 0,2 0 6 0,-1 0-5 16,-1 1 6-16,1-1-6 0,0 1 5 0,1-1-5 15,-1 1 4-15,1-2-4 0,0 0 4 0,0 0-4 16,0 0 5-16,1 0-6 0,0 1 5 16,0 0-4-16,0 2 4 0,0-2-5 0,0 0 5 15,2 0-5-15,-2-1 5 0,0 2-5 16,1-1 5-16,0-1-5 0,-1-1-12 0,2-1 31 16,-1 0-30-16,0 0 30 0,-1 1-13 0,2-1-5 15,-1 0 5-15,2 0-5 0,1-2 7 0,0 0-6 16,1-2 5-16,-2 0-7 0,0-3 6 0,2 0-7 15,-1 0 8-15,1-1-8 0,0 0 8 0,1-1-8 16,0 3 7-16,0-3-7 0,1 1 7 0,-1 2 11 16,0 0-28-16,1 0 28 0,-1 3-28 15,1 2 12-15,0-1 5 0,-1 2-5 16,0-1 5-16,0 3-5 0,2 0 4 0,-1 1-4 16,1 0 4-16,-2-1-5 0,0-1 7 0,0-1-7 15,1 0 6-15,1 1-6 0,-1 0 4 0,1 1-4 16,0-2 5-16,0 1-6 0,1-1 7 0,1-1-7 15,1 1 6-15,0-2-6 0,0 1 6 0,2-2 11 16,-1 0-29-16,1 2 31 0,1-1-31 16,-1 2 13-16,1-1 5 0,-2 2-6 0,0 1 6 15,3 1-5-15,-4 1 6 0,1 0-5 0,-1 2 5 16,0-2-5-16,0 3 4 0,0-1-5 0,0-1 6 16,0 2-6-16,-1 0 5 0,0 1-3 0,0 0 2 15,1 0-2-15,0 0 3 0,0 0-4 16,1-1 3-16,-1 0-3 0,0-1 3 15,1 1-3-15,-1-1 3 0,0 0-4 0,0-2 5 16,0 2-4-16,0 1-16 0,0 1 33 0,0-1-32 16,0 1 32-16,0 0-12 0,-17 17-5 0,32-30 4 15,-32 30-3-15,30-27 2 0,-30 27-2 0,28-23 3 16,-28 23-3-16,27-22 3 0,-27 22-2 0,28-21 1 16,-28 21-2-16,29-21 3 0,-29 21-2 0,30-18 1 15,-30 18-2-15,30-19 1 0,-30 19-1 16,30-20 2-16,-13 9-3 0,-17 11 5 0,34-20-4 15,-17 8 2-15,2 0-2 0,0-2 3 16,1 1-4-16,0-1 4 0,2 0-3 0,-1 0 4 16,1-2-5-16,0 1 4 0,-2 1-4 0,1-1 3 15,0 1-3-15,1-1 3 0,-2 1-3 0,1 1 3 16,0 1-2-16,-2 1 2 0,-2 1-2 0,1 3 2 16,-1-2-2-16,0 3 2 0,0-1-2 15,-17 7 2-15,33-11-1 0,-16 7 1 0,0 0 0 16,-17 4-1-16,33-9-1 0,-33 9 1 0,32-7 0 15,-32 7 0-15,31-5 0 0,-31 5 0 0,31-5-1 16,-31 5 2-16,28-3-1 0,-11 1 0 0,-17 2 0 16,30-2 1-16,-30 2-1 0,33-1 0 0,-16 0 0 15,-17 1 0-15,32-4 0 16,-32 4 1-16,31-3-1 0,-31 3 0 0,32-2-1 16,-32 2 2-16,30-1-1 0,-13 0 1 0,0-1-2 15,0 1 1-15,2 1 0 0,-2-1-2 0,0 1 2 16,1-1 0-16,0 1 0 0,-18 0 0 0,33 1-1 15,-16 0 1-15,0 2 0 0,0-1 0 0,-17-2 0 16,32 7-1-16,-32-7 0 0,26 10-1 0,-26-10 2 16,25 12 0-16,-25-12 2 0,26 16 0 15,-26-16 0-15,26 14-2 0,-26-14 1 0,26 16-2 16,-26-16 2-16,24 13-1 0,-24-13 1 0,28 14-1 16,-28-14 1-16,29 12-2 0,-29-12 3 0,33 12-2 15,-16-7 2-15,-17-5-3 0,32 13 2 16,-32-13-3-16,27 16 1 0,-27-16-1 0,30 15 2 15,-30-15-2-15,24 17 3 0,-24-17-1 0,24 18 2 16,-24-18-3-16,25 21 2 0,-25-21-3 16,24 21 3-16,-24-21-1 0,21 21 0 0,-21-21-1 15,18 23 1-15,-18-23-2 0,18 25 4 0,-18-25-3 16,20 26 3-16,-20-26-3 0,17 27 3 0,-17-27-3 16,15 28 2-16,-15-28-2 0,14 25 3 0,-14-25-3 15,14 27 3-15,-14-27-5 0,20 26 2 0,-20-26-3 16,18 24 3-16,-18-24-1 0,17 25 4 15,-17-25-4-15,18 24 4 0,-18-24-3 0,17 23 1 16,-17-23-1-16,17 23 2 0,-17-23 17 16,19 23-33-16,-19-23 32 0,18 24-34 0,-18-24 16 15,18 24 2-15,-18-24-2 0,17 24 2 0,-17-24-3 16,16 27 4-16,-16-27-3 0,15 26 2 0,-15-26-2 16,13 31 3-16,-13-31-4 0,15 30 5 0,-15-30-5 15,13 28 3-15,-13-28-2 0,11 31 3 16,-11-31-4-16,12 32 4 0,-12-32-3 0,12 31 3 15,-6-14-4-15,0 0 4 0,-6-17-4 0,14 31 4 16,-14-31-4-16,16 31 4 0,-16-31-3 0,15 27 2 16,-15-27-3-16,17 28 3 0,-17-28-3 0,19 27 4 15,-19-27-4-15,19 25 2 0,-19-25-1 0,18 24 2 16,-18-24-3-16,19 26 3 0,-19-26-4 16,18 28 5-16,-18-28 13 0,17 29-32 15,-17-29 33-15,14 30-33 0,-8-12 16 0,-1 0 3 16,1 2-4-16,-1-1 5 0,-1 0-4 0,0 2 3 15,0 1-3-15,0-2 3 0,1 1-4 0,-1-1 4 16,0 1-5-16,0-1 6 0,1 3-6 0,0-1 6 16,0 1-5-16,0-1 3 0,1-2-4 0,0 1 5 15,1-2-4-15,0-1 5 0,-1 2-6 16,2-2 5-16,-1 1-5 0,-1 2 5 0,3-2-5 16,-2 2 5-16,0 1-5 0,2-2 5 0,-2 3 14 15,0 0-33-15,-1 0 32 0,0 1-30 16,1 0 12-16,-3-1 7 0,1 2-6 0,0-1 5 15,0 0-6-15,0-1 6 0,-1 0-5 0,0 0 5 16,0 1-6-16,1 0 7 0,-1 0-7 0,-1 1 7 16,1-1-7-16,1-2 5 0,0-1-4 15,1 0 4-15,-1 1-5 0,1-2 6 0,-2 1-6 16,4-2 6-16,-2 2-7 0,0-2 7 0,1 0-7 16,-1 2 6-16,0 1 15 0,0-1-31 0,-1 1 32 15,0 1-32-15,0-1 13 0,0 0 5 0,-1 0-5 16,0-1 5-16,0 1-7 0,0 0 7 0,1-2-7 15,-2 1 6-15,1-2-4 0,0 2 4 16,0 1-5-16,0-2 5 0,0 1-5 16,3-1 4-16,-2 0-4 0,0-1 4 0,1-1-4 15,0-1 4-15,1 1-4 0,-1 0 4 0,2-1-4 16,-4 1 4-16,2-1-4 0,1 0 3 0,-1 1-3 16,0 1 4-16,0 0-5 0,-1-1 6 0,-2 1 11 15,1 1-32-15,0-1 33 0,-2 2-32 0,2-1 16 16,-2 1 4-16,2-1-5 0,-1 1 5 15,0 1-4-15,1-2 3 0,-2 0-4 0,2-1 5 16,-1 0-5-16,1-1 5 0,0 2-4 0,0 0 3 16,0 0-4-16,1 0 4 0,0 0-4 0,0-2 4 15,0 0-4-15,-1 0 5 0,2-1-5 16,-6-17 3-16,11 31-3 0,-11-31 3 0,14 33-3 16,-7-16 3-16,-1 0-3 0,-6-17 4 0,14 33-4 15,-8-15 4-15,0 0-4 0,0 1 4 16,0-1 15-16,0 2-32 0,0-2 32 0,0 1-31 15,-1 1 12-15,1-1 5 0,-1 0-5 0,0 1 5 16,0-1-5-16,0 0 5 0,1 1-4 0,-2-2 3 16,3 0-3-16,-1-1 3 0,0 1-4 0,1-1 4 15,0 1-4-15,2-1 4 0,-1 0-4 0,1 0 3 16,-9-17-3-16,17 31 3 0,-17-31-2 16,23 31 2-16,-23-31-2 0,23 29 3 0,-23-29-4 15,23 32 4-15,-12-14-5 0,0-1 5 0,0 0-4 16,-1 1 4-16,1-1-4 0,0 3 4 0,0-2-5 15,1 1-14-15,-3-1 33 0,1 3-33 0,0-2 33 16,-2 2-13-16,1-2-4 0,-1 2 4 0,1 0-4 16,1 0 4-16,-2-2-5 0,2 1 5 0,0-2-5 15,1 0 4-15,-2 0-4 0,2 0 4 16,0 0-4-16,1-1 4 0,1 1-5 0,0-1 5 16,-13-17-5-16,27 33 5 0,-14-16-4 0,-13-17 4 15,27 30-3-15,-27-30 2 0,25 30-3 0,-25-30 3 16,28 31-3-16,-28-31 4 0,30 30-5 15,-30-30 5-15,26 28-5 0,-26-28 5 0,27 30-4 16,-27-30 3-16,27 30-3 0,-27-30 3 0,27 29 18 16,-27-29-34-16,24 29 33 0,-24-29-31 15,23 29 13-15,-23-29 3 0,25 28-3 0,-25-28 2 16,25 27-4-16,-25-27 5 0,23 25-5 0,-23-25 4 16,23 27-4-16,-23-27 3 0,23 24-2 0,-23-24 2 15,26 22-3-15,-26-22 4 0,25 19-4 0,-25-19 3 16,23 22-2-16,-23-22 2 0,26 23-2 0,-26-23 2 15,25 22-2-15,-25-22 2 0,25 25-3 16,-25-25 3-16,24 27-2 0,-24-27 2 16,24 24-3-16,-24-24 4 0,22 24-5 0,-22-24 4 15,22 22-2-15,-22-22 1 0,22 20-1 0,-22-20 1 16,21 21-2-16,-21-21 3 0,20 18-3 0,-20-18 2 16,23 19-2-16,-23-19 2 0,24 17-1 0,-24-17 1 15,23 17-1-15,-23-17 2 0,23 16-2 0,-23-16 1 16,23 17-1-16,-23-17 1 0,24 16-1 15,-24-16 1-15,25 15-2 0,-25-15 3 0,23 16-3 0,-23-16 3 16,24 14 14-16,-24-14-35 0,24 19 35 0,-24-19-35 16,25 18 18-16,-25-18 4 0,22 17-3 15,-22-17 2-15,21 15-2 0,-21-15 1 0,22 16-1 16,-22-16 1-16,22 15-1 0,-22-15 1 0,22 14-1 16,-22-14 2-16,22 15-3 0,-22-15 3 15,22 12-3-15,-22-12 4 0,24 9-4 0,-24-9 3 16,26 11-2-16,-26-11 0 0,25 10 0 0,-25-10 1 15,28 10 0-15,-28-10 0 0,27 9 0 0,-27-9 0 16,24 11 0-16,-24-11 1 0,26 10-3 0,-26-10 3 16,24 11-2-16,-24-11 1 0,22 9-1 0,-22-9 2 15,22 10-3-15,-22-10 3 0,22 10-1 0,-22-10 0 16,22 9-1-16,-22-9 2 16,20 10-1-16,-20-10-2 15,22 11 1-15,-22-11 1 0,22 10-1 0,-22-10 3 16,23 11-3-16,-23-11 2 0,22 10-1 15,-22-10 0-15,23 11 0 0,-23-11 0 0,22 14-2 16,-22-14 3-16,22 13-2 0,-22-13 2 0,21 13-2 16,-21-13 1-16,22 12-1 0,-22-12 0 0,22 9 0 15,-22-9 1-15,21 8-2 0,-21-8 3 16,25 9-3-16,-25-9 3 0,23 6-1 0,-23-6-1 16,25 3 1-16,-25-3-2 0,27 3 2 0,-27-3 0 15,29 2-1-15,-29-2 1 0,32 1-1 0,-15-1 1 16,-17 0 0-16,33 2-1 0,-33-2 1 0,33 1 0 15,-33-1 1-15,32 1-1 0,-32-1 0 0,33 1-1 16,-14-1 0-16,-2-1 0 0,1 0 1 0,-1-2-1 16,1 1 1-16,2 0-1 0,-1-2 1 15,0-1-1-15,1 0 1 0,1 1 2 0,-1-1 1 16,2-1-2-16,0 0 2 0,0 0-4 0,-1-2 2 16,-1 0-1-16,2-1 1 0,0 1-2 0,-1-2 1 15,-1 1 0-15,2 0 1 0,-1-1-1 0,1 0 2 16,1 0-4-16,0-1 4 0,0-1-4 0,-1 1 3 15,-1-1-2-15,-2 1 3 0,2 0-3 16,-2-1 2-16,1 0-1 0,-1 1 1 0,0 1-2 16,-2 1 2-16,0 0-2 0,0 1 2 15,0-1-2-15,-17 9 2 0,31-18-1 0,-31 18 1 16,32-20-1-16,-32 20 2 0,34-21-3 0,-17 9 4 16,0-1-4-16,-17 13 4 0,32-29 16 0,-32 29-35 15,29-25 35-15,-29 25-35 0,28-23 15 0,-28 23 3 16,26-24-4-16,-26 24 4 0,24-28-3 15,-24 28 2-15,26-32-3 0,-12 14-5 0,-1-3-9 16,2 2 0-16,-3-4-10 0,2 1 10 0,-3-2-3 16,3 1 8-16,-3-3-1 0,1 2 7 0,-1 0-3 15,-1 0 9-15,1 2-5 0,-1-1 8 0,1-1-6 16,-1 0 6-16,0 0-6 0,0 1 7 0,-2 1-6 16,2 0 5-16,0 0 14 0,-2 1-28 0,3 0 36 15,-4-3-29-15,3 2 16 0,-1-2 4 16,1 0-11-16,0-3 4 0,1 0-10 0,0 1 5 15,-1-1-6-15,-2 1 5 0,1 0-7 0,-3 1 6 16,0 1-7-16,-2 1 7 0,-2 1-6 0,-1 1 4 16,-1 2-3-16,0 2 4 0,0 17-4 15,-1-30 5-15,1 30-4 0,0-29 3 0,0 29-3 16,1-30 3-16,-1 30-4 0,4-31 4 16,-4 31-4-16,7-31 4 0,-2 13-4 0,1 1 4 15,0-1 13-15,3-1-33 0,-2 1 32 0,3-1-31 16,0 0 15-16,1-2 5 0,1 1-6 0,-1 0 5 15,1-2-6-15,0 2-9 0,-2-4-20 0,4 6-28 16,-8-13-40-16,14 13-53 0,-18-23-87 0,7 2-217 16,8 7 29-16,-12-19 301 0</inkml:trace>
  <inkml:trace contextRef="#ctx0" brushRef="#br0" timeOffset="61266.9304">515 6223 167 0,'26'-10'29'0,"-2"7"-4"16,7 2-4-16,1-4-11 0,9 0-7 0,2-1-1 0,5-2-1 15,7 0-1-15,5 0 1 0,5-3 0 0,8 0-1 16,3-3 2-16,8-1-2 0,6 1 1 0,1-2 0 16,8-1 7-16,3 1 13 0,2 1 14 0,5 0 7 15,2 2-4-15,2-1-11 0,1 2-15 0,5 3-6 16,-1-1-5-16,1 2 1 0,4 0-2 0,0 5 1 16,4-2 1-16,1 2-1 0,4 1 2 15,-2 1-2-15,5 0 3 0,2-1 11 0,2 2 6 16,2-1 7-16,5-1 1 0,2-1-7 0,6 0-5 15,1-1-3-15,5-1-3 0,1 0 3 0,5-2-1 16,3 0-1-16,2-2-4 0,1 1-3 0,2-1-3 16,-1 1 0-16,0 0-7 0,-5 0-33 0,0 0-42 15,-9-7-169-15,13 23-59 0,-31-27 308 0</inkml:trace>
  <inkml:trace contextRef="#ctx0" brushRef="#br0" timeOffset="62032.5569">3096 3516 184 0,'-9'25'57'0,"14"4"-56"16,3 6-19-16,0 3 4 0,3 5-5 16,1 2 6-16,-1 4 8 0,1 6-3 0,-1 2 11 15,-1 3-12-15,0 4 13 0,1 5 4 0,-2 1-3 16,0 3 11-16,-1 2-6 0,0 2-5 16,-1 4 3-16,-1 4-13 0,-1 3 5 0,-1 4 1 15,-4 3-9-15,-2 4 10 0,0 0-10 0,-3 6 2 16,0 2 10-16,2 3 10 0,-3 2 28 0,3-1 23 15,-1 1 6-15,2 5-8 0,2-1-20 0,0 3-23 16,1 3-9-16,0-1-2 0,3 1-1 0,1 0 3 16,1 1-3-16,1-3-4 0,2-2 2 15,-1 2-4-15,3-5-12 0,1-1-22 16,4-1-49-16,-6-12-117 0,16 15-52 0,-23-29 250 16</inkml:trace>
  <inkml:trace contextRef="#ctx0" brushRef="#br0" timeOffset="64189.0754">3120 5942 485 0,'0'0'57'0,"0"0"-13"16,0 0-2-16,0 0-13 0,0 0-9 0,0 0-11 15,0 0-13-15,0 0-7 0,0 0-4 0,0 0 5 16,0 0 4-16,0 0 6 0,0 0 8 0,0 0 3 16,0 0 6-16,0 0 7 0,0 0 8 0,10 19 3 15,-10-19 7-15,0 0 2 0,0 0-1 0,0 0-2 16,17 11-9-16,-17-11-6 0,0 0-7 15,17 8-3-15,-17-8-4 0,0 0-2 0,21 8 3 16,-21-8 5-16,19 3 3 0,-19-3 2 16,25 5-3-16,-25-5-1 0,28 2 1 0,-11 0-1 15,-17-2 0-15,31-2-5 0,-31 2-6 0,33-1-3 16,-15-2-1-16,0 0-1 0,2 0 2 0,-1-1 0 16,0-1 0-16,0 0-2 0,1 0 1 0,-1 1-1 15,0-1 2-15,-2 0-1 0,2 1 1 16,-1-1-1-16,0 2 0 0,0-2 0 0,1 0 0 15,-1 2 2-15,0-4 2 0,3 4 1 0,-2-2 0 16,2 1-3-16,-2 0 1 0,1 1 2 0,1-2 2 16,2 4 2-16,-1-3 6 0,4 2-1 0,-3-3 0 15,5 3-2-15,-3-3-6 0,0 1-5 0,1 1-1 16,1-1-1-16,-1 0-1 0,1 2 0 16,0-2 0-16,0 2-2 0,-1 0 2 15,1-1-1-15,0 2 0 0,0 0 0 0,-2 0-2 16,-1-1 0-16,2 2 1 0,-2 0 1 0,-1 0-1 15,1 2 1-15,-1-1-1 0,0-1 0 0,0 1 1 16,0 0-1-16,0 0 0 0,0 1 1 0,2-1-1 16,-2 1 1-16,1-1 0 0,0 1 0 0,1-1-1 15,1-1 1-15,4 0-1 0,-1-1 0 16,1-2 0-16,-1 1 0 0,4-1 2 0,0 1 0 16,1-2 0-16,0 2 0 0,0-3 0 0,0 1-2 15,0 0 1-15,1 0-1 0,-2-1 1 16,1 1-1-16,-1 2 1 0,-1 0-1 0,-1-1 1 15,-1 1-1-15,-4 1 0 0,1 1-1 0,-3 0 1 16,0 0 0-16,0 1-1 0,-3 0 1 0,0 0 1 16,0 2 0-16,-1-1-1 0,-1 0 2 15,1 2-3-15,0 0 1 0,0-2-1 0,-1 2 1 16,1-2 0-16,0 1 1 0,1-1 0 0,0-1 0 16,-2 0 0-16,2-1 0 0,-1 0 0 0,1 0-1 15,1 2 1-15,-3-2-1 0,0 0 0 0,-1 0 2 16,-18 0-1-16,28-2-1 0,-28 2 2 0,22-1-2 15,-22 1 0-15,0 0 0 0,20-2 0 0,-20 2-1 16,0 0 0-16,0 0 1 0,0 0 0 16,0 0 1-16,0 0-2 0,0 0 1 15,0 0 0-15,0 0 0 0,0 0-1 0,0 0 0 16,0 0-1-16,0 0 0 0,0 0-3 0,0 0-3 16,0 0 1-16,0 0 2 0,0 0 2 0,20 3 3 15,-20-3-1-15,0 0 0 0,17-2 1 0,-17 2 1 16,0 0-1-16,18-4 0 0,-18 4 1 15,0 0-1-15,0 0 1 0,0 0 0 0,0 0-1 16,0 0-1-16,0 0 1 0,0 0-1 0,0 0 0 16,0 0 0-16,0 0-1 0,18-2-2 0,-18 2-7 15,0 0-3-15,0 0-3 0,21 5 1 0,-21-5 4 16,17 2 3-16,-17-2 3 0,20 3 2 16,-20-3 1-16,24-2 1 0,-24 2 1 0,23-2 1 15,-23 2 0-15,22-5-1 0,-22 5 2 16,21-5-2-16,-21 5 1 0,18-4 1 0,-18 4 2 15,0 0 2-15,17-8 2 0,-17 8 1 0,0 0 0 16,0 0-2-16,0 0-1 0,0 0-1 0,0 0-2 16,0 0 1-16,0 0-1 0,0 0 0 0,0 0-2 15,0 0 0-15,0 0-2 0,0 0-1 0,0 0-6 16,0 0-3-16,0 0-6 0,0 0-3 0,0 0 1 16,0 0 3-16,0 0 6 0,0 0 5 15,0 0 5-15,0 0 2 0,0 0 2 16,0 0 3-16,0 0 4 0,0 0 9 0,0 0 9 15,0 0 8-15,0 0 0 0,0 0-9 0,0 0-10 16,0 0 9-16,-5-17-19 0,5 17 18 0,0 0-34 16,-17-15 20-16,17 15-18 0,-17-11 17 0,17 11 3 15,-20-12-3-15,20 12 4 0,-23-10-1 16,23 10 3-16,-28-10-1 0,11 5-1 0,17 5-1 16,-31-8 1-16,14 6-2 0,-2-2 2 0,2 2-2 15,-1-2-1-15,1 1-2 0,17 3 1 0,-29-4-3 16,29 4-1-16,-23-5-3 0,23 5-1 0,0 0-1 15,-22-7 1-15,22 7 1 0,0 0 0 16,0 0 0-16,0 0 1 0,0 0-1 0,0 0-1 16,0 0-1-16,0 0-1 0,0 0-1 15,0 0 0-15,0 0 0 0,0 0-2 0,0 0 1 16,0 0-3-16,0 0 1 0,0 0 0 0,0 0 2 16,0 0 0-16,0 0 3 0,0 0-2 0,18 20 2 15,-18-20-2-15,18 18 2 0,-18-18-2 0,22 18 1 16,-22-18-2-16,30 19 2 0,-12-11-3 0,2-1-15 15,2-1 34-15,1 0-33 0,2-2 33 0,0 0-17 16,2-2 1-16,1 0 1 0,-2 0 1 16,-1 0-1-16,-2 0 0 0,-1 0 0 0,-2 0-1 15,-20-2-1-15,28 5 1 0,-28-5-2 0,0 0-4 16,18 7-1-16,-18-7-3 0,0 0-3 16,0 0 3-16,0 0 4 0,0 0 1 0,-9 17 6 15,9-17-2-15,0 0 2 0,-26 22-4 0,26-22 3 16,-25 16-1-16,25-16 2 0,-28 17-1 15,28-17 0-15,-29 20-1 0,29-20 1 0,-34 24-3 16,16-10 4-16,-4-1-4 0,-1 4 5 0,-3 1-4 16,-3 0 4-16,-1 3-4 0,-2-1 4 0,2 1-2 15,-3-2 3-15,4 1-4 0,-1-4 4 0,4-1-6 16,4-3 4-16,5-3-6 0,17-9-15 0,0 0-44 16,-26 4-63-16,26-4-85 0,0 0-202 0,0 0-104 15,37-11 171-15</inkml:trace>
  <inkml:trace contextRef="#ctx0" brushRef="#br0" timeOffset="64884.4713">5926 6343 753 0,'0'0'64'0,"0"0"-38"16,0 0-8-16,13-19 3 0,-13 19 5 0,0 0 6 15,0 0 10-15,0 0 12 0,0 0 12 0,10-17 1 16,-10 17-6-16,0 0-18 0,0 0-16 0,0 0-16 16,0 0-2-16,0 0 0 0,-5 19 4 0,5-19-2 15,-5 24-1-15,3-7-9 0,-1 3 4 0,1 4 17 16,0 1-33-16,-2 3 32 0,0 0-31 15,-1 1 10-15,2-1 8 0,-1-2-5 16,0 1 5-16,3-3-5 0,1-1 5 0,0-1-7 16,3-4 4-16,2 0-5 0,-5-18 2 0,13 26-2 15,-13-26 1-15,18 15-1 0,-18-15 2 0,21 6 4 16,-21-6 7-16,23-5 11 0,-23 5 5 0,25-18 5 16,-25 18-7-16,27-34-4 0,-11 13-11 0,-1-2-1 15,2-3-10-15,-2 0 5 0,-1-1-6 16,-2-1 5-16,-1 1-6 0,-1-1 7 0,-4-1 8 15,0 1-31-15,-1 0 30 0,0 1-31 0,1 3 14 16,1 2-3-16,-2 2-12 0,-5 20-9 0,12-27-18 16,-12 27-16-16,0 0-27 0,19-8-30 15,-19 8-41-15,0 0-62 0,14 19-195 0,-14-19 17 16,11 24 354-16</inkml:trace>
  <inkml:trace contextRef="#ctx0" brushRef="#br0" timeOffset="65601.6612">6353 6688 441 0,'0'0'88'0,"0"0"-32"0,0 0-21 16,0 0-15-16,0 0 8 0,-16 25 7 0,16-25 4 16,-2 21 0-16,2-21-7 0,-3 26-1 0,3-26-4 15,-4 28 4-15,4-28 1 0,-4 29 5 16,4-29-5-16,-6 27 2 0,6-27-7 0,-8 23 1 16,8-23-6-16,-7 19 4 0,7-19-2 0,0 0 2 15,-12 21-6-15,12-21-1 0,0 0-3 0,0 0 1 16,0 0 4-16,0 0 0 0,0 0-7 0,0 0-3 15,0 0-6-15,0 0-5 0,6-22 1 0,-6 22-1 16,6-23 4-16,-6 23-4 0,8-27 5 16,-8 27-4-16,11-29 3 0,-5 12-2 0,-6 17 2 15,14-35-5-15,-7 16 3 0,3-2-3 0,1 3 3 16,2 1-3-16,2 0 5 0,-15 17-3 0,33-25 3 16,-16 17-4-16,-17 8 2 0,31-14-3 0,-31 14 2 15,27-7-2-15,-27 7 0 0,22-2-1 16,-22 2 0-16,17 1-1 0,-17-1-3 0,0 0-9 15,18 7-9-15,-18-7-3 0,0 0 1 16,0 0 9-16,0 0 8 0,3 21 1 0,-3-21-2 16,0 0 0-16,-13 21-2 0,13-21 5 0,-18 17 2 15,18-17 4-15,-23 18 0 0,23-18 4 0,-29 19-2 16,29-19 8-16,-31 14 4 0,31-14 6 0,-30 12 4 16,30-12 4-16,-27 10 2 0,27-10 4 0,-18 6 1 15,18-6 0-15,0 0-7 0,0 0-4 16,0 0-10-16,0 0-8 0,0 0-3 0,0 0 0 15,0 0 5-15,0 0 2 0,0 0 6 16,10 20 6-16,-10-20 0 0,24 10 8 0,-24-10 0 16,29 10 2-16,-29-10-2 0,31 9-1 0,-31-9-7 15,29 11-5-15,-29-11-7 0,24 11-4 0,-24-11-1 16,21 12-1-16,-21-12-3 0,0 0 2 0,19 17-2 16,-19-17 0-16,0 0-1 0,11 21 0 15,-11-21-8-15,0 0-3 0,5 18-9 0,-5-18-8 16,0 0-11-16,0 0-11 0,1 21-18 0,-1-21-17 15,0 0-38-15,0 0-55 0,0 0-128 0,5 20-178 16,-5-20 144-16,0 0 341 0</inkml:trace>
  <inkml:trace contextRef="#ctx0" brushRef="#br1" timeOffset="70874.1056">3146 5955 506 0,'0'0'76'0,"0"0"-39"16,10-18 4-16,-10 18-1 0,0 0 5 0,0 0 2 0,19-17-7 0,-19 17-10 16,0 0-8-16,23-17-11 0,-23 17-4 0,0 0-4 15,18-15 2-15,-18 15 1 0,0 0 10 0,0 0 6 16,0 0 9-16,0 0 0 0,0 0-6 15,0 0-7 1,0 0-3-16,0-17-4 0,0 17 0 0,0 0 0 0,0 0 4 0,0 0 3 0,0 0 1 16,0 0-1-1,0 0-4-15,0 0-3 0,0 0 0 0,0 0 1 16,0 0 0-16,0 0-1 0,0 0-1 0,0 0-4 16,0 0-2-16,0 0-2 0,0 0 0 0,0 0 1 15,0 0 0-15,0 0 0 0,0 0-1 16,0 0 1-16,0 0-2 0,0 0 0 0,0 0 0 15,0 0-2-15,0 0 2 0,0 0 0 0,0 0 3 16,0 0 7-16,0 0 4 0,0 0 3 16,20-8 2-16,-20 8-3 0,0 0-2 0,23-2-2 0,-23 2-1 15,19-4-2-15,-19 4 0 0,26-5-3 0,-26 5 0 0,30-6-3 16,-13 2 1-16,3 1-3 0,-2 0 1 16,2 0-2-16,0-2 1 0,1 0-1 0,1 1 1 15,-2 0-2-15,2 0 2 0,-2 2-2 0,-2-1 1 16,0 2 1-16,-18 1-2 0,32 0 0 15,-32 0 1-15,28 0 1 0,-28 0-2 0,28 1 1 16,-28-1-1-16,29 0 0 0,-29 0 3 0,29-2 23 16,-29 2-13-16,34-5 20 0,-17 1-17 0,5 1-5 15,-1-3-22-15,2 2 18 0,-1-1-20 16,1 0 17-16,-2 0 0 0,-1 2-3 0,-1-1 0 16,-2 1-2-16,-17 3 2 0,29-4-1 0,-29 4 0 15,24-2 0-15,-24 2 0 0,20 0 0 0,-20 0 0 16,0 0 1-16,19 2-2 0,-19-2 2 0,0 0-2 15,0 0 2-15,21 2-1 0,-21-2 0 0,0 0 2 16,18 3-2-16,-18-3 1 0,0 0-1 16,27-1 1-16,-27 1-1 0,26-4 1 15,-26 4-1-15,32-5 1 0,-14 3-1 0,2-1 1 16,0 1-1-16,-3-2 0 0,2 2 0 0,-2-1 1 16,-17 3-2-16,31-2 1 0,-31 2 0 0,27 0 0 15,-27 0 0-15,22 1-1 0,-22-1 0 0,18 1 1 16,-18-1-1-16,17 4 0 0,-17-4 1 0,0 0 0 15,18 6 0-15,-18-6-1 0,0 0 2 16,0 0-2-16,22 10 1 0,-22-10 1 0,0 0-1 16,20 5 1-16,-20-5 0 0,0 0-1 0,23 3 1 15,-23-3 0-15,18 0-2 0,-18 0 2 16,18-2-1-16,-18 2 0 0,21-3 1 0,-21 3 0 16,20-1-1-16,-20 1 0 0,18-2 0 0,-18 2 0 15,17-3 0-15,-17 3 0 0,18 0 0 0,-18 0 0 16,18 2-1-16,-18-2 1 0,17 0 0 15,-17 0-1-15,0 0 1 0,23 2 0 0,-23-2 0 16,0 0 1-16,20 2-1 0,-20-2 0 0,0 0 1 16,0 0-1-16,22 3 0 0,-22-3 0 0,0 0 0 15,0 0 1-15,19-1 0 0,-19 1 0 0,0 0 0 16,0 0 0-16,0 0-1 0,22-8 1 0,-22 8 0 16,0 0-1-16,17-7-1 0,-17 7 2 15,0 0-2-15,21-8 2 0,-21 8-2 16,17-5 2-16,-17 5 0 0,19-4-1 0,-19 4 0 15,20-3 0-15,-20 3 0 0,17-3-1 0,-17 3 1 16,0 0-2-16,20 1 2 0,-20-1 0 0,0 0 0 16,0 0 0-16,19 4 0 0,-19-4 0 0,0 0 0 15,0 0 0-15,0 0 0 0,0 0 0 0,0 0 0 16,0 0 0-16,19 7 0 0,-19-7 0 16,0 0 1-16,0 0-1 0,0 0 0 0,20 3 0 15,-20-3 0-15,0 0 0 0,22 1 1 0,-22-1-1 16,0 0 0-16,23 1 1 0,-23-1-1 0,0 0 1 15,19 0-2-15,-19 0-1 0,0 0 2 0,0 0-1 16,20 4 2-16,-20-4 0 0,0 0-1 16,0 0 1-16,0 0 0 0,0 0 1 0,0 0-1 15,0 0 0-15,0 0 1 0,0 0-1 16,0 0 0-16,0 0-1 0,0 0-1 0,0 0 0 16,0 0 0-16,0 0 0 0,0 0-1 0,0 0 2 15,0 0-1-15,0 0 0 0,18 2 1 0,-18-2-2 16,0 0 2-16,0 0 0 0,20 1-2 0,-20-1 1 15,0 0-1-15,0 0 0 0,19 2 0 0,-19-2 2 16,0 0 1-16,0 0-1 0,0 0 0 16,0 0 1-16,0 0-1 0,0 0 1 0,17-5 0 15,-17 5-1-15,0 0-1 0,0 0 2 0,0 0 0 16,0 0-1-16,0 0 1 0,0 0-1 16,0 0 0-16,0 0 0 0,0 0 0 0,0 0 0 15,0 0 1-15,0 0 0 0,0 0 0 0,0 0 0 16,0 0-1-16,0 0 1 0,0 0-1 0,2-17 0 15,-2 17 0-15,0 0 1 0,0 0-1 16,-16-20 1-16,16 20 0 0,0 0 1 0,-22-17-2 16,22 17 3-16,-21-13-2 0,21 13 4 0,-27-12 3 15,27 12 3-15,-29-11 1 0,29 11-1 0,-32-8-5 16,32 8 0-16,-30-5-3 0,30 5 0 0,-27-1-2 16,27 1 0-16,-23 0 0 0,23 0 0 0,-17 1 0 15,17-1-1-15,0 0 0 0,0 0 0 0,0 0 1 16,0 0-2-16,0 0-1 0,0 0 0 15,0 0-1-15,0 0 2 0,0 0 1 16,0 0 1-16,0 0 0 0,0 0 0 0,0 0 0 16,20 2 0-16,-20-2 0 0,17 0 0 0,-17 0-1 15,17 0 1-15,-17 0-1 0,20 4 0 0,-20-4 1 16,19 7-2-16,-19-7 2 0,20 10-1 0,-20-10 1 16,19 13-1-16,-19-13 1 0,21 13-2 15,-21-13 2-15,25 16-2 0,-25-16 1 0,30 17-1 16,-13-6 2-16,1 0-3 0,1 0 4 0,-2-3-3 15,-17-8 3-15,31 12-3 0,-31-12 1 0,25 11-1 16,-25-11 2-16,19 10-1 0,-19-10-15 0,0 0 34 16,0 0-36-16,0 0 37 0,0 0-20 15,0 0 2-15,0 0 1 0,-3 17-1 0,3-17 0 16,-23 8-2-16,23-8 1 0,-36 11 0 16,12-4 6-16,-2 2 2 0,-2 2 3 0,-3 1 0 15,2 1 1-15,-1 2-6 0,1 0 1 0,1 0-5 16,2 2-1-16,3-3-3 0,5-2 2 0,18-12-4 15,-25 20 3-15,25-20-5 0,0 0-7 0,-7 18-8 16,7-18-13-16,18 8-26 0,-18-8-46 0,42 4-163 16,-17-9-281-16,2-4 9 0,6 6 371 0</inkml:trace>
  <inkml:trace contextRef="#ctx0" brushRef="#br1" timeOffset="72108.6054">3974 5156 700 0,'0'0'220'16,"0"0"-3"-16,0 0-146 0,18-23-25 0,-18 23-11 15,0 0-23-15,19-19 16 0,-19 19-18 16,0 0 11-16,0 0-5 0,0 0-3 0,0 0 2 16,0 0 2-16,0 0 3 0,0 0-1 0,0 0 2 15,0 0 3-15,0 0 19 0,6 25-32 0,-6-25 28 16,-4 36-38-16,2-16 7 0,2 5 0 0,-2-2-9 16,2 0 5-16,0 2-7 0,0 2 6 0,0-3-6 15,2 2 6-15,0 0-8 0,-2-1-1 0,2 4-16 16,-3-3-2-16,5 3-20 0,-7-6-2 15,7 3-20-15,-9-9-17 0,11 7-29 0,-6-24-38 16,5 28-55-16,1-8-239 0,-6-20 36 16,0 0 406-16</inkml:trace>
  <inkml:trace contextRef="#ctx0" brushRef="#br1" timeOffset="72358.6392">3801 5149 1229 0,'0'0'169'0,"-20"-7"-105"0,20 7-19 15,0 0-13-15,0 0-31 0,0 0 9 0,0 0-18 16,0 0 23-16,0 0 11 0,0 0 7 16,34-15 2-16,-5 10-8 0,4-3-7 0,6 1-10 15,2 0-4-15,2 0-7 0,0 1 1 0,2 1-2 16,-1 2-5-16,-1 0-12 0,-2 3-8 0,-4-3-5 15,-1 8-19-15,-7-7-11 0,5 10-28 0,-14-11-74 16,11 15-150-16,-9 1-213 0,-22-13 110 0,21 30 417 16</inkml:trace>
  <inkml:trace contextRef="#ctx0" brushRef="#br1" timeOffset="72546.1118">3732 5695 1429 0,'0'0'157'0,"0"0"-132"0,0 0-6 0,30-21 9 16,-3 6 18-16,15 0 5 0,3-8-5 15,10 0-14-15,6-5-4 0,6 1-15 0,6-1-4 16,1 0-13-16,0 3-10 0,-5 0-22 0,-3 11-24 16,-11-8-52-16,8 23-111 0,-26-2-352 0,8-6-10 15,1 9 312-15</inkml:trace>
  <inkml:trace contextRef="#ctx0" brushRef="#br1" timeOffset="76406.9715">783 12004 574 0,'0'0'87'0,"0"0"-40"15,0 0-11-15,0 0-17 0,0 0-4 0,-12-17-10 16,12 17-3-16,0 0-2 0,0 0-3 16,0 0 2-16,0 0-2 0,0 0 0 15,0 0 0-15,0 0-2 0,0 0 0 0,17-1 1 16,-17 1 2-16,0 0 0 0,0 0 2 0,20 15 0 16,-20-15 1-16,0 0 0 0,20 17 0 0,-20-17-1 15,0 0-1-15,25 15 10 0,-25-15-12 0,30 6 9 16,-12-3-9-16,3-3 1 0,3-2 4 0,4 1-7 15,1-1 12-15,8-2-5 0,-1 2 8 16,3-1-2-16,6 0-2 0,-1 2-5 0,2-2 0 16,3 1-2-16,0 1 0 0,1-1 1 0,3 2-2 15,-1 2 0-15,0 0 0 0,3 0 1 0,1 2 1 16,2 0-2-16,1-1 0 0,3 2 8 16,2 0-12-16,1 1 11 0,3 0-10 0,-2-1-2 15,4 1 2-15,3-1-1 0,1-2 1 0,5 2 1 16,0-2 0-16,4-1 0 0,1-1 0 15,3-1 9-15,6-1 12 0,-1-3 10 0,5 1 12 16,2-4 6-16,5 0-6 0,3-2-14 0,5 2 10 16,1-4-16-16,8 2 14 0,-2-3 0 0,8 0-6 15,-1 0-5-15,2 1-7 0,3 0-4 0,0 3-6 16,0-1 0-16,-1 3-1 0,1-1 1 0,2 1-4 16,-2 1-3-16,3-1-20 0,-3 4-6 15,-5-3-12-15,5 2-3 0,-5 0 2 16,-1 0 4-16,-1-2 5 0,-1 2 11 0,0-3 8 15,-1 0 6-15,0-2 3 0,4 0 6 0,-2-2-2 16,3 1 4-16,1-2 10 0,0-3 9 0,1 1 7 16,-8-4 2-16,3 0-10 0,-6 0-4 0,-1-1-8 15,-3 1-3-15,-5 0-4 0,-7 2-2 0,-5-1-44 16,-3 5-100-16,-5 7-244 0,-21-13-17 16,6 17 351-16</inkml:trace>
  <inkml:trace contextRef="#ctx0" brushRef="#br1" timeOffset="77485.1179">3672 9602 102 0,'4'67'36'0,"-1"-2"7"16,4 4-19-16,0 3-19 0,3 0 4 0,1 2-9 15,1 3 2-15,0 1 9 0,0 3-2 0,-1 1 14 16,1 1 6-16,-2 3 8 0,3 4 1 0,-2-2-2 16,2 6 3-16,-4 1-9 0,1 3 4 0,-1 3-3 15,-3-2-8-15,1 4 2 0,1 2-3 0,0 2-7 16,-2 3-1-16,-1 4-6 0,-2-2-6 15,1 0 12-15,-3 5 2 0,2-3-2 16,-3 3 10-16,1 2 4 0,-2 1 13 0,1 5-1 16,-4-2 5-16,3 5-8 0,-4-3-15 0,2 3 14 15,0 5-17-15,-1 1-9 0,-1 3-3 0,0 2-6 16,-1-1 5-16,-1 1-4 0,-3 2 2 0,1 2-4 16,-4 0 2-16,-1 1-3 0,-3-2 5 0,-1 2-4 15,-3 1 3-15,0 1-2 0,-1-4 4 16,2-1-2-16,0-8-11 0,2-5 26 0,5-6-10 15,3-8-22-15,6-8-29 0,4-14-62 0,14-9-135 16,11 1-147-16,-9-29 129 0,25 13 258 0</inkml:trace>
  <inkml:trace contextRef="#ctx0" brushRef="#br1" timeOffset="78469.5981">3616 8340 149 0,'0'0'35'0,"0"0"-22"0,0 0-6 16,0 0 1-16,18 19-2 0,-18-19 3 0,6 23-3 15,-6-23 0-15,1 28 3 0,-1-28-1 16,-3 35 2-16,1-14-1 0,-2 3 4 0,-1 1 2 16,-1 5 11-16,-1-1 8 0,0 4 7 0,-1 2 4 15,1-2-6-15,0 4-8 0,1-2-10 0,1 2-12 16,4-1-7-16,2 1-3 0,1 5-10 0,4-4-8 0,3 6-4 15,2-2-32-15,0 0-42 0,5 10-35 0,-8-7-48 0,15 23 148 16</inkml:trace>
  <inkml:trace contextRef="#ctx0" brushRef="#br2" timeOffset="86712.4194">3753 10139 323 0,'0'0'96'16,"0"0"-14"-16,0 0-14 0,-19-4-3 0,19 4-2 16,0 0-11-16,0 0 15 0,0 0-13 0,0 0 13 15,0 0-10-15,0 0-2 0,0 0-6 0,0 0-1 16,0 0-6-16,0 0-4 0,0 0-6 0,0 0-2 15,0 0-2-15,0 0-1 0,0 0-3 16,0 0 0-16,0 0-3 0,0 0-1 0,0 0-3 16,0 0-1-16,0 0-3 0,0 0-1 0,0 0-1 15,0 0-1-15,0 0-3 0,0 0-3 0,0 0-1 16,0 0-4-16,0 0-1 0,0 0 0 16,0 0-1-16,0 0 3 0,0 0 0 0,0 0 3 15,0 0-2-15,4 18 2 0,-4-18-3 0,5 17 2 16,-5-17 20-16,5 20-34 0,-5-20 33 15,7 27-34-15,-7-27 13 0,10 30 4 0,-10-30 4 16,8 31 3-16,-4-14-4 0,1 3 3 0,-3-1-7 16,3 2 8-16,-4-2-4 0,2 2 4 0,-2-1-7 15,1 2 2-15,-2 0-4 0,2-1 3 0,-2 1-5 16,0 1 3-16,0 0-5 0,-2-1 6 0,1-2-6 16,-1 1 4-16,-1 0-4 0,1-1 4 15,1 2-3-15,-2 0 5 0,0-2-6 16,-1 2 5-16,0 0-5 0,2 1-13 0,-3-3 30 15,3 1-31-15,-2-2 31 0,2-2-12 0,2-17-4 16,-3 29 4-16,3-29-2 0,0 24 1 0,0-24-2 16,4 21 2-16,-4-21-2 0,6 22 2 0,-6-22-3 15,7 23 3-15,-7-23-4 0,6 19 4 0,-6-19-3 16,6 18 2-16,-6-18-1 0,6 21 2 16,-6-21-2-16,4 21 3 0,-4-21 0 0,2 21 2 15,-2-21-2-15,2 28 1 0,-1-11-5 0,-1 0 5 16,-1 0-4-16,1-17 3 0,-2 26-4 0,2-26 3 15,2 27-4-15,-2-27 3 0,2 20-1 0,-2-20 1 16,1 19-2-16,-1-19 2 0,4 16-2 0,-4-16 2 16,6 20-1-16,-6-20 1 0,6 18 0 15,-6-18 2-15,6 18-4 0,-6-18 3 16,5 21-5-16,-5-21 5 0,5 25-4 0,-5-25 4 16,2 28-2-16,-2-28 1 0,0 27 16 0,0-27-32 15,-1 27 32-15,1-27-32 0,-2 29 15 0,2-29 2 16,-4 27-3-16,4-27 2 0,-2 24-3 0,2-24 3 15,0 22-2-15,0-22 4 0,1 19-3 0,-1-19 1 16,1 18-2-16,-1-18 0 0,0 0-2 16,7 26 5-16,-7-26-3 0,6 17 1 0,-6-17-1 15,0 0 3-15,4 21-2 0,-4-21 3 0,0 0-2 16,3 25-1-16,-3-25-1 0,1 19 2 16,-1-19-2-16,-1 21 3 0,1-21-3 0,-2 19 1 15,2-19-2-15,0 0 3 0,-3 25-1 0,3-25 1 16,-2 18-2-16,2-18 3 0,-1 19-4 0,1-19 2 15,1 20-2-15,-1-20 3 0,2 23-2 16,-2-23 2-16,0 24-2 0,0-24 3 0,1 22-4 16,-1-22 4-16,0 17-3 0,0-17 2 0,0 0-2 15,0 0 2-15,2 18-2 0,-2-18 0 0,0 0 0 16,0 0 1-16,0 0-1 0,0 0-2 0,0 0-7 16,0 0-4-16,0 0-8 0,0 0-7 0,0 0-10 15,0 0-7-15,0 26-13 0,0-26-13 16,-5 23-22-16,5-23-39 0,-4 21-60 15,4-21-219-15,0 0-16 0,-6 31 294 0</inkml:trace>
  <inkml:trace contextRef="#ctx0" brushRef="#br2" timeOffset="88507.1338">3824 10061 258 0,'0'0'46'15,"0"0"-19"-15,0 0-9 0,0 0-4 16,0 0 6-16,0 0 8 0,0 0 11 15,-14 17 4-15,14-17 12 0,0 0-1 0,0 0 7 0,0 0 3 0,0 0 9 16,0 0-9-16,0 0-1 0,-20 1-12 0,20-1-7 16,0 0-5-16,0 0 2 0,0 0-4 0,0 0 1 15,0 0-4-15,0 0 0 0,0 0-3 16,0 0 1-16,-17-13 0 0,17 13-4 0,0 0-1 16,0 0-6-16,0 0-6 0,0 0-3 15,0 0-5-15,0 0-1 0,0 0-1 0,0 0 1 16,0 0-2-16,0 0-1 0,0 0-1 0,0 0 0 15,-2 20 1-15,2-20 2 0,0 0 2 0,-2 28 6 16,2-28 0 0,0 30 5-16,-2-10 18 0,5 5-34 0,-3 0 33 15,2 8-30-15,-1 1 9 0,4 7 4 0,-1 1-12 16,1 7 7-16,-2 3-15 0,1 2 12 16,-2 1-14-16,0-1 12 0,-4-1-14 0,1 2-6 15,0-1 22-15,-1 3-23 0,-1-2 23 16,0 0-3-16,-1-4-13 0,-1-1 12 0,-1-2-11 15,0-4 4-15,2 0-17 0,1-8 8 0,3-3-15 16,-2-7 1-16,7 0-26 0,-5-26-24 0,6 33-38 16,-6-33-31-16,11 18-38 0,-11-18-150 0,0 0-99 15,20 13 161-15,-20-13 269 0</inkml:trace>
  <inkml:trace contextRef="#ctx0" brushRef="#br2" timeOffset="89557.2724">3809 10108 306 0,'13'-23'49'0,"-13"23"-22"15,0 0-10-15,9-21 9 0,-9 21 8 0,0 0 19 16,0 0 16-16,0 0 21 0,4-19 12 0,-4 19 13 15,0 0-13-15,0 0-17 0,0 0-26 0,0 0-18 16,0 0-22-16,0 0-5 0,0 0-5 0,-18 18 1 16,18-18 6-16,0 0 4 0,-18 17-2 0,18-17 5 15,0 0 1-15,-18 21 2 0,18-21 1 0,0 0 1 16,-21 19-5-16,21-19-2 0,0 0-4 16,-18 19 0-16,18-19 0 0,0 0 3 0,-23 23 21 15,23-23-36-15,-19 21 33 0,19-21-34 0,-24 27 9 16,24-27 5-16,-24 31-7 0,24-31 2 15,-25 31-6-15,25-31 3 0,-21 29-5 0,21-29 4 16,-19 26-5-16,19-26 2 0,-13 19-3 0,13-19 0 16,0 0-2-16,-12 20 2 0,12-20-3 15,0 0 1-15,0 0-2 0,0 0 1 0,0 0 1 16,-10 16 2-16,10-16-1 0,0 0 2 0,0 0 2 16,0 0 0-16,0 0 1 0,0 0-1 0,0 0-3 15,0 0-1-15,0 0 0 0,0 0-2 0,0 0-2 16,0 0 0-16,0 0 0 0,0 0 2 0,0 0 1 15,10-16 0-15,-10 16 0 0,14-22-1 0,-4 5 2 16,2-1-3-16,2-4 3 0,1 0-4 16,1-3 5-16,2-1 9 0,2-1-28 15,-1-1 27-15,1 0-26 0,-1 0 13 0,0 1 6 16,0 1-5-16,-2 2 4 0,0 1-4 0,-2 3 5 16,-2 3-5-16,-13 17 5 0,19-20-3 0,-19 20 1 15,0 0 1-15,0 0 1 0,0 0 2 0,0 0 1 16,0 0 1-16,0 0-2 0,0 0-2 0,0 0-2 15,0 0-1-15,0 0-1 0,0 0 3 16,13 18-3-16,-13-18 2 0,5 19-1 0,-5-19 1 16,7 25-1-16,-7-25 0 0,14 26-3 0,-14-26 3 15,24 29-4-15,-11-12 4 0,5 1-4 0,2 3 5 16,0-1-3-16,2 1-9 0,-1-1 28 16,0 1-30-16,-2 0 28 0,-1-2-14 0,-1 0-4 15,-1 1 4-15,-1-1-3 0,-3-1 4 16,-2 0-5-16,-2-1 6 0,-8-17-4 0,16 32 4 15,-16-32-4-15,11 31 3 0,-11-31-4 0,5 27 3 16,-5-27-3-16,0 21 3 0,0-21-1 0,-4 19 2 16,4-19 1-16,0 0 3 0,0 0-2 0,-10 19 2 15,10-19-4-15,0 0 0 0,0 0-3 0,0 0-2 16,0 0-5-16,0 0-8 0,0 0-15 0,0 0-22 16,0 0-25-16,-18-30-37 0,18 30-41 15,1-21-59-15,-1 21-139 0,20-7-142 0,-23-10 138 16,3 17 357-16</inkml:trace>
  <inkml:trace contextRef="#ctx0" brushRef="#br2" timeOffset="90338.5423">4479 9989 915 0,'0'0'74'0,"-8"-23"-34"15,8 23-13-15,-1-27 3 0,1 27 14 0,4-26 10 16,-4 26 7-16,4-23-8 0,-4 23-5 0,0 0-11 16,2-19-10-16,-2 19-2 0,0 0-1 0,0 0 2 15,0 0-2-15,0 0-7 0,0 0-7 16,0 0-7-16,0 0-4 0,0 0 0 15,0 0 1-15,0 0 2 0,13 20 2 0,-13-20 4 16,15 21-2-16,-15-21 4 0,18 30-4 0,-6-8 3 16,0 2-6-16,2 5 6 0,-2 3-6 0,0 3 9 15,-1 1-10-15,-1 3-6 0,0-1 28 0,-2 2-27 16,-1-2 28-16,1-2-14 0,-2-3-10 0,0-4 10 16,-1-4-7-16,1-3 4 0,0-3-4 15,-6-19 0-15,16 27-2 0,-16-27 0 0,0 0 0 16,22 17 1-16,-22-17-1 0,0 0 3 0,0 0 8 15,19-9 5-15,-19 9 3 0,12-19 0 0,-5 1 3 16,3-5-9-16,-1-7 4 0,2-5-11 16,-2-7 0-16,4-2-6 0,0-2-11 0,2-1 22 15,-3-2-20-15,1 3 17 0,-3-1-3 0,0 2-10 16,-1 3 7-16,-1 3-7 0,-1 3 5 16,-1 2-7-16,0 6 2 0,0 5-13 0,-6 23-8 15,9-27-15-15,-9 27-15 0,0 0-27 0,0 0-29 16,8-17-56-16,-8 17-109 0,13 25-179 0,-13-25-44 15,21 29 349-15</inkml:trace>
  <inkml:trace contextRef="#ctx0" brushRef="#br2" timeOffset="91916.7533">5126 10474 834 0,'0'0'83'0,"0"0"-42"0,5-17-18 16,-5 17 8-16,0 0 18 0,9-19 15 0,-9 19 11 15,0 0-1-15,5-20-4 0,-5 20-10 16,0 0-8-16,0 0-4 0,0 0-6 0,0 0-5 16,11-17-7-16,-11 17-6 0,0 0-6 0,0 0-4 15,0 0-2-15,0 0-2 0,0 0-1 0,0 0 1 16,0 0 0-16,0 0 0 0,0 0 0 0,0 0 0 16,0 0-2-16,0 0 1 0,0 0-1 0,-1 21 0 15,1-21-1-15,-4 25 2 0,4-25-2 0,-7 32 4 16,2-14-3-16,0 0 2 0,-2-1-2 15,7-17 3-15,-11 29-3 0,11-29 2 0,-7 22-4 16,7-22 1-16,0 0 0 0,-5 17 0 16,5-17-1-16,0 0-2 0,0 0-2 0,0 0-1 15,0 0-1-15,0 0 0 0,0 0 0 0,0 0 1 16,11 17-1-16,-11-17 0 0,0 0 0 0,17 7 1 16,-17-7 1-16,17 4 1 0,-17-4 0 0,19 4 0 15,-19-4-2-15,27 1 0 0,-27-1 0 16,28-3-2-16,-28 3 1 0,33-7 0 0,-14 2 1 15,-2-1-1-15,4 0 1 0,-2-2-2 0,2 0 1 16,-1 2-2-16,-1-1-1 0,-1 2-2 0,-18 5-7 16,29-6-6-16,-29 6-10 0,21-3-9 0,-21 3-11 15,0 0-17-15,26 7-32 0,-26-7-49 0,0 0-83 16,0 0-99-16,0 0-171 16,17 18 89-16,-17-18 410 0</inkml:trace>
  <inkml:trace contextRef="#ctx0" brushRef="#br2" timeOffset="92972.6098">7024 10144 715 0,'17'-14'136'0,"-17"14"-38"16,0 0-13-16,1-21-10 0,-1 21-2 0,0 0-2 15,0 0-7-15,11-22-8 0,-11 22-6 0,0 0-7 0,0 0-4 16,0 0-3-16,0 0 0 0,0 0-3 16,0 0-2-16,0 0-3 0,0 0-4 0,0 0-2 15,0 0-4-15,0 0-1 0,0 0-4 0,0 0-1 16,0 0-3-16,0 0-2 0,0 0-3 0,0 0-1 15,0 0 0-15,0 0-1 0,0 0 0 0,0 0 2 16,0 0-1-16,0 0 1 0,0 0-2 0,0 0-1 16,0 0 1-16,0 0 2 0,0 0 2 15,6 23-2-15,-6-23 2 0,0 27-6 0,0-27 4 16,-7 33 17-16,3-14-28 0,-3 0 27 0,-1 2-28 16,-2-1 6-16,0 1 4 0,0-2-2 0,-1 1 5 15,3-3 0-15,8-17 4 0,-17 29-3 0,17-29 2 16,-12 21-4-16,12-21 1 0,0 0-2 0,-11 20 2 15,11-20-2-15,0 0 2 0,0 0-3 0,0 0 0 16,0 0-1-16,0 0-1 0,0 0 0 16,0 0-1-16,0 0 2 0,0 0-2 0,0 0 2 15,0 0 0-15,0 0-1 0,0 0 2 0,0 0 0 16,0 0 0-16,0 0 1 0,0 0 1 16,0 0 1-16,0 0-1 0,17 6-1 0,-17-6 0 15,0 0 1-15,0 0 1 0,23 5-1 0,-23-5 2 16,25 2-2-16,-25-2 0 0,35 1 1 0,-15-2-1 15,2 0 0-15,0-3 2 0,1 1-3 16,1-3-1-16,1 1 0 0,-1 0-1 0,-2 0 0 16,-1 1-1-16,-3 1 0 0,-18 3 0 0,27-4 0 15,-27 4 0-15,0 0 0 0,17 1 0 0,-17-1-1 16,0 0 1-16,0 0-1 0,0 0 1 0,0 0-1 16,0 0 1-16,0 0-2 0,0 0-2 0,-5 20-4 15,5-20-5-15,0 0-5 16,0 0-6-16,-9 20-12 0,9-20-17 0,0 0-29 15,0 0-43-15,0 0-79 0,0 0-84 0,0 0-253 16,21 1 44-16,-21-1 378 0</inkml:trace>
  <inkml:trace contextRef="#ctx0" brushRef="#br2" timeOffset="99436.7319">4171 11143 98 0,'-18'-10'19'0,"18"10"7"0,-29-2 46 0,29 2 18 16,-30-2-3-16,12 0-8 0,-4 2-26 0,-3 0 3 15,-3 3 18-15,-6-3 19 0,1 7 12 0,-7-7-1 16,2 12-3-16,-8-9-18 0,3 9-16 0,-8-6-20 15,3 5-13-15,-4 0-13 0,1 2-4 16,-1 1-9-16,2 3-2 0,-1 1-7 0,4 3 4 16,-1 1-5-16,-3 3 6 0,4 3-5 15,-1 1 11-15,0 2 18 0,3 3-22 0,-3-1 36 16,3 4-25-16,-2-2 5 0,7 4 7 0,-2-1-13 16,10 3 3-16,-1 0-8 0,2 1 4 0,5 2-12 15,2 2 9-15,4 1-15 0,2 1 11 16,3 1-12-16,3 0-4 0,1 2 25 0,4 5-20 15,0-1 24-15,5 3-5 0,1-1-14 0,4 2 10 16,5-1-15-16,4 2 10 0,5-2-13 0,1-5 12 16,3-3 10-16,1-6-24 0,1-6 25 0,1-4-26 15,3-8 5-15,0-3 4 0,1-2-13 0,-3-4-7 16,3-2-16-16,-6-5-7 0,4 3-6 0,-8-5 4 16,3 1-1-16,-21-9 2 15,24 14 3-15,-24-14 5 0,0 0 5 0,0 0 9 16,6 21-4-16,-6-21-4 0,0 0-14 0,-24 20-7 15,24-20-2-15,-26 17 10 0,26-17 12 0,-29 12 14 16,29-12 12-16,-31 7 7 0,31-7 21 0,-26 4 19 16,26-4 7-16,-20-4 3 0,20 4-8 0,0 0-17 15,-12-22 1-15,12 22-3 0,1-18 0 0,-1 18 1 16,4-22 6-16,-4 22 0 0,10-26-1 16,-10 26-7-16,11-26-2 0,-11 26-13 0,8-23-2 15,-8 23-3-15,5-16 0 0,-5 16 9 0,0 0 12 16,0 0 5-16,0 0 2 0,0 0-6 15,0 0-12-15,0 0-8 0,-22-10-3 0,22 10-1 16,0 0 1-16,-22 2 1 0,22-2 2 0,-17 3 3 16,17-3 4-16,0 0 2 0,-25-3 0 15,25 3 2-15,0 0 2 0,-22-6-1 0,22 6 1 16,0 0-5-16,-26-18-3 0,26 18-4 0,-19-19 5 16,19 19-4-16,-25-23 3 0,25 23-4 0,-27-24-3 15,27 24-3-15,-31-21 4 0,31 21-1 0,-32-12-20 16,32 12 22-16,-26-4-23 0,26 4 23 0,-27 1 18 15,27-1-19-15,-28 7 19 0,28-7-21 0,-23 9-1 16,23-9-2-16,-17 12-2 0,17-12 2 16,0 0 0-16,0 0 0 0,-15 20 0 0,15-20-4 15,0 0 2-15,0 0 1 0,0 0 0 16,19 20 5-16,-19-20-6 0,27 17 3 0,-6-7-1 16,2 2 1-16,5 1-3 0,3 2 4 0,0 0-4 15,1-1 4-15,-2-1-3 0,-1 0 2 0,1-1-3 16,-5 1 4-16,-2-3-2 0,-1-1-1 0,-5-4 1 15,-17-5 0-15,27 2 0 0,-27-2 1 16,19-6 2-16,-19 6-1 0,20-19 2 0,-12 2-2 16,1-6 3-16,-2-7-7 0,1-4 3 0,-1-4-6 15,-1 0-17-15,0-1 21 0,0 1-26 0,-4 2 18 16,3 6-10-16,-5 0-15 0,4 5-10 0,-5-4-19 16,7 10-14-16,-7-11-34 0,1 30-57 15,12-44-71-15,0 24-266 0,6 14 27 16,-13-15 433-16</inkml:trace>
  <inkml:trace contextRef="#ctx0" brushRef="#br2" timeOffset="101327.4087">3512 6931 162 0,'25'-7'73'15,"-25"7"-11"-15,28-9-14 0,-28 9 4 0,28-8-1 16,-28 8 10-16,28-10-2 0,-28 10 3 0,27-10-3 16,-27 10 5-16,26-12-1 0,-26 12 3 0,25-18-4 15,-25 18-7-15,29-24-9 0,-29 24-11 16,28-28-4-16,-28 28-6 0,28-34 2 0,-13 16-6 15,-3-1-1-15,1-2-6 0,-3-1 1 16,1 3-7-16,-4-5 7 0,3 3-5 0,-5-3 10 16,2 2-4-16,-4-1 4 0,2 3 2 0,-5-3 7 15,1 2-5-15,-4-4 7 0,2 2 4 0,-2-4-37 16,-1 3 29-16,-1-4-33 0,1 2 12 0,1-3 5 16,0 0-10-16,1-3 6 0,-1 0-9 0,1-2 8 15,1-1-9-15,-2 0 9 0,3-3-10 0,-2 3 8 16,1-1-6-16,-2 1 6 0,-2 1-8 15,1 0 8-15,-4 0-9 0,1 0 9 16,-2 3 11-16,-2-2-29 0,1 3 29 0,-5 0-29 16,2 1 12-16,-3 0 7 0,0 1-7 0,-2 1 6 15,-1 2-6-15,-1 1 6 0,-2 1-6 0,0 1 7 16,0 0-6-16,-1 2 5 0,-1 0-4 0,-1 2 2 16,0 2-3-16,-3 2 3 0,1 0-4 15,-2 2 5-15,-3 4-3 0,1 1 2 0,-1 2 2 16,-1 0 3-16,-2 3 2 0,0-2 3 0,1 2 1 15,0-1 0-15,2 1-2 0,2-1-1 0,2 2-5 16,1-3-1-16,1 1-2 0,3-1 1 0,1 2-3 16,3-2 1-16,-2 2-3 0,0-1 0 0,3 2-1 15,0 1 1-15,0 1 1 0,0 1-1 16,-3 2 1-16,1 1-1 0,0 2 2 16,-1 1-2-16,0 1 3 0,1 0-1 0,1 1 5 15,19-10 0-15,-30 19 3 0,30-19-1 0,-25 18 1 16,25-18-4-16,-19 16-1 0,19-16-2 0,0 0 0 15,0 0-2-15,0 0 1 0,-13 17 0 0,13-17-1 16,0 0 0-16,0 0 1 0,0 0 0 0,0 0 1 16,0 0 0-16,0 0 1 0,0 0-2 0,0 0 1 15,0 0 0-15,0 0 0 0,0 0 2 16,0 0 0-16,0 0 1 0,0 0 1 0,0 0 0 16,0 0-2-16,0 0 0 0,0 0-2 0,0 0-1 15,0 0 1-15,0 0-1 0,0 0 0 16,0 0 2-16,21-16-1 0,-21 16 1 0,21-24-3 15,-21 24 3-15,33-34-3 0,-13 16 4 0,2-3-6 16,2-1 6-16,1 1-5 0,1-2 6 16,1 1-6-16,-2-1 5 0,5-2 16 0,-3 0-31 15,4 2 31-15,-1-1-31 0,-2 2 10 0,-1 3 5 16,-1 0-4-16,-5 3 4 0,-1 3-4 0,-20 13 3 16,29-18-3-16,-29 18 2 0,0 0-1 0,20-8-1 15,-20 8 0-15,0 0 0 0,0 0-1 0,0 0 2 16,0 0 0-16,0 0-1 0,-20 21 1 0,20-21-2 15,-22 22 2-15,22-22-2 16,-29 27 3-16,12-11-3 0,-1 1 3 0,0 0-3 16,0-2-15-16,0 1 31 0,0 3-30 0,0-1 30 15,-2 1-14-15,2-1-4 0,-1 0 3 0,-2 2-2 16,1-2 5-16,0 1-3 0,-1 1 4 0,2-2-5 16,-3-1 5-16,4-2-3 0,-1-1 2 0,19-14-2 15,-28 21 2-15,28-21-2 0,-17 13 2 0,17-13-1 16,0 0 0-16,0 0-1 0,0 0 0 15,0 0 1-15,0 0-2 0,0 0 0 0,0 0 0 16,0 0 1-16,0 0 1 0,0 0 2 0,0 0 2 16,0 0 3-16,0 0 2 0,20-8 0 0,-20 8-1 15,0 0-2-15,22 5-2 0,-22-5-2 16,19 17 1-16,-19-17 1 0,22 31 6 0,-11-10-3 16,0 3 3-16,-3 0-9 0,3-1 3 15,-2-1-7-15,-1 0 3 0,1-3-15 0,-9-19-12 16,18 33-27-16,-18-33-50 0,27 24-136 0,-10-20-361 15,0-7 38-15,6 2 351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8:30.3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4992 15065 1059 0,'0'0'85'16,"2"-19"-17"-16,-2 19 12 0,15-29 1 15,-15 29-27-15,23-32-6 0,-23 32-14 0,26-25-9 16,-26 25-9-16,21-12-4 0,-21 12-6 0,0 0 4 16,0 0 11-16,0 0 8 0,18 22 1 0,-16-4-1 15,3 12-2-15,-3 9-16 0,-2 8 11 0,-6 8-3 16,0 7-25-16,-5 7 20 0,-2 4-22 0,-4 2 2 16,-2 0 15-16,1-3-17 0,0-5 16 0,2-8-16 15,3-9 11-15,4-11-4 0,1-8-39 0,8-7 5 16,0-24-61-16,6 26-14 0,-6-26-22 15,21-1-53-15,-15-18-17 0,14-9-198 0,5 10-34 0,-21-28 306 16</inkml:trace>
  <inkml:trace contextRef="#ctx0" brushRef="#br0" timeOffset="468.7605">4600 15159 1663 0,'-32'19'54'0,"32"-19"-21"0,0 0-18 0,0 0-11 15,0 0 9-15,25-9 4 0,3-5 9 0,11-5-1 16,8-7 3-16,9-6-7 0,9-5 5 0,9-4-11 16,6-5 3-16,4 0-12 0,1-1 1 0,-4 4-9 15,-6 7 5-15,-6 5-3 0,-6 7 5 0,-4 5-4 16,-12 8 4-16,-8 8-7 0,-11 5 3 16,-7 7 1-16,-21-9-4 0,24 40 6 0,-17-9-5 15,-3 9 6-15,-6 7-7 0,-4 5 7 0,-5 5-9 16,-4 1 9-16,-2 3-10 0,-2-1-5 0,-2 3 19 15,0 1-15-15,1-4 18 0,0 2-1 0,3-5-10 16,2-3 7-16,2-5-7 0,2-6 4 0,3-4-8 16,2-5 8-16,2-6-9 0,4-4 6 0,2-5-3 15,-2-19 3-15,9 23-1 0,-9-23-1 0,0 0 0 16,24 10-1-16,-24-10 0 0,22-6 2 0,-22 6 2 16,26-23-1-16,-12 0 4 0,3-5-3 0,0-6 5 15,1-5-6-15,2-2 0 0,-2-2-2 16,0 2 0-16,1 3 0 0,-4 6 0 0,0 6 0 15,-2 8 0-15,-13 18 0 0,19-19 0 0,-19 19 0 16,0 0 0-16,0 0 0 0,0 0 0 0,0 0 0 16,18 27 0-16,-12-5 0 0,1 5-7 0,-2 6-6 15,0 4-9-15,-3-1-1 0,2 2-9 0,-1-6 2 16,4 2-16-16,-2-6 0 0,6 4-23 0,-3-12-16 16,12 9-43-16,-20-29-61 0,37 35-135 0,-12-20-219 15,-7-14 79-15,12 13 439 0</inkml:trace>
  <inkml:trace contextRef="#ctx0" brushRef="#br0" timeOffset="796.8978">5993 15496 1554 0,'0'0'55'0,"-16"24"-39"0,16-24-10 16,11 22 8-16,-11-22 8 0,29 12 9 0,-12-11 7 15,9-1 3-15,0-7-3 0,8-2-7 0,3-5-6 16,4-3-10-16,1-5 2 0,1-1-3 0,1-2 3 16,-2-3-10-16,-5 0 2 0,-4-1-9 0,-6 1 4 15,-4 4-6-15,-7 1 5 0,-6 6-1 0,-10 17 10 16,3-27-1-16,-3 27-9 0,-21-16 7 16,2 8-16-16,-5 3 6 0,-9 7 12 0,-5 6-12 15,-6 9 8-15,-2 6-3 0,-1 5-3 0,-1 7 5 16,0 4-7-16,1 2 6 0,6 2-6 0,3 3 10 15,8 1-5-15,7-3 6 0,6-5-10 0,7-8 2 16,9-6-6-16,7-4 2 0,-6-21-3 0,39 27-3 16,-5-23-2-16,9-6-10 0,8-5-14 0,7-11-25 15,15 3-59-15,-9-21-112 0,30 12-381 0,-10-3 7 16,1-8 271-16</inkml:trace>
  <inkml:trace contextRef="#ctx0" brushRef="#br0" timeOffset="1296.9078">7768 15386 1256 0,'6'-26'212'0,"-1"8"-176"0,0-4-8 0,4 4-13 15,-2 1 0-15,-7 17-6 0,15-17-4 16,-15 17 1-16,0 0 2 0,0 0 1 0,0 0 1 15,0 0-1-15,3 28 1 0,-3-10 6 0,-3 5-3 16,0 5 11-16,-3 0-5 0,4 7 11 0,-4-2-6 16,3 2 4-16,1-1-12 0,3-1 6 0,1-2-11 15,4-4 5-15,2-2-7 0,0-4-1 0,2-2-6 16,-10-19 2-16,23 25 0 16,-23-25 1-16,28 11-2 0,-28-11 1 0,33-3 2 15,-16-4 2-15,1-9 7 0,4-3-6 0,-3-6 0 16,5-7-7-16,-5-2 2 0,0-4-6 0,-1-6 5 15,-3 1-6-15,1-3 6 0,-1 1-11 0,-2 1 4 16,-2 1-16-16,1 5-14 0,-6-2 10 0,3 7-36 16,-6-3 11-16,7 12-44 0,-11-8-50 0,18 24-88 15,-21-12-166-15,4 20-112 0,23-1 142 16,-23 1 367-16</inkml:trace>
  <inkml:trace contextRef="#ctx0" brushRef="#br0" timeOffset="1640.6736">8736 15259 1030 0,'-20'-10'102'0,"20"10"-28"16,-39-10 4-16,21 11-1 0,-13-7-2 0,9 11-9 16,-8-6-3-16,7 10 0 0,-6-6-10 0,4 8-3 15,-2-1-11-15,7 4-8 0,-1 1-7 0,3 0 0 16,3 2-12-16,4 3 8 0,3-2-10 0,3 2-1 15,4 1-5-15,2-2 5 0,4 1-5 16,2-1 5-16,-7-19-2 0,23 30-2 0,-6-18-3 16,4-3 3-16,3-3 2 0,2-2 0 15,2-7 1-15,-1-2-3 0,2-3-1 0,1-4-2 16,-1-3 0-16,2-2-2 0,-7-2 4 0,-2-3-4 16,-4-2 3-16,-2 0-3 0,-4 0 2 0,-3-1-3 15,-3 1 3-15,-4 2-8 0,-3 1-2 0,-4 1-10 16,5 20-19-16,-16-32 15 0,16 32-33 15,-26-18 19-15,26 18-26 0,-31-3-11 0,31 3-21 16,-32 10-52-16,30 13-53 0,-19-20-94 0,21-3-209 16,-7 29 64-16,7-29 438 0</inkml:trace>
  <inkml:trace contextRef="#ctx0" brushRef="#br0" timeOffset="1890.7013">9616 14321 1561 0,'-2'-20'109'16,"2"20"-51"-16,-19 6-18 0,19-6-7 0,-28 25-19 15,9-2-6-15,-3 11-6 0,-3 6 11 0,-1 10-5 16,1 3-3-16,2 4 18 0,4 4-16 16,0 2 11-16,5 5-4 0,0 3-15 0,4 2 7 15,0-2-10-15,4-3 8 0,2-4-5 16,3-6-22-16,4-6 4 0,1-10-53 0,10 1-2 15,-6-18-22-15,16 8-65 0,-24-33-156 0,30 13-242 16,-2-8 41-16,-7-20 441 0</inkml:trace>
  <inkml:trace contextRef="#ctx0" brushRef="#br0" timeOffset="2093.8326">10107 14306 1248 0,'0'0'325'0,"-35"-2"-217"0,35 2-43 15,-38 34-21-15,14-2-12 0,-6 11-18 0,-1 9 5 16,-3 10 3-16,2 4-17 0,1 5 16 16,1 2-21-16,5 6-4 0,-1 1 15 15,6 2-20-15,0-1 17 0,6-2-6 0,1-6-24 16,6-2 9-16,1-9-22 0,6-2-19 0,-2-12 6 16,5-1-9-16,-3-15-20 0,11 5-72 0,-11-37-9 15,11 40-80-15,-11-40-117 0,0 0-73 0,0 0 152 16,1-17 276-16</inkml:trace>
  <inkml:trace contextRef="#ctx0" brushRef="#br0" timeOffset="2296.9694">9610 14968 1456 0,'0'0'196'0,"0"0"-122"16,-17 21-29-16,17-21-15 0,0 0-13 15,1 22-10-15,-1-22 3 0,17 20 0 0,-17-20-1 16,29 21-3-16,-8-13-4 0,3 1-6 15,1-3 3-15,5 0-9 0,-1-4-5 0,4 3-9 16,0-4-9-16,4 3-5 0,0-4-8 0,3 6-20 16,-7-7-17-16,9 12-37 0,-16-16-41 0,15 18-47 15,-17-15-108-15,0-4-127 0,16 17 150 0,-22-24 293 16</inkml:trace>
  <inkml:trace contextRef="#ctx0" brushRef="#br0" timeOffset="2675.7193">10490 15072 841 0,'0'0'294'0,"-24"-7"-143"0,24 7-50 16,0 0-31-16,-23-7-12 0,6 0-7 0,17 7-4 15,-33-6-3-15,16 6-7 0,-4-2-5 0,3 5-3 16,-4-1-5-16,1 5-3 0,-1 1-5 0,0 4-2 16,-1 4-1-16,0 3 1 0,0 3-2 15,-1 4-6-15,-1 4 26 0,4 6-17 0,-3 0 19 16,5 4-8-16,-2-4-11 0,3 0 3 0,4-3-8 15,4-5 0-15,5-6-6 0,5-3 0 0,0-19-3 16,12 22 1-16,-12-22-1 0,24 8-2 0,-7-8 1 16,3-5 1-16,4-7-1 0,4-7 0 15,1-7 0-15,3-5 0 0,1-4 0 0,-2-1 0 16,-1-4 0-16,-4 2 0 0,-1 1-11 16,-3 0 19-16,-3 2-19 0,-3 4 19 0,-4 3-8 15,-1 5-5-15,-3 5 3 0,-8 18-3 0,8-18 4 16,-8 18 0-16,0 0 0 0,0 0-3 0,-5 17-4 15,5-17 2-15,-13 39-5 0,3-9 8 0,1 5-6 16,-2 5-7-16,3 2 17 0,-1-2-27 0,3 0 15 16,3-5-15-16,5-2-7 0,0-6 2 15,11 0-16-15,-1-9-4 0,11 3-25 0,-4-14-17 16,17 10-43-16,-14-24-85 0,21 4-234 16,-1 4-57-16,-12-19 261 0</inkml:trace>
  <inkml:trace contextRef="#ctx0" brushRef="#br0" timeOffset="3209.4237">10904 15074 1435 0,'-28'-8'111'0,"9"12"-33"16,-6-6-15-16,3 6-17 0,-4 0-11 0,4 4 1 16,-3 1-4-16,4 3 0 0,-1 1-2 0,4 3-7 15,0 1-4-15,1 4-12 0,2 0 21 0,1 6-24 16,0 1 23-16,3 1-12 0,2 0-8 15,1 0 4-15,6-4-8 0,3-3 2 0,4-4-6 16,-5-18 2-16,21 26-1 0,-21-26 0 0,31 13 0 16,-11-11 0-16,2-4 0 0,1-4 0 15,3-4 0-15,5-4 0 0,2-6 0 0,-2-3 0 0,3-3 0 16,-3-3 0-16,-3 0 0 0,-3-2 0 0,-2 2 0 16,-2 2 0-16,-1-4-4 0,-6 5 8 15,-2-1-4-15,-2 3 0 0,-4 5-2 16,-1 0-6-16,-5 19 2 0,0-20 3 0,0 20-1 15,0 0 0-15,0 0-3 0,-22 12-1 0,11 6-4 16,-3 7 5-16,-4 9-3 0,-2 9-2 0,-3 7 19 16,0 9-15-16,-3 5 17 0,3 6 0 0,-3 6-11 15,2 1 12-15,2 4-13 0,3-3 11 0,2-3 2 16,3-6-14-16,3-8 14 0,2-1-16 0,1-10 1 16,2-5 7-16,3-7-6 0,0-7 5 15,2-8-4-15,0-4 4 0,1-19-1 0,0 0 6 16,0 0 1-16,0 0 3 0,0 0-1 0,0 0-3 15,0 0 0-15,-5-18-2 0,1-6-1 0,2-10-3 16,-2-2 0-16,1-5 0 0,0-1 0 16,2-4 0-16,1-3 0 0,0-3 0 0,5-6 0 15,2-4 0-15,4-4 0 0,6 2 0 16,2 3 0-16,2 8 0 0,2 8 0 0,-1 7-14 16,2 7-10-16,-3 2-18 0,5 10-17 0,-6-4-32 15,13 17-58-15,-15-18-59 0,21 14-407 0,-8 4 53 16,-8-7 280-16</inkml:trace>
  <inkml:trace contextRef="#ctx0" brushRef="#br0" timeOffset="3602.8051">11300 15274 1671 0,'-28'6'126'0,"28"-6"-53"0,-26 19-23 0,26-19-3 15,0 0-21-15,0 0-7 0,0 0-4 0,0 0-1 16,0 0-8-16,25 14-6 0,-6-19 0 16,4-2 0-16,5-6 0 0,3-2 0 0,0-3 0 15,3-1 0-15,-2-1 0 0,-2-1 0 0,-2 0 0 16,-3 2 0-16,-3-1 0 0,-4 3 0 0,-18 17 0 16,22-29 0-16,-22 29 0 0,8-20 0 0,-8 20 0 15,-7-22 0-15,7 22 0 0,-22-21 0 0,22 21 0 16,-34-14 0-16,16 13 0 0,-2 2 0 15,0 7 0-15,-2 4 0 0,-3 4 0 0,1 5 0 16,-1 4 0-16,0 4 0 0,5 6 0 0,-1 4 0 16,4 1 0-16,2 2 0 0,3-2 0 15,4-2 0-15,4-5 0 0,5-2 0 0,4-2 0 16,4-5 0-16,4-2 0 0,4-5 0 0,7-4 0 16,4-5 0-16,9-6 0 0,5-8-24 0,8-5-6 15,1-7-17-15,9-2-20 0,-7-10-32 16,18 7-41-16,-15-23-71 0,20 21-75 0,-18-20-111 15,1-4-99-15,12 18 247 0</inkml:trace>
  <inkml:trace contextRef="#ctx0" brushRef="#br0" timeOffset="3884.0528">12202 14965 1500 0,'-18'28'199'0,"-24"-13"-104"16,7 9-21-16,-3-1-20 0,2 2-13 0,2 0-14 15,4-1-1-15,4-6-10 0,9-2-2 0,17-16-13 16,0 0-1-16,-9 18 0 0,9-18 0 15,18 10 0-15,-18-10 0 0,36 4 0 0,-9-6 0 16,5-5 0-16,5 0 0 0,7-3 0 0,-1 2 0 16,2-1 0-16,-2 2 0 0,-1 1 0 0,-4 1 0 15,-3 4 0-15,-4 2 0 0,-4 1 0 16,-3 3 0-16,-6 3 0 0,-18-8 0 0,19 18 0 16,-19-18 0-16,2 23 0 0,-2-23 0 0,-14 31 0 15,2-13 0-15,-5 2 0 0,-4-1 0 0,0 0 0 16,-2 1 0-16,0-1-15 0,-2 0-6 0,0 1-10 15,-3-6-8-15,8 3-23 0,-4-11-27 0,15 11-69 16,-17-25-147-16,26 8-300 0,-17 5 37 0,17-5 415 16</inkml:trace>
  <inkml:trace contextRef="#ctx0" brushRef="#br0" timeOffset="4493.4402">13782 14400 1519 0,'0'0'87'15,"-15"-27"-77"-15,15 27-3 0,-8-26-2 16,8 26 3-16,0 0 2 0,0 0 6 0,0 0 2 16,0 0-3-16,0 0-6 0,0 0-6 0,0 0-4 15,0 0-2-15,-11 31 8 0,10-5-2 0,2 5 9 16,-1 5-2-16,4 7-5 0,-1 0 21 16,5 9-27-16,-1 1 21 0,4 5-7 0,0 1-10 15,0 2 16-15,-2 0-15 0,1-1 13 0,-1-3-11 16,-2-3 9-16,-1-5-8 0,1-4-6 0,-1-10 23 15,3-6-27-15,1-9 25 0,-10-20-15 0,23 23-2 16,-23-23 7-16,22-2 5 0,-22 2 2 0,18-26-12 16,-6 0 18-16,2-14-26 0,1-11 17 0,2-12-6 15,0-7-12-15,3-5 10 16,-1 0-13-16,1 0 12 0,-2 1-12 0,-1 2-1 16,-4-3 11-16,-3 1-16 0,-4 1 8 0,-1 3-8 15,-3 6-20-15,3 12 2 0,-3 7-16 0,2 18 0 16,-2 8-11-16,-2 19-3 0,0 0-48 0,0 0-116 15,-3 20-183-15,3 3-158 0,5 13 125 0,-12-12 439 16</inkml:trace>
  <inkml:trace contextRef="#ctx0" brushRef="#br0" timeOffset="5181.0151">14408 15071 1157 0,'0'0'157'16,"0"0"-54"-16,0 0-22 0,0 0-26 15,0 0-20-15,-18 11-21 0,18-11-2 16,0 0 4-16,-13 30 6 0,13-30 2 0,-11 34 3 16,6-14-4-16,3 2-12 0,-2-1 25 0,3 4-30 15,-2 0 23-15,3 1-15 0,0 1-6 0,1 1 6 16,1-4-6-16,-2-1 4 0,1-4-8 0,0-2 0 16,-1-17-2-16,4 27 2 0,-4-27-4 0,2 17 1 15,-2-17-3-15,0 0 0 0,0 0 1 16,0 0-1-16,0 0-1 0,0 0 2 0,0 0 1 15,9-17 0-15,-8 0 4 0,1-6-4 0,1-4 4 16,-2 1-7-16,0-2 5 0,-2-1-6 16,0 0 5-16,0-3 6 0,-1 0-27 0,2-3 23 0,2-2-26 15,1 0 10-15,4-1 12 0,2 4-7 16,3 4 12-16,2 6-6 0,0 5 4 16,-14 19-3-16,32-25 2 0,-32 25-2 0,29-6 3 15,-29 6-1-15,32 5-2 0,-32-5 0 0,31 17-5 16,-31-17-2-16,31 28-5 0,-31-28 2 0,21 34-3 15,-14-16 9-15,-3 3-2 0,-2 0 8 0,-4 1-4 16,-2 0 5-16,-5 1-3 0,-2-3 3 0,-3 1-2 16,-2-2-8-16,-4-2 33 0,2 0-26 0,-3-4 33 15,1 1-16-15,0-6-1 0,2 1 0 16,-2-6 3-16,20-3 5 0,-25 5 3 0,25-5 1 16,0 0-8-16,0 0-7 0,0 0-8 15,0 0 2-15,0 0 5 0,0 0 4 0,22-22 1 16,-4 18-2-16,2 1-10 0,1 3-4 0,1 4 0 15,3 2 0-15,-1 4 0 0,2 2 0 0,-3 2 0 16,-3 2 0-16,1-2 0 0,-3 2 0 0,0 0 0 16,-18-16 0-16,35 32 0 0,-35-32-28 15,36 28-31-15,-36-28-31 0,44 29-86 0,-44-29-189 16,30 6-254-16,-7 0 41 0,-6-10 447 0</inkml:trace>
  <inkml:trace contextRef="#ctx0" brushRef="#br0" timeOffset="5852.8752">16259 15201 846 0,'0'0'214'0,"0"0"-59"0,0 0-80 15,-22-15-4-15,22 15-36 0,-29-14 0 0,5 3-8 16,3 1-4-16,-9-5-2 0,-1 1-4 16,-4-4-4-16,0 0-6 0,-4-7 0 15,0-1-8-15,-3-6 7 0,0-1-9 0,-3-7 10 16,1-4-8-16,2-4 15 0,0-2-10 0,1-4 13 15,0 1-12-15,4-4-9 0,6 1 21 0,3 0-26 16,7 2 23-16,5 1-7 0,4 1-12 0,5 2 11 16,6 3-11-16,3 4 9 0,4-1-8 0,6 3 9 15,3 2-10-15,4 2 12 0,2 4-12 16,1 2-11-16,1 4 30 0,4 5-33 0,1 3 32 16,1 7-17-16,-1 6-2 0,-3 6 1 0,-3 6 2 15,-2 7-1-15,-6 8-10 0,-2 8 32 0,-4 9-26 16,-7 8 27-16,-6 6-9 0,-8 9-12 0,-8 4 18 15,-7 4-5-15,-4 7 25 0,-8-1-7 0,1 6 6 16,-8-2 19-16,4 2-19 0,0-7 15 16,6-1-6-16,2-9-22 0,7-3 10 15,6-9-18-15,7-7-1 0,9-11-9 0,8-8-2 16,6-6-5-16,10-6 5 0,14-5-3 0,11-6 1 16,14-9-2-16,11-12-10 0,10-5-14 0,7-11-29 15,11-1-20-15,-5-12-53 0,26 18-137 0,-25-10-316 16,15-4 9-16,1 5 284 0</inkml:trace>
  <inkml:trace contextRef="#ctx0" brushRef="#br0" timeOffset="6321.6641">16818 14231 1171 0,'-2'-21'62'0,"-5"-9"-3"0,12 9-6 0,-3-4-5 15,7 6-10-15,-3-1-6 0,-6 20-7 0,18-25-6 16,-18 25 0-16,0 0-3 0,22-7 5 0,-22 7 9 16,0 0 6-16,20 27-3 0,-10-1-2 0,-1 3-15 15,2 8 0-15,-1 6-15 0,2 5 9 0,-2 5-11 16,-2 5 12-16,-1 2-7 0,-2 1-3 16,0 1 23-16,-3 2-18 0,0-4 21 0,0 0-3 15,1-7-13-15,1-4 6 0,3-9-13 0,0-5 5 16,3-9-10-16,2-9 3 0,-12-17-2 0,31 14 0 15,-12-16 2-15,1-4 5 0,1-12 6 16,4-10-3-16,3-12 6 0,0-10-14 0,2-10 6 16,1-7-15-16,0-3-3 0,0-2 17 0,-2 2-24 15,-4 1 13-15,-2 2-11 0,-7-1-26 16,-1 7 5-16,-7-6-28 0,5 13-24 0,-19-12-85 16,19 24-221-16,-14 0-169 0,-7 2 43 0,8 40 514 15</inkml:trace>
  <inkml:trace contextRef="#ctx0" brushRef="#br0" timeOffset="7732.3811">17606 14795 923 0,'-10'-20'147'16,"10"20"-46"-16,0 0-22 0,0 0-6 0,0 0-3 15,0 0-8-15,10-21-11 0,-10 21-7 0,0 0-5 16,0 0-9-16,12-20-5 0,-12 20-4 0,0 0-1 16,0 0-1-16,0 0-1 0,0 0 2 15,0 0 1-15,0 0 0 0,0 0-3 0,0 0-4 16,0 0-4-16,0 0-4 0,0 0-2 0,0 0 2 15,2 24-2-15,-3-7 6 0,-4 1-1 0,0 4 6 16,-1 1-4-16,-1 2 3 0,-2 2-8 0,1 2 7 16,-1 1-7-16,-2 0 6 0,-1 0-3 0,0 0 6 15,-3-3-5-15,0 1 4 0,-1 0-3 0,1-3 2 16,1-3-3-16,0-1-8 0,14-21 6 16,-22 31-8-16,22-31 13 0,-17 26-13 0,17-26 0 15,0 0 0-15,0 0 0 0,0 0 0 0,0 0 0 16,0 0 0-16,0 0 0 0,0 0 0 15,0 0 0-15,0 0 0 0,0 0 0 0,0 0 0 16,0 0 0-16,0 0 0 0,17 6 0 0,-17-6 0 16,0 0 0-16,26-5 0 0,-26 5 0 0,21-3 0 15,-21 3 0-15,25-2 0 0,-25 2 0 16,29-3 0-16,-10 3 0 0,-2-1 0 0,3-1 0 16,2-2 0-16,2-2 0 0,4-1 0 0,3-2 0 15,4 0 0-15,2-2 0 0,-1-1 0 0,2-1 0 16,-5 0 0-16,-2 0 0 0,-4 3 0 0,-4 3 0 15,-6 1 0-15,-17 6 0 0,17-2 0 0,-17 2 0 16,0 0 0-16,0 0 0 0,0 0 0 16,-13 17 0-16,13-17 0 0,-27 24 0 0,9-7 0 15,-2 0 0-15,2 1-12 0,1-4 20 0,17-14-16 16,-27 26 8-16,27-26-19 0,0 0-13 0,0 0-15 16,0 0-14-16,0 0-10 0,0 0-13 0,22-8-21 15,11 7-141-15,-15-16-326 0,13-4 25 0,4 7 297 16</inkml:trace>
  <inkml:trace contextRef="#ctx0" brushRef="#br0" timeOffset="9067.4846">19235 14607 920 0,'-27'-7'155'0,"27"7"-67"16,-41-3-14-16,24 6-27 0,-10-6 18 0,4 10-19 15,-8-4 13-15,4 9 1 0,-8-6-7 0,5 8-3 16,-2-1-9-16,2 5-1 0,-1-1-6 0,3 6 4 15,-1-3-7-15,3 6 3 0,-1-1-11 16,5 4 3-16,2 0-9 0,4 2 0 0,4 0-8 16,4-2 1-16,4-2-9 0,2-2 4 0,4-5-5 15,2-2 2-15,-4-18-3 0,20 31 2 16,-20-31-2-16,34 20 2 0,-11-14-1 0,1-5 1 16,4-4 0-16,3-6 0 0,0-6 2 0,3-6-2 15,2-4 5-15,0-4-5 0,1-5 6 0,0-4-6 16,-1 1 5-16,-1-1-6 0,-3 2 4 15,-5 3-4-15,-2 3 5 0,-5 4-6 0,-1 3 5 16,-3 3-6-16,-16 20 4 0,20-24-2 0,-20 24 4 16,0 0 4-16,0 0 1 0,0 0 2 0,0 0-2 15,0 0-5-15,-6 21-4 0,-1-4 2 0,-4 8-4 16,-1 4 3-16,-2 5-2 0,2 1 6 0,0 0-5 16,2 0 8-16,4-2-8 0,4-3 4 15,4-5-4-15,3-4 0 0,7-4 0 16,-12-17 0-16,37 24 0 0,-13-16 0 0,5-4-1 15,4-5-1-15,2-3 2 0,3-4-2 0,1-4 2 16,-1-3-1-16,-1-2 3 0,-3-1-2 0,0-4 3 16,-4 3-3-16,-5 0 1 0,-2 2-1 0,-6 3 0 15,-17 14 0-15,23-20 0 0,-23 20 0 0,0 0 0 16,0 0 0-16,0 0 0 0,0 0 0 16,0 0 0-16,0 0 0 0,0 0 0 0,-19 18 0 15,19-18 0-15,-23 34 0 0,11-12 0 0,0-3 0 16,1 1 0-16,1-3 0 0,10-17 0 0,-10 29 0 15,10-29 0-15,0 0 0 0,-1 20 0 16,1-20 0-16,0 0 0 0,0 0 0 0,19 3 0 16,-19-3 0-16,23-12 0 0,-23 12 0 0,33-29 0 15,-13 8 0-15,0-6 0 0,2-1 0 16,-1-3 0-16,-2 0 0 0,1 2 0 0,-2 3 0 16,-2 2 0-16,-4 2 0 0,-1 3 0 0,-1 2 0 15,-10 17 0-15,16-25 0 0,-16 25 0 0,0 0 0 16,23-21 0-16,-23 21 0 0,18-10 0 0,-18 10 0 15,26-6 0-15,-26 6 0 0,34-4 0 0,-13 2 0 16,3-1 0-16,1 1 0 0,1-2 0 16,-2 1 0-16,3-1 0 0,-2-1 0 0,2-2 0 15,-1 0 0-15,-3-3 0 0,-3 0 0 16,-1 2 0-16,-19 8 0 0,25-21 0 0,-25 21 0 16,10-23 0-16,-10 23 0 0,-6-25 0 0,6 25 0 15,-21-22 0-15,4 15 0 0,-4 3 0 0,-3 4 0 16,-4 5 0-16,-1 4 0 0,-4 5 0 0,0 4 0 15,3 3 0-15,-1 4 0 0,3 4 0 16,3 2 0-16,4 0 0 0,4 3 0 0,7-1 0 16,7-2 0-16,3-3 0 0,8-4 0 0,8-3 0 15,6-3 0-15,8-4 0 0,8-4 0 0,7-3 0 16,5-6 0-16,12 1-16 0,5-10-41 0,10 3-30 16,-8-15-59-16,27 21-161 0,-13-19-299 15,3-1 24-15,5 5 337 0</inkml:trace>
  <inkml:trace contextRef="#ctx0" brushRef="#br0" timeOffset="9926.9057">21531 14590 694 0,'-5'-33'184'0,"5"33"3"0,-11-23-28 16,11 23-12-16,0 0-59 0,-21-16-6 0,1 8-10 15,20 8-13-15,-38-1-4 0,20 7-10 0,-7-1-4 16,1 7-4-16,-1-1-6 0,1 4-15 16,-3 2 22-16,1 4-30 0,3 1 21 0,1 3-13 15,3 0-6-15,4 2 4 0,2 1-9 0,2 0 5 16,5 0-7-16,1-3 3 0,5-1-6 0,4 0 4 15,4-1-5-15,4-2 3 0,4-3-4 0,2-5 1 16,6-1-2-16,2-4 4 0,2-5-1 0,4-3 1 16,-2-5 0-16,1-3-1 0,-3-4 1 0,0-5-3 15,0-6 5-15,-2-4-5 16,0-3 3-16,-1-4-5 0,-1-1 3 0,-1-2-6 16,-4 0 4-16,-3-1-8 0,-3 1-7 0,-2 1 19 15,-4 1-19-15,-2 2 22 0,-3 2-6 0,-4 3-3 16,0 6 6-16,-3 4-1 0,5 18 4 0,-13-22 0 15,13 22 4-15,-19-3 0 0,19 3 1 0,-19 6-2 16,19-6-1-16,-21 22-1 0,12-5-3 16,1 0 3-16,5-1-4 0,1 3 2 0,2-19-3 15,11 30 0-15,-11-30 0 0,27 25 1 0,-6-14 1 16,1-1-9-16,4-4 11 0,4-3-10 0,1 0 13 16,3-3-3-16,2-4 0 0,-2 2-4 15,0-4 0-15,-3 1 0 0,-2 0 0 0,-3 0 0 16,-4 0 0-16,-22 5 0 0,28-10 0 0,-28 10 0 15,0 0 0-15,19-11 0 0,-19 11 0 16,0 0 0-16,0 0 0 0,0 0 0 0,0 0 0 16,-19-6 0-16,19 6 0 0,-21 10 0 0,21-10 0 15,-29 32 0-15,13-7 0 0,0 4 0 0,-1 3 0 16,0 3 0-16,3-1 0 0,2-2 0 0,4-3 0 16,5-2 0-16,3-3 0 0,5-2 0 0,2-4 0 15,-7-18 0-15,25 28 0 0,-5-20 0 0,0-4 0 16,6-3 0-16,1-7 0 0,2-7 0 15,1-4 0-15,2-8 0 0,2-3 0 16,1-5 0-16,-1-2 0 0,-1-2 0 0,-5 0 0 16,-2 1 0-16,-6 1 0 0,-3 3 0 0,-3 1 0 15,-3 4 0-15,-2 3 0 0,-4 4 0 0,-1 3 0 16,-4 17 0-16,-1-22 0 0,1 22 0 0,0 0 0 16,0 0 0-16,0 0 0 0,0 0 0 15,-12 24 0-15,6-5 0 0,-1 9 0 0,1 5 0 16,0 1 0-16,0 1 0 0,1 0 0 0,0-1 0 15,4-2 0-15,0-4 0 0,6-2 0 0,0-6 0 16,7-3 0-16,-12-17 0 0,34 21 0 0,-11-19 0 16,5-3 0-16,0-11-33 0,7-1-28 0,1-15-37 15,15 7-69-15,-17-31-171 0,19 7-278 16,2-1 44-16,-4-14 411 0</inkml:trace>
  <inkml:trace contextRef="#ctx0" brushRef="#br0" timeOffset="10098.76">23065 13960 1491 0,'-37'7'377'0,"7"29"-324"16,-2 1-7-16,3 7-13 0,0 2-18 0,2 5 6 15,-2 3-10-15,1 3-11 0,2 3 0 16,5-4 0-16,5 0 0 0,5-3 0 0,5-3 0 16,1-1 0-16,5-3 0 0,0-3 0 0,5-1-25 15,0-7-9-15,2-1-13 0,-2-6-13 16,6 2-30-16,-11-30-59 0,22 40-182 0,-22-40-264 15,0 0 31-15,21 27 413 0</inkml:trace>
  <inkml:trace contextRef="#ctx0" brushRef="#br0" timeOffset="10255.0548">22587 14473 1770 0,'0'0'187'15,"0"0"-133"-15,0 0-33 0,0 0-16 0,18-15-4 16,5 9 1-16,10-2-1 0,4-1-2 0,7-1-6 15,1 1-14-15,4 3-21 16,-3-3-30-16,5 15-62 0,-18-18-132 0,1 19-345 16,0 2 9-16,-8-6 318 0</inkml:trace>
  <inkml:trace contextRef="#ctx0" brushRef="#br0" timeOffset="11051.9514">4997 17048 762 0,'0'0'152'0,"6"-37"-42"15,-6 37 3-15,-6-42-9 0,6 42-10 0,-8-31-6 16,8 31-15-16,-17-16-5 0,17 16-9 0,-26-10-9 16,26 10-9-16,-33 2-9 0,16 7-7 0,-1-1-7 15,-2 7-1-15,-1-1-6 0,2 12 6 0,0 1-4 16,2 1 4-16,2 5-4 0,3-4-13 0,3 2 29 15,3 1-30-15,4-3 24 0,4 0-14 16,4-5-9-16,4 4-1 0,3-2-1 16,4 1 4-16,5-2-4 0,6 2 7 0,4-10-8 15,6-5 4-15,3-9-2 0,3-11 0 0,2-6 1 16,-1-7 0-16,2-4 3 0,-5-7-3 0,-6-4 6 16,-5 0-3-16,-7-2-5 0,-7 3 26 0,-6 3-23 15,-6-4 19-15,-8-1-11 0,-2-2-9 0,-8 3 4 16,-5 3-5-16,-4 6 1 0,-6 6-8 15,-4 3-5-15,-5 3-8 0,-2 9-2 0,-1 1-1 16,2 8 0-16,1 1 1 0,7 5-5 0,2-2-3 16,9 7-14-16,2-5-9 0,17-9-29 0,-8 21-13 15,24-4-35-15,-16-17-31 0,40 11-45 0,-14-11-150 16,7-11-83-16,23 15 209 0</inkml:trace>
  <inkml:trace contextRef="#ctx0" brushRef="#br0" timeOffset="11302.0065">6242 16290 1440 0,'0'0'117'15,"-18"-28"-37"-15,18 28-18 0,-37-29-12 0,15 18-17 16,-5-2-4-16,-4 5-7 0,-1 0-2 16,2 7-3-16,0 2-3 0,3 8 2 0,1 3-4 15,1 6 1-15,1 8-4 0,2 6 2 0,0 9-6 16,5 7 7-16,1 8 3 0,3 7-19 0,0 7 16 15,2 9-17-15,4 3 0 0,2 0 11 16,5-2-16-16,4-2 13 0,4-7-22 0,2-4-10 16,4-7 9-16,-1-7-37 0,6-7 21 0,-2-12-26 15,9 7-40-15,-10-24 2 0,11 13-39 16,-27-30-43-16,32 14-86 0,-15-8-227 0,-14-31 31 16,14 18 464-16</inkml:trace>
  <inkml:trace contextRef="#ctx0" brushRef="#br0" timeOffset="11458.2945">5689 16899 1729 0,'-33'-4'113'0,"33"4"-46"0,0 0-27 0,0 0-19 15,0 0-15-15,0 0-4 0,0 0-2 16,23 5 0-16,1-6 0 0,8-7-3 0,7 0-6 16,3-5-15-16,10-1-20 0,-4-6-28 0,15 8-18 15,-2-19-40-15,22 24-132 0,-10-15-311 0,7-6 14 16,10 14 348-16</inkml:trace>
  <inkml:trace contextRef="#ctx0" brushRef="#br0" timeOffset="12124.3758">7295 16769 1361 0,'-26'5'105'0,"26"-5"-46"16,-15 23-15-16,15-23-6 0,-11 28-10 15,6-10-2-15,-3-1-4 0,3 5 6 0,-4-4-3 16,6 5 1-16,-4-2-10 0,5-1 2 0,0 0-6 15,0-1 2-15,1 0-5 0,2 1 0 0,-1-20-6 16,5 29 0-16,-5-29-3 0,0 0 1 0,0 0-3 16,0 0 3-16,0 0-2 0,17 15-1 0,-17-15 1 15,0 0 1-15,5-19 7 0,-5 19-1 16,4-25 5-16,-4 25-5 0,3-35 1 16,0 11-7-16,-2 0 4 0,2-1-5 0,-2 2 4 0,0 0-4 15,1-3 5-15,3 1-5 0,1-4 4 16,3-1-5-16,2-2 5 0,3-1-5 0,3 1 7 15,5-1-25-15,1 3 6 0,5 2-9 0,2 5 2 16,-2 3 11-16,4 4 0 0,-4 4-2 0,0 6 3 16,-1 2-2-16,-1 4 2 0,-3 4-4 15,0 3-5-15,-5 3-2 0,-1 3-3 0,-17-13 4 16,20 35 2-16,-17-13 9 0,-2 2 1 0,-4 1 8 16,-5 3-2-16,-1 1 10 0,-5 0-2 0,0 3 11 15,-3-6-3-15,-1 0 4 0,-3-3-7 0,0-4 0 16,-1-1-8-16,-1 0 2 0,-1-3-3 0,2-1 4 15,-1 0-2-15,2-3 0 0,3-4-4 16,18-7 1-16,-33 12 14 0,33-12 3 16,-24 12-2-16,24-12 1 0,0 0-18 0,-16 21 2 15,16-21-2-15,0 24 1 0,6-1-19 0,1 5 6 16,1 5 19-16,1 4-32 0,-5 3 47 0,0 4-32 16,-2 6 3-16,-3 6 9 0,-2 6-18 0,-3-5 3 15,-2 4-24-15,-4-12-1 0,1 3-29 0,-10-5-20 16,13 3-46-16,-16-11-79 0,20 1-79 15,-5-11-217-15,9-29 124 0,-10 24 384 0</inkml:trace>
  <inkml:trace contextRef="#ctx0" brushRef="#br0" timeOffset="12710.6171">8235 15823 1517 0,'-25'-6'84'0,"25"6"-19"16,0 0-18-16,-21 10-13 0,21-10 3 0,-11 21-45 15,4-2 25-15,0 9-28 0,-3 8 15 0,1 5 14 16,-3 4-5-16,2 7 14 0,-4 1-11 0,0 5 10 15,-1 3-10-15,0 0 10 0,-3 2-10 0,2 1-19 16,-2-2 15-16,1 2-20 0,2-2 15 0,-1-2 7 16,5-3-14-16,0-7 12 15,3-9-10-15,2-10 6 0,2-9-6 0,4-22-2 16,5 24-2-16,-5-24-1 0,0 0 0 0,27 1 0 16,-27-1 3-16,35-21-1 0,-12-1 4 0,6-5-4 15,1-7 5-15,0-4-5 0,0-5 6 0,1 1-5 16,-3 1 4-16,0 2-6 0,-3 8 5 0,-2 3-5 15,-3 7 4-15,-2 6-3 0,-18 15 3 0,27-17-3 16,-27 17 1-16,18-1-3 0,-18 1-1 16,15 16 0-16,-8 1-1 0,0 8 2 0,-1 6-5 15,-2 4 1-15,0 6-9 0,-1 0 3 0,1 4-15 16,1-3 0-16,3 1-18 0,1-8-5 16,7 3-20-16,-5-13-10 0,14 6-32 0,-25-31-31 15,52 41-73-15,-30-41-90 0,4-2-174 0,19 7 119 16,-16-32 362-16</inkml:trace>
  <inkml:trace contextRef="#ctx0" brushRef="#br0" timeOffset="13038.7712">8952 16513 1467 0,'-38'-11'124'0,"14"12"-54"0,-9-6-12 16,6 10-4-16,-2-1-16 0,3 5-8 0,0 2-10 15,1 3 1-15,2 0-8 0,4 4 0 16,0 2-7-16,4 0 2 0,1 3-5 15,3 2 5-15,3 1-4 0,2 2 4 0,4 0-6 16,2-1 5-16,4 4-4 0,2-5 4 0,3-2-5 16,2-4 1-16,-11-20-3 0,31 28-1 0,-10-18 0 15,2-5 1-15,3-1-1 0,-1-5 3 0,2-4-1 16,1-2-1-16,-1-7 3 0,-1-1-5 0,1-6 5 16,-3-1-5-16,1-4 4 0,-6-2-2 15,-1-2 3-15,-2-4-3 0,-1 5 3 0,-3-2-4 16,-2 2 2-16,-2 3-4 0,0 0-1 0,-2 6-5 15,-6 20-1-15,7-27-7 0,-7 27-1 0,0 0-6 16,0 0-2-16,0 0-15 0,0 0-20 16,-1 18-23-16,3 13-37 0,-13-11-26 0,17 27-58 15,-19-20-29-15,18 14-126 0,2 5-89 0,-14-24 284 16</inkml:trace>
  <inkml:trace contextRef="#ctx0" brushRef="#br0" timeOffset="13382.5254">9565 16417 1407 0,'-34'32'232'0,"-3"-15"-167"0,8 7-47 15,1-4 26-15,7 2-8 0,3-4-13 0,6 0 0 16,12-18-9-16,-11 27-4 0,11-27-7 0,11 19-2 15,-11-19-2-15,27 16 1 0,-9-10 1 0,5-5 2 16,5-1-2-16,3 0 2 0,1-2 0 16,1 1-2-16,-1-1 1 0,-4 5-2 0,-3 1-1 15,-4 2 1-15,-2 2 0 0,-19-8 5 0,29 25 0 16,-19-8 3-16,-5 4-3 0,-4 3 0 0,-3 4-6 16,-6 1 3-16,-1 0-6 0,-3 0 5 0,-4-1-5 15,-1-3 2-15,0 1-6 0,0-6 0 16,5-2-11-16,12-18-2 0,-17 22-17 0,17-22-23 15,0 0-32-15,0 0-31 0,0 0-53 16,4-37-81-16,15 10-266 0,2 5 15 0,-8-19 442 16</inkml:trace>
  <inkml:trace contextRef="#ctx0" brushRef="#br0" timeOffset="13710.6668">9892 16619 1542 0,'-6'22'68'15,"6"-22"-36"-15,-8 28-4 0,8-28-8 0,8 18-4 16,-8-18 3-16,19 8 9 0,-19-8 3 16,34-4 1-16,-11-7-3 0,5-1-6 0,1-3-5 15,5-4-3-15,2-2 0 0,-1-2-6 0,-1-2 4 16,-2 2-9-16,-7-1-1 0,-5 2-3 0,-7 4 4 16,-4 0 26-16,-9 18-21 0,2-27 25 15,-2 27-24-15,-12-19-4 0,12 19 1 0,-25-15-5 16,7 11-2-16,-1 6 0 0,-3 4 0 0,-2 3 0 15,0 3 0-15,4 5-4 0,0 4 8 0,3 6-9 16,1 3 10-16,3 5-5 0,0 1 0 0,2 2 0 16,4-2 0-16,2-5 0 0,3 1 0 0,5-7 0 15,3-1 0-15,4-3 0 0,3-4 0 16,-13-17 0-16,38 26 0 0,-14-19 0 16,9-5 0-16,3-7-8 0,11-6-24 0,0-6-24 15,11 0-45-15,-7-21-120 0,27 12-436 0,-7-4 26 16,1-4 291-16</inkml:trace>
  <inkml:trace contextRef="#ctx0" brushRef="#br0" timeOffset="14382.5515">12014 15842 801 0,'13'-21'63'0,"-13"21"24"15,0 0 39-15,-12-18-25 0,12 18-10 0,0 0-13 16,-21 29-23-16,4-13 23 0,10 9-26 0,-10-3 8 16,9 10-22-16,-6 0 4 0,7 5 2 0,-3 2-13 15,4 7 8-15,0-1-14 0,5 4 6 16,-2 0-15-16,3 0 3 0,3 2-14 0,-2-4 9 15,3-2-12-15,-1-1-15 0,0-8 23 0,3-2-28 16,-1-7 24-16,-1-4-2 0,1-6-6 0,-5-17 3 16,10 25-3-16,-10-25 2 0,0 0 0 0,0 0 0 15,0 0 3-15,0 0-2 0,0 0 2 16,0 0 1-16,0 0 0 0,10-21-1 0,-8 2 2 16,2-6-5-16,0 0-1 0,2-4 22 15,1 2-25-15,1 2 26 0,3 0-20 0,2 3-3 16,0 1 3-16,2 1-4 0,-15 20 1 0,32-29-5 15,-15 19 2-15,2 4-3 0,0 2 0 0,-1 3 0 16,2 2-1-16,-3 3-1 0,3 2 0 0,0 1 0 16,1 3 0-16,-2 1 5 0,-2 2-2 0,-17-13 4 15,27 30 0-15,-27-30 3 0,14 32-4 16,-14-32 7-16,2 33 4 0,-7-15-30 0,-6-1 30 16,-5 1-31-16,-5 1 22 0,-4-2 4 0,-3 1-6 15,-4-5 4-15,-1 0-4 0,-2-3-3 0,-4-1-7 16,2-5-11-16,2 0-16 0,-1-7-15 15,10 5-26-15,-5-15-27 0,31 13-42 0,-42-18-68 16,42 18-130-16,0 0-129 0,-7-38 172 0,28 32 305 16</inkml:trace>
  <inkml:trace contextRef="#ctx0" brushRef="#br0" timeOffset="14960.673">12591 16391 1006 0,'0'0'236'0,"0"0"-109"0,0 0-26 16,0 0-12-16,-1-17-21 16,1 17-14-16,0 0-4 0,0 0-8 0,-22-17-2 15,22 17-9-15,0 0-5 0,-23-3-2 0,23 3 1 16,-17 4-2-16,17-4-4 0,0 0-3 0,-25 24-4 16,25-24 0-16,-20 35-2 0,11-12-8 0,-1 1 23 15,3 5-23-15,0-2 5 0,4 0-7 0,0-3 0 16,5-2 0-16,1-6 0 0,-3-16 0 15,15 23 0-15,-15-23 0 0,27 13 0 0,-8-12 0 16,0-5 0-16,5-2 0 0,1-10 0 0,2-2 0 16,2-6 0-16,4-6 0 0,1-4 0 0,-1-2 0 15,-2 1 0-15,-1 1 0 0,-4 1 0 0,-3 2 0 16,-1 0 0-16,-3 2 0 0,-5 6 0 16,-3 3 0-16,-11 20 0 0,12-26 0 0,-12 26 0 15,0 0 0-15,0 0 0 0,0 0 0 16,0 0 0-16,-12 32 0 0,2-4 0 0,1 8 0 15,-5 9-3-15,1 4-7 0,-2 6 18 0,0 8-17 16,-1 4 15-16,1 11-7 0,-1 3-13 0,2 0 13 16,-1 8-13-16,-1-4 18 0,3 1 1 0,-2-4-13 15,2-8 16-15,0-2-17 0,2-4 6 0,2-12 8 16,1-9-9-16,0-13 5 0,1-9-6 0,0-7 5 16,7-18 1-16,-11 18 0 0,11-18 3 15,0 0 2-15,-17-4-2 0,17 4 3 16,-14-19-5-16,7-1-4 0,0-5 6 0,1-11-6 15,1-7 7-15,1-4-5 0,2-5 7 0,-1-3-7 16,2 3-6-16,0-5 19 0,0-4-20 0,2-3 14 16,4-5-7-16,0 1 0 0,6-2 0 0,-2 3 0 15,5 2 0-15,0 5 0 0,1 9 0 16,-1 8-24-16,2 12 0 0,-2 4-1 0,5 11-40 16,-1-3 8-16,10 11-35 0,-5-8-38 0,25 22-121 15,-17-13-240-15,22 0-66 0,10 7 227 0</inkml:trace>
  <inkml:trace contextRef="#ctx0" brushRef="#br0" timeOffset="15601.3319">15077 15944 1386 0,'-22'-26'80'0,"22"26"-61"15,-19-31-1-15,19 31 22 0,-23-33-23 0,23 33 39 16,-29-32-32-16,29 32 13 0,-36-31 0 0,18 16-12 16,-4-2 0-16,2 5-3 0,-5 3 5 0,5 4 1 15,-5 5 1-15,5 5-2 16,-4 3-3-16,1 5-4 0,1 4-4 0,-1 6-14 15,0 4 24-15,1 7-24 0,0 2 22 0,2 5-6 16,0 1-8-16,5-2-2 0,1-2-8 0,6-4 0 16,4-7 0-16,5-2 0 0,4-8 0 0,-5-17 0 15,28 20 0-15,-7-16 0 0,4-5 0 0,4-5 0 16,5-8 0-16,4-6 0 0,4-7 0 0,0-7 0 16,2-3 0-16,0-3 0 0,-2-1 0 15,1 1 0-15,-6 3 0 0,-1 5 0 0,-8 5 0 16,-4 4 0-16,-6 4 0 0,-18 19 0 0,21-19 0 15,-21 19 0-15,0 0 0 0,0 0 0 0,0 0 0 16,-16 21 0-16,2 1 0 0,-6 10 0 16,-4 7 0-16,-2 9 0 0,-1 4 0 0,0 3 0 15,-1 5 0-15,0 0 0 0,2 4 0 16,0-1 0-16,5 1 0 0,-1-2-22 0,5-5-1 16,2-7-25-16,9-4 7 0,2-9-15 0,13-1-32 15,-2-19-31-15,21 9-58 0,-28-26-72 0,60-1-169 16,-19-1-92-16,-3-26 215 0</inkml:trace>
  <inkml:trace contextRef="#ctx0" brushRef="#br0" timeOffset="15898.2137">15537 15866 1574 0,'-20'17'224'0,"-5"-10"-172"15,3 4-16-15,0 2-11 0,4 4-3 0,0 6-10 16,1 4 7-16,1 3-4 0,4 4 5 0,2 1-7 15,4 3 4-15,2 2-7 0,4 2-2 0,3-3-8 16,0 1 0-16,5-3 0 0,1-2 0 16,4-5 0-16,4-6 0 0,1-3 0 0,2-7 0 15,2-4 0-15,0-3 0 0,5-7 0 0,-1-5 0 16,0-4 0-16,2-8 0 0,-1-9 0 0,1-3 0 16,-4-7 0-16,-1-5 0 0,-2 0 0 0,-4-3 0 15,-4 1 0-15,-4 0 0 0,-3 3 0 0,-3-1 0 16,-3 4 0-16,-4-3 0 15,0 4-20-15,-3-1-32 0,2 11-19 0,-3-3 8 16,8 29-45-16,-14-35 2 0,14 35-79 0,0 0-110 16,-14-17-230-16,14 17 5 0,0 0 419 0</inkml:trace>
  <inkml:trace contextRef="#ctx0" brushRef="#br0" timeOffset="16210.7178">16184 15683 862 0,'-5'-18'129'16,"5"18"-43"-16,-11-31-4 0,11 31 9 16,-19-25 3-16,19 25 1 0,-30-13-1 0,30 13-10 15,-34 1-8-15,34-1-11 0,-35 14-10 0,18-2-3 16,-4 2-10-16,3 6-3 0,1 1-11 0,1 5-3 16,3 1-8-16,2 1 2 0,1 0-7 15,5-1-12-15,3-6 0 0,4 0 0 0,-2-21 0 16,13 31 0-16,-13-31 0 0,26 25 0 0,-7-17 0 15,0-4 0-15,2-5 0 0,1-4 0 0,3-7 0 16,0-3 0-16,-1-4 0 0,-1-4 0 0,-5-1 0 16,0-3 0-16,-5 0 0 0,-2 1 0 0,-7-1 0 15,-1 2 0-15,-4-1 0 0,-7 2 0 16,0 0 0-16,-4 1 0 0,-1 2 0 16,-4-1 0-16,17 22-45 0,-36-32-27 0,36 32-35 15,-40-18-65-15,40 18-168 0,-22 23-255 0,22-23 39 16,-22 40 397-16</inkml:trace>
  <inkml:trace contextRef="#ctx0" brushRef="#br0" timeOffset="16872.5644">17699 15270 1094 0,'0'0'137'0,"-24"-11"-43"16,3 3-23-16,2 13-21 0,-10 0-8 0,1 12-4 16,-11 6-7-16,1 13 9 0,-8 8-6 0,3 15 16 15,-5 8-15-15,4 14 13 0,-2 7-21 16,3 9-2-16,-1 2 9 0,5 5-16 0,3-7 7 16,4-4-3-16,10-11-25 0,10-10 12 0,10-9-16 15,9-8-20-15,10-9 19 0,9-10-33 0,11-3 6 16,3-13-20-16,15 1-25 0,-7-20-45 0,22 13-129 15,-20-27-59-15,13 4-246 0,10 7 143 0,-14-26 416 16</inkml:trace>
  <inkml:trace contextRef="#ctx0" brushRef="#br0" timeOffset="17307.8972">18214 15583 1546 0,'-11'19'48'0,"11"-19"-37"0,-11 33-14 0,7-11 6 15,-1 3-5-15,-1 3 9 0,-1 1-2 0,-3 2 7 16,-1 1 11-16,3-1-31 0,0-1 25 0,4-1-34 16,0 0 8-16,1-4-7 0,5 1-28 0,-5-9-16 15,11 7-33-15,-8-24-22 0,13 27-44 0,-13-27-36 16,21 4-132-16,3 2-94 0,-14-26 219 16</inkml:trace>
  <inkml:trace contextRef="#ctx0" brushRef="#br0" timeOffset="17511.1034">18593 15510 1472 0,'-27'-17'108'0,"27"17"-48"15,-19 4-17-15,19-4-11 0,-20 17-12 16,20-17-3-16,-18 32-4 0,10-7 7 0,-1-1-5 16,3 6 6-16,0 3-11 0,2 3 4 0,1 5-12 15,1 0-10-15,1 4 18 0,2 0-23 0,2-2 21 16,-1 1-12-16,3-3-30 0,-2-6-3 15,5 1-21-15,-4-13-24 0,12 10-50 0,-16-33-141 16,19 28-129-16,-19-28-121 0,20 7 225 0,1 5 298 16</inkml:trace>
  <inkml:trace contextRef="#ctx0" brushRef="#br0" timeOffset="17745.4651">17883 15546 1684 0,'-27'23'172'0,"27"-23"-148"0,0 0-20 15,0 0-5-15,28 4 9 0,2-8 8 0,9-5 12 16,5 0 2-16,10-4-1 0,6 2-8 0,5-2-11 16,8 1-7-16,-1 1-1 0,1 1-8 0,-2 3-4 15,-3 0-13-15,1 3-17 0,-4-1-8 0,5 8-12 16,-4-6-16-16,9 13-37 0,-17-15-85 15,19 22-187-15,-18-5-177 0,-9-6 54 0,7 18 508 16</inkml:trace>
  <inkml:trace contextRef="#ctx0" brushRef="#br0" timeOffset="18026.7696">18029 16399 1174 0,'16'-18'245'15,"5"11"-155"-15,4-19-11 0,15 6-18 0,3-11-10 16,9 2-22-16,1-3-12 0,3 0-15 0,1 3 1 15,-2 2-12-15,-1 4 0 0,-7 3-11 16,-1 8-12-16,-7-1-24 0,4 14-48 0,-20-13-108 16,11 7-343-16,-9 17 21 0,-25-12 315 0</inkml:trace>
  <inkml:trace contextRef="#ctx0" brushRef="#br0" timeOffset="18386.1089">18259 16573 1626 0,'-17'-6'102'0,"17"6"-62"0,0 0-22 16,0 0-6-16,14-18-2 0,-14 18-4 0,27-17-2 16,-27 17 0-16,30-10 2 0,-11 8 3 0,-1 1-2 15,0 1 0-15,-1 0-4 0,-17 0-1 0,32 5 0 16,-32-5-2-16,25 9 1 0,-25-9 0 0,0 0 0 15,21 22 2-15,-21-22 0 0,2 19 6 16,-2-19-1-16,-7 27 8 0,7-27-3 0,-21 33 2 16,6-13-2-16,-2 2 3 0,-4 0-3 0,1 3 6 15,-3-4-6-15,4 1 1 0,1-3-5 0,3-2-1 16,2 0-2-16,13-17-2 0,-19 23-2 0,19-23-1 16,0 0 0-16,-2 17-1 0,2-17-1 15,0 0 2-15,23 6-4 0,-23-6 0 0,39-3-1 16,-10-3-6-16,5-6-4 0,3-4-9 15,5-2-10-15,0-6-18 0,6 4-26 0,-8-16-56 16,20 22-110-16,-26-10-306 0,16-7-46 0,3 10 287 16</inkml:trace>
  <inkml:trace contextRef="#ctx0" brushRef="#br0" timeOffset="18854.8759">19122 16052 1247 0,'0'0'192'0,"0"0"-143"0,0 0-29 16,-11 19-5-16,11-19-5 0,-1 25 1 0,1-25 7 16,-5 32 10-16,5-32 1 0,-5 38 5 0,2-20-11 15,3 2-1-15,-3 0-4 16,3 0 4-16,-1 0-4 0,1 0 4 0,-3-2-7 16,2 0 1-16,1-18-6 0,-5 26 0 0,5-26-5 15,0 0 0-15,0 0-3 0,0 0 1 0,0 0 1 16,0 0 0-16,0 0 1 0,0 0-1 0,-7-18 1 15,7 1-4-15,0-6 4 0,4-1-5 0,1-4 7 16,1-1-5-16,2-4 9 0,-1 2-6 16,1-2 7-16,2 2-6 0,-2 3 3 0,-1 2-5 15,1 3 1-15,-1 3-6 0,1 3 2 0,-8 17-3 16,19-24 1-16,-19 24-7 0,20-11-3 0,-20 11-8 16,27-1-9-16,-27 1-11 0,33 8-17 15,-33-8-29-15,45 15-50 0,-45-15-84 0,53 6-183 16,-20 0-121-16,-7-15 119 0,19 21 404 0</inkml:trace>
  <inkml:trace contextRef="#ctx0" brushRef="#br0" timeOffset="19636.1357">19745 15897 1481 0,'0'0'157'0,"-38"13"-100"0,14-8-21 15,-5-2-10-15,2 0-9 0,0 1-6 0,1 2 6 16,1 0 3-16,3 5 5 0,0 0-3 15,3 2-2-15,0 3-5 0,2 3 4 16,2-1-5-16,1 5 6 0,1-1-7 0,3 4 2 16,3-2-5-16,2 1 2 0,3-1-5 0,3-1 2 15,2-2-6-15,2-4 0 0,-5-17-3 0,21 26 1 16,-21-26 0-16,30 17 0 0,-10-13-2 0,2-3 1 16,1-3 0-16,0-6-2 0,1-1 2 15,-1-5-2-15,0-2 2 0,1-4-2 0,-3-3 2 16,1-2-4-16,-2-1 3 0,-3 0-5 0,-1-1 4 15,-3 2-4-15,-2 3 4 0,-3 0-5 0,0 3 3 16,-3 2-3-16,-5 17 2 0,5-28-3 0,-5 28 1 16,0 0 1-16,0 0 2 0,3-17 1 15,-3 17 0-15,0 0-5 0,0 0-5 0,-5 24-4 16,4-7-2-16,-1 3 3 0,-1 3-3 16,1-2 0-16,3 2-14 0,-1-2-6 0,7 2-17 15,-7-23-8-15,22 36-17 0,-22-36-8 0,37 29-19 16,-37-29-11-16,47 17-19 0,-24-17-9 0,14 6 16 15,-8-6 28-15,9 0 42 0,-3-1 35 0,4-3 19 16,0-3 5-16,0-1 1 0,1-6-2 0,0 1 1 16,-4-4-4-16,-3 0-3 0,-4-2 1 0,-6-2 0 15,-2 1 2-15,-7-2 5 0,-5 0 16 16,-5 3 45-16,-4 19 40 0,-7-38 50 0,7 38 7 16,-25-27-5-16,25 27-32 0,-37-19-19 15,17 18-24-15,-9-6-13 0,6 9-9 0,-8-2-9 16,5 10-2-16,-5-3-4 0,6 7 0 0,-4 0-8 15,4 4 0-15,0 3-8 0,2 2 2 0,-1 0-8 16,5 2 2-16,3-1-7 0,3 3 1 16,4-3-6-16,3-1 0 0,3-2-4 0,4-4 0 15,-1-17-4-15,13 26 1 0,-13-26-2 0,32 12 2 16,-12-12 0-16,4-2 0 0,2-8 1 0,4-3-2 16,-1-5 4-16,4-5-4 0,-1-5 4 0,2-3-3 15,-1-5 4-15,0-1-6 0,-4 0 6 0,-2-2-7 16,-4 1 5-16,-3 1-5 0,-5 2-7 0,-1 1 18 15,-3-1-19-15,-2 1 20 16,0 0-6-16,-3 1-6 0,-1 6 5 0,-1 4-4 16,-4 23 4-16,0-25-1 0,0 25-1 0,0 0-1 15,0 0 0-15,0 0 0 0,-17 20 0 0,8-1 0 16,-2 10 0-16,-1 7 0 0,0 8-3 0,-2 2-9 16,2 4 15-16,-1 0-17 0,1 4 13 0,1-2-8 15,5-3-16-15,1-7-5 0,7 0-18 0,1-12-13 16,10 4-28-16,-3-16-14 0,14 8-38 15,-24-26-83-15,49 17-13 0,-27-23-82 0,8-6-149 16,17 11 203-16,-17-29 265 0</inkml:trace>
  <inkml:trace contextRef="#ctx0" brushRef="#br0" timeOffset="19933.042">20656 15280 1311 0,'0'0'187'0,"25"8"-120"0,-25-8 4 15,45 7 11-15,-19-7-11 0,9 6-7 0,-5 0-11 16,4 5-4-16,-4 2-14 0,1 7-5 16,-4 1-14-16,-3 7-5 0,-3 4-11 15,-5 5 0-15,-2 4 0 0,-3 3 0 0,-2 3 0 16,-2 2 0-16,-6 3 0 0,-2-1 0 0,-6 4 0 15,-4 2 0-15,-5 2 0 0,-2 0 0 0,-5 2 0 16,-4-2 0-16,-2-2 0 0,-2-3 0 0,1-4 0 16,0-8 0-16,3-2-22 0,1-7-6 0,4-2-24 15,-2-8-14-15,9 4-36 0,-6-23-69 16,23 17-256-16,-2-21-174 0,0 0 56 0,0 0 513 16</inkml:trace>
  <inkml:trace contextRef="#ctx0" brushRef="#br0" timeOffset="20120.5524">20963 16498 1962 0,'0'0'44'0,"-20"7"-28"0,20-7-22 0,0 0-13 15,0 0-10-15,0 0-19 0,0 0-18 0,0-32-14 16,18 31-147-16,-18-16-386 0,14-4 17 0,5 5 259 15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2:00:40.25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7817 9924 154 0,'0'0'67'15,"0"0"-14"-15,0 0-12 0,0 0-4 0,0 0-4 16,-18-7-9-16,18 7-2 0,0 0-5 0,0 0-4 15,-20 0 2-15,20 0-1 0,0 0 2 0,-19 6 1 16,19-6 0-16,0 0 1 0,-24 7 2 0,24-7 2 16,-18 7 2-16,18-7 5 0,-18 5 0 0,18-5 1 15,-17 6 0-15,17-6 1 0,-18 5-4 0,18-5-1 16,-19 5-4-16,19-5-4 16,-20 7-5-16,20-7-1 0,-23 10-5 0,23-10 0 15,-27 13-3-15,27-13-1 0,-27 16-2 0,27-16 1 16,-29 17-2-16,29-17 1 0,-30 19-2 0,30-19 2 15,-29 21-2-15,29-21 2 0,-31 20-1 0,31-20 1 16,-26 16-1-16,26-16 1 0,-25 15-2 0,25-15 2 0,-23 12-2 16,23-12 1-16,-19 9 0 0,19-9 0 15,-22 11 16-15,22-11-16 0,-23 11 18 0,23-11-17 16,-23 11 1-16,23-11-1 0,-24 12-1 0,24-12 0 16,-25 13-1-16,25-13 0 0,-26 16-1 0,26-16 1 15,-28 18-3-15,28-18-7 0,-29 21 6 0,29-21-7 16,-31 23 6-16,31-23 5 0,-32 23-1 0,14-14 3 15,18-9-1-15,-36 20 1 0,36-20 0 0,-32 15 0 0,15-7-1 16,0-1 1-16,0 1-1 0,17-8 0 0,-30 15-1 16,30-15 1-16,-28 13-2 0,28-13 1 15,-24 14-7-15,24-14-5 0,-23 13-7 0,23-13 0 16,-26 18 1-16,26-18 6 0,-24 18 2 0,24-18-2 16,-24 18 1-16,24-18-1 0,-25 20 1 0,25-20 2 15,-23 20 0-15,23-20-1 0,-24 22-5 0,24-22-4 16,-26 23-6-16,26-23-1 0,-24 23 2 15,24-23 7-15,-25 24 8 0,25-24 5 0,-28 24 5 16,28-24 3-16,-30 21 3 0,30-21 5 0,-28 19 4 16,28-19 7-16,-25 18 4 0,25-18 4 0,-23 16-3 15,23-16-1-15,-18 15-9 0,18-15-5 0,-17 14-6 16,17-14-2-16,-16 17-4 0,16-17 2 0,-17 18 6 16,17-18-7-16,-17 20 7 0,17-20-7 15,-19 23-2-15,19-23 2 0,-19 26-1 0,19-26-8 16,-22 30 8-16,10-13-9 0,12-17 9 0,-26 33 3 15,26-33-3-15,-28 31 3 0,28-31-3 0,-28 32 2 16,28-32-1-16,-26 30 2 0,26-30-2 16,-23 27 1-16,23-27-2 0,-20 23 2 0,20-23 1 15,-17 20 6-15,17-20 2 0,-13 22 5 0,13-22-3 16,-11 19 0-16,11-19-5 0,-11 21-2 16,11-21-4-16,-12 26-4 0,12-26 1 0,-14 28-2 15,14-28 3-15,-12 29 2 0,12-29-5 0,-16 33 3 16,7-16-5-16,-2 2 0 0,-3 3-8 0,2 1 7 15,-4 2 2-15,2 0 3 0,-3 1 9 0,-2 0-5 16,1 0 0-16,0 1-11 0,2-4 9 0,0 1-9 16,3-2 8-16,0 0 1 0,0-2-3 0,2 1 3 15,2-1-3-15,-1 3 3 0,2 0-1 32,-3 0 1-32,2 3-2 0,-2-1 2 0,3 0-4 15,-3 0-11-15,2 0-30 0,-2-2-27 16,4 1-58-16,1 3-102 0,-12-18-82 0,21 23 277 15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7:53.36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5936 1914 952 0,'0'0'199'0,"6"-19"-143"0,-6 19-30 16,0 0-5-16,-14-22 8 0,14 22 2 0,0 0-4 15,-24-9-13-15,24 9-10 0,-27 3-3 0,27-3-3 16,-33 17 4-16,16-5 1 0,-1 5 8 0,-1 3 29 15,0 3-29-15,-2 2 43 0,4 6-30 16,-5-4 8-16,7 4 4 0,0-10-15 0,6 2 0 16,1-6-14-16,4 0 1 0,4-17-8 15,0 29 3-15,0-29-5 0,8 20 3 0,-8-20-2 16,16 17 1-16,-16-17 0 0,21 12 0 0,-21-12-5 16,28 4 3-16,-28-4 1 0,31-4 1 0,-14-2 4 15,0-1-1-15,-17 7 3 0,32-25-4 0,-18 7 5 16,1-3-5-16,-2-1 3 0,0-2-5 0,-4 2 4 15,0-4-5-15,-6 2 5 0,0 3-3 16,-4 2 5-16,1 19-2 0,-9-21 5 0,9 21 0 16,0 0-24-16,-21-17 37 0,21 17-40 15,-18-3 22-15,18 3 24 0,-19 7-41 0,19-7 38 16,-22 17-25-16,10 2-2 0,0 3 5 0,-1 3-5 16,4 3 8-16,-1-5-6 0,0 1 7 0,4-3-3 15,1-2 4-15,3-1-6 0,2-18 3 0,1 30-6 16,-1-30 3-16,9 21-3 0,-9-21 2 15,0 0-3-15,20 21 2 0,-20-21-2 0,18 3 2 16,-18-3 0-16,21-3 0 0,-21 3 1 0,23-14-2 16,-23 14 4-16,22-24-3 0,-22 24 3 0,21-31-3 15,-13 13 3-15,1-2-4 0,-4 3 5 0,0 0-5 16,-5 17 4-16,3-28-2 0,-3 28 2 16,-2-20 0-16,2 20 3 0,0 0-2 0,0 0 0 15,-20-13 0-15,20 13-3 0,0 0-1 16,-24 9-1-16,24-9 1 0,-18 18-2 0,18-18 4 15,-20 29-3-15,12-10 6 0,8-19-3 0,-16 33 6 16,10-16-3-16,6-17 3 0,-7 29-4 0,7-29 1 16,-2 20-4-16,2-20 0 0,0 0-3 0,13 19 1 15,-13-19 0-15,20 3-1 0,-20-3 2 0,31-13-3 16,-11 0 5-16,3-3-3 0,3-7 5 16,1-3-4-16,-1-3 5 0,0-3-8 0,-4 1 8 15,-4 2-7-15,-7 4 9 0,-2 6 3 0,-9 19 11 16,0 0 5-16,-4-18-4 0,4 18-4 15,-18-1-11-15,18 1-5 0,-36 11-4 0,13 7 3 16,-3 5-3-16,-2 6 4 0,0 2-3 0,1-1 4 16,4-5-6-16,5-1 4 0,4-5-14 0,14-19-10 15,-7 26-19-15,7-26-16 0,17 17-24 16,-17-17-44-16,50 12-135 0,-19-16-314 0,10-10 15 16,8 5 364-16</inkml:trace>
  <inkml:trace contextRef="#ctx0" brushRef="#br0" timeOffset="984.4054">9191 1924 1084 0,'-31'1'77'0,"31"-1"-30"16,-36 14 0-16,36-14 10 0,-36 18 4 0,20-1-4 15,-7-2-9-15,7 8-5 0,-5-3-6 0,8 4 2 16,13-24-12-16,-28 35-1 0,28-35-11 16,-17 31-2-16,17-31-7 0,-7 29 0 0,7-29-4 15,2 26 0-15,-2-26-4 0,0 0 1 0,26 22-2 16,-26-22 1-16,28 7-1 0,-10-7 3 0,1-3 0 15,2-1 0-15,1-5 1 0,1-2-3 0,-1-1 3 16,0-4-2-16,0 1 2 0,-3-3-3 0,-1-2 4 16,-2 1-4-16,-4 1 5 0,-2-3-4 0,-4 2 6 15,-6 19-4-15,1-29 5 16,-1 29 1-16,0 0 2 0,-17-21-1 0,17 21 2 16,-20-7-4-16,20 7 0 0,-29 2-2 0,10 3-2 15,1 3 3-15,0 1-2 0,-2 9 5 0,2 2-3 16,1 1 6-16,0 1-4 0,2-5 3 0,15-17-6 15,-19 28 3-15,19-28-7 0,-8 25 3 0,8-25-4 16,2 20 1-16,-2-20-1 0,0 0 1 16,22 24-3-16,-22-24 1 0,31 7 1 0,-11-7-1 15,2-2 1-15,2-2 0 0,2-3 1 0,-2-2-2 16,3 0 4-16,0-1-3 0,-4-1 3 0,0 0-5 16,-5-1 4-16,-18 12-2 0,25-24 4 0,-25 24-2 15,9-21 4-15,-9 21-1 0,-6-20 2 16,6 20-4-16,-20-27 2 0,20 27-3 0,-34-23 1 15,13 20-2-15,-4 3 1 0,-2 7 1 16,-2 4 0-16,0 3 3 0,0 1 2 0,1 1 4 16,1-2 0-16,4 4 5 0,1-2-4 0,22-16 4 15,-29 29-6-15,29-29-2 0,-10 18-6 0,10-18 0 16,0 0-6-16,0 0 3 0,21 19 1 0,-21-19 3 16,35-1 4-16,-9-5 3 0,3-6 3 0,5-2-2 15,1-5-1-15,3-1-5 0,-3-1 0 0,-2 1-5 16,-6-3 3-16,-5 3-3 0,-22 20 3 15,23-24 0-15,-23 24 3 0,0 0 0 16,0 0-2-16,0 0-4 0,-22-5-13 0,-1 14-11 16,-4 4-11-16,-7 4-9 0,-1 6-9 0,-5-6-11 15,8 7-28-15,-9-13-37 0,20 18-102 0,-18-17-216 16,13-3-94-16,11 8 202 0</inkml:trace>
  <inkml:trace contextRef="#ctx0" brushRef="#br0" timeOffset="2078.2237">6353 2829 944 0,'0'0'185'0,"-11"-17"-157"0,11 17-22 0,0 0-6 16,-10-26 3-16,10 26-1 0,4-29 2 0,1 11-4 15,1-1 3-15,1-2-5 0,2-2 5 0,0 2 12 16,3-5-8-16,3 1 14 0,-2-3-23 15,6 0 19-15,-5-3-7 0,6 2 17 0,-3-4 10 16,2 4-4-16,-1-5 4 0,3 4-9 0,-3-4 1 16,3 4-11-16,-3-2 2 0,4 6-9 0,-2-1 3 15,3 2-10-15,0-3 4 0,0 1-7 16,2 1 5-16,1-1-8 0,1 1 6 0,-2-5-8 16,2 3 7-16,1 2 9 0,-1 0-35 15,1 6 37-15,-2 1-37 0,1 0 21 0,0 4 4 16,-1 1-4-16,-2 3 4 0,0 2-3 0,-3 2 2 15,-2 1-1-15,0 2-1 0,-1 0 0 0,0 4 0 16,-1 3-1-16,-17-3 2 0,29 11 1 0,-29-11-1 16,27 16 2-16,-27-16-2 0,26 20 2 0,-26-20 0 15,24 24 4-15,-24-24-5 0,23 27 5 0,-23-27 23 16,24 27-36-16,-24-27 41 0,26 28-37 16,-13-11 10-16,2 3 4 0,-3-4-5 0,1 3 3 15,-13-19-4-15,30 29 6 0,-30-29-4 16,30 30 3-16,-30-30-4 0,32 33 1 0,-18-15-5 15,1-1 5-15,-1 1-3 0,2 1 7 0,-1-1-3 16,1 3 5-16,-2-1-5 0,3 3 4 0,-2 0-5 16,1 2 4-16,-2-1-7 0,3 0 6 0,-1-1-5 15,1 1 4-15,0-1-6 0,1 1 4 16,3-1-7-16,0-1 4 0,-2 0-3 0,3-4 2 16,-1-2-4-16,2-2-13 0,0-2 30 0,1-2-31 15,2-4 33-15,0-1-15 0,4-4-1 0,0-2-1 16,3-4-16-16,0-2 33 0,2-3-31 0,1-3 30 15,2-4-13-15,1-3-5 0,0-3 4 16,-1-1-5-16,-3-2 5 0,-3-2-4 16,-2-2 6-16,-2-3-6 0,-1-5 6 0,-3 0-8 15,-2-3 9-15,-3-1-10 0,-3 3 10 0,-4 1-9 16,-4 3 10-16,-2 1-5 0,-5-2 8 0,-1 1-6 16,-4-1-29-16,-1 2 27 0,1 3-32 0,-3 4 30 15,1 0 2-15,2 3-6 0,-1 3 5 0,-1 4-14 16,6 17-7-16,-9-19-14 0,9 19-28 0,0 0-26 15,0 0-74-15,-16-18-185 0,16 18-191 16,0 0 26-16,0 0 512 0</inkml:trace>
  <inkml:trace contextRef="#ctx0" brushRef="#br0" timeOffset="2762.7771">7090 639 793 0,'0'0'170'0,"-5"-27"-102"0,11 10 11 16,-6 17-9-16,8-27-1 0,-8 27-5 0,9-23-14 16,-9 23-18-16,0 0-7 0,0 0-4 0,0 0 3 15,0 0 7-15,0 0-7 0,0 0-6 0,0 0-12 16,0 0-4-16,0 0 3 0,2 33 3 0,0-3 4 15,-1 5 2-15,0 5 24 0,0 4-23 0,3-1-13 16,-2 8 5-16,6 1-28 0,-2 5 27 0,1-3 13 16,2 1-14-16,-1-2 12 0,-1 0-6 15,4-2-25-15,-2-5 24 0,1-4-26 0,-1-2 14 16,1-5 8-16,1-4-7 0,1-4 6 0,-1-7-5 0,-11-20 3 16,23 28-3-16,-23-28 5 0,20 10-1 0,-20-10 4 15,0 0 4-15,22-6 6 0,-22 6 8 16,15-21 1-16,-6-1-1 0,4-6-12 0,-2-6-3 15,3-6-10-15,-2-4-6 0,1-5 23 16,0 0-20-16,2-3 22 0,1 1-7 0,-3 1-11 16,1 2 6-16,-1 2-13 0,-1-1 7 0,0 1-10 15,-1 0 14-15,0 8-4 0,-1 7-11 0,-3 3 0 16,3 10-32-16,-6-3-22 0,-4 21-34 0,9-29-64 16,-9 29-110-16,15-20-195 0,-15 20-62 0,19 17 296 15</inkml:trace>
  <inkml:trace contextRef="#ctx0" brushRef="#br0" timeOffset="3197.0527">7864 1219 1342 0,'0'0'80'0,"-34"5"-6"0,34-5-26 15,-34 7 23-15,34-7-3 0,-34 15-21 0,17-6-7 16,-2 0-13-16,2 3 1 0,-1-2-9 16,18-10 2-16,-26 21-10 0,26-21-2 15,-16 18-9-15,16-18-1 0,0 0-3 0,-3 22 1 16,3-22-1-16,0 0 3 0,17 21-1 0,-17-21 2 15,24 9-1-15,-24-9 2 0,34 3-3 0,-13-4 0 16,-1-1 3-16,2 0-3 0,1 1 3 0,-2 2 1 16,-3 0-1-16,-18-1 1 0,28 8 0 0,-28-8-3 15,18 9 1-15,-18-9 2 0,10 18-2 16,-10-18 7-16,-1 27-6 0,-5-10 3 0,-4 2-3 16,-2 3 2-16,-4 1-4 0,-1 1 4 0,-2-2-7 15,-1-2 6-15,2 0-4 0,2-1 5 0,16-19-3 16,-25 28 1-16,25-28-8 0,-16 17-6 0,16-17-18 15,0 0-21-15,0 0-35 0,0 0-24 16,0 0-46-16,3-36-98 0,7 10-276 0,8 7 22 16,-7-20 371-16</inkml:trace>
  <inkml:trace contextRef="#ctx0" brushRef="#br0" timeOffset="8962.7092">9121 2190 305 0,'0'0'57'0,"0"0"-13"16,0 0-1-16,0 0 6 0,0 0 8 0,0 0-1 16,0 0 4-16,0 0-6 0,0 0-3 15,0 0 0-15,0 0 1 0,0 0 1 0,0 0 6 16,0 0-4-16,0 0-2 0,0 0-6 0,0 0-5 16,0 0-4-16,0 0-3 0,0 0-3 0,0 0-5 15,0 0-4-15,0 0-5 0,0 0-7 0,0 0-5 16,0 0-4-16,0 0-3 0,0 0-2 0,0 0 1 15,0 0 2-15,17 6 3 0,-17-6 3 16,0 0 0-16,0 0 2 0,20 0 1 16,-20 0 0-16,0 0-1 0,22-1-1 0,-22 1-2 15,17-1-1-15,-17 1-2 0,20-1-1 0,-20 1 0 16,24 0 0-16,-24 0-1 0,28 1 1 0,-28-1-1 16,30 1 0-16,-13 0 0 0,0 0-1 0,2 2 1 15,-1-1 1-15,1-1-2 0,1 3 2 0,1-1-1 16,0-1 0-16,4-1 0 0,0 2 1 15,1-3-2-15,2 1 1 0,0-1 0 0,2-1-1 16,1-1 2-16,1 2-1 0,4-2-1 0,-1 0 1 16,5-1 1-16,0 1-1 0,2-1 0 0,0 0-1 15,3-1 1-15,1-1-2 0,3 2 3 16,1-2-2-16,1 1 1 0,0 2-1 0,0 0 1 16,0 1 0-16,0 0 0 0,0 1 0 0,0 0-1 15,2 1 1-15,0 0-1 0,1 2 1 16,-2-1 0-16,3 2 0 0,-1 0 0 0,2-1 2 15,2 0-2-15,-2 0 1 0,-1 1 0 0,1-2 0 16,3 1 0-16,2-1 1 0,-2-1-1 0,4 1-1 16,-2-1 1-16,2 0 1 0,2 0-1 0,-2 2 0 15,0-2-1-15,-2 0 0 0,5 0 1 0,1 0 0 16,-2 1 1-16,5-1 0 0,-3 0-2 16,1 0 1-16,1-1-1 0,-1 0-1 15,0 1 2-15,0 1 0 0,2-2 0 0,0 0 0 16,1 0-1-16,2-3-1 0,0 2 1 0,-2-1-1 15,2-1 2-15,-2 2-1 0,3 0 0 0,0-2 1 16,-1 2 0-16,4 0 0 0,-3 0 1 0,1 1 0 16,2-3 2-16,-2 3-1 0,2-3 2 0,2 0 0 15,-1 1-1-15,3-2 0 0,0 1 1 16,1-1-3-16,2-1 1 0,-2-1-1 0,2 1 1 16,0-2-1-16,0 0 1 0,4 1-3 0,-4 0 2 15,-2 1-3-15,-1-1 3 0,-3 1-2 0,1 1 2 16,-1 1-1-16,-1-1 0 0,2 2 0 0,-3-1 0 15,0 2 1-15,-1-1-1 0,-3 2 1 0,3 0-2 16,-2-2 0-16,-1 1 1 0,2 1 0 16,0-1 1-16,-2 0 0 0,2 0 0 15,0-1-1-15,-1 0 2 0,2-1-1 0,-4 1 1 16,2-2-1-16,-1 1 0 0,0-1 1 0,-3 1-1 16,-1-1-1-16,-1-1 1 0,-5 0 0 0,3 0-2 15,-5 2-1-15,-3-2 1 0,2-5-2 0,-6 5 3 16,2-3-1-16,-4 4 2 0,-2 2-2 0,-2-1 0 15,-2 1-1-15,-1 1 1 0,-3 1 0 16,-2 1 1-16,-2-1 0 0,-2 2-1 0,-1 1 0 16,-1-1 0-16,-3 7 0 0,0-6-1 0,-5 5 1 15,-1-5 0-15,-3 1 0 0,-3 1 0 0,-18-5 1 16,31 7-1-16,-31-7 1 0,24 8 0 16,-24-8 0-16,0 0-2 0,21 9 1 0,-21-9-2 15,0 0 3-15,0 0-1 0,0 0 2 0,0 0 1 16,0 0-1-16,0 0 2 0,0 0 0 15,0 0 0-15,0 0 3 0,0 0 4 0,0 0-3 16,0 0 2-16,0 0-2 0,0 0-4 0,0 0 1 16,-10-17 1-16,10 17 0 0,0 0 0 0,0 0-1 15,0 0 1-15,0 0-1 0,-18-13 1 0,18 13 2 16,0 0 0-16,0 0-2 0,0 0-3 0,0 0-3 16,0 0-1-16,0 0 0 0,0 0-1 15,0 0 1-15,0 0-2 0,0 0 2 16,0 0 1-16,0 0-2 0,0 0 3 0,0 0-3 15,0 0 2-15,0 0 0 0,0 0-1 0,0 0 1 16,0 0-1-16,0 0 3 0,0 0 1 0,0 0 1 16,7 23-3-16,-7-23 2 0,5 21-4 0,-5-21 5 15,2 27-6-15,-2-10 4 0,0 0-4 0,0 3 5 16,0 0-4-16,0 2 5 0,2 1-6 16,-1 1 6-16,-1 2-7 0,1 2 6 0,-1 0-6 15,0 1 5-15,1-1-5 0,2 0 7 0,-1 1-7 16,-1-1 7-16,2 2-7 0,0 0 7 0,0 0 15 15,2 3-31-15,-3-2 29 0,2 2-27 0,-2 1 6 16,1 0 10-16,-1 0-8 0,0 2 7 16,2 0-7-16,-1 2 8 0,-1 2-7 0,0-1 9 15,0 0-10-15,-1 1 8 0,0 0-10 16,0 0 9-16,0 0-8 0,2-2-9 0,-1 0 29 16,2 1-26-16,-2-2 25 0,2 3-6 0,-2 0-11 15,2-1 8-15,-1 1-8 0,-1 1 9 0,0 1-9 16,0 0 8-16,-1 1-7 0,0 0 8 0,-1 0-10 15,1-1 10-15,-1 0-9 0,2 2-7 0,-1-3 25 16,0 1-24-16,-1 1 22 0,1-2-9 16,-1 1-10-16,0 1 9 0,0 1-9 0,-1 2 9 15,0-1-9-15,0-1 9 0,-2 1-9 16,2-1 9-16,-2-1-10 0,1 2-6 0,0-1 22 16,-2 0-23-16,-1 0 24 0,3 1-6 0,-2-2-11 15,2 1 11-15,-1 0-9 0,-1 1 10 0,2 1-11 16,-2-1 9-16,3 0-8 0,0-3 8 0,0 0-10 15,1 1-10-15,1-1 24 0,0 0-24 16,0-1 24-16,1 3-3 0,0-3-9 0,-1 1 10 16,2-1-9-16,-1 2 7 0,-2-1-9 0,1 2 10 15,1-2-10-15,-1 0 10 0,0-1-7 0,1 2 9 16,0-1 10-16,0-1-23 0,-2-1 23 0,1 1-26 16,0-1 8-16,1 1 7 0,0-1-9 0,1-1 8 15,0 0-11-15,0-1 10 0,0 0-8 16,1-2 9-16,0-1-10 0,-1 0 8 15,0-2-7-15,-1 0 3 0,1-4-2 0,-1-3 5 16,0-2-6-16,2-2-10 0,-2-3 28 0,2 0-28 16,-4-19 28-16,4 30-11 0,-4-30-6 0,3 23 4 15,-3-23-3-15,0 0 1 0,4 19 1 0,-4-19-1 16,0 0 0-16,0 0 1 0,0 0-2 0,0 0 1 16,0 0 1-16,0 0 1 0,0 0-1 15,0 0 1-15,0 0 1 0,0 0-1 0,0 0 0 16,0 0 0-16,0 0 0 0,0 0-1 0,0 0 2 15,0 0-2-15,0 0 0 0,0 0 0 16,-17-3 0-16,17 3-1 0,0 0 2 0,0 0-2 16,0 0 1-16,0 0 1 0,0 0 0 0,0 0-1 15,0 0 0-15,0 0 0 0,0 0 1 0,0 0 0 16,0 0-2-16,0 0-1 0,0 0 0 16,0 0-1-16,0 0 3 0,0 0-1 0,0 0 0 15,0 0-1-15,0 0 0 0,0 0 1 0,0 0-1 16,0 0 1-16,-18 2 0 0,18-2 0 0,0 0-1 15,-18 5 0-15,18-5 0 0,-17 1-1 0,17-1 0 16,-24 1 1-16,24-1 1 0,-29 3 0 0,12-3 0 16,-1 0 1-16,-1 0 0 0,-1 0-1 0,1 0-1 15,-2 1 0-15,0-1-3 16,-2 1 5-16,-2 0-1 0,-2 2-1 0,0-2 3 16,-2 3-1-16,-1-2 0 0,-1 2 2 0,-2 0-2 15,3 2 0-15,-5 0-2 0,-2 2 1 0,1 0-1 16,-6 2 2-16,0 1-1 0,-3 0 1 0,-4 1-2 15,-1 1 2-15,-1 0-1 0,0 1 0 0,0-1 1 16,1 0 2-16,0-1-3 0,0 2 3 16,3-1-4-16,2-1 2 0,1 0-1 0,0-1 0 15,2-1 1-15,1-3 1 0,2 0-2 0,5-1 2 16,3-1-3-16,2 0 1 0,5-3 0 0,2 0 0 16,3-1 1-16,19-1-1 0,-27 0 0 0,27 0-2 15,-18-3 0-15,18 3 0 0,0 0 0 16,0 0-1-16,0 0 0 0,0 0 1 0,0 0 1 15,0 0-2-15,0 0 3 0,0 0 0 16,0 0 0-16,0 0 2 0,0 0-2 0,0 0 2 16,0 0 0-16,0 0 0 0,0 0 0 0,0 0 0 15,0 0-1-15,0 0 0 0,0 0-1 0,0 0 1 16,0 0 0-16,0 0-1 0,0 0-2 0,0 0 2 16,0 0-1-16,0 0 1 0,0 0 1 0,0 0-1 15,0 0 0-15,0 0 0 0,0 0 1 0,0 0-1 16,0 0-1-16,0 0 2 0,0 0-1 15,0 0 0-15,0 0 0 0,0 0-2 16,0 0-2-16,0 0 3 0,0 0 0 0,0 0 1 16,0 0 2-16,0 0-3 0,-13-20 1 0,13 20-1 15,0 0 2-15,-6-27-3 0,6 27 4 0,-8-28-1 16,8 28 1-16,-7-30-2 0,6 13 2 0,-1 0-6 16,1 0 5-16,-2-1-4 0,0 0 3 15,-1 1-1-15,0-2 2 0,-1-1-2 0,-1 0 3 16,-1-1-5-16,-2 1 5 0,1 0-4 0,-2 0-12 15,-1-1 27-15,-2 2-26 0,0 0 25 0,-1-2-9 16,1 2-4-16,-2-2 3 0,1 2-3 0,-3-1 3 16,0 2-2-16,-1 1 3 0,1 0-5 0,0 2 4 15,-1-1-4-15,0 1 2 0,0 2-1 0,-2 1 2 16,1 1-3-16,-3 3 1 16,0-1 0-16,1 2 0 0,1 2-3 0,-2 0 3 15,1 4-2-15,-2 1 0 0,-1 1 1 0,-1 4-1 16,-1 0-1-16,-1 2 1 0,0 2 0 0,-1 0 0 15,3 2 3-15,-1 1-2 0,-1 0 3 0,2 2-1 16,-3-2 0-16,1 2-1 0,1 2 3 0,0 1-6 16,-1 1 6-16,0 2-5 0,2 0 4 0,-2 1-5 15,1 2 6-15,2 0 11 0,1 1-26 16,2 1 25-16,-1 3-24 0,3-1 8 0,-2 2 7 16,2 1-5-16,1-1 4 0,1 0-5 0,0 1 5 15,2-1-6-15,2 1 7 0,-1 1-6 16,3-2 6-16,0-2-5 0,3 0 7 0,0-4-8 15,4-2 6-15,2-3-6 0,2 0 3 0,0-18-2 16,8 29 3-16,-8-29-4 0,14 25 3 16,-14-25-2-16,25 22 2 0,-25-22 0 0,31 18 1 15,-13-11-2-15,3-2 2 0,1-2-3 0,2-3 1 16,2-4 2-16,-1-3-2 0,1-3 2 0,1-3-2 16,1-4 3-16,-2-2-4 0,0-3 6 0,-2-2-7 15,-3-3 6-15,-4-2-6 0,-2-1 5 0,-4-2-5 16,-4-2 7-16,-1-1-8 0,-4 0 8 0,0 1-8 15,-5 1 8-15,-2 1-8 0,-2 0 7 16,-3 1-5-16,-2 3 6 0,-1 2 10 16,-4-1-26-16,-2 2 26 0,-2-2-27 0,-1 2 11 15,0-2 4-15,-1 3-4 0,1 0 4 0,-1 1-5 16,1 4 5-16,0 2-3 0,0 2 3 0,0 4-2 16,1 2 2-16,1 1-1 0,0 5 1 0,0 1-2 15,-2 4 3-15,-1 1-1 0,0 5-3 0,-1 1 2 16,1 3-6-16,-1 2 5 0,-2 1-2 15,1 3 4-15,-1 3-3 0,0 0 3 0,-2 2-6 16,0 0 6-16,0 0-5 0,1 2-9 0,-2-1 27 16,1 2-26-16,0-4 28 0,0 4-10 0,1-3-6 15,0 1 5-15,2 0-5 0,2 0 5 16,2-1-6-16,3 0 5 0,3-1-5 0,2-1 3 16,2 0-6-16,2 2 4 0,2 0-3 15,3-1 2-15,1 1-2 0,2-1 4 0,1 0-5 16,0-2 5-16,2 2-5 0,0 0 5 0,3-2-6 15,-1 1 6-15,2-2-5 0,0-2 4 0,0 1-2 16,-6-18 3-16,14 31-3 0,-14-31-14 0,15 24 12 16,-15-24-12-16,17 17 29 0,-17-17-14 0,21 8 15 15,-21-8-16-15,23 5 1 0,-23-5-1 0,28-1-1 16,-28 1 2-16,29-7-15 0,-29 7 32 16,32-15-31-16,-32 15 29 0,33-24-13 15,-33 24-4-15,33-32 4 0,-18 14-4 0,1-2 4 16,-4-2-3-16,1-1 4 0,-4-2-6 0,0-3 7 15,-3-1-6-15,-2-3 6 0,-2-2-7 0,-3 1 6 16,-2-4-7-16,0 3 6 0,-2 2-5 0,-3-1 6 16,-1 2-6-16,-3-2 6 0,-2 2-6 0,-4 0-10 15,0 2 24-15,-3 1-22 0,0 2 23 16,1 0-8-16,-2 1-5 0,-1 2 4 0,-2 1-5 16,-1 3 4-16,0 2-3 0,-1 4 2 0,1 3-2 15,-1 4 2-15,-1 2-1 0,-1 3 1 0,1 2-1 16,-1 3-1-16,-1 1 1 0,1 1-2 0,0 2 2 15,0 2-1-15,2 1 2 0,-2 1-2 0,0 1 1 16,-2 1-2-16,1-1 2 16,-1 1-2-16,2 1 3 0,0 1-2 0,1-1 2 15,0 1-2-15,1 0-13 0,4-2 28 0,-1 2-27 16,0-1 29-16,-1-1-13 0,3 2-3 0,3-2 1 16,1 3-2-16,1-1 2 0,0 0-1 0,0 2 3 15,2 1-2-15,2 1 2 0,2 1-4 0,0 0 4 16,1 2-6-16,0 0 5 0,2 1-4 0,-1 3 3 15,3-1-4-15,-1 1 6 0,2-2-5 16,0-2 4-16,2 1-4 0,0-2 4 0,1-1-4 16,2-2 4-16,1-1-4 0,-1-18 3 15,7 28-3-15,-7-28 3 0,14 22-2 0,-14-22 2 16,21 16-3-16,-21-16 3 0,28 9-3 0,-28-9 2 16,33-1 1-16,-13-3-1 0,-1-2 0 0,2-2-1 15,-2-3 1-15,2-4-2 0,-2 0 4 0,1-2-5 16,-1-3 4-16,0-1-2 0,-4-2 1 15,0-3-2-15,-5-2 5 0,-1-2-7 0,-1-2 9 16,-2-3-9-16,-3-2 7 0,0 1-7 0,-4 0 8 16,-2-2-8-16,-2 2 8 0,-2-2-7 0,-3 5-9 15,-3-1 23-15,0 1-24 0,-4 3 26 0,-2 0-8 16,-1 2-5-16,-1 1 4 0,-2 3-6 0,0 2 4 16,-2 4-4-16,-1 2 4 0,-1 5-3 15,-1 1 1-15,-1 4-1 0,0 1 1 0,-3 5-1 16,0 1 2-16,-3 4-1 0,0 0-1 0,0 2 2 15,-1 0-2-15,2 0 2 0,1 2-2 16,1-2 2-16,0 0 0 0,0 1 0 0,2-1-2 16,0 1 1-16,2 1-2 0,-2-1 3 0,4 2-1 15,-1 1 2-15,0 0-1 0,2 1 0 0,-1 1-3 16,0 2 4-16,2 0-7 0,0 2 7 16,1 3-4-16,1-1-11 0,-1 2 30 0,1 0-29 15,1-1 26-15,0 0-11 0,3 1-6 0,2 1 6 16,3-1-6-16,0 1 4 0,2 0-4 0,0 0 5 15,2-1-5-15,2 1 6 0,1-1-6 0,2 0 6 16,3 1-5-16,1 0 3 0,1-1-3 0,3-2 3 16,0-1-3-16,2-1 4 0,-6-17-3 15,15 28 3-15,-15-28-3 0,21 23 1 16,-21-23-3-16,24 19 4 0,-24-19-3 0,27 15 2 16,-27-15 0-16,33 6 0 0,-15-5 0 0,3-2-1 15,-2-3 1-15,1-2-2 0,-2-4 3 0,0-1-2 16,1-2 3-16,-2-1-4 0,-2-5 3 0,0 0-3 15,1-5 5-15,-2-3-6 0,0-4 7 0,-2-2-7 16,0 1 6-16,-1-2-6 0,0 0 6 16,-1 0-7-16,-3 3 9 0,-1-1-8 0,-3 2 7 15,-2 2 8-15,-5-1-27 0,0 2 28 0,-3 2-25 16,-1 0 12-16,-2 2 4 0,-1 0-5 0,-1 2 3 16,-2 1-2-16,0 0 1 0,-3 2-1 15,-1 2 1-15,-1 2-2 0,0 1 2 0,-2-1-2 0,-2 3 4 16,0 3-2-16,-3 1 2 0,0 1-3 0,-1 2 1 15,0 0-1-15,0 3 2 16,-1 2-1-16,2 1 1 0,0 1-2 0,-1 2 0 16,1 1 0-16,-2 3-2 0,-1 0 1 0,1 3-2 15,1 2 2-15,1 1-1 0,2 2 4 0,0 1-5 16,-2 3 6-16,3 1-6 0,0 1 5 0,1 1-4 16,3 1 4-16,-1 2-6 0,3 1-9 0,0 0 25 15,-1-1-25-15,1 0 25 0,1 0-8 16,1-1-8-16,2 2 7 0,2-1-6 0,1-2 5 15,3 2-3-15,1-3 4 0,1 2-6 0,4 1 6 16,0-2-6-16,2 0 5 0,2-1-5 0,2-3 4 16,3-1-4-16,1-2 5 0,4 0-5 15,0-1 5-15,-13-17-3 0,33 30 1 0,-15-18-1 16,3-2 1-16,-1-3-3 0,1-1 3 0,1-2 0 16,0-3 0-16,2-3 0 0,0-3-1 15,1-2 2-15,-1-3-2 0,0-3 4 0,-1-2-4 16,-1-4 4-16,1-2-1 0,-1-2 4 0,1-3-5 15,-1-5 5-15,-2-1-9 0,-1-3 6 0,-2-2-7 16,0 2 8-16,-1 0-8 0,-4 0 8 0,-1 0-7 16,-3 1 7-16,-4 2-7 0,-4 0-9 0,-1 2 24 15,-4 0-23-15,-2 2 24 0,-1 1-9 0,-3 2-5 16,-2 1 4-16,-1 0-6 0,-2 2 6 16,0 1-4-16,-1 4 4 0,-1 2-2 15,-4 1 0-15,0 1-3 0,0 2 2 0,-1 3-3 16,2-2 4-16,0 3 0 0,-1-2-1 0,-1 2 0 15,1 2 0-15,0 0-1 0,0 0 2 0,0 3-2 16,1 0 2-16,-1 2-1 0,1 1 0 0,-3 1 0 16,1 2 0-16,-1 2 0 0,0 1 0 15,-2 0 1-15,2 4-2 0,1 1 3 0,-2 2-4 16,0 0 3-16,-1 1-3 0,1 2 3 0,0 0-2 16,0 1 3-16,-1 2-6 0,1 1 4 0,2-1-4 15,0 2 4-15,1-1-2 0,0-1 5 0,2 1-3 16,3-1-11-16,0 1 28 0,2 0-27 15,0-2 25-15,0 0-10 0,3 1-6 0,1-2 4 16,2-1-4-16,9-17 2 0,-14 29-3 16,14-29 2-16,-10 20-1 0,10-20 2 0,0 0-1 15,-2 20 0-15,2-20-2 0,0 0 1 0,0 0 0 16,0 0 0-16,0 0 1 0,0 0 0 0,0 0 0 16,0 0 1-16,0 0 0 0,0 0-1 0,0 0 1 15,0 0 1-15,0 0 0 0,0 0 1 0,0 0-2 16,0 0 1-16,0 0 0 0,0 0-1 0,0 0-1 15,0 0 0-15,0 0 1 0,4 17-2 16,-4-17 0-16,0 0 1 0,0 0 0 16,0 0 0-16,0 0 1 0,0 0 0 0,0 0-1 15,0 0 0-15,0 0 1 0,0 0-1 0,0 0 1 16,0 0 1-16,0 0 1 0,0 0 0 0,0 0 0 16,0 0 0-16,0 0 1 0,0 0-2 0,0 0 2 15,0 0-3-15,0 0 2 0,0 0-2 16,0 0-1-16,0 0 1 0,0 0 1 0,0 0 0 15,0 0 1-15,-17-17-1 0,17 17 0 0,0 0-1 16,0 0 1-16,0 0-1 0,0 0 0 0,0 0 0 16,0 0 0-16,-19-9 0 0,19 9-1 0,0 0 0 15,0 0 0-15,-17-8-1 0,17 8 1 0,0 0-1 16,-25-9 2-16,25 9-1 0,-23-5 0 0,23 5 2 16,-27-3-1-16,27 3-1 15,-30-4 1-15,30 4-1 0,-34-4 0 0,14 4-1 16,-1 0 0-16,-3 0 0 0,-1 2 1 0,-3 0 0 15,-3 1 0-15,-2-1 0 0,-1 2 0 0,-1 0 0 16,-1 2 1-16,-3 1-1 0,-2-1-1 0,0-2 3 16,-1 2-2-16,-2-1 0 0,-2 0 1 0,1-1-2 15,-2-2 1-15,2 1 1 0,-1-2-3 0,-1 1 1 16,2-1-1-16,-2-1 1 0,1 2 0 16,1-2 1-16,-1 1-1 0,-3 0 1 0,-2 0-1 15,0 0 0-15,-2 1 1 0,-2-1-1 0,2 0 1 16,-3 0 0-16,-2 2-1 0,1-2 1 15,0 1 0-15,-2 1-1 0,0-1 0 0,0 1 1 16,-2-2-2-16,1 2 2 0,-3-1-1 0,1 0 0 16,1 0-1-16,-2 0 1 0,2-1 0 15,1 0-1-15,1-1 2 0,-1 1-1 0,1-1 1 16,-3 0 0-16,1 0 0 0,0 0 1 0,0 0-3 16,2-1 1-16,-1 0-1 0,2 0 1 0,2-1 1 15,-1 1 0-15,-1 0 0 0,1-1-2 0,-1 0 2 16,0 1-1-16,-1 0 1 0,0 1 0 0,1 0-2 15,1-1 0-15,0 1 1 0,1 1 0 0,0-2 0 16,1 1 1-16,-2 0 0 0,1 0-1 16,0 1 2-16,0-2-2 0,2 1 2 0,1-1-1 15,1-1 0-15,1 1 0 0,2 0-2 16,2-1 2-16,1 0 0 0,1 0 0 0,-1 1 0 16,1-2-1-16,1 0 0 0,1 0 1 0,3 1 0 15,0-2-1-15,1-1 2 0,0 2-1 0,4-2-1 16,1-1-2-16,0 1-1 0,2-1-3 0,-1 1-1 15,2 0-4-15,2 2-3 0,-2 0-6 16,3 3-10-16,-1-1-13 0,6 6-25 0,-8-10-33 16,31 5-72-16,-51 4-110 0,34-1-279 0,17-3 51 15,-34 5 408-15</inkml:trace>
  <inkml:trace contextRef="#ctx0" brushRef="#br0" timeOffset="10666.1772">6358 6001 550 0,'0'0'62'16,"0"0"-34"-16,0 0-3 0,0 0 10 0,8 22 9 15,-8-22 11-15,4 26 0 0,-4-9-8 16,3 5-5-16,-1 1-10 0,3 7 5 0,-5 2-2 15,6 8 19-15,-8-2 1 0,7 9 13 0,-7-3 8 16,7 10-30-16,-9-5 15 0,6 8-33 0,-5-7 0 16,3 5 10-16,-4-2-17 0,3 0 11 15,-3-2-22-15,3-1 5 0,-4-4-15 0,2-3 7 16,-2-1-10-16,0-3-9 0,1-5 26 0,1-5-29 16,0-6 28-16,-1-5-25 0,4-18-24 0,-3 18-31 15,3-18-78-15,0 0-60 0,0 0-109 0,0 0-150 16,12-36 125-16,5 19 339 0</inkml:trace>
  <inkml:trace contextRef="#ctx0" brushRef="#br0" timeOffset="12027.3797">6504 6098 327 0,'0'0'136'15,"0"0"-72"-15,0 0-14 0,0 0-2 0,0 0-1 16,0 0 4-16,0 0 3 0,0 0-1 0,-21 14-1 16,21-14-3-16,0 0-6 0,0 0-4 0,-20 4-3 15,20-4-2-15,0 0 0 0,-17-1-2 16,17 1-1-16,0 0-3 0,-23-8-3 0,23 8-3 16,-18-3-2-16,18 3-1 0,-23-4 1 0,23 4 0 15,-24-4 0-15,24 4 0 0,-27-1-4 0,27 1-3 16,-29-1-5-16,29 1-3 0,-32 2-4 0,14-2-2 15,-3 3 0-15,0-2 1 0,-2 1 2 16,0 2 5-16,-1-1 3 0,-2 0 1 0,-2-2 1 16,4 3 1-16,-4-4-2 0,4 2-1 15,-4-3-2-15,0 1-2 0,-1-1-1 0,0 0-2 16,-1 0 0-16,0-1-1 0,1 0 2 0,-3 0-1 16,-1-2-1-16,-2 1-1 0,0 0 0 0,-3 0-2 15,-1 2 2-15,0 1-1 0,-1 0 0 0,-2 1-1 16,-2 1-1-16,1 0 1 0,-3 2-1 0,1-1 2 15,0 2-1-15,-4 1 1 0,-1-1 0 0,-2 1 0 16,-1-1-1-16,-1 2 3 0,1 0-3 16,-1 1 1-16,-1-1-1 0,2-1 3 0,-1-1 2 15,3 1 2-15,0 0-2 0,-1-1 0 0,0-2-3 16,-1 1 1-16,1 0-1 0,-1-1 0 0,1 0-1 16,-1-1-1-16,2 1-1 0,1-3 1 15,0 0 0-15,3 0 1 0,1-2 0 0,-2 2-1 16,2-1 1-16,0 0-1 0,-2 0 1 15,2-1 0-15,0 1 0 0,1 0 0 0,1 0 1 16,-1 0-2-16,0 1 0 0,2-2 1 0,0 2-1 16,1 0 2-16,1 2 0 0,-2-1-1 0,3 1-1 15,-3 1 0-15,0 0 0 0,2 1 2 0,-2 0-2 16,2-1 2-16,-1 1-1 0,1-1 0 0,0 1-1 16,2 0 0-16,-1-1-1 0,3 0 1 0,1 0 0 15,2 0 1-15,0-2 0 0,3 1 1 16,2 0 0-16,1-2-1 0,2 1 0 15,3-1 0-15,1-3-1 0,3 1-1 0,1 0 0 16,18 2-2-16,-29-9 1 0,29 9-2 0,-21-11 3 16,21 11-1-16,0 0 1 0,-17-13-2 0,17 13 1 15,0 0-2-15,0 0 0 0,0 0 0 0,0 0-2 16,0 0 0-16,0 0-2 0,0 0 0 0,0 0 1 16,0 0 0-16,0 0 1 0,0 0 1 15,0 0 3-15,0 0 2 0,0 0 1 0,0 0 2 16,0 0-1-16,0 0 1 0,0 0 0 0,0 0 1 15,16 18 0-15,-16-18 0 0,0 0-1 0,0 0 1 16,8 17-2-16,-8-17 1 0,0 0 0 0,0 0 0 16,11 24 1-16,-11-24 1 0,5 20-1 15,-5-20 3-15,4 30-5 0,-3-11 4 16,0 3 12-16,0 3-30 0,0 3 29 0,2 4-28 16,-3-1 13-16,1 2 8 0,-1 1-6 0,0-1 9 15,0 1-7-15,1 0 9 0,-1-1-8 0,2 1 5 16,-2-3-7-16,1-1 5 0,0-3-9 0,0-3 6 15,2-2-6-15,-2-2 6 0,0-1-3 0,0-1 5 16,-1-18-2-16,3 28 3 0,-3-28-3 0,1 18 1 16,-1-18-1-16,0 0-1 0,2 23-2 15,-2-23 1-15,0 0-3 0,2 23 2 0,-2-23 15 16,-2 20-34-16,2-20 34 0,-4 24-34 0,4-24 16 16,-8 27 3-16,8-27-4 0,-7 25 5 0,7-25-2 15,-7 22 4-15,7-22-1 0,0 0 1 0,-6 21-1 16,6-21-1-16,0 0-2 0,0 0 0 15,0 0-4-15,0 0 2 0,0 0 0 0,0 0 0 16,0 0 2-16,0 0-2 0,0 0 0 16,0 0-1-16,0 0 1 0,0 0 0 0,0 0 0 15,0 0 2-15,0 0-1 0,0 0 1 0,0 0 0 16,0 0-1-16,0 0 0 0,0 0 0 0,0 0 0 16,0 0-2-16,0 0-7 0,0 0-17 0,0 0-30 15,0 0-54-15,0 0-130 0,0 0-185 0,-20-8-118 16,20 8 267-16</inkml:trace>
  <inkml:trace contextRef="#ctx0" brushRef="#br0" timeOffset="13199.7924">6545 7086 515 0,'-17'0'137'15,"17"0"-30"-15,0 0-6 0,0 0-14 16,0 0-8-16,0 0-15 0,-20 1-4 0,20-1-15 16,0 0-6-16,0 0-6 0,0 0-4 0,-18-1-2 0,18 1-1 15,0 0-2-15,-18-2-3 0,18 2-1 16,0 0-1-16,-22 4-2 0,22-4-4 15,-23 5-5-15,23-5-5 0,-30 8 1 0,13-3 0 16,-3 3 6-16,-3-4-1 0,1 4 4 0,-3-4-1 16,-1 2-1-16,-2-1 0 0,-1 1 3 0,-4-1 2 0,1 1 4 15,-4-3-3-15,3 2 1 0,-5-4-3 0,3 1-2 16,-1-2 0-16,-3 1-4 0,0-2-1 0,-1 0-3 16,-2-1-1-16,-1-1-1 0,-5 1-1 0,1 0-1 15,-3 0 1-15,-2 2-2 0,-1 0 0 16,-2 0-1-16,1 4-2 0,-3-1 2 15,1 2 0-15,-3 1 2 0,-3 1-2 0,-2 1 2 16,-1 0-2-16,0 2 1 0,-2-2-3 0,1 1 3 16,0-1-2-16,1 2 3 0,2 0 0 0,-2-1 0 15,1 0-1-15,-1-2 2 0,1 0-4 0,0-1 5 16,2-1-3-16,3 0 3 0,-1-3 1 16,3 1 2-16,2-3 0 0,3 0 1 0,0-1-2 15,0-2-1-15,0 1 0 0,3-1-2 0,-1 0 1 16,2 0-1-16,2 0 0 0,1 0-2 0,0 1-2 15,3-1 1-15,-1 1 0 0,4 1 1 0,0-2 1 16,1 2-2-16,2 1 2 0,-2-1 0 16,3 0-1-16,0 0 1 0,1-1-1 0,-2 1 0 15,4 1 1-15,-1-1 1 0,1 1 0 16,2 0 2-16,-1 0 2 0,1 1-3 0,2 0-1 16,0 2 1-16,2-3-1 0,3 1 2 0,0 0 0 15,3 0-1-15,1 1-1 0,0 0-1 0,2-1 0 16,17-1-1-16,-28 5 0 0,28-5 0 0,-18 2 0 15,18-2-1-15,0 0-2 0,0 0-7 0,0 0-8 16,0 0-7-16,0 0-12 0,0 0-4 0,0 0 2 16,0 0 7-16,0 0 15 0,0 0 10 15,0 0 5-15,0 0 2 0,0 0-1 0,0 0 3 16,0 0 6-16,0 0 11 0,0 0 7 0,0 0 5 16,0 0 0-16,0 0-8 0,0 0-6 15,0 0-7-15,0 0-6 0,0 0-5 0,0 0-8 16,0 0-8-16,-15 20-12 0,15-20-16 0,0 0-23 15,-22 12-40-15,22-12-80 0,0 0-133 16,0 0-203-16,0 0 107 0,0 0 417 0</inkml:trace>
  <inkml:trace contextRef="#ctx0" brushRef="#br0" timeOffset="14286.6654">4073 6601 1014 0,'0'0'65'0,"0"0"-24"0,0 0-17 16,0 0 0-16,0 0 4 0,0 0 9 0,0 0-4 16,0 0-8-16,0 0-11 15,0 0-6-15,0 0-3 0,3 22 1 0,-3-22 9 0,5 36-2 0,-1-8 8 0,-3 1-6 0,1 6 9 16,0 0-7-16,-1 5 10 0,-2 0-8 0,1 3 11 15,-3 1 3-15,3 2-28 0,-4-4 29 16,3 0-26-16,-2-4 8 0,1-2 7 16,-1-7-15-16,2-4 1 0,-1-8-8 0,2-17 4 15,3 21-6-15,-3-21 1 0,0 0-2 0,0 0-1 16,0 0 0-16,0 0 2 0,0 0 4 0,6-23-2 16,-4 2 5-16,2-8-7 0,0-6 7 0,-1-5-10 15,0-2-6-15,-1 2 25 0,1-1-26 16,-3 2 27-16,1 2-11 0,-1 1-7 0,-1-1 9 15,-1 3-8-15,1 2 9 0,-1-1-10 0,2 4 6 16,0 3-7-16,2 3 5 0,2 3-4 0,1 2 4 16,-5 18-3-16,15-28 3 0,-15 28-4 0,24-28 4 15,-24 28-3-15,35-27 2 0,-13 13-2 0,2 2 3 16,0 0-3-16,2 2 2 0,-1 1-3 16,1 2 3-16,-1 2-1 0,0 2-1 15,-2 2 0-15,-1 3 0 0,-2 3-1 0,-1 1 0 16,-19-6 1-16,28 21-3 0,-28-21 0 0,18 29-6 15,-14-12 2-15,-3 3-4 0,-5 1 7 0,-2 1-1 16,-5 1 7-16,-1-2-3 0,-3 2 7 0,-2 0-7 16,-1-1 6-16,-1-1-4 0,-2-3 4 0,0-1-3 15,1-1 3-15,-2-3-1 0,2-1 5 0,0-2 2 16,3-1 4-16,0-1 2 0,17-8 3 16,-26 9 0-16,26-9 2 0,0 0-4 0,0 0-7 15,0 0-7-15,0 0-4 0,0 0 0 16,0 0 7-16,0 0 8 0,24 11 5 0,-7-10 3 15,5 3 1-15,1-2-2 0,3 2-3 0,2-2-5 16,1 4 4-16,-1 1-5 0,1 0 0 0,-3 2-2 16,-1 2-6-16,1 1-1 0,-3 2-1 15,-2 0-4-15,-2 2 3 0,-2 0-5 0,0-1-9 16,-1 4 18-16,-2-3-32 0,1 4 15 0,-15-20-28 16,29 34-18-16,-29-34-24 0,37 29-58 0,-37-29-113 15,44-1-292-15,-14 3-1 0,-1-14 294 0</inkml:trace>
  <inkml:trace contextRef="#ctx0" brushRef="#br0" timeOffset="15396.3745">14051 5384 666 0,'0'0'75'15,"0"0"-24"-15,2-18 0 0,-2 18 6 0,-1-18-1 16,1 18 3-16,2-20-6 0,-2 20 9 0,4-18-2 15,-4 18 4-15,6-19-4 0,-6 19-2 16,6-18-4-16,-6 18 1 0,6-17-5 0,-6 17 0 16,0 0-2-16,8-24-4 0,-8 24-5 0,0 0-7 15,0 0-5-15,0 0-6 0,0 0-2 0,0 0 0 16,0 0-1-16,0 0-1 0,0 0-3 0,0 0-2 16,0 0-2-16,0 0-3 0,0 0 1 0,0 0-5 15,0 0 0-15,0 0-2 0,0 0-1 16,0 0 0-16,0 0 1 0,-2 24-2 15,-1-5 3-15,-3 5-2 0,0 3 3 0,-3 3-5 16,-1 2 7-16,-3 3-7 0,0 4 10 0,-4-1-4 16,-2 1 8-16,-1 0-6 0,-1-1 9 0,-1 0-7 15,1-1 6-15,2-3-5 0,1-4-10 0,2-4 19 16,4-4-24-16,12-22 22 0,-17 27-12 0,17-27-4 16,0 0-1-16,0 0 2 0,-3 17-1 15,3-17-1-15,0 0 1 0,0 0-1 0,26 5 1 16,-26-5 1-16,30-7-1 0,-10 0 1 0,3-1 0 15,2-1 0-15,1 0 0 0,1 1-13 0,-2-1 11 16,0 3-11-16,-1 1 12 0,-2 4 0 0,1-1 0 16,-1 3-1-16,0 1 1 0,1 2-1 15,0 1-5-15,1 0 3 0,-1 0-24 0,6 2-3 16,-2-4-31-16,7 8-35 0,-7-17-65 16,19 26-174-16,-10-19-233 0,0-2 9 0,7 7 394 15</inkml:trace>
  <inkml:trace contextRef="#ctx0" brushRef="#br0" timeOffset="16246.7265">12098 7278 720 0,'-22'8'144'0,"22"-8"-38"16,-23-3-17-16,23 3-14 0,0 0-12 0,-21-5-15 16,21 5-20-16,0 0-19 0,0 0-13 0,0 0-2 15,0 0 3-15,0 0 2 0,0 0 4 16,22 1-1-16,-22-1-1 0,24 4 0 16,-7-3 0-16,3 0 1 0,2 0 0 0,-2 1 0 15,5 0 3-15,0 1 1 0,4-1 2 0,2-1 3 16,4 2 4-16,2-2 3 0,4 2 3 0,1 0-2 15,7 0-1-15,0-1-2 0,4 1 4 0,3-3 1 16,6 1 0-16,0-2-2 0,5 1-3 0,0-3-2 16,4 0 1-16,3-4 0 0,6 1-2 0,4-3-1 15,6 2-6-15,2-2 0 0,1-1-4 16,4-1 0-16,0 0-2 0,-1 3 0 0,7-1-1 16,-4 2 4-16,0-2-2 0,1 3 2 0,-4 2-2 15,-3 0 0-15,3 3 1 0,-7-1 1 0,0 4-2 16,-5 0 2-16,-6 1-1 0,-4-1-1 0,-4 0 0 15,-3 0-1-15,-2-1 2 0,-6 0-2 0,-2 0 2 16,-4-1 0-16,-5 0-2 0,-3-2 3 16,-5-1-2-16,-3 0 0 0,-4-2-1 0,-5 0 0 15,-4-2-10-15,-3 4-17 0,-21 3-27 0,24-6-30 16,-24 6-36-16,0 0-102 0,0 0-223 0,-25-8-25 16,25 8 270-16</inkml:trace>
  <inkml:trace contextRef="#ctx0" brushRef="#br0" timeOffset="16682.008">12061 7566 821 0,'23'0'74'15,"-23"0"-53"-15,39-4 3 0,-14 2 8 0,6 2 11 16,2-5 5-16,7 6-4 0,0-4-7 0,8 3-7 16,2-3-6-16,6 3 3 15,2-4 6-15,9 6 9 0,1-8 6 0,10 4-4 16,0-5-9-1,6 2-6-15,1-3 0 0,7 2-2 0,2-4 1 16,8 2-6-16,-2-1-5 0,3 2-4 0,4-2 0 16,0 5-1-16,-1-5 5 0,7 4-2 0,-4-1 1 15,1 3-5-15,2-2-3 0,-2 1-1 0,-1-1-2 16,0 2-2-16,-3-2 1 0,-5 1-2 16,-3 1 0-16,-3-2 0 0,-5 0-1 0,0 0-2 15,-8 0-10-15,-7-1-12 0,-2 4-16 0,-13-8-27 16,2 11-36-16,-21-15-55 0,12 19-135 0,-11-8-199 15,-18-6 42-15,4 15 371 0</inkml:trace>
  <inkml:trace contextRef="#ctx0" brushRef="#br0" timeOffset="18438.1544">2526 6922 81 0,'0'0'55'0,"0"0"7"16,26-13 0-16,-26 13 2 0,19-11-5 0,-19 11-3 15,17-8-8-15,-17 8-3 0,0 0-9 0,18-6 0 16,-18 6 0-16,0 0 7 0,0 0 14 0,0 0 18 15,0 0 11-15,0 0 14 0,0 0-9 16,0 0-14-16,0 0-27 0,0 0-20 16,0 0-13-16,0 0 2 0,0 0-1 0,-17 11 4 15,17-11 1-15,0 0 0 0,-21 4-2 0,21-4-1 16,0 0-3-16,-20 5-2 0,20-5 0 0,-20 3-1 16,20-3-3-16,-22 1-2 0,22-1-2 0,-25 1-2 15,25-1-2-15,-32 4 0 0,15-2-1 0,-2 2 1 16,-1-2 0-16,1 1 0 0,-4-1 0 0,-1 2 0 15,-2 1-4-15,-2-2 0 0,-3 2-1 16,1 1 2-16,-3-1 0 0,0 1 3 0,-1-1-2 16,0 0 2-16,-1-2 2 0,0 1 4 0,-3-2 2 15,3 1 2-15,-3-2-2 0,3 0-1 0,1-1-1 16,0 0-2-16,1 0 1 0,0 0 1 0,1-1-1 16,4 1-1-16,-1-1-3 0,2-1-2 15,1 2-1-15,1-2-1 0,1 2 0 16,0-2-1-16,2 2 1 0,0-2 0 0,2 1 0 15,1 1 1-15,1 0-3 0,-2 0 1 0,3 0 0 16,0 1-1-16,17-1 3 0,-30 3-1 0,30-3-1 16,-28 3 2-16,28-3-1 0,-23 5 1 0,23-5-1 15,-17 4 1-15,17-4 0 0,0 0 0 0,0 0 0 16,0 0-1-16,0 0 1 0,0 0-1 0,0 0-1 16,0 0-2-16,0 0 1 0,0 0-1 15,0 0-1-15,0 0 1 0,0 0 1 16,0 0 0-16,0 0 2 0,0 0 2 0,0 0-1 15,2-21 0-15,-2 21 0 0,7-21-2 0,-7 21 4 16,5-26-3-16,-5 26 3 0,5-31-4 0,-4 13 3 16,1-2-4-16,-1 0 5 0,0-2-5 0,-1-2 5 15,0-2-5-15,0-3 5 0,0-2-6 0,1-1 6 16,0 0-6-16,2-3 7 0,-1-2-7 16,2-1 6-16,0-3-8 0,-1 0-9 0,1-3 26 15,-2-1-23-15,2-2 24 0,1-3-8 0,0 0-10 16,0-4 10-16,-1 1-11 0,0-1 12 0,1-1-14 15,-1 2 14-15,-1-2-13 0,-2 0-4 0,2 0 23 16,-2-4-23-16,-1 3 24 0,2-2-6 16,0-3-14-16,0-1 15 0,-1 1-14 15,2-2 14-15,-1 0-14 0,2 0-4 0,-2 1 21 16,2 0-18-16,0-1 23 0,-3 2-1 0,1 0-14 16,1 0 13-16,-2 2-14 0,1-2 15 0,1 1-14 15,-2-1 14-15,3 1 5 0,-2-2-20 0,3 2 20 16,-1-2-21-16,2 2 1 0,-3-3 11 0,3 0-14 15,-1 0 13-15,1-2-16 0,0 2 14 0,4-1 3 16,-1 0-19-16,0 1 19 0,1-1-18 16,-1 1 2-16,0 0 12 0,0 1-11 0,-2 2 10 15,0 3-12-15,1 4 12 0,-1-1-12 0,-2 4-2 16,0 2 21-16,-3 1-23 0,-1 1 23 16,1 3-7-16,-2 0-9 0,0 1 9 0,1 2-9 15,-1 0 8-15,-1 2-7 0,1 0 8 0,-2 3-5 16,2 0 8-16,2 2-8 0,-2 1 6 0,1 0-8 15,-1 2-10-15,1 2 27 0,0 2-27 16,2 3 27-16,-2 0-13 0,1 3-5 0,0 3 3 16,-2 17-2-16,3-26 3 0,-3 26-3 0,4-17 2 15,-4 17-1-15,0 0 0 0,0 0 0 0,0 0 0 16,0 0 0-16,0 0-1 0,0 0-1 0,0 0 1 16,0 0-1-16,0 0 0 0,0 0 2 0,0 0-2 15,0 0 3-15,0 0-1 0,0 0 0 16,0 0 0-16,19-6 0 0,-19 6 1 15,0 0-1-15,19 2 0 0,-19-2 1 0,0 0-2 16,19 3 3-16,-19-3-2 0,0 0 0 0,18 3-1 16,-18-3 0-16,0 0 1 0,19 4 1 0,-19-4-1 15,0 0 1-15,0 0-1 0,20 3 1 0,-20-3-1 16,0 0 0-16,0 0 1 0,21 2-1 0,-21-2 1 16,0 0-1-16,24-4 1 0,-24 4-1 15,26-6 1-15,-26 6-2 0,35-12 2 0,-14 2-3 16,3 2 2-16,2-3-3 0,3 2-24 0,-1-3-32 15,7 14-75-15,-18-24-154 0,11 17-287 0,-5 3 13 16,-23 2 387-16</inkml:trace>
  <inkml:trace contextRef="#ctx0" brushRef="#br0" timeOffset="19674.9922">6007 2120 661 0,'0'0'126'0,"0"0"-31"16,0 0-20-16,0 0-12 0,0 0 6 16,0 0-2-16,0 0-2 0,0 0-7 0,0 0-11 15,0 0-9-15,0 0-6 16,0 0-4-16,0 0 0 0,0 0-2 0,-17-13-6 0,17 13-4 0,0 0-5 0,-19-5-5 16,19 5 0-16,-21-1-1 0,21 1 2 15,-29-2 3-15,12 2 2 0,0 2 6 0,-4-2 0 16,2 2-1-16,-3-2 0 0,0 3-3 15,-3-2-3-15,-2 0-2 0,-4-1-4 0,-1 1 0 16,-4 0 1-16,-1 3 3 0,-4-3 3 0,0 3 1 16,-4-2-1-16,1 1 0 0,-3-1-1 0,1 2 0 15,-3-3-2-15,-1 1-2 0,-2 1-3 16,-4-1 0-16,-2 1-1 0,0 0 2 0,0 0-2 16,-2-1 0-16,1 0-3 0,-3 1 1 0,0-1-2 15,1 2 2-15,-2-2-2 0,0 1 1 0,-3 2 0 16,0-1 1-16,1 1 0 0,-2 0 0 0,2 0-1 15,1-1 0-15,-2-1 0 0,3 1 0 0,0-1 1 16,-1 1 0-16,1 0-1 0,-1 1 1 0,-1-2-1 16,2 1-1-16,0 1 1 0,2-1 0 15,0 0 0-15,4 1 2 0,0 1-1 16,-2-1 0-16,1 1-2 0,2 1 3 0,-1-2-2 16,2 2 2-16,2-2-3 0,-1 2 1 0,4-1-1 15,2 0 2-15,1-1 0 0,1-1 0 0,4 0-1 16,2-2 1-16,1-1 0 0,1-1 1 0,1 0 1 15,2 0-2-15,2 0 1 0,2 0-1 0,0 1-1 16,1 1 0-16,0-1 0 0,0 1 1 16,1 2-2-16,1 1 2 0,0 1-2 0,0 0 2 15,3 0-1-15,-2 1 0 0,0 2 0 0,2 0 0 16,-1 1 0-16,1-2 1 0,1 2-1 0,1-2 3 16,4-3-1-16,2 0 3 0,17-5-1 0,-27 4 1 15,27-4 0-15,-22-1-1 0,22 1-2 16,0 0-2-16,-22-4 1 0,22 4-1 15,0 0-1-15,0 0 2 0,0 0-1 0,0 0 0 16,-17-7 0-16,17 7 0 0,0 0-1 0,0 0 1 16,0 0-1-16,0 0 1 0,0 0-1 0,-19 0 0 15,19 0-1-15,0 0 1 0,-24 8-1 0,24-8 1 16,-20 9 0-16,20-9 1 0,-21 9 0 0,21-9 1 16,-19 11-2-16,19-11 1 0,-17 11 0 0,17-11 0 15,0 0 0-15,-23 11 0 0,23-11 1 16,0 0 0-16,-23 6 0 0,23-6 1 15,0 0-3-15,-20 0 2 0,20 0-1 0,0 0 0 16,-17-5 0-16,17 5 0 0,0 0-1 0,0 0 1 16,0 0-1-16,-18-13 1 0,18 13-1 0,0 0-3 15,0 0-5-15,0 0-3 0,0 0-4 0,0 0 1 16,0 0 4-16,0 0 1 0,0 0 3 0,0 0 0 16,0 0-3-16,0 0-4 0,0 0-11 15,0 0-17-15,0 0-27 0,-22-5-45 0,22 5-109 16,0 0-235-16,0 0-55 0,0 0 216 0</inkml:trace>
  <inkml:trace contextRef="#ctx0" brushRef="#br1" timeOffset="66867.9146">4212 2202 444 0,'0'0'84'15,"0"0"-51"-15,0 0 2 0,-11-17 5 0,11 17 13 16,0 0 5-16,0 0 8 0,0 0-2 16,-12-18-1-16,12 18-5 0,0 0-9 0,0 0-9 15,0 0-7-15,0 0-5 0,0 0-3 0,0 0-4 16,0 0 0-16,0 0-2 0,0 0 5 0,0 0 1 15,0 0 4-15,0 0-1 0,0 0-1 0,0 0-1 16,0 0-6-16,0 0-3 0,0 0-3 16,0 0-3-16,0 0-2 0,0 0-2 0,0 0-4 15,0 0-4-15,0 0 1 0,0 0 1 16,0 0-1-16,-5 26 4 0,5-26-5 0,-4 35 3 16,1-16-5-16,-1 4 8 0,2 4-3 0,0 2 7 15,-2 3-8-15,4 2 6 0,-2 1-9 0,0 1 10 16,-1 3-9-16,0 0 8 0,1 1 12 0,-2 1-29 15,2-2 30-15,1 2-28 0,-1 0 7 0,2 0 9 16,0 1-10-16,0 2 11 0,0 1-12 16,2 1 11-16,-2-2-11 0,0 1 9 0,0-1-11 15,0-1 8-15,0 1 11 0,-2-1-27 0,1 1 27 16,-1-1-26-16,-1 1 6 0,1-1 11 16,-2-2-10-16,-1 1 8 0,0 1-8 0,-1-1 9 15,0 1-7-15,-1-2 8 0,1-4-9 0,-1 0 8 16,2-5-8-16,0 1 11 0,1-4-7 0,1-1 9 15,1-4 16-15,2 0-32 0,-1-3 32 16,1-2-32-16,0-1 10 0,1-1 3 0,-1-17-5 16,2 29 3-16,-2-29-3 0,2 26 2 0,-2-26-3 15,2 25 2-15,-2-25-4 0,2 22 4 0,-2-22-4 16,1 18 3-16,-1-18-2 0,-1 17 3 0,1-17-3 16,-3 20 3-16,3-20-2 0,-2 21 1 0,2-21-1 15,-6 22 2-15,6-22-2 0,-9 25 2 0,9-25-3 16,-10 27 4-16,10-27-4 15,-11 26 3-15,11-26-2 0,-13 27 4 0,13-27-1 16,-13 24 5-16,13-24-1 0,-12 18 3 0,12-18-2 16,0 0 0-16,-16 18-1 0,16-18 0 0,0 0-2 15,0 0-1-15,0 0-1 0,0 0-1 0,0 0-1 16,0 0 0-16,0 0 0 0,0 0 0 0,0 0 1 16,0 0-1-16,0 0 0 0,0 0 0 15,0 0 0-15,0 0-1 0,0 0 0 0,0 0-1 16,0 0 3-16,0 0 0 0,0 0 0 0,0 0-1 15,0 0 1-15,0 0-1 0,0 0 0 0,0 0 0 16,0 0 0-16,0 0 0 0,0 0 0 16,0 0-1-16,0 0 0 0,0 0-1 0,0 0 0 15,0 0 0-15,0 0-1 0,0 0 0 0,0 0 1 16,0 0-2-16,0 0 3 0,0 0 1 16,0 0-1-16,0 0 1 0,0 0 0 0,20-6-2 15,-20 6 2-15,17-6 0 0,-17 6-1 0,21-8 0 16,-21 8 0-16,23-6-1 0,-23 6 2 0,27-5-2 15,-27 5 2-15,32-5-1 0,-32 5-1 0,31-2 2 16,-13 2 0-16,2 0 0 0,-1 1-1 0,2 1 1 16,-1-2-2-16,0 3 1 0,3-2 0 0,0 0 1 15,2 2-1-15,1-2-1 0,0-1 1 16,3 1 0-16,0-1 0 0,1 0 0 16,1-1 0-16,0 1-1 0,0-3 1 0,1 2 0 15,1 0 1-15,1 0-1 0,1 0 0 0,-1 1 0 16,1 0 0-16,3-2 0 0,0 2 0 0,1 2 0 15,-2-1 1-15,0 0 0 0,1 0-1 0,0 2 0 16,3-1 0-16,-1 0 0 0,-1 1 0 16,-2-1 0-16,0 1 0 0,-1-1 1 0,1 0-1 15,-1 1 0-15,2-2 0 0,1 0-1 0,0 1 1 16,2-2 0-16,2-2-1 0,-1 2 1 0,2-2 1 16,0 1-2-16,1-2 2 0,0 1-2 0,-1-1 1 15,-1 1-1-15,1 0 2 0,0-1-3 16,0 1 3-16,-2-1-1 0,2 2 0 0,-1-1 1 0,0-1-1 15,-1 2-1-15,-3-1 1 16,0 2 1-16,-4 0-2 0,-1 0 1 0,-2 0 0 16,-5 1-1-16,0 0-2 0,-5 0-8 0,-2 1-10 15,-20-2-18-15,32 2-28 0,-32-2-36 0,22 0-81 16,-22 0-120-16,-6-21-209 0,6 21 34 0,-7-21 479 16</inkml:trace>
  <inkml:trace contextRef="#ctx0" brushRef="#br1" timeOffset="68269.5193">7355 3575 802 0,'0'0'69'0,"-23"-23"-57"15,23 23-8-15,-16-22 2 0,16 22 5 16,-15-18 13-16,15 18 9 0,0 0 9 16,-19-17 0-16,19 17-2 0,-17-8-3 0,17 8 0 15,-20-6 0-15,20 6 2 0,-23-5-1 0,23 5-4 16,-29-1-1-16,12 1-2 0,17 0 2 0,-35 6 1 16,35-6 0-16,-38 9-3 0,20-2-1 0,-4-3-7 15,0 5-3-15,-2-2-4 0,1 3 0 0,-2-1-3 16,2 2 1-16,-1 1-4 0,1 4 2 15,0-2-5-15,0 3 2 0,-1 1-4 0,1 3 5 16,-1 0-6-16,1 3 4 0,-1 1-7 0,-1 2 5 16,0 3-6-16,2-1 8 0,-2 2-8 0,1 1-7 15,1-2 28-15,2 0-28 0,1 1 28 0,0-2-12 16,3-2-8-16,1 1 6 0,3-1-6 0,1-2 6 16,2-1-6-16,1 1 6 15,2-4-6-15,4 1 4 0,0-1-6 0,2-2 4 16,2-1-5-16,3 0 4 0,-4-18-3 0,8 32 2 15,-8-32-3-15,16 31 4 0,-9-14-5 0,-7-17 5 16,20 33-4-16,-10-16 3 0,1 0-3 0,-1 1 4 16,0 0-4-16,0 1 3 0,-2 2-3 0,0-1-12 15,0 2 29-15,0 0-29 0,-2 0 28 0,0 1-11 16,0 0-6-16,1 1 7 0,-1-1-7 16,1-1 5-16,1-1-4 0,-1 0 4 0,3-2-3 15,0 2 3-15,2-2-5 0,0 1 6 0,2 0-6 16,2 0 6-16,-1-1-5 0,2 0 4 15,0 1-3-15,1-3 4 0,2 1-3 0,-1 0 4 16,3 0-4-16,-1-1 3 0,2 0-4 0,0-1 3 16,0-2-5-16,4 1 4 0,1-3-3 0,0 0 2 15,2-1-1-15,2-3 2 0,-1-2 0 16,2-1 1-16,0-4-2 0,1-2 0 0,2-3 0 16,1-2 0-16,2-1 1 0,2-4 0 0,2-1 3 15,1-2-3-15,-1-3 4 0,1-2-4 0,0 0 3 16,0-3-4-16,-2 2 3 0,0-2-6 0,-3 1 6 15,-2 0-4-15,0-2 4 0,-2 1-4 0,-2-1 3 16,-2 2-4-16,-1 1 5 0,-1 1-4 16,-4-1 4-16,-2 3-4 0,-4 0 4 15,-19 17-4-15,26-31 3 0,-26 31-2 0,17-28 6 16,-17 28 2-16,13-30 4 0,-9 13-2 0,-1-2 1 16,1-2-9-16,0-1-14 0,1-1 27 0,-1-1-28 15,1 0 27-15,-3 0-10 0,1-2-5 0,0 2 4 16,-1-3-3-16,0 1 4 0,-1 0-5 0,-1 0 5 15,0-1-6-15,-1-1 7 0,-1-1-6 16,-1 2 5-16,-1-1-5 0,0 1 5 0,-2 1-5 16,-1-1 5-16,-1-1-6 0,-2 2 7 0,0-1-6 15,0 2 5-15,-1 0-4 0,-2 1-13 0,1 1 26 16,-1-1-25-16,-2 1 24 0,1-1-9 16,-2 1-4-16,1-1 3 0,-1 1-3 0,2 0 5 15,-1 1-4-15,-1 1 5 0,1 1-2 0,-1 0 4 16,-1 2-3-16,0 1 3 0,-1 2-4 15,-2 0 3-15,-1 3-4 0,1 1 2 0,-5 0-3 16,-1 5 0-16,-4 0-1 0,-5 5 1 0,-4 1-2 16,-3 2 1-16,-4 3-1 0,-4 1 0 0,-1 0 1 15,1 2-2-15,-1-2 1 0,3-2-2 0,4-2-1 0,6-2-6 0,3-3-5 0,8 0-7 16,2-5-12-16,25 8-20 0,-33-14-32 16,33 14-52-16,-19-12-91 0,19 12-298 15,18-10-17-15,-18 10 260 0</inkml:trace>
  <inkml:trace contextRef="#ctx0" brushRef="#br1" timeOffset="69001.8815">6956 4051 978 0,'0'0'40'0,"-1"-19"-26"16,1 19-2-16,3-19 9 15,-3 19 23-15,0 0 15 0,0-23 13 0,0 23-5 16,0 0-12-16,0 0-13 0,0 0-8 0,0 0-4 16,0 0-1-16,0 0-2 0,0 0-5 0,0 0-3 15,0 0-7-15,0 0-3 0,-17 6-4 0,17-6 0 16,0 0-3-16,0 25 4 0,0-25-1 0,5 30 8 16,-1-10-5-16,2 3 6 0,0 1-9 0,1 4 2 15,2 2-7-15,1 3 4 0,-2 0-5 16,1 1 6-16,-2 1-8 0,-1-1 8 0,-1 0-8 15,0 0 9-15,-2-1-5 0,0-2 9 0,-1-3 14 16,1-1-26-16,-2-6 29 0,1 0-30 0,-2-21 10 16,3 28 2-16,-3-28-5 0,0 0 2 15,0 0-2-15,8 17 1 0,-8-17-1 0,0 0 1 16,0 0 8-16,8-19 4 0,-8 19 6 0,11-37-3 16,-3 8-20-16,3-5 22 0,1-5-28 15,2-2 22-15,1-1-5 0,2-2-8 0,0 1 10 16,2-3-7-16,-1-2 8 0,1 0-10 0,1 1 4 15,-1 2-10-15,-1 4 7 0,1 3-9 0,-5 4-7 16,1 5 22-16,-3 7-25 0,-1 5 20 0,-11 17-21 16,0 0-12-16,0 0-22 0,12-18-14 0,-12 18-32 15,0 0-26-15,0 0-18 0,0 0-134 16,7 20-252-16,3-3 34 0,-10-17 365 16</inkml:trace>
  <inkml:trace contextRef="#ctx0" brushRef="#br1" timeOffset="70533.1778">7511 4417 378 0,'9'-25'77'0,"-9"25"0"0,9-16 5 0,-9 16 14 15,0 0 3-15,0 0 13 0,8-25 1 0,-8 25 2 16,0 0-14-16,0 0-16 0,0 0-28 0,0 0-14 15,-23 2-10-15,23-2-5 0,-22 12-5 0,22-12 0 16,-30 18 0-16,30-18 3 0,-33 24-2 16,33-24-1-16,-27 25-7 0,27-25-2 15,-22 22-7-15,22-22-2 0,0 0-5 0,-14 19 0 16,14-19-2-16,0 0 0 0,0 0-2 0,0 0 2 16,14 17-1-16,-14-17 0 0,20 8 2 0,-20-8 0 15,25 3 1-15,-25-3 1 0,30 3-1 0,-30-3 0 16,29 3 0-16,-29-3 1 0,27 5-2 0,-27-5 2 15,18 7 15-15,-18-7-34 0,0 0 34 16,11 19-34-16,-11-19 17 0,-2 20 4 0,2-20-2 16,-10 32 4-16,0-16-4 0,-4 4 4 0,0-1-3 15,-2-1 2-15,-1-1-4 0,17-17 2 0,-28 28-6 16,28-28-10-16,-13 21-40 0,13-21-53 16,0 0-87-16,0 0-113 0,0 0-227 0,30-10 67 15,-18-18 467-15</inkml:trace>
  <inkml:trace contextRef="#ctx0" brushRef="#br1" timeOffset="71986.8529">8125 4606 505 0,'0'0'65'0,"-21"-1"-15"0,21 1 9 16,0 0-1-16,0 0 2 0,0 0-13 16,0 0-12-16,0 0-16 0,0 0-14 0,0 0-6 15,0 0 9-15,0 0 14 0,0 0 19 0,0 0 9 16,0 0 3-16,0 0-5 0,18-3-5 0,-18 3-6 15,0 0-5-15,27 0-8 0,-27 0-8 16,23 0-5-16,-23 0-5 0,31-2-3 0,-31 2-1 16,34-1-1-16,-15 1 0 0,2 0 0 0,1 0-1 15,-1-1 1-15,1 1 0 0,0 0 0 0,1-1 0 16,2 1 1-16,-1-1-1 0,0-2 0 0,2 2 0 16,-1-1 0-16,2-2 1 0,0-1 1 0,0 0 12 15,4 2 8-15,-3-6 5 0,8 4-3 0,-5-3-8 16,4 1 6-16,-2-1-20 15,3 2 17-15,-4 0-18 0,2 1-1 0,0-1-18 16,0 3 18-16,-1-2-17 0,-2 1 17 0,0 1 3 16,0 0-1-16,-1 2 0 0,1 0 1 0,-2 0-1 15,0-1-2-15,-1 2 1 0,0 0-1 0,0 0-1 16,-1 2 1-16,-1-1 0 0,1 0-2 0,-1-1 2 16,0 1 0-16,0 0-1 0,-1-1 1 0,1 2-1 15,-2-1 1-15,-2 0 1 0,1 1-1 16,-1 0 2-16,0 0 4 0,-4-1 3 0,2 2 4 15,-3-2 18-15,0 1-22 0,-17-2 15 0,33 4-20 16,-33-4-2-16,26 4-1 0,-26-4 0 16,25 2-1-16,-25-2-1 0,22 2 1 0,-22-2-1 15,0 0 0-15,20 2 1 0,-20-2 0 0,0 0 0 16,0 0 2-16,0 0 1 0,0 0 6 16,0 0 10-16,0 0 6 0,0 0 6 0,0 0-18 15,0 0-9-15,0 0 9 0,0 0-23 0,0 0 28 16,-1-20-17-16,1 20-2 0,0 0 1 0,-7-23-1 15,7 23 1-15,-4-20-2 0,4 20 2 0,-1-26-2 16,1 26 3-16,-2-26-4 0,2 26 4 0,-2-29-4 16,2 29 4-16,-1-33-4 0,1 33 4 0,-2-33-3 15,0 15 4-15,1 1-3 0,0-3 3 16,0-1-5-16,1-2 6 0,-1-1-5 0,1 0 5 16,-2-3-4-16,2 2 5 0,-1 0-6 15,1-3 5-15,1-1-6 0,-1-3 6 0,2 1-8 16,0-2-11-16,-1 2 25 0,3-2-25 0,-2 0 27 15,2 1-9-15,0-1-5 0,-1 0 5 0,1 1-5 16,-2 0 6-16,2 2-6 0,-3 0 7 0,0 1-9 16,1 0 7-16,-2 0-5 0,1 1 5 15,-2 1-4-15,1 1 4 0,-2-1-6 0,1 1 6 16,0-2-6-16,0 0 6 0,1 1-7 0,-1 1-10 16,-1-1 28-16,2 0-27 0,-1 1 27 0,1-1-10 15,-1 1-7-15,1-2 6 0,0 0-5 0,1 0 5 16,0 0-5-16,-1 2 6 0,3-2-7 15,-2 0 7-15,1 0-7 0,0 1 5 16,-1 0-4-16,0 3 5 0,0-2-6 0,2 1 6 16,-2 1-6-16,0 0 6 0,0 1-6 0,1 0 5 15,-2-2-5-15,0 4 6 0,0-1 12 0,0 0-30 16,0 0 30-16,0 2-29 0,-2-2 11 0,1 1 6 16,0 1-6-16,1-1 5 0,0 1-4 0,0 0 4 15,1 0-3-15,-1 2 4 0,1-2-5 0,-1 2 5 16,2 0-4-16,0 1 2 0,-1 0-1 15,-1 17 2-15,3-29-3 0,-3 29 3 0,2-22-2 16,-2 22 2-16,0 0 0 0,0-18 1 0,0 18-2 16,0 0 2-16,0 0-2 0,0 0 0 0,0 0 0 15,0 0-1-15,0 0 0 0,0 0-1 16,0 0 0-16,0 0-1 0,0 0 1 0,0 0 0 16,0 0-1-16,0 0 1 0,0 0-1 0,0 0 1 15,0 0 1-15,0 0 1 0,0 0-1 16,6-18 1-16,-6 18-1 0,0 0 0 0,0 0-1 15,0 0-3-15,0 0-2 0,0 0-6 0,0 0-8 16,0 0-11-16,0 0-20 0,0 0-29 0,0 0-34 16,-2 24-45-16,2-24-10 0,0 0-104 0,-8 32-185 15,8-32 72-15,0 0 386 0</inkml:trace>
  <inkml:trace contextRef="#ctx0" brushRef="#br1" timeOffset="82447.6652">1656 7025 392 0,'0'0'106'15,"0"0"-46"-15,0 0-25 0,0 0-15 0,0 0-3 16,0 0 0-16,9-17 4 0,-9 17 3 0,0 0-2 0,7-17-7 16,-7 17 9-16,0 0-11 0,0 0 10 0,0 0-1 15,0 0 1-15,0 0-3 0,0 0 3 0,0 0 5 32,0 0 3-32,0 0 13 0,0 0-12 0,4 17 4 0,-4-17-18 0,0 0-4 0,-2 26 0 0,2-26-2 15,-3 18 1-15,3-18 1 0,-4 19-15 0,4-19 17 16,-4 24-11-16,4-24 14 0,-2 35 6 0,0-13-4 31,2 6 5-31,-3 0-7 0,4 3 5 0,-2 1-15 16,2 4 3-16,1 0-12 0,-1 1 5 0,0 0-9 15,0-2 8-15,-2 1-9 0,1 2 10 0,-2-1-10 16,-1 2 9-16,1 1 11 0,0 0-24 0,1 0 26 16,-1 1-25-16,-1-1 4 0,0 1 9 0,-1 4-9 15,0-1 11-15,0 2-5 0,-1 3 14 0,-3-4-11 16,4 1 12-16,-4 1-13 0,2-1 7 0,0 3 7 15,0 1-25-15,-1-3 24 0,2 4-26 0,0-5 6 16,0 1 11-16,1 4-12 0,2-2 10 0,-2 1-10 16,0-2 9-16,0-2-10 0,1 3 11 0,-1-2 5 15,1 2-23-15,-2 0 24 0,0 1-25 16,-1-1 8-16,0 0 11 0,0-1-11 0,0 0 11 16,-1-1-10-16,-1-1 12 0,0-1-13 0,-1-4 11 15,2 0-8-15,0-1 13 0,-2-3 15 0,4 1-27 16,-2-4 29-16,2 2-29 0,-1-1 7 0,3 3 9 15,-2-2-13-15,1 0 7 0,-1-2-9 0,3 0 8 16,-1-4-7-16,1-2 5 0,-1 0-7 0,1-3 5 16,1-1-7-16,0-2 5 0,-1-1-3 0,1-3 2 15,1-1-2-15,0-17 3 0,-1 29-4 0,1-29 4 16,1 20-3-16,-1-20 2 0,0 0-2 0,3 19 2 16,-3-19-2-16,0 0 1 0,0 0 0 0,0 0 0 15,0 0 0-15,0 0 0 0,0 0 1 16,0 0 0-16,0 0 1 0,0 0-2 0,0 0 1 15,0 0 1-15,0 0-2 0,0 0 1 0,0 0 0 16,0 0-2-16,0 0 2 0,0 0-1 0,0 0 0 16,0 0 0-16,0 0 0 0,0 0 0 0,0 0-1 15,0 0 1-15,0 0-1 0,0 0-1 0,0 0 0 16,0 0-1-16,0 0 2 0,0 0 1 0,0 0 1 16,0 0 0-16,0 0 0 0,20-5-1 0,-20 5 0 15,0 0-1-15,19 0 0 0,-19 0 1 0,0 0-1 16,23 1 1-16,-23-1 0 0,20 1 0 0,-20-1 0 15,25 4 0-15,-25-4 0 0,28 3 1 0,-11-1-2 16,1-1 1-16,1 0-1 0,2-1 1 16,2-1 1-16,4 1 0 0,0-1-1 0,3-1 0 15,2 0 0-15,-1-2-2 0,3 1 2 0,0 0 0 16,3 0 0-16,-1 0 0 0,4 1 0 0,-1-1 0 16,2 1 0-16,-1 0 0 0,1-1 0 0,2 1-1 15,0-1 1-15,2 0 0 0,3-2 1 0,2 0-1 16,2-1 2-16,3 0-3 0,1-1 1 0,1 1-1 15,0 0 1-15,-1-2-1 0,2 1 1 0,-1 1-2 16,2 1 5-16,-2 0-3 0,-1 0 2 0,0 2-3 16,-1 0-9-16,-4 0-7 0,-3 3-6 0,-3-3-4 15,-2 5 6-15,-5-4 2 0,-2 5 5 0,-6-1 5 16,0 2 3-16,-4 1 4 0,-3-2 1 16,-2 2 2-16,-1 0-1 0,-2 1 1 0,-18-6 0 15,31 10 0-15,-31-10-1 0,32 9 1 0,-32-9-3 16,29 5 0-16,-29-5-2 0,31 0 0 0,-14-1-1 15,-17 1-5-15,33-5-15 0,-33 5-31 0,32-7-48 16,-32 7-68-16,25-28-230 0,-25 28-56 0,13-18 319 16</inkml:trace>
  <inkml:trace contextRef="#ctx0" brushRef="#br1" timeOffset="83557.0546">4665 8955 958 0,'-28'-4'35'0,"28"4"-16"0,-23-2-13 16,23 2-2-16,-25 2 1 0,25-2 0 15,-29 1 1-15,12 1 0 0,0 1 0 0,-2 0-15 16,-1 1 24-16,0 1-5 0,-4-2 31 0,4 6 6 15,-5-4 2-15,6 4-5 0,-4-4-6 0,2 6-3 16,-2-4-5-16,2 5-1 0,-3-1-8 0,2 3 1 16,-2 0-7-16,1 3 0 0,-2 0-7 0,2 2-2 15,-1 1-6-15,1 1 6 0,0 2-7 16,0 2 10-16,1-1-4 0,0 2 7 0,0 1-3 16,3 2 3-16,-2 1-9 0,3 3 6 0,1 1-10 15,-2 2 8-15,1 0-7 0,2 1-8 16,1-4 30-16,1 4-26 0,1-5 27 0,3 2-12 15,0-1-9-15,4-2 4 0,1 2-9 0,1-3 7 16,1 0-7-16,-1 1 6 0,3-2-6 0,0 1 6 16,0 0-6-16,0-1 6 0,-1 0-6 0,2-1 6 15,-1 3-6-15,0 0 7 0,1 0-7 16,1 1-6-16,-1-3 32 0,3 1-26 0,0-2 31 16,2 0-15-16,1-1-10 0,3 0 4 0,0-3-8 15,5 0 5-15,-1 0-5 0,3-2 5 0,1 1-5 16,0-1 3-16,2 0-4 0,1 0 5 15,-1-3-4-15,3 0 3 0,1-2-3 0,2 0 3 16,1-1-4-16,1-2 4 0,2 0-3 16,2 0 4-16,2-2-2 0,0 3 3 0,1-3-4 15,2 0 4-15,1 1-6 0,-1-1 3 0,3 0-1 16,1 1 1-16,3-3-1 0,0 1 1 0,1-1-2 16,0-3 1-16,2-3 0 0,0-2 1 0,3-3 2 15,0-1 4-15,-1-3 4 0,2-2-3 0,2-3 3 16,2-1-8-16,1-4 5 0,-1-1-3 0,0-6 4 15,-1-1-5-15,-1-3 2 0,-4 0-9 16,2-1 6-16,-1-2-3 0,-2-1 6 0,-2-4-5 16,-1-1 5-16,-4 0-10 0,-3 0 7 0,-3 0-7 15,-3 1 7-15,0-1-8 0,-5 0 10 16,-1 0 4-16,-5-2-26 0,-1 4 27 0,-5-4-24 16,0 1 17-16,-5-1 11 0,-1-1-8 0,-4-1 8 15,0 2-9-15,-5-2 7 0,0 0-10 0,-4 0 8 16,-1-4-10-16,-2 0 7 0,-1-5-10 15,-1 3-8-15,-2-4 22 0,-3-2-21 0,1 2 20 16,-5-3-4-16,2 1-10 0,-1 3 9 0,-3 2-8 16,0 2 9-16,-4 4-9 0,0 5 8 0,-5 4-7 15,-2 3 6-15,-6 5-4 0,-3 5-1 0,-3 3-2 16,-6 7 1-16,-1 2-2 0,-4 5 5 0,-3 3-3 16,-7 3 1-16,-2 1 1 0,-1 1 0 15,0 0 3-15,1-2-6 0,5-1-3 16,5-4-6-16,5-3-10 0,8 1-6 0,0-8-19 15,14 8-35-15,-4-15-54 0,34 17-97 0,-35-11-170 16,35 11-130-16,0 0 219 0</inkml:trace>
  <inkml:trace contextRef="#ctx0" brushRef="#br1" timeOffset="84103.9559">4370 9611 1051 0,'-18'-10'92'16,"18"10"-58"-16,0 0-23 0,1-17 12 0,-1 17-13 16,0 0 17-16,0 0-11 0,0 0-3 0,0 0-5 15,0 0-10-15,0 0 18 0,0 0-10 0,7 23 23 16,-4-3 0-16,-3-1-8 0,3 5 5 0,-5 3-4 15,5 3 11-15,-3 1-13 0,3 7 4 16,0-2-10-16,2 5 5 0,-3-2-8 0,4 0 10 16,-2-2-14-16,2-1 8 0,0-2-10 0,3-2 6 15,-2-6-9-15,1-3 3 0,2-6-6 0,-10-17 3 16,22 21 19-16,-22-21-19 0,27 5 4 0,-27-5 12 16,29-8-15-16,-29 8 25 0,28-23 2 0,-12 4-12 15,-3-10 4-15,4-5-9 0,-1-7 5 16,3-2-13-16,0-5 6 0,-2 1-14 15,0-1 9-15,-1 2-10 0,-3 1 9 0,0 2-9 16,-2 3 8-16,-2 1-8 0,-1 4-11 0,-2 3 17 16,2 5-38-16,-2 1 11 0,2 9-31 0,-4-4-43 15,13 21-58-15,-18-17-77 0,21 24-40 0,-20-7-241 16,0 0 110-16,36 31 405 0</inkml:trace>
  <inkml:trace contextRef="#ctx0" brushRef="#br1" timeOffset="84853.9417">5002 10147 890 0,'0'0'80'0,"0"0"-9"0,-22-16-5 16,22 16-6-16,0 0-14 0,0 0-13 0,0 0-14 15,0 0-6-15,0 0-1 0,-17 23 0 0,17-23 20 16,-4 19-17-16,4-19 23 0,-4 29-32 0,4-29 12 15,-3 35-10-15,0-18 8 0,3 5 3 0,-2-1-8 16,2 2 2-16,-1 0-8 0,-1 0 8 16,0-4-2-16,1 0 5 0,1-19-5 0,-9 30-1 15,9-30-7-15,-5 26 3 0,5-26-2 0,0 0 3 16,-2 17 0-16,2-17-1 0,0 0-2 0,0 0-1 16,0 0 0-16,0 0 1 0,0 0 2 0,0-21-3 15,0 21 2-15,0-30-7 0,2 8 4 16,1-1-6-16,2-2 7 0,1-2-7 0,1-1 8 15,0-1-8-15,2 0 8 0,1 3 7 16,-2-1-31-16,1 4 31 0,0 1-31 0,0 4 17 16,1 1 3-16,-10 17-8 0,19-24-1 0,-19 24-8 15,17-13-4-15,-17 13-3 0,18-6 0 0,-18 6 3 16,0 0 4-16,24 0 3 0,-24 0 4 0,0 0 2 16,23 11 0-16,-23-11 2 0,0 0-1 0,12 20 3 15,-12-20 0-15,5 18 2 0,-5-18 0 16,2 22 2-16,-2-22 18 0,-2 21-22 15,2-21 18-15,-8 20-20 0,8-20-1 0,-11 21-10 0,11-21 15 16,-14 22-11-16,14-22 15 0,-20 18 4 16,20-18-1-16,-23 18 4 0,23-18 3 0,-24 16 8 15,24-16 7-15,-22 14 5 0,22-14 1 0,-17 11 0 16,17-11-4-16,0 0-3 0,0 0-7 0,0 0-5 16,-16 17-5-16,16-17-2 0,0 0 2 15,0 0 4-15,14 18 3 0,-14-18 3 0,20 13-5 16,-20-13 5-16,32 12 0 0,-13-5 0 0,-19-7-1 15,34 8-5-15,-15-4-9 0,-2-1-1 0,0 1-3 16,-17-4-1-16,31 6 1 0,-31-6-6 0,23 6-10 16,-23-6-10-16,21 5-22 0,-21-5-29 0,23 5-46 15,-23-5-87-15,21-10-343 0,-21 10 33 16,18-4 292-16</inkml:trace>
  <inkml:trace contextRef="#ctx0" brushRef="#br1" timeOffset="86294.2421">5846 10021 588 0,'0'0'28'16,"0"0"-6"-16,0 0 2 0,0 0 0 0,0 0 6 16,-16-17 14-16,16 17 7 0,0 0 11 0,0 0 3 15,0 0-2-15,0 0-3 0,0 0 4 16,-21-7-2-16,21 7-1 0,0 0-8 0,0 0-7 16,0 0-8-16,0 0-9 0,0 0-12 15,0 0-8-15,0 0-7 0,0 0-3 0,0 0 2 16,0 0 3-16,0 0 2 0,0 0 2 0,0 0-2 15,23 13-2-15,-23-13 0 0,22 1-1 0,-22-1-1 16,32-2 0-16,-14-1-1 0,3 1-1 0,1-2 0 16,1 1 0-16,2-1 1 0,1 0-1 0,3 1 4 15,0 0-1-15,2 0 1 0,-1 2-1 0,0-2-2 16,2 2 0-16,-2 1-1 0,1 1 0 16,-1 2 0-16,1-1 0 0,1 0 0 0,0 2 0 15,0 0 0-15,-2-1 0 0,-2 2 0 16,1-1 2-16,2 1-3 0,-1-2 2 0,2 1 0 15,0-1 0-15,5-1 2 0,-1 0 0 0,2-1-1 16,1-1 1-16,0 0-2 0,1-1 0 0,-1-1 1 16,1 0 0-16,0 0 2 0,0 0 0 15,-1-1 1-15,-3 1-1 0,-4-1-1 0,-2 1-2 16,-2-1 1-16,-4 3-1 0,-1-1 0 0,-4 0 0 16,-19 1-1-16,30 1 1 0,-30-1-1 0,0 0 1 15,19 1 2-15,-19-1 5 0,0 0 15 0,0 0 11 16,0 0 1-16,0 0-3 0,0 0-15 15,0 0-11-15,0 0-4 0,-23-2-2 0,23 2 3 16,0 0-1-16,-22-5 1 0,22 5 1 16,0 0-3-16,-17-9 0 0,17 9-1 0,0 0-2 15,-11-19 2-15,11 19-2 0,-3-18 3 0,3 18-3 16,1-26 3-16,0 9-4 0,1-1 4 0,2 1-2 16,0-4 3-16,-1 2-4 0,1-2 5 0,0-2-6 15,-1 1 6-15,0-2-6 0,-1 0 6 0,2-3-5 0,-1 0 5 16,1-2-6-16,1 0 6 0,0 0 10 15,0 0-29-15,1-2 29 0,0 0-27 16,1-2 11-16,-1-1 7 0,0 1-7 0,-1-3 7 16,1 0-7-16,-1 0 7 0,0-3-7 0,1 0 7 15,1 0-8-15,1-1 9 0,-1-1-10 0,-2 1 10 16,0-3-11-16,0 2-8 0,-2 0 27 0,1 0-25 16,-1 0 26-16,1 0-8 0,0-2-10 0,-2 2 9 15,1-2-9-15,-1-1 9 0,1-1-10 16,-1 2 9-16,-1-1-9 0,2 2 9 0,-2 1-9 15,1-4-9-15,1 2 27 0,-1-2-26 0,1 0 26 16,0 2-8-16,0-1-10 0,0 2 11 0,1-2-12 16,1-1 11-16,0 1-10 0,-2 0 10 0,0 2-9 15,0 2 9-15,0-1-11 0,-1 1 11 16,1 0 5-16,-2 3-25 0,-1-1 27 0,0 2-26 16,-1 1 10-16,-2-2 9 0,2 2-8 15,-1 0 8-15,-1 0-7 0,0 1 6 0,0-1-8 16,1 1 7-16,0 1-6 0,-1 0 6 0,2 0-6 15,-1 3 7-15,2-1-7 0,-1 0 7 0,0 1-8 16,0 0-11-16,1 1 28 0,-2 1-28 0,2-1 30 16,2 1-12-16,-2 2-5 0,1 0 4 0,-1 1-5 15,-1 3 5-15,1 0-3 0,-2 2 4 16,2 0-5-16,-1 1 5 0,-1 1-4 0,-1 0 4 16,1 0-3-16,-2 1 5 0,4 17-3 15,-6-29 4-15,6 29-3 0,-5-25 2 0,5 25-2 16,-7-18 0-16,7 18-1 0,0 0 1 0,-7-17-3 15,7 17 1-15,0 0-1 0,0 0 0 0,0 0 0 16,-6-17 0-16,6 17-1 0,0 0 1 0,0 0-1 16,2-17 2-16,-2 17-2 0,0 0 2 15,0 0-1-15,0 0 1 0,10-16-2 0,-10 16 0 16,0 0-2-16,0 0 1 0,0 0-1 0,0 0-2 16,0 0-7-16,-3 16-18 0,3-16-21 0,-3 26-42 15,3-26-64-15,-5 30-74 0,5-30-104 0,-21 15-161 16,30 3 164-16,-9-18 332 0</inkml:trace>
  <inkml:trace contextRef="#ctx0" brushRef="#br1" timeOffset="92538.6903">10637 6682 487 0,'0'0'15'0,"-2"-21"-12"0,2 21-1 0,0 0 1 15,7-23 2-15,-7 23 8 0,7-17 9 0,-7 17 20 16,0 0 3-16,5-17 0 0,-5 17-3 0,0 0-2 16,0 0 3-16,0 0 11 0,0 0 0 15,6-17 1-15,-6 17 0 0,0 0 2 0,0 0 0 16,0 0-4-16,0 0-8 0,0 0-7 0,0 0-10 15,0 0-8-15,0 0-4 0,0 0-5 0,0 0-3 0,0 0-3 16,0 0-2-16,0 0-3 0,0 0-1 0,0 0-1 16,0 0-4-16,0 0-1 0,0 0-2 0,0 0 2 15,0 0 5-15,2 20 1 0,-2-20 7 0,1 36-6 32,-1-12 5-32,1 9-8 0,-1 3 7 0,0 3-8 0,-2 2 9 0,-1 1-9 0,-2 2 9 15,2 2 8-15,-1 0-8 0,-1 1 9 0,1 0-26 16,0-1 7-16,0 1-7 0,0-2 7 0,1 1 10 15,-1-1-11-15,0-2 10 0,1 1-12 0,0-3 9 16,0 1-8-16,0 1 9 0,1-1-10 0,-2 1 10 16,2 0 11-16,-3 0-25 0,0 2 26 15,-2 0-24-15,1-2 3 0,-3 2 11 16,0 1-9-16,1-1 8 0,-3-2-7 0,1 1 9 16,1-5-9-16,-2-2 8 0,2 1-8 0,1-2 9 15,-1 1 12-15,1 0-26 0,-2-2 30 0,1 1-28 16,1-3 13-16,1 0 6 0,-1 0-6 0,1 1 7 15,1-1-11-15,1 2 9 0,-1 2-13 0,0-1 8 16,-1 0-9-16,0 0 4 0,0-2-6 16,1 1 9-16,-1 0-9 0,1-3 9 0,-2 2 8 15,-1-1-29-15,1-2 29 0,0-2-28 0,-1-3 13 16,3-2 7-16,0-5-6 0,1 1 6 0,0-2-5 16,5-18 3-16,-7 30-3 0,7-30 2 15,-7 28-2-15,7-28 2 0,-7 29-3 0,7-29 3 16,-8 34-2-16,5-15 3 0,-2 3-5 0,-1 0 6 15,0 1-7-15,-2 0 7 0,2 1-6 16,0-1 5-16,0 0-4 0,0-1 4 0,0-2-4 16,0 1 6-16,6-21-6 0,-10 31 5 0,10-31-4 15,-10 24 4-15,10-24 1 0,-5 18 9 0,5-18 2 16,0 0 6-16,0 0-3 0,0 0-4 0,0 0-4 16,0 0-6-16,0 0 0 0,0 0-3 0,0 0 1 15,0 0 1-15,0 0 0 0,0 0-1 16,0 0 1-16,0 0-2 0,0 0 1 0,0 0-1 15,0 0 1-15,0 0 2 0,0 0 1 16,0 0 1-16,0 0 2 0,0 0 0 0,0 0 0 16,0 0-1-16,0 0-1 0,0 0-2 0,0 0-1 15,0 0 0-15,0 0-1 0,0 0 0 0,0 0 0 16,0 0 0-16,0 0-2 0,0 0 0 0,0 0-3 16,0 0 1-16,0 0-2 0,0 0 2 15,0 0 2-15,0 0 1 0,0 0 2 0,0 0-2 16,0 0-1-16,18 5 0 0,-18-5 0 0,0 0 1 15,17-1-2-15,-17 1 1 0,0 0 0 0,23 0 0 16,-23 0-1-16,19 1 2 0,-19-1-1 0,22 0 1 16,-22 0-1-16,26 0 1 0,-26 0-1 15,32-3-1-15,-15-1 1 0,3 0 0 0,1 0 1 16,0-1-1-16,4 0 4 0,0-1-4 16,2 1 1-16,0 1-1 0,2 1-1 0,0 0 1 15,0 0 0-15,3 1 0 0,-2 0 1 0,2 2-1 16,0 0 2-16,0 0-1 0,2 1-1 0,3 0 1 15,-3 1-1-15,0-2 1 0,0 0-1 0,1-2 2 16,2 0-1-16,-1 1 0 0,2-3 2 0,2 2-3 16,0-2 2-16,2 2-2 0,1-1 1 15,0 1 0-15,0 1 1 0,-1 0-2 0,2 1 0 16,-1 0 1-16,-1 1-1 0,1 0 1 0,-2 0 0 16,2 3-1-16,-2-2 0 0,0 2 1 0,3-1 0 15,-1 1 2-15,-1 1-1 0,3 0 0 16,-4 0-2-16,2 1 1 0,0-2 1 0,-1 3 0 15,2-4-1-15,0 2 0 0,0-3 0 0,-2 1 1 16,3-2 0-16,-1-2-1 0,2 1 1 16,0-3-1-16,1 1 2 0,0-2-2 0,-1 0 1 15,-1-3-1-15,1 1 1 0,-2-1-3 0,1 1 2 16,-4 1-2-16,-3-1 2 0,-4 1-3 0,-2 2-9 16,-5-3-17-16,-1 8-30 0,-26-2-44 0,36 0-82 15,-36 0-105-15,0 0-187 0,0 0 13 0,0 0 428 16</inkml:trace>
  <inkml:trace contextRef="#ctx0" brushRef="#br1" timeOffset="93991.909">14056 8643 1038 0,'-25'-1'50'0,"8"-6"-25"16,-2 2-18-16,19 5-6 0,-34-11 1 0,16 8 1 15,-1 0 3-15,-1 1 7 0,0 3 2 0,-2-2 2 16,3 3 0-16,-4-1-4 0,3 3 2 15,-3 0 4-15,4 2 4 0,-4-3 4 0,2 8 4 16,-5-6-3-16,6 7 2 0,-5-5-4 0,5 4 1 16,-3-1-4-16,2 3 1 0,-3-2-4 0,1 5 3 15,-2-2-8-15,1 3 0 0,-2 1-8 16,2 2 3-16,-1 0-7 0,-2 1 5 0,-1 1-5 16,1 1 3-16,-2 0 12 0,2 1-32 0,-1 1 31 15,0 2-28-15,0-2 15 0,1 3 12 16,-1-3-3-16,4 2 8 0,-3-4-6 0,4 1 3 15,1-2-7-15,4-2 2 0,2 1-8 0,3-2 2 16,3-2-6-16,10-17 2 0,-14 32-4 0,14-32 2 16,-6 31-4-16,6-31 5 0,0 32-4 0,0-32 3 15,4 30-3-15,-4-30 3 0,8 30-3 0,-5-13 3 16,-3-17-3-16,9 33 4 0,-4-15-5 0,-2 0 5 16,1 1-5-16,0 1 5 0,-2-1 14 15,2 0-31-15,-3 1 32 0,0 0-29 16,0 3 10-16,-1 3 6 0,0-2-6 0,0 1 6 15,0 2-6-15,0-2 6 0,0 2-5 0,0-2 6 16,2 2-4-16,-1-1 4 0,0 0-5 0,1-1 5 16,1 1-7-16,-1-2 6 0,3 0-6 0,3-1 5 15,2-1-5-15,1 0 4 0,3-3-4 16,2-1 4-16,-2-1-4 0,3 0 5 0,1-1-4 16,3-1 2-16,1 0-2 0,1-2-14 0,1-1 33 15,2-1-32-15,1 0 32 0,1 0-16 0,2 0-1 16,1 0 1-16,0-2-2 0,1 2 1 0,-1-2-1 15,2-1 2-15,1 1-3 0,2-2 3 16,-1 0-2-16,1-1 3 0,2-1-2 0,2 0 2 16,0-1-1-16,2-3-1 0,0 0 1 15,2-2-1-15,1-2 1 0,2 1 1 0,1-3 0 16,-1-1-1-16,-1-2 2 0,2-1-2 0,-1-3 2 16,2 0-3-16,1-4 2 0,1 0-5 0,-1-2 6 15,3 1 9-15,-2-2-27 0,2 1 28 0,-2-4-29 16,-4-1 14-16,1 0 5 0,-5-1-6 0,1-1 6 15,-1-1-6-15,-2 0 5 0,0-2-5 0,0 0 4 16,-3-1-4-16,0-3 5 0,-1 1-6 16,-5-2 7-16,1 1-7 0,-4-3 7 0,-2 0-6 15,-2-1 8-15,-5 1-6 0,0 0-8 16,-3 0 25-16,-3 0-24 0,-3 0 23 0,-3-1-8 16,-2 0-9-16,-3 1 6 0,-2 1-5 0,-2 0 6 15,-1 1-8-15,-3-1 6 0,-1 3-5 0,-3-1 4 16,0 3-4-16,-4 2 6 0,1-1-7 15,-1 1 6-15,-3-1-4 0,-1 2 5 0,-1 0-6 16,-3 0-11-16,1 0 26 0,-1 1-26 0,-1 1 28 16,-1 1-11-16,-1 0-5 0,-3 1 5 0,-1 1-5 15,-1 3 6-15,-2 0-3 0,1 2 3 0,-2 2-1 16,-1 2 1-16,1 1-4 0,-4 1 2 0,0 3-4 16,-3-1 1-16,-2 1-1 0,-2 1 0 0,-1 0 0 15,-1 3 1-15,0-3-1 16,1 0 2-16,1-2-1 0,0-1 1 0,3-1-1 15,1-3 2-15,1-1-3 0,1 0 1 0,1-1-3 16,1 3 3-16,2 0-2 0,3 3 0 0,-1-1-7 16,1 4-6-16,0 0-14 0,2 6-16 0,-5-3-26 15,8 17-49-15,-15-17-107 0,20 19-337 0,-13 6 24 16,-2 0 227-16</inkml:trace>
  <inkml:trace contextRef="#ctx0" brushRef="#br1" timeOffset="129072.5881">13494 9270 417 0,'6'-24'39'16,"-6"24"-9"-16,4-28 4 0,-4 28-7 0,4-30-1 15,-4 30 0-15,5-26 2 0,-5 26 10 0,2-25 0 16,-2 25-9-16,-2-23-4 0,2 23-11 0,0 0 12 16,3-21 14-16,-3 21 17 0,0 0 5 0,0 0 5 15,2-17-6-15,-2 17-1 0,0 0-9 0,0-21-2 16,0 21-6-16,0 0-3 0,9-21-5 0,-9 21-4 15,0 0-8-15,7-24-2 0,-7 24-5 0,0 0-1 16,10-20-3-16,-10 20-3 0,0 0-1 0,0 0-1 16,0 0-1-16,0 0 0 0,0 0 0 0,0 0-4 15,0 0 2-15,0 0 1 0,0 0 5 16,14 19 1-16,-8 0 3 0,2 5-7 0,1 5 5 16,0 4-3-16,2 3 7 0,-1 3-9 0,1 3 9 15,-3 0-11-15,2 3 11 0,0-2-10 0,-1-1 8 16,3-2-11-16,2-2 7 0,-2-4 8 0,3-6-29 15,-2-5 28-15,2-5-31 0,-15-18 15 0,30 23 3 16,-13-16 0-16,0-3 5 0,-17-4 4 0,33-5 5 16,-33 5 4-16,31-21-3 0,-14 2-17 0,2-2 27 15,-2-8-31-15,2-3 25 0,-3-9-7 0,5-3-12 16,-3-3 12-16,3-3-9 0,-2-2 10 0,-1 0-9 16,-2 0 6-16,0 0-12 0,-4 1 7 0,0 0-12 15,-3 3-2-15,-2 3 17 0,-2 2-21 16,-1 8 18-16,-1 5-19 0,-2 5-14 0,-1 25-13 15,3-26-22-15,-3 26-35 0,0 0-84 0,0 0-242 16,7 21-144-16,-7-21 51 0,5 41 475 0</inkml:trace>
  <inkml:trace contextRef="#ctx0" brushRef="#br1" timeOffset="129994.6052">14320 9408 1112 0,'-5'-21'85'0,"5"21"-52"0,0 0-25 0,0 0 7 16,0 0 14-16,0 0 15 0,0 0 11 0,0 0-2 15,0 0-15-15,0 0-12 0,0 0-11 16,0 0-3-16,0 0 3 0,0 0 2 0,0 0-1 16,0 0-1-16,0 0-4 0,0 0-3 15,0 0-4-15,0 0 0 0,0 0-2 0,0 0 5 16,0 0 2-16,0 0 5 0,1 17 4 0,-1-17 1 16,-2 25-5-16,-2-8-1 0,-3 3-7 0,-1 2 2 15,-1 3-6-15,-1 0-11 0,-2 1 31 0,1 2-28 16,-3-3 33-16,2 3-8 0,-2-4-5 0,1 0 8 15,0-2-8-15,2-3-1 0,1-1-2 16,10-18 3-16,-17 29-2 0,17-29 5 0,-13 22-7 16,13-22-2-16,0 0-2 0,0 0-1 0,0 0-2 15,0 0 0-15,0 0-3 0,0 0-1 16,0 0 2-16,0 0 0 0,0 0 4 0,0 0 2 16,18 7-1-16,-18-7 2 0,22-3-3 0,-22 3-1 15,29-6 1-15,-29 6-4 0,33-6 1 0,-33 6-1 16,33-3-1-16,-16 2 0 0,0 0 0 15,1 1 1-15,-1 0-1 0,2 0 0 0,-2 0-1 16,0-1-4-16,0 1-5 0,-17 0-7 0,31 2-14 16,-31-2-12-16,29 5-20 0,-29-5-27 0,30 8-60 15,-30-8-117-15,18-9-292 0,-18 9 34 0,25-11 309 16</inkml:trace>
  <inkml:trace contextRef="#ctx0" brushRef="#br1" timeOffset="130853.9987">15268 9611 846 0,'0'0'99'16,"0"0"-13"-16,-18-3 7 0,18 3 1 0,0 0 2 15,0 0-13-15,0 0-19 0,0 0-14 0,0 0-17 16,0 0-12-16,0 0-6 0,0 0-3 0,0 0-1 16,0 0 5-16,0 0 1 0,0 0 1 0,0 0 1 15,18-3-6-15,-18 3-1 0,25 1 0 0,-25-1-2 16,32 5 1-16,-10-3-5 15,3 2 1-15,4 0-6 0,4-2 2 0,3-2-1 16,4 0 0-16,5-2 0 0,5-3-1 0,4-3 1 16,3 0-3-16,4-3 2 0,1 0-2 0,-3 2-15 15,2-4 32-15,0 3-31 0,-4-1 32 0,1-1-14 16,-2 1-3-16,-3 2 4 0,-2 3-4 0,-6 3 1 16,-3 1-1-16,-2 5-5 0,-2 0 0 15,-3 3-1-15,-6 3-2 0,-1 1-3 0,-7-2-7 16,0 2 10-16,-21-10-36 0,28 20 33 0,-28-20-25 15,18 20 21-15,-18-20 7 0,8 17 2 16,-8-17 2-16,0 0-4 0,0 21-1 0,0-21-1 16,0 0 2-16,0 0 2 0,0 0 3 0,0 0 0 15,0 0-1-15,0 0 0 0,0 0-2 0,0 0 0 16,0 0-2-16,0 0-2 0,0 0 4 16,0 0 1-16,0 0 4 0,0 0 2 0,0 0-1 15,0 0-1-15,0 0-1 0,0 0 0 0,0 0 0 16,0 0 1-16,0 0 2 0,0 0 2 0,0 0 1 15,0 0 3-15,0 0 1 0,0 0-1 0,0 0-1 16,0 0-2-16,-15 17-8 0,15-17-16 0,0 0-37 16,0 0-69-16,-22 6-77 0,22-6-294 15,0 0 55-15,-18-3 275 0</inkml:trace>
  <inkml:trace contextRef="#ctx0" brushRef="#br1" timeOffset="131807.1452">16607 6938 718 0,'3'-18'96'16,"-7"1"-49"-16,4 17 14 0,-3-29 5 0,3 29 2 16,-3-29 6-16,3 29-6 0,-4-27-6 0,4 27-6 15,-3-23-9-15,3 23-5 0,-4-24-1 0,4 24-7 16,-4-25 1-16,4 25-8 16,-2-27 0-16,2 27-5 0,-1-22 1 0,1 22 0 15,0 0 0-15,1-16-2 0,-1 16 0 0,0 0-1 16,0 0-4-16,0 0-4 0,0 0-8 0,0 0-1 15,0 0-5-15,-1 23 5 0,2-4-4 0,-1 5 4 16,0 4-4-16,-1 2 4 0,-1 5-5 0,1 1 6 16,1 4-11-16,0 2 13 0,0 0 8 0,1 0-23 15,1 2 24-15,0-3-26 0,0 1 7 16,1 2 9-16,1-1-8 0,-2 3 11 0,-1 1-12 16,2 1 10-16,-2 2-10 0,-1 0 7 0,0 1-9 15,0-1-1-15,0 0 26 0,0 1-22 16,1-2 23-16,1 1-8 0,1-2-11 0,1 2 9 15,-1-2-10-15,0 1 8 0,0-3-11 0,0-3 10 16,-1 0-12-16,1-1 9 0,-2 1-9 16,-1 1-8-16,0 1 24 0,-3 1-22 0,0 0 23 15,-1-4-9-15,-1 1-7 0,2 1 8 0,-2 1-8 16,1 1 10-16,-1-4-7 0,0-1 11 0,2-3-5 16,-1-2 7-16,2 0-7 0,2-1 2 0,-2-3-10 15,4-1-10-15,0-3 25 0,0-1-26 0,3-1 26 16,-1-2-8-16,1 1-6 0,-3-4 4 0,2 2-3 15,-2 2 3-15,0-3-4 0,0 4 5 16,-3-2-6-16,1 1 6 0,-3 3-5 16,0 0 5-16,-1 1-6 0,0 3 6 0,0-3-7 15,-1 1 9-15,-3 0-8 0,2 0 7 0,-1-2-7 16,1-2 6-16,1-5-6 0,5-21-11 0,-6 28 28 16,6-28-31-16,0 0 30 0,0 0-25 0,0 0-3 15,0 0-7-15,0 0-18 0,0 0 25 0,22-11-53 16,-18-13-9-16,16 13-134 0,-17-18-354 15,10-2 42-15,0 5 203 0</inkml:trace>
  <inkml:trace contextRef="#ctx0" brushRef="#br2" timeOffset="198388.0261">6704 10616 702 0,'0'0'211'0,"0"0"-139"0,0 0-19 0,0-17-5 16,0 17-13-16,0 0-1 0,0 0-4 0,0 0-5 0,0 0-5 16,0 0-8-16,0 0-11 0,0 0-1 0,0 0 7 15,0 0 12-15,6 25 2 0,4-4 3 16,-1 5-16-16,4 8 4 0,-1 6 10 0,1 6-23 15,1 4 24-15,3 7-24 0,-1 1 0 0,1 5 13 16,0 6-17-16,0-1 14 0,-1 6-16 0,-2 0 14 16,1-1 3-16,-3-2-21 0,1-3 20 0,-1-4-18 15,-1-9 4-15,2-5 11 0,0-9-7 16,0-6 11-16,1-9-2 0,2-6 10 0,-16-20 6 16,29 19 14-16,-29-19 13 0,28-7 7 0,-19-11 5 15,10-5-12-15,-5-16-8 0,6-8-16 0,0-11 1 16,3-7-21-16,2-5-7 0,2-3 16 0,1-3-19 15,-2 2 21-15,1-6-4 0,-1 1-16 0,-3-2 13 16,1-2-18-16,-8 3 1 0,2 2 15 16,-1 2-22-16,-1 6 10 0,1 9-13 15,-1 7-22-15,1 14-2 0,-5 1-29 0,5 20-28 16,-13-7-59-16,17 29-117 0,-21-3-263 0,0 0 31 16,31 19 385-16</inkml:trace>
  <inkml:trace contextRef="#ctx0" brushRef="#br2" timeOffset="198872.3883">8008 11436 1329 0,'-20'-17'15'0,"20"17"-4"16,-19-9 1-16,19 9 2 0,-19 2 8 15,19-2 6-15,-28 13 18 0,9-1-36 16,-4 5 34-16,1 6-34 0,-4 0 14 0,1 6 11 15,-3-4-6-15,5 4 4 0,0-3-13 0,5-1-1 16,3-3-12-16,6-3 1 0,9-19-8 0,-7 28 1 16,7-28-2-16,0 0 0 0,22 21 0 0,-22-21 1 15,36 6 0-15,-12-5 1 0,4-2 1 0,2-2 1 16,3 1-1-16,1-1-1 0,0 0 0 16,-1 2-4-16,-1 1-2 0,-6 2 2 0,-5 2 0 15,-21-4 2-15,26 15 0 0,-26-15 2 0,9 21-3 16,-9-21 7-16,-2 30-5 0,-4-12 3 0,-6 3-4 15,-4 1 4-15,-4 1-1 0,-3 0 5 0,0-2-5 16,0 0 4-16,2-2-12 0,1-5-1 16,3-1-9-16,17-13-7 0,-26 14-16 0,26-14-33 15,0 0-48-15,0 0-13 0,0 0-103 16,17-19-277-16,-8-8 68 0,19 13 322 0</inkml:trace>
  <inkml:trace contextRef="#ctx0" brushRef="#br2" timeOffset="199216.1727">8884 11530 1594 0,'0'0'65'0,"0"0"-45"0,0 0-15 0,12-24-6 16,11 7 8-16,12-2 19 0,6-6-25 0,8 1 31 16,6-4-31-16,4 1 3 0,6-2 0 0,5 0-9 15,2 2 7-15,2-1-6 0,2 4 6 16,-5 2-5-16,2 2-5 0,-3 2-4 15,4 1 0-15,-7 0-11 0,2 8-9 0,-8-3-18 16,-1 16-23-16,-12-9-29 0,8 19-80 0,-21-16-49 16,12 17-56-16,-15 4-183 0,-15-18 203 0,15 23 267 15</inkml:trace>
  <inkml:trace contextRef="#ctx0" brushRef="#br2" timeOffset="199481.8199">9051 11776 1642 0,'-20'13'20'0,"20"-13"-18"0,23 2-4 16,7-3 1-16,14-5 3 0,8-7-2 0,9-5 8 15,8-5-1-15,6-4 4 0,7-1-4 0,3-2 0 16,4 0-9-16,2 0 6 0,2-2-9 0,-4 3 6 15,-1-2-5-15,-1 3-11 0,-5 0 23 0,-3 1-38 16,-4 1 17-16,-1 4-30 0,-10-7-26 0,6 12-34 16,-19-14-72-16,9 19-107 0,-7-4-237 0,-22-12 64 15,8 20 455-15</inkml:trace>
  <inkml:trace contextRef="#ctx0" brushRef="#br2" timeOffset="200075.7068">9441 10788 1626 0,'0'0'26'0,"-18"-20"-9"0,18 20-2 16,0 0-10-16,-2-19 1 0,2 19 1 0,0 0 2 15,0 0-1-15,0 0-4 0,0 0-1 0,0 0 1 16,23 0 3-16,-23 0 2 0,31 28-14 0,-10-4 32 16,5 6-28-16,-2 3 25 0,4 8-8 0,0 1-11 15,4 7 8-15,-2 6-11 0,2 4 10 16,0 2-13-16,-1 1 12 0,2-2-13 16,0-2 10-16,0-1 3 0,1-4-22 0,0-4 20 15,3-6-23-15,1-3 11 0,2-6 6 0,2-4-7 16,-2-2 8-16,1-5-9 0,-1-4 2 0,-2-3-11 15,-5-4-6-15,0 1-18 0,-8-7-17 0,6 7-43 16,-31-13-78-16,43 7-201 0,-26-5-191 0,-17-2 73 16,27-1 495-16</inkml:trace>
  <inkml:trace contextRef="#ctx0" brushRef="#br2" timeOffset="203777.5191">11108 10765 942 0,'0'0'81'16,"7"-32"-66"-16,-7 32-7 0,-2-30 12 0,2 30 4 16,1-30 6-16,-1 30 1 0,2-22 0 0,-2 22-1 15,0 0 7-15,0 0 8 0,0 0 0 0,0 0-1 16,0 0-7-16,0 0-12 0,0 0-15 0,0 0-3 15,0 0 0-15,0 0 11 0,-1 27 7 0,6-1 3 16,-1 6 4-16,0 7-31 0,4 3 26 0,0 5-25 16,1 0 10-16,3 4 11 0,-2-2-17 15,1 6 10-15,-2-2-14 0,2-1 8 16,-1-2-13-16,0-7 9 0,0-7-10 0,2-2 9 16,1-7-7-16,3-7 4 0,-16-20-4 0,33 27 4 15,-16-21-1-15,-17-6 3 0,31-2 3 0,-31 2 1 16,30-20 7-16,-30 20-2 0,23-37 7 0,-14 10-9 15,0-5 2-15,-1-4-8 0,0-2 5 0,-1-3-6 16,-2-3 10-16,0-1-9 0,-2-1 7 16,0 2-11-16,-2-2 7 0,0 0-12 0,0-3-2 15,1 2 21-15,0 4-27 0,1 3 20 0,0 10-20 16,1 3-13-16,-4 27-7 0,8-29-18 0,-8 29-18 16,0 0-36-16,0 0-82 0,0 0-104 15,0 0-220-15,25 26 15 0,-25-26 441 0</inkml:trace>
  <inkml:trace contextRef="#ctx0" brushRef="#br2" timeOffset="204386.9453">11765 11289 1381 0,'-17'14'29'16,"17"-14"-18"-16,0 0-5 0,0 0-2 0,0 0-1 16,0 0 4-16,0 0 5 0,-8 24 6 0,8-24 11 15,4 31 7-15,-3-11-6 0,3 4 2 0,-3 0 7 16,3 3-38-16,-3-1 27 0,2 3-31 0,-1-3 7 16,-1 0 4-16,0 1-6 0,-2-2 6 15,1 0-9-15,-1-4 5 0,-3-3-5 0,2 1 5 16,2-19 0-16,-6 25 6 0,6-25-2 0,0 0 4 15,0 0-4-15,0 0-3 0,0 0-3 0,0 0-4 16,0 0 1-16,-15-33-2 0,15 10 4 0,2-2-4 16,2-5 6-16,1-2-7 0,2-2 8 0,2-2-6 15,2-1-7-15,1-2 23 16,2-1-24-16,0 1 21 0,0-1-7 0,3 3-7 16,0 1 6-16,3 5-5 0,-2 5 5 0,2 4-4 15,-2 4 5-15,-18 18-4 0,30-24 1 0,-30 24-2 16,23-9-1-16,-23 9-3 0,21 8-3 0,-21-8-4 15,16 19-8-15,-16-19-4 0,11 26-7 0,-11-26 3 16,3 34 0-16,-6-16 10 0,-2 4 5 0,-4-1 10 16,0 1-3-16,-4-1 8 0,0 1-6 15,0 0 5-15,-3-2-4 0,1 0 5 0,-1-3-4 16,-1-2 5-16,0-2 16 0,17-13-30 0,-32 16 38 16,32-16-30-16,-28 11 22 0,28-11 5 15,-23 4 2-15,23-4 3 0,0 0-1 0,0 0-1 16,0 0-8-16,0 0-4 0,0 0-9 0,0 0-1 15,0 0 0-15,0 0 5 0,0 0 5 0,7 19 6 16,-7-19-1-16,27 23-2 0,-27-23-8 16,32 29-4-16,-13-13-9 0,-1 1 5 0,0 0-5 15,0 0-1-15,3 0-11 0,0-5-19 0,7 0-10 16,-2-7-13-16,11 2-27 0,-7-15-29 0,15 14-137 16,-7-17-301-16,1-7 15 0,7 3 346 0</inkml:trace>
  <inkml:trace contextRef="#ctx0" brushRef="#br2" timeOffset="204574.4515">12758 10864 1509 0,'-21'38'251'0,"1"-17"-232"16,4 6-4-16,-1 0-4 0,4 7 9 0,2 1-8 15,1 5 6-15,0 1-11 0,4 2 7 16,1-2-14-16,5-2-2 0,5-1-9 0,0-1-1 15,5 0-24-15,-4-8-27 0,8 10-17 0,-8-17-66 16,19 17-89-16,-20-10-283 0,-5-29-16 0,28 33 296 16</inkml:trace>
  <inkml:trace contextRef="#ctx0" brushRef="#br2" timeOffset="204761.9434">12469 11254 1856 0,'0'0'73'0,"0"0"-51"0,0 0-15 16,0 0-3-16,18-20-2 0,3 8 1 0,5-3-3 16,7 0 1-16,6-5-6 0,7 1-13 0,3-4-18 15,6 6-16-15,-3-7-42 0,15 19-88 16,-19-13-275-16,18 7-132 0,-1 5 55 0</inkml:trace>
  <inkml:trace contextRef="#ctx0" brushRef="#br2" timeOffset="205293.2279">13923 10685 1169 0,'0'0'204'0,"-2"-35"-193"15,5 14-10-15,2 3 10 0,-5 18 3 0,10-29 17 16,-10 29 10-16,0 0 10 0,0 0 2 15,0 0-8-15,0 0-11 0,0 0-10 0,0 0-3 16,0 0-4-16,7 25 4 0,-8 0-5 0,0 5 4 16,-2 4-6-16,2 4 5 0,0 7 0 0,2 2-25 15,0 2 21-15,3 1-23 0,1-2 12 16,2 2 11-16,-1 1-10 0,2 2 10 0,0-3-10 16,2-2 8-16,2-3-11 0,1-5 6 0,2-2-9 15,1-6 6-15,1-4-7 0,1-4-13 16,0-7 26-16,4-4-26 0,-1-7 28 0,1-2-12 15,0-8 1-15,0-5 0 0,1-7-11 0,-3-8 25 16,1-6-24-16,0-8 21 0,-2-5-8 0,1-5-8 16,-1-4 8-16,-1-2-7 0,-3-2 10 0,-3 0-7 15,-2-1 9-15,-3-3-10 0,-1-4-1 0,0-1 14 16,0 0-17-16,-1 3 12 0,2 10-12 16,0 7-13-16,-3 11-3 0,1 8-5 0,-1 9-3 15,-4 17-15-15,0 0-19 0,0 0-3 16,0 0-81-16,0 0-123 0,10 24-262 0,-3 0-6 15,-5-6 328-15</inkml:trace>
  <inkml:trace contextRef="#ctx0" brushRef="#br2" timeOffset="205777.5843">14733 11183 959 0,'10'18'331'0,"-10"-18"-98"0,0 0-179 16,0 0-30-16,0 0-2 0,0 0 4 0,0 0 3 16,0 0 3-16,0 0 0 0,0 0-2 15,0 0-4-15,0 0-3 0,3 23 1 0,-3-23-5 16,-2 30 1-16,0-13-6 0,-3 3 3 0,-1 1-5 16,1 2 4-16,-2 0-3 0,-1 2 2 0,2-2-3 15,1 1-13-15,-1-4 23 0,3 2-22 0,-1-4 22 16,1-1-9-16,3-17-6 0,-1 26-6 15,1-26-1-15,4 16 0 0,-4-16 0 0,0 0 0 16,21 14 0-16,-21-14 0 0,25-3 0 0,-5-4 0 16,3-5 0-16,2-2 0 0,4-2 0 0,1-1 0 15,-1 0 0-15,1 2 0 0,-1 1 0 0,-1 3 0 16,-2 3 0-16,-4-1-10 0,0 8-35 0,-22 1-22 16,37 4-65-16,-37-4-150 0,20-3-341 15,-20 3 24-15,18 9 311 0</inkml:trace>
  <inkml:trace contextRef="#ctx0" brushRef="#br2" timeOffset="207105.5813">6767 12831 752 0,'-4'-18'178'0,"4"18"-88"15,-6-35 9-15,6 35-21 0,0-38 2 0,0 38 8 16,4-40-52-16,-4 40 29 0,9-32-41 0,-9 32 6 16,6-20-6-16,-6 20-4 0,0 0 4 0,0 0 1 15,0 0-2-15,0 0-5 0,0 0-7 0,0 0-2 16,0 0 0-16,5 19 2 0,-4 0 18 0,3 7-32 16,-1 3 27-16,3 7-27 0,1 3 8 15,2 3 13-15,2 5-8 0,3 6 10 0,-2 4-14 16,2 5 11-16,0 1-17 0,0 0 12 15,-2 2 0-15,2-2-18 0,-2-4 19 0,1-3-21 16,2-9 7-16,1-6 5 0,2-6-7 0,3-5 7 16,1-7-7-16,2-5 5 0,-1-4-3 0,0-6 1 15,-1-5 0-15,-1-5 1 0,-2-5 9 0,-1-4 2 16,-3-6 9-16,1-6 0 0,-3-6-4 0,1-4-7 16,-2-9 2-16,0-4-16 0,1-6 0 0,1-2 17 15,-1-4-19-15,-1 0 18 0,-1-3-7 16,0 2-11-16,0-5 10 0,0-2-10 0,0-1 12 15,-1-1-13-15,-2 5-6 0,2 5 9 0,0 6-26 16,-2 8 11-16,3 12-15 0,-5 8-8 0,-6 24-9 16,11-21-13-16,-11 21-44 0,0 0-65 15,20 28-117-15,-19-5-261 0,0-3 71 0,12 16 387 16</inkml:trace>
  <inkml:trace contextRef="#ctx0" brushRef="#br2" timeOffset="207590.5423">7863 13324 1016 0,'0'0'206'0,"-1"-19"-124"15,1 19-28-15,0 0 12 0,-17-12-28 0,17 12 4 16,0 0-2-16,-28 16-44 0,10-3 36 0,0 6-30 16,-3 0 20-16,0 6 9 0,-2-3-3 0,4 5 9 15,-5-3-10-15,6 4 6 0,-1-5-11 0,4 1 0 16,3-5-8-16,12-19-3 0,-11 29-9 0,11-29 1 15,5 17-4-15,-5-17 1 0,21 10 0 16,-4-8 0-16,5-2 0 0,2 0 2 16,3-3 1-16,2-1-1 0,2-1 0 0,1 0 0 15,-2 2 0-15,0 1-1 0,-4 2 1 0,-5 3 0 16,-21-3-1-16,27 8 3 0,-27-8-3 0,12 22 6 16,-12-22 2-16,1 32 5 0,-6-13-4 0,-2 3 1 15,-6 1-12-15,-3 1 1 0,-2-1-1 0,-1-1 4 16,1-1-5-16,1-1 4 0,17-20-6 15,-28 28-1-15,28-28-10 0,-17 13-11 0,17-13-29 16,0 0-31-16,0 0-53 0,0 0-101 0,15-22-314 16,-15 22 5-16,28-41 322 0</inkml:trace>
  <inkml:trace contextRef="#ctx0" brushRef="#br2" timeOffset="207934.3179">8894 13195 1378 0,'0'0'207'15,"0"0"-170"-15,0 0-22 0,0 0-7 16,8-19 9-16,9 9 2 0,3-4 10 0,7 3-4 16,0-3 3-16,3 1-9 0,4 0-7 0,3 1-7 15,3 0-3-15,0 0-4 0,2 3-7 0,-4 0-15 16,3 6-22-16,-9-4-30 0,7 13-35 0,-17-12-58 15,17 21-130-15,-10-5-234 0,-29-10 44 0,36 31 447 16</inkml:trace>
  <inkml:trace contextRef="#ctx0" brushRef="#br2" timeOffset="208137.4413">8916 13472 1760 0,'-18'5'67'0,"18"-5"-35"0,-23 0-16 15,23 0-12-15,0 0-5 0,0 0-4 16,0 0 3-16,18-14 5 0,2 5 0 0,10-2 1 16,5-3-1-16,10-2-2 0,6-2-1 0,9-3-4 15,1 0-21-15,7 4-38 0,-1-9-6 0,9 15-75 16,-10-15-32-16,20 20-126 0,-6-8-261 0,-6-7 74 16,12 16 440-16</inkml:trace>
  <inkml:trace contextRef="#ctx0" brushRef="#br2" timeOffset="209012.5006">10930 12598 912 0,'0'0'131'16,"-5"-17"-38"-16,5 17-18 0,-2-20-10 0,2 20-11 15,1-22-8-15,-1 22-10 0,1-18-7 0,-1 18-3 16,0 0 0-16,0-21 2 0,0 21 4 0,0 0 3 16,0 0-1-16,0 0-3 0,0 0-6 0,0 0-2 15,0 0-4-15,0 0-3 0,0 0-4 0,0 0-5 16,0 0-5-16,0 0-3 15,0 0 2-15,0 0-4 0,17 38 7 0,-3-6-4 16,3 8 7-16,-1 4 12 0,1 4-24 0,-3 4 21 16,2 4-21-16,-3 2 2 0,2 0 10 0,-3 1-12 15,0-1 10-15,1 0-11 0,-4-2 12 0,1-4-12 16,0-1 1-16,-2-6 24 0,3-1-22 0,-1-6 24 16,1-7-13-16,1-7-8 0,-1-3 3 15,-11-21-3-15,24 24 6 0,-24-24-2 0,26 4 7 16,-26-4 2-16,31-19 3 0,-14-1 2 0,3-9-4 15,1-10-16-15,0-8 16 0,4-9-21 0,2-3 15 16,-1-1-1-16,1-1-12 0,-1-1 11 0,-5 1-12 16,-1-1 6-16,-7-1-13 0,-2 4 4 15,-5 0-6-15,-2 3-23 0,-2 3 13 0,3 6-29 16,-3 3 1-16,5 18-19 0,-8-6-33 16,1 32-57-16,2-28-103 0,-2 28-256 0,0 0 17 15,0 0 413-15</inkml:trace>
  <inkml:trace contextRef="#ctx0" brushRef="#br2" timeOffset="209653.1287">11819 13296 685 0,'0'0'328'0,"0"0"-80"16,0 0-160-16,0 0-53 0,0 0 0 0,0 0-7 15,0 0-10-15,0 0 8 0,0 0-16 0,0 0 39 16,-7 34-32-16,3-16 12 0,3 7-16 0,-4-2 5 16,0 3 3-16,-1-1-6 0,1 3 8 0,-3 0-13 15,1-1 4-15,-2-2-5 0,1 0 5 0,2-3-9 16,1 0 4-16,0-6-5 0,5-16 0 15,-5 23-3-15,5-23 0 0,0 0 0 16,0 0-4-16,0 0 0 0,0 0 0 0,0 0 2 16,5-19 0-16,0 1 5 0,1-4-7 0,1-4 7 15,3-1-5-15,-2-1 5 0,2 0-5 0,-3-1 5 16,2-1-7-16,-1-3 6 0,1 0-7 0,2-1-7 16,0 1 27-16,1-1-27 0,2 5 26 0,0 0-14 15,2 5-5-15,-1 5 7 0,0 2-6 0,-15 17 2 16,27-22-3-16,-27 22-10 0,22-10-4 15,-22 10 1-15,20 1-2 0,-20-1 4 0,21 11 1 16,-21-11-8-16,16 17 3 0,-16-17-2 16,10 26 4-16,-8-8-5 0,-2-18 2 0,-6 35-9 15,-3-18 4-15,0 3-3 0,-7-1 12 0,1 0 20 16,-3-1-24-16,-1-1 41 0,-1 0-32 0,-1-5 23 16,3 1 10-16,-1-4 5 0,19-9 8 15,-31 17 2-15,31-17 1 0,-20 11-6 0,20-11-3 16,0 0-10-16,0 0-5 0,0 0-6 0,0 0 4 15,0 0 5-15,0 0 8 0,0 0 4 0,28 18-2 16,-28-18-5-16,32 8-1 0,-11-3-7 0,1 2-2 16,0 1-4-16,1 1-2 0,-1 2-2 0,-1 0 0 15,-2 0-4-15,1 0 1 0,-2 1-9 0,0-3-6 16,0 2-16-16,-18-11-18 0,39 17-37 16,-39-17-58-16,48 12-180 0,-24-14-261 15,1-6 27-15,7 6 442 0</inkml:trace>
  <inkml:trace contextRef="#ctx0" brushRef="#br2" timeOffset="209871.8705">12937 12806 1751 0,'-20'24'25'16,"20"-24"-11"-16,-24 24-3 0,16-7 3 15,-1 4-8-15,2 4 1 0,-3 4-6 0,0 5 7 16,3 1-7-16,0 3 4 0,3 0-10 16,0 0-1-16,4 1-9 0,2-3-2 0,4 6-40 15,-7-12-18-15,10 10-28 0,-11-18-97 0,18 8-258 16,-5-2-72-16,-11-28 154 0</inkml:trace>
  <inkml:trace contextRef="#ctx0" brushRef="#br2" timeOffset="210043.7808">12722 13094 1690 0,'0'0'102'0,"-19"-11"-43"0,19 11-18 16,0 0-16-16,0 0-16 0,0 0-7 0,0 0-2 16,21 4 1-16,1-3 0 0,3-2-10 0,11-2-7 15,3-4-14-15,12 2-26 0,1-11-40 0,25 15-104 16,-17-18-287-16,21 1-89 0,8 2 117 15</inkml:trace>
  <inkml:trace contextRef="#ctx0" brushRef="#br2" timeOffset="210684.405">13909 12574 1105 0,'-8'-18'345'0,"8"18"-271"0,5-21-44 16,-5 21-11-16,4-28 4 0,-4 28-2 0,6-23 8 16,-6 23 0-16,0 0 5 0,0 0 1 0,2-18-2 15,-2 18-5-15,0 0-2 0,0 0-4 0,0 0-4 16,0 0-6-16,0 0-5 0,0 0-1 0,0 0-2 15,-2 20 1-15,2-20-1 0,0 35 2 0,1-9-2 16,2 6 7-16,0 4-3 16,2 4-9-16,1 6 18 0,3 3-22 0,2 3 15 15,-2 4-2-15,0 0-11 0,1 2 9 0,-3 0-10 16,0-4 7-16,2-2-8 0,-1-6 11 0,1-5-8 16,0-3-9-16,1-8 20 0,1-3-23 0,1-6 23 15,-1-4-7-15,-11-17-3 0,28 21 3 0,-28-21-1 16,31 1 2-16,-14-7 0 0,0-5-1 0,2-8-8 15,3-4 23-15,-1-9-21 0,-1-4 21 16,2-6-9-16,1-3-7 0,-1-2 7 0,3-2-5 16,-2-1 6-16,-2-4-7 0,-2-2 9 0,-2-4-12 15,-4-3-4-15,1-3 10 0,-5-3-12 0,-3 1 13 16,-4-1 1-16,-1 3-9 0,-4 4 7 16,0 5-8-16,0 10 4 0,0 8-9 0,-1 12 2 15,-1 9-4-15,5 18 1 0,0 0-13 0,0 0-13 16,-8-17-11-16,8 17-46 0,0 0-66 15,15 26-117-15,-15-26-89 0,0 0-191 0,22 32 91 16,-22-32 464-16</inkml:trace>
  <inkml:trace contextRef="#ctx0" brushRef="#br2" timeOffset="211214.6331">14761 12993 1481 0,'0'0'68'0,"0"0"-27"0,17-3-2 0,-17 3-6 15,0 0-8-15,20-4-7 0,-20 4 0 0,0 0 4 16,7 17 5-16,-7-17 1 16,-6 27-2-16,-4-10-5 0,0 3 2 0,-6 2-8 15,-2 3 6-15,-2 2-4 0,-1 1 9 0,-1 2-4 16,1 0 1-16,1-1-6 0,0 0-17 0,3-2 16 16,5-2-19-16,4-3 18 0,3-3-7 0,5-19-8 15,3 26 0-15,-3-26 0 0,25 18 0 0,-5-12 0 16,7-4 0-16,6-4 0 0,3-5 0 0,6-4 0 15,0-2 0-15,4-3 0 0,-1-1 0 16,2 0 0-16,-6 1-23 0,-1 4-41 0,-7-4-20 16,5 23-141-16,-21-20-411 0,6 10 31 0,-6 2 196 15</inkml:trace>
  <inkml:trace contextRef="#ctx0" brushRef="#br3" timeOffset="214410.8323">7677 12311 1345 0,'-10'-21'100'0,"10"21"-41"0,0 0-12 15,0 0-7-15,0 0 2 0,0 0-5 0,4-21-5 16,-4 21-8-16,0 0-7 0,0 0-6 0,23-24-4 15,-23 24-3-15,28-19 0 0,-10 8-2 0,3 1 1 16,2 0-2-16,1 1 2 0,3 1-2 16,0 2 1-16,0-1-3 0,-2 3 1 0,-3 2 1 15,-2 1-1-15,-20 1-5 0,29 1 1 0,-29-1-4 16,0 0 2-16,19 15 7 0,-19-15-1 0,-5 23 8 16,-4-4-5-16,-5 3 5 0,-6 4-5 15,-3 3 2-15,-5 3-6 0,-5 3 7 0,-3-1-2 16,2 1 9-16,0-4-5 0,5 1 11 0,1-6-4 15,6-2 4-15,2-3-1 0,20-21-6 16,-22 25-6-16,22-25-1 0,0 0-5 0,0 0 6 16,7 18-3-16,-7-18 4 0,32 5 1 0,-7-6 1 15,6-5 2-15,5-4-5 0,5-4 3 0,6-3-8 16,2-2 1-16,4-2-10 0,0 0-10 0,1 1-17 16,-2 5-20-16,-7-3-24 0,5 12-45 0,-18-17-112 15,8 17-345-15,-5 3 12 0,-11-7 303 0</inkml:trace>
  <inkml:trace contextRef="#ctx0" brushRef="#br3" timeOffset="215285.8356">11882 12140 1462 0,'0'0'40'16,"0"0"-30"-16,0 0-6 0,-3-17 11 15,3 17 14-15,25-21 13 0,-3 11 20 0,-1-4-37 16,7 3 23-16,1-3-37 0,6 0 7 0,1 0 1 16,1 3-5-16,-4 1-2 0,-2 3-6 0,-5 3-2 15,-3 2-2-15,-4 2 0 0,-19 0 0 16,24 6 0-16,-24-6 1 0,0 0 0 0,11 29 2 16,-11-29-4-16,-9 34-9 0,-2-12 28 15,-6 3-26-15,-4 2 27 0,-5 3-9 0,-3 0-3 16,0 0 8-16,-4-1-5 0,1 2 7 0,2-6-6 15,2 0 2-15,5-2-4 0,3-3 4 0,7-2-6 16,13-18 2-16,-16 22-6 0,16-22-3 0,0 0-4 16,0 0 1-16,17 19 2 0,-17-19 1 0,38 5 1 15,-9-10 1-15,5-1-3 0,6-5-1 0,6-2-3 16,2-4-12-16,4 0-10 0,-1-4-19 16,10 6-18-16,-4-10-37 0,14 21-82 0,-19-23-201 15,14 14-210-15,2 2 48 0,-7-11 466 16</inkml:trace>
  <inkml:trace contextRef="#ctx0" brushRef="#br3" timeOffset="216084.7421">14881 11916 1284 0,'0'0'270'0,"0"0"-224"0,0 0-24 16,0 0 4-16,0 0 4 0,24-12 7 0,-24 12-3 15,28-12-2-15,-10 6-5 0,1 0-4 0,6-2-6 16,-1 1-3-16,4 2-3 0,0-1-1 0,0 3-4 16,-3 0-3-16,1 2-2 0,-2 2-2 0,-2-1 2 15,0 3-1-15,-5-1 1 0,-17-2 0 16,28 7-1-16,-28-7 1 0,0 0-1 0,21 14-2 15,-21-14 4-15,-2 17-1 0,2-17 2 0,-13 25-3 16,13-25 3-16,-29 33-4 0,8-15 3 0,-4 0-2 0,-3 2 4 16,-3 2-4-16,1-2-8 0,-3 0 26 15,1 2-21-15,0-2 28 0,2 3-10 0,4-3-1 16,1-2 1-16,7-4-6 0,18-14 1 0,-21 25-7 16,21-25-1-16,0 0-2 0,4 21 0 0,-4-21 0 15,24 12 1-15,-3-9 0 0,8-3 0 16,7-4 0-16,4-2-1 0,6-3-2 0,1-4-12 15,3 1-8-15,-2-2-20 0,1 3-17 0,-7-7-33 16,9 15-69-16,-23-22-193 0,14 17-240 16,-5 0 58-16,-10-9 401 0</inkml:trace>
  <inkml:trace contextRef="#ctx0" brushRef="#br3" timeOffset="260271.8997">19387 1011 582 0,'0'0'17'16,"0"0"-14"-16,-3-24-4 0,3 24-3 0,0 0 1 16,3-21 0-16,-3 21-6 0,0 0 1 0,0 0-2 15,9-18-5-15,-9 18-10 0,0 0-1 0,0 0 4 16,0 0 10-16,0 0 16 0,11 21 12 0,-11-21 7 16,5 28 5-16,-2-6-1 0,1 5-4 0,-1 11-6 15,1 3 11-15,1 12 3 0,0 0-6 0,-1 11 16 16,-1 3-15-16,-2 10 7 0,1 4 9 0,-6 10-13 15,2 7 13-15,-7 3 21 0,0 11-11 16,-5-2 19-16,-1 7-6 0,-4 0-25 0,3 7 24 16,-3-7-10-16,6 4-16 0,-2-10 2 0,5 2-22 15,0-7-20-15,5-1 15 0,5-1-11 0,3-6-14 16,3 0 5-16,0-6-45 0,7 6-63 0,-10-16-40 16,14 9-110-16,-9-5-147 0,-8-23 27 0,16 11 372 15</inkml:trace>
  <inkml:trace contextRef="#ctx0" brushRef="#br3" timeOffset="260943.7654">18300 2565 523 0,'0'0'10'0,"0"0"-1"0,0 0-11 0,0 0-3 16,0 0 2-16,0 0 1 0,0 0 9 0,0 0 2 16,0 0 1-16,0 0 9 0,23 2 4 0,-23-2 10 15,0 0 1-15,26 2 3 0,-26-2-2 0,0 0 1 16,0 0-5-16,0 0 7 0,18 7-9 0,-18-7 3 15,0 0-8-15,0 0-1 0,0 0-7 0,0 0-2 16,0 0-5-16,0 0-4 0,0 0-1 16,0 0-1-16,0 0-2 0,0 0 2 0,0 0-1 15,0 0 0-15,0 0 1 0,0 0 0 16,0 0-1-16,0 0 2 0,0 0-1 0,0 0 0 16,0 0 0-16,0 0-2 0,0 0-1 0,-16 18 0 15,16-18 21-15,0 0-20 0,-19 4 20 0,19-4-19 16,0 0 1-16,-21 6 6 0,21-6 9 0,0 0 5 15,0 0 5-15,0 0-4 0,0 0-12 0,-17 0-7 16,17 0-11-16,0 0-3 0,0 0 1 16,0 0 2-16,0 0 5 0,0 0 2 15,18 9 1-15,-18-9 7 0,29 11 10 0,-6-3 10 16,4-5 6-16,8 4-3 0,8-4-13 0,11 1-8 16,8-4-9-16,7-3-1 0,9-3-2 0,6-4 0 15,4-1-22-15,7-3 18 0,0 1-22 0,2-3 1 16,4 3-13-16,-6-5-23 0,9 5-10 0,-8-4-11 15,1 8-3-15,-7-6-45 0,-3 0-131 16,6 15-92-16,-24-19 199 0</inkml:trace>
  <inkml:trace contextRef="#ctx0" brushRef="#br3" timeOffset="262217.4476">19592 2484 599 0,'0'0'47'15,"0"0"-29"-15,0 0-1 0,0 0-4 0,-18 7 0 16,18-7-1-16,0 0-3 0,0 0-5 0,0 0-4 16,0 0-2-16,0 0-1 0,0 0 5 0,0 0 4 15,0 0 6-15,0 0 22 0,0 0-3 16,0 0 4-16,0 0-7 0,0 0-17 0,19 15 1 16,-19-15 3-16,0 0 6 0,0 0 9 0,20 9 2 15,-20-9 2-15,19 5-7 0,-19-5-3 16,20 6-8-16,-20-6-2 0,30 4-5 0,-12-3-2 15,1-2-3-15,4 1-1 0,-1-2-1 0,3-1 0 16,1 0 0-16,1-1-1 0,0-1 0 0,1 0 0 16,1-1-4-16,0 1 4 0,3 1-1 15,-2-4-2-15,2 3 5 0,1-2-6 0,-1 0 6 16,4 1-5-16,0-3 1 0,1 2-17 0,4 1-6 16,-4-1-7-16,1 3-20 0,-2-3 10 0,0 2 11 15,-2 0 5-15,3 2 22 0,-3-2-9 0,1 4-1 16,-3-3-6-16,0 2-3 0,-4-1 2 0,0 2-7 15,-3-1-6-15,-1 2-4 0,-2-3-11 16,-1 2-5-16,-4-2-28 0,-17 3-41 16,34 5-105-16,-34-5 26 0,23-2 201 0</inkml:trace>
  <inkml:trace contextRef="#ctx0" brushRef="#br3" timeOffset="263498.839">19449 4425 373 0,'0'0'154'0,"6"-17"-65"0,-6 17-33 16,0 0-26-16,-3-19 2 0,3 19 8 0,0 0-1 15,0 0 0-15,0 0-17 0,0 0-12 0,0 0 7 16,0 0 1-16,0 0 3 0,0 0 6 0,-3 18-19 15,3-18-3-15,6 33-5 0,-1-8 6 0,-1 4 7 16,1 5-21-16,-2 2 22 0,1 0-22 16,2 4 8-16,0 4 7 0,1 3-4 0,1 7 16 15,-3 2-2-15,2 8 16 0,-5 2-6 16,3 7 16-16,-5 6 5 0,4 8-12 0,-8 1 20 16,5 11-11-16,-8-3-6 0,3 8 17 0,-6 0-17 15,0 4-28-15,0-1-4 0,3 3-20 0,4-3 0 16,2-1 29-16,0-2 1 0,2-1-9 0,-1-5 3 15,3-3-19-15,1-4-8 0,0-7 14 16,5-3-28-16,-5-11 10 0,6 0-1 0,-6-11-33 16,3 2 12-16,-6-9-31 0,3 2 11 0,-6-8 22 15,3 4-13-15,-7-8-13 0,3 4-44 0,-6-9-30 16,4 4-26-16,-4-3-33 0,-7-14-88 0,18 17 168 16,-21-29 119-16</inkml:trace>
  <inkml:trace contextRef="#ctx0" brushRef="#br3" timeOffset="264452.0502">18520 6365 429 0,'0'0'104'0,"-19"1"-67"0,19-1-3 0,0 0-3 15,-17-2-30-15,17 2 2 0,0 0-11 0,0 0-7 16,0 0 2-16,0 0-5 0,0 0-4 0,0 0 9 16,-17-12-2-16,17 12 2 0,0 0 11 0,0 0 0 15,-17-8 5-15,17 8 7 0,0 0 8 0,-22-3 5 16,22 3 6-16,0 0 1 0,-25-5-1 0,25 5 6 15,0 0-10-15,-19-3 2 16,19 3-4-16,0 0-4 0,-18-2-5 0,18 2 0 16,0 0-5-16,-17-1-1 0,17 1-3 0,0 0 0 15,0 0 2-15,-22 1 2 0,22-1-2 0,0 0 0 16,-20 1 2-16,20-1 4 0,0 0 7 0,0 0 9 16,-20 5 4-16,20-5 4 0,0 0-4 0,0 0 3 15,0 0-9-15,0 0-5 0,0 0-7 0,0 0-9 16,0 0-6-16,0 0 0 0,0 0 9 15,0 0 15-15,0 0 9 0,20 5 5 0,-20-5-9 16,36-4-11-16,-12 2-10 0,4-1-5 0,0-1-1 16,5 0-1-16,1-1 1 0,1 0-2 15,1-1 1-15,2 0 0 0,1 1 0 0,1 1-2 16,3 1 2-16,2 1-2 0,2 1 0 0,3-2 3 16,0 1-3-16,2-1 1 0,2 1 1 15,2-2-3-15,3 2 3 0,1-1-2 0,3 0 1 16,3-1 0-16,2 0-1 0,2 0 2 0,2-1-1 15,1 1-1-15,1-1 2 0,3 2-2 0,0 0 0 16,-1 1 2-16,2 1-2 0,2-1 0 0,-1 2 1 16,4 0 0-16,-3 0 0 0,1 2 0 0,-4-1 1 15,1-1-1-15,2 0 4 0,-1-1-1 16,3-2 0-16,-1 1 1 0,0-3-4 0,-2 0 0 16,-1-2 3-16,-1 0-1 0,2-2 1 15,-1-2-3-15,0 0 2 0,0-1-6 0,-6-1 6 16,-2 1-5-16,-2 1-17 0,-8-3-27 0,3 9-38 15,-17-9-43-15,9 13-94 0,-4 2-191 0,-23-10 32 16,12 17 339-16</inkml:trace>
  <inkml:trace contextRef="#ctx0" brushRef="#br1" timeOffset="270492.5797">19351 2505 225 0,'0'0'28'0,"0"0"-9"16,0 0 10-16,-19 6 13 0,19-6 21 0,0 0 4 15,0 0 4-15,0 0-4 16,0 0 3-16,-17-3-5 0,17 3 9 0,0 0-10 15,0 0 4-15,0 0-5 0,0 0-3 0,0 0-9 16,0 0 4-16,0 0-8 0,0 0-1 0,-6-18 0 16,6 18-5-16,0 0-6 0,0 0-3 0,0 0-6 15,0 0-7-15,0 0-8 0,0 0-3 16,0 0-4-16,0 0-3 0,0 0 0 0,0 0-1 16,0 0 0-16,0 0 2 0,0 0 3 0,19-7 2 15,-19 7 4-15,20-3 3 0,-20 3 1 0,33-7 1 16,-15 2-1-16,5 0 0 0,-2-1-1 0,5 3-6 15,-1-3 1-15,2 2 3 0,0-2 3 0,1 1 2 16,-2-2 1-16,5 1-5 0,-1 0-2 16,1 0-3-16,-1 2-2 0,-3 1-3 15,1 1 0-15,0 1-2 0,-4 1 0 0,2 0 0 16,-3 0-2-16,-1 1 1 0,0-1 0 0,-1 3-1 16,1-2 0-16,-1 0 0 0,0 0 0 0,-1-2 0 15,-1 1 1-15,0-1 0 0,-1 0-1 0,2 1 1 16,-2-1 1-16,1-1 0 0,1 0 0 0,-3 0 1 15,-17 2-1-15,32-6 1 0,-32 6 7 16,30-5-1-16,-30 5 3 0,28-5-1 0,-28 5-7 16,29-5-1-16,-29 5 0 0,33-4-1 0,-16 2 0 15,1 0 0-15,0 0-2 0,-1 1 0 16,2 0 2-16,0 1-1 0,2 1 0 0,1-1 1 16,0 1-2-16,-3-2 1 0,2 0 0 0,-4 0 0 15,1-1 1-15,-1 1 0 0,-17 1 0 0,33-5-1 16,-15 3-1-16,3 0 0 0,-2-1-1 15,2 0 2-15,-2-1 2 0,-2 0-2 0,-17 4 2 16,28-6-2-16,-28 6 1 0,22-7-1 0,-22 7 1 16,19-7 0-16,-19 7-1 0,18-5-1 0,-18 5 2 15,20-4-2-15,-20 4 1 0,24-5 0 0,-24 5-1 16,21-3 1-16,-21 3 0 0,22-1 1 0,-22 1 0 16,20 0 0-16,-20 0 0 0,0 0-1 0,23-2 0 15,-23 2-1-15,0 0 0 16,21-2 2-16,-21 2 0 0,0 0-1 0,24-2 0 15,-24 2 0-15,18-3-1 0,-18 3 1 0,0 0 2 16,23-6-3-16,-23 6 2 0,17-6 0 0,-17 6 2 16,17-4 1-16,-17 4 0 0,0 0 0 0,25-8-1 15,-25 8-2-15,17-4 0 0,-17 4-1 0,17-5 0 16,-17 5 1-16,0 0 0 0,22-2-1 16,-22 2-1-16,0 0 3 0,0 0-3 0,19 2 1 15,-19-2 0-15,0 0-2 0,0 0 2 0,0 0 1 16,0 0-2-16,0 0 2 0,18 4-2 0,-18-4 0 15,0 0 1-15,0 0-1 0,25 7-1 0,-25-7 4 16,0 0-2-16,19 3 0 0,-19-3 0 16,17 2 0-16,-17-2 0 0,21 1 2 0,-21-1-2 15,20 0 0-15,-20 0 0 0,17 0 0 16,-17 0 0-16,0 0 1 0,0 0 0 0,19-1-1 16,-19 1-1-16,0 0 0 0,0 0 2 0,0 0-1 15,0 0 1-15,0 0 0 0,0 0 0 0,0 0-1 16,0 0 2-16,0 0-1 0,0 0 1 0,0 0-1 15,0 0 1-15,0 0 1 0,0 0-2 0,0 0 3 16,0 0-3-16,0 0 0 0,0 0-1 0,0 0-1 16,0 0 2-16,0 0-2 15,0 0 1-15,0 0 0 0,0 0 0 0,-16-18 0 16,16 18 0-16,0 0-2 0,-23-12 3 0,23 12-1 16,-20-11 1-16,20 11-1 0,-23-11 1 0,23 11-1 15,-27-12 2-15,27 12-2 0,-28-12 2 0,28 12-1 16,-32-13 0-16,15 8 3 0,0-2 1 0,0 2 2 15,-2-1 3-15,1 1-3 0,0 0 1 16,0 1-3-16,-1 1-2 0,2 0-2 0,0 2 1 16,0-1-2-16,17 2 3 0,-30-3-1 0,30 3-1 15,-22-5 2-15,22 5-2 0,0 0 0 0,-17-4 1 16,17 4-1-16,0 0-1 0,0 0-2 0,0 0 1 16,0 0-3-16,0 0 1 0,0 0-1 0,0 0 0 15,0 0 4-15,23 0 0 0,-23 0 1 16,27 2 1-16,-10 0-2 0,1 3-1 15,2 0 2-15,-1 0-2 0,0 2 2 0,2-1-1 16,0 0-1-16,-1 3-1 0,0-2 2 0,1 3-2 16,0-1 3-16,0 1-2 0,-1-1 3 0,-3-2-3 15,-17-7 2-15,32 18-4 0,-12-10 4 0,-2 2-2 16,-1-4 1-16,-17-6-2 0,23 10 2 0,-23-10 0 16,0 0 0-16,22 16 0 0,-22-16-1 0,0 0-1 15,0 0 0-15,0 0 1 0,0 0 2 16,-8 20 1-16,8-20 2 0,-31 22-2 0,6-9 0 15,-8 3-4-15,-2 1 3 0,-4 2-5 16,-1 2 6-16,2-2-3 0,1 0 3 0,6 1-4 16,5-2 4-16,4 1-9 0,4-4-8 0,18-15-19 15,-23 23-18-15,23-23-38 0,0 0-36 0,1 31-95 16,-1-31-288-16,0 0 23 0,25 3 137 16</inkml:trace>
  <inkml:trace contextRef="#ctx0" brushRef="#br1" timeOffset="271217.1201">21007 1325 942 0,'0'0'133'0,"-4"-18"-73"16,4 18-21-16,0 0-10 0,0 0-2 15,-4-19 3-15,4 19 4 0,0 0 4 16,0 0-1-16,0 0-7 0,0 0-9 0,0 0-15 16,0 0-5-16,0 0-1 0,0 0 2 0,0 0 7 15,13 23 8-15,-13-23-4 0,10 28 2 0,-7-4-9 16,5 4-1-16,0 3-6 0,-2 2 7 0,3-2-11 16,-3 3 10-16,0 1-10 0,0 2 7 0,-2 0-6 15,0 3 9-15,-1-3-9 0,-1-3 10 0,0-5-7 16,0-3 5-16,2-3-5 0,-1-5 6 0,-3-18 0 15,9 25 6-15,-9-25 5 0,0 0 7 0,0 0 6 16,0 0 7-16,0 0 8 0,23 3-4 0,-23-3-2 16,13-27-16-16,-3 5-7 0,5-6-11 0,2-5 0 15,0-6-7-15,1-3 9 0,-1-1-10 0,1 2 9 16,-2 1-4-16,-3-1 11 0,0 2-8 16,-1-4 11-16,0 1-14 0,1 0 6 0,2 4-9 15,-3 6-14-15,0 3 29 0,0 6-29 16,-1 5 27-16,-11 18-11 0,17-18-7 0,-17 18-6 15,0 0-8-15,0 0-11 0,0 0-4 0,22 12-19 16,-22-12-12-16,17 27-35 0,-17-27-90 0,15 34-86 16,-15-10-174-16,0-4-7 0,12 11 347 0</inkml:trace>
  <inkml:trace contextRef="#ctx0" brushRef="#br1" timeOffset="271926.5348">21519 1852 985 0,'-17'-23'49'0,"17"23"-10"0,0 0 14 15,0 0 17-15,0 0-9 0,0 0-22 0,0 0-16 16,-17 1-11-16,17-1 3 0,0 0 12 0,-4 25-8 15,4-8 11-15,0-17 2 0,-3 33 3 16,3-33-10-16,-8 35-6 0,6-17 25 0,0 0-42 16,-2 0 43-16,1 0-37 0,0 3-4 0,0 0 5 15,-1-3-5-15,1 0 4 0,3-18-4 0,-4 19 4 16,4-19-6-16,0 0 2 0,0 0-1 0,-1 17 2 16,1-17-2-16,0 0 0 0,0 0-2 0,0 0 1 15,0 0 9-15,0 0 2 0,11-23 5 16,-11 23-9-16,15-34-1 0,-5 11-9 15,0-1 3-15,1-1-1 0,-2 2-33 0,-1-3 35 16,2 0-31-16,1-3 33 0,-1-2 5 0,1 2-7 16,0 2 3-16,1 1-8 0,1 3 8 0,2 3-8 15,-15 20 4-15,27-28-2 0,-27 28-3 0,18-12 1 16,-18 12 1-16,0 0-3 0,19-3 1 0,-19 3 1 16,0 0 0-16,20 15 0 0,-20-15 1 15,16 17-1-15,-16-17-9 0,13 22 2 0,-13-22-9 16,8 21-1-16,-8-21-1 0,3 27 2 0,-3-9-4 15,0-18 6-15,-9 35-4 0,0-18 7 0,0 1 0 16,-2-1 7-16,11-17 0 0,-25 32 7 16,25-32 33-16,-30 27-29 0,30-27 32 0,-30 20-36 15,13-14 5-15,17-6 3 0,-30 7 13 0,30-7 6 16,-27 2 7-16,27-2-4 0,-22 2-4 16,22-2 0-16,-17 0-3 0,17 0 3 0,0 0-6 15,0 0-2-15,0 0-9 0,0 0-5 0,0 0-5 16,0 0 1-16,0 0 5 0,0 0 3 0,0 0 4 15,27 9 2-15,-27-9 3 0,33 14 1 0,-15-10-5 16,-1 6 0-16,1-4-10 0,-1 0 1 0,-17-6-2 16,26 21 0-16,-26-21-2 0,22 22 1 15,-22-22-3-15,21 17 2 0,-21-17-3 0,19 18 1 16,-19-18-1-16,14 23 0 0,-14-23-8 16,14 23-6-16,-14-23-12 0,8 18-12 0,-8-18-20 15,11 17-31-15,5 2-74 0,-16-19-136 0,0 0-261 0,21 8 36 16,-21-8 326-16</inkml:trace>
  <inkml:trace contextRef="#ctx0" brushRef="#br2" timeOffset="283748.0904">19502 4562 276 0,'0'0'55'0,"0"0"-14"15,0 0-14-15,0 0 12 0,0 0 12 0,0 0 2 16,0 0-10-16,0 0-18 0,0 0-14 0,18-18-6 16,-18 18-4-16,0 0-12 0,17-17-17 0,-17 17-27 15,0 0-38-15,17-15-32 0,-17 15 1 0,0 0 9 16,17-3 40-16,-17 3 75 0</inkml:trace>
  <inkml:trace contextRef="#ctx0" brushRef="#br2" timeOffset="284341.7742">19588 4506 156 0,'0'0'119'0,"0"0"9"16,0 0-11-16,0 0-23 0,0 0-25 0,0 0-15 15,0 0-6-15,0 0 4 0,0 0 7 16,0 0 4-16,0 0 3 0,0 0-4 0,0 0-8 0,0 0-10 16,0 0-10-16,0 0-5 0,0 0-21 15,0 0 20-15,0 0 1 0,0 0 3 16,0 0 0-16,0 0-2 0,0 0-21 0,0 0 14 16,0 0-4-16,0 0 0 0,0 0-2 0,0 0 1 15,0 0 0-15,0 0-1 0,0 0-1 0,0 0-2 16,0 0-2-16,0 0 0 0,0 0-2 0,0 0-1 15,0 0 0-15,0 0-1 0,0 0 0 0,0 0-1 16,0 0 3-16,0 0 0 0,0 0 19 16,-12 18-34-16,12-18 31 0,-4 24-32 0,4-24 14 15,-4 34 1-15,3-14-6 0,-1 0 5 0,2 2-9 16,0 1 6-16,0 1-4 0,0-1 6 0,1 3-4 16,0-1 6-16,-1 2-7 0,3 3 7 15,-3 0-8-15,0 1 7 0,0 0-6 0,0 1 5 16,0 1-7-16,-2 0 7 0,1 0-6 0,0 3 7 15,-1 0 10-15,-2 0-26 0,0 0 24 16,2 2-25-16,-1-3 8 0,1-1 9 0,-2-2-8 16,1 0 7-16,0-3-6 0,1 1 5 0,2-2-5 15,1 0 2-15,0-3-3 0,2-1 2 0,0-2-4 16,2-1 5-16,0-1-4 0,0 0 4 0,0-2-3 16,0 0 2-16,-2-1-4 0,2 1 3 0,-1 1-4 15,-2-1 6-15,-1 2-5 0,-1-2-14 16,-1 3 27-16,0 0-25 0,-1 2 27 15,-1 0-9-15,-1 1-4 0,-2 2 2 0,0 0-3 16,-1 1 5-16,1 1-6 0,0-2 7 0,0-1-8 16,0-1 6-16,1-2-5 0,1-2 4 0,2-3-4 15,2-17 3-15,-3 28-3 0,3-28 2 0,3 22-3 16,-3-22 2-16,5 20-12 0,-5-20 3 0,4 21-3 16,-4-21 3-16,7 23 10 0,-7-23 1 15,4 29-7-15,-4-29-12 0,4 34-5 0,-3-17 6 16,2 3-2-16,-3 0 21 0,0 0-10 0,-3-2-20 15,2 2 22-15,1-20-40 0,-2 26 23 0,2-26-30 16,0 0-40-16,0 0-70 0,0 0-218 16,0 0-115-16,-4-31 62 0,4 31 434 0</inkml:trace>
  <inkml:trace contextRef="#ctx0" brushRef="#br2" timeOffset="285120.6252">19459 4465 812 0,'-27'-1'94'15,"27"1"-11"-15,-18 1-5 0,18-1 2 16,0 0-7-16,0 0-4 0,-22 2-13 0,22-2-8 15,0 0-12-15,0 0-4 0,0 0-11 0,-18 10-4 16,18-10-9-16,-9 17 0 0,9-17 17 0,-13 33-32 16,2-13 40-16,1 7-31 0,-3-2 16 15,0 7 7-15,-5-2-7 0,3 3 8 0,-4-2-2 16,2 2 9-16,0-7-5 0,3 2 0 0,0-6-8 16,5-3-1-16,9-19-11 0,-15 23 1 15,15-23-9-15,0 0-1 0,0 0-2 0,0 0 1 16,0 0 2-16,0 0 1 0,0 0 6 0,27-17-1 15,-14 0 4-15,4-3-4 0,3-7 3 0,2-3-4 16,2-2 5-16,0-1-4 0,1-1 5 0,1 1-5 16,-3-1 6-16,3 3-6 0,-5-1-9 0,-2 3 22 0,-1 3-25 15,-2 2 24-15,-1 3-12 0,-4 4-4 16,-11 17 3-16,14-22-4 0,-14 22 3 0,0 0 2 16,0 0 3-16,0 0 0 0,0 0 0 0,0 0-4 15,0 0-6-15,0 0 1 0,0 0-1 0,5 20 2 16,-5-20-1-16,10 33 3 0,-2-12-6 0,2 1-8 15,2 0 22 1,5-1-23-16,5 1 23 0,4 0-9 0,2 0-6 16,2-1-1-16,2 1-7 0,-2-1-4 0,3-1-12 15,-4-4-9-15,5 5-24 0,-6-11-13 16,7 13-38-16,-13-18-71 0,15 11-370 0,-12-4 18 16,-2-5 159-16</inkml:trace>
  <inkml:trace contextRef="#ctx0" brushRef="#br2" timeOffset="285877.5716">20158 4165 950 0,'0'0'56'16,"10"-22"12"-16,-10 22 16 15,10-18 12-15,-10 18 10 0,0 0-9 0,1-26-15 16,-1 26-15-16,0 0-18 0,0 0-10 0,0 0-10 15,0 0-5-15,0 0 1 0,0 0-1 0,0 0-1 16,0 0-2-16,0 0-2 0,0 0-3 0,0 0-1 16,0 0 1-16,0 0-7 0,0 0 1 0,0 0-2 15,0 0-1-15,0 0-4 0,0 0-1 16,0 0 0-16,0 0-3 0,0 0 0 0,0 0 0 16,0 0-3-16,0 0 5 0,5 31-2 0,0-8 4 15,-2 4-3-15,2 4 3 0,-1 4-5 0,-1 0 6 16,1 3-7-16,-1-1 7 0,-1 3-6 15,-1 2 6-15,-1 2 7 0,0-1-20 0,-2 0 20 16,1-3-19-16,-1-5 8 0,1-1 6 0,1-7-3 16,1 0 3-16,2-6-5 0,2-3 2 15,-5-18-7-15,13 25 5 0,-13-25-2 0,0 0 3 16,22 16 0-16,-22-16 1 0,0 0 2 0,27-15 2 16,-27 15 5-16,26-37-3 0,-7 8 1 0,1-4-8 15,2-4 3-15,0-3-7 0,-1-3-6 0,-2 2 19 16,-2-1-17-16,-1 1 16 0,-3-1-5 0,0-2-7 15,-4 4 5-15,2-1-5 0,0 1 5 0,0 3-8 16,0 3 3-16,-1 5-9 0,-2 8-1 16,-2 4-6-16,-6 17-1 0,0 0-7 15,0 0-18-15,8-17-25 0,-8 17-46 0,0 0-55 16,11 21-85-16,-11-21-176 0,0 0-68 0,3 36 136 16</inkml:trace>
  <inkml:trace contextRef="#ctx0" brushRef="#br2" timeOffset="286371.2013">20625 4666 1319 0,'-8'-21'98'0,"8"21"-65"16,0 0-8-16,7-18 7 0,-7 18 13 0,0 0 11 15,0 0-3-15,0 0-5 0,0 0-7 0,0 0-11 16,0 0-6-16,0 0-4 0,0 0-4 0,0 0-2 15,0 0-6-15,0 0-2 0,0 0-2 0,0 0-1 16,0 0 1-16,-10 29 2 0,5-12-2 0,-2 1 7 16,0 1-5-16,-2 2 5 0,-2 0-4 0,0 2 4 15,-1 0-3-15,1 1 4 0,0-1-4 16,2 0 3-16,0-5-3 0,9-18 3 0,-10 28-3 16,10-28 0-16,-4 18-6 0,4-18 1 15,0 0-3-15,0 0 1 0,10 17 0 0,-10-17 3 16,20 3-1-16,-20-3 1 0,32 0 0 0,-14-3-1 15,2-1 0-15,1-1 0 0,1 0-1 0,0 1-2 16,-4-1 0-16,2 0-3 0,-20 5-8 0,30-6-6 16,-30 6-13-16,27-6-14 0,-27 6-18 15,23-7-34-15,-2 14-67 0,-21-7-129 0,21-17-276 16,-2 16 26-16,-19 1 329 0</inkml:trace>
  <inkml:trace contextRef="#ctx0" brushRef="#br2" timeOffset="287984.3351">18886 7376 529 0,'7'-17'88'15,"-7"17"-48"-15,0 0 3 0,0 0 7 0,-13-18 7 16,13 18 6-16,0 0-1 0,-21-13 2 16,21 13 1-16,-18-5-6 0,18 5-3 15,-24 0-2-15,24 0-3 0,-27 5 3 0,27-5 1 0,-29 10-7 0,29-10-2 16,-33 16-10-16,33-16-4 0,-30 18-5 16,30-18 0-16,-26 26-4 0,26-26 2 0,-25 26-7 15,25-26 4-15,-21 27-10 0,21-27 0 0,-12 30-5 16,9-13 1-16,3-17-3 0,2 32 5 0,-2-32-8 15,12 26 2-15,-12-26-6 0,23 21 0 16,-5-14 1-16,0 0 1 0,7-4-1 0,1-5 0 16,2-2 1-16,4-6-2 0,-3-3 5 0,0-4-4 15,-1-3 5-15,-1-1-6 0,-1 0 7 0,-2-1-4 16,-2 0 7-16,-3 1-5 0,-4-1 4 0,-3 3-4 16,-3 0 4-16,-9 19-3 0,7-26 3 0,-7 26-1 15,0-17 2-15,0 17 0 0,0 0 0 16,0 0-3-16,0 0-2 0,-17-7-3 15,17 7-2-15,0 0 1 0,-18 20 0 0,18-20 1 16,-15 29-4-16,8-11-3 0,2 5-13 0,0-1-1 16,4 2-18-16,-2-6-3 0,9 8-25 0,-6-26-27 15,19 39-63-15,-19-39-63 0,29 14-242 0,-6 1-15 16,-6-17 260-16</inkml:trace>
  <inkml:trace contextRef="#ctx0" brushRef="#br2" timeOffset="288406.1883">19475 7348 946 0,'0'0'203'16,"-32"-2"-162"-16,13 2-3 0,2 6 13 0,-4-5 8 15,21-1 1-15,-34 12-7 0,34-12-2 0,-34 21-2 16,34-21 2-16,-32 29-6 0,20-11-1 0,12-18-10 15,-24 32-5-15,15-15-12 0,9-17-3 0,-7 32-8 16,7-32 1-16,2 26-3 0,-2-26 0 0,15 19-1 16,-15-19 2-16,24 12 0 0,-5-11 2 15,0-4 5-15,5-3 2 0,3-7 1 0,4-4-8 16,1-6 1-16,5-3-10 0,2-6 7 16,1-3-3-16,0-6 6 0,0-4-9 0,-1 0 8 15,-5 1-9-15,-2 3 7 0,-8 2-7 0,-4 4 7 16,-5 2-8-16,-4 5-6 0,-3 5 24 0,-5 4-23 15,-3 19 27-15,-5-25-13 0,5 25-3 0,0 0-1 16,-28-6-1-16,28 6-2 0,-28 20 3 16,9 1 9-16,-2 7-22 0,-1 4 23 0,-2 8-25 15,2 0 9-15,0 2 6 0,4 1-13 0,3-2 0 16,4-1-17-16,4-6-4 0,8-2-19 0,-1-8-11 16,14 5-27-16,-14-29-23 0,34 39-53 0,-34-39-48 15,42 18-161-15,-14-3-96 0,-7-15 158 0</inkml:trace>
  <inkml:trace contextRef="#ctx0" brushRef="#br2" timeOffset="288796.8404">19978 7365 947 0,'-9'-18'224'0,"9"18"-145"15,-27-15-11-15,27 15 6 0,-29-6 4 16,29 6-14-16,-28 2-14 0,28-2-6 0,-30 7-8 15,30-7 1-15,-29 17-9 0,29-17 0 0,-28 30-6 16,19-12-4-16,-2 0-6 0,3 0-1 16,2 2-5-16,3-1 4 0,1-2-3 0,2 0 2 15,0-17-4-15,8 24 0 0,-8-24-1 0,19 12 2 16,-19-12 4-16,33-1-1 0,-11-6 2 0,2-4 1 16,4-8 1-16,0-4-3 0,0-6 4 15,1-5-10-15,-1-1 5 0,3-2-6 0,-5-1 4 16,1-1-6-16,-5 1 3 0,0 0-5 0,-5 3 6 15,-2 0-6-15,-3 1-8 0,-4 2 19 0,-3 2-21 16,-3 6 22-16,0 5-9 0,-2 19-2 0,-3-22 3 16,3 22-1-16,0 0-2 0,-17 6 0 0,17-6-3 15,-20 35-11-15,4-7 25 0,-1 6-23 0,1 2 17 16,-1 3-14-16,5 0-12 16,1-2-3-16,7-1-18 0,2-6-11 0,10 3-40 15,-4-16-38-15,21 13-73 0,-25-30-94 0,38 15-216 16,0-2 43-16,-8-20 355 0</inkml:trace>
  <inkml:trace contextRef="#ctx0" brushRef="#br2" timeOffset="289093.7048">20827 6953 1038 0,'0'0'309'16,"0"0"-272"-16,0 0-18 0,10 17 1 0,-10-17 5 16,-7 25 0-16,0-6 5 0,-5 2 14 0,1 7-31 15,-3-3 27-15,0 7-39 0,1-2 5 0,0 2 3 16,-1 1-10-16,2 0 7 0,1 1-12 0,1-2 10 15,3 2-15-15,-1-6-18 0,8 6-55 16,-8-10 8-16,13 7-30 0,-5-31-43 0,-3 31-291 16,15-12-27-16,-12-19 211 0</inkml:trace>
  <inkml:trace contextRef="#ctx0" brushRef="#br2" timeOffset="289281.2927">20617 7317 1485 0,'-43'2'141'0,"43"-2"-104"0,0 0-24 16,0 0-7-16,-11 18-6 0,11-18 0 0,17 5 0 15,-17-5 0-15,35-2 1 0,-7-4-2 0,5-6 1 16,4-7-18-16,5 1-15 0,-3-7-29 0,12 8-21 16,-9-17-47-16,15 16-83 15,-13-9-247-15,-2-7-20 0,6 13 278 0</inkml:trace>
  <inkml:trace contextRef="#ctx0" brushRef="#br2" timeOffset="289609.3685">21182 6764 1198 0,'-24'15'292'0,"24"-15"-239"0,-27 13-18 0,27-13-10 16,-22 25-1-16,22-25-5 0,-24 38 4 16,9-14-1-16,3 6 7 0,-2 0-7 0,3 5 6 15,-2-1 9-15,4 4-26 0,-3-2 21 16,2 4-25-16,-2 0 5 0,1 0 6 0,0-1-8 15,1-2 7-15,2-2-13 0,1-2 8 0,4-4-9 16,-1-4 5-16,1-3-5 0,3-22-1 0,0 30-4 16,0-30 2-16,7 17-3 0,-7-17 1 15,0 0 0-15,0 0-1 0,22 6 2 0,-22-6-1 16,18-16 4-16,-18 16-4 0,24-26 5 0,-10 9-4 16,-2 0 3-16,-1 0-3 0,-11 17 2 0,19-29-1 15,-19 29 2-15,17-22-1 0,-17 22 0 0,0 0-1 16,0 0-1-16,0 0 0 0,17-16-1 0,-17 16 2 15,0 0-2-15,3 19 2 0,-3-19-3 0,5 26-5 16,-3-9-8-16,-1 0-4 16,2 2-11-16,-3-19 0 0,9 36-19 0,-9-36-12 15,16 30-32-15,-16-30-42 0,23 26-96 0,-23-26-299 16,19 16 45-16,-1-4 254 0</inkml:trace>
  <inkml:trace contextRef="#ctx0" brushRef="#br2" timeOffset="289970.1663">21231 7352 1437 0,'0'0'88'0,"0"0"-68"0,0 0-11 0,-9 17-6 16,9-17 4-16,0 0 11 0,20 6 11 0,-20-6 11 15,30-8 0-15,-12 0-4 0,4 2-9 16,-1-2-10-16,2 0-6 0,-1 0-6 0,-1-3-2 15,-1 1 1-15,-1 1-3 0,-19 9 4 16,32-20-6-16,-32 20 2 0,25-19 1 0,-25 19 8 16,0 0 7-16,9-22 7 0,-9 22-1 0,0 0-7 15,0 0-6-15,-18-20-6 0,18 20-3 0,-20-5 2 16,20 5-2-16,-27 0 0 0,27 0-2 0,-31 6-1 16,14 2 6-16,0 1-3 0,0 2 5 15,0 2-5-15,17-13 1 0,-33 33-3 0,18-15 3 16,1 2-5-16,2 0 4 0,4-1-6 0,2 0 4 15,6-19-5-15,-2 30-4 0,2-30-8 0,16 23-5 16,-16-23-10-16,28 14-4 0,-6-8-18 0,-3-11-27 16,17 10-60-16,-16-23-90 0,25 12-184 15,-7-5-92-15,-6-9 155 0</inkml:trace>
  <inkml:trace contextRef="#ctx0" brushRef="#br2" timeOffset="290238.2967">21649 7197 1448 0,'-22'-5'117'0,"22"5"-44"0,-26 11-18 16,26-11-11-16,-22 13-17 0,22-13-7 0,0 0-8 16,-20 25-3-16,20-25-8 15,-1 18 1-15,1-18-2 0,7 19 4 0,-7-19 0 16,16 22 2-16,-16-22-3 0,22 22 1 0,-22-22-3 16,27 20 3-16,-27-20-2 0,26 16 3 0,-26-16 1 15,22 16 4-15,-22-16 0 0,15 19-1 0,-15-19 0 16,6 22 1-16,-6-22-3 0,0 21 4 0,0-21-9 15,-7 21 0-15,7-21-3 0,-12 19 1 0,12-19-4 16,-16 20-3-16,16-20-9 0,-18 17-5 16,18-17-12-16,0 0-12 0,-14 18-32 0,14-18-48 15,0 0-124-15,0 0-315 0,0 0 47 16,0 0 260-16</inkml:trace>
  <inkml:trace contextRef="#ctx0" brushRef="#br2" timeOffset="290602.9805">21862 7305 1526 0,'-23'7'97'16,"23"-7"-46"-16,0 0-14 0,0 0-4 0,0 0 2 15,18 10-1-15,-18-10-2 0,18-5-3 0,-18 5-6 16,31-11-7-16,-11 2-5 0,5 2-5 15,0-3-2-15,2 0-2 0,-1-3-1 0,-2 1-2 16,-3 1 2-16,-21 11-1 0,28-19 5 0,-28 19-1 16,14-17 0-16,-14 17-1 0,0 0 2 0,-2-23-2 15,2 23 0-15,-18-13-4 0,18 13 2 16,-31-6-2-16,12 8 1 0,-3 2-1 0,-1 4 2 16,1 3 3-16,0 1 3 0,4 4 6 15,-2 1-4-15,3 2 3 0,3 1-9 0,0 1 5 16,3 1-4-16,4-1 4 0,2-2-4 0,3-1 0 15,3-1-5-15,-1-17 0 0,7 29-2 0,-7-29-1 16,22 21-6-16,-5-16-8 0,6-1-11 0,2-5-16 16,9 4-37-16,-3-17-54 0,28 19-160 0,-8-17-306 15,7-2 39-15,3 4 315 0</inkml:trace>
  <inkml:trace contextRef="#ctx0" brushRef="#br2" timeOffset="291556.6125">18962 8162 824 0,'0'0'131'0,"0"0"-18"16,0 0-36-16,0 0-12 0,0 0-20 0,0 0-10 15,0 0 0-15,0 0 5 0,0 0 1 16,-11 19 3-16,11-19-4 0,0 0-4 0,-9 17-3 16,9-17 0-16,0 0-1 0,5 22-2 0,-5-22-3 15,5 19-1-15,-5-19-7 0,7 32-1 0,-2-13 16 16,1 4-32-16,-1 1 30 0,1 1-29 0,-1-2 6 15,0 1 7-15,-2-2-5 0,1-1 6 0,0-4-8 16,-4-17 4-16,6 26-7 0,-6-26 1 16,0 0-1-16,0 0-2 0,0 0 0 0,0 0 2 15,0 0 5-15,18-2 1 0,-18 2 0 0,15-27-3 16,-6 2-1-16,4-4-7 0,2-2 4 0,1-3 2 16,4-2-21-16,-1 1 21 0,-1 1-26 15,-1 2 9-15,-1 6-3 0,-3 0-9 0,1 6-2 16,-6 2-8-16,-8 18-8 0,16-24-19 0,-16 24-35 15,0 0-43-15,25 3-104 0,-25-3-294 16,0 0 41-16,1 29 234 0</inkml:trace>
  <inkml:trace contextRef="#ctx0" brushRef="#br2" timeOffset="291931.5712">19616 8146 1049 0,'-23'-14'94'16,"2"10"-29"-16,21 4 4 0,-35 3 3 0,35-3-5 15,-42 10-12-15,24 4 4 0,-9-6-1 0,8 12 1 16,-5-6-9-16,4 8-5 0,-2-2-9 0,5 5-2 16,0-4 10-16,6 2-31 0,3-2 22 15,4-1-34-15,4-1 6 0,4-1 2 0,-4-18-7 16,16 28 6-16,-16-28-5 0,26 18 0 0,-5-11 1 15,3-2 4-15,2-4-1 0,1-3 0 0,-3-4-4 16,2 0-2-16,-2-3 0 0,-2-1-2 16,0-1 3-16,-5-3-5 0,-17 14 5 0,25-29-2 15,-15 12-13-15,-4 0 25 0,-1-2-33 0,-4-2 19 16,-2 3-16-16,-4-1-8 0,5 19 1 16,-17-32-4-16,17 32-1 0,-23-25-2 0,23 25-9 15,-24-19-9-15,24 19-3 0,-20-15-6 0,20 15 1 16,0 0-12-16,0 0-57 0,-25-1-64 0,25 1-168 15,10 17-111-15,-10-17 165 0</inkml:trace>
  <inkml:trace contextRef="#ctx0" brushRef="#br2" timeOffset="292181.5883">20133 7842 1557 0,'-27'-19'136'0,"27"19"-106"0,0 0-10 16,-22-6 6-16,22 6-3 0,0 0-5 16,-25 11-7-16,25-11-5 0,-21 24 0 0,11-4 4 15,0 3-4-15,1 7 6 0,-1 3-5 0,1 2 4 16,2 1-10-16,0 2 5 0,2 1-11 0,1 0 6 16,1 1-5-16,0-5-2 0,4 0-20 0,-3-6-35 15,8 0 21-15,-2-9-27 0,10-1 17 0,-14-19-19 16,34 20-65-16,-34-20-88 0,45-7-35 15,-22-1-199-15,2-18 25 0,16 11 373 16</inkml:trace>
  <inkml:trace contextRef="#ctx0" brushRef="#br2" timeOffset="292384.7085">20496 7699 1228 0,'-19'-4'164'0,"19"4"-123"0,-27 21 3 16,17-3-16-16,-4-1 8 0,3 8 0 0,0 1-12 15,2 4 6-15,1-2-7 0,4 4 6 0,-2 2-10 16,6 4 5-16,-1-3-11 0,1 1 3 16,0-1-13-16,1-1 2 0,0 0-9 0,2-3-6 15,2 3-13-15,-3-5 7 0,4 5-7 0,-6-9-39 16,7 9-57-16,-7-34-82 0,3 40-25 0,-3-40-169 16,-10 18-39-16,19 0 185 0</inkml:trace>
  <inkml:trace contextRef="#ctx0" brushRef="#br2" timeOffset="292587.9251">20213 8096 1754 0,'0'0'29'16,"0"0"-23"-16,-16 16-6 0,16-16-2 0,0 0 0 15,18 14 1-15,-18-14-1 0,33 6 0 0,-10-6 2 16,4-4-3-16,5-1-13 0,-2-4-17 0,7 4-18 15,-7-7-12-15,11 7-10 0,-7-7-11 0,15 8-27 16,-15-12-34-16,15 15-33 0,-14-11-106 0,-2-1-122 16,15 13 74-16,-22-16 332 0</inkml:trace>
  <inkml:trace contextRef="#ctx0" brushRef="#br2" timeOffset="292931.6166">20839 7995 1059 0,'-25'9'159'16,"-2"-12"-68"-16,10 10-4 0,-11-7-4 15,9 11-9-15,-12-5-11 0,6 11-2 0,-7-6-4 16,6 7-2-16,-4-2-7 0,7 5-6 16,-1-1-9-16,3 6-3 0,1-3-7 0,5 1-1 15,2-4-5-15,5 0-1 0,4-3-8 0,4 0-13 16,0-17 7-16,14 25-9 0,-14-25 26 0,23 17-12 16,-4-11-4-16,4-7-3 0,7-5 0 0,1 0 0 15,3-8 0-15,3 1 0 0,-3 0 0 0,2-4 0 16,-4-1 0-16,-4 1 0 0,-3-1 0 0,-4-1 0 15,-21 19 0-15,30-32 0 0,-30 32 0 16,20-32 0-16,-20 32 0 0,8-28 0 0,-8 28 0 16,-3-21 0-16,3 21 0 0,0 0 0 15,-14-18 0-15,14 18-1 0,0 0-6 0,-23 1-1 16,23-1-2-16,0 0 0 0,-23 25-1 0,23-25 2 16,-14 32-2-16,5-14-3 0,4 1-8 0,0-2-3 15,3 4-16-15,2-21 1 0,-3 33-14 16,3-33-3-16,3 33-19 0,-3-33-8 0,13 33-27 15,-13-33-58-15,21 28-74 0,-21-28-238 0,18 14 31 16,7 3 338-16</inkml:trace>
  <inkml:trace contextRef="#ctx0" brushRef="#br2" timeOffset="293462.8825">21199 8036 1282 0,'-18'-11'113'15,"18"11"-35"-15,-23-8-9 0,23 8-10 0,-27 0-9 16,27 0-6-16,-28 10-5 0,28-10-2 0,-29 20-7 16,29-20 0-16,-29 28-6 0,17-10 4 0,-2 1-4 15,5 3 2-15,-2-1-5 0,4-1-2 0,1 0-6 16,3-3-2-16,3-17-5 0,0 26-1 16,0-26-6-16,11 21 3 0,-11-21-2 0,0 0-9 15,26 18 13-15,-26-18-1 0,26-1-2 0,-9-5 9 16,-17 6-9-16,35-17-2 0,-16 3 3 0,-2 0-3 15,0-3 3-15,-2-1-3 0,0 0 4 16,0-2-3-16,-2 2 2 0,-2-1-1 0,-11 19 0 16,16-29-2-16,-16 29 0 0,8-21-3 15,-8 21 3-15,0 0-1 0,0 0 5 0,0 0-2 16,0 0-2-16,0 0-1 0,0 0-2 0,0 0-1 16,-11 18 0-16,4 1 5 0,-2 4-4 0,0 4 7 15,-2 7-7-15,-1 1 7 0,-2 8 7 0,1 0-18 16,-2 3 20-16,2 4-19 0,0-4 4 0,0 0 8 15,1-2-8-15,2-1 7 0,1-5-5 0,1-3 7 16,1-4-3-16,1-6 5 0,2-6-4 16,4-19 0-16,-7 27 3 0,7-27-4 15,0 0-3-15,0 0 0 0,0 0 0 0,0 0 0 16,0 0 0-16,0 0 0 0,-5-25 0 0,5 4 0 16,4-4 0-16,0-3 0 0,0-5 0 0,3-1 0 15,-1 1 0-15,3-4 0 0,0 2 0 0,-1-4 0 16,3 2 0-16,-1-3 0 0,1 1 0 0,-1 3 0 15,1 5-24-15,-2 4 10 0,1 9-14 16,-4 0-11-16,-6 18-15 0,14-22-13 0,-14 22-34 16,0 0-45-16,36 0-105 0,-36 0-315 0,0 0 56 15,23 13 264-15</inkml:trace>
  <inkml:trace contextRef="#ctx0" brushRef="#br2" timeOffset="293853.5124">21383 8195 1377 0,'0'0'278'0,"0"0"-225"0,0 0-26 16,0 0-4-16,2-18 6 0,-2 18 3 0,26-13 2 16,-8 5-10-16,5-5-4 0,3-1-8 15,0-1-4-15,2 0-8 0,2 2 4 0,-2 0-5 16,0 0 0-16,-4-1 0 0,-1 1 3 15,-4 1-3-15,-19 12 4 0,27-21-1 0,-27 21 2 16,0 0 3-16,11-22 8 0,-11 22-1 0,0 0 1 16,-17-19-6-16,17 19-5 0,-25-7 0 0,8 8 1 15,-3 4 3-15,-1 2 1 0,-2 4-5 0,-1 3 3 16,0 2 1-16,-2 3-2 0,3 3-2 16,1 0-4-16,3 1 0 0,0 1 0 0,6 0 0 15,2 0 0-15,5-1 0 0,4-1 0 0,4-2 0 16,4-4 0-16,-6-16 0 0,20 26 0 0,-20-26 0 15,37 10-9-15,-11-12-4 0,7-4-8 0,3-6 5 16,8-2-21-16,-2-7-15 0,11 3-33 0,-11-16-49 16,19 18-83-16,-23-22-87 15,12 11-233-15,3 7 36 0,-14-18 381 0</inkml:trace>
  <inkml:trace contextRef="#ctx0" brushRef="#br2" timeOffset="294103.5186">22105 7869 1728 0,'-33'5'106'0,"9"7"-46"15,-4-1-16-15,3 4-8 0,-1-1-11 0,2 3 0 16,-1 0-6-16,6 1-15 0,19-18-4 16,-24 28 0-16,24-28 0 0,-5 21 0 0,5-21 0 15,9 19 0-15,-9-19 0 0,22 13 0 0,-22-13 0 16,34 6 0-16,-12-4 0 0,0-4 0 16,3 1 0-16,-1-1 0 0,-1-1 0 0,-1 3 0 15,-5 0 0-15,-17 0 0 0,24 5 0 0,-24-5 0 16,0 0 0-16,15 17 0 0,-15-17 0 0,-5 19 0 15,5-19 0-15,-15 33 0 0,3-15 0 16,-2 4 0-16,-3-2 0 0,-3 2 0 0,-1 0 0 16,0-4 0-16,1 3 0 0,1-3-2 0,4 1-45 15,-2-5-52-15,15 12-104 0,-23-17-418 0,25-9-10 16,-7 18 188-16</inkml:trace>
  <inkml:trace contextRef="#ctx0" brushRef="#br2" timeOffset="296680.451">17332 9033 1122 0,'0'0'151'0,"-1"-20"-108"0,1 20-17 15,0 0-11-15,-4-23 5 0,4 23 4 0,0 0 7 16,0 0 8-16,0 0 6 0,0 0 1 16,0 0-5-16,0 0-13 0,0 0-14 15,0 0-6-15,0 0-6 0,0 0-2 0,0 0 2 16,0 0 6-16,0 0 5 0,7 19 3 0,-7-19-3 16,14 33 7-16,-6-10-8 0,1 6 8 0,1 3-9 15,-1 4 2-15,1 7-12 0,0 1 5 0,-2 5-11 16,0 0 9-16,-2 0-10 0,-2-2 10 0,0 0-10 15,-1-6-5-15,-1-5 25 0,0-2-25 16,1-7 26-16,0-4-13 0,-3-23-4 0,14 25 7 16,-14-25-1-16,18 5 6 0,-18-5 3 0,23-13 4 15,-23 13 6-15,32-39-6 0,-15 11-14 0,1-4 16 16,2-7-29-16,-1-1 21 0,0-4-5 16,2 1-9-16,-4 2 8 0,1 1-9 0,-2 2 4 15,-2 1-11-15,-1 1 1 0,-3-1-15 0,1 6-8 16,-5-4-23-16,5 11-24 0,-13-14-64 15,21 24-102-15,-22-12-280 0,11 3-1 0,-8 23 282 16</inkml:trace>
  <inkml:trace contextRef="#ctx0" brushRef="#br2" timeOffset="297196.0666">17946 9494 905 0,'0'0'221'0,"0"0"-142"16,0 0-18-16,0 0 2 0,0 0 9 0,0 0-3 15,0 0-7-15,0 0-9 0,0 0-14 0,0 0-10 16,0 0-8-16,0 0-11 0,-14 16-1 16,14-16-1-16,-13 25 5 0,13-25 25 0,-20 35-30 15,8-16 31-15,1 6-29 0,-3 0 8 0,3-1 6 16,-1-1-12-16,4-1 5 0,-1-4-6 16,9-18-1-16,-8 25-3 0,8-25-2 0,0 0-5 15,4 18-1-15,-4-18-1 0,0 0 1 0,27 5-1 16,-27-5 0-16,32-10 1 0,-12 0-9 0,5-3-8 15,-2-5-18-15,4 5-19 0,-8-9-29 16,9 13-52-16,-17-19-98 0,17 12-320 0,-9 3 48 16,-6-8 236-16</inkml:trace>
  <inkml:trace contextRef="#ctx0" brushRef="#br2" timeOffset="297446.0726">18384 9282 1600 0,'0'0'69'0,"0"0"-58"0,0 0 4 16,0 0 2-16,0 0-3 0,0 0-7 0,-18 5-7 16,18-5-4-16,-15 25 4 0,7-7-6 15,0 4 4-15,1 5-3 0,0 0 4 0,1 5-6 16,-2-1 6-16,3 3-7 0,-1-5-44 0,6 4 21 15,-3-13-76-15,15 13-51 0,-12-33-8 0,13 38-212 16,-3-18-74-16,-10-20 98 0,19 20 354 0</inkml:trace>
  <inkml:trace contextRef="#ctx0" brushRef="#br2" timeOffset="297633.6591">18174 9488 1612 0,'-31'12'118'0,"31"-12"-89"0,0 0-21 16,0 0-4-16,0 0-4 0,0 0 2 0,24 9 4 16,-4-10 0-16,4-6 2 0,7-3-5 0,4-3 0 15,3-4-8-15,5 1-6 0,1-2-9 16,4 2-23-16,-6-7-30 0,12 10-47 16,-19-17-105-16,16 10-294 0,-11 6 5 0,-11-7 246 15</inkml:trace>
  <inkml:trace contextRef="#ctx0" brushRef="#br2" timeOffset="298008.5861">18801 9084 1333 0,'-5'-19'95'0,"5"19"-38"0,0 0 3 15,0 0 2-15,0 0-5 0,0 0-8 0,0 0-12 16,0 0-3-16,0 0-4 0,20 0 1 0,-20 0-3 15,4 22-2-15,-4-22-10 0,5 36 2 16,-5-11-8-16,0 4 2 0,-1 3-5 0,0 3 4 16,-2 5-9-16,2 0 7 0,-1 1-7 0,1-2 5 15,-1-1-7-15,2-2 6 0,-1-5-9 0,4 0-8 16,0-6 22-16,3-3-21 0,3-4 23 0,-9-18-14 16,19 26 0-16,-19-26 0 0,25 10 1 0,-25-10 1 15,26-5 2-15,-26 5 2 0,27-22 4 0,-12 3 0 16,-1-6-12-16,2-7 19 0,-1-2-23 15,-2 1 18-15,1-5-7 0,-5 3-6 0,-1 1 6 16,-2 0-5-16,-3 0 3 0,0 1-3 0,-2-3 2 16,0 3-8-16,2 0 0 0,-3 2-11 15,4 3-3-15,-1 2-9 0,2 7 0 0,0 2-6 16,-5 17-12-16,0 0-42 0,17-7-46 0,-17 7-109 16,0 0-331-16,0 0 59 0,8 25 232 15</inkml:trace>
  <inkml:trace contextRef="#ctx0" brushRef="#br2" timeOffset="298836.7343">19135 9612 1165 0,'19'-1'173'15,"-19"1"-112"-15,0 0-23 0,0 0-17 0,0 0-8 16,0 0-3-16,0 0 6 0,-10 25 4 0,10-25 5 15,-4 29-6-15,4-8 3 0,-2-1-3 16,1 5 2-16,-3-1-8 0,0 1 0 0,1 1 1 16,0-1 7-16,-2-2-4 0,2-1 6 15,-1-4-18-15,3-1 5 0,1-17-4 0,-3 25 2 16,3-25-3-16,0 0-1 0,0 0-3 0,0 0-2 16,0 0 1-16,0 0 0 0,0 0 2 0,0 0-1 15,5-23 0-15,-2 4-7 0,3-3-2 0,-2-2-7 16,0 0 5-16,0 0-4 0,1-2 12 15,0 0-4-15,-2-2 7 0,2 0-3 0,0-1 5 16,1 0-6-16,2-1 7 0,-1 2 11 0,3 2-30 16,-2 3 33-16,2 5-28 0,-10 18 16 0,18-28 4 15,-18 28-3-15,0 0 0 0,18-15-4 0,-18 15 0 16,0 0-2-16,0 0-2 0,22 7 0 16,-22-7-2-16,0 0 1 0,14 24-6 15,-14-24-1-15,6 24-10 0,-6-24 3 0,1 28 16 16,-1-28-30-16,-3 30 37 0,0-13-28 0,-3 3 15 15,-2-2 7-15,0-1-3 0,-2 1 5 0,10-18-2 16,-19 33 8-16,19-33 6 0,-21 25 9 0,21-25 3 16,-18 16 5-16,18-16-4 0,0 0-1 0,-20 6 0 15,20-6-4-15,0 0-5 0,0 0-4 0,0 0-5 16,0 0-1-16,0 0 1 0,0 0 4 16,0 0 0-16,0 0 3 0,20-12-1 0,-20 12-1 15,18 2 0-15,-18-2-2 0,19 7-5 16,-19-7-3-16,22 12-3 0,-22-12 0 0,26 16-1 15,-26-16 0-15,29 17-4 0,-29-17-7 0,28 13-10 16,-28-13-13-16,29 12-23 0,-29-12-19 0,29 11-41 16,-29-11-76-16,26-4-279 0,-26 4-84 0,0 0 71 15</inkml:trace>
  <inkml:trace contextRef="#ctx0" brushRef="#br2" timeOffset="300081.2848">17962 9429 899 0,'0'-24'84'15,"0"24"-32"-15,0 0-10 0,-3-19-7 0,3 19-4 16,0 0 2-16,-9-19 11 0,9 19 13 0,0 0 4 16,0 0-1-16,0 0-13 0,0 0-13 0,0 0-9 15,0 0-11-15,0 0-7 0,0 0-2 16,0 0-2-16,0 0 5 0,0 0 11 0,0 0 5 16,0 0 6-16,0 0-1 0,0 0-6 0,0 0-3 15,0 0-3-15,0 0 1 0,0 0-1 0,0 0 0 16,8 19-3-16,-8-19 0 0,-2 22-6 0,2-22 0 15,-7 32-4-15,0-14 2 0,-2 4-6 16,-1 0 8-16,-2 2-1 0,0-3-8 0,0-1 32 16,1 2-28-16,0-3 26 0,1 2-15 15,-1-3-6-15,11-18 3 0,-16 28-3 0,16-28 2 16,-8 19-4-16,8-19 0 0,0 0-3 0,0 0 0 16,-3 17-1-16,3-17 0 0,0 0 0 0,0 0 2 15,0 0 2-15,0 0 0 0,0 0 2 0,21 11 1 16,-21-11-1-16,0 0 2 0,0 0-2 0,21 1 0 15,-21-1-1-15,0 0-1 0,0 0-1 0,17 0-4 16,-17 0-1-16,0 0 0 0,0 0 0 16,20 4 0-16,-20-4 0 0,17 2 0 0,-17-2 0 15,25 2 0-15,-25-2 0 0,30-2 0 0,-12 1 0 16,2-1 0-16,0-3 0 0,1 1 0 16,0 1 0-16,2-2 0 0,-3 1 0 0,2 1 0 15,-2 0 0-15,-3 0 0 0,-17 3 0 0,24-4 0 16,-24 4 0-16,0 0 0 0,0 0 0 15,0 0 0-15,0 0 0 0,0 0 0 0,0 0 0 16,0 0 0-16,0 18 0 0,0-18 0 0,0 0 0 16,-25 22 0-16,25-22 0 0,-20 13 0 0,20-13 0 15,-18 10 0-15,18-10 0 0,0 0 0 0,-21 12 0 16,21-12 0-16,0 0 0 0,0 0 0 0,0 0 0 16,-18 11 0-16,18-11 0 0,0 0 0 0,0 0 0 15,0 0 0-15,-19 2 0 16,19-2 0-16,-19 0 0 0,19 0 0 0,-28 0 0 15,10 0 0-15,0 0 0 0,-2 0 0 0,-1 1 0 16,-1-1 0-16,1-1 0 0,0 1 0 0,2-1 0 16,2 0 0-16,17 1 0 0,-29-5 0 0,29 5 0 15,-19-4 0-15,19 4 0 0,0 0 0 0,0 0 0 16,0 0 0-16,0 0 0 0,0 0 0 0,0 0 0 16,0 0 0-16,0 0 0 0,0 0 0 15,0 0 0-15,0 0 0 0,0 0 0 0,0 0 0 16,0 0 0-16,0 0 0 0,0 0 0 0,0 0 0 15,0 0 0-15,0 0 0 0,0 0 0 0,0 0 0 16,0 0 0-16,0 0 0 0,0 0 0 0,0 0 0 16,0 0 0-16,0 0 0 0,0 0 0 0,0 0 0 15,0 0 0-15,11-20 0 0,-11 20 0 16,10-28 0-16,-4 10 0 0,3-2 0 0,-1-1 0 16,-1-2 0-16,2 0-6 0,-2-1-3 0,-1-2-8 15,-2 0 21-15,0-2-19 0,-2 1 19 0,-1 0-12 16,-2 2-7-16,1 2-1 0,-1 3-7 15,1 20-2-15,-3-31-10 0,3 31-10 0,0 0 1 16,0 0-46-16,-12-29-134 0,12 29-334 0,0 0-16 16,0 0 224-16</inkml:trace>
  <inkml:trace contextRef="#ctx0" brushRef="#br4" timeOffset="357441.5425">20338 9235 950 0,'0'0'89'0,"0"0"-34"0,-17 1-15 15,17-1-21-15,0 0-14 0,0 0-4 16,0 0 0-16,0 0 15 0,0 0 8 0,14 21 18 15,-14-21 7-15,18 37 2 0,-6-10-15 0,5 10-5 16,0 7-18-16,5 8 10 0,-4 6 6 0,3 7-23 16,-4 4 16-16,-3 8-24 0,-1 6-2 0,-5 6 20 15,-5 7-15-15,-3 3 10 0,-9 2 18 0,2 7-10 16,-5 0 11-16,-1 4 6 0,-4-4-27 0,2-1 4 16,-4-7 10-16,4-5-15 0,-1-8 11 15,0-6-1-15,1-12-21 0,2-8 10 0,1-14-13 16,6-12 4-16,3-7-21 0,3-28-41 15,9 24-29-15,-9-24-58 0,22-3-127 0,-3-6-244 16,-13-18 44-16,11 7 364 0</inkml:trace>
  <inkml:trace contextRef="#ctx0" brushRef="#br4" timeOffset="358066.5388">20308 9316 866 0,'-22'1'99'0,"22"-1"-39"0,0 0-23 0,0 0-21 15,0 0-9-15,-12-23 1 0,12 23 6 0,1-25-3 16,-1 25 7-16,4-31-2 0,-2 13 5 16,-2 18 2-16,9-31 5 0,-9 31-3 0,9-24 0 15,-9 24-5-15,0 0 10 0,0 0 12 0,0 0 9 16,0 0 0-16,0 0-15 0,0 0-15 15,-3 21-18-15,-3 0 1 0,-5 8-5 0,-2 5 10 16,-2 1 0-16,-5 7 13 0,-3 1-5 0,1 4 12 16,-6 0 11-16,5 2-24 0,-4-1 27 0,2 1-25 15,-2-4 2-15,4-1 7 0,-1-7-14 0,4-3 4 16,4-9-11-16,5-4 1 0,11-21-6 0,0 0-2 16,-7 17-2-16,7-17 0 0,0 0 3 0,0 0 2 15,24-32 5-15,-8 11 4 0,0-10 3 16,6-6-4-16,1-7 6 0,3-4-14 0,2-4-4 15,0-1 19-15,1-3-22 0,-1 2 21 16,-2 0-9-16,2 5-9 0,-1 2 8 0,-4 6-10 16,-2 5 8-16,-3 9-5 0,-3 7 3 0,-15 20-2 15,18-15 1-15,-18 15 0 0,0 0 4 0,0 0 0 16,5 23 1-16,-3-4 3 0,1 8-6 0,-1 3 3 16,1 5-7-16,-2-1 3 0,1 3-6 15,0 1 6-15,2-2-7 0,2 1-2 0,5 1-18 16,3-3-16-16,6-1 6 0,1-4-46 0,13 9-26 15,-12-21-115-15,25 9-342 0,-6-1 30 0,-4-10 203 16</inkml:trace>
  <inkml:trace contextRef="#ctx0" brushRef="#br4" timeOffset="358941.636">20617 10093 757 0,'8'-19'84'0,"-8"19"-8"16,0 0 2-16,-5-25-10 0,5 25 5 0,0 0 2 16,0 0-2-16,0 0-6 0,0 0-9 0,0 0-17 15,0 0-16-15,0 0-13 0,0 0-5 16,-2 17-3-16,2-17 3 0,2 29-1 0,2-11 8 16,-3 1-3-16,4 4 7 0,1 0 11 15,3 4-33-15,-1 0 27 0,2 1-32 0,-3 1 10 16,2-1 9-16,-2-2-3 0,0-1 8 0,-1-5-1 15,2 1 5-15,-8-21-6 0,11 31 2 0,-11-31-8 16,11 23 2-16,-11-23-3 0,0 0 3 0,0 0 1 16,0 0 3-16,17 9 6 0,-17-9 4 15,8-17 5-15,-8 17-6 0,16-40-6 0,-6 12-11 16,1-4 2-16,1-5-12 0,1 0 9 0,3-3-9 16,-1 2-14-16,-1 2 19 0,0 2-34 0,-4 3 17 15,4 7-16-15,-4-4-11 0,-10 28-7 0,21-34-20 16,-21 34-30-16,17-16-62 0,2 25-132 15,-19-9-208-15,0 0 55 0,25 31 373 0</inkml:trace>
  <inkml:trace contextRef="#ctx0" brushRef="#br4" timeOffset="359286.3369">21028 10396 1052 0,'0'0'115'0,"0"0"-52"15,0 0-6-15,0 0-9 0,0 0 2 16,0 0-2-16,0 0-7 0,0 0-4 0,0 0-9 16,0 0-2-16,0 0-2 0,0 0 4 0,-3 23 3 15,3-23-5-15,-3 30 8 0,-1-12-8 16,3 3 4-16,-4-3-7 0,4 2-1 0,1-20-6 15,-10 34 0-15,10-34-7 0,-5 29 3 0,5-29-1 16,0 23 1-16,0-23-2 0,0 0-3 0,6 18-1 16,-6-18 0-16,0 0 2 0,28 4 2 0,-28-4-5 15,34-10 0-15,-13 2-3 0,1-4-5 0,2 0 4 16,-2-2-11-16,1 1-10 0,-2-3-17 16,1 7-23-16,-10-8-34 0,11 17-61 0,-21-23-122 15,-2 23-275-15,26-10 27 0,-26 10 314 16</inkml:trace>
  <inkml:trace contextRef="#ctx0" brushRef="#br4" timeOffset="360242.1899">20541 9206 452 0,'0'0'72'0,"0"0"-23"0,0 0-6 16,0 0 0-16,0 0 7 0,0 0 7 15,0 0 4-15,0 0-2 0,0 0-10 0,0 0-12 16,0 0-14-16,0 0-6 0,0 0-4 0,0 0-7 16,0 0-3-16,0 0-3 0,0 0 0 0,0 0 7 15,0 0 15-15,0 0 11 0,0 0 11 0,0 0 4 16,0 0-6-16,0 0-3 0,0 0-4 0,25 0-7 16,-25 0-2-16,0 0-1 0,23-1 0 15,-23 1 2-15,22-2 0 0,-22 2-3 16,28-2-6-16,-10-1-6 0,0 0-5 0,3-1-4 0,-2 1-3 15,3-2-1-15,1 1 0 0,0-1-1 16,2 2 2-16,-1-2-1 0,2 1 1 0,1 1-1 16,4 0 2-16,-1 0-3 0,3-1 2 0,0 1-1 15,1 0 0-15,2-1 0 0,2 1 1 0,1-1-1 16,2 0 0-16,2 1-2 0,1 0 4 16,1 0-2-16,0 0 1 0,1 1 0 0,3-1-2 15,-2 3 1-15,2-1 1 0,-1 1-1 0,1 3 2 16,-3-2-1-16,2 0 0 0,-2 1 1 0,1 0-2 15,1 0 0-15,-1-1-1 0,2 2 1 0,-3-2-1 16,1 0 1-16,3-1 1 0,-1-1 0 0,-2-2 3 16,3 0-2-16,1-1 1 0,0-2 0 15,2 1 3-15,-1-3-2 0,0-1 2 16,2 1-2-16,-1-2 0 0,2 2-1 0,-1-2 1 16,0 0-2-16,-1 2-1 0,-2-2 0 0,-2 3 1 15,-2-1-3-15,-2 0 2 0,-5 4-1 0,0 0 1 16,-4 1-3-16,-4 3-7 0,-4-1-3 0,-5 6-8 15,-23-5-6-15,32 9-6 0,-32-9-4 0,0 0-5 16,11 19 1-16,-11-19 3 0,-8 19 3 16,8-19-2-16,-18 20-2 0,18-20-20 0,-25 14-15 15,25-14-45-15,-30 11-47 0,13-17-218 0,17 6 31 16,-30 2 353-16</inkml:trace>
  <inkml:trace contextRef="#ctx0" brushRef="#br4" timeOffset="360842.6786">22622 8830 1087 0,'0'0'87'16,"0"0"-39"-16,0 0-15 0,-2-19-6 15,2 19 9-15,0 0 9 0,-6-16 7 0,6 16-4 16,0 0-9-16,0 0-6 0,0 0-10 0,0 0-5 16,0 0-1-16,0 0-2 0,0 0-4 0,0 0-2 15,0 0-4-15,0 0 0 0,0 0 10 16,0 0 3-16,18-3 4 0,-18 3 3 0,30 21-14 16,-10-9 5-16,2 0-7 0,3 2-6 0,4 0 1 15,4-1-1-15,4-1-4 0,0 0 6 0,3-2-3 16,1-3-16-16,1-2 32 0,2-1-33 0,3-3 32 15,1-1-16-15,2-1-16 0,2-2 33 0,-2 1-33 16,-2-1 33-16,-3 2-18 0,-6 0 1 0,-5 3-2 16,-7 1-17-16,-7 3 30 15,-20-6-28-15,20 18 30 0,-20-18-13 0,-1 33-1 16,-9-12-1-16,-3 5-4 0,-8 2 6 0,-4 2-6 16,-6 0 7-16,-3 1-4 0,-2 1 5 0,-2-2-5 15,-1 2 5-15,-1-2-7 0,0-1 8 0,1-1-7 16,1-4 7-16,4-2-6 0,3-3 1 0,5-5-7 15,2-3-7-15,7-1-16 0,-1-8-12 0,18-2-18 16,-22 2-19-16,22-2-53 0,0 0-18 16,0 0-93-16,0-18-251 0,-5-5 79 15,5 23 326-15</inkml:trace>
  <inkml:trace contextRef="#ctx0" brushRef="#br4" timeOffset="361577.0825">22672 8013 733 0,'0'0'438'0,"0"0"-403"16,0 0-17-16,-2-19-6 0,2 19 1 15,0 0 5-15,0 0 4 0,0 0 6 0,0 0-4 16,0 0 0-16,0 0 6 0,0 0 0 16,9 23 10-16,-9-23 1 0,14 37-4 0,-8-12-13 15,2 5 0-15,-2 0-9 0,3 4 8 0,-3 0-6 16,2 2-9-16,-3 2 24 0,1 1-29 0,-3-2 28 15,-1 1-6-15,-1-6-9 0,2-1 9 0,-2-6-8 16,0-4 2-16,3-4-10 0,-4-17 2 16,8 22-7-16,-8-22 3 0,0 0 1 0,21 7 0 15,-21-7 5-15,20-15 0 0,-20 15 0 0,31-39-5 16,-10 7 0-16,2-5-9 0,3-9 6 0,0-1 8 16,2-5-19-16,1 0 20 0,-2 1-18 0,-1 0-3 15,-1 2 9-15,-4 0-15 0,0 2 6 0,-3 1-8 16,0 7 0-16,-3 1-14 15,1 7-7-15,-8 2-24 0,5 11-13 0,-11-1-29 16,-2 19-54-16,0 0-118 0,0 0-249 0,0 0 49 16,0 0 312-16</inkml:trace>
  <inkml:trace contextRef="#ctx0" brushRef="#br4" timeOffset="362342.7153">23184 8325 1117 0,'-11'20'230'0,"11"-20"-189"0,0 0-31 0,0 0-11 15,0 0 9-15,0 0 14 0,5 25 7 0,-5-25 10 16,1 24-1-16,-1-24-6 0,1 33-1 0,-2-13-19 16,1 5 16-16,-4-6-3 0,3 3 5 0,-4-3-5 15,2 5-6-15,-5 3-9 0,5 2 10 16,-3-4-9-16,0 0 5 0,2-6-8 16,-1-2-1-16,5-17-3 0,-6 23-4 0,6-23 0 15,0 0 0-15,0 0-2 0,0 0 2 0,0 0-2 16,0 0-1-16,0 0 2 0,0 0 1 0,0 0 2 15,11-30-2-15,-4 8 3 0,4-2-5 0,-2-2 4 16,-1-3-2-16,1 0 5 0,-1-4-5 0,2 1 8 16,0-1-9-16,-1 1 6 0,1-1-10 15,-1 3 9-15,2-3-7 0,-2 2-8 0,2 4 29 16,1 2-27-16,-1 6 26 0,-11 19-15 0,24-26-4 16,-24 26 1-16,18-12-1 0,-18 12-1 0,0 0-3 15,24 0-2-15,-24 0-2 0,18 12-3 0,-18-12 2 16,16 18-3-16,-16-18 8 0,12 25-2 15,-12-25 5-15,9 33 11 0,-8-15-33 0,0 3 30 16,-2-1-31-16,-1 1 18 0,-2-2 7 16,-1 0-2-16,-2 1 6 0,-2-1-2 0,0 1 0 15,-4-2-6-15,0-1 1 0,13-17-11 0,-30 27 3 16,30-27-2-16,-32 25 6 0,32-25 8 0,-30 14 1 16,30-14-2-16,-28 5 0 0,28-5-13 0,-26 0 4 15,26 0 7-15,-21 0 7 0,21 0 11 0,0 0-3 16,-17-10-4-16,17 10-7 0,0 0 1 15,-1-20 0-15,1 20 7 0,11-21 3 0,-11 21 7 16,20-16-1-16,-20 16 4 0,24-12-2 0,-24 12 1 16,27-7 0-16,-27 7 1 0,30-2 0 15,-30 2 0-15,33 2-1 0,-33-2-2 0,30 6-4 16,-30-6-5-16,31 13-1 0,-31-13-3 0,28 20 0 16,-28-20-1-16,24 26 2 0,-24-26-3 0,22 32 3 15,-12-13-4-15,-1 2-1 0,0 1-4 16,-2-2 3-16,-1 1-5 0,-2-3 5 0,1-1-2 15,-5-17-1-15,7 26-6 0,-7-26-2 0,10 25-12 16,-10-25-6-16,0 0-13 0,11 16-12 0,-11-16-26 16,0 0-34-16,19 9-92 0,-19-9-241 0,-2-18-84 15,2 18 87-15</inkml:trace>
  <inkml:trace contextRef="#ctx0" brushRef="#br5" timeOffset="366887.792">20330 11333 232 0,'-19'19'99'0,"7"2"-32"16,12-21-6-16,-22 31-9 0,22-31 0 15,-15 22-1-15,15-22-7 0,0 0 0 0,0 0 4 16,0 0 12-16,0 0 13 0,0 0 19 0,0 0 2 16,0 0-12-16,0 0-20 0,0 0-27 0,0 0-17 15,-20 4-9-15,20-4-2 0,0 0 2 0,-21-1 3 16,21 1-17-16,0 0 21 0,-24 1-1 0,24-1-5 15,0 0 19-15,-22 7-22 0,22-7-2 16,0 0 1-16,-18 12-2 0,18-12-1 0,0 0-4 16,0 0-1-16,0 0-3 0,0 0-1 0,0 0 0 15,0 0 9-15,0 0 15 0,18 12 16 0,-18-12-6 16,32-18 24-16,-10-2-18 0,9-1 9 16,2-12 5-16,12-3-12 0,4-14 8 0,10-5-16 15,7-15 10-15,12-8-19 0,8-8 11 0,13-9-7 16,5-3-18-16,5-2 7 0,5-6-11 15,0 5-9-15,2-2 21 0,2 1-9 0,-3 4-13 16,-5 5 13-16,-2 3-15 0,-5 5 2 0,-4 5 18 16,-3 4-17-16,-6 6 16 0,-7 3-1 0,-2 7-19 15,-10 5 21-15,-4 5-22 0,-5 4 9 0,-8 4 7 16,-1 4-7-16,-8 3 7 0,-5 3-5 0,-5 3 6 16,-5 3-6-16,-3 3 4 0,-6 1-4 15,-2 4 4-15,-3 1-4 0,-16 17 5 0,24-28-4 16,-24 28 4-16,17-24-4 0,-17 24 2 15,17-21-3-15,-17 21 1 0,0 0-3 0,17-19 0 16,-17 19-2-16,0 0-3 0,0 0-1 0,0 0-6 16,0 0-2-16,0 0-6 0,0 0-9 0,0 0-10 15,0 0-13-15,20 14-20 0,-20-14-20 0,0 19-34 16,0-19-38-16,-5 19-123 0,5-1-150 16,0-18 28-16,-15 29 399 0</inkml:trace>
  <inkml:trace contextRef="#ctx0" brushRef="#br5" timeOffset="367653.4287">20180 11496 145 0,'0'0'282'0,"0"0"-152"0,0 0-98 0,0 0 17 15,21 3 20-15,-21-3 21 0,23-12 24 0,-2 6 6 16,-6-15 2-16,18 6-11 0,-6-16-29 0,17 4-1 16,-4-14-27-16,13 1-1 0,2-12 7 15,13-1-16-15,3-11 5 0,10 0-19 0,3-6 4 16,6-2-23-16,1 0-5 0,2 1 13 16,3-2-19-16,1 4 17 0,-1-1-5 0,5-4-17 15,-6 0 14-15,0-1-16 0,1 3-8 0,-1-1 18 16,-2 2-17-16,1 1 18 0,0 2 6 0,-7 0-16 15,2 4 13-15,-7 3-13 0,-2 0 11 0,-4 7-12 16,-6 5-6-16,-3 7 23 0,-14 8-28 0,-7 5 23 16,-9 7-16-16,-14 5-2 0,-23 17 3 0,22-18 6 15,-22 18 2-15,0 0-5 0,0 0-9 16,-17-12-18-16,17 12-16 0,-22 1-8 0,22-1-8 16,-27 9 0-16,27-9-18 0,-30 8-20 15,30-8-44-15,-28 12-69 0,28-12-165 0,-17 14-30 16,-5-18 319-16</inkml:trace>
  <inkml:trace contextRef="#ctx0" brushRef="#br5" timeOffset="368247.1817">21318 9829 1077 0,'-19'7'92'16,"-1"-11"-3"-16,20 4-7 0,-23 6-19 16,23-6-5-16,-17 5-4 0,17-5-4 0,0 0-4 15,0 0-2-15,-18 6-6 0,18-6-9 0,0 0-8 16,0 0-10-16,0 0-3 0,0 0 4 0,0 0 7 16,21 1 4-16,-21-1 3 0,37 0-3 15,-7-1-5-15,6-1-2 0,7-3-2 0,8-1-4 16,10-1-1-16,3-3-5 0,7-1-3 0,0-1-1 15,1-1 1-15,0-2-3 0,-4 1 3 0,-1 0-3 16,-5 1 1-16,-4 2-1 0,-3 0 4 0,-8 2-4 16,-5 1 3-16,-7 3 0 0,-3 3-2 0,-6 2 2 15,-3 4-4-15,-2 0 2 0,-21-4-1 0,27 13-3 16,-27-13-6-16,17 21 0 0,-17-21 2 16,2 33 5-16,-6-11 0 0,-5 3 7 15,-3 7-8-15,-4 3 7 0,-5 5-4 0,-2 1 5 16,-2 2-8-16,-3 3 10 0,0 1-11 0,0 2 0 15,0 0 22-15,1 0-23 0,2-2 24 0,4-2-12 16,4-5-10-16,2-3 8 0,6-2-8 0,1-5 0 16,8 1-21-16,-1-8-10 0,10 2-40 0,-9-25-39 15,24 36-98-15,-24-36-267 0,21 17-49 16,0-7 113-16</inkml:trace>
  <inkml:trace contextRef="#ctx0" brushRef="#br5" timeOffset="369306.5345">21795 10788 459 0,'0'0'398'0,"-21"-19"-272"0,21 19-48 15,0 0-14-15,0 0 11 0,0 0-2 16,0 0-4-16,0 0-13 0,0 0-13 0,0 0-18 16,0 0-13-16,-17-1-6 0,17 1 1 0,0 0 3 15,7 26 11-15,-5-8 14 0,3 5-34 0,-3 1 28 16,3 4-37-16,2-2 11 0,2 3 3 0,-2 2-8 16,2-2 7-16,-3 1-7 0,0 0 7 0,-2 2-5 15,-1-2 9-15,-2-2-1 0,3-1 5 0,-3-6-2 16,3 0 5-16,-4-21-3 15,5 26 3-15,-5-26-5 0,0 0 0 0,8 17-4 16,-8-17-2-16,0 0 3 0,0 0 4 0,0 0 15 16,0 0 1-16,20-20 2 0,-20 20-8 0,20-40-9 15,-5 11-10-15,1-6 4 0,2-5-8 0,2-2 6 16,-1 0-7-16,2 1 7 0,-1 1-8 0,0-3-6 16,-2 1 23-16,0 3-32 0,-1-1 17 15,4 9-23-15,-5 1-17 0,2 11-13 0,-8-3-20 16,8 16-34-16,-16-11-30 0,17 24-128 0,-19-7-250 15,0 0 60-15,19 21 280 0</inkml:trace>
  <inkml:trace contextRef="#ctx0" brushRef="#br5" timeOffset="369744.1554">22322 11065 847 0,'-8'-26'255'0,"8"26"-158"0,-21-7-14 0,21 7-12 15,-22-3-12-15,22 3-14 0,-23 4-16 0,23-4-7 16,-21 13-8-16,21-13 0 0,-22 22-4 0,22-22 3 15,-23 28 0-15,13-10 6 0,-1-1-2 0,4 2 3 16,7-19-8-16,-11 28 1 0,11-28-7 16,-1 21 1-16,1-21-2 0,0 0-1 0,9 19 1 15,-9-19 2-15,0 0-1 0,26 9 2 0,-26-9 0 16,23 0-3-16,-23 0 1 0,28-3-2 0,-28 3 0 16,28-5-2-16,-28 5-1 0,22-3 1 0,-22 3-2 15,0 0 1-15,0 0-1 0,0 0-1 16,0 0 1-16,15 20 3 0,-15-20-2 0,-11 28 2 15,0-9-4-15,-4 2 3 0,-6 3-3 16,2 0 5-16,-4 1-6 0,0-2 5 0,2-2-7 16,2-1-10-16,3-2 23 0,16-18-43 0,-20 26 15 15,20-26-44-15,0 0-40 0,0 0-25 0,0 0-87 16,0 0-157-16,25-14-107 0,-2 10 157 0</inkml:trace>
  <inkml:trace contextRef="#ctx0" brushRef="#br5" timeOffset="371003.9011">22431 10397 1051 0,'0'0'272'16,"0"0"-121"-16,6-17-110 0,-6 17-24 0,0 0-12 15,21-22-1-15,-21 22 5 0,23-20 1 0,-23 20 4 16,24-18-4-16,-24 18 0 0,25-15-8 16,-25 15 0-16,25-8-2 0,-25 8 0 0,21-5 2 15,-21 5-2-15,0 0-1 0,21 0 1 0,-21 0-2 16,0 0 0-16,0 0 2 0,11 18-1 0,-11-18 1 16,-7 22 1-16,7-22 2 0,-17 29-4 0,6-12 6 15,-3 0-5-15,-3-1 4 0,-1 3-5 16,1-2 5-16,1-1-6 0,2 1 5 15,14-17-4-15,-22 28 3 0,22-28-2 0,-12 17 2 16,12-17-7-16,0 0 3 0,0 0-3 0,0 0-2 16,9 21-5-16,-9-21-10 0,18 6-16 0,-18-6-22 15,30 1-32-15,-30-1-47 0,37 0-66 0,-37 0-133 16,28-7-84-16,1 18 157 0</inkml:trace>
  <inkml:trace contextRef="#ctx0" brushRef="#br5" timeOffset="371253.8772">22548 10830 1542 0,'-17'8'112'0,"17"-8"-64"0,0 0-28 15,0 0 10-15,0 0-40 0,11-23 36 0,-11 23-30 16,23-20 11-16,-5 10 1 0,3 0-7 0,3 1-10 16,2-2-12-16,4 4-10 0,-4-3-19 0,5 6-19 15,-10-5-22-15,11 14-37 0,-32-5-46 16,42 1-62-16,-42-1-234 0,24 11 68 16,-3 7 304-16</inkml:trace>
  <inkml:trace contextRef="#ctx0" brushRef="#br5" timeOffset="371441.3885">22527 11068 1074 0,'0'0'281'0,"0"0"-112"0,0 0-128 16,0 0-30-16,17-20-4 0,-17 20-1 0,23-20-2 15,-23 20-1-15,31-13-4 0,-31 13-3 16,29-10-12-16,-11 9-14 0,-18 1-21 0,39-4-33 15,-39 4-43-15,44-7-80 0,-27 4-168 0,2-8-80 16,14 13 210-16</inkml:trace>
  <inkml:trace contextRef="#ctx0" brushRef="#br5" timeOffset="371878.8972">23144 10392 1152 0,'20'-12'88'0,"-20"12"-59"0,0 0-7 16,0 0-2-16,0 0 3 0,0 0-5 0,0 0 1 15,0 0 2-15,0 0 9 0,-8 17 9 16,8-17 2-16,-4 28-7 0,6-9-2 0,-7 2-8 15,5 3 1-15,-3-1-8 0,3 3 4 0,-1-1-6 16,1 1 2-16,-1 1-8 0,1 2 3 0,0 1-12 16,0 3 10-16,1-1-9 0,-1 0 8 0,-1-1 9 15,3 1-31-15,1-4 27 0,3-1-28 0,0-5 13 16,1-3 6-16,-7-19-5 0,16 27 1 16,-16-27-2-16,0 0 2 0,24 17-1 15,-24-17 9-15,0 0 8 0,25-5 4 0,-25 5 4 16,15-23-8-16,-5 5-4 0,2-4-7 0,4-7-16 15,0-2 26-15,2-3-29 0,0-2 26 0,1 2-10 16,-1 0-7-16,0 1 2 0,0 1-14 0,1 4-5 16,-6-2-19-16,4 7-18 0,-8-8-31 0,8 17-33 15,-17-16-68-15,17 26-64 0,-17 4-240 16,0 0 40-16,0 0 344 0</inkml:trace>
  <inkml:trace contextRef="#ctx0" brushRef="#br5" timeOffset="372628.9353">23475 10941 820 0,'0'0'247'0,"0"0"-164"0,8-17-30 16,-8 17-2-16,0 0 7 0,0 0-2 0,0 0-8 16,0 0-12-16,0 0-7 0,0 0-3 0,0 0-4 15,0 0-5-15,0 0-4 0,0 0-3 0,0 0-5 16,0 0-1-16,0 0-3 0,0 0 3 16,0 0 9-16,0 0 6 0,0 0 4 0,0 0 3 15,0 0-7-15,0 0-3 0,0 0-3 16,0 0-3-16,0 0-4 0,6 17 1 0,-6-17-3 15,0 0-2-15,0 0 0 0,0 0 0 0,0 0-1 16,0 0 1-16,0 0-3 0,0 0 1 0,0 0 1 16,0 0-1-16,0 0 3 0,0 0-1 0,0 0 3 15,0 0 2-15,0 0 5 0,0 0 1 0,0 0 2 16,0 0-4-16,0 0-4 0,0 0-2 16,0 0-3-16,0 0-2 0,0 0 0 0,0 17-1 15,0-17 1-15,0 0 2 0,0 27-3 16,0-27 3-16,-3 26-4 0,3-26 4 0,-7 32-4 15,4-14 5-15,-2 4-6 0,0 1 6 0,-2 0-6 16,1-2 5-16,-2 1-3 0,1-4 3 0,0 2-2 16,0-3 1-16,7-17-2 0,-13 25 3 0,13-25-3 15,-8 21 3-15,8-21 0 0,0 0 4 16,-9 19 1-16,9-19 3 0,0 0-2 0,0 0 1 16,0 0-3-16,0 0-1 0,0 0-1 0,0 0-2 15,0 0 0-15,0 0-1 0,0 0 2 0,0 0 1 16,0 0 0-16,0 0 0 0,22-13-2 0,-22 13-1 15,0 0 0-15,25-10-2 0,-25 10 1 0,18-4 0 16,-18 4 0-16,19-3 0 0,-19 3 0 16,22-4-2-16,-22 4 1 0,27-5-10 15,-27 5-11-15,29-7-16 0,-9 5-30 0,-20 2-35 16,37-7-108-16,-37 7-361 0,27-15 32 0,-8 9 193 16</inkml:trace>
  <inkml:trace contextRef="#ctx0" brushRef="#br5" timeOffset="373603.7486">23505 10234 1337 0,'10'-27'102'0,"-10"27"-57"0,13-19-31 0,-13 19 26 16,28-24-14-16,-6 14 19 0,-1-5-4 0,2 3-12 15,1-1-6-15,0 3-10 0,-2 2-1 16,1 3-9-16,-4 3-3 0,-19 2 0 0,26 2-1 16,-26-2 1-16,0 0 1 0,13 18-1 0,-13-18-2 15,-5 29 7-15,-3-9-6 0,-3 0-7 0,-4 3 29 16,-6 2-30-16,-2 1 32 0,0 0-17 16,-2 1-5-16,4-2 11 0,-1-2-5 0,3 0 5 0,4-4-5 15,2-3 0-15,13-16-6 16,-14 26 2-16,14-26-4 0,0 0 4 0,0 20-3 15,0-20 0-15,17 9-1 0,-17-9 0 0,34 0 1 16,-11-4-4-16,6-1-15 0,0-3-11 0,8 4-19 16,-9-5-27-16,10 13-52 0,-19-16-105 0,17 17-209 15,-10 0-66-15,-26-5 183 0</inkml:trace>
  <inkml:trace contextRef="#ctx0" brushRef="#br5" timeOffset="373847.381">23925 10424 1389 0,'0'0'76'16,"0"0"-42"-16,-26 25-3 0,26-25 1 0,-24 35 8 16,7-16-2-16,5 9 1 0,-4-2-11 0,2 3-3 15,0 2-16-15,2 3 1 0,1 1-13 0,3-1 8 16,3 0-10-16,1 0-9 0,1-2 17 0,1-2-36 15,3 3 13-15,-2-11-28 0,8 4-16 0,-7-26-19 16,15 38-39-16,-15-38-19 0,19 21-88 0,-19-21-217 16,0 0 18-16,22 15 306 0</inkml:trace>
  <inkml:trace contextRef="#ctx0" brushRef="#br5" timeOffset="374031.0623">23662 10782 1483 0,'-29'-5'154'0,"29"5"-58"16,-23 6-21-16,23-6-21 0,0 0-13 0,0 0-18 16,0 0-6-16,0 0-1 0,0 0 2 0,20 6 0 15,-20-6-3-15,33-3-8 0,-12 1-5 0,3-3-3 16,2-1-8-16,3-1-8 0,5-2-15 0,-3-3-18 16,10 5-30-16,-9-14-41 0,18 19-91 0,-22-23-192 15,17 8-139-15,-1 5 22 0,-12-15 493 0</inkml:trace>
  <inkml:trace contextRef="#ctx0" brushRef="#br5" timeOffset="374425.523">24225 10343 1493 0,'0'0'109'0,"0"0"-37"15,-10-22-17-15,10 22-8 0,0 0-12 0,0 0-9 16,0 0-13-16,0 0-8 0,0 0-4 16,-6 20 1-16,6-20-2 0,-8 34 2 0,3-11-3 15,1 5 4-15,-2 2-4 0,2 3 7 0,0 1-8 16,-1 2 7-16,-1 0-6 0,1 2 10 16,0 2-10-16,1 0 9 0,2-2-10 0,1 2-9 15,1-4 26-15,1-2-26 0,1-5 26 0,3-3-12 16,1-7-5-16,-6-19 3 0,16 26-1 0,-16-26 1 15,21 10 2-15,-21-10 1 0,28-4 3 0,-28 4 1 16,32-25 3-16,-15 6-4 0,2-6 3 0,-1-3 6 16,3-6-25-16,-4-2 24 0,1-2-23 0,-2-1 8 15,-3 1 9-15,2 0-11 0,-3 1 7 16,2-2-9-16,-1 0 6 0,-1-1-10 16,0 1-1-16,-4-1-14 0,5 7-2 0,-5-1-15 15,3 11 3-15,-5 3-12 0,-6 20-13 0,6-19-44 16,-6 19-109-16,0 0-52 0,0 0-280 0,-5 39 66 15,5-39 383-15</inkml:trace>
  <inkml:trace contextRef="#ctx0" brushRef="#br5" timeOffset="375069.9298">24500 10905 1204 0,'0'17'125'16,"0"-17"-58"-16,0 0-15 0,-21 24-11 0,20-7-5 16,1-17-10-16,-12 37 1 0,4-15-11 0,2 5 4 15,-1 3-5-15,0 3 4 0,-2-3-2 0,1 1 7 16,-2-3-14-16,3 0 11 0,-2-4-8 15,4-1 4-15,-1-6-5 0,6-17-1 0,-9 27-8 16,9-27 2-16,0 0-5 0,-3 19 0 0,3-19 2 16,0 0 2-16,0 0 4 0,0 0 0 0,9-18 1 15,-9 18-8-15,8-32 2 0,-3 12-5 16,0-3 4-16,2-1-5 0,0-2 5 0,2 0-6 16,-1-6 6-16,1 1-8 0,0-3 2 15,-1-1-8-15,3 2 6 0,0-1-6 0,4 3 10 16,-2 2-4-16,1 5 10 0,1 4-6 0,-15 20 7 15,28-27 12-15,-28 27-30 0,29-19 35 0,-29 19-33 16,31-7 17-16,-31 7-2 0,29 10-19 0,-29-10 32 16,29 18-32-16,-29-18 31 0,26 22-14 0,-26-22-4 15,19 28 3-15,-19-28-5 0,13 29 1 0,-13-29-5 16,5 32-2-16,-5-14-4 0,-5-1 4 16,-2 1-1-16,-3-1 9 0,10-17-1 15,-29 32 5-15,29-32-1 0,-34 29 2 0,16-16-3 16,0-1 3-16,-2-1-3 0,2-2 2 0,1-3 4 15,17-6 6-15,-29 5 5 0,29-5 7 0,-21 0 2 16,21 0 2-16,0 0-2 0,0 0-2 0,-17-5-4 16,17 5-5-16,0 0-4 0,0 0-5 0,0 0-5 15,0 0 1-15,0 0-1 0,0 0 4 16,0 0 4-16,23 15 0 0,-23-15-1 0,22 15-2 16,-22-15-4-16,23 16 0 0,-23-16-2 0,24 15-1 15,-24-15-5-15,26 15-6 0,-26-15-16 0,27 11-10 16,-9-4-35-16,-18-7-41 0,40 6-80 0,-40-6-263 15,27-13-107-15,-6 10 45 0,-13-14 519 16</inkml:trace>
  <inkml:trace contextRef="#ctx0" brushRef="#br5" timeOffset="375616.8586">24676 9853 1178 0,'0'0'393'16,"21"5"-345"-16,-4-10-7 0,0-6 1 15,11 2-4-15,-3-3-7 0,1 4-13 0,-3 2-12 16,-1 1-2-16,-4 1-4 0,-1 2 0 0,-17 2 1 15,24 1-2-15,-24-1 1 0,0 0-2 0,20 10 0 16,-20-10 1-16,0 0-1 0,2 22 3 0,-2-22-2 16,-11 25 3-16,0-7-3 0,-3-1 4 0,-6 4-3 15,0-2 2-15,-2 1-1 0,0 2 5 0,0-1 0 16,0 2 8-16,-2-1 2 0,3 1 7 16,1-4-7-16,4-1 4 0,16-18-5 0,-19 30 0 15,19-30 3-15,0 21 2 0,0-21 0 0,0 0 2 16,27 20-2-16,-7-15-4 0,4-2-15 0,4-3-1 15,5-4 0-15,2-1 0 0,4-1 0 16,-1-1-13-16,3 1-35 0,-4-5-29 0,9 13-88 16,-22-16-332-16,16 9-112 0,-1 0-2 0,-10-12 585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3:55:19.6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1201 3657 122 0,'0'0'65'16,"0"0"-12"-16,16-19-4 0,-16 19-4 0,0 0-5 16,0 0-8-16,0 0-7 0,0 0-9 0,17-9-6 15,-17 9-7-15,0 0 0 0,0 0 8 0,0 0 11 16,0 0 11-16,0 0 9 0,0 0 1 0,0 0 0 15,0 0-6-15,0 0-5 0,0 0-7 0,0 0-4 16,0 0-1-16,0 0-2 0,0 0 1 0,0 0-2 16,0 0-1-16,0 0-2 0,0 0 1 0,0 0 1 15,0 0-3-15,0 0 0 0,0 0-6 0,0 0-2 16,0 0-2-16,0 0 0 0,0 0 0 0,0 0 1 16,0 0-2-16,9 18 1 0,-9-18-1 0,0 0 0 15,8 23-1-15,-8-23 1 0,3 26-3 16,-3-26 3-16,-4 26-2 0,4-26 2 0,-9 31-3 15,5-14 4-15,-3 0-4 0,1-1 4 0,-2 1-2 16,1 0 4-16,7-17 15 0,-19 32-7 0,19-32 15 16,-15 26-10-16,15-26-1 0,-13 19 2 0,13-19-4 15,0 0-18-15,0 0 12 0,-11 18-18 0,11-18 13 16,0 0-1-16,0 0 0 0,0 0-1 0,0 0-1 16,0 0 0-16,0 0-1 0,0 0 2 0,0 0-1 15,0 0 1-15,0 0-1 0,3 19 0 0,-3-19 0 16,0 0 1-16,0 0-2 0,-1 18 2 0,1-18 0 15,0 0 1-15,0 0-1 0,-9 20 2 16,9-20 3-16,0 0 5 0,0 0 6 0,0 0 6 16,0 0 2-16,0 0-1 0,0 0-1 0,0 0-4 15,0 0-3-15,0 0-3 0,0 0-1 0,0 0-1 16,0 0-2-16,0 0-1 0,0 0-3 0,0 0-2 16,0 0-1-16,0 0-2 0,0 0-2 0,0 0 0 15,0 0-2-15,0 0 1 0,0 0-1 0,0 0 1 16,0 0 1-16,0 0 2 0,0 0-1 0,0 16 2 15,0-16-1-15,0 0 0 0,0 0-1 0,22 11 1 16,-22-11-2-16,0 0 1 0,19 5-2 0,-19-5 0 16,19 3-2-16,-19-3 0 0,24-3 1 0,-24 3 1 15,30-7 3-15,-13 2-1 0,3-2 1 0,1 1 0 16,-1-1 1-16,3-2-2 0,-1 2 2 0,1-3-2 16,0 3 2-16,-1 0 0 0,-1 1 0 0,-3 1 0 15,-1 1 0-15,-17 4-2 0,28-4 1 0,-28 4-2 16,22 2-1-16,-22-2-3 0,17 5 0 0,-17-5-2 15,0 0 1-15,0 0 2 0,20 12 0 0,-20-12 3 16,0 0-1-16,0 0 1 0,0 0-1 0,0 0-2 16,0 0 0-16,0 0-1 0,17 3 0 0,-17-3 1 15,0 0 2-15,0 0 0 0,0 0 2 16,0 0 0-16,0 0 2 0,0 0-1 0,0 0 1 16,0 0-1-16,0 0 1 0,0 0-1 0,0 0 0 15,0 0-1-15,0 0-4 0,0 0-3 0,0 0-3 16,0 0-3-16,0 0-5 0,0 0-7 0,0 0-11 15,0 0-10-15,0 0-11 0,0 0-8 16,0 0-22-16,0 0-22 0,0 0-68 0,0 0-134 16,0 0-52-16,-4 21 363 0</inkml:trace>
  <inkml:trace contextRef="#ctx0" brushRef="#br0" timeOffset="1788.2182">1891 12011 633 0,'0'0'62'0,"0"0"-37"0,0 0 4 16,0 0-1-16,0 0 25 0,3-21 5 16,-3 21 0-16,0 0-10 0,0 0-7 0,8-20-9 15,-8 20-4-15,0 0-4 0,0 0-3 0,0 0-4 16,0 0-1-16,0 0-1 0,0 0-1 15,0 0 2-15,0 0 1 0,0 0-1 0,0 0 1 16,0 0-5-16,0 0-2 0,0 0-4 0,0 0-2 16,0 0 0-16,0 0 0 0,0 0-1 0,0 0-1 15,0 0-2-15,0 0 1 0,0 0-1 0,-4 21 2 16,4-21-2-16,0 0 0 0,-2 19-1 0,2-19 2 16,0 0-2-16,-6 22 3 0,6-22 16 15,-8 19-15-15,8-19 16 0,-8 22-34 16,8-22 16-16,-12 22-13 0,12-22 18 0,-15 27 6 15,15-27 0-15,-18 27 5 0,18-27-3 0,-18 27 3 16,18-27-3-16,-17 27 5 0,17-27-4 0,-15 21 4 16,15-21-1-16,0 0 1 0,-13 17-4 0,13-17 0 15,0 0-4-15,0 0-2 0,0 0-4 0,0 0-4 16,0 0-1-16,0 0-1 0,0 0-1 0,0 0 1 16,0 0 0-16,0 0 1 0,0 0 1 15,0 0-1-15,0 0 2 0,0 0 0 0,0 0 0 16,0 0 0-16,0 0 1 0,0 0 1 0,0 0 3 15,0 0 0-15,0 0 2 0,0 0 0 16,0 0-1-16,0 0-1 0,0 0 0 0,0 0-3 16,0 0 0-16,0 0-2 0,0 0 0 0,0 0 0 15,0 0-1-15,0 0-1 0,0 0-1 16,0 0 0-16,0 0-1 0,0 0 1 0,0 0-1 16,0 0 1-16,0 0 0 0,0 0 0 0,0 0 2 15,0 0 0-15,0 0 0 0,23 8-1 0,-23-8-1 16,0 0 2-16,20 4-1 0,-20-4-1 0,0 0 1 15,21 5 1-15,-21-5-2 0,0 0 1 0,23 7 0 16,-23-7 0-16,17 5 0 0,-17-5 0 0,20 4-1 16,-20-4 0-16,19 1 0 0,-19-1 1 15,23 1-1-15,-23-1-1 0,27-2 1 16,-27 2 0-16,30-7 2 0,-30 7-2 0,33-11 1 16,-33 11-2-16,32-11 2 0,-15 4-1 0,0 1-1 15,-17 6-7-15,31-11-3 0,-31 11-4 0,28-6-1 16,-28 6 2-16,21-3 2 0,-21 3 2 0,0 0 2 15,22 3 2-15,-22-3 1 0,0 0 3 0,0 0 1 16,0 0 1-16,0 0 1 0,17 13 1 16,-17-13 0-16,0 0 0 0,0 0 1 0,0 0-1 15,0 0 1-15,0 0 0 0,0 0-1 0,0 0 0 16,0 0 0-16,0 0 1 0,0 0 3 0,0 0 0 16,0 0-1-16,0 0-1 0,0 0-2 0,0 0 0 15,0 0-2-15,0 0 1 0,0 0 0 16,0 0-1-16,0 0-2 0,0 0-6 15,0 0-4-15,0 0-6 0,0 0-5 0,0 0-3 16,0 0-6-16,0 0-4 0,0 0-9 0,0 0-16 16,0 0-32-16,0 0-30 0,0 0-26 0,0 0-11 15,0 0-89-15,18 18-112 0,-18-18 238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52:16.97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676 1254 602 0,'0'0'56'0,"0"0"-26"0,-3-19-16 15,3 19 9-15,4-17 6 0,-4 17 14 0,0 0 7 16,6-24-1-16,-6 24-8 0,0 0-19 0,6-17-185 16,-6 17 144-16,0 0 31 0,17-6 9 0,-17 6 210 15,0 0-173-15,0 0-13 0,0 0-23 0,0 0-18 16,0 0-4-16,0 0 0 0,0 0 29 0,5 21-17 16,-5-21 25-16,4 39-29 0,-4-11 13 15,3 8-6-15,-4 8 8 0,5 8 10 0,-5 6-13 16,4 10 14-16,-3 7-19 0,2 7 16 0,-6 4-25 15,1 2 9-15,-1-1 16 0,-2-4-24 16,-1-5 21-16,1-4-20 0,1-10-17 0,2-6 3 16,3-4-30-16,-1-11-6 0,9-4-35 0,-7-16-18 15,15 9-47-15,-16-32-52 0,22 28-73 0,-1-10-179 16,-21-18 218-16,31 7 228 0</inkml:trace>
  <inkml:trace contextRef="#ctx0" brushRef="#br0" timeOffset="453.0481">1111 1884 782 0,'0'0'207'0,"0"0"-183"0,0 0-32 0,0 0 6 15,0 0 18-15,0 0 20 0,0 0 11 0,0 0-8 16,0 0-7-16,0 0-13 0,0 0-6 16,0 0-6-16,0 0 2 0,-17 11 5 0,17-11 7 15,-1 24 34-15,1-3-26 0,-4 3 30 0,3 1-36 16,-4 4 2-16,3 4-3 0,-3-8-5 0,0 8 3 16,-1-5-11-16,1 1 11 0,-2-4-7 0,2 1 6 15,-2-7-7-15,7-19 0 0,-6 28-7 16,6-28 0-16,0 0-3 0,0 0-3 0,0 0 0 15,0 0-1-15,0 0 10 0,0 0 6 16,20-16 5-16,-20 16 2 0,26-36 0 0,-8 9-11 16,2-4 3-16,3-3-11 0,0-1 5 0,0-5-8 15,0 4 8-15,-1 2-2 0,1 2-32 0,-1 11 33 16,-4 4-35-16,-18 17 28 0,29-16 2 0,-29 16-1 16,0 0 0-16,21 5 3 0,-21-5-3 0,11 24 4 15,-5-3 26-15,0 4-32 0,-2 11 30 16,-1 5-30-16,-1 3-10 0,-5 1 1 0,3-4-20 15,-5-5-5-15,8 8-27 0,-8-17-20 0,16 15-73 16,-11-42-109-16,2 30-256 0,20-7 21 16,-22-23 443-16</inkml:trace>
  <inkml:trace contextRef="#ctx0" brushRef="#br0" timeOffset="1341.9336">2762 1392 529 0,'12'-19'65'0,"-12"19"-5"15,0-21-5-15,0 21 24 0,-8-19 6 0,8 19 10 0,0 0-18 16,-24-22-12-16,24 22-12 0,-24-9-12 15,24 9-8-15,-32-1-8 0,15 5-7 0,-5 3-1 16,-2 4 4-16,-5 2 7 0,1 8 12 0,-6 3 1 16,5 8 9-16,-9-1-12 0,5 10 6 0,-5-2-14 15,3 9 8-15,0 3-16 0,3 5 8 16,2-2-15-16,5 2 5 0,4-8-13 0,3 0 1 16,5-3 23-16,5 0-31 0,4-3 28 0,5-1-24 15,5-2-9-15,4-5 7 0,6-1-7 0,1-6-1 16,6 4-16-16,2-8 0 0,6 2-20 0,-2-9-17 15,11 5-25-15,-8-18-45 0,18 14-68 0,-16-26-70 16,5-3-230-16,15 12 42 0,-17-28 452 0</inkml:trace>
  <inkml:trace contextRef="#ctx0" brushRef="#br0" timeOffset="1787.9613">3069 1899 1057 0,'0'0'185'0,"-24"-9"-139"0,24 9-21 16,-29 1 7-16,12 1 7 0,17-2 2 0,-33 6-8 16,15 1-5-16,-4-1-5 0,2 5 2 0,-3 1 33 15,4 5-39-15,-4-3 36 0,2 12-35 0,-1-2-2 16,3 5 4-16,-2 0-10 0,4 0 3 15,0-1-8-15,3 1 6 0,2-1-8 0,4-2 6 16,2-1-9-16,3-4 3 0,3-1-7 0,0-20 2 16,10 29-2-16,-10-29 0 0,21 20-1 0,-21-20 2 15,33 9 0-15,-14-12 0 0,3-5 3 16,1-3-4-16,3-5 4 0,0-3-3 0,2-4 7 0,3-4-5 16,-5-2 7-16,1 0-6 0,-5 1 3 0,-1-1-5 15,-4 5 5-15,-3 0-6 16,-3 0 7-16,-1 1-5 0,-4 5 5 0,-6 18-1 15,6-21 1-15,-6 21 1 0,0 0 2 0,0 0-2 16,0 0-1-16,0 0-4 0,0 0-5 0,0 0-3 16,-13 23-3-16,7-2 2 0,0 4-4 0,-2 3 6 15,1-3-7-15,1-1 1 0,4 2-11 0,-2-6-4 16,6 2-12-16,-2-22-6 0,9 33-21 0,-9-33-21 16,19 28-44-16,-19-28-62 0,27 15-81 15,-9-6-216-15,-18-9 53 0,46 5 436 0</inkml:trace>
  <inkml:trace contextRef="#ctx0" brushRef="#br0" timeOffset="2366.1277">3337 2021 1214 0,'-10'19'99'0,"10"-19"-76"0,-25 36 0 0,12-16 1 16,4 5 4-16,0 2-11 0,2 3 2 0,0 2-11 15,2 4 11-15,-1-2-4 0,2 1 6 0,0-3-7 16,4 0 6-16,-2-6-8 0,4-1 4 0,-2-5-8 16,3-3 3-16,-3-17-6 0,5 24 1 15,-5-24-4-15,0 0 0 0,0 0-1 0,0 0-1 16,0 0 0-16,0 0 2 0,0 0 9 0,0 0 2 16,12-28 4-16,-7 7-6 0,-1-7-1 0,4-2-11 15,-1-5 7-15,0-2-9 0,2 1 9 0,-3-1-8 16,-1 0 7-16,0 2-8 0,-2-2 9 0,2-1-10 15,2-4 10-15,2 3-10 0,2 2-27 16,1 6 32-16,-1 11-33 0,1 2 34 16,-12 18-1-16,21-18-3 0,-21 18 3 0,17-9 0 15,-17 9 1-15,19 0-1 0,-19 0-1 0,25 5 0 16,-25-5-2-16,25 12 1 0,-25-12-1 0,23 18 3 16,-23-18-3-16,22 23 1 0,-22-23 36 0,23 29-38 15,-13-7 36-15,0 1-33 0,-2 0-8 0,-2 1 4 16,-1-3-6-16,-1-1 6 0,-4 2 0 15,-3 0 7-15,-1 0-5 0,-5-1 4 0,-1 0-6 16,-2-2 1-16,-2-1-3 0,-1 1 4 0,-2-1-3 16,0-3 4-16,0 1-4 0,-4-1 4 0,3-3-1 15,0 0 2-15,1-4 0 0,17-8 2 16,-32 16-2-16,32-16 0 0,-29 16-1 0,29-16 1 16,-26 17-1-16,26-17 3 0,-21 20-4 0,21-20 3 15,-22 32-3-15,11-12 4 0,0 7-5 16,0 3 9-16,-1 3 15 0,-1 3-28 0,-1 3 30 15,0 5-27-15,-1 2 4 0,1 4 11 0,-2-3-13 16,2 0 10-16,2-3-12 0,1-3 8 0,4-5-13 16,-1-4-8-16,8 0-34 0,-3-15-41 0,17 15-127 15,-14-15-340-15,0-17 36 0,29 21 311 0</inkml:trace>
  <inkml:trace contextRef="#ctx0" brushRef="#br0" timeOffset="3113.442">4086 2168 839 0,'0'0'112'0,"-9"-19"-55"0,9 19 3 15,-13-19 13-15,13 19 16 0,-17-21-9 0,17 21-19 0,-24-19-15 16,7 8-2-16,17 11-4 15,-33-16 2-15,33 16-1 0,-37-8-1 0,37 8-2 16,-36 0-4-16,36 0-3 0,-37 12-6 0,20-1-1 16,-3 2-7-16,1 4 0 0,1 2-7 0,0 7 2 15,2-1-8-15,0 7 7 0,2 0-7 0,0 4 8 16,1 1-6-16,2-2 7 0,1-3-9 0,4-3 3 16,4-4-6-16,2-4 2 0,2-2-4 0,-2-19 2 15,15 26-3-15,-15-26 2 0,25 15-2 16,-25-15 2-16,34 2-1 0,-13-8 1 0,5-7 1 15,3-5-3-15,2-8 5 0,3-3-4 0,1-6 6 16,-3-2-6-16,1-3 6 0,-2-1-9 16,-5 6 7-16,-1 1-7 0,-3 5 7 0,-4 2-6 15,-5 5 5-15,-1 3-4 0,-12 19 4 0,14-28-1 16,-14 28 1-16,0 0-1 0,3-17 3 0,-3 17-1 16,0 0-1-16,0 0-3 0,0 0-5 15,0 0-1-15,-18 16-3 0,18-16 2 0,-13 27-1 16,5-9 4-16,2 3-9 0,0-1-5 0,4 3-19 15,-2-5-11-15,8 5-19 0,-4-23-13 0,10 35-17 16,-10-35-13-16,23 31-31 0,-23-31-24 0,31 21-33 16,-31-21-68-16,30-2-133 0,7 18 187 0,-20-28 213 15</inkml:trace>
  <inkml:trace contextRef="#ctx0" brushRef="#br0" timeOffset="3379.0847">4610 1936 1359 0,'-22'-6'58'16,"22"6"-9"-16,-29 1-3 0,29-1 2 15,-32 12 25-15,32-12-49 0,-35 25 29 0,17-5-38 16,-3 1 3-16,3 5 7 0,1 0-9 0,2-2 7 16,2 0-8-16,3 2 3 0,0-2-9 0,4 1 1 15,3-3-10-15,3 0 2 0,1-2-5 0,4-3 2 16,-5-17-6-16,19 29-4 0,-19-29-9 15,33 18-7-15,-9-13-9 0,1-11-7 0,8 1-12 16,-4-12-18-16,9 6-11 0,-11-13-20 16,16 10-17-16,-15-16-25 0,12 13-17 0,-11-14-5 15,7 11 27-15,-8-6-9 0,-4-12-181 0,16 21 155 16,-27-24 176-16</inkml:trace>
  <inkml:trace contextRef="#ctx0" brushRef="#br0" timeOffset="3535.3198">4918 1923 1198 0,'-20'-1'139'0,"20"1"-45"0,-19 19-24 15,13-2-17-15,6-17-4 0,-20 28-23 0,11-6-7 16,4 4 5-16,-4 1-9 0,4 3 7 16,-2-6-9-16,2 2-3 0,0-1-8 0,0 2 5 15,3-3-8-15,1 0 6 0,1-2-8 0,0-3-3 16,3-1-13-16,-3-18-15 0,10 29-47 0,-10-29-17 16,17 15-48-16,-17-15-92 0,12-23-267 0,8 20 14 15,-14-22 368-15</inkml:trace>
  <inkml:trace contextRef="#ctx0" brushRef="#br0" timeOffset="3707.2867">4959 1335 1659 0,'-32'-2'18'0,"32"2"-23"0,0 0-2 0,-17 9-6 16,17-9-13-16,0 0-31 0,0 0-18 0,0 0-30 15,0 0-21-15,30 8-17 0,-30-8-13 0,32-11-42 16,-11 6-56-16,-21 5-130 0,51-10 257 0,-51 10 127 16</inkml:trace>
  <inkml:trace contextRef="#ctx0" brushRef="#br0" timeOffset="3894.7358">5256 1425 827 0,'-23'32'123'0,"20"1"-29"0,-5-4-20 15,8 7 7-15,-9-2-4 0,8 8-15 0,-5 1-21 16,4 6-1-16,-5-3-19 0,4 5 5 0,-3-3 8 16,0 1-34-16,-2 3 25 0,1-1-30 15,0-2 0-15,1 1 11 0,0-8-12 0,0-3 3 16,2 0-17-16,-2-8-4 0,7 4-46 0,-8-13-27 16,13 8-31-16,-6-30-47 0,2 27-86 0,12-10-172 15,-14-17 130-15,0 0 303 0</inkml:trace>
  <inkml:trace contextRef="#ctx0" brushRef="#br0" timeOffset="4675.9949">5056 1917 1504 0,'0'0'75'0,"-15"18"-61"0,15-18-8 15,0 0 29-15,0 0-39 0,7 19 42 0,-7-19-40 16,19 10 11-16,-19-10 4 0,34 6-1 15,-9-5 1-15,0-3-4 0,4-3-4 0,-1 0-28 16,4-1 36-16,1-2-36 0,-2-1 35 0,5 1-10 16,-3-1-3-16,1 0 3 0,-3 0-3 0,-3 3 3 15,-3 0-2-15,-6 4-1 0,-19 2 1 0,23-3 1 16,-23 3 2-16,0 0 1 0,0 0 3 16,0 0 3-16,0 0 4 0,0 0 7 0,0 0 1 15,0 0-3-15,0 0-4 0,0 0-10 16,-14 21-1-16,14-21-1 0,-26 23-9 0,26-23 35 15,-33 34-34-15,17-9 30 0,1 4-17 0,-1 0-5 16,2 2 6-16,1-4-7 0,3 1 3 0,2-1-6 16,2-2 5-16,3-2-5 0,2-1 3 0,5-4-5 15,-4-18 3-15,13 30-5 0,-13-30 3 0,24 18-2 16,-24-18 1-16,36 4 0 0,-15-8 1 16,4-5 1-16,2-6-2 0,-2-6 1 0,2-2-5 15,0-3 3-15,-3-2-7 0,-1 1 7 16,-3-3-6-16,-5 2 7 0,-1-5-5 0,-5 0 6 15,-3 1-6-15,-2 2-18 0,-4 5 29 0,-1 3-28 16,-3 4 33-16,4 18-4 0,-11-26-1 0,11 26 3 16,-17-16-4-16,17 16 3 0,-19-7-3 0,19 7 1 15,-20 7 1-15,20-7-5 0,0 0 2 16,-23 23 0-16,23-23 1 0,-12 25-1 0,10-8 3 16,2-17-3-16,1 30-9 0,3-13 31 0,-4-17-29 15,13 23 28-15,-13-23-21 0,19 28-4 0,-19-28 3 16,27 26-1-16,-10-20 3 0,0-1-2 0,3-1 1 15,-1 0-1-15,1-2 2 0,-1-1-1 0,-2 2 1 16,-17-3-2-16,28 6 0 0,-28-6 2 16,19 11 0-16,-19-11-1 0,14 18 1 15,-14-18-3-15,7 26 4 0,-7-26-4 0,1 34 0 16,-2-15-3-16,-2 0 2 0,-4 0-3 0,3-1 7 16,-1 0-3-16,-1-1 2 0,6-17-2 0,-10 30 2 15,10-30-2-15,-9 17 3 0,9-17-1 0,0 0 5 16,0 0 2-16,0 0 0 0,0 0 1 0,0 0-4 15,0 0-1-15,0 0 2 0,3-25 4 16,4 7 0-16,0-6 4 0,4-3-6 0,-1 0 5 16,2 0-4-16,0-2 7 0,2 1-5 0,-1-5 1 15,1 5-9-15,-2-3 3 0,0 3-7 0,-1 7-18 16,-1 0 25-16,-10 21-27 0,13-27 23 16,-13 27-12-16,10-17-8 0,-10 17-14 0,0 0-11 15,19-16-22-15,-19 16-23 0,22-6-42 0,-22 6-61 16,30-4-90-16,-30 4-230 0,27-4 25 15,4 16 357-15</inkml:trace>
  <inkml:trace contextRef="#ctx0" brushRef="#br0" timeOffset="4988.5006">6361 1829 1220 0,'0'0'203'0,"-24"9"-121"15,24-9-8-15,-37 12-2 16,37-12-9-16,-36 21-14 0,19-7-8 0,-4 0-8 15,3 0-4-15,-1 1-5 0,19-15-14 0,-30 31 25 16,30-31-31-16,-19 28 24 0,15-11-22 0,4-17-7 16,0 23 1-16,0-23-4 0,12 20 1 0,-12-20 0 15,27 17 1-15,-10-14 2 0,4-1-1 0,2-3 1 16,0-3 0-16,1 2 1 0,1-2 0 16,-3 2 0-16,-3 2 1 0,-1 0 0 0,-18 0 2 15,23 4 0-15,-23-4 2 0,0 0 1 0,0 0 0 16,16 24 3-16,-16-24 2 0,-5 25-5 0,5-25 2 15,-19 34-8-15,3-13 2 0,0-3-4 0,-2 0 0 16,0 0-8-16,0-2 0 0,18-16-10 16,-33 30-4-16,33-30-12 0,-25 23-18 0,25-23-34 15,-17 12-61-15,26 10-188 0,-9-22-275 16,0 0 36-16,2 19 447 0</inkml:trace>
  <inkml:trace contextRef="#ctx0" brushRef="#br0" timeOffset="7318.0821">7118 2292 1136 0,'0'0'173'0,"0"0"-129"16,0 0-35-16,-3 19-13 0,3-19 6 0,-9 36-3 15,1-11 6-15,-1 1-7 0,-2 2-2 0,1 2-29 16,-5-7-22-16,10 6-57 0,5-29-70 0,-11 33-118 15,21-10-157-15,-10-23 239 0,22 18 218 0</inkml:trace>
  <inkml:trace contextRef="#ctx0" brushRef="#br0" timeOffset="7911.7627">7902 1404 818 0,'0'0'171'15,"0"0"-115"-15,0 0-32 0,0 0 1 0,0 0 18 16,0 0 10-16,0 0-4 0,0 0-13 0,0 0-14 15,0 0-5-15,-19 21 5 0,17 0 11 0,-4 2 1 16,4 6 7-16,-5 3-14 0,2 5-2 0,-3 6-17 16,2 4 5-16,-1 4-12 0,-1 2 12 15,-1 0-14-15,-1-1 8 0,-2 1 16 16,1 2-30-16,0-2 25 0,0-2-39 0,4 1-15 16,-1-14-7-16,6 6-39 0,-4-17-24 0,15 11-68 15,-13-21-55-15,15 0-139 0,6 10-55 0,-17-27 335 16</inkml:trace>
  <inkml:trace contextRef="#ctx0" brushRef="#br0" timeOffset="8130.5242">7632 1987 1655 0,'-23'-2'87'0,"23"2"-39"0,0 0-31 16,0 0-8-16,0 0-9 0,0 0-2 0,0 0-1 15,0 0-1-15,0 0 1 0,26 6 2 16,-6-8-2-16,3-1 1 0,5-2 2 0,3-2-4 16,4-4-38-16,0-6 20 0,8 1-58 0,-5-12 2 15,13 11-53-15,-15-19-66 0,19 18-73 0,-14-9-185 16,-3-8 4-16,15 21 384 0</inkml:trace>
  <inkml:trace contextRef="#ctx0" brushRef="#br0" timeOffset="8552.4343">8328 1390 1401 0,'0'0'114'0,"0"0"-96"0,0 0-7 16,0 0 8-16,-5 21 10 0,5-21-1 15,-10 21 0-15,10-21-10 0,-11 30 0 0,4-9-3 16,0 5 8-16,-3 5-4 0,0 2 7 0,-2 5-8 15,0 5 4-15,0 3-13 0,0 3 8 0,-3-1-9 16,2 0 7-16,-2 1 25 0,0 3-25 0,2-4 20 16,2-3-22-16,1-6-8 0,3-9 3 15,3-6-8-15,2-3 3 0,2-21-4 0,4 27-1 16,-4-27 0-16,0 0 0 0,19 17-2 16,-19-17 2-16,0 0 1 0,26-4 1 0,-26 4 2 15,26-21 1-15,-7 4 4 0,1-5-3 0,2-3 4 16,1 0-6-16,-1-6 3 0,-2 3-5 0,-2 3 5 15,-2 1-6-15,-16 24-29 0,23-25 25 0,-23 25-27 16,0 0 29-16,18-20 4 0,-18 20 2 0,0 0-2 16,0 0 3-16,0 0-5 0,5 22 4 0,-5-22 28 15,5 37-30-15,-4-9 27 0,0 1-31 16,-1 1-9-16,-1-5-2 0,2 0-12 0,0-3-5 16,4 1-12-16,0-5-5 0,6 3-16 15,-11-21-16-15,23 31-39 0,-23-31-53 0,31 22-106 16,-31-22-253-16,30 5 40 0,-1 7 407 0</inkml:trace>
  <inkml:trace contextRef="#ctx0" brushRef="#br0" timeOffset="8927.4111">8707 2000 1541 0,'0'0'34'0,"0"0"-31"0,0 0-9 15,0 0 3-15,0 0 6 0,0 0 8 16,0 0 9-16,0 0 6 0,21 11-2 0,-21-11 0 16,29-7 1-16,-11 5-3 0,-1-2-5 0,2 1-3 15,-1-3-1-15,1 2-3 0,0-5 0 0,-2 3-2 16,-17 6-39-16,30-16 35 0,-30 16-33 0,19-17 41 16,-19 17 3-16,0 0 0 0,13-24 1 0,-13 24-6 15,0-18-2-15,0 18-3 0,0 0 0 0,-15-23-3 16,15 23-2-16,-21-12-3 0,21 12-1 15,-29-8 0-15,29 8 2 0,-34 0 3 0,16 6 2 16,-2 2 2-16,0 4 2 0,0 3 4 0,0 2 1 16,0 3 3-16,2 2 29 0,3 6-31 0,2 0 25 15,3 1-30-15,3-3-6 0,3-2 2 16,4-2-5-16,4 0 3 0,3-2-5 0,4-1 3 16,5-2-4-16,2-4 0 0,8-1-10 15,0-4-6-15,8 0-17 0,1-10-22 0,11 7-61 16,-13-23-147-16,20 8-348 0,-3 3 28 0,0-10 339 15</inkml:trace>
  <inkml:trace contextRef="#ctx0" brushRef="#br0" timeOffset="10365.0714">10051 1998 322 0,'0'0'57'0,"0"0"-14"0,12-17-2 15,-12 17 19-15,0 0 15 0,0 0 20 0,0 0 12 16,0-18-1-16,0 18-7 0,0 0-8 0,0 0-6 15,0 0-6-15,0 0-5 0,0 0-7 16,-19-11-8-16,19 11-3 0,0 0-9 16,-28-11-38-16,28 11 26 0,-27-1-37 0,27 1 30 15,-30 2-2-15,30-2-15 0,-34 10 34 0,17-4-40 16,-2 2 33-16,2 2-27 0,-1 1-1 0,1 8 2 16,-1-1-1-16,3 4 4 0,-1 0-7 0,4-4 3 15,0 2-8-15,3-4 2 0,9-16-6 0,-7 32 3 16,7-32-4-16,4 28 2 0,-4-28-3 15,13 23 1-15,-13-23-6 0,28 19-1 0,-10-11-8 16,1-3-5-16,6 1-9 0,0-7-12 0,6 5-20 16,-3-14-25-16,11 13-43 0,-16-22-96 15,21 19-20-15,-16-17-20 0,-5-4-185 0,23 22 220 16,-25-25 232-16</inkml:trace>
  <inkml:trace contextRef="#ctx0" brushRef="#br0" timeOffset="10763.5942">10359 1900 1218 0,'0'0'92'16,"-21"7"-45"-16,21-7-8 0,-19 17 13 15,19-17 29-15,-19 23-46 0,19-23 30 0,-19 30-44 16,19-30 3-16,-17 40 5 0,7-18-9 16,5 3 2-16,-2-2-7 0,2-2 4 0,3-3-10 15,0 1 4-15,2 1-8 0,0-20 1 0,8 31-6 16,-8-31 2-16,14 24-4 0,-14-24 3 0,20 17-3 15,-20-17 1-15,27 10-1 0,-10-9 1 0,2-2 0 16,-1-5-1-16,1-1 3 0,-1-4-2 0,1-2 2 31,1-2-4-31,-2-3 5 0,1-4-4 0,0 0 5 16,-1-2-6-16,-2 1 6 0,-1-5-6 16,-2 3 5-16,-1 1-5 0,-4 1 5 0,-8 23-4 15,12-29-23-15,-12 29 35 0,3-21-36 0,-3 21 37 16,0 0-9-16,0 0-1 0,0 0 0 0,0 0-2 15,0 0-4-15,0 0-1 0,0 0-3 0,0 0-6 16,-13 23 38-16,8-3-31 0,1 6 32 16,-2 2-28-16,2 1-11 0,1-4-6 15,3 0-18-15,0-7-12 0,8 6-31 0,-8-24-25 16,18 34-55-16,-18-34-50 0,28 19-67 0,-8-6-177 16,-20-13 107-16,47 10 349 0</inkml:trace>
  <inkml:trace contextRef="#ctx0" brushRef="#br0" timeOffset="11136.0152">10953 1971 1258 0,'-19'6'80'16,"19"-6"-54"-16,-24 29 4 0,15-7 11 0,-3-3-6 16,3 7 1-16,0-6-16 0,3 5 12 0,-2-5-7 15,6 2 6-15,-2-5-5 0,4 2-10 16,0-19-7-16,1 30 5 0,-1-30-4 15,5 23 4-15,-5-23-6 0,0 0-4 0,0 0-2 16,8 19-1-16,-8-19 0 0,0 0-1 0,0 0 2 16,0 0 5-16,0 0 6 0,11-17 4 0,-11 17 3 15,10-27-6-15,-3 9-2 0,0-1-7 0,0-2 3 16,2 0-2-16,-4 1 6 0,2 1-4 0,-1-2 4 16,1-3-7-16,2 0 2 0,-2 2-6 0,0 1 5 15,-7 21-4-15,15-24-22 0,-15 24 25 16,13-18-26-16,-13 18 33 0,0 0-10 0,22-21 7 15,-22 21-9-15,20-8-3 0,-20 8 3 0,24-9-1 16,-24 9 0-16,27-3-2 0,-27 3-9 0,25 1-5 16,-25-1-9-16,26 5-8 0,-26-5-11 0,25 8-15 15,-8 6-8-15,-17-14-55 0,28 19-37 0,-28-19-86 16,20 13-144-16,-4 7-68 0,-16-20 243 16</inkml:trace>
  <inkml:trace contextRef="#ctx0" brushRef="#br0" timeOffset="11529.9368">11276 2008 1003 0,'0'0'181'0,"0"0"-99"15,0 0-12-15,-11-22 15 0,11 22-2 0,0 0-13 16,0 0-9-16,0 0-20 0,0 0-7 16,0 0-16-16,0 0-3 0,0 0-3 0,0 22 1 15,0-22-1-15,-4 33 2 0,0-13-2 0,2 2 5 16,-3-3-6-16,0 1 6 0,0 2-10 0,1 2 2 15,-3-2-1-15,3 0 2 0,-3-3-4 0,4-1 4 16,3-18-9-16,-5 31 2 0,5-31-3 0,0 18 2 16,0-18-3-16,0 0 2 15,0 0-2-15,0 0 0 0,0 0 1 0,0 0 0 16,0 0 2-16,0 0 4 0,22-23 6 0,-12 6-1 16,1-4 4-16,2 0-6 0,-2-2 3 0,0 0-6 15,-3 1 5-15,-2 0-4 0,-1 0 1 0,-1-1-4 16,-2-3 1-16,1-1-4 0,-3 3 4 0,1 2-5 15,-1 22-16-15,0-26 18 0,0 26-19 0,0 0 27 16,0 0-10-16,1-19 7 0,-1 19-10 16,0 0-7-16,0 0 7 0,0 0-8 0,0 0 4 15,22 6 0-15,-22-6-3 0,34 3-3 0,-12-2-7 16,4-2-10-16,4 3-15 0,-2-5-3 0,5 6-1 16,-8-10-34-16,12 14-24 0,-17-18-95 0,22 20-170 15,-9-3-178-15,-14-11 116 0,14 21 434 0</inkml:trace>
  <inkml:trace contextRef="#ctx0" brushRef="#br0" timeOffset="11930.9615">11622 2055 1246 0,'0'0'248'0,"-18"17"-198"16,18-17-13-16,0 0 9 0,0 0 1 0,0 0-14 15,6 21-3-15,-6-21-5 0,0 0 3 16,24 5 3-16,-24-5 3 0,33-2-5 0,-11-3-5 15,1-1-7-15,3-1-7 0,-2-2-1 0,0 1-3 16,-2-6 2-16,-2 0-4 0,-3-2 0 16,-17 16-1-16,24-23 1 0,-24 23 0 0,0 0-18 15,21-23 20-15,-21 23-20 0,0 0 17 0,6-23 0 16,-6 23 7-16,-4-18-8 0,4 18 7 16,-7-19-7-16,7 19-5 0,0 0 3 0,-22-17-3 15,22 17-1-15,-22-1 1 0,22 1 1 0,-30 7 0 16,9 3-1-16,-1 2-6 0,-2 5 29 0,0 0-27 15,0 3 32-15,1 6-17 0,4 0-5 0,2 2 5 16,2-1-5-16,4-6 3 0,3-1-5 0,3-1 3 16,4-2-4-16,1-17 1 0,8 31-4 0,-8-31 3 15,18 27-3-15,-18-27 2 0,31 23-5 16,-12-15-2-16,7-2-7 0,1-3-4 0,3-2-7 16,3-5-7-16,2 2-8 0,-1-8-15 0,5 3-8 15,-7-9-13-15,11 10-27 0,-13-19-49 0,17 19-70 16,-21-22-57-16,8 9-111 0,5 9-33 0,-28-19 325 15</inkml:trace>
  <inkml:trace contextRef="#ctx0" brushRef="#br0" timeOffset="12259.1093">12204 1964 917 0,'0'0'246'0,"0"0"-94"15,-30-14-36-15,30 14-16 0,0 0-33 16,-22 16-32-16,22-16 0 0,-19 19-15 0,19-19 10 16,-24 33 2-16,12-13-8 0,2 5 5 0,-2-2-6 15,3-1 5-15,-2-2-8 0,5 1 1 0,-2-3-7 16,3-1 2-16,5-17-8 0,-5 26 2 0,5-26-6 15,0 0 3-15,1 19-4 0,-1-19-2 16,0 0 0-16,0 0-3 0,0 0 3 0,22 0 0 16,-22 0 4-16,23-16 0 0,-23 16 4 0,34-34-3 15,-14 13 1-15,-2 0-6 0,-1-1 3 0,-1 2-4 16,-2-5 1-16,1 2-2 0,-3 2 2 0,1 1-2 16,-13 20 2-16,20-20-2 0,-20 20 3 0,0 0-2 15,0 0 1-15,0 0-1 0,0 0-1 16,0 0 1-16,0 0-1 0,13 23 2 15,-15 1-1-15,-1 4 3 0,1 0-3 0,-1-5 3 16,3-2-6-16,2 0 3 0,1-2-7 0,-3-19 0 16,15 29-5-16,-15-29-2 0,25 18-5 0,-25-18-5 15,37 8-9-15,-16-12-10 0,8 0-13 0,-1-14-35 16,14 11-52-16,-14-27-100 0,22 16-183 0,-11-3-102 16,-12-14 174-16</inkml:trace>
  <inkml:trace contextRef="#ctx0" brushRef="#br0" timeOffset="12477.8424">12782 1486 1536 0,'-21'26'107'15,"4"-11"-57"-15,3 10 6 0,-4-2-2 0,2 8-4 16,-1 3-16-16,1 7-3 0,3 1-17 16,3 1 1-16,2-1-12 0,2-2 5 0,-1 1-9 15,3 0 1-15,1 0 16 0,1 6-24 0,1-4 23 16,-1-1-21-16,4-2-22 0,-1-10 1 0,0 0-6 15,-1-4-4-15,2-1-8 0,-2-25-59 0,3 40-15 16,-3-40-25-16,6 28-78 0,-6-28-97 0,0 0-179 16,0 0 101-16,-18-16 397 0</inkml:trace>
  <inkml:trace contextRef="#ctx0" brushRef="#br0" timeOffset="12634.098">12582 1908 1797 0,'0'0'111'0,"0"0"-63"15,0 0-23-15,0 0-8 0,0 0-10 0,0 0-4 16,0 0-1-16,0 0-5 0,0 0 0 16,17-2-1-16,-17 2-6 0,39 2-18 0,-14-4-21 15,9 3-29-15,-1-8-34 0,21 18-186 0,-2-12-336 16,-3-1 57-16,4 8 364 0</inkml:trace>
  <inkml:trace contextRef="#ctx0" brushRef="#br0" timeOffset="13602.8723">13911 1559 774 0,'0'0'142'0,"0"0"-48"0,0 0-13 15,0 0 3-15,0 0 1 0,0 0-15 16,0 0-22-16,0 0-12 0,0 0-9 0,0 0 4 16,-11 22 0-16,11-1 3 0,-5 6-7 15,3 7 4-15,-6 2-14 0,2 4 3 0,-1 1-14 16,0 0 6-16,-2 3-11 0,0 1-3 0,-1-3 30 15,-1 5-29-15,0-1 26 0,0-2-17 0,-1-2-12 16,1-8 1-16,5-4-22 0,-2-6-14 0,11 0-30 16,-3-24-25-16,11 35-53 0,-11-35-73 0,19 13-152 15,2-3-104-15,-21-10 217 0</inkml:trace>
  <inkml:trace contextRef="#ctx0" brushRef="#br0" timeOffset="14024.7642">14022 2006 1385 0,'-21'-18'212'0,"21"18"-179"0,0 0-28 15,0 0-1-15,0 0 5 0,0 0 2 16,0 0-1-16,1 18 0 0,-1-18-2 0,21 10 1 16,-21-10 1-16,30 8 1 0,-10 0-1 0,0-1-1 15,2-1-4-15,3 0-1 0,0-6-2 0,-1-5-2 16,1-1 0-16,-2 0 1 0,0-2-2 0,0 3 2 15,-3 0 1-15,-3-1-3 0,-17 6 4 16,25-11-3-16,-25 11 4 0,0 0-3 16,21-24 2-16,-21 24 6 0,6-19-38 0,-6 19 37 15,1-23-37-15,-1 23 29 0,-5-25 1 0,5 25-1 16,-13-19 1-16,13 19-2 0,-21-14 1 0,21 14 0 16,-28-10 1-16,28 10 3 0,-33 0 4 0,16 5 1 15,-1 2 2-15,0 4 2 0,-3 5 0 0,2 0 5 16,-2 3 26-16,2 1-33 0,-1 0 28 0,3 5-35 15,1 0 2-15,3 2 4 0,3-3-8 16,3-6 2-16,3-1-6 0,4-17 3 0,1 30-5 16,-1-30 3-16,14 29-3 0,-14-29 1 0,28 26-6 15,-9-18-7-15,8-2-12 0,1-4-12 0,10 1-18 16,-2-11-27-16,14 10-40 0,-11-20-68 16,21 19-97-16,-13-8-225 0,-2-10 35 0,13 19 416 15</inkml:trace>
  <inkml:trace contextRef="#ctx0" brushRef="#br0" timeOffset="14431.0291">14750 1902 1205 0,'-34'-13'135'16,"34"13"-88"-16,-38-1-4 0,38 1 12 0,-37 6 6 16,20 2-7-16,-9-3-13 0,4 8-4 15,-3-2-3-15,5 5-4 0,-2-1 33 16,4 2-39-16,0-3 28 0,2 8-29 0,-1 0-9 15,5 1 3-15,1-3-6 0,11-20 4 0,-10 29-10 16,10-29 2-16,0 24-5 0,0-24 0 0,9 18-1 16,-9-18 1-16,0 0-2 0,26 19 2 0,-26-19-1 15,30 4-1-15,-13-5 2 0,0-2-2 0,1-2 1 16,0-1-1-16,2-3 1 0,-2-2 0 16,3 2 0-16,-4-2-1 0,-17 11 2 0,31-27-4 15,-31 27 4-15,28-28-3 0,-16 10 3 0,-2 1-2 16,-10 17 2-16,15-31-2 0,-15 31 1 0,0 0-1 15,0 0 1-15,0 0-1 0,14-17 2 0,-14 17-1 16,0 0-1-16,0 0-1 0,0 0-4 16,0 0 0-16,0 0-4 0,-5 21 2 0,5-21-4 15,-1 26 0-15,0-5-7 0,-1-2-2 16,2 3-7-16,0-22-2 0,2 31-6 0,-2-31-3 16,10 32-11-16,-10-32-17 0,19 26-23 0,-19-26-20 15,28 23-24-15,-28-23-11 0,38 16-43 0,-21-16-46 16,3-10-186-16,16 19 66 0,-18-24 353 0</inkml:trace>
  <inkml:trace contextRef="#ctx0" brushRef="#br0" timeOffset="14821.6495">15192 1910 999 0,'0'0'149'16,"-28"-20"-59"-16,28 20 17 0,-30-9-5 0,30 9-18 15,-31 1-25-15,14 4-10 0,-4-2-9 0,2 8-2 16,-3 0-4-16,2 4-1 0,-2 0 12 0,4 5-34 15,-4-1 31-15,4 8-34 0,0-1 9 16,3 3 4-16,3-1-9 0,4-6 4 0,1-2-9 16,5-2 1-16,2-18-5 0,5 28 1 0,-5-28-4 15,14 18 3-15,-14-18-2 0,31 6 1 0,-10-8 3 16,5-4-1-16,3-6 5 0,4-5-1 0,1-6 2 16,3-5-3-16,2-8 0 0,0-2-5 0,0-3-11 15,-2 0 22-15,-4 5-22 0,-2 0 21 16,-5-2-8-16,-1 2-4 0,-2-4 0 15,-5 2 0-15,-2-1 0 0,-4 0 0 0,-4 6 0 16,-1 7 0-16,-5 9 0 0,-2 17 0 0,-1-18 0 16,1 18 0-16,0 0 0 0,0 0 0 0,-18 6 0 15,18-6 0-15,-21 27 0 0,5 2 0 0,-1 9 0 16,-2 4 0-16,0 4 0 0,1-4 0 0,1 1 0 16,2-3-3-16,2 1-2 0,2-6-27 15,4 7 11-15,2-4-31 0,6-1-1 0,-1-3-9 16,11-1-21-16,-6-14-16 0,14 10-36 0,-19-29-43 15,41 33-73-15,-20-16-250 0,5-17 32 0,14 12 367 16</inkml:trace>
  <inkml:trace contextRef="#ctx0" brushRef="#br0" timeOffset="15138.4242">15671 1865 1558 0,'-31'6'61'0,"9"6"-37"0,-1-2 10 0,23-10 10 16,-33 27-3-16,33-27-7 0,-19 25-19 0,19-25-22 16,-4 19 31-16,4-19-36 0,13 18 37 15,-13-18-17-15,28 16 1 0,-8-10 3 0,3-2-4 16,4-2 1-16,0-2-1 0,1-2-1 16,-1 0-2-1,-3 1-2-15,-5 0 0 0,-2 1-1 0,-17 0-1 16,22 4 4-16,-22-4 2 0,0 0 4 0,0 0 1 15,9 23 2-15,-9-23-5 0,-4 20-1 0,-3-3-5 16,7-17 1-16,-26 30-6 0,9-13 4 0,-2-2-4 16,-2 0-1-16,0 1-6 0,2-3-4 15,19-13-9-15,-32 23-9 0,32-23-12 0,-23 15-15 16,23-15-44-16,-18 11-73 0,18-11-217 0,9 20-181 16,-9-20 41-16,0 0 499 0</inkml:trace>
  <inkml:trace contextRef="#ctx0" brushRef="#br0" timeOffset="15765.1898">17073 1500 1125 0,'0'0'106'15,"-10"-22"-87"-15,10 22-13 0,0 0 10 16,-1-17 22-16,1 17 13 0,0 0 7 0,0 0-10 16,0 0-17-16,0 0-13 0,0 0-5 0,-12 19 2 15,12-19 1-15,-14 32 10 0,5-11 1 0,0 9 8 16,-3-1-8-16,4 10 6 0,-6 0-14 0,4 5 4 15,-2 2-13-15,0-3 4 0,0 2-10 0,1-2 8 16,0 0 17-16,0 0-28 0,3-2 24 16,-1-2-29-16,3-5-5 0,2-6-5 0,3-4-16 15,0-6-13-15,7 3-29 0,-6-21-22 16,11 25-56-16,-11-25-25 0,0 0-39 0,17 4-66 16,-17-4-147-16,21-10 95 0,-23-12 332 0</inkml:trace>
  <inkml:trace contextRef="#ctx0" brushRef="#br0" timeOffset="15937.1017">16849 1918 1270 0,'0'0'310'0,"-25"4"-209"15,25-4-32-15,0 0-20 0,0 0-14 0,0 0-13 16,0 0-13-16,0 0-9 0,0 0-2 0,0 0 1 16,0 0-3-16,0 0 1 0,28-8-2 0,-11 2 0 15,1-1-4-15,4 0-9 0,-2-6-14 0,8 4-18 16,-5-9-26-16,10 9-35 0,-12-17-60 15,20 19-89-15,-15-8-219 0,3-7 8 16,14 18 304-16</inkml:trace>
  <inkml:trace contextRef="#ctx0" brushRef="#br0" timeOffset="16374.6081">17477 1357 1474 0,'-34'8'192'0,"34"-8"-168"16,-34 28-11-16,19-8 11 0,-1-2 3 0,2 5 9 16,-2 0-9-16,1 4 0 0,-1 1-8 15,3 5 8-15,1-2-12 0,1 7 8 0,1-1-12 16,0 3 4-16,2 0-8 0,1-2 4 16,-1-1-7-16,3-1 6 0,-1 1-6 0,2-5 0 15,-3-1 23-15,3 0-25 0,-1-3 21 0,2 0-22 16,2-4-2-16,1-24 2 0,2 29-1 0,-2-29-1 15,0 0 0-15,11 20-1 0,-11-20 0 0,0 0 1 16,17 3 0-16,-17-3 0 0,21-9 2 0,-21 9-1 16,29-24 3-16,-12 7-3 0,3-7 4 0,-1 0-5 15,-2 1-18-15,0 0 19 0,-2 5-19 16,-15 18 23-16,28-32-3 0,-28 32 3 16,22-23-2-16,-22 23-4 0,0 0 3 0,20-15-1 15,-20 15-1-15,0 0 3 0,0 0-3 0,19 11 1 16,-19-11-1-16,12 18 3 0,-12-18-2 0,13 28-4 15,-8-10 19-15,0 3-26 0,0 2 16 0,-3-1-25 16,4 1-10-16,-6-23-8 0,14 33-8 0,-14-33-10 16,19 28-18-16,-19-28-23 0,29 20-35 15,-29-20-46-15,36 10-65 0,-36-10-152 0,29-6-75 16,1 13 227-16</inkml:trace>
  <inkml:trace contextRef="#ctx0" brushRef="#br0" timeOffset="16723.7248">17765 1893 1315 0,'0'0'132'0,"0"0"-109"0,-18 12-6 0,18-12 9 15,0 0 4-15,0 18 1 0,0-18 3 16,9 17-4-16,-9-17-6 0,20 17 39 0,-20-17-42 16,30 11 34-16,-12-7-29 0,1-2-8 0,3-1-3 15,1-1-4-15,1-3-3 0,-1 0-31 0,0-1 25 16,-1-1-27-16,-5-1 32 0,-17 6-4 15,29-17 6-15,-29 17-7 0,22-23-2 0,-22 23 1 16,17-26-2-16,-17 26 1 0,8-29-7 0,-8 29 2 16,-4-29-6-16,4 29 5 0,-13-26-3 0,13 26 3 15,-25-18 1-15,8 13 2 0,-3 5 2 0,-2 5 2 16,-4 4 5-16,-1 2 2 0,1 6 8 0,-1-1 1 16,0 6 3-16,2 1-1 0,0 3 5 15,5-1 19-15,4-1-29 0,4 2 21 16,5 1-31-16,4 0-3 0,4-2 5 0,8-2-10 15,-9-23 5-15,34 31-5 0,-9-19 0 0,8-1-10 16,1-4-9-16,7 1-16 0,0-6-22 0,10 6-53 16,-11-20-116-16,17 12-379 0,-4-1 29 0,-3-7 247 15</inkml:trace>
  <inkml:trace contextRef="#ctx0" brushRef="#br0" timeOffset="17442.4748">19054 1823 862 0,'0'0'213'16,"0"0"-122"-16,0 0-36 0,-17-16 0 15,17 16 13-15,0 0-2 0,0 0-5 0,0 0-16 16,0 0-11-16,0 0-5 0,0 0-7 0,0 0-2 16,0 0 0-16,0 0-2 0,0 0-1 0,-6 23 3 15,6-23 3-15,-9 30-2 0,7-11 4 0,-4 2-9 16,1 2-7-16,0 1 31 0,0 1-34 0,0 6 32 16,1 1-22-16,-4 0-7 0,3 2 9 15,-2-8-11-15,2 1 3 0,2-5-6 0,0-2 0 16,3-20-3-16,0 27 2 0,0-27-5 0,0 0 2 15,11 18-1-15,-11-18 0 0,0 0 2 16,22-5 1-16,-22 5 2 0,27-23-2 0,-9 3 4 16,1-6-6-16,3-3 4 0,-3 0-6 0,-1-6 5 15,0 1-5-15,-3 0-24 0,-3 3 27 0,-1 3-24 16,-2 1 25-16,-1 2 2 0,-1 1-10 16,-1 3-1-16,-1 2-8 0,-5 19-5 0,7-28-6 15,-7 28-11-15,0 0-6 0,0 0-21 0,11-19-18 16,-11 19-26-16,0 0-39 0,17 23-45 0,-17-23-68 15,0 0-195-15,21 31 19 0,-21-31 417 0</inkml:trace>
  <inkml:trace contextRef="#ctx0" brushRef="#br0" timeOffset="17817.4864">19600 1896 1088 0,'-15'-17'229'0,"15"17"-152"0,-30-6-26 0,30 6-2 16,-33-1 5-16,33 1-11 0,-34 6-6 16,34-6-1-16,-33 11-3 0,33-11-1 0,-30 21-9 15,30-21-1-15,-28 29 31 0,17-12-32 0,-1-1 31 16,3 3-34-16,1 4-9 0,3 2 4 0,3-2-7 16,2 1 4-16,2-7-7 0,4 0 3 15,-6-17-5-15,18 29 2 0,-18-29-4 0,29 24 4 16,-29-24-3-16,33 12 1 0,-16-8-1 0,0-4 0 15,2-1 1-15,-2-3 1 0,-17 4 0 16,32-17 0-16,-32 17 0 0,32-25-2 0,-32 25 3 16,30-29-5-16,-16 12 2 0,-3-1-3 0,-1-4 3 15,-4 0-4-15,-2 2 2 0,-4 0-5 0,0 20-35 16,-3-25 31-16,3 25-38 0,-12-24 30 0,12 24 2 16,-17-17-1-16,17 17 2 0,-19-5-2 0,19 5 1 15,-18 2-6-15,18-2-9 0,0 0-6 16,-18 16 14-16,18-16-51 0,-3 17 2 0,3-17-89 15,10 21-84-15,-10-21-171 0,0 0-62 16,40 21 290-16</inkml:trace>
  <inkml:trace contextRef="#ctx0" brushRef="#br0" timeOffset="18098.764">20307 1290 1544 0,'-21'0'35'0,"21"0"-25"0,-32 8 2 0,32-8 11 16,-28 19 4-16,28-19 1 0,-29 37-7 0,16-9 5 15,-3 1-7-15,1 9 11 0,1-2-12 16,2 3 6-16,-1 2-14 0,5 6 6 16,-1-1-12-16,2 5 5 0,0 0-11 0,0-4 6 15,0 2-13-15,4-4 10 0,-1-3 22 0,2 0-34 16,2-4 23-16,0-4-33 0,5-2-17 0,-1-13-9 15,11 6-42-15,-15-25-2 0,28 29-14 0,-28-29-9 16,37 11-20-16,-37-11-49 0,40-11-99 0,-9 8-149 16,-11-21 93-16,17 16 338 0</inkml:trace>
  <inkml:trace contextRef="#ctx0" brushRef="#br0" timeOffset="18317.4994">20710 1226 1460 0,'-24'0'129'0,"24"0"-94"16,0 0-29-16,-21 18-15 0,21-18 27 16,-25 40 11-16,8-11-8 0,1 8 10 0,-1 3-14 15,4 4 9-15,-3 1-12 0,5 2 7 0,-1-1-13 16,1 6 6-16,1 0-16 0,3-1 9 0,-1 1-12 16,2-7 4-16,3-2-15 0,-2-3-4 0,2 0 8 15,-4-2-26-15,6 0 37 0,-4-5-29 0,6 2-42 16,-6-16-8-16,11 8-33 0,-6-27-29 0,2 25-35 15,-2-25-141-15,0 0-148 16,0 0 133-16,0 0 333 0</inkml:trace>
  <inkml:trace contextRef="#ctx0" brushRef="#br0" timeOffset="18536.2814">20350 1784 1443 0,'-18'-12'265'0,"18"12"-212"0,-22 6-33 0,22-6-3 15,0 0 1-15,0 0-7 0,0 0-5 0,0 0-8 16,0 0-2-16,8 19 2 0,-8-19 2 0,29 11 1 16,-7-9-1-16,4 0 0 0,7-1-12 0,1-7-13 15,9 6-16-15,-4-6-14 0,8 5-6 16,-4-4-7-16,5 10-11 0,-6-12-16 0,8 16-19 16,-14-15-32-16,15 16-44 0,-14-9-151 15,-5-6-72-15,15 21 228 0</inkml:trace>
  <inkml:trace contextRef="#ctx0" brushRef="#br0" timeOffset="18911.2582">21053 1784 1444 0,'-23'-7'94'0,"23"7"-37"15,-31-2-5-15,31 2-1 0,-34 3-11 0,13 0-9 16,-2 1-5-16,-2 4-2 0,-1 1 4 16,1 4-1-16,-1 2-4 0,0 3 1 0,-1-1-2 15,2 2-2-15,-1-1-2 0,4 3-2 16,0-2 22-16,2 2-26 0,4-2-12 0,1 4 0 15,15-23 0-15,-12 34 0 0,11-17 0 0,1-17 0 16,8 25 0-16,-8-25 0 0,20 16 0 0,-20-16 0 16,30 9 0-16,-9-8 0 0,3-5 0 15,3-1 0-15,2-4 0 0,3-5 0 0,1-5 0 16,0-4 0-16,-2 0 0 0,1-1 0 0,-4 3 0 16,-3 2 0-16,-3-2-12 0,-2 2 8 0,-6 2 2 15,-14 17 0-15,25-29 0 0,-25 29 1 0,14-19 3 16,-14 19-1-16,0 0 2 0,0 0-4 0,0 0 3 15,0 0-4-15,0 0-3 0,0 0 2 16,-23 3-2-16,23-3 3 0,-23 24-3 16,23-24 5-16,-26 34-5 0,13-14 2 0,0 0 22 15,2 0-28-15,1 0 17 0,4 1-28 0,2 0-8 16,3-1-4-16,6 0-6 0,-5-20-7 0,13 27-14 16,-13-27-21-16,27 22-22 0,-27-22-44 0,47 14-102 15,-26-8-228-15,8-9-39 0,14 11 286 0</inkml:trace>
  <inkml:trace contextRef="#ctx0" brushRef="#br0" timeOffset="19411.2705">21455 1818 1410 0,'0'0'192'0,"-33"0"-127"0,13 5-18 0,-4-3-2 15,3 6-4-15,-2 1-6 0,3 2-7 16,-2-2-5-16,3 6-1 0,2-2-3 0,17-13-2 15,-25 32-3-15,16-15-4 0,1 0 23 0,3-1-27 16,5-16 20-16,-5 37-23 0,6-18-4 0,1-2 1 16,4 0-1-16,-6-17 1 0,17 17-1 0,-17-17 2 15,26 11-3-15,-9-9 4 0,2-2-3 0,-1-1 1 16,1-3 2-16,0-2-3 0,-2-1 2 16,0-3-1-16,0-5 3 0,-3-2-4 0,2-1 3 15,-3-1-4-15,-13 19-24 0,28-32 24 16,-15 15-23-16,-2 0 21 0,-11 17 0 0,17-28-2 15,-17 28-2-15,13-18 3 0,-13 18 1 0,0 0-1 16,0 0 1-16,0 0-4 0,0 0-1 0,0 0 1 16,0 0 0-16,2 18 7 0,-4 1-3 0,-4 3 4 15,-4 6 25-15,-1 6-23 0,-3 5 26 0,-2 4-19 16,-2 3-8-16,1 2 6 0,-3 6-7 16,-1 7 9-16,-1 1-10 0,-1-1 13 0,3-2-15 15,-1-7 6-15,-1 0 9 0,1-4-19 0,2-2 21 16,2-6-19-16,2-6 4 0,3-6 6 0,3-8-3 15,-1-3 3-15,10-17 1 0,-18 21 3 0,18-21 0 16,0 0-9-16,-22 5 0 0,22-5 0 16,-17-12 0-16,17 12 0 0,-22-27 0 15,11 10 0-15,0-5 0 0,0 0 0 0,1-2 0 16,-1-4-12-16,5 1-25 0,0-5 15 0,4-2-38 16,-1-6 4-16,8 5-28 0,-5-11-37 0,18 21-44 15,-18-20-89-15,23 14-259 0,-3 14-3 0,-8-7 310 16</inkml:trace>
  <inkml:trace contextRef="#ctx0" brushRef="#br0" timeOffset="19911.3664">21676 2049 1091 0,'-4'-28'368'0,"4"28"-304"16,0 0-29-16,26 13 15 0,-26-13 7 0,27 6-1 15,-27-6-13-15,31 0-7 16,-14-1-9-16,5 0-3 0,0-6-6 0,2-2-6 15,-1-1-3-15,1 0-4 0,-3 3-1 0,1 0-2 16,-2-1 0-16,-2 0-2 0,-18 8-28 0,27-16 34 16,-27 16-33-16,22-19 33 0,-22 19-1 0,14-19-5 15,-14 19 1-15,11-22 0 0,-11 22 3 0,6-25-3 16,-6 25 5-16,-3-27-3 0,3 27-1 0,-10-28 3 16,10 28 4-16,-18-24-3 0,18 24 10 15,-26-14-2-15,9 8 4 0,-1 6-1 0,-4 3 1 16,-5 7-1-16,-4 5 0 0,-2 6 1 0,-5 6-9 15,-1 6-9-15,1 5 0 0,2 5 0 16,2 0 0-16,6 2 0 0,5-4 0 0,6-2 0 16,6-4 0-16,5-5 0 0,7-3 0 0,4-3 0 15,6-4 0-15,5 1 0 0,7-5 0 0,5-3 0 16,8-6 0-16,6-4 0 0,7-6 0 16,2-5 0-16,7-2 0 0,-2-8-5 0,2 5-67 15,-7-14-54-15,18 23-179 0,-19-17-332 0,1 1 17 16,-1 5 339-16</inkml:trace>
  <inkml:trace contextRef="#ctx0" brushRef="#br0" timeOffset="22710.1331">22476 1549 749 0,'0'0'12'0,"0"0"-10"0,-2 23 25 0,1-6 17 15,-3 5 17-15,6 4 18 0,-8 4-18 0,4 8 0 16,-4-4-10-16,3 10-3 0,-4-4-18 0,7 4 8 15,-6-1 13-15,3 1-31 0,-1 2 25 0,-1 1-32 16,1-4-4-16,0 0 9 0,1-12-8 16,2-1 8-16,-3-6-7 0,4 0 4 0,-1-7-5 15,1-17 3-15,1 26-6 0,-1-26-1 0,0 0-5 16,0 0-2-16,0 0 1 0,0 0 5 16,17-2 8-16,-17 2 4 0,12-20 3 0,-12 20-8 0,16-35-1 15,-8 13-10-15,1 0 3 0,-1 0-5 16,0 1 7-16,-2-1-8 0,1 1 6 0,-1 1-6 15,2 0 6-15,0 0-6 0,-1 0 4 0,-7 20-4 16,15-24-1-16,-15 24-1 0,0 0 1 16,18-2-1-16,-18 2 0 0,0 0 2 0,12 20 0 15,-7-3 3-15,-1 1 1 0,-1 3 1 0,0-3-6 16,-2 2 7-16,-1-1-6 0,-2 0 7 0,-2-1-4 16,-2 2 5-16,-1-3-4 0,-3 1 5 0,-2-1-6 15,12-17 5-15,-29 31-5 0,29-31 2 0,-33 28-5 16,16-16-1-16,0 1-8 0,-2-5-6 0,19-8-15 15,-29 6-22-15,29-6-45 0,-22-5-56 16,22 5-66-16,0 0-174 0,-9-17-39 16,9 17 244-16</inkml:trace>
  <inkml:trace contextRef="#ctx0" brushRef="#br0" timeOffset="23227.4091">22749 2121 923 0,'0'0'206'0,"0"0"-81"16,0 0-45-16,0 0-19 0,0 0-6 0,0 0-8 16,-21-6-7-16,21 6-7 0,0 0-6 15,-10 17 0-15,10-17-3 0,-8 22 3 0,8-22-2 0,-10 28 1 16,10-28-7-16,-10 30 1 0,10-30-7 16,-8 31 2-16,8-31-6 0,-8 28 1 15,8-28-7-15,0 20 2 0,0-20-4 0,0 0 1 16,0 0-1-16,15 16 1 0,-15-16-1 0,0 0 1 0,21-4 2 0,-21 4 1 0,24-17 2 15,-24 17-2-15,32-26 0 0,-15 11-4 0,0-1 1 16,-17 16-3-16,31-32 3 0,-31 32-4 0,28-30 3 16,-28 30-3-16,20-25-2 0,-20 25-3 15,0 0-1-15,14-17-1 0,-14 17 5 16,0 0 0-16,0 0-2 0,0 0 1 0,-7 19-4 16,7-19 6-16,-15 35-1 0,3-9 6 0,-1 3-4 15,-3 6 7-15,-2 3-8 0,-3 6 8 0,0 2-10 16,1 1 10-16,-1 3-9 0,2 1 11 0,-2-1 10 15,-1 1-22-15,3-6 23 0,0-2-21 0,4-6 5 16,1-5 7-16,3-4-7 0,2-4 5 0,2-7-3 16,7-17 5-16,-8 24-4 0,8-24 3 15,0 0-2-15,0 0 5 0,0 0 6 0,0 0 3 16,0 0-2-16,0 0-9 0,0 0-4 0,-5-29-7 16,5 11 2-16,1-2-3 0,1-4 4 15,1-2-5-15,2 0 6 0,1-2-5 0,3-1 2 16,0-3 3-16,6 0-28 0,1-6 17 0,6 1-30 15,0-5 3-15,6 5-9 0,-3-7-33 16,10 18-36-16,-13-20-78 0,22 30-125 0,-10-9-220 16,-5-3 48-16,13 21 418 0</inkml:trace>
  <inkml:trace contextRef="#ctx0" brushRef="#br0" timeOffset="23711.7761">23787 1920 963 0,'0'0'289'0,"-21"-26"-226"0,21 26-25 15,-15-22 14-15,15 22 11 0,-17-17 8 16,17 17-12-16,-22-10-10 0,22 10-12 0,-31-3-5 15,13 4-5-15,-3 1-4 0,1 6 1 0,-7 0 0 16,1 7 2-16,-2 0-2 0,2 6 2 0,-3 1 22 16,-1 2-31-16,0 1 25 0,4 4-28 15,2-2-4-15,7 0 3 0,5-7-10 0,12-20 2 16,-12 26-7-16,12-26 2 0,6 16-1 16,-6-16 1-16,18 13 1 0,-18-13 0 0,35 3-1 15,-8-6 2-15,5-6 2 0,1-3-4 0,4-5 0 16,1-2 0-16,2-7 0 0,-1 0 0 0,0 0 0 15,-5 2 0-15,-2 5-21 0,-4 2 20 0,-4 1-22 16,-3 4 23-16,-21 12 2 0,21-13-3 0,-21 13 2 16,0 0-1-16,0 0-2 0,0 0-1 0,0 0-4 15,0 0 0-15,-12 26-1 0,-1-7 5 16,-4 5 25-16,-5 7-22 0,0 7 22 16,-2 2-27-16,-1-1-7 0,1 0 2 0,0 0-11 15,-2-2 5-15,2 3-12 0,1-2-2 0,7 0-22 16,-1-7-9-16,11 1-26 0,-4-12-8 0,15 7-24 15,-5-27-35-15,17 28-52 0,-17-28-136 0,28-1-108 16,7 8 121-16,-12-30 329 0</inkml:trace>
  <inkml:trace contextRef="#ctx0" brushRef="#br0" timeOffset="24008.6453">24106 1960 1526 0,'-32'2'73'15,"13"7"-41"-15,-8 1-3 0,6 11 5 16,-4 0-4-16,4 7 4 0,-2-1-12 0,3-1 7 16,2 0-7-16,4 0 6 0,0 0-4 0,7 2 2 15,0-3-11-15,4 0 0 0,6-2-12 0,0-1 3 16,3-3-6-16,5 0 3 0,-11-19-2 0,26 25 1 16,-26-25-2-16,30 12 2 0,-30-12 0 0,32-2 0 15,-15-6 3-15,5-1-1 0,0-9 0 0,3-4-1 16,0-4 1-16,-1-1-5 0,-1-1 4 15,-4 1-7-15,-3 1 4 0,-2-1-8 0,-3 2-1 16,-7-3-9-16,3 5-2 0,-6-9-15 0,0 6-2 16,-5-5-17-16,2 10-39 0,-8 0 24 15,10 21-45-15,-18-24 24 0,18 24-4 0,-23-7-104 16,23 7-223-16,-10 17-75 0,10-17 275 0</inkml:trace>
  <inkml:trace contextRef="#ctx0" brushRef="#br0" timeOffset="24366.2478">24645 1737 1508 0,'0'0'84'0,"-35"-8"-47"16,18 10-3-16,-2-5 4 0,19 3-8 0,-34 10-10 15,34-10-2-15,-29 19-5 0,29-19 4 0,-22 26-3 16,22-26-2-16,-16 32-6 0,12-14 1 0,4 2-6 16,5-3 4-16,-5-17-2 0,19 30 2 15,-19-30-1-15,26 24 2 0,-26-24 0 16,33 17 4-16,-16-11-6 0,0-3 3 0,-17-3-4 16,31 0-1-16,-31 0 4 0,28-10-2 0,-28 10 4 15,24-18-5-15,-24 18 5 0,18-28-7 0,-18 28 4 16,16-28-4-16,-16 28 0 0,7-28-2 0,-7 28 2 15,-1-31-8-15,1 31-7 0,-10-30-12 0,10 30-10 16,-16-31-12-16,16 31-7 0,-21-23-9 0,21 23-30 16,-26-11-54-16,26 11-131 0,-13 20-280 15,13-20 54-15,-16 25 410 0</inkml:trace>
  <inkml:trace contextRef="#ctx0" brushRef="#br1" timeOffset="28999.5436">753 3412 1133 0,'18'-11'88'0,"-18"11"-45"15,0 0-21-15,0 0 3 0,0 0 6 0,0 0 2 16,0 0-7-16,0 0-11 0,-11 23-1 16,11-23-1-16,-12 34 11 0,3-13 1 0,3 6 7 15,-2 3-8-15,1 8 3 0,0 0-13 16,1 10 5-16,-2 0-13 0,1 6 11 0,1 2 3 15,-2 1-22-15,-1 0 19 0,0 0-27 0,-2-4 4 16,1-2 9-16,0-3-20 0,1-7-8 0,5-1-20 16,-3-12-7-16,9-2-22 0,-2-26 2 0,5 28-24 15,-5-28-21-15,0 0-1 0,19 4-7 16,-2-5 13-16,-17 1-8 0,30-34-84 0,-5 20-143 16,-14-26 219-16,24 21 128 0</inkml:trace>
  <inkml:trace contextRef="#ctx0" brushRef="#br1" timeOffset="29359.6261">991 3894 505 0,'0'0'160'0,"0"0"-55"16,0 0-22-16,0 0 2 0,0 0 8 15,-3 18-10-15,3-18 10 0,0 0-27 0,0 0 6 16,-6 28-8-16,6-28-22 0,-1 27 1 16,1-27-4-16,1 31 1 0,-1-31-2 0,3 34-8 15,-3-16-13-15,2 4 2 0,-1-1-5 0,1-1 3 16,-1 1-9-16,1-2 0 0,0-1-5 0,0-1 5 15,-2-17-3-15,4 23 0 0,-4-23-4 16,4 17 2-16,-4-17-5 0,0 0 2 0,0 0-1 16,0 0-3-16,17 5 4 0,-17-5-2 0,0 0 3 15,21-20 0-15,-21 20 4 0,23-33-1 0,-9 10 4 16,0-2-4-16,1 0 3 0,-1 0-4 0,-1-1 6 16,0 2-5-16,-1 1 6 0,-2 1-4 0,-2 3 3 15,1 1-3-15,-9 18 2 0,12-27-3 16,-12 27 2-16,0 0-3 0,0 0-1 15,0 0-2-15,0 0-1 0,0 0-1 0,17-3-1 16,-17 3 2-16,7 21-3 0,-1-4-4 0,2 5-13 16,-3 1-6-16,3 6-20 0,-4-5-7 0,8 9-29 15,-8-13-23-15,15 18-73 0,-19-38-87 0,21 35-263 16,4-7 33-16,-25-28 462 0</inkml:trace>
  <inkml:trace contextRef="#ctx0" brushRef="#br1" timeOffset="30041.9024">2195 3335 626 0,'0'0'62'0,"0"0"-27"15,0 0 6-15,0 0 15 0,-15-18 31 0,15 18 4 16,0 0 4-16,0 0-7 0,0 0-8 0,0 0-8 16,0 0-6-16,0 0-6 0,-17-9-7 15,17 9-4-15,0 0-12 0,0 0-9 16,0 0-10-16,0 19-2 0,0-19-2 0,-3 36 8 15,-1-6-3-15,3 9 7 0,-3 5-15 0,0 8 4 16,0 3-14-16,0 3 9 0,-2 2-11 0,-3-1 11 16,1 0 0-16,-3 0-22 0,0-3 19 0,1-4-23 15,2-7 3-15,-1-9-3 0,7 0-22 0,-3-10-3 16,10 0-22-16,-5-26-14 0,11 34-32 0,-11-34-55 16,22 11-28-16,-22-11-26 0,32-20-120 15,0 14-56-15,-16-30 282 0</inkml:trace>
  <inkml:trace contextRef="#ctx0" brushRef="#br1" timeOffset="30401.2845">2433 3787 1055 0,'-17'-14'355'0,"17"14"-272"0,0 0-39 16,0 0-7-16,-18 15-5 0,18-15-5 0,0 0-9 15,-7 23-6-15,7-23-5 0,-5 28 5 0,5-28 1 16,-5 31-14-16,5-31 30 0,-4 34-31 0,2-17 31 15,2 3-10-15,-3 1-7 0,2-1 3 0,0 1-6 16,1 0 5-16,-2-2-2 0,0-1 3 0,2-18-10 16,-1 27 0-16,1-27-5 15,3 17 0-15,-3-17-2 0,0 0 0 0,0 0-2 16,0 0-1-16,0 0 1 0,17 1 0 0,-17-1 4 16,0 0 0-16,21-30 4 0,-7 11-1 0,-1-4 6 15,3-2-6-15,0-3 5 0,0-1-8 0,1 1-10 16,-2 3 26-16,-1 2-25 0,-2 4 25 0,-1 1-13 15,-11 18-3-15,18-27 2 0,-18 27-2 0,12-17 2 16,-12 17-2-16,0 0-1 0,0 0-1 16,0 0-6-16,0 0-1 0,0 0-4 0,19 23 0 15,-19-23-8-15,8 33-1 0,-2-9 0 0,-2-2-37 16,6 7 12-16,-8-8-49 0,11 12-17 0,-13-33-39 16,25 47-65-16,-25-47-46 0,26 22-180 15,2 1 63-15,-28-23 380 0</inkml:trace>
  <inkml:trace contextRef="#ctx0" brushRef="#br1" timeOffset="30823.182">3001 3801 1122 0,'0'0'190'15,"-45"10"-99"-15,23 1-16 0,-6-4-11 16,6 7-11-16,-3 0-12 0,4 6-23 15,-1-2 25-15,4 7-31 0,1-4 25 0,2 4-14 16,4-4-9-16,5 1 0 0,3-3-8 0,3-2 1 16,0-17-5-16,9 26 1 0,-9-26-3 0,21 12 3 15,-21-12-1-15,33 2 4 0,-12-8 7 0,3-2 4 16,2-12 6-16,3-3-4 0,0-7 1 0,5-6-8 16,-2-3-8-16,0-3 18 0,0-2-21 15,-2 1 16-15,-3-1-8 0,-3 2-9 0,-2 2 6 16,-6 1-7-16,-4 2 6 0,-2 2-5 0,-5 3 4 15,-3 6-2-15,-2 5 3 0,-1 3-1 0,1 18 4 16,-3-17-1-16,3 17 3 0,0 0-2 16,0 0-4-16,0 0-2 0,0 0-4 0,-21 22 0 15,14-2-3-15,-2 9 5 0,1 10-6 0,-2 5 7 16,0 0-7-16,0 1 5 0,3 0-9 16,0-4 4-16,2 1-10 0,1-2-11 0,4-2 15 15,1-4-29-15,4-3 12 0,1-7-19 0,7 2-14 16,-13-26-11-16,29 37-26 0,-29-37-20 0,34 27-56 15,-34-27-165-15,24 2-175 0,3 8 62 0,-27-10 453 16</inkml:trace>
  <inkml:trace contextRef="#ctx0" brushRef="#br1" timeOffset="31213.9122">3405 3841 1004 0,'0'0'273'15,"0"0"-185"-15,0 0-27 0,0 0 1 0,-17-16-6 16,17 16-13-16,0 0-10 0,0 0-11 16,0 0-3-16,0 0 3 0,1 20 4 0,-1-20 6 15,0 23 1-15,0-23-20 0,-1 29 27 0,1-11-32 16,0 0 25-16,0 0-10 0,0-1-10 0,0-17 0 16,2 29-7-16,-2-29-1 0,8 24-4 0,-8-24 1 15,9 18-1-15,-9-18-1 0,0 0-1 0,17 11-1 16,-17-11 1-16,19-2 1 0,-19 2 1 15,25-15 0-15,-25 15 1 0,29-26-2 16,-13 8 3-16,0-3-3 0,0-1 4 0,1-2-4 16,-3 0-10-16,0 2 23 0,-3 0-24 0,-2 3 24 15,0 2-11-15,-9 17-3 0,10-27 4 0,-10 27-2 16,0 0 1-16,0 0 0 0,1-17-1 0,-1 17 0 16,0 0-6-16,0 0-4 0,0 0-7 0,-3 17-3 15,3-17-7-15,-3 29 4 0,-1-4-6 16,-3 0-17-16,4 4 13 0,-4-4-37 0,10 7 16 15,-7-12-33-15,14 12-33 0,-10-32-43 0,15 41-62 16,-15-41-28-16,21 16-190 0,6 5 97 0,-27-21 345 16</inkml:trace>
  <inkml:trace contextRef="#ctx0" brushRef="#br1" timeOffset="31448.3055">4052 3826 1211 0,'0'0'194'0,"-34"8"-100"0,17 0-14 0,-6-3-9 16,23-5-15-16,-33 21-15 0,33-21-24 0,-27 27 23 15,16-10-35-15,3 0 22 0,2 4-15 16,1-1-8-16,2 2 3 0,3 0-6 16,3-2 5-16,2 1-8 0,2-4 4 0,4 0-5 15,-11-17 0-15,27 24-12 0,-27-24-3 0,36 13-10 16,-17-13-15-16,6 0-12 0,-6-13-31 0,10 8-35 15,-13-19-44-15,21 14-74 0,-19-17-126 0,4-6-115 16,14 11 236-16</inkml:trace>
  <inkml:trace contextRef="#ctx0" brushRef="#br1" timeOffset="31651.4675">4443 3459 1074 0,'-18'-20'261'0,"18"20"-113"15,0 0-39-15,0 0-26 0,0 0-36 0,0 0-19 16,-20 21-17-16,20-21-2 0,-16 35-3 15,8-10 3-15,1 5-6 0,1 1 6 0,1 3-8 16,0 1 7-16,2 1-8 0,0 2 7 16,0 0-8-16,0 2 7 0,0 0 5 0,-1 1-30 15,1 0 23-15,0-1-25 0,0-3 7 0,0-6 1 16,3 0-35-16,-4-6 5 0,6 2-14 0,-5-10-14 16,10 5-33-16,-7-22-66 0,0 0-81 0,0 18-154 15,0-18-57-15,0 0 308 0</inkml:trace>
  <inkml:trace contextRef="#ctx0" brushRef="#br1" timeOffset="32385.813">4238 3847 1490 0,'-17'4'85'0,"17"-4"-44"16,0 0-12-16,-9 21-3 0,9-21-9 0,0 0-18 15,11 17 32-15,-11-17-33 0,22 11 37 16,-4-7-12-16,6-7-18 0,2 1 18 0,5-6-19 15,4-1 26-15,-1-2-14 0,5 0 10 0,-1-1-12 16,-1 0-7-16,-1 1 0 0,-5-1-6 0,-3 2 1 16,-3 3-2-16,-5 1 1 0,-20 6-1 0,26-6 1 15,-26 6 1-15,0 0 0 0,0 0 1 0,0 0 2 16,0 0-1-16,0 0 0 0,0 0 1 0,-10 21-3 16,10-21 3-16,-21 29-4 15,7-11-8-15,-2 1 26 0,-1 3-23 0,1 1 23 16,2 2-8-16,1 0-8 0,2 1 4 0,2 1-4 15,0-1 2-15,3-1-3 0,1-4 3 0,5-3-6 16,3-1 2-16,-3-17-2 0,13 31 1 0,-13-31-1 16,21 19 0-16,-21-19-1 0,26 5 1 0,-9-6 1 15,2-5-1-15,4-4 0 0,2-5-2 16,2-5 5-16,-1-6-8 0,-1-3 3 0,0-2-8 16,-4-1 4-16,0-1-5 0,-3 0-8 0,-3 0 23 15,-4 2-24-15,-5 1 21 0,-2 4-11 0,-3 1-5 16,-2 5 7-16,-4 4 1 0,5 16 7 15,-17-21 0-15,17 21 2 0,-25-6 0 0,25 6 1 16,-26 7 0-16,26-7 3 0,-23 17 2 0,23-17-1 16,-17 22 2-16,17-22-3 0,-8 24-1 15,8-24-4-15,4 23 2 0,-4-23-3 0,13 18 1 16,-13-18 0-16,23 15 1 0,-23-15-1 0,33 7 1 16,-16-5 0-16,1 0 0 0,-1-1 2 0,1 2-11 15,-18-3 14-15,31 5-12 0,-31-5 12 0,27 4-1 16,-27-4-2-16,19 8-1 0,-19-8 15 0,0 0-17 15,16 22 15-15,-16-22-13 0,7 21-3 0,-7-21 4 16,3 25-4-16,-3-25 3 0,-1 26-4 16,1-26 3-16,-5 27-2 0,5-27 3 15,-6 26-2-15,6-26 1 0,0 0-2 0,0 0 1 16,-4 17 0-16,4-17-1 0,0 0 1 0,0 0-1 16,0 0-1-16,0 0 0 0,0 0 2 0,13-25 4 15,-13 25 6-15,16-30-4 0,-7 11 5 0,0-2-6 16,2 0 2-16,0-2-3 0,-1 1-10 15,1-1 20-15,0-1-25 0,0 2 23 0,1 1-10 16,-1 2-4-16,-11 19 5 0,16-27-5 0,-16 27 0 16,11-17-6-16,-11 17-9 0,0 0-12 0,17-10-15 15,-17 10-14-15,19 1-26 0,-19-1-29 0,28 5-60 16,-28-5-89-16,34-9-169 0,-9 14-101 0,-7-15 266 16</inkml:trace>
  <inkml:trace contextRef="#ctx0" brushRef="#br1" timeOffset="32698.3187">5545 3631 1380 0,'-33'-5'147'15,"33"5"-65"-15,-43 13-14 0,23-1-10 0,-7-1-19 16,4 5-3-16,-2-2-7 0,4 3 0 0,2 0-7 16,4 1-3-16,4-1-8 0,11-17-3 15,-10 29-6-15,10-29 0 0,8 26-5 0,-8-26 3 16,18 19-2-16,-18-19 1 0,33 11 1 15,-13-10 0-15,4-2 2 0,2-4 1 0,1 0 2 16,1-2-1-16,-2-2 3 0,-2 2-1 0,-5 1 5 16,-2 1-1-16,-17 5 2 0,22-5-3 0,-22 5 1 15,0 0-2-15,0 0 0 0,0 0-2 16,0 0 0-16,0 0 0 0,0 0-2 0,0 0 0 16,-6 23-4-16,6-23 0 0,-14 28-1 0,3-10-15 15,-2 2 18-15,0 0-26 0,2 2 16 0,0-3-16 16,3 3-11-16,-1-2-9 0,6 1-20 0,3-21-20 15,-2 38-51-15,2-38-100 0,0 0-298 0,17 15-24 16,-17-15 269-16</inkml:trace>
  <inkml:trace contextRef="#ctx0" brushRef="#br1" timeOffset="32854.5709">5911 3992 1386 0,'-23'40'211'15,"-2"-7"-174"-15,6-1-8 0,-1 0-14 0,3-4-23 16,5 5-60-16,-10-17-98 0,22 8-414 16,-5-1 3-16,5-23 299 0</inkml:trace>
  <inkml:trace contextRef="#ctx0" brushRef="#br1" timeOffset="33975.4275">7453 3329 576 0,'0'0'191'16,"0"0"-66"-16,0 0-20 0,0 0-1 0,0 0-8 15,0 0-9-15,0 0-14 0,0 0-14 0,0 0-10 16,0 0-4-16,5 26 0 0,-5-26-6 0,4 40-1 16,-5-14-14-16,2 11 2 0,-5 1-15 15,2 8 7-15,-4 4-13 0,0 2 7 16,-3 2-13-16,2 1 9 0,-2-2-14 0,0 0-4 15,0-2 22-15,-1-5-33 0,2-1 16 0,-1-9-18 16,8-1-34-16,-5-14-29 0,13 8-39 0,-7-29-37 16,9 29-53-16,-9-29-73 0,0 0-162 0,0 0 152 15,13-26 298-15</inkml:trace>
  <inkml:trace contextRef="#ctx0" brushRef="#br1" timeOffset="34178.9228">7317 3782 1304 0,'0'0'142'0,"-31"1"-37"0,31-1-15 16,-21 4-17-16,21-4-17 0,0 0-18 0,0 0-14 16,0 0-13-16,0 0-8 0,0 0-2 0,0 0-2 15,13 20 1-15,-13-20 2 0,37 6-1 16,-12-7 0-16,7-4 2 0,4-3-4 0,6-6-4 16,0-4-15-16,8-1-16 0,-2-8-26 0,6 5-27 15,-9-11-33-15,12 16-53 0,-19-24-81 0,11 3-231 16,-2 14 3-16,-14-16 369 0</inkml:trace>
  <inkml:trace contextRef="#ctx0" brushRef="#br1" timeOffset="34557.1722">8043 3173 1397 0,'-22'12'83'0,"11"10"-39"15,-3-2 17-15,5 5-24 0,-4-3 29 0,4 7-37 16,-3-3 6-16,6 7 4 0,-4 1-12 0,4 2 6 15,-1 3-13-15,1 3 7 0,0-1-11 16,0 5 3-16,-2-1-11 0,1 1 7 0,-1 0-9 16,-1-1 8-16,-1-2-8 0,1 0-8 0,0-6 19 15,2-3-21-15,2-5 19 0,1-5-11 16,4-6-4-16,0-18 1 0,4 21-4 0,-4-21 1 16,0 0-1-16,0 0 0 0,19 1 0 0,-19-1 2 15,22-18 2-15,-6 1-2 0,1-5 5 0,1-4-5 16,1-2-9-16,0 0 20 0,-1 3-20 15,1 3 20-15,-5 4-8 0,-14 18-2 0,22-26 1 16,-22 26-2-16,0 0 1 0,17-9 1 0,-17 9-3 16,0 0 2-16,0 0-1 0,7 21 1 0,-7-21-1 15,4 33 2-15,-3-11 9 0,1 2-22 0,-1 0 18 16,0 0-23-16,1 1 4 0,2-1 0 0,2-1-8 16,1-3-4-16,6 1-12 0,-13-21-12 15,26 31-18-15,-26-31-24 0,36 24-43 0,-36-24-72 16,43 11-143-16,-16-7-180 0,-5-14 76 15,16 15 453-15</inkml:trace>
  <inkml:trace contextRef="#ctx0" brushRef="#br1" timeOffset="34916.5629">8329 3900 1455 0,'0'0'54'0,"-7"21"-47"15,7-21 20-15,9 28 11 0,-9-28-4 16,17 25 0-16,-17-25-6 0,25 18 0 0,-25-18-5 16,35 11 1-16,-16-9-4 0,3 1 0 0,0-4-3 15,0-1-4-15,-1-2-4 0,0-4-5 16,-3 0 1-16,-18 8-2 0,28-21 0 0,-28 21-2 16,20-24 3-16,-20 24-2 0,15-29-15 0,-15 29 30 15,2-29-27-15,-2 29 28 0,-11-28-10 0,11 28-5 16,-24-26 2-16,24 26-4 0,-31-20 0 0,11 15-1 15,-1 5 0-15,0 2 1 0,-3 4 2 0,1 5 5 16,-1 3 2-16,2 4-10 0,1 5 26 16,2 3-25-16,2 1 22 0,1 4-8 0,5-1-11 15,3-1 3-15,4-1-8 0,5-4 2 16,5-3-5-16,5-2 4 0,6-5-8 0,4-3-6 16,9-3-14-16,3-12-18 0,15 0-25 0,0-15-51 15,26 13-144-15,-9-17-335 0,10-7 9 0,9 3 364 16</inkml:trace>
  <inkml:trace contextRef="#ctx0" brushRef="#br1" timeOffset="37141.2388">9870 3795 717 0,'11'-22'256'0,"-11"22"-156"0,0 0-52 16,0 0-8-16,0 0 5 0,0 0 11 0,-1-18-3 15,1 18-4-15,0 0-8 0,0 0-6 0,0 0-4 16,0 0-3-16,-25-6-3 0,25 6-1 0,-19 5-2 16,19-5 5-16,-26 10 0 0,26-10 3 15,-31 16-2-15,31-16 1 0,-36 27-4 0,21-10-1 16,-4-1-5-16,5 1-2 0,-1 0-7 0,15-17-12 15,-21 32 24-15,15-15-30 0,3 0 27 0,0 1-17 16,4 0-4-16,1-1 2 0,4 1-4 0,1-1-1 16,5 2-11-16,-12-19-7 0,32 30-17 0,-15-23-12 15,10 4-23-15,-7-11-21 0,18 7-36 16,-16-18-41-16,19 13-54 0,-13-18-100 16,-2-5-122-16,20 18 232 0,-23-23 217 0</inkml:trace>
  <inkml:trace contextRef="#ctx0" brushRef="#br1" timeOffset="37516.2172">10199 3756 1040 0,'0'0'211'16,"-24"6"-146"-16,24-6-26 0,-28 18 7 0,28-18 8 16,-27 25 1-16,10-12-10 0,8 9-2 0,-6-4-11 15,5 5-17-15,-1-3 29 0,4 5-32 16,0-2 29-16,2 2-17 0,0-1-10 0,4 2 4 15,1-5-8-15,3-3 3 0,-3-18-9 0,13 27 0 16,-13-27-5-16,24 17 1 0,-7-12 0 16,5-3-2-16,2-3 3 0,4-5-1 0,1-4 1 15,2-4-1-15,0-6 4 0,1-2-6 0,0-3 5 16,-2 0-6-16,0-2 6 0,-3 2-5 0,-1 0-12 16,-6-1 27-16,-1 3-28 0,-4 3 27 0,-2 3-9 15,-13 17-5-15,14-26 3 0,-14 26-2 0,0 0 0 16,0-17-1-16,0 17-4 0,0 0 0 15,-19 6-1-15,19-6 0 0,-20 19 0 0,20-19 5 16,-23 32-3-16,11-10-9 0,0 1 29 0,1 2-28 16,0 1 27-16,4-2-14 0,2 0-11 15,2-3-3-15,6 2-16 0,-3-23-11 0,14 35-24 16,-14-35-20-16,34 24-47 0,-34-24-59 0,50 5-53 16,-25-11-93-16,3-8-111 0,23 17 260 0,-22-25 188 15</inkml:trace>
  <inkml:trace contextRef="#ctx0" brushRef="#br1" timeOffset="37925.1032">10961 3795 1209 0,'-22'-1'117'0,"22"1"-53"0,-25 14-7 16,25-14 4-16,-20 24-17 0,20-24-10 15,-25 32-15-15,16-13-19 0,-2 2 30 0,2 2-35 16,2 0 31-16,0 2-9 0,-3-2-2 0,4 1 6 15,-1-3-5-15,2-2-2 0,0-2-8 0,5-17 6 16,-4 28-6-16,4-28 3 0,1 17-5 0,-1-17-3 16,0 0-3-16,0 0 1 0,0 0 1 0,0 0 3 15,22-7 1-15,-22 7 4 0,19-21 3 16,-19 21-1-16,24-35 3 0,-10 13-8 0,-1-2 4 16,-1 0-5-16,-2-1 8 0,-1 0-3 0,0 2-13 15,-1 2 25-15,-2 0-26 0,-1 3 26 16,0 0-9-16,-5 18-3 0,6-26 1 0,-6 26-2 15,0 0 1-15,5-18-4 0,-5 18 0 0,0 0-4 16,0 0-1-16,0 0-1 0,0 0 0 0,0 0 1 16,21 6 1-16,-21-6 0 0,23 4-2 15,-23-4 0-15,31 2-9 0,-14-3-5 0,5 1-10 0,-3-4-7 16,5 4-4-16,0-3-4 0,4 4-16 0,-5-7-23 16,8 13-32-16,-31-7-31 0,43 4-25 0,-43-4-16 15,33 6 3-15,-33-6-22 0,19 8-18 16,-19-8-25-16,9 17 43 0,1 1 196 0</inkml:trace>
  <inkml:trace contextRef="#ctx0" brushRef="#br1" timeOffset="38190.7433">11311 3920 522 0,'-23'19'245'0,"20"-2"-63"16,3-17-24-16,-9 23-30 0,9-23-26 0,-10 20-20 15,10-20-17-15,0 0-8 0,-10 21-13 0,10-21-5 16,0 0-15-16,4 18-1 0,-4-18 2 0,0 0 0 16,0 0 2-16,0 0-4 0,0 0-4 0,0 0 2 15,0 0 0-15,0 0-2 0,0 0 1 0,0 0 1 16,0 0-2-16,0 0 0 0,0 0-7 15,0 0-7-15,-4-17-1 0,4 17-4 0,1-20 0 16,-1 20-1-16,6-32 2 0,2 14-3 16,-1-1-12-16,2-1 25 0,0 0-26 0,-1-2 26 15,1 0-10-15,1-1-4 0,1 1 5 0,0 3-6 16,1 1 0-16,-12 18-6 0,21-25-1 0,-21 25-6 16,18-15-3-16,-18 15-7 0,18-5-12 0,-18 5-14 15,20 4-27-15,-20-4-26 0,18 11-50 16,-18-11-57-16,0 0-32 0,22 13-106 0,-22-13-70 15,31 22 237-15</inkml:trace>
  <inkml:trace contextRef="#ctx0" brushRef="#br1" timeOffset="38597.258">11569 3839 1120 0,'0'0'290'0,"0"0"-221"0,-21 14-31 16,21-14 4-16,0 0 1 0,-1 23-8 0,1-23 6 16,0 0-42-16,11 21 30 0,-11-21-34 0,20 8 16 15,-20-8 2-15,31 4-1 0,-13-6 0 16,-2 0-21-16,2-2 20 0,3-2-16 0,0 0 32 16,-1-2-12-16,3-2 9 0,-4-1-16 0,0-1-5 15,-19 12 1-15,28-26-4 0,-28 26 5 16,17-25 1-16,-17 25 5 0,10-24-1 0,-10 24 3 15,2-22-3-15,-2 22 4 0,-5-18-3 0,5 18 1 16,0 0-7-16,-18-17-2 0,18 17-4 0,-21-1-3 16,21 1 3-16,-26 10-3 0,9 0 2 15,17-10 1-15,-34 29 2 0,14-10-1 0,1 3 6 16,0 1-3-16,2 1 6 0,2 0 12 0,1 0-25 16,1 0 24-16,4-1-28 0,3-2 9 0,3-2 1 15,4-2-3-15,1 0 1 0,-2-17-3 0,17 27 1 16,-17-27-3-16,33 15 0 0,-10-12-5 0,5-4-6 15,7-4-6-15,2-5-11 0,4 1-7 16,-1-10-37-16,7 10 3 0,-4-13-6 16,13 11-43-16,-16-19-55 0,16 18-101 0,-20-14-116 15,-7 1-47-15,7 21 263 0</inkml:trace>
  <inkml:trace contextRef="#ctx0" brushRef="#br1" timeOffset="38950.0594">12232 3830 822 0,'-26'-10'304'16,"26"10"-78"-16,-24 10-89 0,24-10-34 15,-32 18-24-15,32-18-15 0,-36 24-13 0,17-7-23 16,-1-1 23-16,4 3-32 0,-1-2 19 15,5 3-17-15,-1-2-9 0,4 0 0 0,0 0-7 16,3 0 3-16,3 0-5 0,3-18 1 0,-3 28-2 16,3-28 0-16,6 17-2 0,-6-17 1 0,0 0-2 15,17 11 3-15,-17-11-2 0,0 0 2 0,27-10 3 16,-27 10-2-16,30-25 3 0,-14 4-4 0,1-3 4 16,1-1-5-16,-2-3 5 0,-1 1-4 0,-2 1-10 15,-3 3 19-15,-2 0-20 0,1 3 20 16,-4 2-10-16,-5 18-1 0,10-26 2 0,-10 26-1 0,0 0 0 15,8-17-1-15,-8 17-1 0,0 0-1 0,0 0 0 16,0 0 0-16,2 22-1 0,-2-22 3 0,7 33-1 16,-6-10-8-16,1 2 21 0,-1 1-22 0,1 0 20 15,0-1-8-15,3-2-6 0,0-2 2 0,2-3-6 16,-7-18 0-16,21 26-5 0,-21-26-1 16,28 14-4-16,-11-14-5 0,5-4-7 0,-2-7-11 15,8-3-12-15,-2-12-23 0,8 6-18 0,-7-15-13 16,12 8-8-16,-10-19-56 0,15 15-85 0,-14-2-195 15,-6-11-15-15,8 20 387 0</inkml:trace>
  <inkml:trace contextRef="#ctx0" brushRef="#br1" timeOffset="39110.6305">12712 3390 1127 0,'0'0'374'16,"0"0"-243"-16,-23 5-62 0,15 13-10 0,-4-1-13 15,3 8 0-15,-6 3-12 0,4 6-1 0,-1 1-15 16,3 5 2-16,1 1-12 0,1 1 4 0,0 1-10 15,3-2 5-15,0-3-8 0,2 1-17 0,2-3 22 16,1-1-23-16,1-2 12 0,-2-6-23 0,5 2-35 16,-6-7-8-16,7 5-40 0,-6-27-56 15,4 38-160-15,-4-38-237 0,-7 20 31 0,7-20 471 16</inkml:trace>
  <inkml:trace contextRef="#ctx0" brushRef="#br1" timeOffset="39266.8554">12517 3730 1930 0,'0'0'57'0,"0"0"-40"16,0 0-7-16,0 0-3 0,0 0 1 0,17-11-2 15,-17 11-3-15,32-7-2 0,-9 2-1 0,3 1-4 16,3 2-5-16,1-3-10 0,5 5-20 0,-3-6-21 16,7 8-44-16,-10-15-93 0,21 12-419 0,-16 2 2 15,-4-5 238-15</inkml:trace>
  <inkml:trace contextRef="#ctx0" brushRef="#br1" timeOffset="48101.581">13629 3391 1104 0,'-7'-17'98'0,"7"17"-53"0,0 0-20 16,0 0 1-16,0 0 14 0,0 0 4 0,0 0-9 0,0 0-11 15,0 0-16-15,0 0-7 0,0 0-4 0,0 0-1 16,0 0 3-16,0 0 2 0,0 0 1 0,-3 18 4 15,3-18 5-15,-7 20 7 0,7-20 1 0,-15 30 4 16,4-13-7-16,-3 7 2 0,-6 3-8 0,-2 4 10 0,-4 2-3 16,-1 5 14-16,-6-3-4 0,1 5 9 0,-3-2-10 15,3 2 7-15,0-5-16 0,4-1 6 0,3-4 5 16,6-3-30-16,4-8 26 0,7-2-34 0,8-17 8 16,-3 17-1-16,3-17 0 0,0 0 0 0,31 12 3 15,-12-10 2-15,7-1-2 0,4-3 1 0,4-3 1 16,3-2-3-16,3-3 3 0,-1-1-4 0,2 2-23 15,-3-2 20-15,1 4-47 0,-6-3 14 0,4 7-25 16,-9-5-15-16,7 14-20 0,-17-17-83 0,14 18-160 16,-7-3-181-16,-25-4 97 0,42 1 425 15</inkml:trace>
  <inkml:trace contextRef="#ctx0" brushRef="#br1" timeOffset="48609.5532">14151 3478 1296 0,'0'0'69'16,"0"0"-61"-16,0 0-9 0,0 0 3 0,-20 9 5 15,20-9 4-15,-14 25 4 0,3-3-3 0,1 4 6 16,-5 3-4-16,3 4 11 0,-3-1-3 0,5 4 15 15,-5-1-4-15,4 6 8 0,-4 0-14 0,3 5-14 16,-2-2 18-16,0 0-27 0,1-5 30 0,2-3-11 16,2-7-9-16,5-3 2 0,1-6-12 0,3-20 1 15,1 26-4-15,-1-26-1 0,0 0 0 0,0 0 0 16,0 0 2-16,0 0 5 0,0 0 9 0,21-8 3 16,-21 8 6-16,15-35-9 0,-6 8-1 0,2-5-10 15,1-5 5-15,3-2 12 0,-2-2-24 16,2 0 21-16,-3 0-21 0,0-1 4 0,-1 3 8 15,0-1-10-15,-1-1 6 0,1-1-7 0,-1 0 6 16,2 1-8-16,0 5 6 0,0 7-6 0,-1 6 5 16,-11 23-4-16,21-27 3 0,-21 27-2 0,19-11 1 15,-19 11-2-15,20 1 2 0,-20-1-1 0,25 14 0 16,-25-14 2-16,26 23-2 0,-26-23 4 0,30 34-2 16,-13-13 3-16,0 3-6 0,-1 6 5 0,-3 0-6 15,1 0 5-15,-2 3-6 0,-1-1 6 0,0 2-7 16,-1 0 2-1,-2 1-13-15,-1 0 3 0,-1 1 3 0,-1-3-25 16,0 1 13-16,-5-5-34 0,4 1 14 0,-8-7-8 16,8 3-17-16,-4-26-31 0,1 35-120 0,-1-35 16 15,0 0 9-15,0 0 5 0,-19 2-94 16,19-2-58-16,0 0 227 0</inkml:trace>
  <inkml:trace contextRef="#ctx0" brushRef="#br1" timeOffset="48765.8499">14242 3903 836 0,'0'0'305'15,"-31"-20"-175"-15,8 7-48 0,23 13 12 0,-28-11-26 16,28 11 2-16,0 0-16 0,0 0-24 0,0 0-16 16,0 0-11-16,0 0-6 0,0 0 0 0,0 0 2 15,27-23-2-15,0 12-9 0,1-4-23 0,16 1-31 16,-8-14-62-16,20 18-78 0,-15-22-59 0,12 4-214 16,5 14 37-16,-15-20 400 0</inkml:trace>
  <inkml:trace contextRef="#ctx0" brushRef="#br1" timeOffset="49156.4585">15015 3361 1515 0,'-23'-7'88'0,"23"7"-44"0,-30-5 0 15,30 5 5-15,-29 5-4 0,29-5-7 0,-36 15-9 16,17-1-2-16,-3 1-6 0,0 6 4 0,0 4-6 15,0 6 5-15,-1 2-7 0,0 6 4 0,1 3-8 16,0 2 4-16,2-2-8 0,3 1-7 16,0-3-2-16,4-2 0 0,4 0 0 0,4-4 0 15,1-4 0-15,3-1 0 0,5-4 0 0,0-2 0 16,5-2 0-16,1-4 0 0,-10-17 0 16,26 25 0-16,-26-25 0 0,32 9 0 0,-12-8 0 15,1-5 0-15,4-3 0 0,-1-5 0 0,2-4 0 16,-3-3 0-16,0-2 0 0,-3-1 0 0,-1 1 0 15,-1-1 0-15,-3 2 0 0,-2 2 0 0,-13 18 0 16,19-29 0-16,-19 29 0 0,10-19 0 0,-10 19 0 16,0 0 0-16,0 0 0 0,0 0 0 15,0 0 0-15,0 0 0 0,0 0-5 16,0 0-11-16,3 22-4 0,-3-22-12 0,1 37 18 16,0-15-32-16,1 2 8 0,-2-4-27 0,8 5-24 15,-8-25-32-15,18 40-57 0,-18-40-56 0,24 13-224 16,-3-2-19-16,-21-11 224 0</inkml:trace>
  <inkml:trace contextRef="#ctx0" brushRef="#br1" timeOffset="49531.474">15620 3323 1338 0,'0'0'402'0,"-19"6"-369"16,19-6-7-16,-28-12 8 0,28 12 4 0,-30 4-7 15,13 3-10-15,-4 5-8 0,-2 5 4 16,-1 3-3-16,0 4 6 0,-1 0-6 0,0 5 4 16,0 0-8-16,2 2 3 0,1 1-8 0,5-2-5 15,2 0 0-15,1-3 0 0,7-4 0 0,2-4 0 16,4-2 0-16,1-17 0 0,11 27 0 0,-11-27 0 16,25 18 0-16,-25-18 0 0,37 8 0 0,-13-8 0 15,3-4 0-15,2-2 0 0,1-2 0 0,0 0 0 16,-1 2 0-16,-4 0 0 0,-3 3 0 15,-4 3 0-15,-18 0 0 0,0 0 0 16,18 10 0-16,-18-10 0 0,-2 24 0 0,-1-2 0 16,-6 6 0-16,-5 2 0 0,-8 3 0 0,-4 0 0 15,-2 0 0-15,0 1 0 0,0-3 0 0,3-2 0 16,4-3 0-16,2-7-11 0,8-2-20 0,11-17-17 16,-13 20-35-16,13-20-48 0,0 0-126 15,0 0-339-15,17 0 19 0,0-10 265 0</inkml:trace>
  <inkml:trace contextRef="#ctx0" brushRef="#br1" timeOffset="50422.1288">16208 3375 1062 0,'17'0'147'0,"-17"0"-101"0,0 0-29 16,0 0-6-16,0 0 12 0,0 0 12 0,-5 18 8 16,5-18-1-16,-6 34 1 0,-1-9-14 15,2 7 1-15,-3 3-10 0,3 6 5 0,-5 4-15 16,5 4 6-16,-2-1-17 0,0 1 8 0,-2 1-13 16,2-3-8-16,0-1 23 0,-1-3-32 0,5-4 18 15,-2-5-19-15,6 0-30 0,-6-12-26 0,12 9-47 16,-7-31-51-16,8 33-133 0,4-16-120 0,-12-17 71 15,0 0 360-15</inkml:trace>
  <inkml:trace contextRef="#ctx0" brushRef="#br1" timeOffset="50625.2835">16009 3929 1053 0,'-11'-22'380'15,"11"22"-280"-15,0 0-11 0,0 0-41 0,0 0-12 16,0 0 2-16,0 0-34 0,0 0 16 15,0 0-1-15,0 0-3 0,0 0 2 0,30-10-5 16,-30 10-7-16,33-4 15 0,-13 2-19 0,0-2 13 16,3 1-27-16,0-4-15 0,4 2-21 0,-2-7-23 15,7 6-19-15,-7-16-38 0,16 15-56 16,-20-23-87-16,12 6-204 0,4 6 15 0,-11-17 349 16</inkml:trace>
  <inkml:trace contextRef="#ctx0" brushRef="#br1" timeOffset="51015.9246">16686 3218 1567 0,'-22'13'57'0,"5"-5"-28"0,17-8-12 16,-28 25 43-16,17-7-31 0,-3 2 22 0,-1 5-21 16,-2 0-11-16,3 6 9 0,-3 0-8 15,2 3 6-15,0-1-10 0,1 4 5 16,0 2-10-16,1 3 5 0,1 0-9 0,2 1 7 15,2 0-8-15,-1 1 5 0,2 1-8 0,1-4-7 16,1-4 17-16,2-2-17 0,3-6 8 0,3-3-4 16,2-7 0-16,-5-19 0 0,12 25 0 0,-12-25 0 15,19 14 0-15,-19-14 0 0,27 3 0 16,-27-3 0-16,28-11 0 0,-28 11 0 0,30-20 0 16,-30 20 0-16,28-29 0 0,-28 29 0 0,24-30 0 15,-24 30 0-15,17-31 0 0,-17 31 0 0,10-21 0 16,-10 21 0-16,0 0 0 0,11-17 0 0,-11 17 0 15,0 0 0-15,0 0 0 0,0 0 0 16,0 0 0-16,5 18 0 0,-5-18 0 0,6 25 0 16,-3-7 0-16,-3-18-2 0,10 34-23 15,-10-34-6-15,13 32-8 0,-13-32-8 0,19 29-10 16,-19-29-15-16,26 25-29 0,-26-25-52 0,38 17-117 16,-19-13-260-16,1-6 20 0,10 9 301 0</inkml:trace>
  <inkml:trace contextRef="#ctx0" brushRef="#br1" timeOffset="51390.9669">16870 3862 1600 0,'0'0'45'15,"-10"21"-41"-15,10-21 24 0,4 24-27 0,-4-24 18 16,9 20-9-16,-9-20 9 0,18 16 0 15,-18-16-5-15,26 8-3 0,-26-8-3 0,34-1 1 16,-14-2-3-16,-1-1 0 0,1-2-1 0,0-2 1 16,0-4-15-16,-1 1 31 0,-2-2-32 0,-17 13 28 15,28-27-10-15,-28 27 1 0,16-25 4 0,-16 25-2 16,5-24 0-16,-5 24-5 0,-7-24 1 0,7 24-5 16,-20-22 2-16,20 22-3 0,-28-15 3 0,11 13-1 15,-1 1 2-15,-2 4 1 16,-1 2 1-16,0 5 2 0,-2 2-1 0,2 4 4 15,2 2-3-15,2 2 1 0,0 2-3 0,3 2-10 16,3-1 22-16,3 0-24 0,5-1 20 0,3-5-14 16,0-17-4-16,16 29 1 0,-16-29-6 0,35 21-5 15,-8-14-12-15,1-7-21 0,11 3-31 0,-4-15-64 16,26 20-159-16,-7-21-275 0,-1-2 3 0,6 5 325 16</inkml:trace>
  <inkml:trace contextRef="#ctx0" brushRef="#br1" timeOffset="52005.6522">17809 3765 1363 0,'0'0'89'0,"0"0"-46"16,5-18-8-16,-5 18 3 0,0 0 1 0,0 0-8 15,0 0-6-15,0 0 1 0,0 0 2 16,1 26 3-16,-1-26 3 0,-5 39 0 15,1-15-8-15,1 4-10 0,-2 0 20 0,2 1-27 16,0 0 25-16,1 0-19 0,1-1-7 0,1-1 2 16,0-1-5-16,3-3 6 0,-2-4-6 0,-1-19 3 15,7 26-7-15,-7-26 0 0,0 0-3 0,20 13 3 16,-20-13 3-16,18-1 4 0,-18 1 3 0,21-18-2 16,-8 1 1-16,3-6-7 0,1-4-1 0,2-3-2 15,1-3 0-15,-2-1 0 0,-2 2-8 16,-2 1 15-16,-3 2-20 0,-1 4 22 0,-2 2-6 15,-1 1-8-15,-3 3-2 0,-1 1-11 0,-3 18-4 16,6-26-4-16,-6 26-6 0,0 0-7 0,0 0-15 16,0 0-15-16,0 0-21 0,0 0-16 0,21 10-42 15,-21-10-58-15,0 0-168 0,26 31-119 0,-26-31 138 0,26 28 355 16</inkml:trace>
  <inkml:trace contextRef="#ctx0" brushRef="#br1" timeOffset="52324.6486">18384 3797 1361 0,'-28'5'83'0,"4"-6"-35"0,24 1 12 16,-38 9 5-16,38-9-6 0,-34 13-10 0,34-13-7 16,-33 20-3-16,33-20-2 0,-28 25-7 0,28-25-18 15,-21 27 22-15,21-27-31 0,-12 32 23 0,12-32-15 16,-3 31-5-16,3-31 2 0,7 27-4 0,-7-27 2 15,14 22-4-15,-14-22 1 0,22 17-2 0,-22-17 3 16,31 8-2-16,-14-6 0 0,1-2-1 16,-1-2-2-16,-17 2 3 0,33-11-2 0,-33 11 2 15,28-19 0-15,-28 19 1 0,23-26-2 16,-23 26 2-16,16-32-5 0,-10 15-12 0,-3-1 13 0,0 0-15 16,-3 1 22-16,0 17-15 0,-4-33 2 15,4 33-18-15,-12-28-9 0,12 28-7 0,-13-19-4 16,13 19-4-16,0 0-7 0,0 0-24 0,-20-7-54 15,20 7-87-15,0 0-193 0,3 16-74 16,-3-16 109-16</inkml:trace>
  <inkml:trace contextRef="#ctx0" brushRef="#br1" timeOffset="52595.6668">18890 3233 1272 0,'0'0'228'0,"0"0"-204"0,0 0-23 16,0 0 5-16,-17 21 28 0,14 1-27 16,-3 1 40-16,5 10-27 0,-6 1 6 0,4 6 9 15,-2-2-14-15,3 7 2 0,-3 1-13 16,3 4 6-16,-3-2-15 0,1-1 6 0,2-2-13 15,-1-4 10-15,3-4-13 0,3-5 9 0,2-2-19 16,-3-8-44-16,8 1 26 0,-10-23-55 0,19 28-13 16,-19-28-56-16,33-4-237 0,-11-3-84 0,-4-17 73 15</inkml:trace>
  <inkml:trace contextRef="#ctx0" brushRef="#br1" timeOffset="52799.805">19326 3207 1645 0,'-32'24'89'0,"8"10"-79"16,0 1 29-16,3 8-22 0,-2-2 8 15,5 4 3-15,-1 1-20 0,3 1 4 16,4 0-10-16,3-1 6 0,3-3-10 0,5 0 10 16,0-3-15-16,1-4 2 0,5 1-36 0,-4-8-10 15,8 4 10-15,-5-10-45 0,8 4 14 0,-12-27-97 16,17 21-390-16,-17-21 46 0,0 0 169 0</inkml:trace>
  <inkml:trace contextRef="#ctx0" brushRef="#br1" timeOffset="53337.3623">19033 3606 1746 0,'0'0'22'0,"0"0"-20"16,0 0-4-16,-7 18 5 0,7-18 1 0,0 0 4 15,24 22-2-15,-24-22 0 0,34 11-2 16,-11-8-3-16,4-2 0 0,0-1-5 0,2-1-8 16,0-2-9-16,5 2-8 0,-3-4-2 0,4 5 5 15,-2-4 3-15,2 4-7 0,-2-4-7 16,2 4 2-16,-6-4 3 0,-1 2 17 0,-6 0 12 16,-5 1 4-16,-17 1 2 0,26-2-2 0,-26 2 0 15,0 0 2-15,0 0 12 0,0 0 14 0,17 1 11 16,-17-1 2-16,0 0-8 0,0 0-11 15,0 0-6-15,-24-9 1 0,24 9-2 0,-22 0 1 16,22 0-3-16,-27 8-2 0,27-8 3 0,-35 18 1 16,16-5 6-16,-1 2 1 0,0 4 6 0,-2-1 1 15,2 5 1-15,-2-1-3 0,4 1-1 0,1-3-13 16,3 2 1-16,5-2-10 0,1-3-12 0,8-17 7 16,-5 27-11-16,5-27 22 15,5 21-10-15,-5-21 8 0,0 0-9 0,27 14 0 16,-27-14 0-16,32 0 0 0,-11-4-1 0,3-5-12 15,1-3 24-15,1-5-21 0,0-1 20 0,0-4-8 16,-1-1-5-16,-1 1 4 0,-5-1-4 0,-1 2 1 16,-3 0-3-16,-2 2 1 0,-2 2-1 0,-11 17 3 15,16-27-1-15,-16 27 4 0,0 0-2 0,7-18 3 16,-7 18-1-16,0 0-2 0,0 0-4 16,0 0-6-16,-11 17-1 0,11-17-5 0,-15 30 6 15,5-9-3-15,-1 1 3 0,2 2-13 0,0-2-5 16,4 3-18-16,-3-5-1 0,7 5 0 15,1-25-19-15,4 37-2 0,-4-37-59 0,17 28-62 16,-17-28-88-16,19 0-228 0,8 7 65 0,-27-7 376 16</inkml:trace>
  <inkml:trace contextRef="#ctx0" brushRef="#br1" timeOffset="53853.0189">19967 3595 1555 0,'-20'-2'107'15,"1"1"-76"-15,19 1-1 0,-35 8 6 0,18 3-1 16,-4 1-3-16,2 5 2 0,-3 0-7 16,4 5 2-16,1-2-6 0,2 5 0 0,2-2-7 15,3 0 1-15,3-3-8 0,3 1-1 16,3-3-6-16,1-18 0 0,5 30-3 0,-5-30-11 16,13 23 11-16,-13-23-11 0,20 12 11 0,-20-12 2 15,25 4 0-15,-25-4 0 0,34-14 2 0,-14 4 10 16,-1-6-12-16,-1-1 11 0,2-4-11 0,-3 1-3 15,0-2 3-15,-3 2-5 0,0 0 2 16,-3 1-3-16,-11 19 3 0,16-28-3 0,-16 28 2 16,0 0 1-16,11-19 1 0,-11 19 2 0,0 0-2 15,0 0-3-15,0 0-3 0,0 0 0 0,-13 27-1 16,7-7 6-16,0 4-3 0,-2 5 7 0,-2 4-6 16,-1-1-6-16,-1 8 4 0,-1 0-16 0,-1 2 23 15,-2 3-5-15,2-2 5 0,-1-1 5 16,2 0-8-16,-1 1 7 0,2-5-5 15,0 0 7-15,1-6-3 0,1-3 7 0,2-4-2 16,2-7 6-16,6-18-10 0,-6 24 2 0,6-24 1 16,0 0 3-16,0 0 4 0,0 0-2 0,0 0-3 15,0 0-9-15,-1-18-1 0,1 18 0 0,1-34 0 16,1 12 0-16,1-4 0 0,3-3 0 0,-1-4 0 16,2-3 0-16,1-2 0 0,1-3 0 15,2-1 0-15,0-4 0 0,3 1 0 0,-2 4 0 16,2 6 0-16,-2 7 0 0,-2 7 0 0,-10 21-1 15,14-23-12-15,-14 23-10 0,0 0-18 0,0 0-18 16,23-8-22-16,-23 8-24 0,22 11-63 16,-22-11-100-16,0 0-275 0,27 11 1 0,-27-11 340 15</inkml:trace>
  <inkml:trace contextRef="#ctx0" brushRef="#br1" timeOffset="55603.0926">20238 3829 681 0,'0'0'81'15,"0"0"-5"-15,-19 14-4 0,19-14-14 0,0 0 22 16,0 0-16-16,0 0 24 0,-23 10-2 0,23-10-8 15,0 0-12-15,0 0-13 0,0 0-11 0,0 0-4 16,0 0-2-16,0 0-4 16,0 0-1-16,0 0-4 0,0 0-4 0,0 0-4 15,0 0-2-15,0 0-7 0,0 0-3 0,0 0-3 16,0 0-2-16,0 0-1 0,0 0 1 0,18-8-3 16,-18 8 2-16,21-8 0 0,-21 8 0 0,30-9 1 15,-12 4-2-15,1-1 0 0,-2-1 1 0,1-1-2 16,-1 1 2-16,0-3-2 0,-17 10 2 15,26-17-2-15,-26 17 1 0,17-15-2 0,-17 15-2 16,0 0-1-16,7-22-1 0,-7 22-2 0,-5-21 5 16,5 21-2-16,-16-19 4 0,16 19 0 0,-23-16 5 15,23 16 0-15,-28-12 4 0,28 12 2 16,-33-6 2-16,33 6 0 0,-31 1 0 0,31-1 1 16,-31 10 1-16,31-10 2 0,-33 24 0 0,18-3 3 15,-2 3-5-15,2 6 3 0,0 2-6 16,3 0 4-16,1-1 6 0,4-1-26 0,3-5 20 15,6-1-27-15,5-4 9 0,-7-20 4 0,27 28-6 16,-5-21 1-16,8-4-7 0,6-6-12 0,12-4-15 16,-1-14-37-16,20 8-87 0,-15-26-266 0,20 9-157 15,1-4 24-15,-7-10 497 0</inkml:trace>
  <inkml:trace contextRef="#ctx0" brushRef="#br1" timeOffset="56759.3979">21271 3335 1330 0,'0'0'70'15,"0"0"-38"-15,0 0-9 0,0 0 6 0,0 0 8 16,0 0 3-16,0 0-6 0,0 0-11 0,0 0-10 15,0 0-3-15,-17 21 1 0,17-21 1 0,-10 31 10 16,3-9-3-16,3 6 9 0,1 2-11 0,-1 7 2 16,2 4-8-16,-1 5 6 0,-1 0-7 15,1 3 9-15,-2-2-15 0,1-1 8 16,-1-1-11-16,1-3-7 0,-1-5 21 0,1-2-25 16,-1-6 25-16,3-4-11 0,-2-3-4 0,2-5 5 15,2-17-3-15,-3 19 2 0,3-19-4 0,0 0 0 16,0 0 0-16,0 0-2 0,0 0 1 0,0 0 0 15,0 0 3-15,9-18 0 0,-9 18 0 0,16-28-3 16,-5 10 2-16,-1-1-3 0,4-1 3 16,0 0-2-16,1 3-15 0,2-1 26 0,-17 18-26 15,29-29 27-15,-29 29-13 0,27-18 0 0,-27 18-1 16,26-10 0-16,-26 10 0 0,23 0 0 0,-23 0 1 16,22 8-1-16,-22-8 1 0,17 14 2 0,-17-14-3 15,14 19-13-15,-14-19 11 0,9 18-15 16,-9-18 33-16,3 23-12 0,-3-23 15 15,-5 26-13-15,5-26-3 0,-10 23 3 0,10-23-3 16,-20 23 3-16,20-23-3 0,-27 20 1 0,27-20-5 16,-31 17-2-16,31-17-11 0,-31 12-9 0,31-12-12 15,-33 9-11-15,33-9-10 0,-31 4-13 0,31-4-27 16,-26-1-51-16,26 1-102 0,0 0-232 0,0 0 18 16,0 0 355-16</inkml:trace>
  <inkml:trace contextRef="#ctx0" brushRef="#br1" timeOffset="57344.4269">21739 3822 1235 0,'-30'1'102'0,"30"-1"-44"16,-21 9-6-16,21-9 6 0,-19 14-3 0,19-14-4 15,-21 18-7-15,21-18-24 0,-22 24 28 16,22-24-36-16,-17 27 29 0,17-27-14 0,-11 26-8 0,11-26 2 16,-4 26-7-16,4-26 0 0,5 20-7 15,-5-20 2-15,0 0-2 0,25 18 1 0,-25-18 0 16,25 4 0-16,-25-4-2 0,33-4-2 16,-15-2 1-16,1 0-2 0,0-3 2 0,-1-3-6 15,2-1 3-15,-2-1-4 0,0-2 4 0,-1-1-3 16,0-1-11-16,0 1 27 0,0-1-26 0,-1 1 26 15,-3 0-16-15,-13 17-6 0,25-29 0 0,-25 29-6 16,18-25 2-16,-18 25-5 0,0 0-1 0,18-21 0 16,-18 21 4-16,0 0 3 0,0 0 5 15,0 0 2-15,3 23 1 0,-5-6 4 0,0 6-4 16,-2 4 6-16,-3 7 7 0,-4 4-25 0,-2 3 24 16,-2 7-24-16,-2 2 8 0,0 4 11 15,-1 5-11-15,0 0 11 0,1 2-12 0,1-3 13 16,1-2-13-16,1-2-4 0,0-6 25 0,2-2-22 15,1-7 24-15,1-4-7 0,2-9-8 0,3-4 7 16,5-22-5-16,-10 27 5 0,10-27 2 16,0 0 2-16,0 0 0 0,0 0-3 0,0 0-5 15,-7-18-5-15,7 18 3 0,-4-34-5 0,4 10 6 16,2-3-4-16,-1-2-11 0,4-1 26 0,0-3-24 16,1-1 24-16,1-1-8 0,0-2-8 0,3-1 8 15,0-2-9-15,3-3 8 0,3-2-9 0,1-1 8 16,2 1-9-16,3 4 1 0,-1 5-16 15,2 7-8-15,-2 0-24 0,3 11-22 16,-9-8-39-16,16 23-62 0,-20-22-95 0,11 16-274 16,10 5 66-16,-9-14 324 0</inkml:trace>
  <inkml:trace contextRef="#ctx0" brushRef="#br1" timeOffset="57803.8821">23245 3569 1209 0,'-22'-17'279'0,"22"17"-179"15,-40-12-57-15,18 9-6 0,-2-3 7 0,3 8 4 16,-7-2-7-16,2 6-3 0,-4 0-5 0,2 6 0 15,-2 0-2-15,4 6 0 0,-1 0-6 16,3 3-2-16,2 0-7 0,1 2-1 0,3 2-14 16,5-4-1-16,2 1 0 0,4-2 0 0,7-20 0 15,-2 29 0-15,2-29 0 0,16 19 0 16,-16-19 0-16,34 10 0 0,-11-12 0 0,3-1 0 16,3-7 0-16,4-4 0 0,3-5 0 0,2-4 0 15,1-2 0-15,1-2 0 0,-2 0 0 0,-1 0 0 16,-1 0 0-16,-5 2 0 0,-5 4 0 0,-5 3 0 15,-21 18 0-15,24-21 0 0,-24 21 0 0,0 0 0 16,0 0 0-16,0 0 0 0,0 0 0 0,0 0 0 16,0 0 0-16,-17 32 0 15,0-5 0-15,-3 4 0 0,0 7 0 0,-2-1 0 16,0 6 0-16,0-2 0 0,1 5 0 0,1-4-5 16,5 0-6-16,2-2-26 0,8-2 7 0,1-6-22 15,9 3-30-15,-4-12-12 0,18 8-29 0,-19-31-45 16,40 35-109-16,-18-23-237 0,7-13 20 0,13 8 335 15</inkml:trace>
  <inkml:trace contextRef="#ctx0" brushRef="#br1" timeOffset="58100.7481">23746 3591 1437 0,'0'0'140'0,"-26"-17"-75"15,26 17-18-15,-34-4-2 0,17 11-3 16,-3 1-4-16,-1 6-1 0,-3 2-6 15,0 7 4-15,0 1-4 0,3 5 1 0,1 2-6 16,1 3-1-16,2 3-9 0,4 0-16 0,2-2 0 16,6 3 0-16,3-6 0 0,4 0 0 0,6-4 0 15,1-4 0-15,5-1 0 0,1-5 0 0,4-2 0 16,1-6 0-16,4-2 0 0,1-5 0 0,3-4 0 16,1-4 0-16,0-4 0 0,-2-5 0 0,-1-4 0 15,-2-4 0-15,-3-2 0 0,1-4 0 16,-4 2 0-16,-4-4 0 0,-1-1 0 0,-6 1 0 15,-1 1 0-15,-6 0-3 0,0 1-22 16,-5-2-15-16,0 3-12 0,-5-4-19 0,7 10-25 16,-11-9-36-16,14 30-66 0,-15-36-96 0,15 36-233 15,-3-18 34-15,-3 1 378 0</inkml:trace>
  <inkml:trace contextRef="#ctx0" brushRef="#br1" timeOffset="58475.7746">24337 3283 1456 0,'-27'-10'119'0,"27"10"-53"0,-39-2-15 0,21 10-3 15,-5-4-7-15,2 9-2 0,-1-1-7 0,4 5 0 16,0 1-10-16,6 2 4 0,1 1-9 0,3 1 2 15,5-3-7-15,3 1-2 0,5-1-7 0,4-1 3 16,-9-18-3-16,28 30 3 0,-8-17-1 0,0-3 1 16,1-4-1-16,1 0 0 0,-1-5 1 15,-4-1 0-15,-17 0 0 0,29-7-6 0,-29 7 0 16,19-14 0-16,-19 14 0 0,16-26 0 0,-16 26 0 16,14-34 0-16,-10 15 0 0,0-2 0 15,-2-2 0-15,-2 0 0 0,2 0 0 0,-4 0 0 16,0 2 0-16,0-1-4 0,-3 5-29 0,5 17 21 15,-12-24-26-15,12 24 23 0,0 0-23 0,-27-10-14 16,27 10-26-16,-32 15-73 0,29 15-157 16,-13-12-270-16,-1-2 23 0,8 9 371 0</inkml:trace>
  <inkml:trace contextRef="#ctx0" brushRef="#br2" timeOffset="77575.1908">2281 12744 198 0,'0'0'104'15,"0"0"-9"-15,0 0-15 0,0 0-4 0,0 0 0 16,0 0 3-16,0 0-1 0,0 0-11 0,0 0 4 15,0 0-18-15,0 0 0 0,0 0-8 0,0 0-3 16,0 0-4-16,0 0 0 0,0 0-2 0,0 0-3 16,0 0-7-16,0 0-7 0,0 0-5 0,0 0-1 15,0 0 1-15,-10 18-2 0,13-1 3 16,-2 4-9-16,-2 4 2 0,-2 4-4 16,-1 3 6-16,-5 0-2 0,3 5 9 0,-4 1-11 15,3 5 11-15,-3-2-11 0,2 1 10 0,-3-3-4 16,2 0 8-16,0-4-10 0,2-1 5 0,0-3 7 15,1-3-32-15,2-6 27 0,4-22-34 0,-1 24 13 16,1-24 2-16,0 0 1 0,0 0-1 0,0 0 4 16,0 0-2-16,20-22 1 0,-12 5 21 15,1-10-32-15,2-6 28 0,-2-7-26 0,2-3 5 16,-2-3 11-16,2 0-12 0,0-1 11 0,-3-1-13 16,3 2 12-16,-1 1-9 0,-2 3 8 0,1 1-8 15,-3 2 8-15,0 2 3 0,1 2-27 0,-1 4 29 16,-1 6-31-16,1 7 19 0,-6 18 4 15,0 0 2-15,8-17 4 0,-8 17-1 0,0 0 1 16,0 0 0-16,0 22-6 0,0-4-9 16,1 7 29-16,-1 5-30 0,0 2 34 0,0-1-15 15,1 1-4-15,2-3 7 0,0-4-11 0,5-2 6 16,1-4-8-16,-9-19 2 0,31 26-3 0,-11-18 2 16,5-5 0-16,0-3-2 0,3-6 3 0,3-2-2 15,1-4 3-15,0-2-2 0,0-2 5 0,-2-1-6 16,-2-1 4-16,0 0-1 0,-2-1 1 15,-3 0-3-15,0 1 2 0,-4 3-5 0,-2 0 1 16,-17 15-1-16,26-18 2 0,-26 18 0 16,0 0 1-16,0 0-1 0,0 0 0 0,0 0-2 15,0 0 0-15,13 26 4 0,-14-4-7 0,-2 7 6 16,-1 4-9-16,-2 3 10 0,-2 3-7 0,0 1 9 16,-1 3-16-16,2-2 5 0,1-1-10 0,1-6-5 15,6-1-18-15,-3-10-14 0,10 6-33 16,-8-29-25-16,20 37-73 0,-20-37-11 0,29 22-2 15,-29-22-30-15,34 1-8 0,-1 10-91 0,-33-11 326 16</inkml:trace>
  <inkml:trace contextRef="#ctx0" brushRef="#br2" timeOffset="77872.0407">3220 13021 779 0,'0'0'195'0,"0"0"-83"0,-18-11-38 0,18 11-17 16,0 0-7-16,-21 3-10 0,21-3-11 0,0 0-6 15,-17 24-2-15,17-24-4 0,-11 24-1 0,11-24-7 16,-7 28 2-16,4-11-7 0,3 2 13 0,-1 1-1 16,4 0 8-16,-3-20-2 0,0 33-6 0,0-33-3 15,3 25 2-15,-3-25-2 0,4 18 5 16,-4-18-5-16,0 0 0 0,0 0 1 0,0 0 0 16,0 0 0-16,0 0 1 0,0 0-2 0,0 0 0 15,0 0 6-15,10-23-5 0,-8 5 3 0,3-2-8 16,0-4-3-16,1-3-7 0,2 2 4 15,1 0-6-15,-2 1 7 0,1-1-6 0,-1 1 3 16,1 1-4-16,2 0 0 0,-1 1-13 0,4 2-9 16,-2-2-20-16,7 8-27 0,-4-9-23 15,12 14-43-15,-12-17-88 0,17 6-303 0,2 14 40 16,-9-15 364-16</inkml:trace>
  <inkml:trace contextRef="#ctx0" brushRef="#br2" timeOffset="78309.6427">4754 12527 1102 0,'0'0'45'0,"0"0"-9"0,0 0 6 15,0 0 5-15,0 0 3 0,0 0-11 0,0 0-24 16,0 0-8-16,-4 31-8 0,-7-4 7 0,0 4-2 16,1 9 1-16,-3 0 33 0,2 6-24 0,-1 0 23 15,2 2-18-15,0-1-17 0,1-2 5 0,1 1-12 16,2-2 7-16,3-3-15 0,0-6-1 0,6-1-37 16,-5-13 0-16,10 5-17 0,-8-26-16 15,13 26-19-15,-13-26-54 0,22 10-56 0,-22-10-20 16,18-19-135-16,7 19 213 0,-23-28 155 15</inkml:trace>
  <inkml:trace contextRef="#ctx0" brushRef="#br2" timeOffset="78497.147">4735 12868 1078 0,'-20'-8'141'0,"20"8"-31"0,-22 6-20 0,22-6-18 16,-17 14-16-16,17-14-12 0,-11 17-16 0,11-17-6 15,-3 19-10-15,3-19-4 0,0 0-5 0,19 21-1 16,-19-21-1-16,31 6-1 0,-9-9 1 0,5-4-2 15,4-5 1-15,5-7-18 0,5 0-18 0,-1-11-29 16,10 7-33-16,-12-17-43 0,18 15-61 0,-21-19-24 16,15 12-33-16,-1 4-156 15,-23-20 209-15,20 23 206 0</inkml:trace>
  <inkml:trace contextRef="#ctx0" brushRef="#br2" timeOffset="78653.3821">5233 12398 1062 0,'-28'13'192'0,"12"11"-103"0,-10-2-34 0,8 10-2 15,-5-2-8-15,8 9 8 0,-6-3-15 0,6 7 1 16,-1-2 3-16,3 1-35 0,2-1 19 16,4-1-34-16,2-2 2 0,3-1 10 0,2-1-13 15,0-2-8-15,7 5-21 0,-5-8-5 16,9 7-32-16,-9-13-19 0,13 8-61 0,-15-33-69 0,21 42 0 16,-21-42-89-16,15 17-66 0,13 3 260 15</inkml:trace>
  <inkml:trace contextRef="#ctx0" brushRef="#br2" timeOffset="79294.0237">5257 12912 1421 0,'-22'21'28'0,"22"-21"-21"0,-3 19-2 15,3-19 5-15,0 0 2 16,15 18 0-16,-15-18 1 0,23 8 0 0,-23-8-2 15,33-1-2-15,-11-4-1 0,1-1-5 0,2-2 0 16,0 0-2-16,-1-1 4 0,0-1-1 0,-3 0 2 16,-1-1-2-16,-20 11 0 0,24-17 0 0,-24 17 11 15,0 0 5-15,9-23 5 0,-9 23-5 0,-8-18-7 16,8 18-7-16,-14-21-4 0,14 21-1 0,-22-18-2 16,22 18-4-16,-30-12-7 0,30 12-1 15,-35-2 1-15,18 4 4 0,-1 4 8 0,1 4 5 16,17-10-1-16,-30 29 4 0,16-11-3 0,2 4 5 15,3 1-4-15,1 2 6 0,2 3-5 0,4 1 4 16,1-4-6-16,4 1 3 0,3-6-7 0,3-3 5 16,-9-17-6-16,29 27 5 0,-10-20-3 15,4-2 0-15,4-4 3 0,2-2-2 16,3-5 2-16,3-2-2 0,1-5-1 0,1-1-3 16,-1-4 3-16,-1-2-3 0,-2 0 4 0,-3-1-5 15,-1 1 5-15,-3 0-5 0,-4 5 4 0,-5 0-4 16,-17 15 3-16,23-19-2 0,-23 19 2 0,0 0 3 15,0 0 4-15,0 0 4 0,0 0-2 0,0 0 0 16,0 0-9-16,-17 6-2 0,17-6-2 0,-23 25 3 16,9-8-2-16,0 5 5 0,0 0-4 15,1 1 2-15,2 0-1 0,2-5 2 0,2-1-3 16,7-17 3-16,-6 25-4 0,6-25 3 16,0 0-4-16,7 17 2 0,-7-17-1 0,0 0-1 15,26-4 1-15,-26 4-1 0,29-18 1 0,-29 18 0 16,34-32 4-16,-16 10-5 0,-1-3 6 0,2-1-6 15,-3 1 6-15,-2-1-5 0,1 6 5 0,-3 0-6 16,0 2 5-16,-12 18-7 0,19-29 0 16,-19 29-5-16,10-19 0 0,-10 19 1 0,0 0 1 15,0 0-2-15,0 0-7 0,0 0-11 0,4 20-17 16,-4-20-5-16,0 33-7 0,0-33 2 0,2 40-19 16,-2-40-13-16,11 44-47 0,-11-44-39 0,18 37-53 15,-4-8-168-15,-14-29 13 0,38 30 380 0</inkml:trace>
  <inkml:trace contextRef="#ctx0" brushRef="#br2" timeOffset="79685.0349">6304 12810 1095 0,'-40'26'392'16,"1"-20"-312"-16,9 9-16 0,-3-3-11 0,7 6-5 15,0-1-15-15,4 5-7 0,2-3-10 0,6 4-1 16,4 0-10-16,6-1 5 0,5 0-9 16,7-3 8-16,4-2-5 0,7-3 5 0,6-4-3 15,4-4-3-15,6-6 2 0,4-5-4 0,5-6 3 16,3-4-4-16,2-8 4 0,-2-4-4 0,-4-4 6 16,-4-2-4-16,-5 0 6 0,-3-2-3 15,-1-2 5-15,-4-2-6 0,-4-2 8 0,-1 0 3 16,-5-1-23-16,-4 0 20 0,-4 1-23 0,-3 3 9 15,-2 1 7-15,-2 3-7 0,-2 4 6 0,0 6-5 16,1 24 5-16,-7-27-3 0,7 27 3 0,0 0-4 16,-19 4-2-16,19-4-1 0,-26 35-5 0,8-5 5 15,-1 11-6-15,-3 3 9 0,2 7 9 16,2-2-19-16,2 1 14 0,4-2-25 16,6-2-3-16,1-6 1 0,9 0-16 0,2-10-11 15,10 4-41-15,-8-17-36 0,20 16-79 0,-28-33-80 16,34 13-235-16,-2 4 42 0,-10-27 418 0</inkml:trace>
  <inkml:trace contextRef="#ctx0" brushRef="#br2" timeOffset="80597.0421">6797 12887 1238 0,'-32'11'153'0,"32"-11"-98"15,-7 28-14-15,7-28 3 0,9 22-13 16,-9-22-2-16,24 10-1 0,-5-7 3 16,4-8-2-16,6-2-4 0,3-7-5 0,3-1-9 15,2-5 3-15,0 1-9 0,0-2 2 0,-3 0-8 16,-4-1 4-16,-4 0-5 0,-3 3 3 0,-2-1-5 16,-6 1 7-16,-2-1 11 0,-6 1-24 0,-7 19 37 15,1-30-30-15,-1 30 17 0,-10-20 0 0,10 20-7 16,-23-15-3-16,23 15-3 0,-35-4-1 0,13 9-2 15,-2 4 0-15,-2 3 5 16,-3 2-3-16,1 6-11 0,-1 3 29 0,2 3-26 0,2 3 29 16,5 0-8-16,4-1-5 0,5 0 6 15,5-3-9-15,6 0 5 0,3-5-8 0,5-2 3 16,-8-18-4-16,28 28 2 0,-8-18-1 0,4-3 0 0,5-5-1 16,3-4-1-16,2-3 2 0,-1-5-4 15,1 0 3-15,-1-2-2 0,-1-3 2 0,1 0-1 16,-4 1 0-16,-1-1 0 0,-2 1-1 15,-3-1-3-15,-3 2 4 0,-2 0-2 0,-18 13 2 16,22-16 2-16,-22 16 0 0,0 0-3 0,0 0 3 16,0 0-1-16,0 0 1 0,0 0 0 0,0 0-1 15,0 0-5-15,0 0-4 0,0 0-3 0,-2 18-3 16,-4-1 7-16,-1 5-3 0,-1 0-1 0,-1 4 0 16,2-3 3-16,-1 1-2 0,2 1 14 15,4-6-5-15,-2 0 4 0,4-19-6 0,6 26-1 16,-6-26-2-16,0 0 2 0,21 12 1 0,-21-12 4 15,0 0-1-15,20-16-2 0,-20 16 4 0,19-32-4 16,-7 9 1-16,-2-3-3 0,0 0 2 0,-2 0-6 16,1 0 8-16,-4-1-12 0,-1 0 5 15,0-1-7-15,0 2 2 0,-2-2-6 0,2 3 9 16,-3 0 10-16,0 5-24 0,-2 3 37 16,1 17-27-16,-2-17 22 0,2 17 8 0,0 0 1 15,0 0-3-15,0 0-6 0,0 0-8 0,0 0-1 16,0 0 1-16,0 0 4 0,10 19 2 0,-10-19-11 15,28 13 16-15,-8-9-12 0,2-4 14 0,5-1 1 16,2-1-3-16,4-2 11 0,-1-1-15 0,-1 0 8 16,-2 1-13-16,-3-2-2 0,-5 1 1 15,-1 1 0-15,-20 4 1 0,27-7 1 0,-27 7 7 16,0 0 6-16,0 0 8 0,0 0-2 16,0 0-5-16,0 0-9 0,-20-10-7 0,20 10-3 15,-29 0 2-15,29 0-2 0,-30 4 0 0,30-4 1 16,-28 6 1-16,28-6-1 0,-26 11-1 0,26-11 0 15,-19 14-4-15,19-14-7 0,-11 20 24 0,11-20-22 16,-2 21 26-16,2-21-16 0,13 23-2 16,-13-23 2-16,24 24-1 0,-24-24 2 0,33 22-1 15,-14-12 2-15,3-2-4 0,-1 2 3 0,-1 0 1 16,1 1 2-16,-4 1 0 0,-17-12 4 0,26 24-4 16,-26-24 2-16,12 24 0 0,-12-24 1 0,0 28-3 15,0-28 1-15,-17 31-5 0,3-11 0 0,-3-5 0 16,-1 4 0-16,-1-2 0 0,-1-5-2 15,2 1-16-15,0-7-13 0,18-6-13 0,-27 8-16 16,27-8-32-16,-22-4-57 0,22 4-197 16,0 0-259-16,0 0 37 0,9-19 437 0</inkml:trace>
  <inkml:trace contextRef="#ctx0" brushRef="#br2" timeOffset="81468.2386">8201 12738 1274 0,'0'0'74'0,"-18"-1"-52"16,18 1-8-16,-17 4 1 0,17-4 3 0,-26 12 12 15,26-12 15-15,-31 20 4 0,31-20 1 0,-31 28-15 16,21-11-5-16,10-17-4 0,-25 36 6 0,13-19-4 16,5 5 5-16,-2-3-11 0,4 3 0 15,2 0-8-15,1 1 1 0,5-1-11 16,1-2 6-16,2-3-9 0,-6-17 1 0,23 27-3 16,-23-27-1-16,35 16 1 0,-14-15 1 0,3-2-1 15,0-5 1-15,3-4 0 0,-1-5-4 16,-2-2 2-16,0-6-8 0,1-1 0 0,-4-4-6 15,0 2 4-15,-4-3-9 0,0 1 7 0,-5-2-6 16,-1 3 9-16,-3-2-2 16,-5 4 7-16,-3-1-6 0,-2 2-12 0,-3 1 31 15,-1 4-26-15,6 19 32 0,-13-28-9 0,13 28 0 16,0 0 8-16,-19-16 4 0,19 16 3 0,0 0-2 16,0 0-6-16,0 0-5 0,0 0-4 0,-11 22 3 15,11-22 0-15,9 25-9 0,-9-25 34 0,17 26-29 16,-17-26 30-16,27 20-17 0,-27-20-4 0,35 16 2 15,-16-10-3-15,3-1 1 0,0-1-3 16,-2 0-2-16,-1 0-1 0,-2 1-1 0,-17-5-1 16,27 8 0-16,-27-8 1 0,0 0 1 0,19 15 0 15,-19-15 3-15,0 0-1 0,0 0 0 16,4 22-4-16,-4-22 0 0,-12 24-1 0,12-24 1 16,-22 32-3-16,6-12 3 0,-1 0-4 0,0 2 4 15,-1 2-4-15,-2 3 6 0,2-3-9 0,1-1 7 16,5-4-3-16,12-19 1 0,-15 21 0 15,15-21-2-15,0 0-1 0,0 0 0 0,0 0 2 16,21-6 2-16,-3-11 2 0,7-6-2 0,4-7 5 16,4-6-7-16,2-3 6 0,3 0-8 0,-1 0 9 15,1 1-5-15,-2-2 8 0,0 5 5 0,-6 1-21 16,-2 4 16-16,-4 7-21 0,-4 2 11 0,-20 21 2 16,25-22-1-16,-25 22 1 0,0 0-1 15,0 0-1-15,0 0 1 0,-3 31-3 0,-7-6-9 16,-2 8 26-16,-3 4-22 0,-1 2 20 15,3 0-10-15,0-2-13 0,3-3 0 0,5-1-17 16,3-9-9-16,10 2-28 0,-8-26-25 0,27 44-62 16,-27-44-92-16,45 7-273 0,-11-1-34 0,-1-19 271 15</inkml:trace>
  <inkml:trace contextRef="#ctx0" brushRef="#br2" timeOffset="81796.3492">9430 12565 1046 0,'-34'18'351'0,"-11"-21"-195"16,45 3-110-16,-38 6-13 0,18 2 3 0,-5 0-5 15,4 4-1-15,-4 1-1 0,5 4 2 16,-1 0-7-16,3 5-12 0,1-2 23 0,5 3-29 16,1-2 24-16,5-1-16 0,2-2-10 0,4-1 0 15,0-17-5-15,10 28 1 0,-10-28-2 0,23 18 2 16,-6-10-5-16,1-6 1 0,6-3-3 0,0-3-8 15,3-2 0-15,-1-5-20 0,2 4 3 0,-3-4 5 16,-3 4 7-16,-5 1 16 0,-17 6 3 16,20-6-1-16,-20 6-1 0,0 0 2 0,0 0 0 15,-3 17 0-15,3-17 1 0,-25 32-4 0,7-10 1 16,-3 1 6-16,0 1-7 0,-3 2 11 16,3-2-7-16,0 0 2 0,5-1-11 0,0-6-15 15,9 0-35-15,7-17-35 0,-6 19-104 0,6-19-135 16,-11-17-203-16,11 17 47 0,11-34 489 0</inkml:trace>
  <inkml:trace contextRef="#ctx0" brushRef="#br2" timeOffset="81952.6261">9090 12089 1507 0,'-41'30'236'15,"14"8"-244"-15,8 3-7 0,2-4-18 0,12 9-77 16,-13-23-144-16,13 12-331 0,14-1 22 0,0-16 389 16</inkml:trace>
  <inkml:trace contextRef="#ctx0" brushRef="#br2" timeOffset="82780.7743">10272 12720 944 0,'-9'-18'282'0,"9"18"-193"0,-30-17-18 16,30 17-8-16,-32-11-29 0,32 11 24 0,-33-2-28 16,33 2 17-16,-37 9 18 0,19 2-38 0,-5-1 28 15,3 7-35-15,-4 1 6 0,2 5 3 16,-1 2-9-16,1 3 6 0,2 0-7 0,1 0 5 15,2-3-7-15,5 1 2 0,4-7-10 0,2-1 0 16,6-18-7-16,1 23 0 0,-1-23-2 16,19 16 1-16,-1-14 2 0,4-3 0 0,8-6 1 15,2-6-1-15,7-9 1 0,5-6-5 0,4-5 3 16,0-5-5-16,1-5 6 0,-2-1-5 0,-3-1-10 16,-5 0 18-16,-3 2-18 0,-8 0 18 15,-3 4 0-15,-5 2-8 0,-7 2 5 0,-4 2-4 16,-5 2 2-16,-4 1-3 0,-3 4 5 0,-4 2-4 15,-1 6 5-15,8 18-6 0,-21-24 4 0,21 24-2 16,-23-5-1-16,23 5 1 0,-22 12-1 0,22-12 1 16,-26 36-2-16,14-7 3 0,-1 8-3 0,1 1 5 15,2 3-7-15,0 3 5 0,4 1-10 0,4 1-7 16,2 0 12-16,3-3-28 16,5 1 8-16,-1-6-28 0,9 3-33 0,-5-13-37 15,19 15-89-15,-30-43-100 0,34 39-253 0,-3-12 51 16,-11-21 459-16</inkml:trace>
  <inkml:trace contextRef="#ctx0" brushRef="#br2" timeOffset="83187.0242">10615 12779 1332 0,'-24'15'63'0,"24"-15"-39"15,0 0-5-15,8 25 7 0,-8-25 5 0,24 14 9 16,-24-14 3-16,37 6 0 0,-16-9-12 16,7 2-10-16,2-5-10 0,4-1-7 0,0-4 2 15,2 0-6-15,-6-1 2 0,-2-1-3 0,-5-1 3 16,-2 1-4-16,-21 13 6 0,30-24 1 0,-30 24 8 16,12-24 21-16,-12 24-27 0,-3-21 29 0,3 21-35 15,-16-22 8-15,16 22-2 0,-27-20-5 0,10 11 0 16,-1 2 0-16,-2 2-1 0,0 2-1 0,-1 1 0 15,0 4 0-15,-3 4 4 0,2 2 1 16,-1 4-2-16,1 3 3 0,2 3 14 16,0 4-28-16,1 1 26 0,2 4-27 0,1 1 7 15,2 1 5-15,7-1-5 0,4-3 4 0,5 0-5 16,5-5 3-16,7-1-9 0,3-3-1 0,7-1-9 16,3-6-6-16,8-1-7 0,-1-8-8 0,11 2-16 15,-7-13-28-15,13 9-34 0,-13-20-40 16,17 16-44-16,-16-18-17 0,12 8-25 0,-8 2-68 15,-14-19-14-15,20 22 326 0</inkml:trace>
  <inkml:trace contextRef="#ctx0" brushRef="#br2" timeOffset="83655.787">11273 12686 842 0,'-25'-11'241'15,"-3"-2"-73"-15,28 13-21 0,-44 0-58 0,24 6-12 16,-8-6-17-16,8 7-12 0,-6-2-8 16,8 6-21-16,-3-1 27 0,4 4-37 15,17-14 27-15,-29 35-17 0,17-15-10 0,2 3 4 16,3-3-5-16,2 3 8 0,4-2-5 0,2-2 3 15,2-2-6-15,4 0-1 0,-7-17-2 0,19 27-1 16,-19-27-1-16,29 15-1 0,-10-12-1 0,0-3 0 16,2-5-1-16,0-4 2 0,2-1 1 0,1-5-3 15,-1-2 3-15,-1-1-4 0,-1-4 1 0,-2 0-1 16,-2-1 2-16,0-1-2 0,-1 0 5 16,-3 1-8-16,-1-1-14 0,-3 1 17 0,0 0-26 15,-3 2 24-15,0 3-8 0,-6 18 2 16,3-20 3-16,-3 20 2 0,0 0 0 0,0 0-2 15,0 0-6-15,-13 19 0 0,4-1-2 0,-3 6-6 16,-1 8 30-16,-2 7-22 0,-2 5 24 0,0 5-9 16,0 4-7-16,0 4 11 0,1 2-13 15,1 3 14-15,0 1-12 0,2-4 14 0,-2-1 6 16,3-4-21-16,1-7 23 0,1-4-21 0,3-11 8 16,2-4 6-16,0-4-8 0,3-5 1 0,2-19-3 15,-6 20 3-15,6-20-1 0,0 0 6 0,0 0 1 16,0 0-3-16,0 0 2 0,-15-23-8 0,10 4 2 15,-1-3-2-15,2-5 2 0,0-2-5 0,1-1-9 16,1 0 20-16,-1-2-22 16,2 1 25-16,0-3-9 0,1-1-5 0,2-2 4 15,3-3-6-15,4-4 3 0,0 1-10 0,6 0 6 16,2 2-14-16,2 7 5 0,2 4-10 0,1 8-6 16,-4-1-18-16,7 10-22 0,-10-9-46 0,21 22-113 15,-36 0-272-15,39-14-66 0,-7 14 283 0</inkml:trace>
  <inkml:trace contextRef="#ctx0" brushRef="#br2" timeOffset="84249.5356">11499 12709 1177 0,'0'0'288'0,"0"0"-240"0,0 0-20 0,0 0 5 15,0 0 6-15,19-7 12 0,-19 7-17 0,0 0 16 16,20-8-27-16,-20 8 11 0,22-8-5 0,-22 8 6 16,22-7-18-16,-22 7 8 0,17-4-18 15,-17 4-4-15,0 0 0 0,0 0-2 16,0 0 7-16,0 0 0 0,0 0 2 0,0 0 1 15,0 0 0-15,0 0-1 0,0 0 0 0,0 0-2 16,0 0-2-16,0 0 0 0,0 0-2 0,0 0 0 16,0 0-1-16,0 0-3 0,0 0 0 0,0 0-2 15,0 0 2-15,0 0 0 0,0 0 2 0,0 0-2 16,0 0-1-16,0 0-1 0,0 0-3 16,0 0-8-16,0 0 9 0,-4 23-10 0,-3-4 24 15,-1 5-9-15,-2 4 9 0,-2 1-9 0,2 2-3 16,-1-2 3-16,1 0-5 0,3-2 6 0,0-4-4 15,2-3 4-15,2-3-4 0,3-17 4 16,-2 23-1-16,2-23-1 0,0 0 4 0,0 0-1 16,0 0-2-16,0 0 2 0,0 0 2 15,0 0 3-15,15-20 1 0,-8 3 0 0,0-6-9 16,2-4 0-16,-2-2 0 0,2 1 0 0,-2-1 0 16,1-1 0-16,-2 1 0 0,3-3 0 0,-2 3 0 15,-1 0 0-15,2 2 0 0,-3 1 0 0,-2 4 0 16,1 5 0-16,-4 17 0 0,2-19 0 0,-2 19 0 15,0 0 0-15,0 0 0 0,0 0 0 0,0 0 0 16,0 0 0-16,0 0 0 0,20 11 0 16,-20-11-9-16,29 11-18 0,-7-4-18 0,-2-3-11 15,12 4-34-15,-6-15-60 0,21 23-162 0,-8-19-306 16,-1-3 52-16,8 9 393 0</inkml:trace>
  <inkml:trace contextRef="#ctx0" brushRef="#br2" timeOffset="84649.1589">11932 12662 944 0,'-19'16'341'16,"20"4"-192"-16,-1-20-91 0,-16 25-25 0,16-25 11 16,0 20-6-16,0-20-5 0,17 18 3 0,-17-18-2 15,36 14 3-15,-13-13-5 0,7-1-1 16,3-5-1-16,3-1-3 0,2-3-1 0,-1 1-7 15,-5-2-4-15,-1-1-3 0,-6-1-20 0,-3 1 13 16,-5-1-14-16,-17 12 27 0,23-23-6 0,-23 23 8 16,10-25-8-16,-10 25-6 0,1-27-2 0,-1 27-3 15,-8-26 1-15,8 26-5 0,-17-28 3 0,17 28-5 16,-23-24 1-16,23 24-3 0,-32-18 2 16,15 14-1-16,-2 5 2 0,-2 5 3 0,-1 8 0 15,-2 2 6-15,-7 6-1 0,1 5 6 0,-3 4-4 16,0 4-4-16,3 0 23 0,2 4-18 0,4-4 15 15,3 0-22-15,6-3 0 0,6-3 0 0,5-3 0 16,5-3 0-16,5-3 0 0,6-2 0 0,5-4 0 16,6-3 0-16,7-4 0 0,4-5 0 0,7-5 0 15,3-5-5-15,5-3-23 0,-4-4-21 16,3 1-9-16,-5-7-27 0,8 10-46 16,-17-21-73-16,24 21-228 0,-14-12-138 0,-6-7 86 15,7 15 484-15</inkml:trace>
  <inkml:trace contextRef="#ctx0" brushRef="#br2" timeOffset="84985.1064">12399 12707 1133 0,'-15'28'400'16,"-16"-23"-255"-16,31-5-71 0,-10 22-31 16,10-22-7-16,3 19-13 0,-3-19 1 0,17 14-1 15,-17-14 9-15,34 6-6 0,-7-5 2 0,1-3-5 16,4 0-10-16,3-6 3 0,-1 0-8 0,-2-2-8 15,1-2 0-15,-2 0 0 0,-2-1 0 0,-1-2 0 16,-5 1 0-16,-4-1-6 0,-19 15 12 16,25-28-6-16,-25 28 0 0,13-27 0 0,-13 27 0 15,1-27 0-15,-1 27 0 0,-12-24 0 0,12 24 0 16,-29-18 0-16,6 14 0 0,-5 4 0 0,-1 2 0 16,-3 7 0-16,0 2 0 0,-2 4 0 0,0 6 0 15,0 3 0-15,3 3 0 0,0 2 0 0,5 0 0 16,6-1 0-16,4-3 0 0,8-1 0 15,5-3 0-15,6-2 0 0,0-2 0 0,-3-17 0 16,26 24 0-16,-4-15 0 0,8-8 0 0,7-1 0 16,3-7-24-16,11-1-48 0,-4-12-63 15,25 17-218-15,-10-20-282 0,6-1 11 0,2 1 421 16</inkml:trace>
  <inkml:trace contextRef="#ctx0" brushRef="#br2" timeOffset="86207.4417">3545 14493 755 0,'0'0'90'0,"-21"-25"-45"16,21 25 0-16,-29-17 3 0,29 17-4 0,-38-15-4 15,18 14 3-15,-10 0 14 0,6 9 15 0,-9-3 9 16,10 13 7-16,-10-6-12 0,8 14-3 0,-6-4 3 16,8 9-36-16,-2-2 18 0,6 7-35 0,1-3 2 15,5 2 2-15,3-2-16 0,5-6 5 0,5-4-13 16,4-4 3-16,-4-19-4 0,22 23 1 0,-4-19-1 15,4-2 0-15,6-6 4 0,3-6-1 16,5-4 4-16,3-6-5 0,2-6 4 0,2-2-8 16,2-6 4-16,-2 0-6 0,-1 2-9 0,-5-1 24 15,-5 4-24-15,-4 6 25 0,-6 5-11 16,-22 18-4-16,25-21 6 0,-25 21 0 0,0 0 6 16,0 0 2-16,0 0-3 0,0 0 0 0,0 0-5 15,-3 26-1-15,-3-6 11 0,-2 4-27 16,0 7 24-16,-2 0-26 0,2 1 6 0,-1-2 3 15,7-1-15-15,2-4-3 0,8-1-14 0,2-7-18 16,11 3-31-16,-4-18-50 0,24 19-147 0,-9-18-297 16,8-10 22-16,11 7 394 0</inkml:trace>
  <inkml:trace contextRef="#ctx0" brushRef="#br2" timeOffset="86676.2057">5793 14050 1091 0,'-2'-25'285'0,"2"25"-189"0,-6-22-30 16,6 22-21-16,0 0-15 0,0 0-11 0,0 0-11 15,0 0 0-15,0 0-1 0,0 0 2 0,0 0 4 16,0 0 0-16,-1 32 2 0,1-2 13 0,-2 4-10 15,2 7 12-15,-2 2-14 0,2 7 4 0,-1 5-12 16,1 4 10-16,0 4-14 0,0-2 12 16,-1 1-1-16,1 0-21 0,-2-5 17 0,4-3-20 15,0-6 4-15,0-4 9 0,3-7-11 16,1-8-1-16,3-2-10 0,-2-9-6 0,-7-18-16 16,17 19-19-16,-17-19-5 0,0 0 2 0,25-4 3 15,-21-15-1-15,-4 19-52 0,10-50-87 0,3 21-154 16,-4-5-133-16,-13-17 165 0,15 17 321 0</inkml:trace>
  <inkml:trace contextRef="#ctx0" brushRef="#br2" timeOffset="87129.3674">5664 13985 1273 0,'0'0'144'0,"0"0"-49"0,0 0-38 16,0 0-20-16,0 0-4 0,17-22 3 0,5 19 15 15,3-7-34-15,6 3 30 16,3-6-35-16,3 2 13 0,2-4 0 0,2 2-4 15,3 0-2-15,2 0-1 0,-1 3-2 0,3 0-7 16,-3 3 1-16,-2 3-10 0,-3 3 1 0,-3 3 0 16,-4 3-3-16,-4 2 4 0,-7 3-4 0,-4 2 4 15,-18-12-2-15,21 36 1 0,-19-11 11 0,-7 4-25 16,-7 4 22-16,-7 6-20 0,-9 3 8 0,-4 1 7 16,-6-1-5-16,-1 0 7 0,-2-2-8 15,-3 1 2-15,3-3-5 0,0-4 6 0,3-4-7 16,5-6 12-16,4-2-7 0,5-5 3 0,7-5-2 15,17-12-2-15,0 0-2 0,0 0 1 16,0 0 0-16,0 0-1 0,0 0 4 0,34-19-2 16,-3 4 2-16,7-2 2 0,8-1 5 0,6 0-6 15,3 0 4-15,0 3-8 0,-2 3 0 0,0 4 2 16,-7 4 1-16,-4 5 0 0,-5 5 1 16,-8 5-1-16,-5 5-4 0,-5 3 5 0,-6 6-3 15,-4 0 8-15,-7 3-2 0,-4 2 6 0,-7 0-1 16,-3 3-9-16,-5-2 22 0,-5 2-19 0,-5-3 18 15,-3 2-10-15,-9-3-6 0,-1 0 4 0,-4-4-5 16,-2-1 2-16,2-3-4 0,0-3-2 0,2-4-5 16,2-4 0-16,7-4-7 0,4-3-3 15,9-5-11-15,20 2-12 0,-23-12-22 0,16-5-44 16,7 17-109-16,8-21-396 0,9 0 5 16,9 2 252-16</inkml:trace>
  <inkml:trace contextRef="#ctx0" brushRef="#br2" timeOffset="87332.4861">6982 14920 2047 0,'-31'11'0'0,"9"-5"0"15,22-6 0-15,-25-5 0 0,25 5 0 0,-17-18-24 16,17 18-25-16,-17-19-22 0,6 0-61 0,11 19-154 15,7-19-335-15,6-4 22 0,8 7 335 16</inkml:trace>
  <inkml:trace contextRef="#ctx0" brushRef="#br2" timeOffset="87754.3527">7586 13961 1456 0,'0'0'72'0,"6"-17"-14"0,-6 17-36 16,0 0 9-16,0 0-8 0,0 0-2 0,0 0-3 15,0 0-15-15,-6 28 30 0,1-4-31 0,-1 10 26 16,-3 6-13-16,1 7-9 0,-1 5 12 0,0 5-13 15,1 5 15-15,0 0-20 0,1 0 13 0,1 2-17 16,-1-6-4-16,4-2 17 0,2-3-21 0,2-7 21 16,2-2-13-16,5-5-16 0,-1-6-10 15,6 1-42-15,-7-15-24 0,16 12-48 0,-22-31-69 16,34 19-161-16,-12-9-131 0,-22-10 126 0,44-4 379 16</inkml:trace>
  <inkml:trace contextRef="#ctx0" brushRef="#br2" timeOffset="87988.7319">7502 14018 1548 0,'-13'19'268'0,"13"-19"-226"0,0 0-28 16,0 0-10-16,0 0-5 0,23-11 4 0,-5 8 1 15,1-5 4-15,5 4 1 0,4-4 1 0,3 0-1 16,6-1-5-16,3 1-3 0,0-2-17 15,2 1 25-15,3-1-35 0,0 0 23 16,5 2-26-16,-2-2-10 0,0 6-5 0,-4-2-5 16,-1 10-9-16,-12-4-16 0,7 17-44 0,-38-17-131 15,45 14-205-15,-28 5-64 0,-17-19 264 0</inkml:trace>
  <inkml:trace contextRef="#ctx0" brushRef="#br2" timeOffset="88191.8805">7553 14475 1686 0,'0'0'77'0,"-28"18"-43"16,28-18-13-16,0 0-12 0,0 0-8 0,0 0 2 15,18-5 5-15,-1 0 7 0,10-3-1 16,6-4 3-16,8-1-9 0,4-6-1 0,4 4-4 16,0 0-1-16,-2 2-10 0,0 3-2 15,-3-2-23-15,1 7-2 0,-5-1-3 0,3 6-16 16,-9-6-11-16,7 15-71 0,-21-18-58 0,18 25-115 15,-13-5-228-15,-25-11 80 0,26 26 429 0</inkml:trace>
  <inkml:trace contextRef="#ctx0" brushRef="#br2" timeOffset="88363.76">7626 14889 1673 0,'-13'19'143'15,"-6"-12"-100"-15,19-7-18 0,0 0-13 16,0 0-5-16,0 0-1 0,0 0 12 0,32-12 8 15,-5 1-2-15,6-6 0 0,7-2-17 0,5-2-2 16,5-2-6-16,2 2 3 0,1-1-16 0,2 2-13 16,-3 0-28-16,3 9-41 0,-11-13-68 15,22 24-193-15,-18-15-239 0,1 0 15 0,3 10 458 16</inkml:trace>
  <inkml:trace contextRef="#ctx0" brushRef="#br2" timeOffset="89540.8361">10726 13203 612 0,'-30'13'320'0,"4"-8"-239"0,2 3-39 0,-4 2-11 15,-1 4 4-15,-8 1 18 0,3 6-3 16,-9 0 18-16,5 12-26 0,-10-2 16 0,6 17-10 15,-10-4 6-15,5 17 15 0,-9 0-13 0,6 16 16 16,-5 0-19-16,9 13-5 0,-1-1 6 0,9 7-21 16,5 0 4-16,9 5-9 0,8-2-25 0,10-4 9 15,11-1-3-15,7-4-13 0,11-4 7 16,9 0-6-16,8-4-10 0,6-1 18 0,9-2-15 16,6-5 3-16,4-2-5 0,4-5-30 0,7-1-9 15,-2-10-56-15,20 8-89 0,-17-27-215 0,17 1-182 16,9-4 67-16,-9-25 526 0</inkml:trace>
  <inkml:trace contextRef="#ctx0" brushRef="#br2" timeOffset="90379.6603">12557 13696 662 0,'0'0'308'0,"0"0"-232"15,8-20-32-15,-8 20-11 0,-6-20 1 16,6 20 3-16,-15-22 8 0,15 22 1 0,-33-23 4 16,14 16-2-16,-12-4-6 0,0 6-7 0,-9-2-4 15,-2 6-4-15,-9 0 1 0,0 6 0 0,-10 1 7 16,2 9 8-16,-11 1-2 0,6 11 8 0,-7 1-11 16,3 5 1-16,-3 2-13 0,1 9 5 0,1 4-11 15,2 7-5-15,0 5 17 0,3 4-18 16,2 2 13-16,7 0-2 0,6-3-13 15,10-1 6-15,10-5-13 0,9-3-2 0,11-3-3 16,10-4 0-16,14-2 0 0,12-2-9 0,13-4 18 16,14-5-20-16,17-5 17 0,8-5-9 0,17-6-14 15,4-6-8-15,14-4-21 0,4-13-30 0,15 5-57 16,-9-29-144-16,11 13-359 0,6-5 48 0,-1-10 348 16</inkml:trace>
  <inkml:trace contextRef="#ctx0" brushRef="#br2" timeOffset="90973.4767">13771 13579 1509 0,'0'0'123'0,"0"0"-59"0,0 0-29 15,0 0-10-15,0 0-6 0,0 0-3 0,0 0-4 16,0 0 1-16,0 0-1 0,-10 22 4 0,9 5-4 16,2 13 8-16,-3 9-10 0,0 8 5 0,-5 5-11 15,-1 5-5-15,-3 3 14 0,-1 1-16 0,-2 1 12 16,4 2-3-16,-1-4-15 0,1-5 4 15,4 0-16-15,1-5 7 0,5 1-6 0,2-4-26 16,8 0 3-16,-4-10-47 0,14 6-38 16,-17-24-99-16,28 16-197 0,-11-11-111 0,-1-15 169 15</inkml:trace>
  <inkml:trace contextRef="#ctx0" brushRef="#br2" timeOffset="91692.1825">14850 13534 1111 0,'1'-18'406'0,"-1"18"-338"16,0 0-39-16,0 0-21 0,18-15-5 16,-18 15-4-16,0 0 2 0,19 4 3 0,-19-4 4 15,9 27 6-15,-4-4-1 0,0 9 6 0,-3 5-7 16,3 5 7-16,0 6-12 0,1 5 7 0,0 6-16 16,3 3-5-16,-4 4 25 0,3 3-18 0,-3-2 21 15,1 5-1-15,1-3-17 0,2 0 13 0,-1-2-16 16,2-1 14-16,0-3 3 0,2-4-20 15,0-8 19-15,3-5-24 0,3-11 8 0,0-8 6 16,5-8-5-16,4-7 3 0,5-12-2 0,3-9 2 16,5-11 4-16,4-13-3 0,3-12-6 0,2-9 18 15,2-10-21-15,-1-5 13 0,0-5 1 0,0 0-15 16,-6 2 13-16,-2-1-13 0,-9 5 8 16,-8-1-1-16,-5 1-20 0,-8-3 15 15,-2 1-22-15,-7-2 1 0,-1 2 6 0,-6-2-19 16,0 9 1-16,-3 2-30 0,7 18 0 0,-5 1-25 15,11 23-23-15,-11-7-59 0,5 26-236 0,19-1-67 16,-19 1 129-16</inkml:trace>
  <inkml:trace contextRef="#ctx0" brushRef="#br2" timeOffset="93270.3411">19211 12701 1042 0,'0'0'198'0,"-29"-11"-122"16,29 11-27-16,0 0-33 0,0 0 11 15,0 0-8-15,0 0-1 0,0 0 3 0,0 0 6 16,0 0 19-16,0 0-7 0,12 19 34 16,13 14-34-16,8 4 15 0,11 9-19 0,10 8-12 15,9 8 12-15,4 6-23 0,7 8 10 0,-1 7-23 16,-5 4-6-16,-4 8 10 0,-8 7-12 0,-7 2 9 15,-9 2 10-15,-12-1-21 0,-9-2 7 0,-11 2 11 16,-11 2-7-16,-12 2 11 0,-10 2 6 16,-12 1-7-16,-11 1-7 0,-11-2 13 0,-8-1-7 15,-8-7 3-15,-4-5 14 0,-1-10-21 0,1-11-2 16,4-10 6-16,3-9-23 0,10-9 2 0,5-12-28 16,12-3-43-16,0-23-71 0,28 5-330 0,-5-16-125 15,22 0 26-15</inkml:trace>
  <inkml:trace contextRef="#ctx0" brushRef="#br2" timeOffset="191587.7466">16481 13226 569 0,'-2'-17'83'0,"2"17"7"0,3-29-9 0,-3 29-2 16,2-20-2-16,-2 20 6 0,0 0-87 16,0 0 79-16,0 0 16 0,17-9-10 0,-17 9 73 15,0 0-92-15,0 0-42 0,-19 7-8 0,19-7-12 16,-12 18 1-16,12-18-5 0,-6 39 6 0,6-7 8 0,1 11-25 16,0 12 28-16,5 13-23 0,0 11 9 0,3 11 20 15,-2 10-22-15,0 6 3 0,-3 7 12 0,-2-1-13 16,-3 0 10-16,-2-3 10 0,-6-8-23 0,2-11 24 15,-1-12-1-15,1-15-23 0,1-21 21 0,4-18-47 16,2-24-10-16,0 0-59 0,26-17-181 0,-11-19-257 16,0-21 10-16,6 0 389 0</inkml:trace>
  <inkml:trace contextRef="#ctx0" brushRef="#br2" timeOffset="192492.3278">17730 13056 694 0,'0'0'62'0,"11"-19"-16"0,-11 19 9 16,-4-19 7-16,4 19 12 0,0 0 20 0,0 0 5 15,0 0-6-15,0 0-19 0,0 0-27 0,0 0-20 16,-20 0-11-16,20 0-2 0,-12 19-4 0,12-19 5 16,-14 31-3-16,8-9 2 0,-3 2-7 0,2 5 5 15,-3 5-11-15,3 4 8 0,-3 5 3 0,0 7-26 16,-1 2 25-16,0 5-22 0,1 2 9 0,-1 3 17 16,-2 4-12-16,1 3 17 0,-1 1-12 0,-1 4 19 15,-3-5 9-15,2 2-20 0,-4-5 21 16,2-1-24-16,-1-6 0 0,4 0 12 0,-3-4-14 15,2-4 11-15,-2-4-17 0,1 0 10 16,-1-5-10-16,2 2 8 0,2-4 6 0,2 0-25 16,0-5 20-16,4-1-25 0,1-4 10 0,3-5 5 15,6-3-3-15,2-5 3 0,-5-17-2 0,19 19 3 16,-19-19 1-16,37 4 1 0,-12-9 1 0,7-5-1 16,3-5 1-16,6-6-5 0,3-4 1 0,2-4-7 15,1-3-8-15,2 0 22 0,4-1-23 0,1 0 25 16,2 4-14-16,-1 4-8 15,0 6-4-15,-4 3-7 0,5 9 3 0,0 2-4 16,1 8-1-16,0 2-10 0,3 9-24 0,-6-6-18 16,16 17-72-16,-17-20-84 0,21 5-272 0,-4 6-32 15,-7-19 323-15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1:51:47.70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2083 8098 350 0,'19'-12'62'0,"-19"12"-15"15,19-6-3-15,-19 6 1 0,22-6 6 0,-22 6-5 16,23-5-5-16,-23 5-12 0,26-4-8 0,-26 4-6 15,31 0-4-15,-14 0 0 0,2 2 0 0,4-2 0 16,2 1 3-16,1-1 0 0,5 0 6 16,1-1 0-16,5 1 1 0,2-3-4 0,2 2-4 15,3 0-3-15,4-1-2 0,0 1 0 0,3 0-3 16,2 0-1-16,0 1-3 0,4-1 3 0,2 1 0 16,0 0 0-16,2 1 0 0,2 0-2 0,2 0-1 15,-1 0 0-15,6 1 1 0,-1-1 5 16,3 0 4-16,3-2 6 0,3 2 3 0,2-1-2 15,3 1-1-15,0-2-5 0,4 2 0 16,1-3 2-16,3-1-2 0,1 0 5 0,6-2-1 16,0 0-2-16,4 2-1 0,2-5-3 0,1 2-2 15,5-1 1-15,2-2-2 0,1 0 3 0,5-1-4 16,0-1 2-16,-3 0-3 0,3 0-1 0,0 2-2 16,-2-3 0-16,-2 2-2 0,0 0 3 0,0 2-2 15,-3 1 2-15,1-1-3 0,-5 1 0 16,-2 1-1-16,-2 0 4 0,-3 1-2 0,-2 2 3 15,-1 0-2-15,-6 1-2 0,-2 2 1 0,-4 0-1 16,-5 1 1-16,-2 0 0 0,-4 0-1 16,-1 1 0-16,-4-1 0 0,-4-1 0 0,-4 0 1 0,-4 0 0 15,-3-1-1-15,-4-1 1 0,-1 0 0 16,-4 0 2-16,-4-2-1 0,-2 0 1 0,-5-1-2 16,-3 1 0-16,-5-2-1 0,-1 1 0 15,-5 1 0-15,-20 4 0 0,27-7-1 0,-27 7 3 16,0 0 5-16,0 0 3 0,0 0 1 0,0 0-1 15,0 0-5-15,-8-20 1 0,8 20-1 0,-27-13 1 16,9 6-2-16,-2-2 3 0,-2 1 2 0,-3-3 7 16,-1 1 1-16,-4 0 3 0,-1-1-5 0,-4-3 1 15,2 2 9-15,-3-1-13 0,-2 1 12 16,-1-3-36-16,-1 2 19 0,-3 0-17 0,1-1 20 16,-3 0 7-16,1 3-1 0,-1-3 2 0,3 3-5 15,0-3 4-15,2 5-5 0,1-2 4 0,6 1-4 16,-1 0 1-16,6 2-3 0,3 0 3 0,4 0-3 15,21 8 2-15,-28-12-3 0,28 12-1 16,0 0-3-16,0 0-2 0,0 0-2 0,0 0-3 16,0 0-1-16,0 0-1 0,0 0 2 15,0 0 0-15,0 0 1 0,22-5 0 0,-5 11 2 16,4 2-4-16,2 1 4 0,5 2-2 0,2 0 2 16,3 1 0-16,4 0 1 0,0 3-4 0,3-1 3 15,2 1-4-15,0 1 3 0,2-1-5 0,0 0 5 16,1 2 16-16,1 0-31 0,1-2 32 0,2 3-31 15,3-2 12-15,1 1 5 0,-1-1-4 0,0-2 4 16,-3 3-7-16,-4-1-1 0,-1 2-4 16,-8-2 0-16,-3 1-6 0,-7-3 2 0,-6 2-10 15,-20-16 2-15,18 27 1 0,-18-27 8 16,-3 25 6-16,3-25 10 0,-22 25 5 0,22-25 9 16,-39 28 3-16,13-11 6 0,-6-6-2 0,-2 4 1 15,-8-3-6-15,1 2 0 0,-7 1-6 0,-1-1-3 16,-5 2-7-16,1 0 1 0,-1 1-7 15,1 0 5-15,-1-1-5 0,2 3 3 0,-1-1-2 16,4-1-6-16,2 2-14 0,1-3-12 0,10 4-20 16,-8-9-50-16,21 15-77 0,-15-23-148 0,16 4-218 15,22-7 65-15,-20 2 481 0</inkml:trace>
  <inkml:trace contextRef="#ctx0" brushRef="#br0" timeOffset="718.7562">9081 7216 975 0,'-13'-17'125'16,"13"17"-124"-16,-9-30-1 0,7 13 3 0,2 0 0 15,3-2 14-15,1 2 23 0,-2-6 1 0,4 5 13 16,-2-4-34-16,3 4 11 0,-2-1-20 0,-5 19 18 15,13-34 4-15,-13 34-5 0,11-23 0 0,-11 23-5 16,0 0 3-16,0 0 1 0,0 0 0 16,0 0-3-16,0 0-3 0,0 0-1 0,0 0-1 15,5 24 4-15,-5-2-6 0,1 6-15 0,2 5 28 16,0 9-28-16,2 2 24 0,1 7-8 0,-1 5-14 16,1-1 10-16,-1 2-14 0,0 1 12 0,-1-1-12 15,-1-1 11-15,1-3-13 0,1-5-5 16,1-7 22-16,2-3-23 0,3-9 25 15,0-5-14-15,5-6-1 0,4-4 2 0,-1-7 0 16,5-4 6-16,1-6 0 0,3-4 4 0,0-10 8 16,2-6-2-16,2-10-15 0,2-8 20 0,0-9-28 15,0-8 15-15,2-8-4 0,1-3-13 0,-2-3 12 16,0 1-13-16,-3 0 15 0,-4 1-15 0,-5 2-1 16,-5 3 17-16,-6 0-16 0,-3 4 17 0,-3 0-6 15,-2 2-14-15,0 5 5 0,1 3-13 16,4 9 1-16,-2 6-12 0,3 15-3 0,-5 3-18 15,-5 18-15-15,9-17-24 0,-9 17-32 0,0 0-51 16,21 17-81-16,-21-17-133 0,3 21-98 16,14 10 253-16</inkml:trace>
  <inkml:trace contextRef="#ctx0" brushRef="#br0" timeOffset="1453.1809">9998 7821 1101 0,'-8'-18'100'0,"7"-1"-91"16,1-4-3-16,2-2 13 0,1 1-1 0,2 2 18 15,-4-2-21-15,5 7 20 0,-7-2-12 0,1 19 21 16,-1-23 9-16,1 23 2 0,0 0 3 0,0 0-5 15,0 0-10-15,0 0-15 0,0 0-13 0,0 0-7 16,-19-4-6-16,19 4 0 0,-5 17 0 0,5-17 5 16,-7 34 17-16,5-11-30 0,-2 4 29 15,4 4-30-15,-1 1 7 0,0 1 7 16,-2 0-8-16,2 3 8 0,-1 1-9 0,-1 1 8 0,1-1-9 16,-1-2 7-16,0-5-7 0,0-3 7 0,2-6-6 15,0-1 5-15,1-20-4 0,0 27 2 16,0-27-2-16,0 0 1 0,0 0 0 0,0 0 0 15,0 0 1-15,0 0 1 0,0 0 2 0,0 0-2 16,14-24 3-16,-8 3-6 0,2-8 5 16,0-3-7-16,1-4 7 0,2-2-6 0,-2 0 4 15,2-1-8-15,-1 0 9 0,-1-2-10 0,0 0 10 16,0-1 6-16,3-1-25 0,1 2 25 0,4 2-23 16,3 4 10-16,1 4 8 0,-1 4-7 0,1 7 6 15,-2 4-5-15,0 5 2 0,-19 11-3 0,28-8 1 16,-28 8 0-16,20 3 0 0,-20-3 0 15,0 0-3-15,20 29 2 0,-15-12-4 16,-3 1 5-16,-1 2-6 0,-1 0 5 0,-1 1-3 16,-1 3 5-16,-1-2-3 0,0 1-9 0,-2-1 29 15,-1-2-30-15,-1 2 30 0,-2-1-16 0,-1-1-8 16,-2 1 0-16,-2-2-6 0,-3 2 4 0,-2-3-1 16,-2-1 11-16,-3-2-2 0,0 0 6 0,-1-2-4 15,1 0 1-15,0-2 0 0,2-1 4 16,1-2 1-16,4 0 5 0,17-8 1 0,-21 7 2 15,21-7-4-15,0 0-3 0,0 0-6 0,0 0-2 16,0 0 4-16,0 0 4 0,30 4 3 0,-10-3 4 16,6-1 0-16,3 0 0 0,1-1 0 0,6 1-1 15,-2 0 2-15,1-2-2 0,-1 2-1 0,-4 3-2 16,0-1-3-16,-5 3-2 0,0 2-2 16,-4 2 1-16,-2 2-5 0,-2 0 4 15,-17-11-10-15,26 25-1 0,-15-8-10 0,-11-17-14 16,11 36-21-16,-11-36-44 0,4 44-117 0,-4-44-231 15,-18 32-119-15,17-10 88 0,1-22 476 0</inkml:trace>
  <inkml:trace contextRef="#ctx0" brushRef="#br1" timeOffset="6278.2659">2094 8050 150 0,'0'0'49'0,"0"0"33"0,0 0 30 0,0 0 12 15,0 0-5-15,0 0-25 0,0 0-15 0,0 0-14 16,0 0-4-16,0 0 2 0,0 0 2 0,-20-3 1 16,20 3-1-16,0 0-7 0,0 0-4 0,0 0-8 15,0 0-8-15,0 0-8 0,0 0-9 0,0 0-9 16,0 0-4-16,0 0-4 0,0 0-3 15,0 0-1-15,0 0-1 0,0 0-3 0,0 0 3 16,0 0-1-16,-11 17 4 0,11-17-1 16,5 34 3-16,-3-7-7 0,-1 6 9 0,0 10 7 15,-1 10-25-15,-1 11 24 0,0 11-17 0,-6 8 6 16,3 8 26-16,-5 4-16 0,1 7 26 0,-3 5-6 16,0 3-12-16,-1 2 11 0,1 4-13 15,-4 0-11-15,5-1 8 0,-3 0 6 0,2 1-11 16,-1-6 9-16,0 2 2 0,-2-6-25 0,2-2 5 15,0-5 11-15,-1-3-12 0,2-7 13 0,0-5-1 16,1-6-18-16,1-6 16 0,3-11-16 0,1-4-2 16,3-11 18-16,0-10-32 0,4-10 12 0,-2-26-38 15,7 20-35-15,-7-20-54 0,0 0-88 0,14-27-133 16,-9 0-156-16,7 6 162 16,-18-23 353-16</inkml:trace>
  <inkml:trace contextRef="#ctx0" brushRef="#br1" timeOffset="6731.3931">1565 10320 1004 0,'0'0'102'0,"0"0"-44"15,0 0-25-15,0 0-9 0,-13 23 3 16,13-23 3-16,2 21 4 0,-2-21-6 16,7 37 3-16,-3-16-7 0,6 8 0 0,-1 3-11 15,5 5 13-15,-1 1-6 0,3 5 15 0,-3-2-4 16,4 4 7-16,-1-1 4 0,2 0-30 0,-2-6 24 16,2-3-28-16,-1-11 8 0,2-6 5 0,0-8-6 15,4-5 1-15,0-9 2 0,8-4 0 0,0-12 3 16,7-11 9-16,2-13-30 0,0-10 16 15,4-12-25-15,-3-9-3 0,3-8-3 0,-2-9-35 16,5 4-16-16,-10-15-75 0,16 27-151 0,-9-6-291 16,-11 4 19-16,4 22 446 0</inkml:trace>
  <inkml:trace contextRef="#ctx0" brushRef="#br1" timeOffset="7418.8981">2800 10405 840 0,'0'0'118'0,"3"-21"-31"0,-3 21-16 0,-3-20-8 16,3 20-5-16,0-17-3 0,0 17-13 0,0 0-7 15,0 0-9-15,0 0-5 0,0 0-7 16,0 0-9-16,0 0-4 0,0 0-2 0,0 0 0 16,4 17 2-16,-3 0 5 0,3 6-6 0,1 5 7 15,1 8-9-15,0 4 9 0,1 4-9 0,-1 3 10 16,0 3-9-16,1 3 16 0,-4 2 12 16,1 6-20-16,-2-6 24 0,2 2-23 0,-3-8 3 15,4-5 10-15,-3-5-9 0,3-4 5 0,-1-12-7 16,1-5 2-16,-5-18-1 0,0 0 5 15,20-2 2-15,-20 2 7 0,24-28 5 0,-9 5-1 16,-2-8 3-16,1-8-14 0,1-9 0 0,1-6-16 16,1-6-7-16,2-2 18 0,1-1-20 0,-1 4 17 15,-1 3-4-15,-2 6-17 0,-1 2 3 0,-3 3-17 16,0 6-2-16,-5-1-18 0,4 11-2 0,-7-4-30 16,8 15-26-16,-11-11-47 0,17 22-82 15,-18 7-168-15,9-27-99 0,10 31 279 16</inkml:trace>
  <inkml:trace contextRef="#ctx0" brushRef="#br1" timeOffset="7856.4743">3530 10940 1124 0,'0'0'98'0,"0"0"-9"16,0 0-8-16,-22-13 0 0,22 13-6 16,0 0-19-16,-17 0-16 0,17 0-15 0,-20 7-7 15,20-7-7-15,-26 19 2 0,26-19-3 16,-26 34 6-16,14-11-2 0,1 6 5 0,-1 1-4 16,4 7 5-16,-1-2-8 0,6-1 2 0,1-4-9 15,5-6 1-15,3-3-7 0,-6-21 2 0,22 29-3 16,-22-29 3-16,33 18-2 0,-14-12 2 0,4-5-3 15,0-2 0-15,4-3 0 0,1-4-13 16,2 0-15-16,-2-5-22 0,8 7-48 0,-17-19-93 16,22 5-385-16,-11 3-2 0,-9-8 294 0</inkml:trace>
  <inkml:trace contextRef="#ctx0" brushRef="#br2" timeOffset="13271.094">2079 8162 590 0,'0'0'102'0,"0"0"-7"0,0 0-17 15,0 0-1-15,0 0-5 0,0 0-3 0,0 0-9 16,0 0-6-16,0 0-10 0,0 0-4 0,0 0-4 16,0 0 0-16,0 0-2 0,0 0-4 0,0 0-6 15,0 0-8-15,-12-17-7 0,12 17-3 0,0 0-1 16,1-19 3-16,-1 19 6 0,3-29 0 16,-3 9 6-16,2 0-6 0,1-4 2 15,-1-4-7-15,-1-4 7 0,3 1-9 0,-3-4 9 16,2 1-11-16,-2-3 7 0,0-3-12 0,-1-3 6 15,0 0 7-15,-1-2-26 0,-2-1 25 0,0-1-23 16,-1 0 7-16,0-3 11 0,1-1-12 0,-1 1 11 16,-1-1-11-16,0-1 11 0,3-1-12 15,-2-2 12-15,3-2 5 0,0-1-22 0,0 1 22 16,1-1-20-16,1-2 3 0,-1-4 14 0,1-3-14 16,2 0 13-16,-1-1-14 0,2 1 13 0,-1 1 3 15,0-2-19-15,-1 3 19 0,1-1-19 0,0 4 4 16,1-3 14-16,-2 4-14 0,0-1 14 15,-1 3-12-15,-2 2 14 0,-1 3 8 0,0-1-21 16,1 3 24-16,-2 1-21 0,1 2 3 16,-1 0 11-16,0 1-13 0,-1-2 7 0,2 2-9 15,-1 1 7-15,2 0-9 0,1 2 8 0,0 0-9 16,2-1 9-16,1 0 7 0,0-1-23 0,2 1 23 16,1 1-23-16,1 3 7 0,0 1 10 0,0 1-9 15,-1 3 9-15,1 0-9 0,0 3 6 0,-1 4-5 16,-3 4 5-16,1 4-5 0,-3 4 5 0,-1 18-4 15,0-26 4-15,0 26-1 0,0 0 0 16,-6-18 0-16,6 18 0 0,0 0-1 0,0 0 2 16,0 0 0-16,-17-12 1 0,17 12 0 15,0 0 0-15,0 0-1 0,0 0-2 0,0 0 1 16,0 0-2-16,-17 2-1 0,17-2 1 0,0 0-1 16,0 0 0-16,0 0 0 0,0 0-1 0,0 0 1 15,0 0-2-15,0 0 2 0,0 0-1 16,0 0 1-16,0 0 1 0,0 0-1 0,0 0 2 15,0 0-2-15,0 0 3 0,0 0-2 0,0 0 1 16,0 0 0-16,0 0 0 0,0 0 0 0,0 0 1 16,0 0 0-16,0 0 0 0,0 0-1 0,0 0 1 15,0 0 0-15,0 0-1 0,0 0-1 16,0 0 0-16,0 0-1 0,0 0 1 0,-1-16-1 0,1 16 2 16,0 0-2-16,0 0 1 15,-1-21 0-15,1 21 1 0,0 0-1 0,3-17 2 16,-3 17-3-16,0 0 2 0,0 0-1 0,4-19 0 15,-4 19 1-15,0 0-1 0,-1-17-1 0,1 17 3 16,0 0-3-16,0-23 3 0,0 23-3 0,-2-21-13 16,2 21 30-16,-1-19-30 0,1 19 31 0,-2-21-14 15,2 21-2-15,-3-21 2 0,3 21-2 0,-1-20 1 16,1 20-2-16,0 0 2 0,-1-23-2 16,1 23 2-16,0 0-2 0,0 0 1 0,0 0 1 15,0 0-1-15,0 0-1 0,0 0 1 0,0 0-3 16,0 0 1-16,0 0-1 0,0 0 0 15,0 0-1-15,0 0 0 0,-16 17 2 0,16-17-2 16,-12 26 3-16,2-9-4 0,1 3-13 0,-2 3 28 16,-3 2-30-16,1 6 29 0,-2 3-9 15,-2 4-6-15,-2 3 10 0,-4 7-11 0,-4 2 12 16,-2 5-11-16,1-2 10 0,0 1-10 0,0-3 11 16,1-2-11-16,1-5-7 0,7-6 25 0,2-9-25 15,6-11 26-15,11-18-13 0,0 0-5 0,-10 17 0 16,10-17-1-16,0 0 1 0,0 0 4 0,0 0 0 15,25-28-12-15,-12 9 30 0,3-9-29 0,2-6 29 16,2-7-8-16,3-4-9 0,1-4 11 16,2-2-11-16,-1-2 10 0,2-1-10 0,0 4 9 15,-3 2-9-15,-1 6 8 0,-1 5-9 16,-4 4 7-16,-3 5-7 0,-2 5-11 0,-2 6 26 16,-11 17-29-16,17-17 29 0,-17 17-15 0,0 0-2 15,0 0 2-15,17 3-16 0,-17-3 31 0,0 0-29 16,27 28 27-16,-16-12-11 0,1 6-5 0,0 4 6 15,1 3-4-15,1 2 4 0,0 2-7 16,2 2 8-16,0 4-9 0,-1-1 7 0,-1 3-13 16,0-1 3-16,0 3-20 0,-2-5-6 0,5 6-37 15,-10-12-28-15,12 14-75 0,-20-25-121 16,13 4-247-16,4 4 37 0,-16-29 451 0</inkml:trace>
  <inkml:trace contextRef="#ctx0" brushRef="#br2" timeOffset="13958.5982">2664 4764 700 0,'0'0'241'0,"0"0"-145"16,0 0-17-16,0 0-5 0,-8-17 3 0,8 17-3 16,0 0-12-16,0 0-12 0,0 0-9 0,0 0-7 15,0 0-6-15,0 0-3 0,0 0-5 0,0 0-4 16,0 0-4-16,0 0-2 0,0 0-3 0,0 0-1 15,0 0-2-15,0 0 0 0,0 0-4 0,0 0-2 16,0 0 2-16,0 0 0 0,0 0 2 16,6 18 4-16,1 0-4 0,0 5 3 0,2 5-7 15,-1 5 6-15,2 4-8 0,-3 3 8 0,1 5-11 16,-2-1 10-16,-2 6 6 0,-1-2-23 0,1-3 25 16,-1-3-24-16,2-5 9 0,0-6 9 15,0-5-7-15,1-7 4 0,-6-19-4 0,16 24 5 16,-16-24-2-16,18 7 5 0,-18-7 7 0,22-7 5 15,-22 7 8-15,27-24-4 0,-14 0-2 16,3-4-6-16,0-7 4 0,3-6-8 0,-2-5-5 16,4-3 17-16,-3-1-23 0,-1 2 19 0,-1 1-6 15,-1 3-10-15,-2 0 10 0,-2 2-10 0,-3-1 7 16,2 3-9-16,-2 0 4 0,-1 4-6 0,0 5 4 16,-2 2-6-16,1 6-1 0,-2 2-14 0,-4 21-6 15,8-25-17-15,-8 25-12 0,0 0-21 16,0 0-36-16,0 0-64 0,15 19-99 0,-21-1-173 15,6-18-56-15,11 46 339 0</inkml:trace>
  <inkml:trace contextRef="#ctx0" brushRef="#br2" timeOffset="14380.5074">3241 5215 1005 0,'-11'-26'123'0,"11"26"-41"0,0 0-8 0,0 0-5 15,0 0 2-15,0 0-6 0,0 0-17 0,0 0-9 16,0 0-13-16,0 0-10 0,0 0-7 0,0 0-4 15,0 0-1-15,0 0 2 0,0 0 0 0,-5 25 5 16,5-25-1-16,-5 30 6 0,1-10-8 0,1 5 5 16,-2-1-2-16,0 4 6 0,-2-1-5 15,1 1 3-15,0-1-7 0,1 1 9 0,0-4-6 16,4-1 7-16,-2-5-4 0,3-18-1 0,-1 27 0 16,1-27-2-16,0 0-8 0,6 18-2 15,-6-18 0-15,0 0 1 0,22 3 2 0,-22-3 1 16,22-6 1-16,-22 6-2 0,34-18 2 0,-15 6-3 15,4-4 3-15,1-1-4 0,-1-3 2 0,1 0-5 16,0 0 3-16,-1 1-5 0,1 3-6 16,-6 0-16-16,0 5-19 0,-18 11-28 0,28-15-44 15,-28-5-111-15,0 20-372 0,0 0 31 0,0 0 318 16</inkml:trace>
  <inkml:trace contextRef="#ctx0" brushRef="#br2" timeOffset="17002.0954">1228 8757 621 0,'0'0'169'0,"0"0"-130"0,0 0-26 16,0 0-24-16,0 0-10 0,0 0 0 0,0 0 8 15,0 0 8-15,0 0 8 0,18 11 2 0,-18-11-2 16,20 18 1-16,-20-18-3 0,29 24 2 0,-11-9-2 16,0-2 1-16,3 3 7 0,1-2-5 0,1 3 4 15,3 0-6-15,-2 1-1 0,0-1 1 0,2 0-2 16,1 0-8-16,-1 0 13 0,2 0-1 15,1-3 23-15,1 2 10 0,1-4 10 0,5-1-2 16,-2-5-2-16,7 0-2 0,-2-7-4 0,5 0-5 16,-2-6-6-16,4-2-12 0,2-4-4 0,0-3-6 15,4-3 2-15,-3-3 14 0,6-3-13 16,0-3 13-16,2-2-28 0,1-2 10 0,0-2-11 16,0 0 8-16,-2-2 8 0,0 0-8 0,-4 0 10 15,-1-4-4-15,-3 0 11 0,-1 0-3 16,-4-3 14-16,-1 4-7 0,-5-4 11 0,0 2-14 15,-5-4 5-15,0 1 8 0,-6-4-24 0,1 3 29 16,-5-6-24-16,1 5 7 0,-5-5 9 0,2-2-17 16,-4-3 7-16,-2-1-17 0,1-2 12 0,-1 1-17 15,-1 1-7-15,-1-3 22 0,-3 0-23 0,1 1 23 16,-3 1-1-16,0 1-17 0,-3 2 14 16,0 1-11-16,-4 2 11 0,-1 2-10 0,-3 1 9 15,-2 1-12-15,-2 4 12 0,-3 2 6 0,-3 2-25 16,-2 3 26-16,-2 0-28 0,-2 3 12 15,-2 3 9-15,-3 2-7 0,0 1 8 0,-3 3-6 16,-3 1 5-16,-1-1-5 0,-4 2 5 0,-1 3-5 16,-1-2 9-16,-1 5-3 0,-2 0 7 0,2 3-3 15,-3-1 3-15,1 4-4 0,-2-1 3 16,0 4-3-16,-2-1 1 0,-2 4-2 0,0 1 0 16,1 1-3-16,0 2-1 0,-3 2-3 0,2 3-2 15,0 2 1-15,0 1-3 0,2 2 4 0,-1 3-2 16,-2 0 2-16,2 2-2 0,-1 2 3 0,-2 1-4 15,3 2 4-15,0 3-3 0,-1 0 4 0,4 1-3 16,-1-3 3-16,4-1-4 0,2-1 5 16,3-5-3-16,3 1 6 0,2-1-1 15,2-3 1-15,3 0-1 0,3-1 1 0,2-3-1 16,2 0 2-16,1-1-1 0,17-5 1 0,-30 6-1 16,30-6 0-16,-22 2-1 0,22-2-1 0,0 0-1 15,-19 0 0-15,19 0-2 0,0 0-1 0,0 0-1 16,0 0-1-16,0 0-1 0,0 0 1 0,0 0-2 15,0 0 1-15,0 0-2 0,0 0-1 16,0 0 1-16,0 0 0 0,-8-18 3 0,8 18-1 16,6-19 3-16,-6 19-2 0,9-32 3 0,-4 15-3 15,2-2 4-15,2-1-5 0,-2 0 4 0,3-1-4 16,-1 1 4-16,0-1-4 0,1 2 5 16,-2-1-5-16,5 2 3 0,-5 0-2 0,2 1 2 15,-2 0-4-15,-8 17 3 0,19-32-4 0,-19 32 3 16,18-32-4-16,-18 32 3 0,18-29-2 15,-18 29 2-15,18-28-3 0,-18 28 4 0,17-30 11 16,-17 30-30-16,19-29 32 0,-19 29-29 0,19-26 14 16,-19 26 3-16,16-22-2 0,-16 22 3 0,0 0 0 15,0 0 1-15,0 0 1 0,0 0 2 0,0 0 0 16,0 0 1-16,0 0 1 0,0 0-3 0,0 0-1 16,0 0-2-16,0 0-1 0,0 0 0 15,-17 2 0-15,17-2 0 0,-20 18 0 16,20-18-3-16,-23 32-11 0,12-12 26 0,0 3-25 15,0 4 28-15,-1 2-12 0,1 4-5 0,0 0 6 16,2 5-7-16,-1-1 7 0,1 3-7 0,2 3 7 16,-1-2-8-16,-3-3 8 0,0 1-7 0,-1-4 7 15,-1-1-8-15,1-1 8 0,0-5-8 0,1-1-11 16,0-6 29-16,11-21-29 0,-14 29 30 16,14-29-12-16,0 0-1 0,0 0 0 0,0 0-2 15,0 0 1-15,0 0-2 0,0 0 1 0,17 15 1 16,0-15 0-16,5-4 0 0,3-1 1 0,8-2-15 15,2-3 29-15,4-2-30 0,4-2 29 0,2-3-15 16,-2-2-8-16,4 4-8 0,-4-3-17 16,5 7-23-16,-10-5-35 0,8 17-48 0,-19-15-80 15,18 10-251-15,-9 16-55 0,-13-8 322 16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3:08:08.47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1620 721 266 0,'0'0'81'16,"0"0"-60"-16,0 0 12 0,0 0 17 0,0 0 24 15,0 0 19-15,0 0-30 0,-9 26 26 0,9-26-37 16,-5 37 18-16,6-7-2 0,-4-1-13 0,5 5-6 16,-4-2-10-16,3 5 0 0,-2 4-13 0,3 1 3 15,-2 7-13-15,1-1 6 0,-1 4 3 0,2-1-27 16,-2 0 24-16,-2-4-28 15,1 2 5-15,0-4 10 0,0 0-13 0,-2-4 11 16,3-7-11-16,2-5 7 0,-1-5-7 0,1-7 6 16,-2-17-5-16,6 22 4 0,-6-22-1 0,0 0 2 15,0 0 2-15,0 0 3 0,0 0 4 0,12-23-2 16,-9-2 4-16,1-7-12 0,0-10 6 0,0-8-13 16,1-3 10-16,-1 2-11 0,-1-4 14 15,-2 6 7-15,-1-6-21 0,-2 1 24 0,0-5-25 16,-2 1 5-16,2-3 14 0,-1 3-15 0,1 0 15 15,3 4 15-15,1 1-7 0,4 5 14 0,0 6-14 16,4 2-13-16,2 5 1 0,2 10-4 0,2 4 2 16,2 8 2-16,1 3-2 0,3 5 0 0,0 2-6 15,2 4 2-15,2 4 0 0,-1 0-2 16,5 8 2-16,-4 1-2 0,1 8-2 16,-1 2 0-16,-4 4-2 0,-3 5-2 0,-2 2-5 15,-5 2 16-15,-5 6-20 0,-4-1-4 0,-6 2 11 16,-5-1-15-16,-5 1 25 0,-7-6 18 0,-7 2-2 15,-3-2 12-15,-7-2-9 0,1 0 7 0,-3-3-19 16,3-5 4-16,-1-4 4 0,2-3-39 0,6-3 22 16,1-9-54-16,9 3-21 0,-4-15-63 0,23 3-214 15,0 0-136-15,0 0 74 0,0 0 415 16</inkml:trace>
  <inkml:trace contextRef="#ctx0" brushRef="#br0" timeOffset="376.4106">2287 1035 634 0,'0'0'215'16,"-23"33"-185"-16,17-13-6 0,0 3 3 0,2 5 14 15,-1 1 12-15,3 0-9 0,-3 4-9 0,3-3-29 16,-2 2 19-16,2 0-10 0,-3 0 20 0,2 0 12 15,-4-1-10-15,5-1 8 0,-7-6-6 0,8 1 4 16,-5-6-10-16,5 0-3 0,1-19-12 16,-3 24-4-16,3-24-8 0,0 0-2 0,0 0-3 15,0 0-5-15,0 0-1 0,0 0 1 0,0 0 3 16,0 0 0-16,18-27 5 0,-10 6-5 16,0-5 5-16,1-1-6 0,-2-3 9 0,-1 1-4 0,-2-1 18 15,1 5 0-15,-5-3 12 0,2 5-5 16,-2-4 3-16,0 4 12 0,1 0-37 0,3 4 29 15,-4 19-39-15,7-30 8 0,-7 30 5 16,14-22-7-16,-14 22 1 0,19-17-2 0,-19 17 0 16,32-17-1-16,-10 9-6 0,3-3-12 0,4 4-13 15,0-5-19-15,9 3-16 0,-6-3-26 0,14 4-48 16,-12-7-90-16,12 4-279 0,-2 10 8 0,-17-3 410 16</inkml:trace>
  <inkml:trace contextRef="#ctx0" brushRef="#br0" timeOffset="749.4648">2786 1174 1145 0,'-9'27'252'0,"9"-27"-242"16,0 0-12-16,0 0 3 16,19 8 11-16,-19-8 5 0,29-2 8 0,-11-5-15 15,6-2 11-15,3-4-17 0,6-2 8 0,1-3-5 16,6-1-5-16,0-3 5 0,2-2-7 0,-2 0 6 15,-4 2-8-15,-3 3 4 0,-4 4-3 0,-6 2 6 16,-6 2-5-16,-17 11 5 0,17-16 2 0,-17 16 10 16,0 0 1-16,0 0-4 0,0 0-7 0,-29-7-9 15,9 9-3-15,-5 4-3 0,-5 3 7 16,-2 3 0-16,-2 4 10 0,-4 2 0 0,1 6 12 16,-3 3-2-16,2 0 8 0,-1 1-2 0,6 5 3 15,0-2 5-15,7 3-29 0,2-1 19 0,7-4-32 16,3-1 8-16,8 1 4 0,5-4-9 15,4-2 5-15,9-2-7 0,4-4 1 0,7-3-6 16,4-5-3-16,11-5-13 0,2-7-5 16,12-4-21-16,0-15-16 0,17 4-29 0,-12-21-90 15,21 9-89-15,-14-5-115 0,-1-13-77 0,13 17 371 16</inkml:trace>
  <inkml:trace contextRef="#ctx0" brushRef="#br0" timeOffset="938.9595">3621 590 1445 0,'-23'29'62'15,"6"5"-7"-15,-3 4-19 0,5-2-11 0,-5 11 5 16,7-5-32-16,-4 9 13 0,3 0 8 0,-1-4-12 16,4 1 5-16,2-2-15 0,6 0 13 0,4-1-23 15,4-5-29-15,6-1 10 0,0-8-47 0,9 3-15 16,-7-16-58-16,18 12-84 0,-31-30-97 15,35 27-161-15,0-4 263 0,-35-23 231 16</inkml:trace>
  <inkml:trace contextRef="#ctx0" brushRef="#br0" timeOffset="1110.8382">3968 984 1311 0,'0'0'197'0,"-18"11"-159"16,18-11-14-16,-19 12 9 0,19-12 1 0,-24 28-2 15,8-6-14-15,3 5-4 0,-2 3-9 0,3 2 6 16,0 1 0-16,2 0-32 0,4 2 13 0,3-4-31 16,5 1 1-16,-2-9-19 0,12 7-58 15,-12-30-90-15,22 39-74 0,-16-22-121 0,-6-17-75 16,40 29 385-16</inkml:trace>
  <inkml:trace contextRef="#ctx0" brushRef="#br0" timeOffset="1720.2288">4122 871 1019 0,'4'-23'329'16,"-4"23"-281"-16,0 0-40 0,0 0 11 16,7 17 19-16,-7-17 18 0,10 19 2 0,-10-19-5 15,13 24-8-15,-13-24-4 0,17 32-8 0,-6-15 2 16,-11-17-9-16,16 31 4 0,-8-14-6 0,-2 2 3 15,-3 1-12-15,1 3 1 0,-4 1-10 0,0-1 3 16,-3 0 0-16,0 0 0 0,-3-1-1 0,0 2-18 16,-3-4 17-16,3 0-19 0,-2-2 18 15,8-18-5-15,-11 28-1 0,11-28-4 0,0 0 4 16,-6 18-2-16,6-18 0 0,0 0-2 0,0 0-4 16,0 0 3-16,0 0-2 0,0 0 5 0,19-14 4 15,-19 14-6-15,23-26 10 0,-8 8-9 0,-1-2-4 16,1-1 21-16,-1-1-21 0,-1-1 23 15,-2-1-13-15,0-1-2 0,-1 2 1 0,1-1-3 16,-1 5 2-16,-10 19 1 0,14-27-1 16,-14 27 0-16,0 0 2 0,0 0-4 0,0 0 2 15,0 0-3-15,0 0 3 0,0 0-3 0,0 0 3 16,0 0 0-16,2 34-3 0,-3-12 3 0,-2 2-1 16,3 0 5-16,3-2-5 0,-1 0 2 0,3-2-7 15,1 0-13-15,1-3 22 0,-7-17-23 0,24 23 25 16,-24-23-9-16,29 13 0 0,-11-9 2 15,3-4 3-15,-1-4-3 0,2-2 2 0,0-5-1 16,1-3-7-16,-1-3 27 0,-1-3-24 0,-2-1 22 16,-2 0-13-16,-2-1-3 0,-3 2 4 0,-2-1 0 15,-2-1 2-15,-2 3-7 0,0 2 6 16,-6 17-7-16,6-23 3 0,-6 23 2 0,0 0-1 16,0 0 6-16,0 0-5 0,0 0-3 0,0 0 1 15,0 0-7-15,0 0-1 0,-14 33 2 16,7-9-5-16,-1 4 3 0,1 0-6 0,1-2 4 15,3 0-16-15,2-2-21 0,5 1 11 0,-2-4-38 16,8-1 12-16,-10-20-18 0,23 32-32 0,-23-32-29 16,38 17-79-16,-38-17-69 0,30-9-231 0,7 13 124 15,-17-19 393-15</inkml:trace>
  <inkml:trace contextRef="#ctx0" brushRef="#br0" timeOffset="1923.3577">5131 952 1147 0,'0'0'248'0,"-25"6"-182"0,25-6-3 16,-22 13 5-16,22-13-5 0,-22 26-14 0,12-8-4 16,-5 2-14-16,4 8 3 0,0 1-16 0,4 4-1 15,-1 2-7-15,2-1-19 0,0-2 24 16,3 0-29-16,1-3 18 0,2-5-12 0,5-1-12 16,-1-4-11-16,6 2-16 0,-10-21-2 0,22 31-18 15,-22-31-25-15,30 10-70 0,-30-10-121 0,16-29-273 16,9 19 62-16,-11-20 449 0</inkml:trace>
  <inkml:trace contextRef="#ctx0" brushRef="#br0" timeOffset="2329.636">5359 827 1513 0,'0'0'58'0,"0"0"-28"0,-6 20 3 16,6-20 14-16,0 0 8 0,7 18-9 0,-7-18-8 15,0 0-5-15,17 23-11 0,-17-23 1 0,16 17-7 16,-16-17 1-16,15 21-5 0,-15-21 0 16,8 25-1-16,-8-25-3 0,2 30 2 15,-4-11-2-15,-4 2-4 0,1 4 7 0,-4-1-10 16,-2 5 9-16,0-2-7 0,-1 0 3 0,-1-3-2 16,3-3-14-16,0-1 19 0,2-3-22 0,8-17 19 15,-6 20-6-15,6-20-1 0,0 0 0 0,0 0 0 16,0 0-3-16,0 0-1 0,17 4-3 15,-17-4 2-15,26-16 0 0,-9 1-4 0,0-5 22 16,2-4-20-16,1 2 18 0,-2-1-9 0,2 1-3 16,-1 2 4-16,-1-1 0 0,-1 2-2 0,-3 2-2 15,-14 17 2-15,23-25-3 0,-23 25 4 0,0 0-3 16,18-16 2-16,-18 16-3 0,0 0 4 16,0 0-3-16,0 0 2 0,0 0 1 0,-1 31-5 15,0-12 2-15,-1 5-12 0,0-1 0 16,3-2-14-16,0-1-5 0,6 3-18 0,-4-5-14 15,12 5-11-15,-15-23-55 0,31 35-40 0,-31-35-110 16,36 14-277-16,-5 5 70 0,-10-13 416 0</inkml:trace>
  <inkml:trace contextRef="#ctx0" brushRef="#br0" timeOffset="2751.5025">6079 993 1078 0,'-24'7'317'0,"-5"-6"-228"0,8 7-22 16,-7-4-8-16,5 6-9 0,-5 2-5 0,5 4 1 15,-2-2-14-15,7 7 2 0,0-3-8 16,5 3-2-16,0 0-9 0,4 0 0 0,1 0-8 16,4-1-14-16,1 0 26 0,3-20-29 0,1 32 27 15,-1-32-13-15,11 29-4 0,-11-29 2 0,20 21-3 16,-20-21 2-16,23 11-3 0,-23-11 1 0,29 2 1 15,-29-2-2-15,30-5 3 0,-30 5-7 0,28-12 1 16,-28 12-1-16,28-23 4 0,-28 23 1 0,26-34-12 16,-13 14 28-16,-1-2-31 0,2-3 28 15,-2 2-12-15,0-2-7 0,0 2 8 16,-1 3-8-16,0-2 9 0,0 5-4 0,-11 17 4 16,16-24-1-16,-16 24-1 0,0 0-4 0,0 0-5 15,0 0 3-15,0 0-1 0,0 0 4 0,8 18 1 16,-11 1 5-16,-3 6-3 0,-2 1 9 0,0 0-11 15,-1 0 6-15,1-2 8 0,3 2-31 0,0-4 28 16,4-5-31-16,3-1 7 0,-2-16-6 16,13 22-8-16,-13-22-8 0,24 10-10 0,-24-10-8 15,39-6-26-15,-22-9-29 0,17 4-74 0,-13-15-23 16,17 3-183-16,6 7-88 0,-15-13 277 0</inkml:trace>
  <inkml:trace contextRef="#ctx0" brushRef="#br0" timeOffset="3048.3867">6542 1011 1142 0,'-18'5'158'16,"1"8"-60"-16,10 9-23 0,-10 3-13 0,6 7 1 16,-6-3-15-16,6 3 11 0,-5-4-6 0,5 1-46 15,-1 0 21-15,4-1-32 0,-1-4 19 0,3-1 2 16,1-3-9-16,3 0 6 0,2-20-7 0,-2 29 5 16,2-29-6-16,0 0-1 0,0 0-1 0,0 0-1 15,0 0-1-15,0 0 0 0,0 0-2 16,20-5 2-16,-20 5 4 0,14-33-5 0,-4 10 8 15,0 0-1-15,-3-2 4 0,2 1 1 16,-2-1-5-16,-1 1 23 0,-1-2-23 0,0 1 19 16,1-1-15-16,0-1-6 0,1 0 3 0,2-1-2 15,2 2-3-15,1 3-4 0,0 3 0 0,-12 20 0 16,20-25 0-16,-20 25 0 0,17-15 0 0,-17 15 0 16,17-6-5-16,-17 6-19 0,20-2-16 15,-20 2-33-15,31 7-67 0,-31-7-133 0,23-1-370 16,-4 7 36-16,-19-6 366 0</inkml:trace>
  <inkml:trace contextRef="#ctx0" brushRef="#br0" timeOffset="3767.1597">7090 1085 1016 0,'0'0'144'0,"0"0"-40"16,0 0-20-16,0 0 1 0,0 0-9 0,0 0-7 15,0 0-13-15,0 17-7 0,0-17-6 0,-6 19-5 16,6-19-4-16,-14 30-4 0,3-9-4 15,2 3-15-15,-5 3 25 0,5-1-29 16,-2-3 21-16,2-1-11 0,9-22-14 0,-6 29 3 16,6-29-7-16,10 18 1 0,-10-18 0 0,17 12 2 15,-17-12 0-15,30 0 1 0,-9-7 0 0,2-6-2 16,4-5 2-16,2-5-2 0,0-5-7 0,1-2 20 16,0-4-17-16,-2-3 16 0,-2 2-12 0,-1 0-7 15,-3 5 4-15,-2 3-5 0,-3 3 8 16,-2 5-10-16,-5 2 3 0,-10 17-5 0,0 0 6 15,0 0 1-15,0 0 1 0,0 0-1 0,0 0-2 16,-5 21 1-16,-7 8-3 0,-5 10 9 16,-3 11-6-16,-3 7-5 0,-3 6 17 0,0 3-15 0,-2 3 12 15,1 3-2-15,-1-2-15 0,2 5 15 16,3-2-15-16,0-1 17 0,-1-1-15 0,6-8 3 16,1-7 19-16,3-6-22 0,7-10 27 15,0-5-14-15,-1-7-3 0,4-10 5 0,4-18 0 16,-7 21 5-16,7-21 0 0,0 0 0 0,0 0-6 15,0 0-4-15,-21-33 2 0,14 10-5 0,3-7 8 16,1-4-6-16,2-2-14 0,1-2 27 0,2-1-24 16,3-1 21-16,4-5-1 0,0-3-9 0,7-6 8 15,1 1-8-15,6-3 7 0,1 3-11 16,1 4 0-16,1 0-26 0,2 8-14 0,-7-5-48 16,10 15-84-16,-21-12-237 0,11 10-181 15,5 7 41-15,-2-2 555 0</inkml:trace>
  <inkml:trace contextRef="#ctx0" brushRef="#br0" timeOffset="4437.9635">8803 663 922 0,'0'0'167'0,"-18"-27"-83"0,18 27-8 15,-17-23-9-15,17 23 4 0,-27-16-2 0,27 16-19 16,-37-3-7-16,13 9-10 0,-5 7-5 0,2 8-2 16,-5 5 2-16,4 2 26 0,-8 4-25 0,5 5-6 15,-4 4 4-15,4 5-31 0,2 3 34 0,6 0 7 16,1 1-13-16,9 0 5 0,0-2-15 16,9-5 2-16,6-8-13 0,5-2-19 0,9-5 17 15,5-3-21-15,7-7 25 0,6-3-2 0,7-9 1 16,5-6 3-16,7-7 0 0,5-6 0 0,2-7-1 15,2-7 19-15,-4-2-22 0,-2-7 23 0,-5-5-23 16,-6-3-6-16,-6 0 6 0,-6-1-12 0,-9 3 8 16,-6-3-8-16,-7 1 3 0,-7-1-17 15,-9 3-21-15,-6-1 24 0,-6 4-18 0,-10-1 4 16,1 0 0-16,-13 3-33 0,2 5 7 16,-8 9 7-16,6 9 10 0,-3 10-1 0,6 8-10 15,-6 9-29-15,13 0-29 0,-10 13-43 0,14 6-40 16,-4 1-40-16,5 4-114 0,19 0 11 0,-18-3 338 15</inkml:trace>
  <inkml:trace contextRef="#ctx0" brushRef="#br0" timeOffset="4643.9118">8875 951 1488 0,'0'0'82'0,"-30"20"-36"0,30-20-4 15,-37 26 3-15,20-14-4 0,-2 0-16 16,0 2-5-16,2 3-14 0,17-17 0 0,-25 34-5 16,25-34 0-16,-7 31-7 0,8-14-6 0,7 0-18 15,-8-17-9-15,31 32-34 0,-13-27-36 0,21 7-73 16,-14-17-106-16,19 6-255 0,8 6 51 0,-13-10 464 16</inkml:trace>
  <inkml:trace contextRef="#ctx0" brushRef="#br0" timeOffset="5003.2923">9332 923 1403 0,'-19'6'62'0,"19"-6"-35"16,-27 16 5-16,27-16 9 0,-23 27 9 0,7-10-2 15,6 4-5-15,-2 3-5 0,5 4 3 16,-3 0-10-16,5 3 8 0,1-2-8 0,1 0-32 15,2-3 21-15,2-2-33 0,3-6 17 0,3-1 13 16,-7-17-8-16,27 23 2 0,-10-17-2 0,3-4-5 16,4-3-1-16,2-5 3 0,5-5-1 15,0-6-1-15,2-5 2 0,2-5 19 0,1-6-22 16,-1-1 21-16,-3-3-20 0,-2 0-4 16,-1 5 2-16,-3 0-4 0,-4 6 4 0,-3 3-7 15,-3-2 9-15,-3 4-9 0,-2 3 7 0,-11 18-3 16,14-21-1-16,-14 21 1 0,0 0-4 0,0 0-2 15,0 0 1-15,0 0 0 0,-9 28-4 0,2-8 3 16,-3 7-7-16,-2 3 0 0,0 2-12 0,-2 1-4 16,7 1-26-16,0-5-6 0,9 4-27 0,-4-9-9 15,15 9-55-15,-13-14-82 0,20 9-105 16,-2 1-174-16,-10-12 167 0,20 14 347 0</inkml:trace>
  <inkml:trace contextRef="#ctx0" brushRef="#br0" timeOffset="5406.2499">9973 1082 1471 0,'0'0'124'0,"1"19"-95"0,-1-19-4 16,0 16 6-16,0-16 7 0,8 20-3 15,-8-20-6-15,18 13-4 0,-18-13-3 0,32 7-1 16,-11-7-8-16,3 0-1 0,5-3 1 0,2-2-1 15,2-2 0-15,4-3-3 0,-3 0-7 16,-1-1 2-16,-3-1-5 0,-2 0 0 0,-4-1-3 16,-3 0 3-16,-4 2 0 0,-17 11 5 0,23-22-1 15,-23 22-2-15,7-18-3 0,-7 18 3 0,-5-18-1 16,5 18 0-16,-19-23-1 0,19 23 2 0,-32-22-2 16,14 15 5-16,-2-1-1 0,-1 4 8 15,0 2-1-15,0 2 4 0,2 9 0 0,-2 1-6 16,1 4 4-16,-1 4-4 0,3 0 3 15,-2 6-6-15,3 2 2 0,4 5-8 0,1 1 6 16,3-2-7-16,6-1-23 0,3-5 22 0,2 0-28 0,7-3 19 16,1-4 0-16,7 0-10 0,5-4 2 0,9-4-5 15,2-6-8-15,9-3-21 0,-2-9-27 16,17 3-55-16,-12-19-119 0,25 12-111 0,-8-1-163 16,-11-9 100-16,15 14 429 0</inkml:trace>
  <inkml:trace contextRef="#ctx0" brushRef="#br0" timeOffset="36278.2289">10992 903 606 0,'8'-18'94'0,"-8"18"8"16,0 0-15-16,0 0 2 0,0 0-19 0,-17-20-25 16,17 20-5-16,0 0 34 0,-19-8-5 0,19 8-1 15,-22-4-11-15,22 4-43 0,-25-4-10 0,25 4-1 16,-27-1 1-16,27 1 5 0,-29 13 9 0,11-2 1 15,-3 5 9-15,-5 1-2 0,5 3 5 16,-6 0-7-16,6 2 0 0,-2-1-9 0,4 0 3 16,0 0-10-16,5-2 4 0,4-3-9 0,10-16-1 15,-11 25-5-15,11-25 1 0,0 0-2 0,11 20 0 16,-11-20 2-16,27 7 1 0,-8-7 1 0,6-2-1 16,5-3-1-16,3-3 0 0,2-2 1 0,2 0 2 15,-5 3 1-15,-2 0-9 0,-4 2 1 0,-5 3-7 16,-21 2 4-16,27 7 4 0,-27-7 0 0,8 17 8 15,-8-17-8-15,-7 32 8 0,-3-5-6 0,-4 1 9 16,-6 5 0-16,-4 0-33 0,-3 1 33 0,-2-1-33 16,1-2 23-16,-1 0 8 0,4-6-10 0,5-3-7 15,9-4-29-15,11-18-33 0,-5 22-53 16,5-22-54-16,19-2-117 0,8 5-170 0,-9-22 123 16,27 11 346-16</inkml:trace>
  <inkml:trace contextRef="#ctx0" brushRef="#br0" timeOffset="36512.5767">11737 317 1147 0,'-3'-22'272'0,"3"22"-275"0,0 0-9 15,0 0 1-15,-19 6 14 0,19-6 12 0,-16 23 8 16,2 0 8-16,2 12 7 0,-5 5 3 0,3 11-4 15,-5 7-7-15,4 10-4 0,-5-2-21 0,3 8-12 16,-2-2 6-16,-1-4-8 0,-3 7 17 0,0-6 10 16,0 0-20-16,1-5-18 0,4-1 19 0,1-7-23 15,3-3 11-15,3-6-11 0,8-1-52 0,-7-16-39 16,17 9-92-16,-13-21-79 0,6-18-212 0,9 40 114 16,-9-40 384-16</inkml:trace>
  <inkml:trace contextRef="#ctx0" brushRef="#br0" timeOffset="36859.4978">11267 1046 1681 0,'0'0'60'16,"-29"23"-44"-16,29-23-11 0,-11 21-1 16,11-21 6-16,5 17 5 0,-5-17 4 0,18 19-1 15,0-11 4-15,5 0 1 0,8-4-3 0,5-4 1 16,7-1-8-16,4-4-5 0,2-2-2 0,1-1-3 15,-2-6-2-15,0 1 5 0,-1-3-10 0,0 1 7 16,-4-1-7-16,-4 1 6 0,-1 2-5 0,-9 3 3 16,-5 2 1-16,-4 1-2 0,-20 7 6 0,23-8-2 15,-23 8-1-15,0 0 1 0,0 0 0 0,0 0 4 16,0 0-4-16,0 0-3 0,0 0-1 0,0 0-1 16,-12 28 3-16,1-8-1 0,-4 6 4 0,-2 4-5 15,0 2 5-15,1 2-4 0,3-2-23 0,1 2 14 16,1 4-19-16,1-3 12 0,1 0-5 0,4 0-15 15,-3-6-15-15,11 2-22 0,-6-11-22 0,16 10-58 16,-13-30-84-16,20 28-72 0,-20-28-204 0,27 6 102 16,5 1 411-16</inkml:trace>
  <inkml:trace contextRef="#ctx0" brushRef="#br0" timeOffset="37001.1763">12027 691 1427 0,'-30'1'86'0,"10"-1"-40"0,-2 6-13 0,22-6-3 16,-30 14-22-16,30-14 27 0,-22 12-48 0,22-12-19 15,0 0 9-15,5 22-78 0,16-9 4 16,-21-13-72-16,50 10-123 0,-10 8-196 0,-11-10 39 16,23 11 449-16</inkml:trace>
  <inkml:trace contextRef="#ctx0" brushRef="#br0" timeOffset="37579.7792">12511 1036 1193 0,'-22'19'116'0,"-9"-2"-36"16,8 7 2-16,-9-4 3 0,11 9 2 0,-8-5-24 16,8 5-27-16,-3-2 17 0,7 2-45 0,3-3 18 15,6-4-3-15,5-2-17 0,5-2 2 0,-2-18-5 16,18 33-1-16,-1-19-2 0,6-2 1 0,7-3-6 15,4-7 2-15,3-6-1 0,5-2-5 0,1-7-2 16,0-3-12-16,-2-1-8 0,-5-4-13 16,0 4-7-16,-8-7-12 0,2 1 2 15,-10-6 21-15,2 3-36 0,-12-3 24 0,2 4-20 0,-11-2 12 16,-1 2 36-16,-6 1 11 0,-3-1 18 16,-4 6 2-16,-3 0 14 0,16 19 16 0,-34-22 22 15,34 22 13-15,-34-7 1 0,34 7-3 0,-25 3-6 16,25-3-11-16,0 0-12 0,0 0-17 15,0 0-14-15,0 0-3 0,0 0 5 0,0 0 5 16,29 16 8-16,-3-15 1 0,5-3 1 0,3-2 0 16,0-1 2-16,4 1-4 0,-3 0 0 0,3 3-7 15,-6 1-8-15,-2 1-5 0,-8 1-5 0,-4 3 0 16,-18-5 1-16,19 13 3 0,-19-13 3 0,8 22 2 16,-11-4-4-16,-1 4-3 0,-4 2-2 0,-3 3 0 15,-6 0 0-15,-2 0-5 0,-5 1 1 16,0-1-20-16,1-2 22 0,2-3 7 0,6-4-8 15,15-18 4-15,-19 24-4 0,19-24-1 16,0 0 1-16,0 0 0 0,22 10-2 0,-4-14 1 16,10-5 2-16,6-12-4 0,10-7 9 0,4-6 18 15,1-2-19-15,1 0 22 0,-1 1-19 0,-2 0-5 16,-2 4 7-16,-1 4-7 0,-6 4 0 0,-5 5 0 16,-8 4 0-16,-4 6 0 0,-21 8 0 15,17-5 0-15,-17 5 0 0,0 0 0 0,-2 25 0 16,-5-1 0-16,-2 10 0 0,-10 9 0 0,-2 6 0 15,-6 0-12-15,4 3-33 0,1-6-45 0,15 6-55 16,-13-22-148-16,23 10-357 0,5 0 40 0,-1-16 409 16</inkml:trace>
  <inkml:trace contextRef="#ctx0" brushRef="#br0" timeOffset="57810.4193">14749 618 1350 0,'0'0'26'0,"-15"-19"-9"16,15 19-10-16,0 0-7 0,0-20 2 0,0 20-1 15,0 0 10-15,0 0 13 0,-1-17 0 16,1 17 10-16,0 0-6 0,0 0-14 0,0 0 5 16,-2 17-8-16,2-17 6 0,3 29 4 0,0-1 0 15,2 11 36-15,-5-5-46 0,4 4-3 0,-5 6 4 16,4-2-34-16,-5 8 44 0,5-2 5 0,-6-2-10 16,0 3 8-16,-1-2-15 0,1-1 11 0,-2 0-11 15,2-5-29-15,0-5 24 0,0-2-29 0,2-8 21 16,0-3 6-16,1-23-5 0,2 28 3 0,-2-28-2 15,0 0 2-15,0 0-1 0,0 0 0 0,0 0-2 16,0 0 1-16,0 0 3 0,7-18-3 0,-5-8 7 16,0-12 20-16,3-8-29 0,1-6 24 0,1-4-22 15,1-2-11-15,-2 2 18 0,-1-4-18 16,-2-3 12-16,0-1 18 0,2-3-1 0,-2-5 4 16,6 5-7-16,-1 0-21 0,6 13-1 0,3 9 4 15,2 10-2-15,1 6 8 0,0 3-5 0,2 9 2 16,4 4-4-16,0 3-1 0,2 6 2 0,2-1-1 15,-5 5 7-15,2 7-1 0,-3 5 0 0,-1 4 3 16,-3 3-2-16,-2 3-2 0,-3 1 6 0,-3 6-4 16,-5 0 6-16,-3 4 2 0,-6 2-5 0,-4 5 2 15,-3 6-5-15,-6 0 25 0,-6-4-36 0,-3-1-14 16,-3-4 3-16,-2 2-35 0,0-1 33 0,-4-8 3 16,3-4-14-16,-2-5-6 0,7-2-29 0,-5-7-36 15,30-12-85-15,-40 20-97 0,40-20-233 16,-20 24 35-16,20-24 440 0</inkml:trace>
  <inkml:trace contextRef="#ctx0" brushRef="#br0" timeOffset="58216.6732">15573 918 1002 0,'-29'-5'111'16,"1"10"-2"-16,11 5-9 0,-12-3-3 0,7 9-4 16,-9-3-18-16,6 6-5 0,-6 1-13 0,4 3-2 15,-4 1-7-15,5 6-9 0,-3 0-17 0,3 3 10 16,3 0-1-16,5-3-30 0,2-4 25 0,7-1-33 16,3-7 5-16,6-18 7 0,5 26-7 0,-5-26-1 15,21 15-1-15,-21-15 3 0,39 3-1 0,-15-9 2 16,6-5 3-16,1-4-4 0,2-7 7 0,2-6 7 15,-1-1-20-15,0-2 21 0,-2-4-23 0,-3 2 6 16,-2 0 5-16,-4 2-7 0,-3 4 2 0,-1 4-4 16,-6 6 3-16,-13 17-2 0,15-19 10 0,-15 19-2 15,0 0 1-15,0 0-2 0,0 0-4 16,0 0-1-16,0 0-1 0,-5 31 2 0,-1-10-1 16,-4 10 13-16,0 3-14 0,-1 3 7 0,4-1-18 15,0-5-19-15,5 0 16 0,4-6-34 0,6 2 16 16,1-7-16-16,8 4-14 0,-17-24-14 0,36 33-31 15,-19-31-38-15,18 9-74 0,-9-16-45 0,4-4-197 16,19 11 107-16,-12-24 359 0</inkml:trace>
  <inkml:trace contextRef="#ctx0" brushRef="#br0" timeOffset="58716.698">16180 930 1311 0,'-19'0'130'0,"-14"2"-52"0,7 4-5 16,-9 4 4-16,8 5-1 0,-7-1-23 0,6 4-12 15,-4-1-5-15,4 7 0 0,-3 1-4 0,7 0 0 16,2 0-22-16,4 0 1 0,4-2-8 0,5-2-12 16,4-1 25-16,5-20-25 0,1 28 22 0,-1-28-12 15,19 19-1-15,-2-11 1 0,5-3-1 0,3-2 2 16,5-7-3-16,0-1 1 0,3-5 4 0,1-2-5 16,-1-1-8-16,0-6 26 0,0-3-27 0,-4-1 22 15,-2-2-10-15,0-2-19 0,-6-2 8 0,0 1-7 16,-4 0 1-16,-3 0 9 0,-4 4-3 0,-3 0-5 15,-4 2 7-15,-2 5-8 0,-1 17 10 16,-3-20 4-16,3 20 0 0,0 0-1 0,0 0-1 16,-23 13 1-16,23-13 8 0,-27 42 2 0,10-9-2 15,-1 13 8-15,-1 6-16 0,0 7-3 0,0 5 16 16,0 2-15-16,2 6 13 0,3 4 4 0,0 1-19 16,3 3 13-16,2-6-14 0,0-3 13 0,4-8-10 15,2-8 10-15,0-6-10 0,2-7-4 0,0-7 22 16,-1-1-22-16,1-12 26 0,0-1-13 15,1-21-1-15,-1 20 3 0,1-20-2 0,0 0 2 16,0 0-1-16,0 0-3 0,-6-31 1 0,1 6-4 16,-1-6-15-16,1-11 24 0,0 0-21 0,1-4 22 15,1 0-4-15,0-8-10 0,1-1 10 16,-1-1-9-16,3-2 9 0,3 2-9 0,2 3 8 16,3 3-10-16,2 8 10 0,2 7-8 0,0 8 7 15,2 4-7-15,0 6 3 0,2 0-8 16,4 6-6-16,-1-1-14 0,9 3-30 0,-4-4 9 15,14 6-64-15,-8-7-4 0,18 11-83 0,-18-14-116 16,6 13-217-16,9 6 18 0,-13-7 447 0</inkml:trace>
  <inkml:trace contextRef="#ctx0" brushRef="#br0" timeOffset="59044.8063">16652 1024 1292 0,'0'0'276'0,"-24"2"-195"15,24-2-14-15,0 0-6 0,0 0-11 0,0 0-24 16,0 0-14-16,0 0 3 0,0 0 6 0,0 0 3 16,29 2 0-16,-6-6-6 0,4 1-8 0,4-3-2 15,2-3-4-15,-1 1-10 0,-3-3 6 16,-1 1-9-16,-6 2 6 0,-1 0 2 0,-4 5 4 16,-17 3-5-16,19-7 3 0,-19 7 2 0,0 0-5 15,0 0 5-15,-4-23-3 0,4 23-7 0,-25-25 3 16,4 15-4-16,1 3 10 0,-6 5 4 0,-2 3-1 15,-1 5 3-15,-6 5-7 0,1 1 3 16,0 8-1-16,1 1 9 0,-1 7-3 0,1 6 8 16,1 0-2-16,7 5-7 0,3-4-8 15,8-1 0-15,7-3 0 0,7-3 0 0,7-4 0 16,7-3 0-16,5-4 0 0,7-4 0 0,8-6 0 16,6-7 0-16,12-8-15 0,5-12-43 0,20-4-71 15,-11-21-115-15,5 9-408 0,12-3 27 0,-9-3 302 16</inkml:trace>
  <inkml:trace contextRef="#ctx0" brushRef="#br0" timeOffset="61478.7819">17686 845 1624 0,'-26'-14'34'0,"26"14"-15"0,0 0-16 0,0 0 3 15,5-21 11-15,-5 21 6 0,23-19 0 0,-6 2 1 16,8-1-9-16,1 7-40 0,6-1 40 0,2 1-15 16,0 4 11-16,1-5 19 0,-1 1-34 0,-3 6 1 15,-1-1 1-15,-7 6 8 0,-1 2-1 0,-22-2-5 16,27 11-6-16,-27-11 15 0,10 21 13 16,-10-21-12-16,-5 42-6 0,-6-12-7 15,-6 15-19-15,-9 5 18 0,-4-1 13 0,-8 2-10 0,-1-1 14 16,-3-2-9-16,0-1 7 0,3 2-11 15,3-7 1-15,6-5 22 0,8-6-23 0,6-8 21 16,10-7-20-16,6-16-7 0,5 23 1 0,-5-23-2 16,31 11-6-16,-3-11-6 0,6-6-7 0,13-7-15 15,2-12-23-15,18-2-35 0,-8-17-51 16,21 9-57-16,-16-13 6 0,18 7-8 0,-13-5 33 16,5 1 14-16,-6 4 16 0,-7-1 39 0,-5 4 44 15,-8 2 46-15,-7-2 38 0,-11 7 31 0,-9 7 30 16,-10-3 80-16,-11 27 22 0,-6-19 16 0,6 19-26 15,-32 0-46-15,14 4-38 0,-15 8-16 16,5 3-2-16,-9 1-11 0,6 5-1 16,-7-2-11-16,6 4-3 0,-7 0-9 0,6 4-2 15,-5-1-11-15,8 2 3 0,-2 3-15 0,4 2 6 16,1 0-3-16,6 3 2 0,2-1-7 0,6 0 6 16,4-3-13-16,7-2-7 0,4-5 25 0,7 1-26 15,4-6 24-15,6 1-13 0,4-7-6 0,6-3 7 16,4-5 1-16,7-6 0 0,6-7 0 0,4-8-6 15,1-6 1-15,1-6 9 0,2-6-26 16,-6-5 21-16,-3-3-22 0,-3-4 12 0,-6 1 8 16,-4-1-6-16,-8 3 10 0,-6 1-15 0,-7 1 9 15,-5 0-10-15,-6 3 5 0,-4-2-6 0,-6 9-32 16,-4 0 39-16,-4 8-9 0,-4 4 7 16,-3 10 25-16,-4 4-31 0,-2 2 2 0,2 8 5 15,0-1 6-15,2 11-5 0,3 0 14 0,1 4-9 16,4-4 13-16,5 8-9 0,4 2-4 15,8-5-2-15,5 5-11 0,6-7 9 0,5-1-3 16,6 0 4-16,7-3-1 0,5-4 1 0,6-5-3 16,5-5 6-16,4-5 5 0,3-3-1 0,1-3 3 15,3-3-5-15,-5-1 0 0,1-2 0 0,-5 0 2 16,-5-1-5-16,-6 2 5 0,-7 1-7 0,-7 3 0 16,-20 11 0-16,18-13 0 0,-18 13 9 15,0 0 2-15,0 0 2 0,0 0-7 16,0 0-1-16,0 0-5 0,-17 23 4 0,5-1-8 0,-5 7 3 15,-5 7-2-15,0 8 2 0,-4-2-1 16,3 0 6-16,5-2-9 0,5-1 7 0,7-4-6 16,7-1 6-16,6-6-4 0,5-2-7 0,5-4 19 15,3-3-19-15,4-3 21 0,4-6-15 0,6-4 3 16,1-7 2-16,3-10 3 0,2-6-6 16,-1-6 0-16,1-10 0 0,-2-4 0 0,-3-6 0 15,-7-3 0-15,-5 3 0 0,-9 2 0 0,-7-3 0 16,-9 3 0-16,-9-1 0 0,-8 1 0 0,-9 0 0 15,-6 11-21-15,-8 5 17 0,-6 12-43 0,-8 4-3 16,3 8 14-16,-9 6-74 0,10-1-85 16,-19 15-259-16,15 11-146 0,6 10 71 0,-2 12 529 15</inkml:trace>
  <inkml:trace contextRef="#ctx0" brushRef="#br1" timeOffset="69138.9507">20693 574 526 0,'0'0'228'16,"-3"-23"-10"-16,3 23-112 0,0 0-55 0,-21-7 1 16,21 7 7-16,0 0-6 0,-27-5-6 0,27 5-10 15,-20-3-8-15,20 3-9 0,-25 3-7 0,25-3-10 16,-31 17-6-16,10 0 3 0,-1 4 1 0,-3 7 4 16,-3 4 9-16,-3 6 21 0,-3 5-9 0,1 4 4 15,-7 4 6-15,5 2-19 0,-4-3 11 0,5-2 8 16,3-4-21-16,6-2 5 15,4-2-13-15,7-4 3 0,3-2-5 0,6-5-23 0,6-3 30 16,4-3-33-16,6 0 27 0,4-4-4 16,4-2-5-16,4-2 6 0,6-6-3 0,7-4 3 15,4-4-1-15,2-3-1 0,1-5 3 0,1-4-4 16,-3-6 5-16,-1-1-6 0,0-3 6 0,-5-1-6 16,-2 1-9-16,-4 0 32 0,-5 0-32 0,-4 3 32 15,-20 18-13-15,26-28-5 0,-26 28 2 16,0 0 0-16,0 0-1 0,8-16 1 0,-8 16 3 15,0 0-5-15,0 0-1 0,0 0-3 0,0 0-6 16,-18 6 0-16,18-6-2 0,0 0 5 0,-13 24-2 16,13-24 6-16,-5 29-11 0,5-29-23 0,1 34 23 15,-1-34-47-15,10 35 5 0,-10-35-35 0,20 31-73 16,-20-31-54-16,25 19-206 16,-6-3-47-16,-19-16 206 0</inkml:trace>
  <inkml:trace contextRef="#ctx0" brushRef="#br1" timeOffset="69503.9399">21123 1061 1229 0,'-22'-11'32'0,"22"11"-41"15,-17 11 12-15,17-11 18 0,-19 21 12 0,19-21 2 16,-19 33-8-16,8-12-14 0,3 4 15 0,-3-1 12 15,2 3-28-15,-1-5 30 0,4-1-49 0,1 0 13 16,4-2 1-16,-1-1-4 0,2-18 5 0,-4 28-4 16,4-28 0-16,0 18-1 0,0-18 0 15,0 0-3-15,0 0 1 0,0 0-2 16,0 0 1-16,0 0 7 0,0 0 5 0,0 0 8 16,23-7 6-16,-23 7 0 0,12-25-5 0,-6 4 1 15,2 1-8-15,-3-5 7 0,1 2 21 0,-4 2-29 16,3-2 32-16,-4 0-37 0,4 0 5 0,-1-1-2 15,2-2-12-15,0 1 6 0,4-1-8 0,1 2 4 16,2 6-2-16,-13 18 2 0,30-33-7 16,-13 22-3-16,2-2-19 0,3 5-14 0,-3-3-19 15,10 1-38-15,-12-4-42 0,20 6-69 0,-20-4-95 16,7 9-196-16,14 6 64 0,-20-3 437 0</inkml:trace>
  <inkml:trace contextRef="#ctx0" brushRef="#br1" timeOffset="69875.0743">21418 1109 1334 0,'-17'7'64'15,"17"-7"-51"-15,0 0-16 0,0 0-1 0,0 0 6 16,0 0 8-16,0 0 10 0,17 21 14 16,-17-21 8-16,31 3 3 0,-11-5-6 0,7 0-8 15,1-3-10-15,4-2-6 0,-3-2 2 16,0-1-4-16,-5 2-2 0,-2-2-1 0,-22 10 4 15,29-15 1-15,-29 15 7 0,0 0-2 0,19-17 4 16,-19 17-3-16,0 0 3 0,0 0-10 0,-3-23-3 16,3 23-10-16,0 0-1 0,-25-17 0 0,25 17 0 15,-31-5-2-15,12 4 0 0,-2 3-1 0,-3 3 1 16,-2 0 3-16,-1 7 1 0,-1 2 1 16,3 3-2-16,1 6 7 0,-2-1-7 0,7 1 5 15,0-1-6-15,5-2 2 0,4 0-4 0,4-1-12 16,6-19 28-16,0 30-28 0,0-30 25 0,13 29-10 15,-13-29-5-15,31 27 1 0,-11-17-6 0,4-2-4 16,7-3-15-16,0-6-15 0,9-1-31 0,-6-12-49 16,17 9-92-16,-21-20-90 0,13 8-245 0,2 5 58 15,-14-13 461-15</inkml:trace>
  <inkml:trace contextRef="#ctx0" brushRef="#br1" timeOffset="70225.6651">21773 1166 1511 0,'0'0'15'0,"0"0"-22"0,-11 23 1 15,11-23 1-15,0 0 0 0,25 14 6 16,-7-11-2-16,6-3 11 0,3-3 13 0,8-3 6 16,-2-6 10-16,5 1-10 0,-2-3-5 0,-1 3-9 15,-4-1-1-15,-3 1-4 0,-6 1 4 0,-22 10-6 16,24-17 10-16,-24 17 11 0,0 0 7 0,0 0-3 15,0 0-12-15,-6-20-16 0,6 20-2 0,-28-10-4 16,9 4 3-16,-5 5-1 0,-2 1-1 16,-2 2 5-16,-1 4-2 0,-1 0 4 0,0 4 0 15,2 1-3-15,-1 1 2 0,1 1 2 0,1 2-5 16,3 1 4-16,2 0-9 0,4 3-10 0,3-2 9 16,15-17-13-16,-17 30 25 0,17-30-9 15,-2 29 11-15,2-29-13 0,15 29 1 0,-15-29-2 0,30 25-1 16,-10-15-2-16,5 0-5 15,0-4-10-15,8-2-17 0,1-6-16 0,7 3-52 16,-8-14-68-16,19 12-126 0,-20-16-90 0,11 5-128 16,9 7 245-16,-19-16 273 0</inkml:trace>
  <inkml:trace contextRef="#ctx0" brushRef="#br1" timeOffset="70538.1747">22397 1099 1112 0,'-29'12'377'0,"29"-12"-289"15,-34 16-59-15,34-16-6 0,-32 21 8 0,32-21 0 16,-26 28-7-16,26-28-17 0,-22 30 29 16,13-13-32-16,9-17 27 0,-14 27-22 0,14-27-10 15,-5 28 3-15,5-28 1 0,-2 22 3 0,2-22-2 16,0 0 2-16,8 23-6 0,-8-23 1 0,0 0 0 16,19 11 0-16,-19-11 1 0,17 2 0 15,-17-2 3-15,26-4 5 0,-26 4 4 0,34-17 2 16,-15 2-1-16,2-1-3 0,-2-3 2 15,2 0-6-15,-3 1-8 0,-1-1 21 0,-1 1-25 0,-16 18 21 16,27-29-15-16,-27 29-4 0,18-25-1 0,-18 25 3 16,0 0 0-16,0 0 4 0,18-16-6 0,-18 16-1 15,0 0 1-15,0 0-5 16,0 0 2-16,0 0-6 0,-2 23-7 0,2-23-6 16,4 32-17-16,-6-14-20 0,7 3 4 0,-5-21-50 15,10 40-24-15,-10-40-79 0,17 33-156 0,-1-12-131 16,-16-21 82-16,42 31 415 0</inkml:trace>
  <inkml:trace contextRef="#ctx0" brushRef="#br1" timeOffset="71272.5786">23303 616 1152 0,'0'0'325'0,"-34"18"-206"15,34-18-110-15,0 0-12 0,0 0 4 0,0 0 10 16,-11 29 37-16,4-10-10 0,1 2 17 0,-5 6-21 16,2 5-42-16,-2 4 24 0,5 8-22 0,-3 0 26 15,0 1 6-15,-1-4-12 0,3 3 6 0,-2-2-19 16,5 3 9-16,0 0-14 0,0-4-6 15,4-4 22-15,0-4-25 0,2-5 25 0,-1-3-12 16,1-7-3-16,-2-18 5 0,7 27-4 16,-7-27 1-16,0 0-1 0,0 0 2 0,0 0-2 15,19 6 2-15,-19-6 2 0,13-22-4 0,-2 0 3 16,0-7-14-16,4-8-11 0,-2-3 21 0,0 0-23 16,-2-3 27-16,-1 0-8 0,-4-2-12 0,1 0 10 15,-3-6-12-15,1-2 12 0,-1-7-6 16,0 2 9-16,3 0 7 0,-3 5-9 0,4 7 12 15,-2 5-5-15,1 11 5 0,-1 8 10 0,-6 22-3 16,15-24 3-16,-15 24-10 0,0 0 5 0,25-15-2 16,-25 15-3-16,31 6-3 0,-12 3-1 0,4-1 1 15,2 3-3-15,-2 2 12 0,0 3-13 0,-1-1 3 16,-2-1 3-16,-1 4-2 16,-1-4-1-16,0 2 1 0,-3 1-1 0,-15-17-3 15,23 34 7-15,-23-34 22 0,6 28-15 0,-6-28-16 16,-18 30 10-16,-2-8-35 0,-5 3 26 0,-7 0 10 15,-6 2-5-15,-4-2 5 0,-6-2-3 0,0 1 7 16,-1-2 1-16,5-1 5 0,3-3-3 0,6-1 2 16,4-3-10-16,8-2 5 0,23-12-10 0,-23 13-2 15,23-13-2-15,0 0-5 0,0 0 5 16,22 13 3-16,-1-9 2 0,8-2-1 0,8 1-2 16,6-3 1-16,4-3 0 0,5 3 1 0,-3-1 2 15,-4 5-1-15,-3 1 0 0,-9 2 0 0,-9 4-2 16,-5-1 0-16,-19-10-2 0,17 26 3 15,-17-9-4-15,-6 4 10 0,-7 2-8 0,-8 3-10 16,-6 2 25-16,-4-1-28 0,-7 0 30 0,-2 0-9 16,-3-2-5-16,5 0 4 0,0-2-6 15,5-2 5-15,3 0-6 0,3 0 2 0,6-7-11 16,3-3-11-16,18-11-27 0,-20 10-32 0,20-10-60 16,0 0-85-16,26 9-185 0,-7-9-126 0,2-13 129 15,19 13 408-15</inkml:trace>
  <inkml:trace contextRef="#ctx0" brushRef="#br1" timeOffset="71944.4387">23865 1017 1277 0,'-29'1'94'16,"8"4"-50"-16,-9 1 7 0,7 6 14 0,-13 2 1 15,7 6-6-15,-6 2-14 0,3 3-2 0,-2 1-10 16,6 0-16-16,0 1 21 0,5 1-32 15,1-2 24-15,6 0-13 0,3-3-9 0,5-3 0 16,5 0-11-16,4 0 5 0,4 2-7 0,5-4 7 16,-10-18-3-16,30 25 2 0,-7-18 1 0,3-5 0 15,7-3 1-15,5-8-3 0,5-6 2 16,1-5-4-16,0-4 5 0,0-4-6 0,-7 2 6 16,-1-5-5-16,-7 4-8 0,-4-4 25 0,-5 2-26 15,-4-1 22-15,-5-1-9 0,-4 3-11 16,-3 0 5-16,-4 3-1 0,-3 6 0 0,-3 0 3 15,6 19 5-15,-23-23-6 0,23 23 5 0,-34-13-4 16,16 12-2-16,-2 1 1 0,2 3-1 0,18-3 1 16,-33 16 0-16,33-16 2 0,-28 27-7 0,28-27 6 15,-19 31-2-15,15-13 2 0,4 1-1 0,6-2 4 16,-6-17-2-16,23 32 1 0,-23-32 0 16,35 23-4-16,-13-12-1 0,4-4 6 0,3-3-3 15,3-3 3-15,4-2 0 0,3-3 0 16,0-2-1-16,0-3 4 0,-3-1-1 0,-5 0-5 15,-4 0 4-15,-7 1-5 0,-20 9 5 0,27-17 3 16,-27 17 8-16,0 0 3 0,11-17 2 0,-11 17-5 16,0 0 0-16,0 0-4 0,0 0-4 0,-24-10-2 15,24 10-4-15,-30 12-1 0,9-1 2 16,-3 4 2-16,-1 4-2 0,-2 3 1 0,3 7 4 16,1 0-21-16,2 0 21 0,3 0-19 0,6-4 9 15,1 3 5-15,8-4-5 0,4 3 5 0,3-6-2 16,7-4 3-16,2 2-4 0,4-7 2 0,5-4-2 15,4-1 3-15,2-5 0 0,0-7 0 0,1-4 0 16,1-4-1-16,0-5 2 0,-2-4-2 16,-4-3 5-16,-2-3-7 0,-3-1 7 15,-3 1-7-15,-4 3 4 0,-2-3-1 0,-3 0-3 16,-3 3 18-16,-4-1-23 0,-4 3 18 0,-3 4-17 16,-2 1-4-16,9 18 2 0,-19-26-2 0,19 26-1 15,-24-11-5-15,24 11-9 0,-23-1-9 0,23 1-19 16,0 0-21-16,0 0-57 0,-25 4-70 0,25-4-141 15,21 17-230-15,-21-17 70 0,25 16 461 16</inkml:trace>
  <inkml:trace contextRef="#ctx0" brushRef="#br1" timeOffset="72163.2034">24771 452 1595 0,'-32'-3'69'0,"32"3"-54"16,-30 13 2-16,13 0 9 0,0 7 8 0,1 6 3 16,0 6-7-16,3 6-14 0,-2 10-11 0,2-2-5 15,2 3 10-15,1 6-9 0,2-2 5 0,2 4 1 16,-3-1-16-16,7-2 10 0,1-1-15 0,2-1 2 16,5-1-25-16,-1-10-40 0,10 2-19 0,-10-15-72 15,20 11-119-15,-18-4-231 16,8-16-10-16,9 8 406 0</inkml:trace>
  <inkml:trace contextRef="#ctx0" brushRef="#br1" timeOffset="72428.8492">24787 986 1659 0,'-35'8'91'0,"5"2"-41"0,-1-1-10 16,3 4-2-16,0-1-10 0,2 1 1 0,4-1-10 15,5-1-2-15,17-11-7 0,-18 13-8 0,18-13 2 16,0 0-4-16,5 23 4 0,-5-23 3 16,21 26-6-16,-3-14 8 0,6 1-3 0,5-1 4 15,8 0 0-15,1 3-23 0,0-3 17 16,-1 0-19-16,-4-2 17 0,-3-1-2 0,-1 2-1 16,-1-1 0-16,-3-1-2 0,-3 1-1 0,-3-3-9 15,-2-2-5-15,-17-5-16 0,29 11-18 0,-11-2-35 16,-18-9-68-16,35 6-230 0,-35-6-210 0,25 1 11 15,-7 6 505-15</inkml:trace>
  <inkml:trace contextRef="#ctx0" brushRef="#br1" timeOffset="72569.4981">25232 1386 1400 0,'-28'12'487'16,"28"-12"-416"-16,-27 0-50 0,27 0 7 0,-23-7-10 15,23 7-7-15,-24-14-4 0,24 14-8 0,-20-14-1 16,20 14-11-16,0 0-10 0,-17-27-22 0,17 27-46 15,-12-24-86-15,12 24-482 0,6-17 39 16,-6 17 209-16</inkml:trace>
  <inkml:trace contextRef="#ctx0" brushRef="#br2" timeOffset="127246.4248">2535 2265 1359 0,'0'0'67'0,"0"0"-48"0,0 0-14 16,0 0-4-16,0 0-1 0,0 0 0 16,0 0-2-16,0 0 4 0,0 0 9 0,0 0 12 15,-14 30 9-15,19-5 8 0,-5 1-11 0,1 8 0 16,-1 2-16-16,0 5 6 0,-1 4-11 0,-1 4-5 15,-1 3 26-15,0 2-26 0,1-1 21 0,-1 2-10 16,1-5-14-16,1 1 9 0,0-6-12 16,1-4 8-16,2-8-10 0,0-7 7 0,2-6-5 15,-4-20 4-15,7 25-2 0,-7-25 2 0,0 0 1 16,0 0 2-16,0 0 2 0,0 0 4 0,0 0 4 16,0 0-3-16,3-23 0 0,-6 3-8 0,1-12 2 15,1-5-9-15,0-3 9 0,2-4-9 0,1 1 9 16,1-5-9-16,-1-2 10 0,0-2 4 15,0-5-21-15,0-1 20 0,2-3-21 16,2 1 7-16,1 3 11 0,5 4-10 0,3 7 10 16,3 7-7-16,0 10 7 0,1 6-6 0,-1 6 4 15,-1 3-3-15,-17 14 1 0,33-18-2 0,-15 13 2 16,3 3-3-16,-1 2 1 0,3 4 0 0,-1 2-2 16,-1 3 0-16,0 4-2 0,-3 1 1 0,-1 3-5 15,-2 4 5-15,-5 3-6 0,1 3 7 0,-4 5-3 16,-6 2 6-16,-4 5-8 0,-5 1 9 15,-4 2-8-15,-5 1 10 0,-4 0-9 0,-5-1-4 16,-2-2 24-16,-1-1-27 0,0-5 18 0,2-4-24 16,4 0-22-16,0-13-19 0,12 5-39 15,-10-21-59-15,21-1-188 0,3 17-189 0,-3-17 23 16,0 0 507-16</inkml:trace>
  <inkml:trace contextRef="#ctx0" brushRef="#br2" timeOffset="127621.4434">3006 2837 1040 0,'0'0'198'16,"0"0"-194"-16,0 0-6 0,0 0 20 15,27-17 21-15,-5 14 9 0,-5-11 2 0,8 2-18 16,1-6-8-16,4 0-15 0,2-1 0 0,1-2-3 15,-3-1 8-15,2 2 3 0,-7-2 13 0,-2 6 15 16,-6-1-35-16,-17 17 28 0,22-20-34 0,-22 20 24 16,0 0 8-16,0 0 0 0,0-22-6 0,0 22-11 15,0 0-8-15,-27-11-8 0,27 11 1 16,-30 2 3-16,9 5 2 0,2 1 4 0,-4 3 3 16,0 1-13-16,0 4 29 0,1 1-29 0,1 2 24 15,2 4-14-15,0 0-7 0,5 1 0 16,3 0-6-16,2-1 2 0,3 0-5 0,4-1 3 15,3-1-9-15,3-2 0 0,4 0-13 0,-8-19-3 16,28 33-13-16,-10-22-5 0,13 5-38 16,-5-14-2-16,17 6-17 0,-9-18-63 0,21 12-95 15,-2-10-271-15,-5-12 23 0,10 14 439 0</inkml:trace>
  <inkml:trace contextRef="#ctx0" brushRef="#br2" timeOffset="127949.5904">3777 2605 1128 0,'-36'14'257'0,"1"-4"-204"16,9 6-17-16,-8-4 26 0,11 10-5 0,-10-7 6 15,8 10-2-15,-3-6-19 0,8 5 1 0,-1-2-12 16,8 0-1-16,2-3-12 0,3-1-3 0,8-18-9 16,-4 29-2-16,4-29-6 0,9 22 2 0,-9-22-2 15,21 16 2-15,-21-16 0 0,32 7 0 0,-12-8 1 16,6-5 0-16,1-5 1 0,3-4-3 15,0-3 4-15,0-2-6 0,-2-2 6 0,-3 1-5 16,-3 2 4-16,-5 1-4 0,-17 18 5 0,24-28-4 16,-24 28 3-16,13-19 0 0,-13 19 2 0,0 0 1 15,0 0 2-15,0 0 0 0,0 0-2 0,0 0-3 16,0 0-5-16,0 0 1 0,-19 24-4 0,13-6 5 16,1 4-6-16,0 1 1 15,3 0-11-15,1-4-4 0,4 0-14 0,-3-19-6 16,14 32-11-16,-14-32-12 0,25 23-20 0,-25-23-28 15,42 8-89-15,-42-8-147 0,40-26-179 0,-2 20 113 16,-15-27 414-16</inkml:trace>
  <inkml:trace contextRef="#ctx0" brushRef="#br2" timeOffset="128137.0883">4244 2126 1166 0,'-34'22'295'0,"13"-11"-228"0,12 9-22 15,-7 2-10-15,7 9 8 0,-4 5-10 0,6 10 9 16,-3-1-16-16,5 7 5 0,1-2-16 0,4 2 3 16,3 0-1-16,2-1-26 0,1-3 20 0,2-5-35 15,7-1-24-15,-4-9-5 0,11 4-47 16,-11-20-96-16,19 16-159 0,-4-12-200 0,-9-9 52 16,12 13 503-16</inkml:trace>
  <inkml:trace contextRef="#ctx0" brushRef="#br2" timeOffset="128402.6946">4299 2564 1671 0,'-26'25'49'0,"-1"-2"-7"16,6 3-28-16,0-6 37 0,6 2-11 0,15-22-11 15,-23 31-3-15,23-31-11 0,-7 22-3 0,7-22-4 16,5 17 0-16,-5-17 0 0,0 0 3 0,18 21-4 15,-18-21 0-15,17 13-5 0,-17-13-1 16,22 12-1-16,-22-12 1 0,24 9-2 0,-24-9 0 16,26 9-6-16,-26-9-3 0,28 9-7 0,-28-9-8 15,33 6-7-15,-16-6-13 0,8 2-18 0,-4-7-30 16,14 11-59-16,-14-23-110 0,19 9-321 0,-2 6 43 16,-9-11 370-16</inkml:trace>
  <inkml:trace contextRef="#ctx0" brushRef="#br2" timeOffset="128699.5921">4837 2555 1582 0,'0'0'111'16,"-40"6"-78"-16,20 0-1 0,-1-2 7 0,4 3-5 16,-1-1-3-16,18-6-6 0,-28 15-9 15,28-15-16-15,0 0 5 0,-20 19-17 0,20-19 11 16,0 0 0-16,3 20 15 0,-3-20-15 15,0 0 16-15,16 23-14 0,-16-23 0 0,17 15 3 16,-17-15 0-16,21 15 5 0,-21-15-2 0,25 14 4 16,-25-14-3-16,24 15 2 0,-24-15-3 0,20 19 0 15,-20-19-2-15,19 26 0 0,-19-26-2 0,16 29 1 16,-13-12-3-16,1 0 0 0,-3 1-2 16,1-1 2-16,-2 1-5 0,-3-1 4 0,3-17-4 15,-8 30 2-15,8-30-3 0,-9 22 0 0,9-22-8 16,-10 18-1-16,10-18-14 0,0 0-9 0,-11 17-29 15,11-17-53-15,0 0-153 0,-17 11-343 0,17-11 25 16,0 0 355-16</inkml:trace>
  <inkml:trace contextRef="#ctx0" brushRef="#br2" timeOffset="129043.9122">5590 2887 1408 0,'-3'20'430'0,"3"-20"-401"0,0 0-23 16,0 0-11-16,0 0-6 0,0 0-15 0,-17 22-11 16,12-1-17-16,-10-2-21 0,10 15-57 0,-17-17-87 15,25 17-192-15,-7-2-135 0,-4-7 190 16</inkml:trace>
  <inkml:trace contextRef="#ctx0" brushRef="#br2" timeOffset="129651.3933">6268 2116 957 0,'-4'-19'166'16,"-7"1"-41"-16,11 18-32 0,-10-23-12 0,10 23-13 15,-3-18-10-15,3 18-11 0,0 0-10 0,0 0-5 16,0 0-10-16,0 0-6 0,0 0-12 0,0 0-2 15,1 17-1-15,-1-17 8 0,6 36 0 0,1-6 9 16,-1 7-10-16,3 2 5 0,-2 5-12 16,3 6 11-16,0 2-9 0,1 2 14 0,-3-1-10 15,1-1 11-15,-2 0 7 0,1-3-23 16,1-5 21-16,-1-1-26 0,1-6 6 0,1-1 5 16,-1-7-7-16,1-4 5 0,1-6-6 0,-11-19 4 15,21 23-3-15,-21-23 1 0,18 8 1 0,-18-8 6 16,18-3 5-16,-18 3 5 0,17-17 0 0,-6-1-6 15,0-9-1-15,1-8-10 0,0-6 4 16,2-5 3-16,-3-1-19 0,0-2 17 0,-2-1-15 16,0 0 2-16,-1 2 5 0,-1-7-11 0,1 4 2 15,-2-1-15-15,5 6 4 0,-2 8-11 0,3 10 2 0,-2 5-8 16,-10 23-6-16,17-23-19 0,-17 23-27 0,0 0-57 16,30 18-121-16,-29 4-250 0,5-4-7 0,9 20 365 15</inkml:trace>
  <inkml:trace contextRef="#ctx0" brushRef="#br2" timeOffset="130048.2723">6958 2699 1283 0,'-15'-18'126'0,"15"18"-65"0,0 0-1 0,0 0 6 16,0 0-4-16,0 0-6 0,0 0-12 0,0 0-8 15,0 0-12-15,0 0-4 0,0 0-5 0,0 0 1 16,1 21 0-16,-1-21 4 0,-4 23-5 16,4-23 3-16,-5 26-6 0,5-26 3 0,-8 33-5 15,2-16 1-15,0 1-4 0,0-1 3 0,6-17-3 16,-14 33 5-16,14-33-3 0,-13 30 3 15,13-30-8-15,-10 23-4 0,10-23 0 0,0 0 0 16,-10 19 0-16,10-19 0 0,0 0 0 0,0 0 0 16,0 0 0-16,0 0 0 0,0 0 0 0,0 0 0 15,0 0 0-15,0 0 0 0,21 6 0 16,-21-6 0-16,19 0 0 0,-19 0 0 0,28-2 0 16,-28 2-21-16,37-4-5 0,-18-1-9 0,8 3-16 15,-3-9-20-15,12 6-40 0,-12-17-75 0,26 19-204 16,-10-10-198-16,-1-7 39 0,11 15 531 0</inkml:trace>
  <inkml:trace contextRef="#ctx0" brushRef="#br2" timeOffset="130284.4815">7715 2500 1855 0,'0'0'24'0,"0"0"-23"0,0 0 10 0,0 0 9 16,-9-18 4-16,9 18-5 0,0 0-8 0,0 0-8 15,19-16-3-15,-19 16-1 0,34-15 1 0,-11 7-8 16,3 3-6-16,1-1-9 0,5 2-15 0,-4 0-11 16,5 4-21-16,-8-8-42 0,14 20-97 0,-39-12-191 15,39-4-160-15,-13 17 77 0,-26-13 483 0</inkml:trace>
  <inkml:trace contextRef="#ctx0" brushRef="#br2" timeOffset="130440.7118">7635 2761 1917 0,'0'0'29'16,"0"0"-30"-16,0 0-3 0,0 0 2 0,0 0 3 15,0 0 2-15,21 0-1 0,-1-5 0 16,5-2-4-16,8-2-15 0,3-5-31 0,10 9-70 15,-17-20-204-15,15 14-324 0,1 4 46 0,-4-10 407 16</inkml:trace>
  <inkml:trace contextRef="#ctx0" brushRef="#br2" timeOffset="131128.2567">11600 2085 986 0,'0'0'102'0,"0"0"-56"0,9-23-6 16,-9 23 20-16,0 0 10 0,0 0 5 0,0 0-6 15,-5-18-10-15,5 18-9 0,0 0-13 0,0 0-11 16,0 0-14-16,0 0-6 0,-2 19-3 15,2-19 1-15,4 21-1 0,3 1 7 0,0 7-1 16,1 4 8-16,1 4-8 0,-1 3 11 0,0 3-9 16,1 6 8-16,-1-2-9 0,-1 2 8 0,-1-3-12 15,0-2 7-15,-1-4-8 0,0-5-10 0,1-7 28 16,0-5-27-16,-6-23 29 0,13 26-15 0,-13-26-5 16,0 0 1-16,19 12 1 0,-19-12 10 15,0 0 2-15,24-16 3 0,-24 16-17 16,26-35 18-16,-9 5-29 0,1-6 20 0,1-10-9 15,2-2-10-15,0-3 8 0,0 0-10 0,0 1 6 16,0 3-11-16,-2 6 5 0,1 1-11 0,-2 5 3 16,-2 4-14-16,2 7-1 0,-5-1-17 0,-13 25-11 15,22-35-33-15,-22 35-67 0,0 0-105 0,17-9-306 16,-11 30 56-16,-6-21 373 0</inkml:trace>
  <inkml:trace contextRef="#ctx0" brushRef="#br2" timeOffset="131737.6354">12235 2745 1171 0,'0'0'82'0,"3"27"-50"0,-3-27-6 16,2 29 6-16,4-11 12 0,-6-18-6 16,3 29 5-16,-3-29-22 0,0 29-8 15,0-29-3-15,0 27 3 0,0-27 0 0,0 0 0 16,1 19-8-16,-1-19-2 0,0 0 0 0,0 0 1 16,0 0 1-16,0 0-4 0,0 0 1 0,0 0-3 15,-3-22 0-15,3 22-2 0,2-28-2 0,-1 10-5 16,0 0 3-16,0-2-4 0,0 0 5 0,1-3-8 15,0 2 3-15,0-4-8 0,2 4 9 16,1-2-1-16,1 2 9 0,-6 21 20 0,18-30-13 16,-18 30 15-16,19-18-35 0,-19 18 18 0,19-12-18 15,-19 12 20-15,21-6 0 0,-21 6 0 16,22-2 0-16,-22 2-1 0,23 5-2 0,-23-5 1 16,22 11 17-16,-22-11-16 0,20 15 15 0,-20-15-34 0,19 19 16 15,-19-19-17-15,13 20 17 0,-13-20 3 16,8 22-4-16,-8-22 4 0,3 24-2 15,-3-24 3-15,-5 25-3 0,5-25 3 0,-13 23-2 16,13-23 1-16,-19 19-1 0,19-19 6 0,-23 16 0 16,23-16 6-16,-24 13 2 0,24-13 1 0,-21 10 5 15,21-10 5-15,0 0 2 0,-17 7 2 0,17-7-3 16,0 0-4-16,0 0-6 0,0 0-6 0,0 0-5 16,0 0-1-16,0 0-2 0,0 0 0 15,0 0-1-15,0 0 2 0,0 0 5 0,0 0 2 16,17 17 1-16,-17-17-1 0,15 19-6 0,-15-19 0 15,21 27-4-15,-21-27 2 0,21 32-4 16,-21-32 2-16,26 32-5 0,-26-32 0 0,32 26-13 16,-14-16-8-16,7 0-18 0,1-10-23 0,12 6-37 15,-10-21-69-15,25 14-225 0,-6-10-181 0,-3-7 44 16,10 10 521-16</inkml:trace>
  <inkml:trace contextRef="#ctx0" brushRef="#br2" timeOffset="131956.3934">13072 2496 1520 0,'-4'-19'247'0,"4"19"-222"0,0 0-17 0,23-16 8 15,-23 16 12-15,36-23-3 0,-13 11-3 0,3-3-13 16,4 1-4-16,1-1-10 0,2 2-8 0,-3 0-13 15,5 7-17-15,-10-5-23 0,7 16-51 0,-32-5-113 16,43-12-350-16,-22 23 12 0,-21-11 312 16</inkml:trace>
  <inkml:trace contextRef="#ctx0" brushRef="#br2" timeOffset="132128.3025">13043 2763 1775 0,'-20'-4'259'0,"20"4"-246"15,0 0-17-15,0 0 1 0,0 0 1 16,0 0 7-16,0 0-1 0,0 0-4 0,37-19 0 16,-6 6 0-16,9-4 0 0,3-2-8 0,3 3-37 15,-6-3-41-15,7 16-82 0,-22-20-206 0,14 16-251 16,0 5 23-16,-9-10 464 0</inkml:trace>
  <inkml:trace contextRef="#ctx0" brushRef="#br2" timeOffset="136241.27">14052 2124 1422 0,'0'0'268'0,"0"0"-202"0,-5-17-47 16,5 17-9-16,0 0 3 0,0 0 4 16,-25-8 1-16,25 8-1 0,-23-1-8 0,23 1-3 15,-34 8-4-15,15-1 1 0,0 2-2 0,1 5 5 16,1-1 0-16,17-13 3 0,-30 31-3 0,30-31 2 15,-15 28-6-15,15-28 1 0,-3 22-4 0,3-22 1 16,12 19-2-16,-12-19 2 0,26 19-1 0,-8-12 2 16,5 0-2-16,5-2 2 0,3-1-2 15,0 0 3-15,1-1-2 0,-3 2 0 0,0-1 0 16,-5 3 0-16,-2 0-1 0,-5 1 3 0,-17-8-3 16,22 22 2-16,-22-22-3 0,14 33 3 0,-12-14-1 15,-3 2 3-15,-4 0-3 0,-4 4 2 16,-1-1-3-16,-4 0 4 0,0-1-5 0,0-4 5 15,-2-1-4-15,16-18 1 0,-24 25-4 16,24-25-3-16,0 0-11 0,-18 9-13 0,18-9-28 16,0 0-40-16,0 0-71 0,1-31-157 0,6 8-227 15,9-1 12-15,-6-21 438 0</inkml:trace>
  <inkml:trace contextRef="#ctx0" brushRef="#br2" timeOffset="136413.1343">14104 2012 1868 0,'-22'6'30'0,"22"-6"-11"0,-24 16-3 16,24-16 6-16,0 0 0 0,0 0-4 0,0 0-11 15,0 0-5-15,0 0-4 0,0 0 1 0,18 11-1 16,1-9 1-16,5 7-9 0,4-9-15 0,8 6-18 16,-3-10-32-16,15 9-37 0,-13-18-70 0,23 27-152 15,-5-10-228-15,-8-3 18 0,9 21 434 16</inkml:trace>
  <inkml:trace contextRef="#ctx0" brushRef="#br2" timeOffset="136569.4333">14827 2322 1608 0,'0'0'8'0,"-21"-7"-24"0,21 7-4 0,0 0-3 16,0 0-34-16,-18-20-75 0,18 20-136 0,0 0-258 15,18-12 35-15,3 12 409 0</inkml:trace>
  <inkml:trace contextRef="#ctx0" brushRef="#br2" timeOffset="136944.4014">15194 2044 1320 0,'-45'0'251'0,"2"17"-207"0,-2-9-7 0,5 14 17 16,0-12 5-16,7 7 0 0,1-5-20 0,7 2-9 16,7-3-13-16,18-11-8 0,0 0-6 15,-15 23-4-15,15-23-2 0,17 16 3 0,4-7-1 16,6-2 2-16,9-3-2 0,11-1 1 0,4-1 0 16,5-1 1-16,1 1 0 0,0 2 1 0,-4 4 0 15,-4 1 0-15,-6 3-3 0,-12 4 3 0,-5 4-4 16,-7 5 4-16,-7 3-3 0,-3 3 4 0,-8 1-2 15,-6-1 4-15,-6 4-6 0,-3-1 10 16,-7-1-7-16,-3-3 9 0,-3-3-5 16,-1-3-7-16,0-3 31 0,1-2-22 0,2-9 27 15,3-2-21-15,5-7-14 0,17-1 0 0,-17-7 0 16,17 7 0-16,-4-21 0 0,7 2 0 0,1-9-3 16,9-6 6-16,4-6-4 0,3-5-10 0,5 1-2 15,-5-7-16-15,3 1-4 0,-3-4-25 0,3 6-19 16,-11-11-69-16,16 26-103 0,-27-7-286 15,9-5-43-15,1 15 262 0</inkml:trace>
  <inkml:trace contextRef="#ctx0" brushRef="#br2" timeOffset="137491.2927">16270 2056 1489 0,'0'0'74'0,"0"0"-28"0,-5-28-13 16,5 28-4-16,0 0 5 0,0 0 1 0,0 0-8 15,0 0-3-15,0 0-10 0,0 0-7 0,0 0-7 16,-2 17-1-16,1 2-1 0,1 2 6 16,0 9-6-16,-1 8 11 0,-2 3-7 15,2 4 13-15,-2 3-10 0,5 0 7 0,-2 1-8 16,3-5 6-16,1-6-9 0,3-5 9 0,3-6-10 16,3-4 5-16,1-5 2 0,-14-18 4 0,30 20 5 15,-30-20 2-15,24 1 1 0,-24-1 3 0,24-10 1 16,-24 10-4-16,26-31 1 0,-10 2-13 0,4-10-6 15,3-6-1-15,1-5 0 0,0-1 0 16,2 3 0-16,-5-2-14 0,-1 8-3 0,-3-4-23 16,5 0-11-16,-7-6-35 0,10 14-81 15,-20-21-225-15,13 19-207 0,-4 4 21 0,-8-7 476 16</inkml:trace>
  <inkml:trace contextRef="#ctx0" brushRef="#br2" timeOffset="138131.9253">8201 2243 1322 0,'0'0'127'0,"0"0"-111"0,28-15 0 15,-7 0 17-15,7 4 4 0,-1-3 3 16,5 3-10-16,-1-1-3 0,3 3-4 0,-1-2 2 16,3 4-4-16,1 0-2 0,-2 3-3 0,0 2-1 15,-2 1-2-15,-4 2-2 0,-1 2-2 0,-6 2-4 16,-2 3 1-16,-20-8-3 0,29 21 3 0,-29-21-2 15,18 33 3-15,-13-12-3 0,-3 5 6 16,-5 4-6-16,-2 8 6 0,-4 2-9 0,-3 1 3 16,-1 1-8-16,-3 1 8 0,0 0-9 0,2-1-8 15,-1-2 14-15,2-5-38 0,3 0 7 0,0-8-34 16,14 7-53-16,-4-34-119 0,3 30-351 0,14-10 35 16,-17-20 329-16</inkml:trace>
  <inkml:trace contextRef="#ctx0" brushRef="#br2" timeOffset="138318.2621">9054 2530 1508 0,'-22'27'346'0,"2"-27"-325"16,20 0-20-16,-23-3 1 0,23 3-2 0,0 0-1 15,0 0-9-15,0 0-19 0,-5-19-19 0,5 19-34 16,14-24-37-16,13 16-71 0,-15-22-140 15,13 6-204-15,11 9 22 0,-16-18 490 0</inkml:trace>
  <inkml:trace contextRef="#ctx0" brushRef="#br2" timeOffset="138663.7343">9324 2205 1566 0,'-17'-3'139'16,"17"3"-125"-16,0 0-5 0,0 0 12 0,0 0 14 0,12-22 6 16,-12 22-3-16,21-18-8 0,-21 18-10 0,35-21-4 15,-12 10-5-15,-1 2-3 0,0 2 0 16,-2 2-1-16,0 3-2 0,-3 2-2 0,-17 0 0 16,23 7-2-16,-23-7 1 0,13 17-1 15,-13-17 1-15,6 31-2 0,-7-8 3 0,-5 5-5 16,-2 5 5-16,-9 3-6 0,-4 5 7 0,-2-1-6 15,-1 0 5-15,-2 0-5 0,2-5 5 0,1 1-5 16,1-3 5-16,2-3-4 0,4-4-10 16,3-6 23-16,3-2-25 0,10-18 25 0,-8 26-13 15,8-26-1-15,0 0 0 0,8 19-1 0,-8-19 0 16,21 2-6-16,-21-2-7 0,39-9-10 0,-15-7-21 16,11 3-44-16,-3-18-17 0,18 17-110 0,-18-26-108 15,10 7-229-15,7 7 20 0,-14-18 491 0</inkml:trace>
  <inkml:trace contextRef="#ctx0" brushRef="#br2" timeOffset="139039.3843">9948 2005 1452 0,'0'0'100'0,"0"0"-29"0,0 0 0 15,0 0-6-15,0 0-7 0,0 0-18 0,0 0-9 16,0 0-14-16,0 0-5 0,0 0 0 15,0 0 3-15,-6 24 0 0,7-4 7 0,0 1-8 16,-1 2 1-16,-1 3-7 0,0 3 4 0,-2 2-6 16,-1 4 4-16,0 3-9 0,-1 2-1 0,0 3 0 15,0 1 0-15,1-2 0 0,1-3 0 0,2-4 0 16,1-2 0-16,3-4 0 0,2-4 0 0,0-4 0 16,-5-21-4-16,18 25 8 15,-18-25-4-15,26 12 0 0,-26-12 0 0,33-5 0 16,-15-3 0-16,1-7 0 0,3-5 0 0,1-8 0 15,2-5 0-15,-2-3 0 0,0-3 0 0,-4 1 0 16,-1-4 0-16,-3 4 0 0,-4-2 0 0,-3 2 0 16,0 1 0-16,-1 1 0 0,-2-2 0 0,0 2 0 15,-2 3 0-15,2 0 0 0,-2 6 0 0,0 5-11 16,-1 5-24-16,-2 17-21 0,0 0-37 16,0 0-112-16,0 0-280 0,0 0-150 0,22-7 109 15</inkml:trace>
  <inkml:trace contextRef="#ctx0" brushRef="#br2" timeOffset="141385.0724">4118 5579 72 0,'122'-7'28'0,"5"3"-14"0,2 0 0 0,2 2-7 15,2-1 0-15,4 2 2 0,2 0 3 0,2 0 4 16,0-2 2-16,4 2 1 0,2 0 2 16,1-1 2-16,2-1 5 0,4-2 4 0,3-1 9 15,4 0 0-15,0-3-1 0,8-1-7 0,2-3-12 16,6-1-8-16,3-1-9 0,-1-1-4 0,3-1-2 16,3-1-17-16,1 1-11 0,-1-3-11 0,1 2-4 15,-1-2-8-15,2 0 5 0,-1 1-1 16,3 1 6-16,-10 0 0 0,-1 2 11 0,-5-1 7 15,-3 4 11-15,-7 1 13 0,-6-2-9 16,-8 5 16-16,-7-1-12 0,-7 2 13 0,-6 0 4 16,-6 4-1-16,-8-4 6 0,-5 2 1 0,-11 0 1 15,-6 0-6-15,-9 0-4 0,-9 0-6 0,-8 0-6 16,-12-6-63-16,-1 17-20 0,-28-21 87 0</inkml:trace>
  <inkml:trace contextRef="#ctx0" brushRef="#br2" timeOffset="141916.4959">7314 3247 236 0,'-20'38'-1'0,"18"-7"-20"0,-6 9-19 0,6 12 8 16,-4 11 4-16,1 13 36 0,0 16 70 0,-3 8 25 15,0 20 42-15,0 10 11 0,-2 12-20 16,5 18 7-16,-6 6-24 0,9 14-18 16,-8 0-32-16,9 10-33 0,-2 1-9 0,5 7-8 15,1 5 2-15,3 3-8 0,2-3-13 0,3-2-9 16,2-4 9-16,3-1 6 0,2-3 5 0,0-1-24 16,7-9-23-16,-5-10-14 0,11 0-52 0,-9-16-47 15,7-3-139-15,6 1-152 0,-19-27 223 0,19 16 217 16</inkml:trace>
  <inkml:trace contextRef="#ctx0" brushRef="#br3" timeOffset="171299.2377">7216 5414 163 0,'0'0'65'0,"0"0"-5"0,0 0 0 16,0 0-3-16,18-11 1 0,-18 11-3 0,0 0-3 15,0 0-5-15,0 0-3 0,0 0-4 16,0 0-3-16,19-7-5 0,-19 7-5 0,0 0-6 16,0 0-4-16,0 0-5 0,0 0-3 0,0 0-5 15,0 0-4-15,0 0-1 0,0 0 0 0,0 0 1 16,0 0 1-16,0 0 0 0,0 0 0 0,18 6 1 15,-18-6-1-15,0 0 1 0,0 0 2 16,17 4-1-16,-17-4 5 0,0 0 4 16,19-1 10-16,-19 1 6 0,0 0 3 0,27-4-3 15,-27 4-2-15,20-5-1 0,-20 5-2 0,22-5-1 16,-22 5-4-16,19-3-5 0,-19 3-3 0,16-3-2 16,-16 3-3-16,18-1-2 0,-18 1-1 0,18 0-1 15,-18 0 0-15,20 1 0 0,-20-1 0 0,20 2 0 16,-20-2-1-16,24 1 1 0,-24-1 0 0,24-1 0 15,-24 1 2-15,29-4-1 0,-29 4 7 16,33-5 3-16,-16 0 6 0,2 2 2 0,0-3-1 16,0 2-4-16,-2-2-4 0,1 1-1 0,-1 0-1 15,0 0-2-15,-17 5 1 0,30-8-4 16,-30 8-1-16,28-6-1 0,-28 6-1 0,25-4-1 16,-25 4 1-16,24 0-1 0,-24 0 0 0,23 3 0 15,-23-3-1-15,24 2 1 0,-24-2 0 16,24 5 1-16,-24-5 2 0,24 5-2 0,-24-5 1 15,25 3-1-15,-25-3-1 0,25 3 3 0,-25-3-1 16,29 0 1-16,-29 0 0 0,29-1 3 0,-29 1 3 16,28-4 4-16,-28 4 2 0,28-4-2 0,-28 4 0 15,28-3-1-15,-28 3 1 0,25-6-3 0,-25 6-2 16,22-5-4-16,-22 5-2 0,20-4 0 0,-20 4-1 16,20-3-1-16,-20 3 0 0,20 0-1 15,-20 0 1-15,24 0 0 0,-24 0 0 16,24 1-1-16,-24-1 1 0,25 0 0 0,-25 0 0 15,26 0 1-15,-26 0-1 0,25-1 0 0,-25 1 0 16,30-3 0-16,-13 1 0 0,0-1 0 0,-17 3 1 16,34-5-1-16,-17 2 1 0,0-2-2 0,0 0 2 15,0 2-1-15,-17 3 3 0,29-10-3 0,-29 10 3 16,27-10-3-16,-27 10 1 0,25-8 0 16,-25 8-1-16,25-9 0 0,-25 9 1 0,23-5-1 15,-23 5 0-15,20-3-1 0,-20 3-1 0,17-1 1 16,-17 1-1-16,0 0 0 0,25 4 0 0,-25-4 0 15,17 6 1-15,-17-6 2 0,0 0-2 16,27 4 2-16,-27-4-1 0,23 4 0 0,-23-4 1 16,23 0 0-16,-23 0-1 0,23-1 1 0,-23 1 0 15,22-3-2-15,-22 3 2 0,18-2-1 16,-18 2 0-16,0 0 1 0,23-5 0 0,-23 5-1 16,0 0 1-16,17-3-1 0,-17 3 1 0,0 0-1 15,0 0 0-15,17-3 1 0,-17 3-1 0,0 0 0 16,0 0 0-16,0 0-1 0,18-4 1 0,-18 4-1 15,0 0 0-15,0 0 0 0,20-1-1 0,-20 1 1 16,0 0-1-16,25 1-7 0,-25-1 0 16,27 3-2-16,-27-3 2 0,31 0 7 0,-31 0 0 15,29-3 2-15,-29 3-1 0,27-1 1 16,-27 1 0-16,24-5 0 0,-24 5 1 0,25-6-2 16,-25 6 2-16,26-6-1 0,-26 6 1 0,24-6 0 15,-24 6 1-15,20-7-2 0,-20 7 1 0,17-4 0 16,-17 4-1-16,0 0 0 0,20-2 2 0,-20 2-3 15,0 0 0-15,17 1-1 0,-17-1 1 16,0 0 0-16,0 0 1 0,20 5 1 0,-20-5-2 16,0 0-1-16,18 6 1 0,-18-6-1 0,0 0 2 15,23 3 0-15,-23-3 1 0,27-1-2 0,-27 1 1 16,28-5-1-16,-28 5 2 0,18-4 0 0,-18 4 0 16,0 0-1-16,0 0 1 0,21-8 0 0,-21 8 0 15,0 0 0-15,0 0 0 0,19-5-1 16,-19 5 0-16,0 0-2 0,0 0 2 15,0 0 1-15,0 0-2 0,0 0 1 0,0 0-1 16,0 0 0-16,0 0 1 0,0 0 1 0,0 0 0 16,0 0 2-16,0 0 0 0,0 0-1 0,0 0 0 15,0 0 2-15,0 0-1 0,0 0 2 0,0 0 1 16,0 0-2-16,0 0-1 0,0 0 13 0,0 0-16 16,0 0 14-16,0 0-14 0,0 0 1 15,-6-18 0-15,6 18 0 0,0 0 0 0,0 0-1 16,-19-19-21-16,19 19 22 0,-18-11-19 0,18 11 26 15,-27-11 10-15,27 11 7 0,-38-8 9 0,19 5 4 16,-7-2 1-16,4 4-5 0,-5-4-5 0,3 4-7 16,-1-4-3-16,0 2-4 0,0-2-2 15,0 1-3-15,4-1 0 0,0 1-2 0,3-2 1 16,18 6-2-16,-28-11 2 0,28 11-2 16,-20-9 0-16,20 9 0 0,0 0-2 0,0 0-3 15,0 0-1-15,0 0-2 0,0 0-2 0,0 0-1 16,0 0-1-16,0 0 1 0,0 0-1 0,0 0 2 15,0 0 2-15,0 0 1 0,0 0 1 0,0 0 0 16,27 0-2-16,-27 0 1 0,27 9-1 0,-27-9 2 16,28 14-2-16,-28-14 1 0,34 19-2 15,-14-6 4-15,1-1-3 0,2 2 2 0,0 1 19 16,0 0-32-16,0 0 32 0,-2-3-30 16,1 0 8-16,-3-1 3 0,0-1-2 0,-1-1 2 15,-18-9-2-15,27 15 2 0,-27-15-1 0,18 11 0 16,-18-11 0-16,0 0-1 0,0 0 0 0,0 0 1 15,0 0 1-15,17 13 1 0,-17-13 2 0,0 0-1 16,0 0 1-16,0 0 0 0,0 0-2 16,-19 4-1-16,19-4-1 0,-28 3 1 0,7 1-2 15,-2 0 1-15,-5 2-1 0,-5 0 0 0,0 2-1 16,-2 2 2-16,1 1-3 0,2-2-4 0,5 2-10 16,1-2-9-16,6 2-12 0,1-5-7 0,19-6-19 15,-23 11-23-15,23-11-47 0,0 0-60 0,-2 18-60 16,2-18-220-16,0 0 33 0,24 24 397 15</inkml:trace>
  <inkml:trace contextRef="#ctx0" brushRef="#br3" timeOffset="172080.9136">8954 5813 1356 0,'0'0'51'0,"-8"-24"-17"0,8 24-35 16,0-23 4-16,0 23-18 0,4-23 18 0,-4 23 8 15,4-18 4-15,-4 18 8 0,0 0 1 0,0 0 0 16,0 0-7-16,0 0-8 16,0 0-4-16,0 0-7 0,0 0 0 0,0 0 2 15,0 0 6-15,0 0 0 0,22 29 5 0,-14-8 12 16,2 3-34-16,-1 4 30 0,-1 3-32 0,-2 2 10 16,2 3 8-16,-1 2-8 0,-2 0 9 0,1 2-11 15,-3 0 9-15,1-1-10 0,0-3 10 0,-2-3-7 16,2-3 7-16,1-2-6 0,0-6 6 15,1-4-5-15,-6-18 4 0,15 25 2 0,-15-25 4 16,18 11 5-16,-18-11 5 0,18-2 5 0,-18 2 6 16,20-17 1-16,-20 17-6 0,28-40-2 0,-11 11-15 15,2-8 4-15,1-5-13 0,2-3 9 0,3-2-10 16,-4 0 8-16,1 0-9 0,-2 1 9 16,-1 1-10-16,-2 0-10 0,-2 4 24 0,-2 1-24 15,-1 5 21-15,-2 6-15 0,-4 5-13 16,-6 24-8-16,9-29-16 0,-9 29-15 0,0 0-27 15,0 0-86-15,0 0-69 0,0 0-94 0,16 21-165 16,-16-21 202-16,8 34 299 0</inkml:trace>
  <inkml:trace contextRef="#ctx0" brushRef="#br3" timeOffset="172705.91">9596 6121 554 0,'-19'6'116'0,"19"-6"-41"0,-5 21 2 16,5-21 3-16,-1 26-4 0,3-7 25 0,-2-19-17 16,-5 29-11-16,5-29-6 0,-6 32-9 0,6-32-17 15,-5 32-2-15,5-32-16 0,-5 31-2 0,5-31-1 16,-4 27 1-16,4-27-7 0,-4 23-1 0,4-23-10 15,-1 17 1-15,1-17-3 0,0 0 2 0,0 0-1 16,0 0-1-16,0 0 0 0,0 0-2 16,0 0 2-16,0 0-1 0,0 0 1 15,9-20 0-15,-9 20 1 0,10-34-5 0,-3 12 5 16,1-1-6-16,0-2 7 0,1 1-6 0,-2-2 7 16,2 1-6-16,-1-2 7 0,1-2-6 0,-1-1 5 15,3-2-6-15,1 2 7 0,3 2-7 0,1 3 7 16,2 2-7-16,-1 4 5 0,-1 2-4 0,-16 17 3 15,28-18-2-15,-28 18 1 0,23-6-2 0,-23 6 0 16,19 1 0-16,-19-1 0 0,0 0 0 16,22 15-3-16,-22-15-2 0,10 17-7 15,-10-17 0-15,8 21-3 0,-8-21 5 0,2 24-1 0,-2-24 2 16,-7 29-9-16,7-29-5 0,-12 38-12 16,0-21 0-16,4 6-4 0,-8-4 10 0,4 3 6 15,-7-2 13-15,4-2 4 0,-2-1 9 0,0-3 6 16,17-14 10-16,-31 21 5 0,31-21 11 15,-23 14 1-15,23-14 2 0,0 0-3 0,0 0-3 16,-18 7-5-16,18-7-6 0,0 0-7 0,0 0-7 16,0 0-2-16,0 0 5 0,0 0 8 0,0 0 6 15,20-18 3-15,-20 18-4 0,21-7 0 0,-21 7-3 16,27-5-3-16,-27 5-3 0,27-2-3 0,-27 2-4 16,25 4-1-16,-25-4-1 0,26 10-2 0,-26-10 1 15,20 17-4-15,-20-17 2 16,20 24-2-16,-20-24-3 0,16 27-17 0,-16-27-11 15,17 29-31-15,-17-29-23 0,25 31-55 0,-25-31-90 16,27 4-222-16,-4 6-58 0,-23-10 298 0</inkml:trace>
  <inkml:trace contextRef="#ctx0" brushRef="#br3" timeOffset="172909.0483">10261 5916 1456 0,'0'0'143'0,"0"0"-114"0,0 0-21 16,0 0-8-16,0 0-1 0,0 0 3 0,0 0 4 15,0 0 0-15,0 0-3 0,27-9 0 16,-27 9-4-16,37-5-7 0,-17-1-21 0,6 4-24 16,-5-8-36-16,10 14-56 0,-31-4-79 0,41-19-289 15,-14 24 50-15,-27-5 334 0</inkml:trace>
  <inkml:trace contextRef="#ctx0" brushRef="#br3" timeOffset="173080.9389">10241 6101 1118 0,'-12'27'373'0,"12"-27"-353"0,0 0-23 0,0 0-4 15,0 0 5-15,0 0 8 0,0 0 12 0,0 0 6 16,24-3-3-16,-6-5-2 0,9-5-10 0,9-3-30 15,2-8-28-15,13 7-34 0,-10-13-85 0,17 16-102 16,-13-7-129-16,-3-5-68 0,15 18 329 16</inkml:trace>
  <inkml:trace contextRef="#ctx0" brushRef="#br3" timeOffset="173424.6766">11160 5670 1371 0,'-30'-10'110'0,"30"10"-66"15,-31-6-1-15,31 6 3 0,-30-3 1 0,13 7-7 16,-5-3-9-16,1 4-6 0,-2 1-7 0,3 3-4 16,-2 1-6-16,2 4 1 0,1 1-2 0,2 4 3 15,1-2-4-15,1 1-13 0,4-1 27 0,5 0-31 16,6-17 28-16,-3 31-15 0,3-31-4 0,7 29 2 16,-7-29-3-16,19 23 1 0,-19-23 1 0,31 15 0 15,-12-12 1-15,2 0 1 0,3-2-2 16,1-1 1-16,0 0 0 0,1 0 1 0,-2 1-1 15,-3-1 2-15,-4 1-1 0,-17-1 0 0,22 5 0 16,-22-5 0-16,0 0 0 0,23 15 1 16,-23-15 1-16,7 18 2 0,-7-18-1 0,-4 24 2 15,4-24-4-15,-12 33 0 0,4-17-2 0,-3 5 1 16,1 0-4-16,-1-2 4 0,0 0-3 0,11-19 1 16,-17 31-9-16,17-31-5 0,-10 22-14 15,10-22-14-15,0 0-32 0,0 0-39 0,9 23-67 16,-9-23-88-16,3-20-257 0,15 15 32 0,-12-20 382 15</inkml:trace>
  <inkml:trace contextRef="#ctx0" brushRef="#br3" timeOffset="173627.8233">11036 5641 1729 0,'0'0'124'0,"0"0"-77"0,0 0-19 0,0 0-9 16,0 0-8-16,0 0-5 0,0 0-4 0,0 0 3 15,0 0 0-15,0 0 2 0,0 0 0 0,30 4-2 16,-10-5-4-16,5 1-8 0,3-2-8 0,4 1-14 16,2-3-15-16,5 5-21 0,-4-8-26 15,13 14-56-15,-19-19-87 0,23 23-148 0,-9-3-167 16,-9-9 117-16,13 18 432 0</inkml:trace>
  <inkml:trace contextRef="#ctx0" brushRef="#br3" timeOffset="173784.1471">11733 5798 1365 0,'-20'26'433'0,"0"-23"-419"0,2-1-12 15,18-2 3-15,-22 3 2 0,22-3 1 0,0 0-1 16,-17-3-7-16,17 3-14 0,0 0-22 0,0 0-16 16,0 0-12-16,18-16 2 0,5 19-60 0,-23-3-93 15,50-27-304-15,-15 25-16 0,-7-15 314 0</inkml:trace>
  <inkml:trace contextRef="#ctx0" brushRef="#br3" timeOffset="174221.5823">12343 5573 1449 0,'-32'-21'68'0,"32"21"-47"0,-31-12 6 0,31 12 8 15,-38-7 7-15,19 8 1 0,-8-2-4 16,4 6-2-16,-2 0-6 0,3 2-5 0,-4 0-9 15,3 4-1-15,-1 1-2 0,1 3 2 0,1 0-3 16,2 3-2-16,3-1-6 0,5 0 0 0,12-17-5 16,-14 29 3-16,14-29-4 0,-3 28 2 0,3-28-4 15,9 26 3-15,-9-26-4 0,24 21 2 16,-6-13-1-16,3 0-12 0,4-2 14 0,3 0-14 16,3 1 31-16,0-2-14 0,0 2 15 15,-2-1-15-15,0 4-4 0,-2 2 2 0,-2 2-3 16,-3-1 4-16,-5-1-1 0,-17-12 2 0,21 21-1 15,-21-21 2-15,7 27-4 0,-8-10 5 0,-5 0-4 16,-4 0 5-16,10-17-2 0,-31 30 1 0,10-16-2 16,0 0 5-16,1-4-1 0,-1 0 4 0,3-4-1 15,18-6 0-15,-28 6 1 0,28-6 0 16,-21-3 2-16,21 3-1 0,0 0-1 0,-23-23-1 16,23 23-2-16,-15-32-4 0,8 9 0 0,2-4-3 15,2-4 0-15,1-6-3 0,1-1-11 0,2-2 18 16,3-1-20-16,1 2 19 0,3 3-6 15,5 3-4-15,-1 5 3 0,0 4-9 0,1 6-5 16,-13 18-14-16,23-23-19 0,-23 23-24 0,22-9-45 16,-22 9-83-16,26-6-203 0,-26 6-165 15,22 4 61-15,0 10 503 0</inkml:trace>
  <inkml:trace contextRef="#ctx0" brushRef="#br3" timeOffset="174721.5841">12599 5493 1238 0,'-14'-18'266'0,"14"18"-230"16,0 0-9-16,10-22 12 0,-10 22 18 15,0 0 5-15,4-19-7 0,-4 19-13 0,0 0-11 16,0 0-10-16,0 0-4 0,0 0-1 0,0 0-1 16,0 0-2-16,0 0-5 0,0 0-6 0,0 0-4 15,0 0 1-15,0 0-1 0,0 0 4 0,-6 30 0 16,3-11 4-16,0 4-3 0,-1 0 4 16,0 3-6-16,2 1 4 0,-1 4-5 0,1 3 6 15,1 1-6-15,1 0 4 0,0 1 9 16,3 1-23-16,2 1 21 0,3 1-20 0,1-5 5 15,1-3 7-15,1-7-5 0,1-2 5 0,2-2-5 16,3-1 4-16,0-4-1 0,2-3 2 0,2-6 3 16,-3-2 3-16,-1-4 0 0,-17 0 0 0,32-11 6 15,-32 11-1-15,29-23-14 0,-16 5 0 0,-2-4 0 16,1-5 0-16,0-4 0 0,-1-1 0 16,0-2 0-16,-2-3 0 0,-2 0 0 0,2-2 0 15,-2-1 0-15,1-1 0 0,2-1 0 0,0 0 0 16,2 2 0-16,1 2 0 0,0 7 0 15,-1 3 0-15,-2 7 0 0,0 4 0 0,-10 17 0 16,0 0-26-16,25-15-22 0,-25 15-18 0,0 0-23 16,0 0-37-16,27 23-100 0,-27-23-296 0,1 24-39 15,11-6 179-15</inkml:trace>
  <inkml:trace contextRef="#ctx0" brushRef="#br3" timeOffset="179357.1398">7110 5362 214 0,'-7'20'89'0,"7"-20"-25"16,0 0-31-16,0 0-22 0,0 0-17 0,0 0-5 15,0 0 0-15,0 0 6 0,0 0 7 16,0 0 2-16,0 0 2 0,0 0-1 0,0 0 0 16,18-12 0-16,-18 12 3 0,0 0 2 0,0 0 2 15,0 0 11-15,0 0 18 0,0 0 13 16,0 0 19-16,0 0 1 0,0 0-4 0,0 0-15 15,0 0-13-15,0 0-8 0,0 0 0 0,-3 20 6 16,3-20-26-16,-5 20 24 0,5-20-4 16,-5 21-3-16,5-21 21 0,-6 17-28 0,6-17-12 15,0 0-3-15,0 0-5 0,0 0-2 0,0 0-1 16,0 0-1-16,0 0 4 0,0 0 11 0,0 0 21 16,0 0 15-16,0 0 13 0,0 0 1 0,0 0-8 15,12-19-13-15,-12 19-9 0,0-23-14 0,0 23-6 16,-1-28-6-16,0 11 0 0,1 17-5 0,-3-34 5 15,2 15-5-15,-1-4 4 0,-1-1-5 16,1-2 7-16,0 0-6 0,0-4-13 0,1 0 29 16,-3-3-28-16,2-1 25 0,-2-1-9 0,2-2-10 15,-1 0 7-15,1 1-8 0,-1-1 8 16,1 1-8-16,0-1 8 0,0 0-7 0,1 1 6 16,1-1-8-16,-1-1 9 0,1 1-9 0,1 0 8 15,-1 5-4-15,1 0-10 0,2 3 29 0,-1 1-28 16,2 4 26-16,-2 0-12 0,1 3-5 15,-1 1 4-15,-1 2-3 0,1 1 5 0,-1 0-2 16,-1 17 3-16,1-33-3 0,-1 33 3 0,-1-34-7 16,1 16 4-16,-1-1-5 0,1-2 5 0,0 0-4 15,-3 0 4-15,2-1 2 0,-2 2 3 0,0 1-6 16,0 0 4-16,1 1-10 0,1-1 5 0,1-2-3 16,0 2 3-16,2-3-4 15,1 1 3-15,0 1-3 0,3-1 4 0,0 0 12 16,2 1-29-16,-2 1 29 0,0 1-29 0,-6 18 15 15,10-31 2-15,-10 31-3 0,7-24 3 0,-7 24-3 16,2-19 4-16,-2 19-2 0,0 0 2 0,-3-24 6 16,3 24 4-16,-9-18-2 0,9 18 2 0,-12-25-10 15,12 25 0-15,-15-25-3 0,15 25 3 0,-17-27-4 16,17 27 3-16,-14-32-3 0,9 14 1 16,0-1-1-16,5 3 3 0,-1-1-4 0,2 0 4 15,-1 17-4-15,6-33 3 0,-6 33-4 0,10-31 5 16,-10 31-3-16,11-26 2 0,-11 26-2 0,10-20 3 15,-10 20-3-15,0 0 2 0,7-20 0 16,-7 20-1-16,0 0 1 0,0 0-1 0,0 0 1 16,0 0 0-16,0 0-2 0,0 0 3 0,0 0-1 15,0 0-1-15,2-17 0 0,-2 17 1 16,0 0-2-16,0 0 1 0,0 0 1 0,0 0-1 16,0 0 0-16,0 0 0 0,0 0 0 0,0 0 0 15,0 0-1-15,0 0 0 0,0 0 1 0,0 0-2 16,0 0 1-16,0 0 0 0,0 0-2 0,0 0 2 15,0 0-1-15,0 0 1 0,0 0-1 0,0 0 2 16,-18 18 1-16,18-18-2 0,-18 22 3 16,18-22-4-16,-23 30 4 0,9-10-4 0,1 0 5 15,-2 5-5-15,0 1 4 0,0 2-4 16,-1 1 5-16,2-1-6 0,-1-4 6 0,2-2-5 16,0-3 4-16,13-19-2 0,-18 26 2 0,18-26-1 15,0 0 1-15,0 0-1 0,0 0 0 0,0 0 0 16,0 0-2-16,0 0 2 0,0 0-1 0,-4-25 3 15,9 4-4-15,4-10 4 0,2-3-6 16,3-3 8-16,3-3-9 0,3 1 9 0,2 1-9 16,0 0 8-16,0 3-7 0,1 2 6 0,-1 4-6 15,-2 6 5-15,-2 4-5 0,-18 19-13 16,31-20 13-16,-31 20 1 0,23-2 0 0,-23 2 17 0,21 16-15 16,-21-16-1-16,19 32 2 0,-9-12-3 0,1 3 5 15,0 5-5-15,-2-2 5 0,1 3-5 16,1 2 4-16,0-3-6 0,-1-1 6 15,2 0-6-15,-1-2 5 0,1-2-5 0,3-2-8 16,4-1-22-16,-2-7-18 0,9 6-42 0,-26-19-44 16,47 22-113-16,-47-22-312 0,37 7 42 0,-9 0 341 15</inkml:trace>
  <inkml:trace contextRef="#ctx0" brushRef="#br3" timeOffset="179904.0269">7796 3372 1064 0,'-5'-26'99'0,"5"26"-77"0,-4-29-6 0,4 29 27 15,-3-21 8-15,3 21 15 0,0 0-6 0,0 0-14 16,0 0-11-16,0 0-14 0,0 0-13 0,0 0-13 15,0 0-3-15,0 0 1 0,0 0 6 0,-2 27 3 16,4-5 6-16,2 5-3 0,-1 4 12 16,1 1-2-16,3 4 9 0,-2 0-10 0,5 4 6 15,-1 0-10-15,0 1 7 0,-1-5-8 0,1-1 9 16,0-3-14-16,-1-5 5 0,1-6-5 0,-1-1 4 16,-8-20-5-16,19 24 2 0,-19-24-3 15,0 0 3-15,21 9 0 0,-21-9 7 0,0 0 9 16,20-14-2-16,-20 14 7 0,18-31-8 0,-8 5-3 15,3-4-6-15,1-8 0 0,-2 0-11 16,0-3 8-16,0-1-9 0,-1 1 8 0,0 1-9 16,-2 3 9-16,-2 2-9 0,0 1 1 0,-3-1-16 15,2 7-3-15,-5-1-4 0,5 10-45 0,-6-3 16 16,0 22-57-16,3-23-70 0,-3 23-169 0,17 12-193 16,-17-12 84-16,7 27 460 0</inkml:trace>
  <inkml:trace contextRef="#ctx0" brushRef="#br3" timeOffset="180293.4978">8342 3660 1016 0,'-22'-21'90'0,"22"21"-50"0,0 0 19 15,-12-18 15-15,12 18 14 0,0 0-3 16,0 0-19-16,0 0-16 0,0 0-15 0,0 0-15 16,0 0-13-16,0 0-6 0,0 0 1 0,0 0 6 15,0 0 7-15,-6 23 10 0,6-23-3 0,0 30 5 16,0-30-6-16,-2 34 0 0,-2-16-3 16,3 1-2-16,-3 0-6 0,2-1 5 0,-2-1-4 15,4-17 3-15,-6 27-2 0,6-27-2 0,-4 17-6 16,4-17 1-16,0 0-4 0,0 0 1 0,0 0-1 15,0 0-1-15,0 0 0 0,0 0-1 0,0 0 1 16,0 0 0-16,0 0 0 0,0 0-1 16,0 0 0-16,21-4-1 0,-21 4-7 0,18-15-7 15,-18 15-12-15,22-18-12 0,-22 18-8 16,28-17-9-16,-7 12-15 0,-21 5-16 0,40-12-35 16,-40 12-47-16,45-14-36 0,-28-1-77 0,1-1-153 15,19 19 127-15,-20-25 309 0</inkml:trace>
  <inkml:trace contextRef="#ctx0" brushRef="#br3" timeOffset="180532.2753">8849 3536 1721 0,'0'0'27'0,"-19"-1"-26"15,19 1-4-15,0 0-1 0,0 0 6 16,0 0 0-16,0 0 2 0,0 0 0 0,24-18-1 16,-24 18-2-16,36-18 0 0,-16 8-3 0,3 3-11 15,-2-2-13-15,0 4-12 0,-21 5-23 0,39-7-12 16,-39 7-39-16,41-3-84 0,-41 3-109 0,24-11-211 16,-3 22 100-16,-21-11 416 0</inkml:trace>
  <inkml:trace contextRef="#ctx0" brushRef="#br3" timeOffset="180707.1282">8913 3692 1453 0,'0'0'148'0,"0"0"-125"0,0 0-19 16,0 0-7-16,0 0 1 0,0 0 3 0,0 0 6 15,0 0 7-15,0 0-1 0,28 0-2 16,-10-7-7-16,1-2-2 0,3 0-6 0,3 0-18 15,-4-5-26-15,9 9-37 0,-12-14-58 0,17 17-71 16,-17-16-87-16,4 1-188 0,15 16 121 16,-21-23 368-16</inkml:trace>
  <inkml:trace contextRef="#ctx0" brushRef="#br3" timeOffset="181082.1611">9439 3386 1385 0,'0'0'302'15,"-17"-5"-282"-15,17 5-21 0,0 0-2 16,0 0 5-16,0 0 11 0,0 0 10 16,17-8 6-16,-17 8 1 0,28-11-6 0,-8 3-8 15,4-1-6-15,-2-1-2 0,2 2-3 0,-1 0 0 16,-1 0-3-16,0 3-1 0,-2 1-1 0,-2-1 2 15,0 2-1-15,-18 3 0 0,29-3 0 0,-29 3 1 16,21-3-1-16,-21 3 1 0,0 0 1 0,17 1-2 16,-17-1 1-16,0 0-1 0,0 0 0 15,0 0 0-15,0 0-1 0,0 0 1 0,0 0 0 16,-5 17-1-16,5-17 3 0,-5 28-4 0,-1-7 3 16,-1 5-3-16,-3 2 3 0,-1 5-5 0,0 2 5 15,0 2-8-15,-1 1 8 0,2-2-7 0,1-1 6 16,4-3-18-16,0-4-5 0,5 1-23 15,-1-10-9-15,8 5-28 0,-7-24-71 16,24 30-122-16,-24-30-135 0,21 3-120 0,5 4 231 16,-18-28 299-16</inkml:trace>
  <inkml:trace contextRef="#ctx0" brushRef="#br3" timeOffset="181269.7363">9977 3594 1469 0,'-16'34'364'0,"16"-34"-305"0,0 0-45 0,0 0-3 16,0 0 0-16,0 0 1 0,0 0-1 15,0 0-6-15,-15-18-5 0,15 18-14 0,0 0-14 16,0 0-15-16,9-25-26 0,-9 25-45 0,11-22-112 16,11 9-362-16,-22 13 4 0,24-26 295 0</inkml:trace>
  <inkml:trace contextRef="#ctx0" brushRef="#br3" timeOffset="181863.4146">10185 3375 1128 0,'0'0'322'0,"0"0"-240"16,0 0-53-16,0 0-11 0,0 0 5 0,0 0 6 16,13-18 6-16,-13 18-1 0,17-9-7 0,-17 9-8 15,27-17-6-15,-10 7-6 0,1-1 1 0,2 3-3 16,-1-2 0-16,1 4-2 0,-2-1-2 0,-1 2-1 15,-17 5-16-15,25-6 14 0,-25 6-16 16,17 1 17-16,-17-1 15 0,0 0-16 16,0 0 17-16,10 17-16 0,-10-17 0 0,-7 25 4 15,0-5-4-15,-4 1 5 0,-2 4-4 0,-1 0 5 16,-2 0-3-16,1 1 5 0,0 0-3 0,1 0 5 16,1-3-3-16,3 1 6 0,0-4-2 0,4 0 2 15,6-20-3-15,-7 29 0 0,7-29-3 0,0 20 2 16,0-20-1-16,0 0 2 0,11 19 1 15,-11-19 1-15,0 0-1 0,28 8-1 0,-28-8-4 16,30-1-1-16,-13-4-2 0,4-2-3 0,0-2 0 16,2-2-14-16,1 4-15 0,-4-5-21 0,4 7-31 15,-24 5-56-15,49-9-144 0,-49 9-313 16,36-16 28-16,-8 16 382 0</inkml:trace>
  <inkml:trace contextRef="#ctx0" brushRef="#br3" timeOffset="182722.8143">10764 3262 571 0,'0'0'143'0,"0"0"-68"16,-11-18-10-16,11 18 6 0,0 0-8 0,6-17 14 15,-6 17-20-15,0 0 10 0,0-20-12 0,0 20-9 16,0 0-13-16,0 0-7 0,0 0-2 15,0 0-1-15,0 0-1 0,0 0-4 0,0 0-6 16,0 0-4-16,0 0 1 0,0 0 8 0,0 0 5 16,17 29 6-16,-17-29 17 0,8 35-38 0,-4-15 28 15,3 4-30-15,-2-1 11 0,2 5 4 0,-2 1-10 16,3 0 4-16,-2 0-3 0,0 0 5 0,-1-3-6 16,-1 2 5-16,1-2-11 0,1-2 7 15,-1-6-5-15,1-1 4 0,-6-17-6 0,10 22-1 16,-10-22-2-16,0 0 1 0,0 0 0 15,13 17 2-15,-13-17 2 0,0 0 5 0,0 0 6 16,0 0 4-16,15-19-2 0,-15 19-5 0,21-32 1 16,-8 6-11-16,2-4 6 0,-1 0-5 0,1-3 4 15,-2 3-4-15,-1-3 7 0,-1 1-9 0,0-2 5 16,0 0-8-16,0 0-12 0,-1 1 23 16,0 2-23-16,-1 2 22 0,-1 5-9 0,-1 3-3 15,0 4 4-15,-7 17-2 0,9-20 0 0,-9 20-2 16,0 0-3-16,0 0-4 0,0 0-5 0,0 0-6 15,0 0-9-15,0 0-9 0,0 0-13 0,0 0-16 16,18-5-25-16,-18 5-50 0,23 10-118 0,-23-10-295 16,0 0 49-16,35 23 357 0</inkml:trace>
  <inkml:trace contextRef="#ctx0" brushRef="#br3" timeOffset="199974.0963">960 3654 609 0,'0'0'39'0,"14"-17"-12"0,-14 17 3 0,0 0 5 15,13-17 7-15,-13 17 9 0,0 0 4 16,9-22 7-16,-9 22 7 15,0 0-7-15,0 0-1 0,7-22 5 0,-7 22-4 16,0 0 10-16,0 0-10 0,-4-24-15 0,4 24-15 16,0 0-12-16,0 0 14 0,-14-21 0 0,14 21-2 15,-21-7-2-15,21 7-24 0,-30-1-6 0,11 2 0 16,0 4-2-16,-2 2 5 0,-2 5-2 0,0 4 6 16,-1 1-1-16,1 6 7 0,-2-1-1 15,3 4 7-15,1 0-8 0,4 0 2 0,1 0-10 16,2-2 3-16,6-2-8 0,3-5 3 0,5-17-4 15,4 24 1-15,-4-24-2 0,18 12 2 0,-18-12 0 16,34 3 1-16,-10-5 2 0,3-4 1 0,5-6 2 16,0-3-2-16,3-5 4 0,0-2-5 0,-2-3 5 15,-4 1-6-15,-2-1 7 0,-3 2-6 0,-5 3 3 16,-2 2-2-16,-4 1 1 0,-13 17-3 0,13-22 2 0,-13 22-1 16,0 0-1-16,0 0-2 0,0 0-6 0,0 0-6 15,0 0-4-15,0 0-3 0,-15 29 1 0,4-7 6 16,0 7-2-16,-1 1 10 0,1 3-13 0,2-6-4 15,7 2-26-15,-1-12-15 0,14 5-19 16,-11-22-10-16,26 18-15 0,-26-18-26 0,43-5-39 16,-19-5-160-16,-1-19-78 0,21 14 263 0</inkml:trace>
  <inkml:trace contextRef="#ctx0" brushRef="#br3" timeOffset="200255.3532">818 2970 1486 0,'-55'21'62'0,"9"10"-17"0,4 3-37 16,4 5-3-16,6 4-10 0,7 4 12 15,3 7 7-15,5 4-23 0,5 3 25 0,4 8-21 16,8 4-1-16,9 2 16 0,7 4-19 0,6-3 16 16,6-1 0-16,7-6-20 0,6-9 21 0,4-8-23 15,6-12 8-15,3-11 7 0,4-13-7 0,3-10 6 16,5-12 1-16,-1-10 7 0,-3-9 18 0,3-7 3 15,-10-10 18-15,-4 1 9 0,-10-10-29 0,-7 0 16 16,-10-3-30-16,-7-3-1 0,-11-4 7 0,-7 1-16 16,-8-2 8-16,-10 1-19 0,-5 1 0 0,-8-1-8 15,-3 0-37-15,-9-3 3 0,3 8-55 0,-16-12-51 16,19 23-87-16,-24-18-106 0,11 18-166 0,13 23 150 16,-10-4 366-16</inkml:trace>
  <inkml:trace contextRef="#ctx0" brushRef="#br3" timeOffset="201458.5085">14444 3282 1311 0,'0'0'44'0,"0"0"-32"0,3-20-10 0,-3 20 5 15,0 0 13-15,0 0 13 0,0 0 3 16,0 0-5-16,0 0-16 0,0 0-12 0,0 0-3 16,-5 18-2-16,5-18-12 0,-2 35 14 0,3-9-12 15,-1 4 11-15,1 2 8 0,-1 1-7 0,2 1 9 16,-2 1-7-16,0 2 9 0,-2 1-7 0,2 2 12 15,-2-3-9-15,2 2 7 0,0-3-11 16,0 0 5-16,1-1-11 0,0-2 9 0,3-3 10 16,-1-3-31-16,-2-5 32 0,0-4-33 0,-1-18 16 15,1 20 5-15,-1-20 7 0,0 0 9 0,0 0 8 16,0 0 5-16,0 0-6 0,0 0-8 0,0 0-7 16,7-21-9-16,-7 21-15 0,7-39 28 15,-3 11-30-15,5-1 27 0,2-2-10 0,1 0-8 16,0 2 3-16,2 2-8 0,-1 1 5 15,2 2-6-15,0 5 8 0,0 2-4 0,-15 17 2 16,27-18-3-16,-27 18 0 0,22-3-1 0,-22 3 1 16,18 11 0-16,-18-11-3 0,17 27 3 0,-11-7-6 15,-1 3 1-15,-2 4-7 0,-3 1 5 0,0 4-8 16,-4-1 11-16,-1 4 10 0,-5-3-24 0,0 1 34 16,-3-2-27-16,-3-4 17 0,0-3 7 15,-1-3 2-15,-1-3 9 0,-1-5-1 0,19-13 3 16,-33 18-8-16,33-18-7 0,-28 3-19 15,11-12-26-15,17 9-54 0,-29-32-103 0,26 12-205 0,-4-4-89 16,-7-16 128-16</inkml:trace>
  <inkml:trace contextRef="#ctx0" brushRef="#br3" timeOffset="201896.0054">14372 3085 1170 0,'-55'15'24'0,"7"8"17"16,-6 0 4-16,10 9 15 0,-4-2 16 0,6 12-35 15,-2-4 18-15,9 12-29 0,-2-1-3 0,10 8 8 16,2 4-23-16,12 5 7 0,7 4-21 16,7 4 13-16,11 4 1 0,5 0-17 0,9 1 16 15,8-3-17-15,4-5-1 0,7-1 16 0,7-8-15 16,5-5 13-16,9-12-11 0,4-10 12 0,4-13 1 16,10-14 10-16,0-18 10 0,10-13 4 0,-3-19 11 15,3-10-8-15,-5-16 10 0,-1-7-21 16,-9-8 4-16,-3-3-8 0,-13-5-23 0,-12 3 7 15,-14 3-16-15,-18 2 0 0,-14 7 14 16,-15 3-12-16,-14 5 7 0,-11 2-9 0,-13 4-35 16,-10-1 7-16,-3 8-28 0,-14 2 5 0,3 13 19 15,-5 5 4-15,3 16 18 0,2 11 9 0,1 13 7 16,1 9 3-16,7 13-34 0,-1 0-22 0,17 14-39 16,-1-10-44-16,29 15-118 0,10-2-230 0,4-18 35 15,28 13 405-15</inkml:trace>
  <inkml:trace contextRef="#ctx0" brushRef="#br3" timeOffset="202583.5179">15775 3207 1393 0,'0'0'77'0,"-3"-18"-78"0,3 18-2 15,0 0 0-15,0 0-2 0,0 0 3 0,0 0-3 16,0 0-1-16,0 0 2 0,0 0 4 0,-10 23 0 16,6-1 8-16,-1 6 19 0,1 6-27 0,-1 3 29 15,2 7-29-15,1 2 5 0,2 4 11 0,-1 6-10 16,1 2 14-16,1 1-13 0,1 2 13 0,1-4-12 15,0-2 12-15,1-3 5 16,2-2-27-16,1-9 24 0,3 0-28 0,1-10 10 16,1-4 10-16,3-9-3 0,2-3 8 0,-17-15-1 15,31 9 4-15,-31-9 4 0,30-8-1 0,-30 8 2 16,31-27-6-16,-15 3-4 0,2-6-11 0,2-10 2 16,-1-4 5-16,2-2-23 0,-2-2 21 0,-2 0-24 15,0-2 2-15,-1 3 5 0,-4-3-15 0,2 3 9 16,-6-1-17-16,1 4-1 0,-4-3-26 15,3 12-13-15,-7-7-29 0,12 16-20 0,-15-7-38 16,2 33-85-16,19-20-207 0,-19 20 2 0,0 0 323 16</inkml:trace>
  <inkml:trace contextRef="#ctx0" brushRef="#br3" timeOffset="202974.1525">16325 3836 1512 0,'-27'6'42'0,"-2"-1"-23"0,8 1-6 16,2 0 8-16,19-6 3 0,-27 13-7 0,27-13-2 15,0 0-13-15,0 0-4 0,-11 22 17 0,11-22-34 16,18 16 37-16,-18-16-34 0,31 14 16 0,-12-9 2 16,2 1-1-16,2 0 2 0,0 0-2 0,-1 0 2 15,-1 2-1-15,-4-1 0 0,-17-7-1 16,27 14 2-16,-27-14-3 0,15 20 3 0,-15-20-1 16,6 20 1-16,-6-20 0 0,-6 23 1 0,6-23-5 15,-17 28 4-15,17-28-5 0,-32 32 2 16,11-17-3-16,-3 1 3 0,-1 0-3 0,0-2 4 0,2 0-3 15,2-5-4-15,21-9-15 0,-29 12-19 16,29-12-43-16,0 0-85 0,0 0-136 16,0 0-206-16,0 0 35 0,19-14 396 0</inkml:trace>
  <inkml:trace contextRef="#ctx0" brushRef="#br3" timeOffset="203234.2219">16821 3721 1536 0,'0'0'198'0,"0"0"-182"15,20-14-13-15,0 0-2 0,5-3 7 16,3 3-5-16,2 1-6 0,-2-1-16 0,0 7-7 15,-5-3-14-15,3 9-11 0,-9-7-12 16,9 13-40-16,-26-5-72 0,37-3-160 0,-18 9-163 16,-19-6 47-16,26 14 451 0</inkml:trace>
  <inkml:trace contextRef="#ctx0" brushRef="#br3" timeOffset="203407.4791">16811 3905 1431 0,'-12'-17'447'0,"12"17"-447"0,0 0-4 15,0 0 1-15,21-18 13 0,-2 8 6 0,6-5 2 16,4-1-10-16,5-1-8 0,4-1-18 16,3 2-13-16,2-2-21 0,4 8-44 0,-13-13-84 15,20 14-287-15,-18-1-112 0,-2-2 80 16</inkml:trace>
  <inkml:trace contextRef="#ctx0" brushRef="#br3" timeOffset="205302.1502">16387 2958 1285 0,'27'-1'127'0,"-27"1"-98"0,0 0-17 0,18-28 7 16,-1 17 6-16,3-3 10 0,4 0-5 15,-2-1-4-15,4 1-10 0,-1 0-1 0,0 3-7 16,0 0-1-16,-3 3-4 0,-3 3-2 0,-2 2-2 16,-17 3-1-16,21 3-1 0,-21-3 1 15,0 0 2-15,12 20 1 0,-12-20 2 0,-5 33-5 16,-2-9 3-16,-4 4-5 0,-4 3 8 0,-6 0-6 15,1 1 9-15,-3-1-6 0,0-1 13 0,-1-4 1 16,5 1 9-16,0-5-4 0,4-2-3 0,15-20-10 16,-21 28-2-16,21-28-5 0,0 0 1 0,-1 20-2 15,1-20 2-15,0 0-2 0,20 8 1 0,-20-8-1 16,30 0 1-16,-8-4-1 0,2-3 1 16,7 0-7-16,0-5-18 0,7 4-21 15,-4-6-35-15,11 16-76 0,-18-19-138 0,9 13-214 16,2 7-1-16,-14-12 402 0</inkml:trace>
  <inkml:trace contextRef="#ctx0" brushRef="#br3" timeOffset="206052.1481">17771 3038 1149 0,'0'0'47'0,"0"0"-42"0,0 0-4 15,0 0 0-15,0 0 11 0,0 0 1 0,0 0-4 16,0 0 5-16,0 0-7 0,0 0 9 0,-10 18 9 15,11 4 8-15,-3 0-4 0,2 7-1 0,0 2-14 16,1 7 6-16,-1 3 11 0,4 5-25 0,-2 1 28 16,2 4-29-16,-2-1 4 0,2 4 12 0,-2-2-13 15,5 0 11-15,-3-4-14 0,4-3 8 0,-1-7-14 16,3-5 9-16,2-4-11 0,1-5 8 16,2-7-5-16,-15-17 12 0,30 22 7 0,-13-16 10 15,-17-6 6-15,31-4-3 0,-31 4-1 0,33-24-11 16,-15 1 1-16,2-7-12 0,2-6 1 15,0-7-12-15,-1-3 8 0,-2-2-10 0,0-1 10 16,-2 0-9-16,-3 2 8 0,-2 0-9 0,-2 0 10 16,-3-2 3-16,1 0-23 0,-2-1 18 15,2 2-28-15,0 1 4 0,3 4 5 0,-4 1-12 16,4 8 7-16,-3 1-8 0,3 14-10 0,-5 0-16 16,-6 19-15-16,0 0 1 0,25-8-27 0,-25 8-41 15,0 0-78-15,20 31-250 0,-20-31 42 0,22 41 307 16</inkml:trace>
  <inkml:trace contextRef="#ctx0" brushRef="#br3" timeOffset="206474.0724">18452 3592 1225 0,'0'0'210'0,"0"0"-169"0,0 0-28 0,0 0 6 15,0 0 10-15,0 0 2 0,0 0-5 0,0 0-9 16,0 0-6-16,0 0-1 0,-11 23 10 0,11-23 3 16,-10 24 6-16,10-24 0 0,-15 29-1 0,15-29-7 15,-22 33-2-15,9-15-3 0,1 4 8 0,-1-3-6 16,0 3 5-16,0-4-6 0,5-1-1 0,8-17-6 16,-13 26 3-16,13-26-7 0,-5 19-4 15,5-19-1-15,0 0 0 0,8 16-1 0,-8-16-15 16,0 0 15-16,27 11-13 0,-27-11 14 0,36-2 16 15,-11-3-16-15,3-2 13 0,3-3-20 16,-2-2-13-16,3 4-15 0,-6-6-22 0,5 11-41 16,-12-17-67-16,18 13-280 0,-16-3-137 0,-3-3 63 15,6 9 485-15</inkml:trace>
  <inkml:trace contextRef="#ctx0" brushRef="#br3" timeOffset="206911.5851">19027 2746 1671 0,'0'0'29'0,"0"0"-25"0,0 0-9 16,17-10 7-16,-17 10 3 0,17-5 4 16,-17 5 3-16,0 0-4 0,19 3-2 0,-19-3-3 15,0 0-3-15,0 0 0 0,12 25 2 0,-12-25-2 16,2 20 4-16,-2-20-3 0,-1 24 1 0,1-24-2 16,-3 25 2-16,3-25-3 0,-7 21 4 15,7-21-1-15,-10 23 4 0,10-23 3 0,-10 21 3 16,10-21 1-16,0 0 1 0,-21 20-4 0,21-20 1 15,0 0-5-15,0 0-1 0,0 0-3 16,0 0 0-16,0 0-2 0,-12 17 1 0,12-17-1 16,0 0 1-16,0 0-2 0,17 12-1 0,-17-12 0 15,23 10 1-15,-5-8 0 0,3 2 1 0,4-1-12 16,1-5-17-16,3 6-16 0,-2-6-21 0,6 6-17 16,-10-8-31-16,16 16-86 0,-20-17-129 0,8 5-165 15,8 11 38-15,-18-20 441 0</inkml:trace>
  <inkml:trace contextRef="#ctx0" brushRef="#br3" timeOffset="207145.9918">19772 2976 1398 0,'0'0'237'0,"-20"14"-232"16,20-14-7-16,-8 19-1 0,8-19 4 0,-14 35 14 15,3-12 0-15,0 5 7 0,-3 0-6 0,0 4-6 16,0 3-9-16,-1 3-9 0,2 1 24 0,-2 0-27 16,3 1 25-16,-1-1-11 0,3 0-27 15,-1-4-2-15,6 2-17 0,-3-10-21 0,11 9-44 16,-14-19-107-16,23 16-126 0,-4-9-160 16,-8-24 95-16,22 31 406 0</inkml:trace>
  <inkml:trace contextRef="#ctx0" brushRef="#br3" timeOffset="207333.5503">19509 3305 1870 0,'-25'6'24'0,"25"-6"-18"16,0 0-7-16,0 0-3 0,0 0 2 0,0 0 3 15,0 0 4-15,22-5 4 0,-2 2-2 0,9-1-2 16,6-2-12-16,4-2-17 0,7 2-29 0,-2-5 15 15,9 6-52-15,-7-10 5 0,16 17-99 0,-20-21-197 16,13 11-135-16,2 4 0 0,-13-13 491 16</inkml:trace>
  <inkml:trace contextRef="#ctx0" brushRef="#br3" timeOffset="207724.1006">20572 2805 1692 0,'0'0'26'0,"-8"-26"-2"15,8 26 6-15,0 0 12 0,0 0 5 0,-6-18-10 16,6 18-15-16,0 0-14 0,0 0-8 0,0 0-4 16,-6 24 3-16,4-3-1 0,-1 7 7 0,-1 5-7 15,-3 4 6-15,3 3-7 0,-1 3 7 16,0 7-8-16,-1 2 9 0,0 1-12 0,-2 0-1 15,1-1 20-15,1-1-18 0,2-3 20 0,2-1-8 16,3-4-9-16,0-3 6 0,4-5-5 0,0-6 6 16,2-5-4-16,3-5 5 0,-10-19-2 15,20 25 5-15,-20-25 2 0,25 4 2 0,-25-4 1 16,32-12-2-16,-14-3 2 0,5-10-7 0,4-7 4 16,3-8-10-16,2-4 5 0,-1-2-5 15,1-1-12-15,-3 0 21 0,-4 0-20 0,-3 0 15 16,-5-2-5-16,-2 0-16 0,0-1-2 0,-4-2-14 15,0 4-4-15,-6-3-22 0,3 12-1 0,-9 2-23 16,7 16 5-16,-12-2-24 0,6 23-85 0,0 0-177 16,0 0-157-16,0 0 54 0,-28 16 467 0</inkml:trace>
  <inkml:trace contextRef="#ctx0" brushRef="#br3" timeOffset="208323.998">21101 3438 1369 0,'0'0'78'0,"-20"5"-48"16,20-5 8-16,0 0 11 0,-24 19 4 0,24-19 8 15,-18 26-25-15,10-8-6 0,-1-1-9 0,3 6 2 16,-4-1-4-16,3 3-3 0,-2 0-6 0,3 1 2 15,0-2-5-15,1-1 3 0,3 0-9 16,-1-1 3-16,4 0-6 0,-1-4 3 16,0-18-4-16,3 27 4 0,-3-27-3 0,5 21 3 15,-5-21-2-15,0 0-1 0,0 0-4 0,0 0-4 16,0 0-2-16,0 0-2 0,17-2-2 0,-17 2-4 16,5-26 1-16,-2 8-5 0,0 0 7 0,-2-1 2 15,0-3 8-15,-1 1-1 0,0-2 7 0,-1-1-10 16,3-1-2-16,-3-7-17 0,6 3-2 15,-1-5-5-15,4 4 21 0,2 4 6 0,2 5 20 16,-12 21 11-16,29-29 10 0,-11 23 3 0,-18 6 1 16,31-9-10-16,-13 7-7 0,2 2-7 0,-1 2-5 15,0 2-4-15,0 2-2 0,-19-6 1 0,30 16-3 16,-30-16 2-16,21 17-3 0,-21-17 3 16,11 20-3-16,-11-20 2 0,2 23-1 0,-2-23 0 15,-8 26-3-15,8-26 1 0,-23 25-2 16,23-25 6-16,-35 22 0 0,17-12 4 0,-1-3 1 0,-1 1 2 15,0-2-1-15,0 0 2 0,2-1 1 16,18-5 4-16,-32 10 3 0,32-10 3 0,-22 10 0 16,22-10-4-16,0 0-6 0,0 0-2 0,-14 21-1 15,14-21 4-15,1 17 0 0,-1-17 5 0,9 21-4 16,-9-21-1-16,17 24-5 0,-17-24 0 16,26 27-5-16,-26-27 3 0,32 25-4 0,-15-14 1 15,0 0-2-15,1-3-7 0,1 2-13 0,-19-10-12 16,34 13-21-16,-34-13-27 0,41 9-97 0,-41-9-312 15,29-14-62-15,-5 7 62 0</inkml:trace>
  <inkml:trace contextRef="#ctx0" brushRef="#br3" timeOffset="208718.2376">21365 2647 1506 0,'0'0'99'0,"0"0"-84"0,0 0 1 15,23-9 17-15,-23 9-11 0,33-5 25 0,-33 5-39 16,35-4 12-16,-17 4-11 0,3 0-4 0,-3 1-2 15,1 2-16-15,-19-3 34 0,31 8-36 16,-31-8 36-16,21 15-22 0,-21-15 0 0,13 20 2 16,-13-20-3-16,5 25 2 0,-5-25-4 0,-9 30 4 15,-3-12-4-15,-2 1 7 0,-6 1-2 0,-1-1 9 16,-2-2 4-16,0 2 10 0,-1-2 2 16,2 3 5-16,2-5-7 0,20-15-2 0,-24 24-9 0,24-24-4 15,0 0-7-15,-6 23 1 0,6-23 0 16,0 0 2-16,26 15 0 0,-26-15 0 15,40 2-5-15,-7-4-12 0,9-3-23 0,3-8-31 16,14 10-75-16,-18-23-176 0,14 15-286 0,-6 1 25 16,-4-7 345-16</inkml:trace>
  <inkml:trace contextRef="#ctx0" brushRef="#br3" timeOffset="209569.6143">15807 5232 1080 0,'0'0'86'0,"-6"-18"-21"16,6 18 1-16,0 0 4 0,-12-17 0 15,12 17-13-15,0 0-20 0,0 0-14 0,0 0-10 16,0 0-4-16,0 0-4 0,0 0-1 0,0 0 1 16,0 0 3-16,-17 18 4 0,17-18 7 15,-4 22 1-15,4-22 3 0,0 33-6 0,2-10 3 16,1 3-9-16,1 4 5 0,0 3-12 0,2 4 6 16,1 3-10-16,-3 1 8 0,0 0-9 0,0-2 11 15,-2-3-6-15,2-1 10 0,-2-3-3 16,2-4 8-16,-2-7-7 0,2-2 2 0,-4-19-4 15,8 18-2-15,-8-18-1 0,0 0 3 0,0 0 4 16,20-4 4-16,-20 4 3 0,16-25-5 0,-5-1-2 16,2-4-10-16,4-9 5 0,0-3-12 0,1-3 8 15,1-1-8-15,-4 2 8 0,1 1-8 0,-2 3 9 16,-2 3-8-16,-1 1 5 0,-3 0-12 16,0 4-2-16,-4 0-12 0,4 5-21 15,-5 0 18-15,2 9-32 0,-5 18 33 0,7-18-32 16,-7 18-24-16,0 0-44 0,0 0-56 0,0 0-12 15,2 23-163-15,-2-23-87 0,9 43 96 0,-9-43 347 16</inkml:trace>
  <inkml:trace contextRef="#ctx0" brushRef="#br3" timeOffset="210007.1243">16392 5497 1489 0,'-17'1'40'0,"17"-1"-10"0,-32 11 12 0,32-11 10 16,-36 18 0-16,18-4-11 0,-4-2-12 0,2 3-1 15,-2-1-4-15,4 2-3 0,2 1-11 16,3 0-1-16,13-17-7 0,-14 30 4 16,14-30-6-16,-1 24 3 0,1-24-7 0,11 22 4 15,-11-22-2-15,26 17 0 0,-8-12 2 0,5-3 0 16,1 0-1-16,4-1 1 0,2-1 0 0,-2-1 1 16,0-1 0-16,-4 1 0 0,-2 1 0 0,-3 1-1 15,-19-1 1-15,29 5 0 0,-29-5 0 0,0 0 2 16,0 0 3-16,0 0 2 0,0 0 5 15,5 22-3-15,-5-22-4 0,0 0-16 0,-29 23 10 16,29-23-12-16,-33 22 27 0,16-11-14 0,0 0 13 16,17-11-13-16,-29 18-3 0,29-18-3 0,-17 12-11 15,17-12-10-15,0 0-19 0,0 0-26 0,0 0-60 16,0 0-76-16,0 0-154 0,0 0-167 16,22-24 34-16,-1 20 450 0</inkml:trace>
  <inkml:trace contextRef="#ctx0" brushRef="#br3" timeOffset="210569.6325">16585 4874 1440 0,'-25'-5'92'0,"25"5"-83"16,0 0-10-16,17-19 11 0,-17 19 12 0,25-22 2 15,-25 22 7-15,32-24-8 0,-15 12-5 0,2 4-5 16,-2 0-4-16,0 2-5 0,-17 6 0 0,27-6-3 15,-27 6 0-15,0 0 0 0,20 5 2 16,-20-5 3-16,0 0 3 0,0 0 3 0,1 19 0 16,-1-19-1-16,-7 24-3 0,-1-7 3 0,-4 0-5 15,-1 1 3-15,-2-1-4 0,1 1 3 0,-1-1-3 16,2 0 5-16,13-17-4 0,-25 30 4 0,25-30-6 16,-14 23 0-16,14-23-5 0,1 18 1 15,-1-18-4-15,17 15 3 0,-17-15-3 0,33 8-6 16,-9-5-11-16,2-6-15 0,8 5-29 15,-6-15-41-15,19 18-71 0,-20-22-83 0,12 9-248 16,2 7 19-16,-13-14 332 0</inkml:trace>
  <inkml:trace contextRef="#ctx0" brushRef="#br3" timeOffset="210804.0384">17101 5124 1631 0,'0'0'13'16,"0"0"-8"-16,0 0-2 0,0 0 7 0,14-17 15 15,-14 17 3-15,28-14-1 0,-7 5-13 0,2 1-2 16,3-1-8-16,3 2-4 0,-1 0-8 16,1 4-18-16,-6-3-18 0,4 11-27 0,-27-5-54 15,39 6-19-15,-39-6-69 0,22 0-275 0,-22 0 26 16,13 17 272-16</inkml:trace>
  <inkml:trace contextRef="#ctx0" brushRef="#br3" timeOffset="210944.6369">17043 5440 1670 0,'-18'8'135'0,"18"-8"-140"15,0 0-8-15,0 0 0 0,22-18 14 0,-22 18 4 16,28-18 1-16,-8 6-2 0,8-4-2 0,3-2-23 15,11 5-37-15,-8-14-78 0,22 22-191 0,-16-10-235 16,-1-1 16-16,2 12 405 0</inkml:trace>
  <inkml:trace contextRef="#ctx0" brushRef="#br3" timeOffset="211632.1676">18143 4973 1493 0,'1'-21'26'0,"-1"21"-25"0,-6-18-5 16,6 18 6-16,0 0 5 0,0 0 1 0,-29-7 0 15,12 12-4-15,-2 4 11 0,-5 4 10 0,6 5 16 16,-6-1 2-16,7 6 1 0,-6-4-10 0,5 4-3 15,-2-1-11-15,5 2 1 0,2-4-10 0,3 0-20 16,6-2 27-16,1-1-33 0,3-17 29 0,11 24-12 16,-11-24-3-16,28 17 2 0,-6-11 1 0,3-1 1 15,6-5 1-15,3-1-1 0,5-1-2 16,2-1 2-16,2 0-1 0,0 2-1 16,-5 0 0-16,-1 1-2 0,-8 4 1 0,-6 0 0 15,-5 3 0-15,-18-7 1 0,21 18-2 0,-21-18 2 16,6 24-2-16,-8-7 4 0,-6 3-5 0,-3 3 5 15,-6 3-5-15,-2-1 4 0,-3 2-6 0,-2 2 6 16,-1-1-5-16,2-3 3 0,1-1-3 0,4-5-2 16,5-2-14-16,13-17-9 0,-17 21-23 15,17-21-28-15,0 0-42 0,0 0-57 0,0 0-132 16,20-7-211-16,-9-15 55 0,14 7 390 0</inkml:trace>
  <inkml:trace contextRef="#ctx0" brushRef="#br3" timeOffset="211819.6899">18114 4968 1841 0,'-24'6'79'0,"24"-6"-61"0,0 0-17 16,0 0-2-16,0 0 5 0,0 0 7 0,26 1 8 16,-1-4-1-16,4-3-2 0,9-4-8 0,2-1-4 15,6 0-7-15,5 0-10 0,-2-1-18 0,3 5-25 16,-7-8-31-16,11 15-52 0,-17-19-97 15,23 14-332-15,-12 5 10 0,-8-3 232 0</inkml:trace>
  <inkml:trace contextRef="#ctx0" brushRef="#br3" timeOffset="211991.5371">18867 5276 1889 0,'-17'7'3'0,"17"-7"-10"0,0 0-5 0,-2-19-2 16,2 19 10-16,14-23 1 0,-14 23-12 0,21-30-31 16,-1 21-48-16,-10-21-72 0,26 26-138 0,-15-16-248 15,9 0 45-15,8 11 340 0</inkml:trace>
  <inkml:trace contextRef="#ctx0" brushRef="#br3" timeOffset="212397.7972">19373 4950 1463 0,'-22'-7'54'0,"22"7"-1"0,-37-9 9 0,37 9-1 15,-40-3-11-15,18 5-11 0,-3-3-5 16,2 4-3-16,-3 1-6 0,3 2 0 0,1-1-9 16,3 2-3-16,2 0 0 0,17-7-6 0,-25 16-3 15,25-16 0-15,-8 17-4 0,8-17 0 0,2 18-2 16,-2-18 2-16,15 21-1 0,-15-21 2 15,29 23-2-15,-7-12 2 0,2 1-4 0,2-3 3 16,5 5-2-16,2-2 3 0,2 2-3 0,-2 2-9 16,0 1 21-16,-4 2-26 0,-4 1 29 15,-2 0-14-15,-6 1 0 0,-4-1 2 0,-3 1-3 16,-3 1 2-16,-4-2-2 0,-5 0 3 0,-1 0-3 16,-6-2 5-16,-3 0-3 0,-3 1 3 0,-4-4-2 15,-2 1 7-15,-3-4 1 0,1-3 4 0,-1-3 2 16,2-5-3-16,-1-2 1 0,3-4 0 0,1-4 0 15,19 9-5-15,-30-24-8 0,30 24 0 16,-18-36 0-16,17 12 0 0,5-4 0 0,3-4-6 16,6-3-2-16,3-3-13 0,7-3-14 15,0-2 16-15,5 1-27 0,1 2 16 0,2 7-16 16,-1-1-19-16,3 14-22 0,-12-10-63 0,16 24-151 16,-11-10-256-16,-7 0 40 0,6 11 359 0</inkml:trace>
  <inkml:trace contextRef="#ctx0" brushRef="#br3" timeOffset="212776.615">19629 4662 1787 0,'0'0'33'16,"0"0"-28"-16,15-23-1 0,2 13 7 0,1 1 5 16,2 2 0-16,-3-1-2 0,0 2-5 0,-17 6-3 15,28-9-3-15,-28 9-2 0,20-2-2 0,-20 2 0 16,0 0 2-16,22 6-1 0,-22-6 0 16,0 0 0-16,16 17-1 0,-16-17-1 0,0 0 3 15,5 26-3-15,-5-26 5 0,-6 24-1 16,6-24 4-16,-15 28 1 0,15-28 5 0,-22 28 0 15,22-28 5-15,-22 25-7 0,22-25 1 0,-17 19-8 16,17-19-2-16,0 0-3 0,-9 20 0 0,9-20-1 16,0 0 1-16,0 0-2 0,18 19-3 0,-18-19-9 15,29 6-7-15,-3-2-20 0,-2-8-29 16,14 9-49-16,-14-20-88 0,26 23-187 0,-15-11-159 16,-1-3 49-16,7 13 484 0</inkml:trace>
  <inkml:trace contextRef="#ctx0" brushRef="#br3" timeOffset="212951.3353">20311 4829 1459 0,'-25'13'70'16,"9"12"-14"-16,-6-4-9 0,6 7-3 0,-5-3-6 16,6 7 1-16,-2-4-15 0,5 3 4 0,1-2-19 15,2-1-3-15,2 0-10 0,2 0-12 0,3-3 26 16,-1 0-36-16,7 1 12 0,-4-26-44 0,11 41-68 15,-11-41-141-15,0 0-292 0,22 28 31 16,-22-28 297-16</inkml:trace>
  <inkml:trace contextRef="#ctx0" brushRef="#br3" timeOffset="213129.0162">20117 5085 1517 0,'-15'-19'399'15,"15"19"-352"-15,0 0-26 0,0 0-10 0,0 0-5 16,0 0-2-16,0 0 0 0,0 0-3 0,23-22 1 16,1 16-2-16,3-2-2 0,6-2-11 0,6 3-18 15,-2-5-25-15,6 7-48 0,-11-14-76 0,20 23-160 16,-14-14-257-16,2 0 59 0,5 9 388 0</inkml:trace>
  <inkml:trace contextRef="#ctx0" brushRef="#br3" timeOffset="213446.9127">20805 4815 1569 0,'0'0'73'0,"0"0"-42"0,0 0-1 0,0 0 7 0,0 0 6 16,0 0 5-16,9-19-5 0,-9 19-6 0,28-17-6 15,-10 7-6-15,5 1-3 0,-2 1-2 16,-1 0-4-16,0 1-1 0,-2 1-8 0,-1 1-7 15,-17 5 0-15,31-6 0 0,-31 6 0 0,18 0 0 16,-18 0 0-16,0 0 0 0,18 7 0 0,-18-7 0 16,5 17 0-16,-5-17 0 0,2 29 0 0,-2-9 0 15,-2 3 0-15,-4 2 0 0,-2 4 0 16,0 3 0-16,-2-1 0 0,-1 0 0 0,0 1 0 16,0-1 0-16,-1 3 0 0,1 0 0 0,2 1 0 15,-1-1 0-15,4-6-17 0,3 2-13 0,1-5-26 16,7 4-16-16,-4-9-34 0,15 10-80 0,-16-30-219 15,11 21-184-15,-11-21 49 0,26 8 495 16</inkml:trace>
  <inkml:trace contextRef="#ctx0" brushRef="#br3" timeOffset="213619.9583">21373 5042 1942 0,'-22'-4'38'0,"22"4"-39"0,-25-3-8 15,25 3 1-15,0 0 4 0,0 0 2 16,-21-5-11-16,21 5-19 0,0 0-29 0,0 0-50 16,0 0-57-16,24 7-105 0,-24-7-306 0,20-6 65 15,2 10 310-15</inkml:trace>
  <inkml:trace contextRef="#ctx0" brushRef="#br3" timeOffset="213985.6109">21594 4752 1473 0,'0'0'73'0,"0"0"-21"0,26-3 11 15,-26 3 5-15,36-9-6 0,-16 2-11 16,5 4-11-16,0-2-2 0,3 3-7 0,-1-2-6 15,1 2-5-15,-4 0-8 0,-1 2-2 0,-5 2-6 16,-18-2 0-16,27 7-3 0,-27-7 0 0,0 0-1 16,17 24 2-16,-17-24-1 0,-4 29 0 0,-4-8-2 15,-6 2 2-15,-5 2-5 0,-5 3 7 0,-4 0-5 16,-3 1 6-16,-2 1-4 0,-1 1 3 16,-2 2-1-16,-2-2 6 0,-1 1-7 0,4-2-1 15,2-2 0-15,6-2 0 0,8-4 0 0,4-2 0 16,7-3 0-16,8-17 0 0,-1 25 0 15,1-25 0-15,19 17 0 0,3-12 0 0,7-5 0 16,10-6 0-16,7-3 0 0,2-5-15 0,6-2-15 16,-1-5-18-16,5 2-14 0,-4-9-27 0,10 15-134 15,-24-8-349-15,11-2-14 0,-1 3 165 16</inkml:trace>
  <inkml:trace contextRef="#ctx0" brushRef="#br3" timeOffset="214376.214">22085 4382 1620 0,'0'0'130'15,"0"0"-95"-15,24 9-7 0,-24-9 9 16,25-1 4-16,-25 1-3 0,28-2-14 0,-28 2-9 16,31-2-7-16,-31 2-3 0,28 2-1 0,-28-2-4 15,24 6 2-15,-24-6 1 0,22 7 0 0,-22-7 0 16,19 7-2-16,-19-7-1 0,0 0-1 0,0 0 0 16,14 17 1-16,-14-17 0 0,0 0 2 15,-22 27 0-15,22-27 1 0,-29 26-2 0,11-12 6 16,-1 0-1-16,0 1-10 0,2-2 25 15,17-13-27-15,-22 27 20 0,22-27-8 0,-5 23-6 16,5-23 0-16,10 20 0 0,-10-20 0 0,34 17 0 16,-6-11 0-16,8-2 0 0,7-3 0 0,9-1 0 15,0-4 0-15,8 5-60 0,-9-14-103 0,20 13-494 16,-20-6 24-16,-4 1 100 0</inkml:trace>
  <inkml:trace contextRef="#ctx0" brushRef="#br3" timeOffset="215141.8578">15736 6335 1546 0,'0'0'39'0,"11"-32"-17"0,-11 32-11 0,13-28 5 15,-13 28 8-15,7-17 12 0,-7 17 4 0,0 0 3 16,0 0-8-16,0 0-11 15,0 0-11-15,0 0-9 0,0 0-3 0,-10 23-3 16,5-4 5-16,-1 7-2 0,0 4 11 0,2 7 13 16,2 3-22-16,1 2 22 0,2 4-25 0,0 0 0 15,2 2 9-15,0 2-11 0,1-1 9 0,1 1-10 16,1-4 9-16,-1-2-10 0,2-5 9 0,2-5-7 16,1-5 9-16,0-7-3 0,-10-22 5 0,23 25-3 15,-23-25 1-15,23 7 5 0,-23-7 1 16,24-9 5-16,-24 9-3 0,24-29-3 0,-10 1-10 15,3-7 2-15,2-7-7 0,-1-5 7 0,1-4-8 16,1-2 8-16,1-1-8 0,-2 4 7 0,-2 0-10 16,0 3 3-16,-2 0-2 0,-1 2-24 15,-3 3 15-15,3 5-25 0,-5 5 0 0,5 9-9 16,-7-1-29-16,10 20-64 0,-21-15-141 16,4 19-279-16,0 0 5 0,0 0 325 0</inkml:trace>
  <inkml:trace contextRef="#ctx0" brushRef="#br3" timeOffset="215516.8875">16521 6779 1458 0,'-23'-4'72'0,"6"6"-21"15,-9-4 2-15,8 7 2 0,-6-5-5 0,5 6-7 16,-4-3-4-16,6 5-6 0,-2-1-7 0,19-7-4 16,-29 16-12-16,29-16 0 0,-19 14-7 15,19-14-3-15,0 0-2 0,-2 21 1 0,2-21-1 16,0 0 3-16,22 24-2 0,-22-24 2 0,27 13-3 16,-10-8 3-16,2-1-1 0,0 1 0 0,0-2 0 15,0 1 0-15,-1 1 0 0,-18-5 2 0,31 9-2 16,-31-9 2-16,19 11-3 0,-19-11 2 15,0 0 0-15,8 21-1 0,-8-21 2 16,-5 24 1-16,5-24-2 0,-14 28 6 0,14-28-5 16,-19 26-10-16,19-26 29 0,-23 28-27 0,23-28 25 15,-20 22-14-15,20-22-5 0,0 0-2 0,-16 18-4 16,16-18-9-16,0 0-13 0,0 0-15 0,0 0-16 16,0 0-33-16,33-10-94 0,-33 10-311 0,30-29-70 15,-1 9 92-15</inkml:trace>
  <inkml:trace contextRef="#ctx0" brushRef="#br3" timeOffset="215735.6261">16908 6630 1799 0,'0'0'117'0,"0"0"-109"0,0 0-8 16,-2-24 10-16,2 24 5 0,26-25 6 0,-9 15-5 15,2-4-6-15,3 0-9 0,5 0-6 0,3-1-12 16,4 1-6-16,-1 1-16 0,3 6-14 0,-8-5-23 16,3 13-22-16,-14-11-48 0,16 24-101 0,-33-14-286 15,22 9-1-15,-10 8 309 0</inkml:trace>
  <inkml:trace contextRef="#ctx0" brushRef="#br3" timeOffset="215891.877">16729 6896 1969 0,'0'0'33'0,"0"0"-27"0,0 0 0 0,0 0 6 16,20-1 8-16,1-3-19 0,8-6-1 0,11-3 0 15,9-5 0-15,11-3 0 0,3 1 0 16,3-1 0-16,-1 4-9 0,-6-2-56 0,-1 10-25 16,-13-10-45-16,15 25-149 0,-15-16-322 0,-2 3 24 15,4 6 307-15</inkml:trace>
  <inkml:trace contextRef="#ctx0" brushRef="#br3" timeOffset="237707.1811">18457 6240 1074 0,'17'-6'89'0,"-17"6"-75"0,0 0-2 16,7-25 3-16,-7 25 8 0,6-19 5 0,-6 19-2 15,1-17-1-15,-1 17-8 0,0 0 7 0,-10-23 2 16,10 23 9-16,-16-18 3 0,16 18 3 0,-26-19-3 15,6 10 1-15,1 5 1 0,-7-3 3 0,1 7-1 16,-6-4-2-16,3 7-3 0,-5-1-4 0,2 5-5 16,-4 3-4-16,-3 4-5 0,-2 6-4 0,-1 3 1 15,-3 5-6-15,3 4 5 0,-3 3-8 0,3 3 5 16,4-2-7-16,9-4 1 0,6-6-5 0,11-6-10 16,11-20 24-16,-4 22-27 0,4-22 26 0,20 16-14 15,0-10-1-15,5-3 2 0,7-6 0 0,6-5 0 16,7-6-13-16,3-5 25 0,8-6-26 15,6-3 24-15,-1-1-7 0,0-3-5 0,-5 5 4 16,-4 0-5-16,-8 4 5 0,-7 2-5 0,-7 7 5 16,-11 3-3-16,-19 11 2 0,20-10 1 0,-20 10 1 15,0 0 0-15,0 0 0 0,0 0-1 0,-14 17-4 16,14-17 1-16,-31 38-3 0,6-7 5 0,-4 8-4 16,-3 3 8-16,-2 8 7 0,0 3-16 0,1 2 18 15,3 1-18-15,1-1 1 0,5-3 9 0,4-3-12 16,6-4 7-16,5-6-14 0,5-5 3 0,8-3-13 15,1-7-11-15,7 1-20 0,-12-25-13 16,39 33-53-16,-39-33-89 0,56 3-355 0,-26-4-16 0,1-9 224 16</inkml:trace>
  <inkml:trace contextRef="#ctx0" brushRef="#br3" timeOffset="237879.0709">18649 6550 1948 0,'0'0'51'0,"-15"-17"-52"0,15 17-9 16,0 0 1-16,-4-17-6 0,4 17-5 0,15-27-20 15,-15 27-21-15,28-35-38 0,5 33-135 0,-33 2-299 16,49-29-34-16,-10 17 158 0</inkml:trace>
  <inkml:trace contextRef="#ctx0" brushRef="#br3" timeOffset="238254.0911">19197 6272 1619 0,'0'0'134'0,"0"0"-129"0,-6-21-10 16,6 21 8-16,22-13 9 0,-3 2 11 0,4 3 1 15,2-3-1-15,6 1-6 0,3-2-3 0,5 2-6 16,1-2 0-16,1 4-4 0,0-2 2 0,-4 2-4 16,-2 2 0-16,-3 1-3 0,-4 2 1 0,-4 2-2 15,-7 2 1-15,-17-1 1 0,0 0-2 0,18 8 1 16,-18-8 1-16,0 0 1 0,-14 22-3 0,14-22 3 16,-39 36-3-16,8-13 4 0,-5 3-3 0,-7 2 8 15,-2 3-3-15,-1 2 8 0,-2 1-4 0,4 3-5 16,-1 0 27-16,5 1-23 0,3-4 24 0,5 0-14 15,8-4-15-15,6-3 3 0,7-6-10 0,9-3 3 16,2-18-3-16,13 27 2 0,6-17-3 16,6-3 1-16,10-5-2 0,8-8-7 0,8-4-6 15,5-8-18-15,8 1-18 0,-2-10-43 0,17 16-126 16,-25-25-56-16,21 13-264 0,-14 3 24 0,-13-12 337 16</inkml:trace>
  <inkml:trace contextRef="#ctx0" brushRef="#br3" timeOffset="238566.5968">20027 6200 1647 0,'-22'5'48'0,"0"-1"-29"0,3 3 2 0,-1-1 9 15,20-6 2-15,-35 20 1 0,35-20-3 0,-30 24-3 16,30-24-4-16,-20 23-8 0,20-23-3 16,-5 21-8-16,5-21 1 0,5 25-1 15,-5-25 2-15,15 23 0 0,-15-23 4 0,24 21-2 16,-6-10 1-16,2-2-3 0,3-1-11 0,1-2 7 15,4 2-11-15,0-1 24 0,-4-1-15 0,-2 1 15 16,-5 2-16-16,-17-9 0 0,26 15 1 0,-26-15-1 16,18 17 3-16,-18-17-3 0,0 0 3 15,6 24-6-15,-6-24-5 0,-7 23 0 0,7-23 0 16,-21 29 2-16,4-13 5 0,-2 1-1 0,-4-1 3 16,-1 1-4-16,-1 1 3 0,2 0-6 0,-1 0 3 15,2-1-4-15,2-1 0 0,3-3-6 0,17-13-10 16,-19 16-19-16,19-16-30 0,0 0-50 15,0 0-80-15,0 0-207 0,25-29-138 0,-11 2 49 16,14 11 499-16</inkml:trace>
  <inkml:trace contextRef="#ctx0" brushRef="#br3" timeOffset="238738.4863">19987 6203 1854 0,'-43'2'75'0,"43"-2"-45"16,0 0-16-16,0 0-4 0,0 0 0 15,0 0 2-15,0 0 0 0,0 0 1 0,23-18-2 16,5 7-5-16,8-2-6 0,4-2-5 0,2 2-15 16,0-1-20-16,4 3-17 0,-5-5-19 15,7 14-33-15,-14-17-69 0,20 27-243 0,-15-9-151 16,-3 1 40-16,4 12 496 0</inkml:trace>
  <inkml:trace contextRef="#ctx0" brushRef="#br3" timeOffset="239207.2186">20815 6109 1332 0,'0'0'206'0,"-2"-27"-158"0,2 27-12 0,-3-30 3 16,3 30 0-16,-2-23 1 0,2 23-5 0,-5-18-1 16,5 18-4-16,0 0-4 0,0 0-6 0,0 0-9 15,0 0-5-15,0 0-5 0,0 0 1 0,-9 23 2 16,9-23 8-16,-8 35-2 0,4-10 4 16,-2 2-2-16,-1 2 1 0,-2 3-3 0,1 5 4 15,0 1-10-15,0 3 6 0,1 3-11 0,3 2-6 16,2 0 17-16,0 0-18 0,4-1 19 15,1-7-8-15,2-1-7 0,4-5 6 0,3-5-7 16,0-3 6-16,4-3-2 0,1-7 2 0,0-4 1 16,1-4 4-16,-1-9 3 0,2-3 3 15,0-7-4-15,-1-8-8 0,3-5 0 0,-1-6 0 16,3-5 0-16,0-5 0 0,1-2 0 0,-3-4 0 16,1-1 0-16,-2 0 0 0,1-2 0 0,-4 1 0 15,3-2 0-15,0-2-20 0,0 3-11 0,-1 0-20 16,-1 11-7-16,-6 3-14 0,3 15-1 0,-12-1-21 15,-3 23-36-15,0 0-66 0,0 0-241 16,0 0-69-16,-1 24 128 0</inkml:trace>
  <inkml:trace contextRef="#ctx0" brushRef="#br3" timeOffset="239566.622">21425 6415 1388 0,'0'0'200'0,"-34"-22"-150"15,34 22 13-15,-36-3-1 0,36 3-8 0,-38 11-4 16,16 3-22-16,-2-1 19 0,3 6-30 16,-1 3 21-16,7 2-15 0,-2 2-6 0,3-2-7 15,3 2-10-15,4 1 0 0,3-2 0 16,4 1 0-16,4-6 0 0,2 2 0 0,6-3 0 15,3 0 0-15,4-3 0 0,4-3 0 0,2-6 0 16,1-5 0-16,1-2 0 0,4-5 0 0,-2-3 0 16,-1-3 0-16,-4-6 0 0,-6-1 0 0,-1-3 0 15,-2-2 0-15,-3 0 0 0,0-1 0 0,-3 0 0 16,-4-1 0-16,-3 0-2 0,-2 0-14 0,-2 1 5 16,-4 0-10-16,-1 0-14 0,-2 1 23 15,1 4-26-15,8 19 28 0,-17-24-9 0,17 24 3 16,0 0-9-16,0 0-13 0,0 0-36 15,-18-5-30-15,28 24-53 0,-10-19-113 0,0 0-261 16,6 25 31-16,-6-25 333 0</inkml:trace>
  <inkml:trace contextRef="#ctx0" brushRef="#br3" timeOffset="239832.2726">22301 5748 1639 0,'0'0'85'16,"-27"-10"-43"-16,27 10 0 15,-25 20 1-15,10-3-14 0,-2 5 25 0,0 7-34 16,-2 3 17-16,0 11-11 0,-1 0-16 0,1 4 4 16,0 5-13-16,2 1 4 0,2 4-5 0,1-1 0 15,0 0 0-15,5-4 0 0,3 1 0 0,3-4-12 16,4-3 6-16,2-5-25 0,3-6-2 0,0-8-27 15,6 2-30-15,-12-29-27 0,34 44-132 0,-9-35-328 16,-1-4 18-16,5-1 247 0</inkml:trace>
  <inkml:trace contextRef="#ctx0" brushRef="#br3" timeOffset="240050.9906">22676 5786 1371 0,'-14'32'415'0,"-6"-16"-359"16,0 7-8-16,-5 4-10 0,0 6 6 0,-2 0-11 16,3 6 3-16,0 1-30 0,4 2-6 0,1 3 0 15,4 1 0-15,1 0 0 0,-1-2 0 0,3 2 0 16,1-1 0-16,4-3 0 0,-1 0 0 0,5-5 0 16,-1-2 0-16,4-3-8 0,-1-5-25 0,2 0-15 15,-2-10-22-15,6 7-37 16,-5-24-29-16,7 33-98 0,-7-33-188 0,0 0-116 15,0 0 88-15,0 0 450 0</inkml:trace>
  <inkml:trace contextRef="#ctx0" brushRef="#br3" timeOffset="240489.3165">22370 6181 1403 0,'3'19'397'0,"-3"-19"-358"0,0 0-27 16,0 0 0-16,24 10 10 0,-24-10 10 0,39 7 3 15,-10-5-2-15,8 1-11 0,5-3-6 0,4 1-5 16,1-3-5-16,0 1-1 0,-1 0-3 16,1-1-2-16,-4 1 0 0,-1 0 0 0,-8 1 0 15,-6 0 0-15,-8 2 0 0,-20-2 0 0,22 2 0 16,-22-2 0-16,0 0 0 0,0 0 0 16,0 0 0-16,-24 7 0 0,3-1 0 0,-4 1 0 15,-6 0 0-15,-2 2 0 0,-1 1 0 0,3-1 0 16,0 3 0-16,3 0 0 0,3 0 0 0,4 2 0 15,3-1 0-15,18-13 0 0,-17 27 0 0,17-27 0 16,1 26 0-16,-1-26 0 0,20 29 0 0,-3-17 0 16,5 1 0-16,2-3 0 0,4-1 0 15,3-1 0-15,1 1 0 0,-2-1 0 0,-3 1 0 16,-4-1 0-16,-4 1 0 0,-19-9 0 16,25 19 0-16,-25-19 0 0,10 18 0 0,-10-18 0 15,-3 22 0-15,3-22 0 0,-15 25 0 0,15-25 0 16,-32 32 0-16,11-15 0 0,-1-3 0 0,1 2 0 15,-3-3 0-15,4 2 0 0,-1-2 0 0,0-1 0 16,21-12 0-16,-32 24 0 0,32-24 0 16,-32 23 0-16,20-3-150 0,-20-25-205 0,15 18-294 15,-7-3 18-15,-4-8 370 0</inkml:trace>
  <inkml:trace contextRef="#ctx0" brushRef="#br4" timeOffset="295822.3424">6577 6205 141 0,'0'0'13'0,"20"0"-2"15,-20 0-4-15,0 0-3 0,23 11-3 0,-23-11 1 16,17 7-2-16,-17-7 2 0,23 8-2 0,-23-8 3 16,27 5-2-16,-27-5 3 0,31 3 7 15,-14-3 9-15,1-1 11 0,1 0 1 0,2-2 6 16,0 1-7-16,1-3-1 0,2 0-4 0,-1-1-4 16,3-2-8-16,-1-2-5 0,2-1-4 0,-2-1-2 15,2 1-1-15,1-2 1 0,-1 0-2 0,-2-3 0 16,1 1 1-16,-3-2-1 0,1 0 1 0,-1 1 8 15,2-4 25-15,-1 2 18 0,-1-4 17 0,2 0-2 16,-2-2-14-16,-1 0-21 0,-2 0-8 16,1 1-10-16,0-1-2 0,-1-2 7 15,0 0-7-15,3-1 10 0,-5-2-20 0,1 3 8 16,0-2-12-16,0 1 4 0,-1-1 2 0,-1 2-4 16,-1 0 2-16,-1 2-4 0,-3 1 5 0,-1-2-4 15,-4 4 6-15,-1-1-1 0,-3 2 15 0,-1 3 8 16,-5-4 11-16,3 21 1 0,-7-34-2 0,7 34-9 15,-9-32-1-15,9 32-7 0,-12-33 0 16,12 33-7-16,-17-32-1 0,8 15-8 0,-2 0 0 16,1 0-6-16,-1 0 3 0,2-3 11 0,-3 4-11 15,2-3 11-15,-2 0-33 0,12 19 16 0,-25-33-18 16,11 15 14-16,14 18 7 0,-31-32-5 16,17 13 7-16,0 3-2 0,-1-3 3 0,-1 2-2 15,0-1 6-15,0 1-1 0,-1-1 4 16,1 1-3-16,-1 0 2 0,1 0-6 0,-2 1 6 15,18 16-3-15,-34-32 4 0,16 18-5 0,-3 0 2 16,-1 2-5-16,0 1 1 0,-1 0 3 0,-1 2-1 16,-1 1-2-16,-2 1 1 0,-1 1-4 0,0 1 1 15,-1 2-2-15,-1-1 1 0,1 2-2 0,0 2-2 16,0 0 0-16,-2 2-2 0,1 0 0 0,0 3 1 16,-2-1 0-16,0 3-8 0,1 0 0 15,-2 6-12-15,-2-3-13 0,2 9-2 0,-5-2 4 16,2 7 8-16,-4 1 22 0,-1 2 4 15,0 3 19-15,-1-2 6 0,3 2 17 0,1-2 0 16,7 0 1-16,2-5-17 0,9 0-7 0,1-4 4 16,8-2-17-16,11-17 9 0,-9 24-15 0,9-24-7 15,0 0 0-15,6 23-1 0,-6-23 1 0,0 0 1 16,0 0 4-16,23 13-1 0,-23-13 3 16,0 0 2-16,18-1 0 0,-18 1 6 0,0 0 8 15,18-10 12-15,-18 10 5 0,0 0 8 0,0 0-4 16,20-25-20-16,-20 25 16 0,6-18-19 0,-6 18 15 15,1-19 1-15,-1 19-6 0,-2-26-1 0,2 26-5 16,-5-28-1-16,5 28-6 0,-6-29 4 16,6 29-4-16,-5-32 7 0,2 15-3 15,2-4 2-15,1-2-8 0,0-1 2 0,3-1-10 16,0 0 7-16,2 0-6 0,1 0 5 0,2 0-6 16,0 0 6-16,2 2-6 0,1-1 7 0,0 2-6 15,0 0 6-15,1 1-5 0,0 1 6 0,1 2-4 16,0 1 3-16,-13 17-5 0,21-25 2 0,-21 25-3 15,17-14 0-15,-17 14 0 0,0 0 0 0,0 0-1 16,0 0 1-16,0 0-2 0,0 0 0 16,0 0-2-16,0 0 0 0,0 0 0 0,0 0 1 15,0 19 1-15,0-19-1 0,-6 24 4 16,6-24-5-16,-13 30 4 0,4-13-2 0,-1 1 4 16,-1 3-3-16,-2 2 5 0,1 1-7 0,-1 4 6 15,1 1-5-15,-3 2 6 0,2 3-6 0,-2 0 7 16,-1 0-8-16,2 0 7 0,-2-3-6 0,1-1 6 15,2 0-7-15,0-2 7 0,0-4-6 16,2 1 6-16,1-6 14 0,2-1-34 0,8-18 34 16,-8 23-35-16,8-23 15 0,0 0 2 0,0 0-2 15,0 0 1-15,13 19 1 0,-13-19-1 0,20 7 2 16,-20-7 0-16,32 4 0 0,-9-2 2 0,3-1 1 16,3-2 1-16,3-1 0 0,1 1-2 0,0 0-1 15,-2 0-3-15,1 1 0 0,-4-1-10 16,-2 2-12-16,-6-4-17 0,4 9-33 15,-24-6-57-15,40 4-127 0,-13 0-245 0,-27-4-2 16,32 3 460-16</inkml:trace>
  <inkml:trace contextRef="#ctx0" brushRef="#br4" timeOffset="296801.7148">5695 3706 1271 0,'-28'-21'38'15,"28"21"-13"-15,-21-12-5 0,21 12-1 0,-19-10 6 16,19 10-2-16,-21-3-7 0,21 3-6 15,-25 1-8-15,25-1 0 0,-31 11-2 0,14 0 2 16,-2 3 3-16,-1 7 9 0,-3 0 2 0,2 8 9 16,-4 0-4-16,3 6 9 0,-2 2 10 0,3 4-28 15,2-2 23-15,1 2-32 0,4-4 3 0,3 1 6 16,4-4-12-16,4-2 6 0,3-2-9 16,4-2 5-16,4-2-5 0,5-6 3 15,5-3-3-15,2-4 4 0,6-5-2 0,3-3 0 16,5-7 1-16,5-5 1 0,4-5 2 0,1-6-2 15,-1-5 3-15,1-4-6 0,1-3 6 0,-2 0-7 16,-3 0 7-16,-5-2-6 0,-6 3 6 0,-4 2-6 16,-6 2 6-16,-4 3-5 0,-6 5 4 0,-9 17-3 15,8-26 4-15,-8 26-2 0,-2-17 2 0,2 17-2 16,0 0-17-16,0 0 35 0,-13-17-37 16,13 17 15-16,0 0 15 0,0 0-34 0,-19 22 31 15,19-22-11-15,-10 36-1 0,5-11 4 0,1 7-4 16,2 0 8-16,2 4-10 0,2-1 8 0,4-2-6 15,5 1 5-15,3-5-6 0,2-3 5 0,3-6-4 16,2-5 2-16,4-8-1 0,2-3 4 0,2-8 7 16,3-3 6-16,-1-11 13 0,5-4-2 15,-5-12 3-15,3-3-9 0,-4-7 0 16,0-2-13-16,-5 0 2 0,-3-3-13 0,-3 0-7 16,-7 2 21-16,-6 3-21 0,-4 5 21 0,-7 2-17 15,-3 5-19-15,-2 4-17 0,-9-6-43 0,19 34-79 16,-38-53-201-16,23 27-216 0,3 8 33 0,-7-11 503 15</inkml:trace>
  <inkml:trace contextRef="#ctx0" brushRef="#br4" timeOffset="300831.5138">982 8551 959 0,'0'0'130'16,"0"0"-33"-16,0 0-24 0,0 0-14 0,-5-16-3 0,5 16-3 15,0 0-4-15,-29-17-5 0,29 17-4 16,-30-2-6-16,13 7-4 0,-5 0-7 0,0 5-1 16,-3 3-4-16,-2 8 1 0,-4 5-5 0,1 6 7 15,-3 4-6-15,2 5 9 0,-2 1-9 16,4 4 9-16,2 1-13 0,6-1-14 0,4-4 20 16,6-5-29-16,6-5 21 0,6-7-8 0,7-3-6 15,-8-22 3-15,33 30-3 0,-10-20-2 0,8-2-7 16,3-8-10-16,8-2-13 0,-2-10-14 0,10 1-21 15,-9-16-36-15,16 11-63 0,-15-26-102 0,12 1-260 16,5 6 30-16,-16-20 467 0</inkml:trace>
  <inkml:trace contextRef="#ctx0" brushRef="#br4" timeOffset="301169.7888">1065 7902 1476 0,'-56'-2'50'0,"6"9"-7"0,-6 9-21 0,3 9-3 16,-2 6-4-16,0 8 13 0,1 3-4 0,0 8 9 16,-3 6-9-16,3 10-7 0,0 4 14 0,4 8-16 15,7-3 12-15,8 3-3 0,7 2-21 0,9 5 10 16,5 4-4-16,9 2-15 0,11 1 11 0,8-1-12 16,10-7 0-16,10-4 15 0,11-13-15 0,11-12 12 15,10-12-11-15,8-13 6 0,9-16-3 16,3-11 1-16,6-17 2 0,2-11-1 15,5-12 7-15,-1-11-7 0,1-10 18 0,-2-8-11 16,-8-8 16-16,-11-2-12 0,-15 0-3 0,-13 3 12 0,-19 4-15 16,-13 6 16-16,-14-1-5 0,-14 4-12 0,-10-1 6 15,-11 0-11-15,-10 4 6 0,-10-1-10 16,-7 0-8-16,-14 0 9 0,-7 2-29 0,-11 2 1 16,-6 10-29-16,-8 4-21 0,6 24-26 15,-12 2-63-15,24 40-146 0,-8 5-258 0,-3 13 52 16,9 29 470-16</inkml:trace>
  <inkml:trace contextRef="#ctx0" brushRef="#br4" timeOffset="307925.0804">2115 8445 311 0,'0'0'42'15,"1"-24"-8"-15,-1 24-10 0,7-20 18 0,-7 20 60 16,11-20 9-16,-11 20 30 0,6-17-26 0,-6 17-39 15,4-18-22-15,-4 18-15 0,0 0-17 0,0 0-11 16,0 0-8-16,0 0-11 0,0 0 6 0,0 0 4 16,0 0 8-16,9 24 3 0,-5-2-1 0,0 4-7 15,-1 7 2-15,0 3-6 0,-1 5 9 0,0 4-11 16,-2 2 7-16,-2 2-4 0,2 0 17 0,-3-1-4 16,1 0 17-16,0-6 7 0,1 1-28 0,0-8 24 15,1-2-33-15,-2-7 9 0,5-3 4 0,-3-23-5 16,5 28 4-16,-5-28-5 0,0 0 0 0,0 0 0 15,0 0 7-15,0 0 14 0,0 0 3 16,7-22 1-16,-5 3-15 0,-3-10-8 0,1-7 8 16,0-5-30-16,0-1 26 0,3-2-24 0,-2 1 5 15,-2 1 11-15,1-4-9 0,-2-3 9 0,0-2-10 16,0-3 13-16,-1 0-15 0,1-1 12 0,2-2 6 16,0 5-25-16,2 3 27 0,3 4-26 0,2 9 9 15,3 6 7-15,1 7-6 0,0 6 3 0,-11 17-2 16,25-20 1-16,-25 20-3 0,26-5 3 0,-26 5-1 15,29 8 2-15,-12 0 1 0,-17-8-5 0,33 26 5 16,-17-8-6-16,-2 1 5 0,1 4-4 16,-2 0 6-16,-2 2-6 0,-1 6-12 0,-4-1 30 0,-3 3-29 15,-7-2 32-15,-2-1-5 0,-8 0-5 16,-1 2 9-16,-8-3-6 0,-1 1 2 0,-4-3-10 16,0-2 3-16,-1-2-8 0,3-2 2 0,2-7-6 15,4-4-7-15,20-10-20 0,-26 1-38 0,26-1-58 16,-6-19-55-16,23 9-75 0,-12-9-192 0,11-22-15 15,20 14 381-15</inkml:trace>
  <inkml:trace contextRef="#ctx0" brushRef="#br4" timeOffset="308315.6961">2803 7965 1284 0,'-26'2'66'0,"26"-2"-25"0,-19 17-11 0,19-17 7 16,-17 23 6-16,12-5 4 0,-6 1-18 0,5 5 5 15,-4 2-8-15,4 7 1 0,-2 0-2 0,2 4-3 16,-2 4 4-16,1 5-24 0,0 0 21 0,1 3-26 16,0-4 5-16,1 1 10 0,-1-1-7 0,1 1 9 15,0-2-7-15,0-2 8 0,0-3-7 0,3-4 6 16,-2-6-9-16,3-4 4 0,1-5-7 16,0-20 1-16,5 27-4 0,-5-27 0 0,8 17-2 15,-8-17 4-15,0 0-3 0,17 8 1 0,-17-8-1 16,0 0-1-16,25-11 3 0,-25 11-1 15,20-22 4-15,-20 22-5 0,28-34 3 0,-11 15-2 16,-1-1 2-16,-1 2-2 0,0 1 3 0,-15 17-5 16,28-28 7-16,-28 28-4 0,24-18-1 0,-24 18-1 15,17-7-1-15,-17 7-1 0,0 0 2 16,0 0 1-16,20 18-2 0,-20-18-2 0,10 27-11 16,-10-27-6-16,7 36-15 0,-4-19-2 0,4 5-9 15,-3-5-4-15,8 3-14 0,-12-20-8 0,23 32-30 16,-23-32-26-16,33 23-33 0,-33-23-43 0,40 6-44 15,-10 5-171-15,-30-11 225 0,56-6 196 0</inkml:trace>
  <inkml:trace contextRef="#ctx0" brushRef="#br4" timeOffset="308659.4559">3297 8558 1020 0,'-28'-15'201'0,"28"15"-118"0,-34-2-18 16,34 2-4-16,-32 6-6 0,32-6-5 0,-32 17-11 15,32-17-1-15,-31 30-8 0,17-10 1 16,-1 0-7-16,5 3 3 0,0-3-10 0,4 1 3 16,0-3-6-16,4 1-2 0,0-2-6 0,5 1 1 15,-3-18-7-15,9 31 3 0,-9-31-4 0,19 24 3 16,-19-24-1-16,26 17-1 0,-26-17-2 16,33 8 2-16,-14-8-1 0,-1-2 1 0,1-1 0 15,-1-2-2-15,1-1 2 0,-19 6-2 0,30-15 2 16,-30 15-1-16,26-21 2 0,-26 21-3 15,18-23 0-15,-18 23-4 0,13-22 0 0,-13 22-1 16,10-19 2-16,-10 19 0 0,0 0 4 0,0 0 2 16,0 0 2-16,0 0-2 0,0 0-7 0,0 0-6 15,0 0-10-15,0 0-3 0,0 0-9 0,-16 19-2 16,15 1-12-16,1-20-10 0,-4 32-26 0,4-32-29 16,5 31-57-16,-5-31-66 0,0 0-123 0,27 30-99 15,-27-30 351-15</inkml:trace>
  <inkml:trace contextRef="#ctx0" brushRef="#br4" timeOffset="309003.2197">3726 8490 1126 0,'-22'7'110'16,"9"10"-28"-16,-8-5-7 0,9 10 0 0,-9-5-17 15,9 9-10-15,-5-4-10 0,5 4-5 0,-2-7-11 16,7-1 2-16,7-18-21 0,-7 24 0 16,7-24-7-16,6 17 3 0,-6-17-6 0,18 11 3 15,-18-11-1-15,29 2 1 0,-8-3 5 16,1-2-3-16,2-2 1 0,-1-1-7 0,2 0-1 16,-5-2-3-16,0 5-9 0,-20 3 1 0,30-6 2 15,-30 6 3-15,0 0 15 0,20 2 6 0,-20-2 2 16,0 0 1-16,-5 27 4 0,-1-9 6 0,-6 1-2 15,-2 5 8-15,-5 2-12 0,0 0 7 0,-1 0-9 16,2-1 3-16,-1-3 8 0,4-3-37 0,15-19 28 16,-22 29-33-16,22-29 6 0,0 0-10 15,0 23-20-15,0-23-27 0,20-1-39 0,-12-17-61 16,23 13-171-16,1-11-186 0,-10-14 111 16,18 18 417-16</inkml:trace>
  <inkml:trace contextRef="#ctx0" brushRef="#br4" timeOffset="309315.7269">4042 8682 1273 0,'-25'6'82'0,"25"-6"-47"0,0 0-12 0,0 0-2 16,0 0 2-16,6 18 9 0,-6-18 8 0,20-2 3 16,-20 2-5-16,36-16-14 0,-12 3-1 0,3 0-5 15,1-3 2-15,2-1-2 0,-3-2-5 0,0-1-7 16,-4 2-1-16,-4 4-1 15,-19 14 3-15,27-26 3 0,-27 26 14 0,0 0 8 16,5-20 3-16,-5 20 1 0,0 0-15 0,-20-10-10 16,20 10-6-16,-26 0-4 0,9 5 2 0,-3 3 1 15,-4 4 1-15,-1 8 4 0,1 1-4 0,0 7 6 16,2 1-6-16,2 1 1 0,3 1-6 0,4-5 2 16,5-2-5-16,1-1-3 0,6-2-9 0,2-2-4 15,6-2-17-15,-7-17-9 0,23 29-26 16,-23-29-28-16,41 25-75 0,-41-25-141 0,44-5-247 15,-8 10 6-15,-7-18 485 0</inkml:trace>
  <inkml:trace contextRef="#ctx0" brushRef="#br4" timeOffset="309878.2348">5104 8635 472 0,'19'-13'202'0,"-19"13"-79"15,23-20 6-15,-20 3 10 0,-3 17-4 0,3-17-14 16,-3 17-15-16,0 0-19 0,0 0-19 0,-24-21-13 16,24 21-12-16,-29-6-8 0,12 7-5 15,-5-1-1-15,1 3-1 0,-2 3-3 0,1 5 4 16,-2 1-6-16,2 5-3 0,-1 4-5 0,2 2 0 16,1 4-6-16,1-2 3 0,2 2-6 0,4-1 3 15,2-2-5-15,4 0 4 0,3-3-9 16,4-3 5-16,0-18-4 0,15 28 0 0,-15-28 1 15,28 15 1-15,-9-13 0 0,4-2 0 16,5-6 1-16,1-5-2 0,4-6 4 0,3-6-3 16,1-6 4-16,1-2-4 0,1-4 4 0,-3-2-5 15,-4-3 4-15,-3 0-6 0,-3 2 5 0,-4 0-6 16,-4 6 6-16,-4 0-5 0,-3 6 4 0,-2 1-3 16,-4 7 3-16,-5 18-1 0,3-26 4 0,-3 26-1 15,0 0 1-15,0 0-6 0,0 0 0 0,0 0 0 16,0 0 0-16,-20 21 0 0,10 1 0 15,0 7 0-15,-1 4 0 0,2 3 0 0,-1-1 0 16,1 1-1-16,4 0-13 0,3-5 2 16,4 0-12-16,1-6-2 0,7-2-15 0,-2-5-9 0,8 1-22 15,-16-19-14-15,40 28-45 0,-40-28-74 16,54 1-226-16,-24 2-132 0,-6-13 173 0</inkml:trace>
  <inkml:trace contextRef="#ctx0" brushRef="#br4" timeOffset="310065.7761">5651 8509 1653 0,'0'0'93'0,"0"0"-44"0,-17 3-6 0,17-3-11 15,0 0-9-15,0 0-9 0,-22 27-2 0,15-10-7 16,0 9 3-16,-1 2-5 0,2 2 3 16,-1-1-5-16,2-4 4 0,0 1-13 15,3-2 1-15,3-1-6 0,1-3-5 0,4 0-13 16,-6-20-8-16,17 27-23 0,-17-27-9 0,26 15-32 15,-26-15-52-15,35-6-122 0,-35 6-285 0,33-33 59 16,-5 19 406-16</inkml:trace>
  <inkml:trace contextRef="#ctx0" brushRef="#br4" timeOffset="310223.2949">5767 8070 1432 0,'-21'-6'106'0,"21"6"-56"16,-20 3-30-16,20-3-18 0,0 0-27 15,0 0-15-15,2 25-30 0,-2-25-41 0,24 25-72 0,-24-25-125 16,32 9-176-16,4 8 96 0,-14-21 388 16</inkml:trace>
  <inkml:trace contextRef="#ctx0" brushRef="#br4" timeOffset="310465.2202">6482 7965 1142 0,'-25'-23'257'15,"1"4"-162"-15,7 9-16 0,-10-6-8 16,7 9-17-16,-7-3-13 0,3 9-4 0,-6 1-3 16,6 6-3-16,-4 3-2 0,2 6-1 0,-1 3-7 15,-1 8 4-15,0 5-10 0,1 6 5 0,0 4-9 16,4 3 4-16,1 5-8 0,3-1 5 16,3 4 1-16,4-1-18 0,4-3 14 0,5 1-19 15,5-6 5-15,3-2 4 0,5-2-15 16,1-3 3-16,3-2-17 0,0-7-5 0,5 1-6 15,-2-13-26-15,7 5-22 0,-7-13-10 0,13 10-86 16,-30-17-83-16,34-11-271 0,-15 12 5 0,-19-1 426 16</inkml:trace>
  <inkml:trace contextRef="#ctx0" brushRef="#br4" timeOffset="310649.0697">6040 8394 1615 0,'0'0'93'0,"0"0"-49"0,-17-2-19 15,17 2-12-15,0 0-8 0,0 0-4 16,0 0 3-16,18 6 3 0,-18-6 2 0,39 1-2 16,-11-3-2-16,4-2-4 0,4-1-1 0,1-2-8 15,5-2-13-15,2-4-21 0,7 6-26 0,-4-16-23 16,13 16-78-16,-18-24-70 0,20 16-126 16,-8 0-150-16,-10-15 205 0,18 22 310 0</inkml:trace>
  <inkml:trace contextRef="#ctx0" brushRef="#br4" timeOffset="310848.2873">6966 7764 1500 0,'-34'-10'113'0,"13"12"-56"0,-7-2-10 15,4 9-2-15,-8 1-7 0,2 9 2 16,-6 3-9-16,2 6 3 0,-1 5-10 0,3 5 5 16,2 3-7-16,2 5 4 0,3 2-9 0,3-1 3 15,3 2-16-15,7 0-4 0,3 0 0 0,2 2 0 16,6-4 0-16,1-1 0 0,4-5 0 0,1-4 0 15,3-4-10-15,1-4-7 0,4-1-11 0,-2-5-11 16,6 1-19-16,-17-24-5 0,32 36-33 16,-32-36-41-16,37 15-195 0,-20-14-262 0,-17-1 39 15,25-2 438-15</inkml:trace>
  <inkml:trace contextRef="#ctx0" brushRef="#br4" timeOffset="311035.9897">6515 8346 1720 0,'-18'-5'110'0,"18"5"-55"0,0 0-19 16,0 0-11-16,0 0-15 0,0 0-3 0,0 0-4 16,0 0 1-16,0 0 1 0,32 4-1 0,-8-4-1 15,2-3-3-15,6 0-3 0,0-3-8 0,5 2-6 16,1-5-14-16,2 6-24 0,-1-9 13 0,2 9-52 16,-8-12-6-16,13 17-61 0,-23-20-120 0,19 5-245 15,-6 11-2-15,-17-15 396 0</inkml:trace>
  <inkml:trace contextRef="#ctx0" brushRef="#br4" timeOffset="311676.6186">6978 8341 1519 0,'-16'28'164'0,"16"-28"-93"0,-23 22-12 0,23-22-19 16,-13 18-8-16,13-18-12 0,0 0-6 15,0 0-6-15,3 18 0 0,-3-18 0 0,18 7 4 16,-18-7 1-16,32 3 0 0,-12-6-5 0,4-2-3 15,0-1-2-15,2-1-2 0,-2-3 1 0,2-1-3 16,-1-1 2-16,-1 0-2 0,1-1 1 0,-6 1-4 16,-19 12 4-16,29-22-3 0,-29 22-9 0,16-19 13 15,-16 19-11-15,6-22 24 0,-6 22-11 16,-3-19 10-16,3 19-12 0,0 0-1 16,-22-22 1-16,22 22-1 0,-27-10 3 0,27 10 3 15,-33 1-3-15,33-1 1 0,-31 15-3 0,12-4 2 16,2 5-1-16,-2 5-9 0,-2 3 24 0,3 5-20 15,-3 1 18-15,7-1-15 0,0-2 0 0,6 1 0 16,3-2 0-16,2-2 0 0,6-2 0 0,3-2 0 16,1-3 0-16,-7-17 0 0,25 28 0 0,-25-28 0 15,37 18 0-15,-15-14 0 0,4-6 0 16,2-2 0-16,2-9 0 0,3 0 0 0,1-5 0 16,0-3 0-16,-2 1 0 0,-1-3 0 0,-4 1 0 15,-1 2 0-15,-6 0 0 0,1 3 0 16,0 0 0-16,-21 17 0 0,28-24 0 0,-28 24 0 15,0 0 0-15,0 0 0 0,0 0 0 0,0 0 0 16,0 0 0-16,0 0 0 0,-2 22 0 16,-6-1 0-16,-2 3 0 0,-2 0 0 0,0 0 0 15,2-1 0-15,0 2 0 0,3 1 0 0,1-3 0 16,1-1 0-16,1-5 0 0,4-17 0 0,-1 23 0 16,1-23 0-16,0 0 0 0,0 0 0 0,0 0 0 15,0 0 0-15,17 0 0 0,-17 0 0 0,16-26 0 16,-4 7 0-16,-2-5 0 0,2-3 0 0,-2 2 0 15,1-2 0-15,-2 0 0 0,0 1 0 16,1 2 0-16,-1-2 0 0,2 2 0 16,0 2 0-16,-1 0 0 0,-10 22 0 0,20-30 0 15,-20 30 0-15,18-19 0 0,-18 19 0 0,19-16 0 16,-19 16 0-16,23-8 0 0,-23 8 0 0,30-3 0 16,-30 3-31-16,36 3-42 0,-18-7-28 0,15 19-87 15,-33-15-198-15,44-10-210 0,-10 15 6 0,-9-14 509 16</inkml:trace>
  <inkml:trace contextRef="#ctx0" brushRef="#br4" timeOffset="312567.2615">8005 8416 1435 0,'0'0'95'0,"-21"6"-56"16,21-6-8-16,0 0-3 0,0 0-7 0,0 0-1 16,-16 17-2-16,16-17-1 0,0 0 0 0,0 0-5 15,18 16 4-15,-18-16 2 0,28 6 5 0,-10-6 1 16,4 1-1-16,2-3-5 0,2-1-7 0,0-2-3 15,-1 0-4-15,-1-2-2 0,-2 0-1 0,0-2 1 16,-4 0-2-16,-18 9 4 16,30-18-2-16,-30 18 6 0,18-20 2 0,-18 20 4 15,6-20 1-15,-6 20-4 0,-5-23-3 0,5 23-17 16,-16-23 10-16,16 23-11 0,-24-18 26 0,24 18-12 16,-32-8 0-16,14 8-2 0,-1 6-13 0,-2-1 27 15,0 6-12-15,-1 2 13 0,0 2-9 0,1 6-4 16,1-2 5-16,3 3-3 0,1-2 3 0,4 1-3 15,4-1 3-15,4 0-8 0,4-1 2 16,4-2-3-16,-4-17 3 0,19 29-3 0,-19-29 0 16,37 22 0-16,-12-15 0 0,4-3 0 0,4-2 0 15,4-3 0-15,2-4 0 0,1-1 0 0,-1-2 0 16,-1-2 0-16,-1-1 0 0,-3-2 0 16,-5-1 0-16,0 1 0 0,-4 0 0 0,-3-3 0 15,-2 1 0-15,-3 1 0 0,-17 14 0 0,28-30 0 16,-28 30 0-16,17-23 0 0,-17 23 0 15,0 0 0-15,11-20 0 0,-11 20 0 0,0 0 0 16,0 0 0-16,0 0 0 0,0 0 0 0,0 0 0 16,-23 21 0-16,23-21 0 0,-30 34 0 0,12-14 0 15,0 3 0-15,3-2 0 0,1-2 0 0,5-1 0 16,9-18 0-16,-13 31 0 0,13-31 0 0,-3 20 0 16,3-20 0-16,0 0 0 0,0 0 0 15,0 0 0-15,22 9 0 0,-22-9 0 16,30-17 0-16,-9-1 0 0,2-2 0 0,1-3 0 15,2-2 0-15,-1-1 0 0,-3 1 0 0,0 0 0 16,-4 2 0-16,-2 0 0 0,-1 0 0 0,-1 6 0 16,-4 0 0-16,-10 17 0 0,17-23 0 0,-17 23 0 15,0 0 0-15,0 0 0 0,0 0 0 0,0 0 0 16,0 0 0-16,0 0 0 0,0 0 0 16,11 22 0-16,-9-3 0 0,1 2 0 0,-2 5 0 15,0-3 0-15,2 4 0 0,0-3 0 0,3 3 0 16,-1-4-6-16,9 1-53 0,-2-7-12 0,11 6-29 15,-5-16-51-15,24 18-132 0,-19-17-313 0,12-6 27 16,4 5 358-16</inkml:trace>
  <inkml:trace contextRef="#ctx0" brushRef="#br4" timeOffset="312801.673">9341 8262 1622 0,'-20'-6'108'0,"0"2"-45"0,20 4-3 0,-38 1-3 15,17 4-12-15,-5-1-7 0,0 9-21 0,-1-5 9 16,2 8-18-16,-2-1-5 0,4 1-3 16,0 2 0-16,2 2 0 0,5-2 0 0,2-1 0 15,5 0 0-15,4 0 0 0,5-17 0 0,1 31 0 16,-1-31 0-16,15 29 0 0,-15-29 0 16,32 22 0-16,-8-14 0 0,4-3 0 0,6-2-11 15,-1-8-47-15,9 2-29 0,-7-12-64 0,18 18-172 16,-7-15-296-16,-8-1 20 0,1 7 401 0</inkml:trace>
  <inkml:trace contextRef="#ctx0" brushRef="#br4" timeOffset="313129.8247">9406 8418 1623 0,'-18'4'82'0,"18"-4"-46"0,0 0-9 16,-17 13-6-16,17-13-4 0,0 0 2 15,0 0 4-15,32 11 3 0,-12-13-2 0,8-2-3 16,3-3-2-16,5-2-2 0,0 0-4 0,0-3-6 16,-2-2-2-16,-1 0-5 0,-3-2 1 0,-2 2-2 15,-3-3-8-15,-6 3 10 0,-19 14-6 0,23-27 28 16,-23 27-8-16,6-23 12 0,-6 23-12 0,-7-22-15 16,7 22 0-16,-22-17 0 0,22 17 0 15,-33-10 0-15,11 10 0 0,-2 3 0 0,-4 4 0 16,0 1 0-16,0 4 0 0,0 5 0 0,3 0 0 15,2 6 0-15,-1 2 0 0,5 0 0 0,3 3 0 16,4-3 0-16,4 2 0 0,3-3 0 16,3-1 0-16,5-1 0 0,3-3 0 0,4-2 0 15,-10-17 0-15,29 25 0 0,-7-14 0 0,0-8-37 16,10 5-79-16,-11-25-160 0,16 15-385 16,-5-4 26-16,0-8 314 0</inkml:trace>
  <inkml:trace contextRef="#ctx0" brushRef="#br4" timeOffset="320980.4576">10610 9647 678 0,'-6'-22'80'0,"6"22"32"0,0 0-95 16,0 0-12-16,0 0-5 0,0 0 1 0,25 8 4 15,-25-8 6-15,25 4 18 0,-4 0 15 0,-2-5 19 16,9 5 4-16,0-8-2 0,9 8-10 0,0-8-13 16,8 4-13-16,2-3-10 0,3 1-7 0,3 0-5 15,3 0-2-15,5 0 0 0,2 1-2 16,4-2 1-16,5 2 0 0,1-1-1 0,3 1-1 16,3-3 2-16,2 1-2 0,7-1 4 15,5-1-2-15,4-2 1 0,6 1 16 0,3-4-17 16,2 0 14-16,7-1-33 0,-2-2 15 0,4-3-15 15,2-1 16-15,-6-2 4 0,0 1-6 0,-2 0 3 16,-3 1-22-16,1 3-24 0,-9-4-45 0,5 13-55 16,-20-9-100-16,-5 3-182 0,8 16 15 0,-26-16 382 15</inkml:trace>
  <inkml:trace contextRef="#ctx0" brushRef="#br4" timeOffset="321824.2771">10685 9888 153 0,'0'0'112'0,"0"-21"8"0,0 21-6 16,0 0-13-16,0 0-7 0,0 0-4 0,8-23 0 16,-8 23-9-16,10-18-9 0,-10 18-13 0,14-26-12 15,-14 26-16-15,21-38-8 0,-5 15-10 0,1-4 2 16,4-3-2-16,1-5 15 0,5 0 15 0,-1-7-24 16,6 1 28-16,-3-8-28 15,7 1 4-15,0-9 10 0,5 0-18 0,2-4 10 0,3-2-19 16,0-4 11-16,3-2-19 0,0-2-3 15,4-2 19-15,1-2-19 0,5 4 19 0,-1-6-2 16,1-1-18-16,1 1 18 0,-1-3-19 0,6 3 2 16,4-1 22-16,-1 1-18 0,5 1 20 0,-4-3 0 15,3 0-16-15,-2-1 23 0,1 2-16 0,-3 0-1 16,2 4 16-16,-4-4-22 0,2 4 15 16,-5-1-2-16,2 2-18 0,-3 2 14 0,-3 1-18 15,-3 1 16-15,-3 2 0 0,-5 1-20 0,-1 3 22 16,-2 3-22-16,-2 2 6 0,-1 2 12 0,0 1-13 15,-3 1 12-15,0 2-12 0,2 5 11 0,0 3-11 16,0 1 9-16,0 2 6 0,1 2-28 16,-2 4 30-16,2 0-27 0,1 3 11 15,-1-1 7-15,1 0-12 0,1 5 3 0,-4-1-11 16,1 6 0-16,-7 2-8 0,0 4-2 0,-8-1-9 16,-2 8-3-16,-24 10-15 0,32-15-18 0,-32 15-19 15,0 0 17-15,0 0-6 0,0 0-33 0,0 0-11 16,0 0-50-16,-21 6-22 0,21-6-14 0,-12 23-79 15,-7-23 244-15</inkml:trace>
  <inkml:trace contextRef="#ctx0" brushRef="#br4" timeOffset="322402.4349">13738 5873 500 0,'0'0'212'0,"0"0"-111"15,0 0-33-15,0 0-28 0,0 0-22 0,0 0-8 16,0 0-3-16,0 0-3 0,0 0 5 16,-2 20 5-16,1-3-1 0,1 5 8 0,0 2 4 15,1 6 3-15,-1 7-11 0,2 4 3 0,1 4-18 16,-2 5 7-16,1 0-10 0,0 3 9 16,0 4 4-16,-1 2-20 0,0 4 18 0,-2 4-17 15,-2 2 0-15,-1 3 14 0,-1 3-14 0,-1 4 17 16,0 2-3-16,0 2 15 0,-1 3 29 0,2 7-4 15,-3-1 7-15,5 7-3 0,-2-2-31 0,4 1 16 16,-1 0-4-16,5 2-16 0,-1-2 12 0,7 4-19 16,-1-4-12-16,4 1 20 0,1 3-11 15,0-1-11-15,0 1 10 0,2 2-22 0,2-1-20 16,-6-4 1-16,6 10-59 0,-13-19-69 16,11 14-141-16,-6-3-170 0,-13-17 77 0,9 15 398 15</inkml:trace>
  <inkml:trace contextRef="#ctx0" brushRef="#br4" timeOffset="323121.1999">12460 9791 1037 0,'-11'-28'110'0,"11"28"-56"15,0 0 4-15,0 0 7 0,0 0 2 0,0 0-2 16,0 0-17-16,0 0-12 0,0 0-14 0,-18 16-4 15,18-16-2-15,-23 30 7 0,7-12 0 0,1 5 6 16,-2-1-5-16,4 3 1 0,-2-4-11 0,5 1-1 16,2-4-9-16,8-18-1 0,-5 28-6 15,5-28 3-15,10 22-4 0,-10-22 3 0,23 16-2 16,-23-16 3-16,37 10 0 0,-13-5 1 0,2-3 1 16,3 2-1-16,-1 1 0 0,-2-2 0 0,0 2-1 15,-4 0 1-15,-4 2-2 0,-18-7 2 16,24 16-2-16,-24-16 1 0,10 21-2 0,-10-21-4 15,-1 26-2-15,1-26 3 0,-9 31 10 0,9-31-32 16,-19 32 16-16,19-32-48 0,-28 30 0 16,7-21-13-16,21-9-17 0,-26 16-12 0,26-16-28 15,0 0-31-15,0 0-181 0,0 0-71 0,-17-26 140 16</inkml:trace>
  <inkml:trace contextRef="#ctx0" brushRef="#br4" timeOffset="323308.6907">12566 9784 1363 0,'-22'-9'97'0,"5"0"-18"0,17 9-4 0,-18-2-10 16,18 2-7-16,0 0-13 0,0 0-11 0,0 0-13 15,0 0-8-15,0 0-9 0,0 0-4 0,0 0 0 16,18-10-1-16,0 2 3 0,5-1-2 0,5-5 1 16,4-1-18-16,4 1-16 0,1-5-36 0,7 12-43 15,-16-17-74-15,19 25-149 0,-12-7-191 16,-3-2 17-16,6 21 441 0</inkml:trace>
  <inkml:trace contextRef="#ctx0" brushRef="#br4" timeOffset="323464.9755">13060 9922 1302 0,'0'0'278'16,"0"0"-275"-16,-20-14-25 0,20 14-7 0,0-23-23 15,0 23-25-15,6-26-21 0,-6 26-34 0,10-26-52 16,-1 7-262-16,10 12 19 0,-13-15 312 0</inkml:trace>
  <inkml:trace contextRef="#ctx0" brushRef="#br4" timeOffset="323872.3773">13406 9631 1163 0,'-28'-1'88'0,"9"10"-33"16,-9-8 4-16,10 10 12 0,-9-9-5 15,10 10-7-15,-6-7-12 0,23-5-6 0,-28 18-10 16,28-18-9-16,-18 17-12 0,18-17-3 0,-7 17-5 16,7-17-1-16,0 0-2 0,9 24 1 0,-9-24 0 15,18 17 1-15,-18-17-1 0,36 21 2 0,-13-12-1 16,5 2 4-16,0-2-2 0,1 2 1 0,-1 1-4 15,-3 1 2-15,-2 3-3 0,-4 1 3 0,-4 0-4 16,-2 2 4-16,-5 2-5 16,-3-2 6-16,-4 2-4 0,-2-1 3 0,-4 2-8 15,-2 1 5-15,-5 0-5 0,-4-1 6 0,-1-2-1 16,-4-1 3-16,0-3-2 0,0-2 4 0,-1-6-2 16,2-2 4-16,3-4 2 0,17-2 2 0,-27-3 2 15,27 3-6-15,0 0-2 0,-19-30-7 0,18 10 3 16,3-4-4-16,4-5 7 0,4-4-7 15,6-1 8-15,2-3-7 0,4 0 3 0,0-1-11 16,3 2 4-16,-2-1-11 0,3 7 1 0,-7-1-33 16,7 10-25-16,-11-7-18 0,10 24-112 0,-25 4-298 15,14-23-6-15,-14 23 224 0</inkml:trace>
  <inkml:trace contextRef="#ctx0" brushRef="#br4" timeOffset="325970.017">11947 8185 365 0,'0'0'146'0,"0"0"-56"15,0 0-12-15,0 0-31 0,0 0-11 0,0 0-14 16,0 0-11-16,0 0-4 0,0 0 13 15,0 0 15-15,0 0 15 0,0 0 11 0,0 0-1 16,22 1-12-16,-22-1-3 0,25 7-8 0,-5 1 0 16,-1-2-7-16,6 6-6 0,1 1-11 0,6 5-3 15,-2 4 4-15,6 2-29 0,-2 7 28 0,2 2-30 16,3 2 14-16,-2 7 6 0,-3-1-11 0,-3 2 2 16,-3 7-13-16,-6 2 10 0,-4 3-14 15,-5 3 15-15,-5 4-9 0,-8-3-8 16,-1 10-5-16,-9-3-15 0,-3 0 20 0,-4 1 4 15,-4-4 19-15,-1-3 22 0,-3-3-5 0,3-5 10 16,-4-7-14-16,4-5-1 0,2-7-19 0,-2-7-51 16,10-2-56-16,12-24-163 0,-28 12-141 0,28-12 195 15,0 0 225-15</inkml:trace>
  <inkml:trace contextRef="#ctx0" brushRef="#br4" timeOffset="327407.5476">13735 9604 664 0,'0'0'150'0,"0"0"-107"0,0 0-26 16,0 0-3-16,0 0 0 0,0 0 6 0,0 0 4 16,0 0-4-16,0 0 23 0,3 20-3 0,-3-20 15 15,4 36-1-15,-5-16-9 0,4 6-3 0,-1 0-15 16,2 4-4-16,-1-1-14 0,2 5 1 16,-3-1-9-16,3-1 14 0,-1-2-7 15,2-2 9-15,-1-4-8 0,2-1 1 0,0-4-3 16,2-2 1-16,-9-17-4 0,19 22 9 0,-19-22 4 15,21 11 7-15,-21-11 4 0,0 0 0 0,22-8 7 16,-22 8 1-16,16-19-1 0,-16 19-13 0,19-38-7 16,-9 15-12-16,1-5 2 0,-2-2-6 15,4-4 5-15,-1-1-6 0,2-2 6 0,1-2-11 16,3 1-7-16,-2-5-24 0,5 5-13 0,-7-9-28 16,11 13-70-16,-16-14-38 0,16 9-161 0,-5 5-122 15,-10-10 155-15,16 22 315 0</inkml:trace>
  <inkml:trace contextRef="#ctx0" brushRef="#br4" timeOffset="328298.2426">13872 7643 1269 0,'0'0'70'0,"0"0"-37"0,0 0-14 0,0 0-4 16,0 0 7-16,0 0 7 0,0 0 10 0,23-16-2 15,-23 16 1-15,31-8-6 0,-12 3-9 0,4 3 0 16,-1-1-9-16,1-1-4 0,-2 1 0 0,-2 2-5 15,-19 1 0-15,29 2 0 0,-29-2 1 16,21 9 1-16,-21-9 3 0,0 0 2 0,15 26-2 16,-15-26-13-16,-1 35 29 0,-4-10-33 0,-4 4 26 15,-2 2-14-15,-2 4-8 0,-2-1 9 0,-3 2-7 16,1-1 6-16,0-1-7 0,4 0 4 16,2-4-7-16,2-1 4 0,4-4-17 0,2-8-10 15,6 2-27-15,-3-19-20 0,15 25-45 16,-15-25-89-16,22-2-301 0,-2 4-3 0,-20-2 258 15</inkml:trace>
  <inkml:trace contextRef="#ctx0" brushRef="#br4" timeOffset="328470.0711">14312 7878 1474 0,'-23'-7'241'0,"6"13"-221"16,17-6-23-16,-23 4 2 0,23-4-4 15,0 0-10-15,0 0-20 0,0 0-26 0,0 0-42 16,-8-19-54-16,27 19-60 0,-15-18-105 0,8 0-147 16,17 13 123-16,-18-19 346 0</inkml:trace>
  <inkml:trace contextRef="#ctx0" brushRef="#br4" timeOffset="328809.6922">14436 7699 1403 0,'0'0'78'16,"0"0"-76"-16,-1-17 0 0,1 17-5 15,22-16 34-15,-22 16-6 0,27-16 22 0,-27 16 2 16,31-15-13-16,-31 15-6 0,32-11-9 0,-32 11-7 16,27-3-4-16,-27 3-5 0,0 0-2 0,22 10 4 15,-22-10 3-15,0 0 1 0,6 24 2 0,-6-24 12 16,-3 26-34-16,3-26 28 0,-13 35-30 0,0-16 10 15,0 3 4-15,-1 0-4 0,-2 1 4 16,0 1-5-16,2-2 7 0,-1 1-6 0,3-4 6 16,0 0-5-16,3-1 2 0,9-18-3 0,-13 29 1 15,13-29-2-15,-4 25 1 0,4-25-3 16,0 0-4-16,15 21-7 0,-15-21 1 0,23 6-2 16,-23-6 0-16,34-8-7 0,-15-8-26 0,13 7-38 15,-10-18-47-15,19 17-65 0,-18-16-151 0,7 0-141 16,7 13 71-16,-16-16 420 0</inkml:trace>
  <inkml:trace contextRef="#ctx0" brushRef="#br4" timeOffset="329122.1986">14886 7554 1094 0,'0'0'187'16,"0"0"-127"-16,0 0-15 0,0 0 3 0,0 0 3 15,0 0-4-15,0 0-5 0,0 0-8 0,0 0-12 16,0 0-4-16,0 0 0 0,0 0 4 0,-8 21 9 16,8-21-6-16,-4 37 3 0,1-14-9 0,-1 2-12 15,-2-1 26-15,2 4-32 0,0 1 24 0,2 0-14 16,0-1-5-16,-1-1 4 0,0-6-4 16,3 0 0-16,1-3-8 0,-1-18 4 0,11 28-4 15,-11-28 4-15,0 0-3 0,19 13 1 0,-19-13 2 16,21-6-1-16,-21 6 7 0,30-25-1 0,-12 4 2 15,3-3-7-15,0-4 3 0,-2-2-7 0,1-3 6 16,-2 2-6-16,-2-2-13 0,-2 2 18 16,-1 3-34-16,-6-2 12 0,3 6-31 0,-9-7-35 15,-1 31-75-15,-1-50-186 0,2 29-212 16,-1 21 14-16,-7-40 421 0</inkml:trace>
  <inkml:trace contextRef="#ctx0" brushRef="#br4" timeOffset="330007.2312">12982 8429 610 0,'-26'-15'182'0,"26"15"-59"16,-25-2-18-16,7 1-1 0,18 1-15 0,-33 10-18 16,33-10-10-16,-38 18-9 0,21-4-1 0,-5-1-9 15,5 6 3-15,-5-3-6 0,6 9 3 16,-4-2-9-16,4 7 0 0,-2 2-14 0,7 0 2 16,1 1-15-16,5-3 2 0,4-1-8 0,5-1 3 15,3-3-5-15,3-2 3 0,5-2-4 0,4-4 4 16,3-3-4-16,2-1 4 0,3-7-2 0,2-3 1 15,2-5 3-15,2-5 0 0,4-7 10 0,-1-1-3 16,1-7 7-16,-1-2-7 0,-3-4 0 16,0-1-7-16,-4-6 5 0,-2 0-7 15,-4-4 6-15,-1-1-9 0,-5 3 6 0,-4-1-6 16,-3 3 6-16,-5 1-6 0,-4 1 5 0,-6 2-12 16,-2 3 1-16,-7-1 11 0,-1 6-30 0,-7 4 34 15,-3 6-26-15,-1 10 21 0,-4 6 6 0,1 5-16 16,-2 9 40-16,0 7-28 0,2 5 28 0,4 6-7 15,1-1-11-15,7 0 3 0,5 0-11 16,4-2 4-16,5-1-11 0,5-1 4 0,6-6-6 16,5-2 2-16,9-5-7 0,7-8-6 0,13-4-19 15,5-12-27-15,17 6-85 0,-11-29-171 0,18 10-275 16,3 2 22-16,-3-13 396 0</inkml:trace>
  <inkml:trace contextRef="#ctx0" brushRef="#br4" timeOffset="331163.5126">2606 9396 1240 0,'0'0'64'0,"-6"-20"-44"0,6 20-14 0,5-18-6 16,-5 18 1-16,0 0 2 0,0 0 15 16,0 0 12-16,0 0 5 0,0 0 2 0,-6 24-8 15,-2 2-2-15,-5 6-2 0,1 8 10 0,-9 3 12 16,0 7-26-16,-5 1 20 0,1 6-24 0,-3 0 1 15,3 2 10-15,1-2-18 0,0 1 9 16,4-2-18-16,3-1 10 0,2-3-11 0,5-5 7 16,7-8 10-16,3-1-25 0,7-8 22 0,4-4-25 15,5-3 7-15,4-7 0 0,7-3-14 0,4-5 1 16,5-5-7-16,3-9-12 0,7-1-23 0,-7-15-26 16,11 9-36-16,-17-21-58 0,14 16-102 0,-15-7-236 15,-9-10 61-15,9 16 456 0</inkml:trace>
  <inkml:trace contextRef="#ctx0" brushRef="#br4" timeOffset="331319.7851">2262 9939 1338 0,'-32'10'110'0,"-2"-10"-29"0,13 8-24 16,21-8-21-16,-19 2-17 0,19-2-15 0,0 0-6 16,0 0-4-16,17-1 4 0,0 0 4 15,7-3-3-15,9-3 3 0,7-3-2 0,6-2 0 16,6-2-11-16,5 0-14 0,-1-1-28 0,9 7-35 15,-12-12-61-15,16 20-100 0,-19-5-198 0,1-4-45 16,10 18 369-16</inkml:trace>
  <inkml:trace contextRef="#ctx0" brushRef="#br4" timeOffset="332022.8915">3154 9901 1073 0,'0'0'123'0,"-17"-17"-24"0,17 17-8 0,-18-16-7 16,18 16-11-16,-19-9-10 0,19 9-14 0,-25-1-13 16,25 1-7-16,-34 1-5 0,15 6 0 15,-4 3-1-15,1 5 1 0,-3 4-3 0,2 2-2 16,-1 2-6-16,3 3 2 0,1 0-7 0,1 1 5 16,4-2-8-16,4 0 2 0,2-5-6 15,6-2 2-15,3-18-6 0,7 26 4 0,-7-26-3 16,22 17 1-16,-4-13-1 0,4-1 4 0,5-7 0 15,4-1-1-15,3-8 3 0,2-3-6 0,0-4 3 16,1-2-1-16,-2-1 1 0,-2 2-2 16,-4 0 2-16,-2 1-3 0,-7 5 2 0,-20 15-1 15,28-26 2-15,-28 26-1 0,0 0 2 0,0 0 1 16,12-18 0-16,-12 18-1 0,0 0 0 0,0 0-1 16,0 0-3-16,-22 0 0 0,22 0-1 0,0 0 1 15,-25 21 0-15,25-21 2 0,-21 25-2 0,21-25 3 16,-17 30-4-16,17-30 4 0,-6 27-1 15,6-27-1-15,3 23-1 0,-3-23 1 16,9 18-3-16,-9-18 2 0,21 12-1 0,-21-12 1 16,34 4 2-16,-14-8-2 0,3-2 3 0,2-5-1 15,2-1 0-15,-2-2 0 0,1-1 1 0,0 2-2 16,-3-1 4-16,-4 4-2 0,-2 0 1 0,-17 10-1 16,24-13-1-16,-24 13 0 0,0 0 2 0,0 0 2 15,0 0 3-15,0 0-2 0,0 0-1 16,0 0-2-16,0 0-2 0,3 18 0 0,-3-18-1 15,-15 25 3-15,15-25-3 0,-18 29 3 0,18-29-3 16,-13 23 1-16,13-23-2 0,0 0 2 0,-5 21-3 16,5-21 2-16,0 0-2 0,0 0 2 15,23 8-1-15,-23-8 1 0,28-13 0 0,-10 1 1 16,3-2 2-16,1-3-2 0,0 2 2 0,-1-2-3 16,-1 1 3-16,1 0-2 0,-3 1 5 15,0 0-1-15,0 1 2 0,-18 14-2 0,30-25 2 16,-30 25-3-16,17-15 0 0,-17 15 0 0,0 0 0 15,0 0-1-15,0 0-1 0,0 0-1 0,0 0 1 16,3 18 0-16,-3-18-2 0,-2 35 3 0,-1-12-5 16,1-1-1-16,1-1-8 0,1-1-4 0,6 0-13 15,-6-20-4-15,18 32-15 0,-18-32-7 0,32 22-19 16,-15-22-14-16,14 8-40 0,-11-25-105 16,15 4-308-16,1 2-6 0,-6-16 390 15</inkml:trace>
  <inkml:trace contextRef="#ctx0" brushRef="#br4" timeOffset="332491.658">4490 9348 1459 0,'-19'-13'109'0,"19"13"-54"0,0 0 6 0,-18-16-5 16,18 16-8-16,-17-6-10 0,17 6-7 15,-21 2-7-15,21-2-8 0,-25 13-1 0,25-13-5 16,-33 35 2-16,11-8-3 0,-1 4 6 0,-4 5-7 0,1 2-7 15,0 0 18-15,2 4-20 0,2-3 16 16,4 5-7-16,3-4-6 0,4-1 5 16,5-4-5-16,5-4 3 0,3-2-6 0,4-5 3 15,4-2-5-15,7-3 5 0,4-2-2 0,5-3 2 16,4-5-1-16,0-5-2 0,3-4-4 0,3-2 0 16,3-7 1-16,0-3-2 0,1-4 3 0,-2-5-3 15,-3-4-5-15,-1-2-7 0,0-5 8 0,-3-1-8 16,-3-2 10-16,-8-1-3 0,-4 0 4 0,-5 0-2 15,-3 2-6-15,-6 0 23 0,-2-1-22 16,-5 2 23-16,-3-2-7 0,-3 1-5 0,-3 4 7 16,-3 3-6-16,-3 3 9 0,-2 7 2 15,-3 3 10-15,-1 5 2 0,-5 7 1 0,0 5-1 16,-6 7-5-16,2 3 1 0,1 6-5 0,2 1-3 16,4 2-9-16,6-2 0 0,4 1 0 0,5-2 0 15,4-2 0-15,4 0 0 0,5-17 0 16,6 30 0-16,-6-30 0 0,26 26 0 0,-4-15 0 15,2-3-5-15,9-1 4 0,2-1 0 0,5-2-5 16,2-1-5-16,0 0 4 0,-3-2-21 0,1 2 2 16,-2-4-24-16,2 3-8 0,-3-7-31 0,12 14-66 15,-18-23-213-15,13 12-252 0,-1 3 63 0,-12-13 493 16</inkml:trace>
  <inkml:trace contextRef="#ctx0" brushRef="#br4" timeOffset="332679.1646">5128 9529 1433 0,'0'0'218'0,"0"0"-180"15,0 0-8-15,0 0-2 0,0 0-7 0,0 0-8 16,-8 17-5-16,8-17-6 0,0 0-2 16,17 2 1-16,-17-2-1 0,26 1-4 0,-7-2-11 15,1 1-19-15,-3-5-15 0,10 8-35 16,-27-3-39-16,48-4-79 0,-48 4-149 0,26-13-155 15,-4 25 83-15,-22-12 423 0</inkml:trace>
  <inkml:trace contextRef="#ctx0" brushRef="#br4" timeOffset="332835.4252">5197 9712 1589 0,'-18'5'83'0,"18"-5"-58"0,0 0-12 0,-19 20-4 15,19-20-4-15,0 0 2 0,0 0-2 0,0 0 0 16,0 0-4-16,9 17-1 0,-9-17-2 0,26 2 0 15,-7-3-11-15,3-6-26 0,11 7-61 0,-10-22-137 16,19 10-355-16,-1 3 34 0,-7-8 360 16</inkml:trace>
  <inkml:trace contextRef="#ctx0" brushRef="#br4" timeOffset="333575.6746">5801 9156 1053 0,'17'-6'257'0,"-17"6"-194"0,0 0-12 15,0 0 6-15,25-13 1 0,-25 13-3 0,25-11-7 16,-25 11-4-16,29-10-7 0,-12 4-9 16,3 3-8-16,1-3-9 0,2 1-5 0,2 0-1 15,1 0 1-15,0 0 3 0,1 0-1 0,-1 0 2 16,0-1-5-16,-3 2 0 0,0 0-2 0,-3 0-1 15,-1 2-1-15,-1 0-1 0,-18 2 0 0,27 1 0 16,-27-1 2-16,0 0-2 0,19 6 1 16,-19-6-1-16,0 0 0 0,4 17 1 0,-4-17 2 15,-4 29-4-15,0-9 4 0,-4 6-5 16,-4 3 5-16,-4 2-5 0,-1 3 5 0,-3 1-6 0,-1-1 2 16,4 0-8-16,1-3 5 0,5-1-19 0,3-4-3 15,6-1-33-15,2-25-23 0,9 41-76 0,-9-41-77 16,27 19-144-16,-3-10-167 0,-3-17 219 15,21 11 327-15</inkml:trace>
  <inkml:trace contextRef="#ctx0" brushRef="#br4" timeOffset="333738.0768">6597 9275 1246 0,'-17'-10'300'0,"17"10"-277"16,-22 7-25-16,22-7-2 0,0 0-18 0,0 0-27 16,0 0-43-16,0 0-47 0,0 0-92 0,0 0-181 15,14-25-49-15,14 25 305 0</inkml:trace>
  <inkml:trace contextRef="#ctx0" brushRef="#br4" timeOffset="334116.2938">6911 9065 1432 0,'0'0'168'16,"0"0"-148"-16,0 0-8 0,0 0 6 0,21-13 7 15,-21 13 12-15,17-11 2 0,-17 11-3 0,28-13-6 16,-11 4-7-16,3 2-5 0,1-1 1 0,1 2-4 15,-3 0-2-15,-2 2-5 0,-17 4-3 0,30-5-3 16,-30 5 1-16,24-1-1 0,-24 1-1 0,18 4-1 16,-18-4 0-16,0 0 0 15,0 0 0-15,0 0 1 0,14 21-3 0,-14-21-1 16,-7 20-5-16,7-20 0 0,-17 28-1 0,4-10 3 16,-2 0 2-16,0-1 6 0,-2 2-3 0,0-1 5 15,0 2-4-15,0-1 3 0,1-1 0 0,16-18 2 16,-22 28-1-16,22-28 0 0,-10 20-5 0,10-20 1 15,0 0-4-15,0 0 1 0,21 20 0 0,-21-20 1 16,39-4 0-16,-13-4-3 0,9-2-8 16,1-4-15-16,9 1-22 0,-5-7-53 0,14 19-96 15,-25-24-153-15,10 17-232 0,1 9 54 0,-18-14 499 16</inkml:trace>
  <inkml:trace contextRef="#ctx0" brushRef="#br4" timeOffset="334402.427">6100 9705 1232 0,'31'-13'281'0,"-31"13"-199"16,52-26-15-16,-15 5-11 0,17 0-18 0,5-4-31 16,6 2 17-16,4-3-33 0,3 3 24 15,2-1-7-15,3 4-9 0,-3 3-6 0,-2 0-17 16,-4 8-22-16,-9-5-27 0,3 14-35 0,-17-12-58 16,14 20-112-16,-17-2-266 0,-9-6 60 15,8 18 415-15</inkml:trace>
  <inkml:trace contextRef="#ctx0" brushRef="#br4" timeOffset="334814.6164">6446 9763 1462 0,'0'0'40'16,"-19"-2"-33"-16,19 2 0 0,-18 3 5 15,18-3 3-15,-28 13 9 0,6-5 7 0,1 9 8 16,-7-3-1-16,5 7-1 0,-4 0-10 16,3 3 1-16,-2-1-7 0,5 1 3 0,1-4-11 15,6 0-2-15,4-2-9 0,10-18-1 0,-9 29-4 16,9-29 1-16,9 23-2 0,-9-23 2 0,27 17 0 15,-6-12 2-15,6-3 1 0,6-2 1 0,2-3 0 16,5-1 0-16,1-1 0 0,-1 1-2 16,-4 0 1-16,-4 2-1 0,-5 1 2 0,-6 2-1 15,-4 2 1-15,-17-3 2 0,21 7 1 0,-21-7 0 16,0 0 0-16,11 24 0 0,-11-24-4 0,-6 30 3 16,-2-11-6-16,-3 0 2 0,-3-1-8 0,0 0-13 15,0 0 14-15,-2-1-29 0,7 1 21 0,9-18-29 16,-21 27-14-16,21-27-30 0,-16 18-47 15,16-18-83-15,0 0-331 0,0 0 48 16,-20-18 314-16</inkml:trace>
  <inkml:trace contextRef="#ctx0" brushRef="#br4" timeOffset="335002.0962">6452 9809 1907 0,'0'0'52'0,"0"0"-32"0,0 0-12 15,0 0-7-15,0 0-3 0,0 0-2 0,0 0 1 16,0 0 0-16,0 0 2 0,22-13-2 0,0 6-6 16,4-3-10-16,4 5-13 0,1-5-18 15,6 8-17-15,-6-9-27 0,15 16-48 0,-16-21-102 16,20 10-328-16,-2 11 35 0,-16-10 332 0</inkml:trace>
  <inkml:trace contextRef="#ctx0" brushRef="#br4" timeOffset="335158.357">7048 9928 1534 0,'-36'-15'342'0,"36"15"-319"16,-22-3-32-16,22 3-13 0,0 0-15 16,0 0-14-16,0-21-10 0,0 21-28 0,16-17-74 15,-16-5-161-15,0 22-240 0,44-18 35 0,-25-1 480 16</inkml:trace>
  <inkml:trace contextRef="#ctx0" brushRef="#br4" timeOffset="335548.9777">7503 9576 1510 0,'-28'-3'38'0,"8"3"-14"0,-6-2 11 0,8 7 8 16,-4-4-1-16,2 7 4 0,-4 0-3 15,6 5 0-15,-2-1-12 0,20-12-6 0,-30 32-13 16,18-13 1-16,1 1-7 0,2 1 2 16,3 0-6-16,5-1 0 0,4-3-4 0,1 1 2 15,-4-18-3-15,25 30 3 0,-7-16-3 0,4-6 2 16,5 1-2-16,2-3 0 0,2-3 1 0,1 2-1 16,3-1 0-16,-1 2 0 0,-1 4-18 0,-2-1 4 15,-5 5-1-15,-3-1 4 0,-4 3 14 0,-19-16 2 16,23 33-11-16,-17-13 4 0,-5-1-3 0,-5 0 5 15,-4 2 3-15,-8 0 5 16,-5-1-4-16,-3 1 8 0,-5-3-1 0,1-1 5 0,-2-3-1 16,0 0-10-16,-1-6 10 0,2 1-12 15,-1-3 29-15,5-4-19 0,3-3-7 0,22 1 8 16,-28-12-33-16,28 12 24 0,-12-24-11 0,8 7-4 16,7-6-4-16,1-4-14 0,6-1-18 0,-2-9-46 15,15 10-83-15,-22-23-147 0,12 11-246 16,7 4 33-16,-17-15 466 0</inkml:trace>
  <inkml:trace contextRef="#ctx0" brushRef="#br4" timeOffset="336408.4037">4052 11083 1021 0,'0'0'100'16,"0"0"-25"-16,-23-22-5 0,23 22-6 0,-26 0-16 16,26 0-19-16,-39 13-8 0,16 2 6 0,-6 4 4 15,3 8 10-15,-6-1-4 0,4 9 5 0,-5-3-9 16,4 8 4-16,-3 0-10 0,6 6 7 16,1 0 5-16,3 3-24 0,1-4 18 0,7 2-29 15,3-5 0-15,7-2 3 0,5-2-9 16,5-6 6-16,5-3-7 0,6-7 5 0,5-6-4 15,6-5 3-15,6-9 0 0,5-4 1 0,6-7 1 16,3-6-2-16,2-8 4 0,-1-5-6 0,3-7 5 16,-5-5-6-16,0-1 8 0,-3-4-6 0,-5-2-4 15,-1 0 20-15,-7-2-20 0,-1 1 18 0,-6 2-6 16,-6 2-9-16,-6 3 9 0,-4 4-6 0,-7-2 10 16,-6 5-4-16,-5 3 5 0,-4 2-4 15,-6 7 0-15,-3 4-5 0,-2 3 1 0,-5 6-5 16,0 3 2-16,-3 4-1 0,-1 8 3 15,-1 4 3-15,0 5 0 0,-1 4 2 0,5 5-6 16,-2 5 4-16,4 3-7 0,4-1 4 0,5-2-5 16,6-1 1-16,8-3-3 0,6-2 3 0,9 0-4 15,4-1 6-15,10-1-7 0,4-4 2 0,11-3-7 16,3-5-4-16,10-3-17 0,4-8-16 16,8 5-41-16,-3-14-56 0,20 19-148 0,-16-14-324 15,4 3 60-15,-1 6 368 0</inkml:trace>
  <inkml:trace contextRef="#ctx0" brushRef="#br4" timeOffset="336611.531">4786 11352 1755 0,'0'0'7'0,"-17"2"-15"0,17-2 1 0,19-11 7 16,-19 11 8-16,36-21 1 0,-10 5 7 0,6-1-7 15,6-1 2-15,4 0-8 0,3 1-10 0,-4 0-18 16,0 8-19-16,-7-6-25 0,2 14-27 16,-16-10-31-16,11 20-66 0,-31-9-100 0,17-7-209 15,-3 26 56-15,-14-19 446 0</inkml:trace>
  <inkml:trace contextRef="#ctx0" brushRef="#br4" timeOffset="336752.1576">4729 11604 1504 0,'0'0'52'0,"0"0"-56"0,18-1-1 0,-18 1 9 16,37-11 1-16,-13 1 1 0,4-2-4 0,5-2 0 15,5-7-27-15,12 8-61 0,-13-19-145 0,7 9-337 16,8 10 33-16,-10-11 415 0</inkml:trace>
  <inkml:trace contextRef="#ctx0" brushRef="#br4" timeOffset="337174.0475">6338 10593 976 0,'7'-26'343'0,"-7"26"-256"16,0 0-44-16,0 0-24 0,-21 0-13 0,21 0-6 15,-33 20-1-15,12-1 12 0,-7 4 6 0,1 9 18 16,-5 1 1-16,2 7 13 0,-4 4 10 0,6 5-28 16,-3 0 17-16,5 4-28 0,2-5-3 15,3 4 10-15,3 3-15 0,2-1 8 0,5-3-13 16,6-4 6-16,5-6-13 0,4-2 4 0,6-4-8 16,3-3 4-16,4-5-10 0,4-2-12 15,6-5 21-15,0-5-45 0,6-2 21 0,-1-12-46 16,9 10-74-16,-15-25-90 0,19-1-298 0,-10 7 5 15,-12-15 270-15</inkml:trace>
  <inkml:trace contextRef="#ctx0" brushRef="#br4" timeOffset="337361.5801">5917 11155 1751 0,'0'0'39'0,"-17"4"-24"16,17-4-13-16,0 0-6 0,0 0 0 0,17 1 2 15,-17-1 2-15,34 0-1 0,-6-4-1 16,8-2-11-16,7 2-16 0,4-10-28 0,9 13-49 16,-11-20-75-16,20 25-113 0,-14-5-238 0,3-11 37 15,10 19 409-15</inkml:trace>
  <inkml:trace contextRef="#ctx0" brushRef="#br4" timeOffset="338018.5064">6761 11068 1017 0,'-47'-10'253'0,"23"21"-147"16,-14-7-22-16,10 12 0 0,-10-3-12 15,5 11-4-15,-5-3-11 0,5 8 3 0,-6-5-8 16,6 6-1-16,-4-1-11 0,6 1-3 0,3-1-11 16,5-1-3-16,7-3-10 0,6-5-9 15,7-2-4-15,3-18-6 0,7 24 4 0,-7-24-10 16,25 16 10-16,-3-11 2 0,7-6 0 0,7-8 10 15,4-3-9-15,1-6 9 0,4-4-10 0,-2-2-2 16,1-3 2-16,-6 2-3 0,0 0 7 0,-1 0-4 16,-8 3 2-16,0 0-2 0,-8 2 0 0,-5 3 0 15,-16 17 0-15,19-27 0 0,-19 27 0 16,4-21 0-16,-4 21 0 0,0 0 0 16,0 0 0-16,-19-17 0 0,19 17 0 0,-17 4 0 15,17-4 0-15,-22 17 0 0,22-17 0 0,-24 31 0 16,11-11 0-16,2 0 0 0,0 2-3 0,0 1 2 15,5-1 0-15,-1-2-1 0,4-3 0 0,3-17 2 16,4 27-4-16,-4-27 7 0,18 15-3 0,-18-15 2 16,32 8 1-16,-14-10-4 0,3-2 1 15,2-4 0-15,1-3 2 0,0-3-2 0,3-3 2 16,0-1-2-16,0-3 1 0,1 2-2 0,-4 0 3 16,-1 3-3-16,-4 1 2 0,-19 15-2 0,27-21 2 15,-27 21-1-15,0 0 0 0,18-14 0 0,-18 14 0 16,0 0 0-16,0 0 0 0,0 0 0 0,0 0 0 15,-6 22 0-15,6-22 0 0,-11 33 0 0,5-14 0 16,-1 0 0-16,0-2 0 16,7-17 0-16,-11 29 0 0,11-29 0 0,-5 20 0 15,5-20 0-15,0 0 0 0,0 0 0 0,0 0 0 16,0 0 0-16,0 0 0 0,18 9 0 0,-18-9 0 16,27-19 0-16,-9 2 0 0,2-5 0 0,2-1 0 15,1-2 0-15,0 2 0 0,-1 1 0 0,-1-1 0 16,-2 4 0-16,-2 2 0 0,-17 17 0 15,23-22 0-15,-23 22 0 0,0 0 0 0,0 0 0 16,0 0 0-16,0 0 0 0,0 0 0 0,10 33 0 16,-9-13 0-16,-1 0 0 0,1-1 0 15,0-1 0-15,2 0 0 0,2 1 0 0,2-1-1 0,-7-18-25 16,17 31-18-16,-17-31-18 0,27 27-38 16,-27-27-56-16,41 20-174 0,-20-15-283 0,-2-6 60 15,9 8 392-15</inkml:trace>
  <inkml:trace contextRef="#ctx0" brushRef="#br4" timeOffset="338226.6954">7436 10786 1759 0,'-23'4'40'0,"23"-4"-41"0,0 0-3 0,0 0 4 16,0 0 12-16,21 0 9 0,-21 0 8 0,35-7-4 15,-9-1-9-15,7 0-13 0,4 1-16 16,1-4-25-16,5 5-34 0,-9-10-46 0,12 17-73 16,-21-21-99-16,14 10-250 0,1 10 17 0,-14-17 409 15</inkml:trace>
  <inkml:trace contextRef="#ctx0" brushRef="#br4" timeOffset="338398.5566">8100 10410 1573 0,'-24'8'79'0,"8"10"-32"16,-7 2-6-16,2 9-1 0,-7 3-16 0,4 3 2 16,-1-1-13-16,5-1 0 0,4 1-22 15,4-2-12-15,9 4-42 0,-6-11-51 0,22 21-192 16,-4-14-287-16,-2-4 26 0,7 6 385 16</inkml:trace>
  <inkml:trace contextRef="#ctx0" brushRef="#br4" timeOffset="338924.6714">8718 10085 1120 0,'-42'50'383'0,"-10"-17"-314"0,6 17-34 16,-6 3 28-16,5 15-23 0,-6 6-7 0,1 9 12 15,-5 5-20-15,1 12 2 0,-2 0 11 16,5 8-15-16,3-1 1 0,9-2 1 0,8-3-22 16,10-8 9-16,15-4-10 0,10-10-19 0,15-7 1 15,10-8-37-15,13-7-19 0,5-16-27 0,21 7-73 16,-12-29-105-16,17 4-292 0,7-1 30 0,-9-21 387 15</inkml:trace>
  <inkml:trace contextRef="#ctx0" brushRef="#br4" timeOffset="339986.691">8908 10347 1060 0,'0'0'40'0,"-18"-6"-32"16,18 6 3-16,-19-2 10 0,19 2 19 0,-20 4 18 16,1-6 18-16,19 2 5 0,-26 10-7 0,26-10-14 15,-23 12-18-15,23-12-4 16,-20 11-8-16,20-11-2 0,0 0-2 0,-21 14-2 0,21-14-5 15,0 0-2-15,0 0-6 0,0 0-6 16,0 0-3-16,0 0-1 0,0 0 0 0,0 0 4 16,0 0 1-16,15 17 2 0,-15-17-2 0,0 0 0 15,20 8-1-15,-20-8 1 0,0 0-1 0,20 12 1 16,-20-12-2-16,17 7 1 0,-17-7-3 0,21 7 2 16,-21-7 0-16,23 5 1 0,-23-5 0 15,24 0 2-15,-24 0 1 0,25-4 1 0,-25 4 3 16,24-4-1-16,-24 4 1 0,23-8 0 0,-23 8 1 15,21-9-1-15,-21 9 0 0,19-11-1 0,-19 11-3 16,20-12-2-16,-20 12-1 0,17-11-1 16,-17 11 1-16,0 0-1 0,22-11-2 0,-22 11-1 15,0 0-1-15,17-6 1 0,-17 6 0 16,0 0-1-16,0 0 0 0,18 0 0 0,-18 0 0 16,0 0 0-16,0 0 0 0,0 0-1 0,17 5 0 15,-17-5 1-15,0 0 0 0,0 0-1 0,0 0 3 16,0 0-3-16,0 0 4 0,0 0-1 0,0 0-1 15,0 0 1-15,0 0-2 0,0 0 1 0,0 0-2 16,0 0-1-16,0 0-4 0,0 0-8 0,0 0-12 16,0 0-12-16,0 0-9 0,-26 8-6 15,26-8-5-15,0 0-7 0,-18 18-16 0,18-18-19 16,0 0-32-16,-24 14-24 0,24-14-1 0,0 0 24 16,-17 24 42-16,17-24 48 0,-20 7 32 15,20-7 25-15,-18 3 25 0,18-3 22 0,-19-2 22 16,19 2 11-16,-21-5 5 0,21 5-3 0,-22-4-5 15,22 4-9-15,-21-3-15 0,21 3-9 0,-22 0-14 16,22 0-10-16,-23 1-6 0,23-1-7 16,-22 5-4-16,22-5 0 0,-20 9-2 0,20-9-1 15,-18 11 0-15,18-11 1 0,0 0-2 0,0 0 1 16,0 0-4-16,0 0-3 0,0 0-4 0,0 0 0 16,0 0 5-16,0 0 5 0,0 0 8 0,25 4 1 15,-7-13 0-15,5-1-5 0,4-4-4 0,2-2-3 16,4 0 0-16,-1-1-5 15,1 0 2-15,-1 2-4 0,0-1 4 0,1 1-4 16,-1 3 2-16,-3 1-3 0,-4 3 0 0,-2 2-3 16,-3 2 1-16,-20 4-2 0,29-2 0 0,-29 2 1 15,17 3 1-15,-17-3 0 0,0 0 0 0,10 17 1 16,-10-17-2-16,0 20 2 0,0-20-1 0,-6 26 3 16,6-26-3-16,-16 32 2 0,5-15-2 0,-2 2 2 15,-2 3-1-15,-2 1 1 0,0 2-3 16,-1 1 2-16,-3 1-3 0,2 1 5 0,-2 1-5 15,1 3 5-15,1 0-6 0,1 1 4 0,2 0-6 16,3-4-16-16,5 5 12 0,1-3-30 0,5-1 11 16,-1-2-18-16,7-4-23 0,-4-24-35 15,19 41-81-15,-19-41-169 0,21 9-234 0,4-2 58 16,-6-19 477-16</inkml:trace>
  <inkml:trace contextRef="#ctx0" brushRef="#br4" timeOffset="340158.5934">9426 10711 1623 0,'-30'-3'288'15,"30"3"-254"-15,-25 3-23 0,25-3-8 16,0 0-3-16,0 0-5 0,0 0-6 16,-19-7-7-16,19 7-19 0,0 0-25 0,0 0-50 15,6-29-73-15,19 30-137 0,-8-13-265 0,0-2 66 16,14 11 423-16</inkml:trace>
  <inkml:trace contextRef="#ctx0" brushRef="#br4" timeOffset="340564.8566">9670 10367 1432 0,'0'0'100'0,"0"0"-51"15,0 0-5-15,0 0-5 0,0 0-6 0,0 0 1 16,0 0 3-16,0 0-2 0,0 0-4 16,0 0-8-16,26-16-6 0,-26 16-4 0,22-4 0 15,-22 4-1-15,23-2-3 0,-23 2 1 0,23 0-1 16,-23 0-2-16,23-1-1 0,-23 1-4 0,22 1 0 16,-22-1-2-16,21 4 0 0,-21-4 1 0,0 0-2 15,19 9 1-15,-19-9 1 0,0 0-1 0,4 23 2 16,-4-23-2-16,-8 27 3 0,0-10-5 15,-2 2 4-15,-4 0-4 0,-3 3 4 0,-2 1-4 16,0 0 4-16,-1 1-4 0,1-1 5 0,-3 2-5 16,1-1 5-16,1 0-5 0,0-1 5 15,5-3-4-15,1-3 3 0,14-17-3 0,-12 26 2 16,12-26-4-16,0 0 1 0,12 19 1 0,-12-19 0 16,33 4 0-16,-8-8 0 0,8-4-6 0,5-4-9 15,8-1-12-15,-3-2-16 0,7 4-14 16,-8-6-22-16,7 12-41 0,-16-14-70 0,15 22-118 15,-9-5-251-15,-12-5 67 0,11 16 443 0</inkml:trace>
  <inkml:trace contextRef="#ctx0" brushRef="#br4" timeOffset="340861.74">8881 11233 1348 0,'32'-11'205'0,"-32"11"-144"0,51-20-9 15,-12 2 4-15,13 3-15 0,5-10-1 0,9 5-9 16,3-4 3-16,8 2-9 0,1-1-6 15,4 1-12-15,0 2-4 0,-4 0-11 0,-3 4-8 16,-7 1-17-16,-5 5-15 0,-9-3-19 0,-3 12-26 16,-16-12-45-16,9 26-112 0,-26-6-292 15,-18-7-4-15,28 20 366 0</inkml:trace>
  <inkml:trace contextRef="#ctx0" brushRef="#br4" timeOffset="341267.9701">9186 11352 1065 0,'-3'-25'276'0,"3"25"-197"0,0 0-29 0,-20 6 1 16,20-6 3-16,-28 11-1 0,9-4-4 15,1 8-3-15,-6-2-8 0,5 4-5 0,-4 0-9 16,5 2-16-16,-2-2 27 0,4 1-30 0,16-18 23 16,-24 28-17-16,24-28-9 0,-7 23 1 0,7-23-5 15,6 18 2-15,-6-18-2 0,18 15 2 0,-18-15 0 16,34 8 1-16,-12-5-1 0,4-2 0 0,2-1 0 16,1 0 0-16,1 0 1 0,1 1 0 15,-2 0-2-15,-1 2-2 0,-3 1-1 16,-3 1 1-16,-4 3 1 0,-18-8 2 0,25 14 1 15,-25-14 0-15,11 19-2 0,-11-19 3 0,2 20-2 16,-2-20 1-16,-5 19-1 0,5-19 1 0,-14 22-2 16,14-22-2-16,-22 22-4 0,22-22-1 0,-27 19-5 15,27-19-5-15,-26 17-8 0,26-17-11 0,-21 11-20 16,21-11-27-16,-19 5-49 0,0-19-84 16,19 14-176-16,0 0-137 0,-11-19 157 0,11 19 373 15</inkml:trace>
  <inkml:trace contextRef="#ctx0" brushRef="#br4" timeOffset="341439.8486">9183 11361 1489 0,'-6'-30'394'15,"6"30"-317"-15,0 0-36 0,0 0-16 16,0 0-10-16,0 0-9 0,0 0-6 0,0 0 0 16,0 0 0-16,0 0-1 0,0 0-4 0,17 7-2 15,-17-7-7-15,26 2-10 0,-4 1-14 0,1-6-16 16,8 4-31-16,-6-10-41 0,20 20-109 0,-23-20-253 15,16 9-77-15,3 7 161 0</inkml:trace>
  <inkml:trace contextRef="#ctx0" brushRef="#br4" timeOffset="341580.4766">9715 11414 1378 0,'0'0'35'0,"-28"4"-25"0,28-4 15 0,-19 5-18 15,19-5 5-15,0 0-31 0,0 0-58 16,-21 0-82-16,21 0-114 0,14 16-185 0,-14-16-10 16,23 6 456-16</inkml:trace>
  <inkml:trace contextRef="#ctx0" brushRef="#br4" timeOffset="342002.3954">9970 11224 1373 0,'-32'3'83'15,"10"5"-19"-15,-7-4 2 0,9 8-7 0,-5-5-13 16,7 6-2-16,-3-2-8 0,21-11-5 0,-24 24-13 16,24-24-6-16,-11 23-10 0,11-23 0 0,3 25-5 15,-3-25 4-15,20 25-4 0,-20-25 2 16,30 24-1-16,-9-14 1 0,2-3-2 15,5 0-17-15,1-2 15 0,3-2-17 0,1 1 31 16,-4-1-13-16,-1 2 15 0,-4 1-18 0,-1 3-2 16,-5 2 2-16,-18-11-2 0,27 29 10 0,-27-29-2 15,11 29 4-15,-10-12-4 0,-3 1-1 0,-5-1 2 16,-3 3 6-16,-5-2-2 0,-2-1 11 16,-3-3-1-16,-1 1 4 0,-3-3 0 0,0 0 1 15,0-2-3-15,0-2 4 0,-1-3 1 0,2 1 2 16,3-6 0-16,0 0-5 0,20 0-6 0,-24-11-6 15,24 11-4-15,-12-23-4 0,12 5-1 0,1-5-4 16,6-5 0-16,4-3-11 0,6-4-2 0,4-6-16 16,4 2-12-16,0-5 17 0,5 6-31 15,-5-5 4-15,7 12-61 0,-17-16-118 16,20 9-322-16,-12 14-7 0,-9-5 344 0</inkml:trace>
  <inkml:trace contextRef="#ctx0" brushRef="#br4" timeOffset="342484.4523">10244 9731 1275 0,'-18'-31'225'0,"18"31"-202"0,0 0-24 0,0 0-3 0,0 0 4 16,15 27 14-16,-3-9 12 0,9 10 11 0,3 0-6 16,8 6-2-16,5 4-17 0,7 6 5 0,2 4-10 15,5 5 14-15,-3 3-12 0,0 6-2 16,-6 1 21-16,-3 7-16 0,-7-1 21 0,-4 8-1 16,-4 2-18-16,-6 2 11 0,-6 3-23 15,-6 5-5-15,-7 3 10 0,-8 2-13 0,-9 1 14 16,-6-3 6-16,-9-1-17 0,-4-6 18 0,-4-7-6 15,1-5-15-15,1-13 11 0,1-5-27 0,7-12-5 16,1-9-13-16,10-1-34 0,-5-19-38 0,19 13-121 16,-19-16-361-16,25-11 19 0,0 0 339 0</inkml:trace>
  <inkml:trace contextRef="#ctx0" brushRef="#br4" timeOffset="347702.0934">18366 11557 910 0,'0'0'171'0,"29"-22"-156"0,-6 10-21 0,0 2-8 16,6-1-4-16,0 5-4 0,2-1 2 15,2 8 2-15,-2 4 4 0,3 2 5 16,0 7 8-16,5-2 3 0,0 1 3 0,3 0-1 16,1-1 4-16,4-2 3 0,2 0 5 0,5-5 8 15,6 1 10-15,-1-8 7 0,10 2 2 0,1-7-2 16,6 0-8-16,3-8-2 0,9 2-7 0,1-4-1 15,6 0-10-15,3-1-2 0,1 1 10 0,5 0-17 16,2 2 14-16,1 0-17 0,5 2-1 16,-3 2-18-16,1 1 15 0,-1 4-16 0,2 1 16 15,-2 3 0-15,2 2 3 0,-5 1-3 0,-4 3 3 16,-2 1-1-16,-3-1-1 0,0 2 19 0,-2-1-18 16,-6 0 18-16,-4 0-18 0,-2-1 2 15,-2-3-1-15,-3-4 1 0,0 0-1 0,-1-6-19 16,-4-2 13-16,-3 3-62 0,-8-14-67 0,6 4-202 15,-6 2-149-15,-16-14 174 0</inkml:trace>
  <inkml:trace contextRef="#ctx0" brushRef="#br4" timeOffset="348239.6957">21654 11318 155 0,'-5'-19'-14'0,"2"1"-40"0,-5-7 8 16,7-1 35-16,-1 0 1 0,0-3 3 15,1 1-5-15,1 0 12 0</inkml:trace>
  <inkml:trace contextRef="#ctx0" brushRef="#br4" timeOffset="348536.6098">21630 11021 238 0,'-1'-25'120'0,"1"25"34"0,0 0 9 0,0 0-8 15,0 0-22-15,-17-16-14 0,17 16-31 0,0 0-20 16,0 0-17-16,0 0-15 0,0 0-9 0,0 0-11 15,0 0-5-15,0 0-5 0,-13 17 1 16,13-17 3-16,0 0 8 0,0 0 6 0,25 25 6 16,-25-25-3-16,25 21 1 0,-25-21-10 0,38 23 1 15,-15-12-6-15,4 1-2 0,4-1-4 0,3-1-2 16,3 1-2-16,4 0-1 0,-1-1-2 0,3 0 2 16,-3-3-5-16,-2 1 4 0,-3 2-3 0,-3 1 2 15,-3 2-3-15,-5 2 3 0,-3 0-3 0,-5 2 5 16,-8 1-1-16,-4 2 5 15,-8 2-5-15,-6 3 7 0,-7 0 2 0,-3 6 12 16,-11-1 21-16,1 6-26 0,-11-2 23 0,-4 4-32 16,-8-1 0-16,-3 2 6 0,-4-1-11 0,-2 1 9 15,0-5-7-15,-2-4 5 0,1-3-10 0,2-5 2 16,3-3-6-16,2-7-8 0,6-1-18 0,-1-12-17 16,12 2-29-16,-3-18-29 0,18 7-47 0,-11-24-68 15,25 7-143-15,-1-7-114 0,-3-21 153 16,21 15 324-16</inkml:trace>
  <inkml:trace contextRef="#ctx0" brushRef="#br4" timeOffset="350020.9887">18496 11400 726 0,'-20'6'135'15,"20"-6"-42"-15,0 0-8 0,0 0-2 0,0 0-25 16,0 0 6-16,0 0-37 0,0 0 2 0,0 0-15 16,0 0-4-16,4-33 12 0,14 11 8 0,7-13 21 15,13-4-3-15,9-15 6 0,15-8-24 0,11-15 5 16,15-8-24-16,11-13 5 0,14-5 17 16,11-11-13-16,12-7 10 0,8-10 2 0,8-6-19 15,3-3-9-15,4-1 3 0,6-3-7 16,3 0 1-16,1-3-2 0,2 2-1 0,-5 3-2 15,-5 3-11-15,-2 4 11 0,-7 5 7 0,-7 1-7 16,-5 9 10-16,-12 2 9 0,-10 6-7 0,-9 8-12 16,-6 7 13-16,-11 5-13 0,-6 10-2 0,-13 6 16 15,-12 8-16-15,-10 10 13 0,-11 8-14 0,-7 9-9 16,-8 5 24-16,-7 7-30 0,-6 5 33 16,-5 4-11-16,-7 20-7 0,4-27-2 0,-4 27-7 15,-4-20 2-15,4 20-3 0,-5-17-10 0,5 17-11 16,0 0-7-16,0 0 1 0,-7-17 17 0,7 17 12 15,0 0 10-15,0 0 3 0,0 0 1 16,0 0 0-16,0 0-1 0,0 0-1 0,0 0-4 16,0 0-9-16,0 0-13 0,0 0-5 0,0 0 2 15,0 0 8-15,0 0 7 0,-11 18 1 16,11-18-12-16,-6 19-11 0,6-19-20 0,-10 19-33 16,10-19-35-16,-8 22-82 0,8-22-91 0,-5 25-61 15,5-25 282-15</inkml:trace>
  <inkml:trace contextRef="#ctx0" brushRef="#br4" timeOffset="350552.2551">22122 7614 676 0,'0'0'126'0,"0"0"-106"0,0 0-8 0,-7-23-6 16,7 23-2-16,11-19 14 0,-11 19 19 0,15-22 15 16,-15 22 13-16,17-20 0 0,-17 20-6 0,17-19-2 15,-17 19-1-15,18-17 1 0,-18 17-3 0,22-14-3 16,-22 14-9-16,28-16-6 0,-8 10-11 0,2-3-11 16,6 0-2-16,1-1 1 0,5-1-5 15,2 1 4-15,0 1-7 0,-1 2-4 0,0 1 1 16,-5 1-1-16,-5 3 0 0,-5 0-1 15,-20 2 0-15,22 6-1 0,-22-6 0 0,-3 20 0 16,-8-2 2-16,-7 6-3 0,-9 5 5 0,-5 3-6 16,-6 4 15-16,-6 1-2 0,5 7 19 0,-6-3 17 15,4 6-28-15,0-2 23 0,2 4-28 0,2 1-1 16,4 6 10-16,0-1-14 0,4 0 5 16,6-1-15-16,5-4 5 0,6-5-11 0,4-6 8 15,11-7-23-15,3-12-17 0,15 3-33 0,-21-23-70 16,59 17-183-16,-25-24-226 0,4-18 47 0,8 4 368 15</inkml:trace>
  <inkml:trace contextRef="#ctx0" brushRef="#br4" timeOffset="354981.364">22276 11221 514 0,'0'0'66'0,"-5"29"-86"0,5-29-3 15,-13 29 6-15,13-29 29 0,-8 29 40 0,8-29 40 16,-5 24 35-16,5-24-4 0,0 0-11 0,0 0-45 16,0 0-25-16,0 0-10 0,0 0 4 0,0 0 13 15,0 0 10-15,0 0-2 0,29-32-13 0,-20 9-11 16,3 0-16-16,-1-4-3 0,0-5-13 15,0-4 7-15,1-4-10 0,0-2 8 16,0-1-10-16,-1 3 10 0,-2 0-9 0,-2 1 10 16,0-3 17-16,-2-2-21 0,-1 1 30 0,-3-1-23 15,0 3 1-15,-1-3 8 0,0 0-12 0,-1-3 6 16,0 1-10-16,0-3 7 0,1-3-11 0,0-1 10 16,1-2-13-16,2-2-10 0,1-2 23 15,3-1-22-15,0-3 21 0,1 0 0 0,2-1-13 16,-1-3 13-16,4 2-13 0,-2-2 13 0,1 0-15 15,-1 0-5-15,1-1 21 0,1 1-20 0,-1-1 21 16,-1-1-1-16,0 2-15 0,-3 3 14 0,-1 1-14 16,-5 3 14-16,0 1-15 0,-5 1-3 15,1 2 23-15,-3 0-16 0,1 3 30 0,-1-1-3 16,2 2-10-16,0-1 7 0,2-2-17 16,2 0 8-16,2-1-13 0,-1 1 11 0,4-1 8 15,0-2-23-15,3 1 22 0,2-3-21 0,0 5 2 16,1-1 11-16,1 1-13 0,2 0 12 0,1 2-13 15,-2 2 11-15,0 4-10 0,-3 5 9 0,-3 2-8 16,-1 6-12-16,-3 5 27 0,-2 3-26 0,-3 6 25 16,-1 2-7-16,2 18-3 0,-11-24 4 0,11 24-3 15,-16-17 1-15,16 17 0 0,-18-10-2 16,18 10-2-16,-18-5 2 0,18 5-3 0,0 0 2 16,-18-3 1-16,18 3 0 0,0 0-2 15,0 0-6-15,0 0-8 0,0 0-8 0,0 0-7 16,0 0-2-16,0 0 5 0,0 0 1 0,0 0 0 15,18-2-7-15,-18 2-14 0,0 0-16 0,0 0-8 16,25 2 2-16,-25-2-25 0,0 0-37 16,0 0-54-16,0 0-203 0,12 19-25 0,-12-19 292 15</inkml:trace>
  <inkml:trace contextRef="#ctx0" brushRef="#br4" timeOffset="355637.6276">22570 8652 715 0,'0'0'99'0,"0"0"-32"0,0 0 3 16,-21 6-17-16,21-6 2 0,-33 22 0 0,17-4 2 15,-7-2-8-15,5 6 0 0,-6 0-9 0,4 5-4 16,-4-2-4-16,3 7 2 0,-3-2 13 16,6 9-29-16,-4-3 24 0,2 6-27 15,0-2 3-15,0 2 9 0,1-3-10 0,3 2 9 16,-2-6-12-16,4-1 11 0,0-6-9 0,4-3 4 15,0-6-5-15,10-19-3 0,-7 20-8 0,7-20-3 16,0 0-3-16,0 0 1 0,0 0 2 0,21-20 2 16,-7 0 7-16,6-9-5 0,3-11 11 0,4-7-10 15,4-10 4-15,3-3-11 0,2-3-7 16,1 0 23-16,1 1-16 0,-2 6 22 0,0 1-3 16,-3 8-13-16,-4 2 9 0,1 8-11 0,-7 5 5 15,-1 9-5-15,-5 8 1 0,-17 15 0 0,27-13 0 16,-27 13 0-16,17 7 2 0,-17-7-2 15,15 37-2-15,-7-4 3 0,-1 8-9 0,1 5 12 16,-2 6-16-16,0 1 9 0,0 4 5 16,0 2-31-16,1-1 15 0,-1-1-30 0,5-1-15 15,-2-12-10-15,15 10-59 0,-13-27-95 0,15 11-339 16,5-3 18-16,-2-12 288 0</inkml:trace>
  <inkml:trace contextRef="#ctx0" brushRef="#br4" timeOffset="356184.5182">23023 9136 1070 0,'-6'-20'308'0,"6"20"-229"0,0 0-59 0,17-7-7 16,-17 7 8-16,30-18 4 0,-11 3 13 16,8 6-1-16,0-6-7 0,5 5-5 15,0 0-7-15,3-1-11 0,-1 0 4 0,0 1-4 0,-1 2 3 16,0 0-2-16,-4 4 0 0,-1 0-7 0,-2 2 1 15,-4 3 2-15,-5 0-2 0,-17-1 6 16,24 7 1-16,-24-7 3 0,0 0-1 0,18 23 1 16,-18-23-3-16,1 30 0 0,-2-5-9 0,-5 2 6 15,-2 7-6-15,-5 6 7 0,-2 3-1 16,-2 4 12-16,-5 3-12 0,-4 4 10 0,-1 0-15 16,2-1 4-16,2-3 7 0,1-4-21 0,4-6 20 15,4-5-21-15,2-5-8 0,5-8-19 0,10 1-48 16,-3-23-72-16,19 25-169 0,-19-25-242 0,28-5 21 15,-3 3 403-15</inkml:trace>
  <inkml:trace contextRef="#ctx0" brushRef="#br4" timeOffset="356389.5498">23683 9433 1765 0,'-17'9'34'0,"17"-9"-20"0,-26 6-7 16,26-6-8-16,0 0-5 0,0 0-10 0,0 0-17 16,0 0-25-16,-17-19-22 0,17 19-24 0,8-20-23 15,10 15-25-15,-12-15-78 0,12-1-232 0,6 12 9 16,-9-17 356-16</inkml:trace>
  <inkml:trace contextRef="#ctx0" brushRef="#br4" timeOffset="356722.0281">24004 9125 1452 0,'0'0'205'0,"-26"8"-175"15,26-8-17-15,0 0-5 0,0 0 5 16,18-14 19-16,-1 8 6 0,3-6-3 0,5 2-2 15,3-2-7-15,3 1-10 0,2-1-1 0,-3 1-6 16,-1 5-4-16,-2-1-1 0,-5 3-3 0,-3 3 0 16,-19 1 2-16,26 3-4 0,-26-3 2 0,0 0 2 15,11 26-5-15,-14-9 6 0,-5 4-5 16,-4 7 2-16,-9 7-5 0,-3 3 9 0,-7 3-8 16,-2 2 9-16,-2 2-9 0,1 1 7 15,-1 0-5-15,2-1 9 0,4-4-5 0,4-3-7 16,5-7 20-16,8-4-24 0,7-7 20 0,5-20-12 15,7 28-2-15,-7-28-1 0,40 7 1 0,-6-14-1 16,10-9-2-16,7-9-12 0,11-7-22 0,0-8-21 16,16 5-65-16,-14-18-92 0,18 14-384 0,-12 3 15 15,-12-2 272-15</inkml:trace>
  <inkml:trace contextRef="#ctx0" brushRef="#br4" timeOffset="357322.8166">20121 12109 1035 0,'10'-32'391'0,"-10"32"-273"0,0 0-86 16,4-17-4-16,-4 17-44 0,3-18 18 0,-3 18-7 0,0 0 33 15,0 0 10-15,0 0-1 0,-19-9-9 0,19 9-15 16,-26 16 12-16,7-2-28 0,-1 3 36 0,-2 8-24 16,-1-1 12-16,2 5 10 15,0-1-10-15,5-1 5 0,3-1-11 0,5-3 1 16,3-4-12-16,5-19 0 0,5 30-6 0,-5-30 1 15,24 22-1-15,-3-15 2 0,4-2-1 0,6-4 1 16,4-3 0-16,3-2 1 0,-2 0 0 0,3-2-1 16,-1 3 1-16,-1 1-1 0,-4 3 0 0,-2 1 1 15,-6 4-2-15,-5 4 2 0,-20-10-1 0,24 27 2 16,-17-10-3-16,-2 3 3 0,-5 2-4 16,-5 2 3-16,-5 1-9 0,-2 0 0 0,-5 0-10 15,-1-3 0-15,-1 0-10 0,-2-7-4 0,4 1-19 16,-5-10-18-16,22-6-48 0,-32 4-81 15,32-4-178-15,0 0-170 0,-11-27 85 0,11 27 461 16</inkml:trace>
  <inkml:trace contextRef="#ctx0" brushRef="#br4" timeOffset="357494.7808">20187 12117 1801 0,'-28'11'71'16,"28"-11"-26"-16,-25 20-21 0,25-20-11 0,0 0-6 15,0 0-5-15,0 0-2 0,0 0 0 0,25 6 0 16,-8-9-1-16,4-5-5 16,5-4-12-16,5 0-16 0,0-6-34 0,8 9-50 15,-16-17-100-15,23 13-343 0,-13 3-12 0,-4 0 208 16</inkml:trace>
  <inkml:trace contextRef="#ctx0" brushRef="#br4" timeOffset="357666.6016">20760 12355 1679 0,'0'0'8'16,"-19"0"-35"-16,19 0-13 0,0 0-28 16,-5-32-31-16,5 32-34 0,14-36-55 0,8 23-136 15,1 0-130-15,-12-19 101 0,22 20 353 0</inkml:trace>
  <inkml:trace contextRef="#ctx0" brushRef="#br4" timeOffset="358048.2841">21307 11952 1188 0,'-34'22'229'0,"0"-10"-196"0,5 3-4 15,-2-5 5-15,6 9 7 0,-4-10 27 0,7 8-29 16,-3-6 31-16,5 6-34 0,2-5 1 0,18-12-6 16,-20 23-16-16,20-23-5 0,0 0-8 0,3 23-2 15,-3-23-1-15,22 13 1 0,-4-8 0 0,5-2 2 16,5-3-2-16,4 0 2 0,3 0-1 16,3-2-1-16,2 4 0 0,1 0 0 0,-2 4 0 15,0 4 2-15,-7 3-1 0,-6 4 1 0,-1 4-2 16,-7-1 3-16,-6 3-4 0,-3 3 7 15,-7-1-7-15,-4 3 6 0,-4 0-7 0,-4-1 6 16,-4 0-5-16,-4-4 5 0,-4-1-3 0,-1-4 0 16,-1-2-2-16,0-3 4 0,-1-5-4 0,1-4 4 15,2-4-3-15,0-5 0 0,3-3-1 16,2-3-2-16,3-6 3 0,2-4-4 0,4-4 4 16,3-5-5-16,1-5 2 0,4-7-14 0,4 0-1 15,1-7-19-15,6 3-10 0,-5-10-25 0,13 11-82 16,-16-21-94-16,16 10-308 0,-2 4 18 0,-9-8 348 15</inkml:trace>
  <inkml:trace contextRef="#ctx0" brushRef="#br4" timeOffset="358595.1397">19849 10236 968 0,'0'0'81'0,"0"0"-44"0,-5 23 13 0,5-23 6 16,7 25 3-16,-7-25 2 0,9 23-4 0,-9-23 2 15,10 20-4-15,-10-20-5 0,0 0-6 16,19 22 1-16,-19-22-4 0,0 0-1 15,25 8-4-15,-25-8-2 0,23 2-6 0,-6 0-4 16,0-4-4-16,5 2-3 0,3 2-5 0,5-1 0 16,4 3-4-16,3 2-2 0,3 3-4 0,5 6 0 15,-1 2-4-15,0 4 4 0,-1 6-5 0,-5 4 5 16,-1 7-6-16,-4 1 8 0,-6 4-8 16,-4 4 9-16,-9 5-9 0,-4 5-8 0,-8 1 21 15,-3 4-15-15,-5-4 20 0,-4 0 1 0,-4-1-10 16,-4-1 6-16,-3-4-12 0,-1-4 8 0,0-7-11 15,-1-5 8-15,0-5-6 0,2-8 1 0,2-4-13 16,2-7-9-16,17-12-30 0,-26 7-49 0,26-7-156 16,0 0-350-16,-6-17 40 0,10-1 256 15</inkml:trace>
  <inkml:trace contextRef="#ctx0" brushRef="#br4" timeOffset="359938.9342">21058 9974 987 0,'6'-21'182'16,"-15"2"-104"-16,9 19-14 0,-14-26-9 0,14 26-5 0,-16-24 0 15,16 24-12-15,-22-19-2 0,22 19-4 16,-25-7-2-16,25 7-4 0,-29-2-4 0,29 2-1 16,-31 8-4-16,31-8 2 0,-30 20-2 0,15-2 4 15,0 0-4-15,-1 5 6 0,-1 4-6 16,2 3 6-16,-2 4-5 0,1 4 6 0,-1 2-10 15,3 3-9-15,0-1 21 0,3 4-26 0,0-2 20 16,5-1-7-16,0-3-11 0,5-2 7 0,3-4-8 16,6-3 3-16,4-4-7 0,6-5 4 0,5-6-3 15,6-3 4-15,8-7-2 0,5-5 2 0,7-7-2 16,3-6-1-16,4-9 4 16,-1-4-6-16,1-4 5 0,0-5-5 0,0 1 7 15,-3-3-6-15,-4 1 6 0,-6-3-7 0,-7 1-10 16,-6-1 20-16,-8 0-20 0,-5 0 21 0,-4-1-8 15,-9 0-8-15,-1 0 2 0,-8 1-10 0,-5 1 10 16,-6 2-6-16,-4 3 12 0,-9 5-4 0,-3 1 7 16,-6 6-2-16,-3 3 6 0,-3 3 2 0,-4 7 5 15,0 6 3-15,-1 5 4 0,2 6 3 16,0 6 1-16,2 7 2 0,1 5-27 0,4 6 0 16,2 2 0-16,9 2 0 0,8-1 0 0,9-2 0 15,12-5 0-15,8-3 0 0,11-7 0 16,11-5 0-16,14-8 0 0,8-8 0 0,15-9 0 15,2-9-31-15,17 1-74 0,-12-23-154 0,16 13-378 16,-5-5 1-16,-7-2 258 0</inkml:trace>
  <inkml:trace contextRef="#ctx0" brushRef="#br4" timeOffset="368187.8516">19627 8150 777 0,'-4'-25'377'16,"4"25"-314"-16,0 0 6 0,0 0-3 0,-22-3-14 16,22 3-8-16,0 0-13 0,0 0-9 0,0 0-5 15,-9 23-1-15,9-23 2 0,3 28 8 0,0-9 3 16,6 10 4-16,0 5 8 0,5 10-31 0,2-1 22 16,6 9-27-16,0-2 1 0,2 4 10 0,-1 4-19 15,-1 2 13-15,-2 0-15 0,-2-1 11 16,-2-2-13-16,0-4 13 0,-4-2 7 0,0-6-21 15,-2-10 30-15,-2-5-22 0,0-13 13 0,-8-17 5 16,0 0-3-16,18 13 8 0,-18-13 10 0,12-19 1 16,-6-6 1-16,4-10 3 0,-1-16-32 0,1-8 12 15,1-10-17-15,3-9-3 0,-1-3 15 0,5-2-14 16,0-2 13-16,1-2-6 0,0 2-12 0,-2 2 10 16,-1 2-16-16,-4 3-2 0,-2 7 3 0,-3 5-23 15,0 11 0-15,-3 9-22 0,6 17-12 0,-10 1-33 16,0 28-49-16,5-18-129 0,-5 18-277 0,8 22 54 15,-8-22 276-15</inkml:trace>
  <inkml:trace contextRef="#ctx0" brushRef="#br4" timeOffset="368594.1106">20567 8278 1463 0,'-22'-16'46'15,"22"16"-9"-15,-33-15 19 0,33 15 9 16,-30 0 2-16,30 0-11 0,-31 15-19 0,16 4-22 16,-4 0 25-16,5 8-30 0,0 0 27 0,2 1-10 15,2 0-9-15,3 0 7 0,0-4-14 0,7-3-3 16,1-5-8-16,-1-16-2 0,17 26 2 0,-17-26 2 15,32 12-2-15,-9-11 0 0,6-6 1 0,5-3-2 16,4-4 3-16,1-3 1 0,3 0 3 0,0-1-2 16,-2 1 1-16,0 3-5 0,-7 4 0 0,-7 4-2 15,-5 3 2-15,-21 1 2 0,22 7-1 0,-22-7 2 16,5 23-3-16,-8-5 3 0,-4 8-3 0,-7 6 2 16,-7 6-2-16,-7 3 0 0,-5 1 0 0,-1 1 0 15,-1-4-1-15,-2-1 2 0,4-5-1 16,4-7 0-16,6-5-8 0,6-8-8 0,17-13-22 15,0 0-23-15,0 0-30 0,0 0-27 0,0 0-60 16,10-45-110-16,10 18-248 0,5-2 7 0,-5-16 346 16</inkml:trace>
  <inkml:trace contextRef="#ctx0" brushRef="#br4" timeOffset="369875.3986">17212 9469 1186 0,'0'0'141'16,"0"0"-90"-16,-26 10-5 0,8-9-2 0,18-1 1 15,-34 17-1-15,17-4-1 0,-5 2 13 16,4 3-36-16,-3-1 28 0,5 7-34 0,-2-2 10 15,3 5 4-15,1-1-7 0,1 2 4 16,3-1-9-16,3-3 3 0,3-4-10 0,4-20-1 16,3 27-7-16,-3-27 0 0,0 0-2 0,29 21 0 15,-12-20-1-15,3-4 1 0,3-1 1 0,1-6-1 16,4-2 3-16,0-5-4 0,1-3 5 0,-1-2-6 16,-1-1 5-16,-2-2-3 0,-2 1 4 0,-5 1-5 15,-2 3 5-15,-4 1-4 0,-12 19 3 16,12-21-1-16,-12 21-15 0,0 0 16 15,0 0-14-15,0 0 16 0,-2-17 3 0,2 17-3 16,0 0-2-16,0 0-1 0,-21 7 11 0,21-7-13 16,0 0 14-16,-18 30-12 0,12-12-3 0,1 5 4 15,1 5-4-15,0 2 5 0,6 4-5 0,-1 3 6 16,1 0-6-16,2 2 6 0,2 3-9 0,-1 0 10 16,0 2-9-16,0 1 7 0,-4-2-8 15,-2-2 8-15,-2-1 10 0,-2-1-21 0,-3-4 26 16,-2-1-26-16,-2-3 9 0,-1-2 10 0,-4-3-4 15,-1-3 6-15,-1-4-7 0,-3-4 0 0,0-3-6 16,-1-6-3-16,1-4-6 0,2-8-11 0,3-4-9 16,0-8-22-16,8-2-24 0,-4-18-45 15,17 13-65-15,-17-27-159 0,18 10-193 0,3 0 37 16,-5-12 403-16</inkml:trace>
  <inkml:trace contextRef="#ctx0" brushRef="#br4" timeOffset="370266.4835">17465 9587 1545 0,'0'0'137'0,"0"0"-111"0,-16 18-19 0,16-18-1 16,0 0 0-16,0 0 3 0,0 0 5 0,0 0 5 15,0 0 3-15,22-16 0 0,-22 16-21 0,29-25 25 16,-13 8-32-16,2-4 23 0,1-3-12 15,2 1-4-15,-3-1 2 0,-1 0-3 0,-2 2 3 16,-3 1-2-16,-4 3 4 0,-8 18-2 16,10-30 7-16,-10 30-1 0,0-22 5 0,0 22-1 15,0 0 0-15,0 0-5 0,-22-16-3 0,22 16-2 16,-23 3-4-16,23-3 1 0,-28 13-1 0,28-13 2 16,-28 23 0-16,28-23 4 0,-23 35-1 15,12-14 3-15,0 2-2 0,3 3 2 0,0 1-3 0,2 1-8 16,2-2 20-16,2-3-22 0,4-2 20 0,2-3-12 15,-4-18-4-15,17 27 1 0,-17-27-2 16,28 13-3-16,-9-12-3 0,1-6-5 16,3-2-6-16,1-6-8 0,3 0-6 0,-3-8-7 15,6 5-56-15,-11-14-40 0,18 13-63 0,-22-23-25 16,20 21-62-16,-11-5-168 0,-9-14 58 0,14 20 353 16</inkml:trace>
  <inkml:trace contextRef="#ctx0" brushRef="#br4" timeOffset="370583.5556">17887 9238 1163 0,'0'0'252'0,"-18"31"-168"16,18-31-35-16,-18 40 3 0,9-22-4 0,4 6 1 15,-5-4-9-15,6 3 0 0,-2-2-7 16,4 0 0-16,-2-5-8 0,4 1 0 0,0-17-9 16,5 25 2-16,-5-25-6 0,0 0-1 0,0 0 0 15,0 0-4-15,21 13 4 0,-21-13 1 16,0 0 9-16,24-16-3 0,-24 16-1 0,18-29-17 15,-9 9 0-15,3-5 0 0,0 0 0 0,-1-2 0 16,1 1 0-16,-3 2 0 0,-2-1 0 0,-1 2 0 16,-1 4 0-16,0 2 0 0,-5 17 0 0,6-26 0 15,-6 26 0-15,0 0 0 0,5-19 0 0,-5 19 0 16,0 0 0-16,0 0 0 0,0 0 0 16,5 19 0-16,-5-19 0 0,6 35 0 0,-3-10 0 15,1 2 0-15,1 0 0 0,-2 1 0 0,4-1 0 16,-3-4 0-16,5-3 0 0,-9-20-19 0,19 31-22 15,-19-31-18-15,26 20-48 0,-26-20-89 0,34-10-392 16,-34 10-14-16,32-27 168 0</inkml:trace>
  <inkml:trace contextRef="#ctx0" brushRef="#br4" timeOffset="371182.0066">18245 8694 1469 0,'0'0'99'0,"0"0"-70"0,0 0-14 16,0 0 2-16,0 18 11 0,0-18 10 16,4 29 4-16,-3-11-8 0,4 7-2 0,-1-1-9 15,2 2 2-15,-1 3-7 0,1 3-13 0,0-1 19 16,2 4-24-16,0-2 19 0,3 1-9 0,-3-3-5 16,2 0 0-16,1-2-4 0,1-2 6 15,-1-2-8-15,1-4 6 0,-2-2-5 0,-10-19 1 16,22 25-2-16,-22-25 1 0,17 11 0 0,-17-11-1 15,0 0 2-15,17-6-1 0,-17 6 3 0,9-22 3 16,-1 1 2-16,-2-5-5 0,0-7 5 0,0-4-10 16,0-2 6-16,-1-2-6 0,1 0-7 0,-2 0 22 15,-2 1-21-15,0 2 21 0,-3 1-9 0,0 0-8 16,-1 4 0-16,-2-1-13 16,3 4-3-16,-3 2-12 0,3 6-2 0,-2 3-6 15,3 19-2-15,-2-17-12 0,2 17-27 0,0 0-48 16,7 24-88-16,-7-24-125 0,-9 22-160 0,16 7 45 15,-7-29 443-15</inkml:trace>
  <inkml:trace contextRef="#ctx0" brushRef="#br4" timeOffset="371526.2244">18594 8945 1220 0,'-17'-5'267'0,"17"5"-184"16,-29 14-8-16,29-14-7 0,-27 21-13 16,27-21-4-16,-23 28-13 0,16-12 0 0,7-16-11 15,-13 33-2-15,10-16-7 0,3 1-3 0,1-1-5 16,-1-17 0-16,10 30-8 0,-10-30 2 0,20 22-3 16,-20-22 1-16,26 13-2 0,-26-13 2 0,32 5-1 15,-15-6 0-15,0-3 1 0,-17 4-3 0,33-14 2 16,-16 4-2-16,-17 10 3 0,27-23-2 0,-27 23 1 15,15-26-2-15,-15 26 0 0,6-29 0 16,-6 29 1-16,0-31-7 0,0 31 2 0,-7-29-8 16,7 29 2-16,-11-25-4 0,11 25 4 15,-17-21-2-15,17 21 4 0,-18-15-3 0,18 15 1 16,0 0-5-16,-18-11-4 0,18 11-9 0,0 0-18 16,0 0-27-16,0 0-63 0,0 0-108 0,0 0-272 15,0 0-13-15,0-22 239 0</inkml:trace>
  <inkml:trace contextRef="#ctx0" brushRef="#br4" timeOffset="371776.2834">18889 8455 1287 0,'-4'17'336'0,"4"-17"-279"0,0 0-15 16,0 0-2-16,0 0-4 0,0 0-9 0,-13 25-4 15,13-25-4-15,-4 35 1 0,1-13-10 0,2 6 3 16,-1 2-12-16,-1 1 5 0,1 3-7 0,0-1 4 16,0 2-6-16,1 0 6 0,1 0-7 0,0-2 6 15,1-3-9-15,2-2-33 0,3-2 27 0,0-7-33 16,5 0 3-16,-11-19-23 0,23 19-51 16,-23-19-75-16,26-11-279 0,-26 11-33 0,27-27 87 15</inkml:trace>
  <inkml:trace contextRef="#ctx0" brushRef="#br4" timeOffset="371979.3271">19009 8349 1349 0,'0'0'243'0,"0"0"-184"0,0 0-32 16,-7 17-2-16,7-17-4 0,0 29 7 0,-2-7-3 15,5 4 1-15,-2 1-10 0,3 4 1 0,-1 0-13 16,0 5 3-16,2 2-9 0,-2 1 6 0,0-1-10 15,0-1-1-15,1 0-21 0,-4-4-10 0,6 5-35 16,-8-11-13-16,9 12-34 0,-7-39-147 16,-5 38-259-16,9-13 25 0,-4-25 305 0</inkml:trace>
  <inkml:trace contextRef="#ctx0" brushRef="#br4" timeOffset="372135.5803">18907 8652 1644 0,'0'0'118'0,"-23"-3"-57"0,23 3-11 16,0 0-13-16,0 0-15 0,0 0-15 0,0 0-8 15,0 0-3-15,0 0 0 0,0 0-11 0,18-10-22 16,6 10-51-16,-13-21-115 0,26 15-397 16,-14-6 13-16,2-1 188 0</inkml:trace>
  <inkml:trace contextRef="#ctx0" brushRef="#br4" timeOffset="372323.1026">19228 8899 1654 0,'-7'18'262'0,"7"-18"-237"15,-20-2-12-15,20 2-19 0,0 0 4 0,-13-16-30 16,13 16-20-16,0 0-42 0,-12-33-64 15,12 33-189-15,18-12-242 0,-18 12 64 0,0 0 377 16</inkml:trace>
  <inkml:trace contextRef="#ctx0" brushRef="#br4" timeOffset="373042.0958">19022 9151 1288 0,'20'-9'249'0,"-20"9"-194"0,22-12-44 16,-22 12-8-16,31-29-1 0,-11 10-4 0,3 0-6 15,-5-5-35-15,9 11-56 0,-13-20-99 0,17 6-316 16,-6 7 17-16,-8-12 251 0</inkml:trace>
  <inkml:trace contextRef="#ctx0" brushRef="#br4" timeOffset="373213.8996">19103 9409 1757 0,'0'0'44'0,"0"0"-40"15,0 0-7-15,25 2 0 0,1-17 5 16,3-8-4-16,7-8 6 0,5-9-24 15,11-3-33-15,-5-19-114 0,25 7-414 0,-11-5 12 16,-4 1 157-16</inkml:trace>
  <inkml:trace contextRef="#ctx0" brushRef="#br4" timeOffset="374542.2968">19874 10289 1057 0,'-17'9'80'0,"17"-9"-10"0,0 0 1 0,-21-6-5 15,21 6-2-15,0 0-6 0,0 0-8 0,-20-8-5 16,20 8-8-16,0 0-8 0,0 0-8 0,0 0-6 16,-19-16-4-16,19 16-1 0,0 0-3 0,-10-25 4 15,10 25 0-15,-8-19 3 0,8 19 2 0,-10-18-17 16,10 18 19-16,-11-17-18 0,11 17 30 0,0 0-13 15,-18-12 12-15,18 12-14 0,0 0-4 16,-21-4-3-16,21 4-2 0,0 0-4 0,0 0 0 16,0 0-1-16,-17 1-2 0,17-1-3 15,0 0-2-15,0 0-3 0,0 0-3 0,0 0-5 16,18 3-9-16,-18-3-17 0,21 1-19 0,-4 6-24 16,-17-7-69-16,27 9-69 0,-27-9-162 0,0 0-107 15,31 6 137-15,-31-6 356 0</inkml:trace>
  <inkml:trace contextRef="#ctx0" brushRef="#br4" timeOffset="375017.3466">19840 10180 1352 0,'-21'-4'60'0,"21"4"-12"16,0 0-28-16,-17-14 16 0,17 14-23 0,0 0 17 15,0 0-1-15,0 0-2 0,-13-17-3 0,13 17-5 16,0 0-5-16,0 0-5 0,0 0 0 0,0 0-3 16,0 0-2-16,0 0-1 0,0 0 6 0,0 0 3 15,0 0 4-15,21 5 1 0,-21-5-6 0,26 1-5 16,-26-1-2-16,32 2-1 0,-15-2-2 16,2 1 0-16,2 0 0 0,-1 0 0 0,1 3-1 15,2-2 3-15,-1 3-3 0,2 1-13 0,-2 3 31 16,0 2-33-16,-1 1 32 0,-4 1-15 0,-17-13-4 15,32 34 3-15,-19-15-3 0,0 3 5 0,-1 1-5 16,-1 1 7-16,-1 2-8 0,1-1 5 0,1-1-5 16,-1 3 4-16,1-1-4 0,0 1 6 15,2 0-7-15,2-3 7 0,-1-1-6 0,4-2 4 16,-2 0-4-16,0-2 3 0,0 2-3 0,-3-3 4 16,1 1-4-16,-2 0 5 0,-2 0-6 0,-1-1 5 15,-1 3-10-15,-5 2-16 0,-2 2 27 16,-4 3-31-16,-1 2 27 0,-6 1-8 0,1 5-5 15,-4-1 12 1,-1 5-3-16,-1-1 11 0,-3 5-10 0,-1 1 9 16,-3-2-9-16,0-2 10 0,1-3-9 15,-1-5 7-15,3-3-7 0,3-6 1 0,5-2-20 16,10-22-13-16,-13 28-39 0,13-28-46 0,0 0-76 16,0 0-230-16,0 0-43 0,0 0 136 0</inkml:trace>
  <inkml:trace contextRef="#ctx0" brushRef="#br4" timeOffset="376974.9405">21819 12027 1244 0,'-17'4'355'0,"17"-4"-297"0,0 0-36 16,0 0-20-16,0 0-4 0,28-9 2 0,-28 9 2 15,37-14-1-15,-16 3-1 16,3-1-21-16,5 2-19 0,-2-6-27 0,9 12-35 16,-10-16-35-16,16 21-71 0,-16-10-172 0,4-3-70 15,10 17 174-15</inkml:trace>
  <inkml:trace contextRef="#ctx0" brushRef="#br4" timeOffset="377162.4794">21903 12227 1486 0,'0'0'162'0,"-20"5"-139"0,20-5-25 0,0 0-7 15,0 0-1-15,0 0 3 0,0 0 5 16,18-16-4-16,3 10-12 0,1-6-23 0,13 3-28 16,-4-13-40-16,20 14-66 0,-14-17-133 15,7-2-189-15,10 15 80 0,-18-21 417 0</inkml:trace>
  <inkml:trace contextRef="#ctx0" brushRef="#br4" timeOffset="377521.8676">22642 11520 1384 0,'0'0'91'0,"0"0"-24"0,0 0-11 16,-13-16-12-16,13 16-8 0,0 0-14 0,-1 16-4 16,1-16-7-16,3 40 7 0,-2-11-6 15,2 8 10-15,-1 1-7 0,-1 8 11 0,-1 1-12 16,2 7 6-16,0-1-12 0,0 3 9 0,-1-2-12 16,2-4-4-16,-1-3 23 0,4-5-23 0,0-6 20 15,4 1-9-15,0-11-8 0,-1-3 5 0,-9-23-2 16,25 27 1-16,-25-27 0 0,30 7 5 0,-12-11 2 15,4-6 2-15,1-12-1 0,3-8-11 0,2-10-5 16,1-8 0-16,1-5 0 16,1-2 0-16,-2-3 0 0,-1 1 0 0,-4 0 0 15,-1 1 0-15,-3 1 0 0,-3-2 0 0,0 2-16 16,-6 0-30-16,4 6-27 0,-6-1-1 0,7 16-58 16,-15-9-50-16,22 30-200 0,-23 13-192 0,10-25 71 15,-10 25 439-15</inkml:trace>
  <inkml:trace contextRef="#ctx0" brushRef="#br4" timeOffset="378209.3637">23222 12082 1421 0,'0'0'109'0,"0"0"-81"16,0 0 0-16,-11 23-7 0,11-23-5 0,-9 31 9 16,2-13 2-16,3 8 6 0,-4-2-6 15,2 5 5-15,-2-1-10 0,2 3 1 16,-1 0-10-16,1 2 6 0,0-3-8 0,2-1 4 15,1-4-6-15,0-4-1 0,2-1-7 0,1-20 3 16,1 28-4-16,-1-28 1 0,0 0-2 0,7 18-1 16,-7-18 0-16,0 0-1 0,0 0 4 0,0 0 2 15,10-18 1-15,-10 18-1 0,16-33 1 0,-8 7-6 16,0-1 6-16,1-5-6 0,1 0 5 16,-1-2-7-16,2 0 8 0,-2-1-7 0,1-2 6 15,0 2-6-15,0-2 6 0,1-1 8 0,-1 1-22 16,3 2 23-16,1 3-24 0,1 5 11 0,-1 5 4 15,1 5-4-15,-15 17 2 0,26-19-3 0,-26 19 2 16,23-8 0-16,-23 8-1 0,23 4 1 0,-23-4-1 16,24 13 0-16,-24-13-3 15,20 24 4-15,-13-7-3 0,-2 3 4 0,-2 1-6 16,-3 0-12-16,-2 1 25 0,-2 0-28 0,-3 1 26 16,-3 0-11-16,-1 1-3 0,-2-1 5 0,-3-3 0 15,-1 1 5-15,-1-2-3 0,0-2 4 0,-2-4-4 16,1-1 4-16,-1-3-2 0,3-2 7 0,0-4 3 15,17-3 3-15,-25 1 3 0,25-1-2 0,-17-7 0 16,17 7-1-16,0 0 0 0,0 0-1 16,-11-19-1-16,11 19 1 0,0 0 1 0,0 0 0 15,15-16 1-15,-15 16-11 0,22-4-4 16,-22 4 0-16,33 5 0 0,-15 1 0 0,2 1 0 16,-1 3 0-16,2 1 0 0,1 2 0 0,0 0 0 15,0 0 0-15,0 0 0 0,-1 0 0 0,3-1 0 16,-5-2 0-16,2 1 0 0,-4-3 0 0,0 2 0 15,-17-10-20-15,33 14-56 0,-33-14-48 16,34 15-162-16,-34-15-340 0,25-3 31 0,-25 3 276 16</inkml:trace>
  <inkml:trace contextRef="#ctx0" brushRef="#br4" timeOffset="389186.8631">4051 12677 762 0,'0'0'79'0,"0"0"-24"0,8-23-13 16,-8 23 42-16,0 0 6 0,0 0 32 0,0 0-19 15,0 0-33-15,0 0-24 0,-17 6-22 0,17-6 14 16,-29 25-23-16,9-8 15 0,1 5-25 0,-4-3 15 16,2 7 0-16,-3-2 8 0,2 7 6 0,-2-1-11 15,2 5 3-15,-1 2-9 0,3 4 3 0,2 2-13 16,2 2 7-16,3 2-13 0,3-2 7 0,4 1-9 15,2-4 8-15,7-3-8 0,2-5-9 0,4-6 24 16,6-5-30-16,4-6 27 0,5-6-9 0,4-8-2 16,1-3 2-16,4-6 3 0,1-6-1 0,1-9-7 15,1-3 29-15,0-8-24 16,0-3 25-16,-3-5-15 0,0-3-10 0,-3 0 7 16,-2-4-11-16,-2-3 9 0,-2-1-10 0,-6-1 9 15,-3 3-10-15,-7 1 10 0,-3 3-10 0,-5 1-11 16,-5 4 23-16,-4 1-22 0,-6 6 24 0,-2 1-5 15,-5 5-5-15,-2 8 6 0,-3 5-3 0,-3 6 4 16,-3 10 1-16,-2 4 0 0,0 9 4 0,0 7-1 16,2 7 4-16,2 7 11 0,0 4-20 0,3 0 15 0,8-1-22 15,3-6 1-15,8-6 0 0,8-2-2 0,6-5 2 0,8-1-4 16,4-2 5-16,6-1-5 0,4-3 0 0,6-2-7 16,5-5-8-16,8-2-16 0,0-6-24 15,14 3-33-15,-9-16-54 0,22 25-145 0,-20-14-296 16,7-2 25-16,3 11 381 0</inkml:trace>
  <inkml:trace contextRef="#ctx0" brushRef="#br4" timeOffset="389380.1456">4738 12858 1799 0,'0'0'23'16,"0"0"-24"-16,0 0-3 0,0 0 0 0,28-12 7 16,-10 6 0-16,3-3-1 0,2 0-12 0,4 3-15 15,-1-8-24-15,8 8-21 0,-6-8-26 0,12 11-47 16,-18-16-92-16,12 9-314 0,-4 9 50 0,-30 1 355 16</inkml:trace>
  <inkml:trace contextRef="#ctx0" brushRef="#br4" timeOffset="389541.7394">4659 13192 1694 0,'0'0'29'15,"0"0"-25"-15,18-3 3 0,4 0 6 0,7-7 16 16,5-1 1-16,5-8 3 0,7-2-9 0,4-3-9 16,5-2-26-16,3 4-34 0,-7-12-63 0,14 23-130 15,-28-12-274-15,13 1-75 0,-1 11 211 0</inkml:trace>
  <inkml:trace contextRef="#ctx0" brushRef="#br4" timeOffset="390942.5644">6432 12512 1436 0,'-18'-10'216'15,"18"10"-180"-15,-28-6-10 0,28 6-10 0,-30-3-2 16,30 3 2-16,-31-1-3 0,14 2-4 0,-3 4-3 16,1 3-2-16,-3 3 0 0,-1 5-3 15,1 2 4-15,0 4-1 0,1 1 6 16,3 1-2-16,4 0 5 0,0-1-7 0,6-1-9 16,3-4 24-16,5-18-29 0,1 29 27 0,-1-29-18 15,19 19-2-15,-1-12 1 0,5 0-1 0,6-6 1 16,5-2-1-16,6-4 3 0,7-4 0 0,3 1-3 15,5-3 4-15,-1 1-5 0,-3 1-19 16,-3 1 17-16,-4 3-15 0,-4 3 18 0,-6 2 21 16,-7 4-20-16,-5 2 17 0,-22-6-17 0,22 28-1 15,-19-8 5-15,-4 7-5 0,-5 5 6 0,-6 5-8 16,-6 0 8-16,-7 4-7 0,0 0 6 0,-4 0-5 16,2-2 7-16,0-3-9 0,0-5 8 0,3-6-7 15,2-4 4-15,22-21-4 0,-25 23-5 16,25-23-28-16,0 0-21 0,0 0-40 15,2-22-54-15,21 12-93 0,-16-13-272 0,14-19-4 16,12 6 259-16</inkml:trace>
  <inkml:trace contextRef="#ctx0" brushRef="#br4" timeOffset="391145.6909">6426 12442 1769 0,'-27'5'78'0,"10"1"-23"0,17-6-19 15,0 0-13-15,0 0-10 0,0 0-8 0,0 0 1 16,0 0 3-16,0 0 5 0,24-16 1 0,2 6-4 16,3-3-5-16,9-4-3 0,3-3-5 0,5-2-7 15,3-3-14-15,6 2-10 0,-3-2-20 0,5 7-8 16,-7-2-23-16,7 11-30 0,-16-11-50 16,18 26-92-16,-21-14-153 0,3 5-114 0,6 17 212 15</inkml:trace>
  <inkml:trace contextRef="#ctx0" brushRef="#br4" timeOffset="391411.3233">7386 12230 1321 0,'3'-17'301'0,"-3"17"-204"16,0 0-51-16,0 0-7 0,0 0-8 0,2 25 9 15,-2-25-7-15,-5 42 3 0,-2-8-9 0,0 6-2 16,-6 7-1-16,-2 2 0 0,-1 3-21 0,0 3-3 16,0 1 0-16,2 0 0 0,1-1 0 15,-1-4 0-15,6-5 0 0,0-5 0 0,6-5 0 16,2-2 0-16,4-4 0 0,-1-3 0 0,4-2-22 16,1-7-17-16,8 2-40 0,-16-20-22 15,39 24-80-15,-39-24-167 0,34-11-237 0,-6 8 17 16,-10-17 445-16</inkml:trace>
  <inkml:trace contextRef="#ctx0" brushRef="#br4" timeOffset="392411.3476">7997 11943 1043 0,'0'0'80'0,"0"0"-35"0,-24 0-3 0,24 0 0 16,-21 10 1-16,21-10-1 0,-26 19 6 0,26-19 7 16,-28 29 2-16,16-8 0 0,12-21 6 0,-26 40-40 15,12-20 25-15,4 5-32 0,1-3 7 0,3 2 1 16,1-5-10-16,5-2 0 0,0-17-8 16,8 28 3-16,-8-28-2 0,20 18 2 0,-20-18 2 15,31 7 3-15,-11-7-2 0,3-3 0 16,2-4-5-16,2-6-7 0,1-2 2 0,1-3-4 15,-3-3 3-15,-3-1-1 0,-4-1 3 0,-4 0-5 16,-3 4-9-16,-4 1 26 0,-6 0-25 0,-3 0 26 16,-4-2-12-16,-5 2-3 0,10 18 2 0,-29-31-2 15,11 20-1-15,-4 1-2 0,-1 3 1 0,-2 3-5 16,2 3-2-16,3 1-7 0,20 0-15 16,-32 7-13-16,32-7-32 0,-22 15-43 0,26 10-116 15,-4-25-197-15,-17 29-99 0,23 0 137 16</inkml:trace>
  <inkml:trace contextRef="#ctx0" brushRef="#br3" timeOffset="414266.8751">1042 14061 668 0,'0'0'132'0,"0"0"-68"0,-12-18-19 16,12 18-10-16,0 0 8 0,-9-17 3 15,9 17 8-15,0 0-9 0,-22-13-10 0,22 13-5 16,-18-1-13-16,18 1-3 0,-24 3 2 0,24-3 1 16,-31 11 5-16,31-11 11 0,-35 22 2 0,17-5 6 15,-5-4-1-15,5 7 3 0,-7-5-2 0,8 7 1 16,-5-4-11-16,5 4-2 0,-1 0-15 16,5 0-1-16,2-1-9 0,2 1 1 0,2 0-5 15,2-2 3-15,4 1-5 0,3-4 7 0,-2-17-6 16,14 27 3-16,-14-27-1 0,26 13 1 0,-7-12 1 15,3-3 3-15,4-7 1 0,6-3-1 0,1-10 12 16,6-4-4-16,-3-9 8 0,4-8-4 16,-1-3-2-16,3-6-11 0,-5-5 12 15,1-3-7-15,-2-4-19 0,0 0 19 0,-5 0-20 16,-3 2 5-16,-6 0 12 0,-6 2-12 0,-6 3 12 16,-7 0-11-16,-5 6 12 0,-7 1-12 0,-4 2-4 15,-5 5 24-15,-3 3-25 0,-2 6 25 0,0 10-11 16,3 8-7-16,2 11 4 0,18 5-2 0,-33 14-2 15,15 9 5-15,-3 14 10 0,1 14-23 0,-1 11 22 16,-1 10-22-16,3 6 0 0,2 5 16 16,2 3-18-16,5 1 18 0,4-2 0 0,4-3-14 15,4-5 9-15,4-7-23 0,5-4-10 16,4-12 2-16,9-2-33 0,-3-17-19 0,17 5-70 16,-15-27-76-16,23 9-124 0,-5-11-161 0,-8-19 172 15,18 12 341-15</inkml:trace>
  <inkml:trace contextRef="#ctx0" brushRef="#br3" timeOffset="414735.6174">847 12998 989 0,'-36'11'64'16,"-2"0"-2"-16,0 10-5 0,-3-1-27 0,2 12 7 15,-5 2-3-15,7 11 15 0,-8 5 8 0,5 13-25 16,-5 2 22-16,4 13-29 0,3 0 1 0,6 11 12 16,3 0-26-16,8 5 26 0,4 3-11 15,9 1-19-15,8 0 10 0,7 1-20 0,11-6-5 16,6-2 21-16,12-8-18 0,7-5-4 0,12-9 19 15,7-9-20-15,8-13 21 0,5-10-5 0,8-16-8 16,3-13 4-16,5-14 2 0,3-14-5 0,3-16 14 16,9-11 14-16,0-16-17 0,1-7 23 15,-5-11-11-15,-5-3-2 0,-10-4 13 16,-11-1-20-16,-16-1-12 0,-10 2 9 0,-15 0-15 16,-11 4 13-16,-13 2 4 0,-15 4-19 0,-15 5 16 15,-15-1-16-15,-12 1 12 0,-11 4 3 0,-14 4-22 16,-10 2 16-16,-11 10-22 0,-11 5 3 0,-9 9 15 15,-7 9-8-15,-3 10 2 0,2 12-3 0,3 14-2 16,11 10 3-16,13 9-5 0,12 5 2 0,19 5-20 16,11-2-20-16,23 18-80 0,-7-19-183 15,28 23-254-15,7 1 20 0,5-14 417 16</inkml:trace>
  <inkml:trace contextRef="#ctx0" brushRef="#br3" timeOffset="418223.6926">2862 13572 807 0,'4'-28'324'0,"-4"28"-173"0,-21-27-103 0,21 27-20 0,-18-25-10 31,18 25 2-31,-23-17 11 0,23 17 1 0,-33-4-8 16,10 10-5-16,-4 4-11 0,-1 4 4 0,-3 5 2 16,-1 7 10-16,-4 3 0 0,2 9 11 0,-5 3-8 15,5 4 8-15,-2-1-13 0,5 2 7 16,0-1-13-16,6 1 7 0,2-1 5 0,5-1-25 16,1-2 21-16,7 1-26 0,0-4 4 0,8-1 8 0,4 0-10 0,3-4 6 0,6-2-7 0,2-2 3 15,4-4-6-15,3-2 6 0,2-2-5 0,3-5 3 16,3-5-3-16,1-6 3 0,3-3-4 0,0-3 3 31,0-5 1-31,1-3-2 0,0-2 4 0,-3-5-3 16,1-2 3-16,-2-1-4 0,-2-4 4 15,-3-1-3-15,-1-1 5 0,-3 1-6 0,-5 3 7 16,0 1-6-16,-15 19 3 0,18-29-1 0,-18 29 2 16,0 0-1-16,10-18 0 0,-10 18 1 0,0 0-1 15,0 0-2-15,0 0-1 0,0 0 0 0,0 0-2 16,-2 23 1-16,2-23-10 0,-4 34-3 0,4-13-12 15,-2-1-3-15,4 4-8 0,-2-5-10 16,6 6-20-16,-6-25-20 0,16 37-40 0,-16-37-30 16,21 25-44-16,-21-25-47 0,18-3-160 0,9 14 38 15,-27-11 371-15</inkml:trace>
  <inkml:trace contextRef="#ctx0" brushRef="#br3" timeOffset="418848.7097">3125 14095 978 0,'-16'32'236'0,"16"-32"-193"0,0 0-10 15,-18 18 2-15,18-18 5 0,0 0 4 0,6 18-7 16,-6-18-4-16,0 0 0 0,18 2 0 0,-18-2 2 16,32-3-2-16,-11-2-8 0,-1-4-6 15,5 1-8-15,0-3-4 0,0-1-3 16,-4-3 1-16,1 1-3 0,-5-3 3 0,-17 17-4 15,28-33 7-15,-28 33-1 0,17-31 6 0,-17 31 1 16,6-28 7-16,-6 28-6 0,-8-19-18 0,8 19 26 16,-18-12-37-16,18 12 29 0,-29-4-16 0,12 6-18 15,-4 6 31-15,0 3-29 0,-1 4 30 0,-1 5-10 16,0 3-2-16,4 2 2 0,-3 3-1 16,5 0 4-16,2-2-3 0,5 0 8 0,4-5-3 15,4 0 3-15,3-3-10 0,4-1 2 0,-5-17-5 16,21 24 3-16,-21-24-1 0,37 10 2 0,-12-11-1 15,3-4 1-15,4-4 2 0,2-5-3 16,5-4 3-16,0-3-3 0,-1 1 4 0,0-2-3 16,-3 1 4-16,-2 2-7 0,-4 1 5 0,-2 1-5 15,-5 4 1-15,-4 2-1 0,-18 11 0 16,21-14 1-16,-21 14 2 0,0 0 0 0,0 0-3 16,0 0 2-16,0 0-2 0,0 0-1 0,-3 21 0 15,3-21 1-15,-19 37-4 0,4-14 5 0,0 4-3 16,2-2 5-16,0 0-4 0,2-1 5 0,3-4-5 15,4 0 3-15,4-20-4 0,-2 25 3 0,2-25-5 16,0 0 3-16,0 0 1 0,26 11 0 16,-26-11 4-16,29-18-3 0,-11 1 1 0,3-5-1 15,1-2 5-15,3-4-5 0,0-3 10 16,2 2-4-16,-2-4 11 0,1 5 0 0,-3 0 3 16,-1 5-5-16,-4 3-2 0,-18 20-6 0,22-23 0 15,-22 23 0-15,0 0 2 0,0 0 0 0,0 0-2 16,0 0-3-16,0 0-3 0,0 0-4 0,3 27-10 15,-5-9-10-15,0 6-16 0,-3-4-11 16,5 8-28-16,-8-10-34 0,18 16-95 0,-10-34-187 16,-6 34-185-16,17-11 82 0,-11-23 497 0</inkml:trace>
  <inkml:trace contextRef="#ctx0" brushRef="#br3" timeOffset="419676.8567">4677 13880 1001 0,'18'-16'300'0,"-18"16"-143"0,0 0-112 0,0 0-30 15,0 0-10-15,0 0-7 0,0 0-3 0,0 0 3 16,-1 24 0-16,1-24 6 0,-5 32 16 0,3-10-36 16,0 1 33-16,2 4-27 0,-1 2 13 0,2 3 16 15,-2-1-6-15,4 2 11 0,-3-5-5 0,2 2 8 16,1-7-6-16,1 0 1 0,0-4-8 15,2-2 1-15,-6-17-4 0,11 23 2 16,-11-23-4-16,0 0 0 0,20 12-1 0,-20-12 3 16,0 0 2-16,26-11 7 0,-26 11 2 0,22-26-1 15,-11 3 0-15,5-3-12 0,-1-5 0 0,3-2-12 16,0-2 7-16,0-2-9 0,1-1 0 0,-2 2-1 16,1 5-38-16,-4-2 11 0,3 9-38 15,-6-5-4-15,8 13-19 0,-13-11-35 0,16 24-72 16,-20-17-129-16,-2 20-157 0,28-9 87 0,-28 9 400 15</inkml:trace>
  <inkml:trace contextRef="#ctx0" brushRef="#br3" timeOffset="420020.6457">5225 13919 1205 0,'0'0'140'0,"-18"0"-76"15,18 0-3-15,-18 7-2 0,18-7-4 0,-21 17 8 16,21-17-35-16,-24 26 28 0,14-6-34 0,-4-2 12 16,4 4-5-16,-2-2-9 0,4 3 3 0,1-1-10 15,3 1 2-15,3-2-6 0,4-2 1 16,-3-19-3-16,9 30 5 0,-9-30-11 0,21 19 2 16,-21-19-4-16,34 9 1 0,-12-10 4 0,1-3 0 15,0-6 2-15,2-3-2 0,0-4 1 16,2-2-6-16,-4-3 2 0,0-2-3 0,-3-2 3 15,-3 1-3-15,-5 0 5 0,-4 3-7 0,-3 4 4 16,-2 0-5-16,-3 18-14 0,-9-27 26 16,9 27-31-16,-18-19 22 0,18 19-19 0,-27-10-5 15,27 10-2-15,-30 2-1 0,30-2-3 0,-25 13 0 16,25-13-3-16,-19 18-30 0,19-18-16 0,-6 18-59 16,18 1-88-16,-12-19-146 0,0 0-131 0,28 6 198 15,-18-24 307-15</inkml:trace>
  <inkml:trace contextRef="#ctx0" brushRef="#br3" timeOffset="420239.3677">5960 13353 1066 0,'0'0'354'16,"-27"-9"-254"-16,27 9-58 0,-25 18-14 0,11 3 3 15,-4 2-9-15,2 11 10 0,-6 1-2 0,4 10 10 16,-4 3-11-16,3 5 6 0,-2 3-22 15,3-1 7-15,0 0-15 0,4-2 3 0,2-3 8 16,6-3-31-16,2-4 17 0,4-6-24 0,6-5-11 16,2-8-6-16,10-2-25 0,-18-22-24 15,50 18-111-15,-32-33-61 0,27 0-196 0,-1-4-55 0,-9-26 326 16</inkml:trace>
  <inkml:trace contextRef="#ctx0" brushRef="#br3" timeOffset="420426.8809">6462 13140 1310 0,'-28'19'260'16,"9"19"-164"-16,-14 4-20 0,5 12-36 0,-8 4 7 15,1 8-25-15,0-1-1 0,2 4 12 0,2-1-18 16,3-2 6-16,2-2-20 16,6-3 9-16,1-3-20 0,8-7 0 0,2-5 5 0,0-5-33 15,9 0-4-15,-8-10-51 0,16 8-8 16,-12-21-64-16,24 15-149 0,-20-33-224 0,16 20 4 15,-16-20 433-15</inkml:trace>
  <inkml:trace contextRef="#ctx0" brushRef="#br3" timeOffset="420614.4017">6020 13654 1500 0,'0'0'295'0,"0"0"-250"0,-14 17-24 16,14-17-11-16,0 0-3 0,0 0 1 0,14 23 4 15,-14-23-2-15,23 20 2 0,-6-10-6 0,3-3-7 16,5 0-16-16,-2-2-22 16,7 3-36-16,-5-12-49 0,20 17-148 0,-18-14-327 15,11-5 39-15,6 5 322 0</inkml:trace>
  <inkml:trace contextRef="#ctx0" brushRef="#br3" timeOffset="420973.7925">6564 13679 1602 0,'0'0'87'0,"-36"16"-35"0,19-5 1 0,-5-2-13 15,4 7-4-15,-4-1-5 0,1 4 0 0,-3 2-4 16,2 3 0-16,-1 0-9 0,2 4 1 16,4 0-7-16,1-2-9 0,4 1 6 0,4-2-9 15,3-5 0-15,2-1 0 0,3-19 0 0,9 25 0 16,-9-25 0-16,19 17 0 0,-19-17 0 15,37 3 0-15,-13-8 0 0,4-5 0 0,4-7 0 16,-3-2 0-16,3-5 0 0,-2-2 0 0,0-2 0 16,-2 2 0-16,-2-2 0 0,-3 3 0 0,-5 0 0 15,-2 4 0-15,-16 21 0 0,18-31 0 0,-18 31 0 16,0 0 0-16,5-16 0 0,-5 16 0 0,0 0 0 16,0 0 0-16,-18 10 0 15,18-10 0-15,-21 33 0 0,9-8-1 0,-1 3-9 16,1-1 2-16,2 2-11 0,1-4-10 0,6 1 12 15,-1-3-28-15,6 1 16 0,-2-5-23 0,9 3-14 16,-9-22-18-16,23 31-31 0,-23-31-52 0,44 17-92 16,-27-19-120-16,8-9-126 0,16 12 244 0</inkml:trace>
  <inkml:trace contextRef="#ctx0" brushRef="#br3" timeOffset="421473.995">7044 13682 1433 0,'-47'-6'143'0,"47"6"-68"0,-42 9-9 16,22 3-11-16,-5 0-12 0,2 8 1 0,-3-2-5 16,4 6-2-16,2 0-11 0,3 3-3 0,2 0-12 15,5-2 3-15,2-1-10 0,4-1-9 16,3-1 23-16,4-3-29 0,-3-19 26 0,13 30-12 16,-13-30-5-16,23 20 4 0,-23-20-1 0,31 9-1 15,-11-10 2-15,0-2 0 0,4-8-1 0,0-4-2 16,0-1-12-16,2-4 25 0,-1-1-22 0,0 0 20 15,-2-2-7-15,-3 0-6 0,-1 0 7 0,-5 2-5 16,0 2 2-16,-3 1-2 0,-11 18 1 16,17-27-2-16,-17 27 2 0,0 0-2 0,0 0-2 15,0 0 3-15,0 0-1 0,0 0-1 0,0 0 1 16,0 0-1-16,-11 35-1 0,1-8 6 16,-2 4-7-16,-3 5-4 0,1 6 18 0,-5 5-17 15,-1 3 19-15,-1 6-5 0,-1 5-12 0,-1 1 10 16,1 3-11-16,-2-4 10 0,2-1-7 0,0-7 7 15,3-5-7-15,2-7-6 0,1-6 18 16,2-7-19-16,5-7 24 0,9-21-5 0,-14 24-2 16,14-24 2-16,0 0 0 0,0 0-3 0,0 0-5 15,-8-23 0-15,6 2-3 0,4-7 6 0,1-5-6 16,3-4 6-16,1-1-3 0,-1-3 0 0,1-1 0 16,-1-2 0-16,1-2 0 0,2-5-4 15,4-4 4-15,3 0-11 0,5-2 10 0,3 5-7 16,0 6-4-16,2 9 22 0,-2 8-21 15,-1 8 20-15,-2 4-14 0,-3 5-13 0,2 4-12 16,-20 8-17-16,34-10-26 0,-34 10-35 0,35-1-88 16,-35 1-166-16,22-19-212 0,-1 19 22 0,-21 0 499 15</inkml:trace>
  <inkml:trace contextRef="#ctx0" brushRef="#br3" timeOffset="421802.1506">7213 13893 1138 0,'0'0'312'16,"0"0"-230"-16,0 0-24 0,0 0 0 0,0 0-2 16,0 0-3-16,0 0 0 0,29 18-4 0,-29-18-4 15,37-3-10-15,-16-2-6 0,5-1-11 0,0-3-3 16,2 0-5-16,-1-3 1 0,-3-2-5 16,-2 0 3-16,-3-1-7 0,-19 15 0 0,29-31-1 15,-29 31 2-15,18-32-3 0,-18 32 2 0,5-30-2 16,-8 13 0-16,-1 0 0 0,4 17 0 0,-21-30-3 15,21 30 0-15,-34-14 2 0,14 14 3 0,-4 6 3 16,0 3-5-16,1 7 0 0,-3 5 0 0,2 2 0 16,4 2 0-16,0 5 0 0,3 2 0 15,2 3 0-15,3 1 0 0,3-2 0 0,6-4 0 16,3-2 0-16,2-4 0 0,5-2 0 16,3-4 0-16,-10-18 0 0,37 29 0 0,-9-23 0 15,8 0-11-15,7-8-46 0,11 0-40 0,-4-19-112 16,31 7-444-16,-10-6 35 0,6-7 217 0</inkml:trace>
  <inkml:trace contextRef="#ctx0" brushRef="#br3" timeOffset="422455.8075">8479 13287 1012 0,'14'-25'319'0,"6"24"-173"0,-20 1-79 15,0 0-14-15,6-24-3 0,-6 24-3 0,0 0 1 16,0 0-3-16,0 0-3 0,0 0-6 16,0 0-9-16,0 0-11 0,-14 23-7 0,14-23 1 15,-23 35 12-15,6-9-24 0,-3 7 23 0,-4 4-23 16,-1 3 10-16,-1 1 9 0,0 1-10 15,-1 1 6-15,0 1-6 0,4 0 6 0,0 0-7 16,5-3 4-16,1-2-10 0,2-4 0 0,4-5 0 16,1-2 0-16,7-5 0 0,0-6 0 0,3-17 0 15,8 23 0-15,-8-23 0 0,21 11 0 16,-21-11 0-16,37 2 0 0,-13-4 0 0,5-4 0 16,3-4 0-16,0-2 0 0,0-3 0 0,3 0 0 15,-1 0 0-15,0 1-8 0,1 3-25 0,-3-3-10 16,4 6-20-16,-3-8-19 0,7 12-41 0,-11-17-74 15,23 20-186-15,-10-10-197 0,-2-8 60 0,11 12 506 16</inkml:trace>
  <inkml:trace contextRef="#ctx0" brushRef="#br3" timeOffset="422705.8184">9179 13417 1619 0,'0'0'41'0,"-22"-16"-23"16,22 16 3-16,-18-14 8 0,18 14 4 0,0 0-2 16,-20-7-2-16,20 7-7 0,0 0-6 0,-17 10-8 15,17-10-2-15,-9 22 0 0,3-4 5 0,-2 5-2 16,1 5 5-16,-3 1-10 0,2 4 4 16,-2 0-8-16,2 2 4 0,-2 2-7 0,0-1 6 15,0 2-7-15,1-2 4 0,-1-1-8 0,0-4 3 16,4 0-18-16,0-8-4 0,6 0-26 15,0-23-13-15,9 33-35 0,-9-33-64 0,24 16-79 16,-24-16-246-16,21-13-14 0,4 9 266 0</inkml:trace>
  <inkml:trace contextRef="#ctx0" brushRef="#br3" timeOffset="422893.3406">9123 13319 1678 0,'0'0'55'0,"0"0"-27"0,0 0-12 0,0 0-10 16,0 0-3-16,0 0-3 0,0 0 1 0,26 13 1 16,-26-13-1-16,37-5-13 0,-11 0 27 0,2-2-32 15,3-3 30-15,0 2-25 0,0-4-9 0,4 5-17 16,-9-9-29-16,11 12-32 0,-15-14-61 16,17 22-107-16,-18-7-279 0,-5-5 61 0,10 16 392 15</inkml:trace>
  <inkml:trace contextRef="#ctx0" brushRef="#br3" timeOffset="423096.5375">9116 13614 1716 0,'-25'10'54'0,"25"-10"-16"0,-24 12-6 0,24-12-6 16,0 0-10-16,0 0-8 0,0 0 0 0,0 0 3 15,0 0 7-15,32-5 1 0,-8-1-3 0,7-1-7 16,3-6-5-16,4 0-6 0,3-1-1 0,-1-2-8 15,1 4-7-15,-3-2-14 0,-2 7-10 0,-3-1-2 16,1 5-16-16,-11-5-29 0,8 14-58 16,-31-6-111-16,33-17-298 0,-33 17 27 0,0 0 346 15</inkml:trace>
  <inkml:trace contextRef="#ctx0" brushRef="#br3" timeOffset="423268.3444">9057 13892 1565 0,'-31'9'103'0,"31"-9"-59"15,-25 10-18-15,25-10-8 0,0 0-13 16,0 0-4-16,0 0 7 0,0 0 8 0,32-21 12 16,-5 7-2-16,8-5-2 0,8-5-14 0,5-2-1 15,5 1-9-15,-1 0 2 0,0-2-11 0,-2 4-10 16,-5-4-20-16,3 7-19 0,-11-7-31 0,8 13-34 16,-17-18-75-16,18 23-143 0,-9-8-190 0,-12-8 54 15,12 17 477-15</inkml:trace>
  <inkml:trace contextRef="#ctx0" brushRef="#br3" timeOffset="423643.3441">9788 13400 1391 0,'-20'8'110'16,"11"13"-38"-16,-7-4-15 0,5 9-2 0,-4 0-18 16,0 6 6-16,-3 0-9 0,2 4 2 15,-1 3-17-15,2 1 5 0,0 0-9 0,-1 0 6 16,1-3-7-16,3-2-2 0,1-3-4 0,2-2 1 15,3-6-4-15,2-2-9 0,4-22 17 0,-2 25-24 16,2-25 24-16,0 0-17 0,0 0 5 0,21 5-1 16,-21-5-12-16,27-23 29 0,-10 0-25 15,3-6 22-15,2-8-5 0,3-3-10 0,-1-3 9 16,0 0-4-16,1-2 5 0,-2 1-4 16,0 2 7-16,-2-1-7 0,-2 0 6 0,-1 3-8 15,0 3-2-15,1 3-1 0,-3 5 0 0,-2 8 0 16,-14 21 0-16,18-24 0 0,-18 24 0 0,0 0 0 15,0 0 0-15,0 0 0 0,10 20 0 0,-6-2 0 16,1 7 0-16,-2 4 0 0,2 4 0 0,-2 2 0 16,0 2 0-16,0 3 0 0,1 3 0 15,4 0 0-15,-1 2 0 0,2-3 0 0,2-1-18 16,-3-1-5-16,4-1-18 0,-3-5-8 0,4 3-23 16,-8-11-67-16,17 17-150 0,-21-14-307 15,9-6 6-15,1 0 361 0</inkml:trace>
  <inkml:trace contextRef="#ctx0" brushRef="#br3" timeOffset="423862.1126">9816 13718 1374 0,'-34'-27'207'16,"34"27"-90"-16,0 0-40 0,0 0-27 0,0 0-20 15,0 0-4-15,0 0 2 0,28 3 2 0,-6-3-4 16,7 0-9-16,5-3-6 0,4 0-6 15,1-2-1-15,4 0-3 0,-3-2-3 16,1 1-5-16,-1-3-6 0,-1-2-11 0,1 2-13 16,-5-6-13-16,4 4-20 0,-7-12-39 0,13 17-97 15,-24-24-193-15,11 8-188 0,1 3 89 0,-12-16 498 16</inkml:trace>
  <inkml:trace contextRef="#ctx0" brushRef="#br3" timeOffset="424033.9882">10586 13268 1515 0,'-23'17'103'0,"11"1"-59"0,-10-1 26 0,6 12-34 16,-6 0 19-16,4 7-9 0,-3 2-15 0,4 3 2 16,-1 1-16-16,5 4-1 0,1 0-12 15,2 1 3-15,4 1-9 0,1-4 5 0,1 1-9 16,1-3 0-16,3-1-20 0,-2-3-34 0,5 2 13 16,-3-9-37-16,8 6-10 0,-8-37-51 15,17 48-131-15,-17-30-281 0,0-18 15 0,25 17 408 16</inkml:trace>
  <inkml:trace contextRef="#ctx0" brushRef="#br3" timeOffset="424330.9347">10446 13362 1176 0,'4'32'315'16,"-4"-32"-234"-16,0 0-43 0,17 14 1 0,4-5 9 15,-2-6-7-15,9 3 4 0,-4-3-4 0,8 3 3 16,-3-2-11-16,2 3-5 0,-1-4-8 0,-2 6-5 16,-4-2-4-16,-3 3-3 0,-21-10-1 15,28 28 4-15,-21-10-1 0,-3 2 4 0,-5 3-5 16,-4 5 0-16,-6 4-6 0,-5 1-2 0,-6 5-1 16,-5-2 0-16,-4 3 0 0,-6 0 0 0,2-2 0 15,-1-1 0-15,1-2 0 0,4-1-14 0,2-4 15 16,4-2-23-16,5-5 16 0,1-5-18 0,19-17-18 15,-21 20-25-15,21-20-52 0,0 0-113 16,0 0-402-16,27-23 43 0,-9-1 295 16</inkml:trace>
  <inkml:trace contextRef="#ctx0" brushRef="#br3" timeOffset="425159.0186">11403 13289 796 0,'0'0'319'0,"-35"12"-183"0,35-12-17 0,-33 19-12 15,16 0-38-15,-14-5-2 0,3 10-19 0,-10-5 8 16,6 7 0-16,-8-3-12 16,5 4 2-16,-4-1-15 0,4 5 3 0,1-4-11 15,6 2 0-15,5-5-10 0,7 0 0 0,6-3-8 16,5-4 0-16,5-17-4 0,10 26 1 0,-10-26 1 16,32 20 0-16,-7-14 1 0,5-5 1 0,7-5-2 15,4-1 1-15,4-2 0 0,3-2-2 0,-3 0 2 16,-3 2-2-16,-2 0-2 0,-3 2 0 0,-5 2 0 15,-4 2 0-15,-8 4 0 0,-20-3 0 16,23 10 0-16,-23-10 0 0,6 22 0 0,-6-22 0 16,-12 35 0-16,-1-12 0 0,-8 4 0 0,-3 2 0 15,-3 1 0-15,-3 0 0 0,-2 1 0 0,0-4 0 16,1-1 0-16,0-2 0 0,6-3 0 0,1-3 0 16,5 0-43-16,1-10-22 0,18-8-43 15,-23 4-105-15,23-4-441 0,0 0 40 16,0 0 265-16</inkml:trace>
  <inkml:trace contextRef="#ctx0" brushRef="#br3" timeOffset="427307.9075">12230 13530 1040 0,'0'0'190'0,"0"0"-142"16,0 0-22-16,0 0 4 0,0 0 5 0,0 0 6 15,0 0-2-15,0 0-5 0,0 0-4 0,-14 17-11 16,14-17-1-16,-5 32-2 0,1-8 7 0,-2-1-1 16,2 5 7-16,-3 0-10 0,4 2 4 0,-2-2-9 15,1 2 3-15,-1-2-9 0,2 0 5 16,0-5-10-16,2-1 5 0,0-3-5 16,1-19 1-16,3 25-4 0,-3-25 2 0,0 0-2 15,0 0 2-15,0 0 7 0,20 11 7 0,-20-11 8 16,0 0 0-16,13-27-2 0,-13 27-12 0,15-36-2 15,-9 13-6-15,1-4 2 0,0 0-4 0,2-4 4 16,-2 2-5-16,0-2 6 0,1-1-8 16,-1 0 8-16,2-1-6 0,0 3 4 0,1 1-3 15,1 1 4-15,-1 4-5 0,2 2 2 0,-1 4-4 16,-11 18 1-16,19-23-5 0,-19 23-4 0,0 0-9 16,23-6-7-16,-23 6-8 0,20 8-13 0,-20-8-18 15,28 14-18-15,-28-14-31 0,38 14-62 0,-38-14-82 16,34-2-262-16,-3 12 58 0,-14-19 411 0</inkml:trace>
  <inkml:trace contextRef="#ctx0" brushRef="#br3" timeOffset="427651.6677">12747 13536 969 0,'-21'8'335'0,"21"-8"-238"0,-7 20-41 15,7-20-5-15,0 0-8 0,12 26 1 0,-12-26 0 16,20 8-3-16,-20-8 2 0,31 1-1 0,-11-5-4 16,3 0-2-16,3-5-11 0,0 0-6 0,1-2-2 15,0-1-4-15,-4 0 0 0,-1 0-5 16,-5 0-3-16,-17 12-4 0,23-21 3 0,-23 21-1 16,12-17 1-16,-12 17 1 0,0 0-3 15,4-22 1-15,-4 22 0 0,0 0-3 0,-15-18 0 16,15 18-4-16,-22-2-2 0,22 2-3 0,-28 7 1 15,10 1 1-15,-1 6 3 0,-1 3 5 0,-1 3-3 16,1 3 5-16,-2 3-6 0,4 1 5 0,1 1-5 16,2 1 5-16,4-2-5 0,3-3 4 0,4-1-5 15,4-5 2-15,6-1-15 0,-6-17-11 0,23 22-22 16,-6-21-25-16,15 9-43 0,-10-22-78 16,27 16-143-16,-5-10-221 0,-4-11 60 15,15 15 466-15</inkml:trace>
  <inkml:trace contextRef="#ctx0" brushRef="#br3" timeOffset="427995.5052">13491 13430 1323 0,'-20'12'252'16,"-3"-11"-205"-16,4 3-15 0,0-2-1 0,19-2-2 16,-33 10-10-16,33-10-2 0,-27 15-2 0,27-15 1 15,-19 17-4-15,19-17-5 0,-11 16-4 0,11-16 1 16,0 0-2-16,1 25 5 0,-1-25 1 0,0 0 6 15,15 21-1-15,-15-21 1 0,17 14-2 16,-17-14 2-16,18 13-5 0,-18-13 1 16,0 0-3-16,23 18-2 0,-23-18-1 0,0 0-2 15,18 13 0-15,-18-13 0 0,0 0-1 0,0 0 0 16,19 17-1-16,-19-17 1 0,0 0-1 0,14 17 1 16,-14-17-2-16,0 0 2 0,11 20-3 0,-11-20 3 15,0 0-2-15,4 25 0 0,-4-25-1 0,-4 23 0 16,4-23-3-16,-11 25 3 0,11-25-9 0,-16 23 5 15,16-23-4-15,-15 19 0 0,15-19-2 16,0 0-6-16,0 0-13 0,-17 12-16 0,17-12-30 16,0 0-19-16,0 0-32 0,14-29-43 0,8 21-62 15,-11-10-196-15,6-12-33 0,16 12 282 16</inkml:trace>
  <inkml:trace contextRef="#ctx0" brushRef="#br3" timeOffset="428182.9289">13811 13382 1345 0,'0'0'162'0,"-12"18"-96"0,12-18-14 0,-23 22-6 16,12-5-3-16,-5-1-6 0,2 9 4 0,-5-4-8 16,4 5 1-16,-2-2-17 0,3 1-2 0,3 0-7 15,2-1 1-15,5-4-4 0,0-3 2 0,4-17-8 16,1 27 1-16,-1-27-11 0,8 17-3 0,-8-17-3 16,0 0-9-16,25 12-4 15,-25-12-14-15,27-7-25 0,-17-10-23 0,13 11-57 16,-16-26-88-16,21 14-185 0,-7-5-90 0,-8-13 217 15</inkml:trace>
  <inkml:trace contextRef="#ctx0" brushRef="#br3" timeOffset="428307.9501">13769 13147 1052 0,'0'0'153'16,"-21"10"-111"-16,21-10-42 0,0 0-45 0,0 0-43 15,11 28-60-15,-11-28-82 0,0 0-168 0,38 23 61 16,-38-23 337-16</inkml:trace>
  <inkml:trace contextRef="#ctx0" brushRef="#br3" timeOffset="428636.1026">14233 13289 800 0,'0'0'227'0,"0"0"-69"0,-13 18-40 16,13-18-24-16,-26 2-31 0,8-2-13 0,18 0-2 15,-35 11 2-15,18 0-20 0,-5-3 13 0,4 6-23 16,-3-3 12-16,3 3 1 0,-3 2-6 0,4 1 2 15,-1-2-8-15,4 4 1 0,14-19-7 0,-18 29-2 16,18-29-6-16,-2 24-1 0,2-24-6 16,0 0 2-16,25 22-2 0,-8-19 3 0,3-2 3 15,2-1 2-15,1-3 0 0,0-1-1 16,1-2 0-16,-1 0 3 0,0 0 3 0,-1 0 0 16,-5 1-1-16,-17 5-5 0,27-4-2 0,-27 4-2 15,0 0-2-15,0 0 3 0,0 0 0 0,15 20 1 16,-15-20 1-16,-5 25-1 0,-2-8-5 0,-2 1 1 15,-2 3-4-15,-1 2 3 0,1 0-3 16,0-1 3-16,0-2-7 0,0-2-1 0,11-18-9 16,-13 26-4-16,13-26-12 0,0 0-9 0,5 18-18 15,-5-18-16-15,19-5-32 0,-12-17-62 0,27 16-136 16,-6-18-253-16,0-9 41 0,11 9 414 16</inkml:trace>
  <inkml:trace contextRef="#ctx0" brushRef="#br3" timeOffset="428839.1959">14800 12943 1621 0,'-27'-2'183'16,"27"2"-123"-16,-20 11-26 0,20-11-3 0,-26 27-9 15,10-4 1-15,-2 4-4 0,0 2 2 0,-2 4-8 16,3 3-2-16,1 2-10 0,3 1 7 0,0 3-11 16,1-1-6-16,1 0 17 0,1 2-22 15,-1-2 17-15,2 0-6 0,1-1-7 0,-1-1 7 16,4-4-10-16,-2-3-11 0,5 0-8 0,-3-8-8 15,6 1-25-15,-1-25-16 0,1 34-57 16,-1-34-150-16,0 0-109 0,0 0-153 0,0 0 163 16,27-6 387-16</inkml:trace>
  <inkml:trace contextRef="#ctx0" brushRef="#br3" timeOffset="429542.3566">14474 13353 1630 0,'-27'2'136'0,"27"-2"-86"15,0 0-28-15,-8 23-1 0,8-23-7 0,0 0 3 16,17 22 3-16,-17-22 4 0,28 11-4 0,-8-9-1 16,4-2-6-16,2-1-1 0,5-5 0 15,0 0-1-15,2-3 0 0,2 0-6 0,2-1 1 16,-2-2-5-16,2 0-9 0,-3 2 9 16,-1 0-9-16,-8 4 8 0,-3 0 1 0,-4 2 12 15,-18 4-14-15,17-3 6 0,-17 3-5 0,0 0 0 16,0 0 0-16,0 0 0 0,0 0 0 0,0 0 0 15,-17 16 0-15,17-16 0 0,-27 20 0 0,10-6 0 16,-1 4 0-16,0 0 0 0,0 4 0 16,-1 1 0-16,0 5 0 0,1 1 0 0,0 1 0 15,1 1 0-15,4 1 0 0,2 2 0 0,7-4 0 16,1-4 0-16,6-3 0 0,1-4 0 0,-4-19 0 16,24 26 0-16,-24-26 0 0,35 11 0 15,-13-13 0-15,2-6 0 0,5-5 0 0,3-5 0 16,2-6 0-16,1-4 0 0,-3-4 0 0,-3-1 0 15,-1-1 0-15,-4 1-7 0,-2-1 4 16,-4 2-5-16,-3-1 3 0,-5 1-2 0,-4 2-8 16,-5 5 8-16,-1 3-6 0,-4 4 24 0,4 18-10 15,-15-19 15-15,15 19-13 0,-26-4-1 0,26 4 0 16,-28 8 1-16,28-8 0 0,-26 23-12 0,26-23 24 16,-18 33-22-16,18-33 21 0,-7 28-10 0,7-28-4 15,6 23 4-15,-6-23-2 0,19 18-1 16,-19-18-1-16,31 10 0 0,-13-8 0 0,2-2 0 15,0 0 0-15,3-1 0 0,-1-2 0 16,1 2 0-16,-1 0 0 0,-1 2 0 0,-3 3 0 16,-18-4 0-16,26 11 0 0,-26-11 0 0,16 20 0 15,-16-20 0-15,6 28 0 0,-6-28 0 0,-3 34 0 16,-2-17 0-16,-1 2 0 0,-4 1 0 0,1-2 0 16,-1 1 0-16,10-19 0 0,-19 32 0 15,19-32 0-15,-16 23 0 0,16-23 0 0,0 0 0 16,-16 19 0-16,16-19 0 0,0 0 0 0,0 0 0 15,0 0 0-15,0 0 0 0,0 0 0 0,0 0 0 16,5-27 0-16,-5 27 0 0,17-32 0 0,-5 11 0 16,1 2 0-16,2-3 0 0,2 0 0 0,0 2 0 15,1-1 0-15,2 0 0 0,0 2 0 16,1 0 0-16,1 3 0 0,0 0 0 16,2 3 0-16,-1 0 0 0,5 4 0 0,-2-4-38 15,7 13-102-15,-16-24-234 0,18 20-296 0,-5-4 57 16,2-6 402-16</inkml:trace>
  <inkml:trace contextRef="#ctx0" brushRef="#br3" timeOffset="430573.6622">16393 13511 949 0,'0'0'128'0,"0"-20"-27"0,0 0 4 16,0 20-12-16,16-28-6 0,-16 28-19 0,19-24-12 15,-19 24-11-15,16-19-11 0,-16 19-6 0,0 0-1 16,0 0 2-16,0 0 2 0,0 0 2 16,0 0-5-16,0 0-6 0,0 0-9 0,0 0-7 15,0 0-5-15,0 0 2 0,0 0-2 0,1 18 2 16,-4-1-1-16,-2 3 5 0,0 3-2 0,1 5 7 16,0 1-4-16,-1 4 3 0,1 1-7 15,0 2 4-15,2 0-9 0,-1-2 8 0,3 0-7 16,2-5 6-16,0-4-6 0,3-3 4 0,-5-22-3 15,16 26 2-15,-16-26-1 0,22 8 2 0,-22-8 4 16,30-8 2-16,-30 8 6 0,33-31-5 0,-16 6 1 16,2-4-8-16,0-5 2 0,-2-3-6 0,0-2 3 15,-1 1-6-15,-2 2 8 0,-1 2-7 16,0 4 5-16,-4 1-5 0,2 2 1 16,-2 3-6-16,-1 2 0 0,1 3-8 0,-9 19-3 15,17-29-9-15,-17 29-3 0,18-18-12 0,-18 18-7 16,21-7-16-16,-21 7-41 0,22 3-52 0,6 18-174 15,-9-14-212-15,-2-4 14 0,11 11 417 0</inkml:trace>
  <inkml:trace contextRef="#ctx0" brushRef="#br3" timeOffset="430920.5162">17135 13355 1426 0,'0'0'91'0,"-27"6"-40"0,27-6 5 15,-29 6-3-15,29-6-5 0,-30 13-10 16,30-13 4-16,-34 25-6 0,18-6 5 0,-4-2-10 16,3 6 2-16,-1 0-6 0,1 1 2 0,1 0-9 15,3 0 0-15,2-1-15 0,4 2-5 0,3-5 0 16,5-2 0-16,-1-18 0 0,15 26 0 0,-15-26 0 16,29 18 0-16,-11-13 0 0,4-3 0 0,4-3 0 15,2-5 0-15,1-4 0 0,0-3 0 0,-1-4 0 16,0-2 0-16,-1-3 0 15,-3-2 0-15,-1 1 0 0,-5 0 0 0,-3 0 0 16,-3 0 0-16,-3 1 0 0,-5 3 0 0,-1 0 0 16,-3 19 0-16,-7-30 0 0,7 30-2 0,-17-22-10 15,17 22-9-15,-24-10 1 0,24 10-5 0,-25 2-3 16,25-2 0-16,-26 15-3 0,26-15-4 0,-17 20-13 16,17-20-20-16,-2 19-31 0,2-19-58 0,17 15-127 15,-17-15-248-15,25-1 10 0,5 4 388 16</inkml:trace>
  <inkml:trace contextRef="#ctx0" brushRef="#br3" timeOffset="431156.4332">17974 12860 1594 0,'0'0'111'15,"0"0"-64"-15,-22 3-9 0,22-3-6 0,-25 16-2 16,8-2-1-16,1 10 6 0,-1 3-7 0,2 9 3 15,-1 3-15-15,2 3 1 0,0 3-7 0,1 0 4 16,2 1-11-16,1-2-10 0,3 2 13 0,2-1-19 16,5-4 16-16,1-2-7 0,3-3-7 0,2-4 5 15,3-3-12-15,-2-6-3 0,6-2-30 16,-13-21-8-16,32 31-21 0,-32-31-40 0,45 14-97 16,-45-14-186-16,40-29-165 0,-7 16 103 0,-10-25 465 15</inkml:trace>
  <inkml:trace contextRef="#ctx0" brushRef="#br3" timeOffset="431360.1353">18392 12776 1748 0,'0'0'94'0,"0"0"-50"16,-23 16-8-16,23-16-12 0,-26 33 0 0,10-7-6 16,-1 6 5-16,0 3-11 0,2 7 3 0,1 4-11 15,1 2 1-15,0 3-5 0,2-3 0 0,0 2 0 16,1-3-8-16,3 1 12 0,-1-1-21 0,-1 1 12 15,1-4-7-15,0-3-14 0,0-5-3 16,4-1-41-16,-2-9 5 0,8 4-40 0,-2-30-60 16,3 39-129-16,-3-39-279 0,0 0 34 0,6 17 397 15</inkml:trace>
  <inkml:trace contextRef="#ctx0" brushRef="#br3" timeOffset="431897.5402">18110 13175 1181 0,'0'0'366'16,"0"0"-242"-16,-19 23-93 0,19-23-11 0,-9 22-8 15,9-22-1-15,11 25-5 0,-11-25 4 16,29 25-3-16,-8-14 0 0,5-3-4 0,3-4-2 0,4 0-2 16,3-2 1-16,4 0 0 0,4-2 0 0,0-3 2 15,1-2-3-15,-3 2 4 0,-1-3-2 16,-5 2 1-16,-2 0-2 0,-4 1 0 0,-5-2 0 15,-5 1 2-15,-20 4-2 0,24-6 2 0,-24 6 10 16,0 0 12-16,0 0 0 0,0 0 1 0,0 0-13 16,-13-20-10-16,13 20-1 0,-23-10 0 0,23 10 1 15,-33-2 2-15,16 3 2 0,-1 3 3 0,-1 4 6 16,-2 0 2-16,0 7 2 0,0 2 1 16,0 5-16-16,-2 1 24 0,1 3-23 15,1 2 20-15,4-1-22 0,1-2-3 0,4 2 0 16,2-4 0-16,6 0 0 0,1-4 0 0,6-2 0 15,-3-17 0-15,11 29 0 0,-11-29 0 0,23 19 0 16,-6-11 0-16,2-6 0 0,1-2 0 0,3-4 0 16,0-4 0-16,1-2 0 0,2-4 0 0,-3-1 0 15,0-2 0-15,-2 0 0 0,-3-1 0 16,0 0 0-16,-3-1 0 0,-2-1 0 0,-1 2 0 16,-1 1 0-16,-4-1 0 0,-7 18 0 0,9-28 0 15,-9 28 0-15,0 0 0 0,0 0 0 0,0 0 0 16,0 0 0-16,0 0 0 0,0 0 0 0,0 0 0 15,0 0 0-15,-16 32 0 0,12-15-1 16,2 4-16-16,0-1-2 0,2 2-9 0,-2-2-4 16,5 1-5-16,-3-3-1 0,6 0-4 15,-6-18 3-15,14 30-11 0,-14-30-8 0,27 21-19 16,-27-21-27-16,39 8-47 0,-39-8-48 0,46-11-70 16,-23 8-153-16,-3-20 0 0,18 18 381 0</inkml:trace>
  <inkml:trace contextRef="#ctx0" brushRef="#br3" timeOffset="432381.9135">19125 13275 1014 0,'-19'-26'263'16,"19"26"-70"-16,-18-21-48 0,18 21-53 16,-24-11-26-16,24 11-15 0,-33-2-3 15,16 5-7-15,-3 2-7 0,3 4-6 0,0 2-8 16,0 3-2-16,2 3-4 0,0 5-16 0,0-2 23 16,3 7-20-16,-1-2-1 0,4 2 0 0,1 1 0 15,3-4 0-15,5-2 0 0,2-4 0 0,-2-18 0 16,14 29 0-16,-14-29 0 0,18 20 0 15,-18-20 0-15,24 9 0 0,-24-9 0 0,29-1 0 16,-12-4 0-16,1-5 0 0,1-5 0 0,2-4 0 16,-2-1 0-16,2-3 0 0,-2 0 0 0,-1-1 0 15,-1-1 0-15,-1 5 0 0,-2 1 0 0,-1 0 0 16,-13 19 0-16,17-25 0 0,-17 25 0 0,0 0 0 16,0 0 0-16,0 0 0 0,0 0 0 15,0 0 0-15,3 17 0 0,-11 5 0 16,-2 4 0-16,-3 8 0 0,-3 2 0 0,-4 4 0 15,-1 6 0-15,-1 3 0 0,-2 4 0 0,-2 1 0 16,1 2 0-16,-2-2 0 0,1-3 0 0,2-2 0 16,2-6 0-16,3-2 0 0,2-7 0 0,1-4 0 15,4-5 0-15,1-7 0 0,11-18 0 0,-12 20 0 16,12-20 0-16,0 0 0 0,0 0 0 0,0 0 0 16,0 0 0-16,-6-24 0 0,2 7 0 15,3-3 0-15,1-3 0 0,0 0 0 0,0 0 0 16,0-2 0-16,0-2 0 0,0-2 0 0,2-6 0 15,2-4 0-15,2-5 0 0,4-3 0 16,3-5 0-16,5-1 0 0,4 1 0 0,1 5 0 16,4 7 0-16,-2 6 0 0,0 9 0 0,-2 4 0 15,2 8-6-15,-4-1-45 0,7 11-20 16,-7-11-50-16,13 23-110 0,-34-9-266 0,39-1-113 16,-14 7 151-16</inkml:trace>
  <inkml:trace contextRef="#ctx0" brushRef="#br3" timeOffset="432725.6536">19242 13409 1088 0,'0'0'373'0,"0"0"-248"0,0 0-32 16,0 0-1-16,22 8-23 0,-22-8-10 0,28 0-12 15,-11-1-7-15,-17 1-11 0,37-9-5 0,-19 3-16 16,3-2-8-16,-3-1 0 0,-18 9 0 0,28-19 0 15,-28 19 0-15,19-23 0 0,-19 23 0 0,13-26 0 16,-13 26 0-16,7-27 0 0,-7 27 0 16,2-27 0-16,-2 27 0 0,-6-23 0 0,6 23 0 15,-19-15 0-15,19 15 0 0,-32-1 0 0,14 9 0 16,-3 2 0-16,1 7 0 0,-4 4 0 16,0 5 0-16,1 4 0 0,1 3 0 0,1 1 0 15,4 3 0-15,4-5 0 0,5 0 0 0,3-5 0 16,5-4 0-16,3-2 0 0,5-4 0 15,-8-17 0-15,31 24 0 0,-5-19 0 0,7-6 0 16,7-4 0-16,6-8 0 0,10 0-13 0,0-9-75 16,19 14-163-16,-2-21-401 0,1 4 1 0,-3-5 260 15</inkml:trace>
  <inkml:trace contextRef="#ctx0" brushRef="#br3" timeOffset="433881.9811">2465 14831 1352 0,'0'0'71'0,"-11"-17"-18"0,11 17 3 16,0 0-3-16,0 0-7 0,0 0-14 15,0 0-12-15,-21 20-7 0,15-3 2 0,-1 5 1 16,2 6 6-16,-2 1-5 0,3 5 8 0,-1 1-8 16,2 2 7-16,0 1-10 0,1 3 6 0,0-3-12 15,1 1-9-15,-1-4 23 0,2-2-27 0,-1-2 25 16,1-3-12-16,0-4-6 0,1-3 4 0,-1-21-6 16,3 28 4-16,-3-28-5 15,0 0 1-15,8 18-2 0,-8-18 0 0,0 0 0 16,0 0-3-16,0 0 3 0,0 0 6 0,0 0-2 15,12-24 2-15,-12 24 0 0,10-31-7 0,-4 14 4 16,1 1-4-16,-7 16 2 0,15-31 0 0,-15 31 3 16,17-25-4-16,-17 25 3 0,21-17-1 0,-21 17-1 15,27-11 0-15,-10 6 1 0,2 2-1 0,-1 1-1 16,1 2 1-16,2 0-1 0,-3 2 1 16,2 1-1-16,-3 1 0 0,-17-4-3 0,29 13 1 15,-29-13 1-15,23 18 3 0,-23-18 1 0,13 22 0 16,-13-22-2-16,2 27 2 0,-2-27-2 0,-15 31 3 15,2-13-3-15,-6-1 2 0,-3 0-2 16,-3 1 3-16,-7-3-3 0,2-1 1 0,-3-2-6 16,1-3-4-16,6-2-8 0,-1-3-6 0,5-1-6 15,0-3-8-15,22 0-9 0,-29-1-23 16,29 1-46-16,-17-11-78 0,17 11-193 0,17-12-154 16,-13-11 121-16,20 16 420 0</inkml:trace>
  <inkml:trace contextRef="#ctx0" brushRef="#br3" timeOffset="434272.5715">2882 15203 922 0,'-20'23'230'0,"20"-23"-146"0,-18 28-26 15,18-28 15-15,-9 22-12 0,9-22-15 0,0 0-4 16,0 0-6-16,10 21-5 0,-10-21 7 0,28-1 0 15,-9-6-1-15,6 0-3 0,1-8-5 16,4 2 0-16,-1-7-16 0,2 2 33 0,-3-2-35 16,-2 2 16-16,-4-1-11 0,-1 3-4 0,-21 16 8 15,28-28-3-15,-28 28 3 0,11-21-4 0,-11 21-4 16,-1-22 0-16,1 22-2 0,-12-21-6 0,12 21 2 16,-22-20-6-16,22 20 1 0,-29-11-2 15,11 10 0-15,-1 2 1 0,-2 4 0 0,1 4 1 16,0 5-5-16,0 3 3 0,-1 6-2 15,0 4 6-15,-1 4-3 0,3 5-7 0,1 2 19 16,1-1-19-16,2 0 19 0,5-2-6 0,4-5-7 16,4-2 4-16,5-4-6 0,5-5 4 0,-8-19-4 15,31 28 1-15,-5-19-6 0,5-6-3 0,6-4-9 16,6-6-15-16,6-5-19 0,0-11-38 0,14 9-57 16,-14-25-113-16,28 18-205 0,-15-7-97 15,-3-9 191-15</inkml:trace>
  <inkml:trace contextRef="#ctx0" brushRef="#br3" timeOffset="434600.7303">3884 15093 882 0,'1'-27'191'0,"-1"27"-51"16,-3-17-11-16,3 17-16 0,0 0-24 0,0 0-20 16,-27-24-8-16,27 24-9 0,-29-2-6 15,29 2-8-15,-39 8-2 0,17 4-2 16,-4 0-3-16,1 7 0 0,-3 1-9 0,1 3 0 16,2 4-7-16,1-1-12 0,1 1 17 0,5 2-22 15,3-2 16-15,2-1-9 0,7 1-6 0,1-2 1 16,5-3-3-16,6-1 4 0,5-3-6 0,9-5 4 15,3-1-6-15,5-6-6 0,6-1-7 0,1-9-17 16,9-1-22-16,-3-9-40 0,16 12-90 16,-20-27-93-16,22 9-315 0,-11 2 43 0,-9-10 380 15</inkml:trace>
  <inkml:trace contextRef="#ctx0" brushRef="#br3" timeOffset="434975.7466">4261 15049 1449 0,'-26'-2'71'16,"8"7"-29"-16,-5-5 6 0,23 0 0 0,-38 13-4 16,21-1 2-16,-3-1-3 0,3 6-1 0,-2-1-6 15,4 3-3-15,0 2-5 0,2 0-17 0,1 1 20 16,1 2-25-16,0 1 20 0,5-1-10 0,-1 1-6 16,6-2 1-16,1-2-7 0,3-3-2 0,-3-18-2 15,13 28 0-15,-13-28 0 0,26 15 0 16,-26-15 0-16,32 4 0 0,-11-6 0 0,1-4 0 15,2-4 0-15,2-3-5 0,2-6 1 16,1-2 0-16,0-4 2 0,2-2-2 0,-5-2-7 16,-1-2 17-16,-5 2-20 0,-3 3 19 0,-3 2-7 15,-4 2-1-15,-6 5 3 0,-4 17 0 0,2-22 4 16,-2 22 2-16,0 0 2 0,0 0 1 0,-19-7-1 16,19 7-5-16,0 0-3 0,-24 28 0 15,14-10-1-15,2 5 2 0,0 2-3 0,2 2-8 16,3 1 14-16,-1 1-22 0,3-2 17 0,2 0-10 15,3-3-8-15,-1-2-5 0,6 0-11 0,-9-22-10 16,19 34-17-16,-19-34-15 0,28 20-42 0,-28-20-79 16,39 3-174-16,-18-9-183 0,-3-11 53 15,14 11 502-15</inkml:trace>
  <inkml:trace contextRef="#ctx0" brushRef="#br3" timeOffset="435341.7473">4632 15000 1362 0,'11'17'182'0,"-11"-17"-114"16,-22 28-7-16,9-12-10 0,5 7-6 16,0-2-7-16,2 7 1 0,0-3-11 15,2 3-19-15,-1 0 22 0,3 2-25 0,-1-1 19 16,3 1-7-16,2-4-9 0,0-2 0 0,4-3-6 16,-6-21 1-16,15 29-3 0,-15-29 1 0,21 13 3 15,-21-13 1-15,31-1-1 0,-13-5-2 0,0-5 0 16,2-6 0-16,1-3 0 0,-1-4-2 0,1-2 3 15,-2-1-1-15,-2-2-5 0,2 0 20 0,-4 0-20 16,1-1 8-16,1-1-6 0,-3 2 0 16,0 2 0-16,0 1 0 0,-2 3 0 15,-1 5 0-15,-11 18 0 0,15-24 0 0,-15 24 0 16,0 0 0-16,0 0-3 0,0 0-4 0,0 0-1 0,5 24 1 16,-6-3-1-16,-1 4 1 0,-2 3-6 0,0-1 3 15,1 2-8-15,0-2-11 0,3-1 19 0,-1-3-28 16,5-2 21-16,-4-21-19 0,9 34-15 15,-9-34-22-15,22 21-26 0,-22-21-49 0,34 4-119 16,-34-4-223-16,28-17-40 0,2 8 353 0</inkml:trace>
  <inkml:trace contextRef="#ctx0" brushRef="#br3" timeOffset="435682.5219">5290 14912 1227 0,'-12'20'404'0,"-16"-21"-270"0,28 1-84 0,-33 8-14 15,33-8-11-15,-32 16-5 0,32-16 4 16,-33 23-2-16,33-23 0 0,-23 23-10 0,23-23-4 16,-13 24-7-16,13-24-2 0,-5 30 0 0,5-13 1 15,0-17 0-15,5 32 3 0,-5-32-5 0,12 25 3 16,-12-25-5-16,22 21 5 0,-22-21-3 0,27 12 0 16,-27-12 4-16,27 4-5 0,-27-4 4 15,28-3 0-15,-28 3-2 0,26-7 1 0,-26 7 1 16,21-7-3-16,-21 7 4 0,16-4 0 0,-16 4 0 15,0 0 1-15,17 1-1 0,-17-1-1 0,0 0 0 16,0 0 1-16,13 17-2 0,-13-17 2 16,3 22 0-16,-3-22-15 0,-3 28 26 0,3-28-25 15,-11 29 22-15,4-12-8 0,-3 0-5 0,0-1-3 16,-3 3-8-16,13-19-6 0,-30 31-8 0,30-31-6 16,-27 25-14-16,27-25-8 0,-18 16-22 15,18-16-38-15,0 0-115 0,0 0-171 0,0 0-159 16,-5-20 163-16,1-7 398 0</inkml:trace>
  <inkml:trace contextRef="#ctx0" brushRef="#br3" timeOffset="436010.6586">5420 15132 1344 0,'0'0'143'0,"0"0"-84"0,0 0-6 16,0 0 0-16,0 0-8 0,9 19-8 0,-9-19-3 15,25 1-6-15,-25-1-5 0,37-6-4 0,-17 0-1 16,3-1-3-16,0 0 2 0,2-2-4 16,-3 1 0-16,0-1-5 0,-3 1-3 0,-19 8-3 15,29-16 1-15,-29 16 2 0,0 0 3 0,20-24-1 16,-20 24 3-16,0-21-7 0,0 21 1 0,-9-22-1 16,9 22-1-16,-22-18-2 0,22 18-1 0,-33-14-1 15,14 10 1-15,-2 2-3 0,-1 4 2 0,2 1 3 16,1 4-3-16,19-7 4 0,-31 24 0 15,17-5 1-15,2 4 4 0,3 5 6 0,-2 2-4 16,2 3 7-16,3-1-12 0,2-1-11 16,4-3 17-16,3-4-26 0,4-3 15 0,2-5-20 15,-9-16-12-15,24 22-18 0,-7-13-6 0,1-12-17 16,15 11-88-16,-16-22-263 0,20 0-186 0,1-3 44 16,-5-17 564-16</inkml:trace>
  <inkml:trace contextRef="#ctx0" brushRef="#br3" timeOffset="436545.6807">6958 14532 1182 0,'0'0'146'0,"0"0"-61"16,-19 29-16-16,15-3-36 0,-7 6 21 16,3 10-34-16,-6 7 3 0,2 9 13 0,-4 3-13 15,2 7 11-15,-4 1-21 0,2 2 11 0,-1-3-7 16,1-1-20-16,3-8 16 0,3-4-23 0,4-6 1 16,3-7-3-16,8-4-28 0,-4-12-17 0,14 3-39 15,-15-29-42-15,28 34-108 0,-28-34-234 0,22 6-17 16,5-3 314-16</inkml:trace>
  <inkml:trace contextRef="#ctx0" brushRef="#br3" timeOffset="436748.7977">6596 15086 1849 0,'0'0'57'0,"0"0"-41"16,-10 19-12-16,10-19-2 0,20 5 2 0,-3-3 5 15,3-4 4-15,7-3-2 0,5-5 1 0,6-4-9 16,4-7 0-16,3-2-15 0,6-3-8 0,-1-6-17 16,5 4-14-16,-5-8-18 0,8 7-18 0,-12-11-33 15,14 15-54-15,-19-21-86 0,16 7-233 0,-3 10 3 16,-18-14 321-16</inkml:trace>
  <inkml:trace contextRef="#ctx0" brushRef="#br3" timeOffset="437139.4269">7406 14442 1718 0,'0'0'42'0,"-26"22"-15"0,26-22 6 0,-19 22 3 15,19-22-3-15,-22 32 1 0,12-10-6 16,1 4-14-16,-1 0 18 0,3 6-26 0,-3 3 18 16,1 5-6-16,0 2-16 0,-2 5-2 0,0 3 0 15,-1 2 0-15,-2 0 0 0,1 0 0 0,-2-1 0 16,2-3 0-16,-1-2 0 0,3-4 0 0,3-3 0 15,1-6 0-15,3-6 0 0,2-5 0 0,2-22 0 16,0 24 0-16,0-24 0 0,0 0 0 16,0 0 0-16,24 3 0 0,-24-3 0 15,29-26 0-15,-11 5 0 0,3-6 0 0,1-1 0 16,0-2 0-16,1 0 0 0,0 1 0 0,-2 3 0 16,-1 3 0-16,-1 5 0 0,-2 2 0 0,-17 16 0 15,23-18 0-15,-23 18 0 0,0 0 0 0,22 2 0 16,-22-2 0-16,9 20 0 0,-4-2 0 0,-1 5 0 15,-2 5 0-15,1 3 0 0,-3 1 0 16,1 1 0-16,0-2 0 0,3-3 0 0,3-2 0 16,4-1-16-16,0-5-12 0,5 0-11 0,-16-20-10 15,33 27-17-15,-33-27-24 0,42 16-52 0,-42-16-84 16,46-12-242-16,-21 6-79 0,-7-13 172 16</inkml:trace>
  <inkml:trace contextRef="#ctx0" brushRef="#br3" timeOffset="437483.1851">7722 15059 1484 0,'-18'-11'141'0,"18"11"-83"15,0 0-20-15,0 0-12 0,0 0-4 0,0 0 6 16,7 20 8-16,-7-20 3 0,21 16-3 0,-21-16-6 16,28 14-4-16,-10-7-3 0,0-3-5 0,3-1-3 15,1-3-1-15,2 0-1 0,2-3-13 16,0-1 0-16,4-2 0 0,0-2 0 15,-2-2 0-15,-1-2 0 0,-5-2 0 0,-2-1 0 16,-3 1 0-16,-3-3 0 0,-14 17 0 0,17-29 0 16,-17 29 0-16,3-30 0 0,-3 30 0 0,-9-28 0 15,9 28 0-15,-22-21 0 0,22 21 0 0,-34-15 0 16,13 10 0-16,-1 5-1 0,-1 5-1 16,-1 2 3-16,-1 7-4 0,1 1 7 0,1 6-6 15,0 1 4-15,2 2-1 0,4 3-1 0,1 0 0 16,4 1 0-16,3-2 0 0,4-2 0 0,5-5 0 15,5-2 0-15,-5-17 0 0,26 24-13 0,-5-15-1 16,3-8-11-16,9-1-24 0,-1-10-12 16,14 9-83-16,-13-24-133 0,11 14-328 0,8-3-5 15,-2-9 362-15</inkml:trace>
  <inkml:trace contextRef="#ctx0" brushRef="#br3" timeOffset="438170.7015">9512 14889 1123 0,'-22'-6'123'0,"22"6"-39"15,-36 1-8-15,36-1-1 0,-40 6-12 0,22 3-6 16,-9-5-3-16,6 8-1 0,-4-5-7 0,3 8-4 16,-4-2-4-16,4 4-5 0,0 1-2 0,4 4-1 15,-1 1-7-15,2 4 0 0,1 2-10 16,2 0 2-16,3 1-10 0,4-1-11 15,4-4 19-15,1-2-23 0,6-6 21 0,-4-17-9 0,17 28-3 16,-17-28 1-16,33 16-2 0,-11-14 3 16,2-3 0-16,5-6-1 0,3-4 4 0,3-7-4 15,2-5-10-15,-1-1 21 0,1-7-23 0,-1 1 21 16,-3-1-6-16,-3 0-5 0,-2 2 6 16,-5 2-6-16,-2-1 4 0,-5 4-3 0,-3 2 3 15,-2 2-1-15,-11 20 2 0,11-29-3 0,-11 29 2 16,0 0-2-16,-2-16 2 0,2 16-1 0,0 0-1 15,0 0 1-15,-27 19-3 0,16-2 2 0,-2 5-2 16,-2 4 2-16,0 6-2 0,1 1 4 0,0 5-4 16,2-2 5-16,4 1-7 0,-1-5-7 0,6-3 13 15,1-2-21-15,6-4 14 0,3-5-16 16,-7-18-9-16,31 23-8 0,-6-16-8 16,1-10-11-16,9-1-17 0,-5-14-35 0,18 9-64 15,-20-26-104-15,21 5-264 0,-4 6 28 0,-13-17 399 16</inkml:trace>
  <inkml:trace contextRef="#ctx0" brushRef="#br3" timeOffset="439030.1282">10057 14918 1162 0,'-19'12'158'0,"-2"-9"-59"0,10 14-8 16,-10-7-22-16,8 7-15 0,-5-5-13 0,6 7-5 16,12-19-7-16,-27 35-3 0,12-17-6 0,4 2 1 15,-1-1-4-15,2 2 2 0,3-1-5 0,0 1 5 16,2-2-2-16,1 3-12 0,1-5 27 15,1 0-30-15,2-17 20 0,2 20-12 16,-2-20-8-16,0 0-1 0,0 0-1 0,22 11 0 16,-22-11 6-16,27-14 3 0,-8-1-11 0,1-4 23 15,2-4-24-15,0-4 18 0,0 0-7 0,0-4-8 16,0 1 6-16,-4 2-8 0,0 2 6 0,-1 1-5 16,-1 2 3-16,0 3-3 0,-3 2 3 0,-13 18-2 15,22-29 1-15,-22 29 0 0,0 0-1 0,22-21-2 16,-22 21 0-16,0 0-1 0,0 0 1 15,22 13 0-15,-22-13-4 0,16 26-1 16,-6-8-9-16,-10-18-3 0,19 35-5 0,-9-17-2 0,2 4-9 16,-2-4 1-16,5 3-13 0,-15-21 2 15,36 34-6-15,-17-24 5 0,8 5-6 0,-4-10 3 16,6 3 0-16,-3-8 1 0,5 4 7 0,-5-8-3 16,4 3-2-16,-7-6 0 0,5 3 0 0,-8-7 0 15,1 3 11-15,-21 8 2 0,25-28 12 16,-16 11 5-16,-9 17 10 0,8-33-1 0,-7 13 9 15,-1 1-3-15,-2-2 6 0,-2-1-3 0,-1 3 14 16,-1 1 15-16,-6-3 29 0,12 21 20 0,-24-25 16 16,24 25-2-16,-32-10-6 0,32 10-7 0,-39 7-10 15,17 5-7-15,-4 1-11 0,1 6-4 0,-3 0-11 16,5 4-1-16,-2 0-11 16,3 4-3-16,1-1-8 0,3 1 1 0,2 0-6 15,4-3 1-15,5-1-11 0,2-4 0 0,5-19 0 16,7 28 0-16,-7-28 0 0,22 18 0 0,-3-14 0 15,3-4 0-15,4-5 0 0,2-4 0 0,0-4 0 16,3-4 0-16,1-2 0 0,0-3 0 0,-3-1 0 16,-1-2 0-16,-5 0 0 0,-1 2 0 0,-3 2 0 15,-3 0 0-15,-3 1 0 0,-3 3 0 16,-10 17 0-16,11-28 0 0,-11 28 0 0,0 0 0 16,4-19 0-16,-4 19 0 0,0 0 0 0,0 0 0 15,0 0 0-15,0 0 0 0,-16 29 0 16,9-10 0-16,1 9 0 0,-2 2 0 0,-1 6 0 15,-1 4 0-15,-1 5 0 0,-3 2-1 0,2 3 2 16,-2 2-8-16,2-3 13 0,-1-2-5 0,2-3-2 16,1-5 2-16,0-3-1 0,2-5 0 15,2-5 0-15,2-6 0 0,4-20 0 0,-7 24 0 16,7-24 0-16,0 0 0 0,0 0 0 0,0 0 0 16,0 0 0-16,0 0 0 0,-4-25 0 0,4 7 0 15,0-5 0-15,0-1 0 0,0-2 0 0,0 0 0 16,1 0 0-16,-1 1 0 0,1 1 0 0,0 0 0 15,2-2 0-15,0 1 0 16,3-2 0-16,2-1 0 0,1-1 0 0,1 0 0 16,4 2 0-16,0-1 0 0,3 2 0 0,1 2 0 15,4 4-15-15,-1-3-23 0,7 4-12 0,-4-5-26 16,12 9-38-16,-12-21-75 0,23 24-225 0,-14-13-180 16,-1-6 45-16,7 12 542 0</inkml:trace>
  <inkml:trace contextRef="#ctx0" brushRef="#br3" timeOffset="439217.6024">11281 14399 1551 0,'-44'2'120'0,"44"-2"-71"0,-36 16-4 15,36-16 0-15,-37 33-11 0,17-9 1 0,0 2-6 16,3 7-13-16,1 1 16 0,2 3-28 16,2 4 16-16,1 1-7 0,2 1-10 0,-1 2 3 15,0 1-11-15,3 0 7 0,1 0-11 16,-2-3 3-16,6 1-14 0,-2-4-4 0,3 2-17 15,-1-6-2-15,4 3-12 0,-4-11-57 0,15 8-31 16,-13-36-126-16,16 33-217 0,-16-33-35 0,19 16 252 16</inkml:trace>
  <inkml:trace contextRef="#ctx0" brushRef="#br3" timeOffset="439577.0051">11272 14976 1399 0,'7'17'137'0,"-7"-17"-84"0,0 0-5 0,2 21-11 16,-2-21-7-16,0 0-2 0,25 17 4 0,-25-17 0 15,29 0 3-15,-11-3-3 0,6-2-6 16,0-1 1-16,3-4-8 0,-2 0-5 0,2 0-7 16,-3-3 1-16,-2 1-5 0,-1-2 0 0,-3-1-2 15,-1-2-1-15,-1 0-1 0,-4-1 4 0,-1 1-3 16,-11 17 4-16,10-31-2 0,-10 31 0 0,0-28-2 15,0 28 3-15,-10-24-2 0,10 24 2 0,-19-18-3 16,19 18 2-16,-28-9-2 0,28 9 4 16,-33 3 3-16,15 5 0 0,-3 4 4 15,0 4-1-15,-1 5 4 0,-1 4-10 0,4 5-4 16,-2 3 0-16,5 1 0 0,3 1 0 0,3-3 0 16,4-1 0-16,5-2 0 0,4-4 0 0,5-3 0 15,3-4 0-15,-11-18 0 0,34 28 0 0,-12-20-15 16,4-2-25-16,0-8-20 0,8 7-62 0,-13-25-105 15,25 13-399-15,-12-6-5 0,1-8 306 16</inkml:trace>
  <inkml:trace contextRef="#ctx0" brushRef="#br3" timeOffset="439985.5146">12481 14889 1336 0,'0'0'300'0,"0"0"-217"0,0 0-34 16,0 0-11-16,0 0-8 0,0 0-19 15,-18 13-5-15,18-13-5 0,-16 35 0 16,6-12 2-16,0 1 2 0,1 3-7 0,-1-1 4 15,3 1-6-15,0-2 3 0,5 0-6 0,1-5-1 16,3-2-15-16,-2-18-7 0,14 30-24 0,-14-30-22 16,26 19-31-16,-26-19-95 0,39-13-165 0,-14 5-187 15,-6-19 125-15,16 14 429 0</inkml:trace>
  <inkml:trace contextRef="#ctx0" brushRef="#br3" timeOffset="440137.5778">12613 14583 1288 0,'-20'33'378'0,"-19"-25"-308"16,19 0-53-16,20-8-16 0,-23 9-4 0,23-9-16 16,0 0-12-16,0 0-9 0,0 0-16 15,26 4-26-15,-26-4-45 0,45-4-67 0,-27-11-58 16,21 13-106-16,2 4-65 0,-12-18 255 0</inkml:trace>
  <inkml:trace contextRef="#ctx0" brushRef="#br3" timeOffset="440403.2007">13029 14711 811 0,'-33'22'243'0,"26"1"-79"0,-18-16-31 16,11 15-22-16,-15-13-34 0,7 11-11 0,-9-8-8 16,5 7-1-16,-4-6-12 0,5 4-6 15,0-3-11-15,5-1-1 0,3-3-4 0,17-10-1 16,-17 12-7-16,17-12-8 0,0 0-6 0,0 0-1 16,0 0 1-16,28 7 4 0,-7-8 4 0,2-2 1 15,3-2-1-15,3 1-1 0,0 0-2 0,0 2-1 16,-1 2-1-16,-2 2 2 0,-7 3-2 15,-2 2 3-15,-17-7 2 0,26 22-1 0,-26-22 1 16,12 28-1-16,-12-28-5 0,-4 32 1 0,-1-15-5 16,-3 0 2-16,-1 0-4 0,-2 0 1 0,11-17-8 15,-25 29-2-15,25-29-13 0,-28 25-7 0,28-25-20 16,-22 20-17-16,22-20-50 0,0 0-59 16,-6 25-151-16,6-25-271 0,0 0 80 0,0 0 430 15</inkml:trace>
  <inkml:trace contextRef="#ctx0" brushRef="#br3" timeOffset="441041.259">14119 14880 963 0,'-23'-24'134'0,"23"24"-33"0,-16-24-7 16,16 24-14-16,-18-20-12 0,18 20-8 0,-23-12-4 15,23 12-4-15,-27 0-2 0,27 0-8 0,-29 12-8 16,29-12-5-16,-32 25-7 0,18-7 2 0,-3 2-6 15,2 4 5-15,2 2-4 0,0 0 4 16,1 2-3-16,5-1 5 0,1-4-10 0,2-1 1 16,4-4-8-16,0-18-2 0,12 30-5 15,-12-30 4-15,25 21-5 0,-8-15 2 0,5-3 0 16,3-3-1-16,6-3 3 0,0-7-1 0,3-3 0 16,1-3-3-16,1-3 2 0,-1 0-4 0,-2-1 4 15,-4 2-2-15,-1 1 3 0,-6 0-1 0,-4 1 0 16,-18 16-2-16,27-25 2 0,-27 25-1 15,17-15 1-15,-17 15-2 0,0 0 1 0,0 0-3 16,0 0 3-16,0 0 1 0,-18-11-3 0,18 11 3 16,0 0-5-16,-27 18 3 0,27-18-2 0,-15 27 2 15,15-27-2-15,-9 33 2 0,6-16-4 0,2 1 0 16,3 1-8-16,1-1-5 0,5 2-17 0,-8-20-5 16,21 31-21-16,-21-31-9 0,35 27-31 0,-35-27-42 15,49 13-103-15,-49-13-217 0,41-17-52 16,-4 13 204-16</inkml:trace>
  <inkml:trace contextRef="#ctx0" brushRef="#br3" timeOffset="441499.3751">14821 14324 1121 0,'-26'17'307'0,"21"1"-202"16,5-18-32-16,-18 35 3 0,6-17-17 0,6 7-11 15,-3 1-13-15,4 3 1 0,1-1-9 0,1 3-15 16,1 1 22-16,0 1-32 0,1 1 23 0,2 1-7 16,-1 2-8-16,0-3 4 0,-1 1-9 0,0-2 4 15,0-1-10-15,0-1 7 0,-1-3-9 16,4-4 5-16,-2-3-4 0,0-21 4 0,3 28-3 16,-3-28 0-16,0 0-1 0,0 0-1 0,0 0 0 15,0 0 2-15,0 0 1 0,18 8 1 0,-18-8 1 16,11-19-2-16,-11 19 2 0,15-33-3 0,-8 13 1 15,2-2-5-15,-1 1 1 0,1 1-7 16,2 2 1-16,0 1-4 0,-11 17-1 16,26-27-4-16,-26 27 2 0,32-16-2 0,-15 12 5 15,1 1 0-15,1 4 2 0,-1 3 4 0,0 2 0 16,-18-6 4-16,32 19 1 0,-32-19 2 0,24 29-1 16,-15-11 4-16,-3 1 0 0,-3 1 6 0,-3 1 0 15,-5-2 5-15,-2 0-1 0,-4 0 2 0,-3-1-4 16,14-18 0-16,-38 29-4 0,15-16 1 0,-4-3-4 15,1-2 1-15,-1-2-5 0,0-3 0 16,0-5-5-16,0-1-5 0,4-3-6 0,2-5-7 16,21 11-11-16,-29-27-15 0,29 27-29 15,-11-36-45-15,11 36-78 0,10-40-105 0,1 18-226 16,11 8 42-16,-10-15 441 0</inkml:trace>
  <inkml:trace contextRef="#ctx0" brushRef="#br3" timeOffset="442171.296">15406 14775 1424 0,'-26'-6'140'0,"26"6"-58"16,-32 2-13-16,32-2-10 0,-35 6-11 0,17-1 2 16,-5-1-5-16,3 3-1 15,0 1-10-15,3 3-9 0,-2 0-8 0,19-11-7 16,-30 30-10-16,17-11 0 0,0-1 0 0,5 1 0 15,2 2 0-15,2-2 0 0,4 2 0 0,1-1 0 16,4-2 0-16,5-1 0 0,-10-17 0 0,26 29 0 16,-8-18 0-16,3-2 0 0,2-5 0 0,2-2 0 15,3-5 0-15,-2-3 0 0,-1-4 0 0,1-2 0 16,-2-1 0-16,-1-5 0 0,-2 0 0 16,-2-4 0-16,0-2 0 0,-4 0 0 0,-2-3 0 15,-3-1 0-15,-2 0 0 0,-5 2 0 0,0-1 0 16,-2 2-1-16,-3 1-1 0,-2 1-4 0,-1 3 4 15,5 20-2-15,-13-27 4 0,13 27-1 16,0 0 4-16,-21-14 0 0,21 14 2 0,0 0-1 16,-17 14-3-16,17-14-1 0,-7 18 0 0,7-18 0 15,2 25 0-15,-2-25 0 0,16 24 0 16,-16-24 0-16,26 18 0 0,-26-18 0 0,34 11 0 16,-14-7 0-16,5-2 0 0,1-2 0 0,2 0 0 15,1-2 0-15,-2-2 0 0,-1 3 0 0,-3-1 0 16,-5 0 0-16,-18 2 0 0,27-1 0 0,-27 1 0 15,0 0 0-15,18 1 0 0,-18-1 0 0,0 0 0 16,0 0 0-16,0 0 0 0,0 0 0 16,0 0 0-16,-5 26 0 0,5-26 0 15,-7 25 0-15,7-25 0 0,-9 36 0 0,5-14 0 16,1 2 0-16,0 3 0 0,1 0 0 0,0-1 0 16,1 0 0-16,1-3 0 0,1-2 0 0,1-1 0 15,-2-20 0-15,10 26 0 0,-10-26 0 0,0 0 0 16,19 16 0-16,-19-16 0 0,19-6 0 0,-19 6 0 15,28-27 0-15,-11 4 0 0,2-4 0 16,-1-5 0-16,2 0 0 0,-1-2 0 0,-3 2 0 16,-1 2 0-16,-3 2 0 0,-1 3 0 0,-1-1 0 15,-1 3 0-15,-1 2 0 0,0 3 0 0,-2 1 0 16,-6 17 0-16,9-19-31 0,-9 19-13 0,0 0-22 16,0 0-26-16,0 0-48 0,30 9-128 15,-30-9-311-15,0 0 2 0,23 12 328 0</inkml:trace>
  <inkml:trace contextRef="#ctx0" brushRef="#br3" timeOffset="442515.0305">16115 14822 1499 0,'-22'6'147'0,"22"-6"-63"16,-12 22-20-16,12-22-15 0,0 0-11 15,2 22-5-15,-2-22-3 0,0 0-2 16,30 3-7-16,-10-6-1 0,3-5-7 0,4 0 0 0,-1-3-5 15,5-1-8-15,-3 0 0 0,2 0 0 16,-2-2 0-16,-1 1 0 0,-3-1 0 0,-2-1 0 16,-4 1 0-16,-18 14 0 0,28-29 0 0,-28 29 0 15,11-27 0-15,-11 27 0 0,2-24 0 0,-2 24 0 16,-13-26 0-16,13 26 0 0,-20-19 0 16,20 19 0-16,-32-8 0 0,13 8 0 0,-2 2 0 15,2 6 0-15,-3 2 0 0,1 5 0 0,1 2 0 16,1 3 0-16,-2 4 0 0,4 3 0 0,2 1 0 15,1 1 0-15,6 0 0 0,0-1 0 0,6-3 0 16,3 0 0-16,4-3 0 0,4-4 0 0,0 0 0 16,-9-18 0-16,33 27-39 0,-13-21-25 15,11 5-17-15,-2-15-56 0,25 18-262 16,-9-17-218-16,3-4 27 0,11 1 471 0</inkml:trace>
  <inkml:trace contextRef="#ctx0" brushRef="#br3" timeOffset="443015.1241">17460 14263 1275 0,'0'0'139'16,"0"0"-52"-16,0 0-17 0,0 0-8 15,0 0-8-15,0 28-13 0,-2-6 1 0,-5 2-12 16,2 9 6-16,-1 2-11 0,0 4-2 0,-2 4-8 15,2 2-10-15,-3 2 16 0,2 3-22 0,-1-3 14 16,1 1-6-16,0-3-11 0,2-3 7 0,0 0-14 16,1-4 0-16,2-1-16 0,0-6-5 0,3-1-21 15,-5-8-14-15,11 4-36 0,-7-26-47 16,10 33-99-16,-10-33-199 0,0 0-60 16,0 0 225-16</inkml:trace>
  <inkml:trace contextRef="#ctx0" brushRef="#br3" timeOffset="443202.5604">17282 14718 1284 0,'0'0'384'0,"-17"-8"-272"15,17 8-53-15,0 0-17 0,0 0-19 0,0 0-11 16,0 0-7-16,0 0 0 0,7 18-2 0,-7-18-1 16,30 7-2-16,-9-8-9 0,5-3-7 15,2-4-12-15,8-1-12 0,1-7-16 0,9 4-26 16,-5-17-53-16,20 18-110 0,-19-21-219 0,14-1-73 15,7 10 219-15</inkml:trace>
  <inkml:trace contextRef="#ctx0" brushRef="#br3" timeOffset="443561.9236">17975 14095 1677 0,'-28'30'70'0,"6"-5"-26"0,1-2-8 0,1 8 4 16,1 0-12-16,0 7 6 0,-1 1-9 0,1 2 4 15,0 2-10-15,3 3 4 16,0 3-10-16,3 0-6 0,0 3-5 0,0 1-2 16,1-2 0-16,0 1 0 0,1-3 0 0,1-5 0 15,2-1 0-15,1-6 0 0,4-5 0 0,1-8 0 16,3-5 0-16,-1-19 0 0,7 22 0 0,-7-22 0 16,0 0 0-16,27 6 0 0,-27-6 0 0,33-19 0 15,-11-1 0-15,3-4 0 0,2-7 0 16,1-2 0-16,-1-1 0 0,-2 2 0 0,0 4 0 15,-3 2 0-15,-2 5 0 0,-2 2 0 0,-18 19 0 16,30-27 0-16,-30 27 0 0,18-11 0 0,-18 11 0 16,0 0 0-16,0 0 0 0,11 29 0 0,-11-6 0 15,-3 5 0-15,-1 4 0 0,-3 3 0 16,1 2 0-16,0-4 0 0,5 1-8 0,0-5-12 16,3-1-13-16,2-5-6 0,6 0-18 15,-10-23-8-15,29 36-33 0,-29-36-29 0,44 21-90 16,-44-21-181-16,37-16-133 0,-3 13 78 0,-13-25 453 15</inkml:trace>
  <inkml:trace contextRef="#ctx0" brushRef="#br3" timeOffset="443905.7142">18228 14769 1534 0,'-12'23'71'0,"12"-23"-33"16,-1 26 7-16,1-26-8 0,13 25-1 0,-13-25-4 15,26 20 2-15,-9-14-3 0,6 0-1 0,1-5-5 16,7-1-6-16,-2-3-1 0,2-3-8 0,0-1-3 16,-3-3-3-16,0-2-1 0,-3-2-1 15,-2 1 0-15,-3-1-3 0,-3-2 2 0,-17 16-2 16,18-32 4-16,-18 32-3 0,6-31 3 0,-7 14-4 16,-4 0 0-16,-2 0-5 0,7 17 1 0,-28-28-6 15,7 18 3-15,-3 2-3 0,-2 6 4 0,-3 2 3 16,0 6 4-16,-1 5 4 0,-2 5 1 15,0 4 5-15,3 4-3 0,2 4 8 0,3 4-7 16,3 3 8-16,3 0-5 0,4 0 3 16,6 0-8-16,6-3 1 0,5-3-9 0,7-3 2 15,7-6-8-15,5-3 0 0,6-3-12 0,4-7-8 16,9-2-24-16,-3-14-42 0,16 14-110 0,-19-16-350 16,16-4-51-16,2 0 149 0</inkml:trace>
  <inkml:trace contextRef="#ctx0" brushRef="#br3" timeOffset="444577.5956">19520 14229 1072 0,'6'25'201'15,"-6"-25"-99"-15,0 0-9 0,-29 19-9 0,25 0-10 16,4-19-14-16,-23 40-3 0,8-16-14 0,4 8-3 15,-4-1-14-15,1 7 0 0,0 3-11 16,-1 2-11-16,0 3 22 0,1 3-21 0,-1 0 15 16,3 1-6-16,0-3-13 0,0-1 9 15,1-2-8-15,1-3 8 0,0-6-7 0,4-6 2 16,1-6-5-16,5-5 2 0,0-18-4 0,5 19 2 16,-5-19 0-16,0 0-1 0,22 2 4 0,-22-2 0 15,24-17 4-15,-8 0-2 0,0-5 4 0,5-6-8 16,-2-5 3-16,3-2-5 0,0-1 4 0,-1 1-3 15,-2 4 3-15,-1 3-4 0,-1 2 4 0,-2 7-4 16,-4 2 5-16,-11 17-4 0,17-22 2 16,-17 22-3-16,0 0 1 0,0 0-1 0,0 0 0 15,0 0 4-15,0 0-4 0,16 29 2 16,-16-8-2-16,0 3 3 0,-1 3-4 0,-2 0 3 16,2 4-6-16,1-1 1 0,2 0-9 0,3-2 1 15,5-3-9-15,2-4-1 0,6-2-15 0,3-7-11 16,9 3-22-16,-5-11-25 0,16 8-54 0,-17-23-87 15,24 10-224-15,-10-3-81 0,-8-13 219 16</inkml:trace>
  <inkml:trace contextRef="#ctx0" brushRef="#br3" timeOffset="445188.8156">19955 14645 1201 0,'-19'3'188'15,"-14"-13"-99"-15,11 13-20 0,-7-5-14 16,8 8-11-16,-2 1-12 0,4 3-3 0,-1 3-7 15,4 3 2-15,0 1-4 0,4 5 4 0,1 1-6 16,4 4 8 0,0-2-4-16,4 4 4 0,2-2-6 0,5 2 5 15,1-4-8-15,3-1-1 0,4-4-7 16,3-2-3-16,3-5-5 0,0-1 2 0,4-5-3 16,1-2 2-16,2-3-2 0,0-5 0 0,2-2 1 15,0-3-2-15,1-5 2 0,0-4 0 16,-2-6 1-16,2-3-6 0,-2-3 2 0,-2-2-8 15,-2-1 2-15,-4-2-5 0,-2 3 6 0,-4 0-5 16,-2 2 6-16,-6 2-7 0,-3 3 7 0,-5 1-6 16,-2 3 7-16,6 20-2 0,-23-27-10 0,23 27 17 15,-29-13-13-15,12 13 18 0,17 0 17 0,-30 7-14 16,30-7 16-16,-26 14-13 0,26-14-5 16,-17 18 1-16,17-18-4 0,-5 18-1 15,5-18 1-15,10 21 2 0,-10-21-1 0,23 20 6 16,-6-12-2-16,4-2 1 0,2-1-2 0,0-1 0 15,2 1-3-15,1 0 1 0,-3 1-2 0,-1 1 0 16,-1 3 0-16,-4 1 1 0,-17-11 0 0,24 27 3 16,-24-27-4-16,15 32 0 0,-13-12-4 0,-2 1 3 15,-2 2-2-15,-5 3 4 0,-1-2-3 16,-4-1 3-16,0 1-4 0,-1-5 0 0,-1 1 0 16,0-2 0-16,14-18 0 0,-20 24 0 0,20-24 0 15,0 0 0-15,0 0 0 0,0 0 0 0,0 0 0 16,0 0 0-16,0 0 0 0,0 0 0 0,0 0 0 15,11-25 0-15,5 5 0 0,2-1 0 0,0-5 0 16,3 3 0-16,-3-2 0 0,0 2 0 16,-2 0 0-16,-1 1 0 0,-3 2 0 15,-1-1 0-15,-3 4 0 0,-8 17 0 0,14-27 0 16,-14 27 0-16,6-16 0 0,-6 16 0 0,0 0 0 16,0 0 0-16,0 0 0 0,0 0 0 0,0 0 0 15,20-17-30-15,-20 17-30 0,25-3-26 0,-3 9-38 16,-22-6-72-16,45 0-166 0,-24-3-202 0,3-6 25 15,6 10 454-15</inkml:trace>
  <inkml:trace contextRef="#ctx0" brushRef="#br3" timeOffset="445376.6845">20808 14563 1571 0,'0'0'145'0,"-21"15"-69"0,21-15-35 0,-32 19 15 15,15-4-24-15,0 2-9 0,3 4 2 0,-1 2-6 16,2 5 2-16,1 2-10 0,1 2 2 15,0 0-9-15,3 1 2 0,1 1-7 0,3-1 2 16,6-2-5-16,-1-3 1 0,4-2-10 0,1-6-5 16,2 0-18-16,-8-20-9 0,23 29-14 0,-23-29-14 15,32 17-30-15,-32-17-44 0,37 2-122 0,-37-2-290 16,25-23 38-16,2 12 329 0</inkml:trace>
  <inkml:trace contextRef="#ctx0" brushRef="#br3" timeOffset="445514.1147">20793 14493 782 0,'-29'-10'228'0,"6"1"-135"0,23 9-11 0,-26-3-8 16,26 3-18-16,0 0-27 0,0 0-27 0,0 0-30 15,0 0-32-15,34 26-62 0,-34-26-107 0,36-10-214 16,0 16-1-16,-15-20 425 0</inkml:trace>
  <inkml:trace contextRef="#ctx0" brushRef="#br3" timeOffset="445874.5169">21058 14591 1735 0,'-18'15'73'16,"0"-11"-27"-16,18-4 1 0,0 0-16 0,0 0-9 16,0 0-8-16,0 0-3 0,-5 17-2 0,5-17 2 15,28 2 2-15,-8-5-1 0,6-1-2 0,3 1 2 16,3-3-11-16,-1 1-1 0,1 0 0 0,-2 2 0 15,-3 0 0-15,-2 3 0 0,-7 1 0 0,-18-1 0 16,23 9 0-16,-23-9 0 0,0 0 0 16,8 18 0-16,-8-18 0 0,-8 22 0 0,8-22 0 15,-26 29 0-15,6-14 0 0,-3 4 0 0,-2-2 0 16,0 1 0-16,0 1 0 0,2 0 0 0,0 1 0 16,2-1 0-16,2 0 0 0,3 0 0 0,3-1 0 15,2 0 0-15,4-1 0 0,7-17 0 0,-8 28 0 16,8-28 0-16,5 21 0 0,-5-21 0 15,17 16 0-15,-17-16 0 0,29 9 0 16,-9-11 0-16,5-1 0 0,1-5-9 0,6-2-18 16,0-7-14-16,7 1-21 0,-5-11-32 0,11 12-46 15,-17-22-90-15,25 19-199 0,-12-6-129 0,-9-6 102 16,11 15 456-16</inkml:trace>
  <inkml:trace contextRef="#ctx0" brushRef="#br3" timeOffset="446468.2789">21540 14658 1528 0,'-11'20'184'0,"-20"-10"-84"0,11 8-20 16,-8-1-30-16,3 5-6 0,0-2-15 0,1 6-3 16,0-3-20-16,6 3-6 0,2-2 0 0,5-1 0 15,5 0 0-15,3-1 0 0,3-3 0 16,3 0 0-16,-3-19 0 0,15 29 0 0,-15-29 0 16,27 21 0-16,-27-21 0 0,34 11 0 15,-15-10 0-15,-1-2 0 0,4-4 0 0,0-3 0 16,-1-2 0-16,0-3 0 0,-1-3 0 0,-1-2 0 15,-4-1-2-15,0-2-11 0,0 1 5 0,-3-3-3 16,0 1 2-16,-4 0-4 0,0 0 0 0,-2 1-5 16,0 0 4-16,-4 0-5 0,2 3 9 0,-3 1 1 15,-1 17 6-15,3-26 1 0,-3 26 4 16,3-20-1-16,-3 20 2 0,0 0 0 0,0 0 5 16,15-18 2-16,-15 18 8 0,0 0 0 15,18-2 0-15,-18 2 1 0,21-1-3 0,-21 1 0 16,24 0-4-16,-24 0-12 0,27 1 0 0,-27-1 0 15,23 4 0-15,-23-4 0 0,19 4 0 0,-19-4 0 16,0 0 0-16,21 15 0 0,-21-15 0 0,0 0 0 16,7 20 0-16,-7-20 0 0,-2 25 0 15,2-25 0-15,-9 31 0 0,1-13 0 0,-2 2 0 16,0 0 0-16,-2 2 0 0,-1 0 0 0,1 1 0 16,-2-2 0-16,2-1 0 0,2-3 0 0,10-17 0 15,-15 26 0-15,15-26 0 0,0 0 0 0,0 0 0 16,0 0 0-16,0 0 0 0,18 4 0 0,-18-4 0 15,33-27 0-15,-13 6 0 0,3-1 0 16,2-1 0-16,0 1 0 0,0 3 0 16,-2 1 0-16,-4 3 0 0,-1 1 0 0,-18 14 0 15,26-15 0-15,-26 15 0 0,0 0 0 0,0 0 0 16,0 0 0-16,0 0 0 0,0 0 0 0,11 24 0 16,-11-24 0-16,-7 34 0 0,3-13 0 0,0 0 0 15,0 2 0-15,2 2 0 0,-1-4 0 0,4 3 0 16,-2-5 0-16,4 1-40 0,-3-20-30 15,6 35-29-15,-6-35-41 0,19 34-145 0,-19-34-327 16,0 0 48-16,34 23 328 0</inkml:trace>
  <inkml:trace contextRef="#ctx0" brushRef="#br3" timeOffset="446827.6649">22566 14067 1541 0,'-1'19'178'0,"1"-19"-135"0,-11 32-24 0,4-9 6 16,-7 3-9-16,1 3 10 0,-5 4-1 0,1 7 9 15,-2 1-8-15,2 4 0 0,-1 4-12 16,2 0 2-16,1 3-1 0,-1 1-17 0,1-2 13 16,2 0-22-16,-1-3 4 0,2-4 0 0,4 1-13 15,-3-5 1-15,6-1-9 0,-1-3 4 0,6-3-10 16,-1-7-4-16,7-1-31 0,-6-25-39 0,22 33-92 15,-22-33-125-15,0 0-227 0,26-7 28 0,-21-15 478 16</inkml:trace>
  <inkml:trace contextRef="#ctx0" brushRef="#br3" timeOffset="447358.9447">22108 14581 1505 0,'-30'11'191'16,"30"-11"-125"-16,0 0-45 0,2 22-10 0,-2-22-10 15,25 19 2-15,-3-10 0 0,6-1 3 0,7-2-2 16,3 0-1-16,8-3-2 0,2-1-1 16,4-2 0-16,-1 0 0 0,4-1-1 15,-2-3-3-15,0 3-5 0,-4-2-7 0,-4 0-3 16,-6 1-1-16,-1 1 4 0,-6-2 2 0,-4 2 7 16,-6 1 2-16,-22 0 3 0,26 0 3 0,-26 0 11 15,0 0 12-15,0 0 7 0,0 0 7 0,0 0-7 16,-19 5-4-16,19-5-2 0,-32-3-1 15,14 2-3-15,-1 1-3 0,-5 0-4 0,1 4 2 16,-2-1-2-16,-2 5 2 0,0 1-3 0,-2 3 2 16,1 4-10-16,0 3-5 0,-2 3 0 0,3 2 0 15,3 2 0-15,4-2 0 0,4-1 0 0,4 0 0 16,6-1 0-16,6-3 0 0,3-1 0 0,-3-18 0 16,20 28 0-16,-20-28 0 0,32 17 0 15,-9-13 0-15,3-4 0 0,3-4 0 16,1-5 0-16,2-3 0 0,1-3 0 0,-2-6 0 15,2-1 0-15,-3-1 0 0,0 2 0 0,-4-1 0 16,-1 2 0-16,-6 1 0 0,-3 2 0 0,-16 17 0 16,22-30 0-16,-22 30 0 0,10-21 0 0,-10 21 0 15,0 0 0-15,0 0 0 0,0 0 0 0,0 0 0 16,0 0 0-16,0 0 0 0,0 0 0 0,-22 33 0 16,14-12 0-16,2 2 0 0,1 1 0 15,2 0 0-15,0 0 0 0,2-2 0 0,1-3 0 16,4-2 0-16,-4-17 0 0,10 26 0 0,-10-26 0 15,18 13 0-15,-18-13-11 0,29 0-18 16,-10-5-16-16,1-11-22 0,10 3-44 0,-10-21-82 16,22 20-202-16,-10-17-204 0,-2-5 45 0,9 11 512 15</inkml:trace>
  <inkml:trace contextRef="#ctx0" brushRef="#br3" timeOffset="447546.452">23499 14098 1756 0,'-33'4'216'0,"33"-4"-154"15,-27 27-49-15,14-5-13 0,-2 6 0 0,1 6 0 16,-2 7 0-16,0 6 0 0,0 4 0 0,-1 4 0 16,3 0 0-16,-2-2 0 0,5-1 0 15,1-6 0-15,2-4 0 0,4-3 0 16,0-4 0-16,6 1 0 0,1-4 0 0,3-2 0 16,0-6-17-16,4 3-59 0,-10-27-47 0,27 43-201 15,-27-43-323-15,21 15 32 0,-21-15 371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22:45.76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2667 2333 540 0,'0'0'93'16,"0"0"-37"-16,0 0-7 0,0 0-2 0,0 0-6 16,0 0-12-16,0 0-7 0,0 0-11 0,0 0-7 15,0 0-7-15,0 0-2 0,0 0 1 0,0 0 0 16,0 0 3-16,0 0 1 0,0 0 2 0,0 0 0 16,0 0 1-16,0 0 2 0,0 0 3 0,0 0 17 15,0 0 17-15,0 0 14 0,0 0 6 16,0 0-8-16,0 0-16 0,0 0-10 0,0 0-8 0,0 0 3 31,-17 6 7-31,17-6 4 0,0 0-3 0,0 0-6 16,0 0-11-16,0 0-7 0,0 0-5 0,0 0 0 15,0 0-2-15,0 0 1 0,0 0-1 0,0 0-1 16,0 0 1-16,0 0 0 0,0 0 0 0,0 0 0 16,0 0 2-16,0 0-1 0,0 0 2 0,0 0 3 15,0 0 5-15,0 0 6 0,0 0 5 0,0 0 3 16,0 0 2-16,0 0-1 0,0 0 0 0,0 0-2 15,0 0-3-15,0 0-3 0,0 0-4 0,0 0-2 16,0 0-4-16,0 0-2 0,0 0-3 0,0 0 0 16,0 0 0-16,-8 24 0 0,8-24-1 0,-4 21 1 15,4-21-3-15,-5 19 3 0,5-19-2 0,0 0 2 16,-4 22-2-16,4-22 1 0,0 0-2 0,-1 20 0 16,1-20 0-16,1 17 2 0,-1-17-2 0,2 22 2 15,-2-22-2-15,4 24 1 0,-4-24-1 0,5 23 2 16,-5-23-3-16,6 23 3 0,-6-23-2 15,9 24 2-15,-9-24-2 0,8 25 2 0,-8-25 19 16,7 21-32-16,-7-21 33 0,9 22-33 0,-9-22 15 16,7 24 3-16,-7-24-2 0,7 24 3 15,-7-24-5-15,7 25 2 0,-7-25-3 0,7 25 2 16,-7-25-2-16,7 25 2 0,-7-25-4 0,10 26 4 16,-10-26-4-16,11 24 2 0,-11-24-1 0,10 22 2 15,-10-22-3-15,9 22 2 0,-9-22-2 0,10 23 2 16,-10-23-3-16,11 23 4 0,-11-23-4 0,7 25 3 15,-7-25-3-15,8 28 2 0,-8-28-1 0,6 29 3 16,-6-29-4-16,6 31 4 0,-6-31-3 16,5 30 6-16,-5-30-2 0,3 31 5 15,-3-31-3-15,5 32 3 0,-5-32-6 0,4 31 3 16,-4-31-5-16,5 31 2 0,-5-31-2 0,4 31 3 16,0-14-4-16,-1 2-11 0,0-3 27 0,1 1-29 15,1 0 28-15,1 0-12 0,-1 1-5 0,1 1 5 16,1-1-4-16,0 0 3 0,1 0-3 0,1 1 3 15,1-1-3-15,1 2 4 0,1-1-4 16,-1 0 3-16,1 0-3 0,0 0 3 16,1-1-4-16,-1 0 4 0,0 2-4 0,1-3 4 15,1 2-4-15,-1-2 4 0,0 1-4 0,-13-18 3 16,27 33-2-16,-15-16 3 0,1 1-4 0,0 1 5 16,-1 0-5-16,0 0 4 0,0 0-4 15,2-1 3-15,-3 0-2 0,1 2-14 0,0-2 27 16,-1 0-27-16,1-1 28 0,0 1-11 15,0 1-3-15,2-1 4 0,-1 1-5 0,3 0 5 16,0 1-4-16,-2 1 3 0,2 1-2 0,1-2 3 16,1 1-4-16,0 1 4 0,-1-1-5 0,-2 2 5 15,2 2-5-15,-1-1 6 0,1-1-4 0,-1 2 6 16,-1-2-2-16,2 2 5 0,0 1-4 0,1-2 2 16,0 1-6-16,2 1 2 0,-1-1-5 15,1 2-10-15,-1-2 25 0,2 1-26 0,-1-1 25 16,2-1-10-16,-1 0-4 0,0 1 5 15,0 0-6-15,3-1 5 0,-1 0-4 0,0 1 5 16,0-2-5-16,-1 1 5 0,0 1-6 0,0 1 5 16,1-1-5-16,-1 2 5 0,1-2-4 0,0-1 4 15,0 2-5-15,0-1 5 0,1-1-5 0,-1 3 5 16,3-2-4-16,-1-1 4 0,0 0-4 16,0 1-12-16,-2-1 25 0,2 0-24 0,-1 0 24 0,0 0-7 15,1 1-6-15,-1-1 5 0,0 1-4 16,2-1 3-16,-1-1-3 0,0 2 4 0,0-1-4 15,0 1 4-15,0 1-4 0,1 0 4 0,0 1-5 16,1-2 5-16,0-1-5 0,1 1 4 0,1-2-3 16,-1-1 4-16,3 1-4 0,-1 0 5 15,-1 0-6-15,3 2 6 0,-3-4-7 0,0 2-9 16,0 0 26-16,0 2-26 0,1-4 25 0,-1 1-11 16,0 0-4-16,0-2 5 0,2 2-4 0,-2 0 4 15,1 0-4-15,-2-2 3 0,0 0-2 0,0-1 2 16,1 0-2-16,-2 1 2 0,1-1-3 0,0 0 3 15,0 1-2-15,0-1 3 0,0-1-3 0,1 0 3 16,-2 0-3-16,1-1 2 16,-1 2-4-16,-1-3 5 0,1 3-4 0,-1-1 3 15,2 0-2-15,0 1 3 0,1-1-3 0,0 1 4 16,-1-1-2-16,0-1-11 0,0 0 24 0,0 1-26 16,0-1 25-16,0 1-13 0,-1-1-2 0,1 0 3 15,-2-2-3-15,2 2 4 0,0-1-4 0,1 1 3 16,1-1-2-16,0-1 1 0,-1 0-2 0,0-1 3 15,1 1-3-15,0 1 3 0,0-2-4 16,2 2 4-16,0 0-3 0,-1 0 3 0,2 0-2 16,-3 0 2-16,1 0-2 0,-1-1 1 0,1 1-2 15,-1-1 3-15,2-1-4 0,-2-1 3 0,2 1 0 16,1 1 1-16,-2-1-2 0,3 1 3 16,-1 1-5-16,0-1 3 0,0-1-1 0,1 0 1 15,0-1-2-15,2 0 2 0,1 0-2 16,-2 1 2-16,2-1-2 0,-2 0-13 0,1-1 28 15,1-1-27-15,2 1 28 0,-2 2-12 0,2-2-2 16,1 1 2-16,-1 0-4 0,1 1 2 0,3 0-1 16,-3-2 1-16,0 2-2 0,2-1 2 0,-2 0-1 15,0 1 2-15,0-1-2 0,-1 0 1 0,1-1-2 16,-1 0 2-16,2 0-2 0,1-1 4 0,0 1-3 16,2-1 3-16,1-1-1 0,0 1-2 15,0-3 1-15,1 2-1 0,0 0-1 16,-1-2 3-16,0 3-3 0,-2 0 3 0,0 0-3 15,-1 0 2-15,1 0-2 0,-3 1 2 0,2-1 0 16,0 1 2-16,-1-1-3 0,4 1 3 0,-2 1-4 16,0-1 2-16,2 1-1 0,0-1 2 0,2 0-3 15,-2 2 3-15,1-2-3 0,-2 0 2 0,2-1 0 16,-1 1 1-16,2 1-3 0,0-2 3 16,0 1-3-16,2-1-8 0,-4 1 8 0,0 0-9 15,1 0 23-15,-1 2-12 0,0-2 15 0,-1 1-14 16,1-1-3-16,-2 0 1 0,1 0-1 0,0-2 3 15,1 1-3-15,1-1 3 0,-1-2-2 16,1 2 1-16,-2-2 0 0,0 1 0 0,0-1-2 16,-1 1 3-16,2 0-2 0,-3 0 2 15,0-1-3-15,0 1 2 0,-2-2-2 0,2 0 3 16,0 2-2-16,0-2 3 0,2 0-1 0,1 0-1 16,1 1 0-16,-1-1 0 0,0-1 0 0,1 1 0 15,1 1-2-15,-2-1 1 0,-2 0 0 0,-1 1 1 16,-1 1-1-16,1-1 2 0,-2 2-2 0,1-3 2 15,0 2-2-15,2-2 2 0,-1 2-2 0,1-2 2 16,0 0-2-16,3-1 0 0,0-1-1 16,1 0 1-16,1 0 0 0,-1-3 0 0,0 0 1 15,-2 1-1-15,-2-1 0 0,2 1 1 16,2-2 0-16,-1 1 0 0,-4 0 0 0,2 0-1 16,-4 2 1-16,0-2-1 0,0 2 1 0,-1-1-1 15,0 2 1-15,-1 0-1 0,-1-1 0 0,-3 2 2 16,-2-3-1-16,2 3 0 0,-1-1-1 0,-2 1 0 15,0-1-1-15,0 0 2 0,-2 0-1 16,1 0 0-16,-1-1 0 0,3 0 0 0,-3 0 0 16,2-1 0-16,-2 2 0 0,1-1 0 0,1-2 0 15,-1 2 0-15,2-1 0 0,-3 1 0 0,0 0 0 16,-2-1 0-16,1 0 0 0,-1 0 0 0,1 1 0 16,-2-2 0-16,0 2 0 0,-1 0 0 0,2-1 0 15,-1 0 0-15,0-1 0 16,4 1 0-16,-2-1 0 0,1 0 0 0,0 2 0 15,1-2 0-15,0 0 0 0,-1 0 0 0,2 0 0 16,1 0 0-16,0-1 0 0,-1 1 0 0,0 1 0 16,-3-1 0-16,0 2 0 0,-2-1-3 0,1 2 3 15,-1-1-16-15,-1 1 16 0,1 2 2 0,0-2-2 16,1 2 2-16,2-2 6 0,2 0-6 0,0-3 3 16,1 3-5-16,1 0 0 0,2-2 0 15,0 2 0-15,3-2 0 0,-1-2 0 0,0 0 0 16,0 0 0-16,-2 1 0 0,-1-1 0 0,-2 1 0 15,1-1 0-15,-2 2 0 0,0-1 0 0,-1-1 0 16,-1 2 0-16,2-1 0 0,-1 2 0 16,0-2 0-16,0 1 0 0,-1-1 0 0,1-1 0 15,-1 2 0-15,0-2 0 0,1 1 0 0,-1 1 0 16,0-1 0-16,0 1 0 0,-2-1 0 16,1 0 0-16,0 1 0 0,0 1 0 0,0-2 0 15,1 2 0-15,0-1 0 0,0 0 0 0,-1 0 0 16,3 1 0-16,0-1 0 0,-1 1 0 0,2 0 0 15,0-1 0-15,0 1 0 0,-1 0 0 0,0-1 0 16,-1 2 0-16,2 0 0 0,-1 0 0 0,1 0 0 16,0-1 0-16,-3 0 0 0,2 1 0 15,0 0 0-15,0-2 0 0,1 1 0 16,0 0 0-16,3-2 0 0,-1 0 0 0,2 1 0 16,1-1 0-16,1 0 0 0,1 0 0 0,-2-2 0 15,2 1 0-15,-1 0 0 0,1-1 0 0,-3 2 0 16,1-1 0-16,-2 0 0 0,0-1 0 0,1 1 0 15,-2 0 0-15,-2-1 0 0,1 2 0 0,0-1 0 16,0 0 0-16,2 0 0 0,-1 0 0 16,0-1 0-16,0 2 0 0,-1-2 0 0,0 0 0 15,0 0 0-15,1-2 0 0,-1 2 0 0,-2 0 0 16,0 0 0-16,-3 0 0 0,0 0 0 0,0 0 0 16,-2 2 0-16,2-1 0 0,-1 0 0 0,-1 2 0 15,0-2 0-15,0 0 0 0,2 0 0 0,-2 0 0 16,2 1 0-16,-3-2 0 0,2 0 0 15,-2 0 0-15,1 0 0 0,-1 0 0 16,-1 0 0-16,-1-2 0 0,1 2 0 0,-2 0 0 16,0-1 0-16,-2 1 0 0,1 0 0 0,0-1 0 15,-2 1 0-15,1 0 0 0,-1-1 0 0,1 1 0 16,0-1 0-16,0-1 0 0,-1 1 0 0,1 0 0 16,0 0 0-16,0-1 0 0,-1 0 0 0,1 1 0 15,0 0 0-15,0-2 0 0,2 2 0 16,-3 0 0-16,1-2 0 0,-2 3 0 0,1-1 0 15,2 0 0-15,-2 0 0 0,0 1 0 16,0-1 0-16,1 1 0 0,-1-2 0 0,2 2 0 16,1-1 0-16,-2 1 0 0,2-1 0 0,0 1 0 15,0-1 0-15,0-1 0 0,-1 1 0 0,-1 0 0 16,2 1 0-16,-1-1 0 0,1 1 0 0,-2 0 0 16,1 0 0-16,-2 0 0 0,3 0 0 15,1 1 0-15,1-1 0 0,-1 1 0 0,2-1 0 16,0 0 0-16,0 1 0 0,1 1 0 0,0-1 0 15,0 0 0-15,1-1 0 0,1 3 0 0,0-2 0 16,1 0 0-16,-1 0 0 0,1 0 0 0,-1 1 0 16,0 0 0-16,0 0 0 0,1 0 0 0,-1 0 0 15,1-1 0-15,2 2 0 0,-1-1 0 16,-2-1 0-16,1 2 0 0,0-1 0 16,2-1 0-16,0 1 0 0,-1 0 0 0,-1 0 0 15,-1 2 0-15,0-2 0 0,0 1 0 0,1-1 0 16,-1-1 0-16,1 2 0 0,0-2 0 0,0 0 0 15,-1 2 0-15,2-2 0 0,-2 1 0 0,-3 0 0 16,2-1 0-16,-2 1 0 0,1 1 0 0,-1-1 0 16,1 0 0-16,0 1 0 0,0-1 0 15,1 1 0-15,0-2 0 0,1 1 0 0,0 0 0 16,-2-1 0-16,1 0 0 0,0 0 0 0,-1-1 0 16,0 1 0-16,1-1 0 0,0-1 0 0,0 1 0 15,-2 0 0-15,-1-1 0 0,1 0 0 0,-1 0 0 16,-1 1 0-16,0-2 0 0,0 2 0 15,2 0 0-15,-2-1 0 0,0 1 0 0,0-1 0 16,0 0 0-16,3 0 0 0,-2-1 0 16,2 1 0-16,-3-1 0 0,2 0 0 0,-2 0 0 15,3 0 0-15,-1-1 0 0,0 1 0 0,1-1 0 16,2 1 0-16,-1-2 0 0,1 2 0 0,1-2 0 16,-3 2 0-16,-1-2 0 0,1 2 0 0,-1-2 0 15,1 2 0-15,-2-2 0 0,-1 2 0 0,-1-1 0 16,-1 1 0-16,1 1 0 0,-3-2 0 15,2 2 0-15,1-1 0 0,-3 0 0 0,3 0 0 16,-1 0 0-16,1-1 0 0,0 2 0 16,1 0 0-16,-1-2 0 0,1 2 0 0,-1-1 0 15,1-1 0-15,-3 2 0 0,2-1 0 0,-1 0 0 16,-2 1 0-16,0-1 0 0,-1 1 0 0,-1-1 0 16,-17 2 0-16,32-1 0 0,-32 1 0 0,30-2 0 15,-30 2 0-15,30-1 0 0,-30 1 0 16,27-2 0-16,-27 2 0 0,26 0 0 0,-26 0 0 15,23 2 0-15,-23-2 0 0,24 1 0 0,-24-1 0 16,22 1 0-16,-22-1 0 0,20 1 0 0,-20-1 0 16,19 1 0-16,-19-1 0 0,22 0 0 0,-22 0 0 15,22 0 0-15,-22 0 0 0,18 0 0 0,-18 0 0 16,19 0 0-16,-19 0 0 0,0 0 0 16,24-1 0-16,-24 1 0 0,0 0 0 15,20 0 0-15,-20 0 0 0,0 0 0 0,23 1 0 16,-23-1 0-16,0 0 0 0,22 0 0 0,-22 0 0 15,0 0 0-15,23 2 0 0,-23-2 0 0,0 0 0 16,26 0 0-16,-26 0 0 0,18 0 0 0,-18 0 0 16,18 0 0-16,-18 0 0 0,17 1 0 0,-17-1 0 15,19 0 0-15,-19 0 0 0,18 0 0 16,-18 0 0-16,18 1 0 0,-18-1 0 0,21 0 0 16,-21 0 0-16,23-1 0 0,-23 1 0 0,23-1 0 15,-23 1 0-15,26-2 0 0,-26 2 0 0,29-2 0 16,-29 2 0-16,33-4 0 0,-33 4 0 15,31-2 0-15,-14-1 0 0,-17 3 0 0,33-2 0 16,-15 2 0-16,1-1 0 0,-1 1 0 0,1-1 0 16,2-1 0-16,0 1 0 0,2 0 0 15,-1-1 0-15,-1 0 0 0,1 0 0 0,0 1 0 16,-2-2-16-16,0 2-2 0,-3-2-12 0,4 1-11 16,-21 2-20-16,35-5-30 0,-35 5-55 0,33-6-133 15,-33 6-293-15,22-17 8 0,-22 17 336 0</inkml:trace>
  <inkml:trace contextRef="#ctx0" brushRef="#br0">2884 15091 140 0,'0'0'21'0,"13"-19"-15"0,-13 19-4 15,0 0 1-15,0 0-1 0,18-9-2 0,-18 9 1 16,0 0 0-16,0 0-1 0,0 0 4 15,0 0 7-15,0 0 18 0,0 0 14 0,17 3 4 16,-17-3 6-16,0 0-12 0,0 0 4 0,0 0-3 16,0 0 0-16,0 0-5 0,0 0-2 0,0 0-8 15,17-1 1-15,-17 1-5 0,0 0-4 16,0 0 0-16,0 0-2 0,0 0 1 0,0 0 6 16,0 0 6-16,0 0 13 0,0 0 3 15,0 0 1-15,0 0-9 0,0 0-5 0,0 0-7 16,0 0-4-16,0 0-6 0,0 0-5 0,0 0-5 15,0 0 1-15,0 0 4 0,17 6 1 0,-17-6 1 16,0 0-4-16,0 0-4 0,0 0-1 0,0 0 2 16,0 0 2-16,0 0 7 0,0 0 8 0,0 0 5 15,0 0 4-15,0 0-2 0,0 0-5 0,0 0-6 16,0 0-3-16,0 0-7 0,0 0-4 16,0 0-4-16,0 0 0 0,0 0-3 0,0 0 3 15,0 0 0-15,0 0-1 0,0 0 2 16,0 0 0-16,0 0 7 0,0 0 2 0,0 0 3 15,0 0 3-15,0 0-3 0,0 0-1 0,0 0-2 16,0 0-6-16,0 0-2 0,0 0-4 0,0 0-2 16,0 0 1-16,0 0 1 0,0 0 0 0,0 0 4 15,0 0-1-15,0 0-1 0,0 0 3 16,0 0-2-16,0 0 4 0,0 0 3 0,0 0 2 16,0 0 2-16,0 0 0 0,0 0 0 0,0 0-2 15,0 0-3-15,8-22-4 0,-8 22 0 0,6-23-4 16,-6 23 1-16,9-23-2 0,-9 23 3 0,11-24-3 15,-11 24 5-15,11-28-5 0,-11 28 3 0,12-29-5 16,-12 29 4-16,12-32-3 16,-6 14 4-16,-6 18-2 0,15-33 1 0,-8 16-2 15,2-1 4-15,-1 0-5 0,1-3 7 0,0-2-6 16,4 0 4-16,0-3-6 0,3-2 7 0,2-1 10 16,0-1-30-16,2-1 31 0,2 1-29 0,-2 1 11 15,3-1 8-15,-1-2-9 0,1 1 9 0,-2 1-7 16,1-1 7-16,0 4-7 0,1-4 6 0,-1 2-6 15,0-1 8-15,0 0-6 0,1 1 6 16,1-3-3-16,0 1 4 0,3 0-6 0,0-2 7 16,3 1-10-16,1-1-13 0,0 0 28 0,1-1-28 15,2 0 29-15,0 0-7 0,1 1-9 16,2-1 9-16,-1 0-8 0,0 0 8 0,-1 2-8 16,-1 0 6-16,0 2-7 0,0-1 7 0,-2 5-8 15,-2 2 7-15,-1-1-4 0,-1 1 5 0,1 1-5 16,-1-1 6-16,3-1-10 0,-2 0 8 15,2-2 11-15,1-1-31 0,0 1 33 0,-1-1-32 16,1 2 14-16,0-1 6 0,-2 1-6 0,-1-2 7 16,2 2-8-16,-2 0 10 0,0 2-9 0,0-2 8 15,2 1-6-15,-2-3 6 0,1 0-4 0,2-1 7 16,1 0-6-16,-1 2 6 0,4 1-10 0,0-2 6 16,1 1-8-16,0 0 7 0,1-2-7 15,1-2-17-15,1 2 30 0,0-1-30 16,0 1 30-16,-1 1-6 0,-1-1-8 0,0 1 7 15,-2 2-7-15,1 0 6 0,0 1-3 0,0 2 6 16,-1-1-4-16,1 1 4 0,1 0-7 0,-2 1 4 16,0 2-5-16,2-1 4 0,-1 2-5 0,-1 1 5 15,1-1-4-15,-3 2 3 0,0 2-3 0,0-1 3 16,0 0-2-16,1-1 4 0,2 2-3 16,-1-1 7-16,2-1-2 0,-1 0 2 0,2 0-4 15,0 0-18-15,1 0 29 0,1 2-32 0,1-2 33 16,2-2-14-16,-2 3-4 0,0-4 5 0,-2 2-5 15,-1 0 5-15,-3 0-5 0,3 0 5 0,-1-2-5 16,1 1 6-16,0 2-2 0,0-2 3 16,0 1-4-16,-2-1 2 0,2 0-4 0,0 0 3 15,0-1-4-15,0 1 5 0,1 1-3 16,-1 0 3-16,0 1-3 0,-3 0 3 0,-2 1-4 16,1 3 4-16,-1-2-3 0,0 2 2 0,-2-3-1 15,4 3-1-15,0-2-3 0,0 2 4 0,1 0-5 16,-2-2 7-16,0 0-4 0,2 0 3 0,0-3 15 15,2 1-32-15,1-1 32 0,-1 0-32 0,2 1 14 16,-1-1 5-16,-1-2-5 0,2 1 5 16,-2 0-5-16,3 0 3 0,-2 3-5 0,-1-3 4 15,2 2-4-15,-3 1 7 0,-1 1-4 16,2 1 4-16,-1-1-5 0,1-1 4 0,0 1-3 16,1-1 3-16,1-3-3 0,3-2 4 0,1 0-3 15,3-2 3-15,1 2-9 0,3-2 7 0,2 0-7 16,2 0 5-16,3-1 0 0,-1-1 5 0,-1 2-6 15,1 2 4-15,-4-1-4 0,-3 0-12 16,-2 1 31-16,-2 2-30 0,1 1 31 0,-2 3-17 16,0 2-3-16,-1-1 3 0,-1-1-3 0,1 1 4 15,0-1-3-15,0 1 2 0,1-1-1 0,3-1 2 16,-2-1-4-16,3 1 5 0,-1-1-5 16,4 0 3-16,1-1-4 0,-3 1 4 0,2-2-3 15,-3 1 4-15,0 3-4 0,0-2 5 0,-4 2-5 16,0 3 4-16,-2-1-3 0,-3 1 3 15,1 0-3-15,-1-1 3 0,0 1-3 0,1 1 3 16,0-1-3-16,0 2 3 0,0-3-2 0,0 0 1 16,-1 1-2-16,0-1 4 0,1 1-3 0,-1 1 3 15,0 0-4-15,-2 0 4 0,-1 0-3 0,0 0 3 16,-2 0-3-16,2 2 3 0,-3-1-2 0,2 2-19 16,-1 0 35-16,-1 0-33 0,1 2 32 15,0 0-13-15,1 0-3 0,-1 0 2 0,3 0 0 16,-1 0 2-16,2-1-1 0,-1 1 1 0,-2 0-2 15,2-1 2-15,-2 1-2 0,-1-1 0 16,0 1 0-16,-1 0-1 0,0 0 0 0,0 0 2 16,2 1-2-16,-2-1 2 0,3 1-2 0,-3 0 2 15,0 0-3-15,2 0 2 0,-1 2-2 0,2-2 1 16,1 0-1-16,1 0 2 0,-2 0-1 16,1-1 1-16,-2 2-1 0,2-1 1 0,0 1-2 15,0-1 3-15,1 2-2 0,-1-1 1 0,2 0-1 16,-2 1 0-16,-1-1-1 0,1 2 1 0,-1 0 0 15,1 0 0-15,0 2 0 0,-1-1 0 0,-1 1-1 16,-1-1 2-16,1-1-1 0,1 2 0 0,-1-1 0 16,0 1 0-16,2 0 0 0,-3 0-1 15,1 1-1-15,0 1 2 0,0-1 0 16,-2 2-1-16,0-1 1 0,-1 0-1 0,2 0 1 16,-1 1 0-16,0 1 0 0,2-2 0 0,-2-1-1 15,1 0 1-15,2 1 0 0,1-2 0 0,0-2 0 16,1 2 0-16,1 0 1 0,0 0 0 0,0 0-1 15,-1-1 1-15,1 1-2 0,-2 0 0 0,2-1 1 16,-3 1 0-16,1 0 1 0,-1 1-1 16,-1-1-1-16,-1 0 1 0,-1 0-1 0,3 0 0 15,-2 0 1-15,2-1 0 0,1 0 1 0,2 0-2 16,1-1 1-16,0 1 0 0,5-1 0 0,-5 0 0 16,2 0-1-16,1 0 1 0,-3-1-1 15,2 1 1-15,-2-1 0 0,-2 1 0 0,0 0-1 16,0-1 0-16,-2 2 1 0,1 0-1 0,0-2 0 15,-2 2 0-15,5-1 0 0,-5 0 2 16,3 0-1-16,2 0 2 0,0-1-1 0,2 1 1 16,0-1 1-16,1 1-1 0,-1-2-1 0,1 2 0 15,1-2-1-15,0-1 0 0,1 2 1 0,1-1 0 16,2 1-1-16,-4 0 2 0,0 1-3 0,-2-1 0 16,-1 3 1-16,-1-1 0 0,-3 1-1 0,0 1 1 15,-1 1-2-15,-3-1 1 0,-1 0 0 16,1 1-1-16,-1 0 3 0,2 0-1 15,1-1 0-15,1 0 1 0,2 1-2 0,-1-1 0 16,1 0 1-16,0-1-1 0,0 1-1 0,3 0 1 16,-3 1-1-16,-2 0 0 0,-1-1 1 0,-1 2-1 15,-3-2 1-15,-1 1 0 0,-1 1 1 0,-1 0-2 16,2 1 1-16,-2 0 0 0,2-2 0 0,0 2-1 16,0-3 1-16,1 1 0 0,2 0 0 15,2-2 0-15,1 0 0 0,3 0 0 0,-1-2 0 16,1 1 0-16,0 0 0 0,-4 0 0 0,1-2-1 15,-3 2 1-15,1 1 0 0,-4-1 0 0,1 1 1 16,-1 0 1-16,-1 0-2 0,0 0 2 0,-1 0-3 16,1 0 2-16,-2 0 0 0,1 0 0 0,1 0-1 15,1-1 1-15,1 1-1 0,1 0 0 16,0-2 1-16,3 1 0 0,-1 0 2 16,2-1 0-16,1-1 0 0,0 1 1 0,1-1-3 15,1 1 1-15,1-1 0 0,-2 1-1 0,1 0 0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20/10/2015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8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customXml" Target="../ink/ink81.xml"/><Relationship Id="rId4" Type="http://schemas.openxmlformats.org/officeDocument/2006/relationships/image" Target="../media/image8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8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3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customXml" Target="../ink/ink6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customXml" Target="../ink/ink4.xml"/><Relationship Id="rId1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customXml" Target="../ink/ink7.xml"/><Relationship Id="rId7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emf"/><Relationship Id="rId5" Type="http://schemas.openxmlformats.org/officeDocument/2006/relationships/customXml" Target="../ink/ink8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9" Type="http://schemas.openxmlformats.org/officeDocument/2006/relationships/customXml" Target="../ink/ink14.xml"/><Relationship Id="rId51" Type="http://schemas.openxmlformats.org/officeDocument/2006/relationships/customXml" Target="../ink/ink20.xml"/><Relationship Id="rId3" Type="http://schemas.openxmlformats.org/officeDocument/2006/relationships/customXml" Target="../ink/ink10.xml"/><Relationship Id="rId42" Type="http://schemas.openxmlformats.org/officeDocument/2006/relationships/image" Target="../media/image10.emf"/><Relationship Id="rId47" Type="http://schemas.openxmlformats.org/officeDocument/2006/relationships/customXml" Target="../ink/ink18.xml"/><Relationship Id="rId50" Type="http://schemas.openxmlformats.org/officeDocument/2006/relationships/image" Target="../media/image15.emf"/><Relationship Id="rId7" Type="http://schemas.openxmlformats.org/officeDocument/2006/relationships/customXml" Target="../ink/ink11.xml"/><Relationship Id="rId25" Type="http://schemas.openxmlformats.org/officeDocument/2006/relationships/customXml" Target="../ink/ink12.xml"/><Relationship Id="rId33" Type="http://schemas.openxmlformats.org/officeDocument/2006/relationships/customXml" Target="../ink/ink13.xml"/><Relationship Id="rId38" Type="http://schemas.openxmlformats.org/officeDocument/2006/relationships/image" Target="../media/image26.emf"/><Relationship Id="rId46" Type="http://schemas.openxmlformats.org/officeDocument/2006/relationships/image" Target="../media/image13.emf"/><Relationship Id="rId2" Type="http://schemas.openxmlformats.org/officeDocument/2006/relationships/image" Target="../media/image2.gif"/><Relationship Id="rId41" Type="http://schemas.openxmlformats.org/officeDocument/2006/relationships/customXml" Target="../ink/ink15.xml"/><Relationship Id="rId54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0.emf"/><Relationship Id="rId24" Type="http://schemas.openxmlformats.org/officeDocument/2006/relationships/image" Target="../media/image19.emf"/><Relationship Id="rId32" Type="http://schemas.openxmlformats.org/officeDocument/2006/relationships/image" Target="../media/image23.emf"/><Relationship Id="rId40" Type="http://schemas.openxmlformats.org/officeDocument/2006/relationships/image" Target="../media/image9.emf"/><Relationship Id="rId45" Type="http://schemas.openxmlformats.org/officeDocument/2006/relationships/customXml" Target="../ink/ink17.xml"/><Relationship Id="rId53" Type="http://schemas.openxmlformats.org/officeDocument/2006/relationships/customXml" Target="../ink/ink21.xml"/><Relationship Id="rId49" Type="http://schemas.openxmlformats.org/officeDocument/2006/relationships/customXml" Target="../ink/ink19.xml"/><Relationship Id="rId44" Type="http://schemas.openxmlformats.org/officeDocument/2006/relationships/image" Target="../media/image11.emf"/><Relationship Id="rId52" Type="http://schemas.openxmlformats.org/officeDocument/2006/relationships/image" Target="../media/image16.emf"/><Relationship Id="rId43" Type="http://schemas.openxmlformats.org/officeDocument/2006/relationships/customXml" Target="../ink/ink16.xml"/><Relationship Id="rId48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8.emf"/><Relationship Id="rId18" Type="http://schemas.openxmlformats.org/officeDocument/2006/relationships/customXml" Target="../ink/ink30.xml"/><Relationship Id="rId26" Type="http://schemas.openxmlformats.org/officeDocument/2006/relationships/customXml" Target="../ink/ink34.xml"/><Relationship Id="rId39" Type="http://schemas.openxmlformats.org/officeDocument/2006/relationships/image" Target="../media/image71.emf"/><Relationship Id="rId21" Type="http://schemas.openxmlformats.org/officeDocument/2006/relationships/image" Target="../media/image62.emf"/><Relationship Id="rId34" Type="http://schemas.openxmlformats.org/officeDocument/2006/relationships/customXml" Target="../ink/ink38.xml"/><Relationship Id="rId42" Type="http://schemas.openxmlformats.org/officeDocument/2006/relationships/customXml" Target="../ink/ink42.xml"/><Relationship Id="rId47" Type="http://schemas.openxmlformats.org/officeDocument/2006/relationships/image" Target="../media/image75.emf"/><Relationship Id="rId50" Type="http://schemas.openxmlformats.org/officeDocument/2006/relationships/customXml" Target="../ink/ink46.xml"/><Relationship Id="rId55" Type="http://schemas.openxmlformats.org/officeDocument/2006/relationships/image" Target="../media/image79.emf"/><Relationship Id="rId7" Type="http://schemas.openxmlformats.org/officeDocument/2006/relationships/image" Target="../media/image55.emf"/><Relationship Id="rId12" Type="http://schemas.openxmlformats.org/officeDocument/2006/relationships/customXml" Target="../ink/ink27.xml"/><Relationship Id="rId17" Type="http://schemas.openxmlformats.org/officeDocument/2006/relationships/image" Target="../media/image60.emf"/><Relationship Id="rId25" Type="http://schemas.openxmlformats.org/officeDocument/2006/relationships/image" Target="../media/image64.emf"/><Relationship Id="rId33" Type="http://schemas.openxmlformats.org/officeDocument/2006/relationships/image" Target="../media/image68.emf"/><Relationship Id="rId38" Type="http://schemas.openxmlformats.org/officeDocument/2006/relationships/customXml" Target="../ink/ink40.xml"/><Relationship Id="rId46" Type="http://schemas.openxmlformats.org/officeDocument/2006/relationships/customXml" Target="../ink/ink44.xml"/><Relationship Id="rId2" Type="http://schemas.openxmlformats.org/officeDocument/2006/relationships/customXml" Target="../ink/ink22.xml"/><Relationship Id="rId16" Type="http://schemas.openxmlformats.org/officeDocument/2006/relationships/customXml" Target="../ink/ink29.xml"/><Relationship Id="rId20" Type="http://schemas.openxmlformats.org/officeDocument/2006/relationships/customXml" Target="../ink/ink31.xml"/><Relationship Id="rId29" Type="http://schemas.openxmlformats.org/officeDocument/2006/relationships/image" Target="../media/image66.emf"/><Relationship Id="rId41" Type="http://schemas.openxmlformats.org/officeDocument/2006/relationships/image" Target="../media/image72.emf"/><Relationship Id="rId54" Type="http://schemas.openxmlformats.org/officeDocument/2006/relationships/customXml" Target="../ink/ink48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4.xml"/><Relationship Id="rId11" Type="http://schemas.openxmlformats.org/officeDocument/2006/relationships/image" Target="../media/image57.emf"/><Relationship Id="rId24" Type="http://schemas.openxmlformats.org/officeDocument/2006/relationships/customXml" Target="../ink/ink33.xml"/><Relationship Id="rId32" Type="http://schemas.openxmlformats.org/officeDocument/2006/relationships/customXml" Target="../ink/ink37.xml"/><Relationship Id="rId37" Type="http://schemas.openxmlformats.org/officeDocument/2006/relationships/image" Target="../media/image70.emf"/><Relationship Id="rId40" Type="http://schemas.openxmlformats.org/officeDocument/2006/relationships/customXml" Target="../ink/ink41.xml"/><Relationship Id="rId45" Type="http://schemas.openxmlformats.org/officeDocument/2006/relationships/image" Target="../media/image74.emf"/><Relationship Id="rId53" Type="http://schemas.openxmlformats.org/officeDocument/2006/relationships/image" Target="../media/image78.emf"/><Relationship Id="rId5" Type="http://schemas.openxmlformats.org/officeDocument/2006/relationships/image" Target="../media/image54.emf"/><Relationship Id="rId15" Type="http://schemas.openxmlformats.org/officeDocument/2006/relationships/image" Target="../media/image59.emf"/><Relationship Id="rId23" Type="http://schemas.openxmlformats.org/officeDocument/2006/relationships/image" Target="../media/image63.emf"/><Relationship Id="rId28" Type="http://schemas.openxmlformats.org/officeDocument/2006/relationships/customXml" Target="../ink/ink35.xml"/><Relationship Id="rId36" Type="http://schemas.openxmlformats.org/officeDocument/2006/relationships/customXml" Target="../ink/ink39.xml"/><Relationship Id="rId49" Type="http://schemas.openxmlformats.org/officeDocument/2006/relationships/image" Target="../media/image76.emf"/><Relationship Id="rId57" Type="http://schemas.openxmlformats.org/officeDocument/2006/relationships/image" Target="../media/image80.emf"/><Relationship Id="rId10" Type="http://schemas.openxmlformats.org/officeDocument/2006/relationships/customXml" Target="../ink/ink26.xml"/><Relationship Id="rId19" Type="http://schemas.openxmlformats.org/officeDocument/2006/relationships/image" Target="../media/image61.emf"/><Relationship Id="rId31" Type="http://schemas.openxmlformats.org/officeDocument/2006/relationships/image" Target="../media/image67.emf"/><Relationship Id="rId44" Type="http://schemas.openxmlformats.org/officeDocument/2006/relationships/customXml" Target="../ink/ink43.xml"/><Relationship Id="rId52" Type="http://schemas.openxmlformats.org/officeDocument/2006/relationships/customXml" Target="../ink/ink47.xml"/><Relationship Id="rId4" Type="http://schemas.openxmlformats.org/officeDocument/2006/relationships/customXml" Target="../ink/ink23.xml"/><Relationship Id="rId9" Type="http://schemas.openxmlformats.org/officeDocument/2006/relationships/image" Target="../media/image56.emf"/><Relationship Id="rId14" Type="http://schemas.openxmlformats.org/officeDocument/2006/relationships/customXml" Target="../ink/ink28.xml"/><Relationship Id="rId22" Type="http://schemas.openxmlformats.org/officeDocument/2006/relationships/customXml" Target="../ink/ink32.xml"/><Relationship Id="rId27" Type="http://schemas.openxmlformats.org/officeDocument/2006/relationships/image" Target="../media/image65.emf"/><Relationship Id="rId30" Type="http://schemas.openxmlformats.org/officeDocument/2006/relationships/customXml" Target="../ink/ink36.xml"/><Relationship Id="rId35" Type="http://schemas.openxmlformats.org/officeDocument/2006/relationships/image" Target="../media/image69.emf"/><Relationship Id="rId43" Type="http://schemas.openxmlformats.org/officeDocument/2006/relationships/image" Target="../media/image73.emf"/><Relationship Id="rId48" Type="http://schemas.openxmlformats.org/officeDocument/2006/relationships/customXml" Target="../ink/ink45.xml"/><Relationship Id="rId56" Type="http://schemas.openxmlformats.org/officeDocument/2006/relationships/customXml" Target="../ink/ink49.xml"/><Relationship Id="rId8" Type="http://schemas.openxmlformats.org/officeDocument/2006/relationships/customXml" Target="../ink/ink25.xml"/><Relationship Id="rId51" Type="http://schemas.openxmlformats.org/officeDocument/2006/relationships/image" Target="../media/image77.emf"/><Relationship Id="rId3" Type="http://schemas.openxmlformats.org/officeDocument/2006/relationships/image" Target="../media/image53.emf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8.emf"/><Relationship Id="rId18" Type="http://schemas.openxmlformats.org/officeDocument/2006/relationships/customXml" Target="../ink/ink58.xml"/><Relationship Id="rId26" Type="http://schemas.openxmlformats.org/officeDocument/2006/relationships/customXml" Target="../ink/ink62.xml"/><Relationship Id="rId39" Type="http://schemas.openxmlformats.org/officeDocument/2006/relationships/image" Target="../media/image71.emf"/><Relationship Id="rId21" Type="http://schemas.openxmlformats.org/officeDocument/2006/relationships/image" Target="../media/image62.emf"/><Relationship Id="rId34" Type="http://schemas.openxmlformats.org/officeDocument/2006/relationships/customXml" Target="../ink/ink66.xml"/><Relationship Id="rId42" Type="http://schemas.openxmlformats.org/officeDocument/2006/relationships/customXml" Target="../ink/ink70.xml"/><Relationship Id="rId47" Type="http://schemas.openxmlformats.org/officeDocument/2006/relationships/image" Target="../media/image75.emf"/><Relationship Id="rId50" Type="http://schemas.openxmlformats.org/officeDocument/2006/relationships/customXml" Target="../ink/ink74.xml"/><Relationship Id="rId55" Type="http://schemas.openxmlformats.org/officeDocument/2006/relationships/image" Target="../media/image79.emf"/><Relationship Id="rId7" Type="http://schemas.openxmlformats.org/officeDocument/2006/relationships/image" Target="../media/image55.emf"/><Relationship Id="rId12" Type="http://schemas.openxmlformats.org/officeDocument/2006/relationships/customXml" Target="../ink/ink55.xml"/><Relationship Id="rId17" Type="http://schemas.openxmlformats.org/officeDocument/2006/relationships/image" Target="../media/image60.emf"/><Relationship Id="rId25" Type="http://schemas.openxmlformats.org/officeDocument/2006/relationships/image" Target="../media/image64.emf"/><Relationship Id="rId33" Type="http://schemas.openxmlformats.org/officeDocument/2006/relationships/image" Target="../media/image68.emf"/><Relationship Id="rId38" Type="http://schemas.openxmlformats.org/officeDocument/2006/relationships/customXml" Target="../ink/ink68.xml"/><Relationship Id="rId46" Type="http://schemas.openxmlformats.org/officeDocument/2006/relationships/customXml" Target="../ink/ink72.xml"/><Relationship Id="rId59" Type="http://schemas.openxmlformats.org/officeDocument/2006/relationships/image" Target="../media/image18.emf"/><Relationship Id="rId2" Type="http://schemas.openxmlformats.org/officeDocument/2006/relationships/customXml" Target="../ink/ink50.xml"/><Relationship Id="rId16" Type="http://schemas.openxmlformats.org/officeDocument/2006/relationships/customXml" Target="../ink/ink57.xml"/><Relationship Id="rId20" Type="http://schemas.openxmlformats.org/officeDocument/2006/relationships/customXml" Target="../ink/ink59.xml"/><Relationship Id="rId29" Type="http://schemas.openxmlformats.org/officeDocument/2006/relationships/image" Target="../media/image66.emf"/><Relationship Id="rId41" Type="http://schemas.openxmlformats.org/officeDocument/2006/relationships/image" Target="../media/image72.emf"/><Relationship Id="rId54" Type="http://schemas.openxmlformats.org/officeDocument/2006/relationships/customXml" Target="../ink/ink76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2.xml"/><Relationship Id="rId11" Type="http://schemas.openxmlformats.org/officeDocument/2006/relationships/image" Target="../media/image57.emf"/><Relationship Id="rId24" Type="http://schemas.openxmlformats.org/officeDocument/2006/relationships/customXml" Target="../ink/ink61.xml"/><Relationship Id="rId32" Type="http://schemas.openxmlformats.org/officeDocument/2006/relationships/customXml" Target="../ink/ink65.xml"/><Relationship Id="rId37" Type="http://schemas.openxmlformats.org/officeDocument/2006/relationships/image" Target="../media/image70.emf"/><Relationship Id="rId40" Type="http://schemas.openxmlformats.org/officeDocument/2006/relationships/customXml" Target="../ink/ink69.xml"/><Relationship Id="rId45" Type="http://schemas.openxmlformats.org/officeDocument/2006/relationships/image" Target="../media/image74.emf"/><Relationship Id="rId53" Type="http://schemas.openxmlformats.org/officeDocument/2006/relationships/image" Target="../media/image78.emf"/><Relationship Id="rId58" Type="http://schemas.openxmlformats.org/officeDocument/2006/relationships/customXml" Target="../ink/ink78.xml"/><Relationship Id="rId5" Type="http://schemas.openxmlformats.org/officeDocument/2006/relationships/image" Target="../media/image54.emf"/><Relationship Id="rId15" Type="http://schemas.openxmlformats.org/officeDocument/2006/relationships/image" Target="../media/image59.emf"/><Relationship Id="rId23" Type="http://schemas.openxmlformats.org/officeDocument/2006/relationships/image" Target="../media/image63.emf"/><Relationship Id="rId28" Type="http://schemas.openxmlformats.org/officeDocument/2006/relationships/customXml" Target="../ink/ink63.xml"/><Relationship Id="rId36" Type="http://schemas.openxmlformats.org/officeDocument/2006/relationships/customXml" Target="../ink/ink67.xml"/><Relationship Id="rId49" Type="http://schemas.openxmlformats.org/officeDocument/2006/relationships/image" Target="../media/image76.emf"/><Relationship Id="rId57" Type="http://schemas.openxmlformats.org/officeDocument/2006/relationships/image" Target="../media/image80.emf"/><Relationship Id="rId10" Type="http://schemas.openxmlformats.org/officeDocument/2006/relationships/customXml" Target="../ink/ink54.xml"/><Relationship Id="rId19" Type="http://schemas.openxmlformats.org/officeDocument/2006/relationships/image" Target="../media/image61.emf"/><Relationship Id="rId31" Type="http://schemas.openxmlformats.org/officeDocument/2006/relationships/image" Target="../media/image67.emf"/><Relationship Id="rId44" Type="http://schemas.openxmlformats.org/officeDocument/2006/relationships/customXml" Target="../ink/ink71.xml"/><Relationship Id="rId52" Type="http://schemas.openxmlformats.org/officeDocument/2006/relationships/customXml" Target="../ink/ink75.xml"/><Relationship Id="rId4" Type="http://schemas.openxmlformats.org/officeDocument/2006/relationships/customXml" Target="../ink/ink51.xml"/><Relationship Id="rId9" Type="http://schemas.openxmlformats.org/officeDocument/2006/relationships/image" Target="../media/image56.emf"/><Relationship Id="rId14" Type="http://schemas.openxmlformats.org/officeDocument/2006/relationships/customXml" Target="../ink/ink56.xml"/><Relationship Id="rId22" Type="http://schemas.openxmlformats.org/officeDocument/2006/relationships/customXml" Target="../ink/ink60.xml"/><Relationship Id="rId27" Type="http://schemas.openxmlformats.org/officeDocument/2006/relationships/image" Target="../media/image65.emf"/><Relationship Id="rId30" Type="http://schemas.openxmlformats.org/officeDocument/2006/relationships/customXml" Target="../ink/ink64.xml"/><Relationship Id="rId35" Type="http://schemas.openxmlformats.org/officeDocument/2006/relationships/image" Target="../media/image69.emf"/><Relationship Id="rId43" Type="http://schemas.openxmlformats.org/officeDocument/2006/relationships/image" Target="../media/image73.emf"/><Relationship Id="rId48" Type="http://schemas.openxmlformats.org/officeDocument/2006/relationships/customXml" Target="../ink/ink73.xml"/><Relationship Id="rId56" Type="http://schemas.openxmlformats.org/officeDocument/2006/relationships/customXml" Target="../ink/ink77.xml"/><Relationship Id="rId8" Type="http://schemas.openxmlformats.org/officeDocument/2006/relationships/customXml" Target="../ink/ink53.xml"/><Relationship Id="rId51" Type="http://schemas.openxmlformats.org/officeDocument/2006/relationships/image" Target="../media/image77.emf"/><Relationship Id="rId3" Type="http://schemas.openxmlformats.org/officeDocument/2006/relationships/image" Target="../media/image5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4926279"/>
              </p:ext>
            </p:extLst>
          </p:nvPr>
        </p:nvGraphicFramePr>
        <p:xfrm>
          <a:off x="214283" y="762000"/>
          <a:ext cx="8750332" cy="5075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Look at current through and voltage across an inductor in DC when the switch is closed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lack of simultaneity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Which happens first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Extend this idea to AC and sketch graphs of I and V for a capacitor in an AC circuit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the current through and voltage across a capacitor are related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the preliminary question for AC unit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a due date for AC Unit 3 and have some HRT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exam-type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53600" y="196200"/>
              <a:ext cx="8608680" cy="4796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9560" y="182880"/>
                <a:ext cx="8625240" cy="4825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0072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8520" y="421560"/>
              <a:ext cx="8677440" cy="5167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5560" y="410760"/>
                <a:ext cx="8706240" cy="518040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Rectangle 3"/>
          <p:cNvSpPr/>
          <p:nvPr/>
        </p:nvSpPr>
        <p:spPr>
          <a:xfrm>
            <a:off x="5791200" y="4419600"/>
            <a:ext cx="15240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42080" y="1591200"/>
              <a:ext cx="3322440" cy="2478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3800" y="1576440"/>
                <a:ext cx="3344040" cy="250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122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2880" y="106200"/>
              <a:ext cx="8991000" cy="5501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840" y="93960"/>
                <a:ext cx="9017280" cy="552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95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20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084992"/>
              </p:ext>
            </p:extLst>
          </p:nvPr>
        </p:nvGraphicFramePr>
        <p:xfrm>
          <a:off x="533400" y="152400"/>
          <a:ext cx="8094663" cy="658422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Flux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Faraday’s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Lenz’s Law and 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Inductance and time constant for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sine wave nature of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Peak values for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Reactance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of an Inductor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difference between Voltage and Current for a Capacitor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1600" y="997560"/>
              <a:ext cx="378000" cy="45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880" y="983520"/>
                <a:ext cx="399240" cy="47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947160" y="75240"/>
              <a:ext cx="2442240" cy="506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40320" y="65160"/>
                <a:ext cx="2464560" cy="52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471600" y="830160"/>
              <a:ext cx="8172360" cy="49492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4040" y="821160"/>
                <a:ext cx="8182440" cy="496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7452720" y="3272400"/>
              <a:ext cx="264240" cy="2988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436520" y="3259080"/>
                <a:ext cx="282960" cy="32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9" name="Ink 8"/>
              <p14:cNvContentPartPr/>
              <p14:nvPr/>
            </p14:nvContentPartPr>
            <p14:xfrm>
              <a:off x="317880" y="3984480"/>
              <a:ext cx="483480" cy="4352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04560" y="3972240"/>
                <a:ext cx="503280" cy="46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0" name="Ink 9"/>
              <p14:cNvContentPartPr/>
              <p14:nvPr/>
            </p14:nvContentPartPr>
            <p14:xfrm>
              <a:off x="6654960" y="5499360"/>
              <a:ext cx="322200" cy="3373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642000" y="5486760"/>
                <a:ext cx="337680" cy="36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474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1600" y="75240"/>
              <a:ext cx="8442360" cy="576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880" y="65160"/>
                <a:ext cx="8454600" cy="578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11840" y="1306440"/>
              <a:ext cx="389520" cy="3113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9600" y="1297440"/>
                <a:ext cx="408240" cy="313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946080" y="839880"/>
              <a:ext cx="7050240" cy="45932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32040" y="828000"/>
                <a:ext cx="7068240" cy="461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0784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7066800" y="1522440"/>
              <a:ext cx="2169000" cy="74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53120" y="1506600"/>
                <a:ext cx="2185200" cy="10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Ink 12"/>
              <p14:cNvContentPartPr/>
              <p14:nvPr/>
            </p14:nvContentPartPr>
            <p14:xfrm>
              <a:off x="626040" y="761760"/>
              <a:ext cx="2106720" cy="475956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18120" y="751320"/>
                <a:ext cx="2117160" cy="477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7" name="Ink 16"/>
              <p14:cNvContentPartPr/>
              <p14:nvPr/>
            </p14:nvContentPartPr>
            <p14:xfrm>
              <a:off x="1688040" y="1856520"/>
              <a:ext cx="101880" cy="28004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1681920" y="1852560"/>
                <a:ext cx="118440" cy="281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1" name="Ink 20"/>
              <p14:cNvContentPartPr/>
              <p14:nvPr/>
            </p14:nvContentPartPr>
            <p14:xfrm>
              <a:off x="736200" y="4343400"/>
              <a:ext cx="8178120" cy="17316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724320" y="4340880"/>
                <a:ext cx="8192520" cy="18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3" name="Ink 22"/>
              <p14:cNvContentPartPr/>
              <p14:nvPr/>
            </p14:nvContentPartPr>
            <p14:xfrm>
              <a:off x="1130400" y="124920"/>
              <a:ext cx="7834680" cy="432180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1116720" y="110520"/>
                <a:ext cx="7864920" cy="433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4" name="Ink 23"/>
              <p14:cNvContentPartPr/>
              <p14:nvPr/>
            </p14:nvContentPartPr>
            <p14:xfrm>
              <a:off x="3261960" y="3102480"/>
              <a:ext cx="810360" cy="8964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3255840" y="3099960"/>
                <a:ext cx="819000" cy="9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35" name="Ink 34"/>
              <p14:cNvContentPartPr/>
              <p14:nvPr/>
            </p14:nvContentPartPr>
            <p14:xfrm>
              <a:off x="709920" y="1263600"/>
              <a:ext cx="8143920" cy="1897920"/>
            </p14:xfrm>
          </p:contentPart>
        </mc:Choice>
        <mc:Fallback xmlns="">
          <p:pic>
            <p:nvPicPr>
              <p:cNvPr id="35" name="Ink 34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698400" y="1250280"/>
                <a:ext cx="8157960" cy="192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38" name="Ink 37"/>
              <p14:cNvContentPartPr/>
              <p14:nvPr/>
            </p14:nvContentPartPr>
            <p14:xfrm>
              <a:off x="6721920" y="2264040"/>
              <a:ext cx="212760" cy="2221920"/>
            </p14:xfrm>
          </p:contentPart>
        </mc:Choice>
        <mc:Fallback xmlns="">
          <p:pic>
            <p:nvPicPr>
              <p:cNvPr id="38" name="Ink 37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6712560" y="2253240"/>
                <a:ext cx="232920" cy="224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39" name="Ink 38"/>
              <p14:cNvContentPartPr/>
              <p14:nvPr/>
            </p14:nvContentPartPr>
            <p14:xfrm>
              <a:off x="4620600" y="1278000"/>
              <a:ext cx="1172880" cy="3232080"/>
            </p14:xfrm>
          </p:contentPart>
        </mc:Choice>
        <mc:Fallback xmlns="">
          <p:pic>
            <p:nvPicPr>
              <p:cNvPr id="39" name="Ink 38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612680" y="1271520"/>
                <a:ext cx="1186920" cy="325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41" name="Ink 40"/>
              <p14:cNvContentPartPr/>
              <p14:nvPr/>
            </p14:nvContentPartPr>
            <p14:xfrm>
              <a:off x="99360" y="3544200"/>
              <a:ext cx="331200" cy="452520"/>
            </p14:xfrm>
          </p:contentPart>
        </mc:Choice>
        <mc:Fallback xmlns="">
          <p:pic>
            <p:nvPicPr>
              <p:cNvPr id="41" name="Ink 40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90000" y="3531240"/>
                <a:ext cx="356040" cy="48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43" name="Ink 42"/>
              <p14:cNvContentPartPr/>
              <p14:nvPr/>
            </p14:nvContentPartPr>
            <p14:xfrm>
              <a:off x="174240" y="1013040"/>
              <a:ext cx="391680" cy="318240"/>
            </p14:xfrm>
          </p:contentPart>
        </mc:Choice>
        <mc:Fallback xmlns="">
          <p:pic>
            <p:nvPicPr>
              <p:cNvPr id="43" name="Ink 42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160200" y="999000"/>
                <a:ext cx="417240" cy="34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44" name="Ink 43"/>
              <p14:cNvContentPartPr/>
              <p14:nvPr/>
            </p14:nvContentPartPr>
            <p14:xfrm>
              <a:off x="7876800" y="2239560"/>
              <a:ext cx="1127880" cy="2221920"/>
            </p14:xfrm>
          </p:contentPart>
        </mc:Choice>
        <mc:Fallback xmlns="">
          <p:pic>
            <p:nvPicPr>
              <p:cNvPr id="44" name="Ink 43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7867800" y="2229480"/>
                <a:ext cx="1139400" cy="224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6207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2362200" y="124920"/>
            <a:ext cx="6873600" cy="5056680"/>
            <a:chOff x="99360" y="124920"/>
            <a:chExt cx="9136440" cy="5396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4" name="Ink 3"/>
                <p14:cNvContentPartPr/>
                <p14:nvPr/>
              </p14:nvContentPartPr>
              <p14:xfrm>
                <a:off x="8878680" y="2863080"/>
                <a:ext cx="52920" cy="542160"/>
              </p14:xfrm>
            </p:contentPart>
          </mc:Choice>
          <mc:Fallback xmlns="">
            <p:pic>
              <p:nvPicPr>
                <p:cNvPr id="4" name="Ink 3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8867134" y="2855779"/>
                  <a:ext cx="68796" cy="5521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Ink 4"/>
                <p14:cNvContentPartPr/>
                <p14:nvPr/>
              </p14:nvContentPartPr>
              <p14:xfrm>
                <a:off x="7066800" y="1522440"/>
                <a:ext cx="2169000" cy="7416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048617" y="1505533"/>
                  <a:ext cx="2190532" cy="10566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" name="Ink 5"/>
                <p14:cNvContentPartPr/>
                <p14:nvPr/>
              </p14:nvContentPartPr>
              <p14:xfrm>
                <a:off x="7882560" y="2239560"/>
                <a:ext cx="214200" cy="2221920"/>
              </p14:xfrm>
            </p:contentPart>
          </mc:Choice>
          <mc:Fallback xmlns="">
            <p:pic>
              <p:nvPicPr>
                <p:cNvPr id="6" name="Ink 5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870607" y="2228804"/>
                  <a:ext cx="244800" cy="22476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7" name="Ink 6"/>
                <p14:cNvContentPartPr/>
                <p14:nvPr/>
              </p14:nvContentPartPr>
              <p14:xfrm>
                <a:off x="3537720" y="1283040"/>
                <a:ext cx="2314080" cy="336636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520015" y="1273052"/>
                  <a:ext cx="2337527" cy="33905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8" name="Ink 7"/>
                <p14:cNvContentPartPr/>
                <p14:nvPr/>
              </p14:nvContentPartPr>
              <p14:xfrm>
                <a:off x="6721920" y="2264040"/>
                <a:ext cx="212760" cy="222192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6709489" y="2252514"/>
                  <a:ext cx="239534" cy="22415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9" name="Ink 8"/>
                <p14:cNvContentPartPr/>
                <p14:nvPr/>
              </p14:nvContentPartPr>
              <p14:xfrm>
                <a:off x="7876800" y="2720160"/>
                <a:ext cx="63360" cy="52848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7864800" y="2710558"/>
                  <a:ext cx="78720" cy="5407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0" name="Ink 9"/>
                <p14:cNvContentPartPr/>
                <p14:nvPr/>
              </p14:nvContentPartPr>
              <p14:xfrm>
                <a:off x="8918280" y="3838320"/>
                <a:ext cx="86400" cy="39528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8909688" y="3831405"/>
                  <a:ext cx="98334" cy="40488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1" name="Ink 10"/>
                <p14:cNvContentPartPr/>
                <p14:nvPr/>
              </p14:nvContentPartPr>
              <p14:xfrm>
                <a:off x="7886520" y="3616200"/>
                <a:ext cx="47520" cy="74412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7874165" y="3608517"/>
                  <a:ext cx="75082" cy="7544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2" name="Ink 11"/>
                <p14:cNvContentPartPr/>
                <p14:nvPr/>
              </p14:nvContentPartPr>
              <p14:xfrm>
                <a:off x="1130400" y="124920"/>
                <a:ext cx="7254720" cy="133488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2217" y="109554"/>
                  <a:ext cx="7293479" cy="136714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3" name="Ink 12"/>
                <p14:cNvContentPartPr/>
                <p14:nvPr/>
              </p14:nvContentPartPr>
              <p14:xfrm>
                <a:off x="174240" y="1013040"/>
                <a:ext cx="313560" cy="30960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55570" y="998059"/>
                  <a:ext cx="335581" cy="3372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4" name="Ink 13"/>
                <p14:cNvContentPartPr/>
                <p14:nvPr/>
              </p14:nvContentPartPr>
              <p14:xfrm>
                <a:off x="626040" y="761760"/>
                <a:ext cx="2106720" cy="475956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615514" y="750618"/>
                  <a:ext cx="2120596" cy="47764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5" name="Ink 14"/>
                <p14:cNvContentPartPr/>
                <p14:nvPr/>
              </p14:nvContentPartPr>
              <p14:xfrm>
                <a:off x="2609640" y="2122920"/>
                <a:ext cx="20520" cy="39132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600573" y="2116385"/>
                  <a:ext cx="42949" cy="40054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6" name="Ink 15"/>
                <p14:cNvContentPartPr/>
                <p14:nvPr/>
              </p14:nvContentPartPr>
              <p14:xfrm>
                <a:off x="2648160" y="2647800"/>
                <a:ext cx="46800" cy="19368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2644817" y="2643957"/>
                  <a:ext cx="53486" cy="2002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7" name="Ink 16"/>
                <p14:cNvContentPartPr/>
                <p14:nvPr/>
              </p14:nvContentPartPr>
              <p14:xfrm>
                <a:off x="709920" y="1263600"/>
                <a:ext cx="8171640" cy="189792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94607" y="1249385"/>
                  <a:ext cx="8202744" cy="192711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8" name="Ink 17"/>
                <p14:cNvContentPartPr/>
                <p14:nvPr/>
              </p14:nvContentPartPr>
              <p14:xfrm>
                <a:off x="1688040" y="1856520"/>
                <a:ext cx="101880" cy="280044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679909" y="1852294"/>
                  <a:ext cx="123882" cy="281311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9" name="Ink 18"/>
                <p14:cNvContentPartPr/>
                <p14:nvPr/>
              </p14:nvContentPartPr>
              <p14:xfrm>
                <a:off x="2689200" y="3034080"/>
                <a:ext cx="12600" cy="40500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2682900" y="3030622"/>
                  <a:ext cx="27138" cy="41114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0" name="Ink 19"/>
                <p14:cNvContentPartPr/>
                <p14:nvPr/>
              </p14:nvContentPartPr>
              <p14:xfrm>
                <a:off x="99360" y="3544200"/>
                <a:ext cx="197640" cy="38412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86918" y="3530372"/>
                  <a:ext cx="222524" cy="4117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1" name="Ink 20"/>
                <p14:cNvContentPartPr/>
                <p14:nvPr/>
              </p14:nvContentPartPr>
              <p14:xfrm>
                <a:off x="736200" y="4343400"/>
                <a:ext cx="8178120" cy="17316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720408" y="4340712"/>
                  <a:ext cx="8197261" cy="1896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2" name="Ink 21"/>
                <p14:cNvContentPartPr/>
                <p14:nvPr/>
              </p14:nvContentPartPr>
              <p14:xfrm>
                <a:off x="1631160" y="4398480"/>
                <a:ext cx="288360" cy="290880"/>
              </p14:xfrm>
            </p:contentPart>
          </mc:Choice>
          <mc:Fallback xmlns="">
            <p:pic>
              <p:nvPicPr>
                <p:cNvPr id="22" name="Ink 21"/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613437" y="4386184"/>
                  <a:ext cx="309436" cy="3173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3" name="Ink 22"/>
                <p14:cNvContentPartPr/>
                <p14:nvPr/>
              </p14:nvContentPartPr>
              <p14:xfrm>
                <a:off x="525600" y="1278000"/>
                <a:ext cx="7472160" cy="331344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09810" y="1271085"/>
                  <a:ext cx="7491300" cy="333572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4" name="Ink 23"/>
                <p14:cNvContentPartPr/>
                <p14:nvPr/>
              </p14:nvContentPartPr>
              <p14:xfrm>
                <a:off x="689760" y="3777120"/>
                <a:ext cx="1995480" cy="1583640"/>
              </p14:xfrm>
            </p:contentPart>
          </mc:Choice>
          <mc:Fallback xmlns="">
            <p:pic>
              <p:nvPicPr>
                <p:cNvPr id="24" name="Ink 23"/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677321" y="3767131"/>
                  <a:ext cx="2011268" cy="160630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25" name="Ink 24"/>
                <p14:cNvContentPartPr/>
                <p14:nvPr/>
              </p14:nvContentPartPr>
              <p14:xfrm>
                <a:off x="2572920" y="3574440"/>
                <a:ext cx="2159640" cy="178884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2558564" y="3568293"/>
                  <a:ext cx="2177346" cy="18076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26" name="Ink 25"/>
                <p14:cNvContentPartPr/>
                <p14:nvPr/>
              </p14:nvContentPartPr>
              <p14:xfrm>
                <a:off x="4610520" y="3605040"/>
                <a:ext cx="1227600" cy="91836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4602387" y="3593517"/>
                  <a:ext cx="1239082" cy="93257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27" name="Ink 26"/>
                <p14:cNvContentPartPr/>
                <p14:nvPr/>
              </p14:nvContentPartPr>
              <p14:xfrm>
                <a:off x="5751720" y="4361400"/>
                <a:ext cx="2106720" cy="920880"/>
              </p14:xfrm>
            </p:contentPart>
          </mc:Choice>
          <mc:Fallback xmlns="">
            <p:pic>
              <p:nvPicPr>
                <p:cNvPr id="27" name="Ink 26"/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5741194" y="4358711"/>
                  <a:ext cx="2120596" cy="93816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28" name="Ink 27"/>
                <p14:cNvContentPartPr/>
                <p14:nvPr/>
              </p14:nvContentPartPr>
              <p14:xfrm>
                <a:off x="2592000" y="5260680"/>
                <a:ext cx="316440" cy="210600"/>
              </p14:xfrm>
            </p:contentPart>
          </mc:Choice>
          <mc:Fallback xmlns="">
            <p:pic>
              <p:nvPicPr>
                <p:cNvPr id="28" name="Ink 27"/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2579553" y="5247229"/>
                  <a:ext cx="332238" cy="2340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29" name="Ink 28"/>
                <p14:cNvContentPartPr/>
                <p14:nvPr/>
              </p14:nvContentPartPr>
              <p14:xfrm>
                <a:off x="1497240" y="343080"/>
                <a:ext cx="5109120" cy="792720"/>
              </p14:xfrm>
            </p:contentPart>
          </mc:Choice>
          <mc:Fallback xmlns="">
            <p:pic>
              <p:nvPicPr>
                <p:cNvPr id="29" name="Ink 28"/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1480970" y="326941"/>
                  <a:ext cx="5128739" cy="816544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31" name="Ink 30"/>
              <p14:cNvContentPartPr/>
              <p14:nvPr/>
            </p14:nvContentPartPr>
            <p14:xfrm>
              <a:off x="185400" y="947880"/>
              <a:ext cx="8852400" cy="495216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181800" y="933840"/>
                <a:ext cx="8866800" cy="496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32" name="Ink 31"/>
              <p14:cNvContentPartPr/>
              <p14:nvPr/>
            </p14:nvContentPartPr>
            <p14:xfrm>
              <a:off x="1644480" y="5004720"/>
              <a:ext cx="6659280" cy="1420920"/>
            </p14:xfrm>
          </p:contentPart>
        </mc:Choice>
        <mc:Fallback xmlns="">
          <p:pic>
            <p:nvPicPr>
              <p:cNvPr id="32" name="Ink 31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1629720" y="4991040"/>
                <a:ext cx="6687000" cy="143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1221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2362200" y="124920"/>
            <a:ext cx="6873600" cy="5056680"/>
            <a:chOff x="99360" y="124920"/>
            <a:chExt cx="9136440" cy="5396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4" name="Ink 3"/>
                <p14:cNvContentPartPr/>
                <p14:nvPr/>
              </p14:nvContentPartPr>
              <p14:xfrm>
                <a:off x="8878680" y="2863080"/>
                <a:ext cx="52920" cy="542160"/>
              </p14:xfrm>
            </p:contentPart>
          </mc:Choice>
          <mc:Fallback xmlns="">
            <p:pic>
              <p:nvPicPr>
                <p:cNvPr id="4" name="Ink 3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8867134" y="2855779"/>
                  <a:ext cx="68796" cy="5521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Ink 4"/>
                <p14:cNvContentPartPr/>
                <p14:nvPr/>
              </p14:nvContentPartPr>
              <p14:xfrm>
                <a:off x="7066800" y="1522440"/>
                <a:ext cx="2169000" cy="7416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048617" y="1505533"/>
                  <a:ext cx="2190532" cy="10566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" name="Ink 5"/>
                <p14:cNvContentPartPr/>
                <p14:nvPr/>
              </p14:nvContentPartPr>
              <p14:xfrm>
                <a:off x="7882560" y="2239560"/>
                <a:ext cx="214200" cy="2221920"/>
              </p14:xfrm>
            </p:contentPart>
          </mc:Choice>
          <mc:Fallback xmlns="">
            <p:pic>
              <p:nvPicPr>
                <p:cNvPr id="6" name="Ink 5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870607" y="2228804"/>
                  <a:ext cx="244800" cy="22476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7" name="Ink 6"/>
                <p14:cNvContentPartPr/>
                <p14:nvPr/>
              </p14:nvContentPartPr>
              <p14:xfrm>
                <a:off x="3537720" y="1283040"/>
                <a:ext cx="2314080" cy="336636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520015" y="1273052"/>
                  <a:ext cx="2337527" cy="33905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8" name="Ink 7"/>
                <p14:cNvContentPartPr/>
                <p14:nvPr/>
              </p14:nvContentPartPr>
              <p14:xfrm>
                <a:off x="6721920" y="2264040"/>
                <a:ext cx="212760" cy="222192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6709489" y="2252514"/>
                  <a:ext cx="239534" cy="22415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9" name="Ink 8"/>
                <p14:cNvContentPartPr/>
                <p14:nvPr/>
              </p14:nvContentPartPr>
              <p14:xfrm>
                <a:off x="7876800" y="2720160"/>
                <a:ext cx="63360" cy="52848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7864800" y="2710558"/>
                  <a:ext cx="78720" cy="5407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0" name="Ink 9"/>
                <p14:cNvContentPartPr/>
                <p14:nvPr/>
              </p14:nvContentPartPr>
              <p14:xfrm>
                <a:off x="8918280" y="3838320"/>
                <a:ext cx="86400" cy="39528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8909688" y="3831405"/>
                  <a:ext cx="98334" cy="40488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1" name="Ink 10"/>
                <p14:cNvContentPartPr/>
                <p14:nvPr/>
              </p14:nvContentPartPr>
              <p14:xfrm>
                <a:off x="7886520" y="3616200"/>
                <a:ext cx="47520" cy="74412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7874165" y="3608517"/>
                  <a:ext cx="75082" cy="7544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2" name="Ink 11"/>
                <p14:cNvContentPartPr/>
                <p14:nvPr/>
              </p14:nvContentPartPr>
              <p14:xfrm>
                <a:off x="1130400" y="124920"/>
                <a:ext cx="7254720" cy="133488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2217" y="109554"/>
                  <a:ext cx="7293479" cy="136714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3" name="Ink 12"/>
                <p14:cNvContentPartPr/>
                <p14:nvPr/>
              </p14:nvContentPartPr>
              <p14:xfrm>
                <a:off x="174240" y="1013040"/>
                <a:ext cx="313560" cy="30960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55570" y="998059"/>
                  <a:ext cx="335581" cy="3372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4" name="Ink 13"/>
                <p14:cNvContentPartPr/>
                <p14:nvPr/>
              </p14:nvContentPartPr>
              <p14:xfrm>
                <a:off x="626040" y="761760"/>
                <a:ext cx="2106720" cy="475956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615514" y="750618"/>
                  <a:ext cx="2120596" cy="47764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5" name="Ink 14"/>
                <p14:cNvContentPartPr/>
                <p14:nvPr/>
              </p14:nvContentPartPr>
              <p14:xfrm>
                <a:off x="2609640" y="2122920"/>
                <a:ext cx="20520" cy="39132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600573" y="2116385"/>
                  <a:ext cx="42949" cy="40054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6" name="Ink 15"/>
                <p14:cNvContentPartPr/>
                <p14:nvPr/>
              </p14:nvContentPartPr>
              <p14:xfrm>
                <a:off x="2648160" y="2647800"/>
                <a:ext cx="46800" cy="19368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2644817" y="2643957"/>
                  <a:ext cx="53486" cy="2002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7" name="Ink 16"/>
                <p14:cNvContentPartPr/>
                <p14:nvPr/>
              </p14:nvContentPartPr>
              <p14:xfrm>
                <a:off x="709920" y="1263600"/>
                <a:ext cx="8171640" cy="189792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94607" y="1249385"/>
                  <a:ext cx="8202744" cy="192711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8" name="Ink 17"/>
                <p14:cNvContentPartPr/>
                <p14:nvPr/>
              </p14:nvContentPartPr>
              <p14:xfrm>
                <a:off x="1688040" y="1856520"/>
                <a:ext cx="101880" cy="280044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679909" y="1852294"/>
                  <a:ext cx="123882" cy="281311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9" name="Ink 18"/>
                <p14:cNvContentPartPr/>
                <p14:nvPr/>
              </p14:nvContentPartPr>
              <p14:xfrm>
                <a:off x="2689200" y="3034080"/>
                <a:ext cx="12600" cy="40500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2682900" y="3030622"/>
                  <a:ext cx="27138" cy="41114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0" name="Ink 19"/>
                <p14:cNvContentPartPr/>
                <p14:nvPr/>
              </p14:nvContentPartPr>
              <p14:xfrm>
                <a:off x="99360" y="3544200"/>
                <a:ext cx="197640" cy="38412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86918" y="3530372"/>
                  <a:ext cx="222524" cy="4117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1" name="Ink 20"/>
                <p14:cNvContentPartPr/>
                <p14:nvPr/>
              </p14:nvContentPartPr>
              <p14:xfrm>
                <a:off x="736200" y="4343400"/>
                <a:ext cx="8178120" cy="17316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720408" y="4340712"/>
                  <a:ext cx="8197261" cy="1896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2" name="Ink 21"/>
                <p14:cNvContentPartPr/>
                <p14:nvPr/>
              </p14:nvContentPartPr>
              <p14:xfrm>
                <a:off x="1631160" y="4398480"/>
                <a:ext cx="288360" cy="290880"/>
              </p14:xfrm>
            </p:contentPart>
          </mc:Choice>
          <mc:Fallback xmlns="">
            <p:pic>
              <p:nvPicPr>
                <p:cNvPr id="22" name="Ink 21"/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613437" y="4386184"/>
                  <a:ext cx="309436" cy="3173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3" name="Ink 22"/>
                <p14:cNvContentPartPr/>
                <p14:nvPr/>
              </p14:nvContentPartPr>
              <p14:xfrm>
                <a:off x="525600" y="1278000"/>
                <a:ext cx="7472160" cy="331344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09810" y="1271085"/>
                  <a:ext cx="7491300" cy="333572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4" name="Ink 23"/>
                <p14:cNvContentPartPr/>
                <p14:nvPr/>
              </p14:nvContentPartPr>
              <p14:xfrm>
                <a:off x="689760" y="3777120"/>
                <a:ext cx="1995480" cy="1583640"/>
              </p14:xfrm>
            </p:contentPart>
          </mc:Choice>
          <mc:Fallback xmlns="">
            <p:pic>
              <p:nvPicPr>
                <p:cNvPr id="24" name="Ink 23"/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677321" y="3767131"/>
                  <a:ext cx="2011268" cy="160630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25" name="Ink 24"/>
                <p14:cNvContentPartPr/>
                <p14:nvPr/>
              </p14:nvContentPartPr>
              <p14:xfrm>
                <a:off x="2572920" y="3574440"/>
                <a:ext cx="2159640" cy="178884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2558564" y="3568293"/>
                  <a:ext cx="2177346" cy="18076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26" name="Ink 25"/>
                <p14:cNvContentPartPr/>
                <p14:nvPr/>
              </p14:nvContentPartPr>
              <p14:xfrm>
                <a:off x="4610520" y="3605040"/>
                <a:ext cx="1227600" cy="91836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4602387" y="3593517"/>
                  <a:ext cx="1239082" cy="93257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27" name="Ink 26"/>
                <p14:cNvContentPartPr/>
                <p14:nvPr/>
              </p14:nvContentPartPr>
              <p14:xfrm>
                <a:off x="5751720" y="4361400"/>
                <a:ext cx="2106720" cy="920880"/>
              </p14:xfrm>
            </p:contentPart>
          </mc:Choice>
          <mc:Fallback xmlns="">
            <p:pic>
              <p:nvPicPr>
                <p:cNvPr id="27" name="Ink 26"/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5741194" y="4358711"/>
                  <a:ext cx="2120596" cy="93816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28" name="Ink 27"/>
                <p14:cNvContentPartPr/>
                <p14:nvPr/>
              </p14:nvContentPartPr>
              <p14:xfrm>
                <a:off x="2592000" y="5260680"/>
                <a:ext cx="316440" cy="210600"/>
              </p14:xfrm>
            </p:contentPart>
          </mc:Choice>
          <mc:Fallback xmlns="">
            <p:pic>
              <p:nvPicPr>
                <p:cNvPr id="28" name="Ink 27"/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2579553" y="5247229"/>
                  <a:ext cx="332238" cy="2340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29" name="Ink 28"/>
                <p14:cNvContentPartPr/>
                <p14:nvPr/>
              </p14:nvContentPartPr>
              <p14:xfrm>
                <a:off x="1497240" y="343080"/>
                <a:ext cx="5109120" cy="792720"/>
              </p14:xfrm>
            </p:contentPart>
          </mc:Choice>
          <mc:Fallback xmlns="">
            <p:pic>
              <p:nvPicPr>
                <p:cNvPr id="29" name="Ink 28"/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1480970" y="326941"/>
                  <a:ext cx="5128739" cy="816544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31" name="Ink 30"/>
              <p14:cNvContentPartPr/>
              <p14:nvPr/>
            </p14:nvContentPartPr>
            <p14:xfrm>
              <a:off x="185400" y="947880"/>
              <a:ext cx="8852400" cy="495216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181800" y="933840"/>
                <a:ext cx="8866800" cy="496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32" name="Ink 31"/>
              <p14:cNvContentPartPr/>
              <p14:nvPr/>
            </p14:nvContentPartPr>
            <p14:xfrm>
              <a:off x="1644480" y="5004720"/>
              <a:ext cx="6659280" cy="1420920"/>
            </p14:xfrm>
          </p:contentPart>
        </mc:Choice>
        <mc:Fallback xmlns="">
          <p:pic>
            <p:nvPicPr>
              <p:cNvPr id="32" name="Ink 31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1629720" y="4991040"/>
                <a:ext cx="6687000" cy="143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8">
            <p14:nvContentPartPr>
              <p14:cNvPr id="2" name="Ink 1"/>
              <p14:cNvContentPartPr/>
              <p14:nvPr/>
            </p14:nvContentPartPr>
            <p14:xfrm>
              <a:off x="2053800" y="3570120"/>
              <a:ext cx="760680" cy="732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2050920" y="3564360"/>
                <a:ext cx="768600" cy="74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354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10884</TotalTime>
  <Words>315</Words>
  <Application>Microsoft Office PowerPoint</Application>
  <PresentationFormat>On-screen Show (4:3)</PresentationFormat>
  <Paragraphs>57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454</cp:revision>
  <dcterms:created xsi:type="dcterms:W3CDTF">2006-08-16T00:00:00Z</dcterms:created>
  <dcterms:modified xsi:type="dcterms:W3CDTF">2015-10-20T04:10:40Z</dcterms:modified>
</cp:coreProperties>
</file>