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422" r:id="rId2"/>
    <p:sldId id="257" r:id="rId3"/>
    <p:sldId id="258" r:id="rId4"/>
    <p:sldId id="635" r:id="rId5"/>
    <p:sldId id="803" r:id="rId6"/>
    <p:sldId id="806" r:id="rId7"/>
    <p:sldId id="816" r:id="rId8"/>
    <p:sldId id="815" r:id="rId9"/>
    <p:sldId id="814" r:id="rId10"/>
    <p:sldId id="813" r:id="rId11"/>
    <p:sldId id="812" r:id="rId12"/>
    <p:sldId id="811" r:id="rId13"/>
    <p:sldId id="810" r:id="rId14"/>
    <p:sldId id="809" r:id="rId15"/>
    <p:sldId id="808" r:id="rId16"/>
    <p:sldId id="807" r:id="rId17"/>
    <p:sldId id="804" r:id="rId18"/>
    <p:sldId id="820" r:id="rId19"/>
    <p:sldId id="817" r:id="rId20"/>
    <p:sldId id="819" r:id="rId21"/>
    <p:sldId id="821" r:id="rId22"/>
    <p:sldId id="818" r:id="rId23"/>
    <p:sldId id="805" r:id="rId24"/>
    <p:sldId id="802" r:id="rId25"/>
    <p:sldId id="822" r:id="rId26"/>
    <p:sldId id="82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4737" autoAdjust="0"/>
  </p:normalViewPr>
  <p:slideViewPr>
    <p:cSldViewPr>
      <p:cViewPr varScale="1">
        <p:scale>
          <a:sx n="106" d="100"/>
          <a:sy n="106" d="100"/>
        </p:scale>
        <p:origin x="121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36:20.8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2631 635 662 0,'21'-24'95'0,"-21"24"-44"0,0 0-5 16,3-22 4-16,-3 22 7 0,0 0 9 0,0 0 1 15,0 0 1-15,0 0-221 0,0 0 194 0,0 0 6 16,0 0-7-16,7 17 217 0,-7-17-203 15,-6 27-25-15,3-1-8 0,2 3 9 0,1 10-25 16,1 3-9-16,2 8 1 0,2 5-20 0,-1 5 20 16,1 1 15-16,-1 5-15 0,1 0-8 15,-4 5 20-15,3-3-23 0,-3 0 21 0,1-9 1 16,0-6-13-16,0-7 10 0,0-11-9 0,2-9 6 16,2-9-8-16,-6-17 4 0,0 0-3 0,0 0 5 15,20 12 1-15,-20-12 2 0,8-21 6 16,-4 0-4-16,-2-10 5 0,1-6-12 0,-2-10 10 15,1-1-15-15,0-2 15 0,0 4 9 0,-2-1-27 16,0 2 29-16,-1-1-29 0,0 1 5 0,1-1 11 16,-2 1-12-16,2-1 11 0,3-3-13 0,2-1 13 15,3-1-16-15,7-1 16 0,2 3 8 0,5-1-12 16,2 0 14-16,5 5-14 0,3 5-1 16,2 1 5-16,2 10-4 0,0 4-2 15,-1 4-1-15,-4 10-5 0,0 3 1 0,-7 7 1 16,-3 4 1-16,-3 6 2 0,-18-9 2 0,20 32 2 15,-16-7-1-15,-4 4 2 0,-3 9-11 0,-5 6-3 16,-4 4-5-16,-4 1-3 0,-5-1 30 0,-4 2-17 16,-3-6-3-16,-3 5 7 0,-2-7-24 0,-1 0 20 15,3-3 9-15,1-3-10 0,2-5 10 16,4-5-8-16,2-3 11 0,6-5-6 0,16-18 5 16,-22 21 1-16,22-21-5 0,0 0-3 0,0 0 0 15,0 0-2-15,0 0 5 0,20 7 7 0,-20-7 5 16,31 2 3-16,-10-2 1 0,1 2-2 0,2 0 0 15,2 4-7-15,0 0 0 0,-1 4-1 16,-2 6-3-16,0 3 11 0,-1 4-35 0,-2 5 30 16,-1 1-30-16,-2 0 18 0,-1 5 7 15,1 0-20-15,-3-2 2 0,3 1-25 0,-1-11-9 16,7 3-30-16,-23-25-48 0,46 24-111 0,-21-13-256 16,0-22 8-16,17 10 450 0</inkml:trace>
  <inkml:trace contextRef="#ctx0" brushRef="#br0" timeOffset="326.7544">3483 1167 1519 0,'-23'12'36'0,"23"-12"-23"0,-10 24-11 16,10-24 9-16,7 17-39 0,-7-17 32 15,25 14-29-15,-7-12 36 0,5 0 7 0,4-6 7 16,5-4 32-16,4-6-44 0,5-6 28 15,0-1-40-15,2-4 3 0,-2-1 8 0,-3-1-6 16,-8 1 5-16,-4 0-11 0,-10 7 12 0,-16 19 2 16,13-28 12-16,-13 28-4 0,-12-18-2 0,12 18-10 15,-34-16-8-15,10 11-3 0,-7 4 2 0,-2 7-1 16,-2 4-1-16,-3 4 5 0,-1 5-8 0,2 1 8 16,2 6-7-16,3-1 9 0,4 0-2 0,5 2 1 15,5-4-3-15,4 1 3 16,7-2-2-16,4-4-30 0,6-1 29 0,-3-17-30 0,21 30 17 15,-4-17 1-15,7 1-17 0,3-7-15 0,7 1-22 16,-3-10-31-16,16 7-63 0,-16-17-62 0,24 11-207 16,-6 3-71-16,-13-10 242 0</inkml:trace>
  <inkml:trace contextRef="#ctx0" brushRef="#br0" timeOffset="612.1688">4238 988 1150 0,'-10'-17'279'0,"10"17"-247"0,-7 17-30 0,7-17 9 15,-10 36 13-15,7-9 10 0,-6 3 0 0,5 4 9 16,-3 1-5-16,5 3-37 0,-3-5 33 16,5 1-32-16,-1-6 17 0,3-1 14 0,-1-7-18 15,4 1-1-15,-5-21-4 0,13 29-1 0,-13-29-3 16,17 13 0-16,-17-13-6 0,24 1 2 0,-24-1 3 15,30-15-1-15,-9 1 8 0,1-4-2 16,1-5 1-16,-1-2-4 0,1-5-2 0,-3-2 15 16,-1 3-24-16,-1-1 23 0,-2 2-32 0,-3-3-8 15,0 3-4-15,-3 0-12 0,0 3-5 16,-7-3-23-16,7 6-36 0,-16-7-69 0,20 8-86 16,-22-2-74-16,8 23-174 0,15-16 182 0,-15 16 322 15</inkml:trace>
  <inkml:trace contextRef="#ctx0" brushRef="#br0" timeOffset="830.9317">4897 960 1141 0,'0'0'269'0,"-4"23"-180"0,4-23-21 16,-15 33 1-16,1-14-9 0,6 8-12 0,-6 2-22 15,3 5 3-15,-2-2-16 0,3 2-18 0,-1-2 27 16,3-1-40-16,1 2 22 0,0-2 0 0,3 2-9 15,0-2 5-15,2-3-16 0,-1-2-6 16,7-3-20-16,-4-23-8 0,9 35-18 0,-9-35-24 16,20 19-27-16,-20-19-39 0,27-2-60 0,-27 2-91 15,18-39-159-15,11 24 217 0,-22-28 251 0</inkml:trace>
  <inkml:trace contextRef="#ctx0" brushRef="#br0" timeOffset="971.6276">4909 804 1133 0,'0'0'111'0,"-19"22"-106"16,19-22-17-16,0 17-2 0,0-17-4 0,0 0-8 15,33 23-29-15,-33-23-24 0,41 5-43 0,-18-8-34 16,9 0-105-16,15 12-118 0,-24-9 253 0</inkml:trace>
  <inkml:trace contextRef="#ctx0" brushRef="#br0" timeOffset="1284.9983">5269 989 1369 0,'-23'8'90'0,"23"-8"-23"0,-29 15 1 0,29-15 1 15,-24 16-10-15,24-16-7 0,-25 14-18 0,25-14-6 16,0 0-12-16,-17 19-9 0,17-19-6 16,0 0-4-16,0 0 1 0,-3 20 2 0,3-20-1 15,0 0 0-15,11 24 1 0,-11-24-2 0,18 17 1 16,-18-17 4-16,24 18-8 0,-24-18 7 0,23 14-5 15,-23-14 2-15,25 12 1 0,-25-12-2 16,23 11-1-16,-23-11 3 0,18 12-2 0,-18-12 1 0,0 0 3 16,18 20-20-16,-18-20 33 0,9 19-29 15,-9-19 26-15,8 19-10 0,-8-19-5 0,4 17 4 16,-4-17-3-16,0 24 3 0,0-24-3 0,0 23-2 16,0-23-4-16,-5 24 1 0,5-24-7 15,-7 26-3-15,7-26-10 0,-6 21-13 0,6-21-16 16,0 0-18-16,4 20-22 0,-4-20-25 0,0 0-27 15,0 0-22-15,27-23-69 0,-27 23-116 0,16-38-67 16,12 26 389-16</inkml:trace>
  <inkml:trace contextRef="#ctx0" brushRef="#br0" timeOffset="1488.1801">5700 919 958 0,'0'0'292'0,"0"0"-223"0,0 0-19 0,-16 26 15 16,0-6 2-16,6 8 2 0,-7 2-19 15,4 8-8-15,-3 2-26 0,3 4 8 16,-3 1 1-16,4-3-28 0,-2 2 25 0,5-4-38 16,3-2 6-16,2-4 9 0,5-7-11 0,0-6-3 15,7-1-43-15,-8-20-11 0,14 24-5 0,-14-24-15 16,23 6-4-16,-23-6-33 0,26-13-72 0,-19-4-72 16,-3-11-185-16,18 16 196 0,-22-27 259 0</inkml:trace>
  <inkml:trace contextRef="#ctx0" brushRef="#br0" timeOffset="1628.7728">5512 932 1178 0,'0'0'165'0,"-26"-2"-104"15,26 2-34-15,0 0-16 0,0 0-8 16,0 0-8-16,0 0-1 0,0 0 7 0,20-23-20 16,5 11-37-16,-7-11-71 0,18 2-136 15,-4 1-237-15,-6-7 31 0,19 10 469 0</inkml:trace>
  <inkml:trace contextRef="#ctx0" brushRef="#br0" timeOffset="1831.8712">6075 209 1109 0,'-6'18'262'0,"0"3"-200"0,-6 4-10 15,9 10 19-15,-8 0-1 0,7 7-9 0,-6 1-14 16,4 12-11-16,-2 1-4 0,3 10-7 0,-1-2-12 15,2-1-13-15,0 2 3 0,1-1-10 0,-3 4 4 16,-2 2 11-16,-1-1-44 0,-4-5-19 0,5 0 11 16,-4-10-36-16,4 5 27 0,-6-21-98 15,19 12-100-15,-16-25-70 0,6-5-222 0,17 7 237 16,-12-27 306-16</inkml:trace>
  <inkml:trace contextRef="#ctx0" brushRef="#br0" timeOffset="2003.7209">5881 836 1848 0,'0'0'44'15,"0"0"-45"-15,0 0-10 0,0 0 1 0,0 0 6 16,0 0 5-16,27 0-4 0,2-8 0 0,9-4-22 16,11-3-30-16,1-10-55 0,22 7-163 0,-10 5-323 15,5 0 45-15,8 11 301 0</inkml:trace>
  <inkml:trace contextRef="#ctx0" brushRef="#br0" timeOffset="2878.7219">2394 2306 648 0,'0'0'104'0,"0"0"-73"0,0 0-24 16,0 0-8-16,0 0 1 0,0 0 1 0,0 0 6 16,0 0 15-16,0 0 19 0,0 0 8 15,0 0 5-15,2 26-10 0,-2-26-7 0,-2 31-4 16,2-7 0-16,-3 0-10 0,1 6 0 0,-2 2-14 16,1 4 4-16,-2 6 10 0,2 4-28 15,0 2 25-15,1 5-26 0,1 3 3 0,1 3 12 16,-2 6-16-16,2 3 15 0,0 2-16 0,2 2 15 15,-1 1 3-15,2 3-18 0,1 2 19 0,1 4-15 16,0 4 7-16,0 6 29 0,-2 2-12 0,2 8 7 16,-2-2 15-16,4 9-12 0,-5-3 8 0,7 8 8 15,-3-1-35-15,4 2 1 0,-2-3 6 16,3 4-13-16,1-3 8 0,2 1 7 0,-1 1-12 16,0 1-10-16,2-1 8 0,-2 4-7 0,1-3-6 15,-1 2 28-15,-1 6-11 0,0 0-8 16,-2 2 16-16,0 8-3 0,-3 2 13 0,2 8-2 15,-7 1-2-15,2 6-3 0,-8 1 1 0,2 8 3 16,-8-2 0-16,0 5 0 0,-6-7 1 0,1-4-5 16,-4-8-2-16,4-6-8 0,2-9-19 15,4-6 4-15,4-9 6 0,4-11-10 0,4-11 11 16,3-10-1-16,6-7-27 0,1-12 3 0,6-4-36 16,-4-18-18-16,14 7-82 0,-19-32-150 0,10 7-267 15,3-1-2-15,-23-22 505 0</inkml:trace>
  <inkml:trace contextRef="#ctx0" brushRef="#br0" timeOffset="3941.3193">1310 8757 546 0,'0'0'179'16,"21"6"-147"-16,-21-6-18 0,19 9 0 0,-19-9 5 16,26 3 9-16,-26-3 8 0,37-1-1 0,-16-1-6 15,2 2-6-15,1-2-11 0,3 1-6 0,2 1-3 16,3 0-3-16,2 0 2 0,2 1 0 0,3 1-1 15,4-1 1-15,4-1-2 0,3 1 0 16,5-2-1-16,3 0 1 0,3-1 0 0,4 0-1 16,5 0 2-16,3-1 0 0,6-1-1 0,3 1-1 15,6-2 1-15,4 1 0 0,5 0 0 16,1 0 1-16,9 0 1 0,1 2-1 0,5-1 1 16,4 1-1-16,1 0-1 0,4 0 2 0,3 2 0 15,3 2-1-15,3 0 1 0,3 2-1 0,4 0 3 16,2 1 1-16,6 0 4 0,3 2 12 15,3-2 4-15,6 3 4 0,1-4-1 0,8 4-5 16,2-2-9-16,2 2 0 0,1 1-6 0,1-1 0 16,5 3-2-16,3-1 1 0,4-1-3 0,2 2 4 15,4 1-4-15,4 0 9 0,8-2 22 0,5 2-11 16,-3-3 20-16,2 1-15 0,0 0-10 0,6-1-21 16,4-2 12-16,8-2-20 0,4 0 18 15,7-3 1-15,0-1 0 0,4 0 2 16,6-3 0-16,2 1 1 0,8-3-1 0,-1 2-5 15,5-3 0-15,6 0 20 0,-1-3-19 0,10 0 20 16,-1 0-20-16,4 1-2 0,1-1-15 0,0 2 14 16,2-1-14-16,5 1 15 0,1 0 2 0,4 1-3 15,3 1 3-15,2 3-3 0,-1 0-1 0,-5 2-1 16,2 2 1-16,-2 0 0 0,1 0-1 16,4 2 2-16,-1-1-6 0,2 0 1 0,-7 1 1 15,0-3-1-15,-4-3 6 0,3 1 7 0,-2-5 4 16,2 0 0-16,2-4 0 0,-2-3-9 0,-2-4 0 15,-3-2-7-15,-7 0 1 0,-1-4-8 16,-5 0-1-16,-5-2-22 0,-1 6-23 0,-17-11-48 16,0 18-83-16,-32-18-124 0,-18 6-197 0,-5 13 67 15,-42-16 438-15</inkml:trace>
  <inkml:trace contextRef="#ctx0" brushRef="#br0" timeOffset="4949.6407">560 3165 1057 0,'16'-23'117'0,"-19"-5"-65"0,5 8-19 0,-3-5 9 0,1 25 2 16,3-30 12-16,-3 30-5 0,0 0-6 0,0 0-6 15,0 0-6-15,0 0-12 0,0 0-11 0,0 0-8 16,0 0-5-16,0 0 1 0,0 0 1 16,10 32 9-16,-5-6-1 0,2 7 6 0,-1 6-6 15,3 3-12-15,-2 6 24 0,2 5-25 0,0 4 21 16,1 5-4-16,0 0-13 0,0 1 14 0,-2-4-11 15,1-4 14-15,-1-6-14 0,2-8 11 0,0-6-11 16,2-6 5-16,0-7-6 16,0-5 3-16,-12-17-4 0,23 17-15 0,-23-17 18 15,23 0 3-15,-23 0 13 0,28-17 21 16,-13-3-9-16,3-3-5 0,-2-12 1 0,2-7-13 16,-1-9 6-16,3-8-14 0,0-3 10 0,0-3-14 15,-1 0 11-15,1-2-11 0,-2 2-3 16,0 0 15-16,-3-2-17 0,-1 4 15 0,0-1-5 15,-5 2-11-15,1 8 1 0,-3 3-19 0,1 12-5 0,-2 4-25 0,2 16-9 16,-6 0-34-16,-2 19-54 16,0 0-97-16,18 9-208 0,-11 14-75 0,-9-3 252 15</inkml:trace>
  <inkml:trace contextRef="#ctx0" brushRef="#br0" timeOffset="5309.1003">1626 3837 1088 0,'0'0'83'0,"-22"-12"-9"0,22 12-8 16,-21-6 9-16,21 6-1 0,-27 5-9 0,8 0-14 0,19-5-9 15,-40 28 13-15,19-5-33 0,-6 2 32 0,3 9-28 16,-5 1 9-16,5 6 7 0,-2 0-14 0,3 2 2 16,3-2-14-16,8-3 0 0,4-6-12 15,7-7 0-15,5-7-7 0,-4-18 1 16,32 23-1-16,-6-18 0 0,9-6 0 0,6-9-7 15,10-9-10-15,3-13-20 0,16 0-33 0,-5-20-72 16,26 17-283-16,-11-14-185 0,-4-3 12 0,5 11 596 16</inkml:trace>
  <inkml:trace contextRef="#ctx0" brushRef="#br0" timeOffset="6138.7402">21062 9090 1269 0,'0'0'89'0,"0"0"-51"0,0 0-13 0,0 0 2 16,0 0 5-16,0 0 9 0,0 0-3 0,-17 4-5 15,7 13-7-15,2 11 3 0,-7 7-6 0,0 9 9 16,-5 3-10-16,-1 6 10 0,-7 0-18 0,3 2 12 16,-2 0 5-16,0 2-26 0,4-3 21 0,0 0-25 15,3-6 0-15,6-2 8 0,3-5-11 16,6-8 4-16,6-5-7 0,5-4 4 0,6-5-11 16,-12-19-6-16,32 26-17 0,-32-26-23 0,41 8-42 15,-41-8-84-15,51-25-293 0,-27 10-75 0,-9-11 126 16</inkml:trace>
  <inkml:trace contextRef="#ctx0" brushRef="#br0" timeOffset="6310.6406">20732 9508 1545 0,'-30'-17'165'16,"30"17"-84"-16,0 0-25 0,0 0-22 0,0 0-12 16,0 0-2-16,0 0 2 0,0 0-1 0,23 3 4 15,1-5-9-15,10-2-7 0,8-5-7 0,10-2-1 16,4-5-4-16,3 0-12 0,0-9-19 0,5 6-34 15,-9-11-55-15,24 21-159 0,-17-12-337 16,0 4 34-16,0 8 296 0</inkml:trace>
  <inkml:trace contextRef="#ctx0" brushRef="#br0" timeOffset="7748.1127">2740 9709 503 0,'-9'-21'111'0,"9"21"-68"15,0 0-23-15,-3-24-12 0,3 24-1 0,0-23 2 16,0 23 6-16,0-18 0 0,0 18 5 0,0 0-3 15,-3-18 12-15,3 18 6 0,0 0 20 0,0 0 1 16,0 0 6-16,0 0-9 0,0 0-12 16,0 0-13-16,0 0-18 0,0 0-7 0,0 0-6 15,-6 20 2-15,6-20 0 0,-5 39 4 0,1-11-5 16,2 5 8-16,-2 4-6 0,1 5 7 16,-2 3-9-16,0 3 9 0,0 2-10 0,3 2 14 15,-2 5-10-15,2 2 16 0,0 3 6 0,2 3-20 16,0 2 20-16,3 3-20 0,-2 0-1 15,4 3 14-15,-3 2-18 0,3 1 14 0,1 6 1 16,0 4-14-16,0 3 22 0,2 12-10 0,-3-3 0 16,1 8 27-16,-4 7-4 0,2 3-10 0,-3-1 13 15,1 8-11-15,-4-1-10 0,4 1 9 0,-4 2 5 16,2 4-7-16,-2-7 5 0,2 3 8 0,-3-4-7 16,6-2-10-16,-2-5 7 0,2 4-11 0,0-7-16 15,3 1 5-15,-2 6 10 0,0-3-10 16,1 2 4-16,0 4 13 0,1 0-30 0,-1 2 10 15,-1 2 11-15,-2 4-9 0,1 4 5 0,-1 5-4 16,-1 2 7-16,1 5-2 0,-4 2 5 16,1 3 12-16,-3 0-21 0,1-3-5 0,-3-6 2 15,-3-8-6-15,3-11-9 0,1-16-1 0,5-14-2 16,0-19-36-16,11-13-23 0,-10-30-88 0,26 4-230 16,-27-34-190-16,32-2 40 0,-5-7 543 15</inkml:trace>
  <inkml:trace contextRef="#ctx0" brushRef="#br0" timeOffset="8794.9862">1960 15145 523 0,'20'-5'87'15,"-3"4"-54"-15,1-3-16 0,4 2 7 0,2-3 6 16,4 1 10-16,0 0-2 0,5 2-6 0,2-1-12 16,2 2-10-16,2-1-5 0,2 1-4 0,3 2-1 15,2 2 2-15,0-1-2 0,4 1 0 16,2-1 1-16,2 2-1 0,0-2 1 0,5 2 0 15,-2-1-2-15,5 1 2 0,2 1 10 0,1 0-11 16,3 1 12-16,1 0-9 0,3-1-1 0,1-1 4 16,5 1 0-16,1-1 7 0,1-1 11 15,5 0 6-15,2-2 6 0,6 1-4 0,-3-2-8 16,6 4-6-16,2-3-5 0,0 3 0 0,3 0-2 16,4 0 3-16,-1 2 2 0,5 2 3 15,0-2-2-15,2 1-17 0,2 0 13 0,3 1-18 16,-1-2 20-16,8 2 3 0,-3-3 2 0,4 1 0 15,3-4-5-15,4 2 0 0,3-4 1 0,4 0 3 16,2-4-1-16,6 2-2 0,0-3-4 0,4 0-3 16,0-2 1-16,5 2-4 0,1 0 1 0,3-1-9 15,1 1 3-15,3 1 17 0,2 0-18 16,1 2 20-16,3-1-21 0,1 3-19 0,4 0 18 16,3 1-17-16,-2 2 21 0,0 0-1 0,2 2-1 15,-1 1 1-15,1 2-4 0,-1-1 2 16,7 1-2-16,-1 0 3 0,4-2-3 0,2 1 3 15,0-1 1-15,4 1 10 0,5-3 4 0,4-1 4 16,-4-3 0-16,1 2-5 0,0-5-4 0,9 2-2 16,5-3-1-16,4-1-4 0,2 1 1 15,0-2-2-15,1-2 1 0,1 2 1 0,5-1 4 16,2 0 0-16,-3-2 1 0,1 2-3 0,1-1-1 16,4 0 14-16,8 0-37 0,-2 1 35 0,0-2-37 15,1 1 18-15,-6 0 2 0,0 1-1 0,4 1 2 16,1-1-4-16,10 1 3 0,-2 0-4 0,1-1 3 15,-2 0 0-15,-7 3 1 0,1-1 1 16,-4-1 7-16,4 2 3 0,7-2 4 16,1 1-1-16,2-1-4 0,0 1-5 0,-10-1 1 15,2 1-2-15,-6-1 2 0,1 0 0 0,-2 0-2 16,3 1-3-16,-1 1 0 0,-1 0-1 0,-5 0-1 16,-5 2-2-16,-8 1 1 0,-5 1-3 0,-4 0 2 15,-8 1-6-15,-8 3-12 0,-13-4-12 0,-1 7-23 16,-18-8-19-16,1 10-44 0,-23-16-70 15,5 12-128-15,-7 3-181 0,-32-17 197 0,14 21 301 16</inkml:trace>
  <inkml:trace contextRef="#ctx0" brushRef="#br0" timeOffset="9622.5705">1173 11228 614 0,'25'-17'168'0,"-25"17"-45"0,12-24-20 0,-12 24-1 16,7-21-8-16,-7 21-7 0,0 0-9 0,-1-17-13 0,1 17-9 0,0 0-10 15,0 0-11-15,0 0-10 0,0 0-8 0,0 0-4 16,0 0 0-16,0 24-4 0,2-5 3 15,1 5-4-15,2 8 8 0,-1 3-9 0,4 7 7 16,-2 4-13-16,0 2-12 0,1 5 23 0,1 4-21 16,-4 0 19-16,1 4-4 0,-1 2-12 0,-2-2 7 15,0 3-18-15,-2-4 8 0,1-2-23 0,-2-10 1 16,5-4-12-16,-6-15-50 0,15 4-13 0,-13-33-119 16,17 31-46-16,-17-31-97 0,0 0-93 0,42-10 409 15</inkml:trace>
  <inkml:trace contextRef="#ctx0" brushRef="#br0" timeOffset="9862.9895">926 11244 1309 0,'-24'-5'93'0,"24"5"-17"16,-19 1-25-16,19-1-16 0,0 0-16 0,0 0-16 15,0 0-3-15,0 0 3 0,19 0 8 0,-1 0 5 16,5-4 1-16,9 1-1 0,3-5-3 0,8-1-4 16,3-5 0-16,6 0-9 0,4-4 3 0,4-2-7 15,1 0 2-15,0 0-6 0,-1 6-12 0,-7-1-21 16,1 14-40-16,-13-11-43 0,10 23-52 16,-23-16-119-16,0 9-210 0,6 21 79 0,-34-25 426 15</inkml:trace>
  <inkml:trace contextRef="#ctx0" brushRef="#br0" timeOffset="10093.711">970 12201 1561 0,'0'0'147'0,"0"0"-121"0,0 0-20 0,0 0-4 16,0 0 9-16,0 0 13 0,31-15 8 0,-14 6-2 15,7-2-11-15,1-2-7 0,7-4-11 0,5-4-3 0,2 0-2 0,2-1-26 16,-1-1 11-16,5 4-48 0,-6-6 2 0,12 13-67 16,-13-14-26-16,18 21-72 0,-22-16-128 15,3 4-115-15,12 19 141 0,-19-18 332 0</inkml:trace>
  <inkml:trace contextRef="#ctx0" brushRef="#br0" timeOffset="10409.3625">2099 11991 1108 0,'0'0'171'16,"0"0"-44"-16,-22-15-37 0,22 15-23 15,0 0-14-15,-24 5-14 0,24-5-5 0,-28 11-5 16,9-1-3-16,0 3-1 0,-4 4-2 0,1 5-11 16,-4 1 30-16,4 6-29 0,1-1 25 0,2 3-15 15,5-2-14-15,2-2 4 0,5-4-10 0,5-4 1 16,2-19-2-16,9 27-3 0,-9-27-2 0,25 19 0 16,-5-12 0-16,4-3 1 0,5-4-2 15,5-5-4-15,5-3-13 0,1-7-21 16,10 2-23-16,-5-15-43 0,22 16-81 0,-18-22-245 15,15 1-166-15,7 5 133 0,-16-14 467 0</inkml:trace>
  <inkml:trace contextRef="#ctx0" brushRef="#br0" timeOffset="15880.927">19033 15380 618 0,'0'0'42'0,"0"0"-19"0,21-25-13 0,-21 25-7 15,17-21 1-15,-17 21 2 0,18-22 5 0,-18 22-1 16,17-20 2-16,-17 20-6 0,15-16 0 15,-15 16 16-15,0 0 10 0,0 0 18 0,0 0 29 16,0 0-4-16,0 0 21 0,0 0-17 16,0 0-14-16,0 0-15 0,0 0-10 0,0 0-4 15,0 0 2-15,0 0 2 0,-24 7-2 0,24-7 5 16,-22 25-6-16,7-5 1 0,-4-1-10 0,-1 9 2 16,-5 2-9-16,0 7 8 0,-4 2-12 15,2 7 8-15,-4-1-8 0,2 2 7 0,-2-1-12 16,6 0 6-16,-1-1-14 0,4-2-9 0,5-3 22 15,4-2-25-15,5-3 22 0,4 1-9 0,4-3-8 16,2-1 6-16,5 0-5 0,5-1 4 0,3 1-4 16,6-3 7-16,2-5-6 0,5-4 6 0,6-5-6 15,2-4 2-15,6-6-2 0,3-7-2 0,2-5-7 16,1-6-18-16,4-3-16 16,-10-10-25-16,10 6-39 0,-20-19-71 0,18 21-145 15,-16-9-229-15,-13-11 32 0,7 20 498 0</inkml:trace>
  <inkml:trace contextRef="#ctx0" brushRef="#br0" timeOffset="16162.1681">18507 15721 998 0,'0'0'292'0,"-21"10"-212"0,21-10-48 0,0 0-26 15,0 0-5-15,0 0 11 0,0 0 24 0,0 0 18 16,22-19 12-16,-1 14-7 0,-1-7-7 0,8 3-9 16,1-6-8-16,9 3-8 0,1-3-6 0,7 3-12 15,3 0-2-15,2 0-5 0,3-1-2 0,-1 0-9 16,3 2-7-16,-3-1-20 0,5 6-29 15,-13-10-56-15,13 21-142 0,-23-10-319 0,3-5 21 16,5 14 383-16</inkml:trace>
  <inkml:trace contextRef="#ctx0" brushRef="#br0" timeOffset="21105.0656">7478 886 120 0,'0'-18'61'0,"0"18"2"0,0 0 6 0,0 0 9 16,13-17 6-16,-13 17 15 0,0 0-11 0,0 0 9 16,16-20-7-16,-16 20 3 0,0 0-7 0,10-22-4 15,-10 22-13-15,6-18-7 0,-6 18-12 16,0 0-7-16,0 0-8 0,9-17-8 0,-9 17-8 16,0 0-2-16,0 0-4 0,0 0-4 0,0 0 0 15,0 0 0-15,0 0 1 0,0 27 2 0,2-2 2 16,-1 11-9-16,0 7 10 0,-1 3-18 0,0 0 14 15,-1 7-17-15,-2-4 12 0,2 5 6 0,-1-5-27 16,2 1 19-16,-1-6-33 0,1-1-4 0,0-9-1 16,6-2-25-16,-6-12-17 15,13 1-43-15,-13-21-30 0,18 16-70 0,-18-16-138 16,0 0-54-16,40-8 361 0</inkml:trace>
  <inkml:trace contextRef="#ctx0" brushRef="#br0" timeOffset="21448.8228">7518 640 1191 0,'-45'48'348'0,"45"-48"-329"16,0 0-19-16,-9 19-8 0,9-19 1 0,23 11 31 15,-23-11-13-15,39 8 28 0,-13-10-18 0,8-1-25 16,5-4 20-16,6-3-30 0,3-2 21 15,5-4-3-15,0 4-2 0,2-4-1 0,-1 5 3 16,-2 2 0-16,-5-1 0 0,-1 6-1 0,-5 2-1 16,-5 3-2-16,-6 5 2 0,-4 4 0 0,-4 6-1 15,-5 5 2-15,-6 6-5 0,-6 2 32 0,-8 8-34 16,-6 3-8-16,-8 8 6 0,-8 2-33 0,-5 4 29 16,-7 1 15-16,-4 2-13 0,-4-1 18 0,-2 1 3 15,0-5-27-15,0-3 27 0,2-4-28 16,0-5 12-16,5-4 9 0,5-7-8 15,4-5 6-15,7-7-8 0,4-7 3 0,20-10-25 16,-19 1-34-16,19-1-44 0,1-20-65 0,20 6-93 16,-8-14-132-16,4-13-84 0,20 17 336 0</inkml:trace>
  <inkml:trace contextRef="#ctx0" brushRef="#br0" timeOffset="21776.9517">8593 683 1276 0,'0'0'63'0,"0"0"-40"0,0 0 1 16,0 0 12-16,0 0 11 0,0 0-7 0,-7 18-11 15,7-18-15-15,0 0-11 0,0 0-2 0,-17 17 24 16,17-17-33-16,0 0-12 0,-22 15 14 0,22-15-39 15,-14 18 43-15,14-18-9 0,-6 17-10 0,6-17-4 16,0 0-20-16,0 0 1 0,0 0-2 0,0 0 2 16,0 0 12-16,0 0 9 0,0 0 8 15,0 0 4-15,0 0 7 0,0 0 3 0,0 0 0 16,0 0 2-16,-7-25-2 0,7 25 14 16,0 0-36-16,0-21 5 0,0 21-70 0,0 0-13 15,0 0-26-15,4-21-41 0,-4 21 21 0,0 0-52 16,0 0-50-16,0 0 180 0,1 17 69 0</inkml:trace>
  <inkml:trace contextRef="#ctx0" brushRef="#br0" timeOffset="22136.3252">9061 790 691 0,'0'0'130'0,"-24"-20"-58"0,9 2 17 15,15 18 23-15,-27-29 4 0,27 29-3 0,-23-31-27 16,15 14-19-16,-12-3-6 0,6 2-2 0,-9 4-6 16,4 2-1-16,-5 8-6 0,3 2 0 0,-5 5-3 15,4 7-10-15,-4 2-1 0,2 10-10 16,-3 3-5-16,2 2-14 0,-5 7 1 0,1 7-9 15,-2 4 8-15,1 10 6 0,1 0-3 0,1 0 9 16,2-2-12-16,1-1 14 0,6-4-16 0,5-6-19 16,6-8 19-16,5-8-26 0,7-3 22 15,6-3 3-15,7-5-6 0,7 0 5 0,9-8-8 16,5-2 0-16,8-2-13 0,4-8-20 0,6 1-12 16,0-8-24-16,12 3-49 0,-15-13-64 15,24 6-199-15,-13-1-163 0,-7-9 85 0,13 14 468 16</inkml:trace>
  <inkml:trace contextRef="#ctx0" brushRef="#br0" timeOffset="22526.9584">9404 1276 1510 0,'10'20'369'0,"-10"-20"-381"0,-20-2-15 0,20 2 0 16,0 0 5-16,0 0 4 0,-17-19-23 0,17 19-45 15,-19-22-67-15,19 22-182 0,0 0-203 0,-17-24-12 16,17 24 481-16</inkml:trace>
  <inkml:trace contextRef="#ctx0" brushRef="#br0" timeOffset="22792.5894">8047 1615 1465 0,'-31'-5'299'0,"31"5"-278"0,-19-2-18 0,19 2-10 16,0 0 2-16,19-25 1 0,0 9 4 0,4-4-24 15,7 4-34-15,-7-13-67 0,20 19-164 0,-12-10-300 16,-3-4 15-16,5 14 462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EF2F02A6-C4FF-4383-B819-BADAFAF5F159}" emma:medium="tactile" emma:mode="ink">
          <msink:context xmlns:msink="http://schemas.microsoft.com/ink/2010/main" type="inkDrawing"/>
        </emma:interpretation>
      </emma:emma>
    </inkml:annotationXML>
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</inkml:traceGroup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3.762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FE58AD7B-1391-474C-86BA-DBB79F2E791C}" emma:medium="tactile" emma:mode="ink">
          <msink:context xmlns:msink="http://schemas.microsoft.com/ink/2010/main" type="inkDrawing"/>
        </emma:interpretation>
      </emma:emma>
    </inkml:annotationXML>
    <inkml:trace contextRef="#ctx0" brushRef="#br0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</inkml:traceGroup>
</inkml:ink>
</file>

<file path=ppt/ink/ink101.xml><?xml version="1.0" encoding="utf-8"?>
<inkml:ink xmlns:inkml="http://www.w3.org/2003/InkML">
  <inkml:definitions/>
  <inkml:traceGroup>
    <inkml:annotationXML>
      <emma:emma xmlns:emma="http://www.w3.org/2003/04/emma" version="1.0">
        <emma:interpretation id="{9DEC32C5-2C13-45C2-ACA0-67AF428F868D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102.xml><?xml version="1.0" encoding="utf-8"?>
<inkml:ink xmlns:inkml="http://www.w3.org/2003/InkML">
  <inkml:definitions/>
  <inkml:traceGroup>
    <inkml:annotationXML>
      <emma:emma xmlns:emma="http://www.w3.org/2003/04/emma" version="1.0">
        <emma:interpretation id="{ACBCC460-55C6-4B29-9014-324CE023DF14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103.xml><?xml version="1.0" encoding="utf-8"?>
<inkml:ink xmlns:inkml="http://www.w3.org/2003/InkML">
  <inkml:definitions/>
  <inkml:traceGroup>
    <inkml:annotationXML>
      <emma:emma xmlns:emma="http://www.w3.org/2003/04/emma" version="1.0">
        <emma:interpretation id="{BEBA5623-D692-49F6-BEBE-F40A99152ACB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104.xml><?xml version="1.0" encoding="utf-8"?>
<inkml:ink xmlns:inkml="http://www.w3.org/2003/InkML">
  <inkml:definitions/>
  <inkml:traceGroup>
    <inkml:annotationXML>
      <emma:emma xmlns:emma="http://www.w3.org/2003/04/emma" version="1.0">
        <emma:interpretation id="{3454B44E-88F3-4F30-B673-99D15CC00DEA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3.121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E67E4718-FE03-440B-AE7B-9613C4C4380B}" emma:medium="tactile" emma:mode="ink">
          <msink:context xmlns:msink="http://schemas.microsoft.com/ink/2010/main" type="inkDrawing"/>
        </emma:interpretation>
      </emma:emma>
    </inkml:annotationXML>
    <inkml:trace contextRef="#ctx0" brushRef="#br0">277 10692 842 0,'0'0'62'16,"-1"-25"-29"-16,1 25 15 0,3-24-23 0,-3 24 15 15,0 0-6-15,10-20-13 0,-10 20-6 0,0 0-1 16,0 0 1-16,0 0 10 0,0 0 2 0,7 20 4 15,-7-20 15-15,10 33-26 16,-5-11 12-16,1 6-33 0,-1 4 6 0,1 6-7 16,-1 2 8-16,1 8 14 0,-1 0-7 0,2 8 12 15,-3 0-11-15,3 4 10 0,-2-4-12 0,0-1 12 16,1-4-12-16,-1-1 10 0,0-6 2 0,1-3-28 16,0-9 23-16,4-6-32 0,-1-7 12 0,-9-19 0 15,23 18 0-15,-23-18 2 0,25-1 4 16,-25 1 9-16,25-22 13 0,-8 6 3 0,-2-14-6 15,2-7 23-15,-2-11-34 0,0-4 19 0,1-8-8 16,2-2-15-16,-1-4 12 0,4 0-14 0,-3-1 10 16,1 2-13-16,-2 3 7 0,-4-1-1 0,0 3-21 15,-2 1 17-15,0 0-20 0,-1 6 9 0,1 3 7 16,-3 4-13-16,1 9 2 0,-2 9-13 16,3 9-8-16,-10 19-12 0,0 0-27 15,10-21-24-15,-10 21-50 0,1 20-55 0,9 13-98 16,-7 2-218-16,-12-11 141 0,17 24 373 0</inkml:trace>
    <inkml:trace contextRef="#ctx0" brushRef="#br0" timeOffset="437.5282">1170 11204 1001 0,'-21'-20'100'0,"21"20"-16"0,0 0-1 0,0 0-3 15,-28-10-3-15,28 10-16 0,-21 7-14 0,21-7-5 16,-29 21-7-16,15-3-1 0,-8-2-4 0,5 9 3 16,-5 0 1-16,3 5 5 0,-2 2 10 0,5 4-26 15,0-5 19-15,5 1-28 0,4-8 3 0,3-5-2 16,4-19-10-16,3 25 0 0,-3-25-3 0,17 19 0 15,-17-19 1-15,31 13 0 0,-9-9-2 16,2-3 3-16,1-2-1 0,3-6-2 0,-3 1-9 16,2-5-20-16,1 5-26 0,-7-11-49 0,11 22-121 15,-32-5-397-15,27-27-5 0,-9 16 322 0</inkml:trace>
    <inkml:trace contextRef="#ctx0" brushRef="#br0">277 10692 842 0,'0'0'62'16,"-1"-25"-29"-16,1 25 15 0,3-24-23 0,-3 24 15 15,0 0-6-15,10-20-13 0,-10 20-6 0,0 0-1 16,0 0 1-16,0 0 10 0,0 0 2 0,7 20 4 15,-7-20 15-15,10 33-26 16,-5-11 12-16,1 6-33 0,-1 4 6 0,1 6-7 16,-1 2 8-16,1 8 14 0,-1 0-7 0,2 8 12 15,-3 0-11-15,3 4 10 0,-2-4-12 0,0-1 12 16,1-4-12-16,-1-1 10 0,0-6 2 0,1-3-28 16,0-9 23-16,4-6-32 0,-1-7 12 0,-9-19 0 15,23 18 0-15,-23-18 2 0,25-1 4 16,-25 1 9-16,25-22 13 0,-8 6 3 0,-2-14-6 15,2-7 23-15,-2-11-34 0,0-4 19 0,1-8-8 16,2-2-15-16,-1-4 12 0,4 0-14 0,-3-1 10 16,1 2-13-16,-2 3 7 0,-4-1-1 0,0 3-21 15,-2 1 17-15,0 0-20 0,-1 6 9 0,1 3 7 16,-3 4-13-16,1 9 2 0,-2 9-13 16,3 9-8-16,-10 19-12 0,0 0-27 15,10-21-24-15,-10 21-50 0,1 20-55 0,9 13-98 16,-7 2-218-16,-12-11 141 0,17 24 373 0</inkml:trace>
    <inkml:trace contextRef="#ctx0" brushRef="#br1" timeOffset="-15373.4617">590 3649 1492 0,'0'0'120'15,"-20"25"-89"-15,20-25-18 0,0 0-8 0,0 0-1 16,0 0 2-16,0 0 2 0,0 0 5 0,18 3 7 16,4-9 2-16,13-1-6 0,9-8-3 15,7-6-10-15,8-6 2 0,3-3-9 0,6 0-16 16,-2-5-23-16,5 12-40 0,-12-14-83 0,14 28-140 15,-16-7-259-15,-10-2 22 0,5 23 503 0</inkml:trace>
    <inkml:trace contextRef="#ctx0" brushRef="#br0" timeOffset="437.5282">1170 11204 1001 0,'-21'-20'100'0,"21"20"-16"0,0 0-1 0,0 0-3 15,-28-10-3-15,28 10-16 0,-21 7-14 0,21-7-5 16,-29 21-7-16,15-3-1 0,-8-2-4 0,5 9 3 16,-5 0 1-16,3 5 5 0,-2 2 10 0,5 4-26 15,0-5 19-15,5 1-28 0,4-8 3 0,3-5-2 16,4-19-10-16,3 25 0 0,-3-25-3 0,17 19 0 15,-17-19 1-15,31 13 0 0,-9-9-2 16,2-3 3-16,1-2-1 0,3-6-2 0,-3 1-9 16,2-5-20-16,1 5-26 0,-7-11-49 0,11 22-121 15,-32-5-397-15,27-27-5 0,-9 16 322 0</inkml:trace>
  </inkml:traceGroup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9A1E3B2-963E-4F59-B228-0D892D279A67}" emma:medium="tactile" emma:mode="ink">
          <msink:context xmlns:msink="http://schemas.microsoft.com/ink/2010/main" type="inkDrawing"/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0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B8CC0DA-6CD5-4B33-8C0C-81BBA5635358}" emma:medium="tactile" emma:mode="ink">
          <msink:context xmlns:msink="http://schemas.microsoft.com/ink/2010/main" type="inkDrawing" rotatedBoundingBox="7267,5896 7318,6981 7286,6983 7235,5898" rotationAngle="1628121564" semanticType="callout">
            <msink:sourceLink direction="with" ref="{B952B5CC-530E-4A26-9FB5-605686022832}"/>
            <msink:sourceLink direction="with" ref="{D94C3B8C-6F0A-471C-9527-7305D980D59D}"/>
          </msink:context>
        </emma:interpretation>
      </emma:emma>
    </inkml:annotationXML>
    <inkml:trace contextRef="#ctx0" brushRef="#br0">7325 5897 151 0,'0'0'33'0,"0"0"-12"0,0 0-8 0,0 0 2 15,0 0 5-15,0 0 7 0,0 0 1 0,0 0 5 16,0 0-1-16,0 0 3 0,0 0-2 0,0 0 2 16,0 0-4-16,0 0 2 0,-25 35 0 0,25-35 4 15,0 0-2-15,0 0-1 0,0 0-8 0,-34 37-9 16,34-37-9-16,0 0-8 0,0 0-17 0,-13 31-21 16,13-31-17-16,0 0-26 0,-4 29 5 15,4-29 6-15,4 39 18 0,-4-39 19 0,4 51 12 0,5-19 7 16,-1 1 1-16,5 3 4 0,-5 5 4 0,1-1 5 15,8 1 2-15,-5-1 3 0,-3 2-2 0,7-1 5 16,-7-1 1-16,-1 2 17 0,1-3 9 0,-1 3 6 16,-12-5 6-16,8 3-10 0,-4-1-8 0,4-2 10 15,5 1 11-15,-9-1 5 0,8 2 5 0,-12-6-2 16,12 2-25-16,-3 1-4 0,7 5 9 0,-7-5 9 16,11 7 9-16,-16-12-2 0,9 9-19 0,-9-5-21 15,4 4-7-15,4-1-8 0,-3 1 4 16,-1 1-4-16,-4-5 4 0,-9-2-4 0,1 4 3 15,4-4-9-15,-5-2-7 0,1 4-20 0,8-35-22 16,-8 66-34-16,8-66-23 0,-22 65-10 0,10-30-11 16,3-2-3-16,26 9-42 0,-17-42-1 0,26 66 180 15</inkml:trace>
  </inkml:traceGroup>
</inkml:ink>
</file>

<file path=ppt/ink/ink108.xml><?xml version="1.0" encoding="utf-8"?>
<inkml:ink xmlns:inkml="http://www.w3.org/2003/InkML">
  <inkml:definitions/>
  <inkml:traceGroup>
    <inkml:annotationXML>
      <emma:emma xmlns:emma="http://www.w3.org/2003/04/emma" version="1.0">
        <emma:interpretation id="{5FC309A0-3972-44F6-8CC4-A94E2C7E94B2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0.61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F7D0AF86-D652-46AF-88C9-A2669C78D8D4}" emma:medium="tactile" emma:mode="ink">
          <msink:context xmlns:msink="http://schemas.microsoft.com/ink/2010/main" type="writingRegion" rotatedBoundingBox="4322,414 23396,334 23411,4037 4337,4116"/>
        </emma:interpretation>
      </emma:emma>
    </inkml:annotationXML>
    <inkml:traceGroup>
      <inkml:annotationXML>
        <emma:emma xmlns:emma="http://www.w3.org/2003/04/emma" version="1.0">
          <emma:interpretation id="{663905EC-63FE-4DD4-AB09-406172635117}" emma:medium="tactile" emma:mode="ink">
            <msink:context xmlns:msink="http://schemas.microsoft.com/ink/2010/main" type="paragraph" rotatedBoundingBox="4322,414 23396,334 23403,2120 4329,220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EA95C72-310D-4831-BDC0-C519C0F38471}" emma:medium="tactile" emma:mode="ink">
              <msink:context xmlns:msink="http://schemas.microsoft.com/ink/2010/main" type="inkBullet" rotatedBoundingBox="4328,1871 4488,1871 4488,2019 4329,2020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4385 2020 1656 0,'-33'-6'226'0,"10"10"-229"0,23-4-34 16,0 0-9-16,0 0 3 0,0-24-3 0,0 24-3 15,28-42-48-15,5 33-172 0,-14-11-317 0,15-12 17 16,11 12 433-16</inkml:trace>
      </inkml:traceGroup>
      <inkml:traceGroup>
        <inkml:annotationXML>
          <emma:emma xmlns:emma="http://www.w3.org/2003/04/emma" version="1.0">
            <emma:interpretation id="{A6DD8543-18FE-455C-B6AE-B0EECAA50FBB}" emma:medium="tactile" emma:mode="ink">
              <msink:context xmlns:msink="http://schemas.microsoft.com/ink/2010/main" type="line" rotatedBoundingBox="6953,403 23396,334 23403,2120 6961,2189"/>
            </emma:interpretation>
          </emma:emma>
        </inkml:annotationXML>
        <inkml:traceGroup>
          <inkml:annotationXML>
            <emma:emma xmlns:emma="http://www.w3.org/2003/04/emma" version="1.0">
              <emma:interpretation id="{D94C3B8C-6F0A-471C-9527-7305D980D59D}" emma:medium="tactile" emma:mode="ink">
                <msink:context xmlns:msink="http://schemas.microsoft.com/ink/2010/main" type="inkWord" rotatedBoundingBox="6954,500 9588,489 9593,1700 6959,1711">
                  <msink:destinationLink direction="with" ref="{0B8CC0DA-6CD5-4B33-8C0C-81BBA5635358}"/>
                </msink:context>
              </emma:interpretation>
              <emma:one-of disjunction-type="recognition" id="oneOf1">
                <emma:interpretation id="interp1" emma:lang="en-NZ" emma:confidence="0">
                  <emma:literal>Phase</emma:literal>
                </emma:interpretation>
                <emma:interpretation id="interp2" emma:lang="en-NZ" emma:confidence="0">
                  <emma:literal>Phage</emma:literal>
                </emma:interpretation>
                <emma:interpretation id="interp3" emma:lang="en-NZ" emma:confidence="0">
                  <emma:literal>phase</emma:literal>
                </emma:interpretation>
                <emma:interpretation id="interp4" emma:lang="en-NZ" emma:confidence="0">
                  <emma:literal>phage</emma:literal>
                </emma:interpretation>
                <emma:interpretation id="interp5" emma:lang="en-NZ" emma:confidence="0">
                  <emma:literal>Phased</emma:literal>
                </emma:interpretation>
              </emma:one-of>
            </emma:emma>
          </inkml:annotationXML>
          <inkml:trace contextRef="#ctx0" brushRef="#br1" timeOffset="1.25379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422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455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487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  <inkml:trace contextRef="#ctx0" brushRef="#br1" timeOffset="1.25522E6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      </inkml:traceGroup>
        <inkml:traceGroup>
          <inkml:annotationXML>
            <emma:emma xmlns:emma="http://www.w3.org/2003/04/emma" version="1.0">
              <emma:interpretation id="{E9EDCCB0-7578-4096-89B8-597CD2E9C573}" emma:medium="tactile" emma:mode="ink">
                <msink:context xmlns:msink="http://schemas.microsoft.com/ink/2010/main" type="inkWord" rotatedBoundingBox="12642,981 15383,970 15385,1484 12644,1495"/>
              </emma:interpretation>
              <emma:one-of disjunction-type="recognition" id="oneOf2">
                <emma:interpretation id="interp6" emma:lang="en-NZ" emma:confidence="0">
                  <emma:literal>crease</emma:literal>
                </emma:interpretation>
                <emma:interpretation id="interp7" emma:lang="en-NZ" emma:confidence="0">
                  <emma:literal>create</emma:literal>
                </emma:interpretation>
                <emma:interpretation id="interp8" emma:lang="en-NZ" emma:confidence="0">
                  <emma:literal>crake</emma:literal>
                </emma:interpretation>
                <emma:interpretation id="interp9" emma:lang="en-NZ" emma:confidence="0">
                  <emma:literal>cereal</emma:literal>
                </emma:interpretation>
                <emma:interpretation id="interp10" emma:lang="en-NZ" emma:confidence="0">
                  <emma:literal>eremite</emma:literal>
                </emma:interpretation>
              </emma:one-of>
            </emma:emma>
          </inkml:annotationXML>
          <inkml:trace contextRef="#ctx0" brushRef="#br1" timeOffset="1.26108E6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      <inkml:trace contextRef="#ctx0" brushRef="#br1" timeOffset="1.26175E6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      <inkml:trace contextRef="#ctx0" brushRef="#br1" timeOffset="1.26223E6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      <inkml:trace contextRef="#ctx0" brushRef="#br1" timeOffset="1.26312E6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    </inkml:traceGroup>
        <inkml:traceGroup>
          <inkml:annotationXML>
            <emma:emma xmlns:emma="http://www.w3.org/2003/04/emma" version="1.0">
              <emma:interpretation id="{1BC69422-45A5-4A69-8FE6-B5005CE12BDC}" emma:medium="tactile" emma:mode="ink">
                <msink:context xmlns:msink="http://schemas.microsoft.com/ink/2010/main" type="inkWord" rotatedBoundingBox="18605,354 23396,334 23403,2120 18613,2140"/>
              </emma:interpretation>
              <emma:one-of disjunction-type="recognition" id="oneOf3">
                <emma:interpretation id="interp11" emma:lang="en-NZ" emma:confidence="0">
                  <emma:literal>Capacitors</emma:literal>
                </emma:interpretation>
                <emma:interpretation id="interp12" emma:lang="en-NZ" emma:confidence="0">
                  <emma:literal>Capacitor</emma:literal>
                </emma:interpretation>
                <emma:interpretation id="interp13" emma:lang="en-NZ" emma:confidence="0">
                  <emma:literal>Capacitor.</emma:literal>
                </emma:interpretation>
                <emma:interpretation id="interp14" emma:lang="en-NZ" emma:confidence="0">
                  <emma:literal>capacitor</emma:literal>
                </emma:interpretation>
                <emma:interpretation id="interp15" emma:lang="en-NZ" emma:confidence="0">
                  <emma:literal>capacitor.</emma:literal>
                </emma:interpretation>
              </emma:one-of>
            </emma:emma>
          </inkml:annotationXML>
          <inkml:trace contextRef="#ctx0" brushRef="#br1" timeOffset="1.26511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      <inkml:trace contextRef="#ctx0" brushRef="#br1" timeOffset="1.26548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      <inkml:trace contextRef="#ctx0" brushRef="#br1" timeOffset="1.266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      <inkml:trace contextRef="#ctx0" brushRef="#br1" timeOffset="1.26654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      <inkml:trace contextRef="#ctx0" brushRef="#br1" timeOffset="1.26678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      <inkml:trace contextRef="#ctx0" brushRef="#br1" timeOffset="1.26695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      <inkml:trace contextRef="#ctx0" brushRef="#br1" timeOffset="1.26712E6">21665 446 786 0,'0'0'-26'0,"0"0"-37"0,0 0 0 16,0 0 53-16,19-13 12 0,0 11-17 0,1-1-19 16,0-2-11-16,4 2 0 0,0-5-2 0,2 1-48 15,9 5-113-15,-18-10 72 0,26 10 136 0</inkml:trace>
          <inkml:trace contextRef="#ctx0" brushRef="#br1" timeOffset="1.2673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      <inkml:trace contextRef="#ctx0" brushRef="#br1" timeOffset="1.26804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      <inkml:trace contextRef="#ctx0" brushRef="#br1" timeOffset="1.26821E6">22913 1109 1746 0,'0'0'71'0,"0"0"-38"0,24-4 8 0,-7 0-5 16,1-4-5-16,8 0-12 0,3-2-11 0,5-2-8 15,5 2-6-15,4-3-14 0,4 5-26 16,-6-7-46-16,13 9-163 0,-14-4-398 0,-2 2 27 16,-2 3 340-16</inkml:trace>
        </inkml:traceGroup>
      </inkml:traceGroup>
    </inkml:traceGroup>
    <inkml:traceGroup>
      <inkml:annotationXML>
        <emma:emma xmlns:emma="http://www.w3.org/2003/04/emma" version="1.0">
          <emma:interpretation id="{A8741225-658E-4765-9642-7931F0E80CFF}" emma:medium="tactile" emma:mode="ink">
            <msink:context xmlns:msink="http://schemas.microsoft.com/ink/2010/main" type="paragraph" rotatedBoundingBox="9653,1819 21581,1569 21632,4006 9704,4255" alignmentLevel="2"/>
          </emma:interpretation>
        </emma:emma>
      </inkml:annotationXML>
      <inkml:traceGroup>
        <inkml:annotationXML>
          <emma:emma xmlns:emma="http://www.w3.org/2003/04/emma" version="1.0">
            <emma:interpretation id="{ADC6384A-BA60-494D-9D93-E637D8AA0AC4}" emma:medium="tactile" emma:mode="ink">
              <msink:context xmlns:msink="http://schemas.microsoft.com/ink/2010/main" type="line" rotatedBoundingBox="9653,1819 21399,1573 21428,2925 9682,3170"/>
            </emma:interpretation>
          </emma:emma>
        </inkml:annotationXML>
        <inkml:traceGroup>
          <inkml:annotationXML>
            <emma:emma xmlns:emma="http://www.w3.org/2003/04/emma" version="1.0">
              <emma:interpretation id="{E0694FFF-DA77-4C5F-A147-3BA21A47706A}" emma:medium="tactile" emma:mode="ink">
                <msink:context xmlns:msink="http://schemas.microsoft.com/ink/2010/main" type="inkWord" rotatedBoundingBox="9655,1922 13764,1836 13787,2941 9679,3027"/>
              </emma:interpretation>
              <emma:one-of disjunction-type="recognition" id="oneOf4">
                <emma:interpretation id="interp16" emma:lang="en-NZ" emma:confidence="0">
                  <emma:literal>Resistor</emma:literal>
                </emma:interpretation>
                <emma:interpretation id="interp17" emma:lang="en-NZ" emma:confidence="0">
                  <emma:literal>Resister</emma:literal>
                </emma:interpretation>
                <emma:interpretation id="interp18" emma:lang="en-NZ" emma:confidence="0">
                  <emma:literal>Reactor</emma:literal>
                </emma:interpretation>
                <emma:interpretation id="interp19" emma:lang="en-NZ" emma:confidence="0">
                  <emma:literal>Resistors</emma:literal>
                </emma:interpretation>
                <emma:interpretation id="interp20" emma:lang="en-NZ" emma:confidence="0">
                  <emma:literal>Realtor</emma:literal>
                </emma:interpretation>
              </emma:one-of>
            </emma:emma>
          </inkml:annotationXML>
          <inkml:trace contextRef="#ctx0" brushRef="#br1" timeOffset="1.26929E6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      <inkml:trace contextRef="#ctx0" brushRef="#br1" timeOffset="1.26963E6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      <inkml:trace contextRef="#ctx0" brushRef="#br1" timeOffset="1.26993E6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      <inkml:trace contextRef="#ctx0" brushRef="#br1" timeOffset="1.27014E6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      <inkml:trace contextRef="#ctx0" brushRef="#br1" timeOffset="1.27058E6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      <inkml:trace contextRef="#ctx0" brushRef="#br1" timeOffset="1.27154E6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      <inkml:trace contextRef="#ctx0" brushRef="#br1" timeOffset="1.2708E6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      </inkml:traceGroup>
        <inkml:traceGroup>
          <inkml:annotationXML>
            <emma:emma xmlns:emma="http://www.w3.org/2003/04/emma" version="1.0">
              <emma:interpretation id="{E272EB5D-C7B9-4769-AB2F-7F147B7E39DD}" emma:medium="tactile" emma:mode="ink">
                <msink:context xmlns:msink="http://schemas.microsoft.com/ink/2010/main" type="inkWord" rotatedBoundingBox="14313,1721 17984,1645 18007,2697 14335,2774"/>
              </emma:interpretation>
              <emma:one-of disjunction-type="recognition" id="oneOf5">
                <emma:interpretation id="interp21" emma:lang="en-NZ" emma:confidence="0">
                  <emma:literal>circuit</emma:literal>
                </emma:interpretation>
                <emma:interpretation id="interp22" emma:lang="en-NZ" emma:confidence="0">
                  <emma:literal>Circuit</emma:literal>
                </emma:interpretation>
                <emma:interpretation id="interp23" emma:lang="en-NZ" emma:confidence="0">
                  <emma:literal>circuits</emma:literal>
                </emma:interpretation>
                <emma:interpretation id="interp24" emma:lang="en-NZ" emma:confidence="0">
                  <emma:literal>Circuits</emma:literal>
                </emma:interpretation>
                <emma:interpretation id="interp25" emma:lang="en-NZ" emma:confidence="0">
                  <emma:literal>carat</emma:literal>
                </emma:interpretation>
              </emma:one-of>
            </emma:emma>
          </inkml:annotationXML>
          <inkml:trace contextRef="#ctx0" brushRef="#br1" timeOffset="1.27234E6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        <inkml:trace contextRef="#ctx0" brushRef="#br1" timeOffset="1.27268E6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      <inkml:trace contextRef="#ctx0" brushRef="#br1" timeOffset="1.27308E6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      <inkml:trace contextRef="#ctx0" brushRef="#br1" timeOffset="1.27344E6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      <inkml:trace contextRef="#ctx0" brushRef="#br1" timeOffset="1.27364E6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      <inkml:trace contextRef="#ctx0" brushRef="#br1" timeOffset="1.27375E6">17537 1979 1201 0,'-26'24'270'0,"6"-10"-258"15,20-14-14-15,-26 26-13 0,26-26-19 0,-13 24-61 16,13-24-57-16,0 0-121 0,0 0-149 15,19-5-24-15,10 15 403 0</inkml:trace>
          <inkml:trace contextRef="#ctx0" brushRef="#br1" timeOffset="1.27396E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      <inkml:trace contextRef="#ctx0" brushRef="#br1" timeOffset="1.27414E6">17576 2188 1773 0,'-28'15'249'0,"28"-15"-224"0,-18 11-25 0,18-11 0 16,0 0 0-16,0 0 0 0,0 0 0 16,0 0 0-16,29 16 0 0,-9-15 0 15,4-1 0-15,3-3 0 0,5-1-28 0,-2-4-32 16,9 6-49-16,-10-16-110 0,21 13-427 0,-11-2 30 15,0-4 248-15</inkml:trace>
        </inkml:traceGroup>
        <inkml:traceGroup>
          <inkml:annotationXML>
            <emma:emma xmlns:emma="http://www.w3.org/2003/04/emma" version="1.0">
              <emma:interpretation id="{87D468CB-C39B-45C9-95D2-E3FB7B3E4285}" emma:medium="tactile" emma:mode="ink">
                <msink:context xmlns:msink="http://schemas.microsoft.com/ink/2010/main" type="inkWord" rotatedBoundingBox="20697,1964 21407,1949 21428,2925 20717,2939"/>
              </emma:interpretation>
              <emma:one-of disjunction-type="recognition" id="oneOf6">
                <emma:interpretation id="interp26" emma:lang="en-NZ" emma:confidence="0">
                  <emma:literal>+</emma:literal>
                </emma:interpretation>
                <emma:interpretation id="interp27" emma:lang="en-NZ" emma:confidence="0">
                  <emma:literal>*</emma:literal>
                </emma:interpretation>
                <emma:interpretation id="interp28" emma:lang="en-NZ" emma:confidence="0">
                  <emma:literal>X</emma:literal>
                </emma:interpretation>
                <emma:interpretation id="interp29" emma:lang="en-NZ" emma:confidence="0">
                  <emma:literal>&amp;</emma:literal>
                </emma:interpretation>
                <emma:interpretation id="interp30" emma:lang="en-NZ" emma:confidence="0">
                  <emma:literal>E</emma:literal>
                </emma:interpretation>
              </emma:one-of>
            </emma:emma>
          </inkml:annotationXML>
          <inkml:trace contextRef="#ctx0" brushRef="#br1" timeOffset="1.27644E6">20709 2523 1723 0,'0'0'174'0,"0"0"-109"0,0 0-27 15,29-8-10-15,-4 4-9 0,3-1-19 16,6-1 0-16,5-1 0 0,4-3 0 0,6 0 0 16,6-1 0-16,-2-1-3 0,8 4-49 0,-6-8-42 15,10 20-122-15,-21-15-439 0,12 1 31 0,-7 3 222 16</inkml:trace>
          <inkml:trace contextRef="#ctx0" brushRef="#br1" timeOffset="1.27629E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    </inkml:traceGroup>
      </inkml:traceGroup>
      <inkml:traceGroup>
        <inkml:annotationXML>
          <emma:emma xmlns:emma="http://www.w3.org/2003/04/emma" version="1.0">
            <emma:interpretation id="{95BBAF54-2579-40D5-A276-DF454EE0F8C7}" emma:medium="tactile" emma:mode="ink">
              <msink:context xmlns:msink="http://schemas.microsoft.com/ink/2010/main" type="line" rotatedBoundingBox="18468,3194 21599,3058 21640,3997 18508,4133"/>
            </emma:interpretation>
          </emma:emma>
        </inkml:annotationXML>
        <inkml:traceGroup>
          <inkml:annotationXML>
            <emma:emma xmlns:emma="http://www.w3.org/2003/04/emma" version="1.0">
              <emma:interpretation id="{74F51E0C-24CB-4460-B327-E636F75D5541}" emma:medium="tactile" emma:mode="ink">
                <msink:context xmlns:msink="http://schemas.microsoft.com/ink/2010/main" type="inkWord" rotatedBoundingBox="18468,3194 21599,3058 21640,3997 18508,4133"/>
              </emma:interpretation>
              <emma:one-of disjunction-type="recognition" id="oneOf7">
                <emma:interpretation id="interp31" emma:lang="en-NZ" emma:confidence="0">
                  <emma:literal>Green</emma:literal>
                </emma:interpretation>
                <emma:interpretation id="interp32" emma:lang="en-NZ" emma:confidence="0">
                  <emma:literal>cents re</emma:literal>
                </emma:interpretation>
                <emma:interpretation id="interp33" emma:lang="en-NZ" emma:confidence="0">
                  <emma:literal>Green B</emma:literal>
                </emma:interpretation>
                <emma:interpretation id="interp34" emma:lang="en-NZ" emma:confidence="0">
                  <emma:literal>Best re</emma:literal>
                </emma:interpretation>
                <emma:interpretation id="interp35" emma:lang="en-NZ" emma:confidence="0">
                  <emma:literal>Careen B</emma:literal>
                </emma:interpretation>
              </emma:one-of>
            </emma:emma>
          </inkml:annotationXML>
          <inkml:trace contextRef="#ctx0" brushRef="#br2" timeOffset="1.28015E6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      <inkml:trace contextRef="#ctx0" brushRef="#br2" timeOffset="1.28048E6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      <inkml:trace contextRef="#ctx0" brushRef="#br2" timeOffset="1.28086E6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      <inkml:trace contextRef="#ctx0" brushRef="#br2" timeOffset="1.28152E6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      <inkml:trace contextRef="#ctx0" brushRef="#br2" timeOffset="1.28244E6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3.12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5BA9C205-A816-4A13-AD4A-5018B7840C4A}" emma:medium="tactile" emma:mode="ink">
          <msink:context xmlns:msink="http://schemas.microsoft.com/ink/2010/main" type="inkDrawing" rotatedBoundingBox="802,9830 1336,10843 597,11232 63,10219" semanticType="callout" shapeName="Other"/>
        </emma:interpretation>
      </emma:emma>
    </inkml:annotationXML>
    <inkml:trace contextRef="#ctx0" brushRef="#br0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<inkml:trace contextRef="#ctx0" brushRef="#br0" timeOffset="437.528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</inkml:traceGroup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20.34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212497A-E7C6-4B9A-89E8-6EA591F73395}" emma:medium="tactile" emma:mode="ink">
          <msink:context xmlns:msink="http://schemas.microsoft.com/ink/2010/main" type="writingRegion" rotatedBoundingBox="16269,4150 16234,12829 15738,12827 15773,4148"/>
        </emma:interpretation>
      </emma:emma>
    </inkml:annotationXML>
    <inkml:traceGroup>
      <inkml:annotationXML>
        <emma:emma xmlns:emma="http://www.w3.org/2003/04/emma" version="1.0">
          <emma:interpretation id="{7535A594-8B85-407E-ABD9-3BE8C8A41A33}" emma:medium="tactile" emma:mode="ink">
            <msink:context xmlns:msink="http://schemas.microsoft.com/ink/2010/main" type="paragraph" rotatedBoundingBox="16269,4150 16234,12829 15738,12827 15773,414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110F548-2849-4C9B-BBC8-B40C23879993}" emma:medium="tactile" emma:mode="ink">
              <msink:context xmlns:msink="http://schemas.microsoft.com/ink/2010/main" type="line" rotatedBoundingBox="16269,4150 16234,12829 15737,12826 15773,4148"/>
            </emma:interpretation>
          </emma:emma>
        </inkml:annotationXML>
        <inkml:traceGroup>
          <inkml:annotationXML>
            <emma:emma xmlns:emma="http://www.w3.org/2003/04/emma" version="1.0">
              <emma:interpretation id="{8E139197-6D8C-4637-83EF-C9C89287EDBA}" emma:medium="tactile" emma:mode="ink">
                <msink:context xmlns:msink="http://schemas.microsoft.com/ink/2010/main" type="inkWord" rotatedBoundingBox="16240,11272 16234,12829 15738,12827 15744,11270">
                  <msink:destinationLink direction="with" ref="{B952B5CC-530E-4A26-9FB5-605686022832}"/>
                </msink:context>
              </emma:interpretation>
              <emma:one-of disjunction-type="recognition" id="oneOf0">
                <emma:interpretation id="interp0" emma:lang="en-NZ" emma:confidence="0">
                  <emma:literal>in</emma:literal>
                </emma:interpretation>
                <emma:interpretation id="interp1" emma:lang="en-NZ" emma:confidence="0">
                  <emma:literal>i"</emma:literal>
                </emma:interpretation>
                <emma:interpretation id="interp2" emma:lang="en-NZ" emma:confidence="0">
                  <emma:literal>"i</emma:literal>
                </emma:interpretation>
                <emma:interpretation id="interp3" emma:lang="en-NZ" emma:confidence="0">
                  <emma:literal>.....</emma:literal>
                </emma:interpretation>
                <emma:interpretation id="interp4" emma:lang="en-NZ" emma:confidence="0">
                  <emma:literal>....</emma:literal>
                </emma:interpretation>
              </emma:one-of>
            </emma:emma>
          </inkml:annotationXML>
          <inkml:trace contextRef="#ctx0" brushRef="#br0">15981 11271 1064 0,'0'39'28'15,"3"-1"-2"-15,1-2-17 0,-1-1-35 0,1 1 24 0,0-1-23 16,1-1 16-16,-1 0 11 0,0 2-35 0,-2-1-36 16,5 5-95-16,-5 9-224 0,-6-19 6 0,14 19 352 15</inkml:trace>
          <inkml:trace contextRef="#ctx0" brushRef="#br0" timeOffset="152.9572">16025 12401 1520 0,'9'26'59'0,"-6"-7"-31"16,2-1-13-16,-5-18-16 0,8 26 3 0,-8-26-3 15,10 19 1-15,-10-19-13 0,0 0-25 0,14 18-59 16,-14-18-90-16,0 0-218 0,18-11-116 15,-21-6 161-15</inkml:trace>
          <inkml:trace contextRef="#ctx0" brushRef="#br0" timeOffset="-159.0736">15794 9825 606 0,'2'43'86'0,"2"3"-2"0,-4 0-28 0,3 3-10 16,-3-1-5-16,4 2-19 0,-3-3 2 0,2-1-22 16,-2-4-9-16,0-4-31 0,5-1-38 0,-6-7-60 15,1-11-232-15,14 17 27 0,-15-36 341 16</inkml:trace>
          <inkml:trace contextRef="#ctx0" brushRef="#br0" timeOffset="-558.4627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      <inkml:trace contextRef="#ctx0" brushRef="#br0" timeOffset="-761.5337">16023 5266 980 0,'-7'32'269'0,"2"-10"-242"0,6 0-7 16,1-3-27-16,0-1 3 0,3 2-7 15,-1-3 5-15,2 1-6 0,-6-18-10 0,11 36-24 16,-11-36-26-16,11 35-31 0,-11-35-24 0,8 38-4 16,-7-19-20-16,2 1-42 0,0 11-48 0,-3-31 72 15,-2 50 169-15</inkml:trace>
          <inkml:trace contextRef="#ctx0" brushRef="#br0" timeOffset="-933.4653">15893 4149 436 0,'-6'39'61'0,"11"-16"-26"0,-1 0-3 15,2 1 0-15,-1-2 3 0,2 2 7 16,-2-2-2-16,2 0-4 0,-3 1-14 0,2 0-8 15,-1 0-11-15,-2 0-2 0,3-2-2 0,-1-1-20 16,3-1 2-16,-2-2-19 0,-6-17-25 0,14 30-42 16,-14-30-200-16,21 24 69 0,-21-24 236 0</inkml:trace>
        </inkml:traceGroup>
      </inkml:traceGroup>
    </inkml:traceGroup>
  </inkml:traceGroup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56.71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935413A-BABF-4196-8A01-38819E93C167}" emma:medium="tactile" emma:mode="ink">
          <msink:context xmlns:msink="http://schemas.microsoft.com/ink/2010/main" type="writingRegion" rotatedBoundingBox="10017,8289 10143,8289 10143,10351 10017,10351"/>
        </emma:interpretation>
      </emma:emma>
    </inkml:annotationXML>
    <inkml:traceGroup>
      <inkml:annotationXML>
        <emma:emma xmlns:emma="http://www.w3.org/2003/04/emma" version="1.0">
          <emma:interpretation id="{A1341143-E73F-4536-993B-E5B8EE0D91FF}" emma:medium="tactile" emma:mode="ink">
            <msink:context xmlns:msink="http://schemas.microsoft.com/ink/2010/main" type="paragraph" rotatedBoundingBox="10017,8289 10143,8289 10143,10351 10017,103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1473A0B-0495-441E-8664-4CCFE11BE67E}" emma:medium="tactile" emma:mode="ink">
              <msink:context xmlns:msink="http://schemas.microsoft.com/ink/2010/main" type="line" rotatedBoundingBox="10017,8289 10143,8289 10143,10351 10017,10351"/>
            </emma:interpretation>
          </emma:emma>
        </inkml:annotationXML>
        <inkml:traceGroup>
          <inkml:annotationXML>
            <emma:emma xmlns:emma="http://www.w3.org/2003/04/emma" version="1.0">
              <emma:interpretation id="{058D6A0A-1383-421C-9BAD-A9835EDED17F}" emma:medium="tactile" emma:mode="ink">
                <msink:context xmlns:msink="http://schemas.microsoft.com/ink/2010/main" type="inkWord" rotatedBoundingBox="10017,8289 10143,8289 10143,10351 10017,10351">
                  <msink:destinationLink direction="with" ref="{45400385-EE67-4DB3-BFC5-E0832FD102CD}"/>
                </msink:context>
              </emma:interpretation>
              <emma:one-of disjunction-type="recognition" id="oneOf0">
                <emma:interpretation id="interp0" emma:lang="en-NZ" emma:confidence="0">
                  <emma:literal>!</emma:literal>
                </emma:interpretation>
                <emma:interpretation id="interp1" emma:lang="en-NZ" emma:confidence="0">
                  <emma:literal>t</emma:literal>
                </emma:interpretation>
                <emma:interpretation id="interp2" emma:lang="en-NZ" emma:confidence="0">
                  <emma:literal>i</emma:literal>
                </emma:interpretation>
                <emma:interpretation id="interp3" emma:lang="en-NZ" emma:confidence="0">
                  <emma:literal>T</emma:literal>
                </emma:interpretation>
                <emma:interpretation id="interp4" emma:lang="en-NZ" emma:confidence="0">
                  <emma:literal>f</emma:literal>
                </emma:interpretation>
              </emma:one-of>
            </emma:emma>
          </inkml:annotationXML>
          <inkml:trace contextRef="#ctx0" brushRef="#br0">10030 8289 737 0,'-11'24'139'15,"9"-4"-101"-15,4 1-13 0,-4-3-9 0,3 3 2 16,-1-2 2-16,1 2 4 0,-2-2-7 0,1 3-3 16,0-1-13-16,-1 0-5 0,2 1-24 0,-1-4-14 15,3 5-35-15,-3-23-26 0,1 33-31 16,-1-33-54-16,0 19-108 0,16 8 120 0,-16-27 176 16</inkml:trace>
          <inkml:trace contextRef="#ctx0" brushRef="#br0" timeOffset="187.5912">10077 9183 528 0,'-16'30'148'0,"11"-2"-99"0,2 1-10 0,-3-3-1 16,5 3 12-16,-4-3-2 0,4 0 0 0,-1 0-24 15,0-1-9-15,2-1-14 0,0-1-1 0,2-1-1 16,-2-2-36-16,4 0-40 0,-5-3-70 15,1-17-163-15,19 38-60 0,-19-38 325 0</inkml:trace>
          <inkml:trace contextRef="#ctx0" brushRef="#br0" timeOffset="328.1378">10095 10119 974 0,'-5'19'124'15,"5"-19"-85"-15,2 32-34 0,1-15-11 0,-3-17-18 16,11 31 6-16,-11-31-25 0,12 31-20 0,-12-31-38 16,11 35-72-16,-6-13-94 0,-5-22-115 15,9 45 318-15</inkml:trace>
        </inkml:traceGroup>
      </inkml:traceGroup>
    </inkml:traceGroup>
  </inkml:traceGroup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7:21.72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12DFA91-2E7C-4D78-85B8-06C6D6D7B1EC}" emma:medium="tactile" emma:mode="ink">
          <msink:context xmlns:msink="http://schemas.microsoft.com/ink/2010/main" type="writingRegion" rotatedBoundingBox="13251,8782 13462,15241 12895,15260 12683,8801"/>
        </emma:interpretation>
      </emma:emma>
    </inkml:annotationXML>
    <inkml:traceGroup>
      <inkml:annotationXML>
        <emma:emma xmlns:emma="http://www.w3.org/2003/04/emma" version="1.0">
          <emma:interpretation id="{2A9C5D9D-FAA3-4834-A326-6A3D62E8192C}" emma:medium="tactile" emma:mode="ink">
            <msink:context xmlns:msink="http://schemas.microsoft.com/ink/2010/main" type="paragraph" rotatedBoundingBox="13251,8782 13462,15241 12895,15260 12683,880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DF46CC2-09B2-4401-A051-B07A5B317ED5}" emma:medium="tactile" emma:mode="ink">
              <msink:context xmlns:msink="http://schemas.microsoft.com/ink/2010/main" type="line" rotatedBoundingBox="13251,8782 13462,15241 12895,15260 12683,8801"/>
            </emma:interpretation>
          </emma:emma>
        </inkml:annotationXML>
        <inkml:traceGroup>
          <inkml:annotationXML>
            <emma:emma xmlns:emma="http://www.w3.org/2003/04/emma" version="1.0">
              <emma:interpretation id="{3DF19B7A-958F-4012-B3C4-F2A5BB2FBDE5}" emma:medium="tactile" emma:mode="ink">
                <msink:context xmlns:msink="http://schemas.microsoft.com/ink/2010/main" type="inkWord" rotatedBoundingBox="13251,8782 13462,15241 12895,15260 12683,8801"/>
              </emma:interpretation>
              <emma:one-of disjunction-type="recognition" id="oneOf0">
                <emma:interpretation id="interp0" emma:lang="en-NZ" emma:confidence="0">
                  <emma:literal>it".</emma:literal>
                </emma:interpretation>
                <emma:interpretation id="interp1" emma:lang="en-NZ" emma:confidence="0">
                  <emma:literal>i".</emma:literal>
                </emma:interpretation>
                <emma:interpretation id="interp2" emma:lang="en-NZ" emma:confidence="0">
                  <emma:literal>it",</emma:literal>
                </emma:interpretation>
                <emma:interpretation id="interp3" emma:lang="en-NZ" emma:confidence="0">
                  <emma:literal>i",</emma:literal>
                </emma:interpretation>
                <emma:interpretation id="interp4" emma:lang="en-NZ" emma:confidence="0">
                  <emma:literal>:".</emma:literal>
                </emma:interpretation>
              </emma:one-of>
            </emma:emma>
          </inkml:annotationXML>
          <inkml:trace contextRef="#ctx0" brushRef="#br0">12879 8795 666 0,'-3'26'26'0,"4"1"-16"0,-1 1-4 16,-1 2-3-16,1-2 1 0,-1-1-10 15,-2-1 7-15,2 0-9 0,0-3 6 0,0 0 0 16,1-2-9-16,0-4-12 0,0 0-34 0,2 0-64 16,-2-17-141-16,12 28 39 0,-12-28 223 0</inkml:trace>
          <inkml:trace contextRef="#ctx0" brushRef="#br0" timeOffset="171.8735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265.5384">12993 10120 226 0,'1'23'95'0,"-5"1"-4"0,3 2-12 15,0-1-9-15,-1 0-7 0,0 2-9 0,-1-3-7 16,1 4-8-16,1-4-7 0,0 2-5 16,0-2-11-16,1-2-5 0,1 0-16 0,-1-2-27 15,2 2-42-15,1-4-69 0,-3-18-174 0,12 37 39 16,-12-37 278-16</inkml:trace>
          <inkml:trace contextRef="#ctx0" brushRef="#br0" timeOffset="2760.5471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        <inkml:trace contextRef="#ctx0" brushRef="#br0" timeOffset="640.6279">13010 12164 1071 0,'0'0'187'0,"8"39"-101"0,-8-39-26 16,-1 33-12-16,1-33-7 0,0 27 0 0,0-27 0 15,0 21-5-15,0-21-14 0,0 0-3 0,1 20-26 16,-1-20-22-16,0 0-37 0,0 0-55 0,0 0-117 16,0 0-285-16,0 0 19 0,20 1 341 15</inkml:trace>
          <inkml:trace contextRef="#ctx0" brushRef="#br0" timeOffset="2473.9835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        <inkml:trace contextRef="#ctx0" brushRef="#br0" timeOffset="468.6662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</inkml:traceGroup>
      </inkml:traceGroup>
    </inkml:traceGroup>
  </inkml:traceGroup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4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8AC9C4F-AE1B-42AC-8242-6DB8C5152DE0}" emma:medium="tactile" emma:mode="ink">
          <msink:context xmlns:msink="http://schemas.microsoft.com/ink/2010/main" type="inkDrawing" rotatedBoundingBox="7491,8427 7514,9551 7490,9552 7468,8428" shapeName="Other"/>
        </emma:interpretation>
      </emma:emma>
    </inkml:annotationXML>
    <inkml:trace contextRef="#ctx0" brushRef="#br0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</inkml:traceGroup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5.0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E8E6262-3832-48E8-9271-32686F2807CA}" emma:medium="tactile" emma:mode="ink">
          <msink:context xmlns:msink="http://schemas.microsoft.com/ink/2010/main" type="writingRegion" rotatedBoundingBox="7160,9739 7819,9739 7819,10413 7160,10413"/>
        </emma:interpretation>
      </emma:emma>
    </inkml:annotationXML>
    <inkml:traceGroup>
      <inkml:annotationXML>
        <emma:emma xmlns:emma="http://www.w3.org/2003/04/emma" version="1.0">
          <emma:interpretation id="{11D040F1-9954-46C7-A2AD-9781DB658840}" emma:medium="tactile" emma:mode="ink">
            <msink:context xmlns:msink="http://schemas.microsoft.com/ink/2010/main" type="paragraph" rotatedBoundingBox="7160,9739 7819,9739 7819,10413 7160,1041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53B41BA-2061-4F0F-9E0D-05F93E7C15B2}" emma:medium="tactile" emma:mode="ink">
              <msink:context xmlns:msink="http://schemas.microsoft.com/ink/2010/main" type="line" rotatedBoundingBox="7160,9739 7819,9739 7819,10413 7160,10413"/>
            </emma:interpretation>
          </emma:emma>
        </inkml:annotationXML>
        <inkml:traceGroup>
          <inkml:annotationXML>
            <emma:emma xmlns:emma="http://www.w3.org/2003/04/emma" version="1.0">
              <emma:interpretation id="{894E17C2-EC99-47F0-8271-D51CC57416D3}" emma:medium="tactile" emma:mode="ink">
                <msink:context xmlns:msink="http://schemas.microsoft.com/ink/2010/main" type="inkWord" rotatedBoundingBox="7160,9739 7819,9739 7819,10413 7160,10413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I</emma:literal>
                </emma:interpretation>
                <emma:interpretation id="interp3" emma:lang="en-NZ" emma:confidence="0">
                  <emma:literal>y</emma:literal>
                </emma:interpretation>
                <emma:interpretation id="interp4" emma:lang="en-NZ" emma:confidence="0">
                  <emma:literal>¢</emma:literal>
                </emma:interpretation>
              </emma:one-of>
            </emma:emma>
          </inkml:annotationXML>
          <inkml:trace contextRef="#ctx0" brushRef="#br0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        <inkml:trace contextRef="#ctx0" brushRef="#br0" timeOffset="234.3837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      </inkml:traceGroup>
      </inkml:traceGroup>
    </inkml:traceGroup>
  </inkml:traceGroup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8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29066F6-F14C-4E54-8142-F42132157739}" emma:medium="tactile" emma:mode="ink">
          <msink:context xmlns:msink="http://schemas.microsoft.com/ink/2010/main" type="inkDrawing" rotatedBoundingBox="19081,11262 19087,12186 19080,12187 19075,11263" shapeName="Other"/>
        </emma:interpretation>
      </emma:emma>
    </inkml:annotationXML>
    <inkml:trace contextRef="#ctx0" brushRef="#br0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</inkml:traceGroup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57.23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5400385-EE67-4DB3-BFC5-E0832FD102CD}" emma:medium="tactile" emma:mode="ink">
          <msink:context xmlns:msink="http://schemas.microsoft.com/ink/2010/main" type="inkDrawing" rotatedBoundingBox="10069,11132 10152,11600 10125,11605 10041,11136" semanticType="callout" shapeName="Other">
            <msink:sourceLink direction="with" ref="{7720C1B6-C61B-494B-8DF6-55AD838EB12F}"/>
            <msink:sourceLink direction="with" ref="{058D6A0A-1383-421C-9BAD-A9835EDED17F}"/>
          </msink:context>
        </emma:interpretation>
      </emma:emma>
    </inkml:annotationXML>
    <inkml:trace contextRef="#ctx0" brushRef="#br0">10069 11132 814 0,'-14'34'46'0,"14"-11"-26"16,1-5-20-16,1 3-1 0,2-3-2 0,0 0 4 15,0 0-4-15,1 0 2 0,1 2-21 0,-1-2-18 16,3 5-14-16,-5-4-16 0,5 4 10 16,-5 0-1-16,2 1-8 0,-3 4-15 15,0-4-29-15,3 10-13 0,-9-8-35 0,14 17 149 16</inkml:trace>
  </inkml:traceGroup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93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14A1E48-E3A6-44D4-8022-176CF04AB111}" emma:medium="tactile" emma:mode="ink">
          <msink:context xmlns:msink="http://schemas.microsoft.com/ink/2010/main" type="writingRegion" rotatedBoundingBox="19058,12365 19128,12365 19128,12460 19058,12460"/>
        </emma:interpretation>
      </emma:emma>
    </inkml:annotationXML>
    <inkml:traceGroup>
      <inkml:annotationXML>
        <emma:emma xmlns:emma="http://www.w3.org/2003/04/emma" version="1.0">
          <emma:interpretation id="{A8B571E3-44E0-4413-9DAB-D3100CE2401F}" emma:medium="tactile" emma:mode="ink">
            <msink:context xmlns:msink="http://schemas.microsoft.com/ink/2010/main" type="paragraph" rotatedBoundingBox="19058,12365 19128,12365 19128,12460 19058,1246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78D577F-718E-4504-B06E-74491618C2D7}" emma:medium="tactile" emma:mode="ink">
              <msink:context xmlns:msink="http://schemas.microsoft.com/ink/2010/main" type="line" rotatedBoundingBox="19058,12365 19128,12365 19128,12460 19058,12460"/>
            </emma:interpretation>
          </emma:emma>
        </inkml:annotationXML>
        <inkml:traceGroup>
          <inkml:annotationXML>
            <emma:emma xmlns:emma="http://www.w3.org/2003/04/emma" version="1.0">
              <emma:interpretation id="{55C4F6F4-430B-49DE-874E-481120AA4BBF}" emma:medium="tactile" emma:mode="ink">
                <msink:context xmlns:msink="http://schemas.microsoft.com/ink/2010/main" type="inkWord" rotatedBoundingBox="19058,12365 19128,12365 19128,12460 19058,12460"/>
              </emma:interpretation>
              <emma:one-of disjunction-type="recognition" id="oneOf0">
                <emma:interpretation id="interp0" emma:lang="en-NZ" emma:confidence="0">
                  <emma:literal>U</emma:literal>
                </emma:interpretation>
                <emma:interpretation id="interp1" emma:lang="en-NZ" emma:confidence="0">
                  <emma:literal>u</emma:literal>
                </emma:interpretation>
                <emma:interpretation id="interp2" emma:lang="en-NZ" emma:confidence="0">
                  <emma:literal>v</emma:literal>
                </emma:interpretation>
                <emma:interpretation id="interp3" emma:lang="en-NZ" emma:confidence="0">
                  <emma:literal>w</emma:literal>
                </emma:interpretation>
                <emma:interpretation id="interp4" emma:lang="en-NZ" emma:confidence="0">
                  <emma:literal>V</emma:literal>
                </emma:interpretation>
              </emma:one-of>
            </emma:emma>
          </inkml:annotationXML>
          <inkml:trace contextRef="#ctx0" brushRef="#br0">19069 12365 416 0,'-5'23'157'16,"1"-3"-33"-16,3 2-25 0,1-22-37 0,-1 27-24 16,1-27-30-16,0 0-10 0,0 0-36 0,24 3-69 0,-12-27-234 15,16 19-39-15,-22-28 345 0</inkml:trace>
        </inkml:traceGroup>
      </inkml:traceGroup>
    </inkml:traceGroup>
  </inkml:traceGroup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7CDF7A22-7329-400D-B373-7AAE8D85744E}" emma:medium="tactile" emma:mode="ink">
          <msink:context xmlns:msink="http://schemas.microsoft.com/ink/2010/main" type="writingRegion" rotatedBoundingBox="4531,12218 5331,12218 5331,13025 4531,13025"/>
        </emma:interpretation>
      </emma:emma>
    </inkml:annotationXML>
    <inkml:traceGroup>
      <inkml:annotationXML>
        <emma:emma xmlns:emma="http://www.w3.org/2003/04/emma" version="1.0">
          <emma:interpretation id="{36EBDAED-6CD7-4B89-BFFC-49562DD159B6}" emma:medium="tactile" emma:mode="ink">
            <msink:context xmlns:msink="http://schemas.microsoft.com/ink/2010/main" type="paragraph" rotatedBoundingBox="4531,12218 5331,12218 5331,13025 4531,130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7C815BE-DD37-4009-AA76-2C919455C82F}" emma:medium="tactile" emma:mode="ink">
              <msink:context xmlns:msink="http://schemas.microsoft.com/ink/2010/main" type="line" rotatedBoundingBox="4531,12218 5331,12218 5331,13025 4531,13025"/>
            </emma:interpretation>
          </emma:emma>
        </inkml:annotationXML>
        <inkml:traceGroup>
          <inkml:annotationXML>
            <emma:emma xmlns:emma="http://www.w3.org/2003/04/emma" version="1.0">
              <emma:interpretation id="{DB486958-99B7-45FB-AA92-1BD397B14887}" emma:medium="tactile" emma:mode="ink">
                <msink:context xmlns:msink="http://schemas.microsoft.com/ink/2010/main" type="inkWord" rotatedBoundingBox="4531,12218 5331,12218 5331,13025 4531,13025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"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</inkml:traceGroup>
      </inkml:traceGroup>
    </inkml:traceGroup>
  </inkml:traceGroup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457CB33-C114-4979-8E4F-A02314950498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A75E71F5-85E1-4A51-AD9E-FE6059ACD27C}"/>
            <msink:sourceLink direction="with" ref="{1FCE6508-38BF-4EAD-8333-1D3256EF95BE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744D477-7880-4F03-AC40-42E8B0B33448}" emma:medium="tactile" emma:mode="ink">
          <msink:context xmlns:msink="http://schemas.microsoft.com/ink/2010/main" type="inkDrawing" rotatedBoundingBox="2958,643 23857,-2633 25821,9889 4922,13166" shapeName="Other">
            <msink:destinationLink direction="with" ref="{B4D72465-7056-4F7F-AD29-E6C32FD0C4C2}"/>
          </msink:context>
        </emma:interpretation>
      </emma:emma>
    </inkml:annotationXML>
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<inkml:trace contextRef="#ctx0" brushRef="#br0" timeOffset="812.5535">4385 2020 1656 0,'-33'-6'226'0,"10"10"-229"0,23-4-34 16,0 0-9-16,0 0 3 0,0-24-3 0,0 24-3 15,28-42-48-15,5 33-172 0,-14-11-317 0,15-12 17 16,11 12 433-16</inkml:trace>
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<inkml:trace contextRef="#ctx0" brushRef="#br0" timeOffset="624.994">5815 1400 1829 0,'-51'19'65'0,"30"-5"-43"0,0-3-7 0,-1 0-5 15,0-1-5-15,0-2-1 0,-1 2-7 0,-3-4-8 16,3 1-13-16,-1-2-19 0,7 2-28 0,-7-11-52 16,17 21-145-16,-16-12-342 0,5-1 18 15,18-4 388-15</inkml:trace>
    <inkml:trace contextRef="#ctx0" brushRef="#br1" timeOffset="1.26592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<inkml:trace contextRef="#ctx0" brushRef="#br1" timeOffset="1.26629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<inkml:trace contextRef="#ctx0" brushRef="#br1" timeOffset="1.26681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<inkml:trace contextRef="#ctx0" brushRef="#br1" timeOffset="1.26736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<inkml:trace contextRef="#ctx0" brushRef="#br1" timeOffset="1.26759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<inkml:trace contextRef="#ctx0" brushRef="#br1" timeOffset="1.26776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<inkml:trace contextRef="#ctx0" brushRef="#br1" timeOffset="1.26794E6">21665 446 786 0,'0'0'-26'0,"0"0"-37"0,0 0 0 16,0 0 53-16,19-13 12 0,0 11-17 0,1-1-19 16,0-2-11-16,4 2 0 0,0-5-2 0,2 1-48 15,9 5-113-15,-18-10 72 0,26 10 136 0</inkml:trace>
    <inkml:trace contextRef="#ctx0" brushRef="#br1" timeOffset="1.26811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<inkml:trace contextRef="#ctx0" brushRef="#br1" timeOffset="1.26885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<inkml:trace contextRef="#ctx0" brushRef="#br1" timeOffset="1.26902E6">22913 1109 1746 0,'0'0'71'0,"0"0"-38"0,24-4 8 0,-7 0-5 16,1-4-5-16,8 0-12 0,3-2-11 0,5-2-8 15,5 2-6-15,4-3-14 0,4 5-26 16,-6-7-46-16,13 9-163 0,-14-4-398 0,-2 2 27 16,-2 3 340-16</inkml:trace>
    <inkml:trace contextRef="#ctx0" brushRef="#br2" timeOffset="1.28423E6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<inkml:trace contextRef="#ctx0" brushRef="#br2" timeOffset="1.28449E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<inkml:trace contextRef="#ctx0" brushRef="#br2" timeOffset="1.28527E6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<inkml:trace contextRef="#ctx0" brushRef="#br2" timeOffset="1.28854E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<inkml:trace contextRef="#ctx0" brushRef="#br2" timeOffset="1.28899E6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<inkml:trace contextRef="#ctx0" brushRef="#br2" timeOffset="1.28933E6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<inkml:trace contextRef="#ctx0" brushRef="#br2" timeOffset="1.28946E6">24860 3758 1788 0,'0'0'74'0,"0"0"-87"16,-28-9-33-16,28 9-75 0,-49-17-262 0,24 7-207 15,-5 1 0-15,-7-13 472 0</inkml:trace>
    <inkml:trace contextRef="#ctx0" brushRef="#br3" timeOffset="173352.0803">7371 7355 161 0,'-3'26'-32'0,"-3"-4"-25"0,5 4-8 0,-4-2 59 16</inkml:trace>
    <inkml:trace contextRef="#ctx0" brushRef="#br3" timeOffset="173445.8352">7400 7727 142 0,'0'0'43'0,"18"31"-34"0,-18-31-6 0,26 33 5 15,-15-15-8-15,-3 0-2 0,1 4-38 0,-9-22-61 16,13 43 40-16,-13-43 61 0</inkml:trace>
    <inkml:trace contextRef="#ctx0" brushRef="#br3" timeOffset="173242.7014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<inkml:trace contextRef="#ctx0" brushRef="#br3" timeOffset="173653.3123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  <inkml:trace contextRef="#ctx0" brushRef="#br3" timeOffset="206153.8493">10152 5029 1031 0,'-22'14'53'0,"22"-14"-41"0,0 0-44 0,0 0-29 16,0 0-26-16,0 0-24 0,0 0 4 0,0 0-22 16,0 0-39-16,9 28-146 0,-9-28 228 15,0 0 86-15</inkml:trace>
    <inkml:trace contextRef="#ctx0" brushRef="#br3" timeOffset="206335.2411">10114 5462 600 0,'0'0'70'0,"-7"27"-55"0,7-27-11 0,6 32-6 16,-1-14 1-16,1-1-4 0,-1 1-13 0,1 1-26 15,-2-1-45-15,-2-1-93 0,15 17-135 0,-17-34 287 16</inkml:trace>
    <inkml:trace contextRef="#ctx0" brushRef="#br3" timeOffset="206556.0582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<inkml:trace contextRef="#ctx0" brushRef="#br3" timeOffset="206712.3433">9968 7505 742 0,'-13'29'152'0,"9"-3"-106"16,4-1-17-16,-2-2-10 0,3 1-14 0,0-3 9 15,2 1-20-15,-2-3 9 16,1 0-8-16,0-2 8 0,-1 0-13 0,2 3-36 15,-3-20-29-15,5 33-44 0,-5-33-37 0,0 21-128 16,15 6-27-16,-15-27 311 0</inkml:trace>
    <inkml:trace contextRef="#ctx0" brushRef="#br3" timeOffset="206916.8847">10030 8289 737 0,'-11'24'139'15,"9"-4"-101"-15,4 1-13 0,-4-3-9 0,3 3 2 16,-1-2 2-16,1 2 4 0,-2-2-7 0,1 3-3 16,0-1-13-16,-1 0-5 0,2 1-24 0,-1-4-14 15,3 5-35-15,-3-23-26 0,1 33-31 16,-1-33-54-16,0 19-108 0,16 8 120 0,-16-27 176 16</inkml:trace>
    <inkml:trace contextRef="#ctx0" brushRef="#br3" timeOffset="207104.476">10077 9183 528 0,'-16'30'148'0,"11"-2"-99"0,2 1-10 0,-3-3-1 16,5 3 12-16,-4-3-2 0,4 0 0 0,-1 0-24 15,0-1-9-15,2-1-14 0,0-1-1 0,2-1-1 16,-2-2-36-16,4 0-40 0,-5-3-70 15,1-17-163-15,19 38-60 0,-19-38 325 0</inkml:trace>
    <inkml:trace contextRef="#ctx0" brushRef="#br3" timeOffset="207245.0226">10095 10119 974 0,'-5'19'124'15,"5"-19"-85"-15,2 32-34 0,1-15-11 0,-3-17-18 16,11 31 6-16,-11-31-25 0,12 31-20 0,-12-31-38 16,11 35-72-16,-6-13-94 0,-5-22-115 15,9 45 318-15</inkml:trace>
    <inkml:trace contextRef="#ctx0" brushRef="#br3" timeOffset="207432.5379">10069 11132 814 0,'-14'34'46'0,"14"-11"-26"16,1-5-20-16,1 3-1 0,2-3-2 0,0 0 4 15,0 0-4-15,1 0 2 0,1 2-21 0,-1-2-18 16,3 5-14-16,-5-4-16 0,5 4 10 16,-5 0-1-16,2 1-8 0,-3 4-15 15,0-4-29-15,3 10-13 0,-9-8-35 0,14 17 149 16</inkml:trace>
    <inkml:trace contextRef="#ctx0" brushRef="#br3" timeOffset="207635.7459">10136 12142 1061 0,'1'21'38'15,"-2"-1"-19"-15,1 2-4 0,0-1-15 0,-1-1 4 16,1-2-7-16,-3-1-15 0,3 5-68 0,0-22-88 16,-13 20-275-16,19 8 43 0,-6-28 406 15</inkml:trace>
  </inkml:traceGroup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41EB3EE8-A8F5-42FE-A23F-22644EC4BC15}" emma:medium="tactile" emma:mode="ink">
          <msink:context xmlns:msink="http://schemas.microsoft.com/ink/2010/main" type="inkDrawing"/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2B4B2E9-1371-49DA-8E06-C68EB4F0D2A3}" emma:medium="tactile" emma:mode="ink">
          <msink:context xmlns:msink="http://schemas.microsoft.com/ink/2010/main" type="inkDrawing"/>
        </emma:interpretation>
      </emma:emma>
    </inkml:annotationXML>
    <inkml:trace contextRef="#ctx0" brushRef="#br0">24670 6355 1306 0,'-1'21'78'0,"1"-21"-24"16,-9 34-58-16,4-16 24 0,5 5-34 16,-2-1 8-16,0 2-9 0,3 4-38 0,-7-8-44 15,13 15-84-15,-15-13-86 0,3 2-192 0,14 17 98 16,-17-17 361-16</inkml:trace>
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<inkml:trace contextRef="#ctx0" brushRef="#br0" timeOffset="-1203.1529">21900 6221 1082 0,'11'22'342'16,"-11"-22"-305"-16,0 0-34 0,0 0-14 0,0 0 2 15,6 28-4-15,-6-28-1 0,5 31-28 16,-5-31-39-16,0 44-67 0,-11-28-118 0,5 6-191 16,10 16 37-16,-17-21 418 0</inkml:trace>
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<inkml:trace contextRef="#ctx0" brushRef="#br0" timeOffset="-609.3113">22490 12363 1696 0,'-3'27'51'0,"3"-27"-29"0,0 0-29 0,0 0-45 15,-21 2-39-15,21-2-68 0,-4-21-119 16,2-2-272-16,4 0 36 0,-11-23 397 0</inkml:trace>
  </inkml:traceGroup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2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38ECAB8-8E09-425D-B0A1-97FA7DE4C284}" emma:medium="tactile" emma:mode="ink">
          <msink:context xmlns:msink="http://schemas.microsoft.com/ink/2010/main" type="inkDrawing"/>
        </emma:interpretation>
      </emma:emma>
    </inkml:annotationXML>
    <inkml:trace contextRef="#ctx0" brushRef="#br0">18672 6289 1009 0,'21'7'223'0,"-21"-7"-107"0,0 0-35 16,0 0-27-16,0 0-14 0,0 0-15 0,0 0-12 15,0 0-10-15,0 0-8 0,0 0-17 16,0 0-5-16,0 0-6 0,0 0-4 0,1 18-3 0,-1-18-20 16,6 26-40-16,-6-26-47 0,6 31-57 15,-9-10-156-15,3-21-41 0,3 49 274 16</inkml:trace>
    <inkml:trace contextRef="#ctx0" brushRef="#br0" timeOffset="225.692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<inkml:trace contextRef="#ctx0" brushRef="#br0" timeOffset="384.878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<inkml:trace contextRef="#ctx0" brushRef="#br0" timeOffset="607.1994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<inkml:trace contextRef="#ctx0" brushRef="#br0" timeOffset="682.5254">19069 12365 416 0,'-5'23'157'16,"1"-3"-33"-16,3 2-25 0,1-22-37 0,-1 27-24 16,1-27-30-16,0 0-10 0,0 0-36 0,24 3-69 0,-12-27-234 15,16 19-39-15,-22-28 345 0</inkml:trace>
  </inkml:traceGroup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4.29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9955662-9B0D-4FF7-B2B1-02BB093D9E2C}" emma:medium="tactile" emma:mode="ink">
          <msink:context xmlns:msink="http://schemas.microsoft.com/ink/2010/main" type="inkDrawing"/>
        </emma:interpretation>
      </emma:emma>
    </inkml:annotationXML>
    <inkml:trace contextRef="#ctx0" brushRef="#br0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<inkml:trace contextRef="#ctx0" brushRef="#br0" timeOffset="390.6364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<inkml:trace contextRef="#ctx0" brushRef="#br0" timeOffset="1421.9271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<inkml:trace contextRef="#ctx0" brushRef="#br0" timeOffset="1796.934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<inkml:trace contextRef="#ctx0" brushRef="#br0" timeOffset="2312.5717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<inkml:trace contextRef="#ctx0" brushRef="#br0" timeOffset="2859.4812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<inkml:trace contextRef="#ctx0" brushRef="#br0" timeOffset="3093.843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<inkml:trace contextRef="#ctx0" brushRef="#br0" timeOffset="3267.511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<inkml:trace contextRef="#ctx0" brushRef="#br0" timeOffset="3440.1011">21665 446 786 0,'0'0'-26'0,"0"0"-37"0,0 0 0 16,0 0 53-16,19-13 12 0,0 11-17 0,1-1-19 16,0-2-11-16,4 2 0 0,0-5-2 0,2 1-48 15,9 5-113-15,-18-10 72 0,26 10 136 0</inkml:trace>
    <inkml:trace contextRef="#ctx0" brushRef="#br0" timeOffset="3613.3785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<inkml:trace contextRef="#ctx0" brushRef="#br0" timeOffset="4350.7382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<inkml:trace contextRef="#ctx0" brushRef="#br0" timeOffset="4522.6868">22913 1109 1746 0,'0'0'71'0,"0"0"-38"0,24-4 8 0,-7 0-5 16,1-4-5-16,8 0-12 0,3-2-11 0,5-2-8 15,5 2-6-15,4-3-14 0,4 5-26 16,-6-7-46-16,13 9-163 0,-14-4-398 0,-2 2 27 16,-2 3 340-16</inkml:trace>
    <inkml:trace contextRef="#ctx0" brushRef="#br0" timeOffset="12760.2294">20709 2523 1723 0,'0'0'174'0,"0"0"-109"0,0 0-27 15,29-8-10-15,-4 4-9 0,3-1-19 16,6-1 0-16,5-1 0 0,4-3 0 0,6 0 0 16,6-1 0-16,-2-1-3 0,8 4-49 0,-6-8-42 15,10 20-122-15,-21-15-439 0,12 1 31 0,-7 3 222 16</inkml:trace>
  </inkml:traceGroup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A5BD9A8-3DDE-4B0C-85DA-BD5C7C6B3EF4}" emma:medium="tactile" emma:mode="ink">
          <msink:context xmlns:msink="http://schemas.microsoft.com/ink/2010/main" type="inkDrawing" rotatedBoundingBox="2202,2605 24725,4086 24368,9516 1845,8035" semanticType="enclosure" shapeName="Other">
            <msink:sourceLink direction="with" ref="{D0844C0D-DDDC-4E26-8CD3-6E034A843F7F}"/>
            <msink:sourceLink direction="with" ref="{31626407-3B5E-467F-80A4-60B3E5EB3CBE}"/>
            <msink:sourceLink direction="with" ref="{BFEA932A-DB54-4CA6-B38F-4E9902630BEE}"/>
            <msink:destinationLink direction="with" ref="{72A33723-20FD-42CC-BC52-5A0FCFABC4E7}"/>
            <msink:destinationLink direction="with" ref="{2564C40B-16D3-4657-B4FF-521048965175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A75E71F5-85E1-4A51-AD9E-FE6059ACD27C}" emma:medium="tactile" emma:mode="ink">
          <msink:context xmlns:msink="http://schemas.microsoft.com/ink/2010/main" type="inkDrawing" rotatedBoundingBox="2044,12314 24760,12051 24764,12356 2047,12618" shapeName="Other">
            <msink:destinationLink direction="with" ref="{B457CB33-C114-4979-8E4F-A02314950498}"/>
            <msink:destinationLink direction="with" ref="{B79018B5-5A68-4F42-85B9-1810FD36A475}"/>
            <msink:destinationLink direction="with" ref="{C08445EC-8D81-40E6-BFAE-ECC06D00DA6C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5.83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9707DCF-9740-4B43-826E-E370125A6B46}" emma:medium="tactile" emma:mode="ink">
          <msink:context xmlns:msink="http://schemas.microsoft.com/ink/2010/main" type="inkDrawing"/>
        </emma:interpretation>
      </emma:emma>
    </inkml:annotationXML>
    <inkml:trace contextRef="#ctx0" brushRef="#br0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</inkml:traceGroup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F3D405FA-F58E-4A6E-8C78-03CCE3B636B8}" emma:medium="tactile" emma:mode="ink">
          <msink:context xmlns:msink="http://schemas.microsoft.com/ink/2010/main" type="inkDrawing" rotatedBoundingBox="1850,9557 2040,10766 1931,10783 1740,9574" semanticType="callout" shapeName="Other">
            <msink:sourceLink direction="to" ref="{1FCE6508-38BF-4EAD-8333-1D3256EF95BE}"/>
          </msink:context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6.29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A4BA34AC-84FA-4B76-B0DA-4D0FF16A9B94}" emma:medium="tactile" emma:mode="ink">
          <msink:context xmlns:msink="http://schemas.microsoft.com/ink/2010/main" type="inkDrawing"/>
        </emma:interpretation>
      </emma:emma>
    </inkml:annotationXML>
    <inkml:trace contextRef="#ctx0" brushRef="#br0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<inkml:trace contextRef="#ctx0" brushRef="#br0" timeOffset="360.4424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<inkml:trace contextRef="#ctx0" brushRef="#br0" timeOffset="612.02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<inkml:trace contextRef="#ctx0" brushRef="#br1" timeOffset="4801.2887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<inkml:trace contextRef="#ctx0" brushRef="#br1" timeOffset="5842.5528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<inkml:trace contextRef="#ctx0" brushRef="#br1" timeOffset="6768.2044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</inkml:traceGroup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4.028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D5147D22-657D-4F44-8DCA-122DF8387702}" emma:medium="tactile" emma:mode="ink">
          <msink:context xmlns:msink="http://schemas.microsoft.com/ink/2010/main" type="inkDrawing"/>
        </emma:interpretation>
      </emma:emma>
    </inkml:annotationXML>
    <inkml:trace contextRef="#ctx0" brushRef="#br0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<inkml:trace contextRef="#ctx0" brushRef="#br0" timeOffset="265.62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<inkml:trace contextRef="#ctx0" brushRef="#br0" timeOffset="1046.917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<inkml:trace contextRef="#ctx0" brushRef="#br0" timeOffset="4312.102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<inkml:trace contextRef="#ctx0" brushRef="#br0" timeOffset="4765.2215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<inkml:trace contextRef="#ctx0" brushRef="#br0" timeOffset="5108.9992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<inkml:trace contextRef="#ctx0" brushRef="#br0" timeOffset="5233.9833">24860 3758 1788 0,'0'0'74'0,"0"0"-87"16,-28-9-33-16,28 9-75 0,-49-17-262 0,24 7-207 15,-5 1 0-15,-7-13 472 0</inkml:trace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A0EAC95-DA80-4A30-A476-A4D4F302C90D}" emma:medium="tactile" emma:mode="ink">
          <msink:context xmlns:msink="http://schemas.microsoft.com/ink/2010/main" type="inkDrawing"/>
        </emma:interpretation>
      </emma:emma>
    </inkml:annotationXML>
    <inkml:trace contextRef="#ctx0" brushRef="#br0">15879 3564 985 0,'0'0'24'0,"0"0"-15"0,0 0-5 0,0 0-6 16,0 0-5-16,-16 4-10 0,16-4-17 0,0 0-33 0,0 0-41 15,0 0-77-15,0 0-80 0,0 0-56 0,0 0 306 16</inkml:trace>
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<inkml:trace contextRef="#ctx0" brushRef="#br0" timeOffset="800.0959">15854 8059 846 0,'-5'35'102'0,"-2"-6"-73"0,4 3-13 0,-2 3-3 16,2-4-11-16,0 6 7 0,0-2-26 0,2-1-2 16,-4 1-24-16,4 1-32 0,-4-3-43 0,0-2-147 15,10 14-77-15,-20-20 205 0</inkml:trace>
    <inkml:trace contextRef="#ctx0" brushRef="#br0" timeOffset="996.3515">15794 9825 606 0,'2'43'86'0,"2"3"-2"0,-4 0-28 0,3 3-10 16,-3-1-5-16,4 2-19 0,-3-3 2 0,2-1-22 16,-2-4-9-16,0-4-31 0,5-1-38 0,-6-7-60 15,1-11-232-15,14 17 27 0,-15-36 341 16</inkml:trace>
    <inkml:trace contextRef="#ctx0" brushRef="#br0" timeOffset="1155.4253">15981 11271 1064 0,'0'39'28'15,"3"-1"-2"-15,1-2-17 0,-1-1-35 0,1 1 24 0,0-1-23 16,1-1 16-16,-1 0 11 0,0 2-35 0,-2-1-36 16,5 5-95-16,-5 9-224 0,-6-19 6 0,14 19 352 15</inkml:trace>
    <inkml:trace contextRef="#ctx0" brushRef="#br0" timeOffset="1308.3825">16025 12401 1520 0,'9'26'59'0,"-6"-7"-31"16,2-1-13-16,-5-18-16 0,8 26 3 0,-8-26-3 15,10 19 1-15,-10-19-13 0,0 0-25 0,14 18-59 16,-14-18-90-16,0 0-218 0,18-11-116 15,-21-6 161-15</inkml:trace>
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<inkml:trace contextRef="#ctx0" brushRef="#br0" timeOffset="-57860.4206">13012 6757 1400 0,'0'0'47'16,"0"0"-36"-16,0 0-14 0,10 22-5 0,-10-22-5 15,0 0-4-15,18 21-19 0,-18-21-23 0,6 29-56 16,-6-29-60-16,-2 37-63 0,-3-13-100 0,-8-7-32 16,18 23 285-16</inkml:trace>
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</inkml:traceGroup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3.762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08A4D923-0889-450A-9DBC-F72D01355AC9}" emma:medium="tactile" emma:mode="ink">
          <msink:context xmlns:msink="http://schemas.microsoft.com/ink/2010/main" type="inkDrawing"/>
        </emma:interpretation>
      </emma:emma>
    </inkml:annotationXML>
    <inkml:trace contextRef="#ctx0" brushRef="#br0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</inkml:traceGroup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1.4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48F38E09-6EB6-49DD-BCB9-3234135EEAE1}" emma:medium="tactile" emma:mode="ink">
          <msink:context xmlns:msink="http://schemas.microsoft.com/ink/2010/main" type="inkDrawing"/>
        </emma:interpretation>
      </emma:emma>
    </inkml:annotationXML>
    <inkml:trace contextRef="#ctx0" brushRef="#br0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</inkml:traceGroup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9.47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2BC0C622-FC27-4C1A-9EBF-F6DEBBEEBE7E}" emma:medium="tactile" emma:mode="ink">
          <msink:context xmlns:msink="http://schemas.microsoft.com/ink/2010/main" type="inkDrawing"/>
        </emma:interpretation>
      </emma:emma>
    </inkml:annotationXML>
    <inkml:trace contextRef="#ctx0" brushRef="#br0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<inkml:trace contextRef="#ctx0" brushRef="#br0" timeOffset="312.4982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<inkml:trace contextRef="#ctx0" brushRef="#br0" timeOffset="515.6292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<inkml:trace contextRef="#ctx0" brushRef="#br0" timeOffset="671.8993">11377 726 1157 0,'-30'1'129'0,"30"-1"-134"0,0 0 16 0,-12 20-63 15,12-20 45-15,0 0-2 0,34 23-22 16,-15-21-34-16,12 0-62 0,-2-7-49 0,11 3-68 15,19 11-146-15,-25-16 200 0,27 18 190 0</inkml:trace>
    <inkml:trace contextRef="#ctx0" brushRef="#br0" timeOffset="937.5175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<inkml:trace contextRef="#ctx0" brushRef="#br0" timeOffset="1125.0221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<inkml:trace contextRef="#ctx0" brushRef="#br0" timeOffset="1562.5667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<inkml:trace contextRef="#ctx0" brushRef="#br0" timeOffset="2218.808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<inkml:trace contextRef="#ctx0" brushRef="#br0" timeOffset="2890.7411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<inkml:trace contextRef="#ctx0" brushRef="#br0" timeOffset="3369.0507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<inkml:trace contextRef="#ctx0" brushRef="#br0" timeOffset="4262.2455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<inkml:trace contextRef="#ctx0" brushRef="#br0" timeOffset="10428.2204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<inkml:trace contextRef="#ctx0" brushRef="#br0" timeOffset="10771.9848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<inkml:trace contextRef="#ctx0" brushRef="#br0" timeOffset="11068.8455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<inkml:trace contextRef="#ctx0" brushRef="#br0" timeOffset="11287.6044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</inkml:traceGroup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0.83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39EB46CE-C126-4FA2-93B3-29BDDCBE292F}" emma:medium="tactile" emma:mode="ink">
          <msink:context xmlns:msink="http://schemas.microsoft.com/ink/2010/main" type="inkDrawing"/>
        </emma:interpretation>
      </emma:emma>
    </inkml:annotationXML>
    <inkml:trace contextRef="#ctx0" brushRef="#br0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<inkml:trace contextRef="#ctx0" brushRef="#br0" timeOffset="10365.6849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<inkml:trace contextRef="#ctx0" brushRef="#br0" timeOffset="10584.4555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</inkml:traceGroup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5.22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D57C6196-E845-4596-B1B8-53347D6700D0}" emma:medium="tactile" emma:mode="ink">
          <msink:context xmlns:msink="http://schemas.microsoft.com/ink/2010/main" type="inkDrawing"/>
        </emma:interpretation>
      </emma:emma>
    </inkml:annotationXML>
    <inkml:trace contextRef="#ctx0" brushRef="#br0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<inkml:trace contextRef="#ctx0" brushRef="#br0" timeOffset="8069.2923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<inkml:trace contextRef="#ctx0" brushRef="#br0" timeOffset="8475.5344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<inkml:trace contextRef="#ctx0" brushRef="#br0" timeOffset="8834.9172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<inkml:trace contextRef="#ctx0" brushRef="#br0" timeOffset="9038.078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<inkml:trace contextRef="#ctx0" brushRef="#br0" timeOffset="9147.4241">17537 1979 1201 0,'-26'24'270'0,"6"-10"-258"15,20-14-14-15,-26 26-13 0,26-26-19 0,-13 24-61 16,13-24-57-16,0 0-121 0,0 0-149 15,19-5-24-15,10 15 403 0</inkml:trace>
    <inkml:trace contextRef="#ctx0" brushRef="#br0" timeOffset="9350.571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<inkml:trace contextRef="#ctx0" brushRef="#br0" timeOffset="9538.0928">17576 2188 1773 0,'-28'15'249'0,"28"-15"-224"0,-18 11-25 0,18-11 0 16,0 0 0-16,0 0 0 0,0 0 0 16,0 0 0-16,29 16 0 0,-9-15 0 15,4-1 0-15,3-3 0 0,5-1-28 0,-2-4-32 16,9 6-49-16,-10-16-110 0,21 13-427 0,-11-2 30 15,0-4 248-15</inkml:trace>
  </inkml:traceGroup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0.764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C4AAA6F4-4DEF-400D-9881-54B4DB959DAD}" emma:medium="tactile" emma:mode="ink">
          <msink:context xmlns:msink="http://schemas.microsoft.com/ink/2010/main" type="inkDrawing"/>
        </emma:interpretation>
      </emma:emma>
    </inkml:annotationXML>
    <inkml:trace contextRef="#ctx0" brushRef="#br0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</inkml:traceGroup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2.96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C32A1ACA-7873-4788-AEDA-6F2A87E7D7F0}" emma:medium="tactile" emma:mode="ink">
          <msink:context xmlns:msink="http://schemas.microsoft.com/ink/2010/main" type="inkDrawing"/>
        </emma:interpretation>
      </emma:emma>
    </inkml:annotationXML>
    <inkml:trace contextRef="#ctx0" brushRef="#br0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</inkml:traceGroup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2.15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BD2B2752-7C40-41A8-BFB5-A9BBB5F007A3}" emma:medium="tactile" emma:mode="ink">
          <msink:context xmlns:msink="http://schemas.microsoft.com/ink/2010/main" type="inkDrawing"/>
        </emma:interpretation>
      </emma:emma>
    </inkml:annotationXML>
    <inkml:trace contextRef="#ctx0" brushRef="#br0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</inkml:traceGroup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5E0EC221-E58B-4E40-9919-221D168D9F74}" emma:medium="tactile" emma:mode="ink">
          <msink:context xmlns:msink="http://schemas.microsoft.com/ink/2010/main" type="inkDrawing"/>
        </emma:interpretation>
      </emma:emma>
    </inkml:annotationXML>
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<inkml:trace contextRef="#ctx0" brushRef="#br0" timeOffset="624.994">5815 1400 1829 0,'-51'19'65'0,"30"-5"-43"0,0-3-7 0,-1 0-5 15,0-1-5-15,0-2-1 0,-1 2-7 0,-3-4-8 16,3 1-13-16,-1-2-19 0,7 2-28 0,-7-11-52 16,17 21-145-16,-16-12-342 0,5-1 18 15,18-4 388-15</inkml:trace>
    <inkml:trace contextRef="#ctx0" brushRef="#br0" timeOffset="812.5535">4385 2020 1656 0,'-33'-6'226'0,"10"10"-229"0,23-4-34 16,0 0-9-16,0 0 3 0,0-24-3 0,0 24-3 15,28-42-48-15,5 33-172 0,-14-11-317 0,15-12 17 16,11 12 433-16</inkml:trace>
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</inkml:traceGroup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F74BE43F-6F87-45CB-9148-7A6AB82DD565}" emma:medium="tactile" emma:mode="ink">
          <msink:context xmlns:msink="http://schemas.microsoft.com/ink/2010/main" type="inkDrawing" rotatedBoundingBox="1340,2806 1359,3661 500,3680 481,2825" semanticType="callout" shapeName="Other">
            <msink:sourceLink direction="to" ref="{1FCE6508-38BF-4EAD-8333-1D3256EF95BE}"/>
            <msink:sourceLink direction="from" ref="{1FCE6508-38BF-4EAD-8333-1D3256EF95BE}"/>
          </msink:context>
        </emma:interpretation>
      </emma:emma>
    </inkml:annotationXML>
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4E11FC6-88C3-4216-BEF1-9B05B137D63F}" emma:medium="tactile" emma:mode="ink">
          <msink:context xmlns:msink="http://schemas.microsoft.com/ink/2010/main" type="inkDrawing"/>
        </emma:interpretation>
      </emma:emma>
    </inkml:annotationXML>
    <inkml:trace contextRef="#ctx0" brushRef="#br0">24670 6355 1306 0,'-1'21'78'0,"1"-21"-24"16,-9 34-58-16,4-16 24 0,5 5-34 16,-2-1 8-16,0 2-9 0,3 4-38 0,-7-8-44 15,13 15-84-15,-15-13-86 0,3 2-192 0,14 17 98 16,-17-17 361-16</inkml:trace>
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<inkml:trace contextRef="#ctx0" brushRef="#br0" timeOffset="-1203.1529">21900 6221 1082 0,'11'22'342'16,"-11"-22"-305"-16,0 0-34 0,0 0-14 0,0 0 2 15,6 28-4-15,-6-28-1 0,5 31-28 16,-5-31-39-16,0 44-67 0,-11-28-118 0,5 6-191 16,10 16 37-16,-17-21 418 0</inkml:trace>
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<inkml:trace contextRef="#ctx0" brushRef="#br0" timeOffset="-609.3113">22490 12363 1696 0,'-3'27'51'0,"3"-27"-29"0,0 0-29 0,0 0-45 15,-21 2-39-15,21-2-68 0,-4-21-119 16,2-2-272-16,4 0 36 0,-11-23 397 0</inkml:trace>
  </inkml:traceGroup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CB25251-FBEC-4BA9-B979-861B6C7C651C}" emma:medium="tactile" emma:mode="ink">
          <msink:context xmlns:msink="http://schemas.microsoft.com/ink/2010/main" type="inkDrawing"/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4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72A33723-20FD-42CC-BC52-5A0FCFABC4E7}" emma:medium="tactile" emma:mode="ink">
          <msink:context xmlns:msink="http://schemas.microsoft.com/ink/2010/main" type="inkDrawing" rotatedBoundingBox="7491,8427 7514,9551 7490,9552 7468,8428" rotationAngle="1628121564" semanticType="callout">
            <msink:sourceLink direction="with" ref="{EA5BD9A8-3DDE-4B0C-85DA-BD5C7C6B3EF4}"/>
          </msink:context>
        </emma:interpretation>
      </emma:emma>
    </inkml:annotationXML>
    <inkml:trace contextRef="#ctx0" brushRef="#br0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</inkml:traceGroup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77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79018B5-5A68-4F42-85B9-1810FD36A475}" emma:medium="tactile" emma:mode="ink">
          <msink:context xmlns:msink="http://schemas.microsoft.com/ink/2010/main" type="inkDrawing" rotatedBoundingBox="4775,12346 5359,12851 5316,12902 4732,12397" rotationAngle="1628121564" semanticType="callout">
            <msink:sourceLink direction="with" ref="{A75E71F5-85E1-4A51-AD9E-FE6059ACD27C}"/>
          </msink:context>
        </emma:interpretation>
      </emma:emma>
    </inkml:annotationXML>
    <inkml:trace contextRef="#ctx0" brushRef="#br0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</inkml:traceGroup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AB08B83-2225-41D6-9575-75A20B6CF182}" emma:medium="tactile" emma:mode="ink">
          <msink:context xmlns:msink="http://schemas.microsoft.com/ink/2010/main" type="writingRegion" rotatedBoundingBox="16190,3549 16272,15236 9843,15281 9761,3594"/>
        </emma:interpretation>
      </emma:emma>
    </inkml:annotationXML>
    <inkml:traceGroup>
      <inkml:annotationXML>
        <emma:emma xmlns:emma="http://www.w3.org/2003/04/emma" version="1.0">
          <emma:interpretation id="{5EF9540D-AA13-485F-AF93-227BB5DFAB0E}" emma:medium="tactile" emma:mode="ink">
            <msink:context xmlns:msink="http://schemas.microsoft.com/ink/2010/main" type="paragraph" rotatedBoundingBox="16239,3550 16254,12826 15738,12827 15723,35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C0FD7EE-DE84-42BC-97E6-6E3449AB20BF}" emma:medium="tactile" emma:mode="ink">
              <msink:context xmlns:msink="http://schemas.microsoft.com/ink/2010/main" type="inkBullet" rotatedBoundingBox="15878,3551 15879,3567 15863,3568 15862,355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15879 3564 985 0,'0'0'24'0,"0"0"-15"0,0 0-5 0,0 0-6 16,0 0-5-16,-16 4-10 0,16-4-17 0,0 0-33 0,0 0-41 15,0 0-77-15,0 0-80 0,0 0-56 0,0 0 306 16</inkml:trace>
      </inkml:traceGroup>
      <inkml:traceGroup>
        <inkml:annotationXML>
          <emma:emma xmlns:emma="http://www.w3.org/2003/04/emma" version="1.0">
            <emma:interpretation id="{705B27A4-32FA-4E8E-B964-5D82D7B2B167}" emma:medium="tactile" emma:mode="ink">
              <msink:context xmlns:msink="http://schemas.microsoft.com/ink/2010/main" type="line" rotatedBoundingBox="16240,4148 16254,12826 15738,12827 15724,4149"/>
            </emma:interpretation>
          </emma:emma>
        </inkml:annotationXML>
        <inkml:traceGroup>
          <inkml:annotationXML>
            <emma:emma xmlns:emma="http://www.w3.org/2003/04/emma" version="1.0">
              <emma:interpretation id="{D0844C0D-DDDC-4E26-8CD3-6E034A843F7F}" emma:medium="tactile" emma:mode="ink">
                <msink:context xmlns:msink="http://schemas.microsoft.com/ink/2010/main" type="inkWord" rotatedBoundingBox="16251,11270 16254,12826 15738,12827 15735,11271">
                  <msink:destinationLink direction="with" ref="{EA5BD9A8-3DDE-4B0C-85DA-BD5C7C6B3EF4}"/>
                </msink:context>
              </emma:interpretation>
              <emma:one-of disjunction-type="recognition" id="oneOf1">
                <emma:interpretation id="interp1" emma:lang="en-NZ" emma:confidence="0">
                  <emma:literal>+</emma:literal>
                </emma:interpretation>
                <emma:interpretation id="interp2" emma:lang="en-NZ" emma:confidence="0">
                  <emma:literal>!</emma:literal>
                </emma:interpretation>
                <emma:interpretation id="interp3" emma:lang="en-NZ" emma:confidence="0">
                  <emma:literal>T</emma:literal>
                </emma:interpretation>
                <emma:interpretation id="interp4" emma:lang="en-NZ" emma:confidence="0">
                  <emma:literal>t</emma:literal>
                </emma:interpretation>
                <emma:interpretation id="interp5" emma:lang="en-NZ" emma:confidence="0">
                  <emma:literal>?</emma:literal>
                </emma:interpretation>
              </emma:one-of>
            </emma:emma>
          </inkml:annotationXML>
          <inkml:trace contextRef="#ctx0" brushRef="#br0" timeOffset="1155.4253">15981 11271 1064 0,'0'39'28'15,"3"-1"-2"-15,1-2-17 0,-1-1-35 0,1 1 24 0,0-1-23 16,1-1 16-16,-1 0 11 0,0 2-35 0,-2-1-36 16,5 5-95-16,-5 9-224 0,-6-19 6 0,14 19 352 15</inkml:trace>
          <inkml:trace contextRef="#ctx0" brushRef="#br0" timeOffset="1308.3825">16025 12401 1520 0,'9'26'59'0,"-6"-7"-31"16,2-1-13-16,-5-18-16 0,8 26 3 0,-8-26-3 15,10 19 1-15,-10-19-13 0,0 0-25 0,14 18-59 16,-14-18-90-16,0 0-218 0,18-11-116 15,-21-6 161-15</inkml:trace>
          <inkml:trace contextRef="#ctx0" brushRef="#br0" timeOffset="7833.8389">16237 12175 653 0,'0'0'108'0,"0"0"-25"0,0 0-9 0,0 0-21 16,-19 9-13-16,19-9-9 0,0 0-3 0,-23 28-3 15,7-11-6-15,1 7 12 0,-8 2 4 0,5 8 24 16,-11-2 2-16,6 9 11 0,-10-3-19 16,6 8-2-16,-6-4-20 0,2 7 1 0,-3-4 0 15,1 3-30-15,2-5 19 0,1-2-29 16,5-8 6-16,3-6 4 0,6-8-8 0,16-19-9 15,0 0-23-15,-18 10-12 0,18-10-48 0,3-21-55 16,14 10-94-16,-3-12-223 0,-3-17 33 0,18 10 366 16</inkml:trace>
          <inkml:trace contextRef="#ctx0" brushRef="#br0" timeOffset="8037.0314">15994 12238 1230 0,'-22'7'89'0,"13"11"-13"0,9-18-16 15,-22 21-2-15,22-21-5 0,-12 20-3 16,12-20-11-16,-4 22-7 0,4-22-8 0,6 23 0 16,-6-23-9-16,19 29 4 0,-6-12-8 15,4 1 1-15,1 1-5 0,1-1 0 0,2 2-7 16,0-2 2-16,-1 1-4 0,1-2 2 0,0 1-10 16,-2-3-6-16,2 2-24 0,-21-17-26 0,44 31-63 15,-44-31-123-15,26 11-289 0,-3 0-5 0,-23-11 341 16</inkml:trace>
      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  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  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      <inkml:trace contextRef="#ctx0" brushRef="#br0" timeOffset="800.0959">15854 8059 846 0,'-5'35'102'0,"-2"-6"-73"0,4 3-13 0,-2 3-3 16,2-4-11-16,0 6 7 0,0-2-26 0,2-1-2 16,-4 1-24-16,4 1-32 0,-4-3-43 0,0-2-147 15,10 14-77-15,-20-20 205 0</inkml:trace>
          <inkml:trace contextRef="#ctx0" brushRef="#br0" timeOffset="996.3515">15794 9825 606 0,'2'43'86'0,"2"3"-2"0,-4 0-28 0,3 3-10 16,-3-1-5-16,4 2-19 0,-3-3 2 0,2-1-22 16,-2-4-9-16,0-4-31 0,5-1-38 0,-6-7-60 15,1-11-232-15,14 17 27 0,-15-36 341 16</inkml:trace>
        </inkml:traceGroup>
      </inkml:traceGroup>
    </inkml:traceGroup>
    <inkml:traceGroup>
      <inkml:annotationXML>
        <emma:emma xmlns:emma="http://www.w3.org/2003/04/emma" version="1.0">
          <emma:interpretation id="{526ECBE0-894A-48C6-B1E9-10D52382A7FE}" emma:medium="tactile" emma:mode="ink">
            <msink:context xmlns:msink="http://schemas.microsoft.com/ink/2010/main" type="paragraph" rotatedBoundingBox="13210,6080 13462,15244 12892,15260 12641,6095" alignmentLevel="3"/>
          </emma:interpretation>
        </emma:emma>
      </inkml:annotationXML>
      <inkml:traceGroup>
        <inkml:annotationXML>
          <emma:emma xmlns:emma="http://www.w3.org/2003/04/emma" version="1.0">
            <emma:interpretation id="{6B3FE102-8078-414E-9442-FF3F25F7BB0B}" emma:medium="tactile" emma:mode="ink">
              <msink:context xmlns:msink="http://schemas.microsoft.com/ink/2010/main" type="inkBullet" rotatedBoundingBox="12944,6087 12945,6104 12925,6104 12924,6088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  </inkml:traceGroup>
      <inkml:traceGroup>
        <inkml:annotationXML>
          <emma:emma xmlns:emma="http://www.w3.org/2003/04/emma" version="1.0">
            <emma:interpretation id="{E70C3CC9-F77D-49C8-A942-732B7E2B616C}" emma:medium="tactile" emma:mode="ink">
              <msink:context xmlns:msink="http://schemas.microsoft.com/ink/2010/main" type="line" rotatedBoundingBox="13229,6751 13462,15244 12892,15260 12659,6766"/>
            </emma:interpretation>
          </emma:emma>
        </inkml:annotationXML>
        <inkml:traceGroup>
          <inkml:annotationXML>
            <emma:emma xmlns:emma="http://www.w3.org/2003/04/emma" version="1.0">
              <emma:interpretation id="{31626407-3B5E-467F-80A4-60B3E5EB3CBE}" emma:medium="tactile" emma:mode="ink">
                <msink:context xmlns:msink="http://schemas.microsoft.com/ink/2010/main" type="inkWord" rotatedBoundingBox="12957,8792 13004,10536 12908,10539 12860,8795">
                  <msink:destinationLink direction="with" ref="{EA5BD9A8-3DDE-4B0C-85DA-BD5C7C6B3EF4}"/>
                </msink:context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?</emma:literal>
                </emma:interpretation>
                <emma:interpretation id="interp9" emma:lang="en-NZ" emma:confidence="0">
                  <emma:literal>1</emma:literal>
                </emma:interpretation>
                <emma:interpretation id="interp10" emma:lang="en-NZ" emma:confidence="0">
                  <emma:literal>K</emma:literal>
                </emma:interpretation>
                <emma:interpretation id="interp11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  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      <inkml:trace contextRef="#ctx0" brushRef="#br0" timeOffset="-57860.4206">13012 6757 1400 0,'0'0'47'16,"0"0"-36"-16,0 0-14 0,10 22-5 0,-10-22-5 15,0 0-4-15,18 21-19 0,-18-21-23 0,6 29-56 16,-6-29-60-16,-2 37-63 0,-3-13-100 0,-8-7-32 16,18 23 285-16</inkml:trace>
      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  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      <inkml:trace contextRef="#ctx0" brushRef="#br0" timeOffset="-54995.7075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        <inkml:trace contextRef="#ctx0" brushRef="#br0" timeOffset="-54709.1439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      </inkml:traceGroup>
      </inkml:traceGroup>
    </inkml:traceGroup>
    <inkml:traceGroup>
      <inkml:annotationXML>
        <emma:emma xmlns:emma="http://www.w3.org/2003/04/emma" version="1.0">
          <emma:interpretation id="{171A20E3-F4DB-4773-9043-235223A58307}" emma:medium="tactile" emma:mode="ink">
            <msink:context xmlns:msink="http://schemas.microsoft.com/ink/2010/main" type="paragraph" rotatedBoundingBox="10383,5027 10438,12909 9827,12914 9771,503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8788B2FE-CF7C-466E-8EBF-01984D860806}" emma:medium="tactile" emma:mode="ink">
              <msink:context xmlns:msink="http://schemas.microsoft.com/ink/2010/main" type="inkBullet" rotatedBoundingBox="10152,5029 10152,5070 10130,5071 10129,5029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143234.4367">10152 5029 1031 0,'-22'14'53'0,"22"-14"-41"0,0 0-44 0,0 0-29 16,0 0-26-16,0 0-24 0,0 0 4 0,0 0-22 16,0 0-39-16,9 28-146 0,-9-28 228 15,0 0 86-15</inkml:trace>
      </inkml:traceGroup>
      <inkml:traceGroup>
        <inkml:annotationXML>
          <emma:emma xmlns:emma="http://www.w3.org/2003/04/emma" version="1.0">
            <emma:interpretation id="{5B80852F-CBCD-4B5E-B8E3-95FDA7646445}" emma:medium="tactile" emma:mode="ink">
              <msink:context xmlns:msink="http://schemas.microsoft.com/ink/2010/main" type="line" rotatedBoundingBox="10386,5460 10438,12909 9826,12913 9774,5464"/>
            </emma:interpretation>
          </emma:emma>
        </inkml:annotationXML>
        <inkml:traceGroup>
          <inkml:annotationXML>
            <emma:emma xmlns:emma="http://www.w3.org/2003/04/emma" version="1.0">
              <emma:interpretation id="{BFEA932A-DB54-4CA6-B38F-4E9902630BEE}" emma:medium="tactile" emma:mode="ink">
                <msink:context xmlns:msink="http://schemas.microsoft.com/ink/2010/main" type="inkWord" rotatedBoundingBox="10433,12139 10438,12909 9827,12914 9821,12144">
                  <msink:destinationLink direction="with" ref="{EA5BD9A8-3DDE-4B0C-85DA-BD5C7C6B3EF4}"/>
                  <msink:destinationLink direction="with" ref="{8246AC78-223E-4EBB-9B0F-8DCB4CB2331E}"/>
                  <msink:destinationLink direction="with" ref="{A019BF3B-37DF-426A-A7C9-8E66AA138C24}"/>
                  <msink:destinationLink direction="with" ref="{AD95B168-444B-4A90-AE44-A1FDDF721DDB}"/>
                  <msink:destinationLink direction="with" ref="{2820F591-3DEA-47CF-A21A-FC0BA4812A4C}"/>
                </msink:context>
              </emma:interpretation>
              <emma:one-of disjunction-type="recognition" id="oneOf5">
                <emma:interpretation id="interp13" emma:lang="en-NZ" emma:confidence="1">
                  <emma:literal/>
                </emma:interpretation>
              </emma:one-of>
            </emma:emma>
          </inkml:annotationXML>
          <inkml:trace contextRef="#ctx0" brushRef="#br0" timeOffset="-141752.5402">10136 12142 1061 0,'1'21'38'15,"-2"-1"-19"-15,1 2-4 0,0-1-15 0,-1-1 4 16,1-2-7-16,-3-1-15 0,3 5-68 0,0-22-88 16,-13 20-275-16,19 8 43 0,-6-28 406 15</inkml:trace>
          <inkml:trace contextRef="#ctx0" brushRef="#br0" timeOffset="-125052.4796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        <inkml:trace contextRef="#ctx0" brushRef="#br0" timeOffset="-124672.7459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        <inkml:trace contextRef="#ctx0" brushRef="#br0" timeOffset="-143053.045">10114 5462 600 0,'0'0'70'0,"-7"27"-55"0,7-27-11 0,6 32-6 16,-1-14 1-16,1-1-4 0,-1 1-13 0,1 1-26 15,-2-1-45-15,-2-1-93 0,15 17-135 0,-17-34 287 16</inkml:trace>
          <inkml:trace contextRef="#ctx0" brushRef="#br0" timeOffset="-142832.2279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      <inkml:trace contextRef="#ctx0" brushRef="#br0" timeOffset="-142675.9428">9968 7505 742 0,'-13'29'152'0,"9"-3"-106"16,4-1-17-16,-2-2-10 0,3 1-14 0,0-3 9 15,2 1-20-15,-2-3 9 16,1 0-8-16,0-2 8 0,-1 0-13 0,2 3-36 15,-3-20-29-15,5 33-44 0,-5-33-37 0,0 21-128 16,15 6-27-16,-15-27 311 0</inkml:trace>
          <inkml:trace contextRef="#ctx0" brushRef="#br0" timeOffset="-142471.4013">10030 8289 737 0,'-11'24'139'15,"9"-4"-101"-15,4 1-13 0,-4-3-9 0,3 3 2 16,-1-2 2-16,1 2 4 0,-2-2-7 0,1 3-3 16,0-1-13-16,-1 0-5 0,2 1-24 0,-1-4-14 15,3 5-35-15,-3-23-26 0,1 33-31 16,-1-33-54-16,0 19-108 0,16 8 120 0,-16-27 176 16</inkml:trace>
          <inkml:trace contextRef="#ctx0" brushRef="#br0" timeOffset="-142283.8101">10077 9183 528 0,'-16'30'148'0,"11"-2"-99"0,2 1-10 0,-3-3-1 16,5 3 12-16,-4-3-2 0,4 0 0 0,-1 0-24 15,0-1-9-15,2-1-14 0,0-1-1 0,2-1-1 16,-2-2-36-16,4 0-40 0,-5-3-70 15,1-17-163-15,19 38-60 0,-19-38 325 0</inkml:trace>
          <inkml:trace contextRef="#ctx0" brushRef="#br0" timeOffset="-142143.2635">10095 10119 974 0,'-5'19'124'15,"5"-19"-85"-15,2 32-34 0,1-15-11 0,-3-17-18 16,11 31 6-16,-11-31-25 0,12 31-20 0,-12-31-38 16,11 35-72-16,-6-13-94 0,-5-22-115 15,9 45 318-15</inkml:trace>
          <inkml:trace contextRef="#ctx0" brushRef="#br0" timeOffset="-141955.7482">10069 11132 814 0,'-14'34'46'0,"14"-11"-26"16,1-5-20-16,1 3-1 0,2-3-2 0,0 0 4 15,0 0-4-15,1 0 2 0,1 2-21 0,-1-2-18 16,3 5-14-16,-5-4-16 0,5 4 10 16,-5 0-1-16,2 1-8 0,-3 4-15 15,0-4-29-15,3 10-13 0,-9-8-35 0,14 17 149 16</inkml:trace>
        </inkml:traceGroup>
      </inkml:traceGroup>
    </inkml:traceGroup>
  </inkml:traceGroup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24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564C40B-16D3-4657-B4FF-521048965175}" emma:medium="tactile" emma:mode="ink">
          <msink:context xmlns:msink="http://schemas.microsoft.com/ink/2010/main" type="inkDrawing" rotatedBoundingBox="7408,7722 7496,7885 7485,7892 7397,7728" semanticType="callout" shapeName="Other">
            <msink:sourceLink direction="with" ref="{EA5BD9A8-3DDE-4B0C-85DA-BD5C7C6B3EF4}"/>
          </msink:context>
        </emma:interpretation>
      </emma:emma>
    </inkml:annotationXML>
    <inkml:trace contextRef="#ctx0" brushRef="#br0">7400 7727 142 0,'0'0'43'0,"18"31"-34"0,-18-31-6 0,26 33 5 15,-15-15-8-15,-3 0-2 0,1 4-38 0,-9-22-61 16,13 43 40-16,-13-43 61 0</inkml:trace>
  </inkml:traceGroup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15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246AC78-223E-4EBB-9B0F-8DCB4CB2331E}" emma:medium="tactile" emma:mode="ink">
          <msink:context xmlns:msink="http://schemas.microsoft.com/ink/2010/main" type="inkDrawing" rotatedBoundingBox="7354,7452 7369,7354 7372,7355 7357,7453" semanticType="callout" shapeName="Other">
            <msink:sourceLink direction="with" ref="{BFEA932A-DB54-4CA6-B38F-4E9902630BEE}"/>
          </msink:context>
        </emma:interpretation>
      </emma:emma>
    </inkml:annotationXML>
    <inkml:trace contextRef="#ctx0" brushRef="#br0">7371 7355 161 0,'-3'26'-32'0,"-3"-4"-25"0,5 4-8 0,-4-2 59 16</inkml:trace>
  </inkml:traceGroup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0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019BF3B-37DF-426A-A7C9-8E66AA138C24}" emma:medium="tactile" emma:mode="ink">
          <msink:context xmlns:msink="http://schemas.microsoft.com/ink/2010/main" type="inkDrawing" rotatedBoundingBox="7267,5896 7318,6981 7286,6983 7235,5898" semanticType="callout" shapeName="Other">
            <msink:sourceLink direction="with" ref="{BFEA932A-DB54-4CA6-B38F-4E9902630BEE}"/>
          </msink:context>
        </emma:interpretation>
      </emma:emma>
    </inkml:annotationXML>
    <inkml:trace contextRef="#ctx0" brushRef="#br0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</inkml:traceGroup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5.25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D95B168-444B-4A90-AE44-A1FDDF721DDB}" emma:medium="tactile" emma:mode="ink">
          <msink:context xmlns:msink="http://schemas.microsoft.com/ink/2010/main" type="inkDrawing" rotatedBoundingBox="7293,9983 7823,10281 7800,10321 7270,10024" semanticType="callout" shapeName="Other">
            <msink:sourceLink direction="with" ref="{BFEA932A-DB54-4CA6-B38F-4E9902630BEE}"/>
          </msink:context>
        </emma:interpretation>
      </emma:emma>
    </inkml:annotationXML>
    <inkml:trace contextRef="#ctx0" brushRef="#br0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</inkml:traceGroup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5.0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820F591-3DEA-47CF-A21A-FC0BA4812A4C}" emma:medium="tactile" emma:mode="ink">
          <msink:context xmlns:msink="http://schemas.microsoft.com/ink/2010/main" type="inkDrawing" rotatedBoundingBox="7115,10366 7720,9702 7776,9753 7171,10418" semanticType="callout" shapeName="Other">
            <msink:sourceLink direction="with" ref="{BFEA932A-DB54-4CA6-B38F-4E9902630BEE}"/>
          </msink:context>
        </emma:interpretation>
      </emma:emma>
    </inkml:annotationXML>
    <inkml:trace contextRef="#ctx0" brushRef="#br0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</inkml:traceGroup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08445EC-8D81-40E6-BFAE-ECC06D00DA6C}" emma:medium="tactile" emma:mode="ink">
          <msink:context xmlns:msink="http://schemas.microsoft.com/ink/2010/main" type="inkDrawing" rotatedBoundingBox="4510,13006 5248,12203 5268,12222 4531,13025" semanticType="callout" shapeName="Other">
            <msink:sourceLink direction="with" ref="{A75E71F5-85E1-4A51-AD9E-FE6059ACD27C}"/>
          </msink:context>
        </emma:interpretation>
      </emma:emma>
    </inkml:annotationXML>
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2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71799096-0816-42DA-9B5C-E995F3B2C15B}" emma:medium="tactile" emma:mode="ink">
          <msink:context xmlns:msink="http://schemas.microsoft.com/ink/2010/main" type="inkDrawing"/>
        </emma:interpretation>
      </emma:emma>
    </inkml:annotationXML>
    <inkml:trace contextRef="#ctx0" brushRef="#br0">18672 6289 1009 0,'21'7'223'0,"-21"-7"-107"0,0 0-35 16,0 0-27-16,0 0-14 0,0 0-15 0,0 0-12 15,0 0-10-15,0 0-8 0,0 0-17 16,0 0-5-16,0 0-6 0,0 0-4 0,1 18-3 0,-1-18-20 16,6 26-40-16,-6-26-47 0,6 31-57 15,-9-10-156-15,3-21-41 0,3 49 274 16</inkml:trace>
    <inkml:trace contextRef="#ctx0" brushRef="#br0" timeOffset="225.692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<inkml:trace contextRef="#ctx0" brushRef="#br0" timeOffset="384.878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<inkml:trace contextRef="#ctx0" brushRef="#br0" timeOffset="607.1994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<inkml:trace contextRef="#ctx0" brushRef="#br0" timeOffset="682.5254">19069 12365 416 0,'-5'23'157'16,"1"-3"-33"-16,3 2-25 0,1-22-37 0,-1 27-24 16,1-27-30-16,0 0-10 0,0 0-36 0,24 3-69 0,-12-27-234 15,16 19-39-15,-22-28 345 0</inkml:trace>
  </inkml:traceGroup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3.12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C100CD4B-3C06-4761-BAD0-43A16A0713BF}" emma:medium="tactile" emma:mode="ink">
          <msink:context xmlns:msink="http://schemas.microsoft.com/ink/2010/main" type="writingRegion" rotatedBoundingBox="802,9830 1336,10843 597,11232 63,10219"/>
        </emma:interpretation>
      </emma:emma>
    </inkml:annotationXML>
    <inkml:traceGroup>
      <inkml:annotationXML>
        <emma:emma xmlns:emma="http://www.w3.org/2003/04/emma" version="1.0">
          <emma:interpretation id="{9CECAF69-2385-4046-8C84-C05F5F24BB13}" emma:medium="tactile" emma:mode="ink">
            <msink:context xmlns:msink="http://schemas.microsoft.com/ink/2010/main" type="paragraph" rotatedBoundingBox="802,9830 1336,10843 597,11232 63,1021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50F5F78-83EF-4CD8-8024-9B2606AED43C}" emma:medium="tactile" emma:mode="ink">
              <msink:context xmlns:msink="http://schemas.microsoft.com/ink/2010/main" type="line" rotatedBoundingBox="802,9830 1336,10843 597,11232 63,10219"/>
            </emma:interpretation>
          </emma:emma>
        </inkml:annotationXML>
        <inkml:traceGroup>
          <inkml:annotationXML>
            <emma:emma xmlns:emma="http://www.w3.org/2003/04/emma" version="1.0">
              <emma:interpretation id="{1FCE6508-38BF-4EAD-8333-1D3256EF95BE}" emma:medium="tactile" emma:mode="ink">
                <msink:context xmlns:msink="http://schemas.microsoft.com/ink/2010/main" type="inkWord" rotatedBoundingBox="802,9830 1336,10843 597,11232 63,10219">
                  <msink:destinationLink direction="with" ref="{B457CB33-C114-4979-8E4F-A02314950498}"/>
                  <msink:destinationLink direction="to" ref="{F3D405FA-F58E-4A6E-8C78-03CCE3B636B8}"/>
                  <msink:destinationLink direction="to" ref="{F74BE43F-6F87-45CB-9148-7A6AB82DD565}"/>
                  <msink:destinationLink direction="from" ref="{F74BE43F-6F87-45CB-9148-7A6AB82DD565}"/>
                </msink:context>
              </emma:interpretation>
              <emma:one-of disjunction-type="recognition" id="oneOf0">
                <emma:interpretation id="interp0" emma:lang="en-NZ" emma:confidence="0">
                  <emma:literal>Vo</emma:literal>
                </emma:interpretation>
                <emma:interpretation id="interp1" emma:lang="en-NZ" emma:confidence="0">
                  <emma:literal>V.</emma:literal>
                </emma:interpretation>
                <emma:interpretation id="interp2" emma:lang="en-NZ" emma:confidence="0">
                  <emma:literal>VC</emma:literal>
                </emma:interpretation>
                <emma:interpretation id="interp3" emma:lang="en-NZ" emma:confidence="0">
                  <emma:literal>Ve</emma:literal>
                </emma:interpretation>
                <emma:interpretation id="interp4" emma:lang="en-NZ" emma:confidence="0">
                  <emma:literal>V,</emma:literal>
                </emma:interpretation>
              </emma:one-of>
            </emma:emma>
          </inkml:annotationXML>
          <inkml:trace contextRef="#ctx0" brushRef="#br0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0" timeOffset="437.528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</inkml:traceGroup>
      </inkml:traceGroup>
    </inkml:traceGroup>
  </inkml:traceGroup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E0C94C6-BFAF-4F8A-B7DB-D62E95F01C80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DE21409D-1ECE-463D-8193-D8EB644B9BED}"/>
            <msink:sourceLink direction="with" ref="{56B64F56-E4A6-4645-9DEF-8EDD74835BAA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5F7EBD35-07C7-4523-A98B-251BC5FD8A10}" emma:medium="tactile" emma:mode="ink">
          <msink:context xmlns:msink="http://schemas.microsoft.com/ink/2010/main" type="inkDrawing"/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E5903F1-11D5-4B3A-ABFB-1ADA755FE324}" emma:medium="tactile" emma:mode="ink">
          <msink:context xmlns:msink="http://schemas.microsoft.com/ink/2010/main" type="inkDrawing"/>
        </emma:interpretation>
      </emma:emma>
    </inkml:annotationXML>
    <inkml:trace contextRef="#ctx0" brushRef="#br0">24670 6355 1306 0,'-1'21'78'0,"1"-21"-24"16,-9 34-58-16,4-16 24 0,5 5-34 16,-2-1 8-16,0 2-9 0,3 4-38 0,-7-8-44 15,13 15-84-15,-15-13-86 0,3 2-192 0,14 17 98 16,-17-17 361-16</inkml:trace>
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<inkml:trace contextRef="#ctx0" brushRef="#br0" timeOffset="-1203.1529">21900 6221 1082 0,'11'22'342'16,"-11"-22"-305"-16,0 0-34 0,0 0-14 0,0 0 2 15,6 28-4-15,-6-28-1 0,5 31-28 16,-5-31-39-16,0 44-67 0,-11-28-118 0,5 6-191 16,10 16 37-16,-17-21 418 0</inkml:trace>
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<inkml:trace contextRef="#ctx0" brushRef="#br0" timeOffset="-609.3113">22490 12363 1696 0,'-3'27'51'0,"3"-27"-29"0,0 0-29 0,0 0-45 15,-21 2-39-15,21-2-68 0,-4-21-119 16,2-2-272-16,4 0 36 0,-11-23 397 0</inkml:trace>
  </inkml:traceGroup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2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E59BC0F-320A-4AE4-B65C-0D4CD35F597D}" emma:medium="tactile" emma:mode="ink">
          <msink:context xmlns:msink="http://schemas.microsoft.com/ink/2010/main" type="inkDrawing"/>
        </emma:interpretation>
      </emma:emma>
    </inkml:annotationXML>
    <inkml:trace contextRef="#ctx0" brushRef="#br0">18672 6289 1009 0,'21'7'223'0,"-21"-7"-107"0,0 0-35 16,0 0-27-16,0 0-14 0,0 0-15 0,0 0-12 15,0 0-10-15,0 0-8 0,0 0-17 16,0 0-5-16,0 0-6 0,0 0-4 0,1 18-3 0,-1-18-20 16,6 26-40-16,-6-26-47 0,6 31-57 15,-9-10-156-15,3-21-41 0,3 49 274 16</inkml:trace>
    <inkml:trace contextRef="#ctx0" brushRef="#br0" timeOffset="225.692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<inkml:trace contextRef="#ctx0" brushRef="#br0" timeOffset="384.878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<inkml:trace contextRef="#ctx0" brushRef="#br0" timeOffset="607.1994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<inkml:trace contextRef="#ctx0" brushRef="#br0" timeOffset="682.5254">19069 12365 416 0,'-5'23'157'16,"1"-3"-33"-16,3 2-25 0,1-22-37 0,-1 27-24 16,1-27-30-16,0 0-10 0,0 0-36 0,24 3-69 0,-12-27-234 15,16 19-39-15,-22-28 345 0</inkml:trace>
  </inkml:traceGroup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C7008AE-9AD1-4D0A-B9EF-7CEBCAAF8FF6}" emma:medium="tactile" emma:mode="ink">
          <msink:context xmlns:msink="http://schemas.microsoft.com/ink/2010/main" type="inkDrawing" rotatedBoundingBox="7818,13936 10856,2249 18438,4219 15401,15907" shapeName="Other"/>
        </emma:interpretation>
      </emma:emma>
    </inkml:annotationXML>
    <inkml:trace contextRef="#ctx0" brushRef="#br0">15879 3564 985 0,'0'0'24'0,"0"0"-15"0,0 0-5 0,0 0-6 16,0 0-5-16,-16 4-10 0,16-4-17 0,0 0-33 0,0 0-41 15,0 0-77-15,0 0-80 0,0 0-56 0,0 0 306 16</inkml:trace>
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<inkml:trace contextRef="#ctx0" brushRef="#br0" timeOffset="800.0959">15854 8059 846 0,'-5'35'102'0,"-2"-6"-73"0,4 3-13 0,-2 3-3 16,2-4-11-16,0 6 7 0,0-2-26 0,2-1-2 16,-4 1-24-16,4 1-32 0,-4-3-43 0,0-2-147 15,10 14-77-15,-20-20 205 0</inkml:trace>
    <inkml:trace contextRef="#ctx0" brushRef="#br0" timeOffset="996.3515">15794 9825 606 0,'2'43'86'0,"2"3"-2"0,-4 0-28 0,3 3-10 16,-3-1-5-16,4 2-19 0,-3-3 2 0,2-1-22 16,-2-4-9-16,0-4-31 0,5-1-38 0,-6-7-60 15,1-11-232-15,14 17 27 0,-15-36 341 16</inkml:trace>
    <inkml:trace contextRef="#ctx0" brushRef="#br0" timeOffset="1155.4253">15981 11271 1064 0,'0'39'28'15,"3"-1"-2"-15,1-2-17 0,-1-1-35 0,1 1 24 0,0-1-23 16,1-1 16-16,-1 0 11 0,0 2-35 0,-2-1-36 16,5 5-95-16,-5 9-224 0,-6-19 6 0,14 19 352 15</inkml:trace>
    <inkml:trace contextRef="#ctx0" brushRef="#br0" timeOffset="1308.3825">16025 12401 1520 0,'9'26'59'0,"-6"-7"-31"16,2-1-13-16,-5-18-16 0,8 26 3 0,-8-26-3 15,10 19 1-15,-10-19-13 0,0 0-25 0,14 18-59 16,-14-18-90-16,0 0-218 0,18-11-116 15,-21-6 161-15</inkml:trace>
    <inkml:trace contextRef="#ctx0" brushRef="#br0" timeOffset="7833.8389">16237 12175 653 0,'0'0'108'0,"0"0"-25"0,0 0-9 0,0 0-21 16,-19 9-13-16,19-9-9 0,0 0-3 0,-23 28-3 15,7-11-6-15,1 7 12 0,-8 2 4 0,5 8 24 16,-11-2 2-16,6 9 11 0,-10-3-19 16,6 8-2-16,-6-4-20 0,2 7 1 0,-3-4 0 15,1 3-30-15,2-5 19 0,1-2-29 16,5-8 6-16,3-6 4 0,6-8-8 0,16-19-9 15,0 0-23-15,-18 10-12 0,18-10-48 0,3-21-55 16,14 10-94-16,-3-12-223 0,-3-17 33 0,18 10 366 16</inkml:trace>
    <inkml:trace contextRef="#ctx0" brushRef="#br0" timeOffset="8037.0314">15994 12238 1230 0,'-22'7'89'0,"13"11"-13"0,9-18-16 15,-22 21-2-15,22-21-5 0,-12 20-3 16,12-20-11-16,-4 22-7 0,4-22-8 0,6 23 0 16,-6-23-9-16,19 29 4 0,-6-12-8 15,4 1 1-15,1 1-5 0,1-1 0 0,2 2-7 16,0-2 2-16,-1 1-4 0,1-2 2 0,0 1-10 16,-2-3-6-16,2 2-24 0,-21-17-26 0,44 31-63 15,-44-31-123-15,26 11-289 0,-3 0-5 0,-23-11 341 16</inkml:trace>
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<inkml:trace contextRef="#ctx0" brushRef="#br0" timeOffset="-57860.4206">13012 6757 1400 0,'0'0'47'16,"0"0"-36"-16,0 0-14 0,10 22-5 0,-10-22-5 15,0 0-4-15,18 21-19 0,-18-21-23 0,6 29-56 16,-6-29-60-16,-2 37-63 0,-3-13-100 0,-8-7-32 16,18 23 285-16</inkml:trace>
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<inkml:trace contextRef="#ctx0" brushRef="#br0" timeOffset="-54995.7075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  <inkml:trace contextRef="#ctx0" brushRef="#br0" timeOffset="-54709.1439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  <inkml:trace contextRef="#ctx0" brushRef="#br0" timeOffset="-143234.4367">10152 5029 1031 0,'-22'14'53'0,"22"-14"-41"0,0 0-44 0,0 0-29 16,0 0-26-16,0 0-24 0,0 0 4 0,0 0-22 16,0 0-39-16,9 28-146 0,-9-28 228 15,0 0 86-15</inkml:trace>
    <inkml:trace contextRef="#ctx0" brushRef="#br0" timeOffset="-143053.045">10114 5462 600 0,'0'0'70'0,"-7"27"-55"0,7-27-11 0,6 32-6 16,-1-14 1-16,1-1-4 0,-1 1-13 0,1 1-26 15,-2-1-45-15,-2-1-93 0,15 17-135 0,-17-34 287 16</inkml:trace>
    <inkml:trace contextRef="#ctx0" brushRef="#br0" timeOffset="-142832.2279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<inkml:trace contextRef="#ctx0" brushRef="#br0" timeOffset="-142675.9428">9968 7505 742 0,'-13'29'152'0,"9"-3"-106"16,4-1-17-16,-2-2-10 0,3 1-14 0,0-3 9 15,2 1-20-15,-2-3 9 16,1 0-8-16,0-2 8 0,-1 0-13 0,2 3-36 15,-3-20-29-15,5 33-44 0,-5-33-37 0,0 21-128 16,15 6-27-16,-15-27 311 0</inkml:trace>
    <inkml:trace contextRef="#ctx0" brushRef="#br0" timeOffset="-142471.4013">10030 8289 737 0,'-11'24'139'15,"9"-4"-101"-15,4 1-13 0,-4-3-9 0,3 3 2 16,-1-2 2-16,1 2 4 0,-2-2-7 0,1 3-3 16,0-1-13-16,-1 0-5 0,2 1-24 0,-1-4-14 15,3 5-35-15,-3-23-26 0,1 33-31 16,-1-33-54-16,0 19-108 0,16 8 120 0,-16-27 176 16</inkml:trace>
    <inkml:trace contextRef="#ctx0" brushRef="#br0" timeOffset="-142283.8101">10077 9183 528 0,'-16'30'148'0,"11"-2"-99"0,2 1-10 0,-3-3-1 16,5 3 12-16,-4-3-2 0,4 0 0 0,-1 0-24 15,0-1-9-15,2-1-14 0,0-1-1 0,2-1-1 16,-2-2-36-16,4 0-40 0,-5-3-70 15,1-17-163-15,19 38-60 0,-19-38 325 0</inkml:trace>
    <inkml:trace contextRef="#ctx0" brushRef="#br0" timeOffset="-142143.2635">10095 10119 974 0,'-5'19'124'15,"5"-19"-85"-15,2 32-34 0,1-15-11 0,-3-17-18 16,11 31 6-16,-11-31-25 0,12 31-20 0,-12-31-38 16,11 35-72-16,-6-13-94 0,-5-22-115 15,9 45 318-15</inkml:trace>
    <inkml:trace contextRef="#ctx0" brushRef="#br0" timeOffset="-141955.7482">10069 11132 814 0,'-14'34'46'0,"14"-11"-26"16,1-5-20-16,1 3-1 0,2-3-2 0,0 0 4 15,0 0-4-15,1 0 2 0,1 2-21 0,-1-2-18 16,3 5-14-16,-5-4-16 0,5 4 10 16,-5 0-1-16,2 1-8 0,-3 4-15 15,0-4-29-15,3 10-13 0,-9-8-35 0,14 17 149 16</inkml:trace>
    <inkml:trace contextRef="#ctx0" brushRef="#br0" timeOffset="-141752.5402">10136 12142 1061 0,'1'21'38'15,"-2"-1"-19"-15,1 2-4 0,0-1-15 0,-1-1 4 16,1-2-7-16,-3-1-15 0,3 5-68 0,0-22-88 16,-13 20-275-16,19 8 43 0,-6-28 406 15</inkml:trace>
    <inkml:trace contextRef="#ctx0" brushRef="#br0" timeOffset="-125052.4796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  <inkml:trace contextRef="#ctx0" brushRef="#br0" timeOffset="-124672.7459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</inkml:traceGroup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4.29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265DC259-DBCB-43CA-A440-7F530D5129F6}" emma:medium="tactile" emma:mode="ink">
          <msink:context xmlns:msink="http://schemas.microsoft.com/ink/2010/main" type="inkDrawing" rotatedBoundingBox="16083,-250 23449,475 23223,2770 15857,2044" rotationAngle="1628121564"/>
        </emma:interpretation>
      </emma:emma>
    </inkml:annotationXML>
    <inkml:trace contextRef="#ctx0" brushRef="#br0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<inkml:trace contextRef="#ctx0" brushRef="#br0" timeOffset="390.6364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<inkml:trace contextRef="#ctx0" brushRef="#br0" timeOffset="1421.9271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<inkml:trace contextRef="#ctx0" brushRef="#br0" timeOffset="1796.934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<inkml:trace contextRef="#ctx0" brushRef="#br0" timeOffset="2312.5717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<inkml:trace contextRef="#ctx0" brushRef="#br0" timeOffset="2859.4812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<inkml:trace contextRef="#ctx0" brushRef="#br0" timeOffset="3093.843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<inkml:trace contextRef="#ctx0" brushRef="#br0" timeOffset="3267.511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<inkml:trace contextRef="#ctx0" brushRef="#br0" timeOffset="3440.1011">21665 446 786 0,'0'0'-26'0,"0"0"-37"0,0 0 0 16,0 0 53-16,19-13 12 0,0 11-17 0,1-1-19 16,0-2-11-16,4 2 0 0,0-5-2 0,2 1-48 15,9 5-113-15,-18-10 72 0,26 10 136 0</inkml:trace>
    <inkml:trace contextRef="#ctx0" brushRef="#br0" timeOffset="3613.3785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<inkml:trace contextRef="#ctx0" brushRef="#br0" timeOffset="4350.7382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<inkml:trace contextRef="#ctx0" brushRef="#br0" timeOffset="4522.6868">22913 1109 1746 0,'0'0'71'0,"0"0"-38"0,24-4 8 0,-7 0-5 16,1-4-5-16,8 0-12 0,3-2-11 0,5-2-8 15,5 2-6-15,4-3-14 0,4 5-26 16,-6-7-46-16,13 9-163 0,-14-4-398 0,-2 2 27 16,-2 3 340-16</inkml:trace>
    <inkml:trace contextRef="#ctx0" brushRef="#br0" timeOffset="12760.2294">20709 2523 1723 0,'0'0'174'0,"0"0"-109"0,0 0-27 15,29-8-10-15,-4 4-9 0,3-1-19 16,6-1 0-16,5-1 0 0,4-3 0 0,6 0 0 16,6-1 0-16,-2-1-3 0,8 4-49 0,-6-8-42 15,10 20-122-15,-21-15-439 0,12 1 31 0,-7 3 222 16</inkml:trace>
  </inkml:traceGroup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0FC2BCC-5F06-4171-A111-D8BFC318C404}" emma:medium="tactile" emma:mode="ink">
          <msink:context xmlns:msink="http://schemas.microsoft.com/ink/2010/main" type="inkDrawing" rotatedBoundingBox="2202,2605 24725,4086 24368,9516 1845,8035" hotPoints="26765,8131 13764,8193 1436,4064 14437,4001" semanticType="9" shapeName="Ellipse">
            <msink:sourceLink direction="with" ref="{5919A36A-E4F0-4609-9EB1-8EBBF6E242AA}"/>
            <msink:destinationLink direction="with" ref="{AA7D3FD9-09A1-4704-9BE3-A4F4F37F4759}"/>
            <msink:destinationLink direction="with" ref="{07629DDE-FDFC-4504-BA73-9321036C02C6}"/>
            <msink:destinationLink direction="with" ref="{D470F07B-2444-49AD-961E-61234959B411}"/>
            <msink:destinationLink direction="with" ref="{DC9E13B1-A73B-4DF0-AC66-570D7CBFAA14}"/>
            <msink:destinationLink direction="with" ref="{F92074EE-81A7-4AE3-942F-76B292C054CD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8C75EAB2-D9EC-4653-AFA2-B7CE68364336}" emma:medium="tactile" emma:mode="ink">
          <msink:context xmlns:msink="http://schemas.microsoft.com/ink/2010/main" type="inkDrawing" rotatedBoundingBox="2044,12314 24760,12051 24764,12356 2047,12618" shapeName="Other"/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5.83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5555335A-FEE9-436E-B74C-0432202D42D6}" emma:medium="tactile" emma:mode="ink">
          <msink:context xmlns:msink="http://schemas.microsoft.com/ink/2010/main" type="inkDrawing" rotatedBoundingBox="9144,1332 9450,953 9739,1185 9433,1564" rotationAngle="1628121564" semanticType="9">
            <msink:destinationLink direction="with" ref="{07629DDE-FDFC-4504-BA73-9321036C02C6}"/>
          </msink:context>
        </emma:interpretation>
      </emma:emma>
    </inkml:annotationXML>
    <inkml:trace contextRef="#ctx0" brushRef="#br0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4.407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680C4AD2-A6FD-4D93-A4B1-FE99E7F9983F}" emma:medium="tactile" emma:mode="ink">
          <msink:context xmlns:msink="http://schemas.microsoft.com/ink/2010/main" type="inkDrawing" rotatedBoundingBox="6798,1650 7115,465 7537,578 7220,1763" hotPoints="7017,1779 7108,620 7244,504 7441,660 7466,934 7009,1384" semanticType="9" shapeName="Hexagon">
            <msink:destinationLink direction="with" ref="{91A0F9B5-FD7A-435E-A0C7-433D05C04A88}"/>
          </msink:context>
        </emma:interpretation>
      </emma:emma>
    </inkml:annotationXML>
    <inkml:trace contextRef="#ctx0" brushRef="#br0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</inkml:traceGroup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737CAF32-B1C4-4DB5-9DF1-BA5E16743872}" emma:medium="tactile" emma:mode="ink">
          <msink:context xmlns:msink="http://schemas.microsoft.com/ink/2010/main" type="inkDrawing" rotatedBoundingBox="1850,9557 2040,10766 1931,10783 1740,9574" rotationAngle="1628121564" semanticType="callout"/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6.29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E916AF8A-E02F-4874-98B4-F9DEBC3C3AC9}" emma:medium="tactile" emma:mode="ink">
          <msink:context xmlns:msink="http://schemas.microsoft.com/ink/2010/main" type="inkDrawing" rotatedBoundingBox="20160,1189 22344,2538 20839,4975 18655,3627" hotPoints="21471,2234 21521,3990 19764,4040 19715,2284" semanticType="9" shapeName="Square">
            <msink:destinationLink direction="with" ref="{3FB6C45C-FF16-43B2-ABE2-9DB10DE820ED}"/>
            <msink:destinationLink direction="with" ref="{AA7D3FD9-09A1-4704-9BE3-A4F4F37F4759}"/>
            <msink:destinationLink direction="with" ref="{DC9E13B1-A73B-4DF0-AC66-570D7CBFAA14}"/>
          </msink:context>
        </emma:interpretation>
      </emma:emma>
    </inkml:annotationXML>
    <inkml:trace contextRef="#ctx0" brushRef="#br0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<inkml:trace contextRef="#ctx0" brushRef="#br0" timeOffset="360.4424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<inkml:trace contextRef="#ctx0" brushRef="#br0" timeOffset="612.02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<inkml:trace contextRef="#ctx0" brushRef="#br1" timeOffset="4801.2887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<inkml:trace contextRef="#ctx0" brushRef="#br1" timeOffset="5842.5528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<inkml:trace contextRef="#ctx0" brushRef="#br1" timeOffset="6768.2044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</inkml:traceGroup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4.028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3FB6C45C-FF16-43B2-ABE2-9DB10DE820ED}" emma:medium="tactile" emma:mode="ink">
          <msink:context xmlns:msink="http://schemas.microsoft.com/ink/2010/main" type="inkDrawing" rotatedBoundingBox="22296,3040 24869,3075 24855,4081 22282,4045" semanticType="10" shapeName="Other">
            <msink:sourceLink direction="with" ref="{E916AF8A-E02F-4874-98B4-F9DEBC3C3AC9}"/>
            <msink:sourceLink direction="with" ref="{E1BD540B-07A8-4B2F-941A-CBDB0397D5CE}"/>
          </msink:context>
        </emma:interpretation>
      </emma:emma>
    </inkml:annotationXML>
    <inkml:trace contextRef="#ctx0" brushRef="#br0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<inkml:trace contextRef="#ctx0" brushRef="#br0" timeOffset="265.62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<inkml:trace contextRef="#ctx0" brushRef="#br0" timeOffset="1046.917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<inkml:trace contextRef="#ctx0" brushRef="#br0" timeOffset="4312.102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<inkml:trace contextRef="#ctx0" brushRef="#br0" timeOffset="4765.2215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<inkml:trace contextRef="#ctx0" brushRef="#br0" timeOffset="5108.9992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<inkml:trace contextRef="#ctx0" brushRef="#br0" timeOffset="5233.9833">24860 3758 1788 0,'0'0'74'0,"0"0"-87"16,-28-9-33-16,28 9-75 0,-49-17-262 0,24 7-207 15,-5 1 0-15,-7-13 472 0</inkml:trace>
  </inkml:traceGroup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3.762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E1BD540B-07A8-4B2F-941A-CBDB0397D5CE}" emma:medium="tactile" emma:mode="ink">
          <msink:context xmlns:msink="http://schemas.microsoft.com/ink/2010/main" type="inkDrawing" rotatedBoundingBox="21453,3733 22082,3481 22215,3813 21585,4065" hotPoints="22132,3778 21879,4031 21625,3778 21879,3524" semanticType="9" shapeName="Circle">
            <msink:destinationLink direction="with" ref="{3FB6C45C-FF16-43B2-ABE2-9DB10DE820ED}"/>
          </msink:context>
        </emma:interpretation>
      </emma:emma>
    </inkml:annotationXML>
    <inkml:trace contextRef="#ctx0" brushRef="#br0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</inkml:traceGroup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1.4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AA7D3FD9-09A1-4704-9BE3-A4F4F37F4759}" emma:medium="tactile" emma:mode="ink">
          <msink:context xmlns:msink="http://schemas.microsoft.com/ink/2010/main" type="inkDrawing" rotatedBoundingBox="19691,3725 20059,3532 20202,3804 19834,3997" semanticType="10" shapeName="Other">
            <msink:sourceLink direction="with" ref="{E916AF8A-E02F-4874-98B4-F9DEBC3C3AC9}"/>
            <msink:sourceLink direction="with" ref="{10FC2BCC-5F06-4171-A111-D8BFC318C404}"/>
          </msink:context>
        </emma:interpretation>
      </emma:emma>
    </inkml:annotationXML>
    <inkml:trace contextRef="#ctx0" brushRef="#br0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</inkml:traceGroup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9.47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7629DDE-FDFC-4504-BA73-9321036C02C6}" emma:medium="tactile" emma:mode="ink">
          <msink:context xmlns:msink="http://schemas.microsoft.com/ink/2010/main" type="inkDrawing" rotatedBoundingBox="9131,1003 14876,-552 15530,1862 9784,3418" semanticType="10" shapeName="Other">
            <msink:sourceLink direction="with" ref="{5555335A-FEE9-436E-B74C-0432202D42D6}"/>
            <msink:sourceLink direction="with" ref="{10FC2BCC-5F06-4171-A111-D8BFC318C404}"/>
            <msink:sourceLink direction="with" ref="{5C5FCBA0-956B-4EAA-8174-C23B59B2BA6B}"/>
            <msink:sourceLink direction="with" ref="{AD70DF41-0EF9-4151-8CC3-8497DA1448A2}"/>
          </msink:context>
        </emma:interpretation>
      </emma:emma>
    </inkml:annotationXML>
    <inkml:trace contextRef="#ctx0" brushRef="#br0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<inkml:trace contextRef="#ctx0" brushRef="#br0" timeOffset="312.4982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<inkml:trace contextRef="#ctx0" brushRef="#br0" timeOffset="515.6292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<inkml:trace contextRef="#ctx0" brushRef="#br0" timeOffset="671.8993">11377 726 1157 0,'-30'1'129'0,"30"-1"-134"0,0 0 16 0,-12 20-63 15,12-20 45-15,0 0-2 0,34 23-22 16,-15-21-34-16,12 0-62 0,-2-7-49 0,11 3-68 15,19 11-146-15,-25-16 200 0,27 18 190 0</inkml:trace>
    <inkml:trace contextRef="#ctx0" brushRef="#br0" timeOffset="937.5175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<inkml:trace contextRef="#ctx0" brushRef="#br0" timeOffset="1125.0221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<inkml:trace contextRef="#ctx0" brushRef="#br0" timeOffset="1562.5667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<inkml:trace contextRef="#ctx0" brushRef="#br0" timeOffset="2218.808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<inkml:trace contextRef="#ctx0" brushRef="#br0" timeOffset="2890.7411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<inkml:trace contextRef="#ctx0" brushRef="#br0" timeOffset="3369.0507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<inkml:trace contextRef="#ctx0" brushRef="#br0" timeOffset="4262.2455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<inkml:trace contextRef="#ctx0" brushRef="#br0" timeOffset="10428.2204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<inkml:trace contextRef="#ctx0" brushRef="#br0" timeOffset="10771.9848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<inkml:trace contextRef="#ctx0" brushRef="#br0" timeOffset="11068.8455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<inkml:trace contextRef="#ctx0" brushRef="#br0" timeOffset="11287.6044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</inkml:traceGroup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0.83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5C5FCBA0-956B-4EAA-8174-C23B59B2BA6B}" emma:medium="tactile" emma:mode="ink">
          <msink:context xmlns:msink="http://schemas.microsoft.com/ink/2010/main" type="inkDrawing" rotatedBoundingBox="11815,2838 12178,270 13026,389 12664,2957" hotPoints="12802,-266 12827,1058 12296,2272 12271,947" semanticType="9" shapeName="Ellipse">
            <msink:destinationLink direction="with" ref="{07629DDE-FDFC-4504-BA73-9321036C02C6}"/>
            <msink:destinationLink direction="with" ref="{4FCCADA7-93B2-4776-919E-018F778656FD}"/>
          </msink:context>
        </emma:interpretation>
      </emma:emma>
    </inkml:annotationXML>
    <inkml:trace contextRef="#ctx0" brushRef="#br0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<inkml:trace contextRef="#ctx0" brushRef="#br0" timeOffset="10365.6849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<inkml:trace contextRef="#ctx0" brushRef="#br0" timeOffset="10584.4555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</inkml:traceGroup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5.22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D470F07B-2444-49AD-961E-61234959B411}" emma:medium="tactile" emma:mode="ink">
          <msink:context xmlns:msink="http://schemas.microsoft.com/ink/2010/main" type="inkDrawing" rotatedBoundingBox="15348,2327 17656,894 18430,2141 16123,3574" semanticType="10" shapeName="Other">
            <msink:sourceLink direction="with" ref="{10FC2BCC-5F06-4171-A111-D8BFC318C404}"/>
            <msink:sourceLink direction="with" ref="{AD70DF41-0EF9-4151-8CC3-8497DA1448A2}"/>
          </msink:context>
        </emma:interpretation>
      </emma:emma>
    </inkml:annotationXML>
    <inkml:trace contextRef="#ctx0" brushRef="#br0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<inkml:trace contextRef="#ctx0" brushRef="#br0" timeOffset="8069.2923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<inkml:trace contextRef="#ctx0" brushRef="#br0" timeOffset="8475.5344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<inkml:trace contextRef="#ctx0" brushRef="#br0" timeOffset="8834.9172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<inkml:trace contextRef="#ctx0" brushRef="#br0" timeOffset="9038.078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<inkml:trace contextRef="#ctx0" brushRef="#br0" timeOffset="9147.4241">17537 1979 1201 0,'-26'24'270'0,"6"-10"-258"15,20-14-14-15,-26 26-13 0,26-26-19 0,-13 24-61 16,13-24-57-16,0 0-121 0,0 0-149 15,19-5-24-15,10 15 403 0</inkml:trace>
    <inkml:trace contextRef="#ctx0" brushRef="#br0" timeOffset="9350.571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<inkml:trace contextRef="#ctx0" brushRef="#br0" timeOffset="9538.0928">17576 2188 1773 0,'-28'15'249'0,"28"-15"-224"0,-18 11-25 0,18-11 0 16,0 0 0-16,0 0 0 0,0 0 0 16,0 0 0-16,29 16 0 0,-9-15 0 15,4-1 0-15,3-3 0 0,5-1-28 0,-2-4-32 16,9 6-49-16,-10-16-110 0,21 13-427 0,-11-2 30 15,0-4 248-15</inkml:trace>
  </inkml:traceGroup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0.764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DC9E13B1-A73B-4DF0-AC66-570D7CBFAA14}" emma:medium="tactile" emma:mode="ink">
          <msink:context xmlns:msink="http://schemas.microsoft.com/ink/2010/main" type="inkDrawing" rotatedBoundingBox="18424,3807 19042,2993 19584,3405 18966,4219" semanticType="10" shapeName="Other">
            <msink:sourceLink direction="with" ref="{10FC2BCC-5F06-4171-A111-D8BFC318C404}"/>
            <msink:sourceLink direction="with" ref="{E916AF8A-E02F-4874-98B4-F9DEBC3C3AC9}"/>
          </msink:context>
        </emma:interpretation>
      </emma:emma>
    </inkml:annotationXML>
    <inkml:trace contextRef="#ctx0" brushRef="#br0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</inkml:traceGroup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2.96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AD70DF41-0EF9-4151-8CC3-8497DA1448A2}" emma:medium="tactile" emma:mode="ink">
          <msink:context xmlns:msink="http://schemas.microsoft.com/ink/2010/main" type="inkDrawing" rotatedBoundingBox="14428,1932 15514,2102 15403,2808 14317,2637" hotPoints="14963,2046 15442,2452 15368,2743 14292,2688" semanticType="9" shapeName="Quadrilateral">
            <msink:destinationLink direction="with" ref="{07629DDE-FDFC-4504-BA73-9321036C02C6}"/>
            <msink:destinationLink direction="with" ref="{D470F07B-2444-49AD-961E-61234959B411}"/>
            <msink:destinationLink direction="with" ref="{4FCCADA7-93B2-4776-919E-018F778656FD}"/>
          </msink:context>
        </emma:interpretation>
      </emma:emma>
    </inkml:annotationXML>
    <inkml:trace contextRef="#ctx0" brushRef="#br0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</inkml:traceGroup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4.83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91A0F9B5-FD7A-435E-A0C7-433D05C04A88}" emma:medium="tactile" emma:mode="ink">
          <msink:context xmlns:msink="http://schemas.microsoft.com/ink/2010/main" type="inkDrawing" rotatedBoundingBox="7598,478 9104,560 9044,1655 7538,1573" semanticType="10" shapeName="Other">
            <msink:sourceLink direction="with" ref="{680C4AD2-A6FD-4D93-A4B1-FE99E7F9983F}"/>
            <msink:sourceLink direction="with" ref="{7EBC7022-CD91-49CF-8D74-F3929C16BBCD}"/>
          </msink:context>
        </emma:interpretation>
      </emma:emma>
    </inkml:annotationXML>
    <inkml:trace contextRef="#ctx0" brushRef="#br0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<inkml:trace contextRef="#ctx0" brushRef="#br0" timeOffset="328.1704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<inkml:trace contextRef="#ctx0" brushRef="#br0" timeOffset="656.3169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</inkml:traceGroup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2.15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4FCCADA7-93B2-4776-919E-018F778656FD}" emma:medium="tactile" emma:mode="ink">
          <msink:context xmlns:msink="http://schemas.microsoft.com/ink/2010/main" type="inkDrawing" rotatedBoundingBox="12462,2308 13752,2136 13822,2667 12532,2839" semanticType="10" shapeName="Other">
            <msink:sourceLink direction="with" ref="{5C5FCBA0-956B-4EAA-8174-C23B59B2BA6B}"/>
            <msink:sourceLink direction="with" ref="{AD70DF41-0EF9-4151-8CC3-8497DA1448A2}"/>
          </msink:context>
        </emma:interpretation>
      </emma:emma>
    </inkml:annotationXML>
    <inkml:trace contextRef="#ctx0" brushRef="#br0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</inkml:traceGroup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8F7F6F8A-4B09-4CE9-9861-529ECB112142}" emma:medium="tactile" emma:mode="ink">
          <msink:context xmlns:msink="http://schemas.microsoft.com/ink/2010/main" type="writingRegion" rotatedBoundingBox="3128,538 9058,486 9071,1978 3142,2030"/>
        </emma:interpretation>
      </emma:emma>
    </inkml:annotationXML>
    <inkml:traceGroup>
      <inkml:annotationXML>
        <emma:emma xmlns:emma="http://www.w3.org/2003/04/emma" version="1.0">
          <emma:interpretation id="{67197DA7-F779-4EF6-9F6E-CC2F78324182}" emma:medium="tactile" emma:mode="ink">
            <msink:context xmlns:msink="http://schemas.microsoft.com/ink/2010/main" type="paragraph" rotatedBoundingBox="3128,538 9058,486 9071,1978 3142,203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E0E9BF4-1AD9-49F9-BDFC-CDA6AC45D583}" emma:medium="tactile" emma:mode="ink">
              <msink:context xmlns:msink="http://schemas.microsoft.com/ink/2010/main" type="line" rotatedBoundingBox="3128,538 9058,486 9071,1978 3142,2030"/>
            </emma:interpretation>
          </emma:emma>
        </inkml:annotationXML>
        <inkml:traceGroup>
          <inkml:annotationXML>
            <emma:emma xmlns:emma="http://www.w3.org/2003/04/emma" version="1.0">
              <emma:interpretation id="{19AC53A1-1D94-4AA5-8AE9-564DAB4EDA0C}" emma:medium="tactile" emma:mode="ink">
                <msink:context xmlns:msink="http://schemas.microsoft.com/ink/2010/main" type="inkWord" rotatedBoundingBox="3128,538 9058,486 9071,1978 3142,2030"/>
              </emma:interpretation>
              <emma:one-of disjunction-type="recognition" id="oneOf0">
                <emma:interpretation id="interp0" emma:lang="en-NZ" emma:confidence="0">
                  <emma:literal>AC-Phan</emma:literal>
                </emma:interpretation>
                <emma:interpretation id="interp1" emma:lang="en-NZ" emma:confidence="0">
                  <emma:literal>AC-Pham</emma:literal>
                </emma:interpretation>
                <emma:interpretation id="interp2" emma:lang="en-NZ" emma:confidence="0">
                  <emma:literal>At-Phan</emma:literal>
                </emma:interpretation>
                <emma:interpretation id="interp3" emma:lang="en-NZ" emma:confidence="0">
                  <emma:literal>Art-Phan</emma:literal>
                </emma:interpretation>
                <emma:interpretation id="interp4" emma:lang="en-NZ" emma:confidence="0">
                  <emma:literal>Ark-Phan</emma:literal>
                </emma:interpretation>
              </emma:one-of>
            </emma:emma>
          </inkml:annotationXML>
      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  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  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      <inkml:trace contextRef="#ctx0" brushRef="#br0" timeOffset="624.994">5815 1400 1829 0,'-51'19'65'0,"30"-5"-43"0,0-3-7 0,-1 0-5 15,0-1-5-15,0-2-1 0,-1 2-7 0,-3-4-8 16,3 1-13-16,-1-2-19 0,7 2-28 0,-7-11-52 16,17 21-145-16,-16-12-342 0,5-1 18 15,18-4 388-15</inkml:trace>
          <inkml:trace contextRef="#ctx0" brushRef="#br0" timeOffset="812.5535">4385 2020 1656 0,'-33'-6'226'0,"10"10"-229"0,23-4-34 16,0 0-9-16,0 0 3 0,0-24-3 0,0 24-3 15,28-42-48-15,5 33-172 0,-14-11-317 0,15-12 17 16,11 12 433-16</inkml:trace>
      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</inkml:traceGroup>
      </inkml:traceGroup>
    </inkml:traceGroup>
  </inkml:traceGroup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12964C38-FE86-49B8-84CE-EE3DC50AD104}" emma:medium="tactile" emma:mode="ink">
          <msink:context xmlns:msink="http://schemas.microsoft.com/ink/2010/main" type="writingRegion" rotatedBoundingBox="1363,2819 1234,10966 263,10951 392,2804"/>
        </emma:interpretation>
      </emma:emma>
    </inkml:annotationXML>
    <inkml:traceGroup>
      <inkml:annotationXML>
        <emma:emma xmlns:emma="http://www.w3.org/2003/04/emma" version="1.0">
          <emma:interpretation id="{6A800BCE-4E6C-4F1D-AA1D-967B9AABD179}" emma:medium="tactile" emma:mode="ink">
            <msink:context xmlns:msink="http://schemas.microsoft.com/ink/2010/main" type="paragraph" rotatedBoundingBox="1363,2819 1234,10966 263,10951 392,280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DB35E4C-4A03-4D31-A158-A56371E55605}" emma:medium="tactile" emma:mode="ink">
              <msink:context xmlns:msink="http://schemas.microsoft.com/ink/2010/main" type="line" rotatedBoundingBox="1363,2819 1234,10966 263,10951 392,2804"/>
            </emma:interpretation>
          </emma:emma>
        </inkml:annotationXML>
        <inkml:traceGroup>
          <inkml:annotationXML>
            <emma:emma xmlns:emma="http://www.w3.org/2003/04/emma" version="1.0">
              <emma:interpretation id="{DE21409D-1ECE-463D-8193-D8EB644B9BED}" emma:medium="tactile" emma:mode="ink">
                <msink:context xmlns:msink="http://schemas.microsoft.com/ink/2010/main" type="inkWord" rotatedBoundingBox="263,10951 392,2804 1363,2819 1234,10966">
                  <msink:destinationLink direction="with" ref="{3E0C94C6-BFAF-4F8A-B7DB-D62E95F01C80}"/>
                </msink:context>
              </emma:interpretation>
              <emma:one-of disjunction-type="recognition" id="oneOf0">
                <emma:interpretation id="interp0" emma:lang="en-NZ" emma:confidence="1">
                  <emma:literal/>
                </emma:interpretation>
              </emma:one-of>
            </emma:emma>
          </inkml:annotationXML>
      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  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  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        <inkml:trace contextRef="#ctx0" brushRef="#br1" timeOffset="15841.0658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1" timeOffset="16278.594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</inkml:traceGroup>
      </inkml:traceGroup>
    </inkml:traceGroup>
  </inkml:traceGroup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92074EE-81A7-4AE3-942F-76B292C054CD}" emma:medium="tactile" emma:mode="ink">
          <msink:context xmlns:msink="http://schemas.microsoft.com/ink/2010/main" type="inkDrawing" rotatedBoundingBox="4273,3577 4627,3389 4962,4016 4608,4205" semanticType="callout" shapeName="Other">
            <msink:sourceLink direction="with" ref="{10FC2BCC-5F06-4171-A111-D8BFC318C404}"/>
          </msink:context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0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192E45D-92A9-4156-AF94-5324B929FAFB}" emma:medium="tactile" emma:mode="ink">
          <msink:context xmlns:msink="http://schemas.microsoft.com/ink/2010/main" type="writingRegion" rotatedBoundingBox="7569,5879 7823,10375 7161,10413 6907,5917"/>
        </emma:interpretation>
      </emma:emma>
    </inkml:annotationXML>
    <inkml:traceGroup>
      <inkml:annotationXML>
        <emma:emma xmlns:emma="http://www.w3.org/2003/04/emma" version="1.0">
          <emma:interpretation id="{7D92D733-E7D5-4F86-B699-C2333680A07C}" emma:medium="tactile" emma:mode="ink">
            <msink:context xmlns:msink="http://schemas.microsoft.com/ink/2010/main" type="paragraph" rotatedBoundingBox="7569,5879 7823,10375 7161,10413 6907,591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023B42F-0875-40E2-BBD8-4F54852735FC}" emma:medium="tactile" emma:mode="ink">
              <msink:context xmlns:msink="http://schemas.microsoft.com/ink/2010/main" type="line" rotatedBoundingBox="7569,5879 7823,10375 7161,10413 6907,5917"/>
            </emma:interpretation>
          </emma:emma>
        </inkml:annotationXML>
        <inkml:traceGroup>
          <inkml:annotationXML>
            <emma:emma xmlns:emma="http://www.w3.org/2003/04/emma" version="1.0">
              <emma:interpretation id="{5919A36A-E4F0-4609-9EB1-8EBBF6E242AA}" emma:medium="tactile" emma:mode="ink">
                <msink:context xmlns:msink="http://schemas.microsoft.com/ink/2010/main" type="inkWord" rotatedBoundingBox="7569,5879 7823,10375 7161,10413 6907,5917">
                  <msink:destinationLink direction="with" ref="{10FC2BCC-5F06-4171-A111-D8BFC318C404}"/>
                </msink:context>
              </emma:interpretation>
              <emma:one-of disjunction-type="recognition" id="oneOf0">
                <emma:interpretation id="interp0" emma:lang="en-NZ" emma:confidence="0">
                  <emma:literal>"I</emma:literal>
                </emma:interpretation>
                <emma:interpretation id="interp1" emma:lang="en-NZ" emma:confidence="0">
                  <emma:literal>"I'</emma:literal>
                </emma:interpretation>
                <emma:interpretation id="interp2" emma:lang="en-NZ" emma:confidence="0">
                  <emma:literal>"Is</emma:literal>
                </emma:interpretation>
                <emma:interpretation id="interp3" emma:lang="en-NZ" emma:confidence="0">
                  <emma:literal>"I,</emma:literal>
                </emma:interpretation>
                <emma:interpretation id="interp4" emma:lang="en-NZ" emma:confidence="0">
                  <emma:literal>"i,</emma:literal>
                </emma:interpretation>
              </emma:one-of>
            </emma:emma>
          </inkml:annotationXML>
          <inkml:trace contextRef="#ctx0" brushRef="#br0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      <inkml:trace contextRef="#ctx0" brushRef="#br0" timeOffset="109.3788">7371 7355 161 0,'-3'26'-32'0,"-3"-4"-25"0,5 4-8 0,-4-2 59 16</inkml:trace>
          <inkml:trace contextRef="#ctx0" brushRef="#br0" timeOffset="203.1337">7400 7727 142 0,'0'0'43'0,"18"31"-34"0,-18-31-6 0,26 33 5 15,-15-15-8-15,-3 0-2 0,1 4-38 0,-9-22-61 16,13 43 40-16,-13-43 61 0</inkml:trace>
          <inkml:trace contextRef="#ctx0" brushRef="#br0" timeOffset="410.6109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        <inkml:trace contextRef="#ctx0" brushRef="#br0" timeOffset="1978.1731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        <inkml:trace contextRef="#ctx0" brushRef="#br0" timeOffset="2212.5569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      </inkml:traceGroup>
      </inkml:traceGroup>
    </inkml:traceGroup>
  </inkml:traceGroup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FBB46D8-C62E-467F-AC45-4C08E76BF433}" emma:medium="tactile" emma:mode="ink">
          <msink:context xmlns:msink="http://schemas.microsoft.com/ink/2010/main" type="writingRegion" rotatedBoundingBox="1721,12218 5331,12218 5331,15435 1721,15435"/>
        </emma:interpretation>
      </emma:emma>
    </inkml:annotationXML>
    <inkml:traceGroup>
      <inkml:annotationXML>
        <emma:emma xmlns:emma="http://www.w3.org/2003/04/emma" version="1.0">
          <emma:interpretation id="{7C69C26E-0037-4B47-8AD2-71D2A017CD59}" emma:medium="tactile" emma:mode="ink">
            <msink:context xmlns:msink="http://schemas.microsoft.com/ink/2010/main" type="paragraph" rotatedBoundingBox="1721,12218 5331,12218 5331,15435 1721,1543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C011EAA-BA32-421D-8319-4A3E8ABDBC2B}" emma:medium="tactile" emma:mode="ink">
              <msink:context xmlns:msink="http://schemas.microsoft.com/ink/2010/main" type="line" rotatedBoundingBox="1721,12218 5331,12218 5331,15435 1721,15435"/>
            </emma:interpretation>
          </emma:emma>
        </inkml:annotationXML>
        <inkml:traceGroup>
          <inkml:annotationXML>
            <emma:emma xmlns:emma="http://www.w3.org/2003/04/emma" version="1.0">
              <emma:interpretation id="{56B64F56-E4A6-4645-9DEF-8EDD74835BAA}" emma:medium="tactile" emma:mode="ink">
                <msink:context xmlns:msink="http://schemas.microsoft.com/ink/2010/main" type="inkWord" rotatedBoundingBox="4531,12218 5331,12218 5331,13025 4531,13025">
                  <msink:destinationLink direction="with" ref="{3E0C94C6-BFAF-4F8A-B7DB-D62E95F01C80}"/>
                </msink:context>
              </emma:interpretation>
              <emma:one-of disjunction-type="recognition" id="oneOf0">
                <emma:interpretation id="interp0" emma:lang="en-NZ" emma:confidence="0">
                  <emma:literal>a"</emma:literal>
                </emma:interpretation>
                <emma:interpretation id="interp1" emma:lang="en-NZ" emma:confidence="0">
                  <emma:literal>~ X</emma:literal>
                </emma:interpretation>
                <emma:interpretation id="interp2" emma:lang="en-NZ" emma:confidence="0">
                  <emma:literal>t"</emma:literal>
                </emma:interpretation>
                <emma:interpretation id="interp3" emma:lang="en-NZ" emma:confidence="0">
                  <emma:literal>I"</emma:literal>
                </emma:interpretation>
                <emma:interpretation id="interp4" emma:lang="en-NZ" emma:confidence="0">
                  <emma:literal>x,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  <inkml:trace contextRef="#ctx0" brushRef="#br0" timeOffset="236708.1045">2124 15025 924 0,'0'0'90'0,"0"0"-27"0,0 0-15 0,0 0 2 16,0 0 8-16,0 0-1 0,0 0-6 0,0 0-8 16,0 0-12-16,0 0-5 0,0 0-6 0,0 0 1 15,0 0 1-15,0 0-1 16,0 0-3-16,0 0-6 0,0 0-2 0,0 0-3 16,-18 4-1-16,18-4 0 0,-16 20-1 0,16-20 4 15,-22 31-4-15,10-13 6 0,-2 0-7 0,-3 1 4 16,0 1-6-16,-2 0 4 0,0 2 11 0,-3 2-32 15,-2 3 30-15,-2 1-32 0,1-1 15 0,-2 1 5 16,0 0-11-16,2-4-2 0,3 0-23 0,-1-10-16 16,23-14-14-16,-28 14-31 0,28-14-98 15,0 0-176-15,0 0-140 0,0-24 199 0</inkml:trace>
          <inkml:trace contextRef="#ctx0" brushRef="#br0" timeOffset="236911.5899">1902 14979 1340 0,'-33'5'80'0,"33"-5"-10"0,-17-1-20 16,17 1-9-16,0 0-2 0,0 0-8 0,0 0-5 16,0 0-6-16,0 0-9 0,0 0-5 0,0 0-1 15,0 0 2-15,-3 19 2 0,3-19 4 0,22 21-2 16,-3-9 3-16,0 0-2 0,5 0 1 0,2-1-6 16,3 0-1-16,2 0-4 0,0 0-2 0,3 2-2 15,-1 0 2-15,0 4-8 0,0 0-7 0,0 5-7 16,-7-4-46-16,10 12-27 0,-19-19-138 15,15 13-361-15,-5-1 38 0,-27-23 337 0</inkml:trace>
        </inkml:traceGroup>
      </inkml:traceGroup>
    </inkml:traceGroup>
  </inkml:traceGroup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FD63258-D819-4AC5-8669-F1A98A5793DC}" emma:medium="tactile" emma:mode="ink">
          <msink:context xmlns:msink="http://schemas.microsoft.com/ink/2010/main" type="inkDrawing" rotatedBoundingBox="6773,1359 8726,14314 1850,15350 -102,2395" rotationAngle="1628121564" semanticType="callout">
            <msink:sourceLink direction="with" ref="{1981313C-6BD9-4BEA-8DC3-8674BAF246B9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  <inkml:trace contextRef="#ctx0" brushRef="#br2" timeOffset="368058.7041">1818 15032 223 0,'0'0'110'0,"0"0"-34"0,0 0-9 15,0 0 2-15,0 0 5 0,0 0 17 0,-18-15-1 16,18 15 6-16,0 0-11 0,0 0-10 16,0 0-22-16,0 0-14 0,0 0-15 0,0 0-10 15,0 0-6-15,0 0-6 0,0 0-3 0,0 0-1 16,0 0 0-16,0 0 0 0,0 0 1 0,0 0 1 15,0 0 0-15,0 0 0 0,0 0 0 16,17 14 1-16,-17-14 1 0,0 0-2 0,0 0 0 16,19 8-1-16,-19-8 1 0,0 0 2 0,21 3 0 15,-21-3 2-15,0 0-2 0,23 3-1 16,-23-3 0-16,18 2 0 0,-18-2-1 0,20 5 1 16,-20-5-1-16,19 7 0 0,-19-7-1 0,19 9 0 15,-19-9-2-15,19 9 2 0,-19-9 0 0,18 10 1 16,-18-10 0-16,19 11 1 0,-19-11-1 0,17 8-2 15,-17-8 3-15,19 4-2 0,-19-4-2 0,22 2 2 16,-22-2-2-16,25-3 3 0,-25 3 0 0,28-8 2 16,-28 8 1-16,29-7-2 0,-29 7 3 15,29-10 1-15,-29 10 2 0,31-9-1 16,-31 9 1-16,30-7-4 0,-30 7 3 0,29-7-5 16,-29 7 1-16,30-3 1 0,-30 3-3 0,26-1 2 15,-26 1-2-15,25-2-1 0,-25 2-2 0,25 2 3 16,-25-2 0-16,26 0 0 0,-26 0 2 0,27-2-2 15,-27 2 0-15,29-4 2 0,-29 4-2 16,31-4 0-16,-14 3 2 0,-17 1-3 0,31-5 2 16,-31 5-1-16,30-6 2 0,-13 3-4 0,-17 3 2 15,31-8 0-15,-31 8 1 0,31-11 5 0,-31 11 7 16,33-13 5-16,-33 13 3 0,34-15-2 0,-16 8-3 16,2-1-6-16,-1-2-2 0,1 1-5 0,-1 0 4 15,2-2-6-15,-2 0 3 0,3 0-4 0,0 1 1 16,1 0-2-16,2 0 1 15,-4 0-2-15,3 1 1 0,-3 0 0 0,1-1 3 16,-1 2-3-16,0-1 2 0,-2 2-2 0,-1 0 2 16,-1 0 0-16,3-1 3 0,-3 1-5 0,1-1 3 15,2-1-2-15,-2 0 3 0,2-2-2 0,1-1 2 16,0 0-4-16,2-2 5 0,-1 0-5 0,0-1 5 16,1-1-2-16,1 2 3 0,0-2-6 0,0 0 3 15,0 2 15-15,-1-3-37 0,0 3 37 16,-1-2-34-16,-1 0 12 0,1 2 7 0,-2-2-4 15,0 0 4-15,-1 0-3 0,-1 2 4 0,-1-2-4 16,0-1 5-16,0 2-4 0,-2-4 3 16,1 2-4-16,-2-1 5 0,1 0-5 0,0 0 8 15,-1-1-6-15,2-3 9 0,0 0 1 0,0-2 6 16,-1 2-5-16,1-2 1 0,-1 3-10 16,-2 0 4-16,2 0-6 0,-3 1 6 0,1-1-7 15,0 0 5-15,-2 2-3 0,1 0 3 0,-1-2-5 16,1 1 5-16,-1 0 10 0,0 0-33 0,1-1 35 15,-1 1-34-15,1-3 16 0,0 0 6 0,0 0-7 16,2-3 6-16,-3 2-6 0,1 0 6 0,-1-2-8 16,0 1 10-16,0-3-8 0,1-1 8 0,-1-1-6 15,1-1 7-15,1 0-8 16,1 1 5-16,0 0-6 0,1-2 4 0,1 1-5 16,1 0 8-16,0-1 7 0,2-1-27 0,1 2 29 15,-2 1-31-15,-1 1 15 0,1 1 6 0,0 0-7 16,2 0 8-16,-1 3-8 0,-2 0 6 0,2-1-5 15,-4 2 6-15,1-1-4 0,-2-1 4 0,-1 2-5 16,-1 0 4-16,-1 3-2 0,-2 1 6 0,0 1 8 16,-1 0 7-16,0 2-2 0,-2-2 4 15,1 1-17-15,1-3 3 0,0 1-10 0,1-1 5 16,0-1-6-16,2-1-18 0,-1 0 30 0,2-1-32 16,0 1 31-16,2-1-6 0,-1 1-7 0,2 0 6 15,-2 0-5-15,2 0 5 0,-2 2-7 16,-2 0 7-16,1 0-5 0,0 1 7 0,1 0-3 15,-2 2 0-15,1-2-1 0,-1 0 2 16,0 1-4-16,0 0 4 0,-2-1-4 0,2 0 3 16,-1 0-4-16,1 1 7 0,-1 1-6 0,1-2 4 15,-1 0-4-15,1-1 3 0,0 1-4 0,2-2 5 16,-1-1-6-16,-1 1-15 0,2 2 31 0,2-2-30 16,-1 1 30-16,3-2-9 0,-2 0-7 0,1 0 6 15,1 0-4-15,-2 3 3 0,1-2-5 0,-1 2 6 16,1 0-6-16,-2 1 6 0,1 1-4 15,-2 1 3-15,1-1-6 0,-1 1 5 0,2 0-3 16,-1-1 5-16,1 1-3 0,-2 0 3 16,2-3-6-16,1 1 5 0,1-3-5 0,2 1 6 15,1-2-6-15,0-2 10 0,2 1-5 0,-1 0 5 16,2-4-6-16,0 0-17 0,0 3 30 0,-1-3-30 16,0 4 30-16,1-1-10 0,-2 0-8 0,1 1 7 15,-3 0-6-15,2 1 7 0,-2 1-6 16,1 0 5-16,0 2-5 0,0 1 4 0,-2-1-5 15,0 1 6-15,0-2-6 0,1 0 6 0,-1 0-5 16,0 2 3-16,-1 0-3 0,1 1 3 0,1 1-2 16,0 0 3-16,-1 1-5 0,2-1 5 0,-1 0-4 15,0 0 2-15,-1 1-2 0,1 0 7 0,1 2-4 16,-2 0 7-16,1-1-6 16,0 0 0-16,-1-3 13 0,-1 1-34 0,2 0 35 15,0-1-32-15,-1 4 14 0,1-2 4 0,0 0-4 16,-1 0 3-16,-1 2-2 0,1-1 3 0,0 1-4 15,1-1 5-15,-1 1-5 0,0 1 5 0,0-1-4 16,-1 1 3-16,0 1-3 0,-17 12 2 0,33-24-3 16,-33 24 4-16,32-26-3 0,-15 14 3 0,0 0-4 15,1 0 3-15,0-1-2 0,1-1 3 16,-2 1-3-16,2 0 3 0,-1 1-3 0,1 0 2 16,-1 0-3-16,1-2 6 0,2 3-4 0,-2 0 4 15,1 1-3-15,-2 1 1 0,-1 1-4 16,1-1 3-16,2 1-2 0,0 0 1 0,1 0-2 15,2 0 4-15,-1-1-3 0,2-1 2 0,3-1-1 16,2 2 1-16,3-3-2 0,0 1 2 0,0-1-2 16,0 0 2-16,-2 0 11 0,2 1-35 15,-2 0 34-15,3 0-34 0,-1 2 22 0,0 2 2 16,-1 0-3-16,0 2 1 0,-1-1-2 0,-2 4 2 16,2-1 0-16,-2 2 0 0,0 2 0 0,1 0-1 15,1 2 0-15,0 0 0 0,3 1 0 0,0 1-10 16,1-3-10-16,5 3-14 0,-4-6-19 0,14 6-4 15,-9-12-74-15,22 10-80 16,-11 0-284-16,2-18 20 0,19 13 343 0</inkml:trace>
  </inkml:traceGroup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9A407E46-5D35-42A5-8C42-C77498A75994}" emma:medium="tactile" emma:mode="ink">
          <msink:context xmlns:msink="http://schemas.microsoft.com/ink/2010/main" type="inkDrawing"/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EED712D-0B07-43FA-BC0A-0022713C14A5}" emma:medium="tactile" emma:mode="ink">
          <msink:context xmlns:msink="http://schemas.microsoft.com/ink/2010/main" type="inkDrawing"/>
        </emma:interpretation>
      </emma:emma>
    </inkml:annotationXML>
    <inkml:trace contextRef="#ctx0" brushRef="#br0">24670 6355 1306 0,'-1'21'78'0,"1"-21"-24"16,-9 34-58-16,4-16 24 0,5 5-34 16,-2-1 8-16,0 2-9 0,3 4-38 0,-7-8-44 15,13 15-84-15,-15-13-86 0,3 2-192 0,14 17 98 16,-17-17 361-16</inkml:trace>
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<inkml:trace contextRef="#ctx0" brushRef="#br0" timeOffset="-1203.1529">21900 6221 1082 0,'11'22'342'16,"-11"-22"-305"-16,0 0-34 0,0 0-14 0,0 0 2 15,6 28-4-15,-6-28-1 0,5 31-28 16,-5-31-39-16,0 44-67 0,-11-28-118 0,5 6-191 16,10 16 37-16,-17-21 418 0</inkml:trace>
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<inkml:trace contextRef="#ctx0" brushRef="#br0" timeOffset="-609.3113">22490 12363 1696 0,'-3'27'51'0,"3"-27"-29"0,0 0-29 0,0 0-45 15,-21 2-39-15,21-2-68 0,-4-21-119 16,2-2-272-16,4 0 36 0,-11-23 397 0</inkml:trace>
  </inkml:traceGroup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2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7DB1F714-BB59-4CF8-AF7A-512A83E08B9F}" emma:medium="tactile" emma:mode="ink">
          <msink:context xmlns:msink="http://schemas.microsoft.com/ink/2010/main" type="inkDrawing"/>
        </emma:interpretation>
      </emma:emma>
    </inkml:annotationXML>
    <inkml:trace contextRef="#ctx0" brushRef="#br0">18672 6289 1009 0,'21'7'223'0,"-21"-7"-107"0,0 0-35 16,0 0-27-16,0 0-14 0,0 0-15 0,0 0-12 15,0 0-10-15,0 0-8 0,0 0-17 16,0 0-5-16,0 0-6 0,0 0-4 0,1 18-3 0,-1-18-20 16,6 26-40-16,-6-26-47 0,6 31-57 15,-9-10-156-15,3-21-41 0,3 49 274 16</inkml:trace>
    <inkml:trace contextRef="#ctx0" brushRef="#br0" timeOffset="225.692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<inkml:trace contextRef="#ctx0" brushRef="#br0" timeOffset="384.878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<inkml:trace contextRef="#ctx0" brushRef="#br0" timeOffset="607.1994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<inkml:trace contextRef="#ctx0" brushRef="#br0" timeOffset="682.5254">19069 12365 416 0,'-5'23'157'16,"1"-3"-33"-16,3 2-25 0,1-22-37 0,-1 27-24 16,1-27-30-16,0 0-10 0,0 0-36 0,24 3-69 0,-12-27-234 15,16 19-39-15,-22-28 345 0</inkml:trace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5.83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7EBC7022-CD91-49CF-8D74-F3929C16BBCD}" emma:medium="tactile" emma:mode="ink">
          <msink:context xmlns:msink="http://schemas.microsoft.com/ink/2010/main" type="inkDrawing" rotatedBoundingBox="9144,1332 9450,953 9739,1185 9433,1564" hotPoints="9220,1359 9285,1150 9463,1010 9716,1102 9548,1393 9319,1448" semanticType="9" shapeName="Hexagon">
            <msink:destinationLink direction="with" ref="{91A0F9B5-FD7A-435E-A0C7-433D05C04A88}"/>
            <msink:destinationLink direction="with" ref="{08AF89BA-DD7F-442D-BA83-C90905663750}"/>
          </msink:context>
        </emma:interpretation>
      </emma:emma>
    </inkml:annotationXML>
    <inkml:trace contextRef="#ctx0" brushRef="#br0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</inkml:traceGroup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3D5F4F4-DD2A-49AA-BAA3-A18D15BBB69F}" emma:medium="tactile" emma:mode="ink">
          <msink:context xmlns:msink="http://schemas.microsoft.com/ink/2010/main" type="inkDrawing" rotatedBoundingBox="7818,13936 10856,2249 18438,4219 15401,15907" shapeName="Other"/>
        </emma:interpretation>
      </emma:emma>
    </inkml:annotationXML>
    <inkml:trace contextRef="#ctx0" brushRef="#br0">15879 3564 985 0,'0'0'24'0,"0"0"-15"0,0 0-5 0,0 0-6 16,0 0-5-16,-16 4-10 0,16-4-17 0,0 0-33 0,0 0-41 15,0 0-77-15,0 0-80 0,0 0-56 0,0 0 306 16</inkml:trace>
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<inkml:trace contextRef="#ctx0" brushRef="#br0" timeOffset="800.0959">15854 8059 846 0,'-5'35'102'0,"-2"-6"-73"0,4 3-13 0,-2 3-3 16,2-4-11-16,0 6 7 0,0-2-26 0,2-1-2 16,-4 1-24-16,4 1-32 0,-4-3-43 0,0-2-147 15,10 14-77-15,-20-20 205 0</inkml:trace>
    <inkml:trace contextRef="#ctx0" brushRef="#br0" timeOffset="996.3515">15794 9825 606 0,'2'43'86'0,"2"3"-2"0,-4 0-28 0,3 3-10 16,-3-1-5-16,4 2-19 0,-3-3 2 0,2-1-22 16,-2-4-9-16,0-4-31 0,5-1-38 0,-6-7-60 15,1-11-232-15,14 17 27 0,-15-36 341 16</inkml:trace>
    <inkml:trace contextRef="#ctx0" brushRef="#br0" timeOffset="1155.4253">15981 11271 1064 0,'0'39'28'15,"3"-1"-2"-15,1-2-17 0,-1-1-35 0,1 1 24 0,0-1-23 16,1-1 16-16,-1 0 11 0,0 2-35 0,-2-1-36 16,5 5-95-16,-5 9-224 0,-6-19 6 0,14 19 352 15</inkml:trace>
    <inkml:trace contextRef="#ctx0" brushRef="#br0" timeOffset="1308.3825">16025 12401 1520 0,'9'26'59'0,"-6"-7"-31"16,2-1-13-16,-5-18-16 0,8 26 3 0,-8-26-3 15,10 19 1-15,-10-19-13 0,0 0-25 0,14 18-59 16,-14-18-90-16,0 0-218 0,18-11-116 15,-21-6 161-15</inkml:trace>
    <inkml:trace contextRef="#ctx0" brushRef="#br0" timeOffset="7833.8389">16237 12175 653 0,'0'0'108'0,"0"0"-25"0,0 0-9 0,0 0-21 16,-19 9-13-16,19-9-9 0,0 0-3 0,-23 28-3 15,7-11-6-15,1 7 12 0,-8 2 4 0,5 8 24 16,-11-2 2-16,6 9 11 0,-10-3-19 16,6 8-2-16,-6-4-20 0,2 7 1 0,-3-4 0 15,1 3-30-15,2-5 19 0,1-2-29 16,5-8 6-16,3-6 4 0,6-8-8 0,16-19-9 15,0 0-23-15,-18 10-12 0,18-10-48 0,3-21-55 16,14 10-94-16,-3-12-223 0,-3-17 33 0,18 10 366 16</inkml:trace>
    <inkml:trace contextRef="#ctx0" brushRef="#br0" timeOffset="8037.0314">15994 12238 1230 0,'-22'7'89'0,"13"11"-13"0,9-18-16 15,-22 21-2-15,22-21-5 0,-12 20-3 16,12-20-11-16,-4 22-7 0,4-22-8 0,6 23 0 16,-6-23-9-16,19 29 4 0,-6-12-8 15,4 1 1-15,1 1-5 0,1-1 0 0,2 2-7 16,0-2 2-16,-1 1-4 0,1-2 2 0,0 1-10 16,-2-3-6-16,2 2-24 0,-21-17-26 0,44 31-63 15,-44-31-123-15,26 11-289 0,-3 0-5 0,-23-11 341 16</inkml:trace>
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<inkml:trace contextRef="#ctx0" brushRef="#br0" timeOffset="-57860.4206">13012 6757 1400 0,'0'0'47'16,"0"0"-36"-16,0 0-14 0,10 22-5 0,-10-22-5 15,0 0-4-15,18 21-19 0,-18-21-23 0,6 29-56 16,-6-29-60-16,-2 37-63 0,-3-13-100 0,-8-7-32 16,18 23 285-16</inkml:trace>
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<inkml:trace contextRef="#ctx0" brushRef="#br0" timeOffset="-54995.7075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  <inkml:trace contextRef="#ctx0" brushRef="#br0" timeOffset="-54709.1439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  <inkml:trace contextRef="#ctx0" brushRef="#br0" timeOffset="-143234.4367">10152 5029 1031 0,'-22'14'53'0,"22"-14"-41"0,0 0-44 0,0 0-29 16,0 0-26-16,0 0-24 0,0 0 4 0,0 0-22 16,0 0-39-16,9 28-146 0,-9-28 228 15,0 0 86-15</inkml:trace>
    <inkml:trace contextRef="#ctx0" brushRef="#br0" timeOffset="-143053.045">10114 5462 600 0,'0'0'70'0,"-7"27"-55"0,7-27-11 0,6 32-6 16,-1-14 1-16,1-1-4 0,-1 1-13 0,1 1-26 15,-2-1-45-15,-2-1-93 0,15 17-135 0,-17-34 287 16</inkml:trace>
    <inkml:trace contextRef="#ctx0" brushRef="#br0" timeOffset="-142832.2279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<inkml:trace contextRef="#ctx0" brushRef="#br0" timeOffset="-142675.9428">9968 7505 742 0,'-13'29'152'0,"9"-3"-106"16,4-1-17-16,-2-2-10 0,3 1-14 0,0-3 9 15,2 1-20-15,-2-3 9 16,1 0-8-16,0-2 8 0,-1 0-13 0,2 3-36 15,-3-20-29-15,5 33-44 0,-5-33-37 0,0 21-128 16,15 6-27-16,-15-27 311 0</inkml:trace>
    <inkml:trace contextRef="#ctx0" brushRef="#br0" timeOffset="-142471.4013">10030 8289 737 0,'-11'24'139'15,"9"-4"-101"-15,4 1-13 0,-4-3-9 0,3 3 2 16,-1-2 2-16,1 2 4 0,-2-2-7 0,1 3-3 16,0-1-13-16,-1 0-5 0,2 1-24 0,-1-4-14 15,3 5-35-15,-3-23-26 0,1 33-31 16,-1-33-54-16,0 19-108 0,16 8 120 0,-16-27 176 16</inkml:trace>
    <inkml:trace contextRef="#ctx0" brushRef="#br0" timeOffset="-142283.8101">10077 9183 528 0,'-16'30'148'0,"11"-2"-99"0,2 1-10 0,-3-3-1 16,5 3 12-16,-4-3-2 0,4 0 0 0,-1 0-24 15,0-1-9-15,2-1-14 0,0-1-1 0,2-1-1 16,-2-2-36-16,4 0-40 0,-5-3-70 15,1-17-163-15,19 38-60 0,-19-38 325 0</inkml:trace>
    <inkml:trace contextRef="#ctx0" brushRef="#br0" timeOffset="-142143.2635">10095 10119 974 0,'-5'19'124'15,"5"-19"-85"-15,2 32-34 0,1-15-11 0,-3-17-18 16,11 31 6-16,-11-31-25 0,12 31-20 0,-12-31-38 16,11 35-72-16,-6-13-94 0,-5-22-115 15,9 45 318-15</inkml:trace>
    <inkml:trace contextRef="#ctx0" brushRef="#br0" timeOffset="-141955.7482">10069 11132 814 0,'-14'34'46'0,"14"-11"-26"16,1-5-20-16,1 3-1 0,2-3-2 0,0 0 4 15,0 0-4-15,1 0 2 0,1 2-21 0,-1-2-18 16,3 5-14-16,-5-4-16 0,5 4 10 16,-5 0-1-16,2 1-8 0,-3 4-15 15,0-4-29-15,3 10-13 0,-9-8-35 0,14 17 149 16</inkml:trace>
    <inkml:trace contextRef="#ctx0" brushRef="#br0" timeOffset="-141752.5402">10136 12142 1061 0,'1'21'38'15,"-2"-1"-19"-15,1 2-4 0,0-1-15 0,-1-1 4 16,1-2-7-16,-3-1-15 0,3 5-68 0,0-22-88 16,-13 20-275-16,19 8 43 0,-6-28 406 15</inkml:trace>
    <inkml:trace contextRef="#ctx0" brushRef="#br0" timeOffset="-125052.4796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  <inkml:trace contextRef="#ctx0" brushRef="#br0" timeOffset="-124672.7459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</inkml:traceGroup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9.472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83D320E3-ECC5-49B8-BE4C-48D960B7AA0C}" emma:medium="tactile" emma:mode="ink">
          <msink:context xmlns:msink="http://schemas.microsoft.com/ink/2010/main" type="inkDrawing" rotatedBoundingBox="9997,-851 25167,645 24777,4589 9608,3093" shapeName="Other"/>
        </emma:interpretation>
      </emma:emma>
    </inkml:annotationXML>
    <inkml:trace contextRef="#ctx0" brushRef="#br0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<inkml:trace contextRef="#ctx0" brushRef="#br0" timeOffset="312.4982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<inkml:trace contextRef="#ctx0" brushRef="#br0" timeOffset="515.6292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<inkml:trace contextRef="#ctx0" brushRef="#br0" timeOffset="671.8993">11377 726 1157 0,'-30'1'129'0,"30"-1"-134"0,0 0 16 0,-12 20-63 15,12-20 45-15,0 0-2 0,34 23-22 16,-15-21-34-16,12 0-62 0,-2-7-49 0,11 3-68 15,19 11-146-15,-25-16 200 0,27 18 190 0</inkml:trace>
    <inkml:trace contextRef="#ctx0" brushRef="#br0" timeOffset="937.5175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<inkml:trace contextRef="#ctx0" brushRef="#br0" timeOffset="1125.0221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<inkml:trace contextRef="#ctx0" brushRef="#br0" timeOffset="1359.4358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<inkml:trace contextRef="#ctx0" brushRef="#br0" timeOffset="1562.5667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<inkml:trace contextRef="#ctx0" brushRef="#br0" timeOffset="2218.808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<inkml:trace contextRef="#ctx0" brushRef="#br0" timeOffset="2890.7411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<inkml:trace contextRef="#ctx0" brushRef="#br0" timeOffset="3369.0507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<inkml:trace contextRef="#ctx0" brushRef="#br0" timeOffset="4262.2455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<inkml:trace contextRef="#ctx0" brushRef="#br0" timeOffset="4827.4452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<inkml:trace contextRef="#ctx0" brushRef="#br0" timeOffset="5218.0816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<inkml:trace contextRef="#ctx0" brushRef="#br0" timeOffset="5749.3466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<inkml:trace contextRef="#ctx0" brushRef="#br0" timeOffset="6249.3723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<inkml:trace contextRef="#ctx0" brushRef="#br0" timeOffset="6624.3798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<inkml:trace contextRef="#ctx0" brushRef="#br0" timeOffset="7140.0169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<inkml:trace contextRef="#ctx0" brushRef="#br0" timeOffset="7686.9264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<inkml:trace contextRef="#ctx0" brushRef="#br0" timeOffset="7921.2888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<inkml:trace contextRef="#ctx0" brushRef="#br0" timeOffset="8094.9568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<inkml:trace contextRef="#ctx0" brushRef="#br0" timeOffset="8267.5463">21665 446 786 0,'0'0'-26'0,"0"0"-37"0,0 0 0 16,0 0 53-16,19-13 12 0,0 11-17 0,1-1-19 16,0-2-11-16,4 2 0 0,0-5-2 0,2 1-48 15,9 5-113-15,-18-10 72 0,26 10 136 0</inkml:trace>
    <inkml:trace contextRef="#ctx0" brushRef="#br0" timeOffset="8440.8237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<inkml:trace contextRef="#ctx0" brushRef="#br0" timeOffset="9178.1835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<inkml:trace contextRef="#ctx0" brushRef="#br0" timeOffset="9350.132">22913 1109 1746 0,'0'0'71'0,"0"0"-38"0,24-4 8 0,-7 0-5 16,1-4-5-16,8 0-12 0,3-2-11 0,5-2-8 15,5 2-6-15,4-3-14 0,4 5-26 16,-6-7-46-16,13 9-163 0,-14-4-398 0,-2 2 27 16,-2 3 340-16</inkml:trace>
    <inkml:trace contextRef="#ctx0" brushRef="#br0" timeOffset="10428.2204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<inkml:trace contextRef="#ctx0" brushRef="#br0" timeOffset="10771.9848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<inkml:trace contextRef="#ctx0" brushRef="#br0" timeOffset="11068.8455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<inkml:trace contextRef="#ctx0" brushRef="#br0" timeOffset="11287.6044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<inkml:trace contextRef="#ctx0" brushRef="#br0" timeOffset="11725.1207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<inkml:trace contextRef="#ctx0" brushRef="#br0" timeOffset="11943.8914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  <inkml:trace contextRef="#ctx0" brushRef="#br0" timeOffset="12678.9908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<inkml:trace contextRef="#ctx0" brushRef="#br0" timeOffset="13488.0005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  <inkml:trace contextRef="#ctx0" brushRef="#br0" timeOffset="13818.6389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<inkml:trace contextRef="#ctx0" brushRef="#br0" timeOffset="14224.881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<inkml:trace contextRef="#ctx0" brushRef="#br0" timeOffset="14584.2638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<inkml:trace contextRef="#ctx0" brushRef="#br0" timeOffset="14787.4247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<inkml:trace contextRef="#ctx0" brushRef="#br0" timeOffset="14896.7707">17537 1979 1201 0,'-26'24'270'0,"6"-10"-258"15,20-14-14-15,-26 26-13 0,26-26-19 0,-13 24-61 16,13-24-57-16,0 0-121 0,0 0-149 15,19-5-24-15,10 15 403 0</inkml:trace>
    <inkml:trace contextRef="#ctx0" brushRef="#br0" timeOffset="15099.9182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<inkml:trace contextRef="#ctx0" brushRef="#br0" timeOffset="15287.4394">17576 2188 1773 0,'-28'15'249'0,"28"-15"-224"0,-18 11-25 0,18-11 0 16,0 0 0-16,0 0 0 0,0 0 0 16,0 0 0-16,29 16 0 0,-9-15 0 15,4-1 0-15,3-3 0 0,5-1-28 0,-2-4-32 16,9 6-49-16,-10-16-110 0,21 13-427 0,-11-2 30 15,0-4 248-15</inkml:trace>
    <inkml:trace contextRef="#ctx0" brushRef="#br0" timeOffset="16818.7944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<inkml:trace contextRef="#ctx0" brushRef="#br0" timeOffset="17179.2368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<inkml:trace contextRef="#ctx0" brushRef="#br0" timeOffset="17430.8204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<inkml:trace contextRef="#ctx0" brushRef="#br0" timeOffset="17587.6745">20709 2523 1723 0,'0'0'174'0,"0"0"-109"0,0 0-27 15,29-8-10-15,-4 4-9 0,3-1-19 16,6-1 0-16,5-1 0 0,4-3 0 0,6 0 0 16,6-1 0-16,-2-1-3 0,8 4-49 0,-6-8-42 15,10 20-122-15,-21-15-439 0,12 1 31 0,-7 3 222 16</inkml:trace>
    <inkml:trace contextRef="#ctx0" brushRef="#br1" timeOffset="21291.5994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<inkml:trace contextRef="#ctx0" brushRef="#br1" timeOffset="21620.0832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<inkml:trace contextRef="#ctx0" brushRef="#br1" timeOffset="21998.8584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<inkml:trace contextRef="#ctx0" brushRef="#br1" timeOffset="22661.3472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<inkml:trace contextRef="#ctx0" brushRef="#br1" timeOffset="23586.9988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  <inkml:trace contextRef="#ctx0" brushRef="#br1" timeOffset="24290.1292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  <inkml:trace contextRef="#ctx0" brushRef="#br1" timeOffset="24555.7737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<inkml:trace contextRef="#ctx0" brushRef="#br1" timeOffset="24821.3998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<inkml:trace contextRef="#ctx0" brushRef="#br1" timeOffset="25602.6907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<inkml:trace contextRef="#ctx0" brushRef="#br1" timeOffset="28867.8763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<inkml:trace contextRef="#ctx0" brushRef="#br1" timeOffset="29320.9952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<inkml:trace contextRef="#ctx0" brushRef="#br1" timeOffset="29664.773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<inkml:trace contextRef="#ctx0" brushRef="#br1" timeOffset="29789.7571">24860 3758 1788 0,'0'0'74'0,"0"0"-87"16,-28-9-33-16,28 9-75 0,-49-17-262 0,24 7-207 15,-5 1 0-15,-7-13 472 0</inkml:trace>
  </inkml:traceGroup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E628CD4-3E14-4C02-9646-E9A79602135E}" emma:medium="tactile" emma:mode="ink">
          <msink:context xmlns:msink="http://schemas.microsoft.com/ink/2010/main" type="inkDrawing" rotatedBoundingBox="2202,2605 24725,4086 24368,9516 1845,8035" semanticType="enclosure" shapeName="Other">
            <msink:sourceLink direction="with" ref="{60F6E4AF-E8B3-4932-AEF8-C4EE6949B6B1}"/>
            <msink:sourceLink direction="with" ref="{28A32E5F-F924-49C2-B01A-78A6E18327ED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64EEC874-F8F9-4EEB-A8F0-90E27C2416BC}" emma:medium="tactile" emma:mode="ink">
          <msink:context xmlns:msink="http://schemas.microsoft.com/ink/2010/main" type="inkDrawing" rotatedBoundingBox="2044,12314 24760,12051 24764,12356 2047,12618" shapeName="Other"/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D62B8F1-9609-4998-A57C-1D85F8F3D9CB}" emma:medium="tactile" emma:mode="ink">
          <msink:context xmlns:msink="http://schemas.microsoft.com/ink/2010/main" type="writingRegion" rotatedBoundingBox="3142,488 9591,498 9586,4212 3136,4202"/>
        </emma:interpretation>
      </emma:emma>
    </inkml:annotationXML>
    <inkml:traceGroup>
      <inkml:annotationXML>
        <emma:emma xmlns:emma="http://www.w3.org/2003/04/emma" version="1.0">
          <emma:interpretation id="{5632F801-ACAC-4839-9F02-D2D7CB8CE746}" emma:medium="tactile" emma:mode="ink">
            <msink:context xmlns:msink="http://schemas.microsoft.com/ink/2010/main" type="paragraph" rotatedBoundingBox="3142,488 9591,498 9589,1877 3139,186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533074B-8FB4-471F-A5EC-E9EED2B7E8CC}" emma:medium="tactile" emma:mode="ink">
              <msink:context xmlns:msink="http://schemas.microsoft.com/ink/2010/main" type="line" rotatedBoundingBox="3142,488 9591,498 9589,1877 3139,1866"/>
            </emma:interpretation>
          </emma:emma>
        </inkml:annotationXML>
        <inkml:traceGroup>
          <inkml:annotationXML>
            <emma:emma xmlns:emma="http://www.w3.org/2003/04/emma" version="1.0">
              <emma:interpretation id="{01389563-87A8-4DC6-B072-F2939A973B6E}" emma:medium="tactile" emma:mode="ink">
                <msink:context xmlns:msink="http://schemas.microsoft.com/ink/2010/main" type="inkWord" rotatedBoundingBox="3141,553 5816,557 5814,1871 3139,1866"/>
              </emma:interpretation>
              <emma:one-of disjunction-type="recognition" id="oneOf0">
                <emma:interpretation id="interp0" emma:lang="en-NZ" emma:confidence="0">
                  <emma:literal>AC.</emma:literal>
                </emma:interpretation>
                <emma:interpretation id="interp1" emma:lang="en-NZ" emma:confidence="0">
                  <emma:literal>AC,</emma:literal>
                </emma:interpretation>
                <emma:interpretation id="interp2" emma:lang="en-NZ" emma:confidence="0">
                  <emma:literal>AC</emma:literal>
                </emma:interpretation>
                <emma:interpretation id="interp3" emma:lang="en-NZ" emma:confidence="0">
                  <emma:literal>Ac.</emma:literal>
                </emma:interpretation>
                <emma:interpretation id="interp4" emma:lang="en-NZ" emma:confidence="0">
                  <emma:literal>Al.</emma:literal>
                </emma:interpretation>
              </emma:one-of>
            </emma:emma>
          </inkml:annotationXML>
      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  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  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      <inkml:trace contextRef="#ctx0" brushRef="#br0" timeOffset="624.994">5815 1400 1829 0,'-51'19'65'0,"30"-5"-43"0,0-3-7 0,-1 0-5 15,0-1-5-15,0-2-1 0,-1 2-7 0,-3-4-8 16,3 1-13-16,-1-2-19 0,7 2-28 0,-7-11-52 16,17 21-145-16,-16-12-342 0,5-1 18 15,18-4 388-15</inkml:trace>
        </inkml:traceGroup>
        <inkml:traceGroup>
          <inkml:annotationXML>
            <emma:emma xmlns:emma="http://www.w3.org/2003/04/emma" version="1.0">
              <emma:interpretation id="{61A67283-F301-409D-9AB2-54528E4347A2}" emma:medium="tactile" emma:mode="ink">
                <msink:context xmlns:msink="http://schemas.microsoft.com/ink/2010/main" type="inkWord" rotatedBoundingBox="6958,494 9591,498 9590,1715 6956,1710"/>
              </emma:interpretation>
              <emma:one-of disjunction-type="recognition" id="oneOf1">
                <emma:interpretation id="interp5" emma:lang="en-NZ" emma:confidence="0">
                  <emma:literal>Phase</emma:literal>
                </emma:interpretation>
                <emma:interpretation id="interp6" emma:lang="en-NZ" emma:confidence="0">
                  <emma:literal>phase</emma:literal>
                </emma:interpretation>
                <emma:interpretation id="interp7" emma:lang="en-NZ" emma:confidence="0">
                  <emma:literal>Phaae</emma:literal>
                </emma:interpretation>
                <emma:interpretation id="interp8" emma:lang="en-NZ" emma:confidence="0">
                  <emma:literal>Phan</emma:literal>
                </emma:interpretation>
                <emma:interpretation id="interp9" emma:lang="en-NZ" emma:confidence="0">
                  <emma:literal>Phae</emma:literal>
                </emma:interpretation>
              </emma:one-of>
            </emma:emma>
          </inkml:annotationXML>
      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  <inkml:trace contextRef="#ctx0" brushRef="#br1" timeOffset="1.25603E6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      </inkml:traceGroup>
      </inkml:traceGroup>
    </inkml:traceGroup>
    <inkml:traceGroup>
      <inkml:annotationXML>
        <emma:emma xmlns:emma="http://www.w3.org/2003/04/emma" version="1.0">
          <emma:interpretation id="{4FC10897-A251-4669-BB00-93582B1EDBE3}" emma:medium="tactile" emma:mode="ink">
            <msink:context xmlns:msink="http://schemas.microsoft.com/ink/2010/main" type="paragraph" rotatedBoundingBox="4488,1871 4736,4191 4564,4209 4315,1889" alignmentLevel="2"/>
          </emma:interpretation>
        </emma:emma>
      </inkml:annotationXML>
      <inkml:traceGroup>
        <inkml:annotationXML>
          <emma:emma xmlns:emma="http://www.w3.org/2003/04/emma" version="1.0">
            <emma:interpretation id="{7F875520-9C23-4331-A76E-E5A8635EB342}" emma:medium="tactile" emma:mode="ink">
              <msink:context xmlns:msink="http://schemas.microsoft.com/ink/2010/main" type="inkBullet" rotatedBoundingBox="4488,1871 4502,2007 4329,2025 4315,1889"/>
            </emma:interpretation>
            <emma:one-of disjunction-type="recognition" id="oneOf2">
              <emma:interpretation id="interp10" emma:lang="en-NZ" emma:confidence="0">
                <emma:literal>•</emma:literal>
              </emma:interpretation>
            </emma:one-of>
          </emma:emma>
        </inkml:annotationXML>
        <inkml:trace contextRef="#ctx0" brushRef="#br0" timeOffset="812.5535">4385 2020 1656 0,'-33'-6'226'0,"10"10"-229"0,23-4-34 16,0 0-9-16,0 0 3 0,0-24-3 0,0 24-3 15,28-42-48-15,5 33-172 0,-14-11-317 0,15-12 17 16,11 12 433-16</inkml:trace>
      </inkml:traceGroup>
      <inkml:traceGroup>
        <inkml:annotationXML>
          <emma:emma xmlns:emma="http://www.w3.org/2003/04/emma" version="1.0">
            <emma:interpretation id="{75F13073-C9E0-435A-A956-EE228B27FBE6}" emma:medium="tactile" emma:mode="ink">
              <msink:context xmlns:msink="http://schemas.microsoft.com/ink/2010/main" type="line" rotatedBoundingBox="4627,3389 4713,4193 4604,4205 4518,3400"/>
            </emma:interpretation>
          </emma:emma>
        </inkml:annotationXML>
        <inkml:traceGroup>
          <inkml:annotationXML>
            <emma:emma xmlns:emma="http://www.w3.org/2003/04/emma" version="1.0">
              <emma:interpretation id="{60F6E4AF-E8B3-4932-AEF8-C4EE6949B6B1}" emma:medium="tactile" emma:mode="ink">
                <msink:context xmlns:msink="http://schemas.microsoft.com/ink/2010/main" type="inkWord" rotatedBoundingBox="4627,3389 4713,4193 4604,4205 4518,3400">
                  <msink:destinationLink direction="with" ref="{AE628CD4-3E14-4C02-9646-E9A79602135E}"/>
                </msink:context>
              </emma:interpretation>
              <emma:one-of disjunction-type="recognition" id="oneOf3">
                <emma:interpretation id="interp11" emma:lang="en-NZ" emma:confidence="0">
                  <emma:literal>|</emma:literal>
                </emma:interpretation>
                <emma:interpretation id="interp12" emma:lang="en-NZ" emma:confidence="0">
                  <emma:literal>l</emma:literal>
                </emma:interpretation>
                <emma:interpretation id="interp13" emma:lang="en-NZ" emma:confidence="0">
                  <emma:literal>I</emma:literal>
                </emma:interpretation>
                <emma:interpretation id="interp14" emma:lang="en-NZ" emma:confidence="0">
                  <emma:literal>\</emma:literal>
                </emma:interpretation>
                <emma:interpretation id="interp15" emma:lang="en-NZ" emma:confidence="0">
                  <emma:literal>1</emma:literal>
                </emma:interpretation>
              </emma:one-of>
            </emma:emma>
          </inkml:annotationXML>
          <inkml:trace contextRef="#ctx0" brushRef="#br2" timeOffset="129567.1353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      </inkml:traceGroup>
      </inkml:traceGroup>
    </inkml:traceGroup>
  </inkml:traceGroup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80F2AC63-2A45-4BAE-819F-A6EBE48EBBC2}" emma:medium="tactile" emma:mode="ink">
          <msink:context xmlns:msink="http://schemas.microsoft.com/ink/2010/main" type="writingRegion" rotatedBoundingBox="484,2814 1354,2814 1354,3673 484,3673"/>
        </emma:interpretation>
      </emma:emma>
    </inkml:annotationXML>
    <inkml:traceGroup>
      <inkml:annotationXML>
        <emma:emma xmlns:emma="http://www.w3.org/2003/04/emma" version="1.0">
          <emma:interpretation id="{20E683B3-DE50-49A0-8E29-1766C84AA18E}" emma:medium="tactile" emma:mode="ink">
            <msink:context xmlns:msink="http://schemas.microsoft.com/ink/2010/main" type="paragraph" rotatedBoundingBox="484,2814 1354,2814 1354,3673 484,36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8F0C583-9434-4990-85C3-871CB7337EDC}" emma:medium="tactile" emma:mode="ink">
              <msink:context xmlns:msink="http://schemas.microsoft.com/ink/2010/main" type="line" rotatedBoundingBox="484,2814 1354,2814 1354,3673 484,3673"/>
            </emma:interpretation>
          </emma:emma>
        </inkml:annotationXML>
        <inkml:traceGroup>
          <inkml:annotationXML>
            <emma:emma xmlns:emma="http://www.w3.org/2003/04/emma" version="1.0">
              <emma:interpretation id="{1981313C-6BD9-4BEA-8DC3-8674BAF246B9}" emma:medium="tactile" emma:mode="ink">
                <msink:context xmlns:msink="http://schemas.microsoft.com/ink/2010/main" type="inkWord" rotatedBoundingBox="484,2814 1354,2814 1354,3673 484,3673">
                  <msink:destinationLink direction="with" ref="{0FD63258-D819-4AC5-8669-F1A98A5793DC}"/>
                </msink:context>
              </emma:interpretation>
              <emma:one-of disjunction-type="recognition" id="oneOf0">
                <emma:interpretation id="interp0" emma:lang="en-NZ" emma:confidence="0">
                  <emma:literal>I</emma:literal>
                </emma:interpretation>
                <emma:interpretation id="interp1" emma:lang="en-NZ" emma:confidence="0">
                  <emma:literal>i</emma:literal>
                </emma:interpretation>
                <emma:interpretation id="interp2" emma:lang="en-NZ" emma:confidence="0">
                  <emma:literal>E</emma:literal>
                </emma:interpretation>
                <emma:interpretation id="interp3" emma:lang="en-NZ" emma:confidence="0">
                  <emma:literal>F</emma:literal>
                </emma:interpretation>
                <emma:interpretation id="interp4" emma:lang="en-NZ" emma:confidence="0">
                  <emma:literal>f</emma:literal>
                </emma:interpretation>
              </emma:one-of>
            </emma:emma>
          </inkml:annotationXML>
      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  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  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      </inkml:traceGroup>
      </inkml:traceGroup>
    </inkml:traceGroup>
  </inkml:traceGroup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0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2AE166D-D540-4A5A-B7B7-97861A1D242D}" emma:medium="tactile" emma:mode="ink">
          <msink:context xmlns:msink="http://schemas.microsoft.com/ink/2010/main" type="writingRegion" rotatedBoundingBox="7569,5879 7823,10375 7161,10413 6907,5917"/>
        </emma:interpretation>
      </emma:emma>
    </inkml:annotationXML>
    <inkml:traceGroup>
      <inkml:annotationXML>
        <emma:emma xmlns:emma="http://www.w3.org/2003/04/emma" version="1.0">
          <emma:interpretation id="{7A2E9766-7E23-484B-B8C4-947E3022CC49}" emma:medium="tactile" emma:mode="ink">
            <msink:context xmlns:msink="http://schemas.microsoft.com/ink/2010/main" type="paragraph" rotatedBoundingBox="7569,5879 7823,10375 7161,10413 6907,591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F86E2EC-9D71-470A-8F1B-57746836DE4C}" emma:medium="tactile" emma:mode="ink">
              <msink:context xmlns:msink="http://schemas.microsoft.com/ink/2010/main" type="line" rotatedBoundingBox="7569,5879 7823,10375 7161,10413 6907,5917"/>
            </emma:interpretation>
          </emma:emma>
        </inkml:annotationXML>
        <inkml:traceGroup>
          <inkml:annotationXML>
            <emma:emma xmlns:emma="http://www.w3.org/2003/04/emma" version="1.0">
              <emma:interpretation id="{28A32E5F-F924-49C2-B01A-78A6E18327ED}" emma:medium="tactile" emma:mode="ink">
                <msink:context xmlns:msink="http://schemas.microsoft.com/ink/2010/main" type="inkWord" rotatedBoundingBox="7569,5879 7823,10375 7161,10413 6907,5917">
                  <msink:destinationLink direction="with" ref="{AE628CD4-3E14-4C02-9646-E9A79602135E}"/>
                </msink:context>
              </emma:interpretation>
              <emma:one-of disjunction-type="recognition" id="oneOf0">
                <emma:interpretation id="interp0" emma:lang="en-NZ" emma:confidence="0">
                  <emma:literal>"I</emma:literal>
                </emma:interpretation>
                <emma:interpretation id="interp1" emma:lang="en-NZ" emma:confidence="0">
                  <emma:literal>"I'</emma:literal>
                </emma:interpretation>
                <emma:interpretation id="interp2" emma:lang="en-NZ" emma:confidence="0">
                  <emma:literal>"Is</emma:literal>
                </emma:interpretation>
                <emma:interpretation id="interp3" emma:lang="en-NZ" emma:confidence="0">
                  <emma:literal>"I,</emma:literal>
                </emma:interpretation>
                <emma:interpretation id="interp4" emma:lang="en-NZ" emma:confidence="0">
                  <emma:literal>"i,</emma:literal>
                </emma:interpretation>
              </emma:one-of>
            </emma:emma>
          </inkml:annotationXML>
          <inkml:trace contextRef="#ctx0" brushRef="#br0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      <inkml:trace contextRef="#ctx0" brushRef="#br0" timeOffset="109.3788">7371 7355 161 0,'-3'26'-32'0,"-3"-4"-25"0,5 4-8 0,-4-2 59 16</inkml:trace>
          <inkml:trace contextRef="#ctx0" brushRef="#br0" timeOffset="203.1337">7400 7727 142 0,'0'0'43'0,"18"31"-34"0,-18-31-6 0,26 33 5 15,-15-15-8-15,-3 0-2 0,1 4-38 0,-9-22-61 16,13 43 40-16,-13-43 61 0</inkml:trace>
          <inkml:trace contextRef="#ctx0" brushRef="#br0" timeOffset="410.6109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        <inkml:trace contextRef="#ctx0" brushRef="#br0" timeOffset="1978.1731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        <inkml:trace contextRef="#ctx0" brushRef="#br0" timeOffset="2212.5569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      </inkml:traceGroup>
      </inkml:traceGroup>
    </inkml:traceGroup>
  </inkml:traceGroup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3B81BA5-6056-4585-A7A5-60E64D8E0D5B}" emma:medium="tactile" emma:mode="ink">
          <msink:context xmlns:msink="http://schemas.microsoft.com/ink/2010/main" type="writingRegion" rotatedBoundingBox="1825,9560 3353,15011 1695,15475 167,10024"/>
        </emma:interpretation>
      </emma:emma>
    </inkml:annotationXML>
    <inkml:traceGroup>
      <inkml:annotationXML>
        <emma:emma xmlns:emma="http://www.w3.org/2003/04/emma" version="1.0">
          <emma:interpretation id="{F6315F3D-88C1-46C5-B300-4C250C0F0ACA}" emma:medium="tactile" emma:mode="ink">
            <msink:context xmlns:msink="http://schemas.microsoft.com/ink/2010/main" type="paragraph" rotatedBoundingBox="1850,9557 2040,10766 1931,10783 1740,957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0AD8B38-A070-49DC-AC23-3DC4DCBB5FB2}" emma:medium="tactile" emma:mode="ink">
              <msink:context xmlns:msink="http://schemas.microsoft.com/ink/2010/main" type="line" rotatedBoundingBox="1850,9557 2040,10766 1931,10783 1740,9574"/>
            </emma:interpretation>
          </emma:emma>
        </inkml:annotationXML>
        <inkml:traceGroup>
          <inkml:annotationXML>
            <emma:emma xmlns:emma="http://www.w3.org/2003/04/emma" version="1.0">
              <emma:interpretation id="{A191A66E-6AF5-4245-8B10-44923F4CCB2F}" emma:medium="tactile" emma:mode="ink">
                <msink:context xmlns:msink="http://schemas.microsoft.com/ink/2010/main" type="inkWord" rotatedBoundingBox="1850,9557 2040,10766 1931,10783 1740,9574"/>
              </emma:interpretation>
              <emma:one-of disjunction-type="recognition" id="oneOf0">
                <emma:interpretation id="interp0" emma:lang="en-NZ" emma:confidence="0">
                  <emma:literal>.</emma:literal>
                </emma:interpretation>
                <emma:interpretation id="interp1" emma:lang="en-NZ" emma:confidence="0">
                  <emma:literal>d</emma:literal>
                </emma:interpretation>
                <emma:interpretation id="interp2" emma:lang="en-NZ" emma:confidence="0">
                  <emma:literal>N</emma:literal>
                </emma:interpretation>
                <emma:interpretation id="interp3" emma:lang="en-NZ" emma:confidence="0">
                  <emma:literal>9</emma:literal>
                </emma:interpretation>
                <emma:interpretation id="interp4" emma:lang="en-NZ" emma:confidence="0">
                  <emma:literal>`</emma:literal>
                </emma:interpretation>
              </emma:one-of>
            </emma:emma>
          </inkml:annotationXML>
      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      </inkml:traceGroup>
      </inkml:traceGroup>
    </inkml:traceGroup>
    <inkml:traceGroup>
      <inkml:annotationXML>
        <emma:emma xmlns:emma="http://www.w3.org/2003/04/emma" version="1.0">
          <emma:interpretation id="{5B46B7AF-3EAC-4623-BDDD-CF8DE99B4E0E}" emma:medium="tactile" emma:mode="ink">
            <msink:context xmlns:msink="http://schemas.microsoft.com/ink/2010/main" type="paragraph" rotatedBoundingBox="937,9809 2464,15259 1695,15475 167,1002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0929F25-45CC-4546-A09A-0A805875FA3D}" emma:medium="tactile" emma:mode="ink">
              <msink:context xmlns:msink="http://schemas.microsoft.com/ink/2010/main" type="line" rotatedBoundingBox="937,9809 2464,15259 1695,15475 167,10024"/>
            </emma:interpretation>
          </emma:emma>
        </inkml:annotationXML>
        <inkml:traceGroup>
          <inkml:annotationXML>
            <emma:emma xmlns:emma="http://www.w3.org/2003/04/emma" version="1.0">
              <emma:interpretation id="{F4212346-EC1F-408B-927A-49241564A885}" emma:medium="tactile" emma:mode="ink">
                <msink:context xmlns:msink="http://schemas.microsoft.com/ink/2010/main" type="inkWord" rotatedBoundingBox="937,9809 2464,15259 1695,15475 167,10024"/>
              </emma:interpretation>
              <emma:one-of disjunction-type="recognition" id="oneOf1">
                <emma:interpretation id="interp5" emma:lang="en-NZ" emma:confidence="1">
                  <emma:literal/>
                </emma:interpretation>
              </emma:one-of>
            </emma:emma>
          </inkml:annotationXML>
          <inkml:trace contextRef="#ctx0" brushRef="#br0" timeOffset="3453.4329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0" timeOffset="3890.961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  <inkml:trace contextRef="#ctx0" brushRef="#br1" timeOffset="348602.3505">1902 14979 1340 0,'-33'5'80'0,"33"-5"-10"0,-17-1-20 16,17 1-9-16,0 0-2 0,0 0-8 0,0 0-5 16,0 0-6-16,0 0-9 0,0 0-5 0,0 0-1 15,0 0 2-15,-3 19 2 0,3-19 4 0,22 21-2 16,-3-9 3-16,0 0-2 0,5 0 1 0,2-1-6 16,3 0-1-16,2 0-4 0,0 0-2 0,3 2-2 15,-1 0 2-15,0 4-8 0,0 0-7 0,0 5-7 16,-7-4-46-16,10 12-27 0,-19-19-138 15,15 13-361-15,-5-1 38 0,-27-23 337 0</inkml:trace>
          <inkml:trace contextRef="#ctx0" brushRef="#br1" timeOffset="348398.8651">2124 15025 924 0,'0'0'90'0,"0"0"-27"0,0 0-15 0,0 0 2 16,0 0 8-16,0 0-1 0,0 0-6 0,0 0-8 16,0 0-12-16,0 0-5 0,0 0-6 0,0 0 1 15,0 0 1-15,0 0-1 16,0 0-3-16,0 0-6 0,0 0-2 0,0 0-3 16,-18 4-1-16,18-4 0 0,-16 20-1 0,16-20 4 15,-22 31-4-15,10-13 6 0,-2 0-7 0,-3 1 4 16,0 1-6-16,-2 0 4 0,0 2 11 0,-3 2-32 15,-2 3 30-15,-2 1-32 0,1-1 15 0,-2 1 5 16,0 0-11-16,2-4-2 0,3 0-23 0,-1-10-16 16,23-14-14-16,-28 14-31 0,28-14-98 15,0 0-176-15,0 0-140 0,0-24 199 0</inkml:trace>
        </inkml:traceGroup>
      </inkml:traceGroup>
    </inkml:traceGroup>
  </inkml:traceGroup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69A0BCE-251B-43C3-85A9-F65CD8278FC0}" emma:medium="tactile" emma:mode="ink">
          <msink:context xmlns:msink="http://schemas.microsoft.com/ink/2010/main" type="writingRegion" rotatedBoundingBox="4531,12218 5331,12218 5331,13025 4531,13025"/>
        </emma:interpretation>
      </emma:emma>
    </inkml:annotationXML>
    <inkml:traceGroup>
      <inkml:annotationXML>
        <emma:emma xmlns:emma="http://www.w3.org/2003/04/emma" version="1.0">
          <emma:interpretation id="{E88178DA-240A-445D-B7B3-0C5CA6EEDA24}" emma:medium="tactile" emma:mode="ink">
            <msink:context xmlns:msink="http://schemas.microsoft.com/ink/2010/main" type="paragraph" rotatedBoundingBox="4531,12218 5331,12218 5331,13025 4531,130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70F2715-DAE1-47D3-9464-61DFFB0627C3}" emma:medium="tactile" emma:mode="ink">
              <msink:context xmlns:msink="http://schemas.microsoft.com/ink/2010/main" type="line" rotatedBoundingBox="4531,12218 5331,12218 5331,13025 4531,13025"/>
            </emma:interpretation>
          </emma:emma>
        </inkml:annotationXML>
        <inkml:traceGroup>
          <inkml:annotationXML>
            <emma:emma xmlns:emma="http://www.w3.org/2003/04/emma" version="1.0">
              <emma:interpretation id="{E003FBC0-80ED-4C30-812E-B86198DAE3F5}" emma:medium="tactile" emma:mode="ink">
                <msink:context xmlns:msink="http://schemas.microsoft.com/ink/2010/main" type="inkWord" rotatedBoundingBox="4531,12218 5331,12218 5331,13025 4531,13025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"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</inkml:traceGroup>
      </inkml:traceGroup>
    </inkml:traceGroup>
  </inkml:traceGroup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E4D03BD-D9E5-4B21-85BA-BA46D8EEA4CD}" emma:medium="tactile" emma:mode="ink">
          <msink:context xmlns:msink="http://schemas.microsoft.com/ink/2010/main" type="inkDrawing" rotatedBoundingBox="1659,2117 16000,1960 16144,15181 1803,15337" rotationAngle="1628121564" semanticType="callout">
            <msink:sourceLink direction="with" ref="{FA64B612-59BF-4D98-AEB8-69DE2FD37AB5}"/>
            <msink:sourceLink direction="with" ref="{1A18DE69-943B-4599-8CCC-4D677B9B79C3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1" timeOffset="16580.5583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  <inkml:trace contextRef="#ctx0" brushRef="#br2" timeOffset="126282.355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  <inkml:trace contextRef="#ctx0" brushRef="#br2" timeOffset="368058.7041">1818 15032 223 0,'0'0'110'0,"0"0"-34"0,0 0-9 15,0 0 2-15,0 0 5 0,0 0 17 0,-18-15-1 16,18 15 6-16,0 0-11 0,0 0-10 16,0 0-22-16,0 0-14 0,0 0-15 0,0 0-10 15,0 0-6-15,0 0-6 0,0 0-3 0,0 0-1 16,0 0 0-16,0 0 0 0,0 0 1 0,0 0 1 15,0 0 0-15,0 0 0 0,0 0 0 16,17 14 1-16,-17-14 1 0,0 0-2 0,0 0 0 16,19 8-1-16,-19-8 1 0,0 0 2 0,21 3 0 15,-21-3 2-15,0 0-2 0,23 3-1 16,-23-3 0-16,18 2 0 0,-18-2-1 0,20 5 1 16,-20-5-1-16,19 7 0 0,-19-7-1 0,19 9 0 15,-19-9-2-15,19 9 2 0,-19-9 0 0,18 10 1 16,-18-10 0-16,19 11 1 0,-19-11-1 0,17 8-2 15,-17-8 3-15,19 4-2 0,-19-4-2 0,22 2 2 16,-22-2-2-16,25-3 3 0,-25 3 0 0,28-8 2 16,-28 8 1-16,29-7-2 0,-29 7 3 15,29-10 1-15,-29 10 2 0,31-9-1 16,-31 9 1-16,30-7-4 0,-30 7 3 0,29-7-5 16,-29 7 1-16,30-3 1 0,-30 3-3 0,26-1 2 15,-26 1-2-15,25-2-1 0,-25 2-2 0,25 2 3 16,-25-2 0-16,26 0 0 0,-26 0 2 0,27-2-2 15,-27 2 0-15,29-4 2 0,-29 4-2 16,31-4 0-16,-14 3 2 0,-17 1-3 0,31-5 2 16,-31 5-1-16,30-6 2 0,-13 3-4 0,-17 3 2 15,31-8 0-15,-31 8 1 0,31-11 5 0,-31 11 7 16,33-13 5-16,-33 13 3 0,34-15-2 0,-16 8-3 16,2-1-6-16,-1-2-2 0,1 1-5 0,-1 0 4 15,2-2-6-15,-2 0 3 0,3 0-4 0,0 1 1 16,1 0-2-16,2 0 1 15,-4 0-2-15,3 1 1 0,-3 0 0 0,1-1 3 16,-1 2-3-16,0-1 2 0,-2 2-2 0,-1 0 2 16,-1 0 0-16,3-1 3 0,-3 1-5 0,1-1 3 15,2-1-2-15,-2 0 3 0,2-2-2 0,1-1 2 16,0 0-4-16,2-2 5 0,-1 0-5 0,0-1 5 16,1-1-2-16,1 2 3 0,0-2-6 0,0 0 3 15,0 2 15-15,-1-3-37 0,0 3 37 16,-1-2-34-16,-1 0 12 0,1 2 7 0,-2-2-4 15,0 0 4-15,-1 0-3 0,-1 2 4 0,-1-2-4 16,0-1 5-16,0 2-4 0,-2-4 3 16,1 2-4-16,-2-1 5 0,1 0-5 0,0 0 8 15,-1-1-6-15,2-3 9 0,0 0 1 0,0-2 6 16,-1 2-5-16,1-2 1 0,-1 3-10 16,-2 0 4-16,2 0-6 0,-3 1 6 0,1-1-7 15,0 0 5-15,-2 2-3 0,1 0 3 0,-1-2-5 16,1 1 5-16,-1 0 10 0,0 0-33 0,1-1 35 15,-1 1-34-15,1-3 16 0,0 0 6 0,0 0-7 16,2-3 6-16,-3 2-6 0,1 0 6 0,-1-2-8 16,0 1 10-16,0-3-8 0,1-1 8 0,-1-1-6 15,1-1 7-15,1 0-8 16,1 1 5-16,0 0-6 0,1-2 4 0,1 1-5 16,1 0 8-16,0-1 7 0,2-1-27 0,1 2 29 15,-2 1-31-15,-1 1 15 0,1 1 6 0,0 0-7 16,2 0 8-16,-1 3-8 0,-2 0 6 0,2-1-5 15,-4 2 6-15,1-1-4 0,-2-1 4 0,-1 2-5 16,-1 0 4-16,-1 3-2 0,-2 1 6 0,0 1 8 16,-1 0 7-16,0 2-2 0,-2-2 4 15,1 1-17-15,1-3 3 0,0 1-10 0,1-1 5 16,0-1-6-16,2-1-18 0,-1 0 30 0,2-1-32 16,0 1 31-16,2-1-6 0,-1 1-7 0,2 0 6 15,-2 0-5-15,2 0 5 0,-2 2-7 16,-2 0 7-16,1 0-5 0,0 1 7 0,1 0-3 15,-2 2 0-15,1-2-1 0,-1 0 2 16,0 1-4-16,0 0 4 0,-2-1-4 0,2 0 3 16,-1 0-4-16,1 1 7 0,-1 1-6 0,1-2 4 15,-1 0-4-15,1-1 3 0,0 1-4 0,2-2 5 16,-1-1-6-16,-1 1-15 0,2 2 31 0,2-2-30 16,-1 1 30-16,3-2-9 0,-2 0-7 0,1 0 6 15,1 0-4-15,-2 3 3 0,1-2-5 0,-1 2 6 16,1 0-6-16,-2 1 6 0,1 1-4 15,-2 1 3-15,1-1-6 0,-1 1 5 0,2 0-3 16,-1-1 5-16,1 1-3 0,-2 0 3 16,2-3-6-16,1 1 5 0,1-3-5 0,2 1 6 15,1-2-6-15,0-2 10 0,2 1-5 0,-1 0 5 16,2-4-6-16,0 0-17 0,0 3 30 0,-1-3-30 16,0 4 30-16,1-1-10 0,-2 0-8 0,1 1 7 15,-3 0-6-15,2 1 7 0,-2 1-6 16,1 0 5-16,0 2-5 0,0 1 4 0,-2-1-5 15,0 1 6-15,0-2-6 0,1 0 6 0,-1 0-5 16,0 2 3-16,-1 0-3 0,1 1 3 0,1 1-2 16,0 0 3-16,-1 1-5 0,2-1 5 0,-1 0-4 15,0 0 2-15,-1 1-2 0,1 0 7 0,1 2-4 16,-2 0 7-16,1-1-6 16,0 0 0-16,-1-3 13 0,-1 1-34 0,2 0 35 15,0-1-32-15,-1 4 14 0,1-2 4 0,0 0-4 16,-1 0 3-16,-1 2-2 0,1-1 3 0,0 1-4 15,1-1 5-15,-1 1-5 0,0 1 5 0,0-1-4 16,-1 1 3-16,0 1-3 0,-17 12 2 0,33-24-3 16,-33 24 4-16,32-26-3 0,-15 14 3 0,0 0-4 15,1 0 3-15,0-1-2 0,1-1 3 16,-2 1-3-16,2 0 3 0,-1 1-3 0,1 0 2 16,-1 0-3-16,1-2 6 0,2 3-4 0,-2 0 4 15,1 1-3-15,-2 1 1 0,-1 1-4 16,1-1 3-16,2 1-2 0,0 0 1 0,1 0-2 15,2 0 4-15,-1-1-3 0,2-1 2 0,3-1-1 16,2 2 1-16,3-3-2 0,0 1 2 0,0-1-2 16,0 0 2-16,-2 0 11 0,2 1-35 15,-2 0 34-15,3 0-34 0,-1 2 22 0,0 2 2 16,-1 0-3-16,0 2 1 0,-1-1-2 0,-2 4 2 16,2-1 0-16,-2 2 0 0,0 2 0 0,1 0-1 15,1 2 0-15,0 0 0 0,3 1 0 0,0 1-10 16,1-3-10-16,5 3-14 0,-4-6-19 0,14 6-4 15,-9-12-74-15,22 10-80 16,-11 0-284-16,2-18 20 0,19 13 343 0</inkml:trace>
    <inkml:trace contextRef="#ctx0" brushRef="#br2" timeOffset="369866.3113">7571 10222 451 0,'11'-19'94'0,"-11"19"-66"0,0 0-9 16,0 0-7-16,20-2 0 0,-20 2-1 0,0 0-2 15,24 1-3-15,-24-1-3 0,18 4 0 0,-18-4-2 16,25 4 1-16,-25-4 0 0,30 1 1 15,-30-1-1-15,32 0 1 0,-15 0 9 0,1 0 17 16,-1 0 13-16,0 2 5 0,0-1-2 0,1 3-13 16,-18-4-5-16,31 10-10 0,-31-10 9 0,29 13-8 15,-29-13 9-15,28 17-1 0,-28-17-3 0,28 22 1 16,-28-22-2-16,29 24 3 0,-29-24-3 0,33 23-1 16,-33-23-8-16,36 20-3 0,-17-11-6 15,1 2 1-15,1-4-3 0,2 1 2 0,-1 0-2 16,1-2 1-16,1 0-1 0,-1-1 1 15,0 1-2-15,2 1 3 0,-1 0-3 0,-1 2 2 16,-2 0-2-16,1 1 1 0,-2 2-1 0,1 1 2 16,-1 1-4-16,-1 1 4 0,-1 1-4 0,1 2 5 15,-2-2-3-15,0 2 4 0,-2 0-1 0,2 2 8 16,-1-1-1-16,1 2 4 0,0-5-7 16,2 5 3-16,0-4-9 0,0 0 3 0,2 0-2 15,2-1 1-15,0 0 15 0,0-1-12 0,3 1 12 16,-2-3-32-16,2-1 19 0,1 4-17 0,-2-3 20 15,4 3 2-15,-4-3-5 0,3 2 3 0,-4-1-7 16,1 3 4-16,-1 1-6 0,-3 0 5 0,1 2-6 16,-1 0 4-16,-1 1-4 0,-1 2 4 15,-2 1-4-15,0 0 5 0,-1 3-6 16,0-1 9-16,-1-1-8 0,0 2 10 0,0-4-5 16,2 0 5-16,0-1-4 0,0 0 2 0,0 0-4 15,2-1 4-15,-2-1-6 0,3 0 7 0,-2-1-7 16,1 0 6-16,1-1 14 0,-3-1-36 0,2 2 36 15,0 1-35-15,-2-2 15 0,2 1 6 0,-4 0-8 16,2 1 6-16,-3 0-6 0,2 1 5 16,-3 0-6-16,0 0 5 0,-1 0-5 0,-1-1 4 15,-2 1-3-15,1 1 5 0,-3-1-6 0,1 1 7 16,-1 0-4-16,0-1 6 0,-1-2 0 16,3 0 4-16,-2 1-4 0,2-1 4 0,-2-1-7 15,0 1 2-15,1-2-4 0,-1 0 4 0,0 1-7 16,1-1 7-16,-8-17-5 0,15 33 2 0,-15-33 18 15,17 30-35-15,-17-30 33 0,16 31-33 16,-16-31 13-16,14 32 5 0,-8-15-7 0,0 0 6 16,-1 1-4-16,-1-1 4 0,1 2-2 0,0 0 2 15,-1-2-4-15,-1 1 4 0,0 0-4 0,1-1 5 16,-2 1-3-16,0 0 4 0,-2-18-4 0,8 33 5 16,-8-33-5-16,9 29 5 0,-9-29-4 0,13 26 0 15,-13-26-1-15,14 23 2 0,-14-23-2 0,16 21 2 16,-16-21-3-16,18 18 3 15,-18-18-2-15,20 21 2 0,-20-21-1 0,18 19 1 16,-18-19-4-16,18 19 4 0,-18-19-3 0,20 23 3 16,-20-23-3-16,15 27 3 0,-15-27-3 0,15 30 3 15,-15-30-3-15,12 33 3 0,-6-16 19 0,0 1-33 16,-1 0 31-16,0 0-30 0,0-1 8 0,1 1 6 16,-6-18-3-16,13 33 1 0,-13-33-3 15,16 31 5-15,-16-31-8 0,17 29 5 0,-17-29-1 16,20 26 3-16,-20-26-4 0,20 27 3 0,-20-27-4 15,22 31 3-15,-22-31 0 0,23 30 1 0,-23-30-2 16,24 33 2-16,-14-15-3 0,1-1 3 16,0 2-5-16,-1-1 4 0,0 0-3 0,0 0 4 15,-1 2-5-15,1-2 7 0,1 1-6 0,0-1 4 16,-1 1-3-16,1 0 1 0,0-1-4 16,-1 0 6-16,-10-18-6 0,24 32 10 0,-12-14 12 15,0 0-33-15,-1-1 33 0,1 1-33 0,-12-18 13 16,24 31 5-16,-24-31-5 0,28 32 2 0,-28-32-1 15,27 33 3-15,-15-17-4 0,0 1 3 0,2 0-3 16,-2 0 4-16,-1 3-3 0,1-2 4 0,-1 1-6 16,1 2 5-16,0 0-5 0,0 0 5 0,1 0-4 15,-2-3 3-15,-1 0-2 0,1-1 1 16,-11-17-2-16,25 32 4 0,-25-32-4 16,25 31 5-16,-25-31-4 0,26 30 2 0,-26-30-2 15,25 28 1-15,-25-28-1 0,26 29 3 0,-26-29-4 16,23 29 3-16,-23-29-2 0,23 28 3 0,-23-28 15 15,20 31-30-15,-20-31 30 0,19 33-32 0,-19-33 13 0,19 31 2 0,-19-31-3 0,22 33 3 16,-22-33-2-16,27 32 0 0,-10-16 1 16,1 0 0-16,3-2-4 0,3 0-2 0,4 4-22 15,0-6-17-15,9 11-39 0,-8-13-51 16,17 16-89-16,-13-3-220 0,6-12-47 0,14 14 298 16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9.47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8AF89BA-DD7F-442D-BA83-C90905663750}" emma:medium="tactile" emma:mode="ink">
          <msink:context xmlns:msink="http://schemas.microsoft.com/ink/2010/main" type="inkDrawing" rotatedBoundingBox="9233,890 16231,-567 16768,2005 9770,3464" semanticType="10" shapeName="Other">
            <msink:sourceLink direction="with" ref="{7EBC7022-CD91-49CF-8D74-F3929C16BBCD}"/>
            <msink:sourceLink direction="with" ref="{C517B3FB-EF55-4601-8551-E7B0BFEC69F7}"/>
            <msink:sourceLink direction="with" ref="{6E913999-C8BE-47AD-B47E-531C70CECEBF}"/>
          </msink:context>
        </emma:interpretation>
      </emma:emma>
    </inkml:annotationXML>
    <inkml:trace contextRef="#ctx0" brushRef="#br0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<inkml:trace contextRef="#ctx0" brushRef="#br0" timeOffset="312.4982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<inkml:trace contextRef="#ctx0" brushRef="#br0" timeOffset="515.6292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<inkml:trace contextRef="#ctx0" brushRef="#br0" timeOffset="671.8993">11377 726 1157 0,'-30'1'129'0,"30"-1"-134"0,0 0 16 0,-12 20-63 15,12-20 45-15,0 0-2 0,34 23-22 16,-15-21-34-16,12 0-62 0,-2-7-49 0,11 3-68 15,19 11-146-15,-25-16 200 0,27 18 190 0</inkml:trace>
    <inkml:trace contextRef="#ctx0" brushRef="#br0" timeOffset="937.5175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<inkml:trace contextRef="#ctx0" brushRef="#br0" timeOffset="1125.0221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<inkml:trace contextRef="#ctx0" brushRef="#br0" timeOffset="1562.5667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<inkml:trace contextRef="#ctx0" brushRef="#br0" timeOffset="1359.4358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<inkml:trace contextRef="#ctx0" brushRef="#br0" timeOffset="2218.808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<inkml:trace contextRef="#ctx0" brushRef="#br0" timeOffset="2890.7411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<inkml:trace contextRef="#ctx0" brushRef="#br0" timeOffset="3369.0507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<inkml:trace contextRef="#ctx0" brushRef="#br0" timeOffset="4262.2455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<inkml:trace contextRef="#ctx0" brushRef="#br0" timeOffset="4827.4452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<inkml:trace contextRef="#ctx0" brushRef="#br0" timeOffset="5218.0816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<inkml:trace contextRef="#ctx0" brushRef="#br0" timeOffset="10428.2204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<inkml:trace contextRef="#ctx0" brushRef="#br0" timeOffset="10771.9848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<inkml:trace contextRef="#ctx0" brushRef="#br0" timeOffset="11068.8455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<inkml:trace contextRef="#ctx0" brushRef="#br0" timeOffset="11287.6044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<inkml:trace contextRef="#ctx0" brushRef="#br0" timeOffset="11725.1207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<inkml:trace contextRef="#ctx0" brushRef="#br0" timeOffset="12678.9908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<inkml:trace contextRef="#ctx0" brushRef="#br0" timeOffset="11943.8914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</inkml:traceGroup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20976B52-D858-46FF-94F2-581ECD0F75C8}" emma:medium="tactile" emma:mode="ink">
          <msink:context xmlns:msink="http://schemas.microsoft.com/ink/2010/main" type="inkDrawing" rotatedBoundingBox="19627,4272 25652,4184 25654,4346 19630,4434" rotationAngle="1628121564" semanticType="underline">
            <msink:sourceLink direction="with" ref="{678B0D80-DB82-4578-825B-4F4A67EE316F}"/>
          </msink:context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CE6E4F8-29DD-4C19-AF3F-09ABBD16512B}" emma:medium="tactile" emma:mode="ink">
          <msink:context xmlns:msink="http://schemas.microsoft.com/ink/2010/main" type="writingRegion" rotatedBoundingBox="24777,6101 25035,12285 21972,12412 21715,6228"/>
        </emma:interpretation>
      </emma:emma>
    </inkml:annotationXML>
    <inkml:traceGroup>
      <inkml:annotationXML>
        <emma:emma xmlns:emma="http://www.w3.org/2003/04/emma" version="1.0">
          <emma:interpretation id="{088C1F88-7442-4E29-A2B2-A4B8E7019A2A}" emma:medium="tactile" emma:mode="ink">
            <msink:context xmlns:msink="http://schemas.microsoft.com/ink/2010/main" type="paragraph" rotatedBoundingBox="24708,6352 25013,11758 24835,11768 24530,6362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5F21E10-DD7E-4D18-A5BC-93241BCEEF70}" emma:medium="tactile" emma:mode="ink">
              <msink:context xmlns:msink="http://schemas.microsoft.com/ink/2010/main" type="inkBullet" rotatedBoundingBox="24670,6355 24688,6688 24641,6690 24622,6357"/>
            </emma:interpretation>
            <emma:one-of disjunction-type="recognition" id="oneOf0">
              <emma:interpretation id="interp0" emma:lang="en-NZ" emma:confidence="0">
                <emma:literal>-</emma:literal>
              </emma:interpretation>
            </emma:one-of>
          </emma:emma>
        </inkml:annotationXML>
        <inkml:trace contextRef="#ctx0" brushRef="#br0">24670 6355 1306 0,'-1'21'78'0,"1"-21"-24"16,-9 34-58-16,4-16 24 0,5 5-34 16,-2-1 8-16,0 2-9 0,3 4-38 0,-7-8-44 15,13 15-84-15,-15-13-86 0,3 2-192 0,14 17 98 16,-17-17 361-16</inkml:trace>
      </inkml:traceGroup>
      <inkml:traceGroup>
        <inkml:annotationXML>
          <emma:emma xmlns:emma="http://www.w3.org/2003/04/emma" version="1.0">
            <emma:interpretation id="{DD845AE8-FFE6-4EFD-B22C-BDA432092DB3}" emma:medium="tactile" emma:mode="ink">
              <msink:context xmlns:msink="http://schemas.microsoft.com/ink/2010/main" type="line" rotatedBoundingBox="24798,7946 25013,11758 24835,11768 24620,7956"/>
            </emma:interpretation>
          </emma:emma>
        </inkml:annotationXML>
        <inkml:traceGroup>
          <inkml:annotationXML>
            <emma:emma xmlns:emma="http://www.w3.org/2003/04/emma" version="1.0">
              <emma:interpretation id="{B3B9C426-1BEA-4AD6-B71C-04987CB75625}" emma:medium="tactile" emma:mode="ink">
                <msink:context xmlns:msink="http://schemas.microsoft.com/ink/2010/main" type="inkWord" rotatedBoundingBox="24951,10651 25013,11758 24835,11768 24773,10662"/>
              </emma:interpretation>
              <emma:one-of disjunction-type="recognition" id="oneOf1">
                <emma:interpretation id="interp1" emma:lang="en-NZ" emma:confidence="0">
                  <emma:literal>!</emma:literal>
                </emma:interpretation>
                <emma:interpretation id="interp2" emma:lang="en-NZ" emma:confidence="0">
                  <emma:literal>y</emma:literal>
                </emma:interpretation>
                <emma:interpretation id="interp3" emma:lang="en-NZ" emma:confidence="0">
                  <emma:literal>?</emma:literal>
                </emma:interpretation>
                <emma:interpretation id="interp4" emma:lang="en-NZ" emma:confidence="0">
                  <emma:literal>:</emma:literal>
                </emma:interpretation>
                <emma:interpretation id="interp5" emma:lang="en-NZ" emma:confidence="0">
                  <emma:literal>t</emma:literal>
                </emma:interpretation>
              </emma:one-of>
            </emma:emma>
          </inkml:annotationXML>
      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  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    </inkml:traceGroup>
      </inkml:traceGroup>
    </inkml:traceGroup>
    <inkml:traceGroup>
      <inkml:annotationXML>
        <emma:emma xmlns:emma="http://www.w3.org/2003/04/emma" version="1.0">
          <emma:interpretation id="{2C27A894-691F-4B60-944F-A60EFD9CB68B}" emma:medium="tactile" emma:mode="ink">
            <msink:context xmlns:msink="http://schemas.microsoft.com/ink/2010/main" type="paragraph" rotatedBoundingBox="22233,6207 22491,12390 21972,12412 21715,62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3BFB56B-58C8-4AAA-BD86-D57F07834674}" emma:medium="tactile" emma:mode="ink">
              <msink:context xmlns:msink="http://schemas.microsoft.com/ink/2010/main" type="inkBullet" rotatedBoundingBox="21918,6220 21927,6437 21896,6438 21886,6221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203.1529">21900 6221 1082 0,'11'22'342'16,"-11"-22"-305"-16,0 0-34 0,0 0-14 0,0 0 2 15,6 28-4-15,-6-28-1 0,5 31-28 16,-5-31-39-16,0 44-67 0,-11-28-118 0,5 6-191 16,10 16 37-16,-17-21 418 0</inkml:trace>
      </inkml:traceGroup>
      <inkml:traceGroup>
        <inkml:annotationXML>
          <emma:emma xmlns:emma="http://www.w3.org/2003/04/emma" version="1.0">
            <emma:interpretation id="{CD420E93-6175-4F8B-AFEC-FC3A264A6745}" emma:medium="tactile" emma:mode="ink">
              <msink:context xmlns:msink="http://schemas.microsoft.com/ink/2010/main" type="line" rotatedBoundingBox="22289,7538 22491,12390 21972,12412 21770,7560"/>
            </emma:interpretation>
          </emma:emma>
        </inkml:annotationXML>
        <inkml:traceGroup>
          <inkml:annotationXML>
            <emma:emma xmlns:emma="http://www.w3.org/2003/04/emma" version="1.0">
              <emma:interpretation id="{71D29866-81F2-44C4-AE4F-A6E313CD958D}" emma:medium="tactile" emma:mode="ink">
                <msink:context xmlns:msink="http://schemas.microsoft.com/ink/2010/main" type="inkWord" rotatedBoundingBox="22392,10025 22491,12390 21972,12412 21874,10047">
                  <msink:destinationLink direction="with" ref="{D6677A0B-825C-4D4A-9A3B-56B9D821C7CE}"/>
                  <msink:destinationLink direction="with" ref="{21537C80-CEA7-4FD1-83A8-84101FFAE093}"/>
                </msink:context>
              </emma:interpretation>
              <emma:one-of disjunction-type="recognition" id="oneOf3">
                <emma:interpretation id="interp7" emma:lang="en-NZ" emma:confidence="0">
                  <emma:literal>i.</emma:literal>
                </emma:interpretation>
                <emma:interpretation id="interp8" emma:lang="en-NZ" emma:confidence="0">
                  <emma:literal>i,</emma:literal>
                </emma:interpretation>
                <emma:interpretation id="interp9" emma:lang="en-NZ" emma:confidence="0">
                  <emma:literal>'t.</emma:literal>
                </emma:interpretation>
                <emma:interpretation id="interp10" emma:lang="en-NZ" emma:confidence="0">
                  <emma:literal>I</emma:literal>
                </emma:interpretation>
                <emma:interpretation id="interp11" emma:lang="en-NZ" emma:confidence="0">
                  <emma:literal>'I.</emma:literal>
                </emma:interpretation>
              </emma:one-of>
            </emma:emma>
          </inkml:annotationXML>
      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      <inkml:trace contextRef="#ctx0" brushRef="#br0" timeOffset="-609.3113">22490 12363 1696 0,'-3'27'51'0,"3"-27"-29"0,0 0-29 0,0 0-45 15,-21 2-39-15,21-2-68 0,-4-21-119 16,2-2-272-16,4 0 36 0,-11-23 397 0</inkml:trace>
      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    </inkml:traceGroup>
      </inkml:traceGroup>
    </inkml:traceGroup>
  </inkml:traceGroup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8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9973275-B843-4223-894F-0A8B6BAB9E16}" emma:medium="tactile" emma:mode="ink">
          <msink:context xmlns:msink="http://schemas.microsoft.com/ink/2010/main" type="writingRegion" rotatedBoundingBox="19078,6267 19400,12443 18994,12464 18672,6289"/>
        </emma:interpretation>
      </emma:emma>
    </inkml:annotationXML>
    <inkml:traceGroup>
      <inkml:annotationXML>
        <emma:emma xmlns:emma="http://www.w3.org/2003/04/emma" version="1.0">
          <emma:interpretation id="{2DAAEB82-9AF2-4083-85F0-A1D879781045}" emma:medium="tactile" emma:mode="ink">
            <msink:context xmlns:msink="http://schemas.microsoft.com/ink/2010/main" type="paragraph" rotatedBoundingBox="19078,6267 19400,12443 18994,12464 18672,62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6E33232-81BF-4B02-8A78-50E7923BF1A3}" emma:medium="tactile" emma:mode="ink">
              <msink:context xmlns:msink="http://schemas.microsoft.com/ink/2010/main" type="line" rotatedBoundingBox="19078,6267 19400,12443 18994,12464 18672,6289"/>
            </emma:interpretation>
          </emma:emma>
        </inkml:annotationXML>
        <inkml:traceGroup>
          <inkml:annotationXML>
            <emma:emma xmlns:emma="http://www.w3.org/2003/04/emma" version="1.0">
              <emma:interpretation id="{4B688299-01BA-4A65-A71B-D14FB7C5F005}" emma:medium="tactile" emma:mode="ink">
                <msink:context xmlns:msink="http://schemas.microsoft.com/ink/2010/main" type="inkWord" rotatedBoundingBox="19081,11262 19143,12456 19058,12461 18995,11267">
                  <msink:destinationLink direction="with" ref="{D6677A0B-825C-4D4A-9A3B-56B9D821C7CE}"/>
                  <msink:destinationLink direction="with" ref="{21537C80-CEA7-4FD1-83A8-84101FFAE093}"/>
                </msink:context>
              </emma:interpretation>
              <emma:one-of disjunction-type="recognition" id="oneOf0">
                <emma:interpretation id="interp0" emma:lang="en-NZ" emma:confidence="0">
                  <emma:literal>?</emma:literal>
                </emma:interpretation>
                <emma:interpretation id="interp1" emma:lang="en-NZ" emma:confidence="0">
                  <emma:literal>"</emma:literal>
                </emma:interpretation>
                <emma:interpretation id="interp2" emma:lang="en-NZ" emma:confidence="0">
                  <emma:literal>T</emma:literal>
                </emma:interpretation>
                <emma:interpretation id="interp3" emma:lang="en-NZ" emma:confidence="0">
                  <emma:literal>!</emma:literal>
                </emma:interpretation>
                <emma:interpretation id="interp4" emma:lang="en-NZ" emma:confidence="0">
                  <emma:literal>t</emma:literal>
                </emma:interpretation>
              </emma:one-of>
            </emma:emma>
          </inkml:annotationXML>
          <inkml:trace contextRef="#ctx0" brushRef="#br0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      <inkml:trace contextRef="#ctx0" brushRef="#br0" timeOffset="75.3259">19069 12365 416 0,'-5'23'157'16,"1"-3"-33"-16,3 2-25 0,1-22-37 0,-1 27-24 16,1-27-30-16,0 0-10 0,0 0-36 0,24 3-69 0,-12-27-234 15,16 19-39-15,-22-28 345 0</inkml:trace>
          <inkml:trace contextRef="#ctx0" brushRef="#br0" timeOffset="-607.1994">18672 6289 1009 0,'21'7'223'0,"-21"-7"-107"0,0 0-35 16,0 0-27-16,0 0-14 0,0 0-15 0,0 0-12 15,0 0-10-15,0 0-8 0,0 0-17 16,0 0-5-16,0 0-6 0,0 0-4 0,1 18-3 0,-1-18-20 16,6 26-40-16,-6-26-47 0,6 31-57 15,-9-10-156-15,3-21-41 0,3 49 274 16</inkml:trace>
          <inkml:trace contextRef="#ctx0" brushRef="#br0" timeOffset="-381.5074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      <inkml:trace contextRef="#ctx0" brushRef="#br0" timeOffset="-222.320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    </inkml:traceGroup>
      </inkml:traceGroup>
    </inkml:traceGroup>
  </inkml:traceGroup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B1AB04C-ACA8-440E-BCD3-E5C2A455B5E0}" emma:medium="tactile" emma:mode="ink">
          <msink:context xmlns:msink="http://schemas.microsoft.com/ink/2010/main" type="writingRegion" rotatedBoundingBox="16190,3549 16272,15236 7194,15300 7112,3612"/>
        </emma:interpretation>
      </emma:emma>
    </inkml:annotationXML>
    <inkml:traceGroup>
      <inkml:annotationXML>
        <emma:emma xmlns:emma="http://www.w3.org/2003/04/emma" version="1.0">
          <emma:interpretation id="{6B724460-28D9-4DB8-80E0-24208177B19B}" emma:medium="tactile" emma:mode="ink">
            <msink:context xmlns:msink="http://schemas.microsoft.com/ink/2010/main" type="paragraph" rotatedBoundingBox="16239,3550 16254,12826 15738,12827 15723,35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CFA56A4-6264-4D52-80E2-AEAFEE4E2E2A}" emma:medium="tactile" emma:mode="ink">
              <msink:context xmlns:msink="http://schemas.microsoft.com/ink/2010/main" type="inkBullet" rotatedBoundingBox="15878,3551 15879,3567 15863,3568 15862,355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15879 3564 985 0,'0'0'24'0,"0"0"-15"0,0 0-5 0,0 0-6 16,0 0-5-16,-16 4-10 0,16-4-17 0,0 0-33 0,0 0-41 15,0 0-77-15,0 0-80 0,0 0-56 0,0 0 306 16</inkml:trace>
      </inkml:traceGroup>
      <inkml:traceGroup>
        <inkml:annotationXML>
          <emma:emma xmlns:emma="http://www.w3.org/2003/04/emma" version="1.0">
            <emma:interpretation id="{578B5BE7-A3A5-4E96-B664-A7B1BC24CFD5}" emma:medium="tactile" emma:mode="ink">
              <msink:context xmlns:msink="http://schemas.microsoft.com/ink/2010/main" type="line" rotatedBoundingBox="16240,4148 16254,12826 15738,12827 15724,4149"/>
            </emma:interpretation>
          </emma:emma>
        </inkml:annotationXML>
        <inkml:traceGroup>
          <inkml:annotationXML>
            <emma:emma xmlns:emma="http://www.w3.org/2003/04/emma" version="1.0">
              <emma:interpretation id="{FA64B612-59BF-4D98-AEB8-69DE2FD37AB5}" emma:medium="tactile" emma:mode="ink">
                <msink:context xmlns:msink="http://schemas.microsoft.com/ink/2010/main" type="inkWord" rotatedBoundingBox="16251,11270 16254,12826 15738,12827 15735,11271">
                  <msink:destinationLink direction="with" ref="{3E4D03BD-D9E5-4B21-85BA-BA46D8EEA4CD}"/>
                  <msink:destinationLink direction="with" ref="{D6677A0B-825C-4D4A-9A3B-56B9D821C7CE}"/>
                  <msink:destinationLink direction="with" ref="{21537C80-CEA7-4FD1-83A8-84101FFAE093}"/>
                </msink:context>
              </emma:interpretation>
              <emma:one-of disjunction-type="recognition" id="oneOf1">
                <emma:interpretation id="interp1" emma:lang="en-NZ" emma:confidence="0">
                  <emma:literal>+</emma:literal>
                </emma:interpretation>
                <emma:interpretation id="interp2" emma:lang="en-NZ" emma:confidence="0">
                  <emma:literal>!</emma:literal>
                </emma:interpretation>
                <emma:interpretation id="interp3" emma:lang="en-NZ" emma:confidence="0">
                  <emma:literal>T</emma:literal>
                </emma:interpretation>
                <emma:interpretation id="interp4" emma:lang="en-NZ" emma:confidence="0">
                  <emma:literal>t</emma:literal>
                </emma:interpretation>
                <emma:interpretation id="interp5" emma:lang="en-NZ" emma:confidence="0">
                  <emma:literal>?</emma:literal>
                </emma:interpretation>
              </emma:one-of>
            </emma:emma>
          </inkml:annotationXML>
          <inkml:trace contextRef="#ctx0" brushRef="#br0" timeOffset="1155.4253">15981 11271 1064 0,'0'39'28'15,"3"-1"-2"-15,1-2-17 0,-1-1-35 0,1 1 24 0,0-1-23 16,1-1 16-16,-1 0 11 0,0 2-35 0,-2-1-36 16,5 5-95-16,-5 9-224 0,-6-19 6 0,14 19 352 15</inkml:trace>
          <inkml:trace contextRef="#ctx0" brushRef="#br0" timeOffset="1308.3825">16025 12401 1520 0,'9'26'59'0,"-6"-7"-31"16,2-1-13-16,-5-18-16 0,8 26 3 0,-8-26-3 15,10 19 1-15,-10-19-13 0,0 0-25 0,14 18-59 16,-14-18-90-16,0 0-218 0,18-11-116 15,-21-6 161-15</inkml:trace>
          <inkml:trace contextRef="#ctx0" brushRef="#br0" timeOffset="7833.8389">16237 12175 653 0,'0'0'108'0,"0"0"-25"0,0 0-9 0,0 0-21 16,-19 9-13-16,19-9-9 0,0 0-3 0,-23 28-3 15,7-11-6-15,1 7 12 0,-8 2 4 0,5 8 24 16,-11-2 2-16,6 9 11 0,-10-3-19 16,6 8-2-16,-6-4-20 0,2 7 1 0,-3-4 0 15,1 3-30-15,2-5 19 0,1-2-29 16,5-8 6-16,3-6 4 0,6-8-8 0,16-19-9 15,0 0-23-15,-18 10-12 0,18-10-48 0,3-21-55 16,14 10-94-16,-3-12-223 0,-3-17 33 0,18 10 366 16</inkml:trace>
          <inkml:trace contextRef="#ctx0" brushRef="#br0" timeOffset="8037.0314">15994 12238 1230 0,'-22'7'89'0,"13"11"-13"0,9-18-16 15,-22 21-2-15,22-21-5 0,-12 20-3 16,12-20-11-16,-4 22-7 0,4-22-8 0,6 23 0 16,-6-23-9-16,19 29 4 0,-6-12-8 15,4 1 1-15,1 1-5 0,1-1 0 0,2 2-7 16,0-2 2-16,-1 1-4 0,1-2 2 0,0 1-10 16,-2-3-6-16,2 2-24 0,-21-17-26 0,44 31-63 15,-44-31-123-15,26 11-289 0,-3 0-5 0,-23-11 341 16</inkml:trace>
      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  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  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      <inkml:trace contextRef="#ctx0" brushRef="#br0" timeOffset="800.0959">15854 8059 846 0,'-5'35'102'0,"-2"-6"-73"0,4 3-13 0,-2 3-3 16,2-4-11-16,0 6 7 0,0-2-26 0,2-1-2 16,-4 1-24-16,4 1-32 0,-4-3-43 0,0-2-147 15,10 14-77-15,-20-20 205 0</inkml:trace>
          <inkml:trace contextRef="#ctx0" brushRef="#br0" timeOffset="996.3515">15794 9825 606 0,'2'43'86'0,"2"3"-2"0,-4 0-28 0,3 3-10 16,-3-1-5-16,4 2-19 0,-3-3 2 0,2-1-22 16,-2-4-9-16,0-4-31 0,5-1-38 0,-6-7-60 15,1-11-232-15,14 17 27 0,-15-36 341 16</inkml:trace>
        </inkml:traceGroup>
      </inkml:traceGroup>
    </inkml:traceGroup>
    <inkml:traceGroup>
      <inkml:annotationXML>
        <emma:emma xmlns:emma="http://www.w3.org/2003/04/emma" version="1.0">
          <emma:interpretation id="{FEC6AA8B-3D28-4A4A-ACB0-DBE524A970D0}" emma:medium="tactile" emma:mode="ink">
            <msink:context xmlns:msink="http://schemas.microsoft.com/ink/2010/main" type="paragraph" rotatedBoundingBox="13210,6080 13462,15244 12892,15260 12641,6095" alignmentLevel="3"/>
          </emma:interpretation>
        </emma:emma>
      </inkml:annotationXML>
      <inkml:traceGroup>
        <inkml:annotationXML>
          <emma:emma xmlns:emma="http://www.w3.org/2003/04/emma" version="1.0">
            <emma:interpretation id="{AB83E5C9-2B8B-4586-82BA-692CFC4EC1EF}" emma:medium="tactile" emma:mode="ink">
              <msink:context xmlns:msink="http://schemas.microsoft.com/ink/2010/main" type="inkBullet" rotatedBoundingBox="12944,6087 12945,6104 12925,6104 12924,6088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  </inkml:traceGroup>
      <inkml:traceGroup>
        <inkml:annotationXML>
          <emma:emma xmlns:emma="http://www.w3.org/2003/04/emma" version="1.0">
            <emma:interpretation id="{C549D0CA-0DA4-4D87-8CD5-343D4F5F5A91}" emma:medium="tactile" emma:mode="ink">
              <msink:context xmlns:msink="http://schemas.microsoft.com/ink/2010/main" type="line" rotatedBoundingBox="13229,6751 13462,15244 12892,15260 12659,6766"/>
            </emma:interpretation>
          </emma:emma>
        </inkml:annotationXML>
        <inkml:traceGroup>
          <inkml:annotationXML>
            <emma:emma xmlns:emma="http://www.w3.org/2003/04/emma" version="1.0">
              <emma:interpretation id="{B068A5F7-89F7-4809-82DA-23B0717927DB}" emma:medium="tactile" emma:mode="ink">
                <msink:context xmlns:msink="http://schemas.microsoft.com/ink/2010/main" type="inkWord" rotatedBoundingBox="12933,7945 13004,10536 12899,10539 12828,7948">
                  <msink:destinationLink direction="with" ref="{D6677A0B-825C-4D4A-9A3B-56B9D821C7CE}"/>
                  <msink:destinationLink direction="with" ref="{21537C80-CEA7-4FD1-83A8-84101FFAE093}"/>
                </msink:context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?</emma:literal>
                </emma:interpretation>
                <emma:interpretation id="interp9" emma:lang="en-NZ" emma:confidence="0">
                  <emma:literal>1</emma:literal>
                </emma:interpretation>
                <emma:interpretation id="interp10" emma:lang="en-NZ" emma:confidence="0">
                  <emma:literal>K</emma:literal>
                </emma:interpretation>
                <emma:interpretation id="interp11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  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  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      <inkml:trace contextRef="#ctx0" brushRef="#br0" timeOffset="-57860.4206">13012 6757 1400 0,'0'0'47'16,"0"0"-36"-16,0 0-14 0,10 22-5 0,-10-22-5 15,0 0-4-15,18 21-19 0,-18-21-23 0,6 29-56 16,-6-29-60-16,-2 37-63 0,-3-13-100 0,-8-7-32 16,18 23 285-16</inkml:trace>
      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      <inkml:trace contextRef="#ctx0" brushRef="#br0" timeOffset="-54995.7075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        <inkml:trace contextRef="#ctx0" brushRef="#br0" timeOffset="-54709.1439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      </inkml:traceGroup>
      </inkml:traceGroup>
    </inkml:traceGroup>
    <inkml:traceGroup>
      <inkml:annotationXML>
        <emma:emma xmlns:emma="http://www.w3.org/2003/04/emma" version="1.0">
          <emma:interpretation id="{96AB83A9-AAC2-4801-AD61-FE2D1BC0D843}" emma:medium="tactile" emma:mode="ink">
            <msink:context xmlns:msink="http://schemas.microsoft.com/ink/2010/main" type="paragraph" rotatedBoundingBox="10383,5027 10438,12909 9827,12914 9771,503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126B7424-F2CA-44D2-B471-B8F91C177825}" emma:medium="tactile" emma:mode="ink">
              <msink:context xmlns:msink="http://schemas.microsoft.com/ink/2010/main" type="inkBullet" rotatedBoundingBox="10152,5029 10152,5070 10130,5071 10129,5029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143234.4367">10152 5029 1031 0,'-22'14'53'0,"22"-14"-41"0,0 0-44 0,0 0-29 16,0 0-26-16,0 0-24 0,0 0 4 0,0 0-22 16,0 0-39-16,9 28-146 0,-9-28 228 15,0 0 86-15</inkml:trace>
      </inkml:traceGroup>
      <inkml:traceGroup>
        <inkml:annotationXML>
          <emma:emma xmlns:emma="http://www.w3.org/2003/04/emma" version="1.0">
            <emma:interpretation id="{9C3D6D05-FCB9-47CE-9544-A5850472698A}" emma:medium="tactile" emma:mode="ink">
              <msink:context xmlns:msink="http://schemas.microsoft.com/ink/2010/main" type="line" rotatedBoundingBox="10386,5460 10438,12909 9826,12913 9774,5464"/>
            </emma:interpretation>
          </emma:emma>
        </inkml:annotationXML>
        <inkml:traceGroup>
          <inkml:annotationXML>
            <emma:emma xmlns:emma="http://www.w3.org/2003/04/emma" version="1.0">
              <emma:interpretation id="{49793E9D-12A1-4159-804F-EAAF6403B878}" emma:medium="tactile" emma:mode="ink">
                <msink:context xmlns:msink="http://schemas.microsoft.com/ink/2010/main" type="inkWord" rotatedBoundingBox="10122,7503 10143,10351 9968,10352 9948,7505">
                  <msink:destinationLink direction="with" ref="{D6677A0B-825C-4D4A-9A3B-56B9D821C7CE}"/>
                  <msink:destinationLink direction="with" ref="{21537C80-CEA7-4FD1-83A8-84101FFAE093}"/>
                </msink:context>
              </emma:interpretation>
              <emma:one-of disjunction-type="recognition" id="oneOf5">
                <emma:interpretation id="interp13" emma:lang="en-NZ" emma:confidence="0">
                  <emma:literal>!</emma:literal>
                </emma:interpretation>
                <emma:interpretation id="interp14" emma:lang="en-NZ" emma:confidence="0">
                  <emma:literal>?</emma:literal>
                </emma:interpretation>
                <emma:interpretation id="interp15" emma:lang="en-NZ" emma:confidence="0">
                  <emma:literal>t</emma:literal>
                </emma:interpretation>
                <emma:interpretation id="interp16" emma:lang="en-NZ" emma:confidence="0">
                  <emma:literal>+</emma:literal>
                </emma:interpretation>
                <emma:interpretation id="interp17" emma:lang="en-NZ" emma:confidence="0">
                  <emma:literal>l</emma:literal>
                </emma:interpretation>
              </emma:one-of>
            </emma:emma>
          </inkml:annotationXML>
          <inkml:trace contextRef="#ctx0" brushRef="#br0" timeOffset="-142675.9428">9968 7505 742 0,'-13'29'152'0,"9"-3"-106"16,4-1-17-16,-2-2-10 0,3 1-14 0,0-3 9 15,2 1-20-15,-2-3 9 16,1 0-8-16,0-2 8 0,-1 0-13 0,2 3-36 15,-3-20-29-15,5 33-44 0,-5-33-37 0,0 21-128 16,15 6-27-16,-15-27 311 0</inkml:trace>
          <inkml:trace contextRef="#ctx0" brushRef="#br0" timeOffset="-142471.4013">10030 8289 737 0,'-11'24'139'15,"9"-4"-101"-15,4 1-13 0,-4-3-9 0,3 3 2 16,-1-2 2-16,1 2 4 0,-2-2-7 0,1 3-3 16,0-1-13-16,-1 0-5 0,2 1-24 0,-1-4-14 15,3 5-35-15,-3-23-26 0,1 33-31 16,-1-33-54-16,0 19-108 0,16 8 120 0,-16-27 176 16</inkml:trace>
          <inkml:trace contextRef="#ctx0" brushRef="#br0" timeOffset="-142283.8101">10077 9183 528 0,'-16'30'148'0,"11"-2"-99"0,2 1-10 0,-3-3-1 16,5 3 12-16,-4-3-2 0,4 0 0 0,-1 0-24 15,0-1-9-15,2-1-14 0,0-1-1 0,2-1-1 16,-2-2-36-16,4 0-40 0,-5-3-70 15,1-17-163-15,19 38-60 0,-19-38 325 0</inkml:trace>
          <inkml:trace contextRef="#ctx0" brushRef="#br0" timeOffset="-142143.2635">10095 10119 974 0,'-5'19'124'15,"5"-19"-85"-15,2 32-34 0,1-15-11 0,-3-17-18 16,11 31 6-16,-11-31-25 0,12 31-20 0,-12-31-38 16,11 35-72-16,-6-13-94 0,-5-22-115 15,9 45 318-15</inkml:trace>
          <inkml:trace contextRef="#ctx0" brushRef="#br0" timeOffset="-143053.045">10114 5462 600 0,'0'0'70'0,"-7"27"-55"0,7-27-11 0,6 32-6 16,-1-14 1-16,1-1-4 0,-1 1-13 0,1 1-26 15,-2-1-45-15,-2-1-93 0,15 17-135 0,-17-34 287 16</inkml:trace>
          <inkml:trace contextRef="#ctx0" brushRef="#br0" timeOffset="-142832.2279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      <inkml:trace contextRef="#ctx0" brushRef="#br0" timeOffset="-141955.7482">10069 11132 814 0,'-14'34'46'0,"14"-11"-26"16,1-5-20-16,1 3-1 0,2-3-2 0,0 0 4 15,0 0-4-15,1 0 2 0,1 2-21 0,-1-2-18 16,3 5-14-16,-5-4-16 0,5 4 10 16,-5 0-1-16,2 1-8 0,-3 4-15 15,0-4-29-15,3 10-13 0,-9-8-35 0,14 17 149 16</inkml:trace>
          <inkml:trace contextRef="#ctx0" brushRef="#br0" timeOffset="-141752.5402">10136 12142 1061 0,'1'21'38'15,"-2"-1"-19"-15,1 2-4 0,0-1-15 0,-1-1 4 16,1-2-7-16,-3-1-15 0,3 5-68 0,0-22-88 16,-13 20-275-16,19 8 43 0,-6-28 406 15</inkml:trace>
          <inkml:trace contextRef="#ctx0" brushRef="#br0" timeOffset="-125052.4796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        <inkml:trace contextRef="#ctx0" brushRef="#br0" timeOffset="-124672.7459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      </inkml:traceGroup>
      </inkml:traceGroup>
    </inkml:traceGroup>
    <inkml:traceGroup>
      <inkml:annotationXML>
        <emma:emma xmlns:emma="http://www.w3.org/2003/04/emma" version="1.0">
          <emma:interpretation id="{422BFD49-1517-4BAD-8195-BC0A513B378C}" emma:medium="tactile" emma:mode="ink">
            <msink:context xmlns:msink="http://schemas.microsoft.com/ink/2010/main" type="paragraph" rotatedBoundingBox="7569,5879 7823,10375 7161,10413 6907,5917" alignmentLevel="3"/>
          </emma:interpretation>
        </emma:emma>
      </inkml:annotationXML>
      <inkml:traceGroup>
        <inkml:annotationXML>
          <emma:emma xmlns:emma="http://www.w3.org/2003/04/emma" version="1.0">
            <emma:interpretation id="{961E0AC5-8AAD-4284-9A44-645E5CC8973F}" emma:medium="tactile" emma:mode="ink">
              <msink:context xmlns:msink="http://schemas.microsoft.com/ink/2010/main" type="line" rotatedBoundingBox="7569,5879 7823,10375 7161,10413 6907,5917"/>
            </emma:interpretation>
          </emma:emma>
        </inkml:annotationXML>
        <inkml:traceGroup>
          <inkml:annotationXML>
            <emma:emma xmlns:emma="http://www.w3.org/2003/04/emma" version="1.0">
              <emma:interpretation id="{4E608B82-BA54-4F42-9860-65A05A55B541}" emma:medium="tactile" emma:mode="ink">
                <msink:context xmlns:msink="http://schemas.microsoft.com/ink/2010/main" type="inkWord" rotatedBoundingBox="7712,8414 7823,10375 7161,10413 7050,8451">
                  <msink:destinationLink direction="with" ref="{D6677A0B-825C-4D4A-9A3B-56B9D821C7CE}"/>
                </msink:context>
              </emma:interpretation>
              <emma:one-of disjunction-type="recognition" id="oneOf6">
                <emma:interpretation id="interp18" emma:lang="en-NZ" emma:confidence="0">
                  <emma:literal>"I</emma:literal>
                </emma:interpretation>
                <emma:interpretation id="interp19" emma:lang="en-NZ" emma:confidence="0">
                  <emma:literal>"I'</emma:literal>
                </emma:interpretation>
                <emma:interpretation id="interp20" emma:lang="en-NZ" emma:confidence="0">
                  <emma:literal>"Is</emma:literal>
                </emma:interpretation>
                <emma:interpretation id="interp21" emma:lang="en-NZ" emma:confidence="0">
                  <emma:literal>"I,</emma:literal>
                </emma:interpretation>
                <emma:interpretation id="interp22" emma:lang="en-NZ" emma:confidence="0">
                  <emma:literal>"i,</emma:literal>
                </emma:interpretation>
              </emma:one-of>
            </emma:emma>
          </inkml:annotationXML>
          <inkml:trace contextRef="#ctx0" brushRef="#br0" timeOffset="-175734.9738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        <inkml:trace contextRef="#ctx0" brushRef="#br0" timeOffset="-174167.4114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        <inkml:trace contextRef="#ctx0" brushRef="#br0" timeOffset="-173933.0278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        <inkml:trace contextRef="#ctx0" brushRef="#br0" timeOffset="-176145.5846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      <inkml:trace contextRef="#ctx0" brushRef="#br0" timeOffset="-176036.2058">7371 7355 161 0,'-3'26'-32'0,"-3"-4"-25"0,5 4-8 0,-4-2 59 16</inkml:trace>
          <inkml:trace contextRef="#ctx0" brushRef="#br0" timeOffset="-175942.4509">7400 7727 142 0,'0'0'43'0,"18"31"-34"0,-18-31-6 0,26 33 5 15,-15-15-8-15,-3 0-2 0,1 4-38 0,-9-22-61 16,13 43 40-16,-13-43 61 0</inkml:trace>
        </inkml:traceGroup>
      </inkml:traceGroup>
    </inkml:traceGroup>
  </inkml:traceGroup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FF5DA112-E035-40AC-B139-F695D1F8CEA5}" emma:medium="tactile" emma:mode="ink">
          <msink:context xmlns:msink="http://schemas.microsoft.com/ink/2010/main" type="writingRegion" rotatedBoundingBox="3135,373 24849,309 24860,4072 3146,4136"/>
        </emma:interpretation>
      </emma:emma>
    </inkml:annotationXML>
    <inkml:traceGroup>
      <inkml:annotationXML>
        <emma:emma xmlns:emma="http://www.w3.org/2003/04/emma" version="1.0">
          <emma:interpretation id="{080B815D-2EC8-4AC5-9D14-0282C59FA7A9}" emma:medium="tactile" emma:mode="ink">
            <msink:context xmlns:msink="http://schemas.microsoft.com/ink/2010/main" type="paragraph" rotatedBoundingBox="3135,373 23397,314 23402,2125 3141,21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4896441-C85B-4CE4-BDAA-3478C988B94B}" emma:medium="tactile" emma:mode="ink">
              <msink:context xmlns:msink="http://schemas.microsoft.com/ink/2010/main" type="line" rotatedBoundingBox="3135,373 23397,314 23402,2125 3141,2184"/>
            </emma:interpretation>
          </emma:emma>
        </inkml:annotationXML>
        <inkml:traceGroup>
          <inkml:annotationXML>
            <emma:emma xmlns:emma="http://www.w3.org/2003/04/emma" version="1.0">
              <emma:interpretation id="{027EAF1E-94A6-4043-AEDD-1A752C0D9174}" emma:medium="tactile" emma:mode="ink">
                <msink:context xmlns:msink="http://schemas.microsoft.com/ink/2010/main" type="inkWord" rotatedBoundingBox="3136,555 5812,547 5816,2015 3140,2023"/>
              </emma:interpretation>
              <emma:one-of disjunction-type="recognition" id="oneOf0">
                <emma:interpretation id="interp0" emma:lang="en-NZ" emma:confidence="0">
                  <emma:literal>AC.</emma:literal>
                </emma:interpretation>
                <emma:interpretation id="interp1" emma:lang="en-NZ" emma:confidence="0">
                  <emma:literal>A C. .</emma:literal>
                </emma:interpretation>
                <emma:interpretation id="interp2" emma:lang="en-NZ" emma:confidence="0">
                  <emma:literal>A C.</emma:literal>
                </emma:interpretation>
                <emma:interpretation id="interp3" emma:lang="en-NZ" emma:confidence="0">
                  <emma:literal>A C. /</emma:literal>
                </emma:interpretation>
                <emma:interpretation id="interp4" emma:lang="en-NZ" emma:confidence="0">
                  <emma:literal>A E.</emma:literal>
                </emma:interpretation>
              </emma:one-of>
            </emma:emma>
          </inkml:annotationXML>
      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  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  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      <inkml:trace contextRef="#ctx0" brushRef="#br0" timeOffset="624.994">5815 1400 1829 0,'-51'19'65'0,"30"-5"-43"0,0-3-7 0,-1 0-5 15,0-1-5-15,0-2-1 0,-1 2-7 0,-3-4-8 16,3 1-13-16,-1-2-19 0,7 2-28 0,-7-11-52 16,17 21-145-16,-16-12-342 0,5-1 18 15,18-4 388-15</inkml:trace>
          <inkml:trace contextRef="#ctx0" brushRef="#br0" timeOffset="812.5535">4385 2020 1656 0,'-33'-6'226'0,"10"10"-229"0,23-4-34 16,0 0-9-16,0 0 3 0,0-24-3 0,0 24-3 15,28-42-48-15,5 33-172 0,-14-11-317 0,15-12 17 16,11 12 433-16</inkml:trace>
        </inkml:traceGroup>
        <inkml:traceGroup>
          <inkml:annotationXML>
            <emma:emma xmlns:emma="http://www.w3.org/2003/04/emma" version="1.0">
              <emma:interpretation id="{3220BCC2-99D0-481D-991B-E924023DC716}" emma:medium="tactile" emma:mode="ink">
                <msink:context xmlns:msink="http://schemas.microsoft.com/ink/2010/main" type="inkWord" rotatedBoundingBox="6955,498 9589,491 9592,1703 6958,1711"/>
              </emma:interpretation>
              <emma:one-of disjunction-type="recognition" id="oneOf1">
                <emma:interpretation id="interp5" emma:lang="en-NZ" emma:confidence="0">
                  <emma:literal>Phase</emma:literal>
                </emma:interpretation>
                <emma:interpretation id="interp6" emma:lang="en-NZ" emma:confidence="0">
                  <emma:literal>phase</emma:literal>
                </emma:interpretation>
                <emma:interpretation id="interp7" emma:lang="en-NZ" emma:confidence="0">
                  <emma:literal>Phage</emma:literal>
                </emma:interpretation>
                <emma:interpretation id="interp8" emma:lang="en-NZ" emma:confidence="0">
                  <emma:literal>Phaae</emma:literal>
                </emma:interpretation>
                <emma:interpretation id="interp9" emma:lang="en-NZ" emma:confidence="0">
                  <emma:literal>phaae</emma:literal>
                </emma:interpretation>
              </emma:one-of>
            </emma:emma>
          </inkml:annotationXML>
      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  <inkml:trace contextRef="#ctx0" brushRef="#br1" timeOffset="1.25603E6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      </inkml:traceGroup>
        <inkml:traceGroup>
          <inkml:annotationXML>
            <emma:emma xmlns:emma="http://www.w3.org/2003/04/emma" version="1.0">
              <emma:interpretation id="{4142EEF8-A164-4B14-B536-8D20971370AC}" emma:medium="tactile" emma:mode="ink">
                <msink:context xmlns:msink="http://schemas.microsoft.com/ink/2010/main" type="inkWord" rotatedBoundingBox="10456,351 15382,337 15386,1730 10460,1744"/>
              </emma:interpretation>
              <emma:one-of disjunction-type="recognition" id="oneOf2">
                <emma:interpretation id="interp10" emma:lang="en-NZ" emma:confidence="0">
                  <emma:literal>Difference</emma:literal>
                </emma:interpretation>
                <emma:interpretation id="interp11" emma:lang="en-NZ" emma:confidence="0">
                  <emma:literal>difference</emma:literal>
                </emma:interpretation>
                <emma:interpretation id="interp12" emma:lang="en-NZ" emma:confidence="0">
                  <emma:literal>Differeace</emma:literal>
                </emma:interpretation>
                <emma:interpretation id="interp13" emma:lang="en-NZ" emma:confidence="0">
                  <emma:literal>Differeale</emma:literal>
                </emma:interpretation>
                <emma:interpretation id="interp14" emma:lang="en-NZ" emma:confidence="0">
                  <emma:literal>Differake</emma:literal>
                </emma:interpretation>
              </emma:one-of>
            </emma:emma>
          </inkml:annotationXML>
          <inkml:trace contextRef="#ctx0" brushRef="#br1" timeOffset="1.25967E6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      <inkml:trace contextRef="#ctx0" brushRef="#br1" timeOffset="1.25998E6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      <inkml:trace contextRef="#ctx0" brushRef="#br1" timeOffset="1.26019E6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      <inkml:trace contextRef="#ctx0" brushRef="#br1" timeOffset="1.26034E6">11377 726 1157 0,'-30'1'129'0,"30"-1"-134"0,0 0 16 0,-12 20-63 15,12-20 45-15,0 0-2 0,34 23-22 16,-15-21-34-16,12 0-62 0,-2-7-49 0,11 3-68 15,19 11-146-15,-25-16 200 0,27 18 190 0</inkml:trace>
          <inkml:trace contextRef="#ctx0" brushRef="#br1" timeOffset="1.26061E6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      <inkml:trace contextRef="#ctx0" brushRef="#br1" timeOffset="1.26079E6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      <inkml:trace contextRef="#ctx0" brushRef="#br1" timeOffset="1.26103E6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      <inkml:trace contextRef="#ctx0" brushRef="#br1" timeOffset="1.26123E6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      <inkml:trace contextRef="#ctx0" brushRef="#br1" timeOffset="1.26189E6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      <inkml:trace contextRef="#ctx0" brushRef="#br1" timeOffset="1.26256E6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      <inkml:trace contextRef="#ctx0" brushRef="#br1" timeOffset="1.26304E6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      <inkml:trace contextRef="#ctx0" brushRef="#br1" timeOffset="1.26393E6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    </inkml:traceGroup>
        <inkml:traceGroup>
          <inkml:annotationXML>
            <emma:emma xmlns:emma="http://www.w3.org/2003/04/emma" version="1.0">
              <emma:interpretation id="{12C7B793-8D35-4189-A200-4D08CC3B9408}" emma:medium="tactile" emma:mode="ink">
                <msink:context xmlns:msink="http://schemas.microsoft.com/ink/2010/main" type="inkWord" rotatedBoundingBox="15722,1157 16279,770 16643,1295 16086,1681"/>
              </emma:interpretation>
              <emma:one-of disjunction-type="recognition" id="oneOf3">
                <emma:interpretation id="interp15" emma:lang="en-NZ" emma:confidence="0">
                  <emma:literal>in</emma:literal>
                </emma:interpretation>
                <emma:interpretation id="interp16" emma:lang="en-NZ" emma:confidence="0">
                  <emma:literal>ih</emma:literal>
                </emma:interpretation>
                <emma:interpretation id="interp17" emma:lang="en-NZ" emma:confidence="0">
                  <emma:literal>lh</emma:literal>
                </emma:interpretation>
                <emma:interpretation id="interp18" emma:lang="en-NZ" emma:confidence="0">
                  <emma:literal>Ih</emma:literal>
                </emma:interpretation>
                <emma:interpretation id="interp19" emma:lang="en-NZ" emma:confidence="0">
                  <emma:literal>In</emma:literal>
                </emma:interpretation>
              </emma:one-of>
            </emma:emma>
          </inkml:annotationXML>
          <inkml:trace contextRef="#ctx0" brushRef="#br1" timeOffset="1.2645E6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      <inkml:trace contextRef="#ctx0" brushRef="#br1" timeOffset="1.26489E6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    </inkml:traceGroup>
        <inkml:traceGroup>
          <inkml:annotationXML>
            <emma:emma xmlns:emma="http://www.w3.org/2003/04/emma" version="1.0">
              <emma:interpretation id="{1D6CEE30-CEA8-4694-9754-D391DC51FF7C}" emma:medium="tactile" emma:mode="ink">
                <msink:context xmlns:msink="http://schemas.microsoft.com/ink/2010/main" type="inkWord" rotatedBoundingBox="17172,1125 17686,912 17838,1279 17324,1491"/>
              </emma:interpretation>
              <emma:one-of disjunction-type="recognition" id="oneOf4">
                <emma:interpretation id="interp20" emma:lang="en-NZ" emma:confidence="0">
                  <emma:literal>a</emma:literal>
                </emma:interpretation>
                <emma:interpretation id="interp21" emma:lang="en-NZ" emma:confidence="0">
                  <emma:literal>A</emma:literal>
                </emma:interpretation>
                <emma:interpretation id="interp22" emma:lang="en-NZ" emma:confidence="0">
                  <emma:literal>d</emma:literal>
                </emma:interpretation>
                <emma:interpretation id="interp23" emma:lang="en-NZ" emma:confidence="0">
                  <emma:literal>n</emma:literal>
                </emma:interpretation>
                <emma:interpretation id="interp24" emma:lang="en-NZ" emma:confidence="0">
                  <emma:literal>G</emma:literal>
                </emma:interpretation>
              </emma:one-of>
            </emma:emma>
          </inkml:annotationXML>
          <inkml:trace contextRef="#ctx0" brushRef="#br1" timeOffset="1.26542E6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    </inkml:traceGroup>
        <inkml:traceGroup>
          <inkml:annotationXML>
            <emma:emma xmlns:emma="http://www.w3.org/2003/04/emma" version="1.0">
              <emma:interpretation id="{86B4241A-FDFE-4AB8-A75D-5836C81E7E12}" emma:medium="tactile" emma:mode="ink">
                <msink:context xmlns:msink="http://schemas.microsoft.com/ink/2010/main" type="inkWord" rotatedBoundingBox="18606,350 23397,336 23402,2125 18611,2139"/>
              </emma:interpretation>
              <emma:one-of disjunction-type="recognition" id="oneOf5">
                <emma:interpretation id="interp25" emma:lang="en-NZ" emma:confidence="0">
                  <emma:literal>Capacitor</emma:literal>
                </emma:interpretation>
                <emma:interpretation id="interp26" emma:lang="en-NZ" emma:confidence="0">
                  <emma:literal>Capacitor -</emma:literal>
                </emma:interpretation>
                <emma:interpretation id="interp27" emma:lang="en-NZ" emma:confidence="0">
                  <emma:literal>Capacitor.</emma:literal>
                </emma:interpretation>
                <emma:interpretation id="interp28" emma:lang="en-NZ" emma:confidence="0">
                  <emma:literal>Capacitor'</emma:literal>
                </emma:interpretation>
                <emma:interpretation id="interp29" emma:lang="en-NZ" emma:confidence="0">
                  <emma:literal>capacitor</emma:literal>
                </emma:interpretation>
              </emma:one-of>
            </emma:emma>
          </inkml:annotationXML>
          <inkml:trace contextRef="#ctx0" brushRef="#br1" timeOffset="1.26592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      <inkml:trace contextRef="#ctx0" brushRef="#br1" timeOffset="1.26629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      <inkml:trace contextRef="#ctx0" brushRef="#br1" timeOffset="1.26681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      <inkml:trace contextRef="#ctx0" brushRef="#br1" timeOffset="1.26736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      <inkml:trace contextRef="#ctx0" brushRef="#br1" timeOffset="1.26759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      <inkml:trace contextRef="#ctx0" brushRef="#br1" timeOffset="1.26776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      <inkml:trace contextRef="#ctx0" brushRef="#br1" timeOffset="1.26794E6">21665 446 786 0,'0'0'-26'0,"0"0"-37"0,0 0 0 16,0 0 53-16,19-13 12 0,0 11-17 0,1-1-19 16,0-2-11-16,4 2 0 0,0-5-2 0,2 1-48 15,9 5-113-15,-18-10 72 0,26 10 136 0</inkml:trace>
          <inkml:trace contextRef="#ctx0" brushRef="#br1" timeOffset="1.26811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      <inkml:trace contextRef="#ctx0" brushRef="#br1" timeOffset="1.26885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      <inkml:trace contextRef="#ctx0" brushRef="#br1" timeOffset="1.26902E6">22913 1109 1746 0,'0'0'71'0,"0"0"-38"0,24-4 8 0,-7 0-5 16,1-4-5-16,8 0-12 0,3-2-11 0,5-2-8 15,5 2-6-15,4-3-14 0,4 5-26 16,-6-7-46-16,13 9-163 0,-14-4-398 0,-2 2 27 16,-2 3 340-16</inkml:trace>
        </inkml:traceGroup>
      </inkml:traceGroup>
    </inkml:traceGroup>
    <inkml:traceGroup>
      <inkml:annotationXML>
        <emma:emma xmlns:emma="http://www.w3.org/2003/04/emma" version="1.0">
          <emma:interpretation id="{4515B7B4-7ED6-4A94-B0AF-F18581905CA2}" emma:medium="tactile" emma:mode="ink">
            <msink:context xmlns:msink="http://schemas.microsoft.com/ink/2010/main" type="paragraph" rotatedBoundingBox="9666,1724 24839,1579 24862,4068 9690,421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1803BF7-7128-40E8-B072-362797BA191C}" emma:medium="tactile" emma:mode="ink">
              <msink:context xmlns:msink="http://schemas.microsoft.com/ink/2010/main" type="line" rotatedBoundingBox="9666,1724 21404,1612 21417,2932 9679,3044"/>
            </emma:interpretation>
          </emma:emma>
        </inkml:annotationXML>
        <inkml:traceGroup>
          <inkml:annotationXML>
            <emma:emma xmlns:emma="http://www.w3.org/2003/04/emma" version="1.0">
              <emma:interpretation id="{693D59E9-430D-4991-99F3-553DF55945D8}" emma:medium="tactile" emma:mode="ink">
                <msink:context xmlns:msink="http://schemas.microsoft.com/ink/2010/main" type="inkWord" rotatedBoundingBox="9668,1886 13769,1846 13780,2987 9679,3027"/>
              </emma:interpretation>
              <emma:one-of disjunction-type="recognition" id="oneOf6">
                <emma:interpretation id="interp30" emma:lang="en-NZ" emma:confidence="0">
                  <emma:literal>Realtor</emma:literal>
                </emma:interpretation>
                <emma:interpretation id="interp31" emma:lang="en-NZ" emma:confidence="0">
                  <emma:literal>Resistor</emma:literal>
                </emma:interpretation>
                <emma:interpretation id="interp32" emma:lang="en-NZ" emma:confidence="0">
                  <emma:literal>Resister</emma:literal>
                </emma:interpretation>
                <emma:interpretation id="interp33" emma:lang="en-NZ" emma:confidence="0">
                  <emma:literal>Resihtor</emma:literal>
                </emma:interpretation>
                <emma:interpretation id="interp34" emma:lang="en-NZ" emma:confidence="0">
                  <emma:literal>Reschtor</emma:literal>
                </emma:interpretation>
              </emma:one-of>
            </emma:emma>
          </inkml:annotationXML>
          <inkml:trace contextRef="#ctx0" brushRef="#br1" timeOffset="1.2701E6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      <inkml:trace contextRef="#ctx0" brushRef="#br1" timeOffset="1.27044E6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      <inkml:trace contextRef="#ctx0" brushRef="#br1" timeOffset="1.27074E6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      <inkml:trace contextRef="#ctx0" brushRef="#br1" timeOffset="1.27096E6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      <inkml:trace contextRef="#ctx0" brushRef="#br1" timeOffset="1.27139E6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      <inkml:trace contextRef="#ctx0" brushRef="#br1" timeOffset="1.27161E6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        <inkml:trace contextRef="#ctx0" brushRef="#br1" timeOffset="1.27235E6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    </inkml:traceGroup>
        <inkml:traceGroup>
          <inkml:annotationXML>
            <emma:emma xmlns:emma="http://www.w3.org/2003/04/emma" version="1.0">
              <emma:interpretation id="{F09EA036-DC14-45E9-A2BF-F93CC1D7567C}" emma:medium="tactile" emma:mode="ink">
                <msink:context xmlns:msink="http://schemas.microsoft.com/ink/2010/main" type="inkWord" rotatedBoundingBox="14322,1679 17984,1645 17995,2725 14332,2760"/>
              </emma:interpretation>
              <emma:one-of disjunction-type="recognition" id="oneOf7">
                <emma:interpretation id="interp35" emma:lang="en-NZ" emma:confidence="0">
                  <emma:literal>circuit</emma:literal>
                </emma:interpretation>
                <emma:interpretation id="interp36" emma:lang="en-NZ" emma:confidence="0">
                  <emma:literal>arcuit</emma:literal>
                </emma:interpretation>
                <emma:interpretation id="interp37" emma:lang="en-NZ" emma:confidence="0">
                  <emma:literal>arait</emma:literal>
                </emma:interpretation>
                <emma:interpretation id="interp38" emma:lang="en-NZ" emma:confidence="0">
                  <emma:literal>arcuif</emma:literal>
                </emma:interpretation>
                <emma:interpretation id="interp39" emma:lang="en-NZ" emma:confidence="0">
                  <emma:literal>arcait</emma:literal>
                </emma:interpretation>
              </emma:one-of>
            </emma:emma>
          </inkml:annotationXML>
          <inkml:trace contextRef="#ctx0" brushRef="#br1" timeOffset="1.27316E6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        <inkml:trace contextRef="#ctx0" brushRef="#br1" timeOffset="1.27349E6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      <inkml:trace contextRef="#ctx0" brushRef="#br1" timeOffset="1.27389E6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      <inkml:trace contextRef="#ctx0" brushRef="#br1" timeOffset="1.27425E6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      <inkml:trace contextRef="#ctx0" brushRef="#br1" timeOffset="1.27446E6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      <inkml:trace contextRef="#ctx0" brushRef="#br1" timeOffset="1.27457E6">17537 1979 1201 0,'-26'24'270'0,"6"-10"-258"15,20-14-14-15,-26 26-13 0,26-26-19 0,-13 24-61 16,13-24-57-16,0 0-121 0,0 0-149 15,19-5-24-15,10 15 403 0</inkml:trace>
          <inkml:trace contextRef="#ctx0" brushRef="#br1" timeOffset="1.27477E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      <inkml:trace contextRef="#ctx0" brushRef="#br1" timeOffset="1.27496E6">17576 2188 1773 0,'-28'15'249'0,"28"-15"-224"0,-18 11-25 0,18-11 0 16,0 0 0-16,0 0 0 0,0 0 0 16,0 0 0-16,29 16 0 0,-9-15 0 15,4-1 0-15,3-3 0 0,5-1-28 0,-2-4-32 16,9 6-49-16,-10-16-110 0,21 13-427 0,-11-2 30 15,0-4 248-15</inkml:trace>
        </inkml:traceGroup>
        <inkml:traceGroup>
          <inkml:annotationXML>
            <emma:emma xmlns:emma="http://www.w3.org/2003/04/emma" version="1.0">
              <emma:interpretation id="{9FFD6D03-140E-4EAF-AB69-26D9BAA2356E}" emma:medium="tactile" emma:mode="ink">
                <msink:context xmlns:msink="http://schemas.microsoft.com/ink/2010/main" type="inkWord" rotatedBoundingBox="19358,1969 21407,1949 21417,2932 19368,2952"/>
              </emma:interpretation>
              <emma:one-of disjunction-type="recognition" id="oneOf8">
                <emma:interpretation id="interp40" emma:lang="en-NZ" emma:confidence="0">
                  <emma:literal>Ref</emma:literal>
                </emma:interpretation>
                <emma:interpretation id="interp41" emma:lang="en-NZ" emma:confidence="0">
                  <emma:literal>Ret</emma:literal>
                </emma:interpretation>
                <emma:interpretation id="interp42" emma:lang="en-NZ" emma:confidence="0">
                  <emma:literal>ref</emma:literal>
                </emma:interpretation>
                <emma:interpretation id="interp43" emma:lang="en-NZ" emma:confidence="0">
                  <emma:literal>Nef</emma:literal>
                </emma:interpretation>
                <emma:interpretation id="interp44" emma:lang="en-NZ" emma:confidence="0">
                  <emma:literal>nef</emma:literal>
                </emma:interpretation>
              </emma:one-of>
            </emma:emma>
          </inkml:annotationXML>
          <inkml:trace contextRef="#ctx0" brushRef="#br1" timeOffset="1.27649E6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      <inkml:trace contextRef="#ctx0" brushRef="#br1" timeOffset="1.27685E6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      <inkml:trace contextRef="#ctx0" brushRef="#br1" timeOffset="1.2771E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      <inkml:trace contextRef="#ctx0" brushRef="#br1" timeOffset="1.27726E6">20709 2523 1723 0,'0'0'174'0,"0"0"-109"0,0 0-27 15,29-8-10-15,-4 4-9 0,3-1-19 16,6-1 0-16,5-1 0 0,4-3 0 0,6 0 0 16,6-1 0-16,-2-1-3 0,8 4-49 0,-6-8-42 15,10 20-122-15,-21-15-439 0,12 1 31 0,-7 3 222 16</inkml:trace>
        </inkml:traceGroup>
      </inkml:traceGroup>
      <inkml:traceGroup>
        <inkml:annotationXML>
          <emma:emma xmlns:emma="http://www.w3.org/2003/04/emma" version="1.0">
            <emma:interpretation id="{678B0D80-DB82-4578-825B-4F4A67EE316F}" emma:medium="tactile" emma:mode="ink">
              <msink:context xmlns:msink="http://schemas.microsoft.com/ink/2010/main" type="line" rotatedBoundingBox="18468,3193 24824,2925 24872,4051 18516,4319">
                <msink:destinationLink direction="with" ref="{20976B52-D858-46FF-94F2-581ECD0F75C8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AC34A01A-6FBD-4C90-8C92-0DD4CE13E08A}" emma:medium="tactile" emma:mode="ink">
                <msink:context xmlns:msink="http://schemas.microsoft.com/ink/2010/main" type="inkWord" rotatedBoundingBox="18530,3124 20902,3245 20857,4131 18484,4010"/>
              </emma:interpretation>
              <emma:one-of disjunction-type="recognition" id="oneOf9">
                <emma:interpretation id="interp45" emma:lang="en-NZ" emma:confidence="0">
                  <emma:literal>Green</emma:literal>
                </emma:interpretation>
                <emma:interpretation id="interp46" emma:lang="en-NZ" emma:confidence="0">
                  <emma:literal>Careen</emma:literal>
                </emma:interpretation>
                <emma:interpretation id="interp47" emma:lang="en-NZ" emma:confidence="0">
                  <emma:literal>careen</emma:literal>
                </emma:interpretation>
                <emma:interpretation id="interp48" emma:lang="en-NZ" emma:confidence="0">
                  <emma:literal>Loren</emma:literal>
                </emma:interpretation>
                <emma:interpretation id="interp49" emma:lang="en-NZ" emma:confidence="0">
                  <emma:literal>Greens</emma:literal>
                </emma:interpretation>
              </emma:one-of>
            </emma:emma>
          </inkml:annotationXML>
          <inkml:trace contextRef="#ctx0" brushRef="#br2" timeOffset="1.28096E6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      <inkml:trace contextRef="#ctx0" brushRef="#br2" timeOffset="1.28129E6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      <inkml:trace contextRef="#ctx0" brushRef="#br2" timeOffset="1.28167E6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      <inkml:trace contextRef="#ctx0" brushRef="#br2" timeOffset="1.28233E6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    </inkml:traceGroup>
        <inkml:traceGroup>
          <inkml:annotationXML>
            <emma:emma xmlns:emma="http://www.w3.org/2003/04/emma" version="1.0">
              <emma:interpretation id="{0362E2EE-D05D-4817-AF3F-8F0F7B3A95E8}" emma:medium="tactile" emma:mode="ink">
                <msink:context xmlns:msink="http://schemas.microsoft.com/ink/2010/main" type="inkWord" rotatedBoundingBox="21193,2957 22831,3070 22759,4114 21121,4001"/>
              </emma:interpretation>
              <emma:one-of disjunction-type="recognition" id="oneOf10">
                <emma:interpretation id="interp50" emma:lang="en-NZ" emma:confidence="0">
                  <emma:literal>Book</emma:literal>
                </emma:interpretation>
                <emma:interpretation id="interp51" emma:lang="en-NZ" emma:confidence="0">
                  <emma:literal>Brook</emma:literal>
                </emma:interpretation>
                <emma:interpretation id="interp52" emma:lang="en-NZ" emma:confidence="0">
                  <emma:literal>Bork</emma:literal>
                </emma:interpretation>
                <emma:interpretation id="interp53" emma:lang="en-NZ" emma:confidence="0">
                  <emma:literal>Books</emma:literal>
                </emma:interpretation>
                <emma:interpretation id="interp54" emma:lang="en-NZ" emma:confidence="0">
                  <emma:literal>Bark</emma:literal>
                </emma:interpretation>
              </emma:one-of>
            </emma:emma>
          </inkml:annotationXML>
          <inkml:trace contextRef="#ctx0" brushRef="#br2" timeOffset="1.28326E6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        <inkml:trace contextRef="#ctx0" brushRef="#br2" timeOffset="1.28396E6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        <inkml:trace contextRef="#ctx0" brushRef="#br2" timeOffset="1.28423E6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      <inkml:trace contextRef="#ctx0" brushRef="#br2" timeOffset="1.28449E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    </inkml:traceGroup>
        <inkml:traceGroup>
          <inkml:annotationXML>
            <emma:emma xmlns:emma="http://www.w3.org/2003/04/emma" version="1.0">
              <emma:interpretation id="{11168A67-E07C-4425-A4B8-A2EC78E0AEA2}" emma:medium="tactile" emma:mode="ink">
                <msink:context xmlns:msink="http://schemas.microsoft.com/ink/2010/main" type="inkWord" rotatedBoundingBox="22982,2843 24953,3145 24800,4146 22828,3843"/>
              </emma:interpretation>
              <emma:one-of disjunction-type="recognition" id="oneOf11">
                <emma:interpretation id="interp55" emma:lang="en-NZ" emma:confidence="0">
                  <emma:literal>P196.</emma:literal>
                </emma:interpretation>
                <emma:interpretation id="interp56" emma:lang="en-NZ" emma:confidence="0">
                  <emma:literal>P196,</emma:literal>
                </emma:interpretation>
                <emma:interpretation id="interp57" emma:lang="en-NZ" emma:confidence="0">
                  <emma:literal>Pl96.</emma:literal>
                </emma:interpretation>
                <emma:interpretation id="interp58" emma:lang="en-NZ" emma:confidence="0">
                  <emma:literal>P196</emma:literal>
                </emma:interpretation>
                <emma:interpretation id="interp59" emma:lang="en-NZ" emma:confidence="0">
                  <emma:literal>PI96.</emma:literal>
                </emma:interpretation>
              </emma:one-of>
            </emma:emma>
          </inkml:annotationXML>
          <inkml:trace contextRef="#ctx0" brushRef="#br2" timeOffset="1.28527E6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      <inkml:trace contextRef="#ctx0" brushRef="#br2" timeOffset="1.28854E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      <inkml:trace contextRef="#ctx0" brushRef="#br2" timeOffset="1.28899E6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      <inkml:trace contextRef="#ctx0" brushRef="#br2" timeOffset="1.28933E6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      <inkml:trace contextRef="#ctx0" brushRef="#br2" timeOffset="1.28946E6">24860 3758 1788 0,'0'0'74'0,"0"0"-87"16,-28-9-33-16,28 9-75 0,-49-17-262 0,24 7-207 15,-5 1 0-15,-7-13 472 0</inkml:trace>
        </inkml:traceGroup>
      </inkml:traceGroup>
    </inkml:traceGroup>
  </inkml:traceGroup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4841F19D-A2E0-4395-B946-CDD1B4BA454F}" emma:medium="tactile" emma:mode="ink">
          <msink:context xmlns:msink="http://schemas.microsoft.com/ink/2010/main" type="writingRegion" rotatedBoundingBox="484,2814 1354,2814 1354,3673 484,3673"/>
        </emma:interpretation>
      </emma:emma>
    </inkml:annotationXML>
    <inkml:traceGroup>
      <inkml:annotationXML>
        <emma:emma xmlns:emma="http://www.w3.org/2003/04/emma" version="1.0">
          <emma:interpretation id="{77748041-A0DE-4DCB-93E3-E29141E5B0FB}" emma:medium="tactile" emma:mode="ink">
            <msink:context xmlns:msink="http://schemas.microsoft.com/ink/2010/main" type="paragraph" rotatedBoundingBox="484,2814 1354,2814 1354,3673 484,36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634507B-E586-468D-BEA7-8D7DEAEB98BA}" emma:medium="tactile" emma:mode="ink">
              <msink:context xmlns:msink="http://schemas.microsoft.com/ink/2010/main" type="line" rotatedBoundingBox="484,2814 1354,2814 1354,3673 484,3673"/>
            </emma:interpretation>
          </emma:emma>
        </inkml:annotationXML>
        <inkml:traceGroup>
          <inkml:annotationXML>
            <emma:emma xmlns:emma="http://www.w3.org/2003/04/emma" version="1.0">
              <emma:interpretation id="{1A18DE69-943B-4599-8CCC-4D677B9B79C3}" emma:medium="tactile" emma:mode="ink">
                <msink:context xmlns:msink="http://schemas.microsoft.com/ink/2010/main" type="inkWord" rotatedBoundingBox="484,2814 1354,2814 1354,3673 484,3673">
                  <msink:destinationLink direction="with" ref="{3E4D03BD-D9E5-4B21-85BA-BA46D8EEA4CD}"/>
                </msink:context>
              </emma:interpretation>
              <emma:one-of disjunction-type="recognition" id="oneOf0">
                <emma:interpretation id="interp0" emma:lang="en-NZ" emma:confidence="0">
                  <emma:literal>I</emma:literal>
                </emma:interpretation>
                <emma:interpretation id="interp1" emma:lang="en-NZ" emma:confidence="0">
                  <emma:literal>i</emma:literal>
                </emma:interpretation>
                <emma:interpretation id="interp2" emma:lang="en-NZ" emma:confidence="0">
                  <emma:literal>E</emma:literal>
                </emma:interpretation>
                <emma:interpretation id="interp3" emma:lang="en-NZ" emma:confidence="0">
                  <emma:literal>F</emma:literal>
                </emma:interpretation>
                <emma:interpretation id="interp4" emma:lang="en-NZ" emma:confidence="0">
                  <emma:literal>f</emma:literal>
                </emma:interpretation>
              </emma:one-of>
            </emma:emma>
          </inkml:annotationXML>
      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  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  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      </inkml:traceGroup>
      </inkml:traceGroup>
    </inkml:traceGroup>
  </inkml:traceGroup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6677A0B-825C-4D4A-9A3B-56B9D821C7CE}" emma:medium="tactile" emma:mode="ink">
          <msink:context xmlns:msink="http://schemas.microsoft.com/ink/2010/main" type="inkDrawing" rotatedBoundingBox="2202,2605 24725,4086 24368,9516 1845,8035" hotPoints="26765,8131 13764,8193 1436,4064 14437,4001" semanticType="enclosure" shapeName="Ellipse">
            <msink:sourceLink direction="with" ref="{49793E9D-12A1-4159-804F-EAAF6403B878}"/>
            <msink:sourceLink direction="with" ref="{4B688299-01BA-4A65-A71B-D14FB7C5F005}"/>
            <msink:sourceLink direction="with" ref="{FA64B612-59BF-4D98-AEB8-69DE2FD37AB5}"/>
            <msink:sourceLink direction="with" ref="{B068A5F7-89F7-4809-82DA-23B0717927DB}"/>
            <msink:sourceLink direction="with" ref="{4E608B82-BA54-4F42-9860-65A05A55B541}"/>
            <msink:sourceLink direction="with" ref="{71D29866-81F2-44C4-AE4F-A6E313CD958D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D3BE770-8B92-4920-83CE-3359D0FA3F53}" emma:medium="tactile" emma:mode="ink">
          <msink:context xmlns:msink="http://schemas.microsoft.com/ink/2010/main" type="writingRegion" rotatedBoundingBox="4531,12218 5331,12218 5331,13025 4531,13025">
            <msink:destinationLink direction="with" ref="{21537C80-CEA7-4FD1-83A8-84101FFAE093}"/>
          </msink:context>
        </emma:interpretation>
      </emma:emma>
    </inkml:annotationXML>
    <inkml:traceGroup>
      <inkml:annotationXML>
        <emma:emma xmlns:emma="http://www.w3.org/2003/04/emma" version="1.0">
          <emma:interpretation id="{ABE3FA16-D83F-4A7E-9028-397A67D6AD3B}" emma:medium="tactile" emma:mode="ink">
            <msink:context xmlns:msink="http://schemas.microsoft.com/ink/2010/main" type="paragraph" rotatedBoundingBox="4531,12218 5331,12218 5331,13025 4531,130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9AD374D-952E-419E-8047-C148E5D9154E}" emma:medium="tactile" emma:mode="ink">
              <msink:context xmlns:msink="http://schemas.microsoft.com/ink/2010/main" type="line" rotatedBoundingBox="4531,12218 5331,12218 5331,13025 4531,13025"/>
            </emma:interpretation>
          </emma:emma>
        </inkml:annotationXML>
        <inkml:traceGroup>
          <inkml:annotationXML>
            <emma:emma xmlns:emma="http://www.w3.org/2003/04/emma" version="1.0">
              <emma:interpretation id="{7ACADDFE-3217-42D5-A629-8BCBFE37B03C}" emma:medium="tactile" emma:mode="ink">
                <msink:context xmlns:msink="http://schemas.microsoft.com/ink/2010/main" type="inkWord" rotatedBoundingBox="4531,12218 5331,12218 5331,13025 4531,13025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"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</inkml:traceGroup>
      </inkml:traceGroup>
    </inkml:traceGroup>
  </inkml:traceGroup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38.06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9531AA6D-2513-4C97-B5AC-5ECAA22B9363}" emma:medium="tactile" emma:mode="ink">
          <msink:context xmlns:msink="http://schemas.microsoft.com/ink/2010/main" type="writingRegion" rotatedBoundingBox="937,9809 2464,15259 1695,15475 167,10024"/>
        </emma:interpretation>
      </emma:emma>
    </inkml:annotationXML>
    <inkml:traceGroup>
      <inkml:annotationXML>
        <emma:emma xmlns:emma="http://www.w3.org/2003/04/emma" version="1.0">
          <emma:interpretation id="{0E08DDD0-A60F-4F79-B5A7-D424B7E11E5C}" emma:medium="tactile" emma:mode="ink">
            <msink:context xmlns:msink="http://schemas.microsoft.com/ink/2010/main" type="paragraph" rotatedBoundingBox="937,9809 2464,15259 1695,15475 167,1002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664928F-A08B-4FAA-8EB5-41C3C498C415}" emma:medium="tactile" emma:mode="ink">
              <msink:context xmlns:msink="http://schemas.microsoft.com/ink/2010/main" type="line" rotatedBoundingBox="937,9809 2464,15259 1695,15475 167,10024"/>
            </emma:interpretation>
          </emma:emma>
        </inkml:annotationXML>
        <inkml:traceGroup>
          <inkml:annotationXML>
            <emma:emma xmlns:emma="http://www.w3.org/2003/04/emma" version="1.0">
              <emma:interpretation id="{FF76F6C3-E819-4BF6-87D9-8E9AA3690BF4}" emma:medium="tactile" emma:mode="ink">
                <msink:context xmlns:msink="http://schemas.microsoft.com/ink/2010/main" type="inkWord" rotatedBoundingBox="2237,14874 2354,15291 1729,15465 1613,15049"/>
              </emma:interpretation>
              <emma:one-of disjunction-type="recognition" id="oneOf0">
                <emma:interpretation id="interp0" emma:lang="en-NZ" emma:confidence="0">
                  <emma:literal>at</emma:literal>
                </emma:interpretation>
                <emma:interpretation id="interp1" emma:lang="en-NZ" emma:confidence="0">
                  <emma:literal>Vo ~</emma:literal>
                </emma:interpretation>
                <emma:interpretation id="interp2" emma:lang="en-NZ" emma:confidence="0">
                  <emma:literal>V. ~</emma:literal>
                </emma:interpretation>
                <emma:interpretation id="interp3" emma:lang="en-NZ" emma:confidence="0">
                  <emma:literal>Vat</emma:literal>
                </emma:interpretation>
                <emma:interpretation id="interp4" emma:lang="en-NZ" emma:confidence="0">
                  <emma:literal>VC ~</emma:literal>
                </emma:interpretation>
              </emma:one-of>
            </emma:emma>
          </inkml:annotationXML>
          <inkml:trace contextRef="#ctx0" brushRef="#br0">2124 15025 924 0,'0'0'90'0,"0"0"-27"0,0 0-15 0,0 0 2 16,0 0 8-16,0 0-1 0,0 0-6 0,0 0-8 16,0 0-12-16,0 0-5 0,0 0-6 0,0 0 1 15,0 0 1-15,0 0-1 16,0 0-3-16,0 0-6 0,0 0-2 0,0 0-3 16,-18 4-1-16,18-4 0 0,-16 20-1 0,16-20 4 15,-22 31-4-15,10-13 6 0,-2 0-7 0,-3 1 4 16,0 1-6-16,-2 0 4 0,0 2 11 0,-3 2-32 15,-2 3 30-15,-2 1-32 0,1-1 15 0,-2 1 5 16,0 0-11-16,2-4-2 0,3 0-23 0,-1-10-16 16,23-14-14-16,-28 14-31 0,28-14-98 15,0 0-176-15,0 0-140 0,0-24 199 0</inkml:trace>
          <inkml:trace contextRef="#ctx0" brushRef="#br0" timeOffset="203.4854">1902 14979 1340 0,'-33'5'80'0,"33"-5"-10"0,-17-1-20 16,17 1-9-16,0 0-2 0,0 0-8 0,0 0-5 16,0 0-6-16,0 0-9 0,0 0-5 0,0 0-1 15,0 0 2-15,-3 19 2 0,3-19 4 0,22 21-2 16,-3-9 3-16,0 0-2 0,5 0 1 0,2-1-6 16,3 0-1-16,2 0-4 0,0 0-2 0,3 2-2 15,-1 0 2-15,0 4-8 0,0 0-7 0,0 5-7 16,-7-4-46-16,10 12-27 0,-19-19-138 15,15 13-361-15,-5-1 38 0,-27-23 337 0</inkml:trace>
          <inkml:trace contextRef="#ctx0" brushRef="#br1" timeOffset="-344945.4322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1" timeOffset="-344507.9039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</inkml:traceGroup>
      </inkml:traceGroup>
    </inkml:traceGroup>
  </inkml:traceGroup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21537C80-CEA7-4FD1-83A8-84101FFAE093}" emma:medium="tactile" emma:mode="ink">
          <msink:context xmlns:msink="http://schemas.microsoft.com/ink/2010/main" type="inkDrawing" rotatedBoundingBox="1980,11546 24586,9803 24771,12198 2165,13941" hotPoints="15574,13817 0,0 23201,13981" semanticType="enclosure" shapeName="RightTriangle">
            <msink:sourceLink direction="with" ref="{4B688299-01BA-4A65-A71B-D14FB7C5F005}"/>
            <msink:sourceLink direction="with" ref="{71D29866-81F2-44C4-AE4F-A6E313CD958D}"/>
            <msink:sourceLink direction="with" ref="{FA64B612-59BF-4D98-AEB8-69DE2FD37AB5}"/>
            <msink:sourceLink direction="with" ref="{8D3BE770-8B92-4920-83CE-3359D0FA3F53}"/>
            <msink:sourceLink direction="with" ref="{B068A5F7-89F7-4809-82DA-23B0717927DB}"/>
            <msink:sourceLink direction="with" ref="{49793E9D-12A1-4159-804F-EAAF6403B878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112.14063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8T23:31:36.931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3238 9935 462 0,'-22'1'152'15,"22"-1"-62"-15,0 0-2 0,-22-14-21 0,22 14 1 16,-17-8-14-16,17 8-18 0,-19-6-19 16,19 6-5-16,-18-6 6 0,18 6 1 0,0 0 2 15,0 0-3-15,-20-3 3 0,20 3 5 0,0 0 2 16,0 0-3-16,0 0-9 0,-23 5-9 0,23-5-6 16,-20 9-2-16,20-9-4 0,-18 21 4 15,18-21-1-15,-15 24 4 0,15-24-2 0,-10 29 3 16,10-29-4-16,-3 33 5 0,3-33-5 0,1 35 6 15,1-17-2-15,4 1 4 0,-1 2-3 0,1 3 5 16,0-1 18-16,1 5-26 0,1 0 35 0,3 1-27 16,-5 0 7-16,4 2 6 0,-1-2-9 0,1 1 5 15,-3 1-7-15,2 1 7 0,0 3-7 0,1 3 8 16,-2-3-10-16,0 1 6 0,-1-1-8 16,0 1 8-16,1 2-8 0,0 1 10 15,-2 2 6-15,2 2-26 0,-3 0 23 0,4 0-26 16,-5-1 9-16,4 2 9 0,1 1-10 0,-1 3 9 15,-2 1-12-15,5 0 9 0,-1 1-12 0,1-3 11 16,-2 2-11-16,2 2 11 0,-2 4 6 0,-2 2-22 16,3-1 23-16,-1 2-21 0,2 0 6 0,-1 2 17 15,1-1-13-15,3 3 15 0,-5-4-13 16,1 1 9-16,1-3 3 0,2-1-24 0,3-2 21 16,-3 1-23-16,1-4 5 0,4 2 11 0,-3-2-11 15,3-2 10-15,2 1-10 0,3-3 10 0,0 1-10 16,1-2 10-16,6-2-10 0,0 1-5 15,-1-1 26-15,2 2-24 0,6-3 24 0,-3 2-11 16,1-3-9-16,-1-1 9 0,1 0-9 16,-1 1 9-16,4 0-9 0,-6 1 7 0,5 2-7 15,2-3 7-15,-4 1-7 0,6-1 8 0,-3 1 8 16,3 0-26-16,2 0 26 0,0 1-25 0,1-1 9 16,1-1 8-16,0 0-8 0,3 1 8 0,0 1-7 15,1-1 8-15,0-2-9 0,2-1 8 0,-4-1-7 16,4 0 8-16,5-1-7 0,-1 0 7 0,0-3 8 15,6-2-25-15,-3-2 26 0,4 2-27 16,-5-2 10-16,6 0 5 0,-2-1-2 0,3-2 6 16,-1 0-6-16,2-2 6 0,1 0-11 15,2 0 6-15,2 0-5 0,0-1 4 0,1-1-3 16,1 0 3-16,5-1-1 0,5-3 5 0,-1 1-5 16,6-2 5-16,-1 0-9 0,2 0 4 0,6-2-4 15,-6-3 4-15,10-1-2 0,-1-1 3 0,2-1-3 16,-1-1 4-16,2-1-2 0,2 0-1 15,2-2 1-15,-1 0 1 0,3 0-2 0,1 0 4 16,1-2 0-16,-2 1-5 0,1-2 0 0,-1 1 0 16,1 0-2-16,3-2 5 0,0 0 1 0,0 0-4 15,-1-1 0-15,0 0-16 0,3 1 16 0,-2 1-13 16,-4 1 34-16,-1-1-15 0,-1 1 18 16,0 2-16-16,-1-1-2 0,-2 1 1 15,0 0-3-15,0 1 0 0,1-1-2 0,-2 3 4 16,1-2 0-16,2 1 3 0,-2 0-2 0,-1 0-2 15,5 2-3-15,-2-3 2 0,3 0-3 0,-1-2 2 16,-5 0-1-16,-3-2 2 0,0 0-1 0,0-2 1 16,3-1-2-16,-2-1-1 0,0 0 1 0,-4-1-1 15,0 0 2-15,1 1 0 0,-3-2 0 0,1 1-1 16,-4 0 1-16,3-2 0 0,-1 0-1 16,-1 1 2-16,0-1 1 0,0 0 0 0,0 1 2 15,-1-1-2-15,0-1 0 0,-1 2 0 0,0-1 0 16,0 2 0-16,1-2 0 0,-2 2 0 0,-4-1 0 15,-3 0 0-15,1 0 1 0,-3 1 0 16,-2-2 0-16,0 0-1 0,0 1 2 0,-1 0-2 16,1 0 0-16,-7-2 0 0,4 1 0 0,-3 0 0 15,0-3-14-15,0 5 13 0,3-2-14 16,2 2 13-16,-6 0-1 0,0-1 1 0,-3 1 0 16,-2-1-1-16,-3 1 3 0,2-2 12 0,-8 3-12 15,5-1 15-15,-5-1-14 0,0 3 1 0,-2-1-1 16,-5 1-2-16,3 0 1 0,-3 0-2 0,1 0 1 15,-5 1-1-15,1-2-1 0,-3 1 0 0,2 0 0 16,-4 0 0-16,5-1 0 0,0 0 0 16,-2-1 1-16,6 1-1 0,-1-1 0 15,1 1 0-15,0-3-1 0,0 0 0 0,1 1 1 16,-1-1-1-16,0 0 0 0,0 2 1 0,0 1-1 16,-3 1 3-16,2 0-1 0,-2 1-3 0,-1-1-5 15,0 0-6-15,-1 1-9 0,-6-4-9 0,5 1-21 16,-10-9-29-16,10 9-60 0,-17-27-137 0,16 6-301 15,2-1 5-15,-20-17 405 0</inkml:trace>
  <inkml:trace contextRef="#ctx0" brushRef="#br0" timeOffset="3200.6096">3341 8462 475 0,'0'0'138'16,"-3"-18"-56"-16,3 18-10 0,0 0-3 0,-20-17-16 15,20 17-11-15,-12-18-20 0,12 18-10 16,-11-23-6-16,11 23 3 0,-3-32 3 0,-1 13 7 16,4 0 16-16,-2-4-11 0,7 0 9 0,-5-4-28 15,1 2 7-15,-1-4-12 0,2 2 8 0,-2-2 3 16,1 0-8-16,-2-1 4 0,1-3-8 0,-2-1 6 16,2-3-9-16,0-1 9 0,-1 2-7 0,-2 0 7 15,1-1-8-15,0 0 9 0,1-1 7 16,-1 1-5-16,0-1 10 0,0 0-24 0,0-1 11 15,0-3-11-15,2-1 9 0,2-1 7 16,0-2-11-16,2-1 8 0,-2-3-11 0,1 0 11 16,3-2-11-16,-1-1 12 0,3-1 5 0,1-1-21 15,-2 1 24-15,0-2-22 0,3 2 8 0,-2-1 13 16,0 1-10-16,0 1 13 0,0 2-10 0,0 0 11 16,3 2-13-16,-5 0 10 0,5 0 4 15,-2-2-25-15,1 0 23 0,2-2-25 0,0 2 5 16,5-1 11-16,-4 0-12 0,7 0 14 0,-5-1-11 15,5 0 13-15,1-2-10 0,2 2 10 0,6-1 6 16,-4-3-24-16,4 1 25 0,-1-2-23 0,4 1 5 16,-1 0 12-16,2 1-15 0,1 1 11 0,2 1-13 15,-1 0 13-15,-2 2-13 0,2 2 11 0,4-2 9 16,-4 1-27-16,3 1 26 0,2 1-26 16,1 2 7-16,2-2 10 0,0 0-11 15,1 0 11-15,2 0-11 0,3 0 10 0,0 1-11 16,4 1 11-16,0-2-12 0,2 1-6 0,0 2 27 15,0-1-25-15,2 1 26 0,4-1-9 0,-3 3-10 16,5 2 9-16,-1-2-9 0,-1 2 10 0,3 0-11 16,-2 2 10-16,-3 1-9 0,4 2 10 15,-7 1-8-15,7 1 8 0,-2 0 11 0,-3 3-29 16,8-1 29-16,-5-1-28 0,2 2 10 0,2-2 7 16,0 0-8-16,0 0 8 0,2 0-8 0,3 0 9 15,1-1-9-15,3-1 7 0,2 1-7 16,0 1 8-16,2 1-8 0,-2 1 7 0,2 0-8 15,4 2 8-15,-3-2-8 0,5 2 7 0,-1 1 10 16,-1 3-31-16,-1 1 32 0,3 1-31 16,-3 0 14-16,3 1 7 0,0 1-6 0,0-1 5 15,1 3-7-15,-1-1 6 0,1 2-6 0,1 1 5 16,0-2-4-16,3 1 4 0,-2 1-4 0,5-3 5 16,1 3-5-16,0-1 4 0,0 1-4 0,3 2 3 15,1 1-4-15,-2 2 3 0,3 2-2 0,-6 2 1 16,4 1-1-16,-1 1 1 0,0 1-2 0,1 0 2 15,3 1 0-15,-1 0 3 0,-1 0 0 16,2 2 1-16,-1 0 0 0,2 1 0 16,5 2 0-16,-5-1 0 0,1 1-1 0,6 0 0 15,1 0-1-15,0 0 0 0,3 0-2 0,5-1 1 16,-5-2 1-16,12 1 2 0,2-1 1 0,-2 0 1 16,7-1-2-16,1-1-3 0,2 0 1 0,1 1 1 15,1-1-1-15,2 0 1 0,-2 2-2 16,3 1-1-16,-2 1 0 0,-3 1 2 0,6 2 2 15,1 1 2-15,-1-1 2 0,6 1-1 0,1 0-2 16,6-3 2-16,8 1 1 0,3-3 0 0,8 1 1 16,5-3-4-16,6-1-1 0,3-1 1 0,3-2-2 15,0-1-4-15,6-3-13 16,8 4-20-16,-2-12-41 0,14 11-69 0,-10-23-74 0,31 8-198 0,1 2-98 0,-9-21 194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2.96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6E913999-C8BE-47AD-B47E-531C70CECEBF}" emma:medium="tactile" emma:mode="ink">
          <msink:context xmlns:msink="http://schemas.microsoft.com/ink/2010/main" type="inkDrawing" rotatedBoundingBox="14428,1932 15514,2102 15403,2808 14317,2637" hotPoints="14963,2046 15442,2452 15368,2743 14292,2688" semanticType="9" shapeName="Quadrilateral">
            <msink:destinationLink direction="with" ref="{08AF89BA-DD7F-442D-BA83-C90905663750}"/>
            <msink:destinationLink direction="with" ref="{953A98FC-99B4-4EED-BE34-7EF86C632122}"/>
          </msink:context>
        </emma:interpretation>
      </emma:emma>
    </inkml:annotationXML>
    <inkml:trace contextRef="#ctx0" brushRef="#br0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</inkml:traceGroup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8F0CC50-8876-40C8-A0F8-6101E64D445D}" emma:medium="tactile" emma:mode="ink">
          <msink:context xmlns:msink="http://schemas.microsoft.com/ink/2010/main" type="inkDrawing" rotatedBoundingBox="24635,6690 24660,6354 24672,6355 24647,6691" rotationAngle="1628121564"/>
        </emma:interpretation>
      </emma:emma>
    </inkml:annotationXML>
    <inkml:trace contextRef="#ctx0" brushRef="#br0">24670 6355 1306 0,'-1'21'78'0,"1"-21"-24"16,-9 34-58-16,4-16 24 0,5 5-34 16,-2-1 8-16,0 2-9 0,3 4-38 0,-7-8-44 15,13 15-84-15,-15-13-86 0,3 2-192 0,14 17 98 16,-17-17 361-16</inkml:trace>
  </inkml:traceGroup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DC09DBD4-039E-4669-B81E-9AA509D75D4A}" emma:medium="tactile" emma:mode="ink">
          <msink:context xmlns:msink="http://schemas.microsoft.com/ink/2010/main" type="inkDrawing" rotatedBoundingBox="19627,4272 25652,4184 25654,4346 19630,4434" rotationAngle="1628121564" semanticType="underline">
            <msink:sourceLink direction="with" ref="{05BEE7CD-4AA3-4D14-B9CE-F6441EC9F3AD}"/>
          </msink:context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8.53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7E4CDFA-55A8-4E1E-9E0D-70204A248E42}" emma:medium="tactile" emma:mode="ink">
          <msink:context xmlns:msink="http://schemas.microsoft.com/ink/2010/main" type="writingRegion" rotatedBoundingBox="21896,6221 22490,6221 22490,12392 21896,12392"/>
        </emma:interpretation>
      </emma:emma>
    </inkml:annotationXML>
    <inkml:traceGroup>
      <inkml:annotationXML>
        <emma:emma xmlns:emma="http://www.w3.org/2003/04/emma" version="1.0">
          <emma:interpretation id="{57F46D7F-7AAE-4F50-AA14-983DC0B7F2C7}" emma:medium="tactile" emma:mode="ink">
            <msink:context xmlns:msink="http://schemas.microsoft.com/ink/2010/main" type="paragraph" rotatedBoundingBox="21896,6221 22490,6221 22490,12392 21896,123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CB53F9A-6CC1-4BD6-904E-3448DFB8C094}" emma:medium="tactile" emma:mode="ink">
              <msink:context xmlns:msink="http://schemas.microsoft.com/ink/2010/main" type="line" rotatedBoundingBox="21896,6221 22490,6221 22490,12392 21896,12392"/>
            </emma:interpretation>
          </emma:emma>
        </inkml:annotationXML>
        <inkml:traceGroup>
          <inkml:annotationXML>
            <emma:emma xmlns:emma="http://www.w3.org/2003/04/emma" version="1.0">
              <emma:interpretation id="{BB5C8AB6-7DFE-4064-8C9A-A29C8A9FF421}" emma:medium="tactile" emma:mode="ink">
                <msink:context xmlns:msink="http://schemas.microsoft.com/ink/2010/main" type="inkWord" rotatedBoundingBox="21920,6219 22492,12389 22447,12393 21875,6223">
                  <msink:destinationLink direction="with" ref="{A1DD729C-8D00-4B91-B7EB-3450598D3D45}"/>
                  <msink:destinationLink direction="with" ref="{D522B607-FA51-4ABB-B642-E7C2C8932555}"/>
                </msink:context>
              </emma:interpretation>
              <emma:one-of disjunction-type="recognition" id="oneOf0">
                <emma:interpretation id="interp0" emma:lang="en-NZ" emma:confidence="0">
                  <emma:literal>:</emma:literal>
                </emma:interpretation>
                <emma:interpretation id="interp1" emma:lang="en-NZ" emma:confidence="0">
                  <emma:literal>;</emma:literal>
                </emma:interpretation>
                <emma:interpretation id="interp2" emma:lang="en-NZ" emma:confidence="0">
                  <emma:literal>|</emma:literal>
                </emma:interpretation>
                <emma:interpretation id="interp3" emma:lang="en-NZ" emma:confidence="0">
                  <emma:literal>!</emma:literal>
                </emma:interpretation>
                <emma:interpretation id="interp4" emma:lang="en-NZ" emma:confidence="0">
                  <emma:literal>/</emma:literal>
                </emma:interpretation>
              </emma:one-of>
            </emma:emma>
          </inkml:annotationXML>
          <inkml:trace contextRef="#ctx0" brushRef="#br0">21900 6221 1082 0,'11'22'342'16,"-11"-22"-305"-16,0 0-34 0,0 0-14 0,0 0 2 15,6 28-4-15,-6-28-1 0,5 31-28 16,-5-31-39-16,0 44-67 0,-11-28-118 0,5 6-191 16,10 16 37-16,-17-21 418 0</inkml:trace>
          <inkml:trace contextRef="#ctx0" brushRef="#br0" timeOffset="593.8415">22490 12363 1696 0,'-3'27'51'0,"3"-27"-29"0,0 0-29 0,0 0-45 15,-21 2-39-15,21-2-68 0,-4-21-119 16,2-2-272-16,4 0 36 0,-11-23 397 0</inkml:trace>
        </inkml:traceGroup>
      </inkml:traceGroup>
    </inkml:traceGroup>
  </inkml:traceGroup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94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E991B2B-B3D4-468D-B89D-42FAF6A4182E}" emma:medium="tactile" emma:mode="ink">
          <msink:context xmlns:msink="http://schemas.microsoft.com/ink/2010/main" type="inkDrawing" rotatedBoundingBox="24682,7953 24851,9451 24796,9458 24626,7959" shapeName="Other"/>
        </emma:interpretation>
      </emma:emma>
    </inkml:annotationXML>
    <inkml:trace contextRef="#ctx0" brushRef="#br0">24682 7953 658 0,'-13'66'187'0,"7"-4"-160"15,6 0 3-15,0 1-22 0,2-3-16 16,2 2 18-16,2-1-11 0,1-3 8 0,1 2 6 15,0 0-13-15,2 1 6 0,-2 0-14 0,3 0 9 16,0 0 0-16,0 0-22 0,1 4-6 16,-2-2-16-16,0 4-12 0,-2-3 1 0,-2 2-23 15,-2 1-74-15,-6-10-133 0,14 22 66 0,-24-21 218 16</inkml:trace>
  </inkml:traceGroup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8A2EEAF-7603-44E4-8702-43C747E81C43}" emma:medium="tactile" emma:mode="ink">
          <msink:context xmlns:msink="http://schemas.microsoft.com/ink/2010/main" type="writingRegion" rotatedBoundingBox="16190,3549 16272,15236 9843,15281 9761,3594"/>
        </emma:interpretation>
      </emma:emma>
    </inkml:annotationXML>
    <inkml:traceGroup>
      <inkml:annotationXML>
        <emma:emma xmlns:emma="http://www.w3.org/2003/04/emma" version="1.0">
          <emma:interpretation id="{4D621C13-90E2-4547-A9B7-0AC01D8346CD}" emma:medium="tactile" emma:mode="ink">
            <msink:context xmlns:msink="http://schemas.microsoft.com/ink/2010/main" type="paragraph" rotatedBoundingBox="16239,3550 16254,12826 15738,12827 15723,35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2FA26DB-4F47-45CC-A335-FAB02B9234E0}" emma:medium="tactile" emma:mode="ink">
              <msink:context xmlns:msink="http://schemas.microsoft.com/ink/2010/main" type="inkBullet" rotatedBoundingBox="15878,3551 15879,3567 15863,3568 15862,355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15879 3564 985 0,'0'0'24'0,"0"0"-15"0,0 0-5 0,0 0-6 16,0 0-5-16,-16 4-10 0,16-4-17 0,0 0-33 0,0 0-41 15,0 0-77-15,0 0-80 0,0 0-56 0,0 0 306 16</inkml:trace>
      </inkml:traceGroup>
      <inkml:traceGroup>
        <inkml:annotationXML>
          <emma:emma xmlns:emma="http://www.w3.org/2003/04/emma" version="1.0">
            <emma:interpretation id="{21CF47D4-8E77-4E52-B58A-5FBB213CA9C5}" emma:medium="tactile" emma:mode="ink">
              <msink:context xmlns:msink="http://schemas.microsoft.com/ink/2010/main" type="line" rotatedBoundingBox="16240,4148 16254,12826 15738,12827 15724,4149"/>
            </emma:interpretation>
          </emma:emma>
        </inkml:annotationXML>
        <inkml:traceGroup>
          <inkml:annotationXML>
            <emma:emma xmlns:emma="http://www.w3.org/2003/04/emma" version="1.0">
              <emma:interpretation id="{D5B77059-4DAD-4143-B3F5-C46A45004246}" emma:medium="tactile" emma:mode="ink">
                <msink:context xmlns:msink="http://schemas.microsoft.com/ink/2010/main" type="inkWord" rotatedBoundingBox="16251,11270 16254,12826 15738,12827 15735,11271"/>
              </emma:interpretation>
              <emma:one-of disjunction-type="recognition" id="oneOf1">
                <emma:interpretation id="interp1" emma:lang="en-NZ" emma:confidence="0">
                  <emma:literal>+</emma:literal>
                </emma:interpretation>
                <emma:interpretation id="interp2" emma:lang="en-NZ" emma:confidence="0">
                  <emma:literal>!</emma:literal>
                </emma:interpretation>
                <emma:interpretation id="interp3" emma:lang="en-NZ" emma:confidence="0">
                  <emma:literal>T</emma:literal>
                </emma:interpretation>
                <emma:interpretation id="interp4" emma:lang="en-NZ" emma:confidence="0">
                  <emma:literal>t</emma:literal>
                </emma:interpretation>
                <emma:interpretation id="interp5" emma:lang="en-NZ" emma:confidence="0">
                  <emma:literal>?</emma:literal>
                </emma:interpretation>
              </emma:one-of>
            </emma:emma>
          </inkml:annotationXML>
          <inkml:trace contextRef="#ctx0" brushRef="#br0" timeOffset="1155.4253">15981 11271 1064 0,'0'39'28'15,"3"-1"-2"-15,1-2-17 0,-1-1-35 0,1 1 24 0,0-1-23 16,1-1 16-16,-1 0 11 0,0 2-35 0,-2-1-36 16,5 5-95-16,-5 9-224 0,-6-19 6 0,14 19 352 15</inkml:trace>
          <inkml:trace contextRef="#ctx0" brushRef="#br0" timeOffset="1308.3825">16025 12401 1520 0,'9'26'59'0,"-6"-7"-31"16,2-1-13-16,-5-18-16 0,8 26 3 0,-8-26-3 15,10 19 1-15,-10-19-13 0,0 0-25 0,14 18-59 16,-14-18-90-16,0 0-218 0,18-11-116 15,-21-6 161-15</inkml:trace>
          <inkml:trace contextRef="#ctx0" brushRef="#br0" timeOffset="7833.8389">16237 12175 653 0,'0'0'108'0,"0"0"-25"0,0 0-9 0,0 0-21 16,-19 9-13-16,19-9-9 0,0 0-3 0,-23 28-3 15,7-11-6-15,1 7 12 0,-8 2 4 0,5 8 24 16,-11-2 2-16,6 9 11 0,-10-3-19 16,6 8-2-16,-6-4-20 0,2 7 1 0,-3-4 0 15,1 3-30-15,2-5 19 0,1-2-29 16,5-8 6-16,3-6 4 0,6-8-8 0,16-19-9 15,0 0-23-15,-18 10-12 0,18-10-48 0,3-21-55 16,14 10-94-16,-3-12-223 0,-3-17 33 0,18 10 366 16</inkml:trace>
          <inkml:trace contextRef="#ctx0" brushRef="#br0" timeOffset="8037.0314">15994 12238 1230 0,'-22'7'89'0,"13"11"-13"0,9-18-16 15,-22 21-2-15,22-21-5 0,-12 20-3 16,12-20-11-16,-4 22-7 0,4-22-8 0,6 23 0 16,-6-23-9-16,19 29 4 0,-6-12-8 15,4 1 1-15,1 1-5 0,1-1 0 0,2 2-7 16,0-2 2-16,-1 1-4 0,1-2 2 0,0 1-10 16,-2-3-6-16,2 2-24 0,-21-17-26 0,44 31-63 15,-44-31-123-15,26 11-289 0,-3 0-5 0,-23-11 341 16</inkml:trace>
      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  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  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      <inkml:trace contextRef="#ctx0" brushRef="#br0" timeOffset="800.0959">15854 8059 846 0,'-5'35'102'0,"-2"-6"-73"0,4 3-13 0,-2 3-3 16,2-4-11-16,0 6 7 0,0-2-26 0,2-1-2 16,-4 1-24-16,4 1-32 0,-4-3-43 0,0-2-147 15,10 14-77-15,-20-20 205 0</inkml:trace>
          <inkml:trace contextRef="#ctx0" brushRef="#br0" timeOffset="996.3515">15794 9825 606 0,'2'43'86'0,"2"3"-2"0,-4 0-28 0,3 3-10 16,-3-1-5-16,4 2-19 0,-3-3 2 0,2-1-22 16,-2-4-9-16,0-4-31 0,5-1-38 0,-6-7-60 15,1-11-232-15,14 17 27 0,-15-36 341 16</inkml:trace>
        </inkml:traceGroup>
      </inkml:traceGroup>
    </inkml:traceGroup>
    <inkml:traceGroup>
      <inkml:annotationXML>
        <emma:emma xmlns:emma="http://www.w3.org/2003/04/emma" version="1.0">
          <emma:interpretation id="{E7313697-69FD-4AA7-8B64-A7E22D86BAB4}" emma:medium="tactile" emma:mode="ink">
            <msink:context xmlns:msink="http://schemas.microsoft.com/ink/2010/main" type="paragraph" rotatedBoundingBox="13210,6080 13462,15244 12892,15260 12641,6095" alignmentLevel="3"/>
          </emma:interpretation>
        </emma:emma>
      </inkml:annotationXML>
      <inkml:traceGroup>
        <inkml:annotationXML>
          <emma:emma xmlns:emma="http://www.w3.org/2003/04/emma" version="1.0">
            <emma:interpretation id="{67AFDEBE-EC87-4653-87EF-0E53E0513BB1}" emma:medium="tactile" emma:mode="ink">
              <msink:context xmlns:msink="http://schemas.microsoft.com/ink/2010/main" type="inkBullet" rotatedBoundingBox="12944,6087 12945,6104 12925,6104 12924,6088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  </inkml:traceGroup>
      <inkml:traceGroup>
        <inkml:annotationXML>
          <emma:emma xmlns:emma="http://www.w3.org/2003/04/emma" version="1.0">
            <emma:interpretation id="{E447C7DC-3239-4D57-9929-2919DFB55DDB}" emma:medium="tactile" emma:mode="ink">
              <msink:context xmlns:msink="http://schemas.microsoft.com/ink/2010/main" type="line" rotatedBoundingBox="13229,6751 13462,15244 12892,15260 12659,6766"/>
            </emma:interpretation>
          </emma:emma>
        </inkml:annotationXML>
        <inkml:traceGroup>
          <inkml:annotationXML>
            <emma:emma xmlns:emma="http://www.w3.org/2003/04/emma" version="1.0">
              <emma:interpretation id="{7F57EF9D-7E9B-4A75-A717-DFAF4C4E467F}" emma:medium="tactile" emma:mode="ink">
                <msink:context xmlns:msink="http://schemas.microsoft.com/ink/2010/main" type="inkWord" rotatedBoundingBox="12933,7945 13004,10536 12899,10539 12828,7948"/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?</emma:literal>
                </emma:interpretation>
                <emma:interpretation id="interp9" emma:lang="en-NZ" emma:confidence="0">
                  <emma:literal>1</emma:literal>
                </emma:interpretation>
                <emma:interpretation id="interp10" emma:lang="en-NZ" emma:confidence="0">
                  <emma:literal>K</emma:literal>
                </emma:interpretation>
                <emma:interpretation id="interp11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  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  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      <inkml:trace contextRef="#ctx0" brushRef="#br0" timeOffset="-57860.4206">13012 6757 1400 0,'0'0'47'16,"0"0"-36"-16,0 0-14 0,10 22-5 0,-10-22-5 15,0 0-4-15,18 21-19 0,-18-21-23 0,6 29-56 16,-6-29-60-16,-2 37-63 0,-3-13-100 0,-8-7-32 16,18 23 285-16</inkml:trace>
      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      <inkml:trace contextRef="#ctx0" brushRef="#br0" timeOffset="-54995.7075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        <inkml:trace contextRef="#ctx0" brushRef="#br0" timeOffset="-54709.1439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      </inkml:traceGroup>
      </inkml:traceGroup>
    </inkml:traceGroup>
    <inkml:traceGroup>
      <inkml:annotationXML>
        <emma:emma xmlns:emma="http://www.w3.org/2003/04/emma" version="1.0">
          <emma:interpretation id="{4081D5D0-D46D-4C6D-A928-B522D2247EB3}" emma:medium="tactile" emma:mode="ink">
            <msink:context xmlns:msink="http://schemas.microsoft.com/ink/2010/main" type="paragraph" rotatedBoundingBox="10383,5027 10438,12909 9827,12914 9771,503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BCAA5DA0-54BE-4715-A73F-F635501FD4AF}" emma:medium="tactile" emma:mode="ink">
              <msink:context xmlns:msink="http://schemas.microsoft.com/ink/2010/main" type="inkBullet" rotatedBoundingBox="10152,5029 10152,5070 10130,5071 10129,5029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143234.4367">10152 5029 1031 0,'-22'14'53'0,"22"-14"-41"0,0 0-44 0,0 0-29 16,0 0-26-16,0 0-24 0,0 0 4 0,0 0-22 16,0 0-39-16,9 28-146 0,-9-28 228 15,0 0 86-15</inkml:trace>
      </inkml:traceGroup>
      <inkml:traceGroup>
        <inkml:annotationXML>
          <emma:emma xmlns:emma="http://www.w3.org/2003/04/emma" version="1.0">
            <emma:interpretation id="{36EEDA4F-0944-4857-A993-7C051BA0603B}" emma:medium="tactile" emma:mode="ink">
              <msink:context xmlns:msink="http://schemas.microsoft.com/ink/2010/main" type="line" rotatedBoundingBox="10386,5460 10438,12909 9826,12913 9774,5464"/>
            </emma:interpretation>
          </emma:emma>
        </inkml:annotationXML>
        <inkml:traceGroup>
          <inkml:annotationXML>
            <emma:emma xmlns:emma="http://www.w3.org/2003/04/emma" version="1.0">
              <emma:interpretation id="{5C5E456B-56A0-4D40-9CB4-ACA27BAFD218}" emma:medium="tactile" emma:mode="ink">
                <msink:context xmlns:msink="http://schemas.microsoft.com/ink/2010/main" type="inkWord" rotatedBoundingBox="10122,7503 10143,10351 9968,10352 9948,7505"/>
              </emma:interpretation>
              <emma:one-of disjunction-type="recognition" id="oneOf5">
                <emma:interpretation id="interp13" emma:lang="en-NZ" emma:confidence="0">
                  <emma:literal>!</emma:literal>
                </emma:interpretation>
                <emma:interpretation id="interp14" emma:lang="en-NZ" emma:confidence="0">
                  <emma:literal>?</emma:literal>
                </emma:interpretation>
                <emma:interpretation id="interp15" emma:lang="en-NZ" emma:confidence="0">
                  <emma:literal>t</emma:literal>
                </emma:interpretation>
                <emma:interpretation id="interp16" emma:lang="en-NZ" emma:confidence="0">
                  <emma:literal>+</emma:literal>
                </emma:interpretation>
                <emma:interpretation id="interp17" emma:lang="en-NZ" emma:confidence="0">
                  <emma:literal>l</emma:literal>
                </emma:interpretation>
              </emma:one-of>
            </emma:emma>
          </inkml:annotationXML>
          <inkml:trace contextRef="#ctx0" brushRef="#br0" timeOffset="-142675.9428">9968 7505 742 0,'-13'29'152'0,"9"-3"-106"16,4-1-17-16,-2-2-10 0,3 1-14 0,0-3 9 15,2 1-20-15,-2-3 9 16,1 0-8-16,0-2 8 0,-1 0-13 0,2 3-36 15,-3-20-29-15,5 33-44 0,-5-33-37 0,0 21-128 16,15 6-27-16,-15-27 311 0</inkml:trace>
          <inkml:trace contextRef="#ctx0" brushRef="#br0" timeOffset="-142471.4013">10030 8289 737 0,'-11'24'139'15,"9"-4"-101"-15,4 1-13 0,-4-3-9 0,3 3 2 16,-1-2 2-16,1 2 4 0,-2-2-7 0,1 3-3 16,0-1-13-16,-1 0-5 0,2 1-24 0,-1-4-14 15,3 5-35-15,-3-23-26 0,1 33-31 16,-1-33-54-16,0 19-108 0,16 8 120 0,-16-27 176 16</inkml:trace>
          <inkml:trace contextRef="#ctx0" brushRef="#br0" timeOffset="-142283.8101">10077 9183 528 0,'-16'30'148'0,"11"-2"-99"0,2 1-10 0,-3-3-1 16,5 3 12-16,-4-3-2 0,4 0 0 0,-1 0-24 15,0-1-9-15,2-1-14 0,0-1-1 0,2-1-1 16,-2-2-36-16,4 0-40 0,-5-3-70 15,1-17-163-15,19 38-60 0,-19-38 325 0</inkml:trace>
          <inkml:trace contextRef="#ctx0" brushRef="#br0" timeOffset="-142143.2635">10095 10119 974 0,'-5'19'124'15,"5"-19"-85"-15,2 32-34 0,1-15-11 0,-3-17-18 16,11 31 6-16,-11-31-25 0,12 31-20 0,-12-31-38 16,11 35-72-16,-6-13-94 0,-5-22-115 15,9 45 318-15</inkml:trace>
          <inkml:trace contextRef="#ctx0" brushRef="#br0" timeOffset="-143053.045">10114 5462 600 0,'0'0'70'0,"-7"27"-55"0,7-27-11 0,6 32-6 16,-1-14 1-16,1-1-4 0,-1 1-13 0,1 1-26 15,-2-1-45-15,-2-1-93 0,15 17-135 0,-17-34 287 16</inkml:trace>
          <inkml:trace contextRef="#ctx0" brushRef="#br0" timeOffset="-142832.2279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      <inkml:trace contextRef="#ctx0" brushRef="#br0" timeOffset="-141955.7482">10069 11132 814 0,'-14'34'46'0,"14"-11"-26"16,1-5-20-16,1 3-1 0,2-3-2 0,0 0 4 15,0 0-4-15,1 0 2 0,1 2-21 0,-1-2-18 16,3 5-14-16,-5-4-16 0,5 4 10 16,-5 0-1-16,2 1-8 0,-3 4-15 15,0-4-29-15,3 10-13 0,-9-8-35 0,14 17 149 16</inkml:trace>
          <inkml:trace contextRef="#ctx0" brushRef="#br0" timeOffset="-141752.5402">10136 12142 1061 0,'1'21'38'15,"-2"-1"-19"-15,1 2-4 0,0-1-15 0,-1-1 4 16,1-2-7-16,-3-1-15 0,3 5-68 0,0-22-88 16,-13 20-275-16,19 8 43 0,-6-28 406 15</inkml:trace>
          <inkml:trace contextRef="#ctx0" brushRef="#br0" timeOffset="-125052.4796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        <inkml:trace contextRef="#ctx0" brushRef="#br0" timeOffset="-124672.7459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      </inkml:traceGroup>
      </inkml:traceGroup>
    </inkml:traceGroup>
  </inkml:traceGroup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47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858F2C1-B2B3-411E-9BF8-0A95B57CA166}" emma:medium="tactile" emma:mode="ink">
          <msink:context xmlns:msink="http://schemas.microsoft.com/ink/2010/main" type="writingRegion" rotatedBoundingBox="19078,6267 19400,12443 18994,12464 18672,6289"/>
        </emma:interpretation>
      </emma:emma>
    </inkml:annotationXML>
    <inkml:traceGroup>
      <inkml:annotationXML>
        <emma:emma xmlns:emma="http://www.w3.org/2003/04/emma" version="1.0">
          <emma:interpretation id="{8BDE7350-1E01-4346-A164-EA1089480E86}" emma:medium="tactile" emma:mode="ink">
            <msink:context xmlns:msink="http://schemas.microsoft.com/ink/2010/main" type="paragraph" rotatedBoundingBox="19078,6267 19400,12443 18994,12464 18672,62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94F293E-F324-4B3E-9445-5FEFC53BA5EB}" emma:medium="tactile" emma:mode="ink">
              <msink:context xmlns:msink="http://schemas.microsoft.com/ink/2010/main" type="line" rotatedBoundingBox="19078,6267 19400,12443 18994,12464 18672,6289"/>
            </emma:interpretation>
          </emma:emma>
        </inkml:annotationXML>
        <inkml:traceGroup>
          <inkml:annotationXML>
            <emma:emma xmlns:emma="http://www.w3.org/2003/04/emma" version="1.0">
              <emma:interpretation id="{5A85B9F5-B838-4884-9005-EC79DE992CAA}" emma:medium="tactile" emma:mode="ink">
                <msink:context xmlns:msink="http://schemas.microsoft.com/ink/2010/main" type="inkWord" rotatedBoundingBox="19137,7407 19292,10371 18908,10391 18753,7428"/>
              </emma:interpretation>
              <emma:one-of disjunction-type="recognition" id="oneOf0">
                <emma:interpretation id="interp0" emma:lang="en-NZ" emma:confidence="0">
                  <emma:literal>?</emma:literal>
                </emma:interpretation>
                <emma:interpretation id="interp1" emma:lang="en-NZ" emma:confidence="0">
                  <emma:literal>"</emma:literal>
                </emma:interpretation>
                <emma:interpretation id="interp2" emma:lang="en-NZ" emma:confidence="0">
                  <emma:literal>T</emma:literal>
                </emma:interpretation>
                <emma:interpretation id="interp3" emma:lang="en-NZ" emma:confidence="0">
                  <emma:literal>!</emma:literal>
                </emma:interpretation>
                <emma:interpretation id="interp4" emma:lang="en-NZ" emma:confidence="0">
                  <emma:literal>t</emma:literal>
                </emma:interpretation>
              </emma:one-of>
            </emma:emma>
          </inkml:annotationXML>
          <inkml:trace contextRef="#ctx0" brushRef="#br0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      <inkml:trace contextRef="#ctx0" brushRef="#br0" timeOffset="159.186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      <inkml:trace contextRef="#ctx0" brushRef="#br0" timeOffset="-225.692">18672 6289 1009 0,'21'7'223'0,"-21"-7"-107"0,0 0-35 16,0 0-27-16,0 0-14 0,0 0-15 0,0 0-12 15,0 0-10-15,0 0-8 0,0 0-17 16,0 0-5-16,0 0-6 0,0 0-4 0,1 18-3 0,-1-18-20 16,6 26-40-16,-6-26-47 0,6 31-57 15,-9-10-156-15,3-21-41 0,3 49 274 16</inkml:trace>
          <inkml:trace contextRef="#ctx0" brushRef="#br0" timeOffset="381.5074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      <inkml:trace contextRef="#ctx0" brushRef="#br0" timeOffset="456.8334">19069 12365 416 0,'-5'23'157'16,"1"-3"-33"-16,3 2-25 0,1-22-37 0,-1 27-24 16,1-27-30-16,0 0-10 0,0 0-36 0,24 3-69 0,-12-27-234 15,16 19-39-15,-22-28 345 0</inkml:trace>
        </inkml:traceGroup>
      </inkml:traceGroup>
    </inkml:traceGroup>
  </inkml:traceGroup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8.75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1DD729C-8D00-4B91-B7EB-3450598D3D45}" emma:medium="tactile" emma:mode="ink">
          <msink:context xmlns:msink="http://schemas.microsoft.com/ink/2010/main" type="inkDrawing" rotatedBoundingBox="21913,7552 22063,9022 22029,9025 21880,7555" semanticType="callout" shapeName="Other">
            <msink:sourceLink direction="with" ref="{BB5C8AB6-7DFE-4064-8C9A-A29C8A9FF421}"/>
          </msink:context>
        </emma:interpretation>
      </emma:emma>
    </inkml:annotationXML>
    <inkml:trace contextRef="#ctx0" brushRef="#br0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</inkml:traceGroup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50.12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9EE3F2F-8DFD-4F97-B22D-89157A14EE52}" emma:medium="tactile" emma:mode="ink">
          <msink:context xmlns:msink="http://schemas.microsoft.com/ink/2010/main" type="inkDrawing" rotatedBoundingBox="24773,10661 25028,11753 25003,11758 24747,10667" semanticType="callout" shapeName="Other">
            <msink:sourceLink direction="with" ref="{11E4A0D1-2D74-4D92-8842-DABD7BA6BFEE}"/>
          </msink:context>
        </emma:interpretation>
      </emma:emma>
    </inkml:annotationXML>
    <inkml:trace contextRef="#ctx0" brushRef="#br0">24773 10662 599 0,'5'53'83'0,"5"-1"-25"0,-1 1-17 16,1 2-16-16,0-6 3 0,2 4-3 0,-2-3-7 15,0 0-5-15,0-1-14 0,-1 1 4 0,3-3-7 16,2 1 6-16,-1-1-5 0,1-2 8 0,-1 0 2 16,2-1-21-16,-2 0-2 0,-2 0-36 0,1 1-34 15,-5-1-44-15,-3-5-124 0,12 18-76 0,-25-23 314 16</inkml:trace>
  </inkml:traceGroup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8.97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522B607-FA51-4ABB-B642-E7C2C8932555}" emma:medium="tactile" emma:mode="ink">
          <msink:context xmlns:msink="http://schemas.microsoft.com/ink/2010/main" type="inkDrawing" rotatedBoundingBox="21976,10042 22078,12105 21960,12111 21859,10048" semanticType="callout" shapeName="Other">
            <msink:sourceLink direction="with" ref="{BB5C8AB6-7DFE-4064-8C9A-A29C8A9FF421}"/>
          </msink:context>
        </emma:interpretation>
      </emma:emma>
    </inkml:annotationXML>
    <inkml:trace contextRef="#ctx0" brushRef="#br0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</inkml:traceGroup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C5D186F7-D0AB-457E-9E5A-9763A514E8C8}" emma:medium="tactile" emma:mode="ink">
          <msink:context xmlns:msink="http://schemas.microsoft.com/ink/2010/main" type="writingRegion" rotatedBoundingBox="3135,373 24849,309 24860,4072 3146,4136"/>
        </emma:interpretation>
      </emma:emma>
    </inkml:annotationXML>
    <inkml:traceGroup>
      <inkml:annotationXML>
        <emma:emma xmlns:emma="http://www.w3.org/2003/04/emma" version="1.0">
          <emma:interpretation id="{A788AC02-B35B-49AF-B69C-54B3CFCFEA39}" emma:medium="tactile" emma:mode="ink">
            <msink:context xmlns:msink="http://schemas.microsoft.com/ink/2010/main" type="paragraph" rotatedBoundingBox="3135,373 23397,314 23402,2125 3141,21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03BE2FF-9B48-4384-988A-DCC5CD00E7F0}" emma:medium="tactile" emma:mode="ink">
              <msink:context xmlns:msink="http://schemas.microsoft.com/ink/2010/main" type="line" rotatedBoundingBox="3135,373 23397,314 23402,2125 3141,2184"/>
            </emma:interpretation>
          </emma:emma>
        </inkml:annotationXML>
        <inkml:traceGroup>
          <inkml:annotationXML>
            <emma:emma xmlns:emma="http://www.w3.org/2003/04/emma" version="1.0">
              <emma:interpretation id="{DF5E75C9-7893-48F2-8E96-4FF801BB96D1}" emma:medium="tactile" emma:mode="ink">
                <msink:context xmlns:msink="http://schemas.microsoft.com/ink/2010/main" type="inkWord" rotatedBoundingBox="3136,555 5812,547 5816,2015 3140,2023"/>
              </emma:interpretation>
              <emma:one-of disjunction-type="recognition" id="oneOf0">
                <emma:interpretation id="interp0" emma:lang="en-NZ" emma:confidence="0">
                  <emma:literal>AC.</emma:literal>
                </emma:interpretation>
                <emma:interpretation id="interp1" emma:lang="en-NZ" emma:confidence="0">
                  <emma:literal>A C. .</emma:literal>
                </emma:interpretation>
                <emma:interpretation id="interp2" emma:lang="en-NZ" emma:confidence="0">
                  <emma:literal>A C.</emma:literal>
                </emma:interpretation>
                <emma:interpretation id="interp3" emma:lang="en-NZ" emma:confidence="0">
                  <emma:literal>A C. /</emma:literal>
                </emma:interpretation>
                <emma:interpretation id="interp4" emma:lang="en-NZ" emma:confidence="0">
                  <emma:literal>A E.</emma:literal>
                </emma:interpretation>
              </emma:one-of>
            </emma:emma>
          </inkml:annotationXML>
      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  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  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      <inkml:trace contextRef="#ctx0" brushRef="#br0" timeOffset="624.994">5815 1400 1829 0,'-51'19'65'0,"30"-5"-43"0,0-3-7 0,-1 0-5 15,0-1-5-15,0-2-1 0,-1 2-7 0,-3-4-8 16,3 1-13-16,-1-2-19 0,7 2-28 0,-7-11-52 16,17 21-145-16,-16-12-342 0,5-1 18 15,18-4 388-15</inkml:trace>
          <inkml:trace contextRef="#ctx0" brushRef="#br0" timeOffset="812.5535">4385 2020 1656 0,'-33'-6'226'0,"10"10"-229"0,23-4-34 16,0 0-9-16,0 0 3 0,0-24-3 0,0 24-3 15,28-42-48-15,5 33-172 0,-14-11-317 0,15-12 17 16,11 12 433-16</inkml:trace>
        </inkml:traceGroup>
        <inkml:traceGroup>
          <inkml:annotationXML>
            <emma:emma xmlns:emma="http://www.w3.org/2003/04/emma" version="1.0">
              <emma:interpretation id="{723E72EC-E518-476C-8D16-CAB4AE9D2697}" emma:medium="tactile" emma:mode="ink">
                <msink:context xmlns:msink="http://schemas.microsoft.com/ink/2010/main" type="inkWord" rotatedBoundingBox="6955,498 9589,491 9592,1703 6958,1711"/>
              </emma:interpretation>
              <emma:one-of disjunction-type="recognition" id="oneOf1">
                <emma:interpretation id="interp5" emma:lang="en-NZ" emma:confidence="0">
                  <emma:literal>Phase</emma:literal>
                </emma:interpretation>
                <emma:interpretation id="interp6" emma:lang="en-NZ" emma:confidence="0">
                  <emma:literal>phase</emma:literal>
                </emma:interpretation>
                <emma:interpretation id="interp7" emma:lang="en-NZ" emma:confidence="0">
                  <emma:literal>Phage</emma:literal>
                </emma:interpretation>
                <emma:interpretation id="interp8" emma:lang="en-NZ" emma:confidence="0">
                  <emma:literal>Phaae</emma:literal>
                </emma:interpretation>
                <emma:interpretation id="interp9" emma:lang="en-NZ" emma:confidence="0">
                  <emma:literal>phaae</emma:literal>
                </emma:interpretation>
              </emma:one-of>
            </emma:emma>
          </inkml:annotationXML>
      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  <inkml:trace contextRef="#ctx0" brushRef="#br1" timeOffset="1.25603E6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      </inkml:traceGroup>
        <inkml:traceGroup>
          <inkml:annotationXML>
            <emma:emma xmlns:emma="http://www.w3.org/2003/04/emma" version="1.0">
              <emma:interpretation id="{68337B6B-FB08-4BF1-9509-F5116D35CCF6}" emma:medium="tactile" emma:mode="ink">
                <msink:context xmlns:msink="http://schemas.microsoft.com/ink/2010/main" type="inkWord" rotatedBoundingBox="10456,351 15382,337 15386,1730 10460,1744"/>
              </emma:interpretation>
              <emma:one-of disjunction-type="recognition" id="oneOf2">
                <emma:interpretation id="interp10" emma:lang="en-NZ" emma:confidence="0">
                  <emma:literal>Difference</emma:literal>
                </emma:interpretation>
                <emma:interpretation id="interp11" emma:lang="en-NZ" emma:confidence="0">
                  <emma:literal>difference</emma:literal>
                </emma:interpretation>
                <emma:interpretation id="interp12" emma:lang="en-NZ" emma:confidence="0">
                  <emma:literal>Differeace</emma:literal>
                </emma:interpretation>
                <emma:interpretation id="interp13" emma:lang="en-NZ" emma:confidence="0">
                  <emma:literal>Differeale</emma:literal>
                </emma:interpretation>
                <emma:interpretation id="interp14" emma:lang="en-NZ" emma:confidence="0">
                  <emma:literal>Differake</emma:literal>
                </emma:interpretation>
              </emma:one-of>
            </emma:emma>
          </inkml:annotationXML>
          <inkml:trace contextRef="#ctx0" brushRef="#br1" timeOffset="1.25967E6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      <inkml:trace contextRef="#ctx0" brushRef="#br1" timeOffset="1.25998E6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      <inkml:trace contextRef="#ctx0" brushRef="#br1" timeOffset="1.26019E6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      <inkml:trace contextRef="#ctx0" brushRef="#br1" timeOffset="1.26034E6">11377 726 1157 0,'-30'1'129'0,"30"-1"-134"0,0 0 16 0,-12 20-63 15,12-20 45-15,0 0-2 0,34 23-22 16,-15-21-34-16,12 0-62 0,-2-7-49 0,11 3-68 15,19 11-146-15,-25-16 200 0,27 18 190 0</inkml:trace>
          <inkml:trace contextRef="#ctx0" brushRef="#br1" timeOffset="1.26061E6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      <inkml:trace contextRef="#ctx0" brushRef="#br1" timeOffset="1.26079E6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      <inkml:trace contextRef="#ctx0" brushRef="#br1" timeOffset="1.26103E6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      <inkml:trace contextRef="#ctx0" brushRef="#br1" timeOffset="1.26123E6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      <inkml:trace contextRef="#ctx0" brushRef="#br1" timeOffset="1.26189E6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      <inkml:trace contextRef="#ctx0" brushRef="#br1" timeOffset="1.26256E6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      <inkml:trace contextRef="#ctx0" brushRef="#br1" timeOffset="1.26304E6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      <inkml:trace contextRef="#ctx0" brushRef="#br1" timeOffset="1.26393E6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    </inkml:traceGroup>
        <inkml:traceGroup>
          <inkml:annotationXML>
            <emma:emma xmlns:emma="http://www.w3.org/2003/04/emma" version="1.0">
              <emma:interpretation id="{7767EEB4-CEBC-4D00-BE5E-3F85E134A533}" emma:medium="tactile" emma:mode="ink">
                <msink:context xmlns:msink="http://schemas.microsoft.com/ink/2010/main" type="inkWord" rotatedBoundingBox="15722,1157 16279,770 16643,1295 16086,1681"/>
              </emma:interpretation>
              <emma:one-of disjunction-type="recognition" id="oneOf3">
                <emma:interpretation id="interp15" emma:lang="en-NZ" emma:confidence="0">
                  <emma:literal>in</emma:literal>
                </emma:interpretation>
                <emma:interpretation id="interp16" emma:lang="en-NZ" emma:confidence="0">
                  <emma:literal>ih</emma:literal>
                </emma:interpretation>
                <emma:interpretation id="interp17" emma:lang="en-NZ" emma:confidence="0">
                  <emma:literal>lh</emma:literal>
                </emma:interpretation>
                <emma:interpretation id="interp18" emma:lang="en-NZ" emma:confidence="0">
                  <emma:literal>Ih</emma:literal>
                </emma:interpretation>
                <emma:interpretation id="interp19" emma:lang="en-NZ" emma:confidence="0">
                  <emma:literal>In</emma:literal>
                </emma:interpretation>
              </emma:one-of>
            </emma:emma>
          </inkml:annotationXML>
          <inkml:trace contextRef="#ctx0" brushRef="#br1" timeOffset="1.2645E6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      <inkml:trace contextRef="#ctx0" brushRef="#br1" timeOffset="1.26489E6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    </inkml:traceGroup>
        <inkml:traceGroup>
          <inkml:annotationXML>
            <emma:emma xmlns:emma="http://www.w3.org/2003/04/emma" version="1.0">
              <emma:interpretation id="{CC5EF323-58DE-40E0-8BA4-2E1DE66FE61A}" emma:medium="tactile" emma:mode="ink">
                <msink:context xmlns:msink="http://schemas.microsoft.com/ink/2010/main" type="inkWord" rotatedBoundingBox="17172,1125 17686,912 17838,1279 17324,1491"/>
              </emma:interpretation>
              <emma:one-of disjunction-type="recognition" id="oneOf4">
                <emma:interpretation id="interp20" emma:lang="en-NZ" emma:confidence="0">
                  <emma:literal>a</emma:literal>
                </emma:interpretation>
                <emma:interpretation id="interp21" emma:lang="en-NZ" emma:confidence="0">
                  <emma:literal>A</emma:literal>
                </emma:interpretation>
                <emma:interpretation id="interp22" emma:lang="en-NZ" emma:confidence="0">
                  <emma:literal>d</emma:literal>
                </emma:interpretation>
                <emma:interpretation id="interp23" emma:lang="en-NZ" emma:confidence="0">
                  <emma:literal>n</emma:literal>
                </emma:interpretation>
                <emma:interpretation id="interp24" emma:lang="en-NZ" emma:confidence="0">
                  <emma:literal>G</emma:literal>
                </emma:interpretation>
              </emma:one-of>
            </emma:emma>
          </inkml:annotationXML>
          <inkml:trace contextRef="#ctx0" brushRef="#br1" timeOffset="1.26542E6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    </inkml:traceGroup>
        <inkml:traceGroup>
          <inkml:annotationXML>
            <emma:emma xmlns:emma="http://www.w3.org/2003/04/emma" version="1.0">
              <emma:interpretation id="{E1F27DD3-8A62-4F9D-81B7-66DEF7400AF1}" emma:medium="tactile" emma:mode="ink">
                <msink:context xmlns:msink="http://schemas.microsoft.com/ink/2010/main" type="inkWord" rotatedBoundingBox="18606,350 23397,336 23402,2125 18611,2139"/>
              </emma:interpretation>
              <emma:one-of disjunction-type="recognition" id="oneOf5">
                <emma:interpretation id="interp25" emma:lang="en-NZ" emma:confidence="0">
                  <emma:literal>Capacitor</emma:literal>
                </emma:interpretation>
                <emma:interpretation id="interp26" emma:lang="en-NZ" emma:confidence="0">
                  <emma:literal>Capacitor -</emma:literal>
                </emma:interpretation>
                <emma:interpretation id="interp27" emma:lang="en-NZ" emma:confidence="0">
                  <emma:literal>Capacitor.</emma:literal>
                </emma:interpretation>
                <emma:interpretation id="interp28" emma:lang="en-NZ" emma:confidence="0">
                  <emma:literal>Capacitor'</emma:literal>
                </emma:interpretation>
                <emma:interpretation id="interp29" emma:lang="en-NZ" emma:confidence="0">
                  <emma:literal>capacitor</emma:literal>
                </emma:interpretation>
              </emma:one-of>
            </emma:emma>
          </inkml:annotationXML>
          <inkml:trace contextRef="#ctx0" brushRef="#br1" timeOffset="1.26592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      <inkml:trace contextRef="#ctx0" brushRef="#br1" timeOffset="1.26629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      <inkml:trace contextRef="#ctx0" brushRef="#br1" timeOffset="1.26681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      <inkml:trace contextRef="#ctx0" brushRef="#br1" timeOffset="1.26736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      <inkml:trace contextRef="#ctx0" brushRef="#br1" timeOffset="1.26759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      <inkml:trace contextRef="#ctx0" brushRef="#br1" timeOffset="1.26776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      <inkml:trace contextRef="#ctx0" brushRef="#br1" timeOffset="1.26794E6">21665 446 786 0,'0'0'-26'0,"0"0"-37"0,0 0 0 16,0 0 53-16,19-13 12 0,0 11-17 0,1-1-19 16,0-2-11-16,4 2 0 0,0-5-2 0,2 1-48 15,9 5-113-15,-18-10 72 0,26 10 136 0</inkml:trace>
          <inkml:trace contextRef="#ctx0" brushRef="#br1" timeOffset="1.26811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      <inkml:trace contextRef="#ctx0" brushRef="#br1" timeOffset="1.26885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      <inkml:trace contextRef="#ctx0" brushRef="#br1" timeOffset="1.26902E6">22913 1109 1746 0,'0'0'71'0,"0"0"-38"0,24-4 8 0,-7 0-5 16,1-4-5-16,8 0-12 0,3-2-11 0,5-2-8 15,5 2-6-15,4-3-14 0,4 5-26 16,-6-7-46-16,13 9-163 0,-14-4-398 0,-2 2 27 16,-2 3 340-16</inkml:trace>
        </inkml:traceGroup>
      </inkml:traceGroup>
    </inkml:traceGroup>
    <inkml:traceGroup>
      <inkml:annotationXML>
        <emma:emma xmlns:emma="http://www.w3.org/2003/04/emma" version="1.0">
          <emma:interpretation id="{7C64696E-84B3-4CA9-ADDE-90B7D6A08890}" emma:medium="tactile" emma:mode="ink">
            <msink:context xmlns:msink="http://schemas.microsoft.com/ink/2010/main" type="paragraph" rotatedBoundingBox="9666,1724 24839,1579 24862,4068 9690,421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AB7B4CF7-2B63-4945-8B05-84E8CF600CB8}" emma:medium="tactile" emma:mode="ink">
              <msink:context xmlns:msink="http://schemas.microsoft.com/ink/2010/main" type="line" rotatedBoundingBox="9666,1724 21404,1612 21417,2932 9679,3044"/>
            </emma:interpretation>
          </emma:emma>
        </inkml:annotationXML>
        <inkml:traceGroup>
          <inkml:annotationXML>
            <emma:emma xmlns:emma="http://www.w3.org/2003/04/emma" version="1.0">
              <emma:interpretation id="{E3A68BEB-2A52-4B34-869E-9C360D849C42}" emma:medium="tactile" emma:mode="ink">
                <msink:context xmlns:msink="http://schemas.microsoft.com/ink/2010/main" type="inkWord" rotatedBoundingBox="9668,1886 13769,1846 13780,2987 9679,3027"/>
              </emma:interpretation>
              <emma:one-of disjunction-type="recognition" id="oneOf6">
                <emma:interpretation id="interp30" emma:lang="en-NZ" emma:confidence="0">
                  <emma:literal>Realtor</emma:literal>
                </emma:interpretation>
                <emma:interpretation id="interp31" emma:lang="en-NZ" emma:confidence="0">
                  <emma:literal>Resistor</emma:literal>
                </emma:interpretation>
                <emma:interpretation id="interp32" emma:lang="en-NZ" emma:confidence="0">
                  <emma:literal>Resister</emma:literal>
                </emma:interpretation>
                <emma:interpretation id="interp33" emma:lang="en-NZ" emma:confidence="0">
                  <emma:literal>Resihtor</emma:literal>
                </emma:interpretation>
                <emma:interpretation id="interp34" emma:lang="en-NZ" emma:confidence="0">
                  <emma:literal>Reschtor</emma:literal>
                </emma:interpretation>
              </emma:one-of>
            </emma:emma>
          </inkml:annotationXML>
          <inkml:trace contextRef="#ctx0" brushRef="#br1" timeOffset="1.2701E6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      <inkml:trace contextRef="#ctx0" brushRef="#br1" timeOffset="1.27044E6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      <inkml:trace contextRef="#ctx0" brushRef="#br1" timeOffset="1.27074E6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      <inkml:trace contextRef="#ctx0" brushRef="#br1" timeOffset="1.27096E6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      <inkml:trace contextRef="#ctx0" brushRef="#br1" timeOffset="1.27139E6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      <inkml:trace contextRef="#ctx0" brushRef="#br1" timeOffset="1.27161E6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        <inkml:trace contextRef="#ctx0" brushRef="#br1" timeOffset="1.27235E6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    </inkml:traceGroup>
        <inkml:traceGroup>
          <inkml:annotationXML>
            <emma:emma xmlns:emma="http://www.w3.org/2003/04/emma" version="1.0">
              <emma:interpretation id="{C21D146E-E47C-44B0-9702-19398516AD7B}" emma:medium="tactile" emma:mode="ink">
                <msink:context xmlns:msink="http://schemas.microsoft.com/ink/2010/main" type="inkWord" rotatedBoundingBox="14322,1679 17984,1645 17995,2725 14332,2760"/>
              </emma:interpretation>
              <emma:one-of disjunction-type="recognition" id="oneOf7">
                <emma:interpretation id="interp35" emma:lang="en-NZ" emma:confidence="0">
                  <emma:literal>circuit</emma:literal>
                </emma:interpretation>
                <emma:interpretation id="interp36" emma:lang="en-NZ" emma:confidence="0">
                  <emma:literal>arcuit</emma:literal>
                </emma:interpretation>
                <emma:interpretation id="interp37" emma:lang="en-NZ" emma:confidence="0">
                  <emma:literal>arait</emma:literal>
                </emma:interpretation>
                <emma:interpretation id="interp38" emma:lang="en-NZ" emma:confidence="0">
                  <emma:literal>arcuif</emma:literal>
                </emma:interpretation>
                <emma:interpretation id="interp39" emma:lang="en-NZ" emma:confidence="0">
                  <emma:literal>arcait</emma:literal>
                </emma:interpretation>
              </emma:one-of>
            </emma:emma>
          </inkml:annotationXML>
          <inkml:trace contextRef="#ctx0" brushRef="#br1" timeOffset="1.27316E6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        <inkml:trace contextRef="#ctx0" brushRef="#br1" timeOffset="1.27349E6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      <inkml:trace contextRef="#ctx0" brushRef="#br1" timeOffset="1.27389E6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      <inkml:trace contextRef="#ctx0" brushRef="#br1" timeOffset="1.27425E6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      <inkml:trace contextRef="#ctx0" brushRef="#br1" timeOffset="1.27446E6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      <inkml:trace contextRef="#ctx0" brushRef="#br1" timeOffset="1.27457E6">17537 1979 1201 0,'-26'24'270'0,"6"-10"-258"15,20-14-14-15,-26 26-13 0,26-26-19 0,-13 24-61 16,13-24-57-16,0 0-121 0,0 0-149 15,19-5-24-15,10 15 403 0</inkml:trace>
          <inkml:trace contextRef="#ctx0" brushRef="#br1" timeOffset="1.27477E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      <inkml:trace contextRef="#ctx0" brushRef="#br1" timeOffset="1.27496E6">17576 2188 1773 0,'-28'15'249'0,"28"-15"-224"0,-18 11-25 0,18-11 0 16,0 0 0-16,0 0 0 0,0 0 0 16,0 0 0-16,29 16 0 0,-9-15 0 15,4-1 0-15,3-3 0 0,5-1-28 0,-2-4-32 16,9 6-49-16,-10-16-110 0,21 13-427 0,-11-2 30 15,0-4 248-15</inkml:trace>
        </inkml:traceGroup>
        <inkml:traceGroup>
          <inkml:annotationXML>
            <emma:emma xmlns:emma="http://www.w3.org/2003/04/emma" version="1.0">
              <emma:interpretation id="{C4AF20C7-BBD6-48CD-A477-512B7F6B6CB0}" emma:medium="tactile" emma:mode="ink">
                <msink:context xmlns:msink="http://schemas.microsoft.com/ink/2010/main" type="inkWord" rotatedBoundingBox="19358,1969 21407,1949 21417,2932 19368,2952"/>
              </emma:interpretation>
              <emma:one-of disjunction-type="recognition" id="oneOf8">
                <emma:interpretation id="interp40" emma:lang="en-NZ" emma:confidence="0">
                  <emma:literal>Ref</emma:literal>
                </emma:interpretation>
                <emma:interpretation id="interp41" emma:lang="en-NZ" emma:confidence="0">
                  <emma:literal>Ret</emma:literal>
                </emma:interpretation>
                <emma:interpretation id="interp42" emma:lang="en-NZ" emma:confidence="0">
                  <emma:literal>ref</emma:literal>
                </emma:interpretation>
                <emma:interpretation id="interp43" emma:lang="en-NZ" emma:confidence="0">
                  <emma:literal>Nef</emma:literal>
                </emma:interpretation>
                <emma:interpretation id="interp44" emma:lang="en-NZ" emma:confidence="0">
                  <emma:literal>nef</emma:literal>
                </emma:interpretation>
              </emma:one-of>
            </emma:emma>
          </inkml:annotationXML>
          <inkml:trace contextRef="#ctx0" brushRef="#br1" timeOffset="1.27649E6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      <inkml:trace contextRef="#ctx0" brushRef="#br1" timeOffset="1.27685E6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      <inkml:trace contextRef="#ctx0" brushRef="#br1" timeOffset="1.2771E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      <inkml:trace contextRef="#ctx0" brushRef="#br1" timeOffset="1.27726E6">20709 2523 1723 0,'0'0'174'0,"0"0"-109"0,0 0-27 15,29-8-10-15,-4 4-9 0,3-1-19 16,6-1 0-16,5-1 0 0,4-3 0 0,6 0 0 16,6-1 0-16,-2-1-3 0,8 4-49 0,-6-8-42 15,10 20-122-15,-21-15-439 0,12 1 31 0,-7 3 222 16</inkml:trace>
        </inkml:traceGroup>
      </inkml:traceGroup>
      <inkml:traceGroup>
        <inkml:annotationXML>
          <emma:emma xmlns:emma="http://www.w3.org/2003/04/emma" version="1.0">
            <emma:interpretation id="{05BEE7CD-4AA3-4D14-B9CE-F6441EC9F3AD}" emma:medium="tactile" emma:mode="ink">
              <msink:context xmlns:msink="http://schemas.microsoft.com/ink/2010/main" type="line" rotatedBoundingBox="18468,3193 24824,2925 24872,4051 18516,4319">
                <msink:destinationLink direction="with" ref="{DC09DBD4-039E-4669-B81E-9AA509D75D4A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9C760D0C-BAAA-4157-A8DE-DAC2AA375BFF}" emma:medium="tactile" emma:mode="ink">
                <msink:context xmlns:msink="http://schemas.microsoft.com/ink/2010/main" type="inkWord" rotatedBoundingBox="18530,3124 20902,3245 20857,4131 18484,4010"/>
              </emma:interpretation>
              <emma:one-of disjunction-type="recognition" id="oneOf9">
                <emma:interpretation id="interp45" emma:lang="en-NZ" emma:confidence="0">
                  <emma:literal>Green</emma:literal>
                </emma:interpretation>
                <emma:interpretation id="interp46" emma:lang="en-NZ" emma:confidence="0">
                  <emma:literal>Careen</emma:literal>
                </emma:interpretation>
                <emma:interpretation id="interp47" emma:lang="en-NZ" emma:confidence="0">
                  <emma:literal>careen</emma:literal>
                </emma:interpretation>
                <emma:interpretation id="interp48" emma:lang="en-NZ" emma:confidence="0">
                  <emma:literal>Loren</emma:literal>
                </emma:interpretation>
                <emma:interpretation id="interp49" emma:lang="en-NZ" emma:confidence="0">
                  <emma:literal>Greens</emma:literal>
                </emma:interpretation>
              </emma:one-of>
            </emma:emma>
          </inkml:annotationXML>
          <inkml:trace contextRef="#ctx0" brushRef="#br2" timeOffset="1.28096E6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      <inkml:trace contextRef="#ctx0" brushRef="#br2" timeOffset="1.28129E6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      <inkml:trace contextRef="#ctx0" brushRef="#br2" timeOffset="1.28167E6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      <inkml:trace contextRef="#ctx0" brushRef="#br2" timeOffset="1.28233E6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    </inkml:traceGroup>
        <inkml:traceGroup>
          <inkml:annotationXML>
            <emma:emma xmlns:emma="http://www.w3.org/2003/04/emma" version="1.0">
              <emma:interpretation id="{54F0525E-5C22-49C9-AC37-884EE73E8CB5}" emma:medium="tactile" emma:mode="ink">
                <msink:context xmlns:msink="http://schemas.microsoft.com/ink/2010/main" type="inkWord" rotatedBoundingBox="21193,2957 22831,3070 22759,4114 21121,4001"/>
              </emma:interpretation>
              <emma:one-of disjunction-type="recognition" id="oneOf10">
                <emma:interpretation id="interp50" emma:lang="en-NZ" emma:confidence="0">
                  <emma:literal>Book</emma:literal>
                </emma:interpretation>
                <emma:interpretation id="interp51" emma:lang="en-NZ" emma:confidence="0">
                  <emma:literal>Brook</emma:literal>
                </emma:interpretation>
                <emma:interpretation id="interp52" emma:lang="en-NZ" emma:confidence="0">
                  <emma:literal>Bork</emma:literal>
                </emma:interpretation>
                <emma:interpretation id="interp53" emma:lang="en-NZ" emma:confidence="0">
                  <emma:literal>Books</emma:literal>
                </emma:interpretation>
                <emma:interpretation id="interp54" emma:lang="en-NZ" emma:confidence="0">
                  <emma:literal>Bark</emma:literal>
                </emma:interpretation>
              </emma:one-of>
            </emma:emma>
          </inkml:annotationXML>
          <inkml:trace contextRef="#ctx0" brushRef="#br2" timeOffset="1.28326E6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        <inkml:trace contextRef="#ctx0" brushRef="#br2" timeOffset="1.28396E6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        <inkml:trace contextRef="#ctx0" brushRef="#br2" timeOffset="1.28423E6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      <inkml:trace contextRef="#ctx0" brushRef="#br2" timeOffset="1.28449E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    </inkml:traceGroup>
        <inkml:traceGroup>
          <inkml:annotationXML>
            <emma:emma xmlns:emma="http://www.w3.org/2003/04/emma" version="1.0">
              <emma:interpretation id="{86397DE0-D9F2-4284-BE9E-8EF3B8B00A03}" emma:medium="tactile" emma:mode="ink">
                <msink:context xmlns:msink="http://schemas.microsoft.com/ink/2010/main" type="inkWord" rotatedBoundingBox="22982,2843 24953,3145 24800,4146 22828,3843"/>
              </emma:interpretation>
              <emma:one-of disjunction-type="recognition" id="oneOf11">
                <emma:interpretation id="interp55" emma:lang="en-NZ" emma:confidence="0">
                  <emma:literal>P196.</emma:literal>
                </emma:interpretation>
                <emma:interpretation id="interp56" emma:lang="en-NZ" emma:confidence="0">
                  <emma:literal>P196,</emma:literal>
                </emma:interpretation>
                <emma:interpretation id="interp57" emma:lang="en-NZ" emma:confidence="0">
                  <emma:literal>Pl96.</emma:literal>
                </emma:interpretation>
                <emma:interpretation id="interp58" emma:lang="en-NZ" emma:confidence="0">
                  <emma:literal>P196</emma:literal>
                </emma:interpretation>
                <emma:interpretation id="interp59" emma:lang="en-NZ" emma:confidence="0">
                  <emma:literal>PI96.</emma:literal>
                </emma:interpretation>
              </emma:one-of>
            </emma:emma>
          </inkml:annotationXML>
          <inkml:trace contextRef="#ctx0" brushRef="#br2" timeOffset="1.28527E6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      <inkml:trace contextRef="#ctx0" brushRef="#br2" timeOffset="1.28854E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      <inkml:trace contextRef="#ctx0" brushRef="#br2" timeOffset="1.28899E6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      <inkml:trace contextRef="#ctx0" brushRef="#br2" timeOffset="1.28933E6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      <inkml:trace contextRef="#ctx0" brushRef="#br2" timeOffset="1.28946E6">24860 3758 1788 0,'0'0'74'0,"0"0"-87"16,-28-9-33-16,28 9-75 0,-49-17-262 0,24 7-207 15,-5 1 0-15,-7-13 472 0</inkml:trace>
        </inkml:traceGroup>
      </inkml:traceGroup>
    </inkml:traceGroup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5.22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953A98FC-99B4-4EED-BE34-7EF86C632122}" emma:medium="tactile" emma:mode="ink">
          <msink:context xmlns:msink="http://schemas.microsoft.com/ink/2010/main" type="inkDrawing" rotatedBoundingBox="15348,2327 17656,894 18430,2141 16123,3574" semanticType="10" shapeName="Other">
            <msink:sourceLink direction="with" ref="{6E913999-C8BE-47AD-B47E-531C70CECEBF}"/>
            <msink:sourceLink direction="with" ref="{C517B3FB-EF55-4601-8551-E7B0BFEC69F7}"/>
          </msink:context>
        </emma:interpretation>
      </emma:emma>
    </inkml:annotationXML>
    <inkml:trace contextRef="#ctx0" brushRef="#br0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<inkml:trace contextRef="#ctx0" brushRef="#br0" timeOffset="8069.2923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<inkml:trace contextRef="#ctx0" brushRef="#br0" timeOffset="8475.5344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<inkml:trace contextRef="#ctx0" brushRef="#br0" timeOffset="8834.9172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<inkml:trace contextRef="#ctx0" brushRef="#br0" timeOffset="9038.078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<inkml:trace contextRef="#ctx0" brushRef="#br0" timeOffset="9147.4241">17537 1979 1201 0,'-26'24'270'0,"6"-10"-258"15,20-14-14-15,-26 26-13 0,26-26-19 0,-13 24-61 16,13-24-57-16,0 0-121 0,0 0-149 15,19-5-24-15,10 15 403 0</inkml:trace>
    <inkml:trace contextRef="#ctx0" brushRef="#br0" timeOffset="9350.571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<inkml:trace contextRef="#ctx0" brushRef="#br0" timeOffset="9538.0928">17576 2188 1773 0,'-28'15'249'0,"28"-15"-224"0,-18 11-25 0,18-11 0 16,0 0 0-16,0 0 0 0,0 0 0 16,0 0 0-16,29 16 0 0,-9-15 0 15,4-1 0-15,3-3 0 0,5-1-28 0,-2-4-32 16,9 6-49-16,-10-16-110 0,21 13-427 0,-11-2 30 15,0-4 248-15</inkml:trace>
  </inkml:traceGroup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0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DABDDA2-0178-44A8-8693-4AC50ED38AB4}" emma:medium="tactile" emma:mode="ink">
          <msink:context xmlns:msink="http://schemas.microsoft.com/ink/2010/main" type="inkDrawing" rotatedBoundingBox="7267,5896 7318,6981 7286,6983 7235,5898" semanticType="callout" shapeName="Other">
            <msink:sourceLink direction="with" ref="{AA8521A7-E95C-4BFA-A478-27C3E807EBDE}"/>
          </msink:context>
        </emma:interpretation>
      </emma:emma>
    </inkml:annotationXML>
    <inkml:trace contextRef="#ctx0" brushRef="#br0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</inkml:traceGroup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15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1F8FAAE-96D3-4434-B20C-0CA9246DBC5F}" emma:medium="tactile" emma:mode="ink">
          <msink:context xmlns:msink="http://schemas.microsoft.com/ink/2010/main" type="writingRegion" rotatedBoundingBox="7356,7355 7485,7355 7485,7892 7356,7892"/>
        </emma:interpretation>
      </emma:emma>
    </inkml:annotationXML>
    <inkml:traceGroup>
      <inkml:annotationXML>
        <emma:emma xmlns:emma="http://www.w3.org/2003/04/emma" version="1.0">
          <emma:interpretation id="{3A441C59-A16B-45A5-B643-F19434327EB6}" emma:medium="tactile" emma:mode="ink">
            <msink:context xmlns:msink="http://schemas.microsoft.com/ink/2010/main" type="paragraph" rotatedBoundingBox="7356,7355 7485,7355 7485,7892 7356,789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88BC299-3FD7-42CC-B994-4946BDAE7924}" emma:medium="tactile" emma:mode="ink">
              <msink:context xmlns:msink="http://schemas.microsoft.com/ink/2010/main" type="line" rotatedBoundingBox="7356,7355 7485,7355 7485,7892 7356,7892"/>
            </emma:interpretation>
          </emma:emma>
        </inkml:annotationXML>
        <inkml:traceGroup>
          <inkml:annotationXML>
            <emma:emma xmlns:emma="http://www.w3.org/2003/04/emma" version="1.0">
              <emma:interpretation id="{AA8521A7-E95C-4BFA-A478-27C3E807EBDE}" emma:medium="tactile" emma:mode="ink">
                <msink:context xmlns:msink="http://schemas.microsoft.com/ink/2010/main" type="inkWord" rotatedBoundingBox="7356,7355 7485,7355 7485,7892 7356,7892">
                  <msink:destinationLink direction="with" ref="{1DABDDA2-0178-44A8-8693-4AC50ED38AB4}"/>
                  <msink:destinationLink direction="with" ref="{2E7CAD5A-2DFD-415F-8BE8-2254C6EFB73F}"/>
                </msink:context>
              </emma:interpretation>
              <emma:one-of disjunction-type="recognition" id="oneOf0">
                <emma:interpretation id="interp0" emma:lang="en-NZ" emma:confidence="0">
                  <emma:literal>;</emma:literal>
                </emma:interpretation>
                <emma:interpretation id="interp1" emma:lang="en-NZ" emma:confidence="0">
                  <emma:literal>:</emma:literal>
                </emma:interpretation>
                <emma:interpretation id="interp2" emma:lang="en-NZ" emma:confidence="0">
                  <emma:literal>l</emma:literal>
                </emma:interpretation>
                <emma:interpretation id="interp3" emma:lang="en-NZ" emma:confidence="0">
                  <emma:literal>i</emma:literal>
                </emma:interpretation>
                <emma:interpretation id="interp4" emma:lang="en-NZ" emma:confidence="0">
                  <emma:literal>K</emma:literal>
                </emma:interpretation>
              </emma:one-of>
            </emma:emma>
          </inkml:annotationXML>
          <inkml:trace contextRef="#ctx0" brushRef="#br0">7371 7355 161 0,'-3'26'-32'0,"-3"-4"-25"0,5 4-8 0,-4-2 59 16</inkml:trace>
          <inkml:trace contextRef="#ctx0" brushRef="#br0" timeOffset="93.7549">7400 7727 142 0,'0'0'43'0,"18"31"-34"0,-18-31-6 0,26 33 5 15,-15-15-8-15,-3 0-2 0,1 4-38 0,-9-22-61 16,13 43 40-16,-13-43 61 0</inkml:trace>
        </inkml:traceGroup>
      </inkml:traceGroup>
    </inkml:traceGroup>
  </inkml:traceGroup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F33ED39E-9C0A-4104-B743-74C91472829D}" emma:medium="tactile" emma:mode="ink">
          <msink:context xmlns:msink="http://schemas.microsoft.com/ink/2010/main" type="writingRegion" rotatedBoundingBox="484,2814 1354,2814 1354,3673 484,3673"/>
        </emma:interpretation>
      </emma:emma>
    </inkml:annotationXML>
    <inkml:traceGroup>
      <inkml:annotationXML>
        <emma:emma xmlns:emma="http://www.w3.org/2003/04/emma" version="1.0">
          <emma:interpretation id="{5D6A6F74-FA6D-437F-A071-74F0932B8438}" emma:medium="tactile" emma:mode="ink">
            <msink:context xmlns:msink="http://schemas.microsoft.com/ink/2010/main" type="paragraph" rotatedBoundingBox="484,2814 1354,2814 1354,3673 484,36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92DF8DB-FCE5-40DB-8C49-C11A783F9DCE}" emma:medium="tactile" emma:mode="ink">
              <msink:context xmlns:msink="http://schemas.microsoft.com/ink/2010/main" type="line" rotatedBoundingBox="484,2814 1354,2814 1354,3673 484,3673"/>
            </emma:interpretation>
          </emma:emma>
        </inkml:annotationXML>
        <inkml:traceGroup>
          <inkml:annotationXML>
            <emma:emma xmlns:emma="http://www.w3.org/2003/04/emma" version="1.0">
              <emma:interpretation id="{C53CEE56-37A5-4BF1-B5CD-2CA1D3F6C6BB}" emma:medium="tactile" emma:mode="ink">
                <msink:context xmlns:msink="http://schemas.microsoft.com/ink/2010/main" type="inkWord" rotatedBoundingBox="484,2814 1354,2814 1354,3673 484,3673"/>
              </emma:interpretation>
              <emma:one-of disjunction-type="recognition" id="oneOf0">
                <emma:interpretation id="interp0" emma:lang="en-NZ" emma:confidence="0">
                  <emma:literal>I</emma:literal>
                </emma:interpretation>
                <emma:interpretation id="interp1" emma:lang="en-NZ" emma:confidence="0">
                  <emma:literal>i</emma:literal>
                </emma:interpretation>
                <emma:interpretation id="interp2" emma:lang="en-NZ" emma:confidence="0">
                  <emma:literal>E</emma:literal>
                </emma:interpretation>
                <emma:interpretation id="interp3" emma:lang="en-NZ" emma:confidence="0">
                  <emma:literal>F</emma:literal>
                </emma:interpretation>
                <emma:interpretation id="interp4" emma:lang="en-NZ" emma:confidence="0">
                  <emma:literal>f</emma:literal>
                </emma:interpretation>
              </emma:one-of>
            </emma:emma>
          </inkml:annotationXML>
      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  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  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      </inkml:traceGroup>
      </inkml:traceGroup>
    </inkml:traceGroup>
  </inkml:traceGroup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1E4A0D1-2D74-4D92-8842-DABD7BA6BFEE}" emma:medium="tactile" emma:mode="ink">
          <msink:context xmlns:msink="http://schemas.microsoft.com/ink/2010/main" type="inkDrawing" rotatedBoundingBox="1659,2117 24649,1866 24793,15086 1803,15337" shapeName="Other">
            <msink:destinationLink direction="with" ref="{69EE3F2F-8DFD-4F97-B22D-89157A14EE52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0" timeOffset="2093.8245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1" timeOffset="16580.5583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  <inkml:trace contextRef="#ctx0" brushRef="#br1" timeOffset="18377.7111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  <inkml:trace contextRef="#ctx0" brushRef="#br2" timeOffset="34323.6436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  <inkml:trace contextRef="#ctx0" brushRef="#br2" timeOffset="126282.355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  <inkml:trace contextRef="#ctx0" brushRef="#br2" timeOffset="368058.7041">1818 15032 223 0,'0'0'110'0,"0"0"-34"0,0 0-9 15,0 0 2-15,0 0 5 0,0 0 17 0,-18-15-1 16,18 15 6-16,0 0-11 0,0 0-10 16,0 0-22-16,0 0-14 0,0 0-15 0,0 0-10 15,0 0-6-15,0 0-6 0,0 0-3 0,0 0-1 16,0 0 0-16,0 0 0 0,0 0 1 0,0 0 1 15,0 0 0-15,0 0 0 0,0 0 0 16,17 14 1-16,-17-14 1 0,0 0-2 0,0 0 0 16,19 8-1-16,-19-8 1 0,0 0 2 0,21 3 0 15,-21-3 2-15,0 0-2 0,23 3-1 16,-23-3 0-16,18 2 0 0,-18-2-1 0,20 5 1 16,-20-5-1-16,19 7 0 0,-19-7-1 0,19 9 0 15,-19-9-2-15,19 9 2 0,-19-9 0 0,18 10 1 16,-18-10 0-16,19 11 1 0,-19-11-1 0,17 8-2 15,-17-8 3-15,19 4-2 0,-19-4-2 0,22 2 2 16,-22-2-2-16,25-3 3 0,-25 3 0 0,28-8 2 16,-28 8 1-16,29-7-2 0,-29 7 3 15,29-10 1-15,-29 10 2 0,31-9-1 16,-31 9 1-16,30-7-4 0,-30 7 3 0,29-7-5 16,-29 7 1-16,30-3 1 0,-30 3-3 0,26-1 2 15,-26 1-2-15,25-2-1 0,-25 2-2 0,25 2 3 16,-25-2 0-16,26 0 0 0,-26 0 2 0,27-2-2 15,-27 2 0-15,29-4 2 0,-29 4-2 16,31-4 0-16,-14 3 2 0,-17 1-3 0,31-5 2 16,-31 5-1-16,30-6 2 0,-13 3-4 0,-17 3 2 15,31-8 0-15,-31 8 1 0,31-11 5 0,-31 11 7 16,33-13 5-16,-33 13 3 0,34-15-2 0,-16 8-3 16,2-1-6-16,-1-2-2 0,1 1-5 0,-1 0 4 15,2-2-6-15,-2 0 3 0,3 0-4 0,0 1 1 16,1 0-2-16,2 0 1 15,-4 0-2-15,3 1 1 0,-3 0 0 0,1-1 3 16,-1 2-3-16,0-1 2 0,-2 2-2 0,-1 0 2 16,-1 0 0-16,3-1 3 0,-3 1-5 0,1-1 3 15,2-1-2-15,-2 0 3 0,2-2-2 0,1-1 2 16,0 0-4-16,2-2 5 0,-1 0-5 0,0-1 5 16,1-1-2-16,1 2 3 0,0-2-6 0,0 0 3 15,0 2 15-15,-1-3-37 0,0 3 37 16,-1-2-34-16,-1 0 12 0,1 2 7 0,-2-2-4 15,0 0 4-15,-1 0-3 0,-1 2 4 0,-1-2-4 16,0-1 5-16,0 2-4 0,-2-4 3 16,1 2-4-16,-2-1 5 0,1 0-5 0,0 0 8 15,-1-1-6-15,2-3 9 0,0 0 1 0,0-2 6 16,-1 2-5-16,1-2 1 0,-1 3-10 16,-2 0 4-16,2 0-6 0,-3 1 6 0,1-1-7 15,0 0 5-15,-2 2-3 0,1 0 3 0,-1-2-5 16,1 1 5-16,-1 0 10 0,0 0-33 0,1-1 35 15,-1 1-34-15,1-3 16 0,0 0 6 0,0 0-7 16,2-3 6-16,-3 2-6 0,1 0 6 0,-1-2-8 16,0 1 10-16,0-3-8 0,1-1 8 0,-1-1-6 15,1-1 7-15,1 0-8 16,1 1 5-16,0 0-6 0,1-2 4 0,1 1-5 16,1 0 8-16,0-1 7 0,2-1-27 0,1 2 29 15,-2 1-31-15,-1 1 15 0,1 1 6 0,0 0-7 16,2 0 8-16,-1 3-8 0,-2 0 6 0,2-1-5 15,-4 2 6-15,1-1-4 0,-2-1 4 0,-1 2-5 16,-1 0 4-16,-1 3-2 0,-2 1 6 0,0 1 8 16,-1 0 7-16,0 2-2 0,-2-2 4 15,1 1-17-15,1-3 3 0,0 1-10 0,1-1 5 16,0-1-6-16,2-1-18 0,-1 0 30 0,2-1-32 16,0 1 31-16,2-1-6 0,-1 1-7 0,2 0 6 15,-2 0-5-15,2 0 5 0,-2 2-7 16,-2 0 7-16,1 0-5 0,0 1 7 0,1 0-3 15,-2 2 0-15,1-2-1 0,-1 0 2 16,0 1-4-16,0 0 4 0,-2-1-4 0,2 0 3 16,-1 0-4-16,1 1 7 0,-1 1-6 0,1-2 4 15,-1 0-4-15,1-1 3 0,0 1-4 0,2-2 5 16,-1-1-6-16,-1 1-15 0,2 2 31 0,2-2-30 16,-1 1 30-16,3-2-9 0,-2 0-7 0,1 0 6 15,1 0-4-15,-2 3 3 0,1-2-5 0,-1 2 6 16,1 0-6-16,-2 1 6 0,1 1-4 15,-2 1 3-15,1-1-6 0,-1 1 5 0,2 0-3 16,-1-1 5-16,1 1-3 0,-2 0 3 16,2-3-6-16,1 1 5 0,1-3-5 0,2 1 6 15,1-2-6-15,0-2 10 0,2 1-5 0,-1 0 5 16,2-4-6-16,0 0-17 0,0 3 30 0,-1-3-30 16,0 4 30-16,1-1-10 0,-2 0-8 0,1 1 7 15,-3 0-6-15,2 1 7 0,-2 1-6 16,1 0 5-16,0 2-5 0,0 1 4 0,-2-1-5 15,0 1 6-15,0-2-6 0,1 0 6 0,-1 0-5 16,0 2 3-16,-1 0-3 0,1 1 3 0,1 1-2 16,0 0 3-16,-1 1-5 0,2-1 5 0,-1 0-4 15,0 0 2-15,-1 1-2 0,1 0 7 0,1 2-4 16,-2 0 7-16,1-1-6 16,0 0 0-16,-1-3 13 0,-1 1-34 0,2 0 35 15,0-1-32-15,-1 4 14 0,1-2 4 0,0 0-4 16,-1 0 3-16,-1 2-2 0,1-1 3 0,0 1-4 15,1-1 5-15,-1 1-5 0,0 1 5 0,0-1-4 16,-1 1 3-16,0 1-3 0,-17 12 2 0,33-24-3 16,-33 24 4-16,32-26-3 0,-15 14 3 0,0 0-4 15,1 0 3-15,0-1-2 0,1-1 3 16,-2 1-3-16,2 0 3 0,-1 1-3 0,1 0 2 16,-1 0-3-16,1-2 6 0,2 3-4 0,-2 0 4 15,1 1-3-15,-2 1 1 0,-1 1-4 16,1-1 3-16,2 1-2 0,0 0 1 0,1 0-2 15,2 0 4-15,-1-1-3 0,2-1 2 0,3-1-1 16,2 2 1-16,3-3-2 0,0 1 2 0,0-1-2 16,0 0 2-16,-2 0 11 0,2 1-35 15,-2 0 34-15,3 0-34 0,-1 2 22 0,0 2 2 16,-1 0-3-16,0 2 1 0,-1-1-2 0,-2 4 2 16,2-1 0-16,-2 2 0 0,0 2 0 0,1 0-1 15,1 2 0-15,0 0 0 0,3 1 0 0,0 1-10 16,1-3-10-16,5 3-14 0,-4-6-19 0,14 6-4 15,-9-12-74-15,22 10-80 16,-11 0-284-16,2-18 20 0,19 13 343 0</inkml:trace>
    <inkml:trace contextRef="#ctx0" brushRef="#br2" timeOffset="369866.3113">7571 10222 451 0,'11'-19'94'0,"-11"19"-66"0,0 0-9 16,0 0-7-16,20-2 0 0,-20 2-1 0,0 0-2 15,24 1-3-15,-24-1-3 0,18 4 0 0,-18-4-2 16,25 4 1-16,-25-4 0 0,30 1 1 15,-30-1-1-15,32 0 1 0,-15 0 9 0,1 0 17 16,-1 0 13-16,0 2 5 0,0-1-2 0,1 3-13 16,-18-4-5-16,31 10-10 0,-31-10 9 0,29 13-8 15,-29-13 9-15,28 17-1 0,-28-17-3 0,28 22 1 16,-28-22-2-16,29 24 3 0,-29-24-3 0,33 23-1 16,-33-23-8-16,36 20-3 0,-17-11-6 15,1 2 1-15,1-4-3 0,2 1 2 0,-1 0-2 16,1-2 1-16,1 0-1 0,-1-1 1 15,0 1-2-15,2 1 3 0,-1 0-3 0,-1 2 2 16,-2 0-2-16,1 1 1 0,-2 2-1 0,1 1 2 16,-1 1-4-16,-1 1 4 0,-1 1-4 0,1 2 5 15,-2-2-3-15,0 2 4 0,-2 0-1 0,2 2 8 16,-1-1-1-16,1 2 4 0,0-5-7 16,2 5 3-16,0-4-9 0,0 0 3 0,2 0-2 15,2-1 1-15,0 0 15 0,0-1-12 0,3 1 12 16,-2-3-32-16,2-1 19 0,1 4-17 0,-2-3 20 15,4 3 2-15,-4-3-5 0,3 2 3 0,-4-1-7 16,1 3 4-16,-1 1-6 0,-3 0 5 0,1 2-6 16,-1 0 4-16,-1 1-4 0,-1 2 4 15,-2 1-4-15,0 0 5 0,-1 3-6 16,0-1 9-16,-1-1-8 0,0 2 10 0,0-4-5 16,2 0 5-16,0-1-4 0,0 0 2 0,0 0-4 15,2-1 4-15,-2-1-6 0,3 0 7 0,-2-1-7 16,1 0 6-16,1-1 14 0,-3-1-36 0,2 2 36 15,0 1-35-15,-2-2 15 0,2 1 6 0,-4 0-8 16,2 1 6-16,-3 0-6 0,2 1 5 16,-3 0-6-16,0 0 5 0,-1 0-5 0,-1-1 4 15,-2 1-3-15,1 1 5 0,-3-1-6 0,1 1 7 16,-1 0-4-16,0-1 6 0,-1-2 0 16,3 0 4-16,-2 1-4 0,2-1 4 0,-2-1-7 15,0 1 2-15,1-2-4 0,-1 0 4 0,0 1-7 16,1-1 7-16,-8-17-5 0,15 33 2 0,-15-33 18 15,17 30-35-15,-17-30 33 0,16 31-33 16,-16-31 13-16,14 32 5 0,-8-15-7 0,0 0 6 16,-1 1-4-16,-1-1 4 0,1 2-2 0,0 0 2 15,-1-2-4-15,-1 1 4 0,0 0-4 0,1-1 5 16,-2 1-3-16,0 0 4 0,-2-18-4 0,8 33 5 16,-8-33-5-16,9 29 5 0,-9-29-4 0,13 26 0 15,-13-26-1-15,14 23 2 0,-14-23-2 0,16 21 2 16,-16-21-3-16,18 18 3 15,-18-18-2-15,20 21 2 0,-20-21-1 0,18 19 1 16,-18-19-4-16,18 19 4 0,-18-19-3 0,20 23 3 16,-20-23-3-16,15 27 3 0,-15-27-3 0,15 30 3 15,-15-30-3-15,12 33 3 0,-6-16 19 0,0 1-33 16,-1 0 31-16,0 0-30 0,0-1 8 0,1 1 6 16,-6-18-3-16,13 33 1 0,-13-33-3 15,16 31 5-15,-16-31-8 0,17 29 5 0,-17-29-1 16,20 26 3-16,-20-26-4 0,20 27 3 0,-20-27-4 15,22 31 3-15,-22-31 0 0,23 30 1 0,-23-30-2 16,24 33 2-16,-14-15-3 0,1-1 3 16,0 2-5-16,-1-1 4 0,0 0-3 0,0 0 4 15,-1 2-5-15,1-2 7 0,1 1-6 0,0-1 4 16,-1 1-3-16,1 0 1 0,0-1-4 16,-1 0 6-16,-10-18-6 0,24 32 10 0,-12-14 12 15,0 0-33-15,-1-1 33 0,1 1-33 0,-12-18 13 16,24 31 5-16,-24-31-5 0,28 32 2 0,-28-32-1 15,27 33 3-15,-15-17-4 0,0 1 3 0,2 0-3 16,-2 0 4-16,-1 3-3 0,1-2 4 0,-1 1-6 16,1 2 5-16,0 0-5 0,0 0 5 0,1 0-4 15,-2-3 3-15,-1 0-2 0,1-1 1 16,-11-17-2-16,25 32 4 0,-25-32-4 16,25 31 5-16,-25-31-4 0,26 30 2 0,-26-30-2 15,25 28 1-15,-25-28-1 0,26 29 3 0,-26-29-4 16,23 29 3-16,-23-29-2 0,23 28 3 0,-23-28 15 15,20 31-30-15,-20-31 30 0,19 33-32 0,-19-33 13 0,19 31 2 0,-19-31-3 0,22 33 3 16,-22-33-2-16,27 32 0 0,-10-16 1 16,1 0 0-16,3-2-4 0,3 0-2 0,4 4-22 15,0-6-17-15,9 11-39 0,-8-13-51 16,17 16-89-16,-13-3-220 0,6-12-47 0,14 14 298 16</inkml:trace>
    <inkml:trace contextRef="#ctx0" brushRef="#br2" timeOffset="371510.8556">10910 14035 776 0,'-13'-20'64'15,"13"20"-12"-15,0 0-10 0,13-20 17 16,-13 20 6-16,17-13 5 0,-17 13-5 0,18-13-4 16,-18 13-9-16,21-10-13 0,-21 10-10 0,23-10-9 15,-23 10-27-15,22-5 14 0,-22 5-4 16,20 2-2-16,-20-2 19 0,18 10-19 0,-18-10-2 16,0 0 1-16,24 22 0 0,-24-22-15 0,14 22 15 15,-14-22-14-15,12 27 14 0,-12-27 3 0,14 32-1 16,-7-15 1-16,1 0-2 0,1 2 4 15,0-1-5-15,3 2 7 0,-1-2-2 0,3 0 11 16,1 0-5-16,1 1 5 0,1 0-6 0,0 0-1 16,1 0-5-16,1-1 4 0,1 2-7 0,1-1 4 15,-2-2-6-15,2 1 5 0,-1 0-5 0,3-1 4 16,-2 1-4-16,2-1 2 0,-1-1-1 0,1 0 4 16,-1-2-6-16,1 1 8 0,0-4-6 0,3 1 4 15,-1-1-3-15,1 1 3 0,-2-3-2 16,3 1 5-16,-1 1 17 0,-2 0-38 15,1 0 35-15,1 1-38 0,-1-1 16 0,1 1 3 16,-3 0-4-16,0 2 5 0,0 1-4 0,-1-1 4 16,-1 2-3-16,0 0 3 0,-2 0-5 0,0 1 6 15,0-2-8-15,-1 2 7 0,0-1-4 0,0 1 2 16,3 1 0-16,-1-2 2 0,-2 1-5 16,1-2 5-16,1 0-5 0,0-1 4 0,1-3-2 15,1 0 2-15,0-1-4 0,1-2 4 0,0 1-2 16,0-2 2-16,-1 0 1 0,1-1-1 0,0 0 0 15,0 2 2-15,-1-2-3 0,1 1 2 0,-1-1-4 16,0 1 2-16,-2 0-2 0,0 2 2 0,0-1-1 16,-1 0 2-16,1-1-1 0,-1-1 0 0,1 0-2 15,-1 0 0-15,2-1-1 16,-2 0 2-16,1-2 0 0,-1 0 4 0,-1-1-3 16,2 1 0-16,-2-2-1 0,0 1 0 0,2-1 0 15,-1 1 1-15,1-2 1 0,-1 0-1 0,1-2-1 16,-1 2 1-16,0 0-2 0,2 0 3 0,-1 0 1 15,0 0-3-15,1-1 1 0,0 0-2 0,-2 0 0 16,1 1 0-16,-1-1 2 0,0-1-4 0,3 1 1 16,-1 0 2-16,1-1-1 0,0-1 1 15,-1 0 2-15,2-1-2 0,0-2 3 0,0 1-3 16,0-2 2-16,0-1-2 0,-1 1 2 0,1-1-1 16,-2-1 1-16,1 1-2 0,-2-2 3 0,1 0-2 15,1 0 1-15,-1-1-1 0,-1-1 3 16,2-2-1-16,-1 1 1 0,1-3-4 0,-2 1 4 15,2-4-4-15,0 0 4 0,1 1-4 16,-1-1 4-16,0-1-6 0,1 1 9 0,1-2-8 16,1 1 6-16,0-2-6 0,1 0 5 0,1 0-5 15,-1 0 6-15,2-1-5 0,-1 1 3 0,0-1 13 16,-3-1-31-16,-1 2 31 0,0-1-31 0,0 1 14 16,2 0 5-16,-2 1-3 0,0-1 6 0,0 0-7 15,-1 0 5-15,0 0-9 0,-3 3 8 0,2-1-3 16,1-2 7-16,0 1-1 0,0-2 4 15,0 1-3-15,-2-1 2 0,3 1-7 16,0-3 3-16,3 1-6 0,0-1 4 0,0 1-5 16,2-1 5-16,1 0-6 0,2 1 6 0,-3 0-6 15,0-1-13-15,-4 2 29 0,2 0-30 0,-3 0 30 16,0 2-10-16,0-1-4 0,-1 0 5 0,-1 0-5 16,-1-1 9-16,1 2-2 0,-2-2 6 0,1 0-3 15,0 1 0-15,2-1-6 0,-1-1 5 16,2 0-6-16,-2-3 5 0,2 0-9 0,-1 1 4 15,2-1-7-15,0 2 6 0,1-2-4 0,-1 2 4 16,0-1-4-16,-2 2 5 0,0 0-5 0,0-1-11 16,-4 0 28-16,3 1-27 0,-3 1 27 15,-1 0-12-15,-1 1-4 0,0 0 3 0,0-3-4 16,1 2 6-16,0-1-6 0,-1 0 9 16,1-1-7-16,0-1 7 0,1 2-2 0,-1-4 2 15,1 2-4-15,2-1 4 0,0-1-6 0,1 0 6 16,1 1-9-16,1-1 6 0,0 1-7 0,1-1 7 15,1 0-7-15,-2 2-15 0,0-1 28 0,0 2-29 16,-2 1 29-16,-1-1-7 0,0 1-6 0,-1 1 7 16,1-1-6-16,-1 0 5 0,-2-1-4 0,3 0 4 15,-2 1-6-15,1 2 5 0,0 1-12 16,-1-1-3-16,-1-1-20 0,4 6-34 0,-9-13-60 16,18 21-204-16,-13-15-235 0,-1-3 23 0,3 11 394 15</inkml:trace>
  </inkml:traceGroup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4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E7CAD5A-2DFD-415F-8BE8-2254C6EFB73F}" emma:medium="tactile" emma:mode="ink">
          <msink:context xmlns:msink="http://schemas.microsoft.com/ink/2010/main" type="inkDrawing" rotatedBoundingBox="7491,8427 7514,9551 7490,9552 7468,8428" semanticType="callout" shapeName="Other">
            <msink:sourceLink direction="with" ref="{AA8521A7-E95C-4BFA-A478-27C3E807EBDE}"/>
            <msink:sourceLink direction="with" ref="{6B8FC87A-D8C5-478A-8287-22A6BFADD579}"/>
          </msink:context>
        </emma:interpretation>
      </emma:emma>
    </inkml:annotationXML>
    <inkml:trace contextRef="#ctx0" brushRef="#br0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</inkml:traceGroup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5.0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F0323CC-373D-4EBD-AA92-54781512994D}" emma:medium="tactile" emma:mode="ink">
          <msink:context xmlns:msink="http://schemas.microsoft.com/ink/2010/main" type="writingRegion" rotatedBoundingBox="7160,9739 7819,9739 7819,10413 7160,10413"/>
        </emma:interpretation>
      </emma:emma>
    </inkml:annotationXML>
    <inkml:traceGroup>
      <inkml:annotationXML>
        <emma:emma xmlns:emma="http://www.w3.org/2003/04/emma" version="1.0">
          <emma:interpretation id="{E8AA0FEC-C23B-4E82-B3E4-7D2C4DC337A9}" emma:medium="tactile" emma:mode="ink">
            <msink:context xmlns:msink="http://schemas.microsoft.com/ink/2010/main" type="paragraph" rotatedBoundingBox="7160,9739 7819,9739 7819,10413 7160,1041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A263811-CC03-4B54-A6B1-7D3DC1510F4E}" emma:medium="tactile" emma:mode="ink">
              <msink:context xmlns:msink="http://schemas.microsoft.com/ink/2010/main" type="line" rotatedBoundingBox="7160,9739 7819,9739 7819,10413 7160,10413"/>
            </emma:interpretation>
          </emma:emma>
        </inkml:annotationXML>
        <inkml:traceGroup>
          <inkml:annotationXML>
            <emma:emma xmlns:emma="http://www.w3.org/2003/04/emma" version="1.0">
              <emma:interpretation id="{6B8FC87A-D8C5-478A-8287-22A6BFADD579}" emma:medium="tactile" emma:mode="ink">
                <msink:context xmlns:msink="http://schemas.microsoft.com/ink/2010/main" type="inkWord" rotatedBoundingBox="7160,9739 7819,9739 7819,10413 7160,10413">
                  <msink:destinationLink direction="with" ref="{2E7CAD5A-2DFD-415F-8BE8-2254C6EFB73F}"/>
                </msink:context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1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        <inkml:trace contextRef="#ctx0" brushRef="#br0" timeOffset="234.3837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      </inkml:traceGroup>
      </inkml:traceGroup>
    </inkml:traceGroup>
  </inkml:traceGroup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413856F-654F-474E-9CDC-D21BA64234A6}" emma:medium="tactile" emma:mode="ink">
          <msink:context xmlns:msink="http://schemas.microsoft.com/ink/2010/main" type="writingRegion" rotatedBoundingBox="4531,12218 5331,12218 5331,13025 4531,13025"/>
        </emma:interpretation>
      </emma:emma>
    </inkml:annotationXML>
    <inkml:traceGroup>
      <inkml:annotationXML>
        <emma:emma xmlns:emma="http://www.w3.org/2003/04/emma" version="1.0">
          <emma:interpretation id="{FC3B75E1-6AAB-4598-8345-FD9843660C54}" emma:medium="tactile" emma:mode="ink">
            <msink:context xmlns:msink="http://schemas.microsoft.com/ink/2010/main" type="paragraph" rotatedBoundingBox="4531,12218 5331,12218 5331,13025 4531,130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823CEFA-DF68-415C-A251-7AB2BD66FE44}" emma:medium="tactile" emma:mode="ink">
              <msink:context xmlns:msink="http://schemas.microsoft.com/ink/2010/main" type="line" rotatedBoundingBox="4531,12218 5331,12218 5331,13025 4531,13025"/>
            </emma:interpretation>
          </emma:emma>
        </inkml:annotationXML>
        <inkml:traceGroup>
          <inkml:annotationXML>
            <emma:emma xmlns:emma="http://www.w3.org/2003/04/emma" version="1.0">
              <emma:interpretation id="{784CBFC2-A4A6-4C58-A6DB-333883CCAB3C}" emma:medium="tactile" emma:mode="ink">
                <msink:context xmlns:msink="http://schemas.microsoft.com/ink/2010/main" type="inkWord" rotatedBoundingBox="4531,12218 5331,12218 5331,13025 4531,13025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"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</inkml:traceGroup>
      </inkml:traceGroup>
    </inkml:traceGroup>
  </inkml:traceGroup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38.06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CD3125B6-4CCE-453E-BB02-BB9914547862}" emma:medium="tactile" emma:mode="ink">
          <msink:context xmlns:msink="http://schemas.microsoft.com/ink/2010/main" type="writingRegion" rotatedBoundingBox="937,9809 2464,15259 1695,15475 167,10024"/>
        </emma:interpretation>
      </emma:emma>
    </inkml:annotationXML>
    <inkml:traceGroup>
      <inkml:annotationXML>
        <emma:emma xmlns:emma="http://www.w3.org/2003/04/emma" version="1.0">
          <emma:interpretation id="{9274628C-B28F-48B2-835E-115E0E5D323B}" emma:medium="tactile" emma:mode="ink">
            <msink:context xmlns:msink="http://schemas.microsoft.com/ink/2010/main" type="paragraph" rotatedBoundingBox="937,9809 2464,15259 1695,15475 167,1002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BBC20EA-6206-4843-BCD8-1BFA91135ED7}" emma:medium="tactile" emma:mode="ink">
              <msink:context xmlns:msink="http://schemas.microsoft.com/ink/2010/main" type="line" rotatedBoundingBox="937,9809 2464,15259 1695,15475 167,10024"/>
            </emma:interpretation>
          </emma:emma>
        </inkml:annotationXML>
        <inkml:traceGroup>
          <inkml:annotationXML>
            <emma:emma xmlns:emma="http://www.w3.org/2003/04/emma" version="1.0">
              <emma:interpretation id="{C50F664F-4519-4E15-8421-D823AC74C1B4}" emma:medium="tactile" emma:mode="ink">
                <msink:context xmlns:msink="http://schemas.microsoft.com/ink/2010/main" type="inkWord" rotatedBoundingBox="2237,14874 2354,15291 1729,15465 1613,15049"/>
              </emma:interpretation>
              <emma:one-of disjunction-type="recognition" id="oneOf0">
                <emma:interpretation id="interp0" emma:lang="en-NZ" emma:confidence="0">
                  <emma:literal>at</emma:literal>
                </emma:interpretation>
                <emma:interpretation id="interp1" emma:lang="en-NZ" emma:confidence="0">
                  <emma:literal>Vo ~</emma:literal>
                </emma:interpretation>
                <emma:interpretation id="interp2" emma:lang="en-NZ" emma:confidence="0">
                  <emma:literal>V. ~</emma:literal>
                </emma:interpretation>
                <emma:interpretation id="interp3" emma:lang="en-NZ" emma:confidence="0">
                  <emma:literal>Vat</emma:literal>
                </emma:interpretation>
                <emma:interpretation id="interp4" emma:lang="en-NZ" emma:confidence="0">
                  <emma:literal>VC ~</emma:literal>
                </emma:interpretation>
              </emma:one-of>
            </emma:emma>
          </inkml:annotationXML>
          <inkml:trace contextRef="#ctx0" brushRef="#br0">2124 15025 924 0,'0'0'90'0,"0"0"-27"0,0 0-15 0,0 0 2 16,0 0 8-16,0 0-1 0,0 0-6 0,0 0-8 16,0 0-12-16,0 0-5 0,0 0-6 0,0 0 1 15,0 0 1-15,0 0-1 16,0 0-3-16,0 0-6 0,0 0-2 0,0 0-3 16,-18 4-1-16,18-4 0 0,-16 20-1 0,16-20 4 15,-22 31-4-15,10-13 6 0,-2 0-7 0,-3 1 4 16,0 1-6-16,-2 0 4 0,0 2 11 0,-3 2-32 15,-2 3 30-15,-2 1-32 0,1-1 15 0,-2 1 5 16,0 0-11-16,2-4-2 0,3 0-23 0,-1-10-16 16,23-14-14-16,-28 14-31 0,28-14-98 15,0 0-176-15,0 0-140 0,0-24 199 0</inkml:trace>
          <inkml:trace contextRef="#ctx0" brushRef="#br0" timeOffset="203.4854">1902 14979 1340 0,'-33'5'80'0,"33"-5"-10"0,-17-1-20 16,17 1-9-16,0 0-2 0,0 0-8 0,0 0-5 16,0 0-6-16,0 0-9 0,0 0-5 0,0 0-1 15,0 0 2-15,-3 19 2 0,3-19 4 0,22 21-2 16,-3-9 3-16,0 0-2 0,5 0 1 0,2-1-6 16,3 0-1-16,2 0-4 0,0 0-2 0,3 2-2 15,-1 0 2-15,0 4-8 0,0 0-7 0,0 5-7 16,-7-4-46-16,10 12-27 0,-19-19-138 15,15 13-361-15,-5-1 38 0,-27-23 337 0</inkml:trace>
          <inkml:trace contextRef="#ctx0" brushRef="#br1" timeOffset="-344945.4322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1" timeOffset="-344507.9039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</inkml:traceGroup>
      </inkml:traceGroup>
    </inkml:traceGroup>
  </inkml:traceGroup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<inkml:trace contextRef="#ctx0" brushRef="#br0" timeOffset="624.994">5815 1400 1829 0,'-51'19'65'0,"30"-5"-43"0,0-3-7 0,-1 0-5 15,0-1-5-15,0-2-1 0,-1 2-7 0,-3-4-8 16,3 1-13-16,-1-2-19 0,7 2-28 0,-7-11-52 16,17 21-145-16,-16-12-342 0,5-1 18 15,18-4 388-15</inkml:trace>
  <inkml:trace contextRef="#ctx0" brushRef="#br0" timeOffset="812.5535">4385 2020 1656 0,'-33'-6'226'0,"10"10"-229"0,23-4-34 16,0 0-9-16,0 0 3 0,0-24-3 0,0 24-3 15,28-42-48-15,5 33-172 0,-14-11-317 0,15-12 17 16,11 12 433-16</inkml:trace>
  <inkml:trace contextRef="#ctx0" brushRef="#br0" timeOffset="3284.7803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<inkml:trace contextRef="#ctx0" brushRef="#br0" timeOffset="5378.6048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<inkml:trace contextRef="#ctx0" brushRef="#br0" timeOffset="7477.7056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<inkml:trace contextRef="#ctx0" brushRef="#br0" timeOffset="7742.1783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<inkml:trace contextRef="#ctx0" brushRef="#br0" timeOffset="7945.3098">590 3631 1492 0,'0'0'120'15,"-20"23"-89"-15,20-23-18 0,0 0-8 0,0 0-1 16,0 0 2-16,0 0 2 0,0 0 5 0,18 3 7 16,4-8 2-16,13-2-6 0,9-7-3 15,7-5-10-15,8-6 2 0,3-3-9 0,6 0-16 16,-2-4-23-16,5 10-40 0,-12-12-83 0,14 26-140 15,-16-7-259-15,-10-2 22 0,5 22 503 0</inkml:trace>
  <inkml:trace contextRef="#ctx0" brushRef="#br1" timeOffset="17927.6944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<inkml:trace contextRef="#ctx0" brushRef="#br1" timeOffset="19865.3386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inkml:trace contextRef="#ctx0" brushRef="#br1" timeOffset="21662.4914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inkml:trace contextRef="#ctx0" brushRef="#br1" timeOffset="23318.7715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<inkml:trace contextRef="#ctx0" brushRef="#br1" timeOffset="23756.2998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<inkml:trace contextRef="#ctx0" brushRef="#br2" timeOffset="37608.424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inkml:trace contextRef="#ctx0" brushRef="#br2" timeOffset="129567.1353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inkml:trace contextRef="#ctx0" brushRef="#br2" timeOffset="130410.9149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<inkml:trace contextRef="#ctx0" brushRef="#br2" timeOffset="131556.0992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<inkml:trace contextRef="#ctx0" brushRef="#br2" timeOffset="131972.8573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<inkml:trace contextRef="#ctx0" brushRef="#br2" timeOffset="173242.7014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<inkml:trace contextRef="#ctx0" brushRef="#br2" timeOffset="173352.0803">7371 7355 161 0,'-3'26'-32'0,"-3"-4"-25"0,5 4-8 0,-4-2 59 16</inkml:trace>
  <inkml:trace contextRef="#ctx0" brushRef="#br2" timeOffset="173445.8352">7400 7727 142 0,'0'0'43'0,"18"31"-34"0,-18-31-6 0,26 33 5 15,-15-15-8-15,-3 0-2 0,1 4-38 0,-9-22-61 16,13 43 40-16,-13-43 61 0</inkml:trace>
  <inkml:trace contextRef="#ctx0" brushRef="#br2" timeOffset="173653.3123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<inkml:trace contextRef="#ctx0" brushRef="#br2" timeOffset="174107.7863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inkml:trace contextRef="#ctx0" brushRef="#br2" timeOffset="175220.8745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<inkml:trace contextRef="#ctx0" brushRef="#br2" timeOffset="175455.2583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<inkml:trace contextRef="#ctx0" brushRef="#br2" timeOffset="206153.8493">10152 5029 1031 0,'-22'14'53'0,"22"-14"-41"0,0 0-44 0,0 0-29 16,0 0-26-16,0 0-24 0,0 0 4 0,0 0-22 16,0 0-39-16,9 28-146 0,-9-28 228 15,0 0 86-15</inkml:trace>
  <inkml:trace contextRef="#ctx0" brushRef="#br2" timeOffset="206335.2411">10114 5462 600 0,'0'0'70'0,"-7"27"-55"0,7-27-11 0,6 32-6 16,-1-14 1-16,1-1-4 0,-1 1-13 0,1 1-26 15,-2-1-45-15,-2-1-93 0,15 17-135 0,-17-34 287 16</inkml:trace>
  <inkml:trace contextRef="#ctx0" brushRef="#br2" timeOffset="206556.0582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<inkml:trace contextRef="#ctx0" brushRef="#br2" timeOffset="206712.3433">9968 7505 742 0,'-13'29'152'0,"9"-3"-106"16,4-1-17-16,-2-2-10 0,3 1-14 0,0-3 9 15,2 1-20-15,-2-3 9 16,1 0-8-16,0-2 8 0,-1 0-13 0,2 3-36 15,-3-20-29-15,5 33-44 0,-5-33-37 0,0 21-128 16,15 6-27-16,-15-27 311 0</inkml:trace>
  <inkml:trace contextRef="#ctx0" brushRef="#br2" timeOffset="206916.8847">10030 8289 737 0,'-11'24'139'15,"9"-4"-101"-15,4 1-13 0,-4-3-9 0,3 3 2 16,-1-2 2-16,1 2 4 0,-2-2-7 0,1 3-3 16,0-1-13-16,-1 0-5 0,2 1-24 0,-1-4-14 15,3 5-35-15,-3-23-26 0,1 33-31 16,-1-33-54-16,0 19-108 0,16 8 120 0,-16-27 176 16</inkml:trace>
  <inkml:trace contextRef="#ctx0" brushRef="#br2" timeOffset="207104.476">10077 9183 528 0,'-16'30'148'0,"11"-2"-99"0,2 1-10 0,-3-3-1 16,5 3 12-16,-4-3-2 0,4 0 0 0,-1 0-24 15,0-1-9-15,2-1-14 0,0-1-1 0,2-1-1 16,-2-2-36-16,4 0-40 0,-5-3-70 15,1-17-163-15,19 38-60 0,-19-38 325 0</inkml:trace>
  <inkml:trace contextRef="#ctx0" brushRef="#br2" timeOffset="207245.0226">10095 10119 974 0,'-5'19'124'15,"5"-19"-85"-15,2 32-34 0,1-15-11 0,-3-17-18 16,11 31 6-16,-11-31-25 0,12 31-20 0,-12-31-38 16,11 35-72-16,-6-13-94 0,-5-22-115 15,9 45 318-15</inkml:trace>
  <inkml:trace contextRef="#ctx0" brushRef="#br2" timeOffset="207432.5379">10069 11132 814 0,'-14'34'46'0,"14"-11"-26"16,1-5-20-16,1 3-1 0,2-3-2 0,0 0 4 15,0 0-4-15,1 0 2 0,1 2-21 0,-1-2-18 16,3 5-14-16,-5-4-16 0,5 4 10 16,-5 0-1-16,2 1-8 0,-3 4-15 15,0-4-29-15,3 10-13 0,-9-8-35 0,14 17 149 16</inkml:trace>
  <inkml:trace contextRef="#ctx0" brushRef="#br2" timeOffset="207635.7459">10136 12142 1061 0,'1'21'38'15,"-2"-1"-19"-15,1 2-4 0,0-1-15 0,-1-1 4 16,1-2-7-16,-3-1-15 0,3 5-68 0,0-22-88 16,-13 20-275-16,19 8 43 0,-6-28 406 15</inkml:trace>
  <inkml:trace contextRef="#ctx0" brushRef="#br2" timeOffset="224335.8065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<inkml:trace contextRef="#ctx0" brushRef="#br2" timeOffset="224715.5402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<inkml:trace contextRef="#ctx0" brushRef="#br2" timeOffset="291356.0193">12925 6105 498 0,'0'0'186'0,"0"0"-71"16,0 0-28-16,0 0-14 0,0 0-9 0,0 0-2 15,0 0 3-15,0 0 6 0,0 0-4 0,0 0-10 16,0-17-19-16,0 17-22 0,0 0-10 0,0 0-8 15,0 0-8-15,0 0-21 0,0 0-35 0,0 0-71 16,0 0-220-16,20 14-115 0,-20-14 143 0</inkml:trace>
  <inkml:trace contextRef="#ctx0" brushRef="#br2" timeOffset="291527.8655">13012 6757 1400 0,'0'0'47'16,"0"0"-36"-16,0 0-14 0,10 22-5 0,-10-22-5 15,0 0-4-15,18 21-19 0,-18-21-23 0,6 29-56 16,-6-29-60-16,-2 37-63 0,-3-13-100 0,-8-7-32 16,18 23 285-16</inkml:trace>
  <inkml:trace contextRef="#ctx0" brushRef="#br2" timeOffset="291762.2609">12835 7948 689 0,'0'0'102'16,"7"25"-40"-16,-7-25-12 0,5 23-8 15,-5-23-6-15,6 25-13 0,-6-25-10 0,6 25-9 16,-6-25-2-16,2 31-7 0,-2-31-14 0,2 38-23 16,-5-21-20-16,2 7-19 0,-3-3-22 0,2 5-62 15,0 6-99-15,-12-15-17 0,19 21 281 0</inkml:trace>
  <inkml:trace contextRef="#ctx0" brushRef="#br2" timeOffset="291918.5951">12879 8795 666 0,'-3'26'26'0,"4"1"-16"0,-1 1-4 16,-1 2-3-16,1-2 1 0,-1-1-10 15,-2-1 7-15,2 0-9 0,0-3 6 0,0 0 0 16,1-2-9-16,0-4-12 0,0 0-34 0,2 0-64 16,-2-17-141-16,12 28 39 0,-12-28 223 0</inkml:trace>
  <inkml:trace contextRef="#ctx0" brushRef="#br2" timeOffset="292090.4686">12966 9627 620 0,'-16'37'61'0,"14"-14"-21"16,-1-4 1-16,5 2 4 0,-4-4 6 0,4 2-8 16,-2-2-19-16,1 0-8 0,-1-17-15 15,3 32-17-15,1-16-24 0,-4-16-15 0,7 36-19 16,-7-36-4-16,6 31-4 0,-6-31-21 0,7 30-22 15,-1-8-29-15,-6-22-60 0,7 37 214 0</inkml:trace>
  <inkml:trace contextRef="#ctx0" brushRef="#br2" timeOffset="292184.1336">12993 10120 226 0,'1'23'95'0,"-5"1"-4"0,3 2-12 15,0-1-9-15,-1 0-7 0,0 2-9 0,-1-3-7 16,1 4-8-16,1-4-7 0,0 2-5 16,0-2-11-16,1-2-5 0,1 0-16 0,-1-2-27 15,2 2-42-15,1-4-69 0,-3-18-174 0,12 37 39 16,-12-37 278-16</inkml:trace>
  <inkml:trace contextRef="#ctx0" brushRef="#br2" timeOffset="292387.2613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<inkml:trace contextRef="#ctx0" brushRef="#br2" timeOffset="292559.223">13010 12164 1071 0,'0'0'187'0,"8"39"-101"0,-8-39-26 16,-1 33-12-16,1-33-7 0,0 27 0 0,0-27 0 15,0 21-5-15,0-21-14 0,0 0-3 0,1 20-26 16,-1-20-22-16,0 0-37 0,0 0-55 0,0 0-117 16,0 0-285-16,0 0 19 0,20 1 341 15</inkml:trace>
  <inkml:trace contextRef="#ctx0" brushRef="#br2" timeOffset="294392.5786">13140 14774 253 0,'0'0'122'0,"0"0"-11"0,13-17-9 0,-13 17-9 0,0 0 7 16,14-22-12-16,-14 22-1 0,0 0-12 0,12-28-6 15,-12 28-13-15,0 0-10 0,18-16-13 16,-18 16-6-16,0 0-7 0,0 0-2 0,0 0 5 16,0 0 5-16,0 0 5 0,0 0 8 0,0 0 1 15,0 0-12-15,0 0-8 0,0 0-13 16,0 0-6-16,-5 21-2 0,5-21 6 0,-16 34 2 16,8-11 9-1,-4 0-2-15,1 6 5 0,-4 3-12 0,-1 5 3 16,-2 3-9-16,-1 2 11 0,-3 0-7 0,1-1 11 15,-2-1-9-15,4-2 5 0,-1-5 5 0,4-3-33 16,1-7 29-16,2-4-31 0,13-19 13 0,-17 22-6 16,17-22-18-16,0 0-29 0,0 0-36 0,0 0-37 15,0 0-44-15,0 0-20 0,-1-22-80 16,1 22-165-16,0-36 139 0,0 36 299 0</inkml:trace>
  <inkml:trace contextRef="#ctx0" brushRef="#br2" timeOffset="294679.1421">12899 14804 1098 0,'0'0'63'0,"0"0"-8"0,-19-3-3 0,19 3 2 15,0 0 10-15,0 0 4 0,0 0-2 0,0 0-8 16,0 0-11-16,0 0-12 0,0 0-9 0,0 0-2 15,0 0 4-15,0 0 5 0,0 0 0 16,20 4 2-16,-20-4-13 0,37 22-2 0,-13-4-9 16,4 7 0-16,1 3-5 0,1 2 3 0,-2 3-7 15,1 0 4-15,-3 1-9 0,2-2 7 0,-1 1-10 16,-1-3 7-16,0-2-12 0,-1-5-21 0,3-1 6 16,-3-10-57-16,9 6-19 0,-14-22-85 15,21 1-329-15,-13 3-36 0,-6-11 140 16</inkml:trace>
  <inkml:trace contextRef="#ctx0" brushRef="#br2" timeOffset="349388.2861">15879 3564 985 0,'0'0'24'0,"0"0"-15"0,0 0-5 0,0 0-6 16,0 0-5-16,-16 4-10 0,16-4-17 0,0 0-33 0,0 0-41 15,0 0-77-15,0 0-80 0,0 0-56 0,0 0 306 16</inkml:trace>
  <inkml:trace contextRef="#ctx0" brushRef="#br2" timeOffset="349610.2461">15893 4149 436 0,'-6'39'61'0,"11"-16"-26"0,-1 0-3 15,2 1 0-15,-1-2 3 0,2 2 7 16,-2-2-2-16,2 0-4 0,-3 1-14 0,2 0-8 15,-1 0-11-15,-2 0-2 0,3-2-2 0,-1-1-20 16,3-1 2-16,-2-2-19 0,-6-17-25 0,14 30-42 16,-14-30-200-16,21 24 69 0,-21-24 236 0</inkml:trace>
  <inkml:trace contextRef="#ctx0" brushRef="#br2" timeOffset="349782.1776">16023 5266 980 0,'-7'32'269'0,"2"-10"-242"0,6 0-7 16,1-3-27-16,0-1 3 0,3 2-7 15,-1-3 5-15,2 1-6 0,-6-18-10 0,11 36-24 16,-11-36-26-16,11 35-31 0,-11-35-24 0,8 38-4 16,-7-19-20-16,2 1-42 0,0 11-48 0,-3-31 72 15,-2 50 169-15</inkml:trace>
  <inkml:trace contextRef="#ctx0" brushRef="#br2" timeOffset="349985.2486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<inkml:trace contextRef="#ctx0" brushRef="#br2" timeOffset="350188.382">15854 8059 846 0,'-5'35'102'0,"-2"-6"-73"0,4 3-13 0,-2 3-3 16,2-4-11-16,0 6 7 0,0-2-26 0,2-1-2 16,-4 1-24-16,4 1-32 0,-4-3-43 0,0-2-147 15,10 14-77-15,-20-20 205 0</inkml:trace>
  <inkml:trace contextRef="#ctx0" brushRef="#br2" timeOffset="350384.6376">15794 9825 606 0,'2'43'86'0,"2"3"-2"0,-4 0-28 0,3 3-10 16,-3-1-5-16,4 2-19 0,-3-3 2 0,2-1-22 16,-2-4-9-16,0-4-31 0,5-1-38 0,-6-7-60 15,1-11-232-15,14 17 27 0,-15-36 341 16</inkml:trace>
  <inkml:trace contextRef="#ctx0" brushRef="#br2" timeOffset="350543.7114">15981 11271 1064 0,'0'39'28'15,"3"-1"-2"-15,1-2-17 0,-1-1-35 0,1 1 24 0,0-1-23 16,1-1 16-16,-1 0 11 0,0 2-35 0,-2-1-36 16,5 5-95-16,-5 9-224 0,-6-19 6 0,14 19 352 15</inkml:trace>
  <inkml:trace contextRef="#ctx0" brushRef="#br2" timeOffset="350696.6685">16025 12401 1520 0,'9'26'59'0,"-6"-7"-31"16,2-1-13-16,-5-18-16 0,8 26 3 0,-8-26-3 15,10 19 1-15,-10-19-13 0,0 0-25 0,14 18-59 16,-14-18-90-16,0 0-218 0,18-11-116 15,-21-6 161-15</inkml:trace>
  <inkml:trace contextRef="#ctx0" brushRef="#br2" timeOffset="357222.125">16237 12175 653 0,'0'0'108'0,"0"0"-25"0,0 0-9 0,0 0-21 16,-19 9-13-16,19-9-9 0,0 0-3 0,-23 28-3 15,7-11-6-15,1 7 12 0,-8 2 4 0,5 8 24 16,-11-2 2-16,6 9 11 0,-10-3-19 16,6 8-2-16,-6-4-20 0,2 7 1 0,-3-4 0 15,1 3-30-15,2-5 19 0,1-2-29 16,5-8 6-16,3-6 4 0,6-8-8 0,16-19-9 15,0 0-23-15,-18 10-12 0,18-10-48 0,3-21-55 16,14 10-94-16,-3-12-223 0,-3-17 33 0,18 10 366 16</inkml:trace>
  <inkml:trace contextRef="#ctx0" brushRef="#br2" timeOffset="357425.3175">15994 12238 1230 0,'-22'7'89'0,"13"11"-13"0,9-18-16 15,-22 21-2-15,22-21-5 0,-12 20-3 16,12-20-11-16,-4 22-7 0,4-22-8 0,6 23 0 16,-6-23-9-16,19 29 4 0,-6-12-8 15,4 1 1-15,1 1-5 0,1-1 0 0,2 2-7 16,0-2 2-16,-1 1-4 0,1-2 2 0,0 1-10 16,-2-3-6-16,2 2-24 0,-21-17-26 0,44 31-63 15,-44-31-123-15,26 11-289 0,-3 0-5 0,-23-11 341 16</inkml:trace>
  <inkml:trace contextRef="#ctx0" brushRef="#br2" timeOffset="368264.2037">2124 15025 924 0,'0'0'90'0,"0"0"-27"0,0 0-15 0,0 0 2 16,0 0 8-16,0 0-1 0,0 0-6 0,0 0-8 16,0 0-12-16,0 0-5 0,0 0-6 0,0 0 1 15,0 0 1-15,0 0-1 16,0 0-3-16,0 0-6 0,0 0-2 0,0 0-3 16,-18 4-1-16,18-4 0 0,-16 20-1 0,16-20 4 15,-22 31-4-15,10-13 6 0,-2 0-7 0,-3 1 4 16,0 1-6-16,-2 0 4 0,0 2 11 0,-3 2-32 15,-2 3 30-15,-2 1-32 0,1-1 15 0,-2 1 5 16,0 0-11-16,2-4-2 0,3 0-23 0,-1-10-16 16,23-14-14-16,-28 14-31 0,28-14-98 15,0 0-176-15,0 0-140 0,0-24 199 0</inkml:trace>
  <inkml:trace contextRef="#ctx0" brushRef="#br2" timeOffset="368467.6891">1902 14979 1340 0,'-33'5'80'0,"33"-5"-10"0,-17-1-20 16,17 1-9-16,0 0-2 0,0 0-8 0,0 0-5 16,0 0-6-16,0 0-9 0,0 0-5 0,0 0-1 15,0 0 2-15,-3 19 2 0,3-19 4 0,22 21-2 16,-3-9 3-16,0 0-2 0,5 0 1 0,2-1-6 16,3 0-1-16,2 0-4 0,0 0-2 0,3 2-2 15,-1 0 2-15,0 4-8 0,0 0-7 0,0 5-7 16,-7-4-46-16,10 12-27 0,-19-19-138 15,15 13-361-15,-5-1 38 0,-27-23 337 0</inkml:trace>
  <inkml:trace contextRef="#ctx0" brushRef="#br2" timeOffset="371343.4844">1818 15032 223 0,'0'0'110'0,"0"0"-34"0,0 0-9 15,0 0 2-15,0 0 5 0,0 0 17 0,-18-15-1 16,18 15 6-16,0 0-11 0,0 0-10 16,0 0-22-16,0 0-14 0,0 0-15 0,0 0-10 15,0 0-6-15,0 0-6 0,0 0-3 0,0 0-1 16,0 0 0-16,0 0 0 0,0 0 1 0,0 0 1 15,0 0 0-15,0 0 0 0,0 0 0 16,17 14 1-16,-17-14 1 0,0 0-2 0,0 0 0 16,19 8-1-16,-19-8 1 0,0 0 2 0,21 3 0 15,-21-3 2-15,0 0-2 0,23 3-1 16,-23-3 0-16,18 2 0 0,-18-2-1 0,20 5 1 16,-20-5-1-16,19 7 0 0,-19-7-1 0,19 9 0 15,-19-9-2-15,19 9 2 0,-19-9 0 0,18 10 1 16,-18-10 0-16,19 11 1 0,-19-11-1 0,17 8-2 15,-17-8 3-15,19 4-2 0,-19-4-2 0,22 2 2 16,-22-2-2-16,25-3 3 0,-25 3 0 0,28-8 2 16,-28 8 1-16,29-7-2 0,-29 7 3 15,29-10 1-15,-29 10 2 0,31-9-1 16,-31 9 1-16,30-7-4 0,-30 7 3 0,29-7-5 16,-29 7 1-16,30-3 1 0,-30 3-3 0,26-1 2 15,-26 1-2-15,25-2-1 0,-25 2-2 0,25 2 3 16,-25-2 0-16,26 0 0 0,-26 0 2 0,27-2-2 15,-27 2 0-15,29-4 2 0,-29 4-2 16,31-4 0-16,-14 3 2 0,-17 1-3 0,31-5 2 16,-31 5-1-16,30-6 2 0,-13 3-4 0,-17 3 2 15,31-8 0-15,-31 8 1 0,31-11 5 0,-31 11 7 16,33-13 5-16,-33 13 3 0,34-15-2 0,-16 8-3 16,2-1-6-16,-1-2-2 0,1 1-5 0,-1 0 4 15,2-2-6-15,-2 0 3 0,3 0-4 0,0 1 1 16,1 0-2-16,2 0 1 15,-4 0-2-15,3 1 1 0,-3 0 0 0,1-1 3 16,-1 2-3-16,0-1 2 0,-2 2-2 0,-1 0 2 16,-1 0 0-16,3-1 3 0,-3 1-5 0,1-1 3 15,2-1-2-15,-2 0 3 0,2-2-2 0,1-1 2 16,0 0-4-16,2-2 5 0,-1 0-5 0,0-1 5 16,1-1-2-16,1 2 3 0,0-2-6 0,0 0 3 15,0 2 15-15,-1-3-37 0,0 3 37 16,-1-2-34-16,-1 0 12 0,1 2 7 0,-2-2-4 15,0 0 4-15,-1 0-3 0,-1 2 4 0,-1-2-4 16,0-1 5-16,0 2-4 0,-2-4 3 16,1 2-4-16,-2-1 5 0,1 0-5 0,0 0 8 15,-1-1-6-15,2-3 9 0,0 0 1 0,0-2 6 16,-1 2-5-16,1-2 1 0,-1 3-10 16,-2 0 4-16,2 0-6 0,-3 1 6 0,1-1-7 15,0 0 5-15,-2 2-3 0,1 0 3 0,-1-2-5 16,1 1 5-16,-1 0 10 0,0 0-33 0,1-1 35 15,-1 1-34-15,1-3 16 0,0 0 6 0,0 0-7 16,2-3 6-16,-3 2-6 0,1 0 6 0,-1-2-8 16,0 1 10-16,0-3-8 0,1-1 8 0,-1-1-6 15,1-1 7-15,1 0-8 16,1 1 5-16,0 0-6 0,1-2 4 0,1 1-5 16,1 0 8-16,0-1 7 0,2-1-27 0,1 2 29 15,-2 1-31-15,-1 1 15 0,1 1 6 0,0 0-7 16,2 0 8-16,-1 3-8 0,-2 0 6 0,2-1-5 15,-4 2 6-15,1-1-4 0,-2-1 4 0,-1 2-5 16,-1 0 4-16,-1 3-2 0,-2 1 6 0,0 1 8 16,-1 0 7-16,0 2-2 0,-2-2 4 15,1 1-17-15,1-3 3 0,0 1-10 0,1-1 5 16,0-1-6-16,2-1-18 0,-1 0 30 0,2-1-32 16,0 1 31-16,2-1-6 0,-1 1-7 0,2 0 6 15,-2 0-5-15,2 0 5 0,-2 2-7 16,-2 0 7-16,1 0-5 0,0 1 7 0,1 0-3 15,-2 2 0-15,1-2-1 0,-1 0 2 16,0 1-4-16,0 0 4 0,-2-1-4 0,2 0 3 16,-1 0-4-16,1 1 7 0,-1 1-6 0,1-2 4 15,-1 0-4-15,1-1 3 0,0 1-4 0,2-2 5 16,-1-1-6-16,-1 1-15 0,2 2 31 0,2-2-30 16,-1 1 30-16,3-2-9 0,-2 0-7 0,1 0 6 15,1 0-4-15,-2 3 3 0,1-2-5 0,-1 2 6 16,1 0-6-16,-2 1 6 0,1 1-4 15,-2 1 3-15,1-1-6 0,-1 1 5 0,2 0-3 16,-1-1 5-16,1 1-3 0,-2 0 3 16,2-3-6-16,1 1 5 0,1-3-5 0,2 1 6 15,1-2-6-15,0-2 10 0,2 1-5 0,-1 0 5 16,2-4-6-16,0 0-17 0,0 3 30 0,-1-3-30 16,0 4 30-16,1-1-10 0,-2 0-8 0,1 1 7 15,-3 0-6-15,2 1 7 0,-2 1-6 16,1 0 5-16,0 2-5 0,0 1 4 0,-2-1-5 15,0 1 6-15,0-2-6 0,1 0 6 0,-1 0-5 16,0 2 3-16,-1 0-3 0,1 1 3 0,1 1-2 16,0 0 3-16,-1 1-5 0,2-1 5 0,-1 0-4 15,0 0 2-15,-1 1-2 0,1 0 7 0,1 2-4 16,-2 0 7-16,1-1-6 16,0 0 0-16,-1-3 13 0,-1 1-34 0,2 0 35 15,0-1-32-15,-1 4 14 0,1-2 4 0,0 0-4 16,-1 0 3-16,-1 2-2 0,1-1 3 0,0 1-4 15,1-1 5-15,-1 1-5 0,0 1 5 0,0-1-4 16,-1 1 3-16,0 1-3 0,-17 12 2 0,33-24-3 16,-33 24 4-16,32-26-3 0,-15 14 3 0,0 0-4 15,1 0 3-15,0-1-2 0,1-1 3 16,-2 1-3-16,2 0 3 0,-1 1-3 0,1 0 2 16,-1 0-3-16,1-2 6 0,2 3-4 0,-2 0 4 15,1 1-3-15,-2 1 1 0,-1 1-4 16,1-1 3-16,2 1-2 0,0 0 1 0,1 0-2 15,2 0 4-15,-1-1-3 0,2-1 2 0,3-1-1 16,2 2 1-16,3-3-2 0,0 1 2 0,0-1-2 16,0 0 2-16,-2 0 11 0,2 1-35 15,-2 0 34-15,3 0-34 0,-1 2 22 0,0 2 2 16,-1 0-3-16,0 2 1 0,-1-1-2 0,-2 4 2 16,2-1 0-16,-2 2 0 0,0 2 0 0,1 0-1 15,1 2 0-15,0 0 0 0,3 1 0 0,0 1-10 16,1-3-10-16,5 3-14 0,-4-6-19 0,14 6-4 15,-9-12-74-15,22 10-80 16,-11 0-284-16,2-18 20 0,19 13 343 0</inkml:trace>
  <inkml:trace contextRef="#ctx0" brushRef="#br2" timeOffset="373151.0916">7571 10222 451 0,'11'-19'94'0,"-11"19"-66"0,0 0-9 16,0 0-7-16,20-2 0 0,-20 2-1 0,0 0-2 15,24 1-3-15,-24-1-3 0,18 4 0 0,-18-4-2 16,25 4 1-16,-25-4 0 0,30 1 1 15,-30-1-1-15,32 0 1 0,-15 0 9 0,1 0 17 16,-1 0 13-16,0 2 5 0,0-1-2 0,1 3-13 16,-18-4-5-16,31 10-10 0,-31-10 9 0,29 13-8 15,-29-13 9-15,28 17-1 0,-28-17-3 0,28 22 1 16,-28-22-2-16,29 24 3 0,-29-24-3 0,33 23-1 16,-33-23-8-16,36 20-3 0,-17-11-6 15,1 2 1-15,1-4-3 0,2 1 2 0,-1 0-2 16,1-2 1-16,1 0-1 0,-1-1 1 15,0 1-2-15,2 1 3 0,-1 0-3 0,-1 2 2 16,-2 0-2-16,1 1 1 0,-2 2-1 0,1 1 2 16,-1 1-4-16,-1 1 4 0,-1 1-4 0,1 2 5 15,-2-2-3-15,0 2 4 0,-2 0-1 0,2 2 8 16,-1-1-1-16,1 2 4 0,0-5-7 16,2 5 3-16,0-4-9 0,0 0 3 0,2 0-2 15,2-1 1-15,0 0 15 0,0-1-12 0,3 1 12 16,-2-3-32-16,2-1 19 0,1 4-17 0,-2-3 20 15,4 3 2-15,-4-3-5 0,3 2 3 0,-4-1-7 16,1 3 4-16,-1 1-6 0,-3 0 5 0,1 2-6 16,-1 0 4-16,-1 1-4 0,-1 2 4 15,-2 1-4-15,0 0 5 0,-1 3-6 16,0-1 9-16,-1-1-8 0,0 2 10 0,0-4-5 16,2 0 5-16,0-1-4 0,0 0 2 0,0 0-4 15,2-1 4-15,-2-1-6 0,3 0 7 0,-2-1-7 16,1 0 6-16,1-1 14 0,-3-1-36 0,2 2 36 15,0 1-35-15,-2-2 15 0,2 1 6 0,-4 0-8 16,2 1 6-16,-3 0-6 0,2 1 5 16,-3 0-6-16,0 0 5 0,-1 0-5 0,-1-1 4 15,-2 1-3-15,1 1 5 0,-3-1-6 0,1 1 7 16,-1 0-4-16,0-1 6 0,-1-2 0 16,3 0 4-16,-2 1-4 0,2-1 4 0,-2-1-7 15,0 1 2-15,1-2-4 0,-1 0 4 0,0 1-7 16,1-1 7-16,-8-17-5 0,15 33 2 0,-15-33 18 15,17 30-35-15,-17-30 33 0,16 31-33 16,-16-31 13-16,14 32 5 0,-8-15-7 0,0 0 6 16,-1 1-4-16,-1-1 4 0,1 2-2 0,0 0 2 15,-1-2-4-15,-1 1 4 0,0 0-4 0,1-1 5 16,-2 1-3-16,0 0 4 0,-2-18-4 0,8 33 5 16,-8-33-5-16,9 29 5 0,-9-29-4 0,13 26 0 15,-13-26-1-15,14 23 2 0,-14-23-2 0,16 21 2 16,-16-21-3-16,18 18 3 15,-18-18-2-15,20 21 2 0,-20-21-1 0,18 19 1 16,-18-19-4-16,18 19 4 0,-18-19-3 0,20 23 3 16,-20-23-3-16,15 27 3 0,-15-27-3 0,15 30 3 15,-15-30-3-15,12 33 3 0,-6-16 19 0,0 1-33 16,-1 0 31-16,0 0-30 0,0-1 8 0,1 1 6 16,-6-18-3-16,13 33 1 0,-13-33-3 15,16 31 5-15,-16-31-8 0,17 29 5 0,-17-29-1 16,20 26 3-16,-20-26-4 0,20 27 3 0,-20-27-4 15,22 31 3-15,-22-31 0 0,23 30 1 0,-23-30-2 16,24 33 2-16,-14-15-3 0,1-1 3 16,0 2-5-16,-1-1 4 0,0 0-3 0,0 0 4 15,-1 2-5-15,1-2 7 0,1 1-6 0,0-1 4 16,-1 1-3-16,1 0 1 0,0-1-4 16,-1 0 6-16,-10-18-6 0,24 32 10 0,-12-14 12 15,0 0-33-15,-1-1 33 0,1 1-33 0,-12-18 13 16,24 31 5-16,-24-31-5 0,28 32 2 0,-28-32-1 15,27 33 3-15,-15-17-4 0,0 1 3 0,2 0-3 16,-2 0 4-16,-1 3-3 0,1-2 4 0,-1 1-6 16,1 2 5-16,0 0-5 0,0 0 5 0,1 0-4 15,-2-3 3-15,-1 0-2 0,1-1 1 16,-11-17-2-16,25 32 4 0,-25-32-4 16,25 31 5-16,-25-31-4 0,26 30 2 0,-26-30-2 15,25 28 1-15,-25-28-1 0,26 29 3 0,-26-29-4 16,23 29 3-16,-23-29-2 0,23 28 3 0,-23-28 15 15,20 31-30-15,-20-31 30 0,19 33-32 0,-19-33 13 0,19 31 2 0,-19-31-3 0,22 33 3 16,-22-33-2-16,27 32 0 0,-10-16 1 16,1 0 0-16,3-2-4 0,3 0-2 0,4 4-22 15,0-6-17-15,9 11-39 0,-8-13-51 16,17 16-89-16,-13-3-220 0,6-12-47 0,14 14 298 16</inkml:trace>
  <inkml:trace contextRef="#ctx0" brushRef="#br2" timeOffset="374795.6359">10910 14035 776 0,'-13'-20'64'15,"13"20"-12"-15,0 0-10 0,13-20 17 16,-13 20 6-16,17-13 5 0,-17 13-5 0,18-13-4 16,-18 13-9-16,21-10-13 0,-21 10-10 0,23-10-9 15,-23 10-27-15,22-5 14 0,-22 5-4 16,20 2-2-16,-20-2 19 0,18 10-19 0,-18-10-2 16,0 0 1-16,24 22 0 0,-24-22-15 0,14 22 15 15,-14-22-14-15,12 27 14 0,-12-27 3 0,14 32-1 16,-7-15 1-16,1 0-2 0,1 2 4 15,0-1-5-15,3 2 7 0,-1-2-2 0,3 0 11 16,1 0-5-16,1 1 5 0,1 0-6 0,0 0-1 16,1 0-5-16,1-1 4 0,1 2-7 0,1-1 4 15,-2-2-6-15,2 1 5 0,-1 0-5 0,3-1 4 16,-2 1-4-16,2-1 2 0,-1-1-1 0,1 0 4 16,-1-2-6-16,1 1 8 0,0-4-6 0,3 1 4 15,-1-1-3-15,1 1 3 0,-2-3-2 16,3 1 5-16,-1 1 17 0,-2 0-38 15,1 0 35-15,1 1-38 0,-1-1 16 0,1 1 3 16,-3 0-4-16,0 2 5 0,0 1-4 0,-1-1 4 16,-1 2-3-16,0 0 3 0,-2 0-5 0,0 1 6 15,0-2-8-15,-1 2 7 0,0-1-4 0,0 1 2 16,3 1 0-16,-1-2 2 0,-2 1-5 16,1-2 5-16,1 0-5 0,0-1 4 0,1-3-2 15,1 0 2-15,0-1-4 0,1-2 4 0,0 1-2 16,0-2 2-16,-1 0 1 0,1-1-1 0,0 0 0 15,0 2 2-15,-1-2-3 0,1 1 2 0,-1-1-4 16,0 1 2-16,-2 0-2 0,0 2 2 0,0-1-1 16,-1 0 2-16,1-1-1 0,-1-1 0 0,1 0-2 15,-1 0 0-15,2-1-1 16,-2 0 2-16,1-2 0 0,-1 0 4 0,-1-1-3 16,2 1 0-16,-2-2-1 0,0 1 0 0,2-1 0 15,-1 1 1-15,1-2 1 0,-1 0-1 0,1-2-1 16,-1 2 1-16,0 0-2 0,2 0 3 0,-1 0 1 15,0 0-3-15,1-1 1 0,0 0-2 0,-2 0 0 16,1 1 0-16,-1-1 2 0,0-1-4 0,3 1 1 16,-1 0 2-16,1-1-1 0,0-1 1 15,-1 0 2-15,2-1-2 0,0-2 3 0,0 1-3 16,0-2 2-16,0-1-2 0,-1 1 2 0,1-1-1 16,-2-1 1-16,1 1-2 0,-2-2 3 0,1 0-2 15,1 0 1-15,-1-1-1 0,-1-1 3 16,2-2-1-16,-1 1 1 0,1-3-4 0,-2 1 4 15,2-4-4-15,0 0 4 0,1 1-4 16,-1-1 4-16,0-1-6 0,1 1 9 0,1-2-8 16,1 1 6-16,0-2-6 0,1 0 5 0,1 0-5 15,-1 0 6-15,2-1-5 0,-1 1 3 0,0-1 13 16,-3-1-31-16,-1 2 31 0,0-1-31 0,0 1 14 16,2 0 5-16,-2 1-3 0,0-1 6 0,0 0-7 15,-1 0 5-15,0 0-9 0,-3 3 8 0,2-1-3 16,1-2 7-16,0 1-1 0,0-2 4 15,0 1-3-15,-2-1 2 0,3 1-7 16,0-3 3-16,3 1-6 0,0-1 4 0,0 1-5 16,2-1 5-16,1 0-6 0,2 1 6 0,-3 0-6 15,0-1-13-15,-4 2 29 0,2 0-30 0,-3 0 30 16,0 2-10-16,0-1-4 0,-1 0 5 0,-1 0-5 16,-1-1 9-16,1 2-2 0,-2-2 6 0,1 0-3 15,0 1 0-15,2-1-6 0,-1-1 5 16,2 0-6-16,-2-3 5 0,2 0-9 0,-1 1 4 15,2-1-7-15,0 2 6 0,1-2-4 0,-1 2 4 16,0-1-4-16,-2 2 5 0,0 0-5 0,0-1-11 16,-4 0 28-16,3 1-27 0,-3 1 27 15,-1 0-12-15,-1 1-4 0,0 0 3 0,0-3-4 16,1 2 6-16,0-1-6 0,-1 0 9 16,1-1-7-16,0-1 7 0,1 2-2 0,-1-4 2 15,1 2-4-15,2-1 4 0,0-1-6 0,1 0 6 16,1 1-9-16,1-1 6 0,0 1-7 0,1-1 7 15,1 0-7-15,-2 2-15 0,0-1 28 0,0 2-29 16,-2 1 29-16,-1-1-7 0,0 1-6 0,-1 1 7 16,1-1-6-16,-1 0 5 0,-2-1-4 0,3 0 4 15,-2 1-6-15,1 2 5 0,0 1-12 16,-1-1-3-16,-1-1-20 0,4 6-34 0,-9-13-60 16,18 21-204-16,-13-15-235 0,-1-3 23 0,3 11 394 15</inkml:trace>
  <inkml:trace contextRef="#ctx0" brushRef="#br2" timeOffset="377446.4526">18672 6289 1009 0,'21'7'223'0,"-21"-7"-107"0,0 0-35 16,0 0-27-16,0 0-14 0,0 0-15 0,0 0-12 15,0 0-10-15,0 0-8 0,0 0-17 16,0 0-5-16,0 0-6 0,0 0-4 0,1 18-3 0,-1-18-20 16,6 26-40-16,-6-26-47 0,6 31-57 15,-9-10-156-15,3-21-41 0,3 49 274 16</inkml:trace>
  <inkml:trace contextRef="#ctx0" brushRef="#br2" timeOffset="377672.1446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<inkml:trace contextRef="#ctx0" brushRef="#br2" timeOffset="377831.3314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<inkml:trace contextRef="#ctx0" brushRef="#br2" timeOffset="378053.652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<inkml:trace contextRef="#ctx0" brushRef="#br2" timeOffset="378128.9781">19069 12365 416 0,'-5'23'157'16,"1"-3"-33"-16,3 2-25 0,1-22-37 0,-1 27-24 16,1-27-30-16,0 0-10 0,0 0-36 0,24 3-69 0,-12-27-234 15,16 19-39-15,-22-28 345 0</inkml:trace>
  <inkml:trace contextRef="#ctx0" brushRef="#br2" timeOffset="378731.0655">21900 6221 1082 0,'11'22'342'16,"-11"-22"-305"-16,0 0-34 0,0 0-14 0,0 0 2 15,6 28-4-15,-6-28-1 0,5 31-28 16,-5-31-39-16,0 44-67 0,-11-28-118 0,5 6-191 16,10 16 37-16,-17-21 418 0</inkml:trace>
  <inkml:trace contextRef="#ctx0" brushRef="#br2" timeOffset="378949.8161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<inkml:trace contextRef="#ctx0" brushRef="#br2" timeOffset="379168.5699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<inkml:trace contextRef="#ctx0" brushRef="#br2" timeOffset="379324.9071">22490 12363 1696 0,'-3'27'51'0,"3"-27"-29"0,0 0-29 0,0 0-45 15,-21 2-39-15,21-2-68 0,-4-21-119 16,2-2-272-16,4 0 36 0,-11-23 397 0</inkml:trace>
  <inkml:trace contextRef="#ctx0" brushRef="#br2" timeOffset="379934.2185">24670 6355 1306 0,'-1'21'78'0,"1"-21"-24"16,-9 34-58-16,4-16 24 0,5 5-34 16,-2-1 8-16,0 2-9 0,3 4-38 0,-7-8-44 15,13 15-84-15,-15-13-86 0,3 2-192 0,14 17 98 16,-17-17 361-16</inkml:trace>
  <inkml:trace contextRef="#ctx0" brushRef="#br2" timeOffset="380137.3494">24682 7953 658 0,'-13'66'187'0,"7"-4"-160"15,6 0 3-15,0 1-22 0,2-3-16 16,2 2 18-16,2-1-11 0,1-3 8 0,1 2 6 15,0 0-13-15,2 1 6 0,-2 0-14 0,3 0 9 16,0 0 0-16,0 0-22 0,1 4-6 16,-2-2-16-16,0 4-12 0,-2-3 1 0,-2 2-23 15,-2 1-74-15,-6-10-133 0,14 22 66 0,-24-21 218 16</inkml:trace>
  <inkml:trace contextRef="#ctx0" brushRef="#br2" timeOffset="380324.8305">24773 10662 599 0,'5'53'83'0,"5"-1"-25"0,-1 1-17 16,1 2-16-16,0-6 3 0,2 4-3 0,-2-3-7 15,0 0-5-15,0-1-14 0,-1 1 4 0,3-3-7 16,2 1 6-16,-1-1-5 0,1-2 8 0,-1 0 2 16,2-1-21-16,-2 0-2 0,-2 0-36 0,1 1-34 15,-5-1-44-15,-3-5-124 0,12 18-76 0,-25-23 314 16</inkml:trace>
  <inkml:trace contextRef="#ctx0" brushRef="#br2" timeOffset="382249.1578">16082 12564 311 0,'0'0'58'0,"0"0"-21"0,0 0-16 0,0 0-3 16,-15-17-5-16,15 17 0 0,0 0-1 0,0 0-2 15,0 0-1-15,0 0 0 0,0 0 0 0,0 0 5 16,0 0 2-16,0 0 5 0,-17-7 1 0,17 7 3 16,0 0 2-16,0 0 2 0,0 0-3 0,0 0 2 15,0 0 0-15,0 0 4 0,0 0 3 16,4-18 2-16,-4 18 0 0,0 0 0 15,10-26-4-15,-10 26-6 0,10-21-3 0,-10 21-5 16,14-26-2-16,-14 26-4 0,14-29-1 0,-14 29-5 16,17-31 3-16,-7 14-6 0,-2 0 2 0,1 0-4 15,-9 17 8-15,17-30-6 0,-17 30 12 0,15-29-1 16,-15 29 9-16,12-29 2 0,-12 29 6 0,11-27-2 16,-11 27 3-16,13-28-4 0,-8 11-4 15,-5 17-4-15,17-35-3 0,-6 16-6 0,-1-5 3 16,3 2 10-16,1-2-32 0,0-2 30 0,3 1-32 15,3-2 14-15,-2 0 6 0,3-1-7 0,-1 0 6 16,2 0-8-16,1 0 5 0,3 2-7 16,-2-2 5-16,-1 2-7 0,0 2 6 0,2 0-7 15,-3 0 7-15,2-1-6 0,-1 0 5 0,0 0-6 16,0 1 5-16,2 0-6 0,-1-2 7 16,-1 1-6-16,1-2 8 0,4 1 12 0,-1-1-31 15,2 0 32-15,0 1-30 0,2 0 14 0,-3-1 10 16,2 1-7-16,-1 0 7 0,3 0-8 0,-2 2 5 15,1 1-7-15,0 0 5 0,-1-2-7 0,-1-1 4 16,-1 3-5-16,0-1 4 0,0 5-4 0,-2-2 5 16,0 2-7-16,1-2 6 0,-2 2-6 15,2 0 5-15,-1-2-5 0,2 2 5 0,-2-2-4 16,2 2 4-16,1-5-4 0,-2 1 5 0,1 1 15 16,-1-2-32-16,2 4 33 0,0 0-33 15,2-2 13-15,-1 3 4 0,2-2-4 0,-3 2 4 16,1 1-5-16,-3-1 6 0,0 4-6 0,0-1 6 15,-2 1-5-15,1 2 4 0,-2 0-5 0,-2 1 3 16,1 0-1-16,-2 0 2 0,1-2-2 16,-1 1 2-16,1 1-3 0,1-1 3 0,2 0-3 15,-3 0 3-15,1 1-3 0,0 0 3 0,-1 1-3 16,-2 1 2-16,1 1-1 0,-3 0 2 0,2 1-3 16,2 1 3-16,-3 2-2 0,-1-1 1 0,1 0-1 15,-2 1 0-15,0-1 1 0,0 0 0 0,-17 6-1 16,31-10 1-16,-14 5-2 0,-17 5 2 0,33-7-2 15,-15 3 2-15,-1 1-1 0,2-1 1 16,-1 0-1-16,-1 0 0 0,2-1 1 0,1 0 2 16,-1 1 3-16,1-2 5 0,0 3 1 0,0-2 0 15,2 1-4-15,-3-1-4 0,1 2-2 0,-2 0-1 16,1 1-1-16,0 1 0 0,-2 1 0 16,0 1-1-16,0 1 0 0,0 1 0 0,0 0 0 15,2 1 0-15,0 1 0 0,0 0-1 16,0 1 2-16,2 0-2 0,0 1 1 0,-1 0-1 15,4-1 0-15,0 0-1 0,0-1 2 0,4 0-5 16,-1-3-5-16,5 1-9 0,-2-3-15 0,6 6-26 16,-8-11-38-16,15 17-92 0,-17-10-192 0,3 0-114 15,10 12 159-15</inkml:trace>
  <inkml:trace contextRef="#ctx0" brushRef="#br2" timeOffset="383448.8472">19104 10327 769 0,'17'-20'51'15,"-17"20"-24"-15,22-8 0 0,-22 8-5 16,33-10 9-16,-14 7 0 0,2-1-7 0,-1 2-10 16,2 0-7-16,1 1-5 0,1 2-1 0,0 1 0 15,3-1-1-15,-2 1 0 0,2 2 1 0,1 1-1 16,-1 1 0-16,1-1 2 0,1 1 0 0,1 1 10 16,3-2 10-16,1 2 10 0,-2-3 7 0,5 4-2 15,-4-4-4-15,5 2-3 0,-3-3-1 16,3 2-2-16,0-1-5 0,2 1-2 0,-1-2-6 15,0 2-3-15,-2 1-5 0,1 0 0 0,-3 3-5 16,0-2 2-16,0 4-3 0,-1-1 2 16,1 2-3-16,-4 0 2 0,0 2-2 0,-2 1 3 15,-2 0-3-15,0 1 2 0,-2 0-3 0,-1 1 4 16,1-1-3-16,-2 1 4 0,0-3-4 0,0 2 5 16,-1-2-1-16,1 1 8 0,-1-1 1 15,0 1 6-15,-1-2-5 0,0 3 3 0,-1-3-8 16,2 3 6-16,-3-3-5 0,2 0 1 0,-2 1-4 15,3 0 0-15,-1 1 13 0,-2-2-11 0,2 2 11 16,-1 0-35-16,-1-3 18 0,0 4-21 0,-2-3 20 16,0 1 2-16,-17-14-3 0,33 28 2 0,-33-28-3 15,31 29 2-15,-31-29-2 0,28 29 4 16,-28-29-4-16,24 26 3 0,-24-26-4 16,26 26 4-16,-26-26-3 0,26 25 4 0,-26-25-4 15,23 23 5-15,-23-23-3 0,26 23 5 0,-26-23-1 16,27 24 3-16,-27-24-3 0,24 23 0 0,-24-23-4 15,23 22 1-15,-23-22-3 0,21 19 3 0,-21-19-3 16,22 22 3-16,-22-22-4 0,19 22 3 0,-19-22-2 16,17 22 3-16,-17-22-2 0,15 21 3 15,-15-21-3-15,12 26 2 0,-12-26-2 0,11 25 4 16,-11-25-4-16,11 22 6 0,-11-22-2 0,11 23 2 16,-11-23-4-16,12 22 2 0,-12-22-3 15,13 21 2-15,-13-21-2 0,14 20 2 0,-14-20 17 16,14 17-35-16,-14-17 34 0,15 19-35 0,-15-19 15 15,16 25 3-15,-16-25-2 0,14 25 2 0,-14-25-4 16,14 23 5-16,-14-23-4 0,12 21 3 16,-12-21-3-16,11 26 1 0,-11-26-1 0,8 29 4 15,-8-29-4-15,9 28 4 0,-9-28-3 0,10 26 3 16,-10-26-2-16,12 27 4 0,-12-27-2 0,13 26 4 16,-13-26-3-16,17 21 3 0,-17-21-3 0,22 21 1 15,-22-21-2-15,22 21 2 0,-22-21-3 0,23 21 3 16,-23-21-3-16,24 19 0 0,-24-19-1 0,22 20 2 15,-22-20-3-15,22 19 2 16,-22-19-2-16,23 23 1 0,-23-23-2 0,20 28 3 16,-20-28-3-16,17 31 3 0,-9-13-4 0,-2 2 4 15,2 0-4-15,-2 2 4 0,1 0 14 0,1 0-30 16,0 0 30-16,-1 4-29 0,-1-2 10 0,1 0 5 16,1 2-8-16,-1-3-12 0,5 3-21 0,-5-6-15 15,14 6-30-15,-21-26-16 0,38 41-50 16,-38-41-33-16,46 31-122 0,-11-10-132 0,-15-18 136 15,21 21 301-15</inkml:trace>
  <inkml:trace contextRef="#ctx0" brushRef="#br2" timeOffset="385011.3319">21773 12068 360 0,'0'0'99'0,"0"0"-63"0,0 0-4 16,8 17 13-16,-8-17 15 0,0 0 17 0,20 3 9 15,-20-3 1-15,0 0-6 0,22 0-10 0,-22 0-10 16,0 0-9-16,27 7-2 0,-27-7-4 0,19 6-21 15,-19-6 10-15,17 11-25 0,-17-11 10 16,17 14-1-16,-17-14-4 0,15 18 0 0,-15-18-5 16,11 23-1-16,-11-23-5 0,10 26 2 0,-10-26-4 15,8 28 4-15,-8-28-4 0,10 30 4 16,-10-30-2-16,13 29 6 0,-13-29-3 0,15 30 4 16,-15-30-4-16,18 32 3 0,-18-32-4 0,23 30 5 15,-23-30-3-15,26 28 3 0,-26-28-4 16,25 26 2-16,-25-26-5 0,28 26 1 0,-28-26-3 15,29 25 2-15,-29-25-4 0,27 27 2 0,-27-27-2 16,26 29 3-16,-26-29-4 0,22 29 6 0,-22-29-6 16,22 31 4-16,-22-31-2 0,23 32 2 0,-23-32-3 15,22 31 4-15,-22-31 18 0,23 33-15 0,-11-16 18 16,0 0-34-16,-12-17 13 0,27 30-14 0,-27-30 12 16,26 30 3-16,-26-30-4 15,28 28 3-15,-28-28-4 0,30 29 5 0,-30-29-4 16,28 28 4-16,-28-28-3 0,26 26 5 0,-26-26-3 15,28 28 5-15,-28-28-3 0,28 29 2 0,-28-29-4 16,27 29 2-16,-27-29-4 0,26 32 2 0,-26-32-4 16,24 31 3-16,-24-31-3 0,24 28 2 0,-24-28-1 15,25 25 3-15,-25-25-4 0,24 23 3 0,-24-23-3 16,24 24 3-16,-24-24-2 0,24 22 1 16,-24-22-2-16,25 21 2 0,-25-21-3 0,27 20 3 15,-27-20-2-15,25 21 1 0,-25-21-3 0,24 20 3 16,-24-20-2-16,24 21 2 0,-24-21-3 0,20 22 4 15,-20-22-4-15,18 22-17 0,-18-22 33 16,19 26-33-16,-19-26 35 0,17 28-14 0,-17-28-4 16,18 25 4-16,-18-25-4 0,21 25 4 15,-21-25-3-15,20 23 2 0,-20-23-1 0,21 21 2 16,-21-21-3-16,22 21 2 0,-22-21-2 0,24 20 2 16,-24-20-1-16,26 19 1 0,-26-19-1 0,25 18 1 15,-25-18-2-15,25 20 4 0,-25-20-4 0,25 22 3 16,-25-22-3-16,26 22 2 0,-26-22-3 0,25 24 3 15,-25-24-2-15,27 25 2 0,-27-25-3 0,27 25 3 16,-27-25-3-16,28 25 2 0,-28-25 0 16,28 24 0-16,-28-24-1 0,24 22 3 0,-24-22-5 15,27 20 6-15,-27-20-4 0,28 23 5 16,-28-23-2-16,25 23 5 0,-25-23-3 0,27 21 3 16,-27-21-4-16,27 19 2 0,-27-19-4 0,25 20 3 15,-25-20-4-15,27 19 3 0,-27-19-2 0,26 19 1 16,-26-19-2-16,26 20 2 0,-26-20-2 0,31 17-17 15,-31-17 32-15,29 18-33 0,-29-18 33 16,27 19-14-16,-27-19 0 0,26 21 0 0,-26-21-2 16,27 21 1-16,-27-21-1 0,26 21 2 0,-26-21-3 15,27 22 3-15,-27-22-3 0,25 19 4 0,-25-19-3 16,24 20 3-16,-24-20-3 0,23 19 2 0,-23-19-2 16,24 16 2-16,-24-16-3 0,24 15 3 15,-24-15-2-15,25 15 1 0,-25-15 0 16,25 14 1-16,-25-14-2 0,23 15 3 0,-23-15-3 15,25 13 2-15,-25-13-2 0,25 13 2 0,-25-13-2 16,24 14 2-16,-24-14-2 0,26 14 1 0,-26-14-1 16,25 12 1-16,-25-12 0 0,23 14 0 0,-23-14-1 15,26 13 2-15,-26-13-2 0,23 12 2 0,-23-12-2 16,21 13 2-16,-21-13-2 0,20 12 1 0,-20-12-1 16,21 13 2-16,-21-13-1 0,21 9 1 15,-21-9-1-15,19 9 2 0,-19-9 0 0,22 8 2 16,-22-8 0-16,23 10 0 0,-23-10-3 15,26 10 0-15,-26-10-1 0,28 9 0 0,-28-9 0 16,25 10-1-16,-25-10-1 0,28 10 2 0,-28-10-1 16,27 8 1-16,-27-8-1 0,24 8 0 0,-24-8 0 15,24 10 1-15,-24-10-1 0,22 9 3 0,-22-9-3 16,22 9 1-16,-22-9 0 0,23 8 1 16,-23-8 0-16,23 8-1 0,-23-8-1 0,25 7 0 15,-25-7 0-15,30 5 2 0,-30-5-2 0,33 4 2 16,-16-3-3-16,2-2 1 0,3 1 0 0,0-1 0 15,4-2-2-15,-1-2-5 0,3 2-7 0,0-5-9 16,3 5-7-16,-2-5-6 0,4 6-3 0,-7-4-2 16,7 6-7-16,-10-4-7 0,7 10-25 15,-30-6-51-15,41 9-82 0,-41-9-286 16,19 12 53-16,0 7 388 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4.40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<inkml:trace contextRef="#ctx0" brushRef="#br0" timeOffset="425.559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<inkml:trace contextRef="#ctx0" brushRef="#br0" timeOffset="753.73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<inkml:trace contextRef="#ctx0" brushRef="#br0" timeOffset="1081.876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<inkml:trace contextRef="#ctx0" brushRef="#br0" timeOffset="1425.6552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<inkml:trace contextRef="#ctx0" brushRef="#br0" timeOffset="5065.4076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<inkml:trace contextRef="#ctx0" brushRef="#br0" timeOffset="5377.906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<inkml:trace contextRef="#ctx0" brushRef="#br0" timeOffset="5581.0369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<inkml:trace contextRef="#ctx0" brushRef="#br0" timeOffset="5737.307">11377 726 1157 0,'-30'1'129'0,"30"-1"-134"0,0 0 16 0,-12 20-63 15,12-20 45-15,0 0-2 0,34 23-22 16,-15-21-34-16,12 0-62 0,-2-7-49 0,11 3-68 15,19 11-146-15,-25-16 200 0,27 18 190 0</inkml:trace>
  <inkml:trace contextRef="#ctx0" brushRef="#br0" timeOffset="6002.9252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<inkml:trace contextRef="#ctx0" brushRef="#br0" timeOffset="6190.4298">11621 1226 1575 0,'0'0'75'0,"-17"-13"-27"0,17 13-17 15,0 0 7-15,0 0-4 0,0 0-3 0,21-17-12 16,-3 11-8-16,6-1-4 0,8-3-5 0,10-1 0 16,6-1-6-16,4-1 6 0,4 1-11 0,1 0-2 15,0-2-19-15,5 3-22 0,-6-2-22 0,9 3-27 16,-12-8-34-16,18 6-82 0,-13 3-257 16,-1-6-40-16,15 9 261 0</inkml:trace>
  <inkml:trace contextRef="#ctx0" brushRef="#br0" timeOffset="6424.8435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<inkml:trace contextRef="#ctx0" brushRef="#br0" timeOffset="6627.9743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<inkml:trace contextRef="#ctx0" brushRef="#br0" timeOffset="7284.2157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<inkml:trace contextRef="#ctx0" brushRef="#br0" timeOffset="7956.1488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<inkml:trace contextRef="#ctx0" brushRef="#br0" timeOffset="8434.4584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<inkml:trace contextRef="#ctx0" brushRef="#br0" timeOffset="9327.6532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<inkml:trace contextRef="#ctx0" brushRef="#br0" timeOffset="9892.8528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<inkml:trace contextRef="#ctx0" brushRef="#br0" timeOffset="10283.4893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<inkml:trace contextRef="#ctx0" brushRef="#br0" timeOffset="10814.7543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<inkml:trace contextRef="#ctx0" brushRef="#br0" timeOffset="11314.78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<inkml:trace contextRef="#ctx0" brushRef="#br0" timeOffset="11689.7875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<inkml:trace contextRef="#ctx0" brushRef="#br0" timeOffset="12205.424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<inkml:trace contextRef="#ctx0" brushRef="#br0" timeOffset="12752.3341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<inkml:trace contextRef="#ctx0" brushRef="#br0" timeOffset="12986.6965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<inkml:trace contextRef="#ctx0" brushRef="#br0" timeOffset="13160.3645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<inkml:trace contextRef="#ctx0" brushRef="#br0" timeOffset="13332.954">21665 446 786 0,'0'0'-26'0,"0"0"-37"0,0 0 0 16,0 0 53-16,19-13 12 0,0 11-17 0,1-1-19 16,0-2-11-16,4 2 0 0,0-5-2 0,2 1-48 15,9 5-113-15,-18-10 72 0,26 10 136 0</inkml:trace>
  <inkml:trace contextRef="#ctx0" brushRef="#br0" timeOffset="13506.2314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<inkml:trace contextRef="#ctx0" brushRef="#br0" timeOffset="14243.5912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<inkml:trace contextRef="#ctx0" brushRef="#br0" timeOffset="14415.5397">22913 1109 1746 0,'0'0'71'0,"0"0"-38"0,24-4 8 0,-7 0-5 16,1-4-5-16,8 0-12 0,3-2-11 0,5-2-8 15,5 2-6-15,4-3-14 0,4 5-26 16,-6-7-46-16,13 9-163 0,-14-4-398 0,-2 2 27 16,-2 3 340-16</inkml:trace>
  <inkml:trace contextRef="#ctx0" brushRef="#br0" timeOffset="15493.6281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<inkml:trace contextRef="#ctx0" brushRef="#br0" timeOffset="15837.3925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<inkml:trace contextRef="#ctx0" brushRef="#br0" timeOffset="16134.2532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<inkml:trace contextRef="#ctx0" brushRef="#br0" timeOffset="16353.0121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<inkml:trace contextRef="#ctx0" brushRef="#br0" timeOffset="16790.5284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<inkml:trace contextRef="#ctx0" brushRef="#br0" timeOffset="17009.2991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<inkml:trace contextRef="#ctx0" brushRef="#br0" timeOffset="17744.3985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<inkml:trace contextRef="#ctx0" brushRef="#br0" timeOffset="18553.4082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<inkml:trace contextRef="#ctx0" brushRef="#br0" timeOffset="18884.0466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<inkml:trace contextRef="#ctx0" brushRef="#br0" timeOffset="19290.2887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<inkml:trace contextRef="#ctx0" brushRef="#br0" timeOffset="19649.6714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<inkml:trace contextRef="#ctx0" brushRef="#br0" timeOffset="19852.8324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<inkml:trace contextRef="#ctx0" brushRef="#br0" timeOffset="19962.1784">17537 1979 1201 0,'-26'24'270'0,"6"-10"-258"15,20-14-14-15,-26 26-13 0,26-26-19 0,-13 24-61 16,13-24-57-16,0 0-121 0,0 0-149 15,19-5-24-15,10 15 403 0</inkml:trace>
  <inkml:trace contextRef="#ctx0" brushRef="#br0" timeOffset="20165.3259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<inkml:trace contextRef="#ctx0" brushRef="#br0" timeOffset="20352.8471">17576 2188 1773 0,'-28'15'249'0,"28"-15"-224"0,-18 11-25 0,18-11 0 16,0 0 0-16,0 0 0 0,0 0 0 16,0 0 0-16,29 16 0 0,-9-15 0 15,4-1 0-15,3-3 0 0,5-1-28 0,-2-4-32 16,9 6-49-16,-10-16-110 0,21 13-427 0,-11-2 30 15,0-4 248-15</inkml:trace>
  <inkml:trace contextRef="#ctx0" brushRef="#br0" timeOffset="21884.2021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<inkml:trace contextRef="#ctx0" brushRef="#br0" timeOffset="22244.6445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<inkml:trace contextRef="#ctx0" brushRef="#br0" timeOffset="22496.2281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<inkml:trace contextRef="#ctx0" brushRef="#br0" timeOffset="22653.0823">20709 2523 1723 0,'0'0'174'0,"0"0"-109"0,0 0-27 15,29-8-10-15,-4 4-9 0,3-1-19 16,6-1 0-16,5-1 0 0,4-3 0 0,6 0 0 16,6-1 0-16,-2-1-3 0,8 4-49 0,-6-8-42 15,10 20-122-15,-21-15-439 0,12 1 31 0,-7 3 222 16</inkml:trace>
  <inkml:trace contextRef="#ctx0" brushRef="#br1" timeOffset="26357.0072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<inkml:trace contextRef="#ctx0" brushRef="#br1" timeOffset="26685.4909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<inkml:trace contextRef="#ctx0" brushRef="#br1" timeOffset="27064.2662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<inkml:trace contextRef="#ctx0" brushRef="#br1" timeOffset="27726.7549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<inkml:trace contextRef="#ctx0" brushRef="#br1" timeOffset="28652.4065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<inkml:trace contextRef="#ctx0" brushRef="#br1" timeOffset="29355.537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<inkml:trace contextRef="#ctx0" brushRef="#br1" timeOffset="29621.1814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<inkml:trace contextRef="#ctx0" brushRef="#br1" timeOffset="29886.8075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<inkml:trace contextRef="#ctx0" brushRef="#br1" timeOffset="30668.0984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<inkml:trace contextRef="#ctx0" brushRef="#br1" timeOffset="33933.284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<inkml:trace contextRef="#ctx0" brushRef="#br1" timeOffset="34386.4029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<inkml:trace contextRef="#ctx0" brushRef="#br1" timeOffset="34730.1807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<inkml:trace contextRef="#ctx0" brushRef="#br1" timeOffset="34855.1648">24860 3758 1788 0,'0'0'74'0,"0"0"-87"16,-28-9-33-16,28 9-75 0,-49-17-262 0,24 7-207 15,-5 1 0-15,-7-13 472 0</inkml:trace>
  <inkml:trace contextRef="#ctx0" brushRef="#br1" timeOffset="35464.6192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6.29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6FB28BAB-16F3-424E-A740-AC40D0634FB4}" emma:medium="tactile" emma:mode="ink">
          <msink:context xmlns:msink="http://schemas.microsoft.com/ink/2010/main" type="inkDrawing" rotatedBoundingBox="18454,3859 19329,1867 20321,2303 19446,4294" hotPoints="20003,1940 19500,3296 18388,4222 18892,2866" semanticType="9" shapeName="Ellipse">
            <msink:destinationLink direction="with" ref="{7518343F-5C8F-4D36-A5CA-0A03CFE30B47}"/>
          </msink:context>
        </emma:interpretation>
      </emma:emma>
    </inkml:annotationXML>
    <inkml:trace contextRef="#ctx0" brushRef="#br0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<inkml:trace contextRef="#ctx0" brushRef="#br1" timeOffset="4472.8051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<inkml:trace contextRef="#ctx0" brushRef="#br1" timeOffset="4801.2887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</inkml:traceGroup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573826A-478D-43E2-8108-FC88B52EC897}" emma:medium="tactile" emma:mode="ink">
          <msink:context xmlns:msink="http://schemas.microsoft.com/ink/2010/main" type="inkDrawing" rotatedBoundingBox="24873,8515 25061,9375 25042,9380 24853,8520" rotationAngle="1628121564"/>
        </emma:interpretation>
      </emma:emma>
    </inkml:annotationXML>
    <inkml:trace contextRef="#ctx0" brushRef="#br0">18376 8516 599 0,'3'42'83'0,"4"-1"-25"0,0 1-17 16,1 1-16-16,-1-4 3 0,2 3-3 0,-2-3-7 15,0 0-5-15,0 0-14 0,1 0 4 0,1-2-7 16,1 1 6-16,-1 0-5 0,1-3 8 0,0 0 2 16,1-1-21-16,-1 2-2 0,-2-2-36 0,1 1-34 15,-4 0-44-15,-2-4-124 0,9 14-76 0,-19-19 314 16</inkml:trace>
  </inkml:traceGroup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00.65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3CAAAFB-F644-43AA-84F1-215513313F1E}" emma:medium="tactile" emma:mode="ink">
          <msink:context xmlns:msink="http://schemas.microsoft.com/ink/2010/main" type="inkDrawing" rotatedBoundingBox="3679,9845 3691,9881 3689,9882 3677,9845" semanticType="callout" shapeName="Other">
            <msink:sourceLink direction="with" ref="{D27CD798-20C3-401A-9550-AF29BC63516B}"/>
          </msink:context>
        </emma:interpretation>
      </emma:emma>
    </inkml:annotationXML>
    <inkml:trace contextRef="#ctx0" brushRef="#br0">3691 9882 102 0,'0'0'7'0,"0"0"-14"16,-8-20-10-16,8 20-13 0,0 0-17 0,-4-17 40 16</inkml:trace>
  </inkml:traceGroup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46.4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DBDBBE32-F688-493F-81C5-0CFFBFDE60A0}" emma:medium="tactile" emma:mode="ink">
          <msink:context xmlns:msink="http://schemas.microsoft.com/ink/2010/main" type="inkDrawing" rotatedBoundingBox="12078,10071 12110,10189 12105,10191 12072,10073" rotationAngle="1628121564" semanticType="callout">
            <msink:sourceLink direction="with" ref="{FEBD8C03-A095-4318-AC1A-AEBCE28F54B9}"/>
          </msink:context>
        </emma:interpretation>
      </emma:emma>
    </inkml:annotationXML>
    <inkml:trace contextRef="#ctx0" brushRef="#br0">12073 10073 136 0,'0'0'27'0,"0"0"-3"16,0 0-7-16,0 0-3 0,0 0-4 0,11 26-8 16,-11-26-13-16,10 29-17 0,-10-29-63 0,10 42-6 15,-9-21 95-15</inkml:trace>
  </inkml:traceGroup>
</inkml:ink>
</file>

<file path=ppt/ink/ink223.xml><?xml version="1.0" encoding="utf-8"?>
<inkml:ink xmlns:inkml="http://www.w3.org/2003/InkML">
  <inkml:definitions/>
</inkml:ink>
</file>

<file path=ppt/ink/ink224.xml><?xml version="1.0" encoding="utf-8"?>
<inkml:ink xmlns:inkml="http://www.w3.org/2003/InkML">
  <inkml:definitions/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4607C581-6B1C-4269-BABF-AABB3BBCF94C}" emma:medium="tactile" emma:mode="ink">
          <msink:context xmlns:msink="http://schemas.microsoft.com/ink/2010/main" type="inkDrawing" rotatedBoundingBox="8242,2106 24933,3386 24603,7686 7912,6406" hotPoints="23863,5469 14872,6238 6344,3290 15334,2520" semanticType="enclosure" shapeName="Ellipse">
            <msink:sourceLink direction="with" ref="{FE42E67E-6F0B-42A3-9744-C6BFBA7B9B38}"/>
            <msink:sourceLink direction="with" ref="{2C88BC2E-4722-408C-ADE7-1BBC252BB783}"/>
            <msink:sourceLink direction="with" ref="{39BEE117-1EC2-43E1-A982-27F4479A9B50}"/>
            <msink:sourceLink direction="with" ref="{DD32E19F-DDD4-44F5-92BE-4AD2A6388F60}"/>
            <msink:sourceLink direction="with" ref="{6581E62B-24D2-4146-BBE3-DEF21929C37E}"/>
            <msink:destinationLink direction="with" ref="{D2244D3E-4187-4E82-B136-988D69CAAF37}"/>
          </msink:context>
        </emma:interpretation>
      </emma:emma>
    </inkml:annotationXML>
    <inkml:trace contextRef="#ctx0" brushRef="#br0">18299 5124 1306 0,'-1'16'78'0,"1"-16"-24"16,-6 27-58-16,2-13 24 0,4 4-34 16,-1-1 8-16,-1 2-9 0,3 3-38 0,-6-6-44 15,11 12-84-15,-13-11-86 0,4 2-192 0,10 14 98 16,-13-14 361-16</inkml:trace>
    <inkml:trace contextRef="#ctx0" brushRef="#br1" timeOffset="-66">1571 4920 117 0,'0'0'28'0,"0"0"51"16,0 0 8-16,0 0 3 0,0 0 0 0,0 0-56 15,0 0-14-15,-13-4-5 0,13 4-1 0,0 0 6 16,-13 7 13-16,13-7 15 0,0 0 12 0,0 0 9 16,-16 6 2-16,16-6-1 0,0 0-3 0,0 0-2 15,0 0-8-15,0 0-5 0,0 0-12 16,0 0-9-16,0 0-7 0,0 0-5 0,0 0-5 15,0 0-4-15,0 0-5 0,0 0-3 16,0 0-2-16,0 0-1 0,0 0 1 0,0 0 0 16,0 0 1-16,14 0 0 0,-14 0-1 0,0 0 1 15,18 1-2-15,-18-1 1 0,14-1 1 0,-14 1-1 16,14 0 0-16,-14 0 1 0,17 2-2 0,-17-2 1 16,16 0 1-16,-16 0-1 0,17 1-1 0,-17-1 1 15,17 3 0-15,-17-3 0 0,17 5 1 16,-17-5 0-16,19 5-2 0,-19-5 2 0,20 6-1 15,-20-6 1-15,21 9 0 0,-21-9-1 16,24 8 1-16,-24-8 1 0,24 7-3 0,-10-2 3 16,0-2-3-16,1 1 1 0,1-2-1 0,1 0 1 15,2-1 0-15,1 0 0 0,1 0 0 0,1-1 0 16,1-1-1-16,1 0 2 0,0-1-2 0,0 1 0 16,2-1 2-16,0 0-2 0,1 0 1 15,2-1 0-15,0 0 0 0,1-1 1 0,1 0 1 16,1 0-1-16,0-1 0 0,0 1-2 0,0 0 2 15,2 1-1-15,-1 0 0 0,1 0-1 0,-1 2 2 16,2-1-2-16,-1 1 1 0,0 0 0 0,1 1 1 16,0 0 0-16,0 1-1 0,1 1 1 0,0 0 0 15,0 0-1-15,2-1 0 0,1 1 0 16,0-2-1-16,-1 0 1 0,3-1 1 16,-2-1-1-16,3 0 1 0,2-1 0 0,0 0 0 15,0-1 1-15,2 0-1 0,1 0-1 0,0-1 1 16,-1 0-1-16,2 0 1 0,-1 1-2 0,1 0 4 15,2 0-3-15,-1 2 2 0,1 0-1 0,0 0-1 16,0 1 1-16,0 1 1 0,0 1-1 0,-1 0 0 16,-2 1 0-16,4 1-1 0,-1 0 1 15,0 0 0-15,0 1 1 0,1-2-2 0,1 1 0 16,0 0 0-16,0 0 0 0,1-1 2 0,0 0 0 16,1 0 0-16,1-1-1 0,0 0 0 15,2 1-1-15,0-1-1 0,-1 1 2 0,2-1-1 0,-3 1 1 16,4 0 0-16,0 1 2 0,1-1-2 15,2 1 1-15,-1 0-2 0,1-1-1 0,1 1 0 16,-1-1 2-16,2-1 0 0,2 1 0 16,1-1-1-16,1-1 0 0,1-1-1 0,0 0 1 15,1-1 1-15,2 1-1 0,0-2 1 0,2 1 0 16,0 0 0-16,-1-1-1 0,2 0 1 0,-1 0 0 16,1 0 1-16,4 1 0 0,-3-1-1 0,2 2-1 15,0 0 3-15,1 0-1 0,0 1 1 0,1-1-1 16,-3 3-2-16,1-1 1 0,1-1 0 15,1 2 0-15,0-1 0 0,1 1 0 0,-3-1 0 16,1 1 2-16,1-2 0 0,1-1 1 16,2 0 0-16,0-2 1 0,1 0 2 0,-1 2 0 15,4-3 0-15,0-1-2 0,0 0 0 0,4 0-2 16,-3 1 3-16,0-1-2 0,1 0 1 0,1 2-2 16,-2 0-1-16,1 0 0 0,-1 0 1 0,0 2 0 15,-3 0 0-15,0 0-2 0,-1 2 0 16,-2 1-1-16,0 1 0 0,0 0 1 0,0 1-2 15,1 1 4-15,-2-1-3 0,-1 1 3 0,3 0-2 16,0 0 1-16,-2 0-1 0,4 0 1 0,-2-2 2 16,-1 2 0-16,1-1 3 0,2 1 11 0,-1-3 6 15,1 2 1-15,-1-2-6 0,-2 1-8 16,0 0-8-16,2-1 2 0,-3 1 1 0,1-1-2 16,2 0 1-16,-1 0-1 0,2 0-1 15,1-2 0-15,0 1-2 0,0-1 0 0,3 0-1 16,-1 0-2-16,1 0 1 0,2 1 0 0,-3-1 1 15,-1 0 0-15,0 0 0 0,0 0-1 0,-2 1 0 16,1 1 3-16,1-1-3 0,-5 0 2 0,3 0 0 16,0 0 0-16,1-1 3 0,-1 0-1 0,1 0 0 15,0 1-2-15,1-1 0 0,3 0-1 16,-2 0 0-16,-1-1-2 0,3-1 1 0,-1 1 0 16,0-1 1-16,2 1 0 0,2-2 1 0,-3 1 0 15,-1-1-1-15,1 0 1 0,-3 2-2 16,-2 2 1-16,2 0 1 0,-1 0 0 0,-1 1 1 15,1-1 2-15,-2 0-2 0,-1 0 2 0,0 0-1 16,1 1 1-16,1-1-1 0,-1 0 3 0,1 1-4 16,-3-1 0-16,3 0 0 0,1 1-1 15,0-2-1-15,0-1 1 0,0 0 1 0,-2-1-3 16,2-2 3-16,0 0-2 0,-2-1 1 0,-3-2-2 16,6 0 5-16,-4 1-4 0,2-3 2 0,0 2-1 15,-4-2-1-15,1 0-1 0,-3 1 3 0,1-1-3 16,-4 2 1-16,-1-1-1 0,-2 1 2 0,-4 3-3 15,1-1 2-15,-2 1-2 0,-4 0-1 0,-2 2 1 16,-4 0-7-16,-4 0-9 16,-2 4-15-16,-9-5-23 0,5 8-46 0,-18-11-93 15,14 6-254-15,-11 3-73 0,-13-8 204 0</inkml:trace>
    <inkml:trace contextRef="#ctx0" brushRef="#br0" timeOffset="-57">1630 5216 360 0,'-14'11'44'0,"14"-11"-16"0,0 0-14 0,0 0-11 15,0 0-6-15,0 0-4 0,0 0-1 0,0 0 6 16,0 0 4-16,0 0 3 0,0-15 3 15,0 15-2-15,0 0-3 0,2-19 0 0,-2 19-1 16,2-14 1-16,-2 14 0 0,0 0 0 0,2-14 12 16,-2 14 17-16,0 0 23 0,0 0 16 15,0 0 6-15,0 0-7 0,0 0-10 0,0 0-9 16,0 0-6-16,0 0-3 0,0 0-3 0,0 0 2 16,0 0-4-16,0 0 0 0,0 0-4 0,0 0-5 15,0 0-5-15,0 0-6 0,0 0-4 0,0 0-2 16,-1-15-15-16,1 15 17 0,2-13-15 0,-2 13 15 15,5-20-2-15,-5 20-7 0,8-25 1 0,-2 12-5 16,-1 0 3-16,1-1-4 16,1 0 4-16,-2 1-5 0,1-1 5 0,1 0-4 15,-1 1 4-15,0-2-3 0,0-2 5 0,1 1-1 16,-1-1 6-16,1 0-2 0,-1-2 5 0,1 1-7 16,0-2 3-16,-1 0-8 0,2-2 7 0,0 0-6 15,0 0 4-15,1-1-7 0,0-1 7 0,1-1 10 16,0 0-28-16,0 1 29 0,0-2-29 0,0 2 8 15,1 1 9-15,-1-1-8 0,-1 2 8 16,2 0-7-16,-1 1 5 0,0-2-5 0,1 1 6 16,-1 0-8-16,0 1 8 0,0 1-7 0,1 0 7 15,0 1-6-15,0 0 5 0,0 0-5 0,0-1 5 16,-1 0-5-16,0 0 5 0,0-1 15 0,0-1-14 16,0 1 14-16,-1-1-31 0,0 2 12 15,1 0-10-15,0 1 12 0,0-1 9 16,1 1-5-16,-2 0 5 0,3 1-8 0,-3 0 5 15,1-1-8-15,2 1 5 0,0 0-5 0,-1-1 5 16,2 2-6-16,0-1 7 0,2-1-5 0,0 2 6 16,0-1-6-16,0 0 3 0,1 0-4 0,0-1 3 15,1 1-4-15,-1-1 6 0,1 0-6 0,0 1 7 16,0-1 12-16,1 0-32 0,-1 2 33 0,-1 0-33 16,1 0 14-16,0 1 4 0,1 0-4 15,-2-1 4-15,2 1-5 0,-1 0 4 0,1 0-3 16,1 0 3-16,-1-2-3 0,1 2 3 15,0-1-6-15,0 0 7 0,1 0-6 0,0 1 7 16,1-1-5-16,-1 2 4 0,1 2-4 0,0 0 3 16,0-1-4-16,0 3 3 0,0-2-4 0,-1 1 4 15,0 2-3-15,2-1 2 0,0 1-1 0,0 0 3 16,0 1-3-16,-1-1 3 0,-1 0-4 16,2 2 4-16,-1-2 15 0,1 2-16 0,1-1 16 15,-1 0-34-15,1 0 16 0,2 1-16 0,0-1 17 16,0 0 1-16,0 2-3 0,0 0 2 0,1-1-1 15,-1 2 2-15,1 1-1 0,1-1 1 0,-1 3-3 16,0 0 2-16,-1 0-2 0,-1 2 2 0,0 0 0 16,1 1-1-16,-1 1 2 15,0 0-2-15,-1 1 0 0,2 1-1 0,-1-1 1 16,-1 2 0-16,2 0 1 0,-1 1-1 0,0 0 1 16,0-1-2-16,1 1 2 0,-1 0-1 0,0 0 1 15,2 0-2-15,-1 1 2 0,-1 1-2 0,-1-1 2 16,0 2 18-16,-3 0-19 0,2 2 19 0,-2 1-36 15,0 0 15-15,0 2-16 0,-1 1 15 0,0 0 6 16,-1 1-6-16,-1 0 7 0,0 2-6 16,0-1 4-16,1 0-4 0,-1 0 5 0,0 0-5 15,0 0 7-15,0 1-6 0,0-1 4 0,2 1-5 16,-1 0 5-16,0 0-6 0,1 0 6 0,-1-1-5 16,0 0 5-16,0 1-6 0,0-1 4 15,-1 3-5-15,0-2 5 0,0 1-5 0,1 0 5 16,-1 0-4-16,0 1 6 0,0 0 14 0,-1 1-32 15,1 0 31-15,-1 1-29 0,0-1 11 16,1 0 7-16,-2 1-7 0,1 0 6 0,1 0-6 16,-1 0 6-16,1 1-5 0,0-1 5 0,0 0-7 15,0 0 8-15,2-2-8 0,-1 1 8 0,0-1-7 16,0 0 5-16,-1 1-5 0,0 0 5 0,0 1-6 16,0 0 7-16,1 0-6 0,-2 1 6 0,1 1 13 15,0 1-31-15,1 1 32 0,-2-1-32 16,0 0 13-16,-1 0 5 0,0 0-7 15,2 1 11-15,-2 0-10 0,2 0 9 0,-2 0-9 16,0 1 6-16,2 0-8 0,-2-1 6 0,0-1-7 16,0 0 8-16,1 0-6 0,-1 0 8 0,2 0-8 15,0-2 9-15,0 0 10 0,0 0-29 0,-1-1 31 16,2 1-32-16,-1 0 12 0,-1-1 6 0,-1 1-6 16,0 1 7-16,2 0-8 0,-3 1 8 15,1 1-7-15,0 1 4 0,0 1-6 0,-1-2 8 16,1 1-9-16,-2-1 10 0,1 0-9 0,0 1 9 15,-1 1-8-15,2-1 8 0,-2-1 12 0,3 1-29 16,0-2 30-16,0 0-30 0,-2-1 10 0,2-2 7 16,0 1-7-16,-1-1 7 0,2 0-6 15,-1 0 6-15,1 1-7 0,-1-1 6 0,1 2-7 16,-1 0 8-16,-1-1-7 0,0 1 6 16,0-2-6-16,-1 0 6 0,0 1-6 0,1 0 5 15,-2 0-6-15,2 1 8 0,-1-1 12 0,0 0-30 16,1 1 30-16,-2-1-30 0,2 1 12 0,-1-1 8 15,0 1-9-15,1-1 9 0,-2 0-10 0,3 0 8 16,-2 0-6-16,1-1 5 0,0 1-7 0,1-1 6 16,-1 0-6-16,0 0 8 0,1-1-7 15,-1 0 6-15,0 1-6 0,1-1 6 0,0 1-6 16,2 0 6-16,-3-1-6 0,2 0 6 0,-1 1 14 16,-1 0-30-16,2 0 31 0,-1-1-31 15,-1 1 11-15,2-1 6 16,-1 0-7-16,1 0 7 0,-1-1-7 0,2 1 7 0,0 0-6 0,0-1 7 15,1 2-6-15,-1-1 5 0,1 0-7 0,0-1 6 16,1-1-7-16,-1-1 6 0,1-1-4 16,1 0 5-16,0 0-4 0,-1 0 4 0,1-1-5 15,0 0 4-15,0-1-5 0,1 2 5 0,-2-3-6 16,1 0 6-16,-1 3 15 0,0-2-35 16,1-1 36-16,1 1-36 0,0-2 16 0,1-2 5 15,-1 2-3-15,1-2 3 0,0 0-4 0,0 0 4 16,1 0-5-16,-1 0 4 0,1 1-4 0,0 0 5 15,1-1-3-15,-2-1 2 0,2 0-3 16,0-2 1-16,-2 2-3 0,-1-2 4 0,2-1-2 16,-2-1 2-16,2 0-1 0,1-1 1 0,-1-1-1 15,1-1 1-15,-1 0 0 0,2-1 0 0,-3-1-1 16,1-1 0-16,0-1 1 0,0 0-1 0,0-1 2 16,0-1-2-16,1-1 1 0,1-1-2 0,-1 0 3 15,0 0-2-15,0-1 2 0,0 2-1 16,0-1 0-16,1-1-3 0,-1 1 3 0,1-2-3 15,1 0 4-15,0 0-3 0,1-2 3 16,-1 1-3-16,-2-1 2 0,1 2-2 0,0-2 3 16,0 0-4-16,0 0 4 0,0 1-4 0,-1-2 3 15,-1 0 17-15,1-3-18 0,-1 2 18 0,1-1-34 16,-1 1 15-16,1 0-14 0,-2-2 14 0,2 0 6 16,1 0-6-16,0-3 6 0,0-1-5 15,0-1 5-15,0-2-6 0,0 0 6 0,1-1-6 16,1 0 5-16,0-3-6 0,-1 1 5 0,0-1-7 15,-1 2 8-15,0-1-8 0,-1 1 7 0,0 0-7 16,0 0 7-16,0 1-6 0,1-1 7 0,-2 2 12 16,1 0-33-16,0 1 32 0,-2-1-33 15,1 1 15-15,-1 0 7 0,-1 0-7 0,1 0 8 16,-2 1-9-16,1-1 6 0,-2 0-4 16,1 0 5-16,-1-1-4 0,-1 0 4 0,0-1-6 15,-1 0 8-15,-1-1-9 0,0 1 8 0,0-1-7 16,0 0 7-16,-1-1-7 0,0 0 8 0,0 0 7 15,1 1-27-15,-1 0 31 0,-1 0-32 0,0 1 16 16,0 0 4-16,-1 1-5 0,0-2 6 0,1 1-7 16,-2 0 6-16,1-1-5 0,-2 0 5 15,2-2-7-15,-2 1 8 0,2-1-10 0,-1-1 9 16,0 1-8-16,1 2 8 0,-1-2-7 0,-1 0 7 16,0-2-8-16,1 2 8 0,-3-2 8 15,0-1-28-15,1 1 30 0,0-1-29 0,1 1 13 16,-1 1 7-16,1-1-9 0,-1 0 8 0,0 1-7 15,-1 0 7-15,0-1-7 0,0 1 7 0,0 0-8 16,-1 0 7-16,1 0-7 0,0 1 8 16,0-2-8-16,0-1 9 0,1 2 8 0,0-2-28 15,1 0 28-15,-2 1-27 0,0-3 11 0,1 1 8 16,1 0-8-16,-1 0 8 0,2-1-8 0,0 1 8 16,-1-2-9-16,1 1 9 0,-1 0-9 0,1 2 9 15,-1 0-9-15,1 1 8 0,1 1-8 0,-2 0 8 16,1-1 7-16,-2 1-29 0,1 2 30 15,0-2-31-15,-1 3 17 0,-1 0 5 16,2 0-5-16,-1 0 6 0,0 0-8 0,1 0 9 16,2-2-9-16,0 0 7 0,0 0-6 0,3-1 5 15,0 0-6-15,1 0 7 0,0 0-9 0,4-2 11 16,0 0-9-16,2 1 9 0,1-1 11 0,-3 2-33 16,3 0 32-16,0 0-30 0,0-2 11 0,2 2 8 15,0 0-8-15,0 0 8 0,0 2-8 16,-2 0 8-16,-1-1-7 0,1 2 7 0,0 0-6 15,-1 1 5-15,1 1-6 0,0 0 5 0,0 0-6 16,1 2 7-16,0-1-7 0,-1 2 8 0,0 0-7 16,1 1 5-16,0 1 15 0,0 0-33 0,2 1 34 15,-2 1-33-15,1 1 13 0,-1-2 5 16,-1 3-4-16,1 0 3 0,-1-1-2 0,1 2 3 16,0-2-5-16,1 1 4 0,0 2-4 15,0-2 3-15,0 2-1 0,-1 0 3 0,2 1-3 16,-1-1 3-16,0 1-3 0,0 0 3 0,0 0-3 15,0 1 2-15,-1 0-2 0,-1 1 2 0,0-1-1 16,1 1 1-16,-2 2-2 0,1-2 2 0,-1 2-2 16,1 1 2-16,0 1-3 0,-1 0 2 0,1 0 0 15,-1 1 0-15,1 0 1 0,0 1-1 16,-1 0-2-16,1 1 2 0,0-1 0 0,1 1-1 16,-1 0 1-16,-2 1-1 0,1 0 0 15,0 1 0-15,-1-1 1 0,1 0-2 0,1 2 3 16,-1-1-2-16,-1 1 0 0,1 0 0 0,1 1 0 15,-1 0-1-15,0 1 2 0,-1 0-2 0,-1 1 3 16,1 1-3-16,-1 0 2 0,1 0-2 0,1 2 3 16,-1-2-4-16,0 2 3 0,-2-1-3 15,0 2 3-15,-1 0-2 0,0 0 3 0,1 0-4 16,0 1 3-16,-1 1-3 0,0 0 3 0,2 1-4 16,-3 0 4-16,2 0-4 0,-1 0 4 0,0 0-3 15,1 0 3-15,0-1-3 0,-1 2 4 0,1-1 18 16,0 0-34-16,0 1 34 0,1-1-34 0,0 1 12 15,0 1 6-15,-1-1-7 0,-1 0 5 16,0 1-7-16,0 2 6 0,0-1-3 16,-1 2 4-16,0-1-4 0,0 2 2 0,-1 1-4 15,-1 1 6-15,0 1-6 0,0 0 8 0,0 0-7 16,0 0 7-16,-1 0-9 0,-1 0 8 0,0 1-6 16,1 1 7-16,0 0-7 0,-2-1 7 0,1 2 12 15,0-2-31-15,0 2 31 0,2 0-29 0,0-2 11 16,0 1 7-16,1-2-6 0,-1 2 5 15,0 0-7-15,-1 0 8 0,1 2-10 0,-1 0 8 16,1 1-6-16,-1 0 7 0,0-2-9 0,0 1 10 16,0 1-9-16,0-1 9 0,-1 1-10 15,0 1 8-15,0-1 10 0,0 2-29 0,1-1 30 16,0 0-29-16,0 0 13 0,0-2 7 0,-1 2-7 16,1 0 7-16,-1-1-9 0,0 2 9 0,0-1-10 15,1-1 9-15,1-1-8 0,-1 0 6 16,1-1-6-16,-2 1 7 0,1 0-7 0,0-1 8 15,-2 1 11-15,1-1-30 0,0 1 30 0,0-1-30 16,1 1 11-16,-2 1 8 0,2 0-9 0,-1-1 9 16,-1 1-7-16,2 1 7 0,-2 0-9 0,0 1 9 15,1-2-9-15,-1 2 8 0,1-2-8 0,0 1 7 16,0 1-8-16,-1-2 8 0,2 1 13 16,0 0-28-16,-1-1 30 0,0 0-29 15,1 0 9-15,-1-1 7 0,0 1-6 0,1-1 5 16,1 0-7-16,-2 0 8 0,1 1-9 0,-1-1 9 15,0 1-9-15,-1-1 8 0,1-1-8 0,-1 0 8 16,-1 1-7-16,1 1 7 0,-2-2-8 0,2 0-11 16,-2 2 31-16,0-1-29 0,1-1 30 0,-3 1-11 15,2 0-8-15,1-1 7 0,-1 0-7 16,2-1 8-16,-1 0-9 0,1 0 9 0,-1-1-8 16,2 1 8-16,-1-1-8 0,1-1 6 0,1 0-6 15,-1-1 5-15,-1 2-6 0,1-1 8 0,1 0-8 16,0 0 8-16,0-2 15 0,0 1-30 15,0 0 32-15,1 0-31 0,-3-1 9 0,2 1 5 16,-1-1-7-16,1-1 9 0,-1 1-8 0,1-1 6 16,0 0-6-16,1 0 5 0,0 1-5 15,0-1 5-15,0 0-5 0,1 0 3 0,-1-2-3 16,0 0 6-16,0 0-8 0,1 0 8 0,-1 1-7 16,1 0 5-16,0 0-4 0,0-1 4 0,0 0-4 15,1 0 4-15,0 2 17 0,0 0-32 0,1-1 32 16,1 0-32-16,-2-1 12 0,2-1 5 0,-1-1-5 15,0 1 5-15,0 0-3 0,0-1 5 0,2 0-8 16,-1-2 6-16,1 2-6 0,-1-2 2 16,3-1-2-16,0 2 4 0,-1-2-6 0,3 0 8 15,-1 3-6-15,-1-3 3 0,2 0-1 16,0-1 0-16,0-1-2 0,2-1 4 0,-1 0-4 16,2-2 3-16,-2 0 0 0,0 1 4 0,2-3 0 15,-1 0 4-15,2-1-5 0,-1 1 0 0,1-2-5 16,1 1 1-16,2 0-1 0,-1 0 2 15,1 0 0-15,0-1 0 0,1 1-2 0,0-1 1 16,-1 0-4-16,1-1 3 0,-2-2 0 0,-1 1 1 16,3-2 0-16,-1 1-2 0,0-1 1 0,2-1-2 15,0-1 2-15,0-2 0 0,-1 1 1 0,1-3 0 16,0-2 0-16,0 2-3 0,-2-3 6 0,0 0-5 16,2-2 4-16,-1 0-3 0,3-2 4 15,0-3-5-15,1-1 5 0,-1-1-7 16,2-1 7-16,0 1-6 0,0-1 8 0,0 0-7 15,-1 0 4-15,0-2-5 0,-1 0 4 0,-1 0-4 16,-1-1 6-16,1-3 16 0,-1 1-30 0,0-1 30 16,0 1-29-16,-3 1 8 0,0-2 8 0,-1 1-6 15,0-1 7-15,-1-1-8 0,-1-1 5 0,0 0-8 16,-2-1 10-16,-1 0-9 0,0 0 9 0,-2 1-11 16,0 0 11-16,-3-1-10 0,1 1 7 15,0-2 11-15,-3 3-31 0,0-1 29 0,-1 1-24 16,-2 1 7-16,0-2 11 0,0 1-8 15,-1 2 7-15,-2-2-6 0,1 1 6 0,-1 0-7 16,1-2 7-16,-1 1-7 0,3 0 6 0,-1-1-7 16,0 1 9-16,0 0-11 0,1-1 9 0,-3 1 9 15,1 0-29-15,1-1 31 0,-1 1-30 16,2-2 10-16,-1-1 10 0,0 2-11 0,1-2 11 16,-1 1-9-16,-1-3 8 0,1 1-7 0,-2-1 8 15,0 0-10-15,0 1 10 0,-1 1-13 0,-1 0 12 16,-1-1 6-16,-2 1-27 0,-1-1 28 0,0 1-28 15,0 2 9-15,0 2-5 0,-2 0-17 0,3 7-14 16,-7-5-32-16,-1 24-4 0,9-34-57 0,-9 34-155 16,18-17-191-16,-15 0 23 0,11 11 411 15</inkml:trace>
    <inkml:trace contextRef="#ctx0" brushRef="#br0" timeOffset="-4">16252 5018 1082 0,'8'17'342'16,"-8"-17"-305"-16,0 0-34 0,0 0-14 0,0 0 2 15,5 22-4-15,-5-22-1 0,4 25-28 16,-4-25-39-16,0 34-67 0,-9-20-118 0,5 3-191 16,8 12 37-16,-14-15 418 0</inkml:trace>
    <inkml:trace contextRef="#ctx0" brushRef="#br0" timeOffset="-3">16238 6070 929 0,'6'37'79'16,"-1"-3"-2"-16,3 2-50 0,-3 0 8 0,4 3-15 16,-3-5 8-16,1 4 11 0,-2-1-24 0,0 3 0 15,-1 0-19-15,0 0 8 16,-1 0-11-16,0 0 9 0,0 2-5 0,-3 0-28 16,2 2 21-16,-2-2-23 0,1-1 16 0,1-1 16 15,1 1-10-15,0 0-20 0,3 2-22 0,-3-4-9 16,6 4-43-16,-5-6-3 0,3 4-73 0,0 3-85 15,-9-12-70-15,13 20 326 0</inkml:trace>
  </inkml:traceGroup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994197F-16E9-4272-BE9D-8669BA562839}" emma:medium="tactile" emma:mode="ink">
          <msink:context xmlns:msink="http://schemas.microsoft.com/ink/2010/main" type="inkDrawing" rotatedBoundingBox="23169,9787 23189,9876 23168,9881 23148,9792" shapeName="Other"/>
        </emma:interpretation>
      </emma:emma>
    </inkml:annotationXML>
    <inkml:trace contextRef="#ctx0" brushRef="#br0">16688 9857 1696 0,'-2'21'51'0,"2"-21"-29"0,0 0-29 0,0 0-45 15,-15 1-39-15,15-1-68 0,-4-17-119 16,4-1-272-16,0 0 36 0,-6-18 397 0</inkml:trace>
  </inkml:traceGroup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90132FD-59CD-4A27-AD88-B3F76338B653}" emma:medium="tactile" emma:mode="ink">
          <msink:context xmlns:msink="http://schemas.microsoft.com/ink/2010/main" type="inkDrawing" rotatedBoundingBox="11938,4762 11976,5617 11953,5618 11915,4763" semanticType="callout" shapeName="Other">
            <msink:sourceLink direction="with" ref="{896F65F8-AD57-4954-8F12-61CEC41F4D21}"/>
          </msink:context>
        </emma:interpretation>
      </emma:emma>
    </inkml:annotationXML>
    <inkml:trace contextRef="#ctx0" brushRef="#br0">5441 4763 151 0,'0'0'33'0,"0"0"-12"0,0 0-8 0,0 0 2 15,0 0 5-15,0 0 7 0,0 0 1 0,0 0 5 16,0 0-1-16,0 0 3 0,0 0-2 0,0 0 2 16,0 0-4-16,0 0 2 0,-4 15 0 0,4-15 4 15,0 0-2-15,0 0-1 0,0 0-8 0,-6 15-9 16,6-15-9-16,0 0-8 0,0 0-17 0,-2 14-21 16,2-14-17-16,0 0-26 0,-1 13 5 15,1-13 6-15,1 16 18 0,-1-16 19 0,1 22 12 0,0-9 7 16,0 2 1-16,1 1 4 0,0 1 4 0,0 0 5 15,1 0 2-15,-2 0 3 0,1 2-2 0,1-1 5 16,-1-1 1-16,-1 1 17 0,0-2 9 0,1 2 6 16,-3-2 6-16,2 2-10 0,-1-2-8 0,1 0 10 15,0 0 11-15,-1 0 5 0,2 0 5 0,-3-1-2 16,3 0-25-16,-2 0-4 0,2 2 9 0,-1 0 9 16,2 1 9-16,-3-5-2 0,2 4-19 0,-2-2-21 15,1 2-7-15,-1 0-8 0,1-1 4 16,0 1-4-16,-1-2 4 0,-2 0-4 0,2 0 3 15,-1-1-9-15,-1 0-7 0,1 1-20 0,1-15-22 16,-2 28-34-16,2-28-23 0,-3 28-10 0,0-14-11 16,2 1-3-16,4 3-42 0,-3-18-1 0,4 28 180 15</inkml:trace>
  </inkml:traceGroup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3BAA8B5-1BF2-44B6-ABA8-6D3545CC59EE}" emma:medium="tactile" emma:mode="ink">
          <msink:context xmlns:msink="http://schemas.microsoft.com/ink/2010/main" type="inkDrawing" rotatedBoundingBox="11958,7982 12349,8216 12330,8248 11940,8013" rotationAngle="1628121564" semanticType="callout">
            <msink:sourceLink direction="with" ref="{DD32E19F-DDD4-44F5-92BE-4AD2A6388F60}"/>
            <msink:sourceLink direction="with" ref="{896F65F8-AD57-4954-8F12-61CEC41F4D21}"/>
          </msink:context>
        </emma:interpretation>
      </emma:emma>
    </inkml:annotationXML>
    <inkml:trace contextRef="#ctx0" brushRef="#br0">5463 7983 1075 0,'-11'16'102'16,"11"-16"-32"-16,0 0-14 0,0 0-13 0,0 0 0 16,0 0 4-16,0 0 3 0,0 0 2 0,0 0-7 15,0 0-11-15,0 0-9 0,0 0 0 0,0 0 4 16,0 0 5-16,16 16 5 0,-3-6-9 0,5 3-6 16,3 1-13-16,4 3-1 0,2 2-10 15,1 0-8-15,-1-2 27 0,0-1-30 16,-1-2 28-16,0 0-21 0,-1 0-20 0,-4-4-23 15,5 7-58-15,-12-17-106 0,7 7-400 0,1 1 40 16,-8-9 284-16</inkml:trace>
  </inkml:traceGroup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EA6CFD9-29DB-45D2-B440-1A9BA8EA4714}" emma:medium="tactile" emma:mode="ink">
          <msink:context xmlns:msink="http://schemas.microsoft.com/ink/2010/main" type="inkDrawing" rotatedBoundingBox="7947,11901 8328,12127 8306,12165 7925,11938" rotationAngle="1628121564" semanticType="callout">
            <msink:sourceLink direction="with" ref="{1A17F2BC-7BA3-4AB9-A83A-DF593BC61B50}"/>
          </msink:context>
        </emma:interpretation>
      </emma:emma>
    </inkml:annotationXML>
    <inkml:trace contextRef="#ctx0" brushRef="#br0">1477 11917 1340 0,'-24'4'80'0,"24"-4"-10"0,-13-1-20 16,13 1-9-16,0 0-2 0,0 0-8 0,0 0-5 16,0 0-6-16,0 0-9 0,0 0-5 0,0 0-1 15,0 0 2-15,-1 15 2 0,1-15 4 0,16 17-2 16,-3-8 3-16,2 1-2 0,3-1 1 0,0 0-6 16,4-1-1-16,0 1-4 0,2-1-2 0,1 3-2 15,-1-1 2-15,0 4-8 0,1-1-7 0,-1 4-7 16,-4-3-46-16,6 10-27 0,-14-15-138 15,13 10-361-15,-6-1 38 0,-19-18 337 0</inkml:trace>
  </inkml:traceGroup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6.65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7518343F-5C8F-4D36-A5CA-0A03CFE30B47}" emma:medium="tactile" emma:mode="ink">
          <msink:context xmlns:msink="http://schemas.microsoft.com/ink/2010/main" type="inkDrawing" rotatedBoundingBox="19486,3721 20732,1568 22325,2490 21079,4643" semanticType="10" shapeName="Other">
            <msink:sourceLink direction="with" ref="{6FB28BAB-16F3-424E-A740-AC40D0634FB4}"/>
            <msink:sourceLink direction="with" ref="{C517B3FB-EF55-4601-8551-E7B0BFEC69F7}"/>
            <msink:sourceLink direction="with" ref="{F6328B7C-BBF6-45A3-A842-3DE562980CCA}"/>
          </msink:context>
        </emma:interpretation>
      </emma:emma>
    </inkml:annotationXML>
    <inkml:trace contextRef="#ctx0" brushRef="#br0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<inkml:trace contextRef="#ctx0" brushRef="#br0" timeOffset="408.4378">20709 2523 1723 0,'0'0'174'0,"0"0"-109"0,0 0-27 15,29-8-10-15,-4 4-9 0,3-1-19 16,6-1 0-16,5-1 0 0,4-3 0 0,6 0 0 16,6-1 0-16,-2-1-3 0,8 4-49 0,-6-8-42 15,10 20-122-15,-21-15-439 0,12 1 31 0,-7 3 222 16</inkml:trace>
    <inkml:trace contextRef="#ctx0" brushRef="#br0" timeOffset="251.583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<inkml:trace contextRef="#ctx0" brushRef="#br1" timeOffset="4819.6217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<inkml:trace contextRef="#ctx0" brushRef="#br1" timeOffset="5482.1104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<inkml:trace contextRef="#ctx0" brushRef="#br1" timeOffset="6407.762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</inkml:traceGroup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81AA8BB-D9DD-4E7E-8CDB-D073C853BC19}" emma:medium="tactile" emma:mode="ink">
          <msink:context xmlns:msink="http://schemas.microsoft.com/ink/2010/main" type="inkDrawing" rotatedBoundingBox="24805,6382 24930,7563 24889,7568 24763,6386" shapeName="Other"/>
        </emma:interpretation>
      </emma:emma>
    </inkml:annotationXML>
    <inkml:trace contextRef="#ctx0" brushRef="#br0">18308 6382 658 0,'-10'53'187'0,"6"-5"-160"15,4 1 3-15,0 0-22 0,2-1-16 16,0 1 18-16,3-1-11 0,0-2 8 0,1 1 6 15,0 0-13-15,1 1 6 0,-1 0-14 0,2 0 9 16,1 1 0-16,-1-2-22 0,1 5-6 16,-2-3-16-16,0 4-12 0,-1-3 1 0,-1 3-23 15,-3-1-74-15,-3-7-133 0,10 18 66 0,-18-18 218 16</inkml:trace>
  </inkml:traceGroup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C27432C-4058-461E-87A9-2328F092EF22}" emma:medium="tactile" emma:mode="ink">
          <msink:context xmlns:msink="http://schemas.microsoft.com/ink/2010/main" type="writingRegion" rotatedBoundingBox="20766,2895 20827,12106 12044,12164 11983,2953"/>
        </emma:interpretation>
      </emma:emma>
    </inkml:annotationXML>
    <inkml:traceGroup>
      <inkml:annotationXML>
        <emma:emma xmlns:emma="http://www.w3.org/2003/04/emma" version="1.0">
          <emma:interpretation id="{8C75BBAE-A904-4D09-9672-024A0352DE33}" emma:medium="tactile" emma:mode="ink">
            <msink:context xmlns:msink="http://schemas.microsoft.com/ink/2010/main" type="paragraph" rotatedBoundingBox="20664,5056 20903,9921 20603,9936 20365,5071" alignmentLevel="3"/>
          </emma:interpretation>
        </emma:emma>
      </inkml:annotationXML>
      <inkml:traceGroup>
        <inkml:annotationXML>
          <emma:emma xmlns:emma="http://www.w3.org/2003/04/emma" version="1.0">
            <emma:interpretation id="{5338DF97-9A0B-4D7D-A8C2-3B799F26C986}" emma:medium="tactile" emma:mode="ink">
              <msink:context xmlns:msink="http://schemas.microsoft.com/ink/2010/main" type="inkBullet" rotatedBoundingBox="20386,5069 20392,5190 20370,5191 20364,5070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13868 5071 1009 0,'15'6'223'0,"-15"-6"-107"0,0 0-35 16,0 0-27-16,0 0-14 0,0 0-15 0,0 0-12 15,0 0-10-15,0 0-8 0,0 0-17 16,0 0-5-16,0 0-6 0,0 0-4 0,1 14-3 0,-1-14-20 16,4 20-40-16,-4-20-47 0,5 25-57 15,-8-9-156-15,3-16-41 0,3 39 274 16</inkml:trace>
      </inkml:traceGroup>
      <inkml:traceGroup>
        <inkml:annotationXML>
          <emma:emma xmlns:emma="http://www.w3.org/2003/04/emma" version="1.0">
            <emma:interpretation id="{4B3A5B5B-0258-4FC6-B207-3805EDEDECB7}" emma:medium="tactile" emma:mode="ink">
              <msink:context xmlns:msink="http://schemas.microsoft.com/ink/2010/main" type="line" rotatedBoundingBox="20708,5955 20903,9921 20619,9935 20425,5969"/>
            </emma:interpretation>
          </emma:emma>
        </inkml:annotationXML>
        <inkml:traceGroup>
          <inkml:annotationXML>
            <emma:emma xmlns:emma="http://www.w3.org/2003/04/emma" version="1.0">
              <emma:interpretation id="{FE42E67E-6F0B-42A3-9744-C6BFBA7B9B38}" emma:medium="tactile" emma:mode="ink">
                <msink:context xmlns:msink="http://schemas.microsoft.com/ink/2010/main" type="inkWord" rotatedBoundingBox="20667,8989 20713,9930 20650,9933 20604,8993">
                  <msink:destinationLink direction="with" ref="{4607C581-6B1C-4269-BABF-AABB3BBCF94C}"/>
                  <msink:destinationLink direction="with" ref="{FEBD8C03-A095-4318-AC1A-AEBCE28F54B9}"/>
                </msink:context>
              </emma:interpretation>
              <emma:one-of disjunction-type="recognition" id="oneOf1">
                <emma:interpretation id="interp1" emma:lang="en-NZ" emma:confidence="0">
                  <emma:literal>!!</emma:literal>
                </emma:interpretation>
                <emma:interpretation id="interp2" emma:lang="en-NZ" emma:confidence="0">
                  <emma:literal>I'</emma:literal>
                </emma:interpretation>
                <emma:interpretation id="interp3" emma:lang="en-NZ" emma:confidence="0">
                  <emma:literal>I</emma:literal>
                </emma:interpretation>
                <emma:interpretation id="interp4" emma:lang="en-NZ" emma:confidence="0">
                  <emma:literal>I.</emma:literal>
                </emma:interpretation>
                <emma:interpretation id="interp5" emma:lang="en-NZ" emma:confidence="0">
                  <emma:literal>It.,</emma:literal>
                </emma:interpretation>
              </emma:one-of>
            </emma:emma>
          </inkml:annotationXML>
          <inkml:trace contextRef="#ctx0" brushRef="#br0" timeOffset="3">14170 8990 641 0,'0'27'106'16,"-1"3"-40"-16,-1-4 23 0,3 3-15 0,-3-4 4 15,5 4-11-15,-5-6 0 16,4 4-17-16,-3-5-4 0,2 3-17 0,-1-2-22 16,0 0 2-16,1 0-11 0,-1 0 6 0,0 1-9 15,0 0 5-15,0 0-18 0,0-1-9 0,1 4-28 16,-2-5-15-16,3 6-20 0,-4-6-9 0,5 6-23 16,-5-3-98-16,2 0 6 0,1 3 19 0,-3-5 24 15,4 4 127-15,-3-4 44 0</inkml:trace>
          <inkml:trace contextRef="#ctx0" brushRef="#br0" timeOffset="4">14161 9858 416 0,'-4'18'157'16,"1"-2"-33"-16,2 1-25 0,1-17-37 0,0 21-24 16,0-21-30-16,0 0-10 0,0 0-36 0,18 3-69 0,-10-22-234 15,13 15-39-15,-16-22 345 0</inkml:trace>
          <inkml:trace contextRef="#ctx0" brushRef="#br0" timeOffset="2">14252 7246 332 0,'8'34'114'0,"-3"-1"-34"0,-1 1 1 0,2 2-10 16,-4-1 5-16,3 2 11 0,-3-4-17 0,2 4 9 15,-3-3-30-15,2 1-3 0,-2-3 4 16,1 4-26-16,-1-5 21 0,1 2-32 0,-1 0-4 16,0 0 3-16,0 0-15 0,0 0 5 0,0 1-20 15,-2-1-2-15,2 3-29 0,-4-6-9 0,3 7-19 16,-4-5-5-16,3 4-3 0,-3-4-23 0,1 3-19 15,0-1-33-15,-4-3-30 0,6 9-33 0,-11-17 184 16</inkml:trace>
          <inkml:trace contextRef="#ctx0" brushRef="#br0" timeOffset="1">13928 5969 733 0,'4'33'165'0,"2"-3"-92"0,5 3 0 31,-2-4-2-31,4 4-8 0,-4-4 7 0,3 4-29 15,-5-2-12-15,1 2-22 0,-1-3-3 0,1 2 5 16,-1-1-11-16,1 1 6 0,-2 0-10 0,1-2 2 16,0 2-18-16,-2-4 6 0,3 4-19 0,-4-4 4 15,4 6 0-15,-4-6-21 0,4 7 5 0,-3-5-24 16,5 3 9-16,-4-4 3 0,4 2 4 16,-1-2-17-16,1 3-78 0,0-2-24 0,-2-1-55 15,8 11 6-15,-15-19 223 0</inkml:trace>
        </inkml:traceGroup>
      </inkml:traceGroup>
    </inkml:traceGroup>
    <inkml:traceGroup>
      <inkml:annotationXML>
        <emma:emma xmlns:emma="http://www.w3.org/2003/04/emma" version="1.0">
          <emma:interpretation id="{D5840AD1-E727-460F-9004-D465B3F07E85}" emma:medium="tactile" emma:mode="ink">
            <msink:context xmlns:msink="http://schemas.microsoft.com/ink/2010/main" type="paragraph" rotatedBoundingBox="18567,2911 18578,10220 18197,10221 18186,291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E074DDB-7271-4793-921A-52712BEE417A}" emma:medium="tactile" emma:mode="ink">
              <msink:context xmlns:msink="http://schemas.microsoft.com/ink/2010/main" type="inkBullet" rotatedBoundingBox="18300,2911 18301,2927 18289,2928 18288,2911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5">11804 2925 985 0,'0'0'24'0,"0"0"-15"0,0 0-5 0,0 0-6 16,0 0-5-16,-12 3-10 0,12-3-17 0,0 0-33 0,0 0-41 15,0 0-77-15,0 0-80 0,0 0-56 0,0 0 306 16</inkml:trace>
      </inkml:traceGroup>
      <inkml:traceGroup>
        <inkml:annotationXML>
          <emma:emma xmlns:emma="http://www.w3.org/2003/04/emma" version="1.0">
            <emma:interpretation id="{E5919F08-1986-4C7F-8E90-08D9F123230C}" emma:medium="tactile" emma:mode="ink">
              <msink:context xmlns:msink="http://schemas.microsoft.com/ink/2010/main" type="line" rotatedBoundingBox="18568,3385 18578,10220 18196,10221 18186,3386"/>
            </emma:interpretation>
          </emma:emma>
        </inkml:annotationXML>
        <inkml:traceGroup>
          <inkml:annotationXML>
            <emma:emma xmlns:emma="http://www.w3.org/2003/04/emma" version="1.0">
              <emma:interpretation id="{2C88BC2E-4722-408C-ADE7-1BBC252BB783}" emma:medium="tactile" emma:mode="ink">
                <msink:context xmlns:msink="http://schemas.microsoft.com/ink/2010/main" type="inkWord" rotatedBoundingBox="18576,8995 18578,10220 18197,10221 18195,8996">
                  <msink:destinationLink direction="with" ref="{4607C581-6B1C-4269-BABF-AABB3BBCF94C}"/>
                  <msink:destinationLink direction="with" ref="{FEBD8C03-A095-4318-AC1A-AEBCE28F54B9}"/>
                </msink:context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+</emma:literal>
                </emma:interpretation>
                <emma:interpretation id="interp9" emma:lang="en-NZ" emma:confidence="0">
                  <emma:literal>y</emma:literal>
                </emma:interpretation>
                <emma:interpretation id="interp10" emma:lang="en-NZ" emma:confidence="0">
                  <emma:literal>t</emma:literal>
                </emma:interpretation>
                <emma:interpretation id="interp11" emma:lang="en-NZ" emma:confidence="0">
                  <emma:literal>?</emma:literal>
                </emma:interpretation>
              </emma:one-of>
            </emma:emma>
          </inkml:annotationXML>
          <inkml:trace contextRef="#ctx0" brushRef="#br0" timeOffset="-9">11879 8996 1064 0,'0'31'28'15,"3"-2"-2"-15,0 0-17 0,-2-1-35 0,3 0 24 0,-1 0-23 16,0-2 16-16,0 1 11 0,1 2-35 0,-3-2-36 16,4 5-95-16,-3 6-224 0,-6-14 6 0,12 15 352 15</inkml:trace>
          <inkml:trace contextRef="#ctx0" brushRef="#br0" timeOffset="-8">11912 9886 1520 0,'7'21'59'0,"-5"-7"-31"16,1 1-13-16,-3-15-16 0,7 21 3 0,-7-21-3 15,7 14 1-15,-7-14-13 0,0 0-25 0,10 14-59 16,-10-14-90-16,0 0-218 0,13-8-116 15,-15-6 161-15</inkml:trace>
          <inkml:trace contextRef="#ctx0" brushRef="#br0" timeOffset="-7">12069 9708 653 0,'0'0'108'0,"0"0"-25"0,0 0-9 0,0 0-21 16,-15 8-13-16,15-8-9 0,0 0-3 0,-17 22-3 15,6-9-6-15,0 6 12 0,-6 1 4 0,3 7 24 16,-7-2 2-16,4 8 11 0,-7-4-19 16,4 7-2-16,-5-2-20 0,2 4 1 0,-2-2 0 15,1 1-30-15,1-2 19 0,1-3-29 16,3-6 6-16,3-5 4 0,4-6-8 0,12-15-9 15,0 0-23-15,-13 7-12 0,13-7-48 0,2-16-55 16,11 8-94-16,-3-10-223 0,-2-14 33 0,13 8 366 16</inkml:trace>
          <inkml:trace contextRef="#ctx0" brushRef="#br0" timeOffset="-6">11889 9758 1230 0,'-16'5'89'0,"9"10"-13"0,7-15-16 15,-16 16-2-15,16-16-5 0,-9 16-3 16,9-16-11-16,-3 17-7 0,3-17-8 0,4 18 0 16,-4-18-9-16,15 23 4 0,-6-10-8 15,3 2 1-15,2 0-5 0,0-1 0 0,2 1-7 16,-1 0 2-16,0 0-4 0,0-2 2 0,1 2-10 16,-2-4-6-16,1 2-24 0,-15-13-26 0,33 25-63 15,-33-25-123-15,19 9-289 0,-2-1-5 0,-17-8 341 16</inkml:trace>
          <inkml:trace contextRef="#ctx0" brushRef="#br0" timeOffset="-14">11815 3386 436 0,'-5'31'61'0,"9"-13"-26"0,-2 0-3 15,3 1 0-15,-2-2 3 0,3 2 7 16,-3-2-2-16,3 0-4 0,-3 2-14 0,1-1-8 15,0 0-11-15,-2 0-2 0,3-1-2 0,-2-2-20 16,3 0 2-16,-2-1-19 0,-4-14-25 0,11 24-42 16,-11-24-200-16,15 19 69 0,-15-19 236 0</inkml:trace>
          <inkml:trace contextRef="#ctx0" brushRef="#br0" timeOffset="-13">11911 4265 980 0,'-6'26'269'0,"3"-9"-242"0,4 0-7 16,0-1-27-16,0-2 3 0,3 1-7 15,-1-1 5-15,1 0-6 0,-4-14-10 0,8 28-24 16,-8-28-26-16,8 28-31 0,-8-28-24 0,7 30-4 16,-7-15-20-16,2 1-42 0,1 8-48 0,-3-24 72 15,-2 40 169-15</inkml:trace>
          <inkml:trace contextRef="#ctx0" brushRef="#br0" timeOffset="-12">11892 4910 140 0,'-1'20'35'0,"1"1"-9"0,1 1-5 0,1 2 12 15,-1-1 2-15,3 2 1 0,-2-2 5 16,2 0-9-16,-1 1 2 0,2 0 8 0,-2 1 6 16,1-1 1-16,-1 0 0 0,-1-1 9 0,1 3 0 15,-3-2 12-15,2 2 4 0,-3-2-12 0,1 4 1 16,-2-2-11-16,2 3-4 0,-4-2-11 0,3 3-10 15,-5-2-20-15,2 1 3 0,-2-1-15 0,2-2 4 16,-1 1-8-16,1-4-31 0,0 3-22 16,-2-6-60-16,5 4-60 0,-3 3-159 0,4-27-27 15,-5 40 312-15</inkml:trace>
          <inkml:trace contextRef="#ctx0" brushRef="#br0" timeOffset="-11">11786 6466 846 0,'-4'28'102'0,"-1"-5"-73"0,2 1-13 0,0 4-3 16,1-3-11-16,-1 3 7 0,1 0-26 0,1-1-2 16,-2 0-24-16,2 2-32 0,-3-3-43 0,1-2-147 15,6 12-77-15,-13-16 205 0</inkml:trace>
          <inkml:trace contextRef="#ctx0" brushRef="#br0" timeOffset="-10">11741 7857 606 0,'2'34'86'0,"0"2"-2"0,-2 1-28 0,3 1-10 16,-3 0-5-16,3 1-19 0,-2-2 2 0,0-1-22 16,0-2-9-16,0-5-31 0,4 1-38 0,-5-6-60 15,1-10-232-15,9 14 27 0,-10-28 341 16</inkml:trace>
        </inkml:traceGroup>
      </inkml:traceGroup>
    </inkml:traceGroup>
    <inkml:traceGroup>
      <inkml:annotationXML>
        <emma:emma xmlns:emma="http://www.w3.org/2003/04/emma" version="1.0">
          <emma:interpretation id="{B1FD4F3B-99E4-4EBF-BD70-F293AA3A1227}" emma:medium="tactile" emma:mode="ink">
            <msink:context xmlns:msink="http://schemas.microsoft.com/ink/2010/main" type="paragraph" rotatedBoundingBox="16330,4907 16515,12127 16094,12138 15908,4918" alignmentLevel="3"/>
          </emma:interpretation>
        </emma:emma>
      </inkml:annotationXML>
      <inkml:traceGroup>
        <inkml:annotationXML>
          <emma:emma xmlns:emma="http://www.w3.org/2003/04/emma" version="1.0">
            <emma:interpretation id="{D62D8B37-2055-4512-AA77-EB2B6C53D1FA}" emma:medium="tactile" emma:mode="ink">
              <msink:context xmlns:msink="http://schemas.microsoft.com/ink/2010/main" type="inkBullet" rotatedBoundingBox="16133,4912 16134,4926 16118,4926 16117,4913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25">9621 4927 498 0,'0'0'186'0,"0"0"-71"16,0 0-28-16,0 0-14 0,0 0-9 0,0 0-2 15,0 0 3-15,0 0 6 0,0 0-4 0,0 0-10 16,0-14-19-16,0 14-22 0,0 0-10 0,0 0-8 15,0 0-8-15,0 0-21 0,0 0-35 0,0 0-71 16,0 0-220-16,16 12-115 0,-16-12 143 0</inkml:trace>
      </inkml:traceGroup>
      <inkml:traceGroup>
        <inkml:annotationXML>
          <emma:emma xmlns:emma="http://www.w3.org/2003/04/emma" version="1.0">
            <emma:interpretation id="{D8E76C7D-5333-4573-AC09-1EA90F15A57F}" emma:medium="tactile" emma:mode="ink">
              <msink:context xmlns:msink="http://schemas.microsoft.com/ink/2010/main" type="line" rotatedBoundingBox="16343,5435 16515,12127 16094,12138 15922,5446"/>
            </emma:interpretation>
          </emma:emma>
        </inkml:annotationXML>
        <inkml:traceGroup>
          <inkml:annotationXML>
            <emma:emma xmlns:emma="http://www.w3.org/2003/04/emma" version="1.0">
              <emma:interpretation id="{39BEE117-1EC2-43E1-A982-27F4479A9B50}" emma:medium="tactile" emma:mode="ink">
                <msink:context xmlns:msink="http://schemas.microsoft.com/ink/2010/main" type="inkWord" rotatedBoundingBox="16175,6374 16264,9809 16136,9812 16047,6378">
                  <msink:destinationLink direction="with" ref="{4607C581-6B1C-4269-BABF-AABB3BBCF94C}"/>
                  <msink:destinationLink direction="with" ref="{FEBD8C03-A095-4318-AC1A-AEBCE28F54B9}"/>
                </msink:context>
              </emma:interpretation>
              <emma:one-of disjunction-type="recognition" id="oneOf5">
                <emma:interpretation id="interp13" emma:lang="en-NZ" emma:confidence="0">
                  <emma:literal>!</emma:literal>
                </emma:interpretation>
                <emma:interpretation id="interp14" emma:lang="en-NZ" emma:confidence="0">
                  <emma:literal>?</emma:literal>
                </emma:interpretation>
                <emma:interpretation id="interp15" emma:lang="en-NZ" emma:confidence="0">
                  <emma:literal>1</emma:literal>
                </emma:interpretation>
                <emma:interpretation id="interp16" emma:lang="en-NZ" emma:confidence="0">
                  <emma:literal>K</emma:literal>
                </emma:interpretation>
                <emma:interpretation id="interp17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23">9555 6378 689 0,'0'0'102'16,"5"20"-40"-16,-5-20-12 0,4 19-8 15,-4-19-6-15,4 19-13 0,-4-19-10 0,5 20-9 16,-5-20-2-16,2 24-7 0,-2-24-14 0,0 30-23 16,-1-17-20-16,0 6-19 0,-2-2-22 0,1 3-62 15,1 5-99-15,-9-11-17 0,13 16 281 0</inkml:trace>
          <inkml:trace contextRef="#ctx0" brushRef="#br0" timeOffset="-22">9587 7045 666 0,'-2'21'26'0,"3"0"-16"0,-1 1-4 16,-1 2-3-16,1-2 1 0,-1 0-10 15,0-2 7-15,0 1-9 0,0-3 6 0,0 0 0 16,1-2-9-16,0-3-12 0,0 1-34 0,2-1-64 16,-2-13-141-16,9 22 39 0,-9-22 223 0</inkml:trace>
          <inkml:trace contextRef="#ctx0" brushRef="#br0" timeOffset="-21">9652 7701 620 0,'-12'29'61'0,"10"-11"-21"16,1-2 1-16,1 0 4 0,0-3 6 0,0 2-8 16,0-1-19-16,1-1-8 0,-1-13-15 15,3 25-17-15,0-12-24 0,-3-13-15 0,5 28-19 16,-5-28-4-16,5 25-4 0,-5-25-21 0,4 23-22 15,1-5-29-15,-5-18-60 0,5 29 214 0</inkml:trace>
          <inkml:trace contextRef="#ctx0" brushRef="#br0" timeOffset="-20">9672 8089 226 0,'1'19'95'0,"-4"0"-4"0,2 1-12 15,0 0-9-15,-1 0-7 0,1 1-9 0,-1-2-7 16,1 3-8-16,0-3-7 0,0 1-5 16,0-1-11-16,1-2-5 0,1 1-16 0,-1-3-27 15,2 2-42-15,0-2-69 0,-2-15-174 0,9 29 39 16,-9-29 278-16</inkml:trace>
          <inkml:trace contextRef="#ctx0" brushRef="#br0" timeOffset="-19">9741 8792 801 0,'-6'26'79'0,"4"0"-38"16,-1 0-30-16,0 0-2 0,1-1-9 0,-1 3 5 15,-1-3-7-15,1 3 5 0,-1 0-7 0,0-1 3 16,-1 3-3-16,2-3-30 0,-1 2 7 0,0-2-29 15,2 1-3-15,-3-2 5 0,3 0-6 0,-1-1 11 16,1-3 6-16,-1 0 9 0,2 0 5 16,0-2 7-16,0-1 0 0,1-1-18 0,-1-2-57 15,7 9-144-15,-6-25 171 0,0 29 70 16</inkml:trace>
          <inkml:trace contextRef="#ctx0" brushRef="#br0" timeOffset="-18">9684 9699 1071 0,'0'0'187'0,"7"31"-101"0,-7-31-26 16,-1 27-12-16,1-27-7 0,0 21 0 0,0-21 0 15,0 16-5-15,0-16-14 0,0 0-3 0,1 16-26 16,-1-16-22-16,0 0-37 0,0 0-55 0,0 0-117 16,0 0-285-16,0 0 19 0,14 1 341 15</inkml:trace>
          <inkml:trace contextRef="#ctx0" brushRef="#br0" timeOffset="-24">9686 5440 1400 0,'0'0'47'16,"0"0"-36"-16,0 0-14 0,7 17-5 0,-7-17-5 15,0 0-4-15,14 17-19 0,-14-17-23 0,4 23-56 16,-4-23-60-16,-2 29-63 0,-1-10-100 0,-7-6-32 16,13 19 285-16</inkml:trace>
          <inkml:trace contextRef="#ctx0" brushRef="#br0" timeOffset="-17">9780 11755 253 0,'0'0'122'0,"0"0"-11"0,10-13-9 0,-10 13-9 0,0 0 7 16,10-17-12-16,-10 17-1 0,0 0-12 0,9-22-6 15,-9 22-13-15,0 0-10 0,14-13-13 16,-14 13-6-16,0 0-7 0,0 0-2 0,0 0 5 16,0 0 5-16,0 0 5 0,0 0 8 0,0 0 1 15,0 0-12-15,0 0-8 0,0 0-13 16,0 0-6-16,-4 17-2 0,4-17 6 0,-12 26 2 16,6-8 9-1,-3 1-2-15,1 3 5 0,-3 4-12 0,-1 3 3 16,-1 2-9-16,-1 2 11 0,-3 1-7 0,2-2 11 15,-2 0-9-15,3-3 5 0,-1-3 5 0,4-2-33 16,-1-6 29-16,3-3-31 0,9-15 13 0,-13 17-6 16,13-17-18-16,0 0-29 0,0 0-36 0,0 0-37 15,0 0-44-15,0 0-20 0,0-17-80 16,0 17-165-16,0-28 139 0,0 28 299 0</inkml:trace>
          <inkml:trace contextRef="#ctx0" brushRef="#br0" timeOffset="-16">9602 11779 1098 0,'0'0'63'0,"0"0"-8"0,-14-2-3 0,14 2 2 15,0 0 10-15,0 0 4 0,0 0-2 0,0 0-8 16,0 0-11-16,0 0-12 0,0 0-9 0,0 0-2 15,0 0 4-15,0 0 5 0,0 0 0 16,15 3 2-16,-15-3-13 0,27 17-2 0,-9-3-9 16,3 6 0-16,1 2-5 0,-1 2 3 0,0 2-7 15,0 0 4-15,-1 0-9 0,1 0 7 0,-2 0-10 16,0-2 7-16,1-3-12 0,-2-2-21 0,3-2 6 16,-2-8-57-16,6 6-19 0,-11-18-85 15,17 0-329-15,-11 3-36 0,-3-9 140 16</inkml:trace>
        </inkml:traceGroup>
      </inkml:traceGroup>
    </inkml:traceGroup>
    <inkml:traceGroup>
      <inkml:annotationXML>
        <emma:emma xmlns:emma="http://www.w3.org/2003/04/emma" version="1.0">
          <emma:interpretation id="{DB71C9EC-21B7-490A-A665-18FBCEE83C03}" emma:medium="tactile" emma:mode="ink">
            <msink:context xmlns:msink="http://schemas.microsoft.com/ink/2010/main" type="paragraph" rotatedBoundingBox="14240,4077 14281,10287 13830,10290 13788,408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6A707349-AA28-46F1-8A4E-17548234E0AC}" emma:medium="tactile" emma:mode="ink">
              <msink:context xmlns:msink="http://schemas.microsoft.com/ink/2010/main" type="inkBullet" rotatedBoundingBox="14070,4079 14070,4111 14054,4112 14053,4079"/>
            </emma:interpretation>
            <emma:one-of disjunction-type="recognition" id="oneOf6">
              <emma:interpretation id="interp18" emma:lang="en-NZ" emma:confidence="0">
                <emma:literal>•</emma:literal>
              </emma:interpretation>
            </emma:one-of>
          </emma:emma>
        </inkml:annotationXML>
        <inkml:trace contextRef="#ctx0" brushRef="#br0" timeOffset="-36">7573 4079 1031 0,'-16'11'53'0,"16"-11"-41"0,0 0-44 0,0 0-29 16,0 0-26-16,0 0-24 0,0 0 4 0,0 0-22 16,0 0-39-16,6 22-146 0,-6-22 228 15,0 0 86-15</inkml:trace>
      </inkml:traceGroup>
      <inkml:traceGroup>
        <inkml:annotationXML>
          <emma:emma xmlns:emma="http://www.w3.org/2003/04/emma" version="1.0">
            <emma:interpretation id="{9C5E82B3-D354-4CD9-A1B1-25DD8CCD1D5A}" emma:medium="tactile" emma:mode="ink">
              <msink:context xmlns:msink="http://schemas.microsoft.com/ink/2010/main" type="line" rotatedBoundingBox="14242,4418 14281,10287 13830,10290 13791,4421"/>
            </emma:interpretation>
          </emma:emma>
        </inkml:annotationXML>
        <inkml:traceGroup>
          <inkml:annotationXML>
            <emma:emma xmlns:emma="http://www.w3.org/2003/04/emma" version="1.0">
              <emma:interpretation id="{DD32E19F-DDD4-44F5-92BE-4AD2A6388F60}" emma:medium="tactile" emma:mode="ink">
                <msink:context xmlns:msink="http://schemas.microsoft.com/ink/2010/main" type="inkWord" rotatedBoundingBox="14048,6029 14063,8271 13934,8271 13919,6030">
                  <msink:destinationLink direction="with" ref="{4607C581-6B1C-4269-BABF-AABB3BBCF94C}"/>
                  <msink:destinationLink direction="with" ref="{53BAA8B5-1BF2-44B6-ABA8-6D3545CC59EE}"/>
                  <msink:destinationLink direction="with" ref="{FEBD8C03-A095-4318-AC1A-AEBCE28F54B9}"/>
                </msink:context>
              </emma:interpretation>
              <emma:one-of disjunction-type="recognition" id="oneOf7">
                <emma:interpretation id="interp19" emma:lang="en-NZ" emma:confidence="0">
                  <emma:literal>!</emma:literal>
                </emma:interpretation>
                <emma:interpretation id="interp20" emma:lang="en-NZ" emma:confidence="0">
                  <emma:literal>?</emma:literal>
                </emma:interpretation>
                <emma:interpretation id="interp21" emma:lang="en-NZ" emma:confidence="0">
                  <emma:literal>t</emma:literal>
                </emma:interpretation>
                <emma:interpretation id="interp22" emma:lang="en-NZ" emma:confidence="0">
                  <emma:literal>+</emma:literal>
                </emma:interpretation>
                <emma:interpretation id="interp23" emma:lang="en-NZ" emma:confidence="0">
                  <emma:literal>l</emma:literal>
                </emma:interpretation>
              </emma:one-of>
            </emma:emma>
          </inkml:annotationXML>
          <inkml:trace contextRef="#ctx0" brushRef="#br0" timeOffset="-33">7437 6030 742 0,'-10'23'152'0,"7"-3"-106"16,3 0-17-16,-1-2-10 0,2 1-14 0,-1-3 9 15,2 1-20-15,-1-2 9 16,1 1-8-16,-1-3 8 0,0 0-13 0,1 3-36 15,-2-16-29-15,4 26-44 0,-4-26-37 0,0 16-128 16,11 5-27-16,-11-21 311 0</inkml:trace>
          <inkml:trace contextRef="#ctx0" brushRef="#br0" timeOffset="-32">7483 6647 737 0,'-8'19'139'15,"6"-4"-101"-15,4 3-13 0,-4-4-9 0,3 2 2 16,-1-1 2-16,1 1 4 0,-2 0-7 0,1 1-3 16,0-1-13-16,-1 1-5 0,2 0-24 0,-1-2-14 15,2 3-35-15,-2-18-26 0,1 25-31 16,-1-25-54-16,0 16-108 0,11 5 120 0,-11-21 176 16</inkml:trace>
          <inkml:trace contextRef="#ctx0" brushRef="#br0" timeOffset="-31">7517 7351 528 0,'-12'24'148'0,"9"-2"-99"0,1 1-10 0,-3-2-1 16,5 2 12-16,-4-3-2 0,3 1 0 0,-1-1-24 15,1 0-9-15,1-1-14 0,0-1-1 0,1-1-1 16,-1-2-36-16,4 1-40 0,-5-2-70 15,1-14-163-15,13 29-60 0,-13-29 325 0</inkml:trace>
          <inkml:trace contextRef="#ctx0" brushRef="#br0" timeOffset="-30">7530 8088 974 0,'-3'16'124'15,"3"-16"-85"-15,2 24-34 0,-1-10-11 0,-1-14-18 16,9 25 6-16,-9-25-25 0,9 24-20 0,-9-24-38 16,8 28-72-16,-5-11-94 0,-3-17-115 15,7 35 318-15</inkml:trace>
          <inkml:trace contextRef="#ctx0" brushRef="#br0" timeOffset="-35">7545 4420 600 0,'0'0'70'0,"-6"22"-55"0,6-22-11 0,5 24-6 16,-1-9 1-16,0-2-4 0,0 1-13 0,0 2-26 15,-1-2-45-15,-1-1-93 0,10 14-135 0,-12-27 287 16</inkml:trace>
          <inkml:trace contextRef="#ctx0" brushRef="#br0" timeOffset="-34">7513 5156 649 0,'-4'23'58'0,"3"3"-30"15,-1-3-1-15,1 0-22 0,2-1 10 0,-1 2 26 16,-1-4 8-16,2 2 10 0,-3-3-9 16,3-2-21-16,-2 1-16 0,1-2-8 0,0-2-6 15,0 1 3-15,0-15-6 0,0 25-4 16,0-25-14-16,0 18-13 0,0-18-21 0,1 16-19 16,-1-16-17-16,1 17-22 0,-1-17-32 0,3 20-79 15,-3-20-26-15,-1 19 251 0</inkml:trace>
          <inkml:trace contextRef="#ctx0" brushRef="#br0" timeOffset="-29">7512 8887 814 0,'-11'26'46'0,"11"-7"-26"16,1-5-20-16,1 2-1 0,0-2-2 0,1 1 4 15,0-1-4-15,1 0 2 0,1 1-21 0,-2 0-18 16,3 3-14-16,-4-3-16 0,4 3 10 16,-4 0-1-16,2 1-8 0,-2 3-15 15,-1-3-29-15,2 8-13 0,-5-7-35 0,9 14 149 16</inkml:trace>
          <inkml:trace contextRef="#ctx0" brushRef="#br0" timeOffset="-28">7561 9682 1061 0,'1'16'38'15,"-2"1"-19"-15,1 0-4 0,0-1-15 0,-1 0 4 16,1-2-7-16,-2 0-15 0,2 3-68 0,0-17-88 16,-10 16-275-16,15 6 43 0,-5-22 406 15</inkml:trace>
          <inkml:trace contextRef="#ctx0" brushRef="#br0" timeOffset="-27">7722 9769 463 0,'0'0'101'15,"0"0"-24"-15,0 0-2 0,0 0 4 0,0 0 0 16,-14-7-3-16,14 7-15 0,0 0-10 0,0 0-10 15,0 0-2-15,0 0 0 0,0 0 0 0,0 0-4 16,-15-2-3-16,15 2-5 0,0 0 0 0,0 0 0 16,0 0 0-16,0 0-2 0,-14 0-5 0,14 0-6 0,0 0-5 15,-13 15 3-15,13-15-1 0,-16 29 7 0,4-7-3 16,0 7 8-16,-5 2-11 0,0 5 10 0,-4 2-11 16,-1 2 9-16,-2 0-13 0,1 0-5 0,-3-1 21 15,0-1-26-15,0-5 24 0,0-2-14 0,4-7-9 16,4-5 5-16,4-6-11 0,14-13-15 0,-11 13-62 15,11-13-61-15,0 0-134 0,2-17-266 0,-2-6 39 16,13 8 438-16</inkml:trace>
          <inkml:trace contextRef="#ctx0" brushRef="#br0" timeOffset="-26">7404 9820 800 0,'0'0'199'0,"-18"-9"-94"0,18 9-23 0,0 0-9 16,0 0-7-16,-4-19 4 0,4 19-4 0,0 0-7 16,0 0-7-16,3-14-13 0,-3 14-11 0,0 0-7 15,0 0-6-15,0 0-3 0,18-4 0 16,-18 4 2-16,18 13 4 0,-18-13-1 0,25 32 4 16,-11-11-8-16,3 6 5 0,-1 2-13 0,0-3 3 15,1 0-9-15,0-2 4 0,2-4-9 0,2-2 2 16,2-1-19-16,-1-4-15 0,8 4-50 0,-9-14-74 15,15 10-243-15,-10-4-194 0,-7-6 110 0,4 14 489 16</inkml:trace>
        </inkml:traceGroup>
      </inkml:traceGroup>
    </inkml:traceGroup>
    <inkml:traceGroup>
      <inkml:annotationXML>
        <emma:emma xmlns:emma="http://www.w3.org/2003/04/emma" version="1.0">
          <emma:interpretation id="{4047B783-D43E-4D5E-B32C-C193765C351B}" emma:medium="tactile" emma:mode="ink">
            <msink:context xmlns:msink="http://schemas.microsoft.com/ink/2010/main" type="paragraph" rotatedBoundingBox="12067,5908 12099,6335 12030,6340 11998,5913" alignmentLevel="4"/>
          </emma:interpretation>
        </emma:emma>
      </inkml:annotationXML>
      <inkml:traceGroup>
        <inkml:annotationXML>
          <emma:emma xmlns:emma="http://www.w3.org/2003/04/emma" version="1.0">
            <emma:interpretation id="{957C45C2-16F8-4113-9349-54EE87D457D6}" emma:medium="tactile" emma:mode="ink">
              <msink:context xmlns:msink="http://schemas.microsoft.com/ink/2010/main" type="inkBullet" rotatedBoundingBox="12015,5912 12020,5987 12004,5988 11998,5913"/>
            </emma:interpretation>
            <emma:one-of disjunction-type="recognition" id="oneOf8">
              <emma:interpretation id="interp24" emma:lang="en-NZ" emma:confidence="0">
                <emma:literal>•</emma:literal>
              </emma:interpretation>
            </emma:one-of>
          </emma:emma>
        </inkml:annotationXML>
        <inkml:trace contextRef="#ctx0" brushRef="#br0" timeOffset="-42">5518 5912 161 0,'-2'20'-32'0,"-2"-3"-25"0,3 4-8 0,-3-2 59 16</inkml:trace>
      </inkml:traceGroup>
      <inkml:traceGroup>
        <inkml:annotationXML>
          <emma:emma xmlns:emma="http://www.w3.org/2003/04/emma" version="1.0">
            <emma:interpretation id="{6581E62B-24D2-4146-BBE3-DEF21929C37E}" emma:medium="tactile" emma:mode="ink">
              <msink:context xmlns:msink="http://schemas.microsoft.com/ink/2010/main" type="line" rotatedBoundingBox="12088,6200 12099,6335 12046,6338 12036,6204">
                <msink:destinationLink direction="with" ref="{4607C581-6B1C-4269-BABF-AABB3BBCF94C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896F65F8-AD57-4954-8F12-61CEC41F4D21}" emma:medium="tactile" emma:mode="ink">
                <msink:context xmlns:msink="http://schemas.microsoft.com/ink/2010/main" type="inkWord" rotatedBoundingBox="12088,6200 12099,6335 12046,6338 12036,6204">
                  <msink:destinationLink direction="with" ref="{53BAA8B5-1BF2-44B6-ABA8-6D3545CC59EE}"/>
                  <msink:destinationLink direction="with" ref="{F90132FD-59CD-4A27-AD88-B3F76338B653}"/>
                  <msink:destinationLink direction="with" ref="{D2244D3E-4187-4E82-B136-988D69CAAF37}"/>
                  <msink:destinationLink direction="with" ref="{E2B807B1-4839-447A-856B-3DFAE62EC830}"/>
                </msink:context>
              </emma:interpretation>
              <emma:one-of disjunction-type="recognition" id="oneOf9">
                <emma:interpretation id="interp25" emma:lang="en-NZ" emma:confidence="0">
                  <emma:literal>\</emma:literal>
                </emma:interpretation>
                <emma:interpretation id="interp26" emma:lang="en-NZ" emma:confidence="0">
                  <emma:literal>`</emma:literal>
                </emma:interpretation>
                <emma:interpretation id="interp27" emma:lang="en-NZ" emma:confidence="0">
                  <emma:literal>/</emma:literal>
                </emma:interpretation>
                <emma:interpretation id="interp28" emma:lang="en-NZ" emma:confidence="0">
                  <emma:literal>'</emma:literal>
                </emma:interpretation>
                <emma:interpretation id="interp29" emma:lang="en-NZ" emma:confidence="0">
                  <emma:literal>,</emma:literal>
                </emma:interpretation>
              </emma:one-of>
            </emma:emma>
          </inkml:annotationXML>
          <inkml:trace contextRef="#ctx0" brushRef="#br0" timeOffset="-41">5539 6204 142 0,'0'0'43'0,"14"25"-34"0,-14-25-6 0,19 26 5 15,-11-12-8-15,-2 0-2 0,0 3-38 0,-6-17-61 16,10 35 40-16,-10-35 61 0</inkml:trace>
        </inkml:traceGroup>
      </inkml:traceGroup>
    </inkml:traceGroup>
  </inkml:traceGroup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2244D3E-4187-4E82-B136-988D69CAAF37}" emma:medium="tactile" emma:mode="ink">
          <msink:context xmlns:msink="http://schemas.microsoft.com/ink/2010/main" type="inkDrawing" rotatedBoundingBox="12104,6756 12121,7641 12104,7642 12086,6757" semanticType="callout" shapeName="Other">
            <msink:sourceLink direction="with" ref="{896F65F8-AD57-4954-8F12-61CEC41F4D21}"/>
            <msink:sourceLink direction="with" ref="{4607C581-6B1C-4269-BABF-AABB3BBCF94C}"/>
          </msink:context>
        </emma:interpretation>
      </emma:emma>
    </inkml:annotationXML>
    <inkml:trace contextRef="#ctx0" brushRef="#br0">5593 6757 139 0,'-2'24'47'16,"3"3"12"-16,-2-4 0 0,3 4 5 0,-1-4-8 16,1 4-18-16,1 0-14 0,-2-2-12 15,2 1-7-15,-1 0-3 0,1-2-1 0,-2 2-1 16,1-1 1-16,0 3-1 0,-1-1 1 0,0 1 1 15,0 1-2-15,-2-2 2 0,1 4 0 0,-2-3 14 16,2 1 15 0,-1 1 11-16,0-2 7 0,-1 0-8 0,2 0-7 15,0-2-13-15,-1 1-5 0,1-3-9 0,0 0-5 16,0 0-31-16,-1-1-45 0,1-3-120 0,10 12-148 16,-19-18 209-16</inkml:trace>
  </inkml:traceGroup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2B807B1-4839-447A-856B-3DFAE62EC830}" emma:medium="tactile" emma:mode="ink">
          <msink:context xmlns:msink="http://schemas.microsoft.com/ink/2010/main" type="inkDrawing" rotatedBoundingBox="11824,8286 12271,7762 12316,7800 11868,8324" semanticType="callout" shapeName="Other">
            <msink:sourceLink direction="with" ref="{896F65F8-AD57-4954-8F12-61CEC41F4D21}"/>
            <msink:sourceLink direction="with" ref="{1A17F2BC-7BA3-4AB9-A83A-DF593BC61B50}"/>
          </msink:context>
        </emma:interpretation>
      </emma:emma>
    </inkml:annotationXML>
    <inkml:trace contextRef="#ctx0" brushRef="#br0">5814 7803 359 0,'0'0'75'15,"0"0"-15"-15,0 0-2 0,0 0-6 0,-8-14 7 16,8 14 2-16,0 0 6 0,0 0-3 15,0 0-2-15,0 0-8 0,0 0-5 0,0 0-2 16,-13 6 3-16,13-6 4 0,0 0 0 0,0 0-1 16,-10 14-8-16,10-14-5 0,-10 14-7 15,10-14 2-15,-18 23-4 0,7-5 1 0,-6-1-10 16,-2 7 0-16,-3 0-13 0,-2 7 6 0,-5 4-6 16,1 4 14-16,-4 2 15 0,0 2-20 0,-2-2 19 15,3 0-27-15,1-7-2 0,7-4 3 0,3-7-12 16,4-6 2-16,16-17-11 0,-20 16-10 0,20-16-21 15,0 0-38-15,0 0-3 0,0 0-39 16,0 0-68-16,-5-28-40 0,13 5-207 0,5 7 0 16,-11-18 364-16</inkml:trace>
  </inkml:traceGroup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58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5ABFFBE2-AE78-40A5-B57F-E23023B895C9}" emma:medium="tactile" emma:mode="ink">
          <msink:context xmlns:msink="http://schemas.microsoft.com/ink/2010/main" type="writingRegion" rotatedBoundingBox="10866,1220 7174,3321 6475,2091 10166,-8"/>
        </emma:interpretation>
      </emma:emma>
    </inkml:annotationXML>
    <inkml:traceGroup>
      <inkml:annotationXML>
        <emma:emma xmlns:emma="http://www.w3.org/2003/04/emma" version="1.0">
          <emma:interpretation id="{CB057932-62B0-4296-8EC7-16E3855C9DB4}" emma:medium="tactile" emma:mode="ink">
            <msink:context xmlns:msink="http://schemas.microsoft.com/ink/2010/main" type="paragraph" rotatedBoundingBox="10866,1220 7174,3321 6475,2091 10166,-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39A512B-DFA2-4873-8F11-3CBF1E6CF957}" emma:medium="tactile" emma:mode="ink">
              <msink:context xmlns:msink="http://schemas.microsoft.com/ink/2010/main" type="line" rotatedBoundingBox="10866,1221 7174,3321 6475,2091 10166,-8"/>
            </emma:interpretation>
          </emma:emma>
        </inkml:annotationXML>
        <inkml:traceGroup>
          <inkml:annotationXML>
            <emma:emma xmlns:emma="http://www.w3.org/2003/04/emma" version="1.0">
              <emma:interpretation id="{C3321122-2DC4-4C94-9047-B5BF0100C840}" emma:medium="tactile" emma:mode="ink">
                <msink:context xmlns:msink="http://schemas.microsoft.com/ink/2010/main" type="inkWord" rotatedBoundingBox="6475,2091 10166,-8 10866,1221 7174,3321">
                  <msink:destinationLink direction="with" ref="{A2B78061-4AE2-4339-AF7B-51CF8079BBE5}"/>
                </msink:context>
              </emma:interpretation>
              <emma:one-of disjunction-type="recognition" id="oneOf0">
                <emma:interpretation id="interp0" emma:lang="en-NZ" emma:confidence="0">
                  <emma:literal>Int.</emma:literal>
                </emma:interpretation>
                <emma:interpretation id="interp1" emma:lang="en-NZ" emma:confidence="0">
                  <emma:literal>I AC.</emma:literal>
                </emma:interpretation>
                <emma:interpretation id="interp2" emma:lang="en-NZ" emma:confidence="0">
                  <emma:literal>I AC,</emma:literal>
                </emma:interpretation>
                <emma:interpretation id="interp3" emma:lang="en-NZ" emma:confidence="0">
                  <emma:literal>Into.</emma:literal>
                </emma:interpretation>
                <emma:interpretation id="interp4" emma:lang="en-NZ" emma:confidence="0">
                  <emma:literal>I A-C.</emma:literal>
                </emma:interpretation>
              </emma:one-of>
            </emma:emma>
          </inkml:annotationXML>
          <inkml:trace contextRef="#ctx0" brushRef="#br0">2607 779 824 0,'3'-22'283'16,"-3"22"-243"-16,0 0-29 0,0 0-10 0,0 0 0 15,0 0 9-15,0 0 16 0,0 0 2 0,0 0 1 16,0 0-7-16,0 0-16 0,-14 12-3 15,8 3 3-15,2 5 9 0,-2 5 0 0,-1 5 9 16,-2 4-5-16,1 7 13 0,-3 5 2 0,2 3-26 16,-4 6 18-16,1 0-25 0,-4 3 7 0,1-1 21 15,-3-3-20-15,2 2 19 0,0-8-17 0,3-3 12 16,2-12-13-16,4-7 5 0,7-26-8 0,-7 18-1 16,7-18-4-16,0 0-3 0,0 0 0 0,0 0 0 15,0 0 11-15,12-24 8 0,-5-1 8 0,4-10-7 16,1-9 2-16,2-8-18 0,3-1 11 0,0-3-15 15,-1-3 19-15,1 0 11 0,-3-3-22 0,2 0 18 16,-2 1-20-16,0-3-14 0,1 4 21 0,-1 3-7 16,0 5-3-16,2 5 8 0,0 8-11 15,-3 7 3-15,-2 8 0 0,-2 11 1 0,-9 13-4 16,0 0 0-16,0 0 4 0,15 5 1 0,-15-5 10 16,13 30-2-16,-4-2-2 0,1 1 24 0,-1 7-27 15,1 4-9-15,0 1 3 0,0 7-30 0,-1 1 20 16,3 0 16-16,-1 4-14 0,1-1-11 0,0 1 16 15,0 0-19-15,0-3 17 0,-2 0 1 0,2-4-15 16,-2-1 6-16,0-2-16 0,-1 0 9 0,-1-1-21 16,-4-6 1-16,3 1-30 0,-7-14-21 0,8 6-52 15,-8-29-84-15,0 25-78 0,0-25-218 0,0 0 208 16,0 0 314-16</inkml:trace>
          <inkml:trace contextRef="#ctx0" brushRef="#br0" timeOffset="1">2551 1172 1601 0,'-14'5'67'0,"14"-5"-34"0,-14 2-23 16,14-2-14-16,0 0-5 0,0 0 4 0,0 0 0 15,22 2 4-15,-4-2 1 0,8-2-1 0,4-4-1 16,11-3-13-16,1-8-23 0,11 0-42 0,-5-11-41 16,17 6-140-16,-12-6-139 0,7 1-111 15,9 8 254-15</inkml:trace>
          <inkml:trace contextRef="#ctx0" brushRef="#br0" timeOffset="2">3804 714 1312 0,'-14'-22'77'0,"14"22"-15"0,-12-21-14 16,12 21 22-16,-13-14-3 0,13 14-7 0,-21 1-15 15,7 4 13-15,-6 6-48 0,-2 2 36 0,-5 4-19 16,1 7-31-16,-9 8 43 0,3 6-42 0,-4 3 19 16,2 4 8-16,1 2-13 0,3 1 9 15,2-2-5-15,4-1-17 0,4-5 13 0,6-2-21 16,5-3 8-16,4 1 5 0,5-4-9 0,4 1 9 16,2-5-9-16,6-3 3 0,4 0-6 0,6-1 1 15,4-3-10-15,2-2-6 0,4-2-11 0,1-8-9 16,7 1-24-16,-4-10 4 0,9 3-25 0,-8-16-30 15,12 13-40-15,-12-22-127 0,7 1-246 0,5 9 31 16,-12-20 470-16</inkml:trace>
          <inkml:trace contextRef="#ctx0" brushRef="#br0" timeOffset="3">4369 1221 1829 0,'-38'14'65'0,"23"-3"-43"0,-2-2-7 0,1 0-5 15,0-2-5-15,0 0-1 0,-1 1-7 0,-2-4-8 16,2 2-13-16,-1-2-19 0,5 2-28 0,-5-9-52 16,14 16-145-16,-13-9-342 0,3-1 18 15,14-3 388-15</inkml:trace>
          <inkml:trace contextRef="#ctx0" brushRef="#br0" timeOffset="4">3312 1709 1656 0,'-24'-5'226'0,"7"9"-229"0,17-4-34 16,0 0-9-16,0 0 3 0,0-19-3 0,0 19-3 15,20-34-48-15,5 28-172 0,-11-11-317 0,11-7 17 16,8 7 433-16</inkml:trace>
          <inkml:trace contextRef="#ctx0" brushRef="#br0" timeOffset="9">508 2977 1492 0,'0'0'120'15,"-15"19"-89"-15,15-19-18 0,0 0-8 0,0 0-1 16,0 0 2-16,0 0 2 0,0 0 5 0,14 2 7 16,2-5 2-16,10-3-6 0,6-6-3 15,6-2-10-15,5-6 2 0,3-2-9 0,4 0-16 16,-1-3-23-16,4 7-40 0,-10-8-83 0,11 19-140 15,-12-4-259-15,-7-3 22 0,4 18 503 0</inkml:trace>
          <inkml:trace contextRef="#ctx0" brushRef="#br0" timeOffset="7">620 2404 743 0,'0'0'146'0,"0"0"-76"0,0 0-29 16,0 0 3-16,0 0 13 0,0 0 12 0,0 0-2 15,0 0-14 1,0 0-15-16,0 0-14 0,0 0-11 0,0 0-6 16,0 0-4-16,0 0-4 0,0 0-1 0,0 0-1 15,0 0 15-15,13 10 17 0,-7 6 14 16,-3 2 2-16,6 8-3 0,-4 0-23 0,1 5-2 16,0 0-15-16,-2 2 7 0,0 3 6 15,-2 0-28-15,1 0 26 0,-2 2-27 0,0-1 7 16,-2 0 11-16,0-1-10 0,-1-4 11 0,0-1-10 15,1-6-3-15,1-1-10 0,0-6-1 0,4-3-24 16,-4-15-9-16,10 15-45 0,-10-15-51 0,0 0-66 16,14-12-111-16,-11-5-131 0,13 9 258 15,-16-26 198-15</inkml:trace>
          <inkml:trace contextRef="#ctx0" brushRef="#br0" timeOffset="8">444 2447 1548 0,'-15'-1'54'0,"15"1"-22"0,0 0-24 0,0 0-11 16,0 0 1-16,0 0 9 0,0 0 8 0,13-6 6 15,-13 6 1-15,24-8-5 0,-7 2-4 16,6-3-7-16,3 0-1 0,3-2-6 0,-1 0 1 15,1-1-1-15,0 3 1 0,-2-1 0 16,1 5 1-16,-2-1-4 0,-1 2-8 0,-3-1-15 16,2 6-13-16,-5-3-21 0,5 9-35 0,-12-9-74 15,12 15-219-15,-8 2-153 0,-16-15 132 0,21 36 409 16</inkml:trace>
        </inkml:traceGroup>
      </inkml:traceGroup>
    </inkml:traceGroup>
  </inkml:traceGroup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61BAECC-8798-4C57-A821-D096BBD1E9B7}" emma:medium="tactile" emma:mode="ink">
          <msink:context xmlns:msink="http://schemas.microsoft.com/ink/2010/main" type="writingRegion" rotatedBoundingBox="9917,9742 10508,9742 10508,10378 9917,10378">
            <msink:destinationLink direction="with" ref="{FEBD8C03-A095-4318-AC1A-AEBCE28F54B9}"/>
          </msink:context>
        </emma:interpretation>
      </emma:emma>
    </inkml:annotationXML>
    <inkml:traceGroup>
      <inkml:annotationXML>
        <emma:emma xmlns:emma="http://www.w3.org/2003/04/emma" version="1.0">
          <emma:interpretation id="{B1323D2E-61EC-490B-ABDB-D110EE6C8BED}" emma:medium="tactile" emma:mode="ink">
            <msink:context xmlns:msink="http://schemas.microsoft.com/ink/2010/main" type="paragraph" rotatedBoundingBox="9917,9742 10508,9742 10508,10378 9917,1037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2F01C5F-F962-4C1D-BD24-3B738CB9EFDD}" emma:medium="tactile" emma:mode="ink">
              <msink:context xmlns:msink="http://schemas.microsoft.com/ink/2010/main" type="line" rotatedBoundingBox="9917,9742 10508,9742 10508,10378 9917,10378"/>
            </emma:interpretation>
          </emma:emma>
        </inkml:annotationXML>
        <inkml:traceGroup>
          <inkml:annotationXML>
            <emma:emma xmlns:emma="http://www.w3.org/2003/04/emma" version="1.0">
              <emma:interpretation id="{1A17F2BC-7BA3-4AB9-A83A-DF593BC61B50}" emma:medium="tactile" emma:mode="ink">
                <msink:context xmlns:msink="http://schemas.microsoft.com/ink/2010/main" type="inkWord" rotatedBoundingBox="9917,9742 10508,9742 10508,10378 9917,10378">
                  <msink:destinationLink direction="with" ref="{FEA6CFD9-29DB-45D2-B440-1A9BA8EA4714}"/>
                  <msink:destinationLink direction="with" ref="{E2B807B1-4839-447A-856B-3DFAE62EC830}"/>
                  <msink:destinationLink direction="with" ref="{CD1C54C4-E2CC-4865-937C-ED41A77D6E88}"/>
                </msink:context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*</emma:literal>
                </emma:interpretation>
                <emma:interpretation id="interp3" emma:lang="en-NZ" emma:confidence="0">
                  <emma:literal>+</emma:literal>
                </emma:interpretation>
                <emma:interpretation id="interp4" emma:lang="en-NZ" emma:confidence="0">
                  <emma:literal>s</emma:literal>
                </emma:interpretation>
              </emma:one-of>
            </emma:emma>
          </inkml:annotationXML>
          <inkml:trace contextRef="#ctx0" brushRef="#br0">3962 9742 660 0,'0'0'84'0,"0"0"-4"0,0 0 7 0,0 0-7 16,0 0 3-16,0 0-13 0,0 0-13 16,0 0-14-16,0 0-14 0,0 0-6 0,0 0-7 15,-12 15 4-15,12-15 5 0,-11 13 9 0,11-13 5 16,-13 15 5-16,13-15-6 0,-21 22 1 15,5-10-11-15,0 7 0 0,-5 1-9 0,-3 4 2 16,-3 4-10-16,-2 3 5 0,-2 4-11 0,-3 1 6 16,0 4 8-16,1 1-24 0,-1 0 22 0,1 0-24 15,2-4 2-15,2-2 11 0,4-2-10 16,4-6 7-16,5-4-4 0,3-4-4 0,3-5-11 16,10-14-14-16,-8 15-45 0,8-15-33 0,0 0-47 15,0-17-62-15,0 17-169 0,25-15-89 0,-21-8 230 16</inkml:trace>
          <inkml:trace contextRef="#ctx0" brushRef="#br0" timeOffset="1">3611 9869 517 0,'-16'4'218'0,"16"-4"-112"15,0 0-4-15,-14 8-12 0,14-8-18 0,0 0-7 16,-13 2-9-16,13-2-8 0,0 0-3 0,0 0-3 15,0 0-3-15,0 0-4 0,0 0-4 16,0 0-6-16,0 0-5 0,0 0-1 0,0 0-4 0,0 0 1 0,0 0-1 16,0 0-3-16,0 0 0 0,0 0 0 0,0 0 5 15,0 0 3-15,0 0 0 0,20 3-4 16,-6 2-6-16,5 3 0 0,2 3-4 0,1 1 4 16,1 3-8-16,1 0 0 0,-1 3-4 0,1 1 3 15,-1 2-5-15,-1 1 6 0,-1 1-7 16,-2 0 3-16,1 2 6 0,-4-2-42 0,4 1 14 15,-7-5-49-15,7 5-22 0,-20-24-50 0,32 35-123 16,-15-18-242-16,-17-17 13 0,30 22 429 0</inkml:trace>
        </inkml:traceGroup>
      </inkml:traceGroup>
    </inkml:traceGroup>
  </inkml:traceGroup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0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EBD8C03-A095-4318-AC1A-AEBCE28F54B9}" emma:medium="tactile" emma:mode="ink">
          <msink:context xmlns:msink="http://schemas.microsoft.com/ink/2010/main" type="inkDrawing" rotatedBoundingBox="8026,9225 24715,7838 24872,9724 8183,11111" hotPoints="8788,16924 0,0 23620,10804" semanticType="enclosure" shapeName="RightTriangle">
            <msink:sourceLink direction="with" ref="{39BEE117-1EC2-43E1-A982-27F4479A9B50}"/>
            <msink:sourceLink direction="with" ref="{FE42E67E-6F0B-42A3-9744-C6BFBA7B9B38}"/>
            <msink:sourceLink direction="with" ref="{2C88BC2E-4722-408C-ADE7-1BBC252BB783}"/>
            <msink:sourceLink direction="with" ref="{E61BAECC-8798-4C57-A821-D096BBD1E9B7}"/>
            <msink:sourceLink direction="with" ref="{DD32E19F-DDD4-44F5-92BE-4AD2A6388F60}"/>
            <msink:destinationLink direction="with" ref="{DBDBBE32-F688-493F-81C5-0CFFBFDE60A0}"/>
            <msink:destinationLink direction="with" ref="{A2B78061-4AE2-4339-AF7B-51CF8079BBE5}"/>
          </msink:context>
        </emma:interpretation>
      </emma:emma>
    </inkml:annotationXML>
    <inkml:trace contextRef="#ctx0" brushRef="#br0">1615 9818 390 0,'0'0'94'0,"0"0"-27"0,0 0-13 0,0 0-4 16,0 0-3-16,0 0-12 0,0 0-8 0,0 0-12 16,0 0-4-16,-2 15-4 0,2-15 0 0,0 0 0 15,0 0-1-15,-7 14-1 0,7-14 1 0,0 0 0 16,0 0 4-16,-9 14 7 0,9-14 6 16,0 0 8-16,0 0 8 0,0 0 6 0,0 0 4 15,-14 9 2-15,14-9-2 0,0 0-1 0,0 0-5 16,0 0-6-16,0 0-5 0,0 0-11 0,0 0-5 15,0 0-9-15,0 0-4 0,0 0-6 16,0 0 0-16,0 0-2 0,0 0 1 0,0 0 4 16,0 0 0-16,0 0 2 0,0 0 1 15,18-4 0-15,-18 4-1 0,13-3-1 0,-13 3-1 16,14-2 0-16,-14 2-1 0,16-1 2 0,-16 1-3 16,20-1 1-16,-20 1 0 0,23 2 0 0,-23-2 0 15,23 4 1-15,-11-2-1 0,3 1 0 0,-1 0 1 16,2 0-2-16,1 0 2 0,0 0-1 0,1 1 2 15,0 0-1-15,2 0 0 0,1 0 0 0,1 0 0 16,1 1-2-16,1 0 5 0,1 0-4 16,1 0 2-16,0 0-1 0,2 1 0 0,0-1 0 15,3 0 2-15,1 0 0 0,1-1 3 0,2 0-1 16,2-1 0-16,1-1-3 0,2 0 2 0,1-2-1 16,2 0 1-16,-1-1 1 0,2 0 0 0,2 0 0 15,0 0-1-15,1-1 1 0,3 1-1 16,-1 0 2-16,2 1-2 0,0-1 0 0,1 1 0 15,0 0 0-15,1 1 1 0,0 1-2 16,-1 0 1-16,3 1-2 0,1 0 2 0,-1 1 0 16,4 1 0-16,-3-1-1 0,1 0 1 0,1 0-2 15,0 0 4-15,2-1-1 0,3-1 3 0,-1 0 0 16,4 0 2-16,-2-2 4 0,2 1-1 0,-1-2 2 16,2 1-3-16,-1 0-3 0,4-1-1 0,0 0-7 15,0 0 0-15,2-1-1 16,-1 0 6-16,1 0 0 0,3 0-1 0,1 0 0 0,2-1-5 15,-1 2 0-15,0-1 1 0,1 1 0 16,0 0 0-16,3 1 0 0,-2 0 0 0,1 2 0 16,-1-1-4-16,-1 0 1 0,1 1 1 0,0 0-1 15,0 0 5-15,-1 0 0 0,0-1-4 0,0 0 1 16,3 0 0-16,0-2 2 0,2 1 5 0,-1-2 5 16,1 1-2-16,0-2 3 0,3 1-3 15,0-1 0-15,2 2 0 0,0-1-6 0,0 1-1 16,-1 0-2-16,1 0-3 0,-3 0 2 0,0 0 0 15,3 2-2-15,-2-1 0 0,1 2 0 0,1-1 1 16,-1 0 0-16,1 0 2 0,1 0 0 0,2-1 1 16,1-1-1-16,2-1 0 0,1-1 3 0,1 1 0 15,0-3 3-15,2 1 1 0,-3 0 1 16,2-2 2-16,1 0 2 0,3 1-3 16,-2 1 3-16,2-2-2 0,-1-1 0 0,1 2 0 15,2 0 1-15,-1 0-6 0,0 1 3 0,-2 1-3 16,0 0-1-16,0 2 0 0,-3 1-2 0,-1 0-3 15,0 2 1-15,0 0 0 0,0 1-1 0,1-1 4 16,2 0-3-16,-1 0 0 0,2 0 0 0,2 0-1 16,0-2 2-16,-1 0 0 0,2-2-1 15,0 1 0-15,-1-2 1 0,0 0-1 0,1 1 1 16,3-2-2-16,1 1 1 0,3-1 2 0,0-2 0 16,2 0 0-16,0 1-1 0,1-3-6 15,1 1 2-15,1 0-2 0,0 0 2 0,-1 0-1 16,1 2 3-16,-2-1-1 0,0 1 2 0,0 0 1 15,-1 2 0-15,-1-1-1 0,1 1 1 0,-1 1-2 16,0 0 1-16,-1 1 0 0,-1 0 0 16,0 1 1-16,-1 0-1 0,-1 1 0 0,-1 0 1 15,0 1 0-15,-2 0 1 0,2-1 0 0,-4-1 2 16,0 1 7-16,-1-2 0 0,-1 1 0 0,1-1 1 16,3 0-3-16,-2-1 3 0,1-1-1 0,2-2 1 15,0 2-4-15,1-2-2 0,1 1-2 0,0-1 0 16,0 1-2-16,-1 0 2 0,1 0-3 15,-2-1 1-15,0 2-1 0,-1-1 2 16,-1 2 0-16,-3-1-2 0,-1-1 1 0,-2 0 0 16,1 0-2-16,-3 1 0 0,-1 0-2 0,1 0-4 15,-4-2-4-15,1 0-7 0,-3-2-15 0,-2 2-12 16,-5-8-36-16,4 10-65 0,-15-19-146 0,1 7-295 16,1 3 57-16,-17-12 415 0</inkml:trace>
    <inkml:trace contextRef="#ctx0" brushRef="#br1" timeOffset="58">16273 8030 711 0,'-3'49'144'16,"-2"2"-87"-16,0-4-2 0,5 1-36 15,-2-4 9-15,3 1 12 0,0-1-4 0,3 3 15 16,-2-4-16-16,5 1 12 0,-3-3-21 0,4-2 0 15,-1 2-7-15,1-1-26 0,1 0 22 0,0 2-29 16,0-3 10-16,-1 2 12 0,-2 2-13 16,0 0 11-16,-2 3-13 0,-1 1 12 0,-2 0 4 15,-1 2-23-15,-2 1 17 0,-2 1-29 0,0 2-7 16,-3-2 1-16,2 4-30 0,-6-7 0 0,7 6-30 16,-6-9-10-16,7 1-46 0,1-1-126 0,-6-17-90 15,19 14 271-15</inkml:trace>
    <inkml:trace contextRef="#ctx0" brushRef="#br1" timeOffset="63">11954 10015 311 0,'0'0'58'0,"0"0"-21"0,0 0-16 0,0 0-3 16,-11-14-5-16,11 14 0 0,0 0-1 0,0 0-2 15,0 0-1-15,0 0 0 0,0 0 0 0,0 0 5 16,0 0 2-16,0 0 5 0,-12-5 1 0,12 5 3 16,0 0 2-16,0 0 2 0,0 0-3 0,0 0 2 15,0 0 0-15,0 0 4 0,0 0 3 16,2-15 2-16,-2 15 0 0,0 0 0 15,7-20-4-15,-7 20-6 0,8-17-3 0,-8 17-5 16,10-20-2-16,-10 20-4 0,11-23-1 0,-11 23-5 16,13-24 3-16,-6 10-6 0,-2 1 2 0,2 0-4 15,-7 13 8-15,13-24-6 0,-13 24 12 0,11-23-1 16,-11 23 9-16,9-23 2 0,-9 23 6 0,8-21-2 16,-8 21 3-16,10-22-4 0,-7 9-4 15,-3 13-4-15,13-28-3 0,-5 13-6 0,-1-4 3 16,3 2 10-16,0-2-32 0,1-1 30 0,1 0-32 15,3-1 14-15,-2-1 6 0,3 0-7 0,-1 0 6 16,1 0-8-16,1 0 5 0,2 1-7 16,-1-1 5-16,-1 2-7 0,0 1 6 0,1 0-7 15,-2 0 7-15,2-1-6 0,-1 1 5 0,0-1-6 16,0 1 5-16,1 0-6 0,0-1 7 16,-1 0-6-16,1-1 8 0,3 0 12 0,-1 0-31 15,1 0 32-15,1 0-30 0,0 1 14 0,-1-2 10 16,1 2-7-16,0-1 7 0,1 1-8 0,0 1 5 15,-1 1-7-15,2 0 5 0,-3-2-7 0,1 0 4 16,-2 2-5-16,1-1 4 0,0 4-4 0,-1-2 5 16,-2 2-7-16,2-1 6 0,-1 1-6 15,1 0 5-15,-1-2-5 0,1 2 5 0,0-1-4 16,1 1 4-16,0-4-4 0,-1 1 5 0,1 0 15 16,-1-1-32-16,1 4 33 0,1-1-33 15,0-1 13-15,1 1 4 0,0 0-4 0,-1 1 4 16,0 1-5-16,-2-1 6 0,0 3-6 0,-1 0 6 15,0 0-5-15,0 2 4 0,-1-1-5 0,-2 2 3 16,1-1-1-16,-1 1 2 0,0-2-2 16,0 1 2-16,0 0-3 0,1 0 3 0,1 0-3 15,-2 0 3-15,1 0-3 0,0 1 3 0,0 0-3 16,-2 1 2-16,0 1-1 0,-1 0 2 0,0 1-3 16,2 0 3-16,-1 2-2 0,-2-1 1 0,1 0-1 15,-2 2 0-15,1-2 1 0,-1 0 0 0,-12 5-1 16,24-7 1-16,-12 3-2 0,-12 4 2 0,24-6-2 15,-10 3 2-15,-1 0-1 0,0 0 1 16,0 1-1-16,0-2 0 0,1 0 1 0,1 0 2 16,-1 1 3-16,1-1 5 0,0 1 1 0,-1-1 0 15,2 1-4-15,-1-1-4 0,-1 1-2 0,0 1-1 16,0 1-1-16,-1 0 0 0,0 1 0 16,0 1-1-16,-1 0 0 0,1 1 0 0,-1 1 0 15,3 0 0-15,-2 1 0 0,2 0-1 16,-1 0 2-16,1 1-2 0,1 1 1 0,-1 0-1 15,2-2 0-15,1 1-1 0,0-1 2 0,2 0-5 16,0-2-5-16,4 0-9 0,-2-2-15 0,5 4-26 16,-6-7-38-16,10 12-92 0,-12-7-192 0,3-1-114 15,6 10 159-15</inkml:trace>
    <inkml:trace contextRef="#ctx0" brushRef="#br1" timeOffset="64">14187 8252 769 0,'12'-15'51'15,"-12"15"-24"-15,16-7 0 0,-16 7-5 16,25-7 9-16,-11 4 0 0,1 0-7 0,1 1-10 16,0 1-7-16,1 0-5 0,0 2-1 0,1 0 0 15,2 0-1-15,-1 1 0 0,0 1 1 0,2 1-1 16,-1 0 0-16,0 0 2 0,2 1 0 0,0 1 10 16,3-2 10-16,0 1 10 0,-2-2 7 0,5 4-2 15,-4-4-4-15,4 1-3 0,-2-1-1 16,2 1-2-16,0-1-5 0,2 1-2 0,-2-1-6 15,1 0-3-15,-1 2-5 0,0 0 0 0,-2 2-5 16,0-2 2-16,-1 4-3 0,0-1 2 16,1 1-3-16,-2 1 2 0,-2 1-2 0,0 0 3 15,-3 2-3-15,1-1 2 0,-1 1-3 0,-1 0 4 16,0-1-3-16,-1 2 4 0,0-3-4 0,0 1 5 16,-1 0-1-16,1-1 8 0,0 1 1 15,-1-1 6-15,-1 0-5 0,1 1 3 0,-1-1-8 16,1 1 6-16,-2-2-5 0,1 1 1 0,0-1-4 15,1 2 0-15,-1-1 13 0,0 0-11 0,0 0 11 16,-1 2-35-16,1-4 18 0,-1 3-21 0,-1-1 20 16,-1-1 2-16,-12-10-3 0,25 22 2 0,-25-22-3 15,22 23 2-15,-22-23-2 0,21 23 4 16,-21-23-4-16,18 21 3 0,-18-21-4 16,18 20 4-16,-18-20-3 0,20 20 4 0,-20-20-4 15,17 18 5-15,-17-18-3 0,19 18 5 0,-19-18-1 16,20 19 3-16,-20-19-3 0,18 18 0 0,-18-18-4 15,17 18 1-15,-17-18-3 0,15 15 3 0,-15-15-3 16,16 17 3-16,-16-17-4 0,15 17 3 0,-15-17-2 16,12 17 3-16,-12-17-2 0,11 17 3 15,-11-17-3-15,9 20 2 0,-9-20-2 0,8 20 4 16,-8-20-4-16,8 18 6 0,-8-18-2 0,8 18 2 16,-8-18-4-16,9 17 2 0,-9-17-3 15,10 17 2-15,-10-17-2 0,10 15 2 0,-10-15 17 16,11 14-35-16,-11-14 34 0,11 15-35 0,-11-15 15 15,11 20 3-15,-11-20-2 0,11 19 2 0,-11-19-4 16,10 18 5-16,-10-18-4 0,9 17 3 16,-9-17-3-16,8 20 1 0,-8-20-1 0,6 23 4 15,-6-23-4-15,7 22 4 0,-7-22-3 0,7 21 3 16,-7-21-2-16,9 21 4 0,-9-21-2 0,10 21 4 16,-10-21-3-16,12 16 3 0,-12-16-3 0,17 16 1 15,-17-16-2-15,16 17 2 0,-16-17-3 0,17 16 3 16,-17-16-3-16,18 16 0 0,-18-16-1 0,16 15 2 15,-16-15-3-15,16 15 2 16,-16-15-2-16,17 18 1 0,-17-18-2 0,15 22 3 16,-15-22-3-16,12 25 3 0,-6-11-4 0,-1 1 4 15,0 2-4-15,0 0 4 0,0 0 14 0,1 0-30 16,0 1 30-16,-1 2-29 0,0-1 10 0,0 0 5 16,1 1-8-16,-1-2-12 0,4 3-21 0,-4-5-15 15,11 5-30-15,-16-21-16 0,27 32-50 16,-27-32-33-16,35 24-122 0,-9-7-132 0,-12-15 136 15,17 17 301-15</inkml:trace>
  </inkml:traceGroup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D1C54C4-E2CC-4865-937C-ED41A77D6E88}" emma:medium="tactile" emma:mode="ink">
          <msink:context xmlns:msink="http://schemas.microsoft.com/ink/2010/main" type="inkDrawing" rotatedBoundingBox="7830,12267 8123,11939 8144,11958 7851,12286" semanticType="callout" shapeName="Other">
            <msink:sourceLink direction="with" ref="{1A17F2BC-7BA3-4AB9-A83A-DF593BC61B50}"/>
          </msink:context>
        </emma:interpretation>
      </emma:emma>
    </inkml:annotationXML>
    <inkml:trace contextRef="#ctx0" brushRef="#br0">1642 11953 924 0,'0'0'90'0,"0"0"-27"0,0 0-15 0,0 0 2 16,0 0 8-16,0 0-1 0,0 0-6 0,0 0-8 16,0 0-12-16,0 0-5 0,0 0-6 0,0 0 1 15,0 0 1-15,0 0-1 16,0 0-3-16,0 0-6 0,0 0-2 0,0 0-3 16,-14 3-1-16,14-3 0 0,-12 16-1 0,12-16 4 15,-16 24-4-15,7-9 6 0,-2-1-7 0,-1 1 4 16,-1 0-6-16,0 2 4 0,-2 0 11 0,-1 2-32 15,-2 2 30-15,-1 1-32 0,1 0 15 0,-2-1 5 16,0 1-11-16,1-3-2 0,3 0-23 0,-1-8-16 16,17-11-14-16,-21 11-31 0,21-11-98 15,0 0-176-15,0 0-140 0,0-19 199 0</inkml:trace>
  </inkml:traceGroup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2B78061-4AE2-4339-AF7B-51CF8079BBE5}" emma:medium="tactile" emma:mode="ink">
          <msink:context xmlns:msink="http://schemas.microsoft.com/ink/2010/main" type="inkDrawing" rotatedBoundingBox="7854,1784 25650,2800 25058,13171 7262,12155" semanticType="callout" shapeName="Other">
            <msink:sourceLink direction="with" ref="{FEBD8C03-A095-4318-AC1A-AEBCE28F54B9}"/>
            <msink:sourceLink direction="with" ref="{C3321122-2DC4-4C94-9047-B5BF0100C840}"/>
          </msink:context>
        </emma:interpretation>
      </emma:emma>
    </inkml:annotationXML>
    <inkml:trace contextRef="#ctx0" brushRef="#br0">1357 1798 124 0,'0'0'103'15,"0"0"1"-15,0 0 12 0,0 0-59 16,0 0-8-16,0 0-6 0,0 0 7 0,0 0 3 15,0 0 7-15,0 0-2 0,10-13-2 0,-10 13-9 16,0 0 0-16,0 0-6 0,0 0-4 0,0 0-7 16,0 0-5-16,0 0-7 0,0 0-6 0,0 0-2 15,0 0-3-15,0 0 2 0,1 18 0 0,-1-18 0 0,3 19-3 16,-2-6 1-16,0 2-3 0,-1 3 4 16,-1 3-6-16,0 0 5 0,0 3-6 0,1 3 6 15,-1 1-7-15,1 1 8 0,0 0-9 0,0 1 13 16,2 0-8-16,0-1 11 0,1 1 10 0,0-1-31 15,2 0 27-15,-1 1-29 0,3 1 7 0,-1 2 8 16,0 2-10-16,0 1 9 0,0 1-11 0,-1 2 10 16,1-1-11-16,-2 3 12 0,0 0-12 15,-1 1 16-15,-1 3 13 0,2 2-18 0,-3-2 28 16,0 4-24-16,0-1-5 0,0 3 11 0,-1-1-17 16,1 1 17-16,0-2-14 0,1-1 15 0,-1 0 2 15,1 1-23-15,0-3 22 0,3 0-22 0,-1-1 5 16,2 1 13-16,0 0-13 0,1 0 11 15,-2 2-15-15,1 0 13 0,-1 2 1 0,-1 3-22 16,-2-1 21-16,0 2-19 0,-2 1 2 16,0 0 17-16,0 1-18 0,-1 0 18 0,0 2 0 15,1-1-19-15,-2 1 27 0,1 2-14 0,-1-6 6 16,1 2 17-16,0-1-22 0,2-2 12 0,-1 0-18 16,2-1 15-16,0-3 1 0,0 1-21 0,2-4 20 15,0 2-23-15,-1-2 5 0,2 0 13 0,-1 2-13 16,1-1 13-16,-2 2-14 0,1 0 15 0,-1 1 3 15,1 2-22-15,-2-3 21 0,0 3-20 16,-3-2 3-16,1 4 14 0,-2-1-14 0,0 0 13 16,0 3-15-16,-1-3 16 0,-1 0 2 0,0 0-19 15,-2-2 20-15,2 1-18 0,-2-3 7 16,2 1 16-16,-1-4-13 0,3 0 13 0,-1-2-13 16,1 0 11-16,0-2 6 0,3-1-24 0,0-2 21 15,0 0-23-15,2 0 2 0,-1 2 11 16,0 0-12-16,2 1 9 0,-1-1-9 0,0 0 12 15,0 1-12-15,0-2 10 0,-2 5 5 0,1-1-22 16,0 1 23-16,-1 0-20 0,0-5 3 0,-1 2 12 16,-1 2-12-16,-1-1 12 0,0 1-11 0,0-1 12 15,0-1-10-15,0-1 13 0,-1 0 5 0,1 0-22 16,-1-3 24-16,0 1-24 0,0-3 7 0,0 0 12 16,0-1-12-16,1 0 11 15,1-1-8-15,0 0 8 0,0-1-7 0,1 1 9 16,0 0-10-16,0 1 6 0,2-2 7 0,-1 2-26 15,0 0 24-15,1 1-21 0,-1 0 6 0,0-2 9 16,0-1-9-16,0-2 5 0,0-1-7 0,0 0 7 16,-1-2-7-16,0-2 7 0,0 0-7 0,-1-4 2 15,1-2-12-15,-1-3-3 0,2-3-20 0,-1-14-13 16,2 18-42-16,-2-18-60 0,0 0-143 16,0 0-286-16,0-14 60 0,0 14 488 0</inkml:trace>
    <inkml:trace contextRef="#ctx0" brushRef="#br1" timeOffset="5">1462 8399 565 0,'0'0'66'15,"0"0"-46"-15,2-14-14 0,-2 14-2 0,0 0-1 16,4-15-1-16,-4 15 0 0,0 0-1 15,0 0-1-15,0 0 0 0,0 0-1 0,0 0-3 16,0 0-3-16,0 0-1 0,0 0 0 0,0 0 4 16,0 0 4-16,0 0 3 0,0 0 1 0,0 0 0 15,0 0-1-15,0 0 2 0,0 0 6 0,13 3 9 16,-13-3 10-16,0 0 6 0,0 0 3 0,0 0 5 16,0 0 1-16,0 0 0 0,0 0 0 0,0 0-6 15,0 0-5-15,0 0-1 0,0 0 4 16,0 0-1-16,12 19-1 0,-12-19-9 0,1 22-7 15,-1-6-11-15,-1 4 2 0,-1 2-8 16,-1 5 6-16,-2 3-6 0,2 0 8 0,-3 4 13 16,2 2-25-16,-1-1 25 0,2 3-26 0,0-4 5 15,3 2 8-15,0 3-11 0,2 0 10 0,1-1-10 16,-1 1 11-16,3-1-12 0,0-1 12 0,1 3-13 16,-1 0 14-16,0 4 7 0,-1 3-22 15,0 0 27-15,-1 6-17 0,-2-3 7 0,1 5 19 16,-4 1-15-16,2 2 16 0,-3 0 2 0,3 3-16 15,-4-3 17-15,3 1-20 0,-2-2-6 0,3-1 12 16,-1-1-21-16,1-3 13 0,0-1-16 16,1 0-2-16,1-1 20 0,1 2-21 0,0-2 21 15,-2 2-6-15,2-1-15 0,-1 2 17 16,-1 0-13-16,1 1 13 0,-2 1 1 0,0 0-20 16,-2 3 19-16,0 0-17 0,-2 0 5 0,1 2 17 15,-1-1-17-15,1 1 19 0,-2 0-17 0,1-2-1 16,0 0 17-16,-1-1-19 0,0-4 18 0,1 1-2 15,1-4-16-15,0-1 13 0,1-2-12 0,2-1 11 16,0-1-9-16,2-3-12 0,0-1 19 0,1 1-23 16,1-3 18-16,1 2 3 0,-1 0-11 15,2 0 11-15,-3 1-11 0,2 0 9 0,-1 2-11 16,-1-2 9-16,0-1-17 0,-2-2-19 0,2-3 6 16,-6-6-50-16,7 3-19 0,-11-18-96 0,16 12-205 15,-7-12-152-15,-2-15 117 0,0 0 432 16</inkml:trace>
    <inkml:trace contextRef="#ctx0" brushRef="#br1" timeOffset="6">1550 8604 669 0,'0'0'83'0,"0"0"-28"0,0 0-24 0,0 0-10 16,-14-8-5-16,14 8-17 0,0 0 12 0,0 0-13 16,-3-16 15-16,3 16 3 0,0-13 2 0,0 13 4 15,2-16 3-15,-2 16 4 0,4-18 0 16,-4 18 1-16,6-22-2 0,-6 22-1 0,5-21-6 16,-5 21-2-16,4-18-5 0,-4 18 3 15,3-13 3-15,-3 13 8 0,0 0 5 0,0 0 0 16,0 0-3-16,0-14-7 0,0 14-4 0,0 0-4 15,0 0-2-15,0 0-4 0,0 0 1 0,0 0-2 16,0 0-1-16,0 0 0 0,0 0-1 0,0 0-1 16,0 0-1-16,0 0 2 0,0 0 0 0,-3-15 2 15,3 15 0-15,0 0 0 0,0 0-1 0,0 0-2 16,0 0-1-16,-1-15-2 0,1 15-2 16,0 0 2-16,0 0-2 0,0 0 0 0,0 0-2 15,0 0-4-15,0 0-2 0,0 0-1 16,0 0-1-16,-2 14-2 0,2-14 3 0,-3 17-5 15,3-17 5-15,-3 23-1 0,3-23 6 0,-5 21 0 16,5-21 3-16,-4 17 0 0,4-17 0 0,0 0-2 16,-2 16 2-16,2-16-3 0,0 0 0 15,0 0 0-15,0 0-1 0,0 0 2 0,0 0 1 16,-1 14-1-16,1-14 3 0,0 0 0 0,0 0 0 16,0 0 1-16,0 0 1 0,0 0-1 0,0 0 0 15,0 0-1-15,0 0-2 0,0 0 2 0,0 0 1 16,0 0 3-16,0 0 3 0,0 0 1 0,0 0 0 15,-6-15 0-15,6 15-3 0,-1-23 2 0,1 23-4 16,-1-27 2-16,0 13-3 16,-1-1 5-16,0-1-6 0,-1-1 5 0,-1-2-6 15,0 1 4-15,-2-1-4 0,1 2 3 0,-1 2-2 16,-1-1 6-16,2 2-4 0,-2-1 5 0,0 0-4 16,0 0 3-16,0-2-5 0,2 1 2 0,-1-1-4 15,1 0 3-15,1-2 8 0,2-1-30 0,-1-1 31 16,1-3-31-16,0 0 14 0,1-2 9 0,0-2-9 15,2 1 9-15,-1-1-8 0,1-1 8 16,1 2-8-16,0-1 8 0,0 0-8 0,-1 3 8 16,0-1-9-16,0 1 9 0,0 2-8 15,-1 3 7-15,-1 3-5 0,0 3 4 0,1 14-2 16,-2-23 3-16,2 23-2 0,-6-14 3 0,6 14-2 16,0 0 3-16,0 0-3 0,-6-14-1 0,6 14 0 15,0 0-1-15,0 0-1 0,0 0-3 16,0 0-3-16,0 0-5 0,0 0-6 0,0 0-1 15,0 0-3-15,1 16-5 0,-1-16-8 0,5 21-26 16,-5-21-29-16,7 28-50 0,-7-28-42 0,6 28-104 16,4-4-136-16,-10-24 240 0,9 37 182 0</inkml:trace>
    <inkml:trace contextRef="#ctx0" brushRef="#br2" timeOffset="11">3491 2787 283 0,'-3'19'114'0,"3"-19"-23"16,-3 23-16-16,2-10-19 0,1-13-15 0,-2 24-14 15,2-24-14-15,-1 22-6 0,1-22-7 0,0 21-4 16,0-21-9-16,0 24-7 0,1-10-14 0,-2 1-7 16,1 1-7-16,0 3-4 0,-1 0 1 0,0 0-1 15,0 1 4-15,0 1-3 0,-1 0 11 0,2 0 2 16,-2 1 13-16,0 0 14 0,0 1 8 0,0 0 18 16,1-1-5-16,0 0 5 15,1-2-11-15,-1 1-5 0,2-2 0 0,0 1-7 0,-1-1-16 16,3 1-20-16,-1-1-13 0,2 2-11 15,-2-2 52-15</inkml:trace>
    <inkml:trace contextRef="#ctx0" brushRef="#br2" timeOffset="12">3545 4180 235 0,'-1'37'50'16,"-2"-2"-14"-16,2-1-12 0,-1-1 1 0,1 1 9 15,1-2 1-15,0 1 0 0,0 0-9 0,0 0-9 16,0 0-8-16,0 0-6 0,1 1-1 0,1 1-1 16,0 0-2-16,0 0 2 15,0 2-4-15,0-1-2 0,1 0-1 0,0 1-1 16,-2 0 3-16,1 2 0 0,0-1 5 0,-1 1-1 16,1 0 1-16,-1 2 1 0,-1-2-1 0,1 1 1 15,-1 0-2-15,-1-2 0 0,1 0 0 0,-1-1 0 16,-1 0 1-16,1 1 1 0,1 1 0 0,-1 0 0 15,1 0 0-15,-2 1 1 0,1-2 3 0,1 2 6 16,0 1-1-16,0-1 4 0,0 1-4 16,1-1-4-16,1 1 1 0,0 0-5 0,1 0 0 15,0 0-6-15,2 1 0 0,-2 0-2 0,2 0 2 16,-1-1 7-16,1 1-6 0,-1-2 6 16,0 1-7-16,-1-2-2 0,1 0 3 0,0 1-2 15,-1-1-10-15,1 0-2 0,-1 1 3 0,0-1-1 16,0 0 10-16,-1 1 2 0,-1-1-1 15,0 3 1-15,0-2 0 0,1-1 1 0,-2 1-1 16,1 0 3-16,-1-3 2 0,1 2-2 0,-1 0 1 16,1-1-2-16,0 3 0 0,0-1 0 0,0 0-3 15,0 1 1-15,2 0-2 0,0-1 3 0,-2 0-3 16,3 0 3-16,-1-1-1 0,0 1-3 0,2-1 3 16,-2-1-3-16,2 0 6 0,-2 0-1 0,2 0 3 15,-1 0-2-15,0-1-3 0,1 0 2 16,-2 1-3-16,2-1 0 0,-3 2 0 0,1-2 1 15,-1 1 4-15,0 0 0 0,0 0 2 16,-1-1 0-16,0 0 0 0,-1 0 4 0,1-1 0 16,-2 1 4-16,2-1-2 0,-1 0-1 0,0 1 1 15,1 1-5-15,0 0-1 0,0 1-2 0,0 0 0 16,-1 1 0-16,2-2 1 0,-2 0-1 0,2-1 1 16,-2 0-1-16,2 1-5 0,-1-2 5 15,0 1-2-15,0-4 6 0,1 0 6 0,0-1-1 16,-1-1 2-16,1 3-6 0,-1-1-2 0,0 0-3 15,-1 1 2-15,0-1 1 0,1 0 9 0,-1 0 11 16,1 1 7-16,-1-1 5 0,0 2-9 0,-1-2 7 16,1 1-7-16,-2-2 9 0,2 1 5 15,-3-2-10-15,2 3 5 0,-2-4-8 16,2 4 6-16,-2-4-7 0,1 1 6 0,-1-1-15 16,2 1 5-16,-1-3 2 0,1 2-31 0,-1-4 23 15,1 1-27-15,0 1 7 0,2-2 6 0,0 2-7 16,0 0 5-16,2 1-9 0,-2 1-1 0,3 1-10 15,-1-1 8-15,1 1-7 0,0 0 18 0,-1 0-6 16,0-1 8-16,0 3 11 0,0-3-9 0,-2 2 11 16,1-1-25-16,-1-3 8 0,-1 0-7 15,0-3 6-15,-1 0 6 0,-1-4-7 0,1-3-2 16,0-3-31-16,1-15-46 0,-5 18-87 0,5-18-188 16,-12 1-58-16,12-1 343 0</inkml:trace>
    <inkml:trace contextRef="#ctx0" brushRef="#br2" timeOffset="19">5600 8174 1043 0,'-9'15'120'0,"11"4"-84"16,-2-1-28-16,2 0-2 0,-1-1-7 16,1 1 5-16,0 1-6 0,-2 1 5 0,0 4-8 15,-1-1-4-15,0 3-18 0,-2 0-4 0,1 1-17 16,-1-2 1-16,0 2-11 0,-2-1 4 0,3 4 14 15,-5-2 9-15,4 2 23 0,-2-1-4 0,0-2 11 16,1 2-7-16,0-1 7 0,-1 0 6 0,3-1-4 16,-1 0 5-16,0 1-6 0,2-2 4 15,0 2-6-15,1-2 2 0,1-1-4 0,1 2 3 16,1-3-3-16,0-2 2 0,0 1-46 0,0-2-62 16,2 4 3-16,-1-2 0 0,2 3 48 0,0 0 64 15,-3-2 3-15,2 3 5 0,-3-1 9 0,1 1 6 16,0 2 9-16,-1 0 4 0,-1 3-1 15,0 0-11-15,0 2 7 0,0 1 9 0,-1 0 0 16,0 3 15-16,-2-1-8 0,1 2-21 16,-2-2 19-16,1 3-15 0,-3-3 3 0,2 2 3 15,-3-1-17-15,3 2 1 0,-2-3-13 0,1-1 3 16,0-1-16-16,2-2 7 0,0-2-10 0,1-2 7 16,0-2 5-16,1-5-29 0,4 0-23 0,-4-7-55 15,6 4-31-15,-3-6-2 0,4 2 25 0,-1 2 38 16,2-1 32-16,0 2 21 0,0 0 7 15,1 1 3-15,1 0 0 0,-1 1 2 0,1 3 2 16,-1-1 0-16,0 2-13 0,-2 0-66 16,-7-24-172-16,16 42 134 0,-16-42 119 0</inkml:trace>
    <inkml:trace contextRef="#ctx0" brushRef="#br2" timeOffset="55">1415 11959 223 0,'0'0'110'0,"0"0"-34"0,0 0-9 15,0 0 2-15,0 0 5 0,0 0 17 0,-13-12-1 16,13 12 6-16,0 0-11 0,0 0-10 16,0 0-22-16,0 0-14 0,0 0-15 0,0 0-10 15,0 0-6-15,0 0-6 0,0 0-3 0,0 0-1 16,0 0 0-16,0 0 0 0,0 0 1 0,0 0 1 15,0 0 0-15,0 0 0 0,0 0 0 16,12 11 1-16,-12-11 1 0,0 0-2 0,0 0 0 16,15 6-1-16,-15-6 1 0,0 0 2 0,15 3 0 15,-15-3 2-15,0 0-2 0,17 2-1 16,-17-2 0-16,13 2 0 0,-13-2-1 0,15 3 1 16,-15-3-1-16,14 6 0 0,-14-6-1 0,15 7 0 15,-15-7-2-15,13 7 2 0,-13-7 0 0,14 8 1 16,-14-8 0-16,14 9 1 0,-14-9-1 0,13 6-2 15,-13-6 3-15,13 3-2 0,-13-3-2 0,16 2 2 16,-16-2-2-16,19-3 3 0,-19 3 0 0,21-6 2 16,-21 6 1-16,21-5-2 0,-21 5 3 15,22-8 1-15,-22 8 2 0,22-8-1 16,-22 8 1-16,23-5-4 0,-23 5 3 0,21-5-5 16,-21 5 1-16,22-3 1 0,-22 3-3 0,20-1 2 15,-20 1-2-15,18-1-1 0,-18 1-2 0,18 1 3 16,-18-1 0-16,19 0 0 0,-19 0 2 0,20-1-2 15,-20 1 0-15,22-4 2 0,-22 4-2 16,23-2 0-16,-10 1 2 0,-13 1-3 0,22-4 2 16,-22 4-1-16,23-5 2 0,-11 3-4 0,-12 2 2 15,23-7 0-15,-23 7 1 0,23-8 5 0,-23 8 7 16,24-11 5-16,-24 11 3 0,25-11-2 0,-11 5-3 16,0 0-6-16,1-2-2 0,-1 1-5 0,0 0 4 15,2-2-6-15,-2 1 3 0,2-1-4 0,0 1 1 16,1 0-2-16,1 0 1 15,-1 1-2-15,0-1 1 0,-1 1 0 0,0 0 3 16,-1 0-3-16,1 0 2 0,-2 2-2 0,-1-1 2 16,0 0 0-16,1 0 3 0,-1 1-5 0,0-2 3 15,2 0-2-15,-2 0 3 0,3-2-2 0,-1 0 2 16,0-1-4-16,2 0 5 0,-1-2-5 0,0 1 5 16,2-2-2-16,0 2 3 0,0-1-6 0,-1-1 3 15,1 2 15-15,-1-3-37 0,0 3 37 16,-1-1-34-16,-1-1 12 0,1 2 7 0,0-2-4 15,-2 1 4-15,0 0-3 0,0 0 4 0,-2 0-4 16,1-2 5-16,0 2-4 0,-3-2 3 16,2 0-4-16,-1 0 5 0,0 0-5 0,-1 0 8 15,1-2-6-15,1-1 9 0,0 0 1 0,-1-2 6 16,1 2-5-16,0-2 1 0,-2 3-10 16,0-2 4-16,1 2-6 0,-2 0 6 0,1 0-7 15,-1 0 5-15,-1 0-3 0,1 1 3 0,-1-1-5 16,1 0 5-16,-1 1 10 0,0-2-33 0,1 1 35 15,-1 0-34-15,1-2 16 0,0 0 6 0,0 0-7 16,1-2 6-16,-2 1-6 0,1 0 6 0,-1-1-8 16,0 0 10-16,0-2-8 0,1-1 8 0,-1-1-6 15,1-1 7-15,1 1-8 16,0 1 5-16,1-1-6 0,0-1 4 0,0 0-5 16,2 0 8-16,0 1 7 0,1-2-27 0,0 1 29 15,0 1-31-15,-2 1 15 0,2 2 6 0,-1-1-7 16,2 0 8-16,-1 2-8 0,-1 0 6 0,0 0-5 15,-1 1 6-15,0-1-4 0,-3 0 4 0,1 1-5 16,-1 0 4-16,-1 2-2 0,-1 1 6 0,0 2 8 16,-2-1 7-16,2 1-2 0,-3-1 4 15,1 1-17-15,1-2 3 0,0-1-10 0,0 1 5 16,2-1-6-16,0-1-18 0,-1 0 30 0,2-1-32 16,0 1 31-16,1-1-6 0,0 1-7 0,0-1 6 15,0 1-5-15,1 0 5 0,-1 2-7 16,-2-1 7-16,1 1-5 0,0-1 7 0,0 2-3 15,-1 1 0-15,1-2-1 0,-1 1 2 16,0-1-4-16,0 1 4 0,0 0-4 0,0-1 3 16,-1 0-4-16,1 1 7 0,-1 1-6 0,1-1 4 15,0-2-4-15,0 1 3 0,0 0-4 0,1-1 5 16,0-1-6-16,-1 1-15 0,2 0 31 0,1 0-30 16,0 1 30-16,2-2-9 0,-3 0-7 0,2 0 6 15,1 0-4-15,-2 1 3 0,1 0-5 0,-1 1 6 16,0 1-6-16,0 0 6 0,0 0-4 15,-1 2 3-15,0-1-6 0,0 0 5 0,0 1-3 16,1-1 5-16,0 0-3 0,-1 1 3 16,1-2-6-16,0 0 5 0,2-3-5 0,1 1 6 15,1-1-6-15,0-1 10 0,1 0-5 0,-1 0 5 16,2-3-6-16,0 0-17 0,1 2 30 0,-2-2-30 16,0 3 30-16,1-1-10 0,-2 1-8 0,1 0 7 15,-1 0-6-15,0 1 7 0,-1 1-6 16,1 0 5-16,0 0-5 0,-1 2 4 0,0 0-5 15,-1 0 6-15,1-1-6 0,-1-2 6 0,1 2-5 16,-1 1 3-16,0 1-3 0,0-1 3 0,1 2-2 16,0 0 3-16,0-1-5 0,0 1 5 0,0 0-4 15,0-1 2-15,-1 2-2 0,2 0 7 0,-1 0-4 16,0 2 7-16,0-3-6 16,0 2 0-16,-1-3 13 0,0 0-34 0,1 1 35 15,-1-1-32-15,1 2 14 0,0 0 4 0,0-1-4 16,-1 1 3-16,0 1-2 0,0-1 3 0,1 1-4 15,-1-1 5-15,1 1-5 0,-1 0 5 0,1 1-4 16,-2-1 3-16,1 2-3 0,-13 9 2 0,24-19-3 16,-24 19 4-16,23-20-3 0,-10 10 3 0,0 1-4 15,0-1 3-15,1 0-2 0,-1-1 3 16,0 1-3-16,1-1 3 0,-1 2-3 0,1-1 2 16,-1 1-3-16,2-2 6 0,0 3-4 0,-1-1 4 15,1 1-3-15,-2 1 1 0,0 0-4 16,0 1 3-16,2-1-2 0,0 1 1 0,0 0-2 15,2-1 4-15,0 0-3 0,1 0 2 0,1-2-1 16,3 1 1-16,1-1-2 0,1 0 2 0,0 0-2 16,-1-1 2-16,0 1 11 0,0 0-35 15,-1 1 34-15,3-1-34 0,-2 2 22 0,0 2 2 16,1-1-3-16,-2 2 1 0,1-1-2 0,-3 3 2 16,3 0 0-16,-2 2 0 0,-1 0 0 0,2 1-1 15,-1 1 0-15,2 1 0 0,1 0 0 0,0 1-10 16,1-2-10-16,4 2-14 0,-3-5-19 0,10 4-4 15,-6-8-74-15,16 8-80 16,-9-2-284-16,3-12 20 0,13 9 343 0</inkml:trace>
    <inkml:trace contextRef="#ctx0" brushRef="#br2" timeOffset="56">5666 8169 451 0,'8'-14'94'0,"-8"14"-66"0,0 0-9 16,0 0-7-16,15-2 0 0,-15 2-1 0,0 0-2 15,17 1-3-15,-17-1-3 0,14 3 0 0,-14-3-2 16,18 3 1-16,-18-3 0 0,22 1 1 15,-22-1-1-15,24 0 1 0,-12 0 9 0,2 0 17 16,-2 0 13-16,1 2 5 0,0-1-2 0,0 2-13 16,-13-3-5-16,22 7-10 0,-22-7 9 0,22 11-8 15,-22-11 9-15,21 13-1 0,-21-13-3 0,20 17 1 16,-20-17-2-16,22 19 3 0,-22-19-3 0,24 18-1 16,-24-18-8-16,27 17-3 0,-13-11-6 15,1 3 1-15,0-4-3 0,2 2 2 0,-1-1-2 16,2-1 1-16,-1-1-1 0,1 0 1 15,-1 1-2-15,1 1 3 0,0-1-3 0,-1 2 2 16,-2 1-2-16,1-1 1 0,-1 3-1 0,1 0 2 16,-2 1-4-16,0 1 4 0,0 1-4 0,-1 1 5 15,0-2-3-15,-1 3 4 0,0-1-1 0,1 1 8 16,-2 0-1-16,2 2 4 0,0-4-7 16,0 3 3-16,1-3-9 0,1 1 3 0,0-1-2 15,2-1 1-15,0 2 15 0,0-3-12 0,2 2 12 16,-1-3-32-16,1 0 19 0,1 2-17 0,-1-2 20 15,2 3 2-15,-3-3-5 0,3 2 3 0,-3-1-7 16,1 3 4-16,-2 0-6 0,-1 0 5 0,0 1-6 16,-1 2 4-16,0-1-4 0,-1 2 4 15,-1 1-4-15,-1 0 5 0,0 2-6 16,0 0 9-16,-1-2-8 0,0 3 10 0,0-4-5 16,1 0 5-16,1-1-4 0,0 0 2 0,-1 0-4 15,3 1 4-15,-3-3-6 0,3 1 7 0,-2-2-7 16,1 2 6-16,1-2 14 0,-3-1-36 0,3 2 36 15,-2 1-35-15,0-2 15 0,1 1 6 0,-3 0-8 16,2 1 6-16,-3 0-6 0,2 0 5 16,-2 0-6-16,-1 1 5 0,0 0-5 0,-1-1 4 15,-1 0-3-15,0 1 5 0,-1 0-6 0,-1 0 7 16,0 1-4-16,1-2 6 0,-2-1 0 16,3 0 4-16,-2 1-4 0,1-1 4 0,0-1-7 15,-1 1 2-15,1-1-4 0,-1-1 4 0,0 1-7 16,1 0 7-16,-6-14-5 0,11 25 2 0,-11-25 18 15,13 24-35-15,-13-24 33 0,12 24-33 16,-12-24 13-16,10 26 5 0,-6-13-7 0,1 0 6 16,-2 2-4-16,1-2 4 0,-1 2-2 0,1 0 2 15,-1-2-4-15,-1 1 4 0,0 0-4 0,1 0 5 16,-1 0-3-16,-1 0 4 0,-1-14-4 0,6 26 5 16,-6-26-5-16,7 23 5 0,-7-23-4 0,9 21 0 15,-9-21-1-15,11 18 2 0,-11-18-2 0,11 16 2 16,-11-16-3-16,14 15 3 15,-14-15-2-15,14 16 2 0,-14-16-1 0,14 15 1 16,-14-15-4-16,13 15 4 0,-13-15-3 0,15 18 3 16,-15-18-3-16,11 21 3 0,-11-21-3 0,11 24 3 15,-11-24-3-15,9 26 3 0,-4-13 19 0,-1 1-33 16,0 1 31-16,-1-1-30 0,1-1 8 0,0 2 6 16,-4-15-3-16,10 25 1 0,-10-25-3 15,12 25 5-15,-12-25-8 0,12 23 5 0,-12-23-1 16,15 20 3-16,-15-20-4 0,15 22 3 0,-15-22-4 15,16 24 3-15,-16-24 0 0,17 24 1 0,-17-24-2 16,17 25 2-16,-9-10-3 0,1-2 3 16,-1 2-5-16,-1-1 4 0,0 1-3 0,0-1 4 15,0 1-5-15,1 0 7 0,0 0-6 0,0-1 4 16,-1 0-3-16,1 2 1 0,0-2-4 16,0 0 6-16,-8-14-6 0,17 25 10 0,-8-11 12 15,0 1-33-15,-1-2 33 0,1 1-33 0,-9-14 13 16,18 25 5-16,-18-25-5 0,21 25 2 0,-21-25-1 15,20 25 3-15,-11-11-4 0,0-1 3 0,1 0-3 16,-1 1 4-16,-1 1-3 0,1-1 4 0,-1 2-6 16,1 0 5-16,0 1-5 0,0-1 5 0,0 0-4 15,-1-1 3-15,0-1-2 0,0-1 1 16,-8-13-2-16,18 26 4 0,-18-26-4 16,19 24 5-16,-19-24-4 0,19 24 2 0,-19-24-2 15,19 21 1-15,-19-21-1 0,18 23 3 0,-18-23-4 16,17 23 3-16,-17-23-2 0,18 22 3 0,-18-22 15 15,14 25-30-15,-14-25 30 0,14 26-32 0,-14-26 13 0,15 24 2 0,-15-24-3 0,16 26 3 16,-16-26-2-16,20 26 0 0,-8-14 1 16,2 1 0-16,1-2-4 0,3-1-2 0,3 5-22 15,-1-6-17-15,7 9-39 0,-5-10-51 16,12 13-89-16,-10-3-220 0,5-9-47 0,10 11 298 16</inkml:trace>
    <inkml:trace contextRef="#ctx0" brushRef="#br2" timeOffset="57">8132 11173 776 0,'-9'-15'64'15,"9"15"-12"-15,0 0-10 0,9-16 17 16,-9 16 6-16,13-11 5 0,-13 11-5 0,14-9-4 16,-14 9-9-16,15-9-13 0,-15 9-10 0,17-7-9 15,-17 7-27-15,16-4 14 0,-16 4-4 16,15 2-2-16,-15-2 19 0,14 7-19 0,-14-7-2 16,0 0 1-16,17 17 0 0,-17-17-15 0,11 18 15 15,-11-18-14-15,9 21 14 0,-9-21 3 0,10 25-1 16,-5-11 1-16,1-1-2 0,0 2 4 15,1-1-5-15,2 2 7 0,-1-2-2 0,3 0 11 16,-1 1-5-16,2 0 5 0,1-1-6 0,-1 1-1 16,2 1-5-16,0-2 4 0,0 1-7 0,2 0 4 15,-2-1-6-15,1 0 5 0,1 0-5 0,1 0 4 16,-2 0-4-16,2-1 2 0,-1 0-1 0,1-1 4 16,0-1-6-16,0 1 8 0,0-4-6 0,2 2 4 15,-1-1-3-15,1 0 3 0,-1-1-2 16,2-1 5-16,-1 2 17 0,-1-1-38 15,1 1 35-15,0 1-38 0,-1-2 16 0,1 2 3 16,-2-1-4-16,0 3 5 0,1-1-4 0,-2 0 4 16,-1 2-3-16,0-1 3 0,0 1-5 0,-1 0 6 15,0-1-8-15,-1 2 7 0,0-2-4 0,1 1 2 16,1 2 0-16,0-3 2 0,-2 1-5 16,1 0 5-16,1-2-5 0,0 1 4 0,0-4-2 15,2 1 2-15,-1-2-4 0,1 0 4 0,0 0-2 16,0-2 2-16,-1 1 1 0,1-1-1 0,0 0 0 15,0 0 2-15,-1 0-3 0,2 1 2 0,-2-1-4 16,0 0 2-16,-2 1-2 0,2 1 2 0,-2-1-1 16,0 0 2-16,1 0-1 0,-1-1 0 0,0-1-2 15,1 1 0-15,0-1-1 16,-1 0 2-16,1-1 0 0,-1-1 4 0,0-1-3 16,0 1 0-16,0-1-1 0,-1 1 0 0,1-1 0 15,1 0 1-15,-1-1 1 0,1 0-1 0,-1-1-1 16,0 1 1-16,1 0-2 0,0 0 3 0,-1 0 1 15,2 0-3-15,-1-1 1 0,0 0-2 0,0 0 0 16,-1 1 0-16,0-1 2 0,1 0-4 0,1 0 1 16,-1 1 2-16,1-2-1 0,0 0 1 15,0-1 2-15,1 0-2 0,0-2 3 0,0 1-3 16,0-1 2-16,0-1-2 0,-1 0 2 0,1 0-1 16,-1-1 1-16,0 0-2 0,-1 0 3 0,0-1-2 15,1-1 1-15,0 1-1 0,-1-2 3 16,1 0-1-16,-1-1 1 0,2-1-4 0,-2 0 4 15,1-3-4-15,0 0 4 0,1 1-4 16,0-1 4-16,-1-1-6 0,1 1 9 0,1-1-8 16,0 0 6-16,1-1-6 0,-1-1 5 0,2 1-5 15,0-1 6-15,1 0-5 0,-2 1 3 0,1-1 13 16,-2-1-31-16,-1 2 31 0,0-2-31 0,0 2 14 16,1 0 5-16,-1 0-3 0,0 0 6 0,1 0-7 15,-2 0 5-15,0-1-9 0,-2 3 8 0,2-1-3 16,0-1 7-16,0 1-1 0,0-2 4 15,0 0-3-15,0 0 2 0,1 0-7 16,0-1 3-16,2 0-6 0,-1-1 4 0,2 1-5 16,1 0 5-16,0-1-6 0,2 1 6 0,-2 0-6 15,-1 0-13-15,-2 1 29 0,1 0-30 0,-2 0 30 16,0 0-10-16,0 1-4 0,-1 0 5 0,0 0-5 16,-1-1 9-16,0 1-2 0,0-1 6 0,-1 0-3 15,1 0 0-15,1 0-6 0,0-1 5 16,1 0-6-16,-2-2 5 0,2 0-9 0,-1 0 4 15,2 0-7-15,0 1 6 0,0-1-4 0,0 1 4 16,0 0-4-16,-2 1 5 0,1 0-5 0,-1-1-11 16,-3 1 28-16,2 0-27 0,-1 1 27 15,-2 0-12-15,0 1-4 0,0-1 3 0,0-1-4 16,0 1 6-16,1-2-6 0,-2 1 9 16,2-1-7-16,0 0 7 0,0 1-2 0,0-3 2 15,0 1-4-15,1 1 4 0,2-2-6 0,-1 0 6 16,1 0-9-16,1 0 6 0,0 1-7 0,1-1 7 15,0 0-7-15,-1 1-15 0,0 0 28 0,0 1-29 16,-1 1 29-16,-1 0-7 0,-1 0-6 0,1 1 7 16,-1-1-6-16,1 0 5 0,-3-1-4 0,2 1 4 15,0 0-6-15,0 2 5 0,0-1-12 16,-1 1-3-16,0-1-20 0,2 5-34 0,-6-11-60 16,14 17-204-16,-11-12-235 0,0-2 23 0,2 8 394 15</inkml:trace>
    <inkml:trace contextRef="#ctx0" brushRef="#br2" timeOffset="72">16159 9624 360 0,'0'0'99'0,"0"0"-63"0,0 0-4 16,5 14 13-16,-5-14 15 0,0 0 17 0,16 1 9 15,-16-1 1-15,0 0-6 0,16 0-10 0,-16 0-10 16,0 0-9-16,20 6-2 0,-20-6-4 0,14 5-21 15,-14-5 10-15,12 8-25 0,-12-8 10 16,13 12-1-16,-13-12-4 0,11 14 0 0,-11-14-5 16,8 18-1-16,-8-18-5 0,7 20 2 0,-7-20-4 15,6 22 4-15,-6-22-4 0,8 24 4 16,-8-24-2-16,9 23 6 0,-9-23-3 0,11 24 4 16,-11-24-4-16,14 24 3 0,-14-24-4 0,17 24 5 15,-17-24-3-15,19 22 3 0,-19-22-4 16,19 21 2-16,-19-21-5 0,20 20 1 0,-20-20-3 15,22 20 2-15,-22-20-4 0,20 21 2 0,-20-21-2 16,18 23 3-16,-18-23-4 0,17 23 6 0,-17-23-6 16,16 25 4-16,-16-25-2 0,17 24 2 0,-17-24-3 15,16 25 4-15,-16-25 18 0,17 26-15 0,-8-13 18 16,0 1-34-16,-9-14 13 0,20 23-14 0,-20-23 12 16,20 24 3-16,-20-24-4 15,20 22 3-15,-20-22-4 0,22 23 5 0,-22-23-4 16,20 22 4-16,-20-22-3 0,20 21 5 0,-20-21-3 15,21 22 5-15,-21-22-3 0,21 23 2 0,-21-23-4 16,19 22 2-16,-19-22-4 0,19 25 2 0,-19-25-4 16,18 25 3-16,-18-25-3 0,18 22 2 0,-18-22-1 15,18 20 3-15,-18-20-4 0,18 18 3 0,-18-18-3 16,18 19 3-16,-18-19-2 0,18 17 1 16,-18-17-2-16,18 16 2 0,-18-16-3 0,20 17 3 15,-20-17-2-15,19 16 1 0,-19-16-3 0,18 16 3 16,-18-16-2-16,17 16 2 0,-17-16-3 0,15 17 4 15,-15-17-4-15,13 17-17 0,-13-17 33 16,14 21-33-16,-14-21 35 0,12 22-14 0,-12-22-4 16,14 20 4-16,-14-20-4 0,15 19 4 15,-15-19-3-15,16 19 2 0,-16-19-1 0,15 17 2 16,-15-17-3-16,16 16 2 0,-16-16-2 0,18 16 2 16,-18-16-1-16,19 14 1 0,-19-14-1 0,19 15 1 15,-19-15-2-15,18 16 4 0,-18-16-4 0,19 17 3 16,-19-17-3-16,18 17 2 0,-18-17-3 0,19 19 3 15,-19-19-2-15,20 20 2 0,-20-20-3 0,20 19 3 16,-20-19-3-16,20 20 2 0,-20-20 0 16,21 19 0-16,-21-19-1 0,18 17 3 0,-18-17-5 15,20 17 6-15,-20-17-4 0,21 18 5 16,-21-18-2-16,18 18 5 0,-18-18-3 0,20 16 3 16,-20-16-4-16,20 15 2 0,-20-15-4 0,19 16 3 15,-19-16-4-15,20 15 3 0,-20-15-2 0,18 15 1 16,-18-15-2-16,20 15 2 0,-20-15-2 0,23 14-17 15,-23-14 32-15,21 14-33 0,-21-14 33 16,20 15-14-16,-20-15 0 0,20 16 0 0,-20-16-2 16,20 17 1-16,-20-17-1 0,18 17 2 0,-18-17-3 15,20 17 3-15,-20-17-3 0,19 15 4 0,-19-15-3 16,18 15 3-16,-18-15-3 0,17 16 2 0,-17-16-2 16,17 12 2-16,-17-12-3 0,18 12 3 15,-18-12-2-15,19 12 1 0,-19-12 0 16,18 11 1-16,-18-11-2 0,17 12 3 0,-17-12-3 15,19 10 2-15,-19-10-2 0,18 11 2 0,-18-11-2 16,18 10 2-16,-18-10-2 0,19 11 1 0,-19-11-1 16,19 10 1-16,-19-10 0 0,17 10 0 0,-17-10-1 15,19 11 2-15,-19-11-2 0,17 9 2 0,-17-9-2 16,15 11 2-16,-15-11-2 0,15 9 1 0,-15-9-1 16,15 10 2-16,-15-10-1 0,16 8 1 15,-16-8-1-15,14 6 2 0,-14-6 0 0,16 7 2 16,-16-7 0-16,17 8 0 0,-17-8-3 15,19 7 0-15,-19-7-1 0,21 8 0 0,-21-8 0 16,19 7-1-16,-19-7-1 0,20 8 2 0,-20-8-1 16,20 7 1-16,-20-7-1 0,18 6 0 0,-18-6 0 15,18 8 1-15,-18-8-1 0,16 7 3 0,-16-7-3 16,16 7 1-16,-16-7 0 0,18 6 1 16,-18-6 0-16,17 7-1 0,-17-7-1 0,18 5 0 15,-18-5 0-15,22 4 2 0,-22-4-2 0,24 3 2 16,-11-2-3-16,1-2 1 0,2 1 0 0,1-1 0 15,1-1-2-15,1-2-5 0,2 2-7 0,0-4-9 16,1 3-7-16,0-3-6 0,2 4-3 0,-4-2-2 16,4 4-7-16,-7-3-7 0,5 8-25 15,-22-5-51-15,30 6-82 0,-30-6-286 16,15 10 53-16,-2 5 388 0</inkml:trace>
  </inkml:traceGroup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2:06.994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489D9B8E-C26A-4AB6-B113-5FAC95700529}" emma:medium="tactile" emma:mode="ink">
          <msink:context xmlns:msink="http://schemas.microsoft.com/ink/2010/main" type="inkDrawing" rotatedBoundingBox="8103,4918 8114,4936 8102,4944 8091,4926" shapeName="Other"/>
        </emma:interpretation>
      </emma:emma>
    </inkml:annotationXML>
    <inkml:trace contextRef="#ctx0" brushRef="#br0">8102 4944 65 0,'0'0'-27'0,"0"0"-10"15,-11-18 37-15</inkml:trace>
  </inkml:traceGroup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3.762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F6328B7C-BBF6-45A3-A842-3DE562980CCA}" emma:medium="tactile" emma:mode="ink">
          <msink:context xmlns:msink="http://schemas.microsoft.com/ink/2010/main" type="inkDrawing" rotatedBoundingBox="21453,3733 22082,3481 22215,3813 21585,4065" hotPoints="22132,3778 21879,4031 21625,3778 21879,3524" semanticType="9" shapeName="Circle">
            <msink:destinationLink direction="with" ref="{7518343F-5C8F-4D36-A5CA-0A03CFE30B47}"/>
          </msink:context>
        </emma:interpretation>
      </emma:emma>
    </inkml:annotationXML>
    <inkml:trace contextRef="#ctx0" brushRef="#br0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</inkml:traceGroup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F6A59333-DBC5-4741-ABFD-0BC7818C9A2E}" emma:medium="tactile" emma:mode="ink">
          <msink:context xmlns:msink="http://schemas.microsoft.com/ink/2010/main" type="writingRegion" rotatedBoundingBox="7166,7873 7527,8685 6979,8928 6619,8116"/>
        </emma:interpretation>
      </emma:emma>
    </inkml:annotationXML>
    <inkml:traceGroup>
      <inkml:annotationXML>
        <emma:emma xmlns:emma="http://www.w3.org/2003/04/emma" version="1.0">
          <emma:interpretation id="{C83F3EBB-FE66-43BA-B627-56D5F30B75C0}" emma:medium="tactile" emma:mode="ink">
            <msink:context xmlns:msink="http://schemas.microsoft.com/ink/2010/main" type="paragraph" rotatedBoundingBox="7166,7873 7527,8685 6979,8928 6619,811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C6161C1-FB0C-49E2-B45C-A839559F15E9}" emma:medium="tactile" emma:mode="ink">
              <msink:context xmlns:msink="http://schemas.microsoft.com/ink/2010/main" type="line" rotatedBoundingBox="7167,7873 7527,8685 6979,8928 6619,8116"/>
            </emma:interpretation>
          </emma:emma>
        </inkml:annotationXML>
        <inkml:traceGroup>
          <inkml:annotationXML>
            <emma:emma xmlns:emma="http://www.w3.org/2003/04/emma" version="1.0">
              <emma:interpretation id="{D27CD798-20C3-401A-9550-AF29BC63516B}" emma:medium="tactile" emma:mode="ink">
                <msink:context xmlns:msink="http://schemas.microsoft.com/ink/2010/main" type="inkWord" rotatedBoundingBox="7167,7873 7527,8685 6979,8928 6619,8116">
                  <msink:destinationLink direction="with" ref="{43CAAAFB-F644-43AA-84F1-215513313F1E}"/>
                </msink:context>
              </emma:interpretation>
              <emma:one-of disjunction-type="recognition" id="oneOf0">
                <emma:interpretation id="interp0" emma:lang="en-NZ" emma:confidence="0">
                  <emma:literal>Vo</emma:literal>
                </emma:interpretation>
                <emma:interpretation id="interp1" emma:lang="en-NZ" emma:confidence="0">
                  <emma:literal>V.</emma:literal>
                </emma:interpretation>
                <emma:interpretation id="interp2" emma:lang="en-NZ" emma:confidence="0">
                  <emma:literal>VC</emma:literal>
                </emma:interpretation>
                <emma:interpretation id="interp3" emma:lang="en-NZ" emma:confidence="0">
                  <emma:literal>V,</emma:literal>
                </emma:interpretation>
                <emma:interpretation id="interp4" emma:lang="en-NZ" emma:confidence="0">
                  <emma:literal>°</emma:literal>
                </emma:interpretation>
              </emma:one-of>
            </emma:emma>
          </inkml:annotationXML>
          <inkml:trace contextRef="#ctx0" brushRef="#br0">277 8125 842 0,'0'0'62'16,"-1"-18"-29"-16,1 18 15 0,3-18-23 0,-3 18 15 15,0 0-6-15,7-15-13 0,-7 15-6 0,0 0-1 16,0 0 1-16,0 0 10 0,0 0 2 0,5 15 4 15,-5-15 15-15,7 24-26 16,-3-8 12-16,0 5-33 0,0 2 6 0,0 5-7 16,0 1 8-16,1 6 14 0,-2 1-7 0,3 5 12 15,-4 0-11-15,4 2 10 0,-3-2-12 0,1-1 12 16,0-2-12-16,0-2 10 0,0-4 2 0,0-2-28 16,0-6 23-16,4-5-32 0,-1-6 12 0,-7-13 0 15,17 13 0-15,-17-13 2 0,18 0 4 16,-18 0 9-16,19-16 13 0,-7 4 3 0,-1-10-6 15,2-5 23-15,-2-8-34 0,0-3 19 0,1-6-8 16,1-1-15-16,0-3 12 0,2-1-14 0,-1 1 10 16,-1 0-13-16,0 2 7 0,-3 1-1 0,0 1-21 15,-2 1 17-15,0 0-20 0,-1 4 9 0,1 2 7 16,-2 4-13-16,1 6 2 0,-2 6-13 16,2 7-8-16,-7 14-12 0,0 0-27 15,7-15-24-15,-7 15-50 0,1 14-55 0,6 10-98 16,-4 2-218-16,-10-8 141 0,13 17 373 0</inkml:trace>
          <inkml:trace contextRef="#ctx0" brushRef="#br0" timeOffset="1">936 8499 1001 0,'-15'-14'100'0,"15"14"-16"0,0 0-1 0,0 0-3 15,-21-8-3-15,21 8-16 0,-15 6-14 0,15-6-5 16,-22 14-7-16,12 0-1 0,-6-2-4 0,3 6 3 16,-3 0 1-16,2 4 5 0,-2 2 10 0,4 2-26 15,1-4 19-15,3 2-28 0,2-7 3 0,4-2-2 16,2-15-10-16,1 18 0 0,-1-18-3 0,13 13 0 15,-13-13 1-15,23 10 0 0,-7-8-2 16,2-1 3-16,0-2-1 0,3-3-2 0,-2-1-9 16,1-3-20-16,0 4-26 0,-4-8-49 0,8 15-121 15,-24-3-397-15,20-20-5 0,-7 12 322 0</inkml:trace>
        </inkml:traceGroup>
      </inkml:traceGroup>
    </inkml:traceGroup>
  </inkml:traceGroup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B6C5117-498C-4F63-AE6D-60EE6D70E3E4}" emma:medium="tactile" emma:mode="ink">
          <msink:context xmlns:msink="http://schemas.microsoft.com/ink/2010/main" type="inkDrawing" rotatedBoundingBox="7854,1784 25638,2772 25062,13145 7278,12157" shapeName="Other"/>
        </emma:interpretation>
      </emma:emma>
    </inkml:annotationXML>
    <inkml:trace contextRef="#ctx0" brushRef="#br0">1357 1798 124 0,'0'0'103'15,"0"0"1"-15,0 0 12 0,0 0-59 16,0 0-8-16,0 0-6 0,0 0 7 0,0 0 3 15,0 0 7-15,0 0-2 0,10-13-2 0,-10 13-9 16,0 0 0-16,0 0-6 0,0 0-4 0,0 0-7 16,0 0-5-16,0 0-7 0,0 0-6 0,0 0-2 15,0 0-3-15,0 0 2 0,1 18 0 0,-1-18 0 0,3 19-3 16,-2-6 1-16,0 2-3 0,-1 3 4 16,-1 3-6-16,0 0 5 0,0 3-6 0,1 3 6 15,-1 1-7-15,1 1 8 0,0 0-9 0,0 1 13 16,2 0-8-16,0-1 11 0,1 1 10 0,0-1-31 15,2 0 27-15,-1 1-29 0,3 1 7 0,-1 2 8 16,0 2-10-16,0 1 9 0,0 1-11 0,-1 2 10 16,1-1-11-16,-2 3 12 0,0 0-12 15,-1 1 16-15,-1 3 13 0,2 2-18 0,-3-2 28 16,0 4-24-16,0-1-5 0,0 3 11 0,-1-1-17 16,1 1 17-16,0-2-14 0,1-1 15 0,-1 0 2 15,1 1-23-15,0-3 22 0,3 0-22 0,-1-1 5 16,2 1 13-16,0 0-13 0,1 0 11 15,-2 2-15-15,1 0 13 0,-1 2 1 0,-1 3-22 16,-2-1 21-16,0 2-19 0,-2 1 2 16,0 0 17-16,0 1-18 0,-1 0 18 0,0 2 0 15,1-1-19-15,-2 1 27 0,1 2-14 0,-1-6 6 16,1 2 17-16,0-1-22 0,2-2 12 0,-1 0-18 16,2-1 15-16,0-3 1 0,0 1-21 0,2-4 20 15,0 2-23-15,-1-2 5 0,2 0 13 0,-1 2-13 16,1-1 13-16,-2 2-14 0,1 0 15 0,-1 1 3 15,1 2-22-15,-2-3 21 0,0 3-20 16,-3-2 3-16,1 4 14 0,-2-1-14 0,0 0 13 16,0 3-15-16,-1-3 16 0,-1 0 2 0,0 0-19 15,-2-2 20-15,2 1-18 0,-2-3 7 16,2 1 16-16,-1-4-13 0,3 0 13 0,-1-2-13 16,1 0 11-16,0-2 6 0,3-1-24 0,0-2 21 15,0 0-23-15,2 0 2 0,-1 2 11 16,0 0-12-16,2 1 9 0,-1-1-9 0,0 0 12 15,0 1-12-15,0-2 10 0,-2 5 5 0,1-1-22 16,0 1 23-16,-1 0-20 0,0-5 3 0,-1 2 12 16,-1 2-12-16,-1-1 12 0,0 1-11 0,0-1 12 15,0-1-10-15,0-1 13 0,-1 0 5 0,1 0-22 16,-1-3 24-16,0 1-24 0,0-3 7 0,0 0 12 16,0-1-12-16,1 0 11 15,1-1-8-15,0 0 8 0,0-1-7 0,1 1 9 16,0 0-10-16,0 1 6 0,2-2 7 0,-1 2-26 15,0 0 24-15,1 1-21 0,-1 0 6 0,0-2 9 16,0-1-9-16,0-2 5 0,0-1-7 0,0 0 7 16,-1-2-7-16,0-2 7 0,0 0-7 0,-1-4 2 15,1-2-12-15,-1-3-3 0,2-3-20 0,-1-14-13 16,2 18-42-16,-2-18-60 0,0 0-143 16,0 0-286-16,0-14 60 0,0 14 488 0</inkml:trace>
    <inkml:trace contextRef="#ctx0" brushRef="#br0" timeOffset="1">1571 4920 117 0,'0'0'28'0,"0"0"51"16,0 0 8-16,0 0 3 0,0 0 0 0,0 0-56 15,0 0-14-15,-13-4-5 0,13 4-1 0,0 0 6 16,-13 7 13-16,13-7 15 0,0 0 12 0,0 0 9 16,-16 6 2-16,16-6-1 0,0 0-3 0,0 0-2 15,0 0-8-15,0 0-5 0,0 0-12 16,0 0-9-16,0 0-7 0,0 0-5 0,0 0-5 15,0 0-4-15,0 0-5 0,0 0-3 16,0 0-2-16,0 0-1 0,0 0 1 0,0 0 0 16,0 0 1-16,14 0 0 0,-14 0-1 0,0 0 1 15,18 1-2-15,-18-1 1 0,14-1 1 0,-14 1-1 16,14 0 0-16,-14 0 1 0,17 2-2 0,-17-2 1 16,16 0 1-16,-16 0-1 0,17 1-1 0,-17-1 1 15,17 3 0-15,-17-3 0 0,17 5 1 16,-17-5 0-16,19 5-2 0,-19-5 2 0,20 6-1 15,-20-6 1-15,21 9 0 0,-21-9-1 16,24 8 1-16,-24-8 1 0,24 7-3 0,-10-2 3 16,0-2-3-16,1 1 1 0,1-2-1 0,1 0 1 15,2-1 0-15,1 0 0 0,1 0 0 0,1-1 0 16,1-1-1-16,1 0 2 0,0-1-2 0,0 1 0 16,2-1 2-16,0 0-2 0,1 0 1 15,2-1 0-15,0 0 0 0,1-1 1 0,1 0 1 16,1 0-1-16,0-1 0 0,0 1-2 0,0 0 2 15,2 1-1-15,-1 0 0 0,1 0-1 0,-1 2 2 16,2-1-2-16,-1 1 1 0,0 0 0 0,1 1 1 16,0 0 0-16,0 1-1 0,1 1 1 0,0 0 0 15,0 0-1-15,2-1 0 0,1 1 0 16,0-2-1-16,-1 0 1 0,3-1 1 16,-2-1-1-16,3 0 1 0,2-1 0 0,0 0 0 15,0-1 1-15,2 0-1 0,1 0-1 0,0-1 1 16,-1 0-1-16,2 0 1 0,-1 1-2 0,1 0 4 15,2 0-3-15,-1 2 2 0,1 0-1 0,0 0-1 16,0 1 1-16,0 1 1 0,0 1-1 0,-1 0 0 16,-2 1 0-16,4 1-1 0,-1 0 1 15,0 0 0-15,0 1 1 0,1-2-2 0,1 1 0 16,0 0 0-16,0 0 0 0,1-1 2 0,0 0 0 16,1 0 0-16,1-1-1 0,0 0 0 15,2 1-1-15,0-1-1 0,-1 1 2 0,2-1-1 0,-3 1 1 16,4 0 0-16,0 1 2 0,1-1-2 15,2 1 1-15,-1 0-2 0,1-1-1 0,1 1 0 16,-1-1 2-16,2-1 0 0,2 1 0 16,1-1-1-16,1-1 0 0,1-1-1 0,0 0 1 15,1-1 1-15,2 1-1 0,0-2 1 0,2 1 0 16,0 0 0-16,-1-1-1 0,2 0 1 0,-1 0 0 16,1 0 1-16,4 1 0 0,-3-1-1 0,2 2-1 15,0 0 3-15,1 0-1 0,0 1 1 0,1-1-1 16,-3 3-2-16,1-1 1 0,1-1 0 15,1 2 0-15,0-1 0 0,1 1 0 0,-3-1 0 16,1 1 2-16,1-2 0 0,1-1 1 16,2 0 0-16,0-2 1 0,1 0 2 0,-1 2 0 15,4-3 0-15,0-1-2 0,0 0 0 0,4 0-2 16,-3 1 3-16,0-1-2 0,1 0 1 0,1 2-2 16,-2 0-1-16,1 0 0 0,-1 0 1 0,0 2 0 15,-3 0 0-15,0 0-2 0,-1 2 0 16,-2 1-1-16,0 1 0 0,0 0 1 0,0 1-2 15,1 1 4-15,-2-1-3 0,-1 1 3 0,3 0-2 16,0 0 1-16,-2 0-1 0,4 0 1 0,-2-2 2 16,-1 2 0-16,1-1 3 0,2 1 11 0,-1-3 6 15,1 2 1-15,-1-2-6 0,-2 1-8 16,0 0-8-16,2-1 2 0,-3 1 1 0,1-1-2 16,2 0 1-16,-1 0-1 0,2 0-1 15,1-2 0-15,0 1-2 0,0-1 0 0,3 0-1 16,-1 0-2-16,1 0 1 0,2 1 0 0,-3-1 1 15,-1 0 0-15,0 0 0 0,0 0-1 0,-2 1 0 16,1 1 3-16,1-1-3 0,-5 0 2 0,3 0 0 16,0 0 0-16,1-1 3 0,-1 0-1 0,1 0 0 15,0 1-2-15,1-1 0 0,3 0-1 16,-2 0 0-16,-1-1-2 0,3-1 1 0,-1 1 0 16,0-1 1-16,2 1 0 0,2-2 1 0,-3 1 0 15,-1-1-1-15,1 0 1 0,-3 2-2 16,-2 2 1-16,2 0 1 0,-1 0 0 0,-1 1 1 15,1-1 2-15,-2 0-2 0,-1 0 2 0,0 0-1 16,1 1 1-16,1-1-1 0,-1 0 3 0,1 1-4 16,-3-1 0-16,3 0 0 0,1 1-1 15,0-2-1-15,0-1 1 0,0 0 1 0,-2-1-3 16,2-2 3-16,0 0-2 0,-2-1 1 0,-3-2-2 16,6 0 5-16,-4 1-4 0,2-3 2 0,0 2-1 15,-4-2-1-15,1 0-1 0,-3 1 3 0,1-1-3 16,-4 2 1-16,-1-1-1 0,-2 1 2 0,-4 3-3 15,1-1 2-15,-2 1-2 0,-4 0-1 0,-2 2 1 16,-4 0-7-16,-4 0-9 16,-2 4-15-16,-9-5-23 0,5 8-46 0,-18-11-93 15,14 6-254-15,-11 3-73 0,-13-8 204 0</inkml:trace>
    <inkml:trace contextRef="#ctx0" brushRef="#br1" timeOffset="5">1462 8399 565 0,'0'0'66'15,"0"0"-46"-15,2-14-14 0,-2 14-2 0,0 0-1 16,4-15-1-16,-4 15 0 0,0 0-1 15,0 0-1-15,0 0 0 0,0 0-1 0,0 0-3 16,0 0-3-16,0 0-1 0,0 0 0 0,0 0 4 16,0 0 4-16,0 0 3 0,0 0 1 0,0 0 0 15,0 0-1-15,0 0 2 0,0 0 6 0,13 3 9 16,-13-3 10-16,0 0 6 0,0 0 3 0,0 0 5 16,0 0 1-16,0 0 0 0,0 0 0 0,0 0-6 15,0 0-5-15,0 0-1 0,0 0 4 16,0 0-1-16,12 19-1 0,-12-19-9 0,1 22-7 15,-1-6-11-15,-1 4 2 0,-1 2-8 16,-1 5 6-16,-2 3-6 0,2 0 8 0,-3 4 13 16,2 2-25-16,-1-1 25 0,2 3-26 0,0-4 5 15,3 2 8-15,0 3-11 0,2 0 10 0,1-1-10 16,-1 1 11-16,3-1-12 0,0-1 12 0,1 3-13 16,-1 0 14-16,0 4 7 0,-1 3-22 15,0 0 27-15,-1 6-17 0,-2-3 7 0,1 5 19 16,-4 1-15-16,2 2 16 0,-3 0 2 0,3 3-16 15,-4-3 17-15,3 1-20 0,-2-2-6 0,3-1 12 16,-1-1-21-16,1-3 13 0,0-1-16 16,1 0-2-16,1-1 20 0,1 2-21 0,0-2 21 15,-2 2-6-15,2-1-15 0,-1 2 17 16,-1 0-13-16,1 1 13 0,-2 1 1 0,0 0-20 16,-2 3 19-16,0 0-17 0,-2 0 5 0,1 2 17 15,-1-1-17-15,1 1 19 0,-2 0-17 0,1-2-1 16,0 0 17-16,-1-1-19 0,0-4 18 0,1 1-2 15,1-4-16-15,0-1 13 0,1-2-12 0,2-1 11 16,0-1-9-16,2-3-12 0,0-1 19 0,1 1-23 16,1-3 18-16,1 2 3 0,-1 0-11 15,2 0 11-15,-3 1-11 0,2 0 9 0,-1 2-11 16,-1-2 9-16,0-1-17 0,-2-2-19 0,2-3 6 16,-6-6-50-16,7 3-19 0,-11-18-96 0,16 12-205 15,-7-12-152-15,-2-15 117 0,0 0 432 16</inkml:trace>
    <inkml:trace contextRef="#ctx0" brushRef="#br1" timeOffset="6">1550 8604 669 0,'0'0'83'0,"0"0"-28"0,0 0-24 0,0 0-10 16,-14-8-5-16,14 8-17 0,0 0 12 0,0 0-13 16,-3-16 15-16,3 16 3 0,0-13 2 0,0 13 4 15,2-16 3-15,-2 16 4 0,4-18 0 16,-4 18 1-16,6-22-2 0,-6 22-1 0,5-21-6 16,-5 21-2-16,4-18-5 0,-4 18 3 15,3-13 3-15,-3 13 8 0,0 0 5 0,0 0 0 16,0 0-3-16,0-14-7 0,0 14-4 0,0 0-4 15,0 0-2-15,0 0-4 0,0 0 1 0,0 0-2 16,0 0-1-16,0 0 0 0,0 0-1 0,0 0-1 16,0 0-1-16,0 0 2 0,0 0 0 0,-3-15 2 15,3 15 0-15,0 0 0 0,0 0-1 0,0 0-2 16,0 0-1-16,-1-15-2 0,1 15-2 16,0 0 2-16,0 0-2 0,0 0 0 0,0 0-2 15,0 0-4-15,0 0-2 0,0 0-1 16,0 0-1-16,-2 14-2 0,2-14 3 0,-3 17-5 15,3-17 5-15,-3 23-1 0,3-23 6 0,-5 21 0 16,5-21 3-16,-4 17 0 0,4-17 0 0,0 0-2 16,-2 16 2-16,2-16-3 0,0 0 0 15,0 0 0-15,0 0-1 0,0 0 2 0,0 0 1 16,-1 14-1-16,1-14 3 0,0 0 0 0,0 0 0 16,0 0 1-16,0 0 1 0,0 0-1 0,0 0 0 15,0 0-1-15,0 0-2 0,0 0 2 0,0 0 1 16,0 0 3-16,0 0 3 0,0 0 1 0,0 0 0 15,-6-15 0-15,6 15-3 0,-1-23 2 0,1 23-4 16,-1-27 2-16,0 13-3 16,-1-1 5-16,0-1-6 0,-1-1 5 0,-1-2-6 15,0 1 4-15,-2-1-4 0,1 2 3 0,-1 2-2 16,-1-1 6-16,2 2-4 0,-2-1 5 0,0 0-4 16,0 0 3-16,0-2-5 0,2 1 2 0,-1-1-4 15,1 0 3-15,1-2 8 0,2-1-30 0,-1-1 31 16,1-3-31-16,0 0 14 0,1-2 9 0,0-2-9 15,2 1 9-15,-1-1-8 0,1-1 8 16,1 2-8-16,0-1 8 0,0 0-8 0,-1 3 8 16,0-1-9-16,0 1 9 0,0 2-8 15,-1 3 7-15,-1 3-5 0,0 3 4 0,1 14-2 16,-2-23 3-16,2 23-2 0,-6-14 3 0,6 14-2 16,0 0 3-16,0 0-3 0,-6-14-1 0,6 14 0 15,0 0-1-15,0 0-1 0,0 0-3 16,0 0-3-16,0 0-5 0,0 0-6 0,0 0-1 15,0 0-3-15,1 16-5 0,-1-16-8 0,5 21-26 16,-5-21-29-16,7 28-50 0,-7-28-42 0,6 28-104 16,4-4-136-16,-10-24 240 0,9 37 182 0</inkml:trace>
    <inkml:trace contextRef="#ctx0" brushRef="#br1" timeOffset="7">1615 9818 390 0,'0'0'94'0,"0"0"-27"0,0 0-13 0,0 0-4 16,0 0-3-16,0 0-12 0,0 0-8 0,0 0-12 16,0 0-4-16,-2 15-4 0,2-15 0 0,0 0 0 15,0 0-1-15,-7 14-1 0,7-14 1 0,0 0 0 16,0 0 4-16,-9 14 7 0,9-14 6 16,0 0 8-16,0 0 8 0,0 0 6 0,0 0 4 15,-14 9 2-15,14-9-2 0,0 0-1 0,0 0-5 16,0 0-6-16,0 0-5 0,0 0-11 0,0 0-5 15,0 0-9-15,0 0-4 0,0 0-6 16,0 0 0-16,0 0-2 0,0 0 1 0,0 0 4 16,0 0 0-16,0 0 2 0,0 0 1 15,18-4 0-15,-18 4-1 0,13-3-1 0,-13 3-1 16,14-2 0-16,-14 2-1 0,16-1 2 0,-16 1-3 16,20-1 1-16,-20 1 0 0,23 2 0 0,-23-2 0 15,23 4 1-15,-11-2-1 0,3 1 0 0,-1 0 1 16,2 0-2-16,1 0 2 0,0 0-1 0,1 1 2 15,0 0-1-15,2 0 0 0,1 0 0 0,1 0 0 16,1 1-2-16,1 0 5 0,1 0-4 16,1 0 2-16,0 0-1 0,2 1 0 0,0-1 0 15,3 0 2-15,1 0 0 0,1-1 3 0,2 0-1 16,2-1 0-16,1-1-3 0,2 0 2 0,1-2-1 16,2 0 1-16,-1-1 1 0,2 0 0 0,2 0 0 15,0 0-1-15,1-1 1 0,3 1-1 16,-1 0 2-16,2 1-2 0,0-1 0 0,1 1 0 15,0 0 0-15,1 1 1 0,0 1-2 16,-1 0 1-16,3 1-2 0,1 0 2 0,-1 1 0 16,4 1 0-16,-3-1-1 0,1 0 1 0,1 0-2 15,0 0 4-15,2-1-1 0,3-1 3 0,-1 0 0 16,4 0 2-16,-2-2 4 0,2 1-1 0,-1-2 2 16,2 1-3-16,-1 0-3 0,4-1-1 0,0 0-7 15,0 0 0-15,2-1-1 16,-1 0 6-16,1 0 0 0,3 0-1 0,1 0 0 0,2-1-5 15,-1 2 0-15,0-1 1 0,1 1 0 16,0 0 0-16,3 1 0 0,-2 0 0 0,1 2 0 16,-1-1-4-16,-1 0 1 0,1 1 1 0,0 0-1 15,0 0 5-15,-1 0 0 0,0-1-4 0,0 0 1 16,3 0 0-16,0-2 2 0,2 1 5 0,-1-2 5 16,1 1-2-16,0-2 3 0,3 1-3 15,0-1 0-15,2 2 0 0,0-1-6 0,0 1-1 16,-1 0-2-16,1 0-3 0,-3 0 2 0,0 0 0 15,3 2-2-15,-2-1 0 0,1 2 0 0,1-1 1 16,-1 0 0-16,1 0 2 0,1 0 0 0,2-1 1 16,1-1-1-16,2-1 0 0,1-1 3 0,1 1 0 15,0-3 3-15,2 1 1 0,-3 0 1 16,2-2 2-16,1 0 2 0,3 1-3 16,-2 1 3-16,2-2-2 0,-1-1 0 0,1 2 0 15,2 0 1-15,-1 0-6 0,0 1 3 0,-2 1-3 16,0 0-1-16,0 2 0 0,-3 1-2 0,-1 0-3 15,0 2 1-15,0 0 0 0,0 1-1 0,1-1 4 16,2 0-3-16,-1 0 0 0,2 0 0 0,2 0-1 16,0-2 2-16,-1 0 0 0,2-2-1 15,0 1 0-15,-1-2 1 0,0 0-1 0,1 1 1 16,3-2-2-16,1 1 1 0,3-1 2 0,0-2 0 16,2 0 0-16,0 1-1 0,1-3-6 15,1 1 2-15,1 0-2 0,0 0 2 0,-1 0-1 16,1 2 3-16,-2-1-1 0,0 1 2 0,0 0 1 15,-1 2 0-15,-1-1-1 0,1 1 1 0,-1 1-2 16,0 0 1-16,-1 1 0 0,-1 0 0 16,0 1 1-16,-1 0-1 0,-1 1 0 0,-1 0 1 15,0 1 0-15,-2 0 1 0,2-1 0 0,-4-1 2 16,0 1 7-16,-1-2 0 0,-1 1 0 0,1-1 1 16,3 0-3-16,-2-1 3 0,1-1-1 0,2-2 1 15,0 2-4-15,1-2-2 0,1 1-2 0,0-1 0 16,0 1-2-16,-1 0 2 0,1 0-3 15,-2-1 1-15,0 2-1 0,-1-1 2 16,-1 2 0-16,-3-1-2 0,-1-1 1 0,-2 0 0 16,1 0-2-16,-3 1 0 0,-1 0-2 0,1 0-4 15,-4-2-4-15,1 0-7 0,-3-2-15 0,-2 2-12 16,-5-8-36-16,4 10-65 0,-15-19-146 0,1 7-295 16,1 3 57-16,-17-12 415 0</inkml:trace>
    <inkml:trace contextRef="#ctx0" brushRef="#br2" timeOffset="10">1630 5216 360 0,'-14'11'44'0,"14"-11"-16"0,0 0-14 0,0 0-11 15,0 0-6-15,0 0-4 0,0 0-1 0,0 0 6 16,0 0 4-16,0 0 3 0,0-15 3 15,0 15-2-15,0 0-3 0,2-19 0 0,-2 19-1 16,2-14 1-16,-2 14 0 0,0 0 0 0,2-14 12 16,-2 14 17-16,0 0 23 0,0 0 16 15,0 0 6-15,0 0-7 0,0 0-10 0,0 0-9 16,0 0-6-16,0 0-3 0,0 0-3 0,0 0 2 16,0 0-4-16,0 0 0 0,0 0-4 0,0 0-5 15,0 0-5-15,0 0-6 0,0 0-4 0,0 0-2 16,-1-15-15-16,1 15 17 0,2-13-15 0,-2 13 15 15,5-20-2-15,-5 20-7 0,8-25 1 0,-2 12-5 16,-1 0 3-16,1-1-4 16,1 0 4-16,-2 1-5 0,1-1 5 0,1 0-4 15,-1 1 4-15,0-2-3 0,0-2 5 0,1 1-1 16,-1-1 6-16,1 0-2 0,-1-2 5 0,1 1-7 16,0-2 3-16,-1 0-8 0,2-2 7 0,0 0-6 15,0 0 4-15,1-1-7 0,0-1 7 0,1-1 10 16,0 0-28-16,0 1 29 0,0-2-29 0,0 2 8 15,1 1 9-15,-1-1-8 0,-1 2 8 16,2 0-7-16,-1 1 5 0,0-2-5 0,1 1 6 16,-1 0-8-16,0 1 8 0,0 1-7 0,1 0 7 15,0 1-6-15,0 0 5 0,0 0-5 0,0-1 5 16,-1 0-5-16,0 0 5 0,0-1 15 0,0-1-14 16,0 1 14-16,-1-1-31 0,0 2 12 15,1 0-10-15,0 1 12 0,0-1 9 16,1 1-5-16,-2 0 5 0,3 1-8 0,-3 0 5 15,1-1-8-15,2 1 5 0,0 0-5 0,-1-1 5 16,2 2-6-16,0-1 7 0,2-1-5 0,0 2 6 16,0-1-6-16,0 0 3 0,1 0-4 0,0-1 3 15,1 1-4-15,-1-1 6 0,1 0-6 0,0 1 7 16,0-1 12-16,1 0-32 0,-1 2 33 0,-1 0-33 16,1 0 14-16,0 1 4 0,1 0-4 15,-2-1 4-15,2 1-5 0,-1 0 4 0,1 0-3 16,1 0 3-16,-1-2-3 0,1 2 3 15,0-1-6-15,0 0 7 0,1 0-6 0,0 1 7 16,1-1-5-16,-1 2 4 0,1 2-4 0,0 0 3 16,0-1-4-16,0 3 3 0,0-2-4 0,-1 1 4 15,0 2-3-15,2-1 2 0,0 1-1 0,0 0 3 16,0 1-3-16,-1-1 3 0,-1 0-4 16,2 2 4-16,-1-2 15 0,1 2-16 0,1-1 16 15,-1 0-34-15,1 0 16 0,2 1-16 0,0-1 17 16,0 0 1-16,0 2-3 0,0 0 2 0,1-1-1 15,-1 2 2-15,1 1-1 0,1-1 1 0,-1 3-3 16,0 0 2-16,-1 0-2 0,-1 2 2 0,0 0 0 16,1 1-1-16,-1 1 2 15,0 0-2-15,-1 1 0 0,2 1-1 0,-1-1 1 16,-1 2 0-16,2 0 1 0,-1 1-1 0,0 0 1 16,0-1-2-16,1 1 2 0,-1 0-1 0,0 0 1 15,2 0-2-15,-1 1 2 0,-1 1-2 0,-1-1 2 16,0 2 18-16,-3 0-19 0,2 2 19 0,-2 1-36 15,0 0 15-15,0 2-16 0,-1 1 15 0,0 0 6 16,-1 1-6-16,-1 0 7 0,0 2-6 16,0-1 4-16,1 0-4 0,-1 0 5 0,0 0-5 15,0 0 7-15,0 1-6 0,0-1 4 0,2 1-5 16,-1 0 5-16,0 0-6 0,1 0 6 0,-1-1-5 16,0 0 5-16,0 1-6 0,0-1 4 15,-1 3-5-15,0-2 5 0,0 1-5 0,1 0 5 16,-1 0-4-16,0 1 6 0,0 0 14 0,-1 1-32 15,1 0 31-15,-1 1-29 0,0-1 11 16,1 0 7-16,-2 1-7 0,1 0 6 0,1 0-6 16,-1 0 6-16,1 1-5 0,0-1 5 0,0 0-7 15,0 0 8-15,2-2-8 0,-1 1 8 0,0-1-7 16,0 0 5-16,-1 1-5 0,0 0 5 0,0 1-6 16,0 0 7-16,1 0-6 0,-2 1 6 0,1 1 13 15,0 1-31-15,1 1 32 0,-2-1-32 16,0 0 13-16,-1 0 5 0,0 0-7 15,2 1 11-15,-2 0-10 0,2 0 9 0,-2 0-9 16,0 1 6-16,2 0-8 0,-2-1 6 0,0-1-7 16,0 0 8-16,1 0-6 0,-1 0 8 0,2 0-8 15,0-2 9-15,0 0 10 0,0 0-29 0,-1-1 31 16,2 1-32-16,-1 0 12 0,-1-1 6 0,-1 1-6 16,0 1 7-16,2 0-8 0,-3 1 8 15,1 1-7-15,0 1 4 0,0 1-6 0,-1-2 8 16,1 1-9-16,-2-1 10 0,1 0-9 0,0 1 9 15,-1 1-8-15,2-1 8 0,-2-1 12 0,3 1-29 16,0-2 30-16,0 0-30 0,-2-1 10 0,2-2 7 16,0 1-7-16,-1-1 7 0,2 0-6 15,-1 0 6-15,1 1-7 0,-1-1 6 0,1 2-7 16,-1 0 8-16,-1-1-7 0,0 1 6 16,0-2-6-16,-1 0 6 0,0 1-6 0,1 0 5 15,-2 0-6-15,2 1 8 0,-1-1 12 0,0 0-30 16,1 1 30-16,-2-1-30 0,2 1 12 0,-1-1 8 15,0 1-9-15,1-1 9 0,-2 0-10 0,3 0 8 16,-2 0-6-16,1-1 5 0,0 1-7 0,1-1 6 16,-1 0-6-16,0 0 8 0,1-1-7 15,-1 0 6-15,0 1-6 0,1-1 6 0,0 1-6 16,2 0 6-16,-3-1-6 0,2 0 6 0,-1 1 14 16,-1 0-30-16,2 0 31 0,-1-1-31 15,-1 1 11-15,2-1 6 16,-1 0-7-16,1 0 7 0,-1-1-7 0,2 1 7 0,0 0-6 0,0-1 7 15,1 2-6-15,-1-1 5 0,1 0-7 0,0-1 6 16,1-1-7-16,-1-1 6 0,1-1-4 16,1 0 5-16,0 0-4 0,-1 0 4 0,1-1-5 15,0 0 4-15,0-1-5 0,1 2 5 0,-2-3-6 16,1 0 6-16,-1 3 15 0,0-2-35 16,1-1 36-16,1 1-36 0,0-2 16 0,1-2 5 15,-1 2-3-15,1-2 3 0,0 0-4 0,0 0 4 16,1 0-5-16,-1 0 4 0,1 1-4 0,0 0 5 15,1-1-3-15,-2-1 2 0,2 0-3 16,0-2 1-16,-2 2-3 0,-1-2 4 0,2-1-2 16,-2-1 2-16,2 0-1 0,1-1 1 0,-1-1-1 15,1-1 1-15,-1 0 0 0,2-1 0 0,-3-1-1 16,1-1 0-16,0-1 1 0,0 0-1 0,0-1 2 16,0-1-2-16,1-1 1 0,1-1-2 0,-1 0 3 15,0 0-2-15,0-1 2 0,0 2-1 16,0-1 0-16,1-1-3 0,-1 1 3 0,1-2-3 15,1 0 4-15,0 0-3 0,1-2 3 16,-1 1-3-16,-2-1 2 0,1 2-2 0,0-2 3 16,0 0-4-16,0 0 4 0,0 1-4 0,-1-2 3 15,-1 0 17-15,1-3-18 0,-1 2 18 0,1-1-34 16,-1 1 15-16,1 0-14 0,-2-2 14 0,2 0 6 16,1 0-6-16,0-3 6 0,0-1-5 15,0-1 5-15,0-2-6 0,0 0 6 0,1-1-6 16,1 0 5-16,0-3-6 0,-1 1 5 0,0-1-7 15,-1 2 8-15,0-1-8 0,-1 1 7 0,0 0-7 16,0 0 7-16,0 1-6 0,1-1 7 0,-2 2 12 16,1 0-33-16,0 1 32 0,-2-1-33 15,1 1 15-15,-1 0 7 0,-1 0-7 0,1 0 8 16,-2 1-9-16,1-1 6 0,-2 0-4 16,1 0 5-16,-1-1-4 0,-1 0 4 0,0-1-6 15,-1 0 8-15,-1-1-9 0,0 1 8 0,0-1-7 16,0 0 7-16,-1-1-7 0,0 0 8 0,0 0 7 15,1 1-27-15,-1 0 31 0,-1 0-32 0,0 1 16 16,0 0 4-16,-1 1-5 0,0-2 6 0,1 1-7 16,-2 0 6-16,1-1-5 0,-2 0 5 15,2-2-7-15,-2 1 8 0,2-1-10 0,-1-1 9 16,0 1-8-16,1 2 8 0,-1-2-7 0,-1 0 7 16,0-2-8-16,1 2 8 0,-3-2 8 15,0-1-28-15,1 1 30 0,0-1-29 0,1 1 13 16,-1 1 7-16,1-1-9 0,-1 0 8 0,0 1-7 15,-1 0 7-15,0-1-7 0,0 1 7 0,0 0-8 16,-1 0 7-16,1 0-7 0,0 1 8 16,0-2-8-16,0-1 9 0,1 2 8 0,0-2-28 15,1 0 28-15,-2 1-27 0,0-3 11 0,1 1 8 16,1 0-8-16,-1 0 8 0,2-1-8 0,0 1 8 16,-1-2-9-16,1 1 9 0,-1 0-9 0,1 2 9 15,-1 0-9-15,1 1 8 0,1 1-8 0,-2 0 8 16,1-1 7-16,-2 1-29 0,1 2 30 15,0-2-31-15,-1 3 17 0,-1 0 5 16,2 0-5-16,-1 0 6 0,0 0-8 0,1 0 9 16,2-2-9-16,0 0 7 0,0 0-6 0,3-1 5 15,0 0-6-15,1 0 7 0,0 0-9 0,4-2 11 16,0 0-9-16,2 1 9 0,1-1 11 0,-3 2-33 16,3 0 32-16,0 0-30 0,0-2 11 0,2 2 8 15,0 0-8-15,0 0 8 0,0 2-8 16,-2 0 8-16,-1-1-7 0,1 2 7 0,0 0-6 15,-1 1 5-15,1 1-6 0,0 0 5 0,0 0-6 16,1 2 7-16,0-1-7 0,-1 2 8 0,0 0-7 16,1 1 5-16,0 1 15 0,0 0-33 0,2 1 34 15,-2 1-33-15,1 1 13 0,-1-2 5 16,-1 3-4-16,1 0 3 0,-1-1-2 0,1 2 3 16,0-2-5-16,1 1 4 0,0 2-4 15,0-2 3-15,0 2-1 0,-1 0 3 0,2 1-3 16,-1-1 3-16,0 1-3 0,0 0 3 0,0 0-3 15,0 1 2-15,-1 0-2 0,-1 1 2 0,0-1-1 16,1 1 1-16,-2 2-2 0,1-2 2 0,-1 2-2 16,1 1 2-16,0 1-3 0,-1 0 2 0,1 0 0 15,-1 1 0-15,1 0 1 0,0 1-1 16,-1 0-2-16,1 1 2 0,0-1 0 0,1 1-1 16,-1 0 1-16,-2 1-1 0,1 0 0 15,0 1 0-15,-1-1 1 0,1 0-2 0,1 2 3 16,-1-1-2-16,-1 1 0 0,1 0 0 0,1 1 0 15,-1 0-1-15,0 1 2 0,-1 0-2 0,-1 1 3 16,1 1-3-16,-1 0 2 0,1 0-2 0,1 2 3 16,-1-2-4-16,0 2 3 0,-2-1-3 15,0 2 3-15,-1 0-2 0,0 0 3 0,1 0-4 16,0 1 3-16,-1 1-3 0,0 0 3 0,2 1-4 16,-3 0 4-16,2 0-4 0,-1 0 4 0,0 0-3 15,1 0 3-15,0-1-3 0,-1 2 4 0,1-1 18 16,0 0-34-16,0 1 34 0,1-1-34 0,0 1 12 15,0 1 6-15,-1-1-7 0,-1 0 5 16,0 1-7-16,0 2 6 0,0-1-3 16,-1 2 4-16,0-1-4 0,0 2 2 0,-1 1-4 15,-1 1 6-15,0 1-6 0,0 0 8 0,0 0-7 16,0 0 7-16,-1 0-9 0,-1 0 8 0,0 1-6 16,1 1 7-16,0 0-7 0,-2-1 7 0,1 2 12 15,0-2-31-15,0 2 31 0,2 0-29 0,0-2 11 16,0 1 7-16,1-2-6 0,-1 2 5 15,0 0-7-15,-1 0 8 0,1 2-10 0,-1 0 8 16,1 1-6-16,-1 0 7 0,0-2-9 0,0 1 10 16,0 1-9-16,0-1 9 0,-1 1-10 15,0 1 8-15,0-1 10 0,0 2-29 0,1-1 30 16,0 0-29-16,0 0 13 0,0-2 7 0,-1 2-7 16,1 0 7-16,-1-1-9 0,0 2 9 0,0-1-10 15,1-1 9-15,1-1-8 0,-1 0 6 16,1-1-6-16,-2 1 7 0,1 0-7 0,0-1 8 15,-2 1 11-15,1-1-30 0,0 1 30 0,0-1-30 16,1 1 11-16,-2 1 8 0,2 0-9 0,-1-1 9 16,-1 1-7-16,2 1 7 0,-2 0-9 0,0 1 9 15,1-2-9-15,-1 2 8 0,1-2-8 0,0 1 7 16,0 1-8-16,-1-2 8 0,2 1 13 16,0 0-28-16,-1-1 30 0,0 0-29 15,1 0 9-15,-1-1 7 0,0 1-6 0,1-1 5 16,1 0-7-16,-2 0 8 0,1 1-9 0,-1-1 9 15,0 1-9-15,-1-1 8 0,1-1-8 0,-1 0 8 16,-1 1-7-16,1 1 7 0,-2-2-8 0,2 0-11 16,-2 2 31-16,0-1-29 0,1-1 30 0,-3 1-11 15,2 0-8-15,1-1 7 0,-1 0-7 16,2-1 8-16,-1 0-9 0,1 0 9 0,-1-1-8 16,2 1 8-16,-1-1-8 0,1-1 6 0,1 0-6 15,-1-1 5-15,-1 2-6 0,1-1 8 0,1 0-8 16,0 0 8-16,0-2 15 0,0 1-30 15,0 0 32-15,1 0-31 0,-3-1 9 0,2 1 5 16,-1-1-7-16,1-1 9 0,-1 1-8 0,1-1 6 16,0 0-6-16,1 0 5 0,0 1-5 15,0-1 5-15,0 0-5 0,1 0 3 0,-1-2-3 16,0 0 6-16,0 0-8 0,1 0 8 0,-1 1-7 16,1 0 5-16,0 0-4 0,0-1 4 0,0 0-4 15,1 0 4-15,0 2 17 0,0 0-32 0,1-1 32 16,1 0-32-16,-2-1 12 0,2-1 5 0,-1-1-5 15,0 1 5-15,0 0-3 0,0-1 5 0,2 0-8 16,-1-2 6-16,1 2-6 0,-1-2 2 16,3-1-2-16,0 2 4 0,-1-2-6 0,3 0 8 15,-1 3-6-15,-1-3 3 0,2 0-1 16,0-1 0-16,0-1-2 0,2-1 4 0,-1 0-4 16,2-2 3-16,-2 0 0 0,0 1 4 0,2-3 0 15,-1 0 4-15,2-1-5 0,-1 1 0 0,1-2-5 16,1 1 1-16,2 0-1 0,-1 0 2 15,1 0 0-15,0-1 0 0,1 1-2 0,0-1 1 16,-1 0-4-16,1-1 3 0,-2-2 0 0,-1 1 1 16,3-2 0-16,-1 1-2 0,0-1 1 0,2-1-2 15,0-1 2-15,0-2 0 0,-1 1 1 0,1-3 0 16,0-2 0-16,0 2-3 0,-2-3 6 0,0 0-5 16,2-2 4-16,-1 0-3 0,3-2 4 15,0-3-5-15,1-1 5 0,-1-1-7 16,2-1 7-16,0 1-6 0,0-1 8 0,0 0-7 15,-1 0 4-15,0-2-5 0,-1 0 4 0,-1 0-4 16,-1-1 6-16,1-3 16 0,-1 1-30 0,0-1 30 16,0 1-29-16,-3 1 8 0,0-2 8 0,-1 1-6 15,0-1 7-15,-1-1-8 0,-1-1 5 0,0 0-8 16,-2-1 10-16,-1 0-9 0,0 0 9 0,-2 1-11 16,0 0 11-16,-3-1-10 0,1 1 7 15,0-2 11-15,-3 3-31 0,0-1 29 0,-1 1-24 16,-2 1 7-16,0-2 11 0,0 1-8 15,-1 2 7-15,-2-2-6 0,1 1 6 0,-1 0-7 16,1-2 7-16,-1 1-7 0,3 0 6 0,-1-1-7 16,0 1 9-16,0 0-11 0,1-1 9 0,-3 1 9 15,1 0-29-15,1-1 31 0,-1 1-30 16,2-2 10-16,-1-1 10 0,0 2-11 0,1-2 11 16,-1 1-9-16,-1-3 8 0,1 1-7 0,-2-1 8 15,0 0-10-15,0 1 10 0,-1 1-13 0,-1 0 12 16,-1-1 6-16,-2 1-27 0,-1-1 28 0,0 1-28 15,0 2 9-15,0 2-5 0,-2 0-17 0,3 7-14 16,-7-5-32-16,-1 24-4 0,9-34-57 0,-9 34-155 16,18-17-191-16,-15 0 23 0,11 11 411 15</inkml:trace>
    <inkml:trace contextRef="#ctx0" brushRef="#br2" timeOffset="11">3491 2787 283 0,'-3'19'114'0,"3"-19"-23"16,-3 23-16-16,2-10-19 0,1-13-15 0,-2 24-14 15,2-24-14-15,-1 22-6 0,1-22-7 0,0 21-4 16,0-21-9-16,0 24-7 0,1-10-14 0,-2 1-7 16,1 1-7-16,0 3-4 0,-1 0 1 0,0 0-1 15,0 1 4-15,0 1-3 0,-1 0 11 0,2 0 2 16,-2 1 13-16,0 0 14 0,0 1 8 0,0 0 18 16,1-1-5-16,0 0 5 15,1-2-11-15,-1 1-5 0,2-2 0 0,0 1-7 0,-1-1-16 16,3 1-20-16,-1-1-13 0,2 2-11 15,-2-2 52-15</inkml:trace>
    <inkml:trace contextRef="#ctx0" brushRef="#br2" timeOffset="12">3545 4180 235 0,'-1'37'50'16,"-2"-2"-14"-16,2-1-12 0,-1-1 1 0,1 1 9 15,1-2 1-15,0 1 0 0,0 0-9 0,0 0-9 16,0 0-8-16,0 0-6 0,1 1-1 0,1 1-1 16,0 0-2-16,0 0 2 15,0 2-4-15,0-1-2 0,1 0-1 0,0 1-1 16,-2 0 3-16,1 2 0 0,0-1 5 0,-1 1-1 16,1 0 1-16,-1 2 1 0,-1-2-1 0,1 1 1 15,-1 0-2-15,-1-2 0 0,1 0 0 0,-1-1 0 16,-1 0 1-16,1 1 1 0,1 1 0 0,-1 0 0 15,1 0 0-15,-2 1 1 0,1-2 3 0,1 2 6 16,0 1-1-16,0-1 4 0,0 1-4 16,1-1-4-16,1 1 1 0,0 0-5 0,1 0 0 15,0 0-6-15,2 1 0 0,-2 0-2 0,2 0 2 16,-1-1 7-16,1 1-6 0,-1-2 6 16,0 1-7-16,-1-2-2 0,1 0 3 0,0 1-2 15,-1-1-10-15,1 0-2 0,-1 1 3 0,0-1-1 16,0 0 10-16,-1 1 2 0,-1-1-1 15,0 3 1-15,0-2 0 0,1-1 1 0,-2 1-1 16,1 0 3-16,-1-3 2 0,1 2-2 0,-1 0 1 16,1-1-2-16,0 3 0 0,0-1 0 0,0 0-3 15,0 1 1-15,2 0-2 0,0-1 3 0,-2 0-3 16,3 0 3-16,-1-1-1 0,0 1-3 0,2-1 3 16,-2-1-3-16,2 0 6 0,-2 0-1 0,2 0 3 15,-1 0-2-15,0-1-3 0,1 0 2 16,-2 1-3-16,2-1 0 0,-3 2 0 0,1-2 1 15,-1 1 4-15,0 0 0 0,0 0 2 16,-1-1 0-16,0 0 0 0,-1 0 4 0,1-1 0 16,-2 1 4-16,2-1-2 0,-1 0-1 0,0 1 1 15,1 1-5-15,0 0-1 0,0 1-2 0,0 0 0 16,-1 1 0-16,2-2 1 0,-2 0-1 0,2-1 1 16,-2 0-1-16,2 1-5 0,-1-2 5 15,0 1-2-15,0-4 6 0,1 0 6 0,0-1-1 16,-1-1 2-16,1 3-6 0,-1-1-2 0,0 0-3 15,-1 1 2-15,0-1 1 0,1 0 9 0,-1 0 11 16,1 1 7-16,-1-1 5 0,0 2-9 0,-1-2 7 16,1 1-7-16,-2-2 9 0,2 1 5 15,-3-2-10-15,2 3 5 0,-2-4-8 16,2 4 6-16,-2-4-7 0,1 1 6 0,-1-1-15 16,2 1 5-16,-1-3 2 0,1 2-31 0,-1-4 23 15,1 1-27-15,0 1 7 0,2-2 6 0,0 2-7 16,0 0 5-16,2 1-9 0,-2 1-1 0,3 1-10 15,-1-1 8-15,1 1-7 0,0 0 18 0,-1 0-6 16,0-1 8-16,0 3 11 0,0-3-9 0,-2 2 11 16,1-1-25-16,-1-3 8 0,-1 0-7 15,0-3 6-15,-1 0 6 0,-1-4-7 0,1-3-2 16,0-3-31-16,1-15-46 0,-5 18-87 0,5-18-188 16,-12 1-58-16,12-1 343 0</inkml:trace>
    <inkml:trace contextRef="#ctx0" brushRef="#br2" timeOffset="18">5593 6757 139 0,'-2'24'47'16,"3"3"12"-16,-2-4 0 0,3 4 5 0,-1-4-8 16,1 4-18-16,1 0-14 0,-2-2-12 15,2 1-7-15,-1 0-3 0,1-2-1 0,-2 2-1 16,1-1 1-16,0 3-1 0,-1-1 1 0,0 1 1 15,0 1-2-15,-2-2 2 0,1 4 0 0,-2-3 14 16,2 1 15 0,-1 1 11-16,0-2 7 0,-1 0-8 0,2 0-7 15,0-2-13-15,-1 1-5 0,1-3-9 0,0 0-5 16,0 0-31-16,-1-1-45 0,1-3-120 0,10 12-148 16,-19-18 209-16</inkml:trace>
    <inkml:trace contextRef="#ctx0" brushRef="#br2" timeOffset="19">5600 8174 1043 0,'-9'15'120'0,"11"4"-84"16,-2-1-28-16,2 0-2 0,-1-1-7 16,1 1 5-16,0 1-6 0,-2 1 5 0,0 4-8 15,-1-1-4-15,0 3-18 0,-2 0-4 0,1 1-17 16,-1-2 1-16,0 2-11 0,-2-1 4 0,3 4 14 15,-5-2 9-15,4 2 23 0,-2-1-4 0,0-2 11 16,1 2-7-16,0-1 7 0,-1 0 6 0,3-1-4 16,-1 0 5-16,0 1-6 0,2-2 4 15,0 2-6-15,1-2 2 0,1-1-4 0,1 2 3 16,1-3-3-16,0-2 2 0,0 1-46 0,0-2-62 16,2 4 3-16,-1-2 0 0,2 3 48 0,0 0 64 15,-3-2 3-15,2 3 5 0,-3-1 9 0,1 1 6 16,0 2 9-16,-1 0 4 0,-1 3-1 15,0 0-11-15,0 2 7 0,0 1 9 0,-1 0 0 16,0 3 15-16,-2-1-8 0,1 2-21 16,-2-2 19-16,1 3-15 0,-3-3 3 0,2 2 3 15,-3-1-17-15,3 2 1 0,-2-3-13 0,1-1 3 16,0-1-16-16,2-2 7 0,0-2-10 0,1-2 7 16,0-2 5-16,1-5-29 0,4 0-23 0,-4-7-55 15,6 4-31-15,-3-6-2 0,4 2 25 0,-1 2 38 16,2-1 32-16,0 2 21 0,0 0 7 15,1 1 3-15,1 0 0 0,-1 1 2 0,1 3 2 16,-1-1 0-16,0 2-13 0,-2 0-66 16,-7-24-172-16,16 42 134 0,-16-42 119 0</inkml:trace>
    <inkml:trace contextRef="#ctx0" brushRef="#br2" timeOffset="55">1415 11959 223 0,'0'0'110'0,"0"0"-34"0,0 0-9 15,0 0 2-15,0 0 5 0,0 0 17 0,-13-12-1 16,13 12 6-16,0 0-11 0,0 0-10 16,0 0-22-16,0 0-14 0,0 0-15 0,0 0-10 15,0 0-6-15,0 0-6 0,0 0-3 0,0 0-1 16,0 0 0-16,0 0 0 0,0 0 1 0,0 0 1 15,0 0 0-15,0 0 0 0,0 0 0 16,12 11 1-16,-12-11 1 0,0 0-2 0,0 0 0 16,15 6-1-16,-15-6 1 0,0 0 2 0,15 3 0 15,-15-3 2-15,0 0-2 0,17 2-1 16,-17-2 0-16,13 2 0 0,-13-2-1 0,15 3 1 16,-15-3-1-16,14 6 0 0,-14-6-1 0,15 7 0 15,-15-7-2-15,13 7 2 0,-13-7 0 0,14 8 1 16,-14-8 0-16,14 9 1 0,-14-9-1 0,13 6-2 15,-13-6 3-15,13 3-2 0,-13-3-2 0,16 2 2 16,-16-2-2-16,19-3 3 0,-19 3 0 0,21-6 2 16,-21 6 1-16,21-5-2 0,-21 5 3 15,22-8 1-15,-22 8 2 0,22-8-1 16,-22 8 1-16,23-5-4 0,-23 5 3 0,21-5-5 16,-21 5 1-16,22-3 1 0,-22 3-3 0,20-1 2 15,-20 1-2-15,18-1-1 0,-18 1-2 0,18 1 3 16,-18-1 0-16,19 0 0 0,-19 0 2 0,20-1-2 15,-20 1 0-15,22-4 2 0,-22 4-2 16,23-2 0-16,-10 1 2 0,-13 1-3 0,22-4 2 16,-22 4-1-16,23-5 2 0,-11 3-4 0,-12 2 2 15,23-7 0-15,-23 7 1 0,23-8 5 0,-23 8 7 16,24-11 5-16,-24 11 3 0,25-11-2 0,-11 5-3 16,0 0-6-16,1-2-2 0,-1 1-5 0,0 0 4 15,2-2-6-15,-2 1 3 0,2-1-4 0,0 1 1 16,1 0-2-16,1 0 1 15,-1 1-2-15,0-1 1 0,-1 1 0 0,0 0 3 16,-1 0-3-16,1 0 2 0,-2 2-2 0,-1-1 2 16,0 0 0-16,1 0 3 0,-1 1-5 0,0-2 3 15,2 0-2-15,-2 0 3 0,3-2-2 0,-1 0 2 16,0-1-4-16,2 0 5 0,-1-2-5 0,0 1 5 16,2-2-2-16,0 2 3 0,0-1-6 0,-1-1 3 15,1 2 15-15,-1-3-37 0,0 3 37 16,-1-1-34-16,-1-1 12 0,1 2 7 0,0-2-4 15,-2 1 4-15,0 0-3 0,0 0 4 0,-2 0-4 16,1-2 5-16,0 2-4 0,-3-2 3 16,2 0-4-16,-1 0 5 0,0 0-5 0,-1 0 8 15,1-2-6-15,1-1 9 0,0 0 1 0,-1-2 6 16,1 2-5-16,0-2 1 0,-2 3-10 16,0-2 4-16,1 2-6 0,-2 0 6 0,1 0-7 15,-1 0 5-15,-1 0-3 0,1 1 3 0,-1-1-5 16,1 0 5-16,-1 1 10 0,0-2-33 0,1 1 35 15,-1 0-34-15,1-2 16 0,0 0 6 0,0 0-7 16,1-2 6-16,-2 1-6 0,1 0 6 0,-1-1-8 16,0 0 10-16,0-2-8 0,1-1 8 0,-1-1-6 15,1-1 7-15,1 1-8 16,0 1 5-16,1-1-6 0,0-1 4 0,0 0-5 16,2 0 8-16,0 1 7 0,1-2-27 0,0 1 29 15,0 1-31-15,-2 1 15 0,2 2 6 0,-1-1-7 16,2 0 8-16,-1 2-8 0,-1 0 6 0,0 0-5 15,-1 1 6-15,0-1-4 0,-3 0 4 0,1 1-5 16,-1 0 4-16,-1 2-2 0,-1 1 6 0,0 2 8 16,-2-1 7-16,2 1-2 0,-3-1 4 15,1 1-17-15,1-2 3 0,0-1-10 0,0 1 5 16,2-1-6-16,0-1-18 0,-1 0 30 0,2-1-32 16,0 1 31-16,1-1-6 0,0 1-7 0,0-1 6 15,0 1-5-15,1 0 5 0,-1 2-7 16,-2-1 7-16,1 1-5 0,0-1 7 0,0 2-3 15,-1 1 0-15,1-2-1 0,-1 1 2 16,0-1-4-16,0 1 4 0,0 0-4 0,0-1 3 16,-1 0-4-16,1 1 7 0,-1 1-6 0,1-1 4 15,0-2-4-15,0 1 3 0,0 0-4 0,1-1 5 16,0-1-6-16,-1 1-15 0,2 0 31 0,1 0-30 16,0 1 30-16,2-2-9 0,-3 0-7 0,2 0 6 15,1 0-4-15,-2 1 3 0,1 0-5 0,-1 1 6 16,0 1-6-16,0 0 6 0,0 0-4 15,-1 2 3-15,0-1-6 0,0 0 5 0,0 1-3 16,1-1 5-16,0 0-3 0,-1 1 3 16,1-2-6-16,0 0 5 0,2-3-5 0,1 1 6 15,1-1-6-15,0-1 10 0,1 0-5 0,-1 0 5 16,2-3-6-16,0 0-17 0,1 2 30 0,-2-2-30 16,0 3 30-16,1-1-10 0,-2 1-8 0,1 0 7 15,-1 0-6-15,0 1 7 0,-1 1-6 16,1 0 5-16,0 0-5 0,-1 2 4 0,0 0-5 15,-1 0 6-15,1-1-6 0,-1-2 6 0,1 2-5 16,-1 1 3-16,0 1-3 0,0-1 3 0,1 2-2 16,0 0 3-16,0-1-5 0,0 1 5 0,0 0-4 15,0-1 2-15,-1 2-2 0,2 0 7 0,-1 0-4 16,0 2 7-16,0-3-6 16,0 2 0-16,-1-3 13 0,0 0-34 0,1 1 35 15,-1-1-32-15,1 2 14 0,0 0 4 0,0-1-4 16,-1 1 3-16,0 1-2 0,0-1 3 0,1 1-4 15,-1-1 5-15,1 1-5 0,-1 0 5 0,1 1-4 16,-2-1 3-16,1 2-3 0,-13 9 2 0,24-19-3 16,-24 19 4-16,23-20-3 0,-10 10 3 0,0 1-4 15,0-1 3-15,1 0-2 0,-1-1 3 16,0 1-3-16,1-1 3 0,-1 2-3 0,1-1 2 16,-1 1-3-16,2-2 6 0,0 3-4 0,-1-1 4 15,1 1-3-15,-2 1 1 0,0 0-4 16,0 1 3-16,2-1-2 0,0 1 1 0,0 0-2 15,2-1 4-15,0 0-3 0,1 0 2 0,1-2-1 16,3 1 1-16,1-1-2 0,1 0 2 0,0 0-2 16,-1-1 2-16,0 1 11 0,0 0-35 15,-1 1 34-15,3-1-34 0,-2 2 22 0,0 2 2 16,1-1-3-16,-2 2 1 0,1-1-2 0,-3 3 2 16,3 0 0-16,-2 2 0 0,-1 0 0 0,2 1-1 15,-1 1 0-15,2 1 0 0,1 0 0 0,0 1-10 16,1-2-10-16,4 2-14 0,-3-5-19 0,10 4-4 15,-6-8-74-15,16 8-80 16,-9-2-284-16,3-12 20 0,13 9 343 0</inkml:trace>
    <inkml:trace contextRef="#ctx0" brushRef="#br2" timeOffset="56">5666 8169 451 0,'8'-14'94'0,"-8"14"-66"0,0 0-9 16,0 0-7-16,15-2 0 0,-15 2-1 0,0 0-2 15,17 1-3-15,-17-1-3 0,14 3 0 0,-14-3-2 16,18 3 1-16,-18-3 0 0,22 1 1 15,-22-1-1-15,24 0 1 0,-12 0 9 0,2 0 17 16,-2 0 13-16,1 2 5 0,0-1-2 0,0 2-13 16,-13-3-5-16,22 7-10 0,-22-7 9 0,22 11-8 15,-22-11 9-15,21 13-1 0,-21-13-3 0,20 17 1 16,-20-17-2-16,22 19 3 0,-22-19-3 0,24 18-1 16,-24-18-8-16,27 17-3 0,-13-11-6 15,1 3 1-15,0-4-3 0,2 2 2 0,-1-1-2 16,2-1 1-16,-1-1-1 0,1 0 1 15,-1 1-2-15,1 1 3 0,0-1-3 0,-1 2 2 16,-2 1-2-16,1-1 1 0,-1 3-1 0,1 0 2 16,-2 1-4-16,0 1 4 0,0 1-4 0,-1 1 5 15,0-2-3-15,-1 3 4 0,0-1-1 0,1 1 8 16,-2 0-1-16,2 2 4 0,0-4-7 16,0 3 3-16,1-3-9 0,1 1 3 0,0-1-2 15,2-1 1-15,0 2 15 0,0-3-12 0,2 2 12 16,-1-3-32-16,1 0 19 0,1 2-17 0,-1-2 20 15,2 3 2-15,-3-3-5 0,3 2 3 0,-3-1-7 16,1 3 4-16,-2 0-6 0,-1 0 5 0,0 1-6 16,-1 2 4-16,0-1-4 0,-1 2 4 15,-1 1-4-15,-1 0 5 0,0 2-6 16,0 0 9-16,-1-2-8 0,0 3 10 0,0-4-5 16,1 0 5-16,1-1-4 0,0 0 2 0,-1 0-4 15,3 1 4-15,-3-3-6 0,3 1 7 0,-2-2-7 16,1 2 6-16,1-2 14 0,-3-1-36 0,3 2 36 15,-2 1-35-15,0-2 15 0,1 1 6 0,-3 0-8 16,2 1 6-16,-3 0-6 0,2 0 5 16,-2 0-6-16,-1 1 5 0,0 0-5 0,-1-1 4 15,-1 0-3-15,0 1 5 0,-1 0-6 0,-1 0 7 16,0 1-4-16,1-2 6 0,-2-1 0 16,3 0 4-16,-2 1-4 0,1-1 4 0,0-1-7 15,-1 1 2-15,1-1-4 0,-1-1 4 0,0 1-7 16,1 0 7-16,-6-14-5 0,11 25 2 0,-11-25 18 15,13 24-35-15,-13-24 33 0,12 24-33 16,-12-24 13-16,10 26 5 0,-6-13-7 0,1 0 6 16,-2 2-4-16,1-2 4 0,-1 2-2 0,1 0 2 15,-1-2-4-15,-1 1 4 0,0 0-4 0,1 0 5 16,-1 0-3-16,-1 0 4 0,-1-14-4 0,6 26 5 16,-6-26-5-16,7 23 5 0,-7-23-4 0,9 21 0 15,-9-21-1-15,11 18 2 0,-11-18-2 0,11 16 2 16,-11-16-3-16,14 15 3 15,-14-15-2-15,14 16 2 0,-14-16-1 0,14 15 1 16,-14-15-4-16,13 15 4 0,-13-15-3 0,15 18 3 16,-15-18-3-16,11 21 3 0,-11-21-3 0,11 24 3 15,-11-24-3-15,9 26 3 0,-4-13 19 0,-1 1-33 16,0 1 31-16,-1-1-30 0,1-1 8 0,0 2 6 16,-4-15-3-16,10 25 1 0,-10-25-3 15,12 25 5-15,-12-25-8 0,12 23 5 0,-12-23-1 16,15 20 3-16,-15-20-4 0,15 22 3 0,-15-22-4 15,16 24 3-15,-16-24 0 0,17 24 1 0,-17-24-2 16,17 25 2-16,-9-10-3 0,1-2 3 16,-1 2-5-16,-1-1 4 0,0 1-3 0,0-1 4 15,0 1-5-15,1 0 7 0,0 0-6 0,0-1 4 16,-1 0-3-16,1 2 1 0,0-2-4 16,0 0 6-16,-8-14-6 0,17 25 10 0,-8-11 12 15,0 1-33-15,-1-2 33 0,1 1-33 0,-9-14 13 16,18 25 5-16,-18-25-5 0,21 25 2 0,-21-25-1 15,20 25 3-15,-11-11-4 0,0-1 3 0,1 0-3 16,-1 1 4-16,-1 1-3 0,1-1 4 0,-1 2-6 16,1 0 5-16,0 1-5 0,0-1 5 0,0 0-4 15,-1-1 3-15,0-1-2 0,0-1 1 16,-8-13-2-16,18 26 4 0,-18-26-4 16,19 24 5-16,-19-24-4 0,19 24 2 0,-19-24-2 15,19 21 1-15,-19-21-1 0,18 23 3 0,-18-23-4 16,17 23 3-16,-17-23-2 0,18 22 3 0,-18-22 15 15,14 25-30-15,-14-25 30 0,14 26-32 0,-14-26 13 0,15 24 2 0,-15-24-3 0,16 26 3 16,-16-26-2-16,20 26 0 0,-8-14 1 16,2 1 0-16,1-2-4 0,3-1-2 0,3 5-22 15,-1-6-17-15,7 9-39 0,-5-10-51 16,12 13-89-16,-10-3-220 0,5-9-47 0,10 11 298 16</inkml:trace>
    <inkml:trace contextRef="#ctx0" brushRef="#br2" timeOffset="57">8132 11173 776 0,'-9'-15'64'15,"9"15"-12"-15,0 0-10 0,9-16 17 16,-9 16 6-16,13-11 5 0,-13 11-5 0,14-9-4 16,-14 9-9-16,15-9-13 0,-15 9-10 0,17-7-9 15,-17 7-27-15,16-4 14 0,-16 4-4 16,15 2-2-16,-15-2 19 0,14 7-19 0,-14-7-2 16,0 0 1-16,17 17 0 0,-17-17-15 0,11 18 15 15,-11-18-14-15,9 21 14 0,-9-21 3 0,10 25-1 16,-5-11 1-16,1-1-2 0,0 2 4 15,1-1-5-15,2 2 7 0,-1-2-2 0,3 0 11 16,-1 1-5-16,2 0 5 0,1-1-6 0,-1 1-1 16,2 1-5-16,0-2 4 0,0 1-7 0,2 0 4 15,-2-1-6-15,1 0 5 0,1 0-5 0,1 0 4 16,-2 0-4-16,2-1 2 0,-1 0-1 0,1-1 4 16,0-1-6-16,0 1 8 0,0-4-6 0,2 2 4 15,-1-1-3-15,1 0 3 0,-1-1-2 16,2-1 5-16,-1 2 17 0,-1-1-38 15,1 1 35-15,0 1-38 0,-1-2 16 0,1 2 3 16,-2-1-4-16,0 3 5 0,1-1-4 0,-2 0 4 16,-1 2-3-16,0-1 3 0,0 1-5 0,-1 0 6 15,0-1-8-15,-1 2 7 0,0-2-4 0,1 1 2 16,1 2 0-16,0-3 2 0,-2 1-5 16,1 0 5-16,1-2-5 0,0 1 4 0,0-4-2 15,2 1 2-15,-1-2-4 0,1 0 4 0,0 0-2 16,0-2 2-16,-1 1 1 0,1-1-1 0,0 0 0 15,0 0 2-15,-1 0-3 0,2 1 2 0,-2-1-4 16,0 0 2-16,-2 1-2 0,2 1 2 0,-2-1-1 16,0 0 2-16,1 0-1 0,-1-1 0 0,0-1-2 15,1 1 0-15,0-1-1 16,-1 0 2-16,1-1 0 0,-1-1 4 0,0-1-3 16,0 1 0-16,0-1-1 0,-1 1 0 0,1-1 0 15,1 0 1-15,-1-1 1 0,1 0-1 0,-1-1-1 16,0 1 1-16,1 0-2 0,0 0 3 0,-1 0 1 15,2 0-3-15,-1-1 1 0,0 0-2 0,0 0 0 16,-1 1 0-16,0-1 2 0,1 0-4 0,1 0 1 16,-1 1 2-16,1-2-1 0,0 0 1 15,0-1 2-15,1 0-2 0,0-2 3 0,0 1-3 16,0-1 2-16,0-1-2 0,-1 0 2 0,1 0-1 16,-1-1 1-16,0 0-2 0,-1 0 3 0,0-1-2 15,1-1 1-15,0 1-1 0,-1-2 3 16,1 0-1-16,-1-1 1 0,2-1-4 0,-2 0 4 15,1-3-4-15,0 0 4 0,1 1-4 16,0-1 4-16,-1-1-6 0,1 1 9 0,1-1-8 16,0 0 6-16,1-1-6 0,-1-1 5 0,2 1-5 15,0-1 6-15,1 0-5 0,-2 1 3 0,1-1 13 16,-2-1-31-16,-1 2 31 0,0-2-31 0,0 2 14 16,1 0 5-16,-1 0-3 0,0 0 6 0,1 0-7 15,-2 0 5-15,0-1-9 0,-2 3 8 0,2-1-3 16,0-1 7-16,0 1-1 0,0-2 4 15,0 0-3-15,0 0 2 0,1 0-7 16,0-1 3-16,2 0-6 0,-1-1 4 0,2 1-5 16,1 0 5-16,0-1-6 0,2 1 6 0,-2 0-6 15,-1 0-13-15,-2 1 29 0,1 0-30 0,-2 0 30 16,0 0-10-16,0 1-4 0,-1 0 5 0,0 0-5 16,-1-1 9-16,0 1-2 0,0-1 6 0,-1 0-3 15,1 0 0-15,1 0-6 0,0-1 5 16,1 0-6-16,-2-2 5 0,2 0-9 0,-1 0 4 15,2 0-7-15,0 1 6 0,0-1-4 0,0 1 4 16,0 0-4-16,-2 1 5 0,1 0-5 0,-1-1-11 16,-3 1 28-16,2 0-27 0,-1 1 27 15,-2 0-12-15,0 1-4 0,0-1 3 0,0-1-4 16,0 1 6-16,1-2-6 0,-2 1 9 16,2-1-7-16,0 0 7 0,0 1-2 0,0-3 2 15,0 1-4-15,1 1 4 0,2-2-6 0,-1 0 6 16,1 0-9-16,1 0 6 0,0 1-7 0,1-1 7 15,0 0-7-15,-1 1-15 0,0 0 28 0,0 1-29 16,-1 1 29-16,-1 0-7 0,-1 0-6 0,1 1 7 16,-1-1-6-16,1 0 5 0,-3-1-4 0,2 1 4 15,0 0-6-15,0 2 5 0,0-1-12 16,-1 1-3-16,0-1-20 0,2 5-34 0,-6-11-60 16,14 17-204-16,-11-12-235 0,0-2 23 0,2 8 394 15</inkml:trace>
    <inkml:trace contextRef="#ctx0" brushRef="#br2" timeOffset="64">16238 6070 929 0,'6'37'79'16,"-1"-3"-2"-16,3 2-50 0,-3 0 8 0,4 3-15 16,-3-5 8-16,1 4 11 0,-2-1-24 0,0 3 0 15,-1 0-19-15,0 0 8 16,-1 0-11-16,0 0 9 0,0 2-5 0,-3 0-28 16,2 2 21-16,-2-2-23 0,1-1 16 0,1-1 16 15,1 1-10-15,0 0-20 0,3 2-22 0,-3-4-9 16,6 4-43-16,-5-6-3 0,3 4-73 0,0 3-85 15,-9-12-70-15,13 20 326 0</inkml:trace>
    <inkml:trace contextRef="#ctx0" brushRef="#br2" timeOffset="65">16273 8030 711 0,'-3'49'144'16,"-2"2"-87"-16,0-4-2 0,5 1-36 15,-2-4 9-15,3 1 12 0,0-1-4 0,3 3 15 16,-2-4-16-16,5 1 12 0,-3-3-21 0,4-2 0 15,-1 2-7-15,1-1-26 0,1 0 22 0,0 2-29 16,0-3 10-16,-1 2 12 0,-2 2-13 16,0 0 11-16,-2 3-13 0,-1 1 12 0,-2 0 4 15,-1 2-23-15,-2 1 17 0,-2 1-29 0,0 2-7 16,-3-2 1-16,2 4-30 0,-6-7 0 0,7 6-30 16,-6-9-10-16,7 1-46 0,1-1-126 0,-6-17-90 15,19 14 271-15</inkml:trace>
    <inkml:trace contextRef="#ctx0" brushRef="#br2" timeOffset="68">18308 6382 658 0,'-10'53'187'0,"6"-5"-160"15,4 1 3-15,0 0-22 0,2-1-16 16,0 1 18-16,3-1-11 0,0-2 8 0,1 1 6 15,0 0-13-15,1 1 6 0,-1 0-14 0,2 0 9 16,1 1 0-16,-1-2-22 0,1 5-6 16,-2-3-16-16,0 4-12 0,-1-3 1 0,-1 3-23 15,-3-1-74-15,-3-7-133 0,10 18 66 0,-18-18 218 16</inkml:trace>
    <inkml:trace contextRef="#ctx0" brushRef="#br2" timeOffset="69">18376 8516 599 0,'3'42'83'0,"4"-1"-25"0,0 1-17 16,1 1-16-16,-1-4 3 0,2 3-3 0,-2-3-7 15,0 0-5-15,0 0-14 0,1 0 4 0,1-2-7 16,1 1 6-16,-1 0-5 0,1-3 8 0,0 0 2 16,1-1-21-16,-1 2-2 0,-2-2-36 0,1 1-34 15,-4 0-44-15,-2-4-124 0,9 14-76 0,-19-19 314 16</inkml:trace>
    <inkml:trace contextRef="#ctx0" brushRef="#br2" timeOffset="70">11954 10015 311 0,'0'0'58'0,"0"0"-21"0,0 0-16 0,0 0-3 16,-11-14-5-16,11 14 0 0,0 0-1 0,0 0-2 15,0 0-1-15,0 0 0 0,0 0 0 0,0 0 5 16,0 0 2-16,0 0 5 0,-12-5 1 0,12 5 3 16,0 0 2-16,0 0 2 0,0 0-3 0,0 0 2 15,0 0 0-15,0 0 4 0,0 0 3 16,2-15 2-16,-2 15 0 0,0 0 0 15,7-20-4-15,-7 20-6 0,8-17-3 0,-8 17-5 16,10-20-2-16,-10 20-4 0,11-23-1 0,-11 23-5 16,13-24 3-16,-6 10-6 0,-2 1 2 0,2 0-4 15,-7 13 8-15,13-24-6 0,-13 24 12 0,11-23-1 16,-11 23 9-16,9-23 2 0,-9 23 6 0,8-21-2 16,-8 21 3-16,10-22-4 0,-7 9-4 15,-3 13-4-15,13-28-3 0,-5 13-6 0,-1-4 3 16,3 2 10-16,0-2-32 0,1-1 30 0,1 0-32 15,3-1 14-15,-2-1 6 0,3 0-7 0,-1 0 6 16,1 0-8-16,1 0 5 0,2 1-7 16,-1-1 5-16,-1 2-7 0,0 1 6 0,1 0-7 15,-2 0 7-15,2-1-6 0,-1 1 5 0,0-1-6 16,0 1 5-16,1 0-6 0,0-1 7 16,-1 0-6-16,1-1 8 0,3 0 12 0,-1 0-31 15,1 0 32-15,1 0-30 0,0 1 14 0,-1-2 10 16,1 2-7-16,0-1 7 0,1 1-8 0,0 1 5 15,-1 1-7-15,2 0 5 0,-3-2-7 0,1 0 4 16,-2 2-5-16,1-1 4 0,0 4-4 0,-1-2 5 16,-2 2-7-16,2-1 6 0,-1 1-6 15,1 0 5-15,-1-2-5 0,1 2 5 0,0-1-4 16,1 1 4-16,0-4-4 0,-1 1 5 0,1 0 15 16,-1-1-32-16,1 4 33 0,1-1-33 15,0-1 13-15,1 1 4 0,0 0-4 0,-1 1 4 16,0 1-5-16,-2-1 6 0,0 3-6 0,-1 0 6 15,0 0-5-15,0 2 4 0,-1-1-5 0,-2 2 3 16,1-1-1-16,-1 1 2 0,0-2-2 16,0 1 2-16,0 0-3 0,1 0 3 0,1 0-3 15,-2 0 3-15,1 0-3 0,0 1 3 0,0 0-3 16,-2 1 2-16,0 1-1 0,-1 0 2 0,0 1-3 16,2 0 3-16,-1 2-2 0,-2-1 1 0,1 0-1 15,-2 2 0-15,1-2 1 0,-1 0 0 0,-12 5-1 16,24-7 1-16,-12 3-2 0,-12 4 2 0,24-6-2 15,-10 3 2-15,-1 0-1 0,0 0 1 16,0 1-1-16,0-2 0 0,1 0 1 0,1 0 2 16,-1 1 3-16,1-1 5 0,0 1 1 0,-1-1 0 15,2 1-4-15,-1-1-4 0,-1 1-2 0,0 1-1 16,0 1-1-16,-1 0 0 0,0 1 0 16,0 1-1-16,-1 0 0 0,1 1 0 0,-1 1 0 15,3 0 0-15,-2 1 0 0,2 0-1 16,-1 0 2-16,1 1-2 0,1 1 1 0,-1 0-1 15,2-2 0-15,1 1-1 0,0-1 2 0,2 0-5 16,0-2-5-16,4 0-9 0,-2-2-15 0,5 4-26 16,-6-7-38-16,10 12-92 0,-12-7-192 0,3-1-114 15,6 10 159-15</inkml:trace>
    <inkml:trace contextRef="#ctx0" brushRef="#br2" timeOffset="71">14187 8252 769 0,'12'-15'51'15,"-12"15"-24"-15,16-7 0 0,-16 7-5 16,25-7 9-16,-11 4 0 0,1 0-7 0,1 1-10 16,0 1-7-16,1 0-5 0,0 2-1 0,1 0 0 15,2 0-1-15,-1 1 0 0,0 1 1 0,2 1-1 16,-1 0 0-16,0 0 2 0,2 1 0 0,0 1 10 16,3-2 10-16,0 1 10 0,-2-2 7 0,5 4-2 15,-4-4-4-15,4 1-3 0,-2-1-1 16,2 1-2-16,0-1-5 0,2 1-2 0,-2-1-6 15,1 0-3-15,-1 2-5 0,0 0 0 0,-2 2-5 16,0-2 2-16,-1 4-3 0,0-1 2 16,1 1-3-16,-2 1 2 0,-2 1-2 0,0 0 3 15,-3 2-3-15,1-1 2 0,-1 1-3 0,-1 0 4 16,0-1-3-16,-1 2 4 0,0-3-4 0,0 1 5 16,-1 0-1-16,1-1 8 0,0 1 1 15,-1-1 6-15,-1 0-5 0,1 1 3 0,-1-1-8 16,1 1 6-16,-2-2-5 0,1 1 1 0,0-1-4 15,1 2 0-15,-1-1 13 0,0 0-11 0,0 0 11 16,-1 2-35-16,1-4 18 0,-1 3-21 0,-1-1 20 16,-1-1 2-16,-12-10-3 0,25 22 2 0,-25-22-3 15,22 23 2-15,-22-23-2 0,21 23 4 16,-21-23-4-16,18 21 3 0,-18-21-4 16,18 20 4-16,-18-20-3 0,20 20 4 0,-20-20-4 15,17 18 5-15,-17-18-3 0,19 18 5 0,-19-18-1 16,20 19 3-16,-20-19-3 0,18 18 0 0,-18-18-4 15,17 18 1-15,-17-18-3 0,15 15 3 0,-15-15-3 16,16 17 3-16,-16-17-4 0,15 17 3 0,-15-17-2 16,12 17 3-16,-12-17-2 0,11 17 3 15,-11-17-3-15,9 20 2 0,-9-20-2 0,8 20 4 16,-8-20-4-16,8 18 6 0,-8-18-2 0,8 18 2 16,-8-18-4-16,9 17 2 0,-9-17-3 15,10 17 2-15,-10-17-2 0,10 15 2 0,-10-15 17 16,11 14-35-16,-11-14 34 0,11 15-35 0,-11-15 15 15,11 20 3-15,-11-20-2 0,11 19 2 0,-11-19-4 16,10 18 5-16,-10-18-4 0,9 17 3 16,-9-17-3-16,8 20 1 0,-8-20-1 0,6 23 4 15,-6-23-4-15,7 22 4 0,-7-22-3 0,7 21 3 16,-7-21-2-16,9 21 4 0,-9-21-2 0,10 21 4 16,-10-21-3-16,12 16 3 0,-12-16-3 0,17 16 1 15,-17-16-2-15,16 17 2 0,-16-17-3 0,17 16 3 16,-17-16-3-16,18 16 0 0,-18-16-1 0,16 15 2 15,-16-15-3-15,16 15 2 16,-16-15-2-16,17 18 1 0,-17-18-2 0,15 22 3 16,-15-22-3-16,12 25 3 0,-6-11-4 0,-1 1 4 15,0 2-4-15,0 0 4 0,0 0 14 0,1 0-30 16,0 1 30-16,-1 2-29 0,0-1 10 0,0 0 5 16,1 1-8-16,-1-2-12 0,4 3-21 0,-4-5-15 15,11 5-30-15,-16-21-16 0,27 32-50 16,-27-32-33-16,35 24-122 0,-9-7-132 0,-12-15 136 15,17 17 301-15</inkml:trace>
    <inkml:trace contextRef="#ctx0" brushRef="#br2" timeOffset="72">16159 9624 360 0,'0'0'99'0,"0"0"-63"0,0 0-4 16,5 14 13-16,-5-14 15 0,0 0 17 0,16 1 9 15,-16-1 1-15,0 0-6 0,16 0-10 0,-16 0-10 16,0 0-9-16,20 6-2 0,-20-6-4 0,14 5-21 15,-14-5 10-15,12 8-25 0,-12-8 10 16,13 12-1-16,-13-12-4 0,11 14 0 0,-11-14-5 16,8 18-1-16,-8-18-5 0,7 20 2 0,-7-20-4 15,6 22 4-15,-6-22-4 0,8 24 4 16,-8-24-2-16,9 23 6 0,-9-23-3 0,11 24 4 16,-11-24-4-16,14 24 3 0,-14-24-4 0,17 24 5 15,-17-24-3-15,19 22 3 0,-19-22-4 16,19 21 2-16,-19-21-5 0,20 20 1 0,-20-20-3 15,22 20 2-15,-22-20-4 0,20 21 2 0,-20-21-2 16,18 23 3-16,-18-23-4 0,17 23 6 0,-17-23-6 16,16 25 4-16,-16-25-2 0,17 24 2 0,-17-24-3 15,16 25 4-15,-16-25 18 0,17 26-15 0,-8-13 18 16,0 1-34-16,-9-14 13 0,20 23-14 0,-20-23 12 16,20 24 3-16,-20-24-4 15,20 22 3-15,-20-22-4 0,22 23 5 0,-22-23-4 16,20 22 4-16,-20-22-3 0,20 21 5 0,-20-21-3 15,21 22 5-15,-21-22-3 0,21 23 2 0,-21-23-4 16,19 22 2-16,-19-22-4 0,19 25 2 0,-19-25-4 16,18 25 3-16,-18-25-3 0,18 22 2 0,-18-22-1 15,18 20 3-15,-18-20-4 0,18 18 3 0,-18-18-3 16,18 19 3-16,-18-19-2 0,18 17 1 16,-18-17-2-16,18 16 2 0,-18-16-3 0,20 17 3 15,-20-17-2-15,19 16 1 0,-19-16-3 0,18 16 3 16,-18-16-2-16,17 16 2 0,-17-16-3 0,15 17 4 15,-15-17-4-15,13 17-17 0,-13-17 33 16,14 21-33-16,-14-21 35 0,12 22-14 0,-12-22-4 16,14 20 4-16,-14-20-4 0,15 19 4 15,-15-19-3-15,16 19 2 0,-16-19-1 0,15 17 2 16,-15-17-3-16,16 16 2 0,-16-16-2 0,18 16 2 16,-18-16-1-16,19 14 1 0,-19-14-1 0,19 15 1 15,-19-15-2-15,18 16 4 0,-18-16-4 0,19 17 3 16,-19-17-3-16,18 17 2 0,-18-17-3 0,19 19 3 15,-19-19-2-15,20 20 2 0,-20-20-3 0,20 19 3 16,-20-19-3-16,20 20 2 0,-20-20 0 16,21 19 0-16,-21-19-1 0,18 17 3 0,-18-17-5 15,20 17 6-15,-20-17-4 0,21 18 5 16,-21-18-2-16,18 18 5 0,-18-18-3 0,20 16 3 16,-20-16-4-16,20 15 2 0,-20-15-4 0,19 16 3 15,-19-16-4-15,20 15 3 0,-20-15-2 0,18 15 1 16,-18-15-2-16,20 15 2 0,-20-15-2 0,23 14-17 15,-23-14 32-15,21 14-33 0,-21-14 33 16,20 15-14-16,-20-15 0 0,20 16 0 0,-20-16-2 16,20 17 1-16,-20-17-1 0,18 17 2 0,-18-17-3 15,20 17 3-15,-20-17-3 0,19 15 4 0,-19-15-3 16,18 15 3-16,-18-15-3 0,17 16 2 0,-17-16-2 16,17 12 2-16,-17-12-3 0,18 12 3 15,-18-12-2-15,19 12 1 0,-19-12 0 16,18 11 1-16,-18-11-2 0,17 12 3 0,-17-12-3 15,19 10 2-15,-19-10-2 0,18 11 2 0,-18-11-2 16,18 10 2-16,-18-10-2 0,19 11 1 0,-19-11-1 16,19 10 1-16,-19-10 0 0,17 10 0 0,-17-10-1 15,19 11 2-15,-19-11-2 0,17 9 2 0,-17-9-2 16,15 11 2-16,-15-11-2 0,15 9 1 0,-15-9-1 16,15 10 2-16,-15-10-1 0,16 8 1 15,-16-8-1-15,14 6 2 0,-14-6 0 0,16 7 2 16,-16-7 0-16,17 8 0 0,-17-8-3 15,19 7 0-15,-19-7-1 0,21 8 0 0,-21-8 0 16,19 7-1-16,-19-7-1 0,20 8 2 0,-20-8-1 16,20 7 1-16,-20-7-1 0,18 6 0 0,-18-6 0 15,18 8 1-15,-18-8-1 0,16 7 3 0,-16-7-3 16,16 7 1-16,-16-7 0 0,18 6 1 16,-18-6 0-16,17 7-1 0,-17-7-1 0,18 5 0 15,-18-5 0-15,22 4 2 0,-22-4-2 0,24 3 2 16,-11-2-3-16,1-2 1 0,2 1 0 0,1-1 0 15,1-1-2-15,1-2-5 0,2 2-7 0,0-4-9 16,1 3-7-16,0-3-6 0,2 4-3 0,-4-2-2 16,4 4-7-16,-7-3-7 0,5 8-25 15,-22-5-51-15,30 6-82 0,-30-6-286 16,15 10 53-16,-2 5 388 0</inkml:trace>
  </inkml:traceGroup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00.65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C9DE8F4-F409-48DD-92BE-8D424861165E}" emma:medium="tactile" emma:mode="ink">
          <msink:context xmlns:msink="http://schemas.microsoft.com/ink/2010/main" type="inkDrawing" rotatedBoundingBox="3679,9845 3691,9881 3689,9882 3677,9845" semanticType="callout" shapeName="Other">
            <msink:sourceLink direction="with" ref="{3B94924B-0D6B-4657-A8BA-0D226B906CB6}"/>
          </msink:context>
        </emma:interpretation>
      </emma:emma>
    </inkml:annotationXML>
    <inkml:trace contextRef="#ctx0" brushRef="#br0">3691 9882 102 0,'0'0'7'0,"0"0"-14"16,-8-20-10-16,8 20-13 0,0 0-17 0,-4-17 40 16</inkml:trace>
  </inkml:traceGroup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41.9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C876691F-5B6A-43E7-9AC1-B962C1B2D421}" emma:medium="tactile" emma:mode="ink">
          <msink:context xmlns:msink="http://schemas.microsoft.com/ink/2010/main" type="inkDrawing" rotatedBoundingBox="7519,4920 26104,5100 25975,18430 7390,18250" shapeName="Other">
            <msink:destinationLink direction="to" ref="{F9DBD99A-A27B-42B6-AA78-5A7FADE51636}"/>
            <msink:destinationLink direction="from" ref="{F9DBD99A-A27B-42B6-AA78-5A7FADE51636}"/>
            <msink:destinationLink direction="with" ref="{D8FA05F1-C82A-4690-8B28-1CF39C3EBC59}"/>
            <msink:destinationLink direction="with" ref="{0A68AD11-BCFB-491E-8828-59A9EA768C5A}"/>
            <msink:destinationLink direction="with" ref="{1544B152-F090-4712-86F7-40731F0CF432}"/>
          </msink:context>
        </emma:interpretation>
      </emma:emma>
    </inkml:annotationXML>
    <inkml:trace contextRef="#ctx0" brushRef="#br0">7971 12857 266 0,'0'0'93'16,"0"0"-63"-16,0 0-3 0,0 0-4 0,0 0 4 15,0 0 7-15,0 0-2 0,0 0-4 0,0 0-12 16,0 0-10-16,0 0-6 0,0 0 0 0,-8 22 0 16,8-22 0-16,-1 24 1 0,1-24 0 0,1 30 2 15,0-11-1-15,2-1 9 0,-1 8 4 0,2 1 6 16,-1 2 6-16,2 7 3 0,-1-1-1 15,1 6 9-15,-2 3 1 0,1 1-5 0,-2 9-5 16,0 3-23-16,-4 2 1 0,0 2-8 0,0 2 5 16,-2 3 11-16,0 1-4 0,1 2 16 0,-2-2 9 15,4 3-1-15,-2-5-1 0,4 1-21 0,3-5-6 16,1 0-7-16,2 0 0 0,0-1 9 16,3 0-14-16,1-1 10 0,0 1 2 15,0-1-5-15,0 0 5 0,0 2-18 0,-1-2 5 16,1 3-2-16,-3 2 5 0,-1 1 9 0,1 3-10 15,-3-1 12-15,-2 5 0 0,1 0-16 0,-2 2 19 16,-1 4-8-16,-1-2 17 0,0 6 26 0,-3 0-15 16,2 5 25-16,-5 0-5 0,2 4-22 0,-5-4 12 15,4 5-22-15,-2-2-5 0,2-2 19 0,-1-1-23 16,4-1 14-16,-1-5-22 0,3 1-23 16,3-1 18-16,-1-1-21 0,3 0 16 0,1-4 16 15,0 2-20-15,2 0 17 0,0-4 5 16,1 1-24-16,2-3 24 0,-4 2-27 0,0 8 1 15,-1-1 16-15,-2 5-19 0,-2 0 17 0,1-6-20 16,-4 2 22-16,1-9-9 0,-3 3-20 0,1-11 22 16,-2 2-23-16,2-13 9 0,-1-3 9 0,6-5-37 15,-5-8-30-15,12-12-74 0,-10-26-71 16,17-10-118-16,9-15-30 0,-19-24 372 0</inkml:trace>
    <inkml:trace contextRef="#ctx0" brushRef="#br0" timeOffset="1234.4029">7416 15601 576 0,'0'0'33'16,"0"0"-23"-16,0 0-8 0,0 0 1 0,0 0 4 15,23 1 10-15,-23-1 8 0,0 0 2 0,25 4-1 16,-25-4-11-16,19 2-7 0,-19-2-4 0,25 3 0 15,-25-3-1-15,33 1 0 0,-14-1 2 16,3 1-2-16,1-1 1 0,2 0-2 0,0 0 0 16,3 1 0-16,-1 2 0 0,2-1 0 0,0 3-1 15,2-2 1-15,0 4-1 0,1 0 2 16,2 0-3-16,0 0 5 0,4 2-4 0,-1-2 4 16,4 0 0-16,0 1-1 0,0 0 2 0,4-1 2 15,2-1-1-15,2 0 2 0,1-2-2 0,4 0 0 16,0-1-1-16,4-2 1 0,2 1-2 0,2 0 2 15,2-2-2-15,3 1 1 0,-1-1-1 0,5 0 2 16,1 1-1-16,1 1 1 0,1-1 0 16,1 3-2-16,2-2-3 0,1 0 0 0,2 2-3 15,2-2 1-15,-3 3 2 0,2 1-1 0,2-1-1 16,1 1 3-16,0 0 2 0,3-1 7 16,1-1 7-16,4 1 6 0,-3-3 17 0,3 2-18 15,2-3 12-15,0 0-21 0,3-2-19 0,1 1 16 16,2-3-19-16,0 1 19 0,0-2-1 0,0-1-4 15,4 1-2-15,3-1-1 0,-3 0-1 16,2 0-1-16,3 2 2 0,-1 0-4 0,2 1 1 16,4 0 0-16,-3 2-1 0,2 0 0 0,3 2-1 15,-2 0 1-15,1 3-2 0,0-1 2 0,-3 3-3 16,0 0 3-16,1-1-1 0,-1 4 2 0,1-4 17 16,0 2-15-16,-2 0 17 0,1-4-15 0,1 2-1 15,2-1 6-15,3-4 5 0,4 4 8 16,1-6 5-16,2 2-1 0,1-3-5 15,7 1-7-15,-2-3-6 0,2 0-3 0,2 0-3 16,1-1-3-16,2-1-19 0,0 0 18 0,3 1-17 16,-1-1 19-16,1 0 0 0,1 0-1 0,2 1 0 15,3-1-1-15,0 1 1 0,5 0 0 0,-2 2 1 16,3 0 0-16,-2 2-2 0,-2 0 1 0,1 1-1 16,-2 1 0-16,2 1 1 0,-2 1 0 15,1 0-1-15,0 1 1 0,1 0 5 0,3-1 12 16,0-2 4-16,2 2 2 0,2-4-3 0,4 1-11 15,4-3-4-15,4 0-3 0,-1-1 0 0,-1-1-2 16,2 0 2-16,0-1-1 0,0 0 2 0,3 0-1 16,1 0 2-16,1 0-2 0,1 1 2 15,1 0-2-15,2 2 3 0,0-2-2 0,4 1 3 16,-4 3-1-16,-3 0-1 0,1 3 0 16,-5 1-3-16,-1-1 1 0,-3 2-4 0,-1 1 4 15,1-1-4-15,1 1 1 0,-4 0 0 0,-1-1 2 16,2-2 1-16,-2 1 1 0,2-3 1 0,-1-2-1 15,-4 1-1-15,0-2-1 0,-5-4 0 0,0 0-5 16,-4 1-17-16,-8-6-19 0,3 6-22 0,-10-11-30 16,4 10-23-16,-16-12-49 0,10 8-51 15,-9 2-228-15,-17-19 103 0,14 22 340 0</inkml:trace>
    <inkml:trace contextRef="#ctx0" brushRef="#br0" timeOffset="3921.5623">10300 10450 151 0,'0'47'73'16,"-2"-2"-18"-16,1 3-14 0,-3 1-17 16,2 4-19-16,-2-1 2 0,0 4-9 15,-1 2 6-15,1-4 2 0,-1 5-3 0,-1 2 2 16,0 1-2-16,1 3 2 0,-1 0-2 0,1 3 2 16,-3 1 8-16,4 3 0 0,-3 3 3 0,1 0 8 15,0 2-1-15,0-1 10 0,0 2 5 0,1 3-5 16,-1 4-9-16,3 0-1 0,-1 1-9 0,0-4 1 15,3-1 3-15,0 0-11 0,3 0 3 0,1 1 2 16,2-1-8-16,-1 0 6 0,3 0-8 16,-1 0-6-16,0 0 4 0,0 3-13 0,0 0 1 15,-1 6-7-15,1 1-6 0,-3-1 8 16,1 2 2-16,0-1 9 0,-2 2 8 0,1 5 2 16,-3 1-3-16,-2 0 4 0,0 3-2 0,-2-1 1 15,1 2 13-15,-3 4 8 0,-1 2 0 0,0-1 10 16,0 4-3-16,-2 0-4 0,1 2 16 15,-2 2 1-15,3 2-10 0,-2-3 0 0,4 4-13 16,-2-3-15-16,2 1 19 0,-1 3-8 0,3-2-8 16,1 0 5-16,4 0-13 0,2-2-11 0,1-1-10 15,1 3 6-15,0-4-10 0,4 1 7 0,1-1 16 16,1 2-13-16,3-3-19 0,-1 4-8 0,2-3-23 16,4 0-23-16,-2-2 11 0,4-7-15 15,-1 4-20-15,-1-20-32 0,8 14-45 16,-17-40 57-16,27 10 130 0</inkml:trace>
    <inkml:trace contextRef="#ctx0" brushRef="#br0" timeOffset="4530.9407">12073 10073 136 0,'0'0'27'0,"0"0"-3"16,0 0-7-16,0 0-3 0,0 0-4 0,11 26-8 16,-11-26-13-16,10 29-17 0,-10-29-63 0,10 42-6 15,-9-21 95-15</inkml:trace>
    <inkml:trace contextRef="#ctx0" brushRef="#br0" timeOffset="4796.5846">12142 10522 197 0,'1'50'75'0,"2"8"-2"16,2 2-6-16,0 6-11 0,1 5-4 16,0 3-9-16,2 6-5 0,-2 4-6 0,0 5-3 15,-3 10-5-15,1 5-3 0,-3 3 14 0,2 4 0 16,-3 1-2-16,2 4 15 0,-2 4-8 0,3 2-8 16,-2 0 6-16,1 5-12 0,2-3-15 15,2 3 1-15,0 1 2 0,1 3-8 0,1 2 3 16,-1 2 12-16,0 4-14 0,0 3-2 0,2 0 5 15,0 5-4-15,-1 0 1 0,1 3-1 0,-1 1 0 16,-1 4 0-16,-1 1 4 0,1 4-2 0,-1 2 4 16,0 4 6-16,-1-1 1 0,2 3 4 0,-2-1-6 15,1 1-3-15,-3-4 26 16,2-1-38-16,0-1-2 0,0-2-3 0,2-2-36 16,-4-6 15-16,3 0-9 0,-5-15-36 0,6 5-21 15,-7-16-8-15,8 4-14 0,-6-11 4 0,5-13-1 16,1-7 6-16,0-22-26 0,10-1-69 0,-14-38 31 15,28 14 167-15</inkml:trace>
    <inkml:trace contextRef="#ctx0" brushRef="#br0" timeOffset="5781.8295">13968 10026 405 0,'0'0'37'0,"0"0"-12"16,0 0-13-16,-3 23-8 0,3-23-3 0,9 27-1 15,-1-8 1-15,0 4-3 0,-1 1 0 0,2 4-6 16,-2 4-20-16,2 5-13 0,-3 2-10 0,1 10 11 15,-2 3 20-15,-1 5 23 0,-1 6 28 16,-2 1 10-16,3 7 10 0,-4 2 9 16,2 3-11-16,0 4-10 0,-1 2-4 0,3 5-7 15,-2 6 9-15,2 7 23 0,-2 8 14 0,2 9 1 16,-4 1 7 0,3 11-11-16,-5-2-9 0,3 11-19 0,-4 1-9 0,0 4-17 0,-2 2-22 0,0 1 9 15,-1 4 0-15,0 2-2 0,0 4 1 0,-1 4-8 16,0 3 0-16,-3 4 2 0,-1 5 14 15,1 5 3-15,-2 0 13 0,2 4 16 0,-3-4 3 16,3 6-3-16,-4-5-20 0,3 1-2 0,-2-2-8 16,5 0 5-16,-2-5-6 0,4-4-23 0,2-7 14 15,4-3-3-15,3-7-2 0,2-6 18 0,2-4-18 16,3-11-7-16,3-3 7 0,3-11-21 0,6 1-35 16,-6-16-21-16,12 1-87 0,-13-19-94 0,-1-14-215 15,19 12 93-15,-21-28 382 16</inkml:trace>
    <inkml:trace contextRef="#ctx0" brushRef="#br0" timeOffset="6653.1869">16128 9930 217 0,'-4'17'50'0,"4"6"-14"0,-2 0-17 0,2 6-8 16,-1 5-5-16,-1 7 1 0,2 9 8 0,2 8 19 0,-2 9 26 16,1 10 18-16,0 7 8 0,-2 7-11 0,2 7-4 15,-5 6-18-15,3 5-19 0,-1 2-5 0,2 8-17 16,0 1-1-16,1 5-10 0,0 9 2 0,0 8-4 16,-1 5-5-16,0 7 16 0,-1 3 8 15,-1 8 7-15,-2 4 17 0,1 11-9 0,-5 2-5 16,1 5 2-16,-3 8-13 0,0 4 8 0,-3 7-4 15,1 3-1-15,-4-3 24 0,4 8 17 0,-6-5 2 16,4 5-10-16,-5-8-26 0,4-4-20 0,-1-8 5 16,3 0 6-16,1-10 9 0,2-5-14 15,3-14-7-15,3-8-4 0,2-10-20 16,3-12 1-16,5-9 5 0,1-11-11 0,4-12 8 16,2-13-2-16,6-7-54 0,-6-19-32 0,17 6-79 15,-13-23-82-15,0-11-189 0,19 9 126 0,-15-39 327 16</inkml:trace>
    <inkml:trace contextRef="#ctx0" brushRef="#br0" timeOffset="7546.7855">18345 9980 457 0,'4'29'29'15,"3"6"-13"-15,0 4-6 0,1 6-6 0,-1 6-1 16,-1 6 2-16,0 6 1 0,0 5 3 0,-1 5 6 16,1 5 5-16,-1 5 6 0,1 7-2 15,2 5-7-15,-1 6 0 0,0 8 2 0,-2 7 13 16,2 8 30-16,-5 11 11 0,5 8 4 0,-9 0-6 16,6 12-11-16,-4 1-15 0,2 8-11 0,0 5-9 15,1 6-14-15,-2-1 18 0,3 13 8 16,-4 2 8-16,3 7-11 0,-3 1-15 0,3 3 1 15,-2 2-13-15,1 2 6 0,-2 4 2 0,-2 0-27 16,-1-2 9-16,-2 0 11 0,-1 1-10 16,0-4 13-16,-2-2-9 0,1-7-8 0,-1-9 15 15,-1-3 5-15,-1-7-4 0,2-5-17 0,-2-8-5 16,2-10-3-16,2-5-3 0,2-14 31 0,4-13-3 16,2-16-17-16,4-15 17 0,2-25-42 0,6-11-41 15,-4-33-41-15,14-13-79 0,-7-32-84 0,0-36-162 16,22 2 177-16,-17-54 262 0</inkml:trace>
    <inkml:trace contextRef="#ctx0" brushRef="#br0" timeOffset="8328.055">20590 9717 467 0,'0'0'57'0,"0"0"-22"15,0 0-18-15,0 0-1 0,0 0 0 0,0 0 4 16,0 0-2-16,0 0-2 16,12 23-2-16,-12-23-5 0,7 29-2 0,-3-8-2 15,1 5 0-15,-1 8-4 0,0 4 5 0,1 9-7 16,-1 6 5-16,0 10 4 0,-2 8-1 0,0 9 16 16,1 11 6-16,-2 8 13 0,2 10 24 0,-5 8 3 15,6 9-12-15,-6-1 0 0,3 12-19 0,-5 0-22 16,2 7 3-16,-4 6-7 0,3 4-2 0,-4 4-5 15,2 3-1-15,-2 3-2 0,-2 6 0 16,2 1 17-16,0 8-14 0,-3 4-2 0,4 3 7 16,-3 8-11-16,2 3 18 0,-3 6-3 0,2 3-4 15,-4-2 19-15,6 9 10 0,-4-4 4 0,4 5-7 16,-4-8-19-16,0-4-16 0,1-10 1 16,-1-2 0-16,4-6 9 0,0-8-12 0,2-8-4 15,3-8 1-15,2-8-12 0,4-8-7 16,5-2-16-16,-1-14-25 0,12 1-15 0,-6-17-6 15,14 9-12-15,-6-20-29 0,17 6-21 0,-2-14-53 16,-1-22-166-16,22 16 184 0,-22-45 182 0</inkml:trace>
    <inkml:trace contextRef="#ctx0" brushRef="#br0" timeOffset="9203.0365">22802 9677 391 0,'0'0'60'16,"0"0"-22"-16,0 0-23 0,0 0-12 15,0 0 11-15,0 0 18 0,0 0 16 0,0 0 4 16,5 19-7-16,-5-19-21 0,16 32-13 0,-8-6-6 16,2 6-7-16,-1 11 4 0,-1 6-5 0,1 8 6 15,-3 9-5-15,-2 8 7 0,0 11 7 0,-1 6-6 16,-3 3 22-16,1 10 8 0,-1 4-3 0,2 9 3 16,-1 4 1-16,7 11-14 0,-3 8 4 15,3 11 24-15,-4 12-6 0,3 13 5 0,-5 3 17 16,6 17-33-16,-6-2 3 0,2 16 6 0,-5 5-19 15,-2 7 10-15,-3 7-11 0,-2 2-24 0,-2 1-6 16,1-1-7-16,0 0 6 0,-1 4 16 0,0-1-4 16,-2 2 3-16,0-2-3 0,-2-5-18 15,1-6 11-15,0-3 4 0,-2-10 14 0,1 1 11 16,1-3-19-16,-1-7-10 0,-2-7-13 16,3-9 17-16,-3-12 20 0,4-6-6 0,1-5 2 15,1-14-11-15,5-14-31 0,3-15 12 0,7-26-45 16,-4-15 0-16,7-21-15 0,2-16-32 0,11-15 17 15,-1-18-39-15,14-15 7 0,-7-19 19 0,10-11-24 16,3-19-91-16,-13-20-89 0,28-4 267 0</inkml:trace>
    <inkml:trace contextRef="#ctx0" brushRef="#br0" timeOffset="10109.3218">24871 10312 135 0,'-1'92'82'0,"-7"-1"5"15,2 11 3-15,-1-3-20 0,-2 5-17 16,4 1-19-16,1 1-12 0,-1 8-6 0,2 5 1 15,1 8 7-15,2 3 13 0,1 9 10 0,0 5 17 16,3 11-9-16,-3 3 2 0,4 10-5 16,-5 8-12-16,4 4-1 0,-4 5-18 0,-2 5-1 15,-4 6-13-15,2 2 7 0,-5 7 6 0,2 1-23 16,1-1 7-16,-3 2 5 0,2 1-11 0,0-3 15 16,-2 3 5-16,-1-2-22 0,3-10 7 0,-3 0 9 15,1-9-9-15,-1-7 10 0,-1-6-4 0,4-9-2 16,2-6 4-16,1-6-16 0,0-7 5 15,6-7-2-15,0-3-9 0,2-6-12 0,7-5-2 16,-3-2-13-16,3-7-16 0,-6-4 32 16,5-7-53-16,-1-11-27 0,7-16-44 0,2-6-106 15,-19-31-118-15,27 9 300 0</inkml:trace>
    <inkml:trace contextRef="#ctx0" brushRef="#br1" timeOffset="28694.9701">8227 15663 79 0,'0'0'7'0,"-18"-3"-5"0,18 3 0 16,0 0 3-16,0 0 8 0,-20 1 21 15,20-1 21-15,0 0 20 0,0 0 10 0,0 0 6 16,0 0-9-16,0 0-6 0,0 0-24 0,0 0-9 15,0 0-5-15,0 0 3 0,0 0 3 0,0 0 0 16,0-25-11-16,0 25-10 0,14-21-8 0,-14 21-5 16,17-24-2-16,-17 24-3 0,20-26 3 0,-20 26-7 15,22-31 2-15,-22 31-3 0,26-32 2 16,-26 32-3-16,26-33 4 0,-26 33-4 16,30-33 3-16,-16 16-2 0,0-1 3 0,1-2-5 15,0-1 4-15,1-1-4 0,0-1 5 0,-1 0-4 16,1-1 7-16,1 0 13 0,0-2-8 0,0-1 13 15,-1-1-25-15,1 1 6 0,-1 1-7 0,0 0 6 16,0 0 3-16,-2 0-4 0,2 1 2 0,-1 0-6 16,-1-1 5-16,2 1-4 0,-1-2 1 15,-1 2-3-15,2-2 6 0,-1 2-9 0,-1-2 12 16,2 3-8-16,-3-1 5 0,3-1-1 0,-1 3 5 16,1-1 0-16,-3 0 9 0,3 1 12 0,-4-1-13 15,2 2 9-15,0-1-33 0,-2 1 12 0,1 0-12 16,0 3 10-16,-1-3 5 0,-1 3-8 15,0 1 6-15,0-1-5 0,-3 0 4 0,2 2-2 16,-2-1 2-16,3 1-6 0,-2 0 5 16,2-3-6-16,0 2 6 0,0-3-2 0,1 1 7 15,2 0 1-15,-2 0 8 0,-12 20-1 0,28-34 7 16,-28 34-6-16,26-28 1 0,-26 28-6 0,27-28 1 16,-27 28-6-16,24-28 1 0,-24 28-4 0,24-23 2 15,-24 23-4-15,24-21 1 0,-24 21-3 0,24-23 1 16,-24 23-2-16,25-26 3 0,-25 26 13 15,27-29-10-15,-27 29 12 0,31-29-35 0,-14 14 19 16,1-1-20-16,1-1 18 0,1 0 8 16,0 0-5-16,1 1 3 0,1-1-5 0,-1 4 3 15,-2 0-5-15,2 2 3 0,-2 0-2 0,1 1 2 16,-3 3-3-16,0-1 3 0,-17 8-2 0,30-11-1 16,-30 11 1-16,29-9 1 0,-29 9-2 0,28-7 3 15,-28 7-1-15,27-6 2 0,-27 6 0 16,28-9 0-16,-28 9-2 0,30-10 0 0,-13 2-1 15,0 1 3-15,0 0-2 0,1-2 2 0,-1 2-3 16,1 0 1-16,-1 0-1 0,1 1 2 0,-1-1-2 16,0 3 2-16,-17 4-2 0,32-9 1 0,-32 9-1 15,30-6 0-15,-30 6-1 0,28-5 2 0,-28 5-2 16,28-3 1-16,-28 3 0 0,26-3 0 16,-26 3 0-16,24 1 2 0,-24-1-1 15,23 2 1-15,-23-2 4 0,24 2-2 0,-24-2 3 16,22 1-1-16,-22-1 0 0,25 3 0 0,-25-3-1 15,23 2 0-15,-23-2-1 0,24 0 0 0,-24 0-1 16,24 1 0-16,-24-1-1 0,27 0 0 0,-27 0-1 16,28-1 1-16,-28 1-2 0,30-3 4 0,-30 3-3 15,33-4 1-15,-33 4 0 0,32-4-1 16,-15 3 0-16,0 1 0 0,-17 0-2 0,33 1 0 16,-33-1 2-16,31 5-2 0,-31-5 4 0,31 7-3 15,-31-7 0-15,27 12 0 0,-27-12 1 16,24 16-1-16,-24-16 1 0,22 17-1 0,-22-17 2 15,20 16-3-15,-20-16 5 0,22 16-3 0,-22-16 2 16,22 15-2-16,-22-15 2 0,23 15-3 0,-23-15 4 16,26 15-2-16,-26-15 1 0,25 17-2 15,-25-17 0-15,26 20 0 0,-26-20 0 0,28 19-1 16,-28-19 1-16,23 23-2 0,-23-23 3 0,22 23-3 16,-22-23 3-16,19 25-4 0,-19-25 5 0,17 26-4 15,-17-26 4-15,16 26 19 0,-16-26-19 0,16 28 17 16,-16-28-36-16,18 24 15 0,-18-24-13 0,17 23 15 15,-17-23 4-15,19 25-5 0,-19-25 2 16,19 23-1-16,-19-23 2 0,19 23-2 0,-19-23 2 16,20 25-3-16,-20-25 1 0,19 24-2 15,-19-24 4-15,19 23-4 0,-19-23 6 0,20 24-3 16,-20-24 1-16,20 22-2 0,-20-22 3 0,20 22-5 16,-20-22 4-16,22 23-3 0,-22-23 2 0,22 23-1 15,-22-23 1-15,22 20 0 0,-22-20 2 0,23 22-4 16,-23-22 3-16,25 24-5 0,-25-24 5 15,21 23-5-15,-21-23 4 0,21 25-2 0,-21-25 0 16,21 25-2-16,-21-25 4 0,17 28-4 0,-17-28 6 16,16 29-2-16,-16-29 0 0,15 29-3 0,-15-29 4 15,15 30-5-15,-15-30 6 0,13 28-4 0,-13-28 3 16,15 28 16-16,-15-28-36 0,13 29 35 16,-13-29-34-16,13 29 15 0,-13-29 4 0,15 29-2 15,-15-29 2-15,15 29-3 0,-15-29 4 16,14 31-4-16,-5-13 2 0,-2 0-2 0,1 2 5 15,-2-2-7-15,0 1 8 0,-3 2-8 0,1-1 6 16,0 2-5-16,-2 0 4 0,2-1-4 0,-2-1 5 16,3-2-5-16,-2 2 3 0,-3-20-2 0,7 31 4 15,-7-31-4-15,11 28 4 0,-11-28-6 0,13 24 4 16,-13-24-1-16,16 22 2 0,-16-22-1 16,16 19 2-16,-16-19-3 0,14 17 3 0,-14-17-2 15,0 0 2-15,23 24-1 0,-23-24 4 16,0 0-5-16,22 23 1 0,-22-23-2 0,0 0 2 15,20 23-2-15,-20-23 2 0,11 18 18 0,-11-18-18 16,8 17 17-16,-8-17-36 0,6 17 17 0,-6-17-17 16,8 17 17-16,-8-17 2 0,0 0-2 0,11 22 2 15,-11-22 0-15,0 0 1 0,9 18-2 16,-9-18 2-16,0 0-2 0,10 17 1 0,-10-17-1 16,0 0-1-16,0 0 1 0,17 21 1 0,-17-21-1 15,0 0 1-15,0 0-2 0,17 13 0 0,-17-13 0 16,0 0 2-16,0 0-1 0,20 12 0 0,-20-12-1 15,0 0 1-15,0 0 0 0,18 10 0 0,-18-10-1 16,0 0 1-16,0 0-3 0,17 8 2 16,-17-8 1-16,0 0-3 0,0 0 3 15,0 0-1-15,18 9 0 0,-18-9 1 0,0 0-1 16,0 0 1-16,0 0-1 0,0 0 2 0,0 0-4 16,18 16 2-16,-18-16-1 0,0 0 1 0,0 0-2 15,0 0 1-15,15 23-12 0,-15-23-5 0,0 0-12 16,2 20-11-16,-2-20-10 0,2 18-12 0,-2-18-25 15,3 19-22-15,-3-19-35 0,9 20-42 16,-9-20-224-16,0 0 52 0,0 0 359 0</inkml:trace>
    <inkml:trace contextRef="#ctx0" brushRef="#br1" timeOffset="32446.6418">11859 15332 633 0,'-1'-19'9'0,"1"19"-6"16,0 0 0-16,0 0 8 0,17-6 20 0,-17 6 13 15,0 0 15-15,0 0-3 0,17 16-7 0,-17-16-11 16,0 0-5-16,15 23-3 0,-15-23-2 16,0 0-2-16,16 20-1 0,-16-20 1 0,0 0 0 15,26 23 1-15,-26-23 0 0,20 14 1 0,-20-14 1 16,23 10-1-16,-23-10-2 0,25 11-6 0,-25-11-8 15,31 9-4-15,-31-9-5 0,30 11 1 0,-30-11-4 16,31 14 3-16,-31-14-3 0,30 20 2 16,-30-20-2-16,26 20 3 0,-26-20-5 0,25 23 5 15,-25-23-3-15,23 24 3 0,-23-24-1 16,23 24 1-16,-23-24-4 0,22 25 5 0,-22-25-2 16,21 23 3-16,-21-23-1 0,23 20 3 0,-23-20-2 15,24 17 2-15,-24-17-2 0,25 17 2 0,-25-17-2 16,25 15 3-16,-25-15-2 0,28 13 1 0,-28-13-5 15,29 13 1-15,-29-13-3 0,30 12 2 0,-30-12-2 16,25 15 1-16,-25-15-3 0,24 17 3 0,-24-17-3 16,22 21 3-16,-22-21-2 0,19 21 3 15,-19-21-1-15,14 21 1 0,-14-21 18 0,14 18-20 16,-14-18 20-16,12 19-37 0,-12-19 17 16,9 19-15-16,-9-19 14 0,11 20 4 0,-11-20-3 15,13 18 1-15,-13-18-2 0,0 0 2 0,19 23-2 16,-19-23 4-16,0 0-3 0,19 20 2 0,-19-20-1 15,0 0 1-15,21 22 0 0,-21-22 1 16,0 0-2-16,22 23 1 0,-22-23-4 0,0 0 2 16,18 24-2-16,-18-24 1 0,10 20 0 0,-10-20 2 15,9 20-2-15,-9-20 4 0,8 22-4 0,-8-22 3 16,9 22-3-16,-9-22 2 0,8 24-2 0,-8-24 2 16,11 22-2-16,-11-22 2 0,12 19-2 0,-12-19 2 15,15 19-2-15,-15-19 2 0,16 17 0 0,-16-17 0 16,18 16-1-16,-18-16 3 0,18 17-4 15,-18-17 3-15,18 17-2 0,-18-17 1 0,19 17-2 16,-19-17 2-16,17 18-3 0,-17-18 3 16,15 22-2-16,-15-22 3 0,15 22-4 0,-15-22 3 15,12 24-2-15,-12-24 2 0,12 25-3 0,-12-25 3 16,11 24-4-16,-11-24 5 0,10 26-4 0,-10-26 4 16,10 24 19-16,-10-24-20 0,9 24 21 0,-9-24-38 15,15 23 20-15,-15-23-15 0,15 22 19 16,-15-22 3-16,14 20-3 0,-14-20 0 0,18 21-4 15,-18-21 0-15,21 19-3 0,-21-19 1 0,20 23-3 16,-20-23 3-16,18 25-4 0,-18-25 3 0,20 25-3 16,-20-25 3-16,19 27-3 0,-19-27 3 0,19 30-3 15,-19-30 3-15,17 30-3 0,-17-30 3 16,16 29-3-16,-16-29 2 0,16 30-2 16,-16-30 4-16,17 30-4 0,-9-13 5 0,-8-17-3 15,20 27 5-15,-20-27 0 0,20 25 4 0,-20-25-2 16,24 25 2-16,-24-25-6 0,23 21 1 0,-23-21-3 15,24 20 1-15,-24-20-3 0,24 20 2 0,-24-20-2 16,25 23 2-16,-25-23-3 0,23 28 2 0,-23-28-2 16,22 25 3-16,-22-25-3 0,23 23 4 0,-23-23-6 15,20 27 4-15,-20-27 17 0,19 29-17 16,-19-29 17-16,18 28-38 0,-18-28 22 0,17 24-20 16,-17-24 20-16,17 27 3 0,-17-27-6 0,18 29 4 15,-18-29-2-15,18 21 4 0,-18-21-3 0,18 20 2 16,-18-20-1-16,17 20 0 0,-17-20-2 15,17 23 1-15,-17-23-2 0,23 25 2 0,-23-25-3 16,22 25 4-16,-22-25-4 0,20 25 1 0,-20-25-2 16,20 23 4-16,-20-23-7 0,19 21 9 15,-19-21-5-15,22 19 1 0,-22-19 0 0,23 17 0 16,-23-17-1-16,23 15 1 0,-23-15 2 0,20 13-2 0,-20-13-1 16,22 12 1-16,-22-12 0 0,21 12 0 15,-21-12 0-15,21 10 4 0,-21-10-7 0,22 8 4 16,-22-8 1-16,24 8-5 0,-24-8 3 0,23 8 2 15,-23-8-1-15,25 7 3 0,-25-7 0 16,24 6-3-16,-24-6 0 0,26 6-3 0,-26-6 0 16,26-2 3-16,-26 2-2 0,31-4 5 0,-31 4-3 15,30 0 1-15,-13-1 1 0,-17 1-3 0,32-6 2 16,-15 2-2-16,0 1 2 0,0 0-2 0,0 0 3 16,0 0-1-16,1 1-1 0,0-2 0 0,2 3 1 15,1 1 0-15,-2 0 0 0,1-1 0 0,0-2-3 16,0 2 2-16,2 1 0 15,-2 3-3-15,0-5 2 0,0 4 1 0,2-4 0 16,0 2 1-16,1-1 0 0,-2-1 0 0,1-3-1 16,-2-2 2-16,0 1-1 0,1-3-2 0,-3 1 3 15,1-2-1-15,2-1 0 0,0 0-1 0,-1 0 3 16,2-2-4-16,-2 5 5 0,0-6-3 0,0 1 2 16,0-1 0-16,1-2-1 0,-1 5-3 15,0-2 6-15,-1 2-3 0,-2 0-1 0,0 0 0 16,-17 11-3-16,31-12 2 0,-31 12 5 0,31-18-5 15,-31 18 2-15,29-24-6 0,-29 24 5 0,27-26-2 16,-27 26 6-16,30-35-6 0,-14 13 6 0,-2 3 8 16,1-2-41-16,0 1 42 0,-2 2-40 0,3-4 27 15,-3 1 5-15,2-5-5 0,-2 2 3 0,2 1-4 16,-3 1 4-16,-12 22-4 0,23-30 4 16,-23 30-4-16,22-32 4 0,-22 32-5 0,21-30 4 15,-21 30-5-15,19-27 5 0,-19 27-3 0,16-26 3 16,-16 26-3-16,13-30 3 0,-13 30-4 0,11-32 4 15,-7 15-3-15,-4 17 3 0,8-33-4 0,-4 17 5 16,0-3-4-16,-2 1 4 0,0-1-5 0,3 1 4 16,0 0-4-16,0 1 4 0,0-1-4 15,1 1 4-15,1 0-5 0,-1 0 4 16,3-1-3-16,-9 18 4 0,17-34 23 0,-9 16-34 16,-8 18 33-16,16-33-32 0,-16 33 6 0,18-31 5 15,-8 12-5-15,0 1 4 16,-3 0-4-16,2 1 5 0,-2-1-5 0,-1 0 4 0,1 1-3 15,-1-1 4-15,1 0-5 0,-1 0 5 0,0-2-6 16,0 1 5-16,0-1-4 0,1 0 4 16,2 1-4-16,0-1 4 0,0 1-4 0,2 0 5 15,-1 2-5-15,-10 17 3 0,17-31-4 16,-17 31 3-16,14-27-2 0,-14 27 4 0,16-28-4 16,-16 28 2-16,13-27-2 0,-13 27 3 0,14-24-2 15,-14 24 2-15,12-24-3 0,-12 24 2 0,12-23-2 16,-12 23 3-16,11-23 15 0,-11 23-35 0,11-21 35 15,-11 21-35-15,12-23 18 0,-12 23 2 16,15-28-3-16,-15 28 3 0,18-27-2 0,-18 27 3 16,21-31-2-16,-21 31 3 0,19-30-5 0,-19 30 3 15,22-29-4-15,-22 29 4 0,21-28-2 0,-21 28 2 16,20-25-2-16,-20 25 2 0,21-27-4 0,-21 27 5 16,22-26-5-16,-22 26 4 0,23-27-2 15,-23 27 2-15,23-28-2 0,-23 28 1 0,26-29-2 16,-13 12 3-16,0 0-6 0,2-2 9 15,1-2-7-15,0 0 6 0,3-3-6 0,1-1 4 16,1-1-5-16,3-1 7 0,-1-1 9 0,2 1-29 16,1-1 29-16,-1 1-29 0,1 0 14 0,-2 1 6 15,2-1-6-15,-1 2 5 0,2 1-7 0,-1 1 6 16,-3 0-4-16,-2 2 5 0,0 1-3 0,0-2 4 16,0 0-7-16,-2 0 5 0,2 2-5 15,1-2 3-15,1 1-2 0,0 1 3 0,0-2-4 16,0-1 6-16,3 1-7 0,-1-1 7 0,3-2-5 15,0 2 4-15,0-2-5 0,-1-1-14 0,1 2 32 16,0-1-31-16,0-2 30 0,0 2-11 16,0-2-6-16,1 0 7 0,-2 1-6 0,0 0 5 15,0 1-7-15,-1 1 6 0,-2 0-5 0,0-1 6 16,-2 1-5-16,0 1 5 0,-1 1-6 16,0 2 5-16,-1 1-3 0,0-1 3 0,-1 3-4 15,-2-1 4-15,3 0-2 0,-1 0 2 0,1 0-3 16,-1 1 2-16,-1 0-4 0,0 0 5 0,1 0-4 15,-1 0 3-15,-1 0 13 0,0 3-32 0,0-1 31 16,-17 15-31-16,33-31 17 0,-16 14 2 0,0-1-2 16,0 1 4-16,0 0-6 0,1 0 7 0,-1 1-5 15,0 0 4-15,-17 16-3 16,32-31 2-16,-32 31-4 0,30-28 3 0,-30 28-2 16,28-24 2-16,-28 24-1 0,29-23 2 0,-29 23-5 15,31-23 5-15,-31 23-4 0,30-19 3 0,-30 19-2 16,28-19 1-16,-28 19-1 0,29-14 2 0,-29 14-2 15,30-16 2-15,-30 16-2 0,29-13 1 0,-29 13 1 16,33-10 0-16,-15 5-1 0,0-1 3 16,-18 6-4-16,33-9 2 0,-15 5-1 0,-1-1 0 15,3 2 0-15,-1 0 1 0,-1 1-2 0,2-1 1 16,-1 2-1-16,2 1 0 0,2 0 2 0,-1-1-1 16,0 1 1-16,1 1 0 0,0-1-1 15,1 1 0-15,-1-1 0 0,2 2 0 0,0-2 0 16,2 0 1-16,0-2-1 0,1 2 1 0,-1 0 0 15,1 0-1-15,0 0 0 0,1 2 1 16,0-2-2-16,0 2-1 0,0-1 2 0,-1 2-1 16,0 0 2-16,-1 1-1 0,-1 1 0 0,-1 1-1 15,1 1 2-15,-2 1-3 0,-1 1 3 0,-1 1-2 16,-1 1 2-16,-1-1-2 0,0 4 3 0,-1-1-2 16,-1-1 1-16,1 1-2 0,-2 2 2 0,1-2-3 15,-18-13 4-15,33 29-3 0,-33-29 2 0,33 27-3 16,-16-13 3-16,-17-14-2 0,31 31 3 15,-31-31-4-15,31 29 4 0,-13-15-4 16,-1 2 5-16,1 0-3 0,2-1 1 0,-5 2-3 16,-15-17 1-16,32 33 16 0,-17-16-30 0,0 0 32 15,1 2-31-15,-4 0 13 0,1 2 3 0,-2 0-4 16,-1-1 3-16,0 2-4 0,0-2 6 0,0 2-5 16,-1 0 5-16,0 0-4 0,1 1 2 15,-1-2-3-15,1 1 4 0,0 1-5 0,1-1 6 16,0 1-6-16,0-1 6 0,0 0-7 0,0-1 6 15,1 2-5-15,-1-1 4 0,1 2-4 0,-1-1 4 16,0 0-5-16,-2 0 6 0,0 1 12 0,2-1-31 16,-1 0 32-16,1 1-32 0,-1-1 15 0,-1 2 5 15,2-2-5-15,-1 0 5 0,-1-2-8 16,2 1 8-16,0-1-6 0,0-1 5 16,0 1-4-16,3 1 3 0,-2-1-4 0,0 0 4 15,0 1-2-15,-1-2 3 0,0 1-4 0,-1-2 3 16,2 1-4-16,-1-2 7 0,1 0-7 0,0 1 5 15,0-1-4-15,0-1 2 0,1 0-2 0,-13-17 3 16,25 33-4-16,-13-16 4 0,-12-17-4 0,26 32 5 16,-26-32 14-16,25 32-32 0,-12-15 33 0,-4 0-33 15,-9-17 14-15,21 32 4 0,-11-15-4 16,-2 1 4-16,1-1-5 0,-1 1 5 0,-1 1-5 16,1-2 4-16,-3 1-2 0,1-1 2 0,0 1-2 15,0-1 3-15,1 1-4 0,0 0 3 16,-2 0-4-16,0 0 5 0,0-1-5 0,2 0 5 15,-7-17-5-15,14 32 4 0,-14-32-3 0,14 27 2 16,-14-27-2-16,15 27 3 0,-15-27-4 16,16 28 5-16,-16-28-5 0,17 26 4 0,-17-26-2 15,17 26 2-15,-17-26-4 0,16 25 4 0,-16-25-5 16,18 27 5-16,-18-27-3 0,19 28 4 0,-19-28-5 16,20 25 5-16,-20-25 16 0,18 25-35 0,-18-25 36 15,17 28-35-15,-17-28 14 0,18 29 4 0,-18-29-5 16,21 28 4-16,-21-28-2 0,21 27 2 0,-21-27-3 15,22 28 3-15,-22-28-3 16,20 27 3-16,-20-27 0 0,27 26 1 0,-27-26-2 16,27 26 2-16,-27-26-5 0,23 28 4 0,-23-28-3 15,25 30 3-15,-25-30-3 0,28 31 4 0,-28-31-5 16,28 31 4-16,-28-31-4 0,29 30 5 0,-29-30-6 16,28 29 5-16,-28-29-3 0,30 32 2 0,-16-15-2 15,2 0 4-15,-16-17-5 0,28 31 4 0,-13-14-4 16,0 0 4-16,0 1-4 0,-3 0 5 15,2-1-6-15,-4 0 7 0,4 0 2 0,-2 1-34 16,0 0 34-16,-1-1-35 0,1 1 26 0,2-1 6 16,-14-17-3-16,26 33 3 0,-11-15-4 0,-3-1 3 15,-12-17-4-15,27 31 4 0,-27-31-3 16,25 32 4-16,-11-15-5 0,-2 0 3 0,1 0-3 16,-13-17 3-16,27 34 0 0,-27-34 2 15,31 29 0-15,-14-14 1 0,-17-15-6 0,31 29 3 16,-14-13-3-16,-17-16 3 0,33 27-3 0,-33-27 3 15,32 24-3-15,-14-11 4 0,-1-1-3 0,-17-12 3 16,34 28-4-16,-34-28 4 0,32 24-4 0,-32-24 2 16,31 21-3-16,-14-10 4 0,2 3-2 0,0 1 2 15,-1-2-2-15,2 0 2 0,-1-5-2 0,1-2 1 16,0 1-1-16,2 0 2 0,0 2-2 16,1-2 3-16,-1 1 0 0,1 0 0 0,0-1-3 15,2 1 2-15,-1 0 33 0,0-1-43 16,2 1 44-16,1 1-42 0,-2-1 7 0,1 2 2 15,-1 0-4-15,-2-3 3 0,0 2-3 0,-1 0 4 16,-1 2-3-16,-2 0 0 0,0 1-3 0,-2-1 4 16,-17-11 0-16,31 19 3 0,-31-19-3 0,29 18 2 15,-29-18 2-15,27 26-3 0,-27-26-1 16,27 20 2-16,-27-20-7 0,25 13 9 0,-25-13-2 16,27 16-1-16,-27-16-1 0,28 16 1 0,-28-16-3 15,26 14 1-15,-26-14 1 0,26 12 2 0,-26-12 0 16,27 11 0-16,-27-11-1 0,31 14 1 0,-31-14 1 15,28 15-2-15,-28-15-1 0,30 10 3 0,-30-10-8 16,33 11 6-16,-33-11-2 16,29 8 4-16,-29-8-10 0,30 9 7 0,-13-3-1 15,2 7-7-15,-1-8 15 0,1 1-6 0,0 1-1 16,-19-7 6-16,35 12-9 0,-18-4 4 0,2-2-2 16,1 2 1-16,-1 0-2 0,3 0 4 0,-2-1-5 15,-1-2-2-15,-1 4-4 0,2-8-6 0,-1 0-13 16,-2-6-8-16,9-5-13 0,-7-4-16 0,15 2-21 15,-4-17-43-15,13 12-70 0,-3-16-136 16,1-20-101-16,24 17 258 0</inkml:trace>
    <inkml:trace contextRef="#ctx0" brushRef="#br1" timeOffset="505038.2984">8102 4944 65 0,'0'0'-27'0,"0"0"-10"15,-11-18 37-15</inkml:trace>
  </inkml:traceGroup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58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01F55BB4-7CAD-484A-85C6-7ABD477EE107}" emma:medium="tactile" emma:mode="ink">
          <msink:context xmlns:msink="http://schemas.microsoft.com/ink/2010/main" type="writingRegion" rotatedBoundingBox="10866,1220 7174,3321 6475,2091 10166,-8"/>
        </emma:interpretation>
      </emma:emma>
    </inkml:annotationXML>
    <inkml:traceGroup>
      <inkml:annotationXML>
        <emma:emma xmlns:emma="http://www.w3.org/2003/04/emma" version="1.0">
          <emma:interpretation id="{6252D505-45C9-4F2B-87A6-52B013453FAF}" emma:medium="tactile" emma:mode="ink">
            <msink:context xmlns:msink="http://schemas.microsoft.com/ink/2010/main" type="paragraph" rotatedBoundingBox="10866,1220 7174,3321 6475,2091 10166,-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EB3D983-612A-43A1-A445-E88D5BDA23A3}" emma:medium="tactile" emma:mode="ink">
              <msink:context xmlns:msink="http://schemas.microsoft.com/ink/2010/main" type="line" rotatedBoundingBox="10866,1221 7174,3321 6475,2091 10166,-8"/>
            </emma:interpretation>
          </emma:emma>
        </inkml:annotationXML>
        <inkml:traceGroup>
          <inkml:annotationXML>
            <emma:emma xmlns:emma="http://www.w3.org/2003/04/emma" version="1.0">
              <emma:interpretation id="{094D151E-16C9-4209-9603-5D278601CA94}" emma:medium="tactile" emma:mode="ink">
                <msink:context xmlns:msink="http://schemas.microsoft.com/ink/2010/main" type="inkWord" rotatedBoundingBox="10866,1221 7174,3321 6475,2091 10166,-8"/>
              </emma:interpretation>
              <emma:one-of disjunction-type="recognition" id="oneOf0">
                <emma:interpretation id="interp0" emma:lang="en-NZ" emma:confidence="0">
                  <emma:literal>Int.</emma:literal>
                </emma:interpretation>
                <emma:interpretation id="interp1" emma:lang="en-NZ" emma:confidence="0">
                  <emma:literal>"At. *</emma:literal>
                </emma:interpretation>
                <emma:interpretation id="interp2" emma:lang="en-NZ" emma:confidence="0">
                  <emma:literal>int. *</emma:literal>
                </emma:interpretation>
                <emma:interpretation id="interp3" emma:lang="en-NZ" emma:confidence="0">
                  <emma:literal>Into.</emma:literal>
                </emma:interpretation>
                <emma:interpretation id="interp4" emma:lang="en-NZ" emma:confidence="0">
                  <emma:literal>inc. *</emma:literal>
                </emma:interpretation>
              </emma:one-of>
            </emma:emma>
          </inkml:annotationXML>
          <inkml:trace contextRef="#ctx0" brushRef="#br0">2607 779 824 0,'3'-22'283'16,"-3"22"-243"-16,0 0-29 0,0 0-10 0,0 0 0 15,0 0 9-15,0 0 16 0,0 0 2 0,0 0 1 16,0 0-7-16,0 0-16 0,-14 12-3 15,8 3 3-15,2 5 9 0,-2 5 0 0,-1 5 9 16,-2 4-5-16,1 7 13 0,-3 5 2 0,2 3-26 16,-4 6 18-16,1 0-25 0,-4 3 7 0,1-1 21 15,-3-3-20-15,2 2 19 0,0-8-17 0,3-3 12 16,2-12-13-16,4-7 5 0,7-26-8 0,-7 18-1 16,7-18-4-16,0 0-3 0,0 0 0 0,0 0 0 15,0 0 11-15,12-24 8 0,-5-1 8 0,4-10-7 16,1-9 2-16,2-8-18 0,3-1 11 0,0-3-15 15,-1-3 19-15,1 0 11 0,-3-3-22 0,2 0 18 16,-2 1-20-16,0-3-14 0,1 4 21 0,-1 3-7 16,0 5-3-16,2 5 8 0,0 8-11 15,-3 7 3-15,-2 8 0 0,-2 11 1 0,-9 13-4 16,0 0 0-16,0 0 4 0,15 5 1 0,-15-5 10 16,13 30-2-16,-4-2-2 0,1 1 24 0,-1 7-27 15,1 4-9-15,0 1 3 0,0 7-30 0,-1 1 20 16,3 0 16-16,-1 4-14 0,1-1-11 0,0 1 16 15,0 0-19-15,0-3 17 0,-2 0 1 0,2-4-15 16,-2-1 6-16,0-2-16 0,-1 0 9 0,-1-1-21 16,-4-6 1-16,3 1-30 0,-7-14-21 0,8 6-52 15,-8-29-84-15,0 25-78 0,0-25-218 0,0 0 208 16,0 0 314-16</inkml:trace>
          <inkml:trace contextRef="#ctx0" brushRef="#br0" timeOffset="1">2551 1172 1601 0,'-14'5'67'0,"14"-5"-34"0,-14 2-23 16,14-2-14-16,0 0-5 0,0 0 4 0,0 0 0 15,22 2 4-15,-4-2 1 0,8-2-1 0,4-4-1 16,11-3-13-16,1-8-23 0,11 0-42 0,-5-11-41 16,17 6-140-16,-12-6-139 0,7 1-111 15,9 8 254-15</inkml:trace>
          <inkml:trace contextRef="#ctx0" brushRef="#br0" timeOffset="2">3804 714 1312 0,'-14'-22'77'0,"14"22"-15"0,-12-21-14 16,12 21 22-16,-13-14-3 0,13 14-7 0,-21 1-15 15,7 4 13-15,-6 6-48 0,-2 2 36 0,-5 4-19 16,1 7-31-16,-9 8 43 0,3 6-42 0,-4 3 19 16,2 4 8-16,1 2-13 0,3 1 9 15,2-2-5-15,4-1-17 0,4-5 13 0,6-2-21 16,5-3 8-16,4 1 5 0,5-4-9 0,4 1 9 16,2-5-9-16,6-3 3 0,4 0-6 0,6-1 1 15,4-3-10-15,2-2-6 0,4-2-11 0,1-8-9 16,7 1-24-16,-4-10 4 0,9 3-25 0,-8-16-30 15,12 13-40-15,-12-22-127 0,7 1-246 0,5 9 31 16,-12-20 470-16</inkml:trace>
          <inkml:trace contextRef="#ctx0" brushRef="#br0" timeOffset="3">4369 1221 1829 0,'-38'14'65'0,"23"-3"-43"0,-2-2-7 0,1 0-5 15,0-2-5-15,0 0-1 0,-1 1-7 0,-2-4-8 16,2 2-13-16,-1-2-19 0,5 2-28 0,-5-9-52 16,14 16-145-16,-13-9-342 0,3-1 18 15,14-3 388-15</inkml:trace>
          <inkml:trace contextRef="#ctx0" brushRef="#br0" timeOffset="4">3312 1709 1656 0,'-24'-5'226'0,"7"9"-229"0,17-4-34 16,0 0-9-16,0 0 3 0,0-19-3 0,0 19-3 15,20-34-48-15,5 28-172 0,-11-11-317 0,11-7 17 16,8 7 433-16</inkml:trace>
          <inkml:trace contextRef="#ctx0" brushRef="#br0" timeOffset="7">620 2404 743 0,'0'0'146'0,"0"0"-76"0,0 0-29 16,0 0 3-16,0 0 13 0,0 0 12 0,0 0-2 15,0 0-14 1,0 0-15-16,0 0-14 0,0 0-11 0,0 0-6 16,0 0-4-16,0 0-4 0,0 0-1 0,0 0-1 15,0 0 15-15,13 10 17 0,-7 6 14 16,-3 2 2-16,6 8-3 0,-4 0-23 0,1 5-2 16,0 0-15-16,-2 2 7 0,0 3 6 15,-2 0-28-15,1 0 26 0,-2 2-27 0,0-1 7 16,-2 0 11-16,0-1-10 0,-1-4 11 0,0-1-10 15,1-6-3-15,1-1-10 0,0-6-1 0,4-3-24 16,-4-15-9-16,10 15-45 0,-10-15-51 0,0 0-66 16,14-12-111-16,-11-5-131 0,13 9 258 15,-16-26 198-15</inkml:trace>
          <inkml:trace contextRef="#ctx0" brushRef="#br0" timeOffset="9">508 2977 1492 0,'0'0'120'15,"-15"19"-89"-15,15-19-18 0,0 0-8 0,0 0-1 16,0 0 2-16,0 0 2 0,0 0 5 0,14 2 7 16,2-5 2-16,10-3-6 0,6-6-3 15,6-2-10-15,5-6 2 0,3-2-9 0,4 0-16 16,-1-3-23-16,4 7-40 0,-10-8-83 0,11 19-140 15,-12-4-259-15,-7-3 22 0,4 18 503 0</inkml:trace>
          <inkml:trace contextRef="#ctx0" brushRef="#br0" timeOffset="8">444 2447 1548 0,'-15'-1'54'0,"15"1"-22"0,0 0-24 0,0 0-11 16,0 0 1-16,0 0 9 0,0 0 8 0,13-6 6 15,-13 6 1-15,24-8-5 0,-7 2-4 16,6-3-7-16,3 0-1 0,3-2-6 0,-1 0 1 15,1-1-1-15,0 3 1 0,-2-1 0 16,1 5 1-16,-2-1-4 0,-1 2-8 0,-3-1-15 16,2 6-13-16,-5-3-21 0,5 9-35 0,-12-9-74 15,12 15-219-15,-8 2-153 0,-16-15 132 0,21 36 409 16</inkml:trace>
        </inkml:traceGroup>
      </inkml:traceGroup>
    </inkml:traceGroup>
  </inkml:traceGroup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0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F517155-610C-4776-B088-E2F468459E59}" emma:medium="tactile" emma:mode="ink">
          <msink:context xmlns:msink="http://schemas.microsoft.com/ink/2010/main" type="writingRegion" rotatedBoundingBox="18530,2910 18591,12121 13842,12152 13781,2941">
            <msink:destinationLink direction="with" ref="{1AD219CC-2049-450E-ADD3-5A6DC796F0DE}"/>
            <msink:destinationLink direction="with" ref="{A2675CC9-EE2B-4554-8B8B-729C75C58F75}"/>
          </msink:context>
        </emma:interpretation>
      </emma:emma>
    </inkml:annotationXML>
    <inkml:traceGroup>
      <inkml:annotationXML>
        <emma:emma xmlns:emma="http://www.w3.org/2003/04/emma" version="1.0">
          <emma:interpretation id="{591073EA-FD6D-45AC-86E4-3767C2E5C183}" emma:medium="tactile" emma:mode="ink">
            <msink:context xmlns:msink="http://schemas.microsoft.com/ink/2010/main" type="paragraph" rotatedBoundingBox="18567,2911 18578,10220 18197,10221 18186,291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8303D62-6D55-4E55-BE95-596C4BE78378}" emma:medium="tactile" emma:mode="ink">
              <msink:context xmlns:msink="http://schemas.microsoft.com/ink/2010/main" type="inkBullet" rotatedBoundingBox="18300,2911 18301,2927 18289,2928 18288,291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11804 2925 985 0,'0'0'24'0,"0"0"-15"0,0 0-5 0,0 0-6 16,0 0-5-16,-12 3-10 0,12-3-17 0,0 0-33 0,0 0-41 15,0 0-77-15,0 0-80 0,0 0-56 0,0 0 306 16</inkml:trace>
      </inkml:traceGroup>
      <inkml:traceGroup>
        <inkml:annotationXML>
          <emma:emma xmlns:emma="http://www.w3.org/2003/04/emma" version="1.0">
            <emma:interpretation id="{7BAECE99-CDA1-4485-8E29-FC2FB7FA417E}" emma:medium="tactile" emma:mode="ink">
              <msink:context xmlns:msink="http://schemas.microsoft.com/ink/2010/main" type="line" rotatedBoundingBox="18568,3385 18578,10220 18196,10221 18186,3386"/>
            </emma:interpretation>
          </emma:emma>
        </inkml:annotationXML>
        <inkml:traceGroup>
          <inkml:annotationXML>
            <emma:emma xmlns:emma="http://www.w3.org/2003/04/emma" version="1.0">
              <emma:interpretation id="{56430507-B725-4E59-8AA9-D0E4EB473A93}" emma:medium="tactile" emma:mode="ink">
                <msink:context xmlns:msink="http://schemas.microsoft.com/ink/2010/main" type="inkWord" rotatedBoundingBox="18576,8995 18578,10220 18197,10221 18195,8996"/>
              </emma:interpretation>
              <emma:one-of disjunction-type="recognition" id="oneOf1">
                <emma:interpretation id="interp1" emma:lang="en-NZ" emma:confidence="0">
                  <emma:literal>in</emma:literal>
                </emma:interpretation>
                <emma:interpretation id="interp2" emma:lang="en-NZ" emma:confidence="0">
                  <emma:literal>i.</emma:literal>
                </emma:interpretation>
                <emma:interpretation id="interp3" emma:lang="en-NZ" emma:confidence="0">
                  <emma:literal>i,</emma:literal>
                </emma:interpretation>
                <emma:interpretation id="interp4" emma:lang="en-NZ" emma:confidence="0">
                  <emma:literal>is</emma:literal>
                </emma:interpretation>
                <emma:interpretation id="interp5" emma:lang="en-NZ" emma:confidence="0">
                  <emma:literal>in.</emma:literal>
                </emma:interpretation>
              </emma:one-of>
            </emma:emma>
          </inkml:annotationXML>
          <inkml:trace contextRef="#ctx0" brushRef="#br0" timeOffset="6">11879 8996 1064 0,'0'31'28'15,"3"-2"-2"-15,0 0-17 0,-2-1-35 0,3 0 24 0,-1 0-23 16,0-2 16-16,0 1 11 0,1 2-35 0,-3-2-36 16,4 5-95-16,-3 6-224 0,-6-14 6 0,12 15 352 15</inkml:trace>
          <inkml:trace contextRef="#ctx0" brushRef="#br0" timeOffset="8">12069 9708 653 0,'0'0'108'0,"0"0"-25"0,0 0-9 0,0 0-21 16,-15 8-13-16,15-8-9 0,0 0-3 0,-17 22-3 15,6-9-6-15,0 6 12 0,-6 1 4 0,3 7 24 16,-7-2 2-16,4 8 11 0,-7-4-19 16,4 7-2-16,-5-2-20 0,2 4 1 0,-2-2 0 15,1 1-30-15,1-2 19 0,1-3-29 16,3-6 6-16,3-5 4 0,4-6-8 0,12-15-9 15,0 0-23-15,-13 7-12 0,13-7-48 0,2-16-55 16,11 8-94-16,-3-10-223 0,-2-14 33 0,13 8 366 16</inkml:trace>
          <inkml:trace contextRef="#ctx0" brushRef="#br0" timeOffset="9">11889 9758 1230 0,'-16'5'89'0,"9"10"-13"0,7-15-16 15,-16 16-2-15,16-16-5 0,-9 16-3 16,9-16-11-16,-3 17-7 0,3-17-8 0,4 18 0 16,-4-18-9-16,15 23 4 0,-6-10-8 15,3 2 1-15,2 0-5 0,0-1 0 0,2 1-7 16,-1 0 2-16,0 0-4 0,0-2 2 0,1 2-10 16,-2-4-6-16,1 2-24 0,-15-13-26 0,33 25-63 15,-33-25-123-15,19 9-289 0,-2-1-5 0,-17-8 341 16</inkml:trace>
          <inkml:trace contextRef="#ctx0" brushRef="#br0" timeOffset="7">11912 9886 1520 0,'7'21'59'0,"-5"-7"-31"16,1 1-13-16,-3-15-16 0,7 21 3 0,-7-21-3 15,7 14 1-15,-7-14-13 0,0 0-25 0,10 14-59 16,-10-14-90-16,0 0-218 0,13-8-116 15,-15-6 161-15</inkml:trace>
          <inkml:trace contextRef="#ctx0" brushRef="#br0" timeOffset="1">11815 3386 436 0,'-5'31'61'0,"9"-13"-26"0,-2 0-3 15,3 1 0-15,-2-2 3 0,3 2 7 16,-3-2-2-16,3 0-4 0,-3 2-14 0,1-1-8 15,0 0-11-15,-2 0-2 0,3-1-2 0,-2-2-20 16,3 0 2-16,-2-1-19 0,-4-14-25 0,11 24-42 16,-11-24-200-16,15 19 69 0,-15-19 236 0</inkml:trace>
          <inkml:trace contextRef="#ctx0" brushRef="#br0" timeOffset="2">11911 4265 980 0,'-6'26'269'0,"3"-9"-242"0,4 0-7 16,0-1-27-16,0-2 3 0,3 1-7 15,-1-1 5-15,1 0-6 0,-4-14-10 0,8 28-24 16,-8-28-26-16,8 28-31 0,-8-28-24 0,7 30-4 16,-7-15-20-16,2 1-42 0,1 8-48 0,-3-24 72 15,-2 40 169-15</inkml:trace>
          <inkml:trace contextRef="#ctx0" brushRef="#br0" timeOffset="3">11892 4910 140 0,'-1'20'35'0,"1"1"-9"0,1 1-5 0,1 2 12 15,-1-1 2-15,3 2 1 0,-2-2 5 16,2 0-9-16,-1 1 2 0,2 0 8 0,-2 1 6 16,1-1 1-16,-1 0 0 0,-1-1 9 0,1 3 0 15,-3-2 12-15,2 2 4 0,-3-2-12 0,1 4 1 16,-2-2-11-16,2 3-4 0,-4-2-11 0,3 3-10 15,-5-2-20-15,2 1 3 0,-2-1-15 0,2-2 4 16,-1 1-8-16,1-4-31 0,0 3-22 16,-2-6-60-16,5 4-60 0,-3 3-159 0,4-27-27 15,-5 40 312-15</inkml:trace>
          <inkml:trace contextRef="#ctx0" brushRef="#br0" timeOffset="4">11786 6466 846 0,'-4'28'102'0,"-1"-5"-73"0,2 1-13 0,0 4-3 16,1-3-11-16,-1 3 7 0,1 0-26 0,1-1-2 16,-2 0-24-16,2 2-32 0,-3-3-43 0,1-2-147 15,6 12-77-15,-13-16 205 0</inkml:trace>
          <inkml:trace contextRef="#ctx0" brushRef="#br0" timeOffset="5">11741 7857 606 0,'2'34'86'0,"0"2"-2"0,-2 1-28 0,3 1-10 16,-3 0-5-16,3 1-19 0,-2-2 2 0,0-1-22 16,0-2-9-16,0-5-31 0,4 1-38 0,-5-6-60 15,1-10-232-15,9 14 27 0,-10-28 341 16</inkml:trace>
        </inkml:traceGroup>
      </inkml:traceGroup>
    </inkml:traceGroup>
    <inkml:traceGroup>
      <inkml:annotationXML>
        <emma:emma xmlns:emma="http://www.w3.org/2003/04/emma" version="1.0">
          <emma:interpretation id="{62249DDB-37FF-4BEA-B1C7-90DA3F17D971}" emma:medium="tactile" emma:mode="ink">
            <msink:context xmlns:msink="http://schemas.microsoft.com/ink/2010/main" type="paragraph" rotatedBoundingBox="16330,4907 16515,12127 16094,12138 15908,4918" alignmentLevel="3"/>
          </emma:interpretation>
        </emma:emma>
      </inkml:annotationXML>
      <inkml:traceGroup>
        <inkml:annotationXML>
          <emma:emma xmlns:emma="http://www.w3.org/2003/04/emma" version="1.0">
            <emma:interpretation id="{6742E51D-DE09-4191-86C2-F206F777125E}" emma:medium="tactile" emma:mode="ink">
              <msink:context xmlns:msink="http://schemas.microsoft.com/ink/2010/main" type="inkBullet" rotatedBoundingBox="16133,4912 16134,4926 16118,4926 16117,4913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0">9621 4927 498 0,'0'0'186'0,"0"0"-71"16,0 0-28-16,0 0-14 0,0 0-9 0,0 0-2 15,0 0 3-15,0 0 6 0,0 0-4 0,0 0-10 16,0-14-19-16,0 14-22 0,0 0-10 0,0 0-8 15,0 0-8-15,0 0-21 0,0 0-35 0,0 0-71 16,0 0-220-16,16 12-115 0,-16-12 143 0</inkml:trace>
      </inkml:traceGroup>
      <inkml:traceGroup>
        <inkml:annotationXML>
          <emma:emma xmlns:emma="http://www.w3.org/2003/04/emma" version="1.0">
            <emma:interpretation id="{782252E7-605E-4D01-A01D-3C01D5207810}" emma:medium="tactile" emma:mode="ink">
              <msink:context xmlns:msink="http://schemas.microsoft.com/ink/2010/main" type="line" rotatedBoundingBox="16343,5435 16515,12127 16094,12138 15922,5446"/>
            </emma:interpretation>
          </emma:emma>
        </inkml:annotationXML>
        <inkml:traceGroup>
          <inkml:annotationXML>
            <emma:emma xmlns:emma="http://www.w3.org/2003/04/emma" version="1.0">
              <emma:interpretation id="{11BA4887-B8F1-4E44-82A1-AB5CB77D9237}" emma:medium="tactile" emma:mode="ink">
                <msink:context xmlns:msink="http://schemas.microsoft.com/ink/2010/main" type="inkWord" rotatedBoundingBox="16175,6374 16264,9809 16136,9812 16047,6378"/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?</emma:literal>
                </emma:interpretation>
                <emma:interpretation id="interp9" emma:lang="en-NZ" emma:confidence="0">
                  <emma:literal>1</emma:literal>
                </emma:interpretation>
                <emma:interpretation id="interp10" emma:lang="en-NZ" emma:confidence="0">
                  <emma:literal>K</emma:literal>
                </emma:interpretation>
                <emma:interpretation id="interp11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8">9555 6378 689 0,'0'0'102'16,"5"20"-40"-16,-5-20-12 0,4 19-8 15,-4-19-6-15,4 19-13 0,-4-19-10 0,5 20-9 16,-5-20-2-16,2 24-7 0,-2-24-14 0,0 30-23 16,-1-17-20-16,0 6-19 0,-2-2-22 0,1 3-62 15,1 5-99-15,-9-11-17 0,13 16 281 0</inkml:trace>
          <inkml:trace contextRef="#ctx0" brushRef="#br0" timeOffset="-7">9587 7045 666 0,'-2'21'26'0,"3"0"-16"0,-1 1-4 16,-1 2-3-16,1-2 1 0,-1 0-10 15,0-2 7-15,0 1-9 0,0-3 6 0,0 0 0 16,1-2-9-16,0-3-12 0,0 1-34 0,2-1-64 16,-2-13-141-16,9 22 39 0,-9-22 223 0</inkml:trace>
          <inkml:trace contextRef="#ctx0" brushRef="#br0" timeOffset="-6">9652 7701 620 0,'-12'29'61'0,"10"-11"-21"16,1-2 1-16,1 0 4 0,0-3 6 0,0 2-8 16,0-1-19-16,1-1-8 0,-1-13-15 15,3 25-17-15,0-12-24 0,-3-13-15 0,5 28-19 16,-5-28-4-16,5 25-4 0,-5-25-21 0,4 23-22 15,1-5-29-15,-5-18-60 0,5 29 214 0</inkml:trace>
          <inkml:trace contextRef="#ctx0" brushRef="#br0" timeOffset="-5">9672 8089 226 0,'1'19'95'0,"-4"0"-4"0,2 1-12 15,0 0-9-15,-1 0-7 0,1 1-9 0,-1-2-7 16,1 3-8-16,0-3-7 0,0 1-5 16,0-1-11-16,1-2-5 0,1 1-16 0,-1-3-27 15,2 2-42-15,0-2-69 0,-2-15-174 0,9 29 39 16,-9-29 278-16</inkml:trace>
          <inkml:trace contextRef="#ctx0" brushRef="#br0" timeOffset="-4">9741 8792 801 0,'-6'26'79'0,"4"0"-38"16,-1 0-30-16,0 0-2 0,1-1-9 0,-1 3 5 15,-1-3-7-15,1 3 5 0,-1 0-7 0,0-1 3 16,-1 3-3-16,2-3-30 0,-1 2 7 0,0-2-29 15,2 1-3-15,-3-2 5 0,3 0-6 0,-1-1 11 16,1-3 6-16,-1 0 9 0,2 0 5 16,0-2 7-16,0-1 0 0,1-1-18 0,-1-2-57 15,7 9-144-15,-6-25 171 0,0 29 70 16</inkml:trace>
          <inkml:trace contextRef="#ctx0" brushRef="#br0" timeOffset="-3">9684 9699 1071 0,'0'0'187'0,"7"31"-101"0,-7-31-26 16,-1 27-12-16,1-27-7 0,0 21 0 0,0-21 0 15,0 16-5-15,0-16-14 0,0 0-3 0,1 16-26 16,-1-16-22-16,0 0-37 0,0 0-55 0,0 0-117 16,0 0-285-16,0 0 19 0,14 1 341 15</inkml:trace>
          <inkml:trace contextRef="#ctx0" brushRef="#br0" timeOffset="-9">9686 5440 1400 0,'0'0'47'16,"0"0"-36"-16,0 0-14 0,7 17-5 0,-7-17-5 15,0 0-4-15,14 17-19 0,-14-17-23 0,4 23-56 16,-4-23-60-16,-2 29-63 0,-1-10-100 0,-7-6-32 16,13 19 285-16</inkml:trace>
          <inkml:trace contextRef="#ctx0" brushRef="#br0" timeOffset="-2">9780 11755 253 0,'0'0'122'0,"0"0"-11"0,10-13-9 0,-10 13-9 0,0 0 7 16,10-17-12-16,-10 17-1 0,0 0-12 0,9-22-6 15,-9 22-13-15,0 0-10 0,14-13-13 16,-14 13-6-16,0 0-7 0,0 0-2 0,0 0 5 16,0 0 5-16,0 0 5 0,0 0 8 0,0 0 1 15,0 0-12-15,0 0-8 0,0 0-13 16,0 0-6-16,-4 17-2 0,4-17 6 0,-12 26 2 16,6-8 9-1,-3 1-2-15,1 3 5 0,-3 4-12 0,-1 3 3 16,-1 2-9-16,-1 2 11 0,-3 1-7 0,2-2 11 15,-2 0-9-15,3-3 5 0,-1-3 5 0,4-2-33 16,-1-6 29-16,3-3-31 0,9-15 13 0,-13 17-6 16,13-17-18-16,0 0-29 0,0 0-36 0,0 0-37 15,0 0-44-15,0 0-20 0,0-17-80 16,0 17-165-16,0-28 139 0,0 28 299 0</inkml:trace>
          <inkml:trace contextRef="#ctx0" brushRef="#br0" timeOffset="-1">9602 11779 1098 0,'0'0'63'0,"0"0"-8"0,-14-2-3 0,14 2 2 15,0 0 10-15,0 0 4 0,0 0-2 0,0 0-8 16,0 0-11-16,0 0-12 0,0 0-9 0,0 0-2 15,0 0 4-15,0 0 5 0,0 0 0 16,15 3 2-16,-15-3-13 0,27 17-2 0,-9-3-9 16,3 6 0-16,1 2-5 0,-1 2 3 0,0 2-7 15,0 0 4-15,-1 0-9 0,1 0 7 0,-2 0-10 16,0-2 7-16,1-3-12 0,-2-2-21 0,3-2 6 16,-2-8-57-16,6 6-19 0,-11-18-85 15,17 0-329-15,-11 3-36 0,-3-9 140 16</inkml:trace>
        </inkml:traceGroup>
      </inkml:traceGroup>
    </inkml:traceGroup>
    <inkml:traceGroup>
      <inkml:annotationXML>
        <emma:emma xmlns:emma="http://www.w3.org/2003/04/emma" version="1.0">
          <emma:interpretation id="{773596E4-75E0-40EA-A193-AD2698D3385C}" emma:medium="tactile" emma:mode="ink">
            <msink:context xmlns:msink="http://schemas.microsoft.com/ink/2010/main" type="paragraph" rotatedBoundingBox="14240,4077 14281,10287 13830,10290 13788,408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A6F93D6-BE8A-47E3-B142-EF6505AF5885}" emma:medium="tactile" emma:mode="ink">
              <msink:context xmlns:msink="http://schemas.microsoft.com/ink/2010/main" type="inkBullet" rotatedBoundingBox="14070,4079 14070,4111 14054,4112 14053,4079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21">7573 4079 1031 0,'-16'11'53'0,"16"-11"-41"0,0 0-44 0,0 0-29 16,0 0-26-16,0 0-24 0,0 0 4 0,0 0-22 16,0 0-39-16,6 22-146 0,-6-22 228 15,0 0 86-15</inkml:trace>
      </inkml:traceGroup>
      <inkml:traceGroup>
        <inkml:annotationXML>
          <emma:emma xmlns:emma="http://www.w3.org/2003/04/emma" version="1.0">
            <emma:interpretation id="{995BEE71-7D6B-46BA-A453-E6031BA52227}" emma:medium="tactile" emma:mode="ink">
              <msink:context xmlns:msink="http://schemas.microsoft.com/ink/2010/main" type="line" rotatedBoundingBox="14242,4418 14281,10287 13830,10290 13791,4421"/>
            </emma:interpretation>
          </emma:emma>
        </inkml:annotationXML>
        <inkml:traceGroup>
          <inkml:annotationXML>
            <emma:emma xmlns:emma="http://www.w3.org/2003/04/emma" version="1.0">
              <emma:interpretation id="{20902908-CEAB-4526-9692-FB5B9E5FED4C}" emma:medium="tactile" emma:mode="ink">
                <msink:context xmlns:msink="http://schemas.microsoft.com/ink/2010/main" type="inkWord" rotatedBoundingBox="14048,6029 14063,8271 13934,8271 13919,6030">
                  <msink:destinationLink direction="with" ref="{802228A9-CF29-4570-97F2-0EEDC7259831}"/>
                </msink:context>
              </emma:interpretation>
              <emma:one-of disjunction-type="recognition" id="oneOf5">
                <emma:interpretation id="interp13" emma:lang="en-NZ" emma:confidence="0">
                  <emma:literal>!</emma:literal>
                </emma:interpretation>
                <emma:interpretation id="interp14" emma:lang="en-NZ" emma:confidence="0">
                  <emma:literal>?</emma:literal>
                </emma:interpretation>
                <emma:interpretation id="interp15" emma:lang="en-NZ" emma:confidence="0">
                  <emma:literal>t</emma:literal>
                </emma:interpretation>
                <emma:interpretation id="interp16" emma:lang="en-NZ" emma:confidence="0">
                  <emma:literal>+</emma:literal>
                </emma:interpretation>
                <emma:interpretation id="interp17" emma:lang="en-NZ" emma:confidence="0">
                  <emma:literal>l</emma:literal>
                </emma:interpretation>
              </emma:one-of>
            </emma:emma>
          </inkml:annotationXML>
          <inkml:trace contextRef="#ctx0" brushRef="#br0" timeOffset="-18">7437 6030 742 0,'-10'23'152'0,"7"-3"-106"16,3 0-17-16,-1-2-10 0,2 1-14 0,-1-3 9 15,2 1-20-15,-1-2 9 16,1 1-8-16,-1-3 8 0,0 0-13 0,1 3-36 15,-2-16-29-15,4 26-44 0,-4-26-37 0,0 16-128 16,11 5-27-16,-11-21 311 0</inkml:trace>
          <inkml:trace contextRef="#ctx0" brushRef="#br0" timeOffset="-17">7483 6647 737 0,'-8'19'139'15,"6"-4"-101"-15,4 3-13 0,-4-4-9 0,3 2 2 16,-1-1 2-16,1 1 4 0,-2 0-7 0,1 1-3 16,0-1-13-16,-1 1-5 0,2 0-24 0,-1-2-14 15,2 3-35-15,-2-18-26 0,1 25-31 16,-1-25-54-16,0 16-108 0,11 5 120 0,-11-21 176 16</inkml:trace>
          <inkml:trace contextRef="#ctx0" brushRef="#br0" timeOffset="-16">7517 7351 528 0,'-12'24'148'0,"9"-2"-99"0,1 1-10 0,-3-2-1 16,5 2 12-16,-4-3-2 0,3 1 0 0,-1-1-24 15,1 0-9-15,1-1-14 0,0-1-1 0,1-1-1 16,-1-2-36-16,4 1-40 0,-5-2-70 15,1-14-163-15,13 29-60 0,-13-29 325 0</inkml:trace>
          <inkml:trace contextRef="#ctx0" brushRef="#br0" timeOffset="-15">7530 8088 974 0,'-3'16'124'15,"3"-16"-85"-15,2 24-34 0,-1-10-11 0,-1-14-18 16,9 25 6-16,-9-25-25 0,9 24-20 0,-9-24-38 16,8 28-72-16,-5-11-94 0,-3-17-115 15,7 35 318-15</inkml:trace>
          <inkml:trace contextRef="#ctx0" brushRef="#br0" timeOffset="-20">7545 4420 600 0,'0'0'70'0,"-6"22"-55"0,6-22-11 0,5 24-6 16,-1-9 1-16,0-2-4 0,0 1-13 0,0 2-26 15,-1-2-45-15,-1-1-93 0,10 14-135 0,-12-27 287 16</inkml:trace>
          <inkml:trace contextRef="#ctx0" brushRef="#br0" timeOffset="-19">7513 5156 649 0,'-4'23'58'0,"3"3"-30"15,-1-3-1-15,1 0-22 0,2-1 10 0,-1 2 26 16,-1-4 8-16,2 2 10 0,-3-3-9 16,3-2-21-16,-2 1-16 0,1-2-8 0,0-2-6 15,0 1 3-15,0-15-6 0,0 25-4 16,0-25-14-16,0 18-13 0,0-18-21 0,1 16-19 16,-1-16-17-16,1 17-22 0,-1-17-32 0,3 20-79 15,-3-20-26-15,-1 19 251 0</inkml:trace>
          <inkml:trace contextRef="#ctx0" brushRef="#br0" timeOffset="-14">7512 8887 814 0,'-11'26'46'0,"11"-7"-26"16,1-5-20-16,1 2-1 0,0-2-2 0,1 1 4 15,0-1-4-15,1 0 2 0,1 1-21 0,-2 0-18 16,3 3-14-16,-4-3-16 0,4 3 10 16,-4 0-1-16,2 1-8 0,-2 3-15 15,-1-3-29-15,2 8-13 0,-5-7-35 0,9 14 149 16</inkml:trace>
          <inkml:trace contextRef="#ctx0" brushRef="#br0" timeOffset="-13">7561 9682 1061 0,'1'16'38'15,"-2"1"-19"-15,1 0-4 0,0-1-15 0,-1 0 4 16,1-2-7-16,-2 0-15 0,2 3-68 0,0-17-88 16,-10 16-275-16,15 6 43 0,-5-22 406 15</inkml:trace>
          <inkml:trace contextRef="#ctx0" brushRef="#br0" timeOffset="-12">7722 9769 463 0,'0'0'101'15,"0"0"-24"-15,0 0-2 0,0 0 4 0,0 0 0 16,-14-7-3-16,14 7-15 0,0 0-10 0,0 0-10 15,0 0-2-15,0 0 0 0,0 0 0 0,0 0-4 16,-15-2-3-16,15 2-5 0,0 0 0 0,0 0 0 16,0 0 0-16,0 0-2 0,-14 0-5 0,14 0-6 0,0 0-5 15,-13 15 3-15,13-15-1 0,-16 29 7 0,4-7-3 16,0 7 8-16,-5 2-11 0,0 5 10 0,-4 2-11 16,-1 2 9-16,-2 0-13 0,1 0-5 0,-3-1 21 15,0-1-26-15,0-5 24 0,0-2-14 0,4-7-9 16,4-5 5-16,4-6-11 0,14-13-15 0,-11 13-62 15,11-13-61-15,0 0-134 0,2-17-266 0,-2-6 39 16,13 8 438-16</inkml:trace>
          <inkml:trace contextRef="#ctx0" brushRef="#br0" timeOffset="-11">7404 9820 800 0,'0'0'199'0,"-18"-9"-94"0,18 9-23 0,0 0-9 16,0 0-7-16,-4-19 4 0,4 19-4 0,0 0-7 16,0 0-7-16,3-14-13 0,-3 14-11 0,0 0-7 15,0 0-6-15,0 0-3 0,18-4 0 16,-18 4 2-16,18 13 4 0,-18-13-1 0,25 32 4 16,-11-11-8-16,3 6 5 0,-1 2-13 0,0-3 3 15,1 0-9-15,0-2 4 0,2-4-9 0,2-2 2 16,2-1-19-16,-1-4-15 0,8 4-50 0,-9-14-74 15,15 10-243-15,-10-4-194 0,-7-6 110 0,4 14 489 16</inkml:trace>
        </inkml:traceGroup>
      </inkml:traceGroup>
    </inkml:traceGroup>
  </inkml:traceGroup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57.2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AECC9A49-BAC9-4A7E-BE3E-80539E699385}" emma:medium="tactile" emma:mode="ink">
          <msink:context xmlns:msink="http://schemas.microsoft.com/ink/2010/main" type="writingRegion" rotatedBoundingBox="21254,15956 22260,15956 22260,16822 21254,16822"/>
        </emma:interpretation>
      </emma:emma>
    </inkml:annotationXML>
    <inkml:traceGroup>
      <inkml:annotationXML>
        <emma:emma xmlns:emma="http://www.w3.org/2003/04/emma" version="1.0">
          <emma:interpretation id="{B4EB86F0-8FC7-45C3-B286-90BA4681E9FB}" emma:medium="tactile" emma:mode="ink">
            <msink:context xmlns:msink="http://schemas.microsoft.com/ink/2010/main" type="paragraph" rotatedBoundingBox="21254,15956 22260,15956 22260,16822 21254,168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00B424A-1D19-472C-A263-DF60E33AD48E}" emma:medium="tactile" emma:mode="ink">
              <msink:context xmlns:msink="http://schemas.microsoft.com/ink/2010/main" type="line" rotatedBoundingBox="21254,15956 22260,15956 22260,16822 21254,16822"/>
            </emma:interpretation>
          </emma:emma>
        </inkml:annotationXML>
        <inkml:traceGroup>
          <inkml:annotationXML>
            <emma:emma xmlns:emma="http://www.w3.org/2003/04/emma" version="1.0">
              <emma:interpretation id="{A08D4B73-7749-45F9-8D3F-79066700EF4E}" emma:medium="tactile" emma:mode="ink">
                <msink:context xmlns:msink="http://schemas.microsoft.com/ink/2010/main" type="inkWord" rotatedBoundingBox="21254,15956 22260,15956 22260,16822 21254,16822"/>
              </emma:interpretation>
              <emma:one-of disjunction-type="recognition" id="oneOf0">
                <emma:interpretation id="interp0" emma:lang="en-NZ" emma:confidence="0">
                  <emma:literal>j</emma:literal>
                </emma:interpretation>
                <emma:interpretation id="interp1" emma:lang="en-NZ" emma:confidence="0">
                  <emma:literal>J</emma:literal>
                </emma:interpretation>
                <emma:interpretation id="interp2" emma:lang="en-NZ" emma:confidence="0">
                  <emma:literal>c</emma:literal>
                </emma:interpretation>
                <emma:interpretation id="interp3" emma:lang="en-NZ" emma:confidence="0">
                  <emma:literal>E</emma:literal>
                </emma:interpretation>
                <emma:interpretation id="interp4" emma:lang="en-NZ" emma:confidence="0">
                  <emma:literal>e</emma:literal>
                </emma:interpretation>
              </emma:one-of>
            </emma:emma>
          </inkml:annotationXML>
          <inkml:trace contextRef="#ctx0" brushRef="#br0">21817 15987 917 0,'0'0'69'0,"0"0"-27"0,12-20-20 16,-12 20-18-16,0 0-5 0,0 0 1 0,17-11 2 15,-17 11 14-15,0 0 3 0,0 0 3 0,-16 26 2 16,7-7-3-16,-7 1 3 0,-1 7 8 0,-4 1-2 16,-1 7 7-16,-4 2-6 0,0 7 12 15,-4 0-12-15,4 7 16 0,-6-3-11 0,6 5 8 16,-5-6-6-16,7 4-32 0,0-5 22 0,7 0-31 15,1-6 15-15,7-3 5 0,4-5-15 16,7-3 4-16,4-6-12 0,5-3 6 0,7 0-4 16,3-4 3-16,5-3 1 0,4-3-1 0,2-6-2 15,5-5-2-15,5-2-13 0,2-10-10 0,8 3-16 16,-4-15-24-16,10 8-33 0,-12-20-69 0,13 14-131 16,-4 0-200-16,-21-19 135 0,15 22 366 0</inkml:trace>
          <inkml:trace contextRef="#ctx0" brushRef="#br0" timeOffset="187.4965">21254 16401 1470 0,'0'0'133'15,"0"0"-97"-15,0 0-21 0,25 3-2 0,12-9 9 16,8-9 11-16,13 2 0 0,9-9 3 0,6 1-16 15,6-2-6-15,4 0-12 0,2 1-11 0,-1-4-27 16,2 9-43-16,-13-15-104 0,15 10-327 0,-19 4-85 16,-15-5 181-16</inkml:trace>
        </inkml:traceGroup>
      </inkml:traceGroup>
    </inkml:traceGroup>
  </inkml:traceGroup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8.29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9C73DFC7-A1CF-457D-8AA4-18E85534B14A}" emma:medium="tactile" emma:mode="ink">
          <msink:context xmlns:msink="http://schemas.microsoft.com/ink/2010/main" type="writingRegion" rotatedBoundingBox="18544,13287 22976,17695 22531,18142 18099,13734"/>
        </emma:interpretation>
      </emma:emma>
    </inkml:annotationXML>
    <inkml:traceGroup>
      <inkml:annotationXML>
        <emma:emma xmlns:emma="http://www.w3.org/2003/04/emma" version="1.0">
          <emma:interpretation id="{E66E8EED-AAC8-46E4-87B2-3D7A4B400DF7}" emma:medium="tactile" emma:mode="ink">
            <msink:context xmlns:msink="http://schemas.microsoft.com/ink/2010/main" type="paragraph" rotatedBoundingBox="18544,13287 22976,17695 22531,18142 18099,137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5A8A65E-8985-4AB9-9E72-C190F1643FA7}" emma:medium="tactile" emma:mode="ink">
              <msink:context xmlns:msink="http://schemas.microsoft.com/ink/2010/main" type="line" rotatedBoundingBox="18544,13287 22976,17695 22531,18142 18099,13734"/>
            </emma:interpretation>
          </emma:emma>
        </inkml:annotationXML>
        <inkml:traceGroup>
          <inkml:annotationXML>
            <emma:emma xmlns:emma="http://www.w3.org/2003/04/emma" version="1.0">
              <emma:interpretation id="{2C9E81CF-9E03-4150-A64E-9A417ECF82D1}" emma:medium="tactile" emma:mode="ink">
                <msink:context xmlns:msink="http://schemas.microsoft.com/ink/2010/main" type="inkWord" rotatedBoundingBox="22845,17565 22976,17695 22531,18142 22400,18012"/>
              </emma:interpretation>
              <emma:one-of disjunction-type="recognition" id="oneOf0">
                <emma:interpretation id="interp0" emma:lang="en-NZ" emma:confidence="0">
                  <emma:literal>i,</emma:literal>
                </emma:interpretation>
                <emma:interpretation id="interp1" emma:lang="en-NZ" emma:confidence="0">
                  <emma:literal>X X y</emma:literal>
                </emma:interpretation>
                <emma:interpretation id="interp2" emma:lang="en-NZ" emma:confidence="0">
                  <emma:literal>X "T</emma:literal>
                </emma:interpretation>
                <emma:interpretation id="interp3" emma:lang="en-NZ" emma:confidence="0">
                  <emma:literal>X X +</emma:literal>
                </emma:interpretation>
                <emma:interpretation id="interp4" emma:lang="en-NZ" emma:confidence="0">
                  <emma:literal>X If,</emma:literal>
                </emma:interpretation>
              </emma:one-of>
            </emma:emma>
          </inkml:annotationXML>
          <inkml:trace contextRef="#ctx0" brushRef="#br0">22690 17722 1314 0,'-2'41'112'16,"2"-41"-53"-16,-12 34-19 0,12-34-15 15,-4 25-15-15,4-25-4 0,0 0-12 0,0 0-7 16,29-7-7-16,-9 2-19 0,-1-22-49 0,14 10-70 16,-12-23-171-16,3-7-172 0,15 16 90 0,-27-28 411 15</inkml:trace>
          <inkml:trace contextRef="#ctx0" brushRef="#br0" timeOffset="-125.0226">22854 17768 897 0,'0'0'151'0,"0"0"-64"0,0 0-29 16,0 0-13-16,-4 17-16 0,4-17-12 0,-18 15-5 16,18-15-15-16,-27 30-13 0,11-8-15 0,-5 5-18 15,0 2-6-15,-4 3 10 0,2-3 6 0,-6 6-9 16,3-11 39-16,-1 5-26 0,3-7 24 0,1-4 14 15,2 0-11-15,21-18 3 0,-29 16-5 0,29-16-45 16,0 0-18-16,-16-17-28 0,16 17-48 16,10-39-37-16,-17 7-161 0,30-6 324 15</inkml:trace>
          <inkml:trace contextRef="#ctx0" brushRef="#br0" timeOffset="-1554.667">18336 13497 752 0,'9'17'159'0,"-9"-17"-52"0,-11 20-8 0,11-20-14 15,-8 29-7-15,8-29-9 16,-4 36-9-16,3-17-22 0,8 1-9 0,0-3-18 16,8 0-3-16,-15-17-10 0,38 28-4 0,-12-15-29 15,1-8-37-15,14 11-76 0,-11-20-113 0,9 4-222 16,12 10 24-16,-15-20 431 0</inkml:trace>
          <inkml:trace contextRef="#ctx0" brushRef="#br0" timeOffset="-1679.8658">18619 13406 371 0,'0'0'83'0,"-27"2"-34"0,27-2-1 15,-23 12-1-15,23-12 9 0,-27 20 1 16,10-9 4-16,0 3-7 0,-3-1-8 0,-1 6-7 16,-3 0-9-16,0 4 0 0,-3 1-11 0,1 3-1 15,-2-1-11-15,1 1 1 0,1 0-6 0,2-3 2 16,2-1-5-16,3-5 2 0,19-18-11 0,-28 23-12 0,28-23-53 16,0 0-30-16,0 0-35 0,0 0-81 15,-4-28-93-15,25 24 173 0,-21-26 141 0</inkml:trace>
          <inkml:trace contextRef="#ctx0" brushRef="#br0" timeOffset="-755.5584">20393 15657 1038 0,'0'0'155'16,"0"0"-61"-16,0 0-24 0,0 0-21 0,0 0-3 31,0 0 3-31,8 21 1 0,-8-21-14 0,8 23-10 15,-8-23-18-15,13 24-4 0,-13-24-8 0,24 25 3 16,-7-12-15-16,2-5-13 0,9 4-29 16,-4-13-55-16,19 16-105 0,-9-8-323 0,2-8 50 15,15 13 338-15</inkml:trace>
          <inkml:trace contextRef="#ctx0" brushRef="#br0" timeOffset="-907.066">20586 15492 816 0,'0'0'229'0,"-19"10"-145"0,19-10-32 0,0 0-24 16,-16 17-13-16,16-17-7 0,-16 17-4 0,16-17-6 15,-25 26 2-15,9-9-9 0,-1 2-1 16,-1 2-5-16,-2 0 5 0,-1 2-3 16,0-2 9-16,0 2-4 0,-2 0 2 0,3 0-7 15,-2-3 1-15,5 0 5 0,17-20-21 0,-28 32 0 16,28-32-41-16,-14 23-53 0,14-23-69 0,0 0-193 15,0 0 80-15,0 0 304 0</inkml:trace>
        </inkml:traceGroup>
      </inkml:traceGroup>
    </inkml:traceGroup>
  </inkml:traceGroup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2.06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633C5ECC-7D94-4F1D-B9C4-E8D9C9957709}" emma:medium="tactile" emma:mode="ink">
          <msink:context xmlns:msink="http://schemas.microsoft.com/ink/2010/main" type="writingRegion" rotatedBoundingBox="10042,13526 10356,13526 10356,13882 10042,13882"/>
        </emma:interpretation>
      </emma:emma>
    </inkml:annotationXML>
    <inkml:traceGroup>
      <inkml:annotationXML>
        <emma:emma xmlns:emma="http://www.w3.org/2003/04/emma" version="1.0">
          <emma:interpretation id="{6462EB82-6192-44EC-833D-B16990F72EB4}" emma:medium="tactile" emma:mode="ink">
            <msink:context xmlns:msink="http://schemas.microsoft.com/ink/2010/main" type="paragraph" rotatedBoundingBox="10042,13526 10356,13526 10356,13882 10042,138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2CC6BEC-1969-4E0D-AAF2-186169FF0B20}" emma:medium="tactile" emma:mode="ink">
              <msink:context xmlns:msink="http://schemas.microsoft.com/ink/2010/main" type="line" rotatedBoundingBox="10042,13526 10356,13526 10356,13882 10042,13882"/>
            </emma:interpretation>
          </emma:emma>
        </inkml:annotationXML>
        <inkml:traceGroup>
          <inkml:annotationXML>
            <emma:emma xmlns:emma="http://www.w3.org/2003/04/emma" version="1.0">
              <emma:interpretation id="{CEB124A2-88FC-4D7E-B027-644A9679A5CF}" emma:medium="tactile" emma:mode="ink">
                <msink:context xmlns:msink="http://schemas.microsoft.com/ink/2010/main" type="inkWord" rotatedBoundingBox="10042,13526 10356,13526 10356,13882 10042,13882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K</emma:literal>
                </emma:interpretation>
                <emma:interpretation id="interp3" emma:lang="en-NZ" emma:confidence="0">
                  <emma:literal>k</emma:literal>
                </emma:interpretation>
                <emma:interpretation id="interp4" emma:lang="en-NZ" emma:confidence="0">
                  <emma:literal>h</emma:literal>
                </emma:interpretation>
              </emma:one-of>
            </emma:emma>
          </inkml:annotationXML>
          <inkml:trace contextRef="#ctx0" brushRef="#br0">10312 13529 752 0,'0'0'71'16,"0"0"-18"-16,0 0 0 0,0 0-1 0,0 0 2 16,0 0-14-16,0 0-18 0,-17-3-14 0,17 3-23 15,-12 17-7-15,5-1-6 0,-5 3 0 0,0 7-6 16,-7 1 2-16,2 5-3 0,-7 1 13 0,2 0 6 15,-3-1 16-15,2-1 0 16,1-4 6-16,2-4-11 0,4-4-8 0,16-19-25 16,-22 21-22-16,22-21-24 0,0 0-20 0,0 0 19 15,0 0-16-15,4-18-8 0,-4 18-35 0,12-32 9 16,8 26 135-16</inkml:trace>
          <inkml:trace contextRef="#ctx0" brushRef="#br0" timeOffset="125.0646">10151 13668 265 0,'0'0'139'0,"11"-21"-11"0,-11 21-7 16,0 0-2-16,0 0 2 0,0 0-11 15,0 0-20-15,0 0-13 0,0 0-13 0,0 0-4 16,0 0-6-16,12 24-4 0,-12-24-18 0,8 32-7 16,-2-13-14-16,2-1-4 0,0 0-9 0,4-1-2 15,3 1-21-15,-15-18-28 0,39 34-70 16,-39-34-106-16,35 14-255 0,-3 6-3 0,-13-19 422 16</inkml:trace>
        </inkml:traceGroup>
      </inkml:traceGroup>
    </inkml:traceGroup>
  </inkml:traceGroup>
</inkml:ink>
</file>

<file path=ppt/ink/ink249.xml><?xml version="1.0" encoding="utf-8"?>
<inkml:ink xmlns:inkml="http://www.w3.org/2003/InkML">
  <inkml:definitions/>
  <inkml:traceGroup>
    <inkml:annotationXML>
      <emma:emma xmlns:emma="http://www.w3.org/2003/04/emma" version="1.0">
        <emma:interpretation id="{B949C7F9-501D-4EB9-AE96-46103FD7E8D9}" emma:medium="tactile" emma:mode="ink">
          <msink:context xmlns:msink="http://schemas.microsoft.com/ink/2010/main" type="inkDrawing" rotatedBoundingBox="5804,10615 6666,10783 6533,11463 5671,11295" semanticType="enclosure" shapeName="Other"/>
        </emma:interpretation>
      </emma:emma>
    </inkml:annotationXML>
  </inkml:traceGroup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112.14063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8T23:38:08.9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5197 12252 201 0,'0'0'36'0,"0"0"2"16,0 0 13-16,0 0 13 0,0 0 9 0,0 0 13 16,0 0 3-16,0 0-85 0,0 0 83 0,0 0 16 15,0 0 5-15,19-8 97 0,-19 8-102 0,0 0-32 16,0 0-31-16,0 0-18 0,0 0-1 0,0 0 5 15,0 0 1-15,0 0-4 0,-20-11-7 0,20 11-8 16,0 0-4-16,-23 16-5 0,23-16 2 16,-28 35-1-16,12-8 7 0,-6 11-4 0,-2 9 13 0,-5 7-10 0,-4 6 15 15,-9 4-12-15,0 6 1 0,-5 0 17 0,-6 3-25 16,-5-2 14-16,-1 0-6 0,1-2-16 0,-3-3 18 16,2-6-10-16,-2-7 14 0,5-7-13 0,4-6 6 15,9-8 6-15,7-7-31 0,11-7 23 0,6-13-66 16,19-5-28-16,0 0-57 0,19-7-182 0,10-9-206 15,0-18 37-15,23 9 464 0</inkml:trace>
  <inkml:trace contextRef="#ctx0" brushRef="#br0" timeOffset="453.1367">4620 12407 707 0,'-3'-19'70'0,"3"19"-21"0,-5-21 8 16,5 21-1-16,3-23-2 0,-3 23 10 0,5-19-3 16,-5 19-5-16,0 0-6 0,2-21-3 0,-2 21-2 15,0 0 4-15,0 0 2 0,0 0 0 0,0 0-1 16,0 0-6-16,0 0-5 0,0 0-8 16,0 0-7-16,0 0-5 0,0 0-5 0,0 0-3 15,0 0-6-15,0 0-4 0,0 0-2 0,0 0 1 16,12 17 5-16,-3 1 6 0,9 10 5 0,1 2-4 15,8 5 5-15,1 3-14 0,5 1 8 0,3 0-11 16,5 0 8-16,1 0-10 0,6-3-6 0,2-3 24 16,2-2-26-16,8-7 27 0,-4-3-14 0,9-5-5 15,-5-7 3-15,5-1 0 0,-1-4-9 0,-1 0-9 16,-5-3-15-16,1 4-24 0,-13-7-18 0,6 11-38 16,-23-13-56-16,12 19-126 0,-8-5-214 0,-33-10 25 15,29 22 433-15</inkml:trace>
  <inkml:trace contextRef="#ctx0" brushRef="#br0" timeOffset="25066.9269">10285 12261 596 0,'20'7'134'15,"-20"-7"-52"-15,0 0-14 0,0 0-4 0,0 0-8 16,0 0-4-16,0 0-2 0,-22 22-3 0,22-22 0 15,-28 26-5-15,12-8-5 0,-4 1-12 0,-2 2 2 16,-5 2-8-16,0 5 7 0,-4-1-5 0,0 4 6 16,-2 2-8-16,1 2 5 0,0-1-15 15,2 1 5-15,3-3 9 0,3-3-33 0,4-2 23 16,7-8-50-16,5 2-23 0,8-21-47 0,1 21-69 16,-1-21-53-16,0 0-177 0,29 2-8 0,-29-2 332 15</inkml:trace>
  <inkml:trace contextRef="#ctx0" brushRef="#br0" timeOffset="25270.0683">10073 12383 843 0,'-19'-12'271'0,"19"12"-129"0,0 0-4 0,-30-23-25 16,30 23-20-16,0 0-24 0,0 0-29 16,0 0-16-16,0 0-7 0,0 0 2 0,0 0 2 15,9 24 0-15,-9-24 4 0,26 23-9 0,-6-11-2 16,4 0-7-16,5 0-3 0,6-2-4 0,0 1 0 15,2-3-2-15,-2-2-1 0,2 3-11 0,-1-5-4 16,-1 5-14-16,-2-5-16 0,7 8-51 0,-17-20-137 16,2 13-357-16,8 1 0 0,-5-11 355 0</inkml:trace>
  <inkml:trace contextRef="#ctx0" brushRef="#br0" timeOffset="27021.0355">16108 12291 194 0,'0'0'148'0,"22"-13"27"15,-22 13-51-15,0 0-65 0,0 0-2 0,0-19 14 16,0 19 4-16,0 0 10 0,0 0-7 0,0 0-17 16,0 0-15-16,0 0-7 0,-22 3 1 15,22-3 4-15,0 0 4 0,-26 9 0 16,26-9-4-16,-17 15-7 0,17-15-4 0,-19 21-8 16,19-21-1-16,-20 27-7 0,10-8-1 0,-3 1-9 15,5 4 1-15,-6 4-9 0,0 2 5 0,-4 3-8 16,-1 0 8-16,-3-1-7 0,0 1 6 0,-2-2-10 15,-1 0 2-15,3-2 4 0,-4-6-44 0,9 2 11 16,-2-14-65-16,14 8-43 0,5-19-52 16,0 0-242-16,0 0 6 0,0 0 218 0</inkml:trace>
  <inkml:trace contextRef="#ctx0" brushRef="#br0" timeOffset="27236.4478">15958 12296 1044 0,'-13'-26'323'0,"13"26"-233"0,-22-12 0 0,22 12-10 0,0 0-18 0,0 0-9 0,0 0-16 16,0 0-12-16,0 0-9 0,0 0-5 0,0 0-2 15,0 0 5-15,0 0 4 0,0 0 2 0,20-1-4 16,-3 9-5-16,4 6-8 0,1 3 1 16,2 3-4-16,3 2 2 0,0 1-5 0,0 0-2 15,1-1-18-15,-3-4-19 0,11 5-50 16,-13-17-94-16,26 11-396 0,-13-5 0 0,-3-5 170 15</inkml:trace>
  <inkml:trace contextRef="#ctx0" brushRef="#br0" timeOffset="28360.9898">22088 11999 1020 0,'0'0'97'0,"16"-12"-12"0,-16 12-18 15,0 0-6-15,0 0-4 0,0 0-3 0,0 0-4 16,0 0 0-16,-9 21-5 0,2-3 0 0,-6 1 9 16,-2 8-38-16,-9 1 23 0,-3 6-35 0,-5 2 2 15,-2 3 2-15,-3 1-11 0,1 1 8 0,-3 0-10 16,0 0 10-16,3-2-9 0,2-4 9 16,5-5-9-16,6-4 7 0,5-5-14 0,18-21-10 15,-15 28-33-15,15-28-31 0,0 0-52 0,0 0-55 16,25 10-78-16,-25-10-227 0,25-26 70 0,1 21 362 15</inkml:trace>
  <inkml:trace contextRef="#ctx0" brushRef="#br0" timeOffset="28548.4109">21796 12100 880 0,'-17'-20'562'0,"17"20"-416"0,0 0-31 0,0 0-56 15,0 0-10-15,0 0-4 0,-6 25-6 0,14-7 6 16,3 1-11-16,6 5-1 0,1-2-12 0,9 1-2 15,0-2-19-15,4-4 0 0,4-3 0 0,5-1 0 16,3-3 0-16,1 0 0 0,1-4 0 0,3-3 0 16,0 3-38-16,-6-8-48 0,10 15-109 15,-26-14-438-15,11 5 6 0,-7-1 160 0</inkml:trace>
  <inkml:trace contextRef="#ctx0" brushRef="#br0" timeOffset="63289.411">7735 10000 802 0,'6'-17'118'16,"-6"17"-11"-16,0 0-11 0,0 0 0 0,0 0-11 15,0 0-9-15,0 0-27 0,0 0-19 0,0 0-12 16,-21-11-7-16,21 11-5 0,-19 8-2 16,19-8 3-16,-32 18 10 0,11-5 7 0,-1 7 10 15,-9-1-5-15,7 6-3 0,-8 1-7 0,2 4 5 16,-1-1 11-16,-3 6-29 0,-2 1 19 0,-4 4-30 15,-3 3 2-15,-1-2 9 0,3-1-10 0,1-3 6 16,2-2-10-16,3-5 0 0,5-1-14 0,5-9-7 16,11-2-24-16,14-18-21 0,-15 18-40 0,15-18-44 15,0 0-62-15,18-7-85 0,-18 7-144 0,52-20 150 16,-35-11 299-16</inkml:trace>
  <inkml:trace contextRef="#ctx0" brushRef="#br0" timeOffset="63461.2988">7408 10170 1386 0,'-21'-13'125'0,"2"3"-27"0,19 10-20 0,-20-2-11 16,20 2-10-16,0 0-14 0,0 0-18 0,0 0-11 16,0 0-6-16,-6 17 1 0,6-17-6 0,22 33 29 15,0-8-22-15,9 1 18 0,8 3-13 0,6-1-10 16,7-2-1-16,9 0-6 0,-1-3 3 0,7-3-7 16,-1-3-10-16,3 0-26 0,-3-9-36 0,10 15-106 15,-21-9-449-15,16-12 9 0,-2 1 202 0</inkml:trace>
  <inkml:trace contextRef="#ctx0" brushRef="#br0" timeOffset="71651.4509">19334 9720 423 0,'0'0'59'0,"0"0"-36"16,0 0-9-16,0 0 9 0,0 0 7 15,20-17 19-15,-20 17 8 0,0 0 17 0,20-11 6 16,-20 11 14-16,19-9-1 0,-19 9 6 0,19-10-14 15,-19 10-8-15,16-11-17 0,-16 11-11 16,0 0-5-16,18-14-4 0,-18 14 0 0,0 0 0 16,0 0-1-16,0 0-2 0,0 0-4 0,0 0-8 15,0 0-9-15,0 0-11 0,0 0-4 0,0 0-3 16,-18 5-1-16,18-5 2 0,-32 20 2 0,10-6-1 16,2 7 3-16,-8 2-3 0,0 3 3 15,-4 6-4-15,-3 0 10 0,0 3-8 0,0 2 9 16,-4-3-10-16,-1-1 7 0,2-2-8 0,2-2 6 15,1-4-8-15,2-2 5 0,4-1-12 16,2-5-3-16,9-2-19 0,-2-5-9 0,20-10-25 16,-20 9-26-16,20-9-59 0,0 0-66 0,0 0-148 15,21-8-103-15,-19-10 185 0</inkml:trace>
  <inkml:trace contextRef="#ctx0" brushRef="#br0" timeOffset="71838.9951">19019 9768 1232 0,'0'0'251'16,"-28"-19"-142"-16,28 19-19 0,0 0-30 0,0 0-19 16,0 0-13-16,0 0 3 0,0 0-2 15,7 24 4-15,3-6-1 0,5 6-5 0,4 0-12 16,3 2-2-16,4 0-12 0,5-1 0 16,4 1-5-16,3-3 0 0,8 1-17 0,4-3-6 15,7 2-30-15,-2-7-28 0,16 11-95 0,-21-8-404 16,18-4 17-16,-3 1 104 0</inkml:trace>
  <inkml:trace contextRef="#ctx0" brushRef="#br0" timeOffset="103747.8772">13345 14568 865 0,'-9'-19'159'0,"9"19"-39"0,0 0-61 15,0 0 5-15,0 0-9 0,0 0 0 0,0 0-1 16,0 0-3-16,0 0-5 0,0 0-8 0,0 0-8 15,0 0-7-15,0 0-4 0,0 0-6 0,0 0-5 16,0 0-6-16,0 0-6 0,-21 11 2 0,21-11 18 16,-21 24-34-16,6-7 36 0,-1 4-34 0,-3 2 12 15,-5 5 6-15,-3 3-7 0,-4 1 6 0,-2 1-7 16,-6 1 4-16,-1 1-5 0,0 0 8 0,-1 0-7 16,6-5 11-16,1-3-9 0,4-8 6 0,6-4-9 15,7-7-4-15,17-8-15 0,-22 4-13 0,22-4-23 16,0 0-43-16,0 0-59 0,-3-35-47 15,3 35-46-15,25-35-64 0,-20-1-48 0,21 22 310 16</inkml:trace>
  <inkml:trace contextRef="#ctx0" brushRef="#br0" timeOffset="103888.4884">12965 14685 712 0,'0'0'226'16,"0"0"7"-16,0 0-39 0,0 0-56 0,0 0-41 16,0 0-28-16,0 0-18 0,0 0-12 0,11 32 4 15,-7-14-9-15,5 3 5 0,4-2-13 0,5 0-6 16,5-2-12-16,6 0-2 0,4-2-5 0,3-6-1 15,7-1-6-15,1-4-11 0,10-2-19 0,-2-8-26 16,11 9-62-16,-19-26-158 0,13 17-324 0,-2-1 24 16,-4-6 362-16</inkml:trace>
  <inkml:trace contextRef="#ctx0" brushRef="#br0" timeOffset="107668.8853">24788 5487 1054 0,'-20'-21'96'0,"20"21"-44"15,-27-37-17-15,27 37 0 0,-36-33 7 0,36 33 1 16,-40-24-3-16,18 16-13 0,-7-2-4 0,2 4-6 16,-5 0 0-16,-2 3 0 0,-3 1 2 15,2 3 2-15,-6-1-2 0,5 4-3 0,-4-2-6 16,2 4-3-16,-1 0-5 0,4 4 2 15,-2 0-2-15,4 3 0 0,-2 4-4 0,0 2 2 16,0 7-3-16,-4 3 5 0,3 6-8 0,-4 6 10 16,-3 5-11-16,-3 5 11 0,0 3 10 0,-5 5-25 15,-1 2 24-15,5 3-21 0,-3 1 6 0,5 2 21 16,0-3-9-16,7 2 19 0,3-3-14 16,7 0 12-16,7 2 1 0,7 2-22 0,9 1 18 15,10 3-20-15,10-1 1 0,8 4 14 0,11-2-18 16,10 2 13-16,9-1-18 0,9-4-3 0,11-4 18 15,7-3-22-15,8-12 22 0,13-8-5 0,6-16-4 16,8-11 7-16,4-20 3 0,3-13-4 0,3-19 2 16,-1-17 4-16,-4-15-23 15,-1-13 12-15,0-11-15 0,-5-10-4 0,-8-3 21 16,-7-7-6-16,-19 2-7 0,-16-2 16 0,-20-2 0 16,-17 1 1-16,-19-7 29 0,-10-3-6 0,-15 0-8 15,-2-2 4-15,-11 6-11 0,-5 8-11 0,-3 8 3 16,-10 14 7-16,-5 13-13 0,-8 13 15 0,-10 14-9 15,-7 14-9-15,-17 12 0 0,-8 12 0 0,-16 14 0 16,-17 11 0-16,-7 15 0 0,-13 10 0 16,-11 11-11-16,-4 3-27 0,3 5-14 0,3-12-76 15,32 18-231-15,0-17-270 0,22-8 6 0,15-3 417 16</inkml:trace>
  <inkml:trace contextRef="#ctx0" brushRef="#br0" timeOffset="112287.7123">2145 15312 617 0,'-19'-10'19'16,"19"10"-14"-16,-5-18-3 0,5 18 1 0,2-19 9 16,-2 19-5-16,3-18 9 0,-3 18 3 0,0 0 9 15,14-23 14-15,-14 23 18 0,0 0 13 0,18-13 8 16,-18 13 2-16,0 0-9 0,0 0-5 0,0 0-1 16,0 0-3-16,0 0-2 0,0 0-14 0,0 0-15 15,0 0-15-15,0 0-25 0,-31 31 11 16,11-12-17-16,-4 2 15 0,-4 3 2 0,-6 2-5 15,-1 2 5-15,-1 2-7 0,-5 1 7 0,6-1-9 16,0-1 7-16,2-1-8 0,4-4 5 16,6-2-14-16,2-7-6 0,21-15-28 0,-27 17-37 15,27-17-79-15,0 0-127 0,0 0-190 0,0 0 80 16,-2-20 401-16</inkml:trace>
  <inkml:trace contextRef="#ctx0" brushRef="#br0" timeOffset="112443.9521">1828 15290 1115 0,'0'0'233'0,"-17"-11"-98"0,17 11-27 0,0 0-37 16,0 0-12-16,0 0-20 0,0 0-15 0,0 0-8 16,0 0 1-16,0 0 2 0,22 21 3 0,-3-12-5 15,5 2-3-15,7 0-11 16,9-1-2-16,7-2-4 0,7-3-9 0,10 0-16 16,-1-10-32-16,23 11-95 0,-17-8-433 0,20-8-37 15,12 0 204-15</inkml:trace>
  <inkml:trace contextRef="#ctx0" brushRef="#br0" timeOffset="113647.2562">24941 15377 697 0,'0'0'95'0,"-24"-1"-55"0,24 1 26 0,-21 4 17 16,21-4 6-16,-25 9-22 0,5-3-33 0,0 4-18 15,-3 2-12-15,-7 1-3 0,-2 4-3 16,-4 3 3-16,-3 1-4 0,-1 4 5 15,-2-1-6-15,-2 2 6 0,1 0-6 0,2 0 6 16,1 0-7-16,9-7-10 0,5 3-56 0,7-14-87 16,19-8-267-16,0 0-24 0,0 0 387 0</inkml:trace>
  <inkml:trace contextRef="#ctx0" brushRef="#br0" timeOffset="113834.6839">24676 15371 1501 0,'-44'-4'149'0,"44"4"-62"0,-19 5-36 16,19-5-18-16,0 0-12 0,0 0-9 16,0 0-5-16,11 17 0 0,-11-17-3 0,36 22 2 15,-9-11-6-15,5 0 1 0,1 0-2 0,3-3-6 16,1 3-25-16,-2-5-28 0,9 10-46 16,-16-19-86-16,25 3-365 0,-13 14-12 0,-7-8 215 15</inkml:trace>
  <inkml:trace contextRef="#ctx0" brushRef="#br0" timeOffset="118068.3926">24995 15393 244 0,'0'0'117'16,"0"0"-32"-16,0 0-15 0,0 0-11 0,-17 2-9 15,17-2-14-15,0 0-17 0,0 0-14 0,0 0-3 16,0 0-1-16,0 0 6 0,0 0 18 0,0 0 24 16,22-5 10-16,-22 5 8 0,0 0-16 0,20-12-20 15,-20 12-14-15,0 0-7 0,0 0-4 0,0 0 5 16,19-6 18-16,-19 6 19 0,0 0 16 16,0 0 13-16,0 0-14 0,0 0-19 15,0 0-18-15,0 0-17 0,-17 6-5 0,17-6-1 16,0 0 5-16,0 0 4 0,-21 6 5 0,21-6 7 15,0 0 2-15,0 0 2 0,-17 2-1 0,17-2-4 16,0 0-4-16,0 0-5 0,0 0-1 0,-23-6-4 16,23 6-1-16,0 0-2 0,-18-5-3 15,18 5 0-15,-17-1-4 0,17 1 2 0,-25 1-3 16,25-1 1-16,-30 5 2 0,30-5-2 0,-33 7 3 16,15-2 0-16,0-2 2 0,1 1 1 0,-1 0 3 15,2-2 1-15,16-2 2 0,-32 4-1 16,32-4 0-16,-30 1-4 0,30-1-1 0,-26 0-3 15,26 0-1-15,-31-3 1 0,31 3-2 0,-30-2 1 16,9 0-2-16,2 0 1 0,-2 0-1 16,-1-1 1-16,1 1 0 0,-4 0 0 0,1-2 1 15,-4-1-1-15,4-1 0 0,-4 0 1 0,4-1-2 16,-3-2 2-16,0 1-1 0,3-3 2 0,1 0 0 16,-1-1 3-16,1-1-1 0,-2-2 1 0,4 0-4 15,-4-1 1-15,3-1 14 0,-2 1-31 0,0 0 32 16,-1-1-32-16,-1 2 14 0,-2-2 4 0,1 1-5 15,-1 0 4-15,-1 2-3 0,-1-2 2 16,-3 2-2-16,1-2 2 0,0 0-3 0,1 2 4 16,-1-2-3-16,5 0 6 0,-4 1-4 15,3-2 6-15,0-2-3 0,1 0 5 0,3-1-4 16,0-3 3-16,-1 0-4 0,1-2 4 0,2 1-5 16,1 0 4-16,0-1-6 0,0-1 4 0,3 0-7 15,-4-2 6-15,3 1-6 0,0-1 6 16,-2 2 12-16,-1-2-28 0,2 0 27 0,-2 2-26 15,-2-1 9-15,2 0 6 0,-2 0-6 0,0 0 6 16,1 0-5-16,-3 1 5 0,2-1-6 0,-1 0 5 16,-2-2-5-16,2 0 7 0,1 0-7 0,0 0 6 15,0 0-6-15,2-1 6 0,2 0-5 0,2-2 7 0,-2 0-8 16,3-1-11-16,0 2 28 0,1-2-25 16,4-1 26-16,-1 0-8 0,-1-1-10 15,1 0 7-15,1 0-7 0,0 1 7 0,-2 2-7 16,1-2 7-16,-4 1-6 0,4-1 6 0,-1 2-6 15,-1 1 4-15,1 0-5 0,-1 1 5 0,0-1-5 16,-1 0 4-16,-1-2-4 0,1-1-10 0,1 2 26 16,2-1-25-16,0 2 26 0,-1-2-10 0,-1-1-8 15,0 0 10-15,2 0-8 0,2-1 8 0,0-1-6 16,0-1 5-16,1-2-7 0,-1 0 7 16,-3 2-9-16,1 0 7 0,2 0-7 0,-1 1 6 15,-1-1 8-15,-2 2-26 0,-2 0 26 0,3-1-24 16,-4 1 10-16,2-1 7 0,0 1-7 0,-4 1 6 15,2 0-5-15,-1 0 6 0,-2-1-7 0,0-1 7 16,-1-1-9-16,2 2 8 0,-2-2-8 0,0-1 8 16,0 1-6-16,1-3 7 0,-1 4 7 15,-1-4-25-15,0 2 22 0,1 1-21 0,3-4 9 16,-1 2 9-16,-1-1-6 0,0 0 6 0,0 1-7 16,-1-1 6-16,0 1-8 0,0 1 7 0,-2-2-6 15,2 1 7-15,-2 1-7 0,1 0 7 0,-3 2 7 16,-1-3-23-16,-1 3 24 0,-1 1-23 0,-1-1 8 15,0 1 8-15,1-1-8 0,-1 1 8 16,-1 0-6-16,1-1 5 0,-1-1-6 16,1-1 5-16,0 1-5 0,2 2 7 0,-2-1-8 15,3 0 9-15,-2 1-8 0,2-1-5 0,-3-2 25 0,3 2-25 16,-3 0 23-16,3 2-11 0,-3 0-9 0,1 1 9 16,-1 1-7-16,0-1 6 0,0 2-6 15,3-3 6-15,-3 1-6 0,3 0 6 0,-3 1-5 16,3 3 5-16,0-1-6 0,-3 2 6 15,3 0-6-15,-3 0 5 0,5 0-6 0,-2 3-14 16,0 0 27-16,-2-1-25 0,-1 3 26 0,3 1-8 16,-3 1-5-16,0 0 4 0,-2 0-4 0,-1 2 5 15,-2 0-4-15,2-1 4 0,1 2-5 0,0 0 5 16,-2 0-3-16,0 1 2 0,1 1-3 0,0 1 1 16,0 0-2-16,-4 1 3 0,4-1-3 0,-2 3 4 15,0 1-3-15,3 0 1 0,-4 3-1 16,-1 1 0-16,-1-1 0 0,-1 3 1 0,-2 2-1 15,1 0 2-15,-3 3-1 0,-3 0 0 0,2 3 0 16,0 0 0-16,-1 1 0 0,1 1 0 0,3 1 1 16,-1 0-2-16,1 1 2 0,0 0-2 15,1 1 2-15,-1-1-2 0,2 1 3 0,-2 1-4 0,1 1 4 16,2 2-4-16,-3-1 2 16,4 1-1-16,-4-1 2 0,5 2-4 0,0-1 3 15,-2 0-2-15,-1 0 2 0,4 0-1 0,0 2 2 16,1-1-3-16,-1-1 3 0,3 1-2 0,-2-2 2 15,1 1-2-15,0 0 3 0,-2 0-4 0,2 2 5 16,-1-1-6-16,1 2 5 0,1-1-4 0,-2 1-9 16,-1 0 27-16,1 1-27 0,1 0 27 0,0 2-14 15,1 1-4-15,-1 1 4 0,1 0-5 16,-1 2 5-16,1 1-5 0,-1-1 5 0,0 1-5 16,-2 1 5-16,2 1-5 0,-2 2 5 0,-1 2-4 15,2-1 3-15,0 2-4 0,-1-2 5 0,0 2-5 16,-2-1 7-16,2 1-6 0,2 0 5 15,-2 1-5-15,2-1 5 0,3 1 6 0,-1 1-24 16,1-1 23-16,4-1-23 0,2-2 13 0,-2 1 6 16,2-1-6-16,1-1 6 0,1 1-7 31,1-2 7-31,-1 1-6 0,4 3 4 0,0 0-4 16,0 2 4-16,0-1-6 0,4-3 6 0,0 0-6 15,-3 1 7-15,2 0-6 0,-1 0 6 0,1 1-6 16,-1-1-12-16,-1 0 25 0,0 3-24 0,-3-2 25 15,2 2-7-15,-2 0-7 0,-1-2 7 0,4 0-6 0,-2-1 5 16,-2 0-5-16,4-1 6 16,-1 0-6-16,-1-1 5 0,0-2-5 0,2-1 4 15,-1 2-5-15,5-2 6 0,-5 1-6 0,4 1 6 16,-1 0-6-16,-1 1 5 0,2 1-5 0,-2-1 6 16,1 1 10-16,2 1-24 0,-3 0 23 0,2 2-23 15,1-1 8-15,-5 2 6 0,4 1-6 0,-5 0 6 16,5 1-6-16,-2-1 6 0,0 3-5 0,0-1 5 15,-1 0-7-15,0-3 7 0,-1 2-6 16,2-1 6-16,0 1-7 0,-3 0 7 0,0-2-10 16,0 1-7-16,1 0 25 0,0-1-26 0,0-2 30 15,4 2-11-15,-3-2-7 0,2-1 7 0,-2 1-7 16,1 1 5-16,2-1-6 0,-5 1 7 16,3 1-6-16,-3 0 6 0,2 0-6 0,-2-1 6 15,1 1-7-15,-1-2 6 0,-1 1-6 16,0 1 7-16,-2-1-6 0,0 2-13 0,2-2 25 15,-3 1-24-15,-2-1 23 0,3 1-4 0,-2-1-6 16,0-1 5-16,0 1-5 0,-1 0 4 0,1-1-4 16,-1 0 5-16,1 3-6 0,-1-3 6 0,0 1-6 15,-1-2 4-15,2-2-4 0,-2 2 4 0,-1 0-5 16,1 1 7-16,-2 0-6 0,-1 0 7 0,-1-1-7 16,2 0-10-16,-6 0 25 0,3 1-24 15,-3 1 25-15,2-2-10 0,-1 0-5 0,-2 0 5 16,1-2-7-16,0 1 6 0,1-1-4 0,0 1 4 15,-2-1-5-15,3 1 5 0,0-1-5 16,-1-3 4-16,-2-1-4 0,2 0 5 0,1 0-5 16,-1-1 4-16,0-2-2 0,1-2 2 0,-1 1-4 15,-1-2 4-15,1-1-4 0,-2 1 4 16,1-1-3-16,-3 1-12 0,2-1 28 0,0 0-29 16,-1-2 29-16,2 1-13 0,-2-2-4 0,1 0 4 15,-1 0-2-15,-2 2 1 0,5-3-3 0,-5 1 4 16,1-2-3-16,2 0 2 0,-6 1-1 0,6-3 2 15,-3 0-2-15,0-1 1 0,2-1-1 0,0-1 0 16,-1-1-1-16,-1 1 2 0,1 0-1 0,-2-3 2 16,2 4-1-16,-3-4-1 0,4 1 0 15,-5 1 0-15,1-3-1 0,1 0 3 16,-3 0-2-16,0-1 1 0,0-1 0 0,0-1-1 16,3-1 0-16,-5 2 1 0,0-2-1 0,1 1 0 15,-1 0 0-15,2-2 0 0,-2 1 0 0,0-2 1 16,-2 1 1-16,4-1-2 0,-4 0 1 0,1 1-1 15,-1-3 0-15,0 1-1 0,0-1 2 0,-2 0 1 16,2 0-1-16,2-2-1 0,-2 1 1 16,2-1-3-16,0-3 4 0,2 0-2 0,1-1 3 15,1-2-2-15,-1 1 4 0,0-1-4 0,1-1 4 16,1-2-5-16,-4 0 3 0,5 2-3 0,-3-4-13 16,1 2 31-16,2-2-27 0,0 0 26 15,0-2-11-15,2 1-5 0,1-3 4 0,-2 0-5 16,4-3 5-16,-2 2-6 0,2-1 5 0,-1-1-5 15,-2 0 5-15,3-1-6 0,-5 1 6 16,4-1-6-16,-1-1 6 0,1 0-5 0,-1-1 5 16,-2 0-6-16,4 0 6 0,-2-2-8 0,2 1 8 15,2-3-7-15,0-2-5 0,4 1 26 0,-3-2-23 16,6-1 24-16,-4-1-9 0,6-1-7 0,-2-1 7 16,5 0-9-16,-3-2 7 0,0 0-7 0,-1-1 6 15,1 2-8-15,0 1 6 0,-2 1-7 16,2 0 5-16,1 0-5 0,-1-1-7 0,0 1 21 15,-1 1-20-15,-3-1 20 0,2 1-8 16,2 2-7-16,-2-1 8 0,1 0-8 0,-3 0 7 16,2-3-5-16,2 1 5 0,0-1-5 0,1-1 6 15,0 1-7-15,4-2 6 0,-5-2-6 0,2 2-10 16,2-1 20-16,2-3-18 0,-3 1 20 0,6 0-2 16,-6 2-9-16,1-1 7 0,3 2-8 15,-3-2 8-15,1 2-7 0,-3 1 6 0,1 1-7 16,-2 0 7-16,4 0-7 0,-3 4-6 0,0 1 20 15,-2-2-21-15,2 1 21 0,4-1-7 0,-5-2-6 16,0 3 6-16,-1-1-6 0,1 1 5 0,1 1-6 16,-1-3 6-16,-1 2-6 0,3-1 6 0,-2-2-5 15,3 1 5-15,-3-1-7 0,0-3 7 16,2 3 9-16,-3-4-20 0,2 3 21 16,0 0-20-16,-3 0 4 0,0 1 7 0,0 0-7 15,-2 0 7-15,-1 0-8 0,-1 1 8 0,2 0-6 16,-3 4 5-16,0 1-5 0,-1 1 4 0,-1 1-6 15,-3-2 6-15,2 2-6 0,-2-2 8 0,1 3 13 16,-2-1-23-16,1 2 23 0,2 2-23 0,-3-1 3 16,1 1 7-16,2-1-7 0,-3 2 5 15,1 0-3-15,-1 1 1 0,-2 2-2 0,-1-1 4 16,4 0-4-16,-4-1 4 0,3 1-3 0,-4 1 3 16,1 2-6-16,3 1 9 0,-3 1-6 0,0 1 3 15,1 1-1-15,-1 0 1 0,-2 1-4 16,6 2 3-16,-3-1-3 0,-1 1 2 0,2 1-1 15,2 1 3-15,-4 0-3 0,2 1 2 0,2-1-1 16,0 3-16-16,3-2 15 0,-2 3-15 16,2 0 27-16,-2 3-11 0,1 0 10 0,-3 2-11 15,3 0-1-15,0 1 2 0,2 1 0 0,0 1 0 16,-3 0-1-16,1 2 0 0,-1-1 0 0,3 3 1 16,0-2 1-16,-1 2-3 0,-3 1-7 0,0 0 8 15,0 2-9-15,3-1 27 0,-2 1-16 0,0 0 14 16,-1 2-16-16,6-1 0 0,-5 0 4 15,0 0-1-15,1-1 3 0,0 2-4 16,2-1 0-16,0 1-3 0,-4-1 3 0,3 1-1 16,-2 0 1-16,1 0-1 0,-2 1-1 0,-1-1 0 15,2 2 3-15,-3 0-3 0,2 0 3 0,0 2-3 16,-1 0 1-16,-2 2-1 0,1 1 2 0,0 1-5 16,2 3 3-16,-2 2-2 0,1 1 3 0,0 0-3 15,1 0 5-15,2 0-5 0,-2 1 5 16,0 0-3-16,1 0 3 0,-4 3-5 0,1-2 6 15,0 3-6-15,0-1 6 0,-1 3 7 0,1 0-22 16,3-1 23-16,-2 2-23 0,1-5 10 0,-1 1 6 16,1-1-10-16,4 1 6 0,-1-2-5 0,3 1 5 15,2-2 0-15,2 1 3 0,-2 3-5 16,6 0 5-16,-3 0-5 0,4 0 5 0,-2-1-6 16,1 1 5-16,1 1-4 0,-2-1 5 15,-2 2-5-15,0 2 5 0,1-1-5 0,-2 3-9 16,0 0 22-16,2 1-23 0,-4-1 22 0,2 1-8 15,-1-1-5-15,-2 0 7 0,4 1-6 0,-5-1 7 16,2 1-8-16,-2 2 2 0,0-1-7 0,2 2 7 16,-4-1-7-16,5 0 11 0,0-1-6 0,-1-1 6 15,3-2-5-15,6-3-8 0,-3-2 23 16,3 0-23-16,3-3 22 0,-2 3-8 0,2 0-6 16,2-1 4-16,0 1-4 0,0 1 5 15,1 0-7-15,0 2 7 0,-1 1-5 0,0 0 4 16,-1-1-4-16,1 2 4 0,-1-2-5 0,0 2 6 15,-1-1-7-15,-2 2 7 0,2 0-7 0,0 0-4 16,-6 0 22-16,6 2-22 0,-6-3 22 0,4 1-10 16,-3-2-7-16,1-1 7 0,-1 0-6 15,-1-1 5-15,1 1-5 0,0 0 5 0,-3 2-7 16,4-2 4-16,-2 1-6 0,1-3 7 0,-4 1-3 16,1-1 5-16,-1 1-6 0,0 1 6 0,0 1-7 15,-2-1-7-15,0 2 21 0,-1 2-22 0,1-1 23 16,0 0-8-16,-4 1-7 0,3-1 7 0,-4 1-6 15,1 0 6-15,-1 1-6 0,-3 3 6 16,1 0-7-16,-2 0 7 0,0 1-7 16,-1-1 7-16,-1 2-9 0,-3 0 8 0,2-1 7 15,3 0-19-15,-2-2 21 0,-2-3-19 0,4 0 6 16,0-1 5-16,0-3-5 0,0 2 4 0,0-2-5 16,0-1 6-16,0 2-6 0,-2-2 6 0,1 2-6 15,-4-1 6-15,3 2-6 0,0-2 6 0,-1 2-7 16,-1 1 5-16,3-1-4 0,-4 1-10 15,1-1 23-15,1 1-21 0,0-3 21 0,0 3-7 16,0-1-6-16,3-4 6 0,-5 0-6 0,4 0 7 16,1-4-6-16,0 1 4 0,2-3-3 0,2-3 3 15,-1 0-3-15,1-2 2 0,1-3-2 16,1 0 1-16,0-3-1 0,-2 0 3 0,2-1-3 16,-1 0 2-16,-2-1-2 0,-2-1 3 0,1 2-4 15,-5 2 3-15,0 1-2 0,-4-1 3 16,-2 2-3-16,-3 0 4 0,-1 1-3 0,-3 2 1 15,-2-1-2-15,-3 1-15 0,-1 0 25 0,0 2-23 16,0-2 23-16,-1 1-5 0,-2-2-4 0,0 0 3 16,-1-1-2-16,0-3 2 0,3-2-2 0,0-3 3 15,2-2-5-15,2-2 0 0,4-4-1 0,-2-2-3 16,4-2-4-16,4-6-16 0,-2 2-9 16,0-10-41-16,9 9-111 0,-27-19-427 0,18-4-8 15,-10-6 235-15</inkml:trace>
</inkml:ink>
</file>

<file path=ppt/ink/ink250.xml><?xml version="1.0" encoding="utf-8"?>
<inkml:ink xmlns:inkml="http://www.w3.org/2003/InkML">
  <inkml:definitions/>
  <inkml:traceGroup>
    <inkml:annotationXML>
      <emma:emma xmlns:emma="http://www.w3.org/2003/04/emma" version="1.0">
        <emma:interpretation id="{F9DBD99A-A27B-42B6-AA78-5A7FADE51636}" emma:medium="tactile" emma:mode="ink">
          <msink:context xmlns:msink="http://schemas.microsoft.com/ink/2010/main" type="inkDrawing" rotatedBoundingBox="3152,12025 3928,11289 4503,11895 3727,12631" semanticType="callout" shapeName="Other">
            <msink:sourceLink direction="to" ref="{C876691F-5B6A-43E7-9AC1-B962C1B2D421}"/>
            <msink:sourceLink direction="from" ref="{C876691F-5B6A-43E7-9AC1-B962C1B2D421}"/>
          </msink:context>
        </emma:interpretation>
      </emma:emma>
    </inkml:annotationXML>
  </inkml:traceGroup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258E83E-F1DC-4C00-B7BD-BBD76D426AA6}" emma:medium="tactile" emma:mode="ink">
          <msink:context xmlns:msink="http://schemas.microsoft.com/ink/2010/main" type="inkDrawing" rotatedBoundingBox="24770,5388 24788,5123 24797,5124 24779,5389" shapeName="Other"/>
        </emma:interpretation>
      </emma:emma>
    </inkml:annotationXML>
    <inkml:trace contextRef="#ctx0" brushRef="#br0">18299 5124 1306 0,'-1'16'78'0,"1"-16"-24"16,-6 27-58-16,2-13 24 0,4 4-34 16,-1-1 8-16,-1 2-9 0,3 3-38 0,-6-6-44 15,11 12-84-15,-13-11-86 0,4 2-192 0,10 14 98 16,-13-14 361-16</inkml:trace>
  </inkml:traceGroup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8AABD8E-B133-4EF3-97FB-1CEBDC71D6A7}" emma:medium="tactile" emma:mode="ink">
          <msink:context xmlns:msink="http://schemas.microsoft.com/ink/2010/main" type="inkDrawing" rotatedBoundingBox="23169,9787 23189,9876 23168,9881 23148,9792" shapeName="Other"/>
        </emma:interpretation>
      </emma:emma>
    </inkml:annotationXML>
    <inkml:trace contextRef="#ctx0" brushRef="#br0">16688 9857 1696 0,'-2'21'51'0,"2"-21"-29"0,0 0-29 0,0 0-45 15,-15 1-39-15,15-1-68 0,-4-17-119 16,4-1-272-16,0 0 36 0,-6-18 397 0</inkml:trace>
  </inkml:traceGroup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AD219CC-2049-450E-ADD3-5A6DC796F0DE}" emma:medium="tactile" emma:mode="ink">
          <msink:context xmlns:msink="http://schemas.microsoft.com/ink/2010/main" type="inkDrawing" rotatedBoundingBox="22745,5189 22749,5018 22768,5018 22764,5190" semanticType="verticalRange" shapeName="Other">
            <msink:sourceLink direction="with" ref="{6F517155-610C-4776-B088-E2F468459E59}"/>
          </msink:context>
        </emma:interpretation>
      </emma:emma>
    </inkml:annotationXML>
    <inkml:trace contextRef="#ctx0" brushRef="#br0">16252 5018 1082 0,'8'17'342'16,"-8"-17"-305"-16,0 0-34 0,0 0-14 0,0 0 2 15,5 22-4-15,-5-22-1 0,4 25-28 16,-4-25-39-16,0 34-67 0,-9-20-118 0,5 3-191 16,8 12 37-16,-14-15 418 0</inkml:trace>
  </inkml:traceGroup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3.52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617C1A62-0FB4-43B3-89FD-B658B6FE260A}" emma:medium="tactile" emma:mode="ink">
          <msink:context xmlns:msink="http://schemas.microsoft.com/ink/2010/main" type="writingRegion" rotatedBoundingBox="14010,17814 15986,15518 16210,15711 14234,18007"/>
        </emma:interpretation>
      </emma:emma>
    </inkml:annotationXML>
    <inkml:traceGroup>
      <inkml:annotationXML>
        <emma:emma xmlns:emma="http://www.w3.org/2003/04/emma" version="1.0">
          <emma:interpretation id="{F1A12912-F752-4B84-AA95-A4CAB7ACD3DF}" emma:medium="tactile" emma:mode="ink">
            <msink:context xmlns:msink="http://schemas.microsoft.com/ink/2010/main" type="paragraph" rotatedBoundingBox="14010,17814 15986,15518 16210,15711 14234,1800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D0281C5-B9F9-414B-A88D-E233B8F0E702}" emma:medium="tactile" emma:mode="ink">
              <msink:context xmlns:msink="http://schemas.microsoft.com/ink/2010/main" type="line" rotatedBoundingBox="14010,17814 15986,15518 16210,15711 14234,18007"/>
            </emma:interpretation>
          </emma:emma>
        </inkml:annotationXML>
        <inkml:traceGroup>
          <inkml:annotationXML>
            <emma:emma xmlns:emma="http://www.w3.org/2003/04/emma" version="1.0">
              <emma:interpretation id="{C32E3C46-46CE-4D57-97A8-B8E7E4ACB500}" emma:medium="tactile" emma:mode="ink">
                <msink:context xmlns:msink="http://schemas.microsoft.com/ink/2010/main" type="inkWord" rotatedBoundingBox="14010,17814 15986,15518 16210,15711 14234,18007"/>
              </emma:interpretation>
              <emma:one-of disjunction-type="recognition" id="oneOf0">
                <emma:interpretation id="interp0" emma:lang="en-NZ" emma:confidence="0">
                  <emma:literal>I'</emma:literal>
                </emma:interpretation>
                <emma:interpretation id="interp1" emma:lang="en-NZ" emma:confidence="0">
                  <emma:literal>+ y</emma:literal>
                </emma:interpretation>
                <emma:interpretation id="interp2" emma:lang="en-NZ" emma:confidence="0">
                  <emma:literal>+ X</emma:literal>
                </emma:interpretation>
                <emma:interpretation id="interp3" emma:lang="en-NZ" emma:confidence="0">
                  <emma:literal>If</emma:literal>
                </emma:interpretation>
                <emma:interpretation id="interp4" emma:lang="en-NZ" emma:confidence="0">
                  <emma:literal>+ Y</emma:literal>
                </emma:interpretation>
              </emma:one-of>
            </emma:emma>
          </inkml:annotationXML>
          <inkml:trace contextRef="#ctx0" brushRef="#br0">14290 17524 596 0,'0'0'29'0,"-13"20"-14"15,13-20 4-15,-13 26 18 0,13-26 15 0,-12 29 4 16,5-11-1-16,0 1-26 0,-1 2-8 0,-1 2-8 16,-1 3 5-16,-2-6 8 0,1 0 5 15,11-20-10-15,-29 35 2 0,29-35-12 0,-29 38 0 16,29-38-7-16,-27 30-3 0,27-30-10 15,-21 18-20-15,21-18-24 0,0 0-69 0,0 0-50 16,0 0-136-16,-21-9-43 0,21 9 328 0</inkml:trace>
          <inkml:trace contextRef="#ctx0" brushRef="#br0" timeOffset="187.536">14185 17611 1123 0,'0'0'105'15,"0"0"-26"-15,-13 23-13 0,13-23-6 0,0 0-1 16,0 0-10-16,0 0-13 0,0 22-13 0,0-22-10 16,13 17-8-16,-13-17-2 0,20 18-3 15,-20-18-4-15,32 9 2 0,-11-9-12 16,4 5-11-16,-2-12-27 0,11 11-37 0,-9-20-52 16,17 17-80-16,-10-7-165 0,2-12-85 0,19 24 256 15</inkml:trace>
          <inkml:trace contextRef="#ctx0" brushRef="#br0" timeOffset="2281.3793">15888 15699 1021 0,'-20'24'94'0,"1"-12"-24"0,10 5-9 0,9-17-14 15,-18 25-4-15,18-25-16 0,-9 22-8 16,9-22-13-16,0 0-5 0,15 21 14 0,-15-21-26 16,30 6 5-16,-12-10-45 0,9 4-50 0,-5-17-75 15,14 10-133-15,3-1-153 0,-12-19 175 0,23 21 287 16</inkml:trace>
          <inkml:trace contextRef="#ctx0" brushRef="#br0" timeOffset="2125.0929">16026 15582 307 0,'0'0'55'0,"0"0"-20"0,12-19-7 16,-12 19 5-16,0 0 20 0,0 0 24 0,0 0 5 16,0 0-6-16,0 0-20 0,0 0-27 15,-19 23-4-15,5-4-8 0,1 6 2 0,-7 3-4 16,-2 6 2-16,-1 1-8 0,-5 3 7 0,2 1 4 16,-6 1-21-16,0 0 22 0,1-1-21 0,-1-3 7 15,4-1 5-15,1-6-6 0,4-4 1 0,4-3-8 16,19-22 2-16,-27 24-11 0,27-24-35 0,0 0-12 15,0 0-19-15,0 0-29 0,10-30-12 0,2-1-179 16,17 16-18-16,-19-27 314 0</inkml:trace>
        </inkml:traceGroup>
      </inkml:traceGroup>
    </inkml:traceGroup>
  </inkml:traceGroup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8FA05F1-C82A-4690-8B28-1CF39C3EBC59}" emma:medium="tactile" emma:mode="ink">
          <msink:context xmlns:msink="http://schemas.microsoft.com/ink/2010/main" type="inkDrawing" rotatedBoundingBox="12042,6200 12107,6330 12099,6335 12033,6205" semanticType="callout" shapeName="Other">
            <msink:sourceLink direction="with" ref="{C876691F-5B6A-43E7-9AC1-B962C1B2D421}"/>
          </msink:context>
        </emma:interpretation>
      </emma:emma>
    </inkml:annotationXML>
    <inkml:trace contextRef="#ctx0" brushRef="#br0">5539 6204 142 0,'0'0'43'0,"14"25"-34"0,-14-25-6 0,19 26 5 15,-11-12-8-15,-2 0-2 0,0 3-38 0,-6-17-61 16,10 35 40-16,-10-35 61 0</inkml:trace>
  </inkml:traceGroup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A68AD11-BCFB-491E-8828-59A9EA768C5A}" emma:medium="tactile" emma:mode="ink">
          <msink:context xmlns:msink="http://schemas.microsoft.com/ink/2010/main" type="inkDrawing" rotatedBoundingBox="12003,5988 12014,5911 12016,5912 12005,5989" semanticType="callout" shapeName="Other">
            <msink:sourceLink direction="with" ref="{C876691F-5B6A-43E7-9AC1-B962C1B2D421}"/>
          </msink:context>
        </emma:interpretation>
      </emma:emma>
    </inkml:annotationXML>
    <inkml:trace contextRef="#ctx0" brushRef="#br0">5518 5912 161 0,'-2'20'-32'0,"-2"-3"-25"0,3 4-8 0,-3-2 59 16</inkml:trace>
  </inkml:traceGroup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02228A9-CF29-4570-97F2-0EEDC7259831}" emma:medium="tactile" emma:mode="ink">
          <msink:context xmlns:msink="http://schemas.microsoft.com/ink/2010/main" type="inkDrawing" rotatedBoundingBox="11938,4762 11976,5617 11953,5618 11915,4763" semanticType="callout" shapeName="Other">
            <msink:sourceLink direction="with" ref="{20902908-CEAB-4526-9692-FB5B9E5FED4C}"/>
          </msink:context>
        </emma:interpretation>
      </emma:emma>
    </inkml:annotationXML>
    <inkml:trace contextRef="#ctx0" brushRef="#br0">5441 4763 151 0,'0'0'33'0,"0"0"-12"0,0 0-8 0,0 0 2 15,0 0 5-15,0 0 7 0,0 0 1 0,0 0 5 16,0 0-1-16,0 0 3 0,0 0-2 0,0 0 2 16,0 0-4-16,0 0 2 0,-4 15 0 0,4-15 4 15,0 0-2-15,0 0-1 0,0 0-8 0,-6 15-9 16,6-15-9-16,0 0-8 0,0 0-17 0,-2 14-21 16,2-14-17-16,0 0-26 0,-1 13 5 15,1-13 6-15,1 16 18 0,-1-16 19 0,1 22 12 0,0-9 7 16,0 2 1-16,1 1 4 0,0 1 4 0,0 0 5 15,1 0 2-15,-2 0 3 0,1 2-2 0,1-1 5 16,-1-1 1-16,-1 1 17 0,0-2 9 0,1 2 6 16,-3-2 6-16,2 2-10 0,-1-2-8 0,1 0 10 15,0 0 11-15,-1 0 5 0,2 0 5 0,-3-1-2 16,3 0-25-16,-2 0-4 0,2 2 9 0,-1 0 9 16,2 1 9-16,-3-5-2 0,2 4-19 0,-2-2-21 15,1 2-7-15,-1 0-8 0,1-1 4 16,0 1-4-16,-1-2 4 0,-2 0-4 0,2 0 3 15,-1-1-9-15,-1 0-7 0,1 1-20 0,1-15-22 16,-2 28-34-16,2-28-23 0,-3 28-10 0,0-14-11 16,2 1-3-16,4 3-42 0,-3-18-1 0,4 28 180 15</inkml:trace>
  </inkml:traceGroup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F276C74-CC8D-4548-92C1-BB6E3AC7C0DD}" emma:medium="tactile" emma:mode="ink">
          <msink:context xmlns:msink="http://schemas.microsoft.com/ink/2010/main" type="inkDrawing" rotatedBoundingBox="10099,9845 10530,10242 10495,10280 10065,9883" semanticType="callout" shapeName="Other">
            <msink:sourceLink direction="with" ref="{2A7C6B7F-DC3B-4045-B25B-0F5ADF60BD0C}"/>
          </msink:context>
        </emma:interpretation>
      </emma:emma>
    </inkml:annotationXML>
    <inkml:trace contextRef="#ctx0" brushRef="#br0">3611 9869 517 0,'-16'4'218'0,"16"-4"-112"15,0 0-4-15,-14 8-12 0,14-8-18 0,0 0-7 16,-13 2-9-16,13-2-8 0,0 0-3 0,0 0-3 15,0 0-3-15,0 0-4 0,0 0-4 16,0 0-6-16,0 0-5 0,0 0-1 0,0 0-4 0,0 0 1 0,0 0-1 16,0 0-3-16,0 0 0 0,0 0 0 0,0 0 5 15,0 0 3-15,0 0 0 0,20 3-4 16,-6 2-6-16,5 3 0 0,2 3-4 0,1 1 4 16,1 3-8-16,1 0 0 0,-1 3-4 0,1 1 3 15,-1 2-5-15,-1 1 6 0,-1 1-7 16,-2 0 3-16,1 2 6 0,-4-2-42 0,4 1 14 15,-7-5-49-15,7 5-22 0,-20-24-50 0,32 35-123 16,-15-18-242-16,-17-17 13 0,30 22 429 0</inkml:trace>
  </inkml:traceGroup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6D5E4A3-C0C3-4E29-9145-209E7FFA4C66}" emma:medium="tactile" emma:mode="ink">
          <msink:context xmlns:msink="http://schemas.microsoft.com/ink/2010/main" type="inkDrawing" rotatedBoundingBox="9900,10363 10446,9730 10462,9745 9917,10378" semanticType="callout" shapeName="Other">
            <msink:sourceLink direction="with" ref="{2A7C6B7F-DC3B-4045-B25B-0F5ADF60BD0C}"/>
          </msink:context>
        </emma:interpretation>
      </emma:emma>
    </inkml:annotationXML>
    <inkml:trace contextRef="#ctx0" brushRef="#br0">3962 9742 660 0,'0'0'84'0,"0"0"-4"0,0 0 7 0,0 0-7 16,0 0 3-16,0 0-13 0,0 0-13 16,0 0-14-16,0 0-14 0,0 0-6 0,0 0-7 15,-12 15 4-15,12-15 5 0,-11 13 9 0,11-13 5 16,-13 15 5-16,13-15-6 0,-21 22 1 15,5-10-11-15,0 7 0 0,-5 1-9 0,-3 4 2 16,-3 4-10-16,-2 3 5 0,-2 4-11 0,-3 1 6 16,0 4 8-16,1 1-24 0,-1 0 22 0,1 0-24 15,2-4 2-15,2-2 11 0,4-2-10 16,4-6 7-16,5-4-4 0,3-4-4 0,3-5-11 16,10-14-14-16,-8 15-45 0,8-15-33 0,0 0-47 15,0-17-62-15,0 17-169 0,25-15-89 0,-21-8 230 16</inkml:trace>
  </inkml:traceGroup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5DEAC3F-4F77-4008-AF88-A1B17D6F6351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EED605E4-A44B-4FC8-9E1D-C8AFEE99C3C6}"/>
            <msink:sourceLink direction="with" ref="{C84698D5-110F-47B5-9DCC-5E2A23454B4C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544B152-F090-4712-86F7-40731F0CF432}" emma:medium="tactile" emma:mode="ink">
          <msink:context xmlns:msink="http://schemas.microsoft.com/ink/2010/main" type="inkDrawing" rotatedBoundingBox="20788,7245 20807,8290 20762,8291 20742,7246" semanticType="callout" shapeName="Other">
            <msink:sourceLink direction="with" ref="{C876691F-5B6A-43E7-9AC1-B962C1B2D421}"/>
            <msink:sourceLink direction="with" ref="{2882C6A3-F1A8-455A-AF2D-5EA646AE4D99}"/>
          </msink:context>
        </emma:interpretation>
      </emma:emma>
    </inkml:annotationXML>
    <inkml:trace contextRef="#ctx0" brushRef="#br0">14252 7246 332 0,'8'34'114'0,"-3"-1"-34"0,-1 1 1 0,2 2-10 16,-4-1 5-16,3 2 11 0,-3-4-17 0,2 4 9 15,-3-3-30-15,2 1-3 0,-2-3 4 16,1 4-26-16,-1-5 21 0,1 2-32 0,-1 0-4 16,0 0 3-16,0 0-15 0,0 0 5 0,0 1-20 15,-2-1-2-15,2 3-29 0,-4-6-9 0,3 7-19 16,-4-5-5-16,3 4-3 0,-3-4-23 0,1 3-19 15,0-1-33-15,-4-3-30 0,6 9-33 0,-11-17 184 16</inkml:trace>
  </inkml:traceGroup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0276949-5F2E-4B6A-84EE-875419A33865}" emma:medium="tactile" emma:mode="ink">
          <msink:context xmlns:msink="http://schemas.microsoft.com/ink/2010/main" type="inkDrawing" rotatedBoundingBox="20666,8989 20670,9717 20666,9718 20662,8990" shapeName="Other"/>
        </emma:interpretation>
      </emma:emma>
    </inkml:annotationXML>
    <inkml:trace contextRef="#ctx0" brushRef="#br0">14170 8990 641 0,'0'27'106'16,"-1"3"-40"-16,-1-4 23 0,3 3-15 0,-3-4 4 15,5 4-11-15,-5-6 0 16,4 4-17-16,-3-5-4 0,2 3-17 0,-1-2-22 16,0 0 2-16,1 0-11 0,-1 0 6 0,0 1-9 15,0 0 5-15,0 0-18 0,0-1-9 0,1 4-28 16,-2-5-15-16,3 6-20 0,-4-6-9 0,5 6-23 16,-5-3-98-16,2 0 6 0,1 3 19 0,-3-5 24 15,4 4 127-15,-3-4 44 0</inkml:trace>
  </inkml:traceGroup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7377F7E-094B-4A66-BCB0-F12D8E3D7547}" emma:medium="tactile" emma:mode="ink">
          <msink:context xmlns:msink="http://schemas.microsoft.com/ink/2010/main" type="inkDrawing" rotatedBoundingBox="20701,9856 20703,9931 20650,9933 20647,9858" shapeName="Other"/>
        </emma:interpretation>
      </emma:emma>
    </inkml:annotationXML>
    <inkml:trace contextRef="#ctx0" brushRef="#br0">14161 9858 416 0,'-4'18'157'16,"1"-2"-33"-16,2 1-25 0,1-17-37 0,0 21-24 16,0-21-30-16,0 0-10 0,0 0-36 0,18 3-69 0,-10-22-234 15,13 15-39-15,-16-22 345 0</inkml:trace>
  </inkml:traceGroup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882C6A3-F1A8-455A-AF2D-5EA646AE4D99}" emma:medium="tactile" emma:mode="ink">
          <msink:context xmlns:msink="http://schemas.microsoft.com/ink/2010/main" type="inkDrawing" rotatedBoundingBox="20436,5966 20679,6960 20663,6964 20419,5970" shapeName="Line">
            <msink:destinationLink direction="with" ref="{1544B152-F090-4712-86F7-40731F0CF432}"/>
          </msink:context>
        </emma:interpretation>
      </emma:emma>
    </inkml:annotationXML>
    <inkml:trace contextRef="#ctx0" brushRef="#br0">13928 5969 733 0,'4'33'165'0,"2"-3"-92"0,5 3 0 31,-2-4-2-31,4 4-8 0,-4-4 7 0,3 4-29 15,-5-2-12-15,1 2-22 0,-1-3-3 0,1 2 5 16,-1-1-11-16,1 1 6 0,-2 0-10 0,1-2 2 16,0 2-18-16,-2-4 6 0,3 4-19 0,-4-4 4 15,4 6 0-15,-4-6-21 0,4 7 5 0,-3-5-24 16,5 3 9-16,-4-4 3 0,4 2 4 16,-1-2-17-16,1 3-78 0,0-2-24 0,-2-1-55 15,8 11 6-15,-15-19 223 0</inkml:trace>
  </inkml:traceGroup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2675CC9-EE2B-4554-8B8B-729C75C58F75}" emma:medium="tactile" emma:mode="ink">
          <msink:context xmlns:msink="http://schemas.microsoft.com/ink/2010/main" type="inkDrawing" rotatedBoundingBox="20379,5068 20398,5189 20384,5191 20365,5070" semanticType="verticalRange" shapeName="Other">
            <msink:sourceLink direction="with" ref="{6F517155-610C-4776-B088-E2F468459E59}"/>
          </msink:context>
        </emma:interpretation>
      </emma:emma>
    </inkml:annotationXML>
    <inkml:trace contextRef="#ctx0" brushRef="#br0">13868 5071 1009 0,'15'6'223'0,"-15"-6"-107"0,0 0-35 16,0 0-27-16,0 0-14 0,0 0-15 0,0 0-12 15,0 0-10-15,0 0-8 0,0 0-17 16,0 0-5-16,0 0-6 0,0 0-4 0,1 14-3 0,-1-14-20 16,4 20-40-16,-4-20-47 0,5 25-57 15,-8-9-156-15,3-16-41 0,3 39 274 16</inkml:trace>
  </inkml:traceGroup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8C63D6E-78D5-4491-8E09-33B5C7935A7B}" emma:medium="tactile" emma:mode="ink">
          <msink:context xmlns:msink="http://schemas.microsoft.com/ink/2010/main" type="writingRegion" rotatedBoundingBox="11859,7789 12346,7789 12346,8320 11859,8320"/>
        </emma:interpretation>
      </emma:emma>
    </inkml:annotationXML>
    <inkml:traceGroup>
      <inkml:annotationXML>
        <emma:emma xmlns:emma="http://www.w3.org/2003/04/emma" version="1.0">
          <emma:interpretation id="{9848A107-0DD9-4F51-A2DC-E7AF8F11693D}" emma:medium="tactile" emma:mode="ink">
            <msink:context xmlns:msink="http://schemas.microsoft.com/ink/2010/main" type="paragraph" rotatedBoundingBox="11859,7789 12346,7789 12346,8320 11859,832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370995B-34C5-46BF-82BE-2E0292216CB0}" emma:medium="tactile" emma:mode="ink">
              <msink:context xmlns:msink="http://schemas.microsoft.com/ink/2010/main" type="line" rotatedBoundingBox="11859,7789 12346,7789 12346,8320 11859,8320"/>
            </emma:interpretation>
          </emma:emma>
        </inkml:annotationXML>
        <inkml:traceGroup>
          <inkml:annotationXML>
            <emma:emma xmlns:emma="http://www.w3.org/2003/04/emma" version="1.0">
              <emma:interpretation id="{2A7C6B7F-DC3B-4045-B25B-0F5ADF60BD0C}" emma:medium="tactile" emma:mode="ink">
                <msink:context xmlns:msink="http://schemas.microsoft.com/ink/2010/main" type="inkWord" rotatedBoundingBox="11859,7789 12346,7789 12346,8320 11859,8320">
                  <msink:destinationLink direction="with" ref="{F6D5E4A3-C0C3-4E29-9145-209E7FFA4C66}"/>
                  <msink:destinationLink direction="with" ref="{AF276C74-CC8D-4548-92C1-BB6E3AC7C0DD}"/>
                </msink:context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*</emma:literal>
                </emma:interpretation>
                <emma:interpretation id="interp3" emma:lang="en-NZ" emma:confidence="0">
                  <emma:literal>€</emma:literal>
                </emma:interpretation>
                <emma:interpretation id="interp4" emma:lang="en-NZ" emma:confidence="0">
                  <emma:literal>h</emma:literal>
                </emma:interpretation>
              </emma:one-of>
            </emma:emma>
          </inkml:annotationXML>
          <inkml:trace contextRef="#ctx0" brushRef="#br0">5814 7803 359 0,'0'0'75'15,"0"0"-15"-15,0 0-2 0,0 0-6 0,-8-14 7 16,8 14 2-16,0 0 6 0,0 0-3 15,0 0-2-15,0 0-8 0,0 0-5 0,0 0-2 16,-13 6 3-16,13-6 4 0,0 0 0 0,0 0-1 16,-10 14-8-16,10-14-5 0,-10 14-7 15,10-14 2-15,-18 23-4 0,7-5 1 0,-6-1-10 16,-2 7 0-16,-3 0-13 0,-2 7 6 0,-5 4-6 16,1 4 14-16,-4 2 15 0,0 2-20 0,-2-2 19 15,3 0-27-15,1-7-2 0,7-4 3 0,3-7-12 16,4-6 2-16,16-17-11 0,-20 16-10 0,20-16-21 15,0 0-38-15,0 0-3 0,0 0-39 16,0 0-68-16,-5-28-40 0,13 5-207 0,5 7 0 16,-11-18 364-16</inkml:trace>
          <inkml:trace contextRef="#ctx0" brushRef="#br0" timeOffset="1">5463 7983 1075 0,'-11'16'102'16,"11"-16"-32"-16,0 0-14 0,0 0-13 0,0 0 0 16,0 0 4-16,0 0 3 0,0 0 2 0,0 0-7 15,0 0-11-15,0 0-9 0,0 0 0 0,0 0 4 16,0 0 5-16,16 16 5 0,-3-6-9 0,5 3-6 16,3 1-13-16,4 3-1 0,2 2-10 15,1 0-8-15,-1-2 27 0,0-1-30 16,-1-2 28-16,0 0-21 0,-1 0-20 0,-4-4-23 15,5 7-58-15,-12-17-106 0,7 7-400 0,1 1 40 16,-8-9 284-16</inkml:trace>
        </inkml:traceGroup>
      </inkml:traceGroup>
    </inkml:traceGroup>
  </inkml:traceGroup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47567C5-B11E-4106-9C6C-D8D1E3F556CE}" emma:medium="tactile" emma:mode="ink">
          <msink:context xmlns:msink="http://schemas.microsoft.com/ink/2010/main" type="writingRegion" rotatedBoundingBox="7840,11917 8308,11917 8308,12276 7840,12276"/>
        </emma:interpretation>
      </emma:emma>
    </inkml:annotationXML>
    <inkml:traceGroup>
      <inkml:annotationXML>
        <emma:emma xmlns:emma="http://www.w3.org/2003/04/emma" version="1.0">
          <emma:interpretation id="{3C945092-9A4D-4390-9128-2145B20CB6CF}" emma:medium="tactile" emma:mode="ink">
            <msink:context xmlns:msink="http://schemas.microsoft.com/ink/2010/main" type="paragraph" rotatedBoundingBox="7840,11917 8308,11917 8308,12276 7840,122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732F45F-0848-42FD-8A50-35A1F48A7855}" emma:medium="tactile" emma:mode="ink">
              <msink:context xmlns:msink="http://schemas.microsoft.com/ink/2010/main" type="line" rotatedBoundingBox="7840,11917 8308,11917 8308,12276 7840,12276"/>
            </emma:interpretation>
          </emma:emma>
        </inkml:annotationXML>
        <inkml:traceGroup>
          <inkml:annotationXML>
            <emma:emma xmlns:emma="http://www.w3.org/2003/04/emma" version="1.0">
              <emma:interpretation id="{3B94924B-0D6B-4657-A8BA-0D226B906CB6}" emma:medium="tactile" emma:mode="ink">
                <msink:context xmlns:msink="http://schemas.microsoft.com/ink/2010/main" type="inkWord" rotatedBoundingBox="7840,11917 8308,11917 8308,12276 7840,12276">
                  <msink:destinationLink direction="with" ref="{4C9DE8F4-F409-48DD-92BE-8D424861165E}"/>
                </msink:context>
              </emma:interpretation>
              <emma:one-of disjunction-type="recognition" id="oneOf0">
                <emma:interpretation id="interp0" emma:lang="en-NZ" emma:confidence="0">
                  <emma:literal>~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5</emma:literal>
                </emma:interpretation>
                <emma:interpretation id="interp3" emma:lang="en-NZ" emma:confidence="0">
                  <emma:literal>+</emma:literal>
                </emma:interpretation>
                <emma:interpretation id="interp4" emma:lang="en-NZ" emma:confidence="0">
                  <emma:literal>x</emma:literal>
                </emma:interpretation>
              </emma:one-of>
            </emma:emma>
          </inkml:annotationXML>
          <inkml:trace contextRef="#ctx0" brushRef="#br0">1642 11953 924 0,'0'0'90'0,"0"0"-27"0,0 0-15 0,0 0 2 16,0 0 8-16,0 0-1 0,0 0-6 0,0 0-8 16,0 0-12-16,0 0-5 0,0 0-6 0,0 0 1 15,0 0 1-15,0 0-1 16,0 0-3-16,0 0-6 0,0 0-2 0,0 0-3 16,-14 3-1-16,14-3 0 0,-12 16-1 0,12-16 4 15,-16 24-4-15,7-9 6 0,-2-1-7 0,-1 1 4 16,-1 0-6-16,0 2 4 0,-2 0 11 0,-1 2-32 15,-2 2 30-15,-1 1-32 0,1 0 15 0,-2-1 5 16,0 1-11-16,1-3-2 0,3 0-23 0,-1-8-16 16,17-11-14-16,-21 11-31 0,21-11-98 15,0 0-176-15,0 0-140 0,0-19 199 0</inkml:trace>
          <inkml:trace contextRef="#ctx0" brushRef="#br0" timeOffset="1">1477 11917 1340 0,'-24'4'80'0,"24"-4"-10"0,-13-1-20 16,13 1-9-16,0 0-2 0,0 0-8 0,0 0-5 16,0 0-6-16,0 0-9 0,0 0-5 0,0 0-1 15,0 0 2-15,-1 15 2 0,1-15 4 0,16 17-2 16,-3-8 3-16,2 1-2 0,3-1 1 0,0 0-6 16,4-1-1-16,0 1-4 0,2-1-2 0,1 3-2 15,-1-1 2-15,0 4-8 0,1-1-7 0,-1 4-7 16,-4-3-46-16,6 10-27 0,-14-15-138 15,13 10-361-15,-6-1 38 0,-19-18 337 0</inkml:trace>
        </inkml:traceGroup>
      </inkml:traceGroup>
    </inkml:traceGroup>
  </inkml:traceGroup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2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7973A6A4-5F63-487E-A1EE-335813838F20}" emma:medium="tactile" emma:mode="ink">
          <msink:context xmlns:msink="http://schemas.microsoft.com/ink/2010/main" type="inkDrawing" rotatedBoundingBox="7226,8736 7305,8451 7528,8513 7448,8799" shapeName="Other">
            <msink:destinationLink direction="with" ref="{3B5DAC6F-EB22-4502-8A35-1D8085F9308E}"/>
          </msink:context>
        </emma:interpretation>
      </emma:emma>
    </inkml:annotationXML>
    <inkml:trace contextRef="#ctx0" brushRef="#br0">936 8499 1001 0,'-15'-14'100'0,"15"14"-16"0,0 0-1 0,0 0-3 15,-21-8-3-15,21 8-16 0,-15 6-14 0,15-6-5 16,-22 14-7-16,12 0-1 0,-6-2-4 0,3 6 3 16,-3 0 1-16,2 4 5 0,-2 2 10 0,4 2-26 15,1-4 19-15,3 2-28 0,2-7 3 0,4-2-2 16,2-15-10-16,1 18 0 0,-1-18-3 0,13 13 0 15,-13-13 1-15,23 10 0 0,-7-8-2 16,2-1 3-16,0-2-1 0,3-3-2 0,-2-1-9 16,1-3-20-16,0 4-26 0,-4-8-49 0,8 15-121 15,-24-3-397-15,20-20-5 0,-7 12 322 0</inkml:trace>
  </inkml:traceGroup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3B5DAC6F-EB22-4502-8A35-1D8085F9308E}" emma:medium="tactile" emma:mode="ink">
          <msink:context xmlns:msink="http://schemas.microsoft.com/ink/2010/main" type="inkDrawing" rotatedBoundingBox="6614,8628 6867,7783 7208,7885 6955,8729" semanticType="callout" shapeName="Other">
            <msink:sourceLink direction="with" ref="{7973A6A4-5F63-487E-A1EE-335813838F20}"/>
          </msink:context>
        </emma:interpretation>
      </emma:emma>
    </inkml:annotationXML>
    <inkml:trace contextRef="#ctx0" brushRef="#br0">277 8125 842 0,'0'0'62'16,"-1"-18"-29"-16,1 18 15 0,3-18-23 0,-3 18 15 15,0 0-6-15,7-15-13 0,-7 15-6 0,0 0-1 16,0 0 1-16,0 0 10 0,0 0 2 0,5 15 4 15,-5-15 15-15,7 24-26 16,-3-8 12-16,0 5-33 0,0 2 6 0,0 5-7 16,0 1 8-16,1 6 14 0,-2 1-7 0,3 5 12 15,-4 0-11-15,4 2 10 0,-3-2-12 0,1-1 12 16,0-2-12-16,0-2 10 0,0-4 2 0,0-2-28 16,0-6 23-16,4-5-32 0,-1-6 12 0,-7-13 0 15,17 13 0-15,-17-13 2 0,18 0 4 16,-18 0 9-16,19-16 13 0,-7 4 3 0,-1-10-6 15,2-5 23-15,-2-8-34 0,0-3 19 0,1-6-8 16,1-1-15-16,0-3 12 0,2-1-14 0,-1 1 10 16,-1 0-13-16,0 2 7 0,-3 1-1 0,0 1-21 15,-2 1 17-15,0 0-20 0,-1 4 9 0,1 2 7 16,-2 4-13-16,1 6 2 0,-2 6-13 16,2 7-8-16,-7 14-12 0,0 0-27 15,7-15-24-15,-7 15-50 0,1 14-55 0,6 10-98 16,-4 2-218-16,-10-8 141 0,13 17 373 0</inkml:trace>
  </inkml:traceGroup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3:22:31.404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8628 13140 309 0,'0'0'105'0,"1"-18"-26"16,-1 18 0-16,0 0-11 0,0 0-4 0,-8-18-14 16,8 18-5-16,0 0-10 0,0 0 0 15,0 0-1-15,0 0-4 0,0 0-3 16,-17-8-2-16,17 8-5 0,0 0-2 0,0 0-5 15,0 0-4-15,0 0-1 0,0 0-5 0,0 0 1 16,0 0-6-16,0 0 1 0,0 0-3 0,0 0 1 16,0 0 0-16,0 0-1 0,0 0 3 0,-10 22-3 15,10-22 4-15,10 19-3 0,-10-19 6 0,12 27-2 16,-5-10 2-16,2 2-4 0,-2 4 3 0,0 1 10 16,1 4-8-16,-3 5 9 0,-1 2-26 15,0 2 11-15,0 5-11 0,-3-2 11 0,-1 3 7 16,-1-1-6-16,-4 1 10 0,1-2-4 15,-1-2 17 1,0-4-4-16,3-2 14 0,-3-6-10 0,4-3 2 16,-1-7-9-16,2-17-3 0,1 20-7 0,-1-20-2 15,0 0-5-15,0 0-3 0,0 0 2 16,18 7-1-16,-18-7 6 0,0 0 2 0,22-6 1 0,-22 6 0 16,19-15 0-16,-19 15-2 0,22-30 3 15,-10 9-4-15,1-4 4 0,-1-4-7 0,-1-5 6 16,1-2-8-16,-1-2 9 0,0 0-9 0,0 0 9 15,-3 1-10-15,2-1 10 0,0 1-10 0,-2-1 10 16,3 2 13-16,-1 0-28 0,0 2 31 0,2-2-27 16,0 2 9-16,1 0 6 0,4 4-9 0,-2-1 4 15,2 4-8-15,-1 2 5 0,1 2-8 16,-1 5-3-16,-16 18-13 0,30-26-8 0,-30 26-13 16,24-11-9-16,-24 11-13 0,18 5-16 0,-18-5 2 15,0 0 0-15,16 26 15 0,-13-9 17 0,-4 1 13 16,-2 0 10-16,-2 2 11 0,5-20 8 0,-11 23 4 15,11-23-8-15,0 0-19 0,0 0-40 16,0 0-114-16,-20-21-129 0,20 21 267 16</inkml:trace>
  <inkml:trace contextRef="#ctx0" brushRef="#br0" timeOffset="1212.7261">9050 13692 73 0,'0'0'37'0,"0"0"12"15,0 0 21-15,0 0 14 0,-18 15 5 16,18-15-1-16,0 0 4 0,0 0 6 0,0 0 9 16,0 0-2-16,0 0-7 0,0 0-18 0,0 0-15 15,0 0-20-15,0 0-16 0,0 0-15 0,0 0-11 16,0 0-7-16,0 0-9 0,0 0-9 0,0 0 1 15,0 0 2-15,0 0 11 0,0 0 6 0,-1 23 3 16,1-23-1-16,3 17 1 0,-3-17-2 0,3 22 4 16,-3-22-3-16,2 25 2 0,-2-25-2 15,0 34 3-15,-1-15-5 0,0 1 6 0,-2-1-5 16,1-1 5-16,2-18 15 0,-7 28-14 16,7-28 22-16,0 0-14 0,-8 18 3 0,8-18 2 15,0 0-4-15,0 0-6 0,0 0-4 0,0 0-5 16,0 0 0-16,0 0 4 0,0 0 4 0,3-17 2 15,-3 17-17-15,1-19 14 0,-1 19-20 0,2-27 15 16,-2 10 2-16,2-1-6 0,-1 0 2 16,0-3-9-16,1 2 5 0,0 2-5 0,0 0 6 15,-2 17 1-15,3-30 5 0,-3 30-2 0,2-29 4 16,-2 29-6-16,4-33 5 0,-2 16-5 0,2-2 4 16,-1 0-5-16,1-2 6 0,2 2-6 0,0-1 5 15,1 2-4-15,2 1 2 0,-1 0-3 16,-8 17 2-16,15-25-5 0,-15 25-1 15,15-18-9-15,-15 18-2 0,0 0-2 0,20-7 0 16,-20 7 4-16,0 0-1 0,0 0 3 0,19 9 1 16,-19-9 3-16,0 0 2 0,11 23 4 0,-11-23-1 15,3 23 5-15,-3-23-2 0,-1 27 4 0,1-27-1 16,-2 29 1-16,2-29-2 0,-4 30 3 0,4-30-3 16,-5 27 3-16,5-27-3 0,-1 24 2 0,1-24-2 15,0 20 2-15,0-20-4 0,-1 20 4 16,1-20-4-16,0 0 3 0,1 19 0 0,-1-19 0 15,0 0 0-15,0 0 1 0,0 0 0 0,0 0 1 16,0 0 2-16,0 0 3 0,0 0 4 0,0 0 5 16,0 0 0-16,0 0-2 0,0 0-5 15,0 0-6-15,0 0-5 0,0 0-3 0,-15-18-1 16,15 18 2-16,0 0 1 0,0 0 1 0,0 0 3 16,0 0 2-16,0 0 2 0,0 0 2 15,-17-12-1-15,17 12 0 0,0 0-2 0,0 0-2 16,0 0-2-16,0 0-1 0,0 0-2 0,0 0 0 15,0 0-2-15,0 0 0 0,0 0 3 0,0 0 1 16,0 0 2-16,0 0 1 0,22 13-2 0,-22-13 0 16,0 0-2-16,22 15 0 0,-22-15-1 0,0 0 2 15,23 24 0-15,-23-24 3 0,16 24-3 16,-16-24 5-16,14 27-5 0,-14-27 4 16,11 26-1-16,-11-26 5 0,10 25-2 0,-10-25 2 15,6 20-3-15,-6-20 0 0,0 0-3 0,8 18 0 16,-8-18-1-16,0 0 1 0,0 0-2 0,0 0 0 15,0 0 0-15,0 0-2 0,0 0 3 0,18 3-2 16,-18-3 0-16,0 0 0 0,0 0-1 0,0 0-10 16,17-5-11-16,-17 5-12 0,0 0-12 15,0 0-8-15,0 0-6 0,0 0-16 0,0 0-8 16,12-20-13-16,-12 20 4 0,0 0-5 0,0 0-3 16,0 0-32-16,0 0-41 0,0 0 28 0,-4-23 147 15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A39C9B6E-7FCF-4F57-8D50-A32E6A03F626}" emma:medium="tactile" emma:mode="ink">
          <msink:context xmlns:msink="http://schemas.microsoft.com/ink/2010/main" type="inkDrawing" rotatedBoundingBox="19627,4272 25652,4184 25654,4346 19630,4434" semanticType="underline" shapeName="Other">
            <msink:sourceLink direction="with" ref="{0D44BC89-0F8A-4C91-A456-9E63A6515C74}"/>
          </msink:context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CD2D8F6-26E1-4F64-9D61-8ACB49A439F1}" emma:medium="tactile" emma:mode="ink">
          <msink:context xmlns:msink="http://schemas.microsoft.com/ink/2010/main" type="inkDrawing" rotatedBoundingBox="24770,5388 24788,5123 24797,5124 24779,5389" shapeName="Other"/>
        </emma:interpretation>
      </emma:emma>
    </inkml:annotationXML>
    <inkml:trace contextRef="#ctx0" brushRef="#br0">18299 5124 1306 0,'-1'16'78'0,"1"-16"-24"16,-6 27-58-16,2-13 24 0,4 4-34 16,-1-1 8-16,-1 2-9 0,3 3-38 0,-6-6-44 15,11 12-84-15,-13-11-86 0,4 2-192 0,10 14 98 16,-13-14 361-16</inkml:trace>
  </inkml:traceGroup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2:54.37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454BB65-03A5-43A5-921B-6F0509D7EC44}" emma:medium="tactile" emma:mode="ink">
          <msink:context xmlns:msink="http://schemas.microsoft.com/ink/2010/main" type="inkDrawing" rotatedBoundingBox="-786,7776 2583,611 7725,3030 4356,10195" semanticType="callout" shapeName="Other">
            <msink:sourceLink direction="from" ref="{89D4F97B-F442-458B-BA2E-BE9AD3B8F6D4}"/>
            <msink:sourceLink direction="to" ref="{57D5D4DF-BA77-4655-A358-48E9D0F24FF8}"/>
          </msink:context>
        </emma:interpretation>
      </emma:emma>
    </inkml:annotationXML>
    <inkml:trace contextRef="#ctx0" brushRef="#br0">3624 1255 174 0,'-16'-17'47'0,"16"17"-12"0,-15-18-14 15,15 18-7-15,-13-20-3 0,13 20-13 16,-12-24-13-16,12 24 6 0,-11-27-11 0,11 27 15 16,-11-29-2-16,11 29 5 0,-11-27 6 0,11 27-1 15,-7-21 3-15,7 21 2 0,0 0 2 0,-9-20-1 16,9 20 0-16,0 0-4 0,0 0 0 0,0 0 0 15,0 0-5-15,0 0-2 0,0 0-2 16,-18 5 1-16,18-5 2 0,-9 19 8 0,9-19 2 16,-7 40 0-16,4-13 17 0,0 6 4 0,-2 3 11 15,-1 11 7-15,1-1-11 0,-2 13 8 0,0 2-5 16,-3 9 7-16,0 2 12 0,-2 12-7 0,1 6 14 16,-3 7 16-16,3 10-18 0,-3-8 6 15,4 8-18-15,-2-1-30 0,5 5 16 0,0 6-10 16,4 7-11-16,1-1 9 0,4 9-9 15,3 2-17-15,4 6 9 0,2 7 5 0,3 6-4 16,3 6 14-16,3 4-18 0,-1 4-7 0,2 1-1 16,-2 2-6-16,1 2 2 0,-2 0-11 0,-2-3-6 15,0 8-17-15,-8-7-6 0,5 9-11 0,-10-3 0 16,3 4 3-16,-7-4 10 0,-2 7 5 0,-6-5 1 16,-4-4 19-16,-4 1-1 0,-2-2-14 15,-3-6-33-15,1-2-50 0,2-12-71 0,-4-21-87 16,19 11 137-16,-15-45 138 0</inkml:trace>
    <inkml:trace contextRef="#ctx0" brushRef="#br0" timeOffset="1250.2364">6802 4995 496 0,'-31'-4'72'0,"-2"-1"-31"0,-1 0-9 0,-2 1-10 15,0-1-4-15,-2 0-3 0,-1 1-3 0,-5 2-7 16,-1 2-7-16,-3 1-10 0,-3 0-10 0,-2 3-11 16,-6-2-6-16,0 3 0 0,-4 1 3 0,-3 0 14 15,2-1 8-15,-6 2 13 0,2-1 6 0,-2 0 1 16,-6 0 2-16,2-1-1 0,-6 3 3 15,-2-4 8-15,1 4 10 0,-6-1 7 0,6 0 11 16,-7 0 1-16,1 3 10 0,-3 0 6 16,-1 2-8-16,-4-2-4 0,4 2-16 0,-4-3-12 15,2 2-3-15,-2 0-8 0,-6 2-19 0,2-1 10 16,-1 3-17-16,0-2 14 0,1 1 4 0,0-2-4 16,-4 0 3-16,1-1 0 0,2 0 3 0,0-4 2 15,4 0 3-15,-1-5-1 0,1 1-1 16,-2-3-1-16,2-1-3 0,-1-2 1 0,2 1 3 15,-1-2 7-15,2 2 3 0,-2-4 8 0,0 2 0 16,-1-2 2-16,5 4-5 0,-3-3-4 0,4 4-5 16,-3-2-5-16,-2 3-5 0,0 0-1 0,0 3-2 15,1 0-2-15,0 5 1 0,1-1-3 16,-1 2 1-16,3 5-7 0,-2-3-8 16,4 2-11-16,0-2-1 0,8 0-11 0,0-3-9 15,12 3-22-15,-6-10-58 0,14-4-244 0,10 14-56 16,-15-21 314-16</inkml:trace>
    <inkml:trace contextRef="#ctx0" brushRef="#br1" timeOffset="6280.0214">3691 9882 102 0,'0'0'7'0,"0"0"-14"16,-8-20-10-16,8 20-13 0,0 0-17 0,-4-17 40 16</inkml:trace>
    <inkml:trace contextRef="#ctx0" brushRef="#br1" timeOffset="24412.1237">6106 4509 201 0,'10'-21'59'0,"-10"21"-41"0,3-21 9 16,-3 21 8-16,4-21 11 0,-4 21 3 0,4-27-1 15,-4 27 5-15,4-31 2 0,-4 31 8 0,3-35-3 16,-1 18 4-16,-2-5-2 0,3 2-1 16,-4-3 2-16,2 3-4 0,-6-4 4 0,5 3-5 0,-7-7-1 15,4 8-11-15,-7-8-6 16,4 5-17-16,-3-4-1 0,-1 1-15 0,-2-2 4 15,1-1-10-15,-1-1 6 0,-1 0 12 0,1-2-32 16,-1 2 33-16,0-3-31 0,-1 1 11 0,1-1 8 16,-1-1-9-16,0 0 10 0,0-1-10 0,-1 0 9 15,0-2-8-15,-1-1 9 0,-1 2-7 0,0-2 9 16,-1 4-8-16,-3 1 7 0,1 0-9 16,-4 1 4-16,-1 1-8 0,-1 0 8 0,-2 0 8 15,-2 2-30-15,1 3 32 0,-3-2-32 0,-1 4 16 16,-1-1 5-16,-1 1-6 0,-3 3 6 0,3 0-6 15,-1 0 6-15,0 2-4 0,1 0 5 16,-1-1-5-16,-1 1 5 0,1 1-1 0,-2 0 8 16,0 3 0-16,-2-3 9 0,2 5-2 0,-2-3 2 15,1 4-5-15,0 0-3 0,-1 2-8 16,-1 1-1-16,0 1-3 0,-2 3 1 0,2 2-3 16,-2 0 2-16,-1 3-1 0,2 2 0 0,-1 1 1 15,-1 1-1-15,1 2 2 0,-1 0-1 0,3 1 2 16,0-1-1-16,5 0 2 0,2-2 1 0,3 0 0 15,5-3 2-15,3 0 0 0,2-3 3 0,21 2 0 16,-30-5 0-16,30 5 0 0,-19-6-3 0,19 6-1 16,0 0-2-16,0 0-2 0,-17-15-1 15,17 15-1-15,0 0 0 0,0 0-2 16,0 0 1-16,11-22-2 0,-11 22 2 0,20-15-1 16,-3 5 2-16,2 0-2 0,4-2 3 0,5 0-4 15,3-1 3-15,3-2-2 0,2 0 3 0,3-2-3 16,1-3 3-16,2 1 13 0,3-2-32 0,-2 1 33 15,1-3-32-15,0 1 15 0,-2 0 5 16,1-1-5-16,-3 3 5 0,-1 0-5 0,-4 3 4 16,-3 3-2-16,-4 2 2 0,-4 3-2 0,-2 2 1 15,-5 2-2-15,-17 5 0 0,23-3 1 0,-23 3-1 16,0 0 1-16,0 0-3 0,0 0 1 16,0 0-1-16,0 0-1 0,0 0 2 0,0 0 3 15,0 0-1-15,0 0 2 0,-2 18-1 0,2-18 0 16,-27 17-3-16,8-8 4 0,-2 4-3 15,-2 0 4-15,-1 0-3 0,-2 0 2 0,-3 3-4 16,0-1 4-16,-4 2-4 0,0 1 4 0,-4 2 16 16,0 1-33-16,-3 3 32 0,-2 3-30 0,0 0 10 15,-3 3 10-15,0-1-5 0,1 1 10 0,3-2-2 16,3-1 7-16,3-4-9 0,5-1 2 0,5-5-8 16,5-1 2-16,20-16-4 0,-26 20 2 0,26-20-3 15,0 0 3-15,0 0-1 0,-17 14 0 16,17-14-1-16,0 0-3 0,0 0 1 0,0 0-1 15,0 0 3-15,0 0 1 0,0 0-1 16,0 0 6-16,0 0 3 0,0 0 5 0,0 0 3 16,0 0-3-16,0 0-3 0,0 0-4 0,17-6-2 15,-17 6 0-15,0 0 1 0,0 0 2 0,0 0 2 16,0 0-2-16,0 0-2 0,0 0 1 16,0 0 0-16,20 7 0 0,-20-7-1 0,30 14-2 15,-12-3-4-15,1 4 3 0,-1 3-4 0,1 4 1 16,1 8-5-16,-1 4 0 0,-2 7-19 0,-5 1-4 15,0 9-17-15,-8-6-61 0,10 15-59 0,-21-22-210 16,14 6-209-16,3 4 52 0,-11-23 516 0</inkml:trace>
  </inkml:traceGroup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8EF3295-DD47-4BCE-A4A3-DC8D96A87EC3}" emma:medium="tactile" emma:mode="ink">
          <msink:context xmlns:msink="http://schemas.microsoft.com/ink/2010/main" type="inkDrawing" rotatedBoundingBox="22745,5189 22749,5018 22768,5018 22764,5190" semanticType="verticalRange" shapeName="Other">
            <msink:sourceLink direction="with" ref="{EA196168-FD57-45AE-9D48-31C6C89A4537}"/>
          </msink:context>
        </emma:interpretation>
      </emma:emma>
    </inkml:annotationXML>
    <inkml:trace contextRef="#ctx0" brushRef="#br0">16252 5018 1082 0,'8'17'342'16,"-8"-17"-305"-16,0 0-34 0,0 0-14 0,0 0 2 15,5 22-4-15,-5-22-1 0,4 25-28 16,-4-25-39-16,0 34-67 0,-9-20-118 0,5 3-191 16,8 12 37-16,-14-15 418 0</inkml:trace>
  </inkml:traceGroup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38B81FC-A6C7-43CF-AE39-5CCAE5BB9D1A}" emma:medium="tactile" emma:mode="ink">
          <msink:context xmlns:msink="http://schemas.microsoft.com/ink/2010/main" type="inkDrawing" rotatedBoundingBox="23169,9787 23189,9876 23168,9881 23148,9792" shapeName="Other"/>
        </emma:interpretation>
      </emma:emma>
    </inkml:annotationXML>
    <inkml:trace contextRef="#ctx0" brushRef="#br0">16688 9857 1696 0,'-2'21'51'0,"2"-21"-29"0,0 0-29 0,0 0-45 15,-15 1-39-15,15-1-68 0,-4-17-119 16,4-1-272-16,0 0 36 0,-6-18 397 0</inkml:trace>
  </inkml:traceGroup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18B34DC-C3D1-4B76-BCBE-07BFEBB8B31E}" emma:medium="tactile" emma:mode="ink">
          <msink:context xmlns:msink="http://schemas.microsoft.com/ink/2010/main" type="inkDrawing" rotatedBoundingBox="20379,5068 20398,5189 20384,5191 20365,5070" semanticType="verticalRange" shapeName="Other">
            <msink:sourceLink direction="with" ref="{EA196168-FD57-45AE-9D48-31C6C89A4537}"/>
          </msink:context>
        </emma:interpretation>
      </emma:emma>
    </inkml:annotationXML>
    <inkml:trace contextRef="#ctx0" brushRef="#br0">13868 5071 1009 0,'15'6'223'0,"-15"-6"-107"0,0 0-35 16,0 0-27-16,0 0-14 0,0 0-15 0,0 0-12 15,0 0-10-15,0 0-8 0,0 0-17 16,0 0-5-16,0 0-6 0,0 0-4 0,1 14-3 0,-1-14-20 16,4 20-40-16,-4-20-47 0,5 25-57 15,-8-9-156-15,3-16-41 0,3 39 274 16</inkml:trace>
  </inkml:traceGroup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0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DDCDE72-DF35-43A3-8EFA-4D009A7CEC8A}" emma:medium="tactile" emma:mode="ink">
          <msink:context xmlns:msink="http://schemas.microsoft.com/ink/2010/main" type="inkDrawing" rotatedBoundingBox="18285,2913 18297,2910 18301,2925 18289,2928" shapeName="Other"/>
        </emma:interpretation>
      </emma:emma>
    </inkml:annotationXML>
    <inkml:trace contextRef="#ctx0" brushRef="#br0">11804 2925 985 0,'0'0'24'0,"0"0"-15"0,0 0-5 0,0 0-6 16,0 0-5-16,-12 3-10 0,12-3-17 0,0 0-33 0,0 0-41 15,0 0-77-15,0 0-80 0,0 0-56 0,0 0 306 16</inkml:trace>
  </inkml:traceGroup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CE4C8B5-B275-4310-AAD1-ACB95980389F}" emma:medium="tactile" emma:mode="ink">
          <msink:context xmlns:msink="http://schemas.microsoft.com/ink/2010/main" type="inkDrawing" rotatedBoundingBox="20436,5966 20679,6960 20663,6964 20419,5970" shapeName="Line">
            <msink:destinationLink direction="with" ref="{0188ED34-5849-4D3A-8CB0-CDE06A6FF2C3}"/>
          </msink:context>
        </emma:interpretation>
      </emma:emma>
    </inkml:annotationXML>
    <inkml:trace contextRef="#ctx0" brushRef="#br0">13928 5969 733 0,'4'33'165'0,"2"-3"-92"0,5 3 0 31,-2-4-2-31,4 4-8 0,-4-4 7 0,3 4-29 15,-5-2-12-15,1 2-22 0,-1-3-3 0,1 2 5 16,-1-1-11-16,1 1 6 0,-2 0-10 0,1-2 2 16,0 2-18-16,-2-4 6 0,3 4-19 0,-4-4 4 15,4 6 0-15,-4-6-21 0,4 7 5 0,-3-5-24 16,5 3 9-16,-4-4 3 0,4 2 4 16,-1-2-17-16,1 3-78 0,0-2-24 0,-2-1-55 15,8 11 6-15,-15-19 223 0</inkml:trace>
  </inkml:traceGroup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188ED34-5849-4D3A-8CB0-CDE06A6FF2C3}" emma:medium="tactile" emma:mode="ink">
          <msink:context xmlns:msink="http://schemas.microsoft.com/ink/2010/main" type="inkDrawing" rotatedBoundingBox="20788,7245 20807,8290 20762,8291 20742,7246" semanticType="callout" shapeName="Other">
            <msink:sourceLink direction="with" ref="{9CE4C8B5-B275-4310-AAD1-ACB95980389F}"/>
            <msink:sourceLink direction="with" ref="{89D4F97B-F442-458B-BA2E-BE9AD3B8F6D4}"/>
          </msink:context>
        </emma:interpretation>
      </emma:emma>
    </inkml:annotationXML>
    <inkml:trace contextRef="#ctx0" brushRef="#br0">14252 7246 332 0,'8'34'114'0,"-3"-1"-34"0,-1 1 1 0,2 2-10 16,-4-1 5-16,3 2 11 0,-3-4-17 0,2 4 9 15,-3-3-30-15,2 1-3 0,-2-3 4 16,1 4-26-16,-1-5 21 0,1 2-32 0,-1 0-4 16,0 0 3-16,0 0-15 0,0 0 5 0,0 1-20 15,-2-1-2-15,2 3-29 0,-4-6-9 0,3 7-19 16,-4-5-5-16,3 4-3 0,-3-4-23 0,1 3-19 15,0-1-33-15,-4-3-30 0,6 9-33 0,-11-17 184 16</inkml:trace>
  </inkml:traceGroup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6B84210-ADF9-4AD1-BA52-3F12E73EE781}" emma:medium="tactile" emma:mode="ink">
          <msink:context xmlns:msink="http://schemas.microsoft.com/ink/2010/main" type="inkDrawing" rotatedBoundingBox="20699,8989 20702,9932 20650,9933 20647,8990" shapeName="Line"/>
        </emma:interpretation>
      </emma:emma>
    </inkml:annotationXML>
    <inkml:trace contextRef="#ctx0" brushRef="#br0">14170 8990 641 0,'0'27'106'16,"-1"3"-40"-16,-1-4 23 0,3 3-15 0,-3-4 4 15,5 4-11-15,-5-6 0 16,4 4-17-16,-3-5-4 0,2 3-17 0,-1-2-22 16,0 0 2-16,1 0-11 0,-1 0 6 0,0 1-9 15,0 0 5-15,0 0-18 0,0-1-9 0,1 4-28 16,-2-5-15-16,3 6-20 0,-4-6-9 0,5 6-23 16,-5-3-98-16,2 0 6 0,1 3 19 0,-3-5 24 15,4 4 127-15,-3-4 44 0</inkml:trace>
    <inkml:trace contextRef="#ctx0" brushRef="#br0" timeOffset="1">14161 9858 416 0,'-4'18'157'16,"1"-2"-33"-16,2 1-25 0,1-17-37 0,0 21-24 16,0-21-30-16,0 0-10 0,0 0-36 0,18 3-69 0,-10-22-234 15,13 15-39-15,-16-22 345 0</inkml:trace>
  </inkml:traceGroup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04769B6-9BC8-4DFE-85D6-BB710DF90F32}" emma:medium="tactile" emma:mode="ink">
          <msink:context xmlns:msink="http://schemas.microsoft.com/ink/2010/main" type="inkDrawing" rotatedBoundingBox="11938,4762 11976,5617 11953,5618 11915,4763" semanticType="callout" shapeName="Other">
            <msink:sourceLink direction="with" ref="{89D4F97B-F442-458B-BA2E-BE9AD3B8F6D4}"/>
            <msink:sourceLink direction="with" ref="{2B123D00-3C16-4F0A-B094-0914CADDF89F}"/>
          </msink:context>
        </emma:interpretation>
      </emma:emma>
    </inkml:annotationXML>
    <inkml:trace contextRef="#ctx0" brushRef="#br0">5441 4763 151 0,'0'0'33'0,"0"0"-12"0,0 0-8 0,0 0 2 15,0 0 5-15,0 0 7 0,0 0 1 0,0 0 5 16,0 0-1-16,0 0 3 0,0 0-2 0,0 0 2 16,0 0-4-16,0 0 2 0,-4 15 0 0,4-15 4 15,0 0-2-15,0 0-1 0,0 0-8 0,-6 15-9 16,6-15-9-16,0 0-8 0,0 0-17 0,-2 14-21 16,2-14-17-16,0 0-26 0,-1 13 5 15,1-13 6-15,1 16 18 0,-1-16 19 0,1 22 12 0,0-9 7 16,0 2 1-16,1 1 4 0,0 1 4 0,0 0 5 15,1 0 2-15,-2 0 3 0,1 2-2 0,1-1 5 16,-1-1 1-16,-1 1 17 0,0-2 9 0,1 2 6 16,-3-2 6-16,2 2-10 0,-1-2-8 0,1 0 10 15,0 0 11-15,-1 0 5 0,2 0 5 0,-3-1-2 16,3 0-25-16,-2 0-4 0,2 2 9 0,-1 0 9 16,2 1 9-16,-3-5-2 0,2 4-19 0,-2-2-21 15,1 2-7-15,-1 0-8 0,1-1 4 16,0 1-4-16,-1-2 4 0,-2 0-4 0,2 0 3 15,-1-1-9-15,-1 0-7 0,1 1-20 0,1-15-22 16,-2 28-34-16,2-28-23 0,-3 28-10 0,0-14-11 16,2 1-3-16,4 3-42 0,-3-18-1 0,4 28 180 15</inkml:trace>
  </inkml:traceGroup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AE19939-333B-4E50-8F1C-2918EAD7AA21}" emma:medium="tactile" emma:mode="ink">
          <msink:context xmlns:msink="http://schemas.microsoft.com/ink/2010/main" type="inkDrawing" rotatedBoundingBox="2202,2605 24725,4086 24368,9516 1845,8035" semanticType="enclosure" shapeName="Other">
            <msink:sourceLink direction="with" ref="{2F2CBC69-FC37-4F39-A5B4-18C406CAD479}"/>
            <msink:sourceLink direction="with" ref="{8A641E83-9521-4832-B785-FE972697E549}"/>
            <msink:sourceLink direction="with" ref="{7B8617CC-D409-47C2-ADAC-043B053B9492}"/>
            <msink:sourceLink direction="with" ref="{A3148081-5E13-46BE-9DF1-52178F1D30D2}"/>
            <msink:sourceLink direction="with" ref="{749768B1-DC8D-42BE-840B-D47B09B9D645}"/>
            <msink:sourceLink direction="with" ref="{5ACA6864-8C5C-4C8B-8B3D-46FECF8C3158}"/>
            <msink:destinationLink direction="with" ref="{4EF62176-8126-467C-978D-46A8890F223D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5CA1D05-5756-4882-B98A-FC41F9973967}" emma:medium="tactile" emma:mode="ink">
          <msink:context xmlns:msink="http://schemas.microsoft.com/ink/2010/main" type="inkDrawing" rotatedBoundingBox="12003,5988 12014,5911 12016,5912 12005,5989" semanticType="callout" shapeName="Other">
            <msink:sourceLink direction="with" ref="{89D4F97B-F442-458B-BA2E-BE9AD3B8F6D4}"/>
          </msink:context>
        </emma:interpretation>
      </emma:emma>
    </inkml:annotationXML>
    <inkml:trace contextRef="#ctx0" brushRef="#br0">5518 5912 161 0,'-2'20'-32'0,"-2"-3"-25"0,3 4-8 0,-3-2 59 16</inkml:trace>
  </inkml:traceGroup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668453A-9653-45A7-8BC5-07C6C3A30E40}" emma:medium="tactile" emma:mode="ink">
          <msink:context xmlns:msink="http://schemas.microsoft.com/ink/2010/main" type="inkDrawing" rotatedBoundingBox="12042,6200 12107,6330 12099,6335 12033,6205" semanticType="callout" shapeName="Other">
            <msink:sourceLink direction="with" ref="{89D4F97B-F442-458B-BA2E-BE9AD3B8F6D4}"/>
          </msink:context>
        </emma:interpretation>
      </emma:emma>
    </inkml:annotationXML>
    <inkml:trace contextRef="#ctx0" brushRef="#br0">5539 6204 142 0,'0'0'43'0,"14"25"-34"0,-14-25-6 0,19 26 5 15,-11-12-8-15,-2 0-2 0,0 3-38 0,-6-17-61 16,10 35 40-16,-10-35 61 0</inkml:trace>
  </inkml:traceGroup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58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7137A5A7-850C-4DB2-B3CB-C422E9BD6821}" emma:medium="tactile" emma:mode="ink">
          <msink:context xmlns:msink="http://schemas.microsoft.com/ink/2010/main" type="inkDrawing" rotatedBoundingBox="9006,513 10921,732 10796,1825 8880,1606" semanticType="callout" shapeName="Other">
            <msink:sourceLink direction="with" ref="{8C2C127B-3B2F-4539-8E73-CDB525843258}"/>
          </msink:context>
        </emma:interpretation>
      </emma:emma>
    </inkml:annotationXML>
    <inkml:trace contextRef="#ctx0" brushRef="#br0">2607 779 824 0,'3'-22'283'16,"-3"22"-243"-16,0 0-29 0,0 0-10 0,0 0 0 15,0 0 9-15,0 0 16 0,0 0 2 0,0 0 1 16,0 0-7-16,0 0-16 0,-14 12-3 15,8 3 3-15,2 5 9 0,-2 5 0 0,-1 5 9 16,-2 4-5-16,1 7 13 0,-3 5 2 0,2 3-26 16,-4 6 18-16,1 0-25 0,-4 3 7 0,1-1 21 15,-3-3-20-15,2 2 19 0,0-8-17 0,3-3 12 16,2-12-13-16,4-7 5 0,7-26-8 0,-7 18-1 16,7-18-4-16,0 0-3 0,0 0 0 0,0 0 0 15,0 0 11-15,12-24 8 0,-5-1 8 0,4-10-7 16,1-9 2-16,2-8-18 0,3-1 11 0,0-3-15 15,-1-3 19-15,1 0 11 0,-3-3-22 0,2 0 18 16,-2 1-20-16,0-3-14 0,1 4 21 0,-1 3-7 16,0 5-3-16,2 5 8 0,0 8-11 15,-3 7 3-15,-2 8 0 0,-2 11 1 0,-9 13-4 16,0 0 0-16,0 0 4 0,15 5 1 0,-15-5 10 16,13 30-2-16,-4-2-2 0,1 1 24 0,-1 7-27 15,1 4-9-15,0 1 3 0,0 7-30 0,-1 1 20 16,3 0 16-16,-1 4-14 0,1-1-11 0,0 1 16 15,0 0-19-15,0-3 17 0,-2 0 1 0,2-4-15 16,-2-1 6-16,0-2-16 0,-1 0 9 0,-1-1-21 16,-4-6 1-16,3 1-30 0,-7-14-21 0,8 6-52 15,-8-29-84-15,0 25-78 0,0-25-218 0,0 0 208 16,0 0 314-16</inkml:trace>
    <inkml:trace contextRef="#ctx0" brushRef="#br0" timeOffset="1">2551 1172 1601 0,'-14'5'67'0,"14"-5"-34"0,-14 2-23 16,14-2-14-16,0 0-5 0,0 0 4 0,0 0 0 15,22 2 4-15,-4-2 1 0,8-2-1 0,4-4-1 16,11-3-13-16,1-8-23 0,11 0-42 0,-5-11-41 16,17 6-140-16,-12-6-139 0,7 1-111 15,9 8 254-15</inkml:trace>
    <inkml:trace contextRef="#ctx0" brushRef="#br0" timeOffset="2">3804 714 1312 0,'-14'-22'77'0,"14"22"-15"0,-12-21-14 16,12 21 22-16,-13-14-3 0,13 14-7 0,-21 1-15 15,7 4 13-15,-6 6-48 0,-2 2 36 0,-5 4-19 16,1 7-31-16,-9 8 43 0,3 6-42 0,-4 3 19 16,2 4 8-16,1 2-13 0,3 1 9 15,2-2-5-15,4-1-17 0,4-5 13 0,6-2-21 16,5-3 8-16,4 1 5 0,5-4-9 0,4 1 9 16,2-5-9-16,6-3 3 0,4 0-6 0,6-1 1 15,4-3-10-15,2-2-6 0,4-2-11 0,1-8-9 16,7 1-24-16,-4-10 4 0,9 3-25 0,-8-16-30 15,12 13-40-15,-12-22-127 0,7 1-246 0,5 9 31 16,-12-20 470-16</inkml:trace>
    <inkml:trace contextRef="#ctx0" brushRef="#br0" timeOffset="3">4369 1221 1829 0,'-38'14'65'0,"23"-3"-43"0,-2-2-7 0,1 0-5 15,0-2-5-15,0 0-1 0,-1 1-7 0,-2-4-8 16,2 2-13-16,-1-2-19 0,5 2-28 0,-5-9-52 16,14 16-145-16,-13-9-342 0,3-1 18 15,14-3 388-15</inkml:trace>
    <inkml:trace contextRef="#ctx0" brushRef="#br0" timeOffset="4">3312 1709 1656 0,'-24'-5'226'0,"7"9"-229"0,17-4-34 16,0 0-9-16,0 0 3 0,0-19-3 0,0 19-3 15,20-34-48-15,5 28-172 0,-11-11-317 0,11-7 17 16,8 7 433-16</inkml:trace>
  </inkml:traceGroup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C2C127B-3B2F-4539-8E73-CDB525843258}" emma:medium="tactile" emma:mode="ink">
          <msink:context xmlns:msink="http://schemas.microsoft.com/ink/2010/main" type="inkDrawing" rotatedBoundingBox="7854,1784 25638,2772 25062,13145 7278,12157" shapeName="Other">
            <msink:destinationLink direction="with" ref="{7137A5A7-850C-4DB2-B3CB-C422E9BD6821}"/>
            <msink:destinationLink direction="to" ref="{0C548429-016B-44B6-8515-3F5A62397AAB}"/>
            <msink:destinationLink direction="from" ref="{0C548429-016B-44B6-8515-3F5A62397AAB}"/>
            <msink:destinationLink direction="to" ref="{D56392A8-A9A4-40F0-8BE8-1177E386056E}"/>
          </msink:context>
        </emma:interpretation>
      </emma:emma>
    </inkml:annotationXML>
    <inkml:trace contextRef="#ctx0" brushRef="#br0">1357 1798 124 0,'0'0'103'15,"0"0"1"-15,0 0 12 0,0 0-59 16,0 0-8-16,0 0-6 0,0 0 7 0,0 0 3 15,0 0 7-15,0 0-2 0,10-13-2 0,-10 13-9 16,0 0 0-16,0 0-6 0,0 0-4 0,0 0-7 16,0 0-5-16,0 0-7 0,0 0-6 0,0 0-2 15,0 0-3-15,0 0 2 0,1 18 0 0,-1-18 0 0,3 19-3 16,-2-6 1-16,0 2-3 0,-1 3 4 16,-1 3-6-16,0 0 5 0,0 3-6 0,1 3 6 15,-1 1-7-15,1 1 8 0,0 0-9 0,0 1 13 16,2 0-8-16,0-1 11 0,1 1 10 0,0-1-31 15,2 0 27-15,-1 1-29 0,3 1 7 0,-1 2 8 16,0 2-10-16,0 1 9 0,0 1-11 0,-1 2 10 16,1-1-11-16,-2 3 12 0,0 0-12 15,-1 1 16-15,-1 3 13 0,2 2-18 0,-3-2 28 16,0 4-24-16,0-1-5 0,0 3 11 0,-1-1-17 16,1 1 17-16,0-2-14 0,1-1 15 0,-1 0 2 15,1 1-23-15,0-3 22 0,3 0-22 0,-1-1 5 16,2 1 13-16,0 0-13 0,1 0 11 15,-2 2-15-15,1 0 13 0,-1 2 1 0,-1 3-22 16,-2-1 21-16,0 2-19 0,-2 1 2 16,0 0 17-16,0 1-18 0,-1 0 18 0,0 2 0 15,1-1-19-15,-2 1 27 0,1 2-14 0,-1-6 6 16,1 2 17-16,0-1-22 0,2-2 12 0,-1 0-18 16,2-1 15-16,0-3 1 0,0 1-21 0,2-4 20 15,0 2-23-15,-1-2 5 0,2 0 13 0,-1 2-13 16,1-1 13-16,-2 2-14 0,1 0 15 0,-1 1 3 15,1 2-22-15,-2-3 21 0,0 3-20 16,-3-2 3-16,1 4 14 0,-2-1-14 0,0 0 13 16,0 3-15-16,-1-3 16 0,-1 0 2 0,0 0-19 15,-2-2 20-15,2 1-18 0,-2-3 7 16,2 1 16-16,-1-4-13 0,3 0 13 0,-1-2-13 16,1 0 11-16,0-2 6 0,3-1-24 0,0-2 21 15,0 0-23-15,2 0 2 0,-1 2 11 16,0 0-12-16,2 1 9 0,-1-1-9 0,0 0 12 15,0 1-12-15,0-2 10 0,-2 5 5 0,1-1-22 16,0 1 23-16,-1 0-20 0,0-5 3 0,-1 2 12 16,-1 2-12-16,-1-1 12 0,0 1-11 0,0-1 12 15,0-1-10-15,0-1 13 0,-1 0 5 0,1 0-22 16,-1-3 24-16,0 1-24 0,0-3 7 0,0 0 12 16,0-1-12-16,1 0 11 15,1-1-8-15,0 0 8 0,0-1-7 0,1 1 9 16,0 0-10-16,0 1 6 0,2-2 7 0,-1 2-26 15,0 0 24-15,1 1-21 0,-1 0 6 0,0-2 9 16,0-1-9-16,0-2 5 0,0-1-7 0,0 0 7 16,-1-2-7-16,0-2 7 0,0 0-7 0,-1-4 2 15,1-2-12-15,-1-3-3 0,2-3-20 0,-1-14-13 16,2 18-42-16,-2-18-60 0,0 0-143 16,0 0-286-16,0-14 60 0,0 14 488 0</inkml:trace>
    <inkml:trace contextRef="#ctx0" brushRef="#br0" timeOffset="1">1571 4920 117 0,'0'0'28'0,"0"0"51"16,0 0 8-16,0 0 3 0,0 0 0 0,0 0-56 15,0 0-14-15,-13-4-5 0,13 4-1 0,0 0 6 16,-13 7 13-16,13-7 15 0,0 0 12 0,0 0 9 16,-16 6 2-16,16-6-1 0,0 0-3 0,0 0-2 15,0 0-8-15,0 0-5 0,0 0-12 16,0 0-9-16,0 0-7 0,0 0-5 0,0 0-5 15,0 0-4-15,0 0-5 0,0 0-3 16,0 0-2-16,0 0-1 0,0 0 1 0,0 0 0 16,0 0 1-16,14 0 0 0,-14 0-1 0,0 0 1 15,18 1-2-15,-18-1 1 0,14-1 1 0,-14 1-1 16,14 0 0-16,-14 0 1 0,17 2-2 0,-17-2 1 16,16 0 1-16,-16 0-1 0,17 1-1 0,-17-1 1 15,17 3 0-15,-17-3 0 0,17 5 1 16,-17-5 0-16,19 5-2 0,-19-5 2 0,20 6-1 15,-20-6 1-15,21 9 0 0,-21-9-1 16,24 8 1-16,-24-8 1 0,24 7-3 0,-10-2 3 16,0-2-3-16,1 1 1 0,1-2-1 0,1 0 1 15,2-1 0-15,1 0 0 0,1 0 0 0,1-1 0 16,1-1-1-16,1 0 2 0,0-1-2 0,0 1 0 16,2-1 2-16,0 0-2 0,1 0 1 15,2-1 0-15,0 0 0 0,1-1 1 0,1 0 1 16,1 0-1-16,0-1 0 0,0 1-2 0,0 0 2 15,2 1-1-15,-1 0 0 0,1 0-1 0,-1 2 2 16,2-1-2-16,-1 1 1 0,0 0 0 0,1 1 1 16,0 0 0-16,0 1-1 0,1 1 1 0,0 0 0 15,0 0-1-15,2-1 0 0,1 1 0 16,0-2-1-16,-1 0 1 0,3-1 1 16,-2-1-1-16,3 0 1 0,2-1 0 0,0 0 0 15,0-1 1-15,2 0-1 0,1 0-1 0,0-1 1 16,-1 0-1-16,2 0 1 0,-1 1-2 0,1 0 4 15,2 0-3-15,-1 2 2 0,1 0-1 0,0 0-1 16,0 1 1-16,0 1 1 0,0 1-1 0,-1 0 0 16,-2 1 0-16,4 1-1 0,-1 0 1 15,0 0 0-15,0 1 1 0,1-2-2 0,1 1 0 16,0 0 0-16,0 0 0 0,1-1 2 0,0 0 0 16,1 0 0-16,1-1-1 0,0 0 0 15,2 1-1-15,0-1-1 0,-1 1 2 0,2-1-1 0,-3 1 1 16,4 0 0-16,0 1 2 0,1-1-2 15,2 1 1-15,-1 0-2 0,1-1-1 0,1 1 0 16,-1-1 2-16,2-1 0 0,2 1 0 16,1-1-1-16,1-1 0 0,1-1-1 0,0 0 1 15,1-1 1-15,2 1-1 0,0-2 1 0,2 1 0 16,0 0 0-16,-1-1-1 0,2 0 1 0,-1 0 0 16,1 0 1-16,4 1 0 0,-3-1-1 0,2 2-1 15,0 0 3-15,1 0-1 0,0 1 1 0,1-1-1 16,-3 3-2-16,1-1 1 0,1-1 0 15,1 2 0-15,0-1 0 0,1 1 0 0,-3-1 0 16,1 1 2-16,1-2 0 0,1-1 1 16,2 0 0-16,0-2 1 0,1 0 2 0,-1 2 0 15,4-3 0-15,0-1-2 0,0 0 0 0,4 0-2 16,-3 1 3-16,0-1-2 0,1 0 1 0,1 2-2 16,-2 0-1-16,1 0 0 0,-1 0 1 0,0 2 0 15,-3 0 0-15,0 0-2 0,-1 2 0 16,-2 1-1-16,0 1 0 0,0 0 1 0,0 1-2 15,1 1 4-15,-2-1-3 0,-1 1 3 0,3 0-2 16,0 0 1-16,-2 0-1 0,4 0 1 0,-2-2 2 16,-1 2 0-16,1-1 3 0,2 1 11 0,-1-3 6 15,1 2 1-15,-1-2-6 0,-2 1-8 16,0 0-8-16,2-1 2 0,-3 1 1 0,1-1-2 16,2 0 1-16,-1 0-1 0,2 0-1 15,1-2 0-15,0 1-2 0,0-1 0 0,3 0-1 16,-1 0-2-16,1 0 1 0,2 1 0 0,-3-1 1 15,-1 0 0-15,0 0 0 0,0 0-1 0,-2 1 0 16,1 1 3-16,1-1-3 0,-5 0 2 0,3 0 0 16,0 0 0-16,1-1 3 0,-1 0-1 0,1 0 0 15,0 1-2-15,1-1 0 0,3 0-1 16,-2 0 0-16,-1-1-2 0,3-1 1 0,-1 1 0 16,0-1 1-16,2 1 0 0,2-2 1 0,-3 1 0 15,-1-1-1-15,1 0 1 0,-3 2-2 16,-2 2 1-16,2 0 1 0,-1 0 0 0,-1 1 1 15,1-1 2-15,-2 0-2 0,-1 0 2 0,0 0-1 16,1 1 1-16,1-1-1 0,-1 0 3 0,1 1-4 16,-3-1 0-16,3 0 0 0,1 1-1 15,0-2-1-15,0-1 1 0,0 0 1 0,-2-1-3 16,2-2 3-16,0 0-2 0,-2-1 1 0,-3-2-2 16,6 0 5-16,-4 1-4 0,2-3 2 0,0 2-1 15,-4-2-1-15,1 0-1 0,-3 1 3 0,1-1-3 16,-4 2 1-16,-1-1-1 0,-2 1 2 0,-4 3-3 15,1-1 2-15,-2 1-2 0,-4 0-1 0,-2 2 1 16,-4 0-7-16,-4 0-9 16,-2 4-15-16,-9-5-23 0,5 8-46 0,-18-11-93 15,14 6-254-15,-11 3-73 0,-13-8 204 0</inkml:trace>
    <inkml:trace contextRef="#ctx0" brushRef="#br1" timeOffset="5">1462 8399 565 0,'0'0'66'15,"0"0"-46"-15,2-14-14 0,-2 14-2 0,0 0-1 16,4-15-1-16,-4 15 0 0,0 0-1 15,0 0-1-15,0 0 0 0,0 0-1 0,0 0-3 16,0 0-3-16,0 0-1 0,0 0 0 0,0 0 4 16,0 0 4-16,0 0 3 0,0 0 1 0,0 0 0 15,0 0-1-15,0 0 2 0,0 0 6 0,13 3 9 16,-13-3 10-16,0 0 6 0,0 0 3 0,0 0 5 16,0 0 1-16,0 0 0 0,0 0 0 0,0 0-6 15,0 0-5-15,0 0-1 0,0 0 4 16,0 0-1-16,12 19-1 0,-12-19-9 0,1 22-7 15,-1-6-11-15,-1 4 2 0,-1 2-8 16,-1 5 6-16,-2 3-6 0,2 0 8 0,-3 4 13 16,2 2-25-16,-1-1 25 0,2 3-26 0,0-4 5 15,3 2 8-15,0 3-11 0,2 0 10 0,1-1-10 16,-1 1 11-16,3-1-12 0,0-1 12 0,1 3-13 16,-1 0 14-16,0 4 7 0,-1 3-22 15,0 0 27-15,-1 6-17 0,-2-3 7 0,1 5 19 16,-4 1-15-16,2 2 16 0,-3 0 2 0,3 3-16 15,-4-3 17-15,3 1-20 0,-2-2-6 0,3-1 12 16,-1-1-21-16,1-3 13 0,0-1-16 16,1 0-2-16,1-1 20 0,1 2-21 0,0-2 21 15,-2 2-6-15,2-1-15 0,-1 2 17 16,-1 0-13-16,1 1 13 0,-2 1 1 0,0 0-20 16,-2 3 19-16,0 0-17 0,-2 0 5 0,1 2 17 15,-1-1-17-15,1 1 19 0,-2 0-17 0,1-2-1 16,0 0 17-16,-1-1-19 0,0-4 18 0,1 1-2 15,1-4-16-15,0-1 13 0,1-2-12 0,2-1 11 16,0-1-9-16,2-3-12 0,0-1 19 0,1 1-23 16,1-3 18-16,1 2 3 0,-1 0-11 15,2 0 11-15,-3 1-11 0,2 0 9 0,-1 2-11 16,-1-2 9-16,0-1-17 0,-2-2-19 0,2-3 6 16,-6-6-50-16,7 3-19 0,-11-18-96 0,16 12-205 15,-7-12-152-15,-2-15 117 0,0 0 432 16</inkml:trace>
    <inkml:trace contextRef="#ctx0" brushRef="#br1" timeOffset="6">1550 8604 669 0,'0'0'83'0,"0"0"-28"0,0 0-24 0,0 0-10 16,-14-8-5-16,14 8-17 0,0 0 12 0,0 0-13 16,-3-16 15-16,3 16 3 0,0-13 2 0,0 13 4 15,2-16 3-15,-2 16 4 0,4-18 0 16,-4 18 1-16,6-22-2 0,-6 22-1 0,5-21-6 16,-5 21-2-16,4-18-5 0,-4 18 3 15,3-13 3-15,-3 13 8 0,0 0 5 0,0 0 0 16,0 0-3-16,0-14-7 0,0 14-4 0,0 0-4 15,0 0-2-15,0 0-4 0,0 0 1 0,0 0-2 16,0 0-1-16,0 0 0 0,0 0-1 0,0 0-1 16,0 0-1-16,0 0 2 0,0 0 0 0,-3-15 2 15,3 15 0-15,0 0 0 0,0 0-1 0,0 0-2 16,0 0-1-16,-1-15-2 0,1 15-2 16,0 0 2-16,0 0-2 0,0 0 0 0,0 0-2 15,0 0-4-15,0 0-2 0,0 0-1 16,0 0-1-16,-2 14-2 0,2-14 3 0,-3 17-5 15,3-17 5-15,-3 23-1 0,3-23 6 0,-5 21 0 16,5-21 3-16,-4 17 0 0,4-17 0 0,0 0-2 16,-2 16 2-16,2-16-3 0,0 0 0 15,0 0 0-15,0 0-1 0,0 0 2 0,0 0 1 16,-1 14-1-16,1-14 3 0,0 0 0 0,0 0 0 16,0 0 1-16,0 0 1 0,0 0-1 0,0 0 0 15,0 0-1-15,0 0-2 0,0 0 2 0,0 0 1 16,0 0 3-16,0 0 3 0,0 0 1 0,0 0 0 15,-6-15 0-15,6 15-3 0,-1-23 2 0,1 23-4 16,-1-27 2-16,0 13-3 16,-1-1 5-16,0-1-6 0,-1-1 5 0,-1-2-6 15,0 1 4-15,-2-1-4 0,1 2 3 0,-1 2-2 16,-1-1 6-16,2 2-4 0,-2-1 5 0,0 0-4 16,0 0 3-16,0-2-5 0,2 1 2 0,-1-1-4 15,1 0 3-15,1-2 8 0,2-1-30 0,-1-1 31 16,1-3-31-16,0 0 14 0,1-2 9 0,0-2-9 15,2 1 9-15,-1-1-8 0,1-1 8 16,1 2-8-16,0-1 8 0,0 0-8 0,-1 3 8 16,0-1-9-16,0 1 9 0,0 2-8 15,-1 3 7-15,-1 3-5 0,0 3 4 0,1 14-2 16,-2-23 3-16,2 23-2 0,-6-14 3 0,6 14-2 16,0 0 3-16,0 0-3 0,-6-14-1 0,6 14 0 15,0 0-1-15,0 0-1 0,0 0-3 16,0 0-3-16,0 0-5 0,0 0-6 0,0 0-1 15,0 0-3-15,1 16-5 0,-1-16-8 0,5 21-26 16,-5-21-29-16,7 28-50 0,-7-28-42 0,6 28-104 16,4-4-136-16,-10-24 240 0,9 37 182 0</inkml:trace>
    <inkml:trace contextRef="#ctx0" brushRef="#br1" timeOffset="7">1615 9818 390 0,'0'0'94'0,"0"0"-27"0,0 0-13 0,0 0-4 16,0 0-3-16,0 0-12 0,0 0-8 0,0 0-12 16,0 0-4-16,-2 15-4 0,2-15 0 0,0 0 0 15,0 0-1-15,-7 14-1 0,7-14 1 0,0 0 0 16,0 0 4-16,-9 14 7 0,9-14 6 16,0 0 8-16,0 0 8 0,0 0 6 0,0 0 4 15,-14 9 2-15,14-9-2 0,0 0-1 0,0 0-5 16,0 0-6-16,0 0-5 0,0 0-11 0,0 0-5 15,0 0-9-15,0 0-4 0,0 0-6 16,0 0 0-16,0 0-2 0,0 0 1 0,0 0 4 16,0 0 0-16,0 0 2 0,0 0 1 15,18-4 0-15,-18 4-1 0,13-3-1 0,-13 3-1 16,14-2 0-16,-14 2-1 0,16-1 2 0,-16 1-3 16,20-1 1-16,-20 1 0 0,23 2 0 0,-23-2 0 15,23 4 1-15,-11-2-1 0,3 1 0 0,-1 0 1 16,2 0-2-16,1 0 2 0,0 0-1 0,1 1 2 15,0 0-1-15,2 0 0 0,1 0 0 0,1 0 0 16,1 1-2-16,1 0 5 0,1 0-4 16,1 0 2-16,0 0-1 0,2 1 0 0,0-1 0 15,3 0 2-15,1 0 0 0,1-1 3 0,2 0-1 16,2-1 0-16,1-1-3 0,2 0 2 0,1-2-1 16,2 0 1-16,-1-1 1 0,2 0 0 0,2 0 0 15,0 0-1-15,1-1 1 0,3 1-1 16,-1 0 2-16,2 1-2 0,0-1 0 0,1 1 0 15,0 0 0-15,1 1 1 0,0 1-2 16,-1 0 1-16,3 1-2 0,1 0 2 0,-1 1 0 16,4 1 0-16,-3-1-1 0,1 0 1 0,1 0-2 15,0 0 4-15,2-1-1 0,3-1 3 0,-1 0 0 16,4 0 2-16,-2-2 4 0,2 1-1 0,-1-2 2 16,2 1-3-16,-1 0-3 0,4-1-1 0,0 0-7 15,0 0 0-15,2-1-1 16,-1 0 6-16,1 0 0 0,3 0-1 0,1 0 0 0,2-1-5 15,-1 2 0-15,0-1 1 0,1 1 0 16,0 0 0-16,3 1 0 0,-2 0 0 0,1 2 0 16,-1-1-4-16,-1 0 1 0,1 1 1 0,0 0-1 15,0 0 5-15,-1 0 0 0,0-1-4 0,0 0 1 16,3 0 0-16,0-2 2 0,2 1 5 0,-1-2 5 16,1 1-2-16,0-2 3 0,3 1-3 15,0-1 0-15,2 2 0 0,0-1-6 0,0 1-1 16,-1 0-2-16,1 0-3 0,-3 0 2 0,0 0 0 15,3 2-2-15,-2-1 0 0,1 2 0 0,1-1 1 16,-1 0 0-16,1 0 2 0,1 0 0 0,2-1 1 16,1-1-1-16,2-1 0 0,1-1 3 0,1 1 0 15,0-3 3-15,2 1 1 0,-3 0 1 16,2-2 2-16,1 0 2 0,3 1-3 16,-2 1 3-16,2-2-2 0,-1-1 0 0,1 2 0 15,2 0 1-15,-1 0-6 0,0 1 3 0,-2 1-3 16,0 0-1-16,0 2 0 0,-3 1-2 0,-1 0-3 15,0 2 1-15,0 0 0 0,0 1-1 0,1-1 4 16,2 0-3-16,-1 0 0 0,2 0 0 0,2 0-1 16,0-2 2-16,-1 0 0 0,2-2-1 15,0 1 0-15,-1-2 1 0,0 0-1 0,1 1 1 16,3-2-2-16,1 1 1 0,3-1 2 0,0-2 0 16,2 0 0-16,0 1-1 0,1-3-6 15,1 1 2-15,1 0-2 0,0 0 2 0,-1 0-1 16,1 2 3-16,-2-1-1 0,0 1 2 0,0 0 1 15,-1 2 0-15,-1-1-1 0,1 1 1 0,-1 1-2 16,0 0 1-16,-1 1 0 0,-1 0 0 16,0 1 1-16,-1 0-1 0,-1 1 0 0,-1 0 1 15,0 1 0-15,-2 0 1 0,2-1 0 0,-4-1 2 16,0 1 7-16,-1-2 0 0,-1 1 0 0,1-1 1 16,3 0-3-16,-2-1 3 0,1-1-1 0,2-2 1 15,0 2-4-15,1-2-2 0,1 1-2 0,0-1 0 16,0 1-2-16,-1 0 2 0,1 0-3 15,-2-1 1-15,0 2-1 0,-1-1 2 16,-1 2 0-16,-3-1-2 0,-1-1 1 0,-2 0 0 16,1 0-2-16,-3 1 0 0,-1 0-2 0,1 0-4 15,-4-2-4-15,1 0-7 0,-3-2-15 0,-2 2-12 16,-5-8-36-16,4 10-65 0,-15-19-146 0,1 7-295 16,1 3 57-16,-17-12 415 0</inkml:trace>
    <inkml:trace contextRef="#ctx0" brushRef="#br2" timeOffset="10">1630 5216 360 0,'-14'11'44'0,"14"-11"-16"0,0 0-14 0,0 0-11 15,0 0-6-15,0 0-4 0,0 0-1 0,0 0 6 16,0 0 4-16,0 0 3 0,0-15 3 15,0 15-2-15,0 0-3 0,2-19 0 0,-2 19-1 16,2-14 1-16,-2 14 0 0,0 0 0 0,2-14 12 16,-2 14 17-16,0 0 23 0,0 0 16 15,0 0 6-15,0 0-7 0,0 0-10 0,0 0-9 16,0 0-6-16,0 0-3 0,0 0-3 0,0 0 2 16,0 0-4-16,0 0 0 0,0 0-4 0,0 0-5 15,0 0-5-15,0 0-6 0,0 0-4 0,0 0-2 16,-1-15-15-16,1 15 17 0,2-13-15 0,-2 13 15 15,5-20-2-15,-5 20-7 0,8-25 1 0,-2 12-5 16,-1 0 3-16,1-1-4 16,1 0 4-16,-2 1-5 0,1-1 5 0,1 0-4 15,-1 1 4-15,0-2-3 0,0-2 5 0,1 1-1 16,-1-1 6-16,1 0-2 0,-1-2 5 0,1 1-7 16,0-2 3-16,-1 0-8 0,2-2 7 0,0 0-6 15,0 0 4-15,1-1-7 0,0-1 7 0,1-1 10 16,0 0-28-16,0 1 29 0,0-2-29 0,0 2 8 15,1 1 9-15,-1-1-8 0,-1 2 8 16,2 0-7-16,-1 1 5 0,0-2-5 0,1 1 6 16,-1 0-8-16,0 1 8 0,0 1-7 0,1 0 7 15,0 1-6-15,0 0 5 0,0 0-5 0,0-1 5 16,-1 0-5-16,0 0 5 0,0-1 15 0,0-1-14 16,0 1 14-16,-1-1-31 0,0 2 12 15,1 0-10-15,0 1 12 0,0-1 9 16,1 1-5-16,-2 0 5 0,3 1-8 0,-3 0 5 15,1-1-8-15,2 1 5 0,0 0-5 0,-1-1 5 16,2 2-6-16,0-1 7 0,2-1-5 0,0 2 6 16,0-1-6-16,0 0 3 0,1 0-4 0,0-1 3 15,1 1-4-15,-1-1 6 0,1 0-6 0,0 1 7 16,0-1 12-16,1 0-32 0,-1 2 33 0,-1 0-33 16,1 0 14-16,0 1 4 0,1 0-4 15,-2-1 4-15,2 1-5 0,-1 0 4 0,1 0-3 16,1 0 3-16,-1-2-3 0,1 2 3 15,0-1-6-15,0 0 7 0,1 0-6 0,0 1 7 16,1-1-5-16,-1 2 4 0,1 2-4 0,0 0 3 16,0-1-4-16,0 3 3 0,0-2-4 0,-1 1 4 15,0 2-3-15,2-1 2 0,0 1-1 0,0 0 3 16,0 1-3-16,-1-1 3 0,-1 0-4 16,2 2 4-16,-1-2 15 0,1 2-16 0,1-1 16 15,-1 0-34-15,1 0 16 0,2 1-16 0,0-1 17 16,0 0 1-16,0 2-3 0,0 0 2 0,1-1-1 15,-1 2 2-15,1 1-1 0,1-1 1 0,-1 3-3 16,0 0 2-16,-1 0-2 0,-1 2 2 0,0 0 0 16,1 1-1-16,-1 1 2 15,0 0-2-15,-1 1 0 0,2 1-1 0,-1-1 1 16,-1 2 0-16,2 0 1 0,-1 1-1 0,0 0 1 16,0-1-2-16,1 1 2 0,-1 0-1 0,0 0 1 15,2 0-2-15,-1 1 2 0,-1 1-2 0,-1-1 2 16,0 2 18-16,-3 0-19 0,2 2 19 0,-2 1-36 15,0 0 15-15,0 2-16 0,-1 1 15 0,0 0 6 16,-1 1-6-16,-1 0 7 0,0 2-6 16,0-1 4-16,1 0-4 0,-1 0 5 0,0 0-5 15,0 0 7-15,0 1-6 0,0-1 4 0,2 1-5 16,-1 0 5-16,0 0-6 0,1 0 6 0,-1-1-5 16,0 0 5-16,0 1-6 0,0-1 4 15,-1 3-5-15,0-2 5 0,0 1-5 0,1 0 5 16,-1 0-4-16,0 1 6 0,0 0 14 0,-1 1-32 15,1 0 31-15,-1 1-29 0,0-1 11 16,1 0 7-16,-2 1-7 0,1 0 6 0,1 0-6 16,-1 0 6-16,1 1-5 0,0-1 5 0,0 0-7 15,0 0 8-15,2-2-8 0,-1 1 8 0,0-1-7 16,0 0 5-16,-1 1-5 0,0 0 5 0,0 1-6 16,0 0 7-16,1 0-6 0,-2 1 6 0,1 1 13 15,0 1-31-15,1 1 32 0,-2-1-32 16,0 0 13-16,-1 0 5 0,0 0-7 15,2 1 11-15,-2 0-10 0,2 0 9 0,-2 0-9 16,0 1 6-16,2 0-8 0,-2-1 6 0,0-1-7 16,0 0 8-16,1 0-6 0,-1 0 8 0,2 0-8 15,0-2 9-15,0 0 10 0,0 0-29 0,-1-1 31 16,2 1-32-16,-1 0 12 0,-1-1 6 0,-1 1-6 16,0 1 7-16,2 0-8 0,-3 1 8 15,1 1-7-15,0 1 4 0,0 1-6 0,-1-2 8 16,1 1-9-16,-2-1 10 0,1 0-9 0,0 1 9 15,-1 1-8-15,2-1 8 0,-2-1 12 0,3 1-29 16,0-2 30-16,0 0-30 0,-2-1 10 0,2-2 7 16,0 1-7-16,-1-1 7 0,2 0-6 15,-1 0 6-15,1 1-7 0,-1-1 6 0,1 2-7 16,-1 0 8-16,-1-1-7 0,0 1 6 16,0-2-6-16,-1 0 6 0,0 1-6 0,1 0 5 15,-2 0-6-15,2 1 8 0,-1-1 12 0,0 0-30 16,1 1 30-16,-2-1-30 0,2 1 12 0,-1-1 8 15,0 1-9-15,1-1 9 0,-2 0-10 0,3 0 8 16,-2 0-6-16,1-1 5 0,0 1-7 0,1-1 6 16,-1 0-6-16,0 0 8 0,1-1-7 15,-1 0 6-15,0 1-6 0,1-1 6 0,0 1-6 16,2 0 6-16,-3-1-6 0,2 0 6 0,-1 1 14 16,-1 0-30-16,2 0 31 0,-1-1-31 15,-1 1 11-15,2-1 6 16,-1 0-7-16,1 0 7 0,-1-1-7 0,2 1 7 0,0 0-6 0,0-1 7 15,1 2-6-15,-1-1 5 0,1 0-7 0,0-1 6 16,1-1-7-16,-1-1 6 0,1-1-4 16,1 0 5-16,0 0-4 0,-1 0 4 0,1-1-5 15,0 0 4-15,0-1-5 0,1 2 5 0,-2-3-6 16,1 0 6-16,-1 3 15 0,0-2-35 16,1-1 36-16,1 1-36 0,0-2 16 0,1-2 5 15,-1 2-3-15,1-2 3 0,0 0-4 0,0 0 4 16,1 0-5-16,-1 0 4 0,1 1-4 0,0 0 5 15,1-1-3-15,-2-1 2 0,2 0-3 16,0-2 1-16,-2 2-3 0,-1-2 4 0,2-1-2 16,-2-1 2-16,2 0-1 0,1-1 1 0,-1-1-1 15,1-1 1-15,-1 0 0 0,2-1 0 0,-3-1-1 16,1-1 0-16,0-1 1 0,0 0-1 0,0-1 2 16,0-1-2-16,1-1 1 0,1-1-2 0,-1 0 3 15,0 0-2-15,0-1 2 0,0 2-1 16,0-1 0-16,1-1-3 0,-1 1 3 0,1-2-3 15,1 0 4-15,0 0-3 0,1-2 3 16,-1 1-3-16,-2-1 2 0,1 2-2 0,0-2 3 16,0 0-4-16,0 0 4 0,0 1-4 0,-1-2 3 15,-1 0 17-15,1-3-18 0,-1 2 18 0,1-1-34 16,-1 1 15-16,1 0-14 0,-2-2 14 0,2 0 6 16,1 0-6-16,0-3 6 0,0-1-5 15,0-1 5-15,0-2-6 0,0 0 6 0,1-1-6 16,1 0 5-16,0-3-6 0,-1 1 5 0,0-1-7 15,-1 2 8-15,0-1-8 0,-1 1 7 0,0 0-7 16,0 0 7-16,0 1-6 0,1-1 7 0,-2 2 12 16,1 0-33-16,0 1 32 0,-2-1-33 15,1 1 15-15,-1 0 7 0,-1 0-7 0,1 0 8 16,-2 1-9-16,1-1 6 0,-2 0-4 16,1 0 5-16,-1-1-4 0,-1 0 4 0,0-1-6 15,-1 0 8-15,-1-1-9 0,0 1 8 0,0-1-7 16,0 0 7-16,-1-1-7 0,0 0 8 0,0 0 7 15,1 1-27-15,-1 0 31 0,-1 0-32 0,0 1 16 16,0 0 4-16,-1 1-5 0,0-2 6 0,1 1-7 16,-2 0 6-16,1-1-5 0,-2 0 5 15,2-2-7-15,-2 1 8 0,2-1-10 0,-1-1 9 16,0 1-8-16,1 2 8 0,-1-2-7 0,-1 0 7 16,0-2-8-16,1 2 8 0,-3-2 8 15,0-1-28-15,1 1 30 0,0-1-29 0,1 1 13 16,-1 1 7-16,1-1-9 0,-1 0 8 0,0 1-7 15,-1 0 7-15,0-1-7 0,0 1 7 0,0 0-8 16,-1 0 7-16,1 0-7 0,0 1 8 16,0-2-8-16,0-1 9 0,1 2 8 0,0-2-28 15,1 0 28-15,-2 1-27 0,0-3 11 0,1 1 8 16,1 0-8-16,-1 0 8 0,2-1-8 0,0 1 8 16,-1-2-9-16,1 1 9 0,-1 0-9 0,1 2 9 15,-1 0-9-15,1 1 8 0,1 1-8 0,-2 0 8 16,1-1 7-16,-2 1-29 0,1 2 30 15,0-2-31-15,-1 3 17 0,-1 0 5 16,2 0-5-16,-1 0 6 0,0 0-8 0,1 0 9 16,2-2-9-16,0 0 7 0,0 0-6 0,3-1 5 15,0 0-6-15,1 0 7 0,0 0-9 0,4-2 11 16,0 0-9-16,2 1 9 0,1-1 11 0,-3 2-33 16,3 0 32-16,0 0-30 0,0-2 11 0,2 2 8 15,0 0-8-15,0 0 8 0,0 2-8 16,-2 0 8-16,-1-1-7 0,1 2 7 0,0 0-6 15,-1 1 5-15,1 1-6 0,0 0 5 0,0 0-6 16,1 2 7-16,0-1-7 0,-1 2 8 0,0 0-7 16,1 1 5-16,0 1 15 0,0 0-33 0,2 1 34 15,-2 1-33-15,1 1 13 0,-1-2 5 16,-1 3-4-16,1 0 3 0,-1-1-2 0,1 2 3 16,0-2-5-16,1 1 4 0,0 2-4 15,0-2 3-15,0 2-1 0,-1 0 3 0,2 1-3 16,-1-1 3-16,0 1-3 0,0 0 3 0,0 0-3 15,0 1 2-15,-1 0-2 0,-1 1 2 0,0-1-1 16,1 1 1-16,-2 2-2 0,1-2 2 0,-1 2-2 16,1 1 2-16,0 1-3 0,-1 0 2 0,1 0 0 15,-1 1 0-15,1 0 1 0,0 1-1 16,-1 0-2-16,1 1 2 0,0-1 0 0,1 1-1 16,-1 0 1-16,-2 1-1 0,1 0 0 15,0 1 0-15,-1-1 1 0,1 0-2 0,1 2 3 16,-1-1-2-16,-1 1 0 0,1 0 0 0,1 1 0 15,-1 0-1-15,0 1 2 0,-1 0-2 0,-1 1 3 16,1 1-3-16,-1 0 2 0,1 0-2 0,1 2 3 16,-1-2-4-16,0 2 3 0,-2-1-3 15,0 2 3-15,-1 0-2 0,0 0 3 0,1 0-4 16,0 1 3-16,-1 1-3 0,0 0 3 0,2 1-4 16,-3 0 4-16,2 0-4 0,-1 0 4 0,0 0-3 15,1 0 3-15,0-1-3 0,-1 2 4 0,1-1 18 16,0 0-34-16,0 1 34 0,1-1-34 0,0 1 12 15,0 1 6-15,-1-1-7 0,-1 0 5 16,0 1-7-16,0 2 6 0,0-1-3 16,-1 2 4-16,0-1-4 0,0 2 2 0,-1 1-4 15,-1 1 6-15,0 1-6 0,0 0 8 0,0 0-7 16,0 0 7-16,-1 0-9 0,-1 0 8 0,0 1-6 16,1 1 7-16,0 0-7 0,-2-1 7 0,1 2 12 15,0-2-31-15,0 2 31 0,2 0-29 0,0-2 11 16,0 1 7-16,1-2-6 0,-1 2 5 15,0 0-7-15,-1 0 8 0,1 2-10 0,-1 0 8 16,1 1-6-16,-1 0 7 0,0-2-9 0,0 1 10 16,0 1-9-16,0-1 9 0,-1 1-10 15,0 1 8-15,0-1 10 0,0 2-29 0,1-1 30 16,0 0-29-16,0 0 13 0,0-2 7 0,-1 2-7 16,1 0 7-16,-1-1-9 0,0 2 9 0,0-1-10 15,1-1 9-15,1-1-8 0,-1 0 6 16,1-1-6-16,-2 1 7 0,1 0-7 0,0-1 8 15,-2 1 11-15,1-1-30 0,0 1 30 0,0-1-30 16,1 1 11-16,-2 1 8 0,2 0-9 0,-1-1 9 16,-1 1-7-16,2 1 7 0,-2 0-9 0,0 1 9 15,1-2-9-15,-1 2 8 0,1-2-8 0,0 1 7 16,0 1-8-16,-1-2 8 0,2 1 13 16,0 0-28-16,-1-1 30 0,0 0-29 15,1 0 9-15,-1-1 7 0,0 1-6 0,1-1 5 16,1 0-7-16,-2 0 8 0,1 1-9 0,-1-1 9 15,0 1-9-15,-1-1 8 0,1-1-8 0,-1 0 8 16,-1 1-7-16,1 1 7 0,-2-2-8 0,2 0-11 16,-2 2 31-16,0-1-29 0,1-1 30 0,-3 1-11 15,2 0-8-15,1-1 7 0,-1 0-7 16,2-1 8-16,-1 0-9 0,1 0 9 0,-1-1-8 16,2 1 8-16,-1-1-8 0,1-1 6 0,1 0-6 15,-1-1 5-15,-1 2-6 0,1-1 8 0,1 0-8 16,0 0 8-16,0-2 15 0,0 1-30 15,0 0 32-15,1 0-31 0,-3-1 9 0,2 1 5 16,-1-1-7-16,1-1 9 0,-1 1-8 0,1-1 6 16,0 0-6-16,1 0 5 0,0 1-5 15,0-1 5-15,0 0-5 0,1 0 3 0,-1-2-3 16,0 0 6-16,0 0-8 0,1 0 8 0,-1 1-7 16,1 0 5-16,0 0-4 0,0-1 4 0,0 0-4 15,1 0 4-15,0 2 17 0,0 0-32 0,1-1 32 16,1 0-32-16,-2-1 12 0,2-1 5 0,-1-1-5 15,0 1 5-15,0 0-3 0,0-1 5 0,2 0-8 16,-1-2 6-16,1 2-6 0,-1-2 2 16,3-1-2-16,0 2 4 0,-1-2-6 0,3 0 8 15,-1 3-6-15,-1-3 3 0,2 0-1 16,0-1 0-16,0-1-2 0,2-1 4 0,-1 0-4 16,2-2 3-16,-2 0 0 0,0 1 4 0,2-3 0 15,-1 0 4-15,2-1-5 0,-1 1 0 0,1-2-5 16,1 1 1-16,2 0-1 0,-1 0 2 15,1 0 0-15,0-1 0 0,1 1-2 0,0-1 1 16,-1 0-4-16,1-1 3 0,-2-2 0 0,-1 1 1 16,3-2 0-16,-1 1-2 0,0-1 1 0,2-1-2 15,0-1 2-15,0-2 0 0,-1 1 1 0,1-3 0 16,0-2 0-16,0 2-3 0,-2-3 6 0,0 0-5 16,2-2 4-16,-1 0-3 0,3-2 4 15,0-3-5-15,1-1 5 0,-1-1-7 16,2-1 7-16,0 1-6 0,0-1 8 0,0 0-7 15,-1 0 4-15,0-2-5 0,-1 0 4 0,-1 0-4 16,-1-1 6-16,1-3 16 0,-1 1-30 0,0-1 30 16,0 1-29-16,-3 1 8 0,0-2 8 0,-1 1-6 15,0-1 7-15,-1-1-8 0,-1-1 5 0,0 0-8 16,-2-1 10-16,-1 0-9 0,0 0 9 0,-2 1-11 16,0 0 11-16,-3-1-10 0,1 1 7 15,0-2 11-15,-3 3-31 0,0-1 29 0,-1 1-24 16,-2 1 7-16,0-2 11 0,0 1-8 15,-1 2 7-15,-2-2-6 0,1 1 6 0,-1 0-7 16,1-2 7-16,-1 1-7 0,3 0 6 0,-1-1-7 16,0 1 9-16,0 0-11 0,1-1 9 0,-3 1 9 15,1 0-29-15,1-1 31 0,-1 1-30 16,2-2 10-16,-1-1 10 0,0 2-11 0,1-2 11 16,-1 1-9-16,-1-3 8 0,1 1-7 0,-2-1 8 15,0 0-10-15,0 1 10 0,-1 1-13 0,-1 0 12 16,-1-1 6-16,-2 1-27 0,-1-1 28 0,0 1-28 15,0 2 9-15,0 2-5 0,-2 0-17 0,3 7-14 16,-7-5-32-16,-1 24-4 0,9-34-57 0,-9 34-155 16,18-17-191-16,-15 0 23 0,11 11 411 15</inkml:trace>
    <inkml:trace contextRef="#ctx0" brushRef="#br2" timeOffset="11">3491 2787 283 0,'-3'19'114'0,"3"-19"-23"16,-3 23-16-16,2-10-19 0,1-13-15 0,-2 24-14 15,2-24-14-15,-1 22-6 0,1-22-7 0,0 21-4 16,0-21-9-16,0 24-7 0,1-10-14 0,-2 1-7 16,1 1-7-16,0 3-4 0,-1 0 1 0,0 0-1 15,0 1 4-15,0 1-3 0,-1 0 11 0,2 0 2 16,-2 1 13-16,0 0 14 0,0 1 8 0,0 0 18 16,1-1-5-16,0 0 5 15,1-2-11-15,-1 1-5 0,2-2 0 0,0 1-7 0,-1-1-16 16,3 1-20-16,-1-1-13 0,2 2-11 15,-2-2 52-15</inkml:trace>
    <inkml:trace contextRef="#ctx0" brushRef="#br2" timeOffset="12">3545 4180 235 0,'-1'37'50'16,"-2"-2"-14"-16,2-1-12 0,-1-1 1 0,1 1 9 15,1-2 1-15,0 1 0 0,0 0-9 0,0 0-9 16,0 0-8-16,0 0-6 0,1 1-1 0,1 1-1 16,0 0-2-16,0 0 2 15,0 2-4-15,0-1-2 0,1 0-1 0,0 1-1 16,-2 0 3-16,1 2 0 0,0-1 5 0,-1 1-1 16,1 0 1-16,-1 2 1 0,-1-2-1 0,1 1 1 15,-1 0-2-15,-1-2 0 0,1 0 0 0,-1-1 0 16,-1 0 1-16,1 1 1 0,1 1 0 0,-1 0 0 15,1 0 0-15,-2 1 1 0,1-2 3 0,1 2 6 16,0 1-1-16,0-1 4 0,0 1-4 16,1-1-4-16,1 1 1 0,0 0-5 0,1 0 0 15,0 0-6-15,2 1 0 0,-2 0-2 0,2 0 2 16,-1-1 7-16,1 1-6 0,-1-2 6 16,0 1-7-16,-1-2-2 0,1 0 3 0,0 1-2 15,-1-1-10-15,1 0-2 0,-1 1 3 0,0-1-1 16,0 0 10-16,-1 1 2 0,-1-1-1 15,0 3 1-15,0-2 0 0,1-1 1 0,-2 1-1 16,1 0 3-16,-1-3 2 0,1 2-2 0,-1 0 1 16,1-1-2-16,0 3 0 0,0-1 0 0,0 0-3 15,0 1 1-15,2 0-2 0,0-1 3 0,-2 0-3 16,3 0 3-16,-1-1-1 0,0 1-3 0,2-1 3 16,-2-1-3-16,2 0 6 0,-2 0-1 0,2 0 3 15,-1 0-2-15,0-1-3 0,1 0 2 16,-2 1-3-16,2-1 0 0,-3 2 0 0,1-2 1 15,-1 1 4-15,0 0 0 0,0 0 2 16,-1-1 0-16,0 0 0 0,-1 0 4 0,1-1 0 16,-2 1 4-16,2-1-2 0,-1 0-1 0,0 1 1 15,1 1-5-15,0 0-1 0,0 1-2 0,0 0 0 16,-1 1 0-16,2-2 1 0,-2 0-1 0,2-1 1 16,-2 0-1-16,2 1-5 0,-1-2 5 15,0 1-2-15,0-4 6 0,1 0 6 0,0-1-1 16,-1-1 2-16,1 3-6 0,-1-1-2 0,0 0-3 15,-1 1 2-15,0-1 1 0,1 0 9 0,-1 0 11 16,1 1 7-16,-1-1 5 0,0 2-9 0,-1-2 7 16,1 1-7-16,-2-2 9 0,2 1 5 15,-3-2-10-15,2 3 5 0,-2-4-8 16,2 4 6-16,-2-4-7 0,1 1 6 0,-1-1-15 16,2 1 5-16,-1-3 2 0,1 2-31 0,-1-4 23 15,1 1-27-15,0 1 7 0,2-2 6 0,0 2-7 16,0 0 5-16,2 1-9 0,-2 1-1 0,3 1-10 15,-1-1 8-15,1 1-7 0,0 0 18 0,-1 0-6 16,0-1 8-16,0 3 11 0,0-3-9 0,-2 2 11 16,1-1-25-16,-1-3 8 0,-1 0-7 15,0-3 6-15,-1 0 6 0,-1-4-7 0,1-3-2 16,0-3-31-16,1-15-46 0,-5 18-87 0,5-18-188 16,-12 1-58-16,12-1 343 0</inkml:trace>
    <inkml:trace contextRef="#ctx0" brushRef="#br2" timeOffset="18">5593 6757 139 0,'-2'24'47'16,"3"3"12"-16,-2-4 0 0,3 4 5 0,-1-4-8 16,1 4-18-16,1 0-14 0,-2-2-12 15,2 1-7-15,-1 0-3 0,1-2-1 0,-2 2-1 16,1-1 1-16,0 3-1 0,-1-1 1 0,0 1 1 15,0 1-2-15,-2-2 2 0,1 4 0 0,-2-3 14 16,2 1 15 0,-1 1 11-16,0-2 7 0,-1 0-8 0,2 0-7 15,0-2-13-15,-1 1-5 0,1-3-9 0,0 0-5 16,0 0-31-16,-1-1-45 0,1-3-120 0,10 12-148 16,-19-18 209-16</inkml:trace>
    <inkml:trace contextRef="#ctx0" brushRef="#br2" timeOffset="19">5600 8174 1043 0,'-9'15'120'0,"11"4"-84"16,-2-1-28-16,2 0-2 0,-1-1-7 16,1 1 5-16,0 1-6 0,-2 1 5 0,0 4-8 15,-1-1-4-15,0 3-18 0,-2 0-4 0,1 1-17 16,-1-2 1-16,0 2-11 0,-2-1 4 0,3 4 14 15,-5-2 9-15,4 2 23 0,-2-1-4 0,0-2 11 16,1 2-7-16,0-1 7 0,-1 0 6 0,3-1-4 16,-1 0 5-16,0 1-6 0,2-2 4 15,0 2-6-15,1-2 2 0,1-1-4 0,1 2 3 16,1-3-3-16,0-2 2 0,0 1-46 0,0-2-62 16,2 4 3-16,-1-2 0 0,2 3 48 0,0 0 64 15,-3-2 3-15,2 3 5 0,-3-1 9 0,1 1 6 16,0 2 9-16,-1 0 4 0,-1 3-1 15,0 0-11-15,0 2 7 0,0 1 9 0,-1 0 0 16,0 3 15-16,-2-1-8 0,1 2-21 16,-2-2 19-16,1 3-15 0,-3-3 3 0,2 2 3 15,-3-1-17-15,3 2 1 0,-2-3-13 0,1-1 3 16,0-1-16-16,2-2 7 0,0-2-10 0,1-2 7 16,0-2 5-16,1-5-29 0,4 0-23 0,-4-7-55 15,6 4-31-15,-3-6-2 0,4 2 25 0,-1 2 38 16,2-1 32-16,0 2 21 0,0 0 7 15,1 1 3-15,1 0 0 0,-1 1 2 0,1 3 2 16,-1-1 0-16,0 2-13 0,-2 0-66 16,-7-24-172-16,16 42 134 0,-16-42 119 0</inkml:trace>
    <inkml:trace contextRef="#ctx0" brushRef="#br2" timeOffset="55">1415 11959 223 0,'0'0'110'0,"0"0"-34"0,0 0-9 15,0 0 2-15,0 0 5 0,0 0 17 0,-13-12-1 16,13 12 6-16,0 0-11 0,0 0-10 16,0 0-22-16,0 0-14 0,0 0-15 0,0 0-10 15,0 0-6-15,0 0-6 0,0 0-3 0,0 0-1 16,0 0 0-16,0 0 0 0,0 0 1 0,0 0 1 15,0 0 0-15,0 0 0 0,0 0 0 16,12 11 1-16,-12-11 1 0,0 0-2 0,0 0 0 16,15 6-1-16,-15-6 1 0,0 0 2 0,15 3 0 15,-15-3 2-15,0 0-2 0,17 2-1 16,-17-2 0-16,13 2 0 0,-13-2-1 0,15 3 1 16,-15-3-1-16,14 6 0 0,-14-6-1 0,15 7 0 15,-15-7-2-15,13 7 2 0,-13-7 0 0,14 8 1 16,-14-8 0-16,14 9 1 0,-14-9-1 0,13 6-2 15,-13-6 3-15,13 3-2 0,-13-3-2 0,16 2 2 16,-16-2-2-16,19-3 3 0,-19 3 0 0,21-6 2 16,-21 6 1-16,21-5-2 0,-21 5 3 15,22-8 1-15,-22 8 2 0,22-8-1 16,-22 8 1-16,23-5-4 0,-23 5 3 0,21-5-5 16,-21 5 1-16,22-3 1 0,-22 3-3 0,20-1 2 15,-20 1-2-15,18-1-1 0,-18 1-2 0,18 1 3 16,-18-1 0-16,19 0 0 0,-19 0 2 0,20-1-2 15,-20 1 0-15,22-4 2 0,-22 4-2 16,23-2 0-16,-10 1 2 0,-13 1-3 0,22-4 2 16,-22 4-1-16,23-5 2 0,-11 3-4 0,-12 2 2 15,23-7 0-15,-23 7 1 0,23-8 5 0,-23 8 7 16,24-11 5-16,-24 11 3 0,25-11-2 0,-11 5-3 16,0 0-6-16,1-2-2 0,-1 1-5 0,0 0 4 15,2-2-6-15,-2 1 3 0,2-1-4 0,0 1 1 16,1 0-2-16,1 0 1 15,-1 1-2-15,0-1 1 0,-1 1 0 0,0 0 3 16,-1 0-3-16,1 0 2 0,-2 2-2 0,-1-1 2 16,0 0 0-16,1 0 3 0,-1 1-5 0,0-2 3 15,2 0-2-15,-2 0 3 0,3-2-2 0,-1 0 2 16,0-1-4-16,2 0 5 0,-1-2-5 0,0 1 5 16,2-2-2-16,0 2 3 0,0-1-6 0,-1-1 3 15,1 2 15-15,-1-3-37 0,0 3 37 16,-1-1-34-16,-1-1 12 0,1 2 7 0,0-2-4 15,-2 1 4-15,0 0-3 0,0 0 4 0,-2 0-4 16,1-2 5-16,0 2-4 0,-3-2 3 16,2 0-4-16,-1 0 5 0,0 0-5 0,-1 0 8 15,1-2-6-15,1-1 9 0,0 0 1 0,-1-2 6 16,1 2-5-16,0-2 1 0,-2 3-10 16,0-2 4-16,1 2-6 0,-2 0 6 0,1 0-7 15,-1 0 5-15,-1 0-3 0,1 1 3 0,-1-1-5 16,1 0 5-16,-1 1 10 0,0-2-33 0,1 1 35 15,-1 0-34-15,1-2 16 0,0 0 6 0,0 0-7 16,1-2 6-16,-2 1-6 0,1 0 6 0,-1-1-8 16,0 0 10-16,0-2-8 0,1-1 8 0,-1-1-6 15,1-1 7-15,1 1-8 16,0 1 5-16,1-1-6 0,0-1 4 0,0 0-5 16,2 0 8-16,0 1 7 0,1-2-27 0,0 1 29 15,0 1-31-15,-2 1 15 0,2 2 6 0,-1-1-7 16,2 0 8-16,-1 2-8 0,-1 0 6 0,0 0-5 15,-1 1 6-15,0-1-4 0,-3 0 4 0,1 1-5 16,-1 0 4-16,-1 2-2 0,-1 1 6 0,0 2 8 16,-2-1 7-16,2 1-2 0,-3-1 4 15,1 1-17-15,1-2 3 0,0-1-10 0,0 1 5 16,2-1-6-16,0-1-18 0,-1 0 30 0,2-1-32 16,0 1 31-16,1-1-6 0,0 1-7 0,0-1 6 15,0 1-5-15,1 0 5 0,-1 2-7 16,-2-1 7-16,1 1-5 0,0-1 7 0,0 2-3 15,-1 1 0-15,1-2-1 0,-1 1 2 16,0-1-4-16,0 1 4 0,0 0-4 0,0-1 3 16,-1 0-4-16,1 1 7 0,-1 1-6 0,1-1 4 15,0-2-4-15,0 1 3 0,0 0-4 0,1-1 5 16,0-1-6-16,-1 1-15 0,2 0 31 0,1 0-30 16,0 1 30-16,2-2-9 0,-3 0-7 0,2 0 6 15,1 0-4-15,-2 1 3 0,1 0-5 0,-1 1 6 16,0 1-6-16,0 0 6 0,0 0-4 15,-1 2 3-15,0-1-6 0,0 0 5 0,0 1-3 16,1-1 5-16,0 0-3 0,-1 1 3 16,1-2-6-16,0 0 5 0,2-3-5 0,1 1 6 15,1-1-6-15,0-1 10 0,1 0-5 0,-1 0 5 16,2-3-6-16,0 0-17 0,1 2 30 0,-2-2-30 16,0 3 30-16,1-1-10 0,-2 1-8 0,1 0 7 15,-1 0-6-15,0 1 7 0,-1 1-6 16,1 0 5-16,0 0-5 0,-1 2 4 0,0 0-5 15,-1 0 6-15,1-1-6 0,-1-2 6 0,1 2-5 16,-1 1 3-16,0 1-3 0,0-1 3 0,1 2-2 16,0 0 3-16,0-1-5 0,0 1 5 0,0 0-4 15,0-1 2-15,-1 2-2 0,2 0 7 0,-1 0-4 16,0 2 7-16,0-3-6 16,0 2 0-16,-1-3 13 0,0 0-34 0,1 1 35 15,-1-1-32-15,1 2 14 0,0 0 4 0,0-1-4 16,-1 1 3-16,0 1-2 0,0-1 3 0,1 1-4 15,-1-1 5-15,1 1-5 0,-1 0 5 0,1 1-4 16,-2-1 3-16,1 2-3 0,-13 9 2 0,24-19-3 16,-24 19 4-16,23-20-3 0,-10 10 3 0,0 1-4 15,0-1 3-15,1 0-2 0,-1-1 3 16,0 1-3-16,1-1 3 0,-1 2-3 0,1-1 2 16,-1 1-3-16,2-2 6 0,0 3-4 0,-1-1 4 15,1 1-3-15,-2 1 1 0,0 0-4 16,0 1 3-16,2-1-2 0,0 1 1 0,0 0-2 15,2-1 4-15,0 0-3 0,1 0 2 0,1-2-1 16,3 1 1-16,1-1-2 0,1 0 2 0,0 0-2 16,-1-1 2-16,0 1 11 0,0 0-35 15,-1 1 34-15,3-1-34 0,-2 2 22 0,0 2 2 16,1-1-3-16,-2 2 1 0,1-1-2 0,-3 3 2 16,3 0 0-16,-2 2 0 0,-1 0 0 0,2 1-1 15,-1 1 0-15,2 1 0 0,1 0 0 0,0 1-10 16,1-2-10-16,4 2-14 0,-3-5-19 0,10 4-4 15,-6-8-74-15,16 8-80 16,-9-2-284-16,3-12 20 0,13 9 343 0</inkml:trace>
    <inkml:trace contextRef="#ctx0" brushRef="#br2" timeOffset="56">5666 8169 451 0,'8'-14'94'0,"-8"14"-66"0,0 0-9 16,0 0-7-16,15-2 0 0,-15 2-1 0,0 0-2 15,17 1-3-15,-17-1-3 0,14 3 0 0,-14-3-2 16,18 3 1-16,-18-3 0 0,22 1 1 15,-22-1-1-15,24 0 1 0,-12 0 9 0,2 0 17 16,-2 0 13-16,1 2 5 0,0-1-2 0,0 2-13 16,-13-3-5-16,22 7-10 0,-22-7 9 0,22 11-8 15,-22-11 9-15,21 13-1 0,-21-13-3 0,20 17 1 16,-20-17-2-16,22 19 3 0,-22-19-3 0,24 18-1 16,-24-18-8-16,27 17-3 0,-13-11-6 15,1 3 1-15,0-4-3 0,2 2 2 0,-1-1-2 16,2-1 1-16,-1-1-1 0,1 0 1 15,-1 1-2-15,1 1 3 0,0-1-3 0,-1 2 2 16,-2 1-2-16,1-1 1 0,-1 3-1 0,1 0 2 16,-2 1-4-16,0 1 4 0,0 1-4 0,-1 1 5 15,0-2-3-15,-1 3 4 0,0-1-1 0,1 1 8 16,-2 0-1-16,2 2 4 0,0-4-7 16,0 3 3-16,1-3-9 0,1 1 3 0,0-1-2 15,2-1 1-15,0 2 15 0,0-3-12 0,2 2 12 16,-1-3-32-16,1 0 19 0,1 2-17 0,-1-2 20 15,2 3 2-15,-3-3-5 0,3 2 3 0,-3-1-7 16,1 3 4-16,-2 0-6 0,-1 0 5 0,0 1-6 16,-1 2 4-16,0-1-4 0,-1 2 4 15,-1 1-4-15,-1 0 5 0,0 2-6 16,0 0 9-16,-1-2-8 0,0 3 10 0,0-4-5 16,1 0 5-16,1-1-4 0,0 0 2 0,-1 0-4 15,3 1 4-15,-3-3-6 0,3 1 7 0,-2-2-7 16,1 2 6-16,1-2 14 0,-3-1-36 0,3 2 36 15,-2 1-35-15,0-2 15 0,1 1 6 0,-3 0-8 16,2 1 6-16,-3 0-6 0,2 0 5 16,-2 0-6-16,-1 1 5 0,0 0-5 0,-1-1 4 15,-1 0-3-15,0 1 5 0,-1 0-6 0,-1 0 7 16,0 1-4-16,1-2 6 0,-2-1 0 16,3 0 4-16,-2 1-4 0,1-1 4 0,0-1-7 15,-1 1 2-15,1-1-4 0,-1-1 4 0,0 1-7 16,1 0 7-16,-6-14-5 0,11 25 2 0,-11-25 18 15,13 24-35-15,-13-24 33 0,12 24-33 16,-12-24 13-16,10 26 5 0,-6-13-7 0,1 0 6 16,-2 2-4-16,1-2 4 0,-1 2-2 0,1 0 2 15,-1-2-4-15,-1 1 4 0,0 0-4 0,1 0 5 16,-1 0-3-16,-1 0 4 0,-1-14-4 0,6 26 5 16,-6-26-5-16,7 23 5 0,-7-23-4 0,9 21 0 15,-9-21-1-15,11 18 2 0,-11-18-2 0,11 16 2 16,-11-16-3-16,14 15 3 15,-14-15-2-15,14 16 2 0,-14-16-1 0,14 15 1 16,-14-15-4-16,13 15 4 0,-13-15-3 0,15 18 3 16,-15-18-3-16,11 21 3 0,-11-21-3 0,11 24 3 15,-11-24-3-15,9 26 3 0,-4-13 19 0,-1 1-33 16,0 1 31-16,-1-1-30 0,1-1 8 0,0 2 6 16,-4-15-3-16,10 25 1 0,-10-25-3 15,12 25 5-15,-12-25-8 0,12 23 5 0,-12-23-1 16,15 20 3-16,-15-20-4 0,15 22 3 0,-15-22-4 15,16 24 3-15,-16-24 0 0,17 24 1 0,-17-24-2 16,17 25 2-16,-9-10-3 0,1-2 3 16,-1 2-5-16,-1-1 4 0,0 1-3 0,0-1 4 15,0 1-5-15,1 0 7 0,0 0-6 0,0-1 4 16,-1 0-3-16,1 2 1 0,0-2-4 16,0 0 6-16,-8-14-6 0,17 25 10 0,-8-11 12 15,0 1-33-15,-1-2 33 0,1 1-33 0,-9-14 13 16,18 25 5-16,-18-25-5 0,21 25 2 0,-21-25-1 15,20 25 3-15,-11-11-4 0,0-1 3 0,1 0-3 16,-1 1 4-16,-1 1-3 0,1-1 4 0,-1 2-6 16,1 0 5-16,0 1-5 0,0-1 5 0,0 0-4 15,-1-1 3-15,0-1-2 0,0-1 1 16,-8-13-2-16,18 26 4 0,-18-26-4 16,19 24 5-16,-19-24-4 0,19 24 2 0,-19-24-2 15,19 21 1-15,-19-21-1 0,18 23 3 0,-18-23-4 16,17 23 3-16,-17-23-2 0,18 22 3 0,-18-22 15 15,14 25-30-15,-14-25 30 0,14 26-32 0,-14-26 13 0,15 24 2 0,-15-24-3 0,16 26 3 16,-16-26-2-16,20 26 0 0,-8-14 1 16,2 1 0-16,1-2-4 0,3-1-2 0,3 5-22 15,-1-6-17-15,7 9-39 0,-5-10-51 16,12 13-89-16,-10-3-220 0,5-9-47 0,10 11 298 16</inkml:trace>
    <inkml:trace contextRef="#ctx0" brushRef="#br2" timeOffset="57">8132 11173 776 0,'-9'-15'64'15,"9"15"-12"-15,0 0-10 0,9-16 17 16,-9 16 6-16,13-11 5 0,-13 11-5 0,14-9-4 16,-14 9-9-16,15-9-13 0,-15 9-10 0,17-7-9 15,-17 7-27-15,16-4 14 0,-16 4-4 16,15 2-2-16,-15-2 19 0,14 7-19 0,-14-7-2 16,0 0 1-16,17 17 0 0,-17-17-15 0,11 18 15 15,-11-18-14-15,9 21 14 0,-9-21 3 0,10 25-1 16,-5-11 1-16,1-1-2 0,0 2 4 15,1-1-5-15,2 2 7 0,-1-2-2 0,3 0 11 16,-1 1-5-16,2 0 5 0,1-1-6 0,-1 1-1 16,2 1-5-16,0-2 4 0,0 1-7 0,2 0 4 15,-2-1-6-15,1 0 5 0,1 0-5 0,1 0 4 16,-2 0-4-16,2-1 2 0,-1 0-1 0,1-1 4 16,0-1-6-16,0 1 8 0,0-4-6 0,2 2 4 15,-1-1-3-15,1 0 3 0,-1-1-2 16,2-1 5-16,-1 2 17 0,-1-1-38 15,1 1 35-15,0 1-38 0,-1-2 16 0,1 2 3 16,-2-1-4-16,0 3 5 0,1-1-4 0,-2 0 4 16,-1 2-3-16,0-1 3 0,0 1-5 0,-1 0 6 15,0-1-8-15,-1 2 7 0,0-2-4 0,1 1 2 16,1 2 0-16,0-3 2 0,-2 1-5 16,1 0 5-16,1-2-5 0,0 1 4 0,0-4-2 15,2 1 2-15,-1-2-4 0,1 0 4 0,0 0-2 16,0-2 2-16,-1 1 1 0,1-1-1 0,0 0 0 15,0 0 2-15,-1 0-3 0,2 1 2 0,-2-1-4 16,0 0 2-16,-2 1-2 0,2 1 2 0,-2-1-1 16,0 0 2-16,1 0-1 0,-1-1 0 0,0-1-2 15,1 1 0-15,0-1-1 16,-1 0 2-16,1-1 0 0,-1-1 4 0,0-1-3 16,0 1 0-16,0-1-1 0,-1 1 0 0,1-1 0 15,1 0 1-15,-1-1 1 0,1 0-1 0,-1-1-1 16,0 1 1-16,1 0-2 0,0 0 3 0,-1 0 1 15,2 0-3-15,-1-1 1 0,0 0-2 0,0 0 0 16,-1 1 0-16,0-1 2 0,1 0-4 0,1 0 1 16,-1 1 2-16,1-2-1 0,0 0 1 15,0-1 2-15,1 0-2 0,0-2 3 0,0 1-3 16,0-1 2-16,0-1-2 0,-1 0 2 0,1 0-1 16,-1-1 1-16,0 0-2 0,-1 0 3 0,0-1-2 15,1-1 1-15,0 1-1 0,-1-2 3 16,1 0-1-16,-1-1 1 0,2-1-4 0,-2 0 4 15,1-3-4-15,0 0 4 0,1 1-4 16,0-1 4-16,-1-1-6 0,1 1 9 0,1-1-8 16,0 0 6-16,1-1-6 0,-1-1 5 0,2 1-5 15,0-1 6-15,1 0-5 0,-2 1 3 0,1-1 13 16,-2-1-31-16,-1 2 31 0,0-2-31 0,0 2 14 16,1 0 5-16,-1 0-3 0,0 0 6 0,1 0-7 15,-2 0 5-15,0-1-9 0,-2 3 8 0,2-1-3 16,0-1 7-16,0 1-1 0,0-2 4 15,0 0-3-15,0 0 2 0,1 0-7 16,0-1 3-16,2 0-6 0,-1-1 4 0,2 1-5 16,1 0 5-16,0-1-6 0,2 1 6 0,-2 0-6 15,-1 0-13-15,-2 1 29 0,1 0-30 0,-2 0 30 16,0 0-10-16,0 1-4 0,-1 0 5 0,0 0-5 16,-1-1 9-16,0 1-2 0,0-1 6 0,-1 0-3 15,1 0 0-15,1 0-6 0,0-1 5 16,1 0-6-16,-2-2 5 0,2 0-9 0,-1 0 4 15,2 0-7-15,0 1 6 0,0-1-4 0,0 1 4 16,0 0-4-16,-2 1 5 0,1 0-5 0,-1-1-11 16,-3 1 28-16,2 0-27 0,-1 1 27 15,-2 0-12-15,0 1-4 0,0-1 3 0,0-1-4 16,0 1 6-16,1-2-6 0,-2 1 9 16,2-1-7-16,0 0 7 0,0 1-2 0,0-3 2 15,0 1-4-15,1 1 4 0,2-2-6 0,-1 0 6 16,1 0-9-16,1 0 6 0,0 1-7 0,1-1 7 15,0 0-7-15,-1 1-15 0,0 0 28 0,0 1-29 16,-1 1 29-16,-1 0-7 0,-1 0-6 0,1 1 7 16,-1-1-6-16,1 0 5 0,-3-1-4 0,2 1 4 15,0 0-6-15,0 2 5 0,0-1-12 16,-1 1-3-16,0-1-20 0,2 5-34 0,-6-11-60 16,14 17-204-16,-11-12-235 0,0-2 23 0,2 8 394 15</inkml:trace>
    <inkml:trace contextRef="#ctx0" brushRef="#br2" timeOffset="64">16238 6070 929 0,'6'37'79'16,"-1"-3"-2"-16,3 2-50 0,-3 0 8 0,4 3-15 16,-3-5 8-16,1 4 11 0,-2-1-24 0,0 3 0 15,-1 0-19-15,0 0 8 16,-1 0-11-16,0 0 9 0,0 2-5 0,-3 0-28 16,2 2 21-16,-2-2-23 0,1-1 16 0,1-1 16 15,1 1-10-15,0 0-20 0,3 2-22 0,-3-4-9 16,6 4-43-16,-5-6-3 0,3 4-73 0,0 3-85 15,-9-12-70-15,13 20 326 0</inkml:trace>
    <inkml:trace contextRef="#ctx0" brushRef="#br2" timeOffset="65">16273 8030 711 0,'-3'49'144'16,"-2"2"-87"-16,0-4-2 0,5 1-36 15,-2-4 9-15,3 1 12 0,0-1-4 0,3 3 15 16,-2-4-16-16,5 1 12 0,-3-3-21 0,4-2 0 15,-1 2-7-15,1-1-26 0,1 0 22 0,0 2-29 16,0-3 10-16,-1 2 12 0,-2 2-13 16,0 0 11-16,-2 3-13 0,-1 1 12 0,-2 0 4 15,-1 2-23-15,-2 1 17 0,-2 1-29 0,0 2-7 16,-3-2 1-16,2 4-30 0,-6-7 0 0,7 6-30 16,-6-9-10-16,7 1-46 0,1-1-126 0,-6-17-90 15,19 14 271-15</inkml:trace>
    <inkml:trace contextRef="#ctx0" brushRef="#br2" timeOffset="68">18308 6382 658 0,'-10'53'187'0,"6"-5"-160"15,4 1 3-15,0 0-22 0,2-1-16 16,0 1 18-16,3-1-11 0,0-2 8 0,1 1 6 15,0 0-13-15,1 1 6 0,-1 0-14 0,2 0 9 16,1 1 0-16,-1-2-22 0,1 5-6 16,-2-3-16-16,0 4-12 0,-1-3 1 0,-1 3-23 15,-3-1-74-15,-3-7-133 0,10 18 66 0,-18-18 218 16</inkml:trace>
    <inkml:trace contextRef="#ctx0" brushRef="#br2" timeOffset="69">18376 8516 599 0,'3'42'83'0,"4"-1"-25"0,0 1-17 16,1 1-16-16,-1-4 3 0,2 3-3 0,-2-3-7 15,0 0-5-15,0 0-14 0,1 0 4 0,1-2-7 16,1 1 6-16,-1 0-5 0,1-3 8 0,0 0 2 16,1-1-21-16,-1 2-2 0,-2-2-36 0,1 1-34 15,-4 0-44-15,-2-4-124 0,9 14-76 0,-19-19 314 16</inkml:trace>
    <inkml:trace contextRef="#ctx0" brushRef="#br2" timeOffset="70">11954 10015 311 0,'0'0'58'0,"0"0"-21"0,0 0-16 0,0 0-3 16,-11-14-5-16,11 14 0 0,0 0-1 0,0 0-2 15,0 0-1-15,0 0 0 0,0 0 0 0,0 0 5 16,0 0 2-16,0 0 5 0,-12-5 1 0,12 5 3 16,0 0 2-16,0 0 2 0,0 0-3 0,0 0 2 15,0 0 0-15,0 0 4 0,0 0 3 16,2-15 2-16,-2 15 0 0,0 0 0 15,7-20-4-15,-7 20-6 0,8-17-3 0,-8 17-5 16,10-20-2-16,-10 20-4 0,11-23-1 0,-11 23-5 16,13-24 3-16,-6 10-6 0,-2 1 2 0,2 0-4 15,-7 13 8-15,13-24-6 0,-13 24 12 0,11-23-1 16,-11 23 9-16,9-23 2 0,-9 23 6 0,8-21-2 16,-8 21 3-16,10-22-4 0,-7 9-4 15,-3 13-4-15,13-28-3 0,-5 13-6 0,-1-4 3 16,3 2 10-16,0-2-32 0,1-1 30 0,1 0-32 15,3-1 14-15,-2-1 6 0,3 0-7 0,-1 0 6 16,1 0-8-16,1 0 5 0,2 1-7 16,-1-1 5-16,-1 2-7 0,0 1 6 0,1 0-7 15,-2 0 7-15,2-1-6 0,-1 1 5 0,0-1-6 16,0 1 5-16,1 0-6 0,0-1 7 16,-1 0-6-16,1-1 8 0,3 0 12 0,-1 0-31 15,1 0 32-15,1 0-30 0,0 1 14 0,-1-2 10 16,1 2-7-16,0-1 7 0,1 1-8 0,0 1 5 15,-1 1-7-15,2 0 5 0,-3-2-7 0,1 0 4 16,-2 2-5-16,1-1 4 0,0 4-4 0,-1-2 5 16,-2 2-7-16,2-1 6 0,-1 1-6 15,1 0 5-15,-1-2-5 0,1 2 5 0,0-1-4 16,1 1 4-16,0-4-4 0,-1 1 5 0,1 0 15 16,-1-1-32-16,1 4 33 0,1-1-33 15,0-1 13-15,1 1 4 0,0 0-4 0,-1 1 4 16,0 1-5-16,-2-1 6 0,0 3-6 0,-1 0 6 15,0 0-5-15,0 2 4 0,-1-1-5 0,-2 2 3 16,1-1-1-16,-1 1 2 0,0-2-2 16,0 1 2-16,0 0-3 0,1 0 3 0,1 0-3 15,-2 0 3-15,1 0-3 0,0 1 3 0,0 0-3 16,-2 1 2-16,0 1-1 0,-1 0 2 0,0 1-3 16,2 0 3-16,-1 2-2 0,-2-1 1 0,1 0-1 15,-2 2 0-15,1-2 1 0,-1 0 0 0,-12 5-1 16,24-7 1-16,-12 3-2 0,-12 4 2 0,24-6-2 15,-10 3 2-15,-1 0-1 0,0 0 1 16,0 1-1-16,0-2 0 0,1 0 1 0,1 0 2 16,-1 1 3-16,1-1 5 0,0 1 1 0,-1-1 0 15,2 1-4-15,-1-1-4 0,-1 1-2 0,0 1-1 16,0 1-1-16,-1 0 0 0,0 1 0 16,0 1-1-16,-1 0 0 0,1 1 0 0,-1 1 0 15,3 0 0-15,-2 1 0 0,2 0-1 16,-1 0 2-16,1 1-2 0,1 1 1 0,-1 0-1 15,2-2 0-15,1 1-1 0,0-1 2 0,2 0-5 16,0-2-5-16,4 0-9 0,-2-2-15 0,5 4-26 16,-6-7-38-16,10 12-92 0,-12-7-192 0,3-1-114 15,6 10 159-15</inkml:trace>
    <inkml:trace contextRef="#ctx0" brushRef="#br2" timeOffset="71">14187 8252 769 0,'12'-15'51'15,"-12"15"-24"-15,16-7 0 0,-16 7-5 16,25-7 9-16,-11 4 0 0,1 0-7 0,1 1-10 16,0 1-7-16,1 0-5 0,0 2-1 0,1 0 0 15,2 0-1-15,-1 1 0 0,0 1 1 0,2 1-1 16,-1 0 0-16,0 0 2 0,2 1 0 0,0 1 10 16,3-2 10-16,0 1 10 0,-2-2 7 0,5 4-2 15,-4-4-4-15,4 1-3 0,-2-1-1 16,2 1-2-16,0-1-5 0,2 1-2 0,-2-1-6 15,1 0-3-15,-1 2-5 0,0 0 0 0,-2 2-5 16,0-2 2-16,-1 4-3 0,0-1 2 16,1 1-3-16,-2 1 2 0,-2 1-2 0,0 0 3 15,-3 2-3-15,1-1 2 0,-1 1-3 0,-1 0 4 16,0-1-3-16,-1 2 4 0,0-3-4 0,0 1 5 16,-1 0-1-16,1-1 8 0,0 1 1 15,-1-1 6-15,-1 0-5 0,1 1 3 0,-1-1-8 16,1 1 6-16,-2-2-5 0,1 1 1 0,0-1-4 15,1 2 0-15,-1-1 13 0,0 0-11 0,0 0 11 16,-1 2-35-16,1-4 18 0,-1 3-21 0,-1-1 20 16,-1-1 2-16,-12-10-3 0,25 22 2 0,-25-22-3 15,22 23 2-15,-22-23-2 0,21 23 4 16,-21-23-4-16,18 21 3 0,-18-21-4 16,18 20 4-16,-18-20-3 0,20 20 4 0,-20-20-4 15,17 18 5-15,-17-18-3 0,19 18 5 0,-19-18-1 16,20 19 3-16,-20-19-3 0,18 18 0 0,-18-18-4 15,17 18 1-15,-17-18-3 0,15 15 3 0,-15-15-3 16,16 17 3-16,-16-17-4 0,15 17 3 0,-15-17-2 16,12 17 3-16,-12-17-2 0,11 17 3 15,-11-17-3-15,9 20 2 0,-9-20-2 0,8 20 4 16,-8-20-4-16,8 18 6 0,-8-18-2 0,8 18 2 16,-8-18-4-16,9 17 2 0,-9-17-3 15,10 17 2-15,-10-17-2 0,10 15 2 0,-10-15 17 16,11 14-35-16,-11-14 34 0,11 15-35 0,-11-15 15 15,11 20 3-15,-11-20-2 0,11 19 2 0,-11-19-4 16,10 18 5-16,-10-18-4 0,9 17 3 16,-9-17-3-16,8 20 1 0,-8-20-1 0,6 23 4 15,-6-23-4-15,7 22 4 0,-7-22-3 0,7 21 3 16,-7-21-2-16,9 21 4 0,-9-21-2 0,10 21 4 16,-10-21-3-16,12 16 3 0,-12-16-3 0,17 16 1 15,-17-16-2-15,16 17 2 0,-16-17-3 0,17 16 3 16,-17-16-3-16,18 16 0 0,-18-16-1 0,16 15 2 15,-16-15-3-15,16 15 2 16,-16-15-2-16,17 18 1 0,-17-18-2 0,15 22 3 16,-15-22-3-16,12 25 3 0,-6-11-4 0,-1 1 4 15,0 2-4-15,0 0 4 0,0 0 14 0,1 0-30 16,0 1 30-16,-1 2-29 0,0-1 10 0,0 0 5 16,1 1-8-16,-1-2-12 0,4 3-21 0,-4-5-15 15,11 5-30-15,-16-21-16 0,27 32-50 16,-27-32-33-16,35 24-122 0,-9-7-132 0,-12-15 136 15,17 17 301-15</inkml:trace>
    <inkml:trace contextRef="#ctx0" brushRef="#br2" timeOffset="72">16159 9624 360 0,'0'0'99'0,"0"0"-63"0,0 0-4 16,5 14 13-16,-5-14 15 0,0 0 17 0,16 1 9 15,-16-1 1-15,0 0-6 0,16 0-10 0,-16 0-10 16,0 0-9-16,20 6-2 0,-20-6-4 0,14 5-21 15,-14-5 10-15,12 8-25 0,-12-8 10 16,13 12-1-16,-13-12-4 0,11 14 0 0,-11-14-5 16,8 18-1-16,-8-18-5 0,7 20 2 0,-7-20-4 15,6 22 4-15,-6-22-4 0,8 24 4 16,-8-24-2-16,9 23 6 0,-9-23-3 0,11 24 4 16,-11-24-4-16,14 24 3 0,-14-24-4 0,17 24 5 15,-17-24-3-15,19 22 3 0,-19-22-4 16,19 21 2-16,-19-21-5 0,20 20 1 0,-20-20-3 15,22 20 2-15,-22-20-4 0,20 21 2 0,-20-21-2 16,18 23 3-16,-18-23-4 0,17 23 6 0,-17-23-6 16,16 25 4-16,-16-25-2 0,17 24 2 0,-17-24-3 15,16 25 4-15,-16-25 18 0,17 26-15 0,-8-13 18 16,0 1-34-16,-9-14 13 0,20 23-14 0,-20-23 12 16,20 24 3-16,-20-24-4 15,20 22 3-15,-20-22-4 0,22 23 5 0,-22-23-4 16,20 22 4-16,-20-22-3 0,20 21 5 0,-20-21-3 15,21 22 5-15,-21-22-3 0,21 23 2 0,-21-23-4 16,19 22 2-16,-19-22-4 0,19 25 2 0,-19-25-4 16,18 25 3-16,-18-25-3 0,18 22 2 0,-18-22-1 15,18 20 3-15,-18-20-4 0,18 18 3 0,-18-18-3 16,18 19 3-16,-18-19-2 0,18 17 1 16,-18-17-2-16,18 16 2 0,-18-16-3 0,20 17 3 15,-20-17-2-15,19 16 1 0,-19-16-3 0,18 16 3 16,-18-16-2-16,17 16 2 0,-17-16-3 0,15 17 4 15,-15-17-4-15,13 17-17 0,-13-17 33 16,14 21-33-16,-14-21 35 0,12 22-14 0,-12-22-4 16,14 20 4-16,-14-20-4 0,15 19 4 15,-15-19-3-15,16 19 2 0,-16-19-1 0,15 17 2 16,-15-17-3-16,16 16 2 0,-16-16-2 0,18 16 2 16,-18-16-1-16,19 14 1 0,-19-14-1 0,19 15 1 15,-19-15-2-15,18 16 4 0,-18-16-4 0,19 17 3 16,-19-17-3-16,18 17 2 0,-18-17-3 0,19 19 3 15,-19-19-2-15,20 20 2 0,-20-20-3 0,20 19 3 16,-20-19-3-16,20 20 2 0,-20-20 0 16,21 19 0-16,-21-19-1 0,18 17 3 0,-18-17-5 15,20 17 6-15,-20-17-4 0,21 18 5 16,-21-18-2-16,18 18 5 0,-18-18-3 0,20 16 3 16,-20-16-4-16,20 15 2 0,-20-15-4 0,19 16 3 15,-19-16-4-15,20 15 3 0,-20-15-2 0,18 15 1 16,-18-15-2-16,20 15 2 0,-20-15-2 0,23 14-17 15,-23-14 32-15,21 14-33 0,-21-14 33 16,20 15-14-16,-20-15 0 0,20 16 0 0,-20-16-2 16,20 17 1-16,-20-17-1 0,18 17 2 0,-18-17-3 15,20 17 3-15,-20-17-3 0,19 15 4 0,-19-15-3 16,18 15 3-16,-18-15-3 0,17 16 2 0,-17-16-2 16,17 12 2-16,-17-12-3 0,18 12 3 15,-18-12-2-15,19 12 1 0,-19-12 0 16,18 11 1-16,-18-11-2 0,17 12 3 0,-17-12-3 15,19 10 2-15,-19-10-2 0,18 11 2 0,-18-11-2 16,18 10 2-16,-18-10-2 0,19 11 1 0,-19-11-1 16,19 10 1-16,-19-10 0 0,17 10 0 0,-17-10-1 15,19 11 2-15,-19-11-2 0,17 9 2 0,-17-9-2 16,15 11 2-16,-15-11-2 0,15 9 1 0,-15-9-1 16,15 10 2-16,-15-10-1 0,16 8 1 15,-16-8-1-15,14 6 2 0,-14-6 0 0,16 7 2 16,-16-7 0-16,17 8 0 0,-17-8-3 15,19 7 0-15,-19-7-1 0,21 8 0 0,-21-8 0 16,19 7-1-16,-19-7-1 0,20 8 2 0,-20-8-1 16,20 7 1-16,-20-7-1 0,18 6 0 0,-18-6 0 15,18 8 1-15,-18-8-1 0,16 7 3 0,-16-7-3 16,16 7 1-16,-16-7 0 0,18 6 1 16,-18-6 0-16,17 7-1 0,-17-7-1 0,18 5 0 15,-18-5 0-15,22 4 2 0,-22-4-2 0,24 3 2 16,-11-2-3-16,1-2 1 0,2 1 0 0,1-1 0 15,1-1-2-15,1-2-5 0,2 2-7 0,0-4-9 16,1 3-7-16,0-3-6 0,2 4-3 0,-4-2-2 16,4 4-7-16,-7-3-7 0,5 8-25 15,-22-5-51-15,30 6-82 0,-30-6-286 16,15 10 53-16,-2 5 388 0</inkml:trace>
  </inkml:traceGroup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0C548429-016B-44B6-8515-3F5A62397AAB}" emma:medium="tactile" emma:mode="ink">
          <msink:context xmlns:msink="http://schemas.microsoft.com/ink/2010/main" type="inkDrawing" rotatedBoundingBox="7560,2329 7574,3003 6937,3016 6923,2341" semanticType="callout" shapeName="Other">
            <msink:sourceLink direction="to" ref="{8C2C127B-3B2F-4539-8E73-CDB525843258}"/>
            <msink:sourceLink direction="from" ref="{8C2C127B-3B2F-4539-8E73-CDB525843258}"/>
          </msink:context>
        </emma:interpretation>
      </emma:emma>
    </inkml:annotationXML>
    <inkml:trace contextRef="#ctx0" brushRef="#br0">620 2404 743 0,'0'0'146'0,"0"0"-76"0,0 0-29 16,0 0 3-16,0 0 13 0,0 0 12 0,0 0-2 15,0 0-14 1,0 0-15-16,0 0-14 0,0 0-11 0,0 0-6 16,0 0-4-16,0 0-4 0,0 0-1 0,0 0-1 15,0 0 15-15,13 10 17 0,-7 6 14 16,-3 2 2-16,6 8-3 0,-4 0-23 0,1 5-2 16,0 0-15-16,-2 2 7 0,0 3 6 15,-2 0-28-15,1 0 26 0,-2 2-27 0,0-1 7 16,-2 0 11-16,0-1-10 0,-1-4 11 0,0-1-10 15,1-6-3-15,1-1-10 0,0-6-1 0,4-3-24 16,-4-15-9-16,10 15-45 0,-10-15-51 0,0 0-66 16,14-12-111-16,-11-5-131 0,13 9 258 15,-16-26 198-15</inkml:trace>
    <inkml:trace contextRef="#ctx0" brushRef="#br0" timeOffset="1">444 2447 1548 0,'-15'-1'54'0,"15"1"-22"0,0 0-24 0,0 0-11 16,0 0 1-16,0 0 9 0,0 0 8 0,13-6 6 15,-13 6 1-15,24-8-5 0,-7 2-4 16,6-3-7-16,3 0-1 0,3-2-6 0,-1 0 1 15,1-1-1-15,0 3 1 0,-2-1 0 16,1 5 1-16,-2-1-4 0,-1 2-8 0,-3-1-15 16,2 6-13-16,-5-3-21 0,5 9-35 0,-12-9-74 15,12 15-219-15,-8 2-153 0,-16-15 132 0,21 36 409 16</inkml:trace>
    <inkml:trace contextRef="#ctx0" brushRef="#br0" timeOffset="2">508 2977 1492 0,'0'0'120'15,"-15"19"-89"-15,15-19-18 0,0 0-8 0,0 0-1 16,0 0 2-16,0 0 2 0,0 0 5 0,14 2 7 16,2-5 2-16,10-3-6 0,6-6-3 15,6-2-10-15,5-6 2 0,3-2-9 0,4 0-16 16,-1-3-23-16,4 7-40 0,-10-8-83 0,11 19-140 15,-12-4-259-15,-7-3 22 0,4 18 503 0</inkml:trace>
  </inkml:traceGroup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7E9BEAD2-E87C-4EC6-BB23-D0186809C958}" emma:medium="tactile" emma:mode="ink">
          <msink:context xmlns:msink="http://schemas.microsoft.com/ink/2010/main" type="inkDrawing" rotatedBoundingBox="9900,10363 10446,9730 10462,9745 9917,10378" semanticType="callout" shapeName="Other">
            <msink:sourceLink direction="with" ref="{57D5D4DF-BA77-4655-A358-48E9D0F24FF8}"/>
          </msink:context>
        </emma:interpretation>
      </emma:emma>
    </inkml:annotationXML>
    <inkml:trace contextRef="#ctx0" brushRef="#br0">3962 9742 660 0,'0'0'84'0,"0"0"-4"0,0 0 7 0,0 0-7 16,0 0 3-16,0 0-13 0,0 0-13 16,0 0-14-16,0 0-14 0,0 0-6 0,0 0-7 15,-12 15 4-15,12-15 5 0,-11 13 9 0,11-13 5 16,-13 15 5-16,13-15-6 0,-21 22 1 15,5-10-11-15,0 7 0 0,-5 1-9 0,-3 4 2 16,-3 4-10-16,-2 3 5 0,-2 4-11 0,-3 1 6 16,0 4 8-16,1 1-24 0,-1 0 22 0,1 0-24 15,2-4 2-15,2-2 11 0,4-2-10 16,4-6 7-16,5-4-4 0,3-4-4 0,3-5-11 16,10-14-14-16,-8 15-45 0,8-15-33 0,0 0-47 15,0-17-62-15,0 17-169 0,25-15-89 0,-21-8 230 16</inkml:trace>
  </inkml:traceGroup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3C11C07-9BDF-4B70-A3A4-9BB793F531EC}" emma:medium="tactile" emma:mode="ink">
          <msink:context xmlns:msink="http://schemas.microsoft.com/ink/2010/main" type="inkDrawing" rotatedBoundingBox="10099,9845 10530,10242 10495,10280 10065,9883" semanticType="callout" shapeName="Other">
            <msink:sourceLink direction="with" ref="{57D5D4DF-BA77-4655-A358-48E9D0F24FF8}"/>
          </msink:context>
        </emma:interpretation>
      </emma:emma>
    </inkml:annotationXML>
    <inkml:trace contextRef="#ctx0" brushRef="#br0">3611 9869 517 0,'-16'4'218'0,"16"-4"-112"15,0 0-4-15,-14 8-12 0,14-8-18 0,0 0-7 16,-13 2-9-16,13-2-8 0,0 0-3 0,0 0-3 15,0 0-3-15,0 0-4 0,0 0-4 16,0 0-6-16,0 0-5 0,0 0-1 0,0 0-4 0,0 0 1 0,0 0-1 16,0 0-3-16,0 0 0 0,0 0 0 0,0 0 5 15,0 0 3-15,0 0 0 0,20 3-4 16,-6 2-6-16,5 3 0 0,2 3-4 0,1 1 4 16,1 3-8-16,1 0 0 0,-1 3-4 0,1 1 3 15,-1 2-5-15,-1 1 6 0,-1 1-7 16,-2 0 3-16,1 2 6 0,-4-2-42 0,4 1 14 15,-7-5-49-15,7 5-22 0,-20-24-50 0,32 35-123 16,-15-18-242-16,-17-17 13 0,30 22 429 0</inkml:trace>
  </inkml:traceGroup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D56392A8-A9A4-40F0-8BE8-1177E386056E}" emma:medium="tactile" emma:mode="ink">
          <msink:context xmlns:msink="http://schemas.microsoft.com/ink/2010/main" type="inkDrawing" rotatedBoundingBox="7167,7873 7527,8685 6979,8928 6619,8116" semanticType="callout" shapeName="Other">
            <msink:sourceLink direction="to" ref="{8C2C127B-3B2F-4539-8E73-CDB525843258}"/>
            <msink:sourceLink direction="to" ref="{89D4F97B-F442-458B-BA2E-BE9AD3B8F6D4}"/>
          </msink:context>
        </emma:interpretation>
      </emma:emma>
    </inkml:annotationXML>
    <inkml:trace contextRef="#ctx0" brushRef="#br0">277 8125 842 0,'0'0'62'16,"-1"-18"-29"-16,1 18 15 0,3-18-23 0,-3 18 15 15,0 0-6-15,7-15-13 0,-7 15-6 0,0 0-1 16,0 0 1-16,0 0 10 0,0 0 2 0,5 15 4 15,-5-15 15-15,7 24-26 16,-3-8 12-16,0 5-33 0,0 2 6 0,0 5-7 16,0 1 8-16,1 6 14 0,-2 1-7 0,3 5 12 15,-4 0-11-15,4 2 10 0,-3-2-12 0,1-1 12 16,0-2-12-16,0-2 10 0,0-4 2 0,0-2-28 16,0-6 23-16,4-5-32 0,-1-6 12 0,-7-13 0 15,17 13 0-15,-17-13 2 0,18 0 4 16,-18 0 9-16,19-16 13 0,-7 4 3 0,-1-10-6 15,2-5 23-15,-2-8-34 0,0-3 19 0,1-6-8 16,1-1-15-16,0-3 12 0,2-1-14 0,-1 1 10 16,-1 0-13-16,0 2 7 0,-3 1-1 0,0 1-21 15,-2 1 17-15,0 0-20 0,-1 4 9 0,1 2 7 16,-2 4-13-16,1 6 2 0,-2 6-13 16,2 7-8-16,-7 14-12 0,0 0-27 15,7-15-24-15,-7 15-50 0,1 14-55 0,6 10-98 16,-4 2-218-16,-10-8 141 0,13 17 373 0</inkml:trace>
    <inkml:trace contextRef="#ctx0" brushRef="#br0" timeOffset="1">936 8499 1001 0,'-15'-14'100'0,"15"14"-16"0,0 0-1 0,0 0-3 15,-21-8-3-15,21 8-16 0,-15 6-14 0,15-6-5 16,-22 14-7-16,12 0-1 0,-6-2-4 0,3 6 3 16,-3 0 1-16,2 4 5 0,-2 2 10 0,4 2-26 15,1-4 19-15,3 2-28 0,2-7 3 0,4-2-2 16,2-15-10-16,1 18 0 0,-1-18-3 0,13 13 0 15,-13-13 1-15,23 10 0 0,-7-8-2 16,2-1 3-16,0-2-1 0,3-3-2 0,-2-1-9 16,1-3-20-16,0 4-26 0,-4-8-49 0,8 15-121 15,-24-3-397-15,20-20-5 0,-7 12 322 0</inkml:trace>
  </inkml:traceGroup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41.9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89D4F97B-F442-458B-BA2E-BE9AD3B8F6D4}" emma:medium="tactile" emma:mode="ink">
          <msink:context xmlns:msink="http://schemas.microsoft.com/ink/2010/main" type="inkDrawing" rotatedBoundingBox="5680,4575 27099,7461 25333,20572 3914,17686" shapeName="Other">
            <msink:destinationLink direction="from" ref="{3454BB65-03A5-43A5-921B-6F0509D7EC44}"/>
            <msink:destinationLink direction="with" ref="{0188ED34-5849-4D3A-8CB0-CDE06A6FF2C3}"/>
            <msink:destinationLink direction="to" ref="{D56392A8-A9A4-40F0-8BE8-1177E386056E}"/>
            <msink:destinationLink direction="with" ref="{0668453A-9653-45A7-8BC5-07C6C3A30E40}"/>
            <msink:destinationLink direction="with" ref="{B5CA1D05-5756-4882-B98A-FC41F9973967}"/>
            <msink:destinationLink direction="with" ref="{904769B6-9BC8-4DFE-85D6-BB710DF90F32}"/>
          </msink:context>
        </emma:interpretation>
      </emma:emma>
    </inkml:annotationXML>
    <inkml:trace contextRef="#ctx0" brushRef="#br0">7971 12857 266 0,'0'0'93'16,"0"0"-63"-16,0 0-3 0,0 0-4 0,0 0 4 15,0 0 7-15,0 0-2 0,0 0-4 0,0 0-12 16,0 0-10-16,0 0-6 0,0 0 0 0,-8 22 0 16,8-22 0-16,-1 24 1 0,1-24 0 0,1 30 2 15,0-11-1-15,2-1 9 0,-1 8 4 0,2 1 6 16,-1 2 6-16,2 7 3 0,-1-1-1 15,1 6 9-15,-2 3 1 0,1 1-5 0,-2 9-5 16,0 3-23-16,-4 2 1 0,0 2-8 0,0 2 5 16,-2 3 11-16,0 1-4 0,1 2 16 0,-2-2 9 15,4 3-1-15,-2-5-1 0,4 1-21 0,3-5-6 16,1 0-7-16,2 0 0 0,0-1 9 16,3 0-14-16,1-1 10 0,0 1 2 15,0-1-5-15,0 0 5 0,0 2-18 0,-1-2 5 16,1 3-2-16,-3 2 5 0,-1 1 9 0,1 3-10 15,-3-1 12-15,-2 5 0 0,1 0-16 0,-2 2 19 16,-1 4-8-16,-1-2 17 0,0 6 26 0,-3 0-15 16,2 5 25-16,-5 0-5 0,2 4-22 0,-5-4 12 15,4 5-22-15,-2-2-5 0,2-2 19 0,-1-1-23 16,4-1 14-16,-1-5-22 0,3 1-23 16,3-1 18-16,-1-1-21 0,3 0 16 0,1-4 16 15,0 2-20-15,2 0 17 0,0-4 5 16,1 1-24-16,2-3 24 0,-4 2-27 0,0 8 1 15,-1-1 16-15,-2 5-19 0,-2 0 17 0,1-6-20 16,-4 2 22-16,1-9-9 0,-3 3-20 0,1-11 22 16,-2 2-23-16,2-13 9 0,-1-3 9 0,6-5-37 15,-5-8-30-15,12-12-74 0,-10-26-71 16,17-10-118-16,9-15-30 0,-19-24 372 0</inkml:trace>
    <inkml:trace contextRef="#ctx0" brushRef="#br0" timeOffset="1234.4029">7416 15601 576 0,'0'0'33'16,"0"0"-23"-16,0 0-8 0,0 0 1 0,0 0 4 15,23 1 10-15,-23-1 8 0,0 0 2 0,25 4-1 16,-25-4-11-16,19 2-7 0,-19-2-4 0,25 3 0 15,-25-3-1-15,33 1 0 0,-14-1 2 16,3 1-2-16,1-1 1 0,2 0-2 0,0 0 0 16,3 1 0-16,-1 2 0 0,2-1 0 0,0 3-1 15,2-2 1-15,0 4-1 0,1 0 2 16,2 0-3-16,0 0 5 0,4 2-4 0,-1-2 4 16,4 0 0-16,0 1-1 0,0 0 2 0,4-1 2 15,2-1-1-15,2 0 2 0,1-2-2 0,4 0 0 16,0-1-1-16,4-2 1 0,2 1-2 0,2 0 2 15,2-2-2-15,3 1 1 0,-1-1-1 0,5 0 2 16,1 1-1-16,1 1 1 0,1-1 0 16,1 3-2-16,2-2-3 0,1 0 0 0,2 2-3 15,2-2 1-15,-3 3 2 0,2 1-1 0,2-1-1 16,1 1 3-16,0 0 2 0,3-1 7 16,1-1 7-16,4 1 6 0,-3-3 17 0,3 2-18 15,2-3 12-15,0 0-21 0,3-2-19 0,1 1 16 16,2-3-19-16,0 1 19 0,0-2-1 0,0-1-4 15,4 1-2-15,3-1-1 0,-3 0-1 16,2 0-1-16,3 2 2 0,-1 0-4 0,2 1 1 16,4 0 0-16,-3 2-1 0,2 0 0 0,3 2-1 15,-2 0 1-15,1 3-2 0,0-1 2 0,-3 3-3 16,0 0 3-16,1-1-1 0,-1 4 2 0,1-4 17 16,0 2-15-16,-2 0 17 0,1-4-15 0,1 2-1 15,2-1 6-15,3-4 5 0,4 4 8 16,1-6 5-16,2 2-1 0,1-3-5 15,7 1-7-15,-2-3-6 0,2 0-3 0,2 0-3 16,1-1-3-16,2-1-19 0,0 0 18 0,3 1-17 16,-1-1 19-16,1 0 0 0,1 0-1 0,2 1 0 15,3-1-1-15,0 1 1 0,5 0 0 0,-2 2 1 16,3 0 0-16,-2 2-2 0,-2 0 1 0,1 1-1 16,-2 1 0-16,2 1 1 0,-2 1 0 15,1 0-1-15,0 1 1 0,1 0 5 0,3-1 12 16,0-2 4-16,2 2 2 0,2-4-3 0,4 1-11 15,4-3-4-15,4 0-3 0,-1-1 0 0,-1-1-2 16,2 0 2-16,0-1-1 0,0 0 2 0,3 0-1 16,1 0 2-16,1 0-2 0,1 1 2 15,1 0-2-15,2 2 3 0,0-2-2 0,4 1 3 16,-4 3-1-16,-3 0-1 0,1 3 0 16,-5 1-3-16,-1-1 1 0,-3 2-4 0,-1 1 4 15,1-1-4-15,1 1 1 0,-4 0 0 0,-1-1 2 16,2-2 1-16,-2 1 1 0,2-3 1 0,-1-2-1 15,-4 1-1-15,0-2-1 0,-5-4 0 0,0 0-5 16,-4 1-17-16,-8-6-19 0,3 6-22 0,-10-11-30 16,4 10-23-16,-16-12-49 0,10 8-51 15,-9 2-228-15,-17-19 103 0,14 22 340 0</inkml:trace>
    <inkml:trace contextRef="#ctx0" brushRef="#br0" timeOffset="3921.5623">10300 10450 151 0,'0'47'73'16,"-2"-2"-18"-16,1 3-14 0,-3 1-17 16,2 4-19-16,-2-1 2 0,0 4-9 15,-1 2 6-15,1-4 2 0,-1 5-3 0,-1 2 2 16,0 1-2-16,1 3 2 0,-1 0-2 0,1 3 2 16,-3 1 8-16,4 3 0 0,-3 3 3 0,1 0 8 15,0 2-1-15,0-1 10 0,0 2 5 0,1 3-5 16,-1 4-9-16,3 0-1 0,-1 1-9 0,0-4 1 15,3-1 3-15,0 0-11 0,3 0 3 0,1 1 2 16,2-1-8-16,-1 0 6 0,3 0-8 16,-1 0-6-16,0 0 4 0,0 3-13 0,0 0 1 15,-1 6-7-15,1 1-6 0,-3-1 8 16,1 2 2-16,0-1 9 0,-2 2 8 0,1 5 2 16,-3 1-3-16,-2 0 4 0,0 3-2 0,-2-1 1 15,1 2 13-15,-3 4 8 0,-1 2 0 0,0-1 10 16,0 4-3-16,-2 0-4 0,1 2 16 15,-2 2 1-15,3 2-10 0,-2-3 0 0,4 4-13 16,-2-3-15-16,2 1 19 0,-1 3-8 0,3-2-8 16,1 0 5-16,4 0-13 0,2-2-11 0,1-1-10 15,1 3 6-15,0-4-10 0,4 1 7 0,1-1 16 16,1 2-13-16,3-3-19 0,-1 4-8 0,2-3-23 16,4 0-23-16,-2-2 11 0,4-7-15 15,-1 4-20-15,-1-20-32 0,8 14-45 16,-17-40 57-16,27 10 130 0</inkml:trace>
    <inkml:trace contextRef="#ctx0" brushRef="#br0" timeOffset="4530.9407">12073 10073 136 0,'0'0'27'0,"0"0"-3"16,0 0-7-16,0 0-3 0,0 0-4 0,11 26-8 16,-11-26-13-16,10 29-17 0,-10-29-63 0,10 42-6 15,-9-21 95-15</inkml:trace>
    <inkml:trace contextRef="#ctx0" brushRef="#br0" timeOffset="4796.5846">12142 10522 197 0,'1'50'75'0,"2"8"-2"16,2 2-6-16,0 6-11 0,1 5-4 16,0 3-9-16,2 6-5 0,-2 4-6 0,0 5-3 15,-3 10-5-15,1 5-3 0,-3 3 14 0,2 4 0 16,-3 1-2-16,2 4 15 0,-2 4-8 0,3 2-8 16,-2 0 6-16,1 5-12 0,2-3-15 15,2 3 1-15,0 1 2 0,1 3-8 0,1 2 3 16,-1 2 12-16,0 4-14 0,0 3-2 0,2 0 5 15,0 5-4-15,-1 0 1 0,1 3-1 0,-1 1 0 16,-1 4 0-16,-1 1 4 0,1 4-2 0,-1 2 4 16,0 4 6-16,-1-1 1 0,2 3 4 0,-2-1-6 15,1 1-3-15,-3-4 26 16,2-1-38-16,0-1-2 0,0-2-3 0,2-2-36 16,-4-6 15-16,3 0-9 0,-5-15-36 0,6 5-21 15,-7-16-8-15,8 4-14 0,-6-11 4 0,5-13-1 16,1-7 6-16,0-22-26 0,10-1-69 0,-14-38 31 15,28 14 167-15</inkml:trace>
    <inkml:trace contextRef="#ctx0" brushRef="#br0" timeOffset="5781.8295">13968 10026 405 0,'0'0'37'0,"0"0"-12"16,0 0-13-16,-3 23-8 0,3-23-3 0,9 27-1 15,-1-8 1-15,0 4-3 0,-1 1 0 0,2 4-6 16,-2 4-20-16,2 5-13 0,-3 2-10 0,1 10 11 15,-2 3 20-15,-1 5 23 0,-1 6 28 16,-2 1 10-16,3 7 10 0,-4 2 9 16,2 3-11-16,0 4-10 0,-1 2-4 0,3 5-7 15,-2 6 9-15,2 7 23 0,-2 8 14 0,2 9 1 16,-4 1 7 0,3 11-11-16,-5-2-9 0,3 11-19 0,-4 1-9 0,0 4-17 0,-2 2-22 0,0 1 9 15,-1 4 0-15,0 2-2 0,0 4 1 0,-1 4-8 16,0 3 0-16,-3 4 2 0,-1 5 14 15,1 5 3-15,-2 0 13 0,2 4 16 0,-3-4 3 16,3 6-3-16,-4-5-20 0,3 1-2 0,-2-2-8 16,5 0 5-16,-2-5-6 0,4-4-23 0,2-7 14 15,4-3-3-15,3-7-2 0,2-6 18 0,2-4-18 16,3-11-7-16,3-3 7 0,3-11-21 0,6 1-35 16,-6-16-21-16,12 1-87 0,-13-19-94 0,-1-14-215 15,19 12 93-15,-21-28 382 16</inkml:trace>
    <inkml:trace contextRef="#ctx0" brushRef="#br0" timeOffset="6653.1869">16128 9930 217 0,'-4'17'50'0,"4"6"-14"0,-2 0-17 0,2 6-8 16,-1 5-5-16,-1 7 1 0,2 9 8 0,2 8 19 0,-2 9 26 16,1 10 18-16,0 7 8 0,-2 7-11 0,2 7-4 15,-5 6-18-15,3 5-19 0,-1 2-5 0,2 8-17 16,0 1-1-16,1 5-10 0,0 9 2 0,0 8-4 16,-1 5-5-16,0 7 16 0,-1 3 8 15,-1 8 7-15,-2 4 17 0,1 11-9 0,-5 2-5 16,1 5 2-16,-3 8-13 0,0 4 8 0,-3 7-4 15,1 3-1-15,-4-3 24 0,4 8 17 0,-6-5 2 16,4 5-10-16,-5-8-26 0,4-4-20 0,-1-8 5 16,3 0 6-16,1-10 9 0,2-5-14 15,3-14-7-15,3-8-4 0,2-10-20 16,3-12 1-16,5-9 5 0,1-11-11 0,4-12 8 16,2-13-2-16,6-7-54 0,-6-19-32 0,17 6-79 15,-13-23-82-15,0-11-189 0,19 9 126 0,-15-39 327 16</inkml:trace>
    <inkml:trace contextRef="#ctx0" brushRef="#br0" timeOffset="7546.7855">18345 9980 457 0,'4'29'29'15,"3"6"-13"-15,0 4-6 0,1 6-6 0,-1 6-1 16,-1 6 2-16,0 6 1 0,0 5 3 0,-1 5 6 16,1 5 5-16,-1 5 6 0,1 7-2 15,2 5-7-15,-1 6 0 0,0 8 2 0,-2 7 13 16,2 8 30-16,-5 11 11 0,5 8 4 0,-9 0-6 16,6 12-11-16,-4 1-15 0,2 8-11 0,0 5-9 15,1 6-14-15,-2-1 18 0,3 13 8 16,-4 2 8-16,3 7-11 0,-3 1-15 0,3 3 1 15,-2 2-13-15,1 2 6 0,-2 4 2 0,-2 0-27 16,-1-2 9-16,-2 0 11 0,-1 1-10 16,0-4 13-16,-2-2-9 0,1-7-8 0,-1-9 15 15,-1-3 5-15,-1-7-4 0,2-5-17 0,-2-8-5 16,2-10-3-16,2-5-3 0,2-14 31 0,4-13-3 16,2-16-17-16,4-15 17 0,2-25-42 0,6-11-41 15,-4-33-41-15,14-13-79 0,-7-32-84 0,0-36-162 16,22 2 177-16,-17-54 262 0</inkml:trace>
    <inkml:trace contextRef="#ctx0" brushRef="#br0" timeOffset="8328.055">20590 9717 467 0,'0'0'57'0,"0"0"-22"15,0 0-18-15,0 0-1 0,0 0 0 0,0 0 4 16,0 0-2-16,0 0-2 16,12 23-2-16,-12-23-5 0,7 29-2 0,-3-8-2 15,1 5 0-15,-1 8-4 0,0 4 5 0,1 9-7 16,-1 6 5-16,0 10 4 0,-2 8-1 0,0 9 16 16,1 11 6-16,-2 8 13 0,2 10 24 0,-5 8 3 15,6 9-12-15,-6-1 0 0,3 12-19 0,-5 0-22 16,2 7 3-16,-4 6-7 0,3 4-2 0,-4 4-5 15,2 3-1-15,-2 3-2 0,-2 6 0 16,2 1 17-16,0 8-14 0,-3 4-2 0,4 3 7 16,-3 8-11-16,2 3 18 0,-3 6-3 0,2 3-4 15,-4-2 19-15,6 9 10 0,-4-4 4 0,4 5-7 16,-4-8-19-16,0-4-16 0,1-10 1 16,-1-2 0-16,4-6 9 0,0-8-12 0,2-8-4 15,3-8 1-15,2-8-12 0,4-8-7 16,5-2-16-16,-1-14-25 0,12 1-15 0,-6-17-6 15,14 9-12-15,-6-20-29 0,17 6-21 0,-2-14-53 16,-1-22-166-16,22 16 184 0,-22-45 182 0</inkml:trace>
    <inkml:trace contextRef="#ctx0" brushRef="#br0" timeOffset="9203.0365">22802 9677 391 0,'0'0'60'16,"0"0"-22"-16,0 0-23 0,0 0-12 15,0 0 11-15,0 0 18 0,0 0 16 0,0 0 4 16,5 19-7-16,-5-19-21 0,16 32-13 0,-8-6-6 16,2 6-7-16,-1 11 4 0,-1 6-5 0,1 8 6 15,-3 9-5-15,-2 8 7 0,0 11 7 0,-1 6-6 16,-3 3 22-16,1 10 8 0,-1 4-3 0,2 9 3 16,-1 4 1-16,7 11-14 0,-3 8 4 15,3 11 24-15,-4 12-6 0,3 13 5 0,-5 3 17 16,6 17-33-16,-6-2 3 0,2 16 6 0,-5 5-19 15,-2 7 10-15,-3 7-11 0,-2 2-24 0,-2 1-6 16,1-1-7-16,0 0 6 0,-1 4 16 0,0-1-4 16,-2 2 3-16,0-2-3 0,-2-5-18 15,1-6 11-15,0-3 4 0,-2-10 14 0,1 1 11 16,1-3-19-16,-1-7-10 0,-2-7-13 16,3-9 17-16,-3-12 20 0,4-6-6 0,1-5 2 15,1-14-11-15,5-14-31 0,3-15 12 0,7-26-45 16,-4-15 0-16,7-21-15 0,2-16-32 0,11-15 17 15,-1-18-39-15,14-15 7 0,-7-19 19 0,10-11-24 16,3-19-91-16,-13-20-89 0,28-4 267 0</inkml:trace>
    <inkml:trace contextRef="#ctx0" brushRef="#br0" timeOffset="10109.3218">24871 10312 135 0,'-1'92'82'0,"-7"-1"5"15,2 11 3-15,-1-3-20 0,-2 5-17 16,4 1-19-16,1 1-12 0,-1 8-6 0,2 5 1 15,1 8 7-15,2 3 13 0,1 9 10 0,0 5 17 16,3 11-9-16,-3 3 2 0,4 10-5 16,-5 8-12-16,4 4-1 0,-4 5-18 0,-2 5-1 15,-4 6-13-15,2 2 7 0,-5 7 6 0,2 1-23 16,1-1 7-16,-3 2 5 0,2 1-11 0,0-3 15 16,-2 3 5-16,-1-2-22 0,3-10 7 0,-3 0 9 15,1-9-9-15,-1-7 10 0,-1-6-4 0,4-9-2 16,2-6 4-16,1-6-16 0,0-7 5 15,6-7-2-15,0-3-9 0,2-6-12 0,7-5-2 16,-3-2-13-16,3-7-16 0,-6-4 32 16,5-7-53-16,-1-11-27 0,7-16-44 0,2-6-106 15,-19-31-118-15,27 9 300 0</inkml:trace>
    <inkml:trace contextRef="#ctx0" brushRef="#br1" timeOffset="28694.9701">8227 15663 79 0,'0'0'7'0,"-18"-3"-5"0,18 3 0 16,0 0 3-16,0 0 8 0,-20 1 21 15,20-1 21-15,0 0 20 0,0 0 10 0,0 0 6 16,0 0-9-16,0 0-6 0,0 0-24 0,0 0-9 15,0 0-5-15,0 0 3 0,0 0 3 0,0 0 0 16,0-25-11-16,0 25-10 0,14-21-8 0,-14 21-5 16,17-24-2-16,-17 24-3 0,20-26 3 0,-20 26-7 15,22-31 2-15,-22 31-3 0,26-32 2 16,-26 32-3-16,26-33 4 0,-26 33-4 16,30-33 3-16,-16 16-2 0,0-1 3 0,1-2-5 15,0-1 4-15,1-1-4 0,0-1 5 0,-1 0-4 16,1-1 7-16,1 0 13 0,0-2-8 0,0-1 13 15,-1-1-25-15,1 1 6 0,-1 1-7 0,0 0 6 16,0 0 3-16,-2 0-4 0,2 1 2 0,-1 0-6 16,-1-1 5-16,2 1-4 0,-1-2 1 15,-1 2-3-15,2-2 6 0,-1 2-9 0,-1-2 12 16,2 3-8-16,-3-1 5 0,3-1-1 0,-1 3 5 16,1-1 0-16,-3 0 9 0,3 1 12 0,-4-1-13 15,2 2 9-15,0-1-33 0,-2 1 12 0,1 0-12 16,0 3 10-16,-1-3 5 0,-1 3-8 15,0 1 6-15,0-1-5 0,-3 0 4 0,2 2-2 16,-2-1 2-16,3 1-6 0,-2 0 5 16,2-3-6-16,0 2 6 0,0-3-2 0,1 1 7 15,2 0 1-15,-2 0 8 0,-12 20-1 0,28-34 7 16,-28 34-6-16,26-28 1 0,-26 28-6 0,27-28 1 16,-27 28-6-16,24-28 1 0,-24 28-4 0,24-23 2 15,-24 23-4-15,24-21 1 0,-24 21-3 0,24-23 1 16,-24 23-2-16,25-26 3 0,-25 26 13 15,27-29-10-15,-27 29 12 0,31-29-35 0,-14 14 19 16,1-1-20-16,1-1 18 0,1 0 8 16,0 0-5-16,1 1 3 0,1-1-5 0,-1 4 3 15,-2 0-5-15,2 2 3 0,-2 0-2 0,1 1 2 16,-3 3-3-16,0-1 3 0,-17 8-2 0,30-11-1 16,-30 11 1-16,29-9 1 0,-29 9-2 0,28-7 3 15,-28 7-1-15,27-6 2 0,-27 6 0 16,28-9 0-16,-28 9-2 0,30-10 0 0,-13 2-1 15,0 1 3-15,0 0-2 0,1-2 2 0,-1 2-3 16,1 0 1-16,-1 0-1 0,1 1 2 0,-1-1-2 16,0 3 2-16,-17 4-2 0,32-9 1 0,-32 9-1 15,30-6 0-15,-30 6-1 0,28-5 2 0,-28 5-2 16,28-3 1-16,-28 3 0 0,26-3 0 16,-26 3 0-16,24 1 2 0,-24-1-1 15,23 2 1-15,-23-2 4 0,24 2-2 0,-24-2 3 16,22 1-1-16,-22-1 0 0,25 3 0 0,-25-3-1 15,23 2 0-15,-23-2-1 0,24 0 0 0,-24 0-1 16,24 1 0-16,-24-1-1 0,27 0 0 0,-27 0-1 16,28-1 1-16,-28 1-2 0,30-3 4 0,-30 3-3 15,33-4 1-15,-33 4 0 0,32-4-1 16,-15 3 0-16,0 1 0 0,-17 0-2 0,33 1 0 16,-33-1 2-16,31 5-2 0,-31-5 4 0,31 7-3 15,-31-7 0-15,27 12 0 0,-27-12 1 16,24 16-1-16,-24-16 1 0,22 17-1 0,-22-17 2 15,20 16-3-15,-20-16 5 0,22 16-3 0,-22-16 2 16,22 15-2-16,-22-15 2 0,23 15-3 0,-23-15 4 16,26 15-2-16,-26-15 1 0,25 17-2 15,-25-17 0-15,26 20 0 0,-26-20 0 0,28 19-1 16,-28-19 1-16,23 23-2 0,-23-23 3 0,22 23-3 16,-22-23 3-16,19 25-4 0,-19-25 5 0,17 26-4 15,-17-26 4-15,16 26 19 0,-16-26-19 0,16 28 17 16,-16-28-36-16,18 24 15 0,-18-24-13 0,17 23 15 15,-17-23 4-15,19 25-5 0,-19-25 2 16,19 23-1-16,-19-23 2 0,19 23-2 0,-19-23 2 16,20 25-3-16,-20-25 1 0,19 24-2 15,-19-24 4-15,19 23-4 0,-19-23 6 0,20 24-3 16,-20-24 1-16,20 22-2 0,-20-22 3 0,20 22-5 16,-20-22 4-16,22 23-3 0,-22-23 2 0,22 23-1 15,-22-23 1-15,22 20 0 0,-22-20 2 0,23 22-4 16,-23-22 3-16,25 24-5 0,-25-24 5 15,21 23-5-15,-21-23 4 0,21 25-2 0,-21-25 0 16,21 25-2-16,-21-25 4 0,17 28-4 0,-17-28 6 16,16 29-2-16,-16-29 0 0,15 29-3 0,-15-29 4 15,15 30-5-15,-15-30 6 0,13 28-4 0,-13-28 3 16,15 28 16-16,-15-28-36 0,13 29 35 16,-13-29-34-16,13 29 15 0,-13-29 4 0,15 29-2 15,-15-29 2-15,15 29-3 0,-15-29 4 16,14 31-4-16,-5-13 2 0,-2 0-2 0,1 2 5 15,-2-2-7-15,0 1 8 0,-3 2-8 0,1-1 6 16,0 2-5-16,-2 0 4 0,2-1-4 0,-2-1 5 16,3-2-5-16,-2 2 3 0,-3-20-2 0,7 31 4 15,-7-31-4-15,11 28 4 0,-11-28-6 0,13 24 4 16,-13-24-1-16,16 22 2 0,-16-22-1 16,16 19 2-16,-16-19-3 0,14 17 3 0,-14-17-2 15,0 0 2-15,23 24-1 0,-23-24 4 16,0 0-5-16,22 23 1 0,-22-23-2 0,0 0 2 15,20 23-2-15,-20-23 2 0,11 18 18 0,-11-18-18 16,8 17 17-16,-8-17-36 0,6 17 17 0,-6-17-17 16,8 17 17-16,-8-17 2 0,0 0-2 0,11 22 2 15,-11-22 0-15,0 0 1 0,9 18-2 16,-9-18 2-16,0 0-2 0,10 17 1 0,-10-17-1 16,0 0-1-16,0 0 1 0,17 21 1 0,-17-21-1 15,0 0 1-15,0 0-2 0,17 13 0 0,-17-13 0 16,0 0 2-16,0 0-1 0,20 12 0 0,-20-12-1 15,0 0 1-15,0 0 0 0,18 10 0 0,-18-10-1 16,0 0 1-16,0 0-3 0,17 8 2 16,-17-8 1-16,0 0-3 0,0 0 3 15,0 0-1-15,18 9 0 0,-18-9 1 0,0 0-1 16,0 0 1-16,0 0-1 0,0 0 2 0,0 0-4 16,18 16 2-16,-18-16-1 0,0 0 1 0,0 0-2 15,0 0 1-15,15 23-12 0,-15-23-5 0,0 0-12 16,2 20-11-16,-2-20-10 0,2 18-12 0,-2-18-25 15,3 19-22-15,-3-19-35 0,9 20-42 16,-9-20-224-16,0 0 52 0,0 0 359 0</inkml:trace>
    <inkml:trace contextRef="#ctx0" brushRef="#br1" timeOffset="32446.6418">11859 15332 633 0,'-1'-19'9'0,"1"19"-6"16,0 0 0-16,0 0 8 0,17-6 20 0,-17 6 13 15,0 0 15-15,0 0-3 0,17 16-7 0,-17-16-11 16,0 0-5-16,15 23-3 0,-15-23-2 16,0 0-2-16,16 20-1 0,-16-20 1 0,0 0 0 15,26 23 1-15,-26-23 0 0,20 14 1 0,-20-14 1 16,23 10-1-16,-23-10-2 0,25 11-6 0,-25-11-8 15,31 9-4-15,-31-9-5 0,30 11 1 0,-30-11-4 16,31 14 3-16,-31-14-3 0,30 20 2 16,-30-20-2-16,26 20 3 0,-26-20-5 0,25 23 5 15,-25-23-3-15,23 24 3 0,-23-24-1 16,23 24 1-16,-23-24-4 0,22 25 5 0,-22-25-2 16,21 23 3-16,-21-23-1 0,23 20 3 0,-23-20-2 15,24 17 2-15,-24-17-2 0,25 17 2 0,-25-17-2 16,25 15 3-16,-25-15-2 0,28 13 1 0,-28-13-5 15,29 13 1-15,-29-13-3 0,30 12 2 0,-30-12-2 16,25 15 1-16,-25-15-3 0,24 17 3 0,-24-17-3 16,22 21 3-16,-22-21-2 0,19 21 3 15,-19-21-1-15,14 21 1 0,-14-21 18 0,14 18-20 16,-14-18 20-16,12 19-37 0,-12-19 17 16,9 19-15-16,-9-19 14 0,11 20 4 0,-11-20-3 15,13 18 1-15,-13-18-2 0,0 0 2 0,19 23-2 16,-19-23 4-16,0 0-3 0,19 20 2 0,-19-20-1 15,0 0 1-15,21 22 0 0,-21-22 1 16,0 0-2-16,22 23 1 0,-22-23-4 0,0 0 2 16,18 24-2-16,-18-24 1 0,10 20 0 0,-10-20 2 15,9 20-2-15,-9-20 4 0,8 22-4 0,-8-22 3 16,9 22-3-16,-9-22 2 0,8 24-2 0,-8-24 2 16,11 22-2-16,-11-22 2 0,12 19-2 0,-12-19 2 15,15 19-2-15,-15-19 2 0,16 17 0 0,-16-17 0 16,18 16-1-16,-18-16 3 0,18 17-4 15,-18-17 3-15,18 17-2 0,-18-17 1 0,19 17-2 16,-19-17 2-16,17 18-3 0,-17-18 3 16,15 22-2-16,-15-22 3 0,15 22-4 0,-15-22 3 15,12 24-2-15,-12-24 2 0,12 25-3 0,-12-25 3 16,11 24-4-16,-11-24 5 0,10 26-4 0,-10-26 4 16,10 24 19-16,-10-24-20 0,9 24 21 0,-9-24-38 15,15 23 20-15,-15-23-15 0,15 22 19 16,-15-22 3-16,14 20-3 0,-14-20 0 0,18 21-4 15,-18-21 0-15,21 19-3 0,-21-19 1 0,20 23-3 16,-20-23 3-16,18 25-4 0,-18-25 3 0,20 25-3 16,-20-25 3-16,19 27-3 0,-19-27 3 0,19 30-3 15,-19-30 3-15,17 30-3 0,-17-30 3 16,16 29-3-16,-16-29 2 0,16 30-2 16,-16-30 4-16,17 30-4 0,-9-13 5 0,-8-17-3 15,20 27 5-15,-20-27 0 0,20 25 4 0,-20-25-2 16,24 25 2-16,-24-25-6 0,23 21 1 0,-23-21-3 15,24 20 1-15,-24-20-3 0,24 20 2 0,-24-20-2 16,25 23 2-16,-25-23-3 0,23 28 2 0,-23-28-2 16,22 25 3-16,-22-25-3 0,23 23 4 0,-23-23-6 15,20 27 4-15,-20-27 17 0,19 29-17 16,-19-29 17-16,18 28-38 0,-18-28 22 0,17 24-20 16,-17-24 20-16,17 27 3 0,-17-27-6 0,18 29 4 15,-18-29-2-15,18 21 4 0,-18-21-3 0,18 20 2 16,-18-20-1-16,17 20 0 0,-17-20-2 15,17 23 1-15,-17-23-2 0,23 25 2 0,-23-25-3 16,22 25 4-16,-22-25-4 0,20 25 1 0,-20-25-2 16,20 23 4-16,-20-23-7 0,19 21 9 15,-19-21-5-15,22 19 1 0,-22-19 0 0,23 17 0 16,-23-17-1-16,23 15 1 0,-23-15 2 0,20 13-2 0,-20-13-1 16,22 12 1-16,-22-12 0 0,21 12 0 15,-21-12 0-15,21 10 4 0,-21-10-7 0,22 8 4 16,-22-8 1-16,24 8-5 0,-24-8 3 0,23 8 2 15,-23-8-1-15,25 7 3 0,-25-7 0 16,24 6-3-16,-24-6 0 0,26 6-3 0,-26-6 0 16,26-2 3-16,-26 2-2 0,31-4 5 0,-31 4-3 15,30 0 1-15,-13-1 1 0,-17 1-3 0,32-6 2 16,-15 2-2-16,0 1 2 0,0 0-2 0,0 0 3 16,0 0-1-16,1 1-1 0,0-2 0 0,2 3 1 15,1 1 0-15,-2 0 0 0,1-1 0 0,0-2-3 16,0 2 2-16,2 1 0 15,-2 3-3-15,0-5 2 0,0 4 1 0,2-4 0 16,0 2 1-16,1-1 0 0,-2-1 0 0,1-3-1 16,-2-2 2-16,0 1-1 0,1-3-2 0,-3 1 3 15,1-2-1-15,2-1 0 0,0 0-1 0,-1 0 3 16,2-2-4-16,-2 5 5 0,0-6-3 0,0 1 2 16,0-1 0-16,1-2-1 0,-1 5-3 15,0-2 6-15,-1 2-3 0,-2 0-1 0,0 0 0 16,-17 11-3-16,31-12 2 0,-31 12 5 0,31-18-5 15,-31 18 2-15,29-24-6 0,-29 24 5 0,27-26-2 16,-27 26 6-16,30-35-6 0,-14 13 6 0,-2 3 8 16,1-2-41-16,0 1 42 0,-2 2-40 0,3-4 27 15,-3 1 5-15,2-5-5 0,-2 2 3 0,2 1-4 16,-3 1 4-16,-12 22-4 0,23-30 4 16,-23 30-4-16,22-32 4 0,-22 32-5 0,21-30 4 15,-21 30-5-15,19-27 5 0,-19 27-3 0,16-26 3 16,-16 26-3-16,13-30 3 0,-13 30-4 0,11-32 4 15,-7 15-3-15,-4 17 3 0,8-33-4 0,-4 17 5 16,0-3-4-16,-2 1 4 0,0-1-5 0,3 1 4 16,0 0-4-16,0 1 4 0,0-1-4 15,1 1 4-15,1 0-5 0,-1 0 4 16,3-1-3-16,-9 18 4 0,17-34 23 0,-9 16-34 16,-8 18 33-16,16-33-32 0,-16 33 6 0,18-31 5 15,-8 12-5-15,0 1 4 16,-3 0-4-16,2 1 5 0,-2-1-5 0,-1 0 4 0,1 1-3 15,-1-1 4-15,1 0-5 0,-1 0 5 0,0-2-6 16,0 1 5-16,0-1-4 0,1 0 4 16,2 1-4-16,0-1 4 0,0 1-4 0,2 0 5 15,-1 2-5-15,-10 17 3 0,17-31-4 16,-17 31 3-16,14-27-2 0,-14 27 4 0,16-28-4 16,-16 28 2-16,13-27-2 0,-13 27 3 0,14-24-2 15,-14 24 2-15,12-24-3 0,-12 24 2 0,12-23-2 16,-12 23 3-16,11-23 15 0,-11 23-35 0,11-21 35 15,-11 21-35-15,12-23 18 0,-12 23 2 16,15-28-3-16,-15 28 3 0,18-27-2 0,-18 27 3 16,21-31-2-16,-21 31 3 0,19-30-5 0,-19 30 3 15,22-29-4-15,-22 29 4 0,21-28-2 0,-21 28 2 16,20-25-2-16,-20 25 2 0,21-27-4 0,-21 27 5 16,22-26-5-16,-22 26 4 0,23-27-2 15,-23 27 2-15,23-28-2 0,-23 28 1 0,26-29-2 16,-13 12 3-16,0 0-6 0,2-2 9 15,1-2-7-15,0 0 6 0,3-3-6 0,1-1 4 16,1-1-5-16,3-1 7 0,-1-1 9 0,2 1-29 16,1-1 29-16,-1 1-29 0,1 0 14 0,-2 1 6 15,2-1-6-15,-1 2 5 0,2 1-7 0,-1 1 6 16,-3 0-4-16,-2 2 5 0,0 1-3 0,0-2 4 16,0 0-7-16,-2 0 5 0,2 2-5 15,1-2 3-15,1 1-2 0,0 1 3 0,0-2-4 16,0-1 6-16,3 1-7 0,-1-1 7 0,3-2-5 15,0 2 4-15,0-2-5 0,-1-1-14 0,1 2 32 16,0-1-31-16,0-2 30 0,0 2-11 16,0-2-6-16,1 0 7 0,-2 1-6 0,0 0 5 15,0 1-7-15,-1 1 6 0,-2 0-5 0,0-1 6 16,-2 1-5-16,0 1 5 0,-1 1-6 16,0 2 5-16,-1 1-3 0,0-1 3 0,-1 3-4 15,-2-1 4-15,3 0-2 0,-1 0 2 0,1 0-3 16,-1 1 2-16,-1 0-4 0,0 0 5 0,1 0-4 15,-1 0 3-15,-1 0 13 0,0 3-32 0,0-1 31 16,-17 15-31-16,33-31 17 0,-16 14 2 0,0-1-2 16,0 1 4-16,0 0-6 0,1 0 7 0,-1 1-5 15,0 0 4-15,-17 16-3 16,32-31 2-16,-32 31-4 0,30-28 3 0,-30 28-2 16,28-24 2-16,-28 24-1 0,29-23 2 0,-29 23-5 15,31-23 5-15,-31 23-4 0,30-19 3 0,-30 19-2 16,28-19 1-16,-28 19-1 0,29-14 2 0,-29 14-2 15,30-16 2-15,-30 16-2 0,29-13 1 0,-29 13 1 16,33-10 0-16,-15 5-1 0,0-1 3 16,-18 6-4-16,33-9 2 0,-15 5-1 0,-1-1 0 15,3 2 0-15,-1 0 1 0,-1 1-2 0,2-1 1 16,-1 2-1-16,2 1 0 0,2 0 2 0,-1-1-1 16,0 1 1-16,1 1 0 0,0-1-1 15,1 1 0-15,-1-1 0 0,2 2 0 0,0-2 0 16,2 0 1-16,0-2-1 0,1 2 1 0,-1 0 0 15,1 0-1-15,0 0 0 0,1 2 1 16,0-2-2-16,0 2-1 0,0-1 2 0,-1 2-1 16,0 0 2-16,-1 1-1 0,-1 1 0 0,-1 1-1 15,1 1 2-15,-2 1-3 0,-1 1 3 0,-1 1-2 16,-1 1 2-16,-1-1-2 0,0 4 3 0,-1-1-2 16,-1-1 1-16,1 1-2 0,-2 2 2 0,1-2-3 15,-18-13 4-15,33 29-3 0,-33-29 2 0,33 27-3 16,-16-13 3-16,-17-14-2 0,31 31 3 15,-31-31-4-15,31 29 4 0,-13-15-4 16,-1 2 5-16,1 0-3 0,2-1 1 0,-5 2-3 16,-15-17 1-16,32 33 16 0,-17-16-30 0,0 0 32 15,1 2-31-15,-4 0 13 0,1 2 3 0,-2 0-4 16,-1-1 3-16,0 2-4 0,0-2 6 0,0 2-5 16,-1 0 5-16,0 0-4 0,1 1 2 15,-1-2-3-15,1 1 4 0,0 1-5 0,1-1 6 16,0 1-6-16,0-1 6 0,0 0-7 0,0-1 6 15,1 2-5-15,-1-1 4 0,1 2-4 0,-1-1 4 16,0 0-5-16,-2 0 6 0,0 1 12 0,2-1-31 16,-1 0 32-16,1 1-32 0,-1-1 15 0,-1 2 5 15,2-2-5-15,-1 0 5 0,-1-2-8 16,2 1 8-16,0-1-6 0,0-1 5 16,0 1-4-16,3 1 3 0,-2-1-4 0,0 0 4 15,0 1-2-15,-1-2 3 0,0 1-4 0,-1-2 3 16,2 1-4-16,-1-2 7 0,1 0-7 0,0 1 5 15,0-1-4-15,0-1 2 0,1 0-2 0,-13-17 3 16,25 33-4-16,-13-16 4 0,-12-17-4 0,26 32 5 16,-26-32 14-16,25 32-32 0,-12-15 33 0,-4 0-33 15,-9-17 14-15,21 32 4 0,-11-15-4 16,-2 1 4-16,1-1-5 0,-1 1 5 0,-1 1-5 16,1-2 4-16,-3 1-2 0,1-1 2 0,0 1-2 15,0-1 3-15,1 1-4 0,0 0 3 16,-2 0-4-16,0 0 5 0,0-1-5 0,2 0 5 15,-7-17-5-15,14 32 4 0,-14-32-3 0,14 27 2 16,-14-27-2-16,15 27 3 0,-15-27-4 16,16 28 5-16,-16-28-5 0,17 26 4 0,-17-26-2 15,17 26 2-15,-17-26-4 0,16 25 4 0,-16-25-5 16,18 27 5-16,-18-27-3 0,19 28 4 0,-19-28-5 16,20 25 5-16,-20-25 16 0,18 25-35 0,-18-25 36 15,17 28-35-15,-17-28 14 0,18 29 4 0,-18-29-5 16,21 28 4-16,-21-28-2 0,21 27 2 0,-21-27-3 15,22 28 3-15,-22-28-3 16,20 27 3-16,-20-27 0 0,27 26 1 0,-27-26-2 16,27 26 2-16,-27-26-5 0,23 28 4 0,-23-28-3 15,25 30 3-15,-25-30-3 0,28 31 4 0,-28-31-5 16,28 31 4-16,-28-31-4 0,29 30 5 0,-29-30-6 16,28 29 5-16,-28-29-3 0,30 32 2 0,-16-15-2 15,2 0 4-15,-16-17-5 0,28 31 4 0,-13-14-4 16,0 0 4-16,0 1-4 0,-3 0 5 15,2-1-6-15,-4 0 7 0,4 0 2 0,-2 1-34 16,0 0 34-16,-1-1-35 0,1 1 26 0,2-1 6 16,-14-17-3-16,26 33 3 0,-11-15-4 0,-3-1 3 15,-12-17-4-15,27 31 4 0,-27-31-3 16,25 32 4-16,-11-15-5 0,-2 0 3 0,1 0-3 16,-13-17 3-16,27 34 0 0,-27-34 2 15,31 29 0-15,-14-14 1 0,-17-15-6 0,31 29 3 16,-14-13-3-16,-17-16 3 0,33 27-3 0,-33-27 3 15,32 24-3-15,-14-11 4 0,-1-1-3 0,-17-12 3 16,34 28-4-16,-34-28 4 0,32 24-4 0,-32-24 2 16,31 21-3-16,-14-10 4 0,2 3-2 0,0 1 2 15,-1-2-2-15,2 0 2 0,-1-5-2 0,1-2 1 16,0 1-1-16,2 0 2 0,0 2-2 16,1-2 3-16,-1 1 0 0,1 0 0 0,0-1-3 15,2 1 2-15,-1 0 33 0,0-1-43 16,2 1 44-16,1 1-42 0,-2-1 7 0,1 2 2 15,-1 0-4-15,-2-3 3 0,0 2-3 0,-1 0 4 16,-1 2-3-16,-2 0 0 0,0 1-3 0,-2-1 4 16,-17-11 0-16,31 19 3 0,-31-19-3 0,29 18 2 15,-29-18 2-15,27 26-3 0,-27-26-1 16,27 20 2-16,-27-20-7 0,25 13 9 0,-25-13-2 16,27 16-1-16,-27-16-1 0,28 16 1 0,-28-16-3 15,26 14 1-15,-26-14 1 0,26 12 2 0,-26-12 0 16,27 11 0-16,-27-11-1 0,31 14 1 0,-31-14 1 15,28 15-2-15,-28-15-1 0,30 10 3 0,-30-10-8 16,33 11 6-16,-33-11-2 16,29 8 4-16,-29-8-10 0,30 9 7 0,-13-3-1 15,2 7-7-15,-1-8 15 0,1 1-6 0,0 1-1 16,-19-7 6-16,35 12-9 0,-18-4 4 0,2-2-2 16,1 2 1-16,-1 0-2 0,3 0 4 0,-2-1-5 15,-1-2-2-15,-1 4-4 0,2-8-6 0,-1 0-13 16,-2-6-8-16,9-5-13 0,-7-4-16 0,15 2-21 15,-4-17-43-15,13 12-70 0,-3-16-136 16,1-20-101-16,24 17 258 0</inkml:trace>
    <inkml:trace contextRef="#ctx0" brushRef="#br1" timeOffset="505038.2984">8102 4944 65 0,'0'0'-27'0,"0"0"-10"15,-11-18 37-15</inkml:trace>
    <inkml:trace contextRef="#ctx0" brushRef="#br1" timeOffset="505444.5682">8206 4916 186 0,'0'0'-1'16,"-22"3"-14"-16,22-3-7 0,-30 6-3 0,13-2 7 15,-1 0 13-15,-3 1 4 0,-2-2-2 0,-2 1-2 16,-2 1-4-16,-5-1 3 0,-2 0 1 0,-3 1 3 15,1 0 5-15,-4-1 0 0,0-1 6 0,-2 1 10 16,-4-3 11-16,2 2 17 0,-4-6 12 16,0 3-4-16,-3-2 2 0,-1-2-14 0,-5 2-3 15,-2-3-5-15,-2 1-2 0,-4 1-4 0,-3-1-1 16,-5 0 2-16,-6 3 4 0,-4 0 1 0,-3 1 0 16,-8 5-125-16,5 2 122 0,-3-1-10 0,-1 1 3 15,3-7 121-15,-2 0-124 0,4-1-1 0,3 0-6 16,6-1-10-16,7-1-5 0,6 1-1 0,8-2-2 15,7 0-11-15,5-2-24 0,11 4-32 0,4-5-37 16,12 3-32-16,19 4-94 0,-29-10-52 0,29 10 285 16</inkml:trace>
  </inkml:traceGroup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57.2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A3434EDC-2658-4B1E-9EE2-BC8C27324B8D}" emma:medium="tactile" emma:mode="ink">
          <msink:context xmlns:msink="http://schemas.microsoft.com/ink/2010/main" type="writingRegion" rotatedBoundingBox="21254,15956 22260,15956 22260,16822 21254,16822"/>
        </emma:interpretation>
      </emma:emma>
    </inkml:annotationXML>
    <inkml:traceGroup>
      <inkml:annotationXML>
        <emma:emma xmlns:emma="http://www.w3.org/2003/04/emma" version="1.0">
          <emma:interpretation id="{D2186F7C-2206-41CC-B9A5-E3378CD57C13}" emma:medium="tactile" emma:mode="ink">
            <msink:context xmlns:msink="http://schemas.microsoft.com/ink/2010/main" type="paragraph" rotatedBoundingBox="21254,15956 22260,15956 22260,16822 21254,168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66FB9E7-9ABB-4324-BCE9-97F9F75941A7}" emma:medium="tactile" emma:mode="ink">
              <msink:context xmlns:msink="http://schemas.microsoft.com/ink/2010/main" type="line" rotatedBoundingBox="21254,15956 22260,15956 22260,16822 21254,16822"/>
            </emma:interpretation>
          </emma:emma>
        </inkml:annotationXML>
        <inkml:traceGroup>
          <inkml:annotationXML>
            <emma:emma xmlns:emma="http://www.w3.org/2003/04/emma" version="1.0">
              <emma:interpretation id="{FCF1A1B8-145D-4BDB-8EFE-ED605F3485F4}" emma:medium="tactile" emma:mode="ink">
                <msink:context xmlns:msink="http://schemas.microsoft.com/ink/2010/main" type="inkWord" rotatedBoundingBox="21254,15956 22260,15956 22260,16822 21254,16822"/>
              </emma:interpretation>
              <emma:one-of disjunction-type="recognition" id="oneOf0">
                <emma:interpretation id="interp0" emma:lang="en-NZ" emma:confidence="0">
                  <emma:literal>t</emma:literal>
                </emma:interpretation>
                <emma:interpretation id="interp1" emma:lang="en-NZ" emma:confidence="0">
                  <emma:literal>¢</emma:literal>
                </emma:interpretation>
                <emma:interpretation id="interp2" emma:lang="en-NZ" emma:confidence="0">
                  <emma:literal>f</emma:literal>
                </emma:interpretation>
                <emma:interpretation id="interp3" emma:lang="en-NZ" emma:confidence="0">
                  <emma:literal>T</emma:literal>
                </emma:interpretation>
                <emma:interpretation id="interp4" emma:lang="en-NZ" emma:confidence="0">
                  <emma:literal>5</emma:literal>
                </emma:interpretation>
              </emma:one-of>
            </emma:emma>
          </inkml:annotationXML>
          <inkml:trace contextRef="#ctx0" brushRef="#br0">21817 15987 917 0,'0'0'69'0,"0"0"-27"0,12-20-20 16,-12 20-18-16,0 0-5 0,0 0 1 0,17-11 2 15,-17 11 14-15,0 0 3 0,0 0 3 0,-16 26 2 16,7-7-3-16,-7 1 3 0,-1 7 8 0,-4 1-2 16,-1 7 7-16,-4 2-6 0,0 7 12 15,-4 0-12-15,4 7 16 0,-6-3-11 0,6 5 8 16,-5-6-6-16,7 4-32 0,0-5 22 0,7 0-31 15,1-6 15-15,7-3 5 0,4-5-15 16,7-3 4-16,4-6-12 0,5-3 6 0,7 0-4 16,3-4 3-16,5-3 1 0,4-3-1 0,2-6-2 15,5-5-2-15,5-2-13 0,2-10-10 0,8 3-16 16,-4-15-24-16,10 8-33 0,-12-20-69 0,13 14-131 16,-4 0-200-16,-21-19 135 0,15 22 366 0</inkml:trace>
          <inkml:trace contextRef="#ctx0" brushRef="#br0" timeOffset="187.4965">21254 16401 1470 0,'0'0'133'15,"0"0"-97"-15,0 0-21 0,25 3-2 0,12-9 9 16,8-9 11-16,13 2 0 0,9-9 3 0,6 1-16 15,6-2-6-15,4 0-12 0,2 1-11 0,-1-4-27 16,2 9-43-16,-13-15-104 0,15 10-327 0,-19 4-85 16,-15-5 181-16</inkml:trace>
        </inkml:traceGroup>
      </inkml:traceGroup>
    </inkml:traceGroup>
  </inkml:traceGroup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EED605E4-A44B-4FC8-9E1D-C8AFEE99C3C6}" emma:medium="tactile" emma:mode="ink">
          <msink:context xmlns:msink="http://schemas.microsoft.com/ink/2010/main" type="inkDrawing" rotatedBoundingBox="2044,12314 24760,12051 24764,12356 2047,12618" shapeName="Other">
            <msink:destinationLink direction="with" ref="{25DEAC3F-4F77-4008-AF88-A1B17D6F6351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0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A196168-FD57-45AE-9D48-31C6C89A4537}" emma:medium="tactile" emma:mode="ink">
          <msink:context xmlns:msink="http://schemas.microsoft.com/ink/2010/main" type="writingRegion" rotatedBoundingBox="18533,3384 18591,12121 13842,12152 13784,3415">
            <msink:destinationLink direction="with" ref="{818B34DC-C3D1-4B76-BCBE-07BFEBB8B31E}"/>
            <msink:destinationLink direction="with" ref="{28EF3295-DD47-4BCE-A4A3-DC8D96A87EC3}"/>
          </msink:context>
        </emma:interpretation>
      </emma:emma>
    </inkml:annotationXML>
    <inkml:traceGroup>
      <inkml:annotationXML>
        <emma:emma xmlns:emma="http://www.w3.org/2003/04/emma" version="1.0">
          <emma:interpretation id="{074D5072-93AB-44DB-BEBD-755D3FB8CC99}" emma:medium="tactile" emma:mode="ink">
            <msink:context xmlns:msink="http://schemas.microsoft.com/ink/2010/main" type="paragraph" rotatedBoundingBox="18571,3385 18578,10220 18197,10221 18190,33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F82C34B-9DBA-41AA-868A-5368177A4B66}" emma:medium="tactile" emma:mode="ink">
              <msink:context xmlns:msink="http://schemas.microsoft.com/ink/2010/main" type="inkBullet" rotatedBoundingBox="18392,3385 18393,3719 18307,3719 18306,3386"/>
            </emma:interpretation>
            <emma:one-of disjunction-type="recognition" id="oneOf0">
              <emma:interpretation id="interp0" emma:lang="en-NZ" emma:confidence="0">
                <emma:literal>-</emma:literal>
              </emma:interpretation>
            </emma:one-of>
          </emma:emma>
        </inkml:annotationXML>
        <inkml:trace contextRef="#ctx0" brushRef="#br0">11815 3386 436 0,'-5'31'61'0,"9"-13"-26"0,-2 0-3 15,3 1 0-15,-2-2 3 0,3 2 7 16,-3-2-2-16,3 0-4 0,-3 2-14 0,1-1-8 15,0 0-11-15,-2 0-2 0,3-1-2 0,-2-2-20 16,3 0 2-16,-2-1-19 0,-4-14-25 0,11 24-42 16,-11-24-200-16,15 19 69 0,-15-19 236 0</inkml:trace>
      </inkml:traceGroup>
      <inkml:traceGroup>
        <inkml:annotationXML>
          <emma:emma xmlns:emma="http://www.w3.org/2003/04/emma" version="1.0">
            <emma:interpretation id="{C14E2149-DE35-4D26-847E-733DB8509E61}" emma:medium="tactile" emma:mode="ink">
              <msink:context xmlns:msink="http://schemas.microsoft.com/ink/2010/main" type="line" rotatedBoundingBox="18572,4264 18578,10220 18197,10221 18191,4265"/>
            </emma:interpretation>
          </emma:emma>
        </inkml:annotationXML>
        <inkml:traceGroup>
          <inkml:annotationXML>
            <emma:emma xmlns:emma="http://www.w3.org/2003/04/emma" version="1.0">
              <emma:interpretation id="{8DFEA029-1FB6-40B6-95E2-4B997E76C0A0}" emma:medium="tactile" emma:mode="ink">
                <msink:context xmlns:msink="http://schemas.microsoft.com/ink/2010/main" type="inkWord" rotatedBoundingBox="18577,8995 18578,10220 18197,10221 18195,8996"/>
              </emma:interpretation>
              <emma:one-of disjunction-type="recognition" id="oneOf1">
                <emma:interpretation id="interp1" emma:lang="en-NZ" emma:confidence="0">
                  <emma:literal>is</emma:literal>
                </emma:interpretation>
                <emma:interpretation id="interp2" emma:lang="en-NZ" emma:confidence="0">
                  <emma:literal>in's</emma:literal>
                </emma:interpretation>
                <emma:interpretation id="interp3" emma:lang="en-NZ" emma:confidence="0">
                  <emma:literal>it</emma:literal>
                </emma:interpretation>
                <emma:interpretation id="interp4" emma:lang="en-NZ" emma:confidence="0">
                  <emma:literal>int</emma:literal>
                </emma:interpretation>
                <emma:interpretation id="interp5" emma:lang="en-NZ" emma:confidence="0">
                  <emma:literal>ins</emma:literal>
                </emma:interpretation>
              </emma:one-of>
            </emma:emma>
          </inkml:annotationXML>
          <inkml:trace contextRef="#ctx0" brushRef="#br0" timeOffset="5">11879 8996 1064 0,'0'31'28'15,"3"-2"-2"-15,0 0-17 0,-2-1-35 0,3 0 24 0,-1 0-23 16,0-2 16-16,0 1 11 0,1 2-35 0,-3-2-36 16,4 5-95-16,-3 6-224 0,-6-14 6 0,12 15 352 15</inkml:trace>
          <inkml:trace contextRef="#ctx0" brushRef="#br0" timeOffset="6">11912 9886 1520 0,'7'21'59'0,"-5"-7"-31"16,1 1-13-16,-3-15-16 0,7 21 3 0,-7-21-3 15,7 14 1-15,-7-14-13 0,0 0-25 0,10 14-59 16,-10-14-90-16,0 0-218 0,13-8-116 15,-15-6 161-15</inkml:trace>
          <inkml:trace contextRef="#ctx0" brushRef="#br0" timeOffset="7">12069 9708 653 0,'0'0'108'0,"0"0"-25"0,0 0-9 0,0 0-21 16,-15 8-13-16,15-8-9 0,0 0-3 0,-17 22-3 15,6-9-6-15,0 6 12 0,-6 1 4 0,3 7 24 16,-7-2 2-16,4 8 11 0,-7-4-19 16,4 7-2-16,-5-2-20 0,2 4 1 0,-2-2 0 15,1 1-30-15,1-2 19 0,1-3-29 16,3-6 6-16,3-5 4 0,4-6-8 0,12-15-9 15,0 0-23-15,-13 7-12 0,13-7-48 0,2-16-55 16,11 8-94-16,-3-10-223 0,-2-14 33 0,13 8 366 16</inkml:trace>
          <inkml:trace contextRef="#ctx0" brushRef="#br0" timeOffset="8">11889 9758 1230 0,'-16'5'89'0,"9"10"-13"0,7-15-16 15,-16 16-2-15,16-16-5 0,-9 16-3 16,9-16-11-16,-3 17-7 0,3-17-8 0,4 18 0 16,-4-18-9-16,15 23 4 0,-6-10-8 15,3 2 1-15,2 0-5 0,0-1 0 0,2 1-7 16,-1 0 2-16,0 0-4 0,0-2 2 0,1 2-10 16,-2-4-6-16,1 2-24 0,-15-13-26 0,33 25-63 15,-33-25-123-15,19 9-289 0,-2-1-5 0,-17-8 341 16</inkml:trace>
          <inkml:trace contextRef="#ctx0" brushRef="#br0" timeOffset="1">11911 4265 980 0,'-6'26'269'0,"3"-9"-242"0,4 0-7 16,0-1-27-16,0-2 3 0,3 1-7 15,-1-1 5-15,1 0-6 0,-4-14-10 0,8 28-24 16,-8-28-26-16,8 28-31 0,-8-28-24 0,7 30-4 16,-7-15-20-16,2 1-42 0,1 8-48 0,-3-24 72 15,-2 40 169-15</inkml:trace>
          <inkml:trace contextRef="#ctx0" brushRef="#br0" timeOffset="2">11892 4910 140 0,'-1'20'35'0,"1"1"-9"0,1 1-5 0,1 2 12 15,-1-1 2-15,3 2 1 0,-2-2 5 16,2 0-9-16,-1 1 2 0,2 0 8 0,-2 1 6 16,1-1 1-16,-1 0 0 0,-1-1 9 0,1 3 0 15,-3-2 12-15,2 2 4 0,-3-2-12 0,1 4 1 16,-2-2-11-16,2 3-4 0,-4-2-11 0,3 3-10 15,-5-2-20-15,2 1 3 0,-2-1-15 0,2-2 4 16,-1 1-8-16,1-4-31 0,0 3-22 16,-2-6-60-16,5 4-60 0,-3 3-159 0,4-27-27 15,-5 40 312-15</inkml:trace>
          <inkml:trace contextRef="#ctx0" brushRef="#br0" timeOffset="3">11786 6466 846 0,'-4'28'102'0,"-1"-5"-73"0,2 1-13 0,0 4-3 16,1-3-11-16,-1 3 7 0,1 0-26 0,1-1-2 16,-2 0-24-16,2 2-32 0,-3-3-43 0,1-2-147 15,6 12-77-15,-13-16 205 0</inkml:trace>
          <inkml:trace contextRef="#ctx0" brushRef="#br0" timeOffset="4">11741 7857 606 0,'2'34'86'0,"0"2"-2"0,-2 1-28 0,3 1-10 16,-3 0-5-16,3 1-19 0,-2-2 2 0,0-1-22 16,0-2-9-16,0-5-31 0,4 1-38 0,-5-6-60 15,1-10-232-15,9 14 27 0,-10-28 341 16</inkml:trace>
        </inkml:traceGroup>
      </inkml:traceGroup>
    </inkml:traceGroup>
    <inkml:traceGroup>
      <inkml:annotationXML>
        <emma:emma xmlns:emma="http://www.w3.org/2003/04/emma" version="1.0">
          <emma:interpretation id="{6813439C-AD71-4621-BBF4-24C23211400C}" emma:medium="tactile" emma:mode="ink">
            <msink:context xmlns:msink="http://schemas.microsoft.com/ink/2010/main" type="paragraph" rotatedBoundingBox="16330,4907 16515,12127 16094,12138 15908,4918" alignmentLevel="3"/>
          </emma:interpretation>
        </emma:emma>
      </inkml:annotationXML>
      <inkml:traceGroup>
        <inkml:annotationXML>
          <emma:emma xmlns:emma="http://www.w3.org/2003/04/emma" version="1.0">
            <emma:interpretation id="{5C44CCA4-DCBE-4AEC-8ECE-C3168A681FBD}" emma:medium="tactile" emma:mode="ink">
              <msink:context xmlns:msink="http://schemas.microsoft.com/ink/2010/main" type="inkBullet" rotatedBoundingBox="16133,4912 16134,4926 16118,4926 16117,4913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1">9621 4927 498 0,'0'0'186'0,"0"0"-71"16,0 0-28-16,0 0-14 0,0 0-9 0,0 0-2 15,0 0 3-15,0 0 6 0,0 0-4 0,0 0-10 16,0-14-19-16,0 14-22 0,0 0-10 0,0 0-8 15,0 0-8-15,0 0-21 0,0 0-35 0,0 0-71 16,0 0-220-16,16 12-115 0,-16-12 143 0</inkml:trace>
      </inkml:traceGroup>
      <inkml:traceGroup>
        <inkml:annotationXML>
          <emma:emma xmlns:emma="http://www.w3.org/2003/04/emma" version="1.0">
            <emma:interpretation id="{72AEA76C-730C-4EB3-AA1C-5F29ECEB26DC}" emma:medium="tactile" emma:mode="ink">
              <msink:context xmlns:msink="http://schemas.microsoft.com/ink/2010/main" type="line" rotatedBoundingBox="16343,5435 16515,12127 16094,12138 15922,5446"/>
            </emma:interpretation>
          </emma:emma>
        </inkml:annotationXML>
        <inkml:traceGroup>
          <inkml:annotationXML>
            <emma:emma xmlns:emma="http://www.w3.org/2003/04/emma" version="1.0">
              <emma:interpretation id="{2FC7B2EE-F958-47F4-8B74-09690B4A0E9A}" emma:medium="tactile" emma:mode="ink">
                <msink:context xmlns:msink="http://schemas.microsoft.com/ink/2010/main" type="inkWord" rotatedBoundingBox="16175,6374 16264,9809 16136,9812 16047,6378"/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?</emma:literal>
                </emma:interpretation>
                <emma:interpretation id="interp9" emma:lang="en-NZ" emma:confidence="0">
                  <emma:literal>1</emma:literal>
                </emma:interpretation>
                <emma:interpretation id="interp10" emma:lang="en-NZ" emma:confidence="0">
                  <emma:literal>K</emma:literal>
                </emma:interpretation>
                <emma:interpretation id="interp11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9">9555 6378 689 0,'0'0'102'16,"5"20"-40"-16,-5-20-12 0,4 19-8 15,-4-19-6-15,4 19-13 0,-4-19-10 0,5 20-9 16,-5-20-2-16,2 24-7 0,-2-24-14 0,0 30-23 16,-1-17-20-16,0 6-19 0,-2-2-22 0,1 3-62 15,1 5-99-15,-9-11-17 0,13 16 281 0</inkml:trace>
          <inkml:trace contextRef="#ctx0" brushRef="#br0" timeOffset="-8">9587 7045 666 0,'-2'21'26'0,"3"0"-16"0,-1 1-4 16,-1 2-3-16,1-2 1 0,-1 0-10 15,0-2 7-15,0 1-9 0,0-3 6 0,0 0 0 16,1-2-9-16,0-3-12 0,0 1-34 0,2-1-64 16,-2-13-141-16,9 22 39 0,-9-22 223 0</inkml:trace>
          <inkml:trace contextRef="#ctx0" brushRef="#br0" timeOffset="-7">9652 7701 620 0,'-12'29'61'0,"10"-11"-21"16,1-2 1-16,1 0 4 0,0-3 6 0,0 2-8 16,0-1-19-16,1-1-8 0,-1-13-15 15,3 25-17-15,0-12-24 0,-3-13-15 0,5 28-19 16,-5-28-4-16,5 25-4 0,-5-25-21 0,4 23-22 15,1-5-29-15,-5-18-60 0,5 29 214 0</inkml:trace>
          <inkml:trace contextRef="#ctx0" brushRef="#br0" timeOffset="-6">9672 8089 226 0,'1'19'95'0,"-4"0"-4"0,2 1-12 15,0 0-9-15,-1 0-7 0,1 1-9 0,-1-2-7 16,1 3-8-16,0-3-7 0,0 1-5 16,0-1-11-16,1-2-5 0,1 1-16 0,-1-3-27 15,2 2-42-15,0-2-69 0,-2-15-174 0,9 29 39 16,-9-29 278-16</inkml:trace>
          <inkml:trace contextRef="#ctx0" brushRef="#br0" timeOffset="-5">9741 8792 801 0,'-6'26'79'0,"4"0"-38"16,-1 0-30-16,0 0-2 0,1-1-9 0,-1 3 5 15,-1-3-7-15,1 3 5 0,-1 0-7 0,0-1 3 16,-1 3-3-16,2-3-30 0,-1 2 7 0,0-2-29 15,2 1-3-15,-3-2 5 0,3 0-6 0,-1-1 11 16,1-3 6-16,-1 0 9 0,2 0 5 16,0-2 7-16,0-1 0 0,1-1-18 0,-1-2-57 15,7 9-144-15,-6-25 171 0,0 29 70 16</inkml:trace>
          <inkml:trace contextRef="#ctx0" brushRef="#br0" timeOffset="-4">9684 9699 1071 0,'0'0'187'0,"7"31"-101"0,-7-31-26 16,-1 27-12-16,1-27-7 0,0 21 0 0,0-21 0 15,0 16-5-15,0-16-14 0,0 0-3 0,1 16-26 16,-1-16-22-16,0 0-37 0,0 0-55 0,0 0-117 16,0 0-285-16,0 0 19 0,14 1 341 15</inkml:trace>
          <inkml:trace contextRef="#ctx0" brushRef="#br0" timeOffset="-10">9686 5440 1400 0,'0'0'47'16,"0"0"-36"-16,0 0-14 0,7 17-5 0,-7-17-5 15,0 0-4-15,14 17-19 0,-14-17-23 0,4 23-56 16,-4-23-60-16,-2 29-63 0,-1-10-100 0,-7-6-32 16,13 19 285-16</inkml:trace>
          <inkml:trace contextRef="#ctx0" brushRef="#br0" timeOffset="-3">9780 11755 253 0,'0'0'122'0,"0"0"-11"0,10-13-9 0,-10 13-9 0,0 0 7 16,10-17-12-16,-10 17-1 0,0 0-12 0,9-22-6 15,-9 22-13-15,0 0-10 0,14-13-13 16,-14 13-6-16,0 0-7 0,0 0-2 0,0 0 5 16,0 0 5-16,0 0 5 0,0 0 8 0,0 0 1 15,0 0-12-15,0 0-8 0,0 0-13 16,0 0-6-16,-4 17-2 0,4-17 6 0,-12 26 2 16,6-8 9-1,-3 1-2-15,1 3 5 0,-3 4-12 0,-1 3 3 16,-1 2-9-16,-1 2 11 0,-3 1-7 0,2-2 11 15,-2 0-9-15,3-3 5 0,-1-3 5 0,4-2-33 16,-1-6 29-16,3-3-31 0,9-15 13 0,-13 17-6 16,13-17-18-16,0 0-29 0,0 0-36 0,0 0-37 15,0 0-44-15,0 0-20 0,0-17-80 16,0 17-165-16,0-28 139 0,0 28 299 0</inkml:trace>
          <inkml:trace contextRef="#ctx0" brushRef="#br0" timeOffset="-2">9602 11779 1098 0,'0'0'63'0,"0"0"-8"0,-14-2-3 0,14 2 2 15,0 0 10-15,0 0 4 0,0 0-2 0,0 0-8 16,0 0-11-16,0 0-12 0,0 0-9 0,0 0-2 15,0 0 4-15,0 0 5 0,0 0 0 16,15 3 2-16,-15-3-13 0,27 17-2 0,-9-3-9 16,3 6 0-16,1 2-5 0,-1 2 3 0,0 2-7 15,0 0 4-15,-1 0-9 0,1 0 7 0,-2 0-10 16,0-2 7-16,1-3-12 0,-2-2-21 0,3-2 6 16,-2-8-57-16,6 6-19 0,-11-18-85 15,17 0-329-15,-11 3-36 0,-3-9 140 16</inkml:trace>
        </inkml:traceGroup>
      </inkml:traceGroup>
    </inkml:traceGroup>
    <inkml:traceGroup>
      <inkml:annotationXML>
        <emma:emma xmlns:emma="http://www.w3.org/2003/04/emma" version="1.0">
          <emma:interpretation id="{5F93F018-2F95-44FA-8CE9-7F6EEFBDA832}" emma:medium="tactile" emma:mode="ink">
            <msink:context xmlns:msink="http://schemas.microsoft.com/ink/2010/main" type="paragraph" rotatedBoundingBox="14240,4077 14281,10287 13830,10290 13788,408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90092FB8-8301-42A2-A2F0-88E5C8CA946F}" emma:medium="tactile" emma:mode="ink">
              <msink:context xmlns:msink="http://schemas.microsoft.com/ink/2010/main" type="inkBullet" rotatedBoundingBox="14070,4079 14070,4111 14054,4112 14053,4079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22">7573 4079 1031 0,'-16'11'53'0,"16"-11"-41"0,0 0-44 0,0 0-29 16,0 0-26-16,0 0-24 0,0 0 4 0,0 0-22 16,0 0-39-16,6 22-146 0,-6-22 228 15,0 0 86-15</inkml:trace>
      </inkml:traceGroup>
      <inkml:traceGroup>
        <inkml:annotationXML>
          <emma:emma xmlns:emma="http://www.w3.org/2003/04/emma" version="1.0">
            <emma:interpretation id="{4BD5BD9A-9BCD-4A12-9D5D-8370DEB6823A}" emma:medium="tactile" emma:mode="ink">
              <msink:context xmlns:msink="http://schemas.microsoft.com/ink/2010/main" type="line" rotatedBoundingBox="14242,4418 14281,10287 13830,10290 13791,4421"/>
            </emma:interpretation>
          </emma:emma>
        </inkml:annotationXML>
        <inkml:traceGroup>
          <inkml:annotationXML>
            <emma:emma xmlns:emma="http://www.w3.org/2003/04/emma" version="1.0">
              <emma:interpretation id="{2B123D00-3C16-4F0A-B094-0914CADDF89F}" emma:medium="tactile" emma:mode="ink">
                <msink:context xmlns:msink="http://schemas.microsoft.com/ink/2010/main" type="inkWord" rotatedBoundingBox="14042,5155 14063,8271 13934,8271 13913,5156">
                  <msink:destinationLink direction="with" ref="{904769B6-9BC8-4DFE-85D6-BB710DF90F32}"/>
                </msink:context>
              </emma:interpretation>
              <emma:one-of disjunction-type="recognition" id="oneOf5">
                <emma:interpretation id="interp13" emma:lang="en-NZ" emma:confidence="0">
                  <emma:literal>!</emma:literal>
                </emma:interpretation>
                <emma:interpretation id="interp14" emma:lang="en-NZ" emma:confidence="0">
                  <emma:literal>?</emma:literal>
                </emma:interpretation>
                <emma:interpretation id="interp15" emma:lang="en-NZ" emma:confidence="0">
                  <emma:literal>t</emma:literal>
                </emma:interpretation>
                <emma:interpretation id="interp16" emma:lang="en-NZ" emma:confidence="0">
                  <emma:literal>+</emma:literal>
                </emma:interpretation>
                <emma:interpretation id="interp17" emma:lang="en-NZ" emma:confidence="0">
                  <emma:literal>l</emma:literal>
                </emma:interpretation>
              </emma:one-of>
            </emma:emma>
          </inkml:annotationXML>
          <inkml:trace contextRef="#ctx0" brushRef="#br0" timeOffset="-20">7513 5156 649 0,'-4'23'58'0,"3"3"-30"15,-1-3-1-15,1 0-22 0,2-1 10 0,-1 2 26 16,-1-4 8-16,2 2 10 0,-3-3-9 16,3-2-21-16,-2 1-16 0,1-2-8 0,0-2-6 15,0 1 3-15,0-15-6 0,0 25-4 16,0-25-14-16,0 18-13 0,0-18-21 0,1 16-19 16,-1-16-17-16,1 17-22 0,-1-17-32 0,3 20-79 15,-3-20-26-15,-1 19 251 0</inkml:trace>
          <inkml:trace contextRef="#ctx0" brushRef="#br0" timeOffset="-19">7437 6030 742 0,'-10'23'152'0,"7"-3"-106"16,3 0-17-16,-1-2-10 0,2 1-14 0,-1-3 9 15,2 1-20-15,-1-2 9 16,1 1-8-16,-1-3 8 0,0 0-13 0,1 3-36 15,-2-16-29-15,4 26-44 0,-4-26-37 0,0 16-128 16,11 5-27-16,-11-21 311 0</inkml:trace>
          <inkml:trace contextRef="#ctx0" brushRef="#br0" timeOffset="-18">7483 6647 737 0,'-8'19'139'15,"6"-4"-101"-15,4 3-13 0,-4-4-9 0,3 2 2 16,-1-1 2-16,1 1 4 0,-2 0-7 0,1 1-3 16,0-1-13-16,-1 1-5 0,2 0-24 0,-1-2-14 15,2 3-35-15,-2-18-26 0,1 25-31 16,-1-25-54-16,0 16-108 0,11 5 120 0,-11-21 176 16</inkml:trace>
          <inkml:trace contextRef="#ctx0" brushRef="#br0" timeOffset="-17">7517 7351 528 0,'-12'24'148'0,"9"-2"-99"0,1 1-10 0,-3-2-1 16,5 2 12-16,-4-3-2 0,3 1 0 0,-1-1-24 15,1 0-9-15,1-1-14 0,0-1-1 0,1-1-1 16,-1-2-36-16,4 1-40 0,-5-2-70 15,1-14-163-15,13 29-60 0,-13-29 325 0</inkml:trace>
          <inkml:trace contextRef="#ctx0" brushRef="#br0" timeOffset="-16">7530 8088 974 0,'-3'16'124'15,"3"-16"-85"-15,2 24-34 0,-1-10-11 0,-1-14-18 16,9 25 6-16,-9-25-25 0,9 24-20 0,-9-24-38 16,8 28-72-16,-5-11-94 0,-3-17-115 15,7 35 318-15</inkml:trace>
          <inkml:trace contextRef="#ctx0" brushRef="#br0" timeOffset="-21">7545 4420 600 0,'0'0'70'0,"-6"22"-55"0,6-22-11 0,5 24-6 16,-1-9 1-16,0-2-4 0,0 1-13 0,0 2-26 15,-1-2-45-15,-1-1-93 0,10 14-135 0,-12-27 287 16</inkml:trace>
          <inkml:trace contextRef="#ctx0" brushRef="#br0" timeOffset="-15">7512 8887 814 0,'-11'26'46'0,"11"-7"-26"16,1-5-20-16,1 2-1 0,0-2-2 0,1 1 4 15,0-1-4-15,1 0 2 0,1 1-21 0,-2 0-18 16,3 3-14-16,-4-3-16 0,4 3 10 16,-4 0-1-16,2 1-8 0,-2 3-15 15,-1-3-29-15,2 8-13 0,-5-7-35 0,9 14 149 16</inkml:trace>
          <inkml:trace contextRef="#ctx0" brushRef="#br0" timeOffset="-14">7561 9682 1061 0,'1'16'38'15,"-2"1"-19"-15,1 0-4 0,0-1-15 0,-1 0 4 16,1-2-7-16,-2 0-15 0,2 3-68 0,0-17-88 16,-10 16-275-16,15 6 43 0,-5-22 406 15</inkml:trace>
          <inkml:trace contextRef="#ctx0" brushRef="#br0" timeOffset="-13">7722 9769 463 0,'0'0'101'15,"0"0"-24"-15,0 0-2 0,0 0 4 0,0 0 0 16,-14-7-3-16,14 7-15 0,0 0-10 0,0 0-10 15,0 0-2-15,0 0 0 0,0 0 0 0,0 0-4 16,-15-2-3-16,15 2-5 0,0 0 0 0,0 0 0 16,0 0 0-16,0 0-2 0,-14 0-5 0,14 0-6 0,0 0-5 15,-13 15 3-15,13-15-1 0,-16 29 7 0,4-7-3 16,0 7 8-16,-5 2-11 0,0 5 10 0,-4 2-11 16,-1 2 9-16,-2 0-13 0,1 0-5 0,-3-1 21 15,0-1-26-15,0-5 24 0,0-2-14 0,4-7-9 16,4-5 5-16,4-6-11 0,14-13-15 0,-11 13-62 15,11-13-61-15,0 0-134 0,2-17-266 0,-2-6 39 16,13 8 438-16</inkml:trace>
          <inkml:trace contextRef="#ctx0" brushRef="#br0" timeOffset="-12">7404 9820 800 0,'0'0'199'0,"-18"-9"-94"0,18 9-23 0,0 0-9 16,0 0-7-16,-4-19 4 0,4 19-4 0,0 0-7 16,0 0-7-16,3-14-13 0,-3 14-11 0,0 0-7 15,0 0-6-15,0 0-3 0,18-4 0 16,-18 4 2-16,18 13 4 0,-18-13-1 0,25 32 4 16,-11-11-8-16,3 6 5 0,-1 2-13 0,0-3 3 15,1 0-9-15,0-2 4 0,2-4-9 0,2-2 2 16,2-1-19-16,-1-4-15 0,8 4-50 0,-9-14-74 15,15 10-243-15,-10-4-194 0,-7-6 110 0,4 14 489 16</inkml:trace>
        </inkml:traceGroup>
      </inkml:traceGroup>
    </inkml:traceGroup>
  </inkml:traceGroup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8.16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5B0219E0-DE08-41DA-8FDE-F517C9D5737D}" emma:medium="tactile" emma:mode="ink">
          <msink:context xmlns:msink="http://schemas.microsoft.com/ink/2010/main" type="writingRegion" rotatedBoundingBox="18544,13287 22976,17695 22531,18142 18099,13734"/>
        </emma:interpretation>
      </emma:emma>
    </inkml:annotationXML>
    <inkml:traceGroup>
      <inkml:annotationXML>
        <emma:emma xmlns:emma="http://www.w3.org/2003/04/emma" version="1.0">
          <emma:interpretation id="{2F069002-BB85-4C8C-ACF9-42811197FF62}" emma:medium="tactile" emma:mode="ink">
            <msink:context xmlns:msink="http://schemas.microsoft.com/ink/2010/main" type="paragraph" rotatedBoundingBox="18544,13287 22976,17695 22531,18142 18099,137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21817DE-9B0E-4CEA-BD4C-9E8C007F9B17}" emma:medium="tactile" emma:mode="ink">
              <msink:context xmlns:msink="http://schemas.microsoft.com/ink/2010/main" type="line" rotatedBoundingBox="18544,13287 22976,17695 22531,18142 18099,13734"/>
            </emma:interpretation>
          </emma:emma>
        </inkml:annotationXML>
        <inkml:traceGroup>
          <inkml:annotationXML>
            <emma:emma xmlns:emma="http://www.w3.org/2003/04/emma" version="1.0">
              <emma:interpretation id="{83EC256A-0BC7-483D-AD72-64804D489932}" emma:medium="tactile" emma:mode="ink">
                <msink:context xmlns:msink="http://schemas.microsoft.com/ink/2010/main" type="inkWord" rotatedBoundingBox="22845,17565 22976,17695 22531,18142 22400,18012"/>
              </emma:interpretation>
              <emma:one-of disjunction-type="recognition" id="oneOf0">
                <emma:interpretation id="interp0" emma:lang="en-NZ" emma:confidence="0">
                  <emma:literal>i,</emma:literal>
                </emma:interpretation>
                <emma:interpretation id="interp1" emma:lang="en-NZ" emma:confidence="0">
                  <emma:literal>"i,</emma:literal>
                </emma:interpretation>
                <emma:interpretation id="interp2" emma:lang="en-NZ" emma:confidence="0">
                  <emma:literal>i',</emma:literal>
                </emma:interpretation>
                <emma:interpretation id="interp3" emma:lang="en-NZ" emma:confidence="0">
                  <emma:literal>"i',</emma:literal>
                </emma:interpretation>
                <emma:interpretation id="interp4" emma:lang="en-NZ" emma:confidence="0">
                  <emma:literal>"i'.</emma:literal>
                </emma:interpretation>
              </emma:one-of>
            </emma:emma>
          </inkml:annotationXML>
          <inkml:trace contextRef="#ctx0" brushRef="#br0">22854 17768 897 0,'0'0'151'0,"0"0"-64"0,0 0-29 16,0 0-13-16,-4 17-16 0,4-17-12 0,-18 15-5 16,18-15-15-16,-27 30-13 0,11-8-15 0,-5 5-18 15,0 2-6-15,-4 3 10 0,2-3 6 0,-6 6-9 16,3-11 39-16,-1 5-26 0,3-7 24 0,1-4 14 15,2 0-11-15,21-18 3 0,-29 16-5 0,29-16-45 16,0 0-18-16,-16-17-28 0,16 17-48 16,10-39-37-16,-17 7-161 0,30-6 324 15</inkml:trace>
          <inkml:trace contextRef="#ctx0" brushRef="#br0" timeOffset="125.0226">22690 17722 1314 0,'-2'41'112'16,"2"-41"-53"-16,-12 34-19 0,12-34-15 15,-4 25-15-15,4-25-4 0,0 0-12 0,0 0-7 16,29-7-7-16,-9 2-19 0,-1-22-49 0,14 10-70 16,-12-23-171-16,3-7-172 0,15 16 90 0,-27-28 411 15</inkml:trace>
          <inkml:trace contextRef="#ctx0" brushRef="#br0" timeOffset="-630.5358">20393 15657 1038 0,'0'0'155'16,"0"0"-61"-16,0 0-24 0,0 0-21 0,0 0-3 31,0 0 3-31,8 21 1 0,-8-21-14 0,8 23-10 15,-8-23-18-15,13 24-4 0,-13-24-8 0,24 25 3 16,-7-12-15-16,2-5-13 0,9 4-29 16,-4-13-55-16,19 16-105 0,-9-8-323 0,2-8 50 15,15 13 338-15</inkml:trace>
          <inkml:trace contextRef="#ctx0" brushRef="#br0" timeOffset="-782.0434">20586 15492 816 0,'0'0'229'0,"-19"10"-145"0,19-10-32 0,0 0-24 16,-16 17-13-16,16-17-7 0,-16 17-4 0,16-17-6 15,-25 26 2-15,9-9-9 0,-1 2-1 16,-1 2-5-16,-2 0 5 0,-1 2-3 16,0-2 9-16,0 2-4 0,-2 0 2 0,3 0-7 15,-2-3 1-15,5 0 5 0,17-20-21 0,-28 32 0 16,28-32-41-16,-14 23-53 0,14-23-69 0,0 0-193 15,0 0 80-15,0 0 304 0</inkml:trace>
          <inkml:trace contextRef="#ctx0" brushRef="#br0" timeOffset="-1429.6444">18336 13497 752 0,'9'17'159'0,"-9"-17"-52"0,-11 20-8 0,11-20-14 15,-8 29-7-15,8-29-9 16,-4 36-9-16,3-17-22 0,8 1-9 0,0-3-18 16,8 0-3-16,-15-17-10 0,38 28-4 0,-12-15-29 15,1-8-37-15,14 11-76 0,-11-20-113 0,9 4-222 16,12 10 24-16,-15-20 431 0</inkml:trace>
          <inkml:trace contextRef="#ctx0" brushRef="#br0" timeOffset="-1554.8431">18619 13406 371 0,'0'0'83'0,"-27"2"-34"0,27-2-1 15,-23 12-1-15,23-12 9 0,-27 20 1 16,10-9 4-16,0 3-7 0,-3-1-8 0,-1 6-7 16,-3 0-9-16,0 4 0 0,-3 1-11 0,1 3-1 15,-2-1-11-15,1 1 1 0,1 0-6 0,2-3 2 16,2-1-5-16,3-5 2 0,19-18-11 0,-28 23-12 0,28-23-53 16,0 0-30-16,0 0-35 0,0 0-81 15,-4-28-93-15,25 24 173 0,-21-26 141 0</inkml:trace>
        </inkml:traceGroup>
      </inkml:traceGroup>
    </inkml:traceGroup>
  </inkml:traceGroup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3.52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1796DE64-437C-4BF3-BFEE-79EAAF398CA7}" emma:medium="tactile" emma:mode="ink">
          <msink:context xmlns:msink="http://schemas.microsoft.com/ink/2010/main" type="writingRegion" rotatedBoundingBox="14010,17814 15986,15518 16210,15711 14234,18007"/>
        </emma:interpretation>
      </emma:emma>
    </inkml:annotationXML>
    <inkml:traceGroup>
      <inkml:annotationXML>
        <emma:emma xmlns:emma="http://www.w3.org/2003/04/emma" version="1.0">
          <emma:interpretation id="{CEEE5ED8-84A3-4DE3-BBEF-2FF2BE2D1BBF}" emma:medium="tactile" emma:mode="ink">
            <msink:context xmlns:msink="http://schemas.microsoft.com/ink/2010/main" type="paragraph" rotatedBoundingBox="14010,17814 15986,15518 16210,15711 14234,1800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B7EC2B4-262E-4622-985B-00139FB6EFD8}" emma:medium="tactile" emma:mode="ink">
              <msink:context xmlns:msink="http://schemas.microsoft.com/ink/2010/main" type="line" rotatedBoundingBox="14010,17814 15986,15518 16210,15711 14234,18007"/>
            </emma:interpretation>
          </emma:emma>
        </inkml:annotationXML>
        <inkml:traceGroup>
          <inkml:annotationXML>
            <emma:emma xmlns:emma="http://www.w3.org/2003/04/emma" version="1.0">
              <emma:interpretation id="{B96C159F-26BF-4CA7-9E64-E703B385FEEE}" emma:medium="tactile" emma:mode="ink">
                <msink:context xmlns:msink="http://schemas.microsoft.com/ink/2010/main" type="inkWord" rotatedBoundingBox="14010,17814 15986,15518 16210,15711 14234,18007"/>
              </emma:interpretation>
              <emma:one-of disjunction-type="recognition" id="oneOf0">
                <emma:interpretation id="interp0" emma:lang="en-NZ" emma:confidence="0">
                  <emma:literal>t"</emma:literal>
                </emma:interpretation>
                <emma:interpretation id="interp1" emma:lang="en-NZ" emma:confidence="0">
                  <emma:literal>+ it</emma:literal>
                </emma:interpretation>
                <emma:interpretation id="interp2" emma:lang="en-NZ" emma:confidence="0">
                  <emma:literal>+ t</emma:literal>
                </emma:interpretation>
                <emma:interpretation id="interp3" emma:lang="en-NZ" emma:confidence="0">
                  <emma:literal>to</emma:literal>
                </emma:interpretation>
                <emma:interpretation id="interp4" emma:lang="en-NZ" emma:confidence="0">
                  <emma:literal>+ t.</emma:literal>
                </emma:interpretation>
              </emma:one-of>
            </emma:emma>
          </inkml:annotationXML>
          <inkml:trace contextRef="#ctx0" brushRef="#br0">14290 17524 596 0,'0'0'29'0,"-13"20"-14"15,13-20 4-15,-13 26 18 0,13-26 15 0,-12 29 4 16,5-11-1-16,0 1-26 0,-1 2-8 0,-1 2-8 16,-1 3 5-16,-2-6 8 0,1 0 5 15,11-20-10-15,-29 35 2 0,29-35-12 0,-29 38 0 16,29-38-7-16,-27 30-3 0,27-30-10 15,-21 18-20-15,21-18-24 0,0 0-69 0,0 0-50 16,0 0-136-16,-21-9-43 0,21 9 328 0</inkml:trace>
          <inkml:trace contextRef="#ctx0" brushRef="#br0" timeOffset="187.536">14185 17611 1123 0,'0'0'105'15,"0"0"-26"-15,-13 23-13 0,13-23-6 0,0 0-1 16,0 0-10-16,0 0-13 0,0 22-13 0,0-22-10 16,13 17-8-16,-13-17-2 0,20 18-3 15,-20-18-4-15,32 9 2 0,-11-9-12 16,4 5-11-16,-2-12-27 0,11 11-37 0,-9-20-52 16,17 17-80-16,-10-7-165 0,2-12-85 0,19 24 256 15</inkml:trace>
          <inkml:trace contextRef="#ctx0" brushRef="#br0" timeOffset="2125.0929">16026 15582 307 0,'0'0'55'0,"0"0"-20"0,12-19-7 16,-12 19 5-16,0 0 20 0,0 0 24 0,0 0 5 16,0 0-6-16,0 0-20 0,0 0-27 15,-19 23-4-15,5-4-8 0,1 6 2 0,-7 3-4 16,-2 6 2-16,-1 1-8 0,-5 3 7 0,2 1 4 16,-6 1-21-16,0 0 22 0,1-1-21 0,-1-3 7 15,4-1 5-15,1-6-6 0,4-4 1 0,4-3-8 16,19-22 2-16,-27 24-11 0,27-24-35 0,0 0-12 15,0 0-19-15,0 0-29 0,10-30-12 0,2-1-179 16,17 16-18-16,-19-27 314 0</inkml:trace>
          <inkml:trace contextRef="#ctx0" brushRef="#br0" timeOffset="2281.3793">15888 15699 1021 0,'-20'24'94'0,"1"-12"-24"0,10 5-9 0,9-17-14 15,-18 25-4-15,18-25-16 0,-9 22-8 16,9-22-13-16,0 0-5 0,15 21 14 0,-15-21-26 16,30 6 5-16,-12-10-45 0,9 4-50 0,-5-17-75 15,14 10-133-15,3-1-153 0,-12-19 175 0,23 21 287 16</inkml:trace>
        </inkml:traceGroup>
      </inkml:traceGroup>
    </inkml:traceGroup>
  </inkml:traceGroup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98671F6-C523-4373-980A-282A408FD3B8}" emma:medium="tactile" emma:mode="ink">
          <msink:context xmlns:msink="http://schemas.microsoft.com/ink/2010/main" type="writingRegion" rotatedBoundingBox="11859,7789 12346,7789 12346,8320 11859,8320"/>
        </emma:interpretation>
      </emma:emma>
    </inkml:annotationXML>
    <inkml:traceGroup>
      <inkml:annotationXML>
        <emma:emma xmlns:emma="http://www.w3.org/2003/04/emma" version="1.0">
          <emma:interpretation id="{61F75459-332C-445C-97E9-1B7F2A45B123}" emma:medium="tactile" emma:mode="ink">
            <msink:context xmlns:msink="http://schemas.microsoft.com/ink/2010/main" type="paragraph" rotatedBoundingBox="11859,7789 12346,7789 12346,8320 11859,832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44A0F8D-06A8-4F78-800E-44377CC3A12D}" emma:medium="tactile" emma:mode="ink">
              <msink:context xmlns:msink="http://schemas.microsoft.com/ink/2010/main" type="line" rotatedBoundingBox="11859,7789 12346,7789 12346,8320 11859,8320"/>
            </emma:interpretation>
          </emma:emma>
        </inkml:annotationXML>
        <inkml:traceGroup>
          <inkml:annotationXML>
            <emma:emma xmlns:emma="http://www.w3.org/2003/04/emma" version="1.0">
              <emma:interpretation id="{57D5D4DF-BA77-4655-A358-48E9D0F24FF8}" emma:medium="tactile" emma:mode="ink">
                <msink:context xmlns:msink="http://schemas.microsoft.com/ink/2010/main" type="inkWord" rotatedBoundingBox="11859,7789 12346,7789 12346,8320 11859,8320">
                  <msink:destinationLink direction="to" ref="{3454BB65-03A5-43A5-921B-6F0509D7EC44}"/>
                  <msink:destinationLink direction="with" ref="{B3C11C07-9BDF-4B70-A3A4-9BB793F531EC}"/>
                  <msink:destinationLink direction="with" ref="{7E9BEAD2-E87C-4EC6-BB23-D0186809C958}"/>
                </msink:context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*</emma:literal>
                </emma:interpretation>
                <emma:interpretation id="interp3" emma:lang="en-NZ" emma:confidence="0">
                  <emma:literal>€</emma:literal>
                </emma:interpretation>
                <emma:interpretation id="interp4" emma:lang="en-NZ" emma:confidence="0">
                  <emma:literal>h</emma:literal>
                </emma:interpretation>
              </emma:one-of>
            </emma:emma>
          </inkml:annotationXML>
          <inkml:trace contextRef="#ctx0" brushRef="#br0">5814 7803 359 0,'0'0'75'15,"0"0"-15"-15,0 0-2 0,0 0-6 0,-8-14 7 16,8 14 2-16,0 0 6 0,0 0-3 15,0 0-2-15,0 0-8 0,0 0-5 0,0 0-2 16,-13 6 3-16,13-6 4 0,0 0 0 0,0 0-1 16,-10 14-8-16,10-14-5 0,-10 14-7 15,10-14 2-15,-18 23-4 0,7-5 1 0,-6-1-10 16,-2 7 0-16,-3 0-13 0,-2 7 6 0,-5 4-6 16,1 4 14-16,-4 2 15 0,0 2-20 0,-2-2 19 15,3 0-27-15,1-7-2 0,7-4 3 0,3-7-12 16,4-6 2-16,16-17-11 0,-20 16-10 0,20-16-21 15,0 0-38-15,0 0-3 0,0 0-39 16,0 0-68-16,-5-28-40 0,13 5-207 0,5 7 0 16,-11-18 364-16</inkml:trace>
          <inkml:trace contextRef="#ctx0" brushRef="#br0" timeOffset="1">5463 7983 1075 0,'-11'16'102'16,"11"-16"-32"-16,0 0-14 0,0 0-13 0,0 0 0 16,0 0 4-16,0 0 3 0,0 0 2 0,0 0-7 15,0 0-11-15,0 0-9 0,0 0 0 0,0 0 4 16,0 0 5-16,16 16 5 0,-3-6-9 0,5 3-6 16,3 1-13-16,4 3-1 0,2 2-10 15,1 0-8-15,-1-2 27 0,0-1-30 16,-1-2 28-16,0 0-21 0,-1 0-20 0,-4-4-23 15,5 7-58-15,-12-17-106 0,7 7-400 0,1 1 40 16,-8-9 284-16</inkml:trace>
        </inkml:traceGroup>
      </inkml:traceGroup>
    </inkml:traceGroup>
  </inkml:traceGroup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2.06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B8C8BA70-664F-4B99-A9DE-742372AA6334}" emma:medium="tactile" emma:mode="ink">
          <msink:context xmlns:msink="http://schemas.microsoft.com/ink/2010/main" type="writingRegion" rotatedBoundingBox="10042,13526 10356,13526 10356,13882 10042,13882"/>
        </emma:interpretation>
      </emma:emma>
    </inkml:annotationXML>
    <inkml:traceGroup>
      <inkml:annotationXML>
        <emma:emma xmlns:emma="http://www.w3.org/2003/04/emma" version="1.0">
          <emma:interpretation id="{05A6A40D-6DE4-4092-A38B-59B6269E7237}" emma:medium="tactile" emma:mode="ink">
            <msink:context xmlns:msink="http://schemas.microsoft.com/ink/2010/main" type="paragraph" rotatedBoundingBox="10042,13526 10356,13526 10356,13882 10042,138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1845550-EBF0-4A8D-AB5D-2EF7C5017085}" emma:medium="tactile" emma:mode="ink">
              <msink:context xmlns:msink="http://schemas.microsoft.com/ink/2010/main" type="line" rotatedBoundingBox="10042,13526 10356,13526 10356,13882 10042,13882"/>
            </emma:interpretation>
          </emma:emma>
        </inkml:annotationXML>
        <inkml:traceGroup>
          <inkml:annotationXML>
            <emma:emma xmlns:emma="http://www.w3.org/2003/04/emma" version="1.0">
              <emma:interpretation id="{29BA9043-560B-4D11-BF64-90C9CAB31EDC}" emma:medium="tactile" emma:mode="ink">
                <msink:context xmlns:msink="http://schemas.microsoft.com/ink/2010/main" type="inkWord" rotatedBoundingBox="10042,13526 10356,13526 10356,13882 10042,13882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K</emma:literal>
                </emma:interpretation>
                <emma:interpretation id="interp3" emma:lang="en-NZ" emma:confidence="0">
                  <emma:literal>k</emma:literal>
                </emma:interpretation>
                <emma:interpretation id="interp4" emma:lang="en-NZ" emma:confidence="0">
                  <emma:literal>h</emma:literal>
                </emma:interpretation>
              </emma:one-of>
            </emma:emma>
          </inkml:annotationXML>
          <inkml:trace contextRef="#ctx0" brushRef="#br0">10312 13529 752 0,'0'0'71'16,"0"0"-18"-16,0 0 0 0,0 0-1 0,0 0 2 16,0 0-14-16,0 0-18 0,-17-3-14 0,17 3-23 15,-12 17-7-15,5-1-6 0,-5 3 0 0,0 7-6 16,-7 1 2-16,2 5-3 0,-7 1 13 0,2 0 6 15,-3-1 16-15,2-1 0 16,1-4 6-16,2-4-11 0,4-4-8 0,16-19-25 16,-22 21-22-16,22-21-24 0,0 0-20 0,0 0 19 15,0 0-16-15,4-18-8 0,-4 18-35 0,12-32 9 16,8 26 135-16</inkml:trace>
          <inkml:trace contextRef="#ctx0" brushRef="#br0" timeOffset="125.0646">10151 13668 265 0,'0'0'139'0,"11"-21"-11"0,-11 21-7 16,0 0-2-16,0 0 2 0,0 0-11 15,0 0-20-15,0 0-13 0,0 0-13 0,0 0-4 16,0 0-6-16,12 24-4 0,-12-24-18 0,8 32-7 16,-2-13-14-16,2-1-4 0,0 0-9 0,4-1-2 15,3 1-21-15,-15-18-28 0,39 34-70 16,-39-34-106-16,35 14-255 0,-3 6-3 0,-13-19 422 16</inkml:trace>
        </inkml:traceGroup>
      </inkml:traceGroup>
    </inkml:traceGroup>
  </inkml:traceGroup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1B38A0A-5799-4DF4-8924-DBA4A5034D73}" emma:medium="tactile" emma:mode="ink">
          <msink:context xmlns:msink="http://schemas.microsoft.com/ink/2010/main" type="writingRegion" rotatedBoundingBox="7840,11917 8308,11917 8308,12276 7840,12276"/>
        </emma:interpretation>
      </emma:emma>
    </inkml:annotationXML>
    <inkml:traceGroup>
      <inkml:annotationXML>
        <emma:emma xmlns:emma="http://www.w3.org/2003/04/emma" version="1.0">
          <emma:interpretation id="{3FF52CB7-FF86-4280-BF68-A4F4603A2D5F}" emma:medium="tactile" emma:mode="ink">
            <msink:context xmlns:msink="http://schemas.microsoft.com/ink/2010/main" type="paragraph" rotatedBoundingBox="7840,11917 8308,11917 8308,12276 7840,122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4A7EB44-A41E-4DF0-9D2E-529C1351E661}" emma:medium="tactile" emma:mode="ink">
              <msink:context xmlns:msink="http://schemas.microsoft.com/ink/2010/main" type="line" rotatedBoundingBox="7840,11917 8308,11917 8308,12276 7840,12276"/>
            </emma:interpretation>
          </emma:emma>
        </inkml:annotationXML>
        <inkml:traceGroup>
          <inkml:annotationXML>
            <emma:emma xmlns:emma="http://www.w3.org/2003/04/emma" version="1.0">
              <emma:interpretation id="{0B1C40F2-0CD6-4740-BFDD-FFF1820493D8}" emma:medium="tactile" emma:mode="ink">
                <msink:context xmlns:msink="http://schemas.microsoft.com/ink/2010/main" type="inkWord" rotatedBoundingBox="7840,11917 8308,11917 8308,12276 7840,12276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+</emma:literal>
                </emma:interpretation>
                <emma:interpretation id="interp3" emma:lang="en-NZ" emma:confidence="0">
                  <emma:literal>~</emma:literal>
                </emma:interpretation>
                <emma:interpretation id="interp4" emma:lang="en-NZ" emma:confidence="0">
                  <emma:literal>*</emma:literal>
                </emma:interpretation>
              </emma:one-of>
            </emma:emma>
          </inkml:annotationXML>
          <inkml:trace contextRef="#ctx0" brushRef="#br0">1642 11953 924 0,'0'0'90'0,"0"0"-27"0,0 0-15 0,0 0 2 16,0 0 8-16,0 0-1 0,0 0-6 0,0 0-8 16,0 0-12-16,0 0-5 0,0 0-6 0,0 0 1 15,0 0 1-15,0 0-1 16,0 0-3-16,0 0-6 0,0 0-2 0,0 0-3 16,-14 3-1-16,14-3 0 0,-12 16-1 0,12-16 4 15,-16 24-4-15,7-9 6 0,-2-1-7 0,-1 1 4 16,-1 0-6-16,0 2 4 0,-2 0 11 0,-1 2-32 15,-2 2 30-15,-1 1-32 0,1 0 15 0,-2-1 5 16,0 1-11-16,1-3-2 0,3 0-23 0,-1-8-16 16,17-11-14-16,-21 11-31 0,21-11-98 15,0 0-176-15,0 0-140 0,0-19 199 0</inkml:trace>
          <inkml:trace contextRef="#ctx0" brushRef="#br0" timeOffset="1">1477 11917 1340 0,'-24'4'80'0,"24"-4"-10"0,-13-1-20 16,13 1-9-16,0 0-2 0,0 0-8 0,0 0-5 16,0 0-6-16,0 0-9 0,0 0-5 0,0 0-1 15,0 0 2-15,-1 15 2 0,1-15 4 0,16 17-2 16,-3-8 3-16,2 1-2 0,3-1 1 0,0 0-6 16,4-1-1-16,0 1-4 0,2-1-2 0,1 3-2 15,-1-1 2-15,0 4-8 0,1-1-7 0,-1 4-7 16,-4-3-46-16,6 10-27 0,-14-15-138 15,13 10-361-15,-6-1 38 0,-19-18 337 0</inkml:trace>
        </inkml:traceGroup>
      </inkml:traceGroup>
    </inkml:traceGroup>
  </inkml:traceGroup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3:25:11.0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3632 5202 72 0,'0'0'-1'0,"0"0"-21"15,0 0-26-15,0 0 48 0,-19-2 0 0</inkml:trace>
  <inkml:trace contextRef="#ctx0" brushRef="#br0" timeOffset="3506.0713">3578 5116 224 0,'0'0'77'0,"0"0"-33"15,0 0-23-15,0 0-10 0,0 0 6 16,0 0 13-16,0 0 16 0,0 0 12 0,0 0 4 16,17 4-4-16,-17-4-9 0,0 0-5 15,0 0-3-15,0 0-2 0,19 3 1 0,-19-3-6 16,0 0-5-16,0 0-3 0,18 1-8 0,-18-1-2 16,0 0-4-16,0 0-2 0,0 0-1 0,19-2 1 15,-19 2 0-15,0 0-1 0,0 0-1 16,0 0-2-16,0 0-3 0,17-4 0 0,-17 4-1 15,0 0 0-15,0 0-1 0,0 0 1 0,0 0 4 16,18 2 7-16,-18-2 3 0,0 0 5 0,0 0 2 16,19 4 1-16,-19-4 2 0,0 0-2 0,20 3-1 15,-20-3-3-15,0 0-3 0,22 0-2 0,-22 0-4 16,0 0-2-16,20-3-1 0,-20 3-2 0,0 0-2 16,20-2 0-16,-20 2-19 15,0 0 17-15,17-4-16 0,-17 4 16 0,0 0-1 16,0 0 0-16,20-8-1 0,-20 8 0 0,0 0 1 15,0 0-1-15,21-10 1 0,-21 10-2 0,0 0 2 16,21-6-1-16,-21 6-1 0,0 0 1 0,22-6 0 16,-22 6 0-16,0 0 1 0,23-4-1 0,-23 4 0 15,0 0 0-15,22 0-1 0,-22 0 2 0,0 0-1 16,22 0 1-16,-22 0 0 0,0 0-1 16,21 1 1-16,-21-1-1 0,0 0 0 0,19 0 1 15,-19 0 0-15,0 0-1 0,20-2 0 0,-20 2 0 16,0 0 2-16,25-5-1 0,-25 5 2 0,17-6-1 15,-17 6 3-15,0 0-1 0,24-11 1 16,-24 11-1-16,17-7 1 0,-17 7-1 0,0 0 0 16,23-10 0-16,-23 10-2 0,0 0 0 15,18-8 0-15,-18 8-1 0,0 0 1 0,20-6-2 16,-20 6 2-16,0 0-3 0,18-4 1 0,-18 4 0 16,0 0-1-16,23-1 2 0,-23 1-1 0,0 0 1 15,22 0-2-15,-22 0 1 0,0 0 1 0,24 0-1 16,-24 0 0-16,19 0 1 0,-19 0-1 0,18-2 0 15,-18 2 1-15,19-3-1 0,-19 3 1 0,19-2-1 16,-19 2 1-16,18-4 1 0,-18 4 0 16,18-4-1-16,-18 4 1 0,17-4-3 0,-17 4 2 15,0 0 0-15,24-8-1 0,-24 8 1 16,0 0-1-16,25-7-1 0,-25 7 1 0,0 0 0 16,24-4 1-16,-24 4 0 0,0 0-2 0,22-1 2 15,-22 1-2-15,0 0 2 0,24-1-1 0,-24 1 1 16,17 0-1-16,-17 0 1 0,19-1 0 0,-19 1 0 15,0 0 1-15,25-3-1 0,-25 3 1 16,17-1 1-16,-17 1 1 0,17-1 1 0,-17 1 0 16,20-2-1-16,-20 2 0 0,19-5-2 0,-19 5 0 15,20-5-1-15,-20 5 0 0,19-7 0 0,-19 7 0 16,19-9-1-16,-19 9 2 0,20-7-2 0,-20 7 1 16,18-7-1-16,-18 7 1 0,17-6-1 0,-17 6 1 15,0 0-1-15,21-8 1 16,-21 8-1-16,0 0 2 0,19-6-2 0,-19 6 2 15,0 0-1-15,19-5 1 0,-19 5 1 0,0 0 0 16,24-2-1-16,-24 2 0 0,19-1-2 0,-19 1 1 16,21-1 0-16,-21 1 0 0,19 0 0 0,-19 0-1 15,19 1 0-15,-19-1 0 0,18 0 0 0,-18 0 1 16,19 1-1-16,-19-1 0 0,20 0 1 0,-20 0-1 16,18 0 0-16,-18 0-1 0,0 0 0 15,24 0 1-15,-24 0 0 0,17 1 0 0,-17-1 0 16,19 1 0-16,-19-1 0 0,18 0 0 0,-18 0 0 15,18-1 1-15,-18 1-1 0,0 0 0 16,25-1 0-16,-25 1 1 0,0 0 0 0,25-2-1 16,-25 2 0-16,0 0 1 0,26-3-2 0,-26 3 2 15,0 0-1-15,24-1-1 0,-24 1 2 0,19 0-2 16,-19 0 1-16,19 0 1 0,-19 0-2 16,17 0 1-16,-17 0 0 0,18 0 0 0,-18 0-1 15,18 0 1-15,-18 0 1 0,18-1-2 0,-18 1 1 16,17-1 0-16,-17 1 0 0,17-2 1 0,-17 2-1 15,19-2 0-15,-19 2 0 0,19-2 0 0,-19 2 0 16,18-5 0-16,-18 5 0 0,17-5 1 0,-17 5 0 16,19-4 0-16,-19 4-1 0,17-2 1 15,-17 2-1-15,0 0 0 0,23-5 0 0,-23 5 0 16,0 0 0-16,20-1 0 0,-20 1-1 0,0 0 1 16,19 2 0-16,-19-2 0 0,0 0 0 0,18 3 0 15,-18-3-1-15,0 0 0 0,18 3 1 16,-18-3 0-16,0 0 0 0,0 0 0 0,21 4 0 15,-21-4 0-15,0 0 0 0,18 2-1 0,-18-2 0 16,0 0 0-16,17 3 2 0,-17-3-1 16,0 0 1-16,0 0-1 0,0 0 0 0,18 1 1 15,-18-1-1-15,0 0 1 0,0 0-1 0,0 0 0 16,0 0 1-16,19 2-1 0,-19-2 0 0,0 0 1 16,0 0-1-16,0 0 0 0,0 0-1 0,19 0 1 15,-19 0 0-15,0 0 0 0,0 0 0 0,0 0-1 16,18 2 1-16,-18-2 1 0,0 0-1 15,0 0 0-15,20-2 0 0,-20 2 1 16,0 0-1-16,0 0 1 0,0 0 0 0,18-5 0 16,-18 5 0-16,0 0 0 0,0 0 0 0,0 0 0 15,0 0 0-15,18-8 0 0,-18 8 0 0,0 0 0 16,0 0-1-16,0 0 0 0,0 0 0 0,17-10 0 16,-17 10-1-16,0 0 0 0,0 0 1 0,0 0 0 15,20-2-1-15,-20 2 0 0,0 0 1 16,0 0 0-16,17-1-1 0,-17 1 1 0,0 0 0 15,0 0-1-15,0 0 2 0,18-1-1 0,-18 1 0 16,0 0 0-16,0 0-1 0,0 0 0 0,18 1 1 16,-18-1 0-16,0 0 0 0,0 0 1 15,0 0-1-15,20 1 0 0,-20-1 1 0,0 0 0 16,0 0-2-16,0 0 1 0,0 0 0 0,0 0 0 16,18 0 0-16,-18 0 0 0,0 0 0 15,0 0 0-15,0 0-1 0,0 0 0 0,0 0 1 16,17 1-1-16,-17-1 1 0,0 0-1 0,0 0 0 15,0 0 0-15,0 0-1 0,18 6 2 0,-18-6-1 16,0 0 0-16,0 0 1 0,0 0-1 0,0 0 1 16,0 0 0-16,0 0 0 0,0 0 0 0,0 0 1 15,0 0 0-15,0 0-1 0,0 0 2 16,0 0-1-16,0 0 1 0,0 0-1 0,0 0 0 16,0 0 0-16,0 0-1 0,0 0 1 15,0 0-1-15,0 0 0 0,0 0 1 0,0 0-1 16,0 0-1-16,0 0 1 0,0 0-1 0,0 0 1 15,0 0 0-15,0 0 0 0,0 0 0 0,0 0 0 16,0 0 0-16,0 0 1 0,0 0-1 0,0 0 1 16,0 0 1-16,0 0-1 0,0 0 1 15,0 0-1-15,0 0 0 0,0 0 0 0,0 0 0 16,0 0 1-16,0 0 0 0,0 0-1 0,0 0 1 16,0 0 1-16,0 0-1 0,0 0 0 0,0 0 0 15,0 0 0-15,0 0 0 0,0 0 0 0,0 0 0 16,0 0-1-16,0 0-1 0,0 0 1 0,0 0-1 15,0 0 1-15,0 0 0 0,0 0-1 16,0 0 1-16,0 0 0 0,0 0-1 16,0 0 1-16,0 0 0 0,0 0-1 0,0 0 1 15,0 0 0-15,0 0 2 0,0 0 1 0,0 0 1 16,0 0 3-16,0 0 1 0,0 0 1 0,0 0-2 16,0 0 1-16,0 0-1 0,0 0 0 0,0 0-1 0,0 0-1 15,0 0-2-15,0 0-3 0,0 0 0 16,0-18-2-16,0 18 3 0,0 0-2 15,0 0 1-15,-7-18-1 0,7 18 1 0,0 0-1 16,0 0 3-16,-11-19-3 0,11 19 1 0,0 0-1 16,0 0 0-16,-16-19-1 0,16 19 2 0,0 0-1 15,-17-14 1-15,17 14 0 0,0 0 1 0,-21-17-2 16,21 17 1-16,0 0-1 0,-21-18 1 0,21 18 0 16,0 0 1-16,-24-15-2 0,24 15 1 0,0 0-2 15,-20-13 1-15,20 13 0 0,0 0 1 16,-20-12-1-16,20 12 2 0,0 0-1 0,-18-7 0 15,18 7-1-15,0 0 1 0,-17-6-1 16,17 6 1-16,0 0 0 0,-19-3-1 0,19 3 0 16,0 0 1-16,-22-1 1 0,22 1 1 0,0 0 0 15,-22 0 1-15,22 0-1 0,0 0 0 0,-23-2 0 16,23 2 0-16,-17-3 1 0,17 3 3 0,0 0 1 16,-23-7 2-16,23 7-1 0,0 0-2 15,0 0-3-15,-21-11-1 0,21 11-1 0,0 0 0 16,0 0-1-16,-17-11 2 0,17 11-2 0,0 0 0 15,0 0 0-15,-17-7 0 0,17 7-1 0,0 0 1 16,0 0 0-16,0 0 0 0,0 0 0 0,-17-5 2 16,17 5-2-16,0 0 1 0,0 0-2 0,0 0 0 15,0 0-1-15,0 0 0 16,0 0 1-16,0 0-1 0,0 0 1 0,0 0-1 16,0 0 1-16,0 0 1 0,0 0-1 0,0 0 1 15,0 0-1-15,0 0 1 0,0 0-1 0,0 0 0 16,0 0 1-16,0 0-2 0,0 0 1 0,0 0 0 15,0 0-2-15,0 0 0 0,0 0-1 0,0 0-1 16,0 0 0-16,0 0 1 0,0 0 0 0,0 0 1 16,0 0 0-16,0 0 2 0,17 0-1 0,-17 0 0 15,0 0 1-15,24 13-1 0,-24-13 1 16,0 0-1-16,22 12 0 0,-22-12 0 0,0 0 0 16,24 16-2-16,-24-16 2 0,19 12-3 0,-19-12 1 15,19 15 0-15,-19-15 1 0,18 14-1 0,-18-14 2 16,19 15-2-16,-19-15 2 0,18 12 0 0,-18-12 0 15,0 0-1-15,24 12 2 0,-24-12-1 16,0 0 0-16,23 7 1 0,-23-7 0 0,0 0 0 16,17 6 0-16,-17-6 0 0,0 0-1 0,0 0 0 15,0 0 0-15,0 0 0 0,0 0 0 0,18 16-2 16,-18-16 1-16,0 0-3 0,0 0 1 0,0 0 0 16,0 0 0-16,15 18-1 0,-15-18 1 0,0 0-3 15,0 0 1-15,18 18-2 0,-18-18 3 16,0 0-1-16,19 14 3 0,-19-14 0 15,0 0 3-15,19 12-1 0,-19-12 1 0,0 0 0 16,0 0 0-16,21 8 1 0,-21-8-1 0,0 0 1 16,0 0-1-16,0 0 0 0,0 0 1 0,0 0-1 15,0 0 1-15,0 0-1 0,0 0 0 0,0 0 1 16,0 0-1-16,0 0 0 0,0 0 0 0,0 0 0 16,0 0-1-16,0 0 2 0,0 0-2 0,0 0 1 15,0 0 0-15,0 0 0 0,0 0-1 16,0 0 1-16,0 0 0 0,18 12 0 0,-18-12 0 15,0 0 0-15,0 0 1 0,0 0-1 0,0 0 0 16,0 0-1-16,0 0 2 0,0 0-1 16,0 0 0-16,0 0 1 0,0 0-1 0,0 0-1 15,0 0 0-15,0 0-1 0,11 18 1 0,-11-18 0 16,0 0 1-16,0 0 0 0,0 0 1 16,0 0-1-16,0 0 0 0,-4 19 0 0,4-19 1 15,0 0-1-15,0 0 1 0,0 0-1 0,0 0 0 16,0 0 0-16,0 0 1 0,0 0 0 0,0 0 0 15,0 0 1-15,0 0-1 0,0 0-1 0,0 0 1 16,0 0 0-16,0 0 0 0,0 0 1 0,0 0 2 16,-8 18-1-16,8-18 3 0,0 0-2 0,0 0 2 15,-14 17-3-15,14-17 1 16,0 0-3-16,-12 19 1 0,12-19-3 0,0 0 2 16,-11 23-2-16,11-23 3 0,0 0-2 0,-12 24 1 15,12-24-2-15,0 0 2 0,-13 25-2 0,13-25 2 16,-9 22-2-16,9-22 2 0,-11 24-2 0,11-24 3 15,-13 26-4-15,13-26 4 0,-12 26 16 0,12-26-32 16,-11 28 34-16,11-28-33 0,-11 28 14 0,11-28 3 16,-14 27-3-16,14-27 4 0,-11 23-5 15,11-23 3-15,-10 21-2 0,10-21 1 0,-11 20-1 16,11-20 1-16,-14 19-1 0,14-19 2 0,-13 17 0 16,13-17 4-16,0 0-3 0,-16 21 3 0,16-21-3 15,0 0-1-15,-15 17-1 0,15-17 1 16,0 0-1-16,-12 16 0 0,12-16-1 0,0 0 0 15,0 0-1-15,-14 19 1 0,14-19-2 16,0 0 2-16,0 0-1 0,-15 17 1 0,15-17-1 16,0 0 0-16,0 0-1 0,-14 16 3 0,14-16-3 15,0 0 2-15,0 0-2 0,0 0 1 0,-19 20 0 16,19-20 1-16,0 0-2 0,0 0 2 0,0 0 0 16,0 0 0-16,0 0 1 0,0 0-1 0,0 0-1 15,0 0 0-15,0 0 0 0,0 0 0 0,0 0 0 16,0 0 0-16,0 0 0 0,0 0 0 15,3-18 1-15,-3 18-2 0,8-17 2 0,-8 17-2 16,11-20 2-16,-11 20-3 0,17-24 3 16,-17 24-4-16,20-25 4 0,-20 25-3 0,19-29 3 15,-19 29-3-15,21-33 3 0,-9 16-5 0,0 0 3 16,-1 0-4-16,-11 17 3 0,21-30-4 0,-21 30 4 16,18-26-1-16,-18 26-16 0,17-25 33 0,-17 25-31 15,13-21 32-15,-13 21-14 0,13-20-1 16,-13 20 2-16,12-19-3 0,-12 19 3 0,9-18-3 15,-9 18 2-15,0 0-2 0,11-18 1 0,-11 18 0 16,0 0 1-16,0 0-1 0,0 0 0 0,0 0-1 16,0 0 1-16,16-17 0 0,-16 17 0 0,0 0-1 15,0 0 1-15,0 0-1 0,0 0-1 16,0 0-2-16,0 0 0 0,15-21 0 16,-15 21 2-16,0 0-1 0,0 0 3 0,9-18-1 15,-9 18 2-15,0 0-1 0,0 0 0 0,0 0 0 16,0 0 0-16,0 0-1 0,0 0-4 0,0 0-3 15,0 0-8-15,0 0-5 0,0 0-6 0,0 0-7 16,0 0-15-16,0 0-17 0,0 0-32 0,-8-18-31 16,8 18-21-16,0 0-33 0,0 0-3 0,0 0-29 15,-18-13-105-15,18 13 155 0,0 0 165 16</inkml:trace>
  <inkml:trace contextRef="#ctx0" brushRef="#br0" timeOffset="4756.1025">4442 4145 166 0,'-23'4'28'16,"23"-4"-4"-16,0 0 2 0,-19-1 14 0,19 1 16 16,0 0 13-16,0 0 8 0,0 0 9 0,0 0 0 15,0 0 7-15,0 0 1 0,-11-17-2 0,11 17-6 16,0 0-9-16,0 0-12 0,0 0-10 0,0 0-11 16,0 0-6-16,0 0-5 0,0 0-4 15,0 0-4-15,0 0-5 0,0 0-4 0,0 0-6 16,0 0-3-16,0 0-4 0,0 0-2 15,0 0-2-15,0 0-1 0,0 0 1 0,0 0-2 16,0 0 2-16,5 18 1 0,-5-18-1 0,6 18 3 16,-6-18-3-16,7 30 3 0,-5-14-2 0,1 5 4 15,-2 0-4-15,0 2 5 0,-1 1-5 0,-1 1 6 16,0 3-6-16,0 2 7 0,-3 2-6 16,2 1 8-16,-2 0 10 0,0 2-30 0,1-3 28 15,-1 0-31-15,3-3 11 0,0-1 7 0,-1 0-7 16,2-3 5-16,3-2-5 0,-2-1 4 0,1-5-3 15,-2-17 3-15,6 28-5 0,-6-28-4 16,8 20-11-16,-8-20-9 0,0 0-19 0,0 0-17 16,12 17-26-16,-12-17-24 0,0 0-51 0,0 0-63 15,-5-25-148-15,5 25 40 0,-2-28 336 16</inkml:trace>
  <inkml:trace contextRef="#ctx0" brushRef="#br0" timeOffset="5115.4577">4237 4301 515 0,'0'0'83'15,"0"0"5"-15,-19-19-5 0,19 19 2 0,0 0-1 16,-8-17 3-16,8 17-8 0,0 0-10 0,-4-25-11 15,4 25-12-15,0 0-8 0,9-17-7 16,-9 17-3-16,0 0-3 0,0 0-2 0,0 0-6 16,14-17-3-16,-14 17-6 0,0 0-4 0,0 0-1 15,17-3-1-15,-17 3-1 0,0 0-1 0,26-3 1 16,-26 3-1-16,30-3 1 0,-10 0 1 0,2-1-1 16,2-2 0-16,4 0 0 0,4-2 0 0,2 1-1 15,1-2 1-15,0 0-3 0,-1-1 4 0,0 1-4 16,-1 1 2-16,-2 1-1 15,-2 2-6-15,-5-1-9 0,-1 5-11 0,-23 1-16 16,32-2-19-16,-32 2-20 0,0 0-31 0,0 0-18 16,19 6-13-16,-19-6-3 0,0 0-19 0,-5 21-59 15,-12-23-88-15,23 23 313 0</inkml:trace>
  <inkml:trace contextRef="#ctx0" brushRef="#br0" timeOffset="5474.8605">3972 4927 554 0,'21'0'222'16,"-21"0"-86"-16,24-7-18 0,-3 6-12 0,-3-12-13 15,9 9-17-15,-3-10-21 0,4 5-20 0,-2-3-14 16,1 1-12-16,-1 0-4 0,-1 0-4 0,-2 0 1 16,-2 1-2-16,0 2 2 0,-3 1-2 0,-18 7 1 15,31-15-3-15,-31 15 3 16,28-12-2-16,-28 12 1 0,32-11-2 0,-15 6-3 16,0-1-3-16,3 1 0 0,0-1-2 0,2 0 4 15,2 0 0-15,2 0-1 0,2-1-3 0,2 0 0 16,1-4-4-16,5 2-1 0,-2-4-8 0,5 2-12 15,-6-6-19-15,6 8-24 0,-9-11-40 0,6 9-74 16,-10-1-104-16,-10-14-134 0,18 22 324 16</inkml:trace>
  <inkml:trace contextRef="#ctx0" brushRef="#br0" timeOffset="6242.3082">5201 4697 278 0,'0'0'75'0,"0"0"-8"16,0 0-1-16,0 0 6 0,0 0-2 0,0 0-1 15,0 0-13-15,0 0-5 0,0 0-10 16,0 0-2-16,0 0 0 0,0 0 2 0,0 0-2 16,-16-17 3-16,16 17-2 0,0 0 4 0,0 0 1 15,0 0 0-15,0 0-2 0,0 0-4 0,0 0-7 16,0 0-5-16,0 0-6 0,0 0-2 0,0 0-3 15,0 0-2-15,0 0-2 0,0 0-5 0,-3-17-2 16,3 17-1-16,0 0-2 0,0 0 0 16,0 0-1-16,0 0 0 0,0 0 0 15,-21 5-2-15,21-5 1 0,0 0 1 0,-21 20 4 16,21-20 3-16,-17 19 4 0,17-19-3 0,-17 20 2 16,17-20-7-16,-14 19 1 0,14-19-4 0,0 0 1 15,-9 19-2-15,9-19 0 0,0 0-2 0,0 0 2 16,0 0-1-16,12 20 1 0,-12-20-1 0,0 0 0 15,23 16-2-15,-23-16-10 0,21 9-20 16,-21-9-20-16,26 5-42 0,-26-5-45 0,26-4-87 16,-26 4-185-16,17-18-44 0,9 19 372 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18299 5124 1306 0,'-1'16'78'0,"1"-16"-24"16,-6 27-58-16,2-13 24 0,4 4-34 16,-1-1 8-16,-1 2-9 0,3 3-38 0,-6-6-44 15,11 12-84-15,-13-11-86 0,4 2-192 0,10 14 98 16,-13-14 361-16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2:54.37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3624 1255 174 0,'-16'-17'47'0,"16"17"-12"0,-15-18-14 15,15 18-7-15,-13-20-3 0,13 20-13 16,-12-24-13-16,12 24 6 0,-11-27-11 0,11 27 15 16,-11-29-2-16,11 29 5 0,-11-27 6 0,11 27-1 15,-7-21 3-15,7 21 2 0,0 0 2 0,-9-20-1 16,9 20 0-16,0 0-4 0,0 0 0 0,0 0 0 15,0 0-5-15,0 0-2 0,0 0-2 16,-18 5 1-16,18-5 2 0,-9 19 8 0,9-19 2 16,-7 40 0-16,4-13 17 0,0 6 4 0,-2 3 11 15,-1 11 7-15,1-1-11 0,-2 13 8 0,0 2-5 16,-3 9 7-16,0 2 12 0,-2 12-7 0,1 6 14 16,-3 7 16-16,3 10-18 0,-3-8 6 15,4 8-18-15,-2-1-30 0,5 5 16 0,0 6-10 16,4 7-11-16,1-1 9 0,4 9-9 15,3 2-17-15,4 6 9 0,2 7 5 0,3 6-4 16,3 6 14-16,3 4-18 0,-1 4-7 0,2 1-1 16,-2 2-6-16,1 2 2 0,-2 0-11 0,-2-3-6 15,0 8-17-15,-8-7-6 0,5 9-11 0,-10-3 0 16,3 4 3-16,-7-4 10 0,-2 7 5 0,-6-5 1 16,-4-4 19-16,-4 1-1 0,-2-2-14 15,-3-6-33-15,1-2-50 0,2-12-71 0,-4-21-87 16,19 11 137-16,-15-45 138 0</inkml:trace>
  <inkml:trace contextRef="#ctx0" brushRef="#br0" timeOffset="1250.2364">6802 4995 496 0,'-31'-4'72'0,"-2"-1"-31"0,-1 0-9 0,-2 1-10 15,0-1-4-15,-2 0-3 0,-1 1-3 0,-5 2-7 16,-1 2-7-16,-3 1-10 0,-3 0-10 0,-2 3-11 16,-6-2-6-16,0 3 0 0,-4 1 3 0,-3 0 14 15,2-1 8-15,-6 2 13 0,2-1 6 0,-2 0 1 16,-6 0 2-16,2-1-1 0,-6 3 3 15,-2-4 8-15,1 4 10 0,-6-1 7 0,6 0 11 16,-7 0 1-16,1 3 10 0,-3 0 6 16,-1 2-8-16,-4-2-4 0,4 2-16 0,-4-3-12 15,2 2-3-15,-2 0-8 0,-6 2-19 0,2-1 10 16,-1 3-17-16,0-2 14 0,1 1 4 0,0-2-4 16,-4 0 3-16,1-1 0 0,2 0 3 0,0-4 2 15,4 0 3-15,-1-5-1 0,1 1-1 16,-2-3-1-16,2-1-3 0,-1-2 1 0,2 1 3 15,-1-2 7-15,2 2 3 0,-2-4 8 0,0 2 0 16,-1-2 2-16,5 4-5 0,-3-3-4 0,4 4-5 16,-3-2-5-16,-2 3-5 0,0 0-1 0,0 3-2 15,1 0-2-15,0 5 1 0,1-1-3 16,-1 2 1-16,3 5-7 0,-2-3-8 16,4 2-11-16,0-2-1 0,8 0-11 0,0-3-9 15,12 3-22-15,-6-10-58 0,14-4-244 0,10 14-56 16,-15-21 314-16</inkml:trace>
  <inkml:trace contextRef="#ctx0" brushRef="#br1" timeOffset="6280.0214">3691 9882 102 0,'0'0'7'0,"0"0"-14"16,-8-20-10-16,8 20-13 0,0 0-17 0,-4-17 40 16</inkml:trace>
  <inkml:trace contextRef="#ctx0" brushRef="#br1" timeOffset="24412.1237">6106 4509 201 0,'10'-21'59'0,"-10"21"-41"0,3-21 9 16,-3 21 8-16,4-21 11 0,-4 21 3 0,4-27-1 15,-4 27 5-15,4-31 2 0,-4 31 8 0,3-35-3 16,-1 18 4-16,-2-5-2 0,3 2-1 16,-4-3 2-16,2 3-4 0,-6-4 4 0,5 3-5 0,-7-7-1 15,4 8-11-15,-7-8-6 16,4 5-17-16,-3-4-1 0,-1 1-15 0,-2-2 4 15,1-1-10-15,-1-1 6 0,-1 0 12 0,1-2-32 16,-1 2 33-16,0-3-31 0,-1 1 11 0,1-1 8 16,-1-1-9-16,0 0 10 0,0-1-10 0,-1 0 9 15,0-2-8-15,-1-1 9 0,-1 2-7 0,0-2 9 16,-1 4-8-16,-3 1 7 0,1 0-9 16,-4 1 4-16,-1 1-8 0,-1 0 8 0,-2 0 8 15,-2 2-30-15,1 3 32 0,-3-2-32 0,-1 4 16 16,-1-1 5-16,-1 1-6 0,-3 3 6 0,3 0-6 15,-1 0 6-15,0 2-4 0,1 0 5 16,-1-1-5-16,-1 1 5 0,1 1-1 0,-2 0 8 16,0 3 0-16,-2-3 9 0,2 5-2 0,-2-3 2 15,1 4-5-15,0 0-3 0,-1 2-8 16,-1 1-1-16,0 1-3 0,-2 3 1 0,2 2-3 16,-2 0 2-16,-1 3-1 0,2 2 0 0,-1 1 1 15,-1 1-1-15,1 2 2 0,-1 0-1 0,3 1 2 16,0-1-1-16,5 0 2 0,2-2 1 0,3 0 0 15,5-3 2-15,3 0 0 0,2-3 3 0,21 2 0 16,-30-5 0-16,30 5 0 0,-19-6-3 0,19 6-1 16,0 0-2-16,0 0-2 0,-17-15-1 15,17 15-1-15,0 0 0 0,0 0-2 16,0 0 1-16,11-22-2 0,-11 22 2 0,20-15-1 16,-3 5 2-16,2 0-2 0,4-2 3 0,5 0-4 15,3-1 3-15,3-2-2 0,2 0 3 0,3-2-3 16,1-3 3-16,2 1 13 0,3-2-32 0,-2 1 33 15,1-3-32-15,0 1 15 0,-2 0 5 16,1-1-5-16,-3 3 5 0,-1 0-5 0,-4 3 4 16,-3 3-2-16,-4 2 2 0,-4 3-2 0,-2 2 1 15,-5 2-2-15,-17 5 0 0,23-3 1 0,-23 3-1 16,0 0 1-16,0 0-3 0,0 0 1 16,0 0-1-16,0 0-1 0,0 0 2 0,0 0 3 15,0 0-1-15,0 0 2 0,-2 18-1 0,2-18 0 16,-27 17-3-16,8-8 4 0,-2 4-3 15,-2 0 4-15,-1 0-3 0,-2 0 2 0,-3 3-4 16,0-1 4-16,-4 2-4 0,0 1 4 0,-4 2 16 16,0 1-33-16,-3 3 32 0,-2 3-30 0,0 0 10 15,-3 3 10-15,0-1-5 0,1 1 10 0,3-2-2 16,3-1 7-16,3-4-9 0,5-1 2 0,5-5-8 16,5-1 2-16,20-16-4 0,-26 20 2 0,26-20-3 15,0 0 3-15,0 0-1 0,-17 14 0 16,17-14-1-16,0 0-3 0,0 0 1 0,0 0-1 15,0 0 3-15,0 0 1 0,0 0-1 16,0 0 6-16,0 0 3 0,0 0 5 0,0 0 3 16,0 0-3-16,0 0-3 0,0 0-4 0,17-6-2 15,-17 6 0-15,0 0 1 0,0 0 2 0,0 0 2 16,0 0-2-16,0 0-2 0,0 0 1 16,0 0 0-16,20 7 0 0,-20-7-1 0,30 14-2 15,-12-3-4-15,1 4 3 0,-1 3-4 0,1 4 1 16,1 8-5-16,-1 4 0 0,-2 7-19 0,-5 1-4 15,0 9-17-15,-8-6-61 0,10 15-59 0,-21-22-210 16,14 6-209-16,3 4 52 0,-11-23 516 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7.53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20393 15657 1038 0,'0'0'155'16,"0"0"-61"-16,0 0-24 0,0 0-21 0,0 0-3 31,0 0 3-31,8 21 1 0,-8-21-14 0,8 23-10 15,-8-23-18-15,13 24-4 0,-13-24-8 0,24 25 3 16,-7-12-15-16,2-5-13 0,9 4-29 16,-4-13-55-16,19 16-105 0,-9-8-323 0,2-8 50 15,15 13 338-15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36:20.84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2631 635 662 0,'21'-24'95'0,"-21"24"-44"0,0 0-5 16,3-22 4-16,-3 22 7 0,0 0 9 0,0 0 1 15,0 0 1-15,0 0-221 0,0 0 194 0,0 0 6 16,0 0-7-16,7 17 217 0,-7-17-203 15,-6 27-25-15,3-1-8 0,2 3 9 0,1 10-25 16,1 3-9-16,2 8 1 0,2 5-20 0,-1 5 20 16,1 1 15-16,-1 5-15 0,1 0-8 15,-4 5 20-15,3-3-23 0,-3 0 21 0,1-9 1 16,0-6-13-16,0-7 10 0,0-11-9 0,2-9 6 16,2-9-8-16,-6-17 4 0,0 0-3 0,0 0 5 15,20 12 1-15,-20-12 2 0,8-21 6 16,-4 0-4-16,-2-10 5 0,1-6-12 0,-2-10 10 15,1-1-15-15,0-2 15 0,0 4 9 0,-2-1-27 16,0 2 29-16,-1-1-29 0,0 1 5 0,1-1 11 16,-2 1-12-16,2-1 11 0,3-3-13 0,2-1 13 15,3-1-16-15,7-1 16 0,2 3 8 0,5-1-12 16,2 0 14-16,5 5-14 0,3 5-1 16,2 1 5-16,2 10-4 0,0 4-2 15,-1 4-1-15,-4 10-5 0,0 3 1 0,-7 7 1 16,-3 4 1-16,-3 6 2 0,-18-9 2 0,20 32 2 15,-16-7-1-15,-4 4 2 0,-3 9-11 0,-5 6-3 16,-4 4-5-16,-4 1-3 0,-5-1 30 0,-4 2-17 16,-3-6-3-16,-3 5 7 0,-2-7-24 0,-1 0 20 15,3-3 9-15,1-3-10 0,2-5 10 16,4-5-8-16,2-3 11 0,6-5-6 0,16-18 5 16,-22 21 1-16,22-21-5 0,0 0-3 0,0 0 0 15,0 0-2-15,0 0 5 0,20 7 7 0,-20-7 5 16,31 2 3-16,-10-2 1 0,1 2-2 0,2 0 0 15,2 4-7-15,0 0 0 0,-1 4-1 16,-2 6-3-16,0 3 11 0,-1 4-35 0,-2 5 30 16,-1 1-30-16,-2 0 18 0,-1 5 7 15,1 0-20-15,-3-2 2 0,3 1-25 0,-1-11-9 16,7 3-30-16,-23-25-48 0,46 24-111 0,-21-13-256 16,0-22 8-16,17 10 450 0</inkml:trace>
  <inkml:trace contextRef="#ctx0" brushRef="#br0" timeOffset="326.7544">3483 1167 1519 0,'-23'12'36'0,"23"-12"-23"0,-10 24-11 16,10-24 9-16,7 17-39 0,-7-17 32 15,25 14-29-15,-7-12 36 0,5 0 7 0,4-6 7 16,5-4 32-16,4-6-44 0,5-6 28 15,0-1-40-15,2-4 3 0,-2-1 8 0,-3-1-6 16,-8 1 5-16,-4 0-11 0,-10 7 12 0,-16 19 2 16,13-28 12-16,-13 28-4 0,-12-18-2 0,12 18-10 15,-34-16-8-15,10 11-3 0,-7 4 2 0,-2 7-1 16,-2 4-1-16,-3 4 5 0,-1 5-8 0,2 1 8 16,2 6-7-16,3-1 9 0,4 0-2 0,5 2 1 15,5-4-3-15,4 1 3 16,7-2-2-16,4-4-30 0,6-1 29 0,-3-17-30 0,21 30 17 15,-4-17 1-15,7 1-17 0,3-7-15 0,7 1-22 16,-3-10-31-16,16 7-63 0,-16-17-62 0,24 11-207 16,-6 3-71-16,-13-10 242 0</inkml:trace>
  <inkml:trace contextRef="#ctx0" brushRef="#br0" timeOffset="612.1688">4238 988 1150 0,'-10'-17'279'0,"10"17"-247"0,-7 17-30 0,7-17 9 15,-10 36 13-15,7-9 10 0,-6 3 0 0,5 4 9 16,-3 1-5-16,5 3-37 0,-3-5 33 16,5 1-32-16,-1-6 17 0,3-1 14 0,-1-7-18 15,4 1-1-15,-5-21-4 0,13 29-1 0,-13-29-3 16,17 13 0-16,-17-13-6 0,24 1 2 0,-24-1 3 15,30-15-1-15,-9 1 8 0,1-4-2 16,1-5 1-16,-1-2-4 0,1-5-2 0,-3-2 15 16,-1 3-24-16,-1-1 23 0,-2 2-32 0,-3-3-8 15,0 3-4-15,-3 0-12 0,0 3-5 16,-7-3-23-16,7 6-36 0,-16-7-69 0,20 8-86 16,-22-2-74-16,8 23-174 0,15-16 182 0,-15 16 322 15</inkml:trace>
  <inkml:trace contextRef="#ctx0" brushRef="#br0" timeOffset="830.9317">4897 960 1141 0,'0'0'269'0,"-4"23"-180"0,4-23-21 16,-15 33 1-16,1-14-9 0,6 8-12 0,-6 2-22 15,3 5 3-15,-2-2-16 0,3 2-18 0,-1-2 27 16,3-1-40-16,1 2 22 0,0-2 0 0,3 2-9 15,0-2 5-15,2-3-16 0,-1-2-6 16,7-3-20-16,-4-23-8 0,9 35-18 0,-9-35-24 16,20 19-27-16,-20-19-39 0,27-2-60 0,-27 2-91 15,18-39-159-15,11 24 217 0,-22-28 251 0</inkml:trace>
  <inkml:trace contextRef="#ctx0" brushRef="#br0" timeOffset="971.6276">4909 804 1133 0,'0'0'111'0,"-19"22"-106"16,19-22-17-16,0 17-2 0,0-17-4 0,0 0-8 15,33 23-29-15,-33-23-24 0,41 5-43 0,-18-8-34 16,9 0-105-16,15 12-118 0,-24-9 253 0</inkml:trace>
  <inkml:trace contextRef="#ctx0" brushRef="#br0" timeOffset="1284.9983">5269 989 1369 0,'-23'8'90'0,"23"-8"-23"0,-29 15 1 0,29-15 1 15,-24 16-10-15,24-16-7 0,-25 14-18 0,25-14-6 16,0 0-12-16,-17 19-9 0,17-19-6 16,0 0-4-16,0 0 1 0,-3 20 2 0,3-20-1 15,0 0 0-15,11 24 1 0,-11-24-2 0,18 17 1 16,-18-17 4-16,24 18-8 0,-24-18 7 0,23 14-5 15,-23-14 2-15,25 12 1 0,-25-12-2 16,23 11-1-16,-23-11 3 0,18 12-2 0,-18-12 1 0,0 0 3 16,18 20-20-16,-18-20 33 0,9 19-29 15,-9-19 26-15,8 19-10 0,-8-19-5 0,4 17 4 16,-4-17-3-16,0 24 3 0,0-24-3 0,0 23-2 16,0-23-4-16,-5 24 1 0,5-24-7 15,-7 26-3-15,7-26-10 0,-6 21-13 0,6-21-16 16,0 0-18-16,4 20-22 0,-4-20-25 0,0 0-27 15,0 0-22-15,27-23-69 0,-27 23-116 0,16-38-67 16,12 26 389-16</inkml:trace>
  <inkml:trace contextRef="#ctx0" brushRef="#br0" timeOffset="1488.1801">5700 919 958 0,'0'0'292'0,"0"0"-223"0,0 0-19 0,-16 26 15 16,0-6 2-16,6 8 2 0,-7 2-19 15,4 8-8-15,-3 2-26 0,3 4 8 16,-3 1 1-16,4-3-28 0,-2 2 25 0,5-4-38 16,3-2 6-16,2-4 9 0,5-7-11 0,0-6-3 15,7-1-43-15,-8-20-11 0,14 24-5 0,-14-24-15 16,23 6-4-16,-23-6-33 0,26-13-72 0,-19-4-72 16,-3-11-185-16,18 16 196 0,-22-27 259 0</inkml:trace>
  <inkml:trace contextRef="#ctx0" brushRef="#br0" timeOffset="1628.7728">5512 932 1178 0,'0'0'165'0,"-26"-2"-104"15,26 2-34-15,0 0-16 0,0 0-8 16,0 0-8-16,0 0-1 0,0 0 7 0,20-23-20 16,5 11-37-16,-7-11-71 0,18 2-136 15,-4 1-237-15,-6-7 31 0,19 10 469 0</inkml:trace>
  <inkml:trace contextRef="#ctx0" brushRef="#br0" timeOffset="1831.8712">6075 209 1109 0,'-6'18'262'0,"0"3"-200"0,-6 4-10 15,9 10 19-15,-8 0-1 0,7 7-9 0,-6 1-14 16,4 12-11-16,-2 1-4 0,3 10-7 0,-1-2-12 15,2-1-13-15,0 2 3 0,1-1-10 0,-3 4 4 16,-2 2 11-16,-1-1-44 0,-4-5-19 0,5 0 11 16,-4-10-36-16,4 5 27 0,-6-21-98 15,19 12-100-15,-16-25-70 0,6-5-222 0,17 7 237 16,-12-27 306-16</inkml:trace>
  <inkml:trace contextRef="#ctx0" brushRef="#br0" timeOffset="2003.7209">5881 836 1848 0,'0'0'44'15,"0"0"-45"-15,0 0-10 0,0 0 1 0,0 0 6 16,0 0 5-16,27 0-4 0,2-8 0 0,9-4-22 16,11-3-30-16,1-10-55 0,22 7-163 0,-10 5-323 15,5 0 45-15,8 11 301 0</inkml:trace>
  <inkml:trace contextRef="#ctx0" brushRef="#br0" timeOffset="2878.7219">2394 2306 648 0,'0'0'104'0,"0"0"-73"0,0 0-24 16,0 0-8-16,0 0 1 0,0 0 1 0,0 0 6 16,0 0 15-16,0 0 19 0,0 0 8 15,0 0 5-15,2 26-10 0,-2-26-7 0,-2 31-4 16,2-7 0-16,-3 0-10 0,1 6 0 0,-2 2-14 16,1 4 4-16,-2 6 10 0,2 4-28 15,0 2 25-15,1 5-26 0,1 3 3 0,1 3 12 16,-2 6-16-16,2 3 15 0,0 2-16 0,2 2 15 15,-1 1 3-15,2 3-18 0,1 2 19 0,1 4-15 16,0 4 7-16,0 6 29 0,-2 2-12 0,2 8 7 16,-2-2 15-16,4 9-12 0,-5-3 8 0,7 8 8 15,-3-1-35-15,4 2 1 0,-2-3 6 16,3 4-13-16,1-3 8 0,2 1 7 0,-1 1-12 16,0 1-10-16,2-1 8 0,-2 4-7 0,1-3-6 15,-1 2 28-15,-1 6-11 0,0 0-8 16,-2 2 16-16,0 8-3 0,-3 2 13 0,2 8-2 15,-7 1-2-15,2 6-3 0,-8 1 1 0,2 8 3 16,-8-2 0-16,0 5 0 0,-6-7 1 0,1-4-5 16,-4-8-2-16,4-6-8 0,2-9-19 15,4-6 4-15,4-9 6 0,4-11-10 0,4-11 11 16,3-10-1-16,6-7-27 0,1-12 3 0,6-4-36 16,-4-18-18-16,14 7-82 0,-19-32-150 0,10 7-267 15,3-1-2-15,-23-22 505 0</inkml:trace>
  <inkml:trace contextRef="#ctx0" brushRef="#br0" timeOffset="3941.3193">1310 8757 546 0,'0'0'179'16,"21"6"-147"-16,-21-6-18 0,19 9 0 0,-19-9 5 16,26 3 9-16,-26-3 8 0,37-1-1 0,-16-1-6 15,2 2-6-15,1-2-11 0,3 1-6 0,2 1-3 16,3 0-3-16,2 0 2 0,2 1 0 0,3 1-1 15,4-1 1-15,4-1-2 0,3 1 0 16,5-2-1-16,3 0 1 0,3-1 0 0,4 0-1 16,5 0 2-16,3-1 0 0,6-1-1 0,3 1-1 15,6-2 1-15,4 1 0 0,5 0 0 16,1 0 1-16,9 0 1 0,1 2-1 0,5-1 1 16,4 1-1-16,1 0-1 0,4 0 2 0,3 2 0 15,3 2-1-15,3 0 1 0,3 2-1 0,4 0 3 16,2 1 1-16,6 0 4 0,3 2 12 15,3-2 4-15,6 3 4 0,1-4-1 0,8 4-5 16,2-2-9-16,2 2 0 0,1 1-6 0,1-1 0 16,5 3-2-16,3-1 1 0,4-1-3 0,2 2 4 15,4 1-4-15,4 0 9 0,8-2 22 0,5 2-11 16,-3-3 20-16,2 1-15 0,0 0-10 0,6-1-21 16,4-2 12-16,8-2-20 0,4 0 18 15,7-3 1-15,0-1 0 0,4 0 2 16,6-3 0-16,2 1 1 0,8-3-1 0,-1 2-5 15,5-3 0-15,6 0 20 0,-1-3-19 0,10 0 20 16,-1 0-20-16,4 1-2 0,1-1-15 0,0 2 14 16,2-1-14-16,5 1 15 0,1 0 2 0,4 1-3 15,3 1 3-15,2 3-3 0,-1 0-1 0,-5 2-1 16,2 2 1-16,-2 0 0 0,1 0-1 16,4 2 2-16,-1-1-6 0,2 0 1 0,-7 1 1 15,0-3-1-15,-4-3 6 0,3 1 7 0,-2-5 4 16,2 0 0-16,2-4 0 0,-2-3-9 0,-2-4 0 15,-3-2-7-15,-7 0 1 0,-1-4-8 16,-5 0-1-16,-5-2-22 0,-1 6-23 0,-17-11-48 16,0 18-83-16,-32-18-124 0,-18 6-197 0,-5 13 67 15,-42-16 438-15</inkml:trace>
  <inkml:trace contextRef="#ctx0" brushRef="#br0" timeOffset="4949.6407">560 3165 1057 0,'16'-23'117'0,"-19"-5"-65"0,5 8-19 0,-3-5 9 0,1 25 2 16,3-30 12-16,-3 30-5 0,0 0-6 0,0 0-6 15,0 0-6-15,0 0-12 0,0 0-11 0,0 0-8 16,0 0-5-16,0 0 1 0,0 0 1 16,10 32 9-16,-5-6-1 0,2 7 6 0,-1 6-6 15,3 3-12-15,-2 6 24 0,2 5-25 0,0 4 21 16,1 5-4-16,0 0-13 0,0 1 14 0,-2-4-11 15,1-4 14-15,-1-6-14 0,2-8 11 0,0-6-11 16,2-6 5-16,0-7-6 16,0-5 3-16,-12-17-4 0,23 17-15 0,-23-17 18 15,23 0 3-15,-23 0 13 0,28-17 21 16,-13-3-9-16,3-3-5 0,-2-12 1 0,2-7-13 16,-1-9 6-16,3-8-14 0,0-3 10 0,0-3-14 15,-1 0 11-15,1-2-11 0,-2 2-3 16,0 0 15-16,-3-2-17 0,-1 4 15 0,0-1-5 15,-5 2-11-15,1 8 1 0,-3 3-19 0,1 12-5 0,-2 4-25 0,2 16-9 16,-6 0-34-16,-2 19-54 16,0 0-97-16,18 9-208 0,-11 14-75 0,-9-3 252 15</inkml:trace>
  <inkml:trace contextRef="#ctx0" brushRef="#br0" timeOffset="5309.1003">1626 3837 1088 0,'0'0'83'0,"-22"-12"-9"0,22 12-8 16,-21-6 9-16,21 6-1 0,-27 5-9 0,8 0-14 0,19-5-9 15,-40 28 13-15,19-5-33 0,-6 2 32 0,3 9-28 16,-5 1 9-16,5 6 7 0,-2 0-14 0,3 2 2 16,3-2-14-16,8-3 0 0,4-6-12 15,7-7 0-15,5-7-7 0,-4-18 1 16,32 23-1-16,-6-18 0 0,9-6 0 0,6-9-7 15,10-9-10-15,3-13-20 0,16 0-33 0,-5-20-72 16,26 17-283-16,-11-14-185 0,-4-3 12 0,5 11 596 16</inkml:trace>
  <inkml:trace contextRef="#ctx0" brushRef="#br0" timeOffset="6138.7402">21062 9090 1269 0,'0'0'89'0,"0"0"-51"0,0 0-13 0,0 0 2 16,0 0 5-16,0 0 9 0,0 0-3 0,-17 4-5 15,7 13-7-15,2 11 3 0,-7 7-6 0,0 9 9 16,-5 3-10-16,-1 6 10 0,-7 0-18 0,3 2 12 16,-2 0 5-16,0 2-26 0,4-3 21 0,0 0-25 15,3-6 0-15,6-2 8 0,3-5-11 16,6-8 4-16,6-5-7 0,5-4 4 0,6-5-11 16,-12-19-6-16,32 26-17 0,-32-26-23 0,41 8-42 15,-41-8-84-15,51-25-293 0,-27 10-75 0,-9-11 126 16</inkml:trace>
  <inkml:trace contextRef="#ctx0" brushRef="#br0" timeOffset="6310.6406">20732 9508 1545 0,'-30'-17'165'16,"30"17"-84"-16,0 0-25 0,0 0-22 0,0 0-12 16,0 0-2-16,0 0 2 0,0 0-1 0,23 3 4 15,1-5-9-15,10-2-7 0,8-5-7 0,10-2-1 16,4-5-4-16,3 0-12 0,0-9-19 0,5 6-34 15,-9-11-55-15,24 21-159 0,-17-12-337 16,0 4 34-16,0 8 296 0</inkml:trace>
  <inkml:trace contextRef="#ctx0" brushRef="#br0" timeOffset="7748.1127">2740 9709 503 0,'-9'-21'111'0,"9"21"-68"15,0 0-23-15,-3-24-12 0,3 24-1 0,0-23 2 16,0 23 6-16,0-18 0 0,0 18 5 0,0 0-3 15,-3-18 12-15,3 18 6 0,0 0 20 0,0 0 1 16,0 0 6-16,0 0-9 0,0 0-12 16,0 0-13-16,0 0-18 0,0 0-7 0,0 0-6 15,-6 20 2-15,6-20 0 0,-5 39 4 0,1-11-5 16,2 5 8-16,-2 4-6 0,1 5 7 16,-2 3-9-16,0 3 9 0,0 2-10 0,3 2 14 15,-2 5-10-15,2 2 16 0,0 3 6 0,2 3-20 16,0 2 20-16,3 3-20 0,-2 0-1 15,4 3 14-15,-3 2-18 0,3 1 14 0,1 6 1 16,0 4-14-16,0 3 22 0,2 12-10 0,-3-3 0 16,1 8 27-16,-4 7-4 0,2 3-10 0,-3-1 13 15,1 8-11-15,-4-1-10 0,4 1 9 0,-4 2 5 16,2 4-7-16,-2-7 5 0,2 3 8 0,-3-4-7 16,6-2-10-16,-2-5 7 0,2 4-11 0,0-7-16 15,3 1 5-15,-2 6 10 0,0-3-10 16,1 2 4-16,0 4 13 0,1 0-30 0,-1 2 10 15,-1 2 11-15,-2 4-9 0,1 4 5 0,-1 5-4 16,-1 2 7-16,1 5-2 0,-4 2 5 16,1 3 12-16,-3 0-21 0,1-3-5 0,-3-6 2 15,-3-8-6-15,3-11-9 0,1-16-1 0,5-14-2 16,0-19-36-16,11-13-23 0,-10-30-88 0,26 4-230 16,-27-34-190-16,32-2 40 0,-5-7 543 15</inkml:trace>
  <inkml:trace contextRef="#ctx0" brushRef="#br0" timeOffset="8794.9862">1960 15145 523 0,'20'-5'87'15,"-3"4"-54"-15,1-3-16 0,4 2 7 0,2-3 6 16,4 1 10-16,0 0-2 0,5 2-6 0,2-1-12 16,2 2-10-16,2-1-5 0,2 1-4 0,3 2-1 15,2 2 2-15,0-1-2 0,4 1 0 16,2-1 1-16,2 2-1 0,0-2 1 0,5 2 0 15,-2-1-2-15,5 1 2 0,2 1 10 0,1 0-11 16,3 1 12-16,1 0-9 0,3-1-1 0,1-1 4 16,5 1 0-16,1-1 7 0,1-1 11 15,5 0 6-15,2-2 6 0,6 1-4 0,-3-2-8 16,6 4-6-16,2-3-5 0,0 3 0 0,3 0-2 16,4 0 3-16,-1 2 2 0,5 2 3 15,0-2-2-15,2 1-17 0,2 0 13 0,3 1-18 16,-1-2 20-16,8 2 3 0,-3-3 2 0,4 1 0 15,3-4-5-15,4 2 0 0,3-4 1 0,4 0 3 16,2-4-1-16,6 2-2 0,0-3-4 0,4 0-3 16,0-2 1-16,5 2-4 0,1 0 1 0,3-1-9 15,1 1 3-15,3 1 17 0,2 0-18 16,1 2 20-16,3-1-21 0,1 3-19 0,4 0 18 16,3 1-17-16,-2 2 21 0,0 0-1 0,2 2-1 15,-1 1 1-15,1 2-4 0,-1-1 2 16,7 1-2-16,-1 0 3 0,4-2-3 0,2 1 3 15,0-1 1-15,4 1 10 0,5-3 4 0,4-1 4 16,-4-3 0-16,1 2-5 0,0-5-4 0,9 2-2 16,5-3-1-16,4-1-4 0,2 1 1 15,0-2-2-15,1-2 1 0,1 2 1 0,5-1 4 16,2 0 0-16,-3-2 1 0,1 2-3 0,1-1-1 16,4 0 14-16,8 0-37 0,-2 1 35 0,0-2-37 15,1 1 18-15,-6 0 2 0,0 1-1 0,4 1 2 16,1-1-4-16,10 1 3 0,-2 0-4 0,1-1 3 15,-2 0 0-15,-7 3 1 0,1-1 1 16,-4-1 7-16,4 2 3 0,7-2 4 16,1 1-1-16,2-1-4 0,0 1-5 0,-10-1 1 15,2 1-2-15,-6-1 2 0,1 0 0 0,-2 0-2 16,3 1-3-16,-1 1 0 0,-1 0-1 0,-5 0-1 16,-5 2-2-16,-8 1 1 0,-5 1-3 0,-4 0 2 15,-8 1-6-15,-8 3-12 0,-13-4-12 0,-1 7-23 16,-18-8-19-16,1 10-44 0,-23-16-70 15,5 12-128-15,-7 3-181 0,-32-17 197 0,14 21 301 16</inkml:trace>
  <inkml:trace contextRef="#ctx0" brushRef="#br0" timeOffset="9622.5705">1173 11228 614 0,'25'-17'168'0,"-25"17"-45"0,12-24-20 0,-12 24-1 16,7-21-8-16,-7 21-7 0,0 0-9 0,-1-17-13 0,1 17-9 0,0 0-10 15,0 0-11-15,0 0-10 0,0 0-8 0,0 0-4 16,0 0 0-16,0 24-4 0,2-5 3 15,1 5-4-15,2 8 8 0,-1 3-9 0,4 7 7 16,-2 4-13-16,0 2-12 0,1 5 23 0,1 4-21 16,-4 0 19-16,1 4-4 0,-1 2-12 0,-2-2 7 15,0 3-18-15,-2-4 8 0,1-2-23 0,-2-10 1 16,5-4-12-16,-6-15-50 0,15 4-13 0,-13-33-119 16,17 31-46-16,-17-31-97 0,0 0-93 0,42-10 409 15</inkml:trace>
  <inkml:trace contextRef="#ctx0" brushRef="#br0" timeOffset="9862.9895">926 11244 1309 0,'-24'-5'93'0,"24"5"-17"16,-19 1-25-16,19-1-16 0,0 0-16 0,0 0-16 15,0 0-3-15,0 0 3 0,19 0 8 0,-1 0 5 16,5-4 1-16,9 1-1 0,3-5-3 0,8-1-4 16,3-5 0-16,6 0-9 0,4-4 3 0,4-2-7 15,1 0 2-15,0 0-6 0,-1 6-12 0,-7-1-21 16,1 14-40-16,-13-11-43 0,10 23-52 16,-23-16-119-16,0 9-210 0,6 21 79 0,-34-25 426 15</inkml:trace>
  <inkml:trace contextRef="#ctx0" brushRef="#br0" timeOffset="10093.711">970 12201 1561 0,'0'0'147'0,"0"0"-121"0,0 0-20 0,0 0-4 16,0 0 9-16,0 0 13 0,31-15 8 0,-14 6-2 15,7-2-11-15,1-2-7 0,7-4-11 0,5-4-3 0,2 0-2 0,2-1-26 16,-1-1 11-16,5 4-48 0,-6-6 2 0,12 13-67 16,-13-14-26-16,18 21-72 0,-22-16-128 15,3 4-115-15,12 19 141 0,-19-18 332 0</inkml:trace>
  <inkml:trace contextRef="#ctx0" brushRef="#br0" timeOffset="10409.3625">2099 11991 1108 0,'0'0'171'16,"0"0"-44"-16,-22-15-37 0,22 15-23 15,0 0-14-15,-24 5-14 0,24-5-5 0,-28 11-5 16,9-1-3-16,0 3-1 0,-4 4-2 0,1 5-11 16,-4 1 30-16,4 6-29 0,1-1 25 0,2 3-15 15,5-2-14-15,2-2 4 0,5-4-10 0,5-4 1 16,2-19-2-16,9 27-3 0,-9-27-2 0,25 19 0 16,-5-12 0-16,4-3 1 0,5-4-2 15,5-5-4-15,5-3-13 0,1-7-21 16,10 2-23-16,-5-15-43 0,22 16-81 0,-18-22-245 15,15 1-166-15,7 5 133 0,-16-14 467 0</inkml:trace>
  <inkml:trace contextRef="#ctx0" brushRef="#br0" timeOffset="15880.927">19033 15380 618 0,'0'0'42'0,"0"0"-19"0,21-25-13 0,-21 25-7 15,17-21 1-15,-17 21 2 0,18-22 5 0,-18 22-1 16,17-20 2-16,-17 20-6 0,15-16 0 15,-15 16 16-15,0 0 10 0,0 0 18 0,0 0 29 16,0 0-4-16,0 0 21 0,0 0-17 16,0 0-14-16,0 0-15 0,0 0-10 0,0 0-4 15,0 0 2-15,0 0 2 0,-24 7-2 0,24-7 5 16,-22 25-6-16,7-5 1 0,-4-1-10 0,-1 9 2 16,-5 2-9-16,0 7 8 0,-4 2-12 15,2 7 8-15,-4-1-8 0,2 2 7 0,-2-1-12 16,6 0 6-16,-1-1-14 0,4-2-9 0,5-3 22 15,4-2-25-15,5-3 22 0,4 1-9 0,4-3-8 16,2-1 6-16,5 0-5 0,5-1 4 0,3 1-4 16,6-3 7-16,2-5-6 0,5-4 6 0,6-5-6 15,2-4 2-15,6-6-2 0,3-7-2 0,2-5-7 16,1-6-18-16,4-3-16 16,-10-10-25-16,10 6-39 0,-20-19-71 0,18 21-145 15,-16-9-229-15,-13-11 32 0,7 20 498 0</inkml:trace>
  <inkml:trace contextRef="#ctx0" brushRef="#br0" timeOffset="16162.1681">18507 15721 998 0,'0'0'292'0,"-21"10"-212"0,21-10-48 0,0 0-26 15,0 0-5-15,0 0 11 0,0 0 24 0,0 0 18 16,22-19 12-16,-1 14-7 0,-1-7-7 0,8 3-9 16,1-6-8-16,9 3-8 0,1-3-6 0,7 3-12 15,3 0-2-15,2 0-5 0,3-1-2 0,-1 0-9 16,3 2-7-16,-3-1-20 0,5 6-29 15,-13-10-56-15,13 21-142 0,-23-10-319 0,3-5 21 16,5 14 383-16</inkml:trace>
  <inkml:trace contextRef="#ctx0" brushRef="#br0" timeOffset="21105.0656">7478 886 120 0,'0'-18'61'0,"0"18"2"0,0 0 6 0,0 0 9 16,13-17 6-16,-13 17 15 0,0 0-11 0,0 0 9 16,16-20-7-16,-16 20 3 0,0 0-7 0,10-22-4 15,-10 22-13-15,6-18-7 0,-6 18-12 16,0 0-7-16,0 0-8 0,9-17-8 0,-9 17-8 16,0 0-2-16,0 0-4 0,0 0-4 0,0 0 0 15,0 0 0-15,0 0 1 0,0 27 2 0,2-2 2 16,-1 11-9-16,0 7 10 0,-1 3-18 0,0 0 14 15,-1 7-17-15,-2-4 12 0,2 5 6 0,-1-5-27 16,2 1 19-16,-1-6-33 0,1-1-4 0,0-9-1 16,6-2-25-16,-6-12-17 15,13 1-43-15,-13-21-30 0,18 16-70 0,-18-16-138 16,0 0-54-16,40-8 361 0</inkml:trace>
  <inkml:trace contextRef="#ctx0" brushRef="#br0" timeOffset="21448.8228">7518 640 1191 0,'-45'48'348'0,"45"-48"-329"16,0 0-19-16,-9 19-8 0,9-19 1 0,23 11 31 15,-23-11-13-15,39 8 28 0,-13-10-18 0,8-1-25 16,5-4 20-16,6-3-30 0,3-2 21 15,5-4-3-15,0 4-2 0,2-4-1 0,-1 5 3 16,-2 2 0-16,-5-1 0 0,-1 6-1 0,-5 2-1 16,-5 3-2-16,-6 5 2 0,-4 4 0 0,-4 6-1 15,-5 5 2-15,-6 6-5 0,-6 2 32 0,-8 8-34 16,-6 3-8-16,-8 8 6 0,-8 2-33 0,-5 4 29 16,-7 1 15-16,-4 2-13 0,-4-1 18 0,-2 1 3 15,0-5-27-15,0-3 27 0,2-4-28 16,0-5 12-16,5-4 9 0,5-7-8 15,4-5 6-15,7-7-8 0,4-7 3 0,20-10-25 16,-19 1-34-16,19-1-44 0,1-20-65 0,20 6-93 16,-8-14-132-16,4-13-84 0,20 17 336 0</inkml:trace>
  <inkml:trace contextRef="#ctx0" brushRef="#br0" timeOffset="21776.9517">8593 683 1276 0,'0'0'63'0,"0"0"-40"0,0 0 1 16,0 0 12-16,0 0 11 0,0 0-7 0,-7 18-11 15,7-18-15-15,0 0-11 0,0 0-2 0,-17 17 24 16,17-17-33-16,0 0-12 0,-22 15 14 0,22-15-39 15,-14 18 43-15,14-18-9 0,-6 17-10 0,6-17-4 16,0 0-20-16,0 0 1 0,0 0-2 0,0 0 2 16,0 0 12-16,0 0 9 0,0 0 8 15,0 0 4-15,0 0 7 0,0 0 3 0,0 0 0 16,0 0 2-16,-7-25-2 0,7 25 14 16,0 0-36-16,0-21 5 0,0 21-70 0,0 0-13 15,0 0-26-15,4-21-41 0,-4 21 21 0,0 0-52 16,0 0-50-16,0 0 180 0,1 17 69 0</inkml:trace>
  <inkml:trace contextRef="#ctx0" brushRef="#br0" timeOffset="22136.3252">9061 790 691 0,'0'0'130'0,"-24"-20"-58"0,9 2 17 15,15 18 23-15,-27-29 4 0,27 29-3 0,-23-31-27 16,15 14-19-16,-12-3-6 0,6 2-2 0,-9 4-6 16,4 2-1-16,-5 8-6 0,3 2 0 0,-5 5-3 15,4 7-10-15,-4 2-1 0,2 10-10 16,-3 3-5-16,2 2-14 0,-5 7 1 0,1 7-9 15,-2 4 8-15,1 10 6 0,1 0-3 0,1 0 9 16,2-2-12-16,1-1 14 0,6-4-16 0,5-6-19 16,6-8 19-16,5-8-26 0,7-3 22 15,6-3 3-15,7-5-6 0,7 0 5 0,9-8-8 16,5-2 0-16,8-2-13 0,4-8-20 0,6 1-12 16,0-8-24-16,12 3-49 0,-15-13-64 15,24 6-199-15,-13-1-163 0,-7-9 85 0,13 14 468 16</inkml:trace>
  <inkml:trace contextRef="#ctx0" brushRef="#br0" timeOffset="22526.9584">9404 1276 1510 0,'10'20'369'0,"-10"-20"-381"0,-20-2-15 0,20 2 0 16,0 0 5-16,0 0 4 0,-17-19-23 0,17 19-45 15,-19-22-67-15,19 22-182 0,0 0-203 0,-17-24-12 16,17 24 481-16</inkml:trace>
  <inkml:trace contextRef="#ctx0" brushRef="#br0" timeOffset="22792.5894">8047 1615 1465 0,'-31'-5'299'0,"31"5"-278"0,-19-2-18 0,19 2-10 16,0 0 2-16,19-25 1 0,0 9 4 0,4-4-24 15,7 4-34-15,-7-13-67 0,20 19-164 0,-12-10-300 16,-3-4 15-16,5 14 462 0</inkml:trace>
  <inkml:trace contextRef="#ctx0" brushRef="#br1" timeOffset="336119.4038">2713 8792 104 0,'0'0'48'0,"0"0"-4"15,0 0-8-15,0 0-3 0,0 0-6 0,0 0-2 16,0 0-4-16,0 0-1 0,0 0-5 0,0 0 3 15,0 0-1-15,0 0 3 0,0 0 0 0,0 0 2 16,0 0-5-16,0 0-6 0,0 0-91 0,0 0 82 31,0 0 2-31,0 0 11 0,0 0 88 0,0 0-84 16,0 0-5-16,0 0-8 0,0 0-7 0,0 0 2 0,0 0 0 16,0 0 2-16,0 0 4 0,7-17 1 0,-7 17 0 15,0 0 0-15,0 0-5 0,0 0 1 0,8-17-1 16,-8 17-2-16,0 0 1 0,0 0-1 0,6-17-2 15,-6 17 1-15,0 0 1 0,0 0-1 0,0 0 1 0,11-18-1 32,-11 18 0-32,0 0-2 0,0 0 2 15,10-17-1-15,-10 17 1 0,0 0 0 0,0 0-1 16,13-17 2-16,-13 17-1 0,0 0 0 0,0 0 2 16,0 0 0-16,0 0 4 0,11-19 6 0,-11 19 6 15,0 0 3-15,0 0 0 0,0 0-2 0,0 0-2 16,0 0-3-16,3-17-4 0,-3 17-3 0,0 0-3 15,0 0-3-15,0 0 0 0,0 0-2 0,0 0 2 16,6-19-2-16,-6 19 3 0,0 0-1 16,0 0 0-16,0 0 0 0,10-20-1 0,-10 20 1 15,0 0 0-15,0 0-1 0,0 0 0 0,13-21-1 16,-13 21 0-16,0 0 1 0,13-20 0 16,-13 20 1-16,0 0 0 0,14-20-1 0,-14 20 1 15,0 0-2-15,14-18 3 0,-14 18-1 0,0 0 4 16,0 0 3-16,12-23 7 0,-12 23 1 0,0 0 2 15,8-22-3-15,-8 22-5 0,9-18-4 16,-9 18 0-16,8-17-5 0,-8 17 2 0,0 0-4 16,17-24 3-16,-17 24-2 0,11-19 1 0,-11 19 0 15,0 0 0-15,17-24-2 0,-17 24 3 0,0 0 0 16,18-23-1-16,-18 23 1 0,13-18-1 0,-13 18 12 16,13-17-12-16,-13 17 13 0,0 0-14 0,15-20 1 15,-15 20 0-15,0 0-1 0,15-23 2 0,-15 23-2 16,14-17 1-16,-14 17-1 0,13-21-11 0,-13 21 12 15,12-22-10-15,-12 22 8 0,13-19 4 0,-13 19-4 16,10-21 4-16,-10 21-2 0,13-21 2 16,-13 21-2-16,13-25 3 0,-13 25-4 0,16-26 3 15,-16 26-1-15,14-28 2 0,-14 28 0 0,15-28 4 16,-15 28-3-16,17-28 2 0,-17 28-3 0,17-26 0 16,-17 26-5-16,17-24 3 0,-17 24-3 0,16-21 4 0,-16 21-3 15,14-22 1-15,-14 22-1 0,16-20 0 16,-16 20-1-16,17-21 2 0,-17 21-2 0,16-22 2 15,-16 22-2-15,18-23 3 0,-18 23-3 0,22-25 1 16,-22 25-1-16,21-28 2 0,-21 28-2 0,19-28 3 16,-19 28-3-16,19-29 2 0,-19 29 11 0,18-29-10 15,-18 29 11-15,19-31-9 0,-19 31-2 16,20-33-14-16,-9 16 14 0,-2 0-13 0,1 0 13 16,1-1 3-16,0 1-5 0,0-1 4 0,1 0-5 15,-1 1 4-15,-11 17-4 0,24-31 3 0,-24 31-3 16,25-32 4-16,-25 32-2 0,23-28 1 0,-23 28-1 15,23-27 2-15,-23 27-2 0,24-31 3 0,-24 31-3 16,23-29 5-16,-23 29 0 0,22-31 4 16,-22 31-3-16,22-34 2 0,-8 17-5 15,-2-2 1-15,0-1-4 0,0 2 4 0,-1-1-5 16,2-2 5-16,0 1-5 0,1 1 4 0,0-1 13 16,-1 0-13-16,0 0 14 0,1 0-32 0,0 2 14 15,0 1-13-15,-2 0 12 0,-12 17 5 0,23-31-6 16,-23 31 4-16,22-30-2 0,-22 30 1 0,23-30-2 15,-23 30 4-15,22-28-4 0,-22 28 3 16,22-31-3-16,-22 31 4 0,22-31-4 0,-22 31 2 16,19-29-1-16,-19 29 2 0,18-31-3 0,-8 14 5 15,-10 17-5-15,19-33 5 0,-8 17-4 0,0-4 5 16,1 2-4-16,3-1 5 0,-2-1-4 16,1 2 4-16,2-1-4 0,-2-1 2 0,2 2-4 15,-1-1 3-15,-1 1-2 0,2 1 2 0,-3 0 10 16,2 0-12-16,-15 17 12 0,26-31-10 15,-26 31-3-15,25-33-16 0,-10 16 16 0,-2-1-15 16,2-1 14-16,2-1 5 0,0 0-5 0,0-1 5 0,1 1-5 16,0-2 4-16,2 1-5 0,-2 1 6 15,1-1-5-15,1-1 4 0,1 1-5 0,-1-1 5 16,0 1-5-16,-2 1 6 0,1 0-4 0,0 1 3 16,-2 1-4-16,1 2 4 0,-2-1-4 15,-16 17 4-15,29-33-4 0,-29 33 3 0,30-32-3 16,-13 15 3-16,-17 17-2 0,32-32 2 0,-15 18 13 15,-17 14-13-15,32-31 13 0,-17 14-13 0,2 2-3 16,2-2-15-16,-1 1 15 0,0 1-15 0,0 0 15 16,2-1 3-16,-2 1-4 0,3-1 4 0,-3 0-4 15,3 1 5-15,-2-1-4 0,1 0 4 0,-1 2-3 16,-2-2 2-16,2 0-3 0,1 0 4 16,-1 0-5-16,1 0 4 0,-1-2-4 15,2 1 4-15,0 1-4 0,-3-1 4 0,3 3-3 16,-3-2 3-16,0 3-3 0,2-1 5 0,-2 1-5 15,2-2 5-15,1 1-4 0,1-1 1 0,0 0-1 16,1-1 2-16,-1 0-3 0,0 1 2 0,0 0-2 16,-2 2 3-16,1-2-3 0,-2 2 3 0,0 0 14 15,-2-1-15-15,0 1 15 0,0 1-14 16,0 0-4-16,0 0-15 0,1 0 16 0,2-2-16 31,-1 1 16-31,2 0 3 0,2-2-3 0,0 1 2 16,2-2-4-16,1 0 4 0,0 0-3 0,0 1 5 15,1-1-4-15,0 0 5 0,-3 1-5 0,0-1 5 16,0 1-4-16,-3 2 3 0,3 0-3 0,-3 1 1 16,0-2-2-16,0 2 3 0,-1 0-3 15,0 1 3-15,1-1-2 0,0 0 2 0,0 0-3 16,2-1 2-16,-1 1-1 0,-1-2 1 0,1 2-2 16,-3-1 4-16,2 1-4 0,-3 1 2 0,0-1-2 15,-1 2 2-15,0-1-2 0,2 2 1 0,-2-1 0 16,2-1 1-16,1-1-2 0,0 1 3 0,0-2-4 15,2 1 4-15,-2-2 13 0,2 2-15 16,0-1 16-16,0 0-15 0,-1 1-2 16,0-2-15-16,1 2 14 0,1-1-14 0,-1 1 14 15,0-2 4-15,-1 2-3 0,1 0 3 0,-2 1-3 16,2-1 3-16,-1-1-4 0,1 2 3 0,-1-1-2 16,-1 1 2-16,0 0-2 0,-1-1 4 0,2 1-4 15,-2-1 2-15,1 0-2 0,0 1 2 0,1-2-2 16,1 2 2-16,1-2-2 0,0 2 3 15,0-2-4-15,2 0 5 0,-2 1-5 0,0 0 4 16,0 1-2-16,0 0 0 0,1 1 1 0,-2-2 0 16,4 1-2-16,-2-1 3 0,2-1-4 15,-2 1 3-15,2 0-3 0,-1 1 3 0,-2-1-2 16,3 3 3-16,-2-2-3 0,-2 0 2 0,0 0-2 16,-1 1 2-16,-2 1-2 0,0-1 2 0,-2 0-1 15,2 1 1-15,-2-1-1 0,1 1 2 16,0-1 13-16,0-1-13 0,1 1 13 0,0-2-13 15,2 2-2-15,0-2 1 0,0 1-2 0,4-1-17 16,-2 1 17-16,0 0-16 0,0 2 16 0,-1-1 2 16,-1 2-2-16,-2-1 3 0,1 2-2 0,-3 0 2 15,1-1-2-15,-1 1 1 0,1 0-1 0,-1 0 1 16,0-2-1-16,1 2 2 0,1-2-2 0,-2 1 2 16,1 1-3-16,-18 7 2 15,33-15-1-15,-33 15 1 0,33-14 0 0,-16 5 1 16,-17 9-3-16,34-16 2 0,-16 8-3 0,0 1 3 15,2-2-1-15,-2 2 1 0,0-1-1 0,0 0 1 16,1 0-2-16,-1 1 2 0,-1-2-1 0,2 2 0 0,-2 0-1 0,2-1 2 0,-1 2-2 16,0-1 2-16,1 0-1 0,2 0 1 0,0-2-2 15,2 1 2-15,0-2-2 16,1 0 1-16,1 1-2 0,0-1 3 0,2 0-2 16,1-1 2-16,1 0-1 0,-2 1 2 0,1-3-3 15,-3 4 3-15,1-2-4 0,1 1 3 0,-3 1-2 16,0-1 3-16,2 0-2 0,-3 2 2 0,0-2-3 15,0 2 3-15,0 0-3 0,-1 0 2 0,1 1-2 16,0-2 2-16,2 1-2 0,-1 0 2 16,0 0 15-16,2 1-16 0,-2-1 17 0,3 1-17 15,-1 0-1-15,0 1 1 0,0 0-1 0,-2 0 2 16,2 0-2-16,-3 0-15 0,0 1 15 0,0 0-17 16,0 0 18-16,-1 0 0 0,1 1 0 15,-1-3 0-15,1 1 0 0,3-1 1 0,-1 2-1 16,-1-2 1-16,3 0-2 0,-1 0 1 0,1-1-1 15,1 1 2-15,-1 0-2 0,1 0 2 16,0-2-2-16,0 3 2 0,0-1-2 0,0 2 3 16,0-2-3-16,-1 2 2 0,-1 0-2 0,-3 0 2 15,1 2-2-15,0-1 3 0,-1-1-3 0,3 1 2 16,-2 0-2-16,1 0 1 0,1 0-1 0,-1 1 2 16,0-1-1-16,0 0 1 0,-2 1-1 0,1-1 0 15,0 1-1-15,1-1 2 0,-1 0-2 0,2 1 2 16,-1-2-2-16,1 1 2 0,-1 1-2 15,2 0 1-15,-3 0 0 0,3-1 1 16,-2 1-1-16,1 1 1 0,0 0-1 0,-2-1 0 16,1 1 0-16,1-1 1 0,1 1-1 0,-1 1 0 15,1-2 0-15,1 1-1 0,-1-2 1 0,1 2 2 16,-4-2-2-16,2 2 3 0,-2 1-2 0,-1-2 0 16,3 1 1-16,-4-1-1 0,1 1-1 15,-1 1 1-15,1-2 0 0,-1 1-1 0,0 1 0 16,1-2 1-16,-1 1-1 0,1 1 0 0,1-2 1 15,-2 2-2-15,1-1 0 0,-2 0 2 0,1 1-2 16,-1 1 2-16,-1-1-1 0,2 0 1 0,-2 0 0 16,1-1-1-16,0 2 1 0,2-1-1 15,-1 0 0-15,1-1 2 0,1-1-2 0,1-2 1 16,0 2 0-16,1-1-1 0,-1 0 0 16,1 1 2-16,-2-2-2 0,0 1 0 0,-1 1 0 15,1-1 0-15,-3 2 0 0,3-2 0 0,-4 2 0 16,1-2 0-16,0 2 0 0,-2-2 0 0,0 1 0 15,1 1 0-15,-2-2 0 0,0 2 1 0,-1 0-2 16,3-1 1-16,-2 2 0 0,2-1 0 0,-2-1 0 16,0 2 0-16,0-2 0 0,-1 2 0 0,-17 1-1 15,33-1 2-15,-33 1-1 0,31 0 0 16,-31 0 0-16,26-1 0 0,-26 1 0 0,30 0 0 16,-30 0 1-16,31 0-1 0,-14 0-1 0,1 0 0 15,1 0 1-15,0 0 0 0,-2-1-1 16,0 1 2-16,0-2-1 0,-17 2 0 0,31-2 0 15,-31 2 0-15,29-2 1 0,-29 2-1 0,28-3 0 16,-28 3 1-16,25-5-2 0,-25 5 1 16,26-3-1-16,-26 3 2 0,22-4-2 0,-22 4 1 15,23-4-1-15,-23 4 1 0,25-4-2 0,-25 4-23 16,26-5-13-16,-26 5-18 0,24-7-19 0,-24 7-13 16,27-8-28-16,-10 7-55 0,1 5-110 0,-18-4-83 15,37-2 332-15</inkml:trace>
  <inkml:trace contextRef="#ctx0" brushRef="#br1" timeOffset="338463.2533">12598 3027 117 0,'0'0'49'0,"0"0"-15"16,0 0-15-16,0 0 2 0,0 0 4 0,0 0 5 15,0 0 3-15,0 0-1 0,0 0-3 0,0 0 0 16,0 0-2-16,0 0 2 0,0 0-3 0,0 0-4 16,17-7-1-16,-17 7-2 0,0 0 1 15,0 0 0-15,0 0 0 0,0 0-2 0,0 0-2 16,19-7 0-16,-19 7-2 0,0 0-2 0,0 0 0 16,18 1-4-16,-18-1-2 0,17 2 0 0,-17-2-2 15,23 1-1-15,-23-1 0 0,33 0-2 16,-16-1-1-16,3-1 1 0,-1-1 2 0,2-2 1 0,1 2 6 15,0-1 2-15,1-1 3 0,1 1 2 0,2-1 1 16,2-1-1-16,-2-2-1 16,4 2-6-16,0-1-2 0,0 1-3 0,1-1-3 15,0 1 2-15,0-1-1 0,2 0 0 0,-1 0 4 16,1 1 0-16,1 0 5 0,0 2 1 0,0 1 0 16,4-1-1-16,-3-1-3 0,3 2-2 0,-1-2-2 15,-1 0-2-15,-1 0 2 0,1 2-3 0,-2-2 1 16,-2 0 0-16,0 0 1 0,0-1-2 15,-6 1 1-15,5 0 1 0,-3-1 5 0,1 2 8 16,0-3 5-16,2 3-2 0,-1-2-3 0,4 0-9 16,-2-1-3-16,3 1-3 0,-2 0 2 0,-2 0-3 15,3 0 2-15,-1 0-2 0,1-1 3 16,-1 2-4-16,2-2 3 0,0 1 0 0,0 1-2 16,0 0 2-16,-1 0-2 0,1 2 0 0,-1-1 1 15,0 0-2-15,2 0 2 0,-1 0-3 16,-2-1 3-16,2 0-2 0,-4 2 1 0,-1-2-1 15,-2 1 2-15,-1-1-1 0,-3 1 0 0,0 0 13 16,-4 0-12-16,-1 2 11 0,-1-3-11 0,-18 5-1 16,31-7 1-16,-31 7-1 0,25-6 0 0,-25 6-1 15,28-8 0-15,-28 8 1 0,30-4 0 0,-30 4-1 16,28-4 1-16,-28 4-1 0,28-2 0 0,-28 2 0 16,24-4 1-16,-24 4 0 15,24-2 0-15,-24 2 0 0,27-3 2 0,-27 3-1 16,25-4 5-16,-25 4 2 0,26-3 0 0,-26 3 0 15,29-4-2-15,-29 4-3 0,24-2 0 0,-24 2-1 16,30-3 0-16,-30 3 0 0,31-2-25 0,-14 0 24 16,0 0-22-16,2 1 21 0,-2 0 1 0,1 0-1 15,-1 0 0-15,1-2 0 0,-1 1 1 16,1-1 0-16,2 1 0 0,-2 1-2 0,0-1 2 16,2 1-2-16,-1-1 1 0,-19 2 0 0,37-1-2 15,-19-1 1-15,0 2 1 0,3-1-2 0,-4 1 2 16,2-1-1-16,2 1 1 0,0-1 0 0,1 0-1 15,0-1 1-15,-1 1 0 0,1 0-2 16,1 0 2-16,0-1 0 0,2 1 0 0,-2 1-1 16,0-1 3-16,1 0-2 0,-2 1 0 15,0-1 0-15,0 1 0 0,-1-2 0 0,-1 1 1 16,1 0 0-16,0 0-1 0,-4 0 0 0,0-1 1 16,-17 2-1-16,31-3 2 0,-31 3 0 0,31-3 0 15,-31 3 0-15,29-3-1 0,-29 3-1 0,32-3 1 16,-15 1 0-16,-17 2-1 0,32-3-1 0,-32 3 0 15,30-1 0-15,-30 1 1 0,26-1-1 0,-26 1 0 16,24-1 1-16,-24 1-1 0,21-1 1 16,-21 1 0-16,22-2-1 0,-22 2 0 0,21-3 1 15,-21 3 0-15,21-3-2 0,-21 3 2 16,22-2-1-16,-22 2 0 0,26-1 1 0,-26 1-1 16,31-3 0-16,-31 3 0 0,29-1 0 0,-29 1 1 15,29-1-1-15,-29 1 0 0,26 0 2 0,-26 0-4 16,23 0 2-16,-23 0-1 0,23 0 0 15,-23 0 2-15,24 1-2 0,-24-1-6 0,27 1-9 16,-10 2-5-16,-17-3-8 0,32 1-4 0,-32-1-3 16,31 2-9-16,-31-2-7 0,33 4-4 0,-33-4-17 15,39 4-18-15,-21-3-73 0,2-11-160 0,16 22 3 16,-36-12 321-16</inkml:trace>
  <inkml:trace contextRef="#ctx0" brushRef="#br1" timeOffset="345134.4723">3012 9744 110 0,'0'0'42'16,"0"0"1"-16,0 0 1 0,0 0 3 0,0 0-3 0,0 0-5 15,0 0-9-15,0 0-9 0,0 0-7 0,0 0-2 16,0 0-1-16,0 0 1 0,0 0-2 0,0 0-2 16,0 0-1-16,0 0-2 0,0 0 0 0,0 0 1 15,0 0 2-15,0 0 0 0,0 0 0 0,0 0 0 16,0 0 0-16,0 0 2 0,0 0 4 0,0 0 4 15,0 0 0-15,0 0 0 0,0 0-2 16,0 0 1-16,0 0-2 0,0 0 2 16,9 17-1-16,-9-17 0 0,0 0-1 0,0 0-1 15,0 0-2-15,0 0-2 0,0 0-1 0,0 0-1 16,0 0-2-16,3 18-2 0,-3-18 1 0,0 0-1 16,0 0 1-16,0 0 0 0,0 0 1 0,0 0-1 15,0 17 2-15,0-17 0 0,0 0-1 0,0 0 1 16,0 0 1-16,0 0-1 0,0 18 1 15,0-18-1-15,0 0 0 0,0 0-1 0,0 0 1 16,0 0-1-16,4 19 1 0,-4-19-2 0,0 0-1 16,0 0 0-16,0 0 0 0,5 21-1 15,-5-21 0-15,0 0-2 0,2 17 2 0,-2-17-2 0,0 0 2 16,1 19 0-16,-1-19 1 0,0 0 3 16,0 0 5-16,0 17 1 0,0-17 3 15,0 0 0-15,0 0 1 0,0 0-1 0,0 17-1 16,0-17-1-16,0 0-2 0,0 0-2 0,0 0 0 15,0 0 0-15,0 0 1 0,0 0 0 0,0 0 0 16,0 0-3-16,0 0-1 0,0 0-2 0,0 0-1 16,0 0-1-16,-2 17 1 0,2-17-2 0,0 0 2 15,0 0-1-15,0 0 0 0,0 0 1 0,0 0 0 16,0 0 0-16,0 0-1 0,0 0 0 16,0 0 0-16,0 0-1 0,0 0 0 0,2 18 0 15,-2-18 1-15,0 0-1 0,0 0 1 0,0 0-1 16,0 0 1-16,0 0 1 0,0 0 0 15,0 0 1-15,0 0 1 0,0 0 1 0,0 0 3 16,0 0 1-16,0 0 1 0,0 0-1 0,0 0 0 16,0 0-3-16,0 0-3 0,0 0 0 0,0 0-2 15,0 0-2-15,0 0 0 0,0 0-1 16,0 0 0-16,0 0 0 0,0 0 0 0,0 0 0 16,0 0-1-16,0 0 2 0,6 17 0 0,-6-17-1 15,0 0 1-15,0 0-2 0,0 0 1 0,5 18 0 16,-5-18 0-16,0 0-2 0,0 0 3 0,3 21-2 15,-3-21 2-15,0 0 0 0,1 18 0 16,-1-18-2-16,0 0 2 0,1 20-2 0,-1-20 1 16,0 0 0-16,3 23 1 0,-3-23-2 15,1 17 2-15,-1-17-1 0,1 17 0 0,-1-17-1 16,1 17 2-16,-1-17-3 0,4 18 4 0,-4-18 19 16,2 19-19-16,-2-19 18 0,4 18-19 0,-4-18-3 15,4 21-12-15,-4-21 14 0,3 22-13 0,-3-22 13 16,3 22 1-16,-3-22-2 0,2 22 2 0,-2-22-1 15,3 22 1-15,-3-22-2 0,2 19 2 16,-2-19-2-16,4 20 3 0,-4-20-3 0,2 20 2 16,-2-20-2-16,4 19 2 0,-4-19-2 0,3 18 3 15,-3-18-3-15,4 20 2 0,-4-20-2 16,4 21 3-16,-4-21-4 0,3 23 4 0,-3-23-3 16,3 25 3-16,-3-25-3 0,3 26 2 0,-3-26-3 15,4 28 3-15,-4-28-3 0,3 28 4 0,-3-28-4 16,2 29 3-16,-2-29-3 0,2 28 4 15,-2-28-3-15,3 27 2 0,-3-27-2 0,1 26 3 16,-1-26-4-16,4 23 4 0,-4-23-4 0,3 22 3 16,-3-22-2-16,4 21 3 0,-4-21-3 0,2 23 2 15,-2-23 17-15,4 26-17 0,-4-26 16 0,4 29-15 16,-4-29-3-16,3 25-15 0,-3-25 14 0,4 26-15 16,-4-26 16-16,6 25 3 0,-6-25-4 15,6 27 4-15,-6-27-3 0,7 26 3 0,-7-26-3 16,9 28 3-16,-9-28-3 0,10 25 4 15,-10-25-6-15,11 26 5 0,-11-26-4 0,12 24 3 16,-12-24-2-16,12 25 3 0,-12-25-4 0,10 27 4 16,-10-27-4-16,12 30 4 0,-12-30-3 0,12 29 2 15,-12-29-1-15,13 24 1 0,-13-24-2 0,16 25 4 16,-16-25-6-16,15 24 6 0,-15-24-2 16,14 23 2-16,-14-23-1 0,15 26 1 0,-15-26-2 15,15 28 4-15,-15-28-5 0,14 28 3 0,-14-28-2 16,16 30 3-16,-16-30-4 0,15 29 3 0,-15-29 15 15,15 31-16-15,-15-31 16 0,17 30-34 0,-17-30 15 16,17 31-16-16,-17-31 17 0,17 29 3 16,-17-29-3-16,19 30 4 0,-19-30-4 0,18 32 2 15,-18-32-4-15,16 31 4 0,-16-31-6 16,16 32 8-16,-16-32-5 0,19 31 5 0,-10-14-3 16,-9-17 2-16,20 30-4 0,-20-30 4 0,20 32-5 15,-20-32 4-15,20 30-3 0,-20-30 4 0,21 27-4 16,-21-27 3-16,22 26-2 0,-22-26 2 0,22 27-2 15,-22-27 3-15,22 26-4 0,-22-26 5 0,23 28-4 16,-23-28 5-16,23 29-4 0,-23-29 3 16,27 31-5-16,-27-31 3 0,29 27-3 0,-29-27 2 15,30 29-2-15,-30-29 3 0,31 27 15 0,-31-27-33 16,29 24 36-16,-29-24-36 0,29 28 15 16,-29-28 4-16,29 29-5 0,-29-29 4 0,31 28-3 15,-31-28 2-15,30 30-1 0,-30-30 2 0,32 28-3 16,-32-28 5-16,32 28-6 0,-14-14 4 0,-18-14-3 15,32 27 3-15,-32-27-1 0,33 29 2 16,-16-15-3-16,0 1 4 0,0-2-8 0,1 2 6 16,1-2-2-16,-1 0 1 0,1 2-1 0,1-1 2 15,-1 1-2-15,1-1 3 0,-2 0-4 0,0 0 4 16,1 2-5-16,-1-2 4 0,0 2-3 0,-1 0 4 16,1 0-4-16,1-2 4 0,-2 2-5 0,1-2 4 15,-1 2-4-15,0 0 4 0,1-2-3 16,-1 1 3-16,1 1 20 0,1-2-35 15,-2 1 37-15,2 0-36 0,-2-1 12 0,1 0 6 16,3 1-5-16,-2-1 6 0,0 1-1 0,1-1 1 16,0-1-4-16,-1 2 2 0,3-1-5 0,-1 0 3 15,1-2-5-15,0 1 5 0,0-1-4 0,-1 0 3 16,1 2-3-16,0-1 2 0,0 0-3 0,0-1 3 16,0 3-2-16,1-2 3 0,1 2-5 15,-2-2 6-15,1-1-7 0,2-1 6 0,-3 1-2 16,-1 0 2-16,0-1-2 0,1 1 2 0,0-2-3 15,-3 1 2-15,3 0-3 0,-1 1 3 16,0 0-3-16,-1-1 4 0,0 1 0 0,-1 0 4 16,1-1-3-16,-1 1 2 0,-1 1-4 0,1-1 0 15,-1 1-2-15,1 0 3 0,1-1-4 0,-1 0 3 16,-1-1 16-16,1 1-34 0,-1 1 32 16,-1 0-32-16,1 1 16 0,0-1 1 0,2-1 0 15,-1-1 1-15,1 1-3 0,-1-2 3 0,-1 1-2 16,1-1 2-16,-1 0-2 0,0 1 2 0,-1-1-1 15,1-1 1-15,1 2-1 0,-1-1 1 0,-1 0-2 16,0-1 3-16,1 1-4 0,-1-2 4 0,2 2-5 16,-1 0 4-16,1 1 3 0,1-2 0 15,-1 1-1-15,1 0 1 0,-2-1-5 0,1 1 2 16,0 0-3-16,-1-2 4 0,1 2-4 16,-1-2 3-16,2 2-2 0,-2-2 2 0,0 1-3 15,1-1 3-15,-1 1-2 0,1-2 1 0,2 2-1 16,1-2 2-16,-1 1-2 0,-1 0 1 0,0-1-1 15,-1 0 1-15,-1-1-1 0,2 1 2 0,-1 1-2 16,1-1 2-16,0 0-2 0,2 2 1 16,-2-1-1-16,1 1 2 0,-1-2-2 0,1 0 3 15,1 2-3-15,-2-2 2 0,0 0-2 0,1 0 1 16,-2 1-1-16,0 0 2 0,1-2-1 0,-2 1 0 16,3 1-2-16,-2-1 1 0,2 0 0 0,1-1 3 15,0 1-2-15,0-1 3 0,1-1-1 0,1 1 1 16,0 0-1-16,2 0 1 0,-2 2 16 0,1-1-34 15,-4 0 35-15,1 0-35 16,-1 3 15-16,0 0 2 0,-1-1-3 0,0 2 2 16,-2-1-3-16,0 0 4 0,1-1-2 0,-1 1 1 15,-1-1-1-15,1-1 2 0,3 0-5 0,-2 1 2 16,3-2 0-16,0 2 0 0,-3-2 1 0,3 0 1 16,1 3-1-16,-1-2 1 0,0 0-2 0,0 0 3 15,0-2-3-15,0 1 2 0,0 1-1 16,1-1 2-16,0 0-3 0,0 0 2 0,0 2-2 15,0-2 3-15,-1 2-3 0,1-2 2 0,0 0-2 16,2-1 1-16,-1 1-1 0,2-1 2 0,-1 0-2 16,2 0 3-16,-3-1-4 0,2 0 3 15,-1 2-5-15,2-2 2 0,-1 3-1 0,2-1 0 16,-4-1 3-16,3 0 1 0,-2 1-2 0,0-1 2 16,-1 0-1-16,1 0 0 0,1-1 0 15,1 1 1-15,-1 0-2 0,1-1 1 0,0 1-1 16,0-1 1-16,-2 1-1 0,1 0 3 0,1-1-3 15,-3 2 2-15,1-1-1 0,1 0 1 0,-1 3-2 16,0-3 2-16,2 1-4 0,-2 1 2 0,2 0-3 16,0-2 3-16,-2 1 1 0,2-1 1 0,-2 0-1 15,1 0 1-15,-1 1-1 0,1-1 1 0,0 2-2 16,-1-1 2-16,2 1-2 0,-2 0 2 16,3-2-2-16,2 0 1 0,-2 0-1 15,1-1 1-15,0-1-1 0,0 1 1 0,1 0 0 16,1 0 2-16,-1-1-3 0,1 0 1 0,-3 0 19 15,2 0-19-15,-2 1 19 0,1-3-19 0,-1 2-1 16,0-2-18-16,1 2 20 0,-1-2-19 0,2 0 17 16,-1 1 1-16,-3-2-2 0,4 0 2 15,-2 2-1-15,1-2 2 0,0 0-2 0,-1 2 2 16,1-1 0-16,0 2-3 0,1-2 3 0,1 0-1 16,0 2-2-16,0-3 0 0,1 2 0 0,1 0 0 15,-1-1 1-15,1-1 0 0,0 0 0 0,1 0 1 16,-1 0-1-16,0 1 2 0,0-1 0 0,0 1-1 15,-1-1 0-15,0 2-1 0,0-1 0 0,-2 1 1 16,2-1 0-16,-1 1 1 16,1-2-1-16,-1 1 1 0,1 1-1 0,1-1 1 15,-1 2-1-15,-1-2 2 0,1 0-1 0,-1 2 1 16,0 0-1-16,-1-2 0 0,1 2-1 0,0-2 1 16,1 1-2-16,1-1 1 0,-2 0 0 0,-2 0-1 15,3-1 2-15,-1-1-1 0,0 1 0 0,0-1 1 16,0 1-1-16,0 0 1 0,-1 1-1 0,2-1 1 15,-3 1-2-15,1 1 3 0,-2-1 0 16,3 2 2-16,-2-2 0 0,0 1 1 0,1 0-1 16,1 1 0-16,3-2-1 0,0 2-1 0,0-2-2 15,-1 2 2-15,0-2-2 0,-1 1 0 16,0 0 0-16,1 0 1 0,-2 0-1 0,1 0 1 16,0-1-1-16,1 1 0 0,-2-1-2 0,1 1 2 15,-1-2 0-15,2 1 0 0,-1-2 0 16,1 1 1-16,1 1-1 0,-3-2 0 0,3 0 1 15,0 0-1-15,2 0-1 0,-1 0 1 0,-1 0 0 16,1 0 0-16,1 0 1 0,0 0-1 0,1 1-1 0,-2-1 2 16,1 1 0-16,0 0-1 0,0-1 3 0,-1 1-3 15,-2 1 1-15,1-1 0 0,-1 0-1 0,-1 0 1 16,0 1-2-16,1-1 1 0,-2 1-1 16,-1-1 2-16,-2 1-1 0,0-1-1 15,1 0 1-15,-1 0 0 0,0 0 1 0,1 1 1 16,-1-1 0-16,2 1-1 0,-1-1-1 0,1 1 1 15,1-1 0-15,-2 0 1 0,1 0 0 0,1 0 0 16,-2 1 0-16,1-1-1 0,1-1 0 0,0 1-1 16,0 0 1-16,-1-1 0 0,-1 2-2 0,-1 0 2 15,0-1 0-15,0 0-1 0,-1-1 0 16,1 2 1-16,-1-1 1 0,1 0-2 0,-1-1 1 16,1 1 0-16,0-1-2 0,2 0 2 0,-1 0-1 15,0 0 1-15,0 0 0 0,3 0-1 16,-3 0 1-16,1-1-1 0,2 0 1 0,-2 1-1 15,2-1 1-15,0 1 0 0,-3 0 1 0,0 1-1 16,0 0 0-16,-1 0 0 0,1 0-1 0,1 1 1 16,-2-2-1-16,1 1 0 0,1 0-1 15,-1-1 2-15,2 0-1 0,0 0 1 0,-2-1 1 16,3 1-2-16,0 0 0 0,-2 1 1 0,1-1 0 16,0 0 0-16,1 2 0 0,-1 0-1 0,0-1 0 15,-1 0 0-15,-2-1 1 0,-1 1-1 0,0 1-1 16,-1-2 2-16,0 0-2 0,1-2 1 0,-1 2 1 15,1-1-1-15,2 1 0 0,-1-1 1 0,2 0-2 16,-2 1 1-16,0-3 0 16,-2 3 0-16,0-1 0 0,-1 0 0 0,1 2 1 15,-2-1-1-15,2 1 2 0,-2 0-1 0,2-1-1 16,-2 0-1-16,0 0 1 0,1 0 0 0,-2 0 0 16,0 0 0-16,-1 2 1 0,1-2-2 0,-1 0 2 15,1 0 0-15,-1 0-1 0,-2 0 1 0,2 1-2 16,-1 0 0-16,2-1 1 0,0 0 0 15,0 1 1-15,2 1 0 0,-2-2-1 0,0 0 0 16,1 0 0-16,0-2-1 0,0 2 0 0,0-1 1 16,-1 0 0-16,3 0 0 0,-3-1 1 0,2 1-2 15,-1 0 1-15,2-1 0 0,1 0-2 0,-3 0 2 16,2 0 0-16,-1-1 0 0,1 1 2 16,-1-1-2-16,2 1 0 0,0-1 1 0,0 2-2 15,-1-1 3-15,1-1 1 0,1 1-2 16,-1-2 2-16,-2 2-4 0,1 1 1 0,-1 0 0 15,0-2-1-15,-1 2 0 0,0-1 1 0,1 0-1 16,-1 0 0-16,3 1 1 0,-3-1 0 0,2 1 0 16,-1 1 0-16,-1 0-1 0,1 0 1 0,-1 1-1 15,2 1 0-15,-3-2 0 0,1 1 0 0,0-1 1 16,1 1-1-16,-1 0 2 0,3 1-1 0,-2-1 0 16,1 0 1-16,-1 0-1 0,1-1-1 15,1 1 1-15,-1 1 0 0,2-2 0 0,0 0 0 16,2 0-1-16,-1-2 1 0,1 1-2 15,2 0 2-15,-1-1-1 0,2-1 0 0,-2 2 1 16,1-2 0-16,0 2-1 0,-2-1 1 0,1-1-2 16,-1 2 2-16,1-1 0 0,-1-1 2 0,1 1-1 15,-1 0 0-15,0-1 0 0,0 2-3 16,-1 0 3-16,-1-2 0 0,1 1-1 0,-2 1 1 16,-1-1 0-16,2 1-1 0,-1 0 1 0,0 0 1 15,-2-2-2-15,2 2 0 0,-1 0 0 0,-1 0 0 16,0 0 0-16,-1-1 0 0,1 2 0 0,0 0 1 15,-1 0 0-15,0 0-2 0,1 0 1 0,0 0-2 16,1 0 1-16,-1 2 1 0,2-2 0 16,-3 1 2-16,2-1-1 0,-2 0-2 15,1 1 0-15,0-1-1 0,-1 0 1 0,1 0 2 16,2-1 1-16,-4 1-2 0,0 0-1 0,0 0 2 16,-1 0-1-16,-2 1 1 0,1 0 1 0,0-1-2 15,-2 0 2-15,3 0-1 0,-1 0-1 0,-1 0 1 16,2 0-2-16,0 0 1 0,1 0 0 0,-1 0 0 15,1 0 0-15,0 0 1 0,-1 0-2 0,0 1 1 16,-1 1 1-16,0-1-1 0,-2 0 0 16,-1 1 1-16,2 0-2 0,-1 0 2 0,-2-1 0 15,0 0-1-15,0 2 1 0,0-2-2 16,0 0 0-16,2 1 2 0,-2-1-2 0,1-1 1 0,-1 1 1 16,1-1-2-16,-1 1 2 0,-17-1-1 15,33 1 0-15,-33-1-1 0,33 2 1 0,-33-2-2 16,28-2 2-16,-28 2 0 0,28 0 0 15,-28 0 3-15,24 2-3 0,-24-2 0 0,22 0 1 16,-22 0-2-16,21-2 1 0,-21 2 0 0,19 0-1 16,-19 0 1-16,17 0-2 0,-17 0-2 0,0 0-2 15,20 0-1-15,-20 0-3 0,0 0-3 0,0 0-7 16,19 0-9-16,-19 0-12 0,0 0-19 0,0 0-25 16,26 0-54-16,-26 0-71 0,9-27-290 0,8 31 28 15,-19-23 400-15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16876DF1-6A8F-455C-8D3A-4ADDF070B371}" emma:medium="tactile" emma:mode="ink">
          <msink:context xmlns:msink="http://schemas.microsoft.com/ink/2010/main" type="inkDrawing" rotatedBoundingBox="1850,9557 2040,10766 1931,10783 1740,9574" semanticType="callout" shapeName="Other">
            <msink:sourceLink direction="to" ref="{AC6F5CA9-405D-4559-B27E-9FE632FC78E7}"/>
          </msink:context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16252 5018 1082 0,'8'17'342'16,"-8"-17"-305"-16,0 0-34 0,0 0-14 0,0 0 2 15,5 22-4-15,-5-22-1 0,4 25-28 16,-4-25-39-16,0 34-67 0,-9-20-118 0,5 3-191 16,8 12 37-16,-14-15 418 0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16688 9857 1696 0,'-2'21'51'0,"2"-21"-29"0,0 0-29 0,0 0-45 15,-15 1-39-15,15-1-68 0,-4-17-119 16,4-1-272-16,0 0 36 0,-6-18 397 0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13868 5071 1009 0,'15'6'223'0,"-15"-6"-107"0,0 0-35 16,0 0-27-16,0 0-14 0,0 0-15 0,0 0-12 15,0 0-10-15,0 0-8 0,0 0-17 16,0 0-5-16,0 0-6 0,0 0-4 0,1 14-3 0,-1-14-20 16,4 20-40-16,-4-20-47 0,5 25-57 15,-8-9-156-15,3-16-41 0,3 39 274 16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0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11804 2925 985 0,'0'0'24'0,"0"0"-15"0,0 0-5 0,0 0-6 16,0 0-5-16,-12 3-10 0,12-3-17 0,0 0-33 0,0 0-41 15,0 0-77-15,0 0-80 0,0 0-56 0,0 0 306 16</inkml:trace>
  <inkml:trace contextRef="#ctx0" brushRef="#br0" timeOffset="1">11815 3386 436 0,'-5'31'61'0,"9"-13"-26"0,-2 0-3 15,3 1 0-15,-2-2 3 0,3 2 7 16,-3-2-2-16,3 0-4 0,-3 2-14 0,1-1-8 15,0 0-11-15,-2 0-2 0,3-1-2 0,-2-2-20 16,3 0 2-16,-2-1-19 0,-4-14-25 0,11 24-42 16,-11-24-200-16,15 19 69 0,-15-19 236 0</inkml:trace>
  <inkml:trace contextRef="#ctx0" brushRef="#br0" timeOffset="2">11911 4265 980 0,'-6'26'269'0,"3"-9"-242"0,4 0-7 16,0-1-27-16,0-2 3 0,3 1-7 15,-1-1 5-15,1 0-6 0,-4-14-10 0,8 28-24 16,-8-28-26-16,8 28-31 0,-8-28-24 0,7 30-4 16,-7-15-20-16,2 1-42 0,1 8-48 0,-3-24 72 15,-2 40 169-15</inkml:trace>
  <inkml:trace contextRef="#ctx0" brushRef="#br0" timeOffset="3">11892 4910 140 0,'-1'20'35'0,"1"1"-9"0,1 1-5 0,1 2 12 15,-1-1 2-15,3 2 1 0,-2-2 5 16,2 0-9-16,-1 1 2 0,2 0 8 0,-2 1 6 16,1-1 1-16,-1 0 0 0,-1-1 9 0,1 3 0 15,-3-2 12-15,2 2 4 0,-3-2-12 0,1 4 1 16,-2-2-11-16,2 3-4 0,-4-2-11 0,3 3-10 15,-5-2-20-15,2 1 3 0,-2-1-15 0,2-2 4 16,-1 1-8-16,1-4-31 0,0 3-22 16,-2-6-60-16,5 4-60 0,-3 3-159 0,4-27-27 15,-5 40 312-15</inkml:trace>
  <inkml:trace contextRef="#ctx0" brushRef="#br0" timeOffset="4">11786 6466 846 0,'-4'28'102'0,"-1"-5"-73"0,2 1-13 0,0 4-3 16,1-3-11-16,-1 3 7 0,1 0-26 0,1-1-2 16,-2 0-24-16,2 2-32 0,-3-3-43 0,1-2-147 15,6 12-77-15,-13-16 205 0</inkml:trace>
  <inkml:trace contextRef="#ctx0" brushRef="#br0" timeOffset="5">11741 7857 606 0,'2'34'86'0,"0"2"-2"0,-2 1-28 0,3 1-10 16,-3 0-5-16,3 1-19 0,-2-2 2 0,0-1-22 16,0-2-9-16,0-5-31 0,4 1-38 0,-5-6-60 15,1-10-232-15,9 14 27 0,-10-28 341 16</inkml:trace>
  <inkml:trace contextRef="#ctx0" brushRef="#br0" timeOffset="6">11879 8996 1064 0,'0'31'28'15,"3"-2"-2"-15,0 0-17 0,-2-1-35 0,3 0 24 0,-1 0-23 16,0-2 16-16,0 1 11 0,1 2-35 0,-3-2-36 16,4 5-95-16,-3 6-224 0,-6-14 6 0,12 15 352 15</inkml:trace>
  <inkml:trace contextRef="#ctx0" brushRef="#br0" timeOffset="7">11912 9886 1520 0,'7'21'59'0,"-5"-7"-31"16,1 1-13-16,-3-15-16 0,7 21 3 0,-7-21-3 15,7 14 1-15,-7-14-13 0,0 0-25 0,10 14-59 16,-10-14-90-16,0 0-218 0,13-8-116 15,-15-6 161-15</inkml:trace>
  <inkml:trace contextRef="#ctx0" brushRef="#br0" timeOffset="8">12069 9708 653 0,'0'0'108'0,"0"0"-25"0,0 0-9 0,0 0-21 16,-15 8-13-16,15-8-9 0,0 0-3 0,-17 22-3 15,6-9-6-15,0 6 12 0,-6 1 4 0,3 7 24 16,-7-2 2-16,4 8 11 0,-7-4-19 16,4 7-2-16,-5-2-20 0,2 4 1 0,-2-2 0 15,1 1-30-15,1-2 19 0,1-3-29 16,3-6 6-16,3-5 4 0,4-6-8 0,12-15-9 15,0 0-23-15,-13 7-12 0,13-7-48 0,2-16-55 16,11 8-94-16,-3-10-223 0,-2-14 33 0,13 8 366 16</inkml:trace>
  <inkml:trace contextRef="#ctx0" brushRef="#br0" timeOffset="9">11889 9758 1230 0,'-16'5'89'0,"9"10"-13"0,7-15-16 15,-16 16-2-15,16-16-5 0,-9 16-3 16,9-16-11-16,-3 17-7 0,3-17-8 0,4 18 0 16,-4-18-9-16,15 23 4 0,-6-10-8 15,3 2 1-15,2 0-5 0,0-1 0 0,2 1-7 16,-1 0 2-16,0 0-4 0,0-2 2 0,1 2-10 16,-2-4-6-16,1 2-24 0,-15-13-26 0,33 25-63 15,-33-25-123-15,19 9-289 0,-2-1-5 0,-17-8 341 16</inkml:trace>
  <inkml:trace contextRef="#ctx0" brushRef="#br0" timeOffset="-10">9621 4927 498 0,'0'0'186'0,"0"0"-71"16,0 0-28-16,0 0-14 0,0 0-9 0,0 0-2 15,0 0 3-15,0 0 6 0,0 0-4 0,0 0-10 16,0-14-19-16,0 14-22 0,0 0-10 0,0 0-8 15,0 0-8-15,0 0-21 0,0 0-35 0,0 0-71 16,0 0-220-16,16 12-115 0,-16-12 143 0</inkml:trace>
  <inkml:trace contextRef="#ctx0" brushRef="#br0" timeOffset="-9">9686 5440 1400 0,'0'0'47'16,"0"0"-36"-16,0 0-14 0,7 17-5 0,-7-17-5 15,0 0-4-15,14 17-19 0,-14-17-23 0,4 23-56 16,-4-23-60-16,-2 29-63 0,-1-10-100 0,-7-6-32 16,13 19 285-16</inkml:trace>
  <inkml:trace contextRef="#ctx0" brushRef="#br0" timeOffset="-8">9555 6378 689 0,'0'0'102'16,"5"20"-40"-16,-5-20-12 0,4 19-8 15,-4-19-6-15,4 19-13 0,-4-19-10 0,5 20-9 16,-5-20-2-16,2 24-7 0,-2-24-14 0,0 30-23 16,-1-17-20-16,0 6-19 0,-2-2-22 0,1 3-62 15,1 5-99-15,-9-11-17 0,13 16 281 0</inkml:trace>
  <inkml:trace contextRef="#ctx0" brushRef="#br0" timeOffset="-7">9587 7045 666 0,'-2'21'26'0,"3"0"-16"0,-1 1-4 16,-1 2-3-16,1-2 1 0,-1 0-10 15,0-2 7-15,0 1-9 0,0-3 6 0,0 0 0 16,1-2-9-16,0-3-12 0,0 1-34 0,2-1-64 16,-2-13-141-16,9 22 39 0,-9-22 223 0</inkml:trace>
  <inkml:trace contextRef="#ctx0" brushRef="#br0" timeOffset="-6">9652 7701 620 0,'-12'29'61'0,"10"-11"-21"16,1-2 1-16,1 0 4 0,0-3 6 0,0 2-8 16,0-1-19-16,1-1-8 0,-1-13-15 15,3 25-17-15,0-12-24 0,-3-13-15 0,5 28-19 16,-5-28-4-16,5 25-4 0,-5-25-21 0,4 23-22 15,1-5-29-15,-5-18-60 0,5 29 214 0</inkml:trace>
  <inkml:trace contextRef="#ctx0" brushRef="#br0" timeOffset="-5">9672 8089 226 0,'1'19'95'0,"-4"0"-4"0,2 1-12 15,0 0-9-15,-1 0-7 0,1 1-9 0,-1-2-7 16,1 3-8-16,0-3-7 0,0 1-5 16,0-1-11-16,1-2-5 0,1 1-16 0,-1-3-27 15,2 2-42-15,0-2-69 0,-2-15-174 0,9 29 39 16,-9-29 278-16</inkml:trace>
  <inkml:trace contextRef="#ctx0" brushRef="#br0" timeOffset="-4">9741 8792 801 0,'-6'26'79'0,"4"0"-38"16,-1 0-30-16,0 0-2 0,1-1-9 0,-1 3 5 15,-1-3-7-15,1 3 5 0,-1 0-7 0,0-1 3 16,-1 3-3-16,2-3-30 0,-1 2 7 0,0-2-29 15,2 1-3-15,-3-2 5 0,3 0-6 0,-1-1 11 16,1-3 6-16,-1 0 9 0,2 0 5 16,0-2 7-16,0-1 0 0,1-1-18 0,-1-2-57 15,7 9-144-15,-6-25 171 0,0 29 70 16</inkml:trace>
  <inkml:trace contextRef="#ctx0" brushRef="#br0" timeOffset="-3">9684 9699 1071 0,'0'0'187'0,"7"31"-101"0,-7-31-26 16,-1 27-12-16,1-27-7 0,0 21 0 0,0-21 0 15,0 16-5-15,0-16-14 0,0 0-3 0,1 16-26 16,-1-16-22-16,0 0-37 0,0 0-55 0,0 0-117 16,0 0-285-16,0 0 19 0,14 1 341 15</inkml:trace>
  <inkml:trace contextRef="#ctx0" brushRef="#br0" timeOffset="-2">9780 11755 253 0,'0'0'122'0,"0"0"-11"0,10-13-9 0,-10 13-9 0,0 0 7 16,10-17-12-16,-10 17-1 0,0 0-12 0,9-22-6 15,-9 22-13-15,0 0-10 0,14-13-13 16,-14 13-6-16,0 0-7 0,0 0-2 0,0 0 5 16,0 0 5-16,0 0 5 0,0 0 8 0,0 0 1 15,0 0-12-15,0 0-8 0,0 0-13 16,0 0-6-16,-4 17-2 0,4-17 6 0,-12 26 2 16,6-8 9-1,-3 1-2-15,1 3 5 0,-3 4-12 0,-1 3 3 16,-1 2-9-16,-1 2 11 0,-3 1-7 0,2-2 11 15,-2 0-9-15,3-3 5 0,-1-3 5 0,4-2-33 16,-1-6 29-16,3-3-31 0,9-15 13 0,-13 17-6 16,13-17-18-16,0 0-29 0,0 0-36 0,0 0-37 15,0 0-44-15,0 0-20 0,0-17-80 16,0 17-165-16,0-28 139 0,0 28 299 0</inkml:trace>
  <inkml:trace contextRef="#ctx0" brushRef="#br0" timeOffset="-1">9602 11779 1098 0,'0'0'63'0,"0"0"-8"0,-14-2-3 0,14 2 2 15,0 0 10-15,0 0 4 0,0 0-2 0,0 0-8 16,0 0-11-16,0 0-12 0,0 0-9 0,0 0-2 15,0 0 4-15,0 0 5 0,0 0 0 16,15 3 2-16,-15-3-13 0,27 17-2 0,-9-3-9 16,3 6 0-16,1 2-5 0,-1 2 3 0,0 2-7 15,0 0 4-15,-1 0-9 0,1 0 7 0,-2 0-10 16,0-2 7-16,1-3-12 0,-2-2-21 0,3-2 6 16,-2-8-57-16,6 6-19 0,-11-18-85 15,17 0-329-15,-11 3-36 0,-3-9 140 16</inkml:trace>
  <inkml:trace contextRef="#ctx0" brushRef="#br0" timeOffset="-21">7573 4079 1031 0,'-16'11'53'0,"16"-11"-41"0,0 0-44 0,0 0-29 16,0 0-26-16,0 0-24 0,0 0 4 0,0 0-22 16,0 0-39-16,6 22-146 0,-6-22 228 15,0 0 86-15</inkml:trace>
  <inkml:trace contextRef="#ctx0" brushRef="#br0" timeOffset="-20">7545 4420 600 0,'0'0'70'0,"-6"22"-55"0,6-22-11 0,5 24-6 16,-1-9 1-16,0-2-4 0,0 1-13 0,0 2-26 15,-1-2-45-15,-1-1-93 0,10 14-135 0,-12-27 287 16</inkml:trace>
  <inkml:trace contextRef="#ctx0" brushRef="#br0" timeOffset="-19">7513 5156 649 0,'-4'23'58'0,"3"3"-30"15,-1-3-1-15,1 0-22 0,2-1 10 0,-1 2 26 16,-1-4 8-16,2 2 10 0,-3-3-9 16,3-2-21-16,-2 1-16 0,1-2-8 0,0-2-6 15,0 1 3-15,0-15-6 0,0 25-4 16,0-25-14-16,0 18-13 0,0-18-21 0,1 16-19 16,-1-16-17-16,1 17-22 0,-1-17-32 0,3 20-79 15,-3-20-26-15,-1 19 251 0</inkml:trace>
  <inkml:trace contextRef="#ctx0" brushRef="#br0" timeOffset="-18">7437 6030 742 0,'-10'23'152'0,"7"-3"-106"16,3 0-17-16,-1-2-10 0,2 1-14 0,-1-3 9 15,2 1-20-15,-1-2 9 16,1 1-8-16,-1-3 8 0,0 0-13 0,1 3-36 15,-2-16-29-15,4 26-44 0,-4-26-37 0,0 16-128 16,11 5-27-16,-11-21 311 0</inkml:trace>
  <inkml:trace contextRef="#ctx0" brushRef="#br0" timeOffset="-17">7483 6647 737 0,'-8'19'139'15,"6"-4"-101"-15,4 3-13 0,-4-4-9 0,3 2 2 16,-1-1 2-16,1 1 4 0,-2 0-7 0,1 1-3 16,0-1-13-16,-1 1-5 0,2 0-24 0,-1-2-14 15,2 3-35-15,-2-18-26 0,1 25-31 16,-1-25-54-16,0 16-108 0,11 5 120 0,-11-21 176 16</inkml:trace>
  <inkml:trace contextRef="#ctx0" brushRef="#br0" timeOffset="-16">7517 7351 528 0,'-12'24'148'0,"9"-2"-99"0,1 1-10 0,-3-2-1 16,5 2 12-16,-4-3-2 0,3 1 0 0,-1-1-24 15,1 0-9-15,1-1-14 0,0-1-1 0,1-1-1 16,-1-2-36-16,4 1-40 0,-5-2-70 15,1-14-163-15,13 29-60 0,-13-29 325 0</inkml:trace>
  <inkml:trace contextRef="#ctx0" brushRef="#br0" timeOffset="-15">7530 8088 974 0,'-3'16'124'15,"3"-16"-85"-15,2 24-34 0,-1-10-11 0,-1-14-18 16,9 25 6-16,-9-25-25 0,9 24-20 0,-9-24-38 16,8 28-72-16,-5-11-94 0,-3-17-115 15,7 35 318-15</inkml:trace>
  <inkml:trace contextRef="#ctx0" brushRef="#br0" timeOffset="-14">7512 8887 814 0,'-11'26'46'0,"11"-7"-26"16,1-5-20-16,1 2-1 0,0-2-2 0,1 1 4 15,0-1-4-15,1 0 2 0,1 1-21 0,-2 0-18 16,3 3-14-16,-4-3-16 0,4 3 10 16,-4 0-1-16,2 1-8 0,-2 3-15 15,-1-3-29-15,2 8-13 0,-5-7-35 0,9 14 149 16</inkml:trace>
  <inkml:trace contextRef="#ctx0" brushRef="#br0" timeOffset="-13">7561 9682 1061 0,'1'16'38'15,"-2"1"-19"-15,1 0-4 0,0-1-15 0,-1 0 4 16,1-2-7-16,-2 0-15 0,2 3-68 0,0-17-88 16,-10 16-275-16,15 6 43 0,-5-22 406 15</inkml:trace>
  <inkml:trace contextRef="#ctx0" brushRef="#br0" timeOffset="-12">7722 9769 463 0,'0'0'101'15,"0"0"-24"-15,0 0-2 0,0 0 4 0,0 0 0 16,-14-7-3-16,14 7-15 0,0 0-10 0,0 0-10 15,0 0-2-15,0 0 0 0,0 0 0 0,0 0-4 16,-15-2-3-16,15 2-5 0,0 0 0 0,0 0 0 16,0 0 0-16,0 0-2 0,-14 0-5 0,14 0-6 0,0 0-5 15,-13 15 3-15,13-15-1 0,-16 29 7 0,4-7-3 16,0 7 8-16,-5 2-11 0,0 5 10 0,-4 2-11 16,-1 2 9-16,-2 0-13 0,1 0-5 0,-3-1 21 15,0-1-26-15,0-5 24 0,0-2-14 0,4-7-9 16,4-5 5-16,4-6-11 0,14-13-15 0,-11 13-62 15,11-13-61-15,0 0-134 0,2-17-266 0,-2-6 39 16,13 8 438-16</inkml:trace>
  <inkml:trace contextRef="#ctx0" brushRef="#br0" timeOffset="-11">7404 9820 800 0,'0'0'199'0,"-18"-9"-94"0,18 9-23 0,0 0-9 16,0 0-7-16,-4-19 4 0,4 19-4 0,0 0-7 16,0 0-7-16,3-14-13 0,-3 14-11 0,0 0-7 15,0 0-6-15,0 0-3 0,18-4 0 16,-18 4 2-16,18 13 4 0,-18-13-1 0,25 32 4 16,-11-11-8-16,3 6 5 0,-1 2-13 0,0-3 3 15,1 0-9-15,0-2 4 0,2-4-9 0,2-2 2 16,2-1-19-16,-1-4-15 0,8 4-50 0,-9-14-74 15,15 10-243-15,-10-4-194 0,-7-6 110 0,4 14 489 16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13928 5969 733 0,'4'33'165'0,"2"-3"-92"0,5 3 0 31,-2-4-2-31,4 4-8 0,-4-4 7 0,3 4-29 15,-5-2-12-15,1 2-22 0,-1-3-3 0,1 2 5 16,-1-1-11-16,1 1 6 0,-2 0-10 0,1-2 2 16,0 2-18-16,-2-4 6 0,3 4-19 0,-4-4 4 15,4 6 0-15,-4-6-21 0,4 7 5 0,-3-5-24 16,5 3 9-16,-4-4 3 0,4 2 4 16,-1-2-17-16,1 3-78 0,0-2-24 0,-2-1-55 15,8 11 6-15,-15-19 223 0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14252 7246 332 0,'8'34'114'0,"-3"-1"-34"0,-1 1 1 0,2 2-10 16,-4-1 5-16,3 2 11 0,-3-4-17 0,2 4 9 15,-3-3-30-15,2 1-3 0,-2-3 4 16,1 4-26-16,-1-5 21 0,1 2-32 0,-1 0-4 16,0 0 3-16,0 0-15 0,0 0 5 0,0 1-20 15,-2-1-2-15,2 3-29 0,-4-6-9 0,3 7-19 16,-4-5-5-16,3 4-3 0,-3-4-23 0,1 3-19 15,0-1-33-15,-4-3-30 0,6 9-33 0,-11-17 184 16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14170 8990 641 0,'0'27'106'16,"-1"3"-40"-16,-1-4 23 0,3 3-15 0,-3-4 4 15,5 4-11-15,-5-6 0 16,4 4-17-16,-3-5-4 0,2 3-17 0,-1-2-22 16,0 0 2-16,1 0-11 0,-1 0 6 0,0 1-9 15,0 0 5-15,0 0-18 0,0-1-9 0,1 4-28 16,-2-5-15-16,3 6-20 0,-4-6-9 0,5 6-23 16,-5-3-98-16,2 0 6 0,1 3 19 0,-3-5 24 15,4 4 127-15,-3-4 44 0</inkml:trace>
  <inkml:trace contextRef="#ctx0" brushRef="#br0" timeOffset="1">14161 9858 416 0,'-4'18'157'16,"1"-2"-33"-16,2 1-25 0,1-17-37 0,0 21-24 16,0-21-30-16,0 0-10 0,0 0-36 0,18 3-69 0,-10-22-234 15,13 15-39-15,-16-22 345 0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57.2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21817 15987 917 0,'0'0'69'0,"0"0"-27"0,12-20-20 16,-12 20-18-16,0 0-5 0,0 0 1 0,17-11 2 15,-17 11 14-15,0 0 3 0,0 0 3 0,-16 26 2 16,7-7-3-16,-7 1 3 0,-1 7 8 0,-4 1-2 16,-1 7 7-16,-4 2-6 0,0 7 12 15,-4 0-12-15,4 7 16 0,-6-3-11 0,6 5 8 16,-5-6-6-16,7 4-32 0,0-5 22 0,7 0-31 15,1-6 15-15,7-3 5 0,4-5-15 16,7-3 4-16,4-6-12 0,5-3 6 0,7 0-4 16,3-4 3-16,5-3 1 0,4-3-1 0,2-6-2 15,5-5-2-15,5-2-13 0,2-10-10 0,8 3-16 16,-4-15-24-16,10 8-33 0,-12-20-69 0,13 14-131 16,-4 0-200-16,-21-19 135 0,15 22 366 0</inkml:trace>
  <inkml:trace contextRef="#ctx0" brushRef="#br0" timeOffset="187.4965">21254 16401 1470 0,'0'0'133'15,"0"0"-97"-15,0 0-21 0,25 3-2 0,12-9 9 16,8-9 11-16,13 2 0 0,9-9 3 0,6 1-16 15,6-2-6-15,4 0-12 0,2 1-11 0,-1-4-27 16,2 9-43-16,-13-15-104 0,15 10-327 0,-19 4-85 16,-15-5 181-16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7.384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20586 15492 816 0,'0'0'229'0,"-19"10"-145"0,19-10-32 0,0 0-24 16,-16 17-13-16,16-17-7 0,-16 17-4 0,16-17-6 15,-25 26 2-15,9-9-9 0,-1 2-1 16,-1 2-5-16,-2 0 5 0,-1 2-3 16,0-2 9-16,0 2-4 0,-2 0 2 0,3 0-7 15,-2-3 1-15,5 0 5 0,17-20-21 0,-28 32 0 16,28-32-41-16,-14 23-53 0,14-23-69 0,0 0-193 15,0 0 80-15,0 0 304 0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6.61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18619 13406 371 0,'0'0'83'0,"-27"2"-34"0,27-2-1 15,-23 12-1-15,23-12 9 0,-27 20 1 16,10-9 4-16,0 3-7 0,-3-1-8 0,-1 6-7 16,-3 0-9-16,0 4 0 0,-3 1-11 0,1 3-1 15,-2-1-11-15,1 1 1 0,1 0-6 0,2-3 2 16,2-1-5-16,3-5 2 0,19-18-11 0,-28 23-12 0,28-23-53 16,0 0-30-16,0 0-35 0,0 0-81 15,-4-28-93-15,25 24 173 0,-21-26 141 0</inkml:trace>
  <inkml:trace contextRef="#ctx0" brushRef="#br0" timeOffset="125.1986">18336 13497 752 0,'9'17'159'0,"-9"-17"-52"0,-11 20-8 0,11-20-14 15,-8 29-7-15,8-29-9 16,-4 36-9-16,3-17-22 0,8 1-9 0,0-3-18 16,8 0-3-16,-15-17-10 0,38 28-4 0,-12-15-29 15,1-8-37-15,14 11-76 0,-11-20-113 0,9 4-222 16,12 10 24-16,-15-20 431 0</inkml:trace>
  <inkml:trace contextRef="#ctx0" brushRef="#br0" timeOffset="1554.8431">22854 17768 897 0,'0'0'151'0,"0"0"-64"0,0 0-29 16,0 0-13-16,-4 17-16 0,4-17-12 0,-18 15-5 16,18-15-15-16,-27 30-13 0,11-8-15 0,-5 5-18 15,0 2-6-15,-4 3 10 0,2-3 6 0,-6 6-9 16,3-11 39-16,-1 5-26 0,3-7 24 0,1-4 14 15,2 0-11-15,21-18 3 0,-29 16-5 0,29-16-45 16,0 0-18-16,-16-17-28 0,16 17-48 16,10-39-37-16,-17 7-161 0,30-6 324 15</inkml:trace>
  <inkml:trace contextRef="#ctx0" brushRef="#br0" timeOffset="1679.8658">22690 17722 1314 0,'-2'41'112'16,"2"-41"-53"-16,-12 34-19 0,12-34-15 15,-4 25-15-15,4-25-4 0,0 0-12 0,0 0-7 16,29-7-7-16,-9 2-19 0,-1-22-49 0,14 10-70 16,-12-23-171-16,3-7-172 0,15 16 90 0,-27-28 411 15</inkml:trace>
  <inkml:trace contextRef="#ctx0" brushRef="#br0" timeOffset="-961.2999">16026 15582 307 0,'0'0'55'0,"0"0"-20"0,12-19-7 16,-12 19 5-16,0 0 20 0,0 0 24 0,0 0 5 16,0 0-6-16,0 0-20 0,0 0-27 15,-19 23-4-15,5-4-8 0,1 6 2 0,-7 3-4 16,-2 6 2-16,-1 1-8 0,-5 3 7 0,2 1 4 16,-6 1-21-16,0 0 22 0,1-1-21 0,-1-3 7 15,4-1 5-15,1-6-6 0,4-4 1 0,4-3-8 16,19-22 2-16,-27 24-11 0,27-24-35 0,0 0-12 15,0 0-19-15,0 0-29 0,10-30-12 0,2-1-179 16,17 16-18-16,-19-27 314 0</inkml:trace>
  <inkml:trace contextRef="#ctx0" brushRef="#br0" timeOffset="-805.0135">15888 15699 1021 0,'-20'24'94'0,"1"-12"-24"0,10 5-9 0,9-17-14 15,-18 25-4-15,18-25-16 0,-9 22-8 16,9-22-13-16,0 0-5 0,15 21 14 0,-15-21-26 16,30 6 5-16,-12-10-45 0,9 4-50 0,-5-17-75 15,14 10-133-15,3-1-153 0,-12-19 175 0,23 21 287 16</inkml:trace>
  <inkml:trace contextRef="#ctx0" brushRef="#br0" timeOffset="-3086.3928">14290 17524 596 0,'0'0'29'0,"-13"20"-14"15,13-20 4-15,-13 26 18 0,13-26 15 0,-12 29 4 16,5-11-1-16,0 1-26 0,-1 2-8 0,-1 2-8 16,-1 3 5-16,-2-6 8 0,1 0 5 15,11-20-10-15,-29 35 2 0,29-35-12 0,-29 38 0 16,29-38-7-16,-27 30-3 0,27-30-10 15,-21 18-20-15,21-18-24 0,0 0-69 0,0 0-50 16,0 0-136-16,-21-9-43 0,21 9 328 0</inkml:trace>
  <inkml:trace contextRef="#ctx0" brushRef="#br0" timeOffset="-2898.8568">14185 17611 1123 0,'0'0'105'15,"0"0"-26"-15,-13 23-13 0,13-23-6 0,0 0-1 16,0 0-10-16,0 0-13 0,0 22-13 0,0-22-10 16,13 17-8-16,-13-17-2 0,20 18-3 15,-20-18-4-15,32 9 2 0,-11-9-12 16,4 5-11-16,-2-12-27 0,11 11-37 0,-9-20-52 16,17 17-80-16,-10-7-165 0,2-12-85 0,19 24 256 15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EF62176-8126-467C-978D-46A8890F223D}" emma:medium="tactile" emma:mode="ink">
          <msink:context xmlns:msink="http://schemas.microsoft.com/ink/2010/main" type="inkDrawing" rotatedBoundingBox="4584,4204 4612,3388 4637,3389 4609,4205" semanticType="callout" shapeName="Other">
            <msink:sourceLink direction="with" ref="{4AE19939-333B-4E50-8F1C-2918EAD7AA21}"/>
          </msink:context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5441 4763 151 0,'0'0'33'0,"0"0"-12"0,0 0-8 0,0 0 2 15,0 0 5-15,0 0 7 0,0 0 1 0,0 0 5 16,0 0-1-16,0 0 3 0,0 0-2 0,0 0 2 16,0 0-4-16,0 0 2 0,-4 15 0 0,4-15 4 15,0 0-2-15,0 0-1 0,0 0-8 0,-6 15-9 16,6-15-9-16,0 0-8 0,0 0-17 0,-2 14-21 16,2-14-17-16,0 0-26 0,-1 13 5 15,1-13 6-15,1 16 18 0,-1-16 19 0,1 22 12 0,0-9 7 16,0 2 1-16,1 1 4 0,0 1 4 0,0 0 5 15,1 0 2-15,-2 0 3 0,1 2-2 0,1-1 5 16,-1-1 1-16,-1 1 17 0,0-2 9 0,1 2 6 16,-3-2 6-16,2 2-10 0,-1-2-8 0,1 0 10 15,0 0 11-15,-1 0 5 0,2 0 5 0,-3-1-2 16,3 0-25-16,-2 0-4 0,2 2 9 0,-1 0 9 16,2 1 9-16,-3-5-2 0,2 4-19 0,-2-2-21 15,1 2-7-15,-1 0-8 0,1-1 4 16,0 1-4-16,-1-2 4 0,-2 0-4 0,2 0 3 15,-1-1-9-15,-1 0-7 0,1 1-20 0,1-15-22 16,-2 28-34-16,2-28-23 0,-3 28-10 0,0-14-11 16,2 1-3-16,4 3-42 0,-3-18-1 0,4 28 180 15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5518 5912 161 0,'-2'20'-32'0,"-2"-3"-25"0,3 4-8 0,-3-2 59 16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5539 6204 142 0,'0'0'43'0,"14"25"-34"0,-14-25-6 0,19 26 5 15,-11-12-8-15,-2 0-2 0,0 3-38 0,-6-17-61 16,10 35 40-16,-10-35 61 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58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2607 779 824 0,'3'-22'283'16,"-3"22"-243"-16,0 0-29 0,0 0-10 0,0 0 0 15,0 0 9-15,0 0 16 0,0 0 2 0,0 0 1 16,0 0-7-16,0 0-16 0,-14 12-3 15,8 3 3-15,2 5 9 0,-2 5 0 0,-1 5 9 16,-2 4-5-16,1 7 13 0,-3 5 2 0,2 3-26 16,-4 6 18-16,1 0-25 0,-4 3 7 0,1-1 21 15,-3-3-20-15,2 2 19 0,0-8-17 0,3-3 12 16,2-12-13-16,4-7 5 0,7-26-8 0,-7 18-1 16,7-18-4-16,0 0-3 0,0 0 0 0,0 0 0 15,0 0 11-15,12-24 8 0,-5-1 8 0,4-10-7 16,1-9 2-16,2-8-18 0,3-1 11 0,0-3-15 15,-1-3 19-15,1 0 11 0,-3-3-22 0,2 0 18 16,-2 1-20-16,0-3-14 0,1 4 21 0,-1 3-7 16,0 5-3-16,2 5 8 0,0 8-11 15,-3 7 3-15,-2 8 0 0,-2 11 1 0,-9 13-4 16,0 0 0-16,0 0 4 0,15 5 1 0,-15-5 10 16,13 30-2-16,-4-2-2 0,1 1 24 0,-1 7-27 15,1 4-9-15,0 1 3 0,0 7-30 0,-1 1 20 16,3 0 16-16,-1 4-14 0,1-1-11 0,0 1 16 15,0 0-19-15,0-3 17 0,-2 0 1 0,2-4-15 16,-2-1 6-16,0-2-16 0,-1 0 9 0,-1-1-21 16,-4-6 1-16,3 1-30 0,-7-14-21 0,8 6-52 15,-8-29-84-15,0 25-78 0,0-25-218 0,0 0 208 16,0 0 314-16</inkml:trace>
  <inkml:trace contextRef="#ctx0" brushRef="#br0" timeOffset="1">2551 1172 1601 0,'-14'5'67'0,"14"-5"-34"0,-14 2-23 16,14-2-14-16,0 0-5 0,0 0 4 0,0 0 0 15,22 2 4-15,-4-2 1 0,8-2-1 0,4-4-1 16,11-3-13-16,1-8-23 0,11 0-42 0,-5-11-41 16,17 6-140-16,-12-6-139 0,7 1-111 15,9 8 254-15</inkml:trace>
  <inkml:trace contextRef="#ctx0" brushRef="#br0" timeOffset="2">3804 714 1312 0,'-14'-22'77'0,"14"22"-15"0,-12-21-14 16,12 21 22-16,-13-14-3 0,13 14-7 0,-21 1-15 15,7 4 13-15,-6 6-48 0,-2 2 36 0,-5 4-19 16,1 7-31-16,-9 8 43 0,3 6-42 0,-4 3 19 16,2 4 8-16,1 2-13 0,3 1 9 15,2-2-5-15,4-1-17 0,4-5 13 0,6-2-21 16,5-3 8-16,4 1 5 0,5-4-9 0,4 1 9 16,2-5-9-16,6-3 3 0,4 0-6 0,6-1 1 15,4-3-10-15,2-2-6 0,4-2-11 0,1-8-9 16,7 1-24-16,-4-10 4 0,9 3-25 0,-8-16-30 15,12 13-40-15,-12-22-127 0,7 1-246 0,5 9 31 16,-12-20 470-16</inkml:trace>
  <inkml:trace contextRef="#ctx0" brushRef="#br0" timeOffset="3">4369 1221 1829 0,'-38'14'65'0,"23"-3"-43"0,-2-2-7 0,1 0-5 15,0-2-5-15,0 0-1 0,-1 1-7 0,-2-4-8 16,2 2-13-16,-1-2-19 0,5 2-28 0,-5-9-52 16,14 16-145-16,-13-9-342 0,3-1 18 15,14-3 388-15</inkml:trace>
  <inkml:trace contextRef="#ctx0" brushRef="#br0" timeOffset="4">3312 1709 1656 0,'-24'-5'226'0,"7"9"-229"0,17-4-34 16,0 0-9-16,0 0 3 0,0-19-3 0,0 19-3 15,20-34-48-15,5 28-172 0,-11-11-317 0,11-7 17 16,8 7 433-16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5814 7803 359 0,'0'0'75'15,"0"0"-15"-15,0 0-2 0,0 0-6 0,-8-14 7 16,8 14 2-16,0 0 6 0,0 0-3 15,0 0-2-15,0 0-8 0,0 0-5 0,0 0-2 16,-13 6 3-16,13-6 4 0,0 0 0 0,0 0-1 16,-10 14-8-16,10-14-5 0,-10 14-7 15,10-14 2-15,-18 23-4 0,7-5 1 0,-6-1-10 16,-2 7 0-16,-3 0-13 0,-2 7 6 0,-5 4-6 16,1 4 14-16,-4 2 15 0,0 2-20 0,-2-2 19 15,3 0-27-15,1-7-2 0,7-4 3 0,3-7-12 16,4-6 2-16,16-17-11 0,-20 16-10 0,20-16-21 15,0 0-38-15,0 0-3 0,0 0-39 16,0 0-68-16,-5-28-40 0,13 5-207 0,5 7 0 16,-11-18 364-16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5463 7983 1075 0,'-11'16'102'16,"11"-16"-32"-16,0 0-14 0,0 0-13 0,0 0 0 16,0 0 4-16,0 0 3 0,0 0 2 0,0 0-7 15,0 0-11-15,0 0-9 0,0 0 0 0,0 0 4 16,0 0 5-16,16 16 5 0,-3-6-9 0,5 3-6 16,3 1-13-16,4 3-1 0,2 2-10 15,1 0-8-15,-1-2 27 0,0-1-30 16,-1-2 28-16,0 0-21 0,-1 0-20 0,-4-4-23 15,5 7-58-15,-12-17-106 0,7 7-400 0,1 1 40 16,-8-9 284-16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1357 1798 124 0,'0'0'103'15,"0"0"1"-15,0 0 12 0,0 0-59 16,0 0-8-16,0 0-6 0,0 0 7 0,0 0 3 15,0 0 7-15,0 0-2 0,10-13-2 0,-10 13-9 16,0 0 0-16,0 0-6 0,0 0-4 0,0 0-7 16,0 0-5-16,0 0-7 0,0 0-6 0,0 0-2 15,0 0-3-15,0 0 2 0,1 18 0 0,-1-18 0 0,3 19-3 16,-2-6 1-16,0 2-3 0,-1 3 4 16,-1 3-6-16,0 0 5 0,0 3-6 0,1 3 6 15,-1 1-7-15,1 1 8 0,0 0-9 0,0 1 13 16,2 0-8-16,0-1 11 0,1 1 10 0,0-1-31 15,2 0 27-15,-1 1-29 0,3 1 7 0,-1 2 8 16,0 2-10-16,0 1 9 0,0 1-11 0,-1 2 10 16,1-1-11-16,-2 3 12 0,0 0-12 15,-1 1 16-15,-1 3 13 0,2 2-18 0,-3-2 28 16,0 4-24-16,0-1-5 0,0 3 11 0,-1-1-17 16,1 1 17-16,0-2-14 0,1-1 15 0,-1 0 2 15,1 1-23-15,0-3 22 0,3 0-22 0,-1-1 5 16,2 1 13-16,0 0-13 0,1 0 11 15,-2 2-15-15,1 0 13 0,-1 2 1 0,-1 3-22 16,-2-1 21-16,0 2-19 0,-2 1 2 16,0 0 17-16,0 1-18 0,-1 0 18 0,0 2 0 15,1-1-19-15,-2 1 27 0,1 2-14 0,-1-6 6 16,1 2 17-16,0-1-22 0,2-2 12 0,-1 0-18 16,2-1 15-16,0-3 1 0,0 1-21 0,2-4 20 15,0 2-23-15,-1-2 5 0,2 0 13 0,-1 2-13 16,1-1 13-16,-2 2-14 0,1 0 15 0,-1 1 3 15,1 2-22-15,-2-3 21 0,0 3-20 16,-3-2 3-16,1 4 14 0,-2-1-14 0,0 0 13 16,0 3-15-16,-1-3 16 0,-1 0 2 0,0 0-19 15,-2-2 20-15,2 1-18 0,-2-3 7 16,2 1 16-16,-1-4-13 0,3 0 13 0,-1-2-13 16,1 0 11-16,0-2 6 0,3-1-24 0,0-2 21 15,0 0-23-15,2 0 2 0,-1 2 11 16,0 0-12-16,2 1 9 0,-1-1-9 0,0 0 12 15,0 1-12-15,0-2 10 0,-2 5 5 0,1-1-22 16,0 1 23-16,-1 0-20 0,0-5 3 0,-1 2 12 16,-1 2-12-16,-1-1 12 0,0 1-11 0,0-1 12 15,0-1-10-15,0-1 13 0,-1 0 5 0,1 0-22 16,-1-3 24-16,0 1-24 0,0-3 7 0,0 0 12 16,0-1-12-16,1 0 11 15,1-1-8-15,0 0 8 0,0-1-7 0,1 1 9 16,0 0-10-16,0 1 6 0,2-2 7 0,-1 2-26 15,0 0 24-15,1 1-21 0,-1 0 6 0,0-2 9 16,0-1-9-16,0-2 5 0,0-1-7 0,0 0 7 16,-1-2-7-16,0-2 7 0,0 0-7 0,-1-4 2 15,1-2-12-15,-1-3-3 0,2-3-20 0,-1-14-13 16,2 18-42-16,-2-18-60 0,0 0-143 16,0 0-286-16,0-14 60 0,0 14 488 0</inkml:trace>
  <inkml:trace contextRef="#ctx0" brushRef="#br0" timeOffset="1">1571 4920 117 0,'0'0'28'0,"0"0"51"16,0 0 8-16,0 0 3 0,0 0 0 0,0 0-56 15,0 0-14-15,-13-4-5 0,13 4-1 0,0 0 6 16,-13 7 13-16,13-7 15 0,0 0 12 0,0 0 9 16,-16 6 2-16,16-6-1 0,0 0-3 0,0 0-2 15,0 0-8-15,0 0-5 0,0 0-12 16,0 0-9-16,0 0-7 0,0 0-5 0,0 0-5 15,0 0-4-15,0 0-5 0,0 0-3 16,0 0-2-16,0 0-1 0,0 0 1 0,0 0 0 16,0 0 1-16,14 0 0 0,-14 0-1 0,0 0 1 15,18 1-2-15,-18-1 1 0,14-1 1 0,-14 1-1 16,14 0 0-16,-14 0 1 0,17 2-2 0,-17-2 1 16,16 0 1-16,-16 0-1 0,17 1-1 0,-17-1 1 15,17 3 0-15,-17-3 0 0,17 5 1 16,-17-5 0-16,19 5-2 0,-19-5 2 0,20 6-1 15,-20-6 1-15,21 9 0 0,-21-9-1 16,24 8 1-16,-24-8 1 0,24 7-3 0,-10-2 3 16,0-2-3-16,1 1 1 0,1-2-1 0,1 0 1 15,2-1 0-15,1 0 0 0,1 0 0 0,1-1 0 16,1-1-1-16,1 0 2 0,0-1-2 0,0 1 0 16,2-1 2-16,0 0-2 0,1 0 1 15,2-1 0-15,0 0 0 0,1-1 1 0,1 0 1 16,1 0-1-16,0-1 0 0,0 1-2 0,0 0 2 15,2 1-1-15,-1 0 0 0,1 0-1 0,-1 2 2 16,2-1-2-16,-1 1 1 0,0 0 0 0,1 1 1 16,0 0 0-16,0 1-1 0,1 1 1 0,0 0 0 15,0 0-1-15,2-1 0 0,1 1 0 16,0-2-1-16,-1 0 1 0,3-1 1 16,-2-1-1-16,3 0 1 0,2-1 0 0,0 0 0 15,0-1 1-15,2 0-1 0,1 0-1 0,0-1 1 16,-1 0-1-16,2 0 1 0,-1 1-2 0,1 0 4 15,2 0-3-15,-1 2 2 0,1 0-1 0,0 0-1 16,0 1 1-16,0 1 1 0,0 1-1 0,-1 0 0 16,-2 1 0-16,4 1-1 0,-1 0 1 15,0 0 0-15,0 1 1 0,1-2-2 0,1 1 0 16,0 0 0-16,0 0 0 0,1-1 2 0,0 0 0 16,1 0 0-16,1-1-1 0,0 0 0 15,2 1-1-15,0-1-1 0,-1 1 2 0,2-1-1 0,-3 1 1 16,4 0 0-16,0 1 2 0,1-1-2 15,2 1 1-15,-1 0-2 0,1-1-1 0,1 1 0 16,-1-1 2-16,2-1 0 0,2 1 0 16,1-1-1-16,1-1 0 0,1-1-1 0,0 0 1 15,1-1 1-15,2 1-1 0,0-2 1 0,2 1 0 16,0 0 0-16,-1-1-1 0,2 0 1 0,-1 0 0 16,1 0 1-16,4 1 0 0,-3-1-1 0,2 2-1 15,0 0 3-15,1 0-1 0,0 1 1 0,1-1-1 16,-3 3-2-16,1-1 1 0,1-1 0 15,1 2 0-15,0-1 0 0,1 1 0 0,-3-1 0 16,1 1 2-16,1-2 0 0,1-1 1 16,2 0 0-16,0-2 1 0,1 0 2 0,-1 2 0 15,4-3 0-15,0-1-2 0,0 0 0 0,4 0-2 16,-3 1 3-16,0-1-2 0,1 0 1 0,1 2-2 16,-2 0-1-16,1 0 0 0,-1 0 1 0,0 2 0 15,-3 0 0-15,0 0-2 0,-1 2 0 16,-2 1-1-16,0 1 0 0,0 0 1 0,0 1-2 15,1 1 4-15,-2-1-3 0,-1 1 3 0,3 0-2 16,0 0 1-16,-2 0-1 0,4 0 1 0,-2-2 2 16,-1 2 0-16,1-1 3 0,2 1 11 0,-1-3 6 15,1 2 1-15,-1-2-6 0,-2 1-8 16,0 0-8-16,2-1 2 0,-3 1 1 0,1-1-2 16,2 0 1-16,-1 0-1 0,2 0-1 15,1-2 0-15,0 1-2 0,0-1 0 0,3 0-1 16,-1 0-2-16,1 0 1 0,2 1 0 0,-3-1 1 15,-1 0 0-15,0 0 0 0,0 0-1 0,-2 1 0 16,1 1 3-16,1-1-3 0,-5 0 2 0,3 0 0 16,0 0 0-16,1-1 3 0,-1 0-1 0,1 0 0 15,0 1-2-15,1-1 0 0,3 0-1 16,-2 0 0-16,-1-1-2 0,3-1 1 0,-1 1 0 16,0-1 1-16,2 1 0 0,2-2 1 0,-3 1 0 15,-1-1-1-15,1 0 1 0,-3 2-2 16,-2 2 1-16,2 0 1 0,-1 0 0 0,-1 1 1 15,1-1 2-15,-2 0-2 0,-1 0 2 0,0 0-1 16,1 1 1-16,1-1-1 0,-1 0 3 0,1 1-4 16,-3-1 0-16,3 0 0 0,1 1-1 15,0-2-1-15,0-1 1 0,0 0 1 0,-2-1-3 16,2-2 3-16,0 0-2 0,-2-1 1 0,-3-2-2 16,6 0 5-16,-4 1-4 0,2-3 2 0,0 2-1 15,-4-2-1-15,1 0-1 0,-3 1 3 0,1-1-3 16,-4 2 1-16,-1-1-1 0,-2 1 2 0,-4 3-3 15,1-1 2-15,-2 1-2 0,-4 0-1 0,-2 2 1 16,-4 0-7-16,-4 0-9 16,-2 4-15-16,-9-5-23 0,5 8-46 0,-18-11-93 15,14 6-254-15,-11 3-73 0,-13-8 204 0</inkml:trace>
  <inkml:trace contextRef="#ctx0" brushRef="#br1" timeOffset="5">1462 8399 565 0,'0'0'66'15,"0"0"-46"-15,2-14-14 0,-2 14-2 0,0 0-1 16,4-15-1-16,-4 15 0 0,0 0-1 15,0 0-1-15,0 0 0 0,0 0-1 0,0 0-3 16,0 0-3-16,0 0-1 0,0 0 0 0,0 0 4 16,0 0 4-16,0 0 3 0,0 0 1 0,0 0 0 15,0 0-1-15,0 0 2 0,0 0 6 0,13 3 9 16,-13-3 10-16,0 0 6 0,0 0 3 0,0 0 5 16,0 0 1-16,0 0 0 0,0 0 0 0,0 0-6 15,0 0-5-15,0 0-1 0,0 0 4 16,0 0-1-16,12 19-1 0,-12-19-9 0,1 22-7 15,-1-6-11-15,-1 4 2 0,-1 2-8 16,-1 5 6-16,-2 3-6 0,2 0 8 0,-3 4 13 16,2 2-25-16,-1-1 25 0,2 3-26 0,0-4 5 15,3 2 8-15,0 3-11 0,2 0 10 0,1-1-10 16,-1 1 11-16,3-1-12 0,0-1 12 0,1 3-13 16,-1 0 14-16,0 4 7 0,-1 3-22 15,0 0 27-15,-1 6-17 0,-2-3 7 0,1 5 19 16,-4 1-15-16,2 2 16 0,-3 0 2 0,3 3-16 15,-4-3 17-15,3 1-20 0,-2-2-6 0,3-1 12 16,-1-1-21-16,1-3 13 0,0-1-16 16,1 0-2-16,1-1 20 0,1 2-21 0,0-2 21 15,-2 2-6-15,2-1-15 0,-1 2 17 16,-1 0-13-16,1 1 13 0,-2 1 1 0,0 0-20 16,-2 3 19-16,0 0-17 0,-2 0 5 0,1 2 17 15,-1-1-17-15,1 1 19 0,-2 0-17 0,1-2-1 16,0 0 17-16,-1-1-19 0,0-4 18 0,1 1-2 15,1-4-16-15,0-1 13 0,1-2-12 0,2-1 11 16,0-1-9-16,2-3-12 0,0-1 19 0,1 1-23 16,1-3 18-16,1 2 3 0,-1 0-11 15,2 0 11-15,-3 1-11 0,2 0 9 0,-1 2-11 16,-1-2 9-16,0-1-17 0,-2-2-19 0,2-3 6 16,-6-6-50-16,7 3-19 0,-11-18-96 0,16 12-205 15,-7-12-152-15,-2-15 117 0,0 0 432 16</inkml:trace>
  <inkml:trace contextRef="#ctx0" brushRef="#br1" timeOffset="6">1550 8604 669 0,'0'0'83'0,"0"0"-28"0,0 0-24 0,0 0-10 16,-14-8-5-16,14 8-17 0,0 0 12 0,0 0-13 16,-3-16 15-16,3 16 3 0,0-13 2 0,0 13 4 15,2-16 3-15,-2 16 4 0,4-18 0 16,-4 18 1-16,6-22-2 0,-6 22-1 0,5-21-6 16,-5 21-2-16,4-18-5 0,-4 18 3 15,3-13 3-15,-3 13 8 0,0 0 5 0,0 0 0 16,0 0-3-16,0-14-7 0,0 14-4 0,0 0-4 15,0 0-2-15,0 0-4 0,0 0 1 0,0 0-2 16,0 0-1-16,0 0 0 0,0 0-1 0,0 0-1 16,0 0-1-16,0 0 2 0,0 0 0 0,-3-15 2 15,3 15 0-15,0 0 0 0,0 0-1 0,0 0-2 16,0 0-1-16,-1-15-2 0,1 15-2 16,0 0 2-16,0 0-2 0,0 0 0 0,0 0-2 15,0 0-4-15,0 0-2 0,0 0-1 16,0 0-1-16,-2 14-2 0,2-14 3 0,-3 17-5 15,3-17 5-15,-3 23-1 0,3-23 6 0,-5 21 0 16,5-21 3-16,-4 17 0 0,4-17 0 0,0 0-2 16,-2 16 2-16,2-16-3 0,0 0 0 15,0 0 0-15,0 0-1 0,0 0 2 0,0 0 1 16,-1 14-1-16,1-14 3 0,0 0 0 0,0 0 0 16,0 0 1-16,0 0 1 0,0 0-1 0,0 0 0 15,0 0-1-15,0 0-2 0,0 0 2 0,0 0 1 16,0 0 3-16,0 0 3 0,0 0 1 0,0 0 0 15,-6-15 0-15,6 15-3 0,-1-23 2 0,1 23-4 16,-1-27 2-16,0 13-3 16,-1-1 5-16,0-1-6 0,-1-1 5 0,-1-2-6 15,0 1 4-15,-2-1-4 0,1 2 3 0,-1 2-2 16,-1-1 6-16,2 2-4 0,-2-1 5 0,0 0-4 16,0 0 3-16,0-2-5 0,2 1 2 0,-1-1-4 15,1 0 3-15,1-2 8 0,2-1-30 0,-1-1 31 16,1-3-31-16,0 0 14 0,1-2 9 0,0-2-9 15,2 1 9-15,-1-1-8 0,1-1 8 16,1 2-8-16,0-1 8 0,0 0-8 0,-1 3 8 16,0-1-9-16,0 1 9 0,0 2-8 15,-1 3 7-15,-1 3-5 0,0 3 4 0,1 14-2 16,-2-23 3-16,2 23-2 0,-6-14 3 0,6 14-2 16,0 0 3-16,0 0-3 0,-6-14-1 0,6 14 0 15,0 0-1-15,0 0-1 0,0 0-3 16,0 0-3-16,0 0-5 0,0 0-6 0,0 0-1 15,0 0-3-15,1 16-5 0,-1-16-8 0,5 21-26 16,-5-21-29-16,7 28-50 0,-7-28-42 0,6 28-104 16,4-4-136-16,-10-24 240 0,9 37 182 0</inkml:trace>
  <inkml:trace contextRef="#ctx0" brushRef="#br1" timeOffset="7">1615 9818 390 0,'0'0'94'0,"0"0"-27"0,0 0-13 0,0 0-4 16,0 0-3-16,0 0-12 0,0 0-8 0,0 0-12 16,0 0-4-16,-2 15-4 0,2-15 0 0,0 0 0 15,0 0-1-15,-7 14-1 0,7-14 1 0,0 0 0 16,0 0 4-16,-9 14 7 0,9-14 6 16,0 0 8-16,0 0 8 0,0 0 6 0,0 0 4 15,-14 9 2-15,14-9-2 0,0 0-1 0,0 0-5 16,0 0-6-16,0 0-5 0,0 0-11 0,0 0-5 15,0 0-9-15,0 0-4 0,0 0-6 16,0 0 0-16,0 0-2 0,0 0 1 0,0 0 4 16,0 0 0-16,0 0 2 0,0 0 1 15,18-4 0-15,-18 4-1 0,13-3-1 0,-13 3-1 16,14-2 0-16,-14 2-1 0,16-1 2 0,-16 1-3 16,20-1 1-16,-20 1 0 0,23 2 0 0,-23-2 0 15,23 4 1-15,-11-2-1 0,3 1 0 0,-1 0 1 16,2 0-2-16,1 0 2 0,0 0-1 0,1 1 2 15,0 0-1-15,2 0 0 0,1 0 0 0,1 0 0 16,1 1-2-16,1 0 5 0,1 0-4 16,1 0 2-16,0 0-1 0,2 1 0 0,0-1 0 15,3 0 2-15,1 0 0 0,1-1 3 0,2 0-1 16,2-1 0-16,1-1-3 0,2 0 2 0,1-2-1 16,2 0 1-16,-1-1 1 0,2 0 0 0,2 0 0 15,0 0-1-15,1-1 1 0,3 1-1 16,-1 0 2-16,2 1-2 0,0-1 0 0,1 1 0 15,0 0 0-15,1 1 1 0,0 1-2 16,-1 0 1-16,3 1-2 0,1 0 2 0,-1 1 0 16,4 1 0-16,-3-1-1 0,1 0 1 0,1 0-2 15,0 0 4-15,2-1-1 0,3-1 3 0,-1 0 0 16,4 0 2-16,-2-2 4 0,2 1-1 0,-1-2 2 16,2 1-3-16,-1 0-3 0,4-1-1 0,0 0-7 15,0 0 0-15,2-1-1 16,-1 0 6-16,1 0 0 0,3 0-1 0,1 0 0 0,2-1-5 15,-1 2 0-15,0-1 1 0,1 1 0 16,0 0 0-16,3 1 0 0,-2 0 0 0,1 2 0 16,-1-1-4-16,-1 0 1 0,1 1 1 0,0 0-1 15,0 0 5-15,-1 0 0 0,0-1-4 0,0 0 1 16,3 0 0-16,0-2 2 0,2 1 5 0,-1-2 5 16,1 1-2-16,0-2 3 0,3 1-3 15,0-1 0-15,2 2 0 0,0-1-6 0,0 1-1 16,-1 0-2-16,1 0-3 0,-3 0 2 0,0 0 0 15,3 2-2-15,-2-1 0 0,1 2 0 0,1-1 1 16,-1 0 0-16,1 0 2 0,1 0 0 0,2-1 1 16,1-1-1-16,2-1 0 0,1-1 3 0,1 1 0 15,0-3 3-15,2 1 1 0,-3 0 1 16,2-2 2-16,1 0 2 0,3 1-3 16,-2 1 3-16,2-2-2 0,-1-1 0 0,1 2 0 15,2 0 1-15,-1 0-6 0,0 1 3 0,-2 1-3 16,0 0-1-16,0 2 0 0,-3 1-2 0,-1 0-3 15,0 2 1-15,0 0 0 0,0 1-1 0,1-1 4 16,2 0-3-16,-1 0 0 0,2 0 0 0,2 0-1 16,0-2 2-16,-1 0 0 0,2-2-1 15,0 1 0-15,-1-2 1 0,0 0-1 0,1 1 1 16,3-2-2-16,1 1 1 0,3-1 2 0,0-2 0 16,2 0 0-16,0 1-1 0,1-3-6 15,1 1 2-15,1 0-2 0,0 0 2 0,-1 0-1 16,1 2 3-16,-2-1-1 0,0 1 2 0,0 0 1 15,-1 2 0-15,-1-1-1 0,1 1 1 0,-1 1-2 16,0 0 1-16,-1 1 0 0,-1 0 0 16,0 1 1-16,-1 0-1 0,-1 1 0 0,-1 0 1 15,0 1 0-15,-2 0 1 0,2-1 0 0,-4-1 2 16,0 1 7-16,-1-2 0 0,-1 1 0 0,1-1 1 16,3 0-3-16,-2-1 3 0,1-1-1 0,2-2 1 15,0 2-4-15,1-2-2 0,1 1-2 0,0-1 0 16,0 1-2-16,-1 0 2 0,1 0-3 15,-2-1 1-15,0 2-1 0,-1-1 2 16,-1 2 0-16,-3-1-2 0,-1-1 1 0,-2 0 0 16,1 0-2-16,-3 1 0 0,-1 0-2 0,1 0-4 15,-4-2-4-15,1 0-7 0,-3-2-15 0,-2 2-12 16,-5-8-36-16,4 10-65 0,-15-19-146 0,1 7-295 16,1 3 57-16,-17-12 415 0</inkml:trace>
  <inkml:trace contextRef="#ctx0" brushRef="#br2" timeOffset="10">1630 5216 360 0,'-14'11'44'0,"14"-11"-16"0,0 0-14 0,0 0-11 15,0 0-6-15,0 0-4 0,0 0-1 0,0 0 6 16,0 0 4-16,0 0 3 0,0-15 3 15,0 15-2-15,0 0-3 0,2-19 0 0,-2 19-1 16,2-14 1-16,-2 14 0 0,0 0 0 0,2-14 12 16,-2 14 17-16,0 0 23 0,0 0 16 15,0 0 6-15,0 0-7 0,0 0-10 0,0 0-9 16,0 0-6-16,0 0-3 0,0 0-3 0,0 0 2 16,0 0-4-16,0 0 0 0,0 0-4 0,0 0-5 15,0 0-5-15,0 0-6 0,0 0-4 0,0 0-2 16,-1-15-15-16,1 15 17 0,2-13-15 0,-2 13 15 15,5-20-2-15,-5 20-7 0,8-25 1 0,-2 12-5 16,-1 0 3-16,1-1-4 16,1 0 4-16,-2 1-5 0,1-1 5 0,1 0-4 15,-1 1 4-15,0-2-3 0,0-2 5 0,1 1-1 16,-1-1 6-16,1 0-2 0,-1-2 5 0,1 1-7 16,0-2 3-16,-1 0-8 0,2-2 7 0,0 0-6 15,0 0 4-15,1-1-7 0,0-1 7 0,1-1 10 16,0 0-28-16,0 1 29 0,0-2-29 0,0 2 8 15,1 1 9-15,-1-1-8 0,-1 2 8 16,2 0-7-16,-1 1 5 0,0-2-5 0,1 1 6 16,-1 0-8-16,0 1 8 0,0 1-7 0,1 0 7 15,0 1-6-15,0 0 5 0,0 0-5 0,0-1 5 16,-1 0-5-16,0 0 5 0,0-1 15 0,0-1-14 16,0 1 14-16,-1-1-31 0,0 2 12 15,1 0-10-15,0 1 12 0,0-1 9 16,1 1-5-16,-2 0 5 0,3 1-8 0,-3 0 5 15,1-1-8-15,2 1 5 0,0 0-5 0,-1-1 5 16,2 2-6-16,0-1 7 0,2-1-5 0,0 2 6 16,0-1-6-16,0 0 3 0,1 0-4 0,0-1 3 15,1 1-4-15,-1-1 6 0,1 0-6 0,0 1 7 16,0-1 12-16,1 0-32 0,-1 2 33 0,-1 0-33 16,1 0 14-16,0 1 4 0,1 0-4 15,-2-1 4-15,2 1-5 0,-1 0 4 0,1 0-3 16,1 0 3-16,-1-2-3 0,1 2 3 15,0-1-6-15,0 0 7 0,1 0-6 0,0 1 7 16,1-1-5-16,-1 2 4 0,1 2-4 0,0 0 3 16,0-1-4-16,0 3 3 0,0-2-4 0,-1 1 4 15,0 2-3-15,2-1 2 0,0 1-1 0,0 0 3 16,0 1-3-16,-1-1 3 0,-1 0-4 16,2 2 4-16,-1-2 15 0,1 2-16 0,1-1 16 15,-1 0-34-15,1 0 16 0,2 1-16 0,0-1 17 16,0 0 1-16,0 2-3 0,0 0 2 0,1-1-1 15,-1 2 2-15,1 1-1 0,1-1 1 0,-1 3-3 16,0 0 2-16,-1 0-2 0,-1 2 2 0,0 0 0 16,1 1-1-16,-1 1 2 15,0 0-2-15,-1 1 0 0,2 1-1 0,-1-1 1 16,-1 2 0-16,2 0 1 0,-1 1-1 0,0 0 1 16,0-1-2-16,1 1 2 0,-1 0-1 0,0 0 1 15,2 0-2-15,-1 1 2 0,-1 1-2 0,-1-1 2 16,0 2 18-16,-3 0-19 0,2 2 19 0,-2 1-36 15,0 0 15-15,0 2-16 0,-1 1 15 0,0 0 6 16,-1 1-6-16,-1 0 7 0,0 2-6 16,0-1 4-16,1 0-4 0,-1 0 5 0,0 0-5 15,0 0 7-15,0 1-6 0,0-1 4 0,2 1-5 16,-1 0 5-16,0 0-6 0,1 0 6 0,-1-1-5 16,0 0 5-16,0 1-6 0,0-1 4 15,-1 3-5-15,0-2 5 0,0 1-5 0,1 0 5 16,-1 0-4-16,0 1 6 0,0 0 14 0,-1 1-32 15,1 0 31-15,-1 1-29 0,0-1 11 16,1 0 7-16,-2 1-7 0,1 0 6 0,1 0-6 16,-1 0 6-16,1 1-5 0,0-1 5 0,0 0-7 15,0 0 8-15,2-2-8 0,-1 1 8 0,0-1-7 16,0 0 5-16,-1 1-5 0,0 0 5 0,0 1-6 16,0 0 7-16,1 0-6 0,-2 1 6 0,1 1 13 15,0 1-31-15,1 1 32 0,-2-1-32 16,0 0 13-16,-1 0 5 0,0 0-7 15,2 1 11-15,-2 0-10 0,2 0 9 0,-2 0-9 16,0 1 6-16,2 0-8 0,-2-1 6 0,0-1-7 16,0 0 8-16,1 0-6 0,-1 0 8 0,2 0-8 15,0-2 9-15,0 0 10 0,0 0-29 0,-1-1 31 16,2 1-32-16,-1 0 12 0,-1-1 6 0,-1 1-6 16,0 1 7-16,2 0-8 0,-3 1 8 15,1 1-7-15,0 1 4 0,0 1-6 0,-1-2 8 16,1 1-9-16,-2-1 10 0,1 0-9 0,0 1 9 15,-1 1-8-15,2-1 8 0,-2-1 12 0,3 1-29 16,0-2 30-16,0 0-30 0,-2-1 10 0,2-2 7 16,0 1-7-16,-1-1 7 0,2 0-6 15,-1 0 6-15,1 1-7 0,-1-1 6 0,1 2-7 16,-1 0 8-16,-1-1-7 0,0 1 6 16,0-2-6-16,-1 0 6 0,0 1-6 0,1 0 5 15,-2 0-6-15,2 1 8 0,-1-1 12 0,0 0-30 16,1 1 30-16,-2-1-30 0,2 1 12 0,-1-1 8 15,0 1-9-15,1-1 9 0,-2 0-10 0,3 0 8 16,-2 0-6-16,1-1 5 0,0 1-7 0,1-1 6 16,-1 0-6-16,0 0 8 0,1-1-7 15,-1 0 6-15,0 1-6 0,1-1 6 0,0 1-6 16,2 0 6-16,-3-1-6 0,2 0 6 0,-1 1 14 16,-1 0-30-16,2 0 31 0,-1-1-31 15,-1 1 11-15,2-1 6 16,-1 0-7-16,1 0 7 0,-1-1-7 0,2 1 7 0,0 0-6 0,0-1 7 15,1 2-6-15,-1-1 5 0,1 0-7 0,0-1 6 16,1-1-7-16,-1-1 6 0,1-1-4 16,1 0 5-16,0 0-4 0,-1 0 4 0,1-1-5 15,0 0 4-15,0-1-5 0,1 2 5 0,-2-3-6 16,1 0 6-16,-1 3 15 0,0-2-35 16,1-1 36-16,1 1-36 0,0-2 16 0,1-2 5 15,-1 2-3-15,1-2 3 0,0 0-4 0,0 0 4 16,1 0-5-16,-1 0 4 0,1 1-4 0,0 0 5 15,1-1-3-15,-2-1 2 0,2 0-3 16,0-2 1-16,-2 2-3 0,-1-2 4 0,2-1-2 16,-2-1 2-16,2 0-1 0,1-1 1 0,-1-1-1 15,1-1 1-15,-1 0 0 0,2-1 0 0,-3-1-1 16,1-1 0-16,0-1 1 0,0 0-1 0,0-1 2 16,0-1-2-16,1-1 1 0,1-1-2 0,-1 0 3 15,0 0-2-15,0-1 2 0,0 2-1 16,0-1 0-16,1-1-3 0,-1 1 3 0,1-2-3 15,1 0 4-15,0 0-3 0,1-2 3 16,-1 1-3-16,-2-1 2 0,1 2-2 0,0-2 3 16,0 0-4-16,0 0 4 0,0 1-4 0,-1-2 3 15,-1 0 17-15,1-3-18 0,-1 2 18 0,1-1-34 16,-1 1 15-16,1 0-14 0,-2-2 14 0,2 0 6 16,1 0-6-16,0-3 6 0,0-1-5 15,0-1 5-15,0-2-6 0,0 0 6 0,1-1-6 16,1 0 5-16,0-3-6 0,-1 1 5 0,0-1-7 15,-1 2 8-15,0-1-8 0,-1 1 7 0,0 0-7 16,0 0 7-16,0 1-6 0,1-1 7 0,-2 2 12 16,1 0-33-16,0 1 32 0,-2-1-33 15,1 1 15-15,-1 0 7 0,-1 0-7 0,1 0 8 16,-2 1-9-16,1-1 6 0,-2 0-4 16,1 0 5-16,-1-1-4 0,-1 0 4 0,0-1-6 15,-1 0 8-15,-1-1-9 0,0 1 8 0,0-1-7 16,0 0 7-16,-1-1-7 0,0 0 8 0,0 0 7 15,1 1-27-15,-1 0 31 0,-1 0-32 0,0 1 16 16,0 0 4-16,-1 1-5 0,0-2 6 0,1 1-7 16,-2 0 6-16,1-1-5 0,-2 0 5 15,2-2-7-15,-2 1 8 0,2-1-10 0,-1-1 9 16,0 1-8-16,1 2 8 0,-1-2-7 0,-1 0 7 16,0-2-8-16,1 2 8 0,-3-2 8 15,0-1-28-15,1 1 30 0,0-1-29 0,1 1 13 16,-1 1 7-16,1-1-9 0,-1 0 8 0,0 1-7 15,-1 0 7-15,0-1-7 0,0 1 7 0,0 0-8 16,-1 0 7-16,1 0-7 0,0 1 8 16,0-2-8-16,0-1 9 0,1 2 8 0,0-2-28 15,1 0 28-15,-2 1-27 0,0-3 11 0,1 1 8 16,1 0-8-16,-1 0 8 0,2-1-8 0,0 1 8 16,-1-2-9-16,1 1 9 0,-1 0-9 0,1 2 9 15,-1 0-9-15,1 1 8 0,1 1-8 0,-2 0 8 16,1-1 7-16,-2 1-29 0,1 2 30 15,0-2-31-15,-1 3 17 0,-1 0 5 16,2 0-5-16,-1 0 6 0,0 0-8 0,1 0 9 16,2-2-9-16,0 0 7 0,0 0-6 0,3-1 5 15,0 0-6-15,1 0 7 0,0 0-9 0,4-2 11 16,0 0-9-16,2 1 9 0,1-1 11 0,-3 2-33 16,3 0 32-16,0 0-30 0,0-2 11 0,2 2 8 15,0 0-8-15,0 0 8 0,0 2-8 16,-2 0 8-16,-1-1-7 0,1 2 7 0,0 0-6 15,-1 1 5-15,1 1-6 0,0 0 5 0,0 0-6 16,1 2 7-16,0-1-7 0,-1 2 8 0,0 0-7 16,1 1 5-16,0 1 15 0,0 0-33 0,2 1 34 15,-2 1-33-15,1 1 13 0,-1-2 5 16,-1 3-4-16,1 0 3 0,-1-1-2 0,1 2 3 16,0-2-5-16,1 1 4 0,0 2-4 15,0-2 3-15,0 2-1 0,-1 0 3 0,2 1-3 16,-1-1 3-16,0 1-3 0,0 0 3 0,0 0-3 15,0 1 2-15,-1 0-2 0,-1 1 2 0,0-1-1 16,1 1 1-16,-2 2-2 0,1-2 2 0,-1 2-2 16,1 1 2-16,0 1-3 0,-1 0 2 0,1 0 0 15,-1 1 0-15,1 0 1 0,0 1-1 16,-1 0-2-16,1 1 2 0,0-1 0 0,1 1-1 16,-1 0 1-16,-2 1-1 0,1 0 0 15,0 1 0-15,-1-1 1 0,1 0-2 0,1 2 3 16,-1-1-2-16,-1 1 0 0,1 0 0 0,1 1 0 15,-1 0-1-15,0 1 2 0,-1 0-2 0,-1 1 3 16,1 1-3-16,-1 0 2 0,1 0-2 0,1 2 3 16,-1-2-4-16,0 2 3 0,-2-1-3 15,0 2 3-15,-1 0-2 0,0 0 3 0,1 0-4 16,0 1 3-16,-1 1-3 0,0 0 3 0,2 1-4 16,-3 0 4-16,2 0-4 0,-1 0 4 0,0 0-3 15,1 0 3-15,0-1-3 0,-1 2 4 0,1-1 18 16,0 0-34-16,0 1 34 0,1-1-34 0,0 1 12 15,0 1 6-15,-1-1-7 0,-1 0 5 16,0 1-7-16,0 2 6 0,0-1-3 16,-1 2 4-16,0-1-4 0,0 2 2 0,-1 1-4 15,-1 1 6-15,0 1-6 0,0 0 8 0,0 0-7 16,0 0 7-16,-1 0-9 0,-1 0 8 0,0 1-6 16,1 1 7-16,0 0-7 0,-2-1 7 0,1 2 12 15,0-2-31-15,0 2 31 0,2 0-29 0,0-2 11 16,0 1 7-16,1-2-6 0,-1 2 5 15,0 0-7-15,-1 0 8 0,1 2-10 0,-1 0 8 16,1 1-6-16,-1 0 7 0,0-2-9 0,0 1 10 16,0 1-9-16,0-1 9 0,-1 1-10 15,0 1 8-15,0-1 10 0,0 2-29 0,1-1 30 16,0 0-29-16,0 0 13 0,0-2 7 0,-1 2-7 16,1 0 7-16,-1-1-9 0,0 2 9 0,0-1-10 15,1-1 9-15,1-1-8 0,-1 0 6 16,1-1-6-16,-2 1 7 0,1 0-7 0,0-1 8 15,-2 1 11-15,1-1-30 0,0 1 30 0,0-1-30 16,1 1 11-16,-2 1 8 0,2 0-9 0,-1-1 9 16,-1 1-7-16,2 1 7 0,-2 0-9 0,0 1 9 15,1-2-9-15,-1 2 8 0,1-2-8 0,0 1 7 16,0 1-8-16,-1-2 8 0,2 1 13 16,0 0-28-16,-1-1 30 0,0 0-29 15,1 0 9-15,-1-1 7 0,0 1-6 0,1-1 5 16,1 0-7-16,-2 0 8 0,1 1-9 0,-1-1 9 15,0 1-9-15,-1-1 8 0,1-1-8 0,-1 0 8 16,-1 1-7-16,1 1 7 0,-2-2-8 0,2 0-11 16,-2 2 31-16,0-1-29 0,1-1 30 0,-3 1-11 15,2 0-8-15,1-1 7 0,-1 0-7 16,2-1 8-16,-1 0-9 0,1 0 9 0,-1-1-8 16,2 1 8-16,-1-1-8 0,1-1 6 0,1 0-6 15,-1-1 5-15,-1 2-6 0,1-1 8 0,1 0-8 16,0 0 8-16,0-2 15 0,0 1-30 15,0 0 32-15,1 0-31 0,-3-1 9 0,2 1 5 16,-1-1-7-16,1-1 9 0,-1 1-8 0,1-1 6 16,0 0-6-16,1 0 5 0,0 1-5 15,0-1 5-15,0 0-5 0,1 0 3 0,-1-2-3 16,0 0 6-16,0 0-8 0,1 0 8 0,-1 1-7 16,1 0 5-16,0 0-4 0,0-1 4 0,0 0-4 15,1 0 4-15,0 2 17 0,0 0-32 0,1-1 32 16,1 0-32-16,-2-1 12 0,2-1 5 0,-1-1-5 15,0 1 5-15,0 0-3 0,0-1 5 0,2 0-8 16,-1-2 6-16,1 2-6 0,-1-2 2 16,3-1-2-16,0 2 4 0,-1-2-6 0,3 0 8 15,-1 3-6-15,-1-3 3 0,2 0-1 16,0-1 0-16,0-1-2 0,2-1 4 0,-1 0-4 16,2-2 3-16,-2 0 0 0,0 1 4 0,2-3 0 15,-1 0 4-15,2-1-5 0,-1 1 0 0,1-2-5 16,1 1 1-16,2 0-1 0,-1 0 2 15,1 0 0-15,0-1 0 0,1 1-2 0,0-1 1 16,-1 0-4-16,1-1 3 0,-2-2 0 0,-1 1 1 16,3-2 0-16,-1 1-2 0,0-1 1 0,2-1-2 15,0-1 2-15,0-2 0 0,-1 1 1 0,1-3 0 16,0-2 0-16,0 2-3 0,-2-3 6 0,0 0-5 16,2-2 4-16,-1 0-3 0,3-2 4 15,0-3-5-15,1-1 5 0,-1-1-7 16,2-1 7-16,0 1-6 0,0-1 8 0,0 0-7 15,-1 0 4-15,0-2-5 0,-1 0 4 0,-1 0-4 16,-1-1 6-16,1-3 16 0,-1 1-30 0,0-1 30 16,0 1-29-16,-3 1 8 0,0-2 8 0,-1 1-6 15,0-1 7-15,-1-1-8 0,-1-1 5 0,0 0-8 16,-2-1 10-16,-1 0-9 0,0 0 9 0,-2 1-11 16,0 0 11-16,-3-1-10 0,1 1 7 15,0-2 11-15,-3 3-31 0,0-1 29 0,-1 1-24 16,-2 1 7-16,0-2 11 0,0 1-8 15,-1 2 7-15,-2-2-6 0,1 1 6 0,-1 0-7 16,1-2 7-16,-1 1-7 0,3 0 6 0,-1-1-7 16,0 1 9-16,0 0-11 0,1-1 9 0,-3 1 9 15,1 0-29-15,1-1 31 0,-1 1-30 16,2-2 10-16,-1-1 10 0,0 2-11 0,1-2 11 16,-1 1-9-16,-1-3 8 0,1 1-7 0,-2-1 8 15,0 0-10-15,0 1 10 0,-1 1-13 0,-1 0 12 16,-1-1 6-16,-2 1-27 0,-1-1 28 0,0 1-28 15,0 2 9-15,0 2-5 0,-2 0-17 0,3 7-14 16,-7-5-32-16,-1 24-4 0,9-34-57 0,-9 34-155 16,18-17-191-16,-15 0 23 0,11 11 411 15</inkml:trace>
  <inkml:trace contextRef="#ctx0" brushRef="#br2" timeOffset="11">3491 2787 283 0,'-3'19'114'0,"3"-19"-23"16,-3 23-16-16,2-10-19 0,1-13-15 0,-2 24-14 15,2-24-14-15,-1 22-6 0,1-22-7 0,0 21-4 16,0-21-9-16,0 24-7 0,1-10-14 0,-2 1-7 16,1 1-7-16,0 3-4 0,-1 0 1 0,0 0-1 15,0 1 4-15,0 1-3 0,-1 0 11 0,2 0 2 16,-2 1 13-16,0 0 14 0,0 1 8 0,0 0 18 16,1-1-5-16,0 0 5 15,1-2-11-15,-1 1-5 0,2-2 0 0,0 1-7 0,-1-1-16 16,3 1-20-16,-1-1-13 0,2 2-11 15,-2-2 52-15</inkml:trace>
  <inkml:trace contextRef="#ctx0" brushRef="#br2" timeOffset="12">3545 4180 235 0,'-1'37'50'16,"-2"-2"-14"-16,2-1-12 0,-1-1 1 0,1 1 9 15,1-2 1-15,0 1 0 0,0 0-9 0,0 0-9 16,0 0-8-16,0 0-6 0,1 1-1 0,1 1-1 16,0 0-2-16,0 0 2 15,0 2-4-15,0-1-2 0,1 0-1 0,0 1-1 16,-2 0 3-16,1 2 0 0,0-1 5 0,-1 1-1 16,1 0 1-16,-1 2 1 0,-1-2-1 0,1 1 1 15,-1 0-2-15,-1-2 0 0,1 0 0 0,-1-1 0 16,-1 0 1-16,1 1 1 0,1 1 0 0,-1 0 0 15,1 0 0-15,-2 1 1 0,1-2 3 0,1 2 6 16,0 1-1-16,0-1 4 0,0 1-4 16,1-1-4-16,1 1 1 0,0 0-5 0,1 0 0 15,0 0-6-15,2 1 0 0,-2 0-2 0,2 0 2 16,-1-1 7-16,1 1-6 0,-1-2 6 16,0 1-7-16,-1-2-2 0,1 0 3 0,0 1-2 15,-1-1-10-15,1 0-2 0,-1 1 3 0,0-1-1 16,0 0 10-16,-1 1 2 0,-1-1-1 15,0 3 1-15,0-2 0 0,1-1 1 0,-2 1-1 16,1 0 3-16,-1-3 2 0,1 2-2 0,-1 0 1 16,1-1-2-16,0 3 0 0,0-1 0 0,0 0-3 15,0 1 1-15,2 0-2 0,0-1 3 0,-2 0-3 16,3 0 3-16,-1-1-1 0,0 1-3 0,2-1 3 16,-2-1-3-16,2 0 6 0,-2 0-1 0,2 0 3 15,-1 0-2-15,0-1-3 0,1 0 2 16,-2 1-3-16,2-1 0 0,-3 2 0 0,1-2 1 15,-1 1 4-15,0 0 0 0,0 0 2 16,-1-1 0-16,0 0 0 0,-1 0 4 0,1-1 0 16,-2 1 4-16,2-1-2 0,-1 0-1 0,0 1 1 15,1 1-5-15,0 0-1 0,0 1-2 0,0 0 0 16,-1 1 0-16,2-2 1 0,-2 0-1 0,2-1 1 16,-2 0-1-16,2 1-5 0,-1-2 5 15,0 1-2-15,0-4 6 0,1 0 6 0,0-1-1 16,-1-1 2-16,1 3-6 0,-1-1-2 0,0 0-3 15,-1 1 2-15,0-1 1 0,1 0 9 0,-1 0 11 16,1 1 7-16,-1-1 5 0,0 2-9 0,-1-2 7 16,1 1-7-16,-2-2 9 0,2 1 5 15,-3-2-10-15,2 3 5 0,-2-4-8 16,2 4 6-16,-2-4-7 0,1 1 6 0,-1-1-15 16,2 1 5-16,-1-3 2 0,1 2-31 0,-1-4 23 15,1 1-27-15,0 1 7 0,2-2 6 0,0 2-7 16,0 0 5-16,2 1-9 0,-2 1-1 0,3 1-10 15,-1-1 8-15,1 1-7 0,0 0 18 0,-1 0-6 16,0-1 8-16,0 3 11 0,0-3-9 0,-2 2 11 16,1-1-25-16,-1-3 8 0,-1 0-7 15,0-3 6-15,-1 0 6 0,-1-4-7 0,1-3-2 16,0-3-31-16,1-15-46 0,-5 18-87 0,5-18-188 16,-12 1-58-16,12-1 343 0</inkml:trace>
  <inkml:trace contextRef="#ctx0" brushRef="#br2" timeOffset="18">5593 6757 139 0,'-2'24'47'16,"3"3"12"-16,-2-4 0 0,3 4 5 0,-1-4-8 16,1 4-18-16,1 0-14 0,-2-2-12 15,2 1-7-15,-1 0-3 0,1-2-1 0,-2 2-1 16,1-1 1-16,0 3-1 0,-1-1 1 0,0 1 1 15,0 1-2-15,-2-2 2 0,1 4 0 0,-2-3 14 16,2 1 15 0,-1 1 11-16,0-2 7 0,-1 0-8 0,2 0-7 15,0-2-13-15,-1 1-5 0,1-3-9 0,0 0-5 16,0 0-31-16,-1-1-45 0,1-3-120 0,10 12-148 16,-19-18 209-16</inkml:trace>
  <inkml:trace contextRef="#ctx0" brushRef="#br2" timeOffset="19">5600 8174 1043 0,'-9'15'120'0,"11"4"-84"16,-2-1-28-16,2 0-2 0,-1-1-7 16,1 1 5-16,0 1-6 0,-2 1 5 0,0 4-8 15,-1-1-4-15,0 3-18 0,-2 0-4 0,1 1-17 16,-1-2 1-16,0 2-11 0,-2-1 4 0,3 4 14 15,-5-2 9-15,4 2 23 0,-2-1-4 0,0-2 11 16,1 2-7-16,0-1 7 0,-1 0 6 0,3-1-4 16,-1 0 5-16,0 1-6 0,2-2 4 15,0 2-6-15,1-2 2 0,1-1-4 0,1 2 3 16,1-3-3-16,0-2 2 0,0 1-46 0,0-2-62 16,2 4 3-16,-1-2 0 0,2 3 48 0,0 0 64 15,-3-2 3-15,2 3 5 0,-3-1 9 0,1 1 6 16,0 2 9-16,-1 0 4 0,-1 3-1 15,0 0-11-15,0 2 7 0,0 1 9 0,-1 0 0 16,0 3 15-16,-2-1-8 0,1 2-21 16,-2-2 19-16,1 3-15 0,-3-3 3 0,2 2 3 15,-3-1-17-15,3 2 1 0,-2-3-13 0,1-1 3 16,0-1-16-16,2-2 7 0,0-2-10 0,1-2 7 16,0-2 5-16,1-5-29 0,4 0-23 0,-4-7-55 15,6 4-31-15,-3-6-2 0,4 2 25 0,-1 2 38 16,2-1 32-16,0 2 21 0,0 0 7 15,1 1 3-15,1 0 0 0,-1 1 2 0,1 3 2 16,-1-1 0-16,0 2-13 0,-2 0-66 16,-7-24-172-16,16 42 134 0,-16-42 119 0</inkml:trace>
  <inkml:trace contextRef="#ctx0" brushRef="#br2" timeOffset="55">1415 11959 223 0,'0'0'110'0,"0"0"-34"0,0 0-9 15,0 0 2-15,0 0 5 0,0 0 17 0,-13-12-1 16,13 12 6-16,0 0-11 0,0 0-10 16,0 0-22-16,0 0-14 0,0 0-15 0,0 0-10 15,0 0-6-15,0 0-6 0,0 0-3 0,0 0-1 16,0 0 0-16,0 0 0 0,0 0 1 0,0 0 1 15,0 0 0-15,0 0 0 0,0 0 0 16,12 11 1-16,-12-11 1 0,0 0-2 0,0 0 0 16,15 6-1-16,-15-6 1 0,0 0 2 0,15 3 0 15,-15-3 2-15,0 0-2 0,17 2-1 16,-17-2 0-16,13 2 0 0,-13-2-1 0,15 3 1 16,-15-3-1-16,14 6 0 0,-14-6-1 0,15 7 0 15,-15-7-2-15,13 7 2 0,-13-7 0 0,14 8 1 16,-14-8 0-16,14 9 1 0,-14-9-1 0,13 6-2 15,-13-6 3-15,13 3-2 0,-13-3-2 0,16 2 2 16,-16-2-2-16,19-3 3 0,-19 3 0 0,21-6 2 16,-21 6 1-16,21-5-2 0,-21 5 3 15,22-8 1-15,-22 8 2 0,22-8-1 16,-22 8 1-16,23-5-4 0,-23 5 3 0,21-5-5 16,-21 5 1-16,22-3 1 0,-22 3-3 0,20-1 2 15,-20 1-2-15,18-1-1 0,-18 1-2 0,18 1 3 16,-18-1 0-16,19 0 0 0,-19 0 2 0,20-1-2 15,-20 1 0-15,22-4 2 0,-22 4-2 16,23-2 0-16,-10 1 2 0,-13 1-3 0,22-4 2 16,-22 4-1-16,23-5 2 0,-11 3-4 0,-12 2 2 15,23-7 0-15,-23 7 1 0,23-8 5 0,-23 8 7 16,24-11 5-16,-24 11 3 0,25-11-2 0,-11 5-3 16,0 0-6-16,1-2-2 0,-1 1-5 0,0 0 4 15,2-2-6-15,-2 1 3 0,2-1-4 0,0 1 1 16,1 0-2-16,1 0 1 15,-1 1-2-15,0-1 1 0,-1 1 0 0,0 0 3 16,-1 0-3-16,1 0 2 0,-2 2-2 0,-1-1 2 16,0 0 0-16,1 0 3 0,-1 1-5 0,0-2 3 15,2 0-2-15,-2 0 3 0,3-2-2 0,-1 0 2 16,0-1-4-16,2 0 5 0,-1-2-5 0,0 1 5 16,2-2-2-16,0 2 3 0,0-1-6 0,-1-1 3 15,1 2 15-15,-1-3-37 0,0 3 37 16,-1-1-34-16,-1-1 12 0,1 2 7 0,0-2-4 15,-2 1 4-15,0 0-3 0,0 0 4 0,-2 0-4 16,1-2 5-16,0 2-4 0,-3-2 3 16,2 0-4-16,-1 0 5 0,0 0-5 0,-1 0 8 15,1-2-6-15,1-1 9 0,0 0 1 0,-1-2 6 16,1 2-5-16,0-2 1 0,-2 3-10 16,0-2 4-16,1 2-6 0,-2 0 6 0,1 0-7 15,-1 0 5-15,-1 0-3 0,1 1 3 0,-1-1-5 16,1 0 5-16,-1 1 10 0,0-2-33 0,1 1 35 15,-1 0-34-15,1-2 16 0,0 0 6 0,0 0-7 16,1-2 6-16,-2 1-6 0,1 0 6 0,-1-1-8 16,0 0 10-16,0-2-8 0,1-1 8 0,-1-1-6 15,1-1 7-15,1 1-8 16,0 1 5-16,1-1-6 0,0-1 4 0,0 0-5 16,2 0 8-16,0 1 7 0,1-2-27 0,0 1 29 15,0 1-31-15,-2 1 15 0,2 2 6 0,-1-1-7 16,2 0 8-16,-1 2-8 0,-1 0 6 0,0 0-5 15,-1 1 6-15,0-1-4 0,-3 0 4 0,1 1-5 16,-1 0 4-16,-1 2-2 0,-1 1 6 0,0 2 8 16,-2-1 7-16,2 1-2 0,-3-1 4 15,1 1-17-15,1-2 3 0,0-1-10 0,0 1 5 16,2-1-6-16,0-1-18 0,-1 0 30 0,2-1-32 16,0 1 31-16,1-1-6 0,0 1-7 0,0-1 6 15,0 1-5-15,1 0 5 0,-1 2-7 16,-2-1 7-16,1 1-5 0,0-1 7 0,0 2-3 15,-1 1 0-15,1-2-1 0,-1 1 2 16,0-1-4-16,0 1 4 0,0 0-4 0,0-1 3 16,-1 0-4-16,1 1 7 0,-1 1-6 0,1-1 4 15,0-2-4-15,0 1 3 0,0 0-4 0,1-1 5 16,0-1-6-16,-1 1-15 0,2 0 31 0,1 0-30 16,0 1 30-16,2-2-9 0,-3 0-7 0,2 0 6 15,1 0-4-15,-2 1 3 0,1 0-5 0,-1 1 6 16,0 1-6-16,0 0 6 0,0 0-4 15,-1 2 3-15,0-1-6 0,0 0 5 0,0 1-3 16,1-1 5-16,0 0-3 0,-1 1 3 16,1-2-6-16,0 0 5 0,2-3-5 0,1 1 6 15,1-1-6-15,0-1 10 0,1 0-5 0,-1 0 5 16,2-3-6-16,0 0-17 0,1 2 30 0,-2-2-30 16,0 3 30-16,1-1-10 0,-2 1-8 0,1 0 7 15,-1 0-6-15,0 1 7 0,-1 1-6 16,1 0 5-16,0 0-5 0,-1 2 4 0,0 0-5 15,-1 0 6-15,1-1-6 0,-1-2 6 0,1 2-5 16,-1 1 3-16,0 1-3 0,0-1 3 0,1 2-2 16,0 0 3-16,0-1-5 0,0 1 5 0,0 0-4 15,0-1 2-15,-1 2-2 0,2 0 7 0,-1 0-4 16,0 2 7-16,0-3-6 16,0 2 0-16,-1-3 13 0,0 0-34 0,1 1 35 15,-1-1-32-15,1 2 14 0,0 0 4 0,0-1-4 16,-1 1 3-16,0 1-2 0,0-1 3 0,1 1-4 15,-1-1 5-15,1 1-5 0,-1 0 5 0,1 1-4 16,-2-1 3-16,1 2-3 0,-13 9 2 0,24-19-3 16,-24 19 4-16,23-20-3 0,-10 10 3 0,0 1-4 15,0-1 3-15,1 0-2 0,-1-1 3 16,0 1-3-16,1-1 3 0,-1 2-3 0,1-1 2 16,-1 1-3-16,2-2 6 0,0 3-4 0,-1-1 4 15,1 1-3-15,-2 1 1 0,0 0-4 16,0 1 3-16,2-1-2 0,0 1 1 0,0 0-2 15,2-1 4-15,0 0-3 0,1 0 2 0,1-2-1 16,3 1 1-16,1-1-2 0,1 0 2 0,0 0-2 16,-1-1 2-16,0 1 11 0,0 0-35 15,-1 1 34-15,3-1-34 0,-2 2 22 0,0 2 2 16,1-1-3-16,-2 2 1 0,1-1-2 0,-3 3 2 16,3 0 0-16,-2 2 0 0,-1 0 0 0,2 1-1 15,-1 1 0-15,2 1 0 0,1 0 0 0,0 1-10 16,1-2-10-16,4 2-14 0,-3-5-19 0,10 4-4 15,-6-8-74-15,16 8-80 16,-9-2-284-16,3-12 20 0,13 9 343 0</inkml:trace>
  <inkml:trace contextRef="#ctx0" brushRef="#br2" timeOffset="56">5666 8169 451 0,'8'-14'94'0,"-8"14"-66"0,0 0-9 16,0 0-7-16,15-2 0 0,-15 2-1 0,0 0-2 15,17 1-3-15,-17-1-3 0,14 3 0 0,-14-3-2 16,18 3 1-16,-18-3 0 0,22 1 1 15,-22-1-1-15,24 0 1 0,-12 0 9 0,2 0 17 16,-2 0 13-16,1 2 5 0,0-1-2 0,0 2-13 16,-13-3-5-16,22 7-10 0,-22-7 9 0,22 11-8 15,-22-11 9-15,21 13-1 0,-21-13-3 0,20 17 1 16,-20-17-2-16,22 19 3 0,-22-19-3 0,24 18-1 16,-24-18-8-16,27 17-3 0,-13-11-6 15,1 3 1-15,0-4-3 0,2 2 2 0,-1-1-2 16,2-1 1-16,-1-1-1 0,1 0 1 15,-1 1-2-15,1 1 3 0,0-1-3 0,-1 2 2 16,-2 1-2-16,1-1 1 0,-1 3-1 0,1 0 2 16,-2 1-4-16,0 1 4 0,0 1-4 0,-1 1 5 15,0-2-3-15,-1 3 4 0,0-1-1 0,1 1 8 16,-2 0-1-16,2 2 4 0,0-4-7 16,0 3 3-16,1-3-9 0,1 1 3 0,0-1-2 15,2-1 1-15,0 2 15 0,0-3-12 0,2 2 12 16,-1-3-32-16,1 0 19 0,1 2-17 0,-1-2 20 15,2 3 2-15,-3-3-5 0,3 2 3 0,-3-1-7 16,1 3 4-16,-2 0-6 0,-1 0 5 0,0 1-6 16,-1 2 4-16,0-1-4 0,-1 2 4 15,-1 1-4-15,-1 0 5 0,0 2-6 16,0 0 9-16,-1-2-8 0,0 3 10 0,0-4-5 16,1 0 5-16,1-1-4 0,0 0 2 0,-1 0-4 15,3 1 4-15,-3-3-6 0,3 1 7 0,-2-2-7 16,1 2 6-16,1-2 14 0,-3-1-36 0,3 2 36 15,-2 1-35-15,0-2 15 0,1 1 6 0,-3 0-8 16,2 1 6-16,-3 0-6 0,2 0 5 16,-2 0-6-16,-1 1 5 0,0 0-5 0,-1-1 4 15,-1 0-3-15,0 1 5 0,-1 0-6 0,-1 0 7 16,0 1-4-16,1-2 6 0,-2-1 0 16,3 0 4-16,-2 1-4 0,1-1 4 0,0-1-7 15,-1 1 2-15,1-1-4 0,-1-1 4 0,0 1-7 16,1 0 7-16,-6-14-5 0,11 25 2 0,-11-25 18 15,13 24-35-15,-13-24 33 0,12 24-33 16,-12-24 13-16,10 26 5 0,-6-13-7 0,1 0 6 16,-2 2-4-16,1-2 4 0,-1 2-2 0,1 0 2 15,-1-2-4-15,-1 1 4 0,0 0-4 0,1 0 5 16,-1 0-3-16,-1 0 4 0,-1-14-4 0,6 26 5 16,-6-26-5-16,7 23 5 0,-7-23-4 0,9 21 0 15,-9-21-1-15,11 18 2 0,-11-18-2 0,11 16 2 16,-11-16-3-16,14 15 3 15,-14-15-2-15,14 16 2 0,-14-16-1 0,14 15 1 16,-14-15-4-16,13 15 4 0,-13-15-3 0,15 18 3 16,-15-18-3-16,11 21 3 0,-11-21-3 0,11 24 3 15,-11-24-3-15,9 26 3 0,-4-13 19 0,-1 1-33 16,0 1 31-16,-1-1-30 0,1-1 8 0,0 2 6 16,-4-15-3-16,10 25 1 0,-10-25-3 15,12 25 5-15,-12-25-8 0,12 23 5 0,-12-23-1 16,15 20 3-16,-15-20-4 0,15 22 3 0,-15-22-4 15,16 24 3-15,-16-24 0 0,17 24 1 0,-17-24-2 16,17 25 2-16,-9-10-3 0,1-2 3 16,-1 2-5-16,-1-1 4 0,0 1-3 0,0-1 4 15,0 1-5-15,1 0 7 0,0 0-6 0,0-1 4 16,-1 0-3-16,1 2 1 0,0-2-4 16,0 0 6-16,-8-14-6 0,17 25 10 0,-8-11 12 15,0 1-33-15,-1-2 33 0,1 1-33 0,-9-14 13 16,18 25 5-16,-18-25-5 0,21 25 2 0,-21-25-1 15,20 25 3-15,-11-11-4 0,0-1 3 0,1 0-3 16,-1 1 4-16,-1 1-3 0,1-1 4 0,-1 2-6 16,1 0 5-16,0 1-5 0,0-1 5 0,0 0-4 15,-1-1 3-15,0-1-2 0,0-1 1 16,-8-13-2-16,18 26 4 0,-18-26-4 16,19 24 5-16,-19-24-4 0,19 24 2 0,-19-24-2 15,19 21 1-15,-19-21-1 0,18 23 3 0,-18-23-4 16,17 23 3-16,-17-23-2 0,18 22 3 0,-18-22 15 15,14 25-30-15,-14-25 30 0,14 26-32 0,-14-26 13 0,15 24 2 0,-15-24-3 0,16 26 3 16,-16-26-2-16,20 26 0 0,-8-14 1 16,2 1 0-16,1-2-4 0,3-1-2 0,3 5-22 15,-1-6-17-15,7 9-39 0,-5-10-51 16,12 13-89-16,-10-3-220 0,5-9-47 0,10 11 298 16</inkml:trace>
  <inkml:trace contextRef="#ctx0" brushRef="#br2" timeOffset="57">8132 11173 776 0,'-9'-15'64'15,"9"15"-12"-15,0 0-10 0,9-16 17 16,-9 16 6-16,13-11 5 0,-13 11-5 0,14-9-4 16,-14 9-9-16,15-9-13 0,-15 9-10 0,17-7-9 15,-17 7-27-15,16-4 14 0,-16 4-4 16,15 2-2-16,-15-2 19 0,14 7-19 0,-14-7-2 16,0 0 1-16,17 17 0 0,-17-17-15 0,11 18 15 15,-11-18-14-15,9 21 14 0,-9-21 3 0,10 25-1 16,-5-11 1-16,1-1-2 0,0 2 4 15,1-1-5-15,2 2 7 0,-1-2-2 0,3 0 11 16,-1 1-5-16,2 0 5 0,1-1-6 0,-1 1-1 16,2 1-5-16,0-2 4 0,0 1-7 0,2 0 4 15,-2-1-6-15,1 0 5 0,1 0-5 0,1 0 4 16,-2 0-4-16,2-1 2 0,-1 0-1 0,1-1 4 16,0-1-6-16,0 1 8 0,0-4-6 0,2 2 4 15,-1-1-3-15,1 0 3 0,-1-1-2 16,2-1 5-16,-1 2 17 0,-1-1-38 15,1 1 35-15,0 1-38 0,-1-2 16 0,1 2 3 16,-2-1-4-16,0 3 5 0,1-1-4 0,-2 0 4 16,-1 2-3-16,0-1 3 0,0 1-5 0,-1 0 6 15,0-1-8-15,-1 2 7 0,0-2-4 0,1 1 2 16,1 2 0-16,0-3 2 0,-2 1-5 16,1 0 5-16,1-2-5 0,0 1 4 0,0-4-2 15,2 1 2-15,-1-2-4 0,1 0 4 0,0 0-2 16,0-2 2-16,-1 1 1 0,1-1-1 0,0 0 0 15,0 0 2-15,-1 0-3 0,2 1 2 0,-2-1-4 16,0 0 2-16,-2 1-2 0,2 1 2 0,-2-1-1 16,0 0 2-16,1 0-1 0,-1-1 0 0,0-1-2 15,1 1 0-15,0-1-1 16,-1 0 2-16,1-1 0 0,-1-1 4 0,0-1-3 16,0 1 0-16,0-1-1 0,-1 1 0 0,1-1 0 15,1 0 1-15,-1-1 1 0,1 0-1 0,-1-1-1 16,0 1 1-16,1 0-2 0,0 0 3 0,-1 0 1 15,2 0-3-15,-1-1 1 0,0 0-2 0,0 0 0 16,-1 1 0-16,0-1 2 0,1 0-4 0,1 0 1 16,-1 1 2-16,1-2-1 0,0 0 1 15,0-1 2-15,1 0-2 0,0-2 3 0,0 1-3 16,0-1 2-16,0-1-2 0,-1 0 2 0,1 0-1 16,-1-1 1-16,0 0-2 0,-1 0 3 0,0-1-2 15,1-1 1-15,0 1-1 0,-1-2 3 16,1 0-1-16,-1-1 1 0,2-1-4 0,-2 0 4 15,1-3-4-15,0 0 4 0,1 1-4 16,0-1 4-16,-1-1-6 0,1 1 9 0,1-1-8 16,0 0 6-16,1-1-6 0,-1-1 5 0,2 1-5 15,0-1 6-15,1 0-5 0,-2 1 3 0,1-1 13 16,-2-1-31-16,-1 2 31 0,0-2-31 0,0 2 14 16,1 0 5-16,-1 0-3 0,0 0 6 0,1 0-7 15,-2 0 5-15,0-1-9 0,-2 3 8 0,2-1-3 16,0-1 7-16,0 1-1 0,0-2 4 15,0 0-3-15,0 0 2 0,1 0-7 16,0-1 3-16,2 0-6 0,-1-1 4 0,2 1-5 16,1 0 5-16,0-1-6 0,2 1 6 0,-2 0-6 15,-1 0-13-15,-2 1 29 0,1 0-30 0,-2 0 30 16,0 0-10-16,0 1-4 0,-1 0 5 0,0 0-5 16,-1-1 9-16,0 1-2 0,0-1 6 0,-1 0-3 15,1 0 0-15,1 0-6 0,0-1 5 16,1 0-6-16,-2-2 5 0,2 0-9 0,-1 0 4 15,2 0-7-15,0 1 6 0,0-1-4 0,0 1 4 16,0 0-4-16,-2 1 5 0,1 0-5 0,-1-1-11 16,-3 1 28-16,2 0-27 0,-1 1 27 15,-2 0-12-15,0 1-4 0,0-1 3 0,0-1-4 16,0 1 6-16,1-2-6 0,-2 1 9 16,2-1-7-16,0 0 7 0,0 1-2 0,0-3 2 15,0 1-4-15,1 1 4 0,2-2-6 0,-1 0 6 16,1 0-9-16,1 0 6 0,0 1-7 0,1-1 7 15,0 0-7-15,-1 1-15 0,0 0 28 0,0 1-29 16,-1 1 29-16,-1 0-7 0,-1 0-6 0,1 1 7 16,-1-1-6-16,1 0 5 0,-3-1-4 0,2 1 4 15,0 0-6-15,0 2 5 0,0-1-12 16,-1 1-3-16,0-1-20 0,2 5-34 0,-6-11-60 16,14 17-204-16,-11-12-235 0,0-2 23 0,2 8 394 15</inkml:trace>
  <inkml:trace contextRef="#ctx0" brushRef="#br2" timeOffset="64">16238 6070 929 0,'6'37'79'16,"-1"-3"-2"-16,3 2-50 0,-3 0 8 0,4 3-15 16,-3-5 8-16,1 4 11 0,-2-1-24 0,0 3 0 15,-1 0-19-15,0 0 8 16,-1 0-11-16,0 0 9 0,0 2-5 0,-3 0-28 16,2 2 21-16,-2-2-23 0,1-1 16 0,1-1 16 15,1 1-10-15,0 0-20 0,3 2-22 0,-3-4-9 16,6 4-43-16,-5-6-3 0,3 4-73 0,0 3-85 15,-9-12-70-15,13 20 326 0</inkml:trace>
  <inkml:trace contextRef="#ctx0" brushRef="#br2" timeOffset="65">16273 8030 711 0,'-3'49'144'16,"-2"2"-87"-16,0-4-2 0,5 1-36 15,-2-4 9-15,3 1 12 0,0-1-4 0,3 3 15 16,-2-4-16-16,5 1 12 0,-3-3-21 0,4-2 0 15,-1 2-7-15,1-1-26 0,1 0 22 0,0 2-29 16,0-3 10-16,-1 2 12 0,-2 2-13 16,0 0 11-16,-2 3-13 0,-1 1 12 0,-2 0 4 15,-1 2-23-15,-2 1 17 0,-2 1-29 0,0 2-7 16,-3-2 1-16,2 4-30 0,-6-7 0 0,7 6-30 16,-6-9-10-16,7 1-46 0,1-1-126 0,-6-17-90 15,19 14 271-15</inkml:trace>
  <inkml:trace contextRef="#ctx0" brushRef="#br2" timeOffset="68">18308 6382 658 0,'-10'53'187'0,"6"-5"-160"15,4 1 3-15,0 0-22 0,2-1-16 16,0 1 18-16,3-1-11 0,0-2 8 0,1 1 6 15,0 0-13-15,1 1 6 0,-1 0-14 0,2 0 9 16,1 1 0-16,-1-2-22 0,1 5-6 16,-2-3-16-16,0 4-12 0,-1-3 1 0,-1 3-23 15,-3-1-74-15,-3-7-133 0,10 18 66 0,-18-18 218 16</inkml:trace>
  <inkml:trace contextRef="#ctx0" brushRef="#br2" timeOffset="69">18376 8516 599 0,'3'42'83'0,"4"-1"-25"0,0 1-17 16,1 1-16-16,-1-4 3 0,2 3-3 0,-2-3-7 15,0 0-5-15,0 0-14 0,1 0 4 0,1-2-7 16,1 1 6-16,-1 0-5 0,1-3 8 0,0 0 2 16,1-1-21-16,-1 2-2 0,-2-2-36 0,1 1-34 15,-4 0-44-15,-2-4-124 0,9 14-76 0,-19-19 314 16</inkml:trace>
  <inkml:trace contextRef="#ctx0" brushRef="#br2" timeOffset="70">11954 10015 311 0,'0'0'58'0,"0"0"-21"0,0 0-16 0,0 0-3 16,-11-14-5-16,11 14 0 0,0 0-1 0,0 0-2 15,0 0-1-15,0 0 0 0,0 0 0 0,0 0 5 16,0 0 2-16,0 0 5 0,-12-5 1 0,12 5 3 16,0 0 2-16,0 0 2 0,0 0-3 0,0 0 2 15,0 0 0-15,0 0 4 0,0 0 3 16,2-15 2-16,-2 15 0 0,0 0 0 15,7-20-4-15,-7 20-6 0,8-17-3 0,-8 17-5 16,10-20-2-16,-10 20-4 0,11-23-1 0,-11 23-5 16,13-24 3-16,-6 10-6 0,-2 1 2 0,2 0-4 15,-7 13 8-15,13-24-6 0,-13 24 12 0,11-23-1 16,-11 23 9-16,9-23 2 0,-9 23 6 0,8-21-2 16,-8 21 3-16,10-22-4 0,-7 9-4 15,-3 13-4-15,13-28-3 0,-5 13-6 0,-1-4 3 16,3 2 10-16,0-2-32 0,1-1 30 0,1 0-32 15,3-1 14-15,-2-1 6 0,3 0-7 0,-1 0 6 16,1 0-8-16,1 0 5 0,2 1-7 16,-1-1 5-16,-1 2-7 0,0 1 6 0,1 0-7 15,-2 0 7-15,2-1-6 0,-1 1 5 0,0-1-6 16,0 1 5-16,1 0-6 0,0-1 7 16,-1 0-6-16,1-1 8 0,3 0 12 0,-1 0-31 15,1 0 32-15,1 0-30 0,0 1 14 0,-1-2 10 16,1 2-7-16,0-1 7 0,1 1-8 0,0 1 5 15,-1 1-7-15,2 0 5 0,-3-2-7 0,1 0 4 16,-2 2-5-16,1-1 4 0,0 4-4 0,-1-2 5 16,-2 2-7-16,2-1 6 0,-1 1-6 15,1 0 5-15,-1-2-5 0,1 2 5 0,0-1-4 16,1 1 4-16,0-4-4 0,-1 1 5 0,1 0 15 16,-1-1-32-16,1 4 33 0,1-1-33 15,0-1 13-15,1 1 4 0,0 0-4 0,-1 1 4 16,0 1-5-16,-2-1 6 0,0 3-6 0,-1 0 6 15,0 0-5-15,0 2 4 0,-1-1-5 0,-2 2 3 16,1-1-1-16,-1 1 2 0,0-2-2 16,0 1 2-16,0 0-3 0,1 0 3 0,1 0-3 15,-2 0 3-15,1 0-3 0,0 1 3 0,0 0-3 16,-2 1 2-16,0 1-1 0,-1 0 2 0,0 1-3 16,2 0 3-16,-1 2-2 0,-2-1 1 0,1 0-1 15,-2 2 0-15,1-2 1 0,-1 0 0 0,-12 5-1 16,24-7 1-16,-12 3-2 0,-12 4 2 0,24-6-2 15,-10 3 2-15,-1 0-1 0,0 0 1 16,0 1-1-16,0-2 0 0,1 0 1 0,1 0 2 16,-1 1 3-16,1-1 5 0,0 1 1 0,-1-1 0 15,2 1-4-15,-1-1-4 0,-1 1-2 0,0 1-1 16,0 1-1-16,-1 0 0 0,0 1 0 16,0 1-1-16,-1 0 0 0,1 1 0 0,-1 1 0 15,3 0 0-15,-2 1 0 0,2 0-1 16,-1 0 2-16,1 1-2 0,1 1 1 0,-1 0-1 15,2-2 0-15,1 1-1 0,0-1 2 0,2 0-5 16,0-2-5-16,4 0-9 0,-2-2-15 0,5 4-26 16,-6-7-38-16,10 12-92 0,-12-7-192 0,3-1-114 15,6 10 159-15</inkml:trace>
  <inkml:trace contextRef="#ctx0" brushRef="#br2" timeOffset="71">14187 8252 769 0,'12'-15'51'15,"-12"15"-24"-15,16-7 0 0,-16 7-5 16,25-7 9-16,-11 4 0 0,1 0-7 0,1 1-10 16,0 1-7-16,1 0-5 0,0 2-1 0,1 0 0 15,2 0-1-15,-1 1 0 0,0 1 1 0,2 1-1 16,-1 0 0-16,0 0 2 0,2 1 0 0,0 1 10 16,3-2 10-16,0 1 10 0,-2-2 7 0,5 4-2 15,-4-4-4-15,4 1-3 0,-2-1-1 16,2 1-2-16,0-1-5 0,2 1-2 0,-2-1-6 15,1 0-3-15,-1 2-5 0,0 0 0 0,-2 2-5 16,0-2 2-16,-1 4-3 0,0-1 2 16,1 1-3-16,-2 1 2 0,-2 1-2 0,0 0 3 15,-3 2-3-15,1-1 2 0,-1 1-3 0,-1 0 4 16,0-1-3-16,-1 2 4 0,0-3-4 0,0 1 5 16,-1 0-1-16,1-1 8 0,0 1 1 15,-1-1 6-15,-1 0-5 0,1 1 3 0,-1-1-8 16,1 1 6-16,-2-2-5 0,1 1 1 0,0-1-4 15,1 2 0-15,-1-1 13 0,0 0-11 0,0 0 11 16,-1 2-35-16,1-4 18 0,-1 3-21 0,-1-1 20 16,-1-1 2-16,-12-10-3 0,25 22 2 0,-25-22-3 15,22 23 2-15,-22-23-2 0,21 23 4 16,-21-23-4-16,18 21 3 0,-18-21-4 16,18 20 4-16,-18-20-3 0,20 20 4 0,-20-20-4 15,17 18 5-15,-17-18-3 0,19 18 5 0,-19-18-1 16,20 19 3-16,-20-19-3 0,18 18 0 0,-18-18-4 15,17 18 1-15,-17-18-3 0,15 15 3 0,-15-15-3 16,16 17 3-16,-16-17-4 0,15 17 3 0,-15-17-2 16,12 17 3-16,-12-17-2 0,11 17 3 15,-11-17-3-15,9 20 2 0,-9-20-2 0,8 20 4 16,-8-20-4-16,8 18 6 0,-8-18-2 0,8 18 2 16,-8-18-4-16,9 17 2 0,-9-17-3 15,10 17 2-15,-10-17-2 0,10 15 2 0,-10-15 17 16,11 14-35-16,-11-14 34 0,11 15-35 0,-11-15 15 15,11 20 3-15,-11-20-2 0,11 19 2 0,-11-19-4 16,10 18 5-16,-10-18-4 0,9 17 3 16,-9-17-3-16,8 20 1 0,-8-20-1 0,6 23 4 15,-6-23-4-15,7 22 4 0,-7-22-3 0,7 21 3 16,-7-21-2-16,9 21 4 0,-9-21-2 0,10 21 4 16,-10-21-3-16,12 16 3 0,-12-16-3 0,17 16 1 15,-17-16-2-15,16 17 2 0,-16-17-3 0,17 16 3 16,-17-16-3-16,18 16 0 0,-18-16-1 0,16 15 2 15,-16-15-3-15,16 15 2 16,-16-15-2-16,17 18 1 0,-17-18-2 0,15 22 3 16,-15-22-3-16,12 25 3 0,-6-11-4 0,-1 1 4 15,0 2-4-15,0 0 4 0,0 0 14 0,1 0-30 16,0 1 30-16,-1 2-29 0,0-1 10 0,0 0 5 16,1 1-8-16,-1-2-12 0,4 3-21 0,-4-5-15 15,11 5-30-15,-16-21-16 0,27 32-50 16,-27-32-33-16,35 24-122 0,-9-7-132 0,-12-15 136 15,17 17 301-15</inkml:trace>
  <inkml:trace contextRef="#ctx0" brushRef="#br2" timeOffset="72">16159 9624 360 0,'0'0'99'0,"0"0"-63"0,0 0-4 16,5 14 13-16,-5-14 15 0,0 0 17 0,16 1 9 15,-16-1 1-15,0 0-6 0,16 0-10 0,-16 0-10 16,0 0-9-16,20 6-2 0,-20-6-4 0,14 5-21 15,-14-5 10-15,12 8-25 0,-12-8 10 16,13 12-1-16,-13-12-4 0,11 14 0 0,-11-14-5 16,8 18-1-16,-8-18-5 0,7 20 2 0,-7-20-4 15,6 22 4-15,-6-22-4 0,8 24 4 16,-8-24-2-16,9 23 6 0,-9-23-3 0,11 24 4 16,-11-24-4-16,14 24 3 0,-14-24-4 0,17 24 5 15,-17-24-3-15,19 22 3 0,-19-22-4 16,19 21 2-16,-19-21-5 0,20 20 1 0,-20-20-3 15,22 20 2-15,-22-20-4 0,20 21 2 0,-20-21-2 16,18 23 3-16,-18-23-4 0,17 23 6 0,-17-23-6 16,16 25 4-16,-16-25-2 0,17 24 2 0,-17-24-3 15,16 25 4-15,-16-25 18 0,17 26-15 0,-8-13 18 16,0 1-34-16,-9-14 13 0,20 23-14 0,-20-23 12 16,20 24 3-16,-20-24-4 15,20 22 3-15,-20-22-4 0,22 23 5 0,-22-23-4 16,20 22 4-16,-20-22-3 0,20 21 5 0,-20-21-3 15,21 22 5-15,-21-22-3 0,21 23 2 0,-21-23-4 16,19 22 2-16,-19-22-4 0,19 25 2 0,-19-25-4 16,18 25 3-16,-18-25-3 0,18 22 2 0,-18-22-1 15,18 20 3-15,-18-20-4 0,18 18 3 0,-18-18-3 16,18 19 3-16,-18-19-2 0,18 17 1 16,-18-17-2-16,18 16 2 0,-18-16-3 0,20 17 3 15,-20-17-2-15,19 16 1 0,-19-16-3 0,18 16 3 16,-18-16-2-16,17 16 2 0,-17-16-3 0,15 17 4 15,-15-17-4-15,13 17-17 0,-13-17 33 16,14 21-33-16,-14-21 35 0,12 22-14 0,-12-22-4 16,14 20 4-16,-14-20-4 0,15 19 4 15,-15-19-3-15,16 19 2 0,-16-19-1 0,15 17 2 16,-15-17-3-16,16 16 2 0,-16-16-2 0,18 16 2 16,-18-16-1-16,19 14 1 0,-19-14-1 0,19 15 1 15,-19-15-2-15,18 16 4 0,-18-16-4 0,19 17 3 16,-19-17-3-16,18 17 2 0,-18-17-3 0,19 19 3 15,-19-19-2-15,20 20 2 0,-20-20-3 0,20 19 3 16,-20-19-3-16,20 20 2 0,-20-20 0 16,21 19 0-16,-21-19-1 0,18 17 3 0,-18-17-5 15,20 17 6-15,-20-17-4 0,21 18 5 16,-21-18-2-16,18 18 5 0,-18-18-3 0,20 16 3 16,-20-16-4-16,20 15 2 0,-20-15-4 0,19 16 3 15,-19-16-4-15,20 15 3 0,-20-15-2 0,18 15 1 16,-18-15-2-16,20 15 2 0,-20-15-2 0,23 14-17 15,-23-14 32-15,21 14-33 0,-21-14 33 16,20 15-14-16,-20-15 0 0,20 16 0 0,-20-16-2 16,20 17 1-16,-20-17-1 0,18 17 2 0,-18-17-3 15,20 17 3-15,-20-17-3 0,19 15 4 0,-19-15-3 16,18 15 3-16,-18-15-3 0,17 16 2 0,-17-16-2 16,17 12 2-16,-17-12-3 0,18 12 3 15,-18-12-2-15,19 12 1 0,-19-12 0 16,18 11 1-16,-18-11-2 0,17 12 3 0,-17-12-3 15,19 10 2-15,-19-10-2 0,18 11 2 0,-18-11-2 16,18 10 2-16,-18-10-2 0,19 11 1 0,-19-11-1 16,19 10 1-16,-19-10 0 0,17 10 0 0,-17-10-1 15,19 11 2-15,-19-11-2 0,17 9 2 0,-17-9-2 16,15 11 2-16,-15-11-2 0,15 9 1 0,-15-9-1 16,15 10 2-16,-15-10-1 0,16 8 1 15,-16-8-1-15,14 6 2 0,-14-6 0 0,16 7 2 16,-16-7 0-16,17 8 0 0,-17-8-3 15,19 7 0-15,-19-7-1 0,21 8 0 0,-21-8 0 16,19 7-1-16,-19-7-1 0,20 8 2 0,-20-8-1 16,20 7 1-16,-20-7-1 0,18 6 0 0,-18-6 0 15,18 8 1-15,-18-8-1 0,16 7 3 0,-16-7-3 16,16 7 1-16,-16-7 0 0,18 6 1 16,-18-6 0-16,17 7-1 0,-17-7-1 0,18 5 0 15,-18-5 0-15,22 4 2 0,-22-4-2 0,24 3 2 16,-11-2-3-16,1-2 1 0,2 1 0 0,1-1 0 15,1-1-2-15,1-2-5 0,2 2-7 0,0-4-9 16,1 3-7-16,0-3-6 0,2 4-3 0,-4-2-2 16,4 4-7-16,-7-3-7 0,5 8-25 15,-22-5-51-15,30 6-82 0,-30-6-286 16,15 10 53-16,-2 5 388 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620 2404 743 0,'0'0'146'0,"0"0"-76"0,0 0-29 16,0 0 3-16,0 0 13 0,0 0 12 0,0 0-2 15,0 0-14 1,0 0-15-16,0 0-14 0,0 0-11 0,0 0-6 16,0 0-4-16,0 0-4 0,0 0-1 0,0 0-1 15,0 0 15-15,13 10 17 0,-7 6 14 16,-3 2 2-16,6 8-3 0,-4 0-23 0,1 5-2 16,0 0-15-16,-2 2 7 0,0 3 6 15,-2 0-28-15,1 0 26 0,-2 2-27 0,0-1 7 16,-2 0 11-16,0-1-10 0,-1-4 11 0,0-1-10 15,1-6-3-15,1-1-10 0,0-6-1 0,4-3-24 16,-4-15-9-16,10 15-45 0,-10-15-51 0,0 0-66 16,14-12-111-16,-11-5-131 0,13 9 258 15,-16-26 198-15</inkml:trace>
  <inkml:trace contextRef="#ctx0" brushRef="#br0" timeOffset="1">444 2447 1548 0,'-15'-1'54'0,"15"1"-22"0,0 0-24 0,0 0-11 16,0 0 1-16,0 0 9 0,0 0 8 0,13-6 6 15,-13 6 1-15,24-8-5 0,-7 2-4 16,6-3-7-16,3 0-1 0,3-2-6 0,-1 0 1 15,1-1-1-15,0 3 1 0,-2-1 0 16,1 5 1-16,-2-1-4 0,-1 2-8 0,-3-1-15 16,2 6-13-16,-5-3-21 0,5 9-35 0,-12-9-74 15,12 15-219-15,-8 2-153 0,-16-15 132 0,21 36 409 16</inkml:trace>
  <inkml:trace contextRef="#ctx0" brushRef="#br0" timeOffset="2">508 2977 1492 0,'0'0'120'15,"-15"19"-89"-15,15-19-18 0,0 0-8 0,0 0-1 16,0 0 2-16,0 0 2 0,0 0 5 0,14 2 7 16,2-5 2-16,10-3-6 0,6-6-3 15,6-2-10-15,5-6 2 0,3-2-9 0,4 0-16 16,-1-3-23-16,4 7-40 0,-10-8-83 0,11 19-140 15,-12-4-259-15,-7-3 22 0,4 18 503 0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3962 9742 660 0,'0'0'84'0,"0"0"-4"0,0 0 7 0,0 0-7 16,0 0 3-16,0 0-13 0,0 0-13 16,0 0-14-16,0 0-14 0,0 0-6 0,0 0-7 15,-12 15 4-15,12-15 5 0,-11 13 9 0,11-13 5 16,-13 15 5-16,13-15-6 0,-21 22 1 15,5-10-11-15,0 7 0 0,-5 1-9 0,-3 4 2 16,-3 4-10-16,-2 3 5 0,-2 4-11 0,-3 1 6 16,0 4 8-16,1 1-24 0,-1 0 22 0,1 0-24 15,2-4 2-15,2-2 11 0,4-2-10 16,4-6 7-16,5-4-4 0,3-4-4 0,3-5-11 16,10-14-14-16,-8 15-45 0,8-15-33 0,0 0-47 15,0-17-62-15,0 17-169 0,25-15-89 0,-21-8 230 16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3611 9869 517 0,'-16'4'218'0,"16"-4"-112"15,0 0-4-15,-14 8-12 0,14-8-18 0,0 0-7 16,-13 2-9-16,13-2-8 0,0 0-3 0,0 0-3 15,0 0-3-15,0 0-4 0,0 0-4 16,0 0-6-16,0 0-5 0,0 0-1 0,0 0-4 0,0 0 1 0,0 0-1 16,0 0-3-16,0 0 0 0,0 0 0 0,0 0 5 15,0 0 3-15,0 0 0 0,20 3-4 16,-6 2-6-16,5 3 0 0,2 3-4 0,1 1 4 16,1 3-8-16,1 0 0 0,-1 3-4 0,1 1 3 15,-1 2-5-15,-1 1 6 0,-1 1-7 16,-2 0 3-16,1 2 6 0,-4-2-42 0,4 1 14 15,-7-5-49-15,7 5-22 0,-20-24-50 0,32 35-123 16,-15-18-242-16,-17-17 13 0,30 22 429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01BBC582-9F27-476E-AE7C-00E1A39541DB}" emma:medium="tactile" emma:mode="ink">
          <msink:context xmlns:msink="http://schemas.microsoft.com/ink/2010/main" type="inkDrawing" rotatedBoundingBox="1340,2806 1359,3661 500,3680 481,2825" semanticType="callout" shapeName="Other">
            <msink:sourceLink direction="to" ref="{C84698D5-110F-47B5-9DCC-5E2A23454B4C}"/>
            <msink:sourceLink direction="from" ref="{C84698D5-110F-47B5-9DCC-5E2A23454B4C}"/>
          </msink:context>
        </emma:interpretation>
      </emma:emma>
    </inkml:annotationXML>
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</inkml:traceGroup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2.06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10312 13529 752 0,'0'0'71'16,"0"0"-18"-16,0 0 0 0,0 0-1 0,0 0 2 16,0 0-14-16,0 0-18 0,-17-3-14 0,17 3-23 15,-12 17-7-15,5-1-6 0,-5 3 0 0,0 7-6 16,-7 1 2-16,2 5-3 0,-7 1 13 0,2 0 6 15,-3-1 16-15,2-1 0 16,1-4 6-16,2-4-11 0,4-4-8 0,16-19-25 16,-22 21-22-16,22-21-24 0,0 0-20 0,0 0 19 15,0 0-16-15,4-18-8 0,-4 18-35 0,12-32 9 16,8 26 135-16</inkml:trace>
  <inkml:trace contextRef="#ctx0" brushRef="#br0" timeOffset="125.0646">10151 13668 265 0,'0'0'139'0,"11"-21"-11"0,-11 21-7 16,0 0-2-16,0 0 2 0,0 0-11 15,0 0-20-15,0 0-13 0,0 0-13 0,0 0-4 16,0 0-6-16,12 24-4 0,-12-24-18 0,8 32-7 16,-2-13-14-16,2-1-4 0,0 0-9 0,4-1-2 15,3 1-21-15,-15-18-28 0,39 34-70 16,-39-34-106-16,35 14-255 0,-3 6-3 0,-13-19 422 16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277 8125 842 0,'0'0'62'16,"-1"-18"-29"-16,1 18 15 0,3-18-23 0,-3 18 15 15,0 0-6-15,7-15-13 0,-7 15-6 0,0 0-1 16,0 0 1-16,0 0 10 0,0 0 2 0,5 15 4 15,-5-15 15-15,7 24-26 16,-3-8 12-16,0 5-33 0,0 2 6 0,0 5-7 16,0 1 8-16,1 6 14 0,-2 1-7 0,3 5 12 15,-4 0-11-15,4 2 10 0,-3-2-12 0,1-1 12 16,0-2-12-16,0-2 10 0,0-4 2 0,0-2-28 16,0-6 23-16,4-5-32 0,-1-6 12 0,-7-13 0 15,17 13 0-15,-17-13 2 0,18 0 4 16,-18 0 9-16,19-16 13 0,-7 4 3 0,-1-10-6 15,2-5 23-15,-2-8-34 0,0-3 19 0,1-6-8 16,1-1-15-16,0-3 12 0,2-1-14 0,-1 1 10 16,-1 0-13-16,0 2 7 0,-3 1-1 0,0 1-21 15,-2 1 17-15,0 0-20 0,-1 4 9 0,1 2 7 16,-2 4-13-16,1 6 2 0,-2 6-13 16,2 7-8-16,-7 14-12 0,0 0-27 15,7-15-24-15,-7 15-50 0,1 14-55 0,6 10-98 16,-4 2-218-16,-10-8 141 0,13 17 373 0</inkml:trace>
  <inkml:trace contextRef="#ctx0" brushRef="#br0" timeOffset="1">936 8499 1001 0,'-15'-14'100'0,"15"14"-16"0,0 0-1 0,0 0-3 15,-21-8-3-15,21 8-16 0,-15 6-14 0,15-6-5 16,-22 14-7-16,12 0-1 0,-6-2-4 0,3 6 3 16,-3 0 1-16,2 4 5 0,-2 2 10 0,4 2-26 15,1-4 19-15,3 2-28 0,2-7 3 0,4-2-2 16,2-15-10-16,1 18 0 0,-1-18-3 0,13 13 0 15,-13-13 1-15,23 10 0 0,-7-8-2 16,2-1 3-16,0-2-1 0,3-3-2 0,-2-1-9 16,1-3-20-16,0 4-26 0,-4-8-49 0,8 15-121 15,-24-3-397-15,20-20-5 0,-7 12 322 0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1477 11917 1340 0,'-24'4'80'0,"24"-4"-10"0,-13-1-20 16,13 1-9-16,0 0-2 0,0 0-8 0,0 0-5 16,0 0-6-16,0 0-9 0,0 0-5 0,0 0-1 15,0 0 2-15,-1 15 2 0,1-15 4 0,16 17-2 16,-3-8 3-16,2 1-2 0,3-1 1 0,0 0-6 16,4-1-1-16,0 1-4 0,2-1-2 0,1 3-2 15,-1-1 2-15,0 4-8 0,1-1-7 0,-1 4-7 16,-4-3-46-16,6 10-27 0,-14-15-138 15,13 10-361-15,-6-1 38 0,-19-18 337 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1642 11953 924 0,'0'0'90'0,"0"0"-27"0,0 0-15 0,0 0 2 16,0 0 8-16,0 0-1 0,0 0-6 0,0 0-8 16,0 0-12-16,0 0-5 0,0 0-6 0,0 0 1 15,0 0 1-15,0 0-1 16,0 0-3-16,0 0-6 0,0 0-2 0,0 0-3 16,-14 3-1-16,14-3 0 0,-12 16-1 0,12-16 4 15,-16 24-4-15,7-9 6 0,-2-1-7 0,-1 1 4 16,-1 0-6-16,0 2 4 0,-2 0 11 0,-1 2-32 15,-2 2 30-15,-1 1-32 0,1 0 15 0,-2-1 5 16,0 1-11-16,1-3-2 0,3 0-23 0,-1-8-16 16,17-11-14-16,-21 11-31 0,21-11-98 15,0 0-176-15,0 0-140 0,0-19 199 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41.9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7971 12857 266 0,'0'0'93'16,"0"0"-63"-16,0 0-3 0,0 0-4 0,0 0 4 15,0 0 7-15,0 0-2 0,0 0-4 0,0 0-12 16,0 0-10-16,0 0-6 0,0 0 0 0,-8 22 0 16,8-22 0-16,-1 24 1 0,1-24 0 0,1 30 2 15,0-11-1-15,2-1 9 0,-1 8 4 0,2 1 6 16,-1 2 6-16,2 7 3 0,-1-1-1 15,1 6 9-15,-2 3 1 0,1 1-5 0,-2 9-5 16,0 3-23-16,-4 2 1 0,0 2-8 0,0 2 5 16,-2 3 11-16,0 1-4 0,1 2 16 0,-2-2 9 15,4 3-1-15,-2-5-1 0,4 1-21 0,3-5-6 16,1 0-7-16,2 0 0 0,0-1 9 16,3 0-14-16,1-1 10 0,0 1 2 15,0-1-5-15,0 0 5 0,0 2-18 0,-1-2 5 16,1 3-2-16,-3 2 5 0,-1 1 9 0,1 3-10 15,-3-1 12-15,-2 5 0 0,1 0-16 0,-2 2 19 16,-1 4-8-16,-1-2 17 0,0 6 26 0,-3 0-15 16,2 5 25-16,-5 0-5 0,2 4-22 0,-5-4 12 15,4 5-22-15,-2-2-5 0,2-2 19 0,-1-1-23 16,4-1 14-16,-1-5-22 0,3 1-23 16,3-1 18-16,-1-1-21 0,3 0 16 0,1-4 16 15,0 2-20-15,2 0 17 0,0-4 5 16,1 1-24-16,2-3 24 0,-4 2-27 0,0 8 1 15,-1-1 16-15,-2 5-19 0,-2 0 17 0,1-6-20 16,-4 2 22-16,1-9-9 0,-3 3-20 0,1-11 22 16,-2 2-23-16,2-13 9 0,-1-3 9 0,6-5-37 15,-5-8-30-15,12-12-74 0,-10-26-71 16,17-10-118-16,9-15-30 0,-19-24 372 0</inkml:trace>
  <inkml:trace contextRef="#ctx0" brushRef="#br0" timeOffset="1234.4029">7416 15601 576 0,'0'0'33'16,"0"0"-23"-16,0 0-8 0,0 0 1 0,0 0 4 15,23 1 10-15,-23-1 8 0,0 0 2 0,25 4-1 16,-25-4-11-16,19 2-7 0,-19-2-4 0,25 3 0 15,-25-3-1-15,33 1 0 0,-14-1 2 16,3 1-2-16,1-1 1 0,2 0-2 0,0 0 0 16,3 1 0-16,-1 2 0 0,2-1 0 0,0 3-1 15,2-2 1-15,0 4-1 0,1 0 2 16,2 0-3-16,0 0 5 0,4 2-4 0,-1-2 4 16,4 0 0-16,0 1-1 0,0 0 2 0,4-1 2 15,2-1-1-15,2 0 2 0,1-2-2 0,4 0 0 16,0-1-1-16,4-2 1 0,2 1-2 0,2 0 2 15,2-2-2-15,3 1 1 0,-1-1-1 0,5 0 2 16,1 1-1-16,1 1 1 0,1-1 0 16,1 3-2-16,2-2-3 0,1 0 0 0,2 2-3 15,2-2 1-15,-3 3 2 0,2 1-1 0,2-1-1 16,1 1 3-16,0 0 2 0,3-1 7 16,1-1 7-16,4 1 6 0,-3-3 17 0,3 2-18 15,2-3 12-15,0 0-21 0,3-2-19 0,1 1 16 16,2-3-19-16,0 1 19 0,0-2-1 0,0-1-4 15,4 1-2-15,3-1-1 0,-3 0-1 16,2 0-1-16,3 2 2 0,-1 0-4 0,2 1 1 16,4 0 0-16,-3 2-1 0,2 0 0 0,3 2-1 15,-2 0 1-15,1 3-2 0,0-1 2 0,-3 3-3 16,0 0 3-16,1-1-1 0,-1 4 2 0,1-4 17 16,0 2-15-16,-2 0 17 0,1-4-15 0,1 2-1 15,2-1 6-15,3-4 5 0,4 4 8 16,1-6 5-16,2 2-1 0,1-3-5 15,7 1-7-15,-2-3-6 0,2 0-3 0,2 0-3 16,1-1-3-16,2-1-19 0,0 0 18 0,3 1-17 16,-1-1 19-16,1 0 0 0,1 0-1 0,2 1 0 15,3-1-1-15,0 1 1 0,5 0 0 0,-2 2 1 16,3 0 0-16,-2 2-2 0,-2 0 1 0,1 1-1 16,-2 1 0-16,2 1 1 0,-2 1 0 15,1 0-1-15,0 1 1 0,1 0 5 0,3-1 12 16,0-2 4-16,2 2 2 0,2-4-3 0,4 1-11 15,4-3-4-15,4 0-3 0,-1-1 0 0,-1-1-2 16,2 0 2-16,0-1-1 0,0 0 2 0,3 0-1 16,1 0 2-16,1 0-2 0,1 1 2 15,1 0-2-15,2 2 3 0,0-2-2 0,4 1 3 16,-4 3-1-16,-3 0-1 0,1 3 0 16,-5 1-3-16,-1-1 1 0,-3 2-4 0,-1 1 4 15,1-1-4-15,1 1 1 0,-4 0 0 0,-1-1 2 16,2-2 1-16,-2 1 1 0,2-3 1 0,-1-2-1 15,-4 1-1-15,0-2-1 0,-5-4 0 0,0 0-5 16,-4 1-17-16,-8-6-19 0,3 6-22 0,-10-11-30 16,4 10-23-16,-16-12-49 0,10 8-51 15,-9 2-228-15,-17-19 103 0,14 22 340 0</inkml:trace>
  <inkml:trace contextRef="#ctx0" brushRef="#br0" timeOffset="3921.5623">10300 10450 151 0,'0'47'73'16,"-2"-2"-18"-16,1 3-14 0,-3 1-17 16,2 4-19-16,-2-1 2 0,0 4-9 15,-1 2 6-15,1-4 2 0,-1 5-3 0,-1 2 2 16,0 1-2-16,1 3 2 0,-1 0-2 0,1 3 2 16,-3 1 8-16,4 3 0 0,-3 3 3 0,1 0 8 15,0 2-1-15,0-1 10 0,0 2 5 0,1 3-5 16,-1 4-9-16,3 0-1 0,-1 1-9 0,0-4 1 15,3-1 3-15,0 0-11 0,3 0 3 0,1 1 2 16,2-1-8-16,-1 0 6 0,3 0-8 16,-1 0-6-16,0 0 4 0,0 3-13 0,0 0 1 15,-1 6-7-15,1 1-6 0,-3-1 8 16,1 2 2-16,0-1 9 0,-2 2 8 0,1 5 2 16,-3 1-3-16,-2 0 4 0,0 3-2 0,-2-1 1 15,1 2 13-15,-3 4 8 0,-1 2 0 0,0-1 10 16,0 4-3-16,-2 0-4 0,1 2 16 15,-2 2 1-15,3 2-10 0,-2-3 0 0,4 4-13 16,-2-3-15-16,2 1 19 0,-1 3-8 0,3-2-8 16,1 0 5-16,4 0-13 0,2-2-11 0,1-1-10 15,1 3 6-15,0-4-10 0,4 1 7 0,1-1 16 16,1 2-13-16,3-3-19 0,-1 4-8 0,2-3-23 16,4 0-23-16,-2-2 11 0,4-7-15 15,-1 4-20-15,-1-20-32 0,8 14-45 16,-17-40 57-16,27 10 130 0</inkml:trace>
  <inkml:trace contextRef="#ctx0" brushRef="#br0" timeOffset="4530.9407">12073 10073 136 0,'0'0'27'0,"0"0"-3"16,0 0-7-16,0 0-3 0,0 0-4 0,11 26-8 16,-11-26-13-16,10 29-17 0,-10-29-63 0,10 42-6 15,-9-21 95-15</inkml:trace>
  <inkml:trace contextRef="#ctx0" brushRef="#br0" timeOffset="4796.5846">12142 10522 197 0,'1'50'75'0,"2"8"-2"16,2 2-6-16,0 6-11 0,1 5-4 16,0 3-9-16,2 6-5 0,-2 4-6 0,0 5-3 15,-3 10-5-15,1 5-3 0,-3 3 14 0,2 4 0 16,-3 1-2-16,2 4 15 0,-2 4-8 0,3 2-8 16,-2 0 6-16,1 5-12 0,2-3-15 15,2 3 1-15,0 1 2 0,1 3-8 0,1 2 3 16,-1 2 12-16,0 4-14 0,0 3-2 0,2 0 5 15,0 5-4-15,-1 0 1 0,1 3-1 0,-1 1 0 16,-1 4 0-16,-1 1 4 0,1 4-2 0,-1 2 4 16,0 4 6-16,-1-1 1 0,2 3 4 0,-2-1-6 15,1 1-3-15,-3-4 26 16,2-1-38-16,0-1-2 0,0-2-3 0,2-2-36 16,-4-6 15-16,3 0-9 0,-5-15-36 0,6 5-21 15,-7-16-8-15,8 4-14 0,-6-11 4 0,5-13-1 16,1-7 6-16,0-22-26 0,10-1-69 0,-14-38 31 15,28 14 167-15</inkml:trace>
  <inkml:trace contextRef="#ctx0" brushRef="#br0" timeOffset="5781.8295">13968 10026 405 0,'0'0'37'0,"0"0"-12"16,0 0-13-16,-3 23-8 0,3-23-3 0,9 27-1 15,-1-8 1-15,0 4-3 0,-1 1 0 0,2 4-6 16,-2 4-20-16,2 5-13 0,-3 2-10 0,1 10 11 15,-2 3 20-15,-1 5 23 0,-1 6 28 16,-2 1 10-16,3 7 10 0,-4 2 9 16,2 3-11-16,0 4-10 0,-1 2-4 0,3 5-7 15,-2 6 9-15,2 7 23 0,-2 8 14 0,2 9 1 16,-4 1 7 0,3 11-11-16,-5-2-9 0,3 11-19 0,-4 1-9 0,0 4-17 0,-2 2-22 0,0 1 9 15,-1 4 0-15,0 2-2 0,0 4 1 0,-1 4-8 16,0 3 0-16,-3 4 2 0,-1 5 14 15,1 5 3-15,-2 0 13 0,2 4 16 0,-3-4 3 16,3 6-3-16,-4-5-20 0,3 1-2 0,-2-2-8 16,5 0 5-16,-2-5-6 0,4-4-23 0,2-7 14 15,4-3-3-15,3-7-2 0,2-6 18 0,2-4-18 16,3-11-7-16,3-3 7 0,3-11-21 0,6 1-35 16,-6-16-21-16,12 1-87 0,-13-19-94 0,-1-14-215 15,19 12 93-15,-21-28 382 16</inkml:trace>
  <inkml:trace contextRef="#ctx0" brushRef="#br0" timeOffset="6653.1869">16128 9930 217 0,'-4'17'50'0,"4"6"-14"0,-2 0-17 0,2 6-8 16,-1 5-5-16,-1 7 1 0,2 9 8 0,2 8 19 0,-2 9 26 16,1 10 18-16,0 7 8 0,-2 7-11 0,2 7-4 15,-5 6-18-15,3 5-19 0,-1 2-5 0,2 8-17 16,0 1-1-16,1 5-10 0,0 9 2 0,0 8-4 16,-1 5-5-16,0 7 16 0,-1 3 8 15,-1 8 7-15,-2 4 17 0,1 11-9 0,-5 2-5 16,1 5 2-16,-3 8-13 0,0 4 8 0,-3 7-4 15,1 3-1-15,-4-3 24 0,4 8 17 0,-6-5 2 16,4 5-10-16,-5-8-26 0,4-4-20 0,-1-8 5 16,3 0 6-16,1-10 9 0,2-5-14 15,3-14-7-15,3-8-4 0,2-10-20 16,3-12 1-16,5-9 5 0,1-11-11 0,4-12 8 16,2-13-2-16,6-7-54 0,-6-19-32 0,17 6-79 15,-13-23-82-15,0-11-189 0,19 9 126 0,-15-39 327 16</inkml:trace>
  <inkml:trace contextRef="#ctx0" brushRef="#br0" timeOffset="7546.7855">18345 9980 457 0,'4'29'29'15,"3"6"-13"-15,0 4-6 0,1 6-6 0,-1 6-1 16,-1 6 2-16,0 6 1 0,0 5 3 0,-1 5 6 16,1 5 5-16,-1 5 6 0,1 7-2 15,2 5-7-15,-1 6 0 0,0 8 2 0,-2 7 13 16,2 8 30-16,-5 11 11 0,5 8 4 0,-9 0-6 16,6 12-11-16,-4 1-15 0,2 8-11 0,0 5-9 15,1 6-14-15,-2-1 18 0,3 13 8 16,-4 2 8-16,3 7-11 0,-3 1-15 0,3 3 1 15,-2 2-13-15,1 2 6 0,-2 4 2 0,-2 0-27 16,-1-2 9-16,-2 0 11 0,-1 1-10 16,0-4 13-16,-2-2-9 0,1-7-8 0,-1-9 15 15,-1-3 5-15,-1-7-4 0,2-5-17 0,-2-8-5 16,2-10-3-16,2-5-3 0,2-14 31 0,4-13-3 16,2-16-17-16,4-15 17 0,2-25-42 0,6-11-41 15,-4-33-41-15,14-13-79 0,-7-32-84 0,0-36-162 16,22 2 177-16,-17-54 262 0</inkml:trace>
  <inkml:trace contextRef="#ctx0" brushRef="#br0" timeOffset="8328.055">20590 9717 467 0,'0'0'57'0,"0"0"-22"15,0 0-18-15,0 0-1 0,0 0 0 0,0 0 4 16,0 0-2-16,0 0-2 16,12 23-2-16,-12-23-5 0,7 29-2 0,-3-8-2 15,1 5 0-15,-1 8-4 0,0 4 5 0,1 9-7 16,-1 6 5-16,0 10 4 0,-2 8-1 0,0 9 16 16,1 11 6-16,-2 8 13 0,2 10 24 0,-5 8 3 15,6 9-12-15,-6-1 0 0,3 12-19 0,-5 0-22 16,2 7 3-16,-4 6-7 0,3 4-2 0,-4 4-5 15,2 3-1-15,-2 3-2 0,-2 6 0 16,2 1 17-16,0 8-14 0,-3 4-2 0,4 3 7 16,-3 8-11-16,2 3 18 0,-3 6-3 0,2 3-4 15,-4-2 19-15,6 9 10 0,-4-4 4 0,4 5-7 16,-4-8-19-16,0-4-16 0,1-10 1 16,-1-2 0-16,4-6 9 0,0-8-12 0,2-8-4 15,3-8 1-15,2-8-12 0,4-8-7 16,5-2-16-16,-1-14-25 0,12 1-15 0,-6-17-6 15,14 9-12-15,-6-20-29 0,17 6-21 0,-2-14-53 16,-1-22-166-16,22 16 184 0,-22-45 182 0</inkml:trace>
  <inkml:trace contextRef="#ctx0" brushRef="#br0" timeOffset="9203.0365">22802 9677 391 0,'0'0'60'16,"0"0"-22"-16,0 0-23 0,0 0-12 15,0 0 11-15,0 0 18 0,0 0 16 0,0 0 4 16,5 19-7-16,-5-19-21 0,16 32-13 0,-8-6-6 16,2 6-7-16,-1 11 4 0,-1 6-5 0,1 8 6 15,-3 9-5-15,-2 8 7 0,0 11 7 0,-1 6-6 16,-3 3 22-16,1 10 8 0,-1 4-3 0,2 9 3 16,-1 4 1-16,7 11-14 0,-3 8 4 15,3 11 24-15,-4 12-6 0,3 13 5 0,-5 3 17 16,6 17-33-16,-6-2 3 0,2 16 6 0,-5 5-19 15,-2 7 10-15,-3 7-11 0,-2 2-24 0,-2 1-6 16,1-1-7-16,0 0 6 0,-1 4 16 0,0-1-4 16,-2 2 3-16,0-2-3 0,-2-5-18 15,1-6 11-15,0-3 4 0,-2-10 14 0,1 1 11 16,1-3-19-16,-1-7-10 0,-2-7-13 16,3-9 17-16,-3-12 20 0,4-6-6 0,1-5 2 15,1-14-11-15,5-14-31 0,3-15 12 0,7-26-45 16,-4-15 0-16,7-21-15 0,2-16-32 0,11-15 17 15,-1-18-39-15,14-15 7 0,-7-19 19 0,10-11-24 16,3-19-91-16,-13-20-89 0,28-4 267 0</inkml:trace>
  <inkml:trace contextRef="#ctx0" brushRef="#br0" timeOffset="10109.3218">24871 10312 135 0,'-1'92'82'0,"-7"-1"5"15,2 11 3-15,-1-3-20 0,-2 5-17 16,4 1-19-16,1 1-12 0,-1 8-6 0,2 5 1 15,1 8 7-15,2 3 13 0,1 9 10 0,0 5 17 16,3 11-9-16,-3 3 2 0,4 10-5 16,-5 8-12-16,4 4-1 0,-4 5-18 0,-2 5-1 15,-4 6-13-15,2 2 7 0,-5 7 6 0,2 1-23 16,1-1 7-16,-3 2 5 0,2 1-11 0,0-3 15 16,-2 3 5-16,-1-2-22 0,3-10 7 0,-3 0 9 15,1-9-9-15,-1-7 10 0,-1-6-4 0,4-9-2 16,2-6 4-16,1-6-16 0,0-7 5 15,6-7-2-15,0-3-9 0,2-6-12 0,7-5-2 16,-3-2-13-16,3-7-16 0,-6-4 32 16,5-7-53-16,-1-11-27 0,7-16-44 0,2-6-106 15,-19-31-118-15,27 9 300 0</inkml:trace>
  <inkml:trace contextRef="#ctx0" brushRef="#br1" timeOffset="28694.9701">8227 15663 79 0,'0'0'7'0,"-18"-3"-5"0,18 3 0 16,0 0 3-16,0 0 8 0,-20 1 21 15,20-1 21-15,0 0 20 0,0 0 10 0,0 0 6 16,0 0-9-16,0 0-6 0,0 0-24 0,0 0-9 15,0 0-5-15,0 0 3 0,0 0 3 0,0 0 0 16,0-25-11-16,0 25-10 0,14-21-8 0,-14 21-5 16,17-24-2-16,-17 24-3 0,20-26 3 0,-20 26-7 15,22-31 2-15,-22 31-3 0,26-32 2 16,-26 32-3-16,26-33 4 0,-26 33-4 16,30-33 3-16,-16 16-2 0,0-1 3 0,1-2-5 15,0-1 4-15,1-1-4 0,0-1 5 0,-1 0-4 16,1-1 7-16,1 0 13 0,0-2-8 0,0-1 13 15,-1-1-25-15,1 1 6 0,-1 1-7 0,0 0 6 16,0 0 3-16,-2 0-4 0,2 1 2 0,-1 0-6 16,-1-1 5-16,2 1-4 0,-1-2 1 15,-1 2-3-15,2-2 6 0,-1 2-9 0,-1-2 12 16,2 3-8-16,-3-1 5 0,3-1-1 0,-1 3 5 16,1-1 0-16,-3 0 9 0,3 1 12 0,-4-1-13 15,2 2 9-15,0-1-33 0,-2 1 12 0,1 0-12 16,0 3 10-16,-1-3 5 0,-1 3-8 15,0 1 6-15,0-1-5 0,-3 0 4 0,2 2-2 16,-2-1 2-16,3 1-6 0,-2 0 5 16,2-3-6-16,0 2 6 0,0-3-2 0,1 1 7 15,2 0 1-15,-2 0 8 0,-12 20-1 0,28-34 7 16,-28 34-6-16,26-28 1 0,-26 28-6 0,27-28 1 16,-27 28-6-16,24-28 1 0,-24 28-4 0,24-23 2 15,-24 23-4-15,24-21 1 0,-24 21-3 0,24-23 1 16,-24 23-2-16,25-26 3 0,-25 26 13 15,27-29-10-15,-27 29 12 0,31-29-35 0,-14 14 19 16,1-1-20-16,1-1 18 0,1 0 8 16,0 0-5-16,1 1 3 0,1-1-5 0,-1 4 3 15,-2 0-5-15,2 2 3 0,-2 0-2 0,1 1 2 16,-3 3-3-16,0-1 3 0,-17 8-2 0,30-11-1 16,-30 11 1-16,29-9 1 0,-29 9-2 0,28-7 3 15,-28 7-1-15,27-6 2 0,-27 6 0 16,28-9 0-16,-28 9-2 0,30-10 0 0,-13 2-1 15,0 1 3-15,0 0-2 0,1-2 2 0,-1 2-3 16,1 0 1-16,-1 0-1 0,1 1 2 0,-1-1-2 16,0 3 2-16,-17 4-2 0,32-9 1 0,-32 9-1 15,30-6 0-15,-30 6-1 0,28-5 2 0,-28 5-2 16,28-3 1-16,-28 3 0 0,26-3 0 16,-26 3 0-16,24 1 2 0,-24-1-1 15,23 2 1-15,-23-2 4 0,24 2-2 0,-24-2 3 16,22 1-1-16,-22-1 0 0,25 3 0 0,-25-3-1 15,23 2 0-15,-23-2-1 0,24 0 0 0,-24 0-1 16,24 1 0-16,-24-1-1 0,27 0 0 0,-27 0-1 16,28-1 1-16,-28 1-2 0,30-3 4 0,-30 3-3 15,33-4 1-15,-33 4 0 0,32-4-1 16,-15 3 0-16,0 1 0 0,-17 0-2 0,33 1 0 16,-33-1 2-16,31 5-2 0,-31-5 4 0,31 7-3 15,-31-7 0-15,27 12 0 0,-27-12 1 16,24 16-1-16,-24-16 1 0,22 17-1 0,-22-17 2 15,20 16-3-15,-20-16 5 0,22 16-3 0,-22-16 2 16,22 15-2-16,-22-15 2 0,23 15-3 0,-23-15 4 16,26 15-2-16,-26-15 1 0,25 17-2 15,-25-17 0-15,26 20 0 0,-26-20 0 0,28 19-1 16,-28-19 1-16,23 23-2 0,-23-23 3 0,22 23-3 16,-22-23 3-16,19 25-4 0,-19-25 5 0,17 26-4 15,-17-26 4-15,16 26 19 0,-16-26-19 0,16 28 17 16,-16-28-36-16,18 24 15 0,-18-24-13 0,17 23 15 15,-17-23 4-15,19 25-5 0,-19-25 2 16,19 23-1-16,-19-23 2 0,19 23-2 0,-19-23 2 16,20 25-3-16,-20-25 1 0,19 24-2 15,-19-24 4-15,19 23-4 0,-19-23 6 0,20 24-3 16,-20-24 1-16,20 22-2 0,-20-22 3 0,20 22-5 16,-20-22 4-16,22 23-3 0,-22-23 2 0,22 23-1 15,-22-23 1-15,22 20 0 0,-22-20 2 0,23 22-4 16,-23-22 3-16,25 24-5 0,-25-24 5 15,21 23-5-15,-21-23 4 0,21 25-2 0,-21-25 0 16,21 25-2-16,-21-25 4 0,17 28-4 0,-17-28 6 16,16 29-2-16,-16-29 0 0,15 29-3 0,-15-29 4 15,15 30-5-15,-15-30 6 0,13 28-4 0,-13-28 3 16,15 28 16-16,-15-28-36 0,13 29 35 16,-13-29-34-16,13 29 15 0,-13-29 4 0,15 29-2 15,-15-29 2-15,15 29-3 0,-15-29 4 16,14 31-4-16,-5-13 2 0,-2 0-2 0,1 2 5 15,-2-2-7-15,0 1 8 0,-3 2-8 0,1-1 6 16,0 2-5-16,-2 0 4 0,2-1-4 0,-2-1 5 16,3-2-5-16,-2 2 3 0,-3-20-2 0,7 31 4 15,-7-31-4-15,11 28 4 0,-11-28-6 0,13 24 4 16,-13-24-1-16,16 22 2 0,-16-22-1 16,16 19 2-16,-16-19-3 0,14 17 3 0,-14-17-2 15,0 0 2-15,23 24-1 0,-23-24 4 16,0 0-5-16,22 23 1 0,-22-23-2 0,0 0 2 15,20 23-2-15,-20-23 2 0,11 18 18 0,-11-18-18 16,8 17 17-16,-8-17-36 0,6 17 17 0,-6-17-17 16,8 17 17-16,-8-17 2 0,0 0-2 0,11 22 2 15,-11-22 0-15,0 0 1 0,9 18-2 16,-9-18 2-16,0 0-2 0,10 17 1 0,-10-17-1 16,0 0-1-16,0 0 1 0,17 21 1 0,-17-21-1 15,0 0 1-15,0 0-2 0,17 13 0 0,-17-13 0 16,0 0 2-16,0 0-1 0,20 12 0 0,-20-12-1 15,0 0 1-15,0 0 0 0,18 10 0 0,-18-10-1 16,0 0 1-16,0 0-3 0,17 8 2 16,-17-8 1-16,0 0-3 0,0 0 3 15,0 0-1-15,18 9 0 0,-18-9 1 0,0 0-1 16,0 0 1-16,0 0-1 0,0 0 2 0,0 0-4 16,18 16 2-16,-18-16-1 0,0 0 1 0,0 0-2 15,0 0 1-15,15 23-12 0,-15-23-5 0,0 0-12 16,2 20-11-16,-2-20-10 0,2 18-12 0,-2-18-25 15,3 19-22-15,-3-19-35 0,9 20-42 16,-9-20-224-16,0 0 52 0,0 0 359 0</inkml:trace>
  <inkml:trace contextRef="#ctx0" brushRef="#br1" timeOffset="32446.6418">11859 15332 633 0,'-1'-19'9'0,"1"19"-6"16,0 0 0-16,0 0 8 0,17-6 20 0,-17 6 13 15,0 0 15-15,0 0-3 0,17 16-7 0,-17-16-11 16,0 0-5-16,15 23-3 0,-15-23-2 16,0 0-2-16,16 20-1 0,-16-20 1 0,0 0 0 15,26 23 1-15,-26-23 0 0,20 14 1 0,-20-14 1 16,23 10-1-16,-23-10-2 0,25 11-6 0,-25-11-8 15,31 9-4-15,-31-9-5 0,30 11 1 0,-30-11-4 16,31 14 3-16,-31-14-3 0,30 20 2 16,-30-20-2-16,26 20 3 0,-26-20-5 0,25 23 5 15,-25-23-3-15,23 24 3 0,-23-24-1 16,23 24 1-16,-23-24-4 0,22 25 5 0,-22-25-2 16,21 23 3-16,-21-23-1 0,23 20 3 0,-23-20-2 15,24 17 2-15,-24-17-2 0,25 17 2 0,-25-17-2 16,25 15 3-16,-25-15-2 0,28 13 1 0,-28-13-5 15,29 13 1-15,-29-13-3 0,30 12 2 0,-30-12-2 16,25 15 1-16,-25-15-3 0,24 17 3 0,-24-17-3 16,22 21 3-16,-22-21-2 0,19 21 3 15,-19-21-1-15,14 21 1 0,-14-21 18 0,14 18-20 16,-14-18 20-16,12 19-37 0,-12-19 17 16,9 19-15-16,-9-19 14 0,11 20 4 0,-11-20-3 15,13 18 1-15,-13-18-2 0,0 0 2 0,19 23-2 16,-19-23 4-16,0 0-3 0,19 20 2 0,-19-20-1 15,0 0 1-15,21 22 0 0,-21-22 1 16,0 0-2-16,22 23 1 0,-22-23-4 0,0 0 2 16,18 24-2-16,-18-24 1 0,10 20 0 0,-10-20 2 15,9 20-2-15,-9-20 4 0,8 22-4 0,-8-22 3 16,9 22-3-16,-9-22 2 0,8 24-2 0,-8-24 2 16,11 22-2-16,-11-22 2 0,12 19-2 0,-12-19 2 15,15 19-2-15,-15-19 2 0,16 17 0 0,-16-17 0 16,18 16-1-16,-18-16 3 0,18 17-4 15,-18-17 3-15,18 17-2 0,-18-17 1 0,19 17-2 16,-19-17 2-16,17 18-3 0,-17-18 3 16,15 22-2-16,-15-22 3 0,15 22-4 0,-15-22 3 15,12 24-2-15,-12-24 2 0,12 25-3 0,-12-25 3 16,11 24-4-16,-11-24 5 0,10 26-4 0,-10-26 4 16,10 24 19-16,-10-24-20 0,9 24 21 0,-9-24-38 15,15 23 20-15,-15-23-15 0,15 22 19 16,-15-22 3-16,14 20-3 0,-14-20 0 0,18 21-4 15,-18-21 0-15,21 19-3 0,-21-19 1 0,20 23-3 16,-20-23 3-16,18 25-4 0,-18-25 3 0,20 25-3 16,-20-25 3-16,19 27-3 0,-19-27 3 0,19 30-3 15,-19-30 3-15,17 30-3 0,-17-30 3 16,16 29-3-16,-16-29 2 0,16 30-2 16,-16-30 4-16,17 30-4 0,-9-13 5 0,-8-17-3 15,20 27 5-15,-20-27 0 0,20 25 4 0,-20-25-2 16,24 25 2-16,-24-25-6 0,23 21 1 0,-23-21-3 15,24 20 1-15,-24-20-3 0,24 20 2 0,-24-20-2 16,25 23 2-16,-25-23-3 0,23 28 2 0,-23-28-2 16,22 25 3-16,-22-25-3 0,23 23 4 0,-23-23-6 15,20 27 4-15,-20-27 17 0,19 29-17 16,-19-29 17-16,18 28-38 0,-18-28 22 0,17 24-20 16,-17-24 20-16,17 27 3 0,-17-27-6 0,18 29 4 15,-18-29-2-15,18 21 4 0,-18-21-3 0,18 20 2 16,-18-20-1-16,17 20 0 0,-17-20-2 15,17 23 1-15,-17-23-2 0,23 25 2 0,-23-25-3 16,22 25 4-16,-22-25-4 0,20 25 1 0,-20-25-2 16,20 23 4-16,-20-23-7 0,19 21 9 15,-19-21-5-15,22 19 1 0,-22-19 0 0,23 17 0 16,-23-17-1-16,23 15 1 0,-23-15 2 0,20 13-2 0,-20-13-1 16,22 12 1-16,-22-12 0 0,21 12 0 15,-21-12 0-15,21 10 4 0,-21-10-7 0,22 8 4 16,-22-8 1-16,24 8-5 0,-24-8 3 0,23 8 2 15,-23-8-1-15,25 7 3 0,-25-7 0 16,24 6-3-16,-24-6 0 0,26 6-3 0,-26-6 0 16,26-2 3-16,-26 2-2 0,31-4 5 0,-31 4-3 15,30 0 1-15,-13-1 1 0,-17 1-3 0,32-6 2 16,-15 2-2-16,0 1 2 0,0 0-2 0,0 0 3 16,0 0-1-16,1 1-1 0,0-2 0 0,2 3 1 15,1 1 0-15,-2 0 0 0,1-1 0 0,0-2-3 16,0 2 2-16,2 1 0 15,-2 3-3-15,0-5 2 0,0 4 1 0,2-4 0 16,0 2 1-16,1-1 0 0,-2-1 0 0,1-3-1 16,-2-2 2-16,0 1-1 0,1-3-2 0,-3 1 3 15,1-2-1-15,2-1 0 0,0 0-1 0,-1 0 3 16,2-2-4-16,-2 5 5 0,0-6-3 0,0 1 2 16,0-1 0-16,1-2-1 0,-1 5-3 15,0-2 6-15,-1 2-3 0,-2 0-1 0,0 0 0 16,-17 11-3-16,31-12 2 0,-31 12 5 0,31-18-5 15,-31 18 2-15,29-24-6 0,-29 24 5 0,27-26-2 16,-27 26 6-16,30-35-6 0,-14 13 6 0,-2 3 8 16,1-2-41-16,0 1 42 0,-2 2-40 0,3-4 27 15,-3 1 5-15,2-5-5 0,-2 2 3 0,2 1-4 16,-3 1 4-16,-12 22-4 0,23-30 4 16,-23 30-4-16,22-32 4 0,-22 32-5 0,21-30 4 15,-21 30-5-15,19-27 5 0,-19 27-3 0,16-26 3 16,-16 26-3-16,13-30 3 0,-13 30-4 0,11-32 4 15,-7 15-3-15,-4 17 3 0,8-33-4 0,-4 17 5 16,0-3-4-16,-2 1 4 0,0-1-5 0,3 1 4 16,0 0-4-16,0 1 4 0,0-1-4 15,1 1 4-15,1 0-5 0,-1 0 4 16,3-1-3-16,-9 18 4 0,17-34 23 0,-9 16-34 16,-8 18 33-16,16-33-32 0,-16 33 6 0,18-31 5 15,-8 12-5-15,0 1 4 16,-3 0-4-16,2 1 5 0,-2-1-5 0,-1 0 4 0,1 1-3 15,-1-1 4-15,1 0-5 0,-1 0 5 0,0-2-6 16,0 1 5-16,0-1-4 0,1 0 4 16,2 1-4-16,0-1 4 0,0 1-4 0,2 0 5 15,-1 2-5-15,-10 17 3 0,17-31-4 16,-17 31 3-16,14-27-2 0,-14 27 4 0,16-28-4 16,-16 28 2-16,13-27-2 0,-13 27 3 0,14-24-2 15,-14 24 2-15,12-24-3 0,-12 24 2 0,12-23-2 16,-12 23 3-16,11-23 15 0,-11 23-35 0,11-21 35 15,-11 21-35-15,12-23 18 0,-12 23 2 16,15-28-3-16,-15 28 3 0,18-27-2 0,-18 27 3 16,21-31-2-16,-21 31 3 0,19-30-5 0,-19 30 3 15,22-29-4-15,-22 29 4 0,21-28-2 0,-21 28 2 16,20-25-2-16,-20 25 2 0,21-27-4 0,-21 27 5 16,22-26-5-16,-22 26 4 0,23-27-2 15,-23 27 2-15,23-28-2 0,-23 28 1 0,26-29-2 16,-13 12 3-16,0 0-6 0,2-2 9 15,1-2-7-15,0 0 6 0,3-3-6 0,1-1 4 16,1-1-5-16,3-1 7 0,-1-1 9 0,2 1-29 16,1-1 29-16,-1 1-29 0,1 0 14 0,-2 1 6 15,2-1-6-15,-1 2 5 0,2 1-7 0,-1 1 6 16,-3 0-4-16,-2 2 5 0,0 1-3 0,0-2 4 16,0 0-7-16,-2 0 5 0,2 2-5 15,1-2 3-15,1 1-2 0,0 1 3 0,0-2-4 16,0-1 6-16,3 1-7 0,-1-1 7 0,3-2-5 15,0 2 4-15,0-2-5 0,-1-1-14 0,1 2 32 16,0-1-31-16,0-2 30 0,0 2-11 16,0-2-6-16,1 0 7 0,-2 1-6 0,0 0 5 15,0 1-7-15,-1 1 6 0,-2 0-5 0,0-1 6 16,-2 1-5-16,0 1 5 0,-1 1-6 16,0 2 5-16,-1 1-3 0,0-1 3 0,-1 3-4 15,-2-1 4-15,3 0-2 0,-1 0 2 0,1 0-3 16,-1 1 2-16,-1 0-4 0,0 0 5 0,1 0-4 15,-1 0 3-15,-1 0 13 0,0 3-32 0,0-1 31 16,-17 15-31-16,33-31 17 0,-16 14 2 0,0-1-2 16,0 1 4-16,0 0-6 0,1 0 7 0,-1 1-5 15,0 0 4-15,-17 16-3 16,32-31 2-16,-32 31-4 0,30-28 3 0,-30 28-2 16,28-24 2-16,-28 24-1 0,29-23 2 0,-29 23-5 15,31-23 5-15,-31 23-4 0,30-19 3 0,-30 19-2 16,28-19 1-16,-28 19-1 0,29-14 2 0,-29 14-2 15,30-16 2-15,-30 16-2 0,29-13 1 0,-29 13 1 16,33-10 0-16,-15 5-1 0,0-1 3 16,-18 6-4-16,33-9 2 0,-15 5-1 0,-1-1 0 15,3 2 0-15,-1 0 1 0,-1 1-2 0,2-1 1 16,-1 2-1-16,2 1 0 0,2 0 2 0,-1-1-1 16,0 1 1-16,1 1 0 0,0-1-1 15,1 1 0-15,-1-1 0 0,2 2 0 0,0-2 0 16,2 0 1-16,0-2-1 0,1 2 1 0,-1 0 0 15,1 0-1-15,0 0 0 0,1 2 1 16,0-2-2-16,0 2-1 0,0-1 2 0,-1 2-1 16,0 0 2-16,-1 1-1 0,-1 1 0 0,-1 1-1 15,1 1 2-15,-2 1-3 0,-1 1 3 0,-1 1-2 16,-1 1 2-16,-1-1-2 0,0 4 3 0,-1-1-2 16,-1-1 1-16,1 1-2 0,-2 2 2 0,1-2-3 15,-18-13 4-15,33 29-3 0,-33-29 2 0,33 27-3 16,-16-13 3-16,-17-14-2 0,31 31 3 15,-31-31-4-15,31 29 4 0,-13-15-4 16,-1 2 5-16,1 0-3 0,2-1 1 0,-5 2-3 16,-15-17 1-16,32 33 16 0,-17-16-30 0,0 0 32 15,1 2-31-15,-4 0 13 0,1 2 3 0,-2 0-4 16,-1-1 3-16,0 2-4 0,0-2 6 0,0 2-5 16,-1 0 5-16,0 0-4 0,1 1 2 15,-1-2-3-15,1 1 4 0,0 1-5 0,1-1 6 16,0 1-6-16,0-1 6 0,0 0-7 0,0-1 6 15,1 2-5-15,-1-1 4 0,1 2-4 0,-1-1 4 16,0 0-5-16,-2 0 6 0,0 1 12 0,2-1-31 16,-1 0 32-16,1 1-32 0,-1-1 15 0,-1 2 5 15,2-2-5-15,-1 0 5 0,-1-2-8 16,2 1 8-16,0-1-6 0,0-1 5 16,0 1-4-16,3 1 3 0,-2-1-4 0,0 0 4 15,0 1-2-15,-1-2 3 0,0 1-4 0,-1-2 3 16,2 1-4-16,-1-2 7 0,1 0-7 0,0 1 5 15,0-1-4-15,0-1 2 0,1 0-2 0,-13-17 3 16,25 33-4-16,-13-16 4 0,-12-17-4 0,26 32 5 16,-26-32 14-16,25 32-32 0,-12-15 33 0,-4 0-33 15,-9-17 14-15,21 32 4 0,-11-15-4 16,-2 1 4-16,1-1-5 0,-1 1 5 0,-1 1-5 16,1-2 4-16,-3 1-2 0,1-1 2 0,0 1-2 15,0-1 3-15,1 1-4 0,0 0 3 16,-2 0-4-16,0 0 5 0,0-1-5 0,2 0 5 15,-7-17-5-15,14 32 4 0,-14-32-3 0,14 27 2 16,-14-27-2-16,15 27 3 0,-15-27-4 16,16 28 5-16,-16-28-5 0,17 26 4 0,-17-26-2 15,17 26 2-15,-17-26-4 0,16 25 4 0,-16-25-5 16,18 27 5-16,-18-27-3 0,19 28 4 0,-19-28-5 16,20 25 5-16,-20-25 16 0,18 25-35 0,-18-25 36 15,17 28-35-15,-17-28 14 0,18 29 4 0,-18-29-5 16,21 28 4-16,-21-28-2 0,21 27 2 0,-21-27-3 15,22 28 3-15,-22-28-3 16,20 27 3-16,-20-27 0 0,27 26 1 0,-27-26-2 16,27 26 2-16,-27-26-5 0,23 28 4 0,-23-28-3 15,25 30 3-15,-25-30-3 0,28 31 4 0,-28-31-5 16,28 31 4-16,-28-31-4 0,29 30 5 0,-29-30-6 16,28 29 5-16,-28-29-3 0,30 32 2 0,-16-15-2 15,2 0 4-15,-16-17-5 0,28 31 4 0,-13-14-4 16,0 0 4-16,0 1-4 0,-3 0 5 15,2-1-6-15,-4 0 7 0,4 0 2 0,-2 1-34 16,0 0 34-16,-1-1-35 0,1 1 26 0,2-1 6 16,-14-17-3-16,26 33 3 0,-11-15-4 0,-3-1 3 15,-12-17-4-15,27 31 4 0,-27-31-3 16,25 32 4-16,-11-15-5 0,-2 0 3 0,1 0-3 16,-13-17 3-16,27 34 0 0,-27-34 2 15,31 29 0-15,-14-14 1 0,-17-15-6 0,31 29 3 16,-14-13-3-16,-17-16 3 0,33 27-3 0,-33-27 3 15,32 24-3-15,-14-11 4 0,-1-1-3 0,-17-12 3 16,34 28-4-16,-34-28 4 0,32 24-4 0,-32-24 2 16,31 21-3-16,-14-10 4 0,2 3-2 0,0 1 2 15,-1-2-2-15,2 0 2 0,-1-5-2 0,1-2 1 16,0 1-1-16,2 0 2 0,0 2-2 16,1-2 3-16,-1 1 0 0,1 0 0 0,0-1-3 15,2 1 2-15,-1 0 33 0,0-1-43 16,2 1 44-16,1 1-42 0,-2-1 7 0,1 2 2 15,-1 0-4-15,-2-3 3 0,0 2-3 0,-1 0 4 16,-1 2-3-16,-2 0 0 0,0 1-3 0,-2-1 4 16,-17-11 0-16,31 19 3 0,-31-19-3 0,29 18 2 15,-29-18 2-15,27 26-3 0,-27-26-1 16,27 20 2-16,-27-20-7 0,25 13 9 0,-25-13-2 16,27 16-1-16,-27-16-1 0,28 16 1 0,-28-16-3 15,26 14 1-15,-26-14 1 0,26 12 2 0,-26-12 0 16,27 11 0-16,-27-11-1 0,31 14 1 0,-31-14 1 15,28 15-2-15,-28-15-1 0,30 10 3 0,-30-10-8 16,33 11 6-16,-33-11-2 16,29 8 4-16,-29-8-10 0,30 9 7 0,-13-3-1 15,2 7-7-15,-1-8 15 0,1 1-6 0,0 1-1 16,-19-7 6-16,35 12-9 0,-18-4 4 0,2-2-2 16,1 2 1-16,-1 0-2 0,3 0 4 0,-2-1-5 15,-1-2-2-15,-1 4-4 0,2-8-6 0,-1 0-13 16,-2-6-8-16,9-5-13 0,-7-4-16 0,15 2-21 15,-4-17-43-15,13 12-70 0,-3-16-136 16,1-20-101-16,24 17 258 0</inkml:trace>
  <inkml:trace contextRef="#ctx0" brushRef="#br1" timeOffset="47614.3012">4141 15925 203 0,'0'0'110'0,"0"0"6"0,-17-6-17 0,17 6-7 15,0 0-10-15,0 0 1 0,0 0-10 0,0 0 1 16,0 0-15-16,0 0-10 0,0 0-13 0,0 0-8 16,0 0-7-16,0 0-7 0,0 0-6 15,-17-6-5-15,17 6-5 0,0 0-1 0,0 0 2 16,0 0 0-16,0 0 2 0,-19 13 1 0,19-13 0 16,0 0-1-16,0 0-1 0,0 0-1 15,0 0 0-15,0 0-1 0,0 0 2 0,0 0-1 16,0 0 4-16,0 0 5 0,0 0 3 0,0 0 4 15,0 0 4-15,20 4 3 0,-20-4-2 16,0 0 1-16,24-5-4 0,-24 5-2 0,0 0-2 16,24-7 0-16,-24 7-3 0,17-3-3 0,-17 3-1 15,0 0-3-15,22-3-1 0,-22 3 0 0,0 0-1 16,25-3 0-16,-25 3 0 0,17 0 0 0,-17 0 0 16,17 1-1-16,-17-1 1 0,22 0-1 0,-22 0 1 15,28 0-1-15,-28 0 1 0,34-2 1 0,-15 1-1 16,2-2 1-16,3 1-1 0,0 0 1 15,3-3 0-15,1 0 3 0,0 0 0 16,-1-1 1-16,2 2 16 0,0-2-17 0,-1 3 15 16,1-2-18-16,-2 1-1 0,2-1 1 0,-2 2-1 15,1 0 3-15,-1 0-1 0,1 0-21 0,0 1 19 16,-1-1-23-16,2 1 23 0,-3 0 0 0,5-1-1 16,-2 1 2-16,0-1-5 0,0 1 4 0,-1-2-1 15,3 0 1-15,-1 0 1 0,1-1-1 16,1 0-1-16,0 0 1 0,0 1-1 0,-1-1 3 15,2-1-2-15,-1 0 4 0,-1 1-1 0,1 0 3 16,-2 1-1-16,1 1 0 0,0 0-2 16,-1 1-2-16,-1 2-1 0,-1 0 0 0,0 0-2 0,-1 2 0 15,-1-1 0-15,2 2 2 0,-1-2 2 16,0 2-4-16,-1-1 0 0,-2-1-3 16,0 2 3-16,-1-1-1 0,0 0 2 0,0 1 1 15,0-2-3-15,0 0 2 0,-1 0 0 0,1 1 0 16,-1-2 1-16,3-2 2 0,-1 2 2 0,0-1-2 15,-1 0 1-15,-1-1-3 0,0-1-1 0,0 1 0 16,-1-1 1-16,1 0 0 0,-2 0 0 0,1-2-1 16,-2 2 2-16,1-1-1 0,-2 1-1 0,0-1 1 15,-1 2-1-15,0-2 1 0,-17 4-1 16,28-6 0-16,-28 6-2 0,25-6 2 16,-25 6 0-16,19-5-1 0,-19 5 1 0,0 0 0 15,23-5 0-15,-23 5 1 0,0 0-1 0,19-6 1 16,-19 6 0-16,0 0-1 0,0 0 1 0,20-8 2 15,-20 8 0-15,0 0 5 0,17-3-2 0,-17 3 1 16,0 0-2-16,18-3-2 0,-18 3-2 0,0 0 1 16,22-4 0-16,-22 4-1 0,0 0-1 15,21-2 0-15,-21 2-1 0,0 0 3 0,24-3-1 16,-24 3-1-16,20-1-1 0,-20 1-1 0,19 0 1 16,-19 0 1-16,20 0-1 0,-20 0 2 0,18 0-1 15,-18 0 2-15,0 0-3 0,22 1 1 0,-22-1 2 16,0 0-2-16,18 1 2 0,-18-1-2 15,0 0 0-15,0 0-1 0,0 0 1 16,0 0-2-16,0 0 1 0,18 5 2 0,-18-5-1 16,0 0 1-16,0 0 1 0,0 0-1 0,21 1-1 15,-21-1 1-15,0 0-1 0,21 2 0 0,-21-2 0 16,0 0 0-16,24 0-1 0,-24 0 1 0,17-3 0 16,-17 3-1-16,18-2 3 0,-18 2-2 0,0 0 0 15,23-3 0-15,-23 3-1 0,0 0 1 0,0 0-1 16,0 0 3-16,19-2-3 0,-19 2 1 15,0 0 1-15,0 0-3 0,0 0 4 0,0 0-1 16,0 0 1-16,0 0 0 0,0 0-1 0,0 0 1 16,0 0-1-16,0 0 2 0,0 0 0 15,0 0-1-15,0 0 1 0,0 0-1 0,0 0 0 16,0 0-1-16,0 0 1 0,0 0-1 0,0 0-2 16,0 0 2-16,0 0-2 0,0 0 2 0,0 0 0 15,0 0-1-15,0 0-1 0,0 0 0 16,0 0 0-16,0 0 1 0,0 0 0 0,0 0 2 15,0 0-3-15,0 0 0 0,0 0 2 0,0 0-2 16,0 0 2-16,0 0-2 0,0 0 0 0,0 0 0 16,0 0 0-16,0 0 1 0,0 0 1 0,0 0 1 15,0 0 0-15,0 0 0 0,0 0-1 0,0 0 1 16,0 0 0-16,0 0-2 0,0 0 2 16,0 0-2-16,0 0 0 0,0 0 1 0,0 0-4 15,0 0 0-15,0 0 2 0,0 0 0 16,0 0 2-16,0 0 1 0,0 0-2 0,0 0 1 15,0 0-1-15,0 0 1 0,0 0 0 0,0 0 0 16,0 0 0-16,0 0-1 0,0 0 0 0,0 0-1 16,0 0 0-16,0 0-1 0,0 0-2 0,0 0 2 15,0 0 0-15,0 0 2 0,0 0 2 16,0 0-2-16,0 0 0 0,0 0-1 0,0 0-2 16,0 0 2-16,0 0 1 0,0 0-1 0,0 0 1 15,0 0-1-15,0 0-2 0,0 0 0 0,0 0 0 16,0 0 0-16,0 0 0 0,0 0 3 0,0 0 0 15,0 0 1-15,0 0 1 0,0 0 0 16,0 0-1-16,0 0 0 0,0 0-1 0,0 0 0 16,0 0 1-16,0 0-1 0,0 0-1 15,0 0 3-15,0 0-2 0,0 0-1 0,0 0 3 16,0 0-3-16,0 0 2 0,0 0 1 0,0 0 1 16,0 0 1-16,0 0 1 0,0 0 0 0,0 0 2 15,0 0 9-15,0 0 4 0,0 0 3 0,0 0-3 16,0 0-6-16,0 0-6 0,0 0-1 0,0 0 1 15,1-18-1-15,-1 18 0 0,0 0-1 16,0 0-1-16,0 0-3 0,-21-20-2 0,21 20 0 16,-17-6-3-16,17 6 6 0,-21-4-4 0,21 4 2 15,-27-5 0-15,27 5-1 0,-33-4 1 16,14 3 0-16,-4 0-2 0,-1-1 1 0,0 1 0 16,-2-1 1-16,3-1 4 0,-1 1 2 0,1 0-1 15,1-3 5-15,2 1 0 0,0-1 2 0,20 5 0 16,-32-11 0-16,32 11-2 0,-24-12-2 15,24 12 1-15,-21-13-2 0,21 13-3 0,-17-11 2 16,17 11-3-16,0 0 1 0,-18-16-3 0,18 16 1 16,0 0-4-16,0 0 2 0,-20-17-1 0,20 17 0 15,0 0 1-15,0 0 0 0,-16-18-1 0,16 18 1 16,0 0-2-16,0 0 1 0,-17-11 0 0,17 11 3 16,0 0-4-16,0 0 2 0,0 0 0 15,0 0-2-15,0 0 2 0,0 0 0 16,0 0 2-16,0 0-3 0,0 0 0 0,0 0-1 15,0 0-3-15,0 0 4 0,0 0-2 0,0 0-1 16,0 0-1-16,0 0-1 0,0 0 1 0,0 0 2 16,0 0 1-16,0 0 1 0,0 0 1 0,21 17-2 15,-21-17 1-15,21 14-3 0,-21-14 3 0,24 12-2 16,-24-12 1-16,29 11 2 0,-29-11-3 16,34 11 1-16,-14-8 1 0,4 2-2 0,3-4 1 15,3 2 0-15,2-3 2 0,2 0 0 0,2 1 2 16,1-2-1-16,-1 2 1 0,0 0-1 0,-4 0-2 15,-4 0-1-15,-2 2 1 0,-4-1-1 16,-5 2 0-16,-17-4-1 0,28 5-2 0,-28-5-3 16,0 0 0-16,21 9-2 0,-21-9 2 0,0 0 1 15,0 0 3-15,0 0 1 0,0 0 1 16,0 0 0-16,0 0 2 0,0 0-1 0,0 0 0 16,0 0-1-16,0 0 1 0,0 0 1 0,0 0 0 15,0 0 1-15,0 0 0 0,0 0-1 0,0 0-1 16,0 0 1-16,0 0 0 0,0 0 1 0,0 0-1 15,0 0 0-15,0 0 2 0,0 0-2 0,0 0 1 16,0 0-1-16,0 0 1 0,0 0 1 16,0 0-2-16,0 0 3 0,0 0 1 15,0 0 0-15,0 0 1 0,0 0-4 0,0 0-2 16,-14 20-2-16,14-20 0 0,-30 17 2 0,9-4-1 16,-3 2-1-16,-3 0 4 0,-2 3-5 0,-4 2 5 15,-3-1-6-15,-1 0 5 0,1 0-3 0,-1 0 2 16,4-3 1-16,0-1 3 0,2 0-3 0,3-2-12 15,2-2 29-15,4 0-32 0,5-3 31 16,17-8-17-16,-24 12 0 0,24-12-2 0,0 0-4 16,0 0 2-16,0 0-7 0,0 0-8 0,0 0-2 15,0 0-9-15,0 0-11 0,0 0-20 0,22 5-36 16,-22-5-90-16,27-12-226 0,-9 7-102 0,-6-13 91 16</inkml:trace>
  <inkml:trace contextRef="#ctx0" brushRef="#br1" timeOffset="505038.2984">8102 4944 65 0,'0'0'-27'0,"0"0"-10"15,-11-18 37-15</inkml:trace>
  <inkml:trace contextRef="#ctx0" brushRef="#br1" timeOffset="505444.5682">8206 4916 186 0,'0'0'-1'16,"-22"3"-14"-16,22-3-7 0,-30 6-3 0,13-2 7 15,-1 0 13-15,-3 1 4 0,-2-2-2 0,-2 1-2 16,-2 1-4-16,-5-1 3 0,-2 0 1 0,-3 1 3 15,1 0 5-15,-4-1 0 0,0-1 6 0,-2 1 10 16,-4-3 11-16,2 2 17 0,-4-6 12 16,0 3-4-16,-3-2 2 0,-1-2-14 0,-5 2-3 15,-2-3-5-15,-2 1-2 0,-4 1-4 0,-3-1-1 16,-5 0 2-16,-6 3 4 0,-4 0 1 0,-3 1 0 16,-8 5-125-16,5 2 122 0,-3-1-10 0,-1 1 3 15,3-7 121-15,-2 0-124 0,4-1-1 0,3 0-6 16,6-1-10-16,7-1-5 0,6 1-1 0,8-2-2 15,7 0-11-15,5-2-24 0,11 4-32 0,4-5-37 16,12 3-32-16,19 4-94 0,-29-10-52 0,29 10 285 16</inkml:trace>
  <inkml:trace contextRef="#ctx0" brushRef="#br1" timeOffset="512366.7885">8212 15677 156 0,'0'0'69'0,"0"0"-9"16,-20 2 4-16,20-2-8 0,0 0-5 0,0 0-16 16,0 0-11-16,-21-9-13 0,21 9-8 0,0 0-6 15,-23-5-10-15,23 5-9 0,-23-2-10 0,23 2-7 16,-30 0-5-16,12 0 1 0,-2 2 0 0,-5-2 3 16,1 4 4-16,-8-4 2 0,4 3-4 15,-8-2 14-15,-1 2 5 0,-3-1 14 0,-5 1 7 16,-2-1 7-16,-4-2 9 0,-2 1 7 0,-5-2 9 15,1 1 1-15,-6-2 4 0,1 0-10 16,-5-1 1-16,-1 0-9 0,-2 0-8 0,-3-1-2 16,-4 1-5-16,-4-2-1 0,-6 0-4 0,-2-1 2 15,-5 0-3-15,-1 0-4 0,-1 1-9 0,-5-1-20 16,0 2-25-16,-8-5-103 0,12 17 56 16,-26-18 105-16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53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5769 13627 814 0,'0'0'137'0,"12"-24"-133"0,-12 24-3 15,4-17 0-15,-4 17 2 0,0 0 7 0,0 0 24 16,0 0 12-16,0 0 6 0,0 0-1 0,0 0-21 16,0 0-9-16,5 19-1 0,-2 4 5 15,-1 5 0-15,2 8 6 0,-1 3-14 0,2 6 9 16,0 5-13-16,2 4 13 0,-1 5 7 0,4 7-23 16,-2-1 21-16,2 6-20 0,-2-2 0 0,3 4 15 15,-2-2-19-15,1 0 13 0,-3-4 3 0,0-1-20 16,1-6 24-16,0-3-18 0,-1-12 2 0,3-3 9 15,0-15-14-15,2-5 4 0,-12-22-7 16,27 17 1-16,-27-17 5 0,33-12-2 16,-14-7 16-16,4-9 4 0,-1-16 5 0,5-8-9 15,-5-9-15-15,1-10 11 0,-1-4-21 0,1-2 15 0,-3-5-1 16,0 2-18-16,-3 1 19 0,-5 3-20 0,-2 4-3 16,-4 2 18-16,-4-1-20 0,1 6 23 0,-3 2-5 15,-1 4-14-15,-1 9 0 0,1 4-18 16,5 10 4-16,-2 5-13 0,5 10 5 15,-3 2-13-15,-4 19-17 0,0 0-22 0,26-9-44 16,-26 9-67-16,18 12-111 0,-1 7-174 0,-17-19 68 16,30 39 410-16</inkml:trace>
  <inkml:trace contextRef="#ctx0" brushRef="#br0" timeOffset="735.0967">6484 14630 815 0,'0'0'175'0,"0"0"-137"0,0 0-33 0,0 0-3 16,0 0 0-16,0 0 10 0,13 18 12 0,-13-18 5 16,3 29 6-16,2-10 6 0,-5-1-2 0,3 7 6 15,-3-5-5-15,4 7 0 0,-3-2-20 16,2 3 0-16,-2 1-2 0,0 4 8 0,-2-4-1 16,2 5 9-16,-2-4-21 0,1 0 8 15,-2-5-3-15,2 1 5 0,-4-6-1 0,4 0 0 16,0-20-13-16,-1 24 1 0,1-24-9 0,0 0 1 15,0 0-5-15,0 0-2 0,0 0 6 0,0 0 3 16,0 0 9-16,5-32-2 0,-4 8 2 0,1-6-9 16,1-4 2-16,0-2-10 0,0-3 8 15,-1-1-8-15,1 2 8 0,-3 3-6 0,0-2 7 16,0 3-8-16,1 1 8 0,1-1-11 0,3 2 9 16,1 3-8-16,3 4 7 0,0 3 15 0,4 4-33 15,-13 18 34-15,25-27-31 0,-25 27 11 0,29-20 4 16,-29 20-4-16,32-12 0 0,-32 12-2 15,33-4 3-15,-16 4-1 0,0 4 0 16,1-1 2-16,-18-3-8 0,28 14-4 0,-28-14-6 16,23 19-3-16,-23-19 13 0,17 26-32 0,-17-26 34 15,10 30-31-15,-9-11 15 0,-5-2 0 0,1 5-6 16,-7-2 6-16,0 2 2 0,-4-2 12 0,-1 1 0 16,-3 0 8-16,0-3-2 0,-3 0 5 0,-1 0-3 15,4-2 4-15,-3-3 1 0,21-13 15 0,-34 22 8 16,34-22 15-16,-27 11 4 0,27-11-1 15,0 0-8-15,0 0-14 0,0 0-13 0,0 0-4 16,0 0 1-16,0 0 10 0,0 0 10 0,20 14 5 16,-20-14 1-16,31 6-2 0,-14-3-5 15,5 3-6-15,1 0-7 0,3 1 4 0,-3 0-4 16,-1 2-2-16,-3 0 0 0,0 1-9 0,-1 1-5 16,-1 0 5-16,-17-11-6 0,30 19 3 0,-30-19-1 15,23 17-7-15,-23-17-15 0,17 13-18 16,-17-13-48-16,0 0-66 0,32 22-250 0,-32-22-200 15,0 0 57-15,17 11 496 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30.52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5570 16091 760 0,'0'0'123'16,"0"0"-40"-16,0 0-20 0,0 0-14 15,6-22 12-15,-6 22 5 0,0 0 6 0,0 0-4 16,0 0-12-16,0 0-13 0,0 0-12 0,0 0-5 16,8-18-1-16,-8 18-2 0,0 0 0 15,0 0-1-15,0 0 1 0,0 0-3 0,0 0-4 16,0 0-5-16,0 0-8 0,0 0-3 0,0 0-3 0,0 25 1 16,3-7 1-16,0 4 2 0,2 7-3 15,1 4 7-15,0 2-10 0,2 2 9 0,-1 2-9 16,-1-1 8-16,1 0-9 0,1 0 9 0,0-6 10 15,1 0-30-15,-1-6 31 0,2-1-30 0,0-5 13 16,2-3 5-16,-12-17-4 0,26 21 5 0,-26-21 0 16,30 6 4-16,-30-6 4 0,29-8 3 0,-29 8 5 15,33-21-2-15,-16 0 1 0,2-4 9 0,-1-6-33 16,3-2 26-16,2-6-30 16,-1-1 9-16,2-2 8 0,-2-1-10 0,0 2 9 15,-2 0-9-15,0 4 12 0,0 0-9 0,-3 2 7 16,0 5-7-16,-4 3 0 0,-1 4-13 0,2 7-5 15,-14 16-16-15,20-22-16 0,-20 22-22 0,0 0-8 16,0 0-49-16,27 1-126 0,-27-1-254 0,-3 19-9 16,12 7 402-16</inkml:trace>
  <inkml:trace contextRef="#ctx0" brushRef="#br0" timeOffset="724.7739">6427 16451 1049 0,'0'0'186'0,"0"0"-141"0,0 0-18 16,0 0-24-16,0 0 23 0,0 0 2 15,0 0 2-15,0 0-7 0,0 0-10 0,0 0 14 16,0 0-27-16,-5 18 17 0,5-18-34 16,-4 32 17-16,1-11-15 0,-1 7 19 0,-1 2 9 15,-1 1-4-15,0 0 9 0,-2-1-9 0,0 1 3 16,2-2-10-16,0-3 4 0,0-2-8 0,2-2 5 16,1-5-5-16,3-17 3 0,-4 27-1 0,4-27 4 15,0 0 1-15,0 0 2 0,0 0 2 16,0 0 2-16,0 0 3 0,0 0-2 0,0 0 1 15,0 0-2-15,0 0-1 0,4-18-3 0,-2-4 1 16,3-7-9-16,0-3 5 0,1-2-5 0,1 2 6 16,2-1-6-16,-2 1 7 0,0 0-7 15,-1-1 10-15,1 3 16 0,-1 0-28 0,1 5 31 16,0-1-31-16,2 3 5 0,-1 3 5 0,2 2-6 16,-10 18 2-16,22-26-3 0,-22 26 1 15,22-17-1-15,-22 17 1 0,25-9-2 0,-25 9 1 16,28-3-3-16,-28 3 1 0,27 3 1 0,-27-3 0 15,26 9 3-15,-26-9-5 0,23 15 2 0,-23-15-2 16,17 20-1-16,-17-20-7 0,11 27 2 0,-11-27-8 16,6 30 3-16,-6-30-5 0,-4 30 5 0,2-13 16 15,2-17-31-15,-15 33 40 0,15-33-32 16,-21 29 19-16,21-29 4 0,-24 23-1 0,24-23 1 16,-22 18-1-16,22-18 2 0,-20 12 0 0,20-12 2 15,-20 7-2-15,20-7 5 0,-17 3 0 16,17-3 1-16,0 0 2 0,0 0-2 0,-19 0-2 15,19 0-2-15,0 0-2 0,0 0-1 0,0 0-2 16,0 0 3-16,0 0 6 0,12 26 9 0,-12-26 5 16,19 28 2-16,-19-28-4 0,29 32 3 15,-13-15-7-15,5 3 5 0,-2-3-9 0,1 2 1 16,-1-3-10-16,2-1 2 0,-2-3-4 0,1-1-1 16,-3-4-1-16,-17-7-2 0,25 11-12 0,-25-11-8 15,0 0-17-15,19-3-23 0,-19 3-34 0,0 0-70 16,15-17-273-16,-15 17-128 0,-4-30 123 0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3:25:25.29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3715 5176 176 0,'0'0'20'0,"0"0"-11"16,0 0-2-16,0 0 10 0,0 0-243 0,0 0 224 15,0 0 2-15</inkml:trace>
  <inkml:trace contextRef="#ctx0" brushRef="#br0" timeOffset="2234.2385">3711 5193 269 0,'0'0'7'0,"0"0"-30"16,0 0-12-16,0 0 8 0,-6-17 21 0,6 17 33 15,0 0 27-15,0 0 11 0,0 0 3 0,0 0-5 16,0 0 3-16,0 0 4 0,0 0 6 0,0 0-1 15,0 0-10-15,0 0-8 0,0 0-15 16,0 0-11-16,0 0-13 0,0 0-9 0,0 0-6 16,0 0-3-16,0 0-4 0,0 0 0 0,0 0 4 15,0 0 1-15,0 0 2 0,0 0 2 0,0 0-2 16,0 0-1-16,0 0 2 0,20-20-1 0,-20 20 2 16,0 0 5-16,0 0 7 0,0 0 6 0,18-17 0 15,-18 17-4-15,0 0-6 0,18-10-4 0,-18 10-3 16,0 0-1-16,26-6 0 0,-26 6 4 0,23-4 8 15,-23 4 5-15,25-2 4 0,-25 2-3 0,30-1-6 16,-30 1-3-16,30-2-19 0,-13 2 16 0,-17 0-20 16,34-1 16-16,-14 0-3 0,-2 0-1 0,1 0-2 15,1-2-1-15,-1 2 1 0,1-1-1 16,-1-1 0-16,2 1-1 0,-1-2 2 0,0 2-2 16,1-1 3-16,-2 1-1 0,0-1 0 0,2 1 0 15,-1-2-1-15,0 1 1 0,0-1 2 0,-1 2-1 16,-1-2 3-16,2 0 3 0,-2 1 6 0,2 0 4 15,-2-1 1-15,0 2-1 0,-1 0-2 0,1 1-2 16,-1-2-1-16,3 2-3 0,-20 1-3 0,33-2-2 16,-33 2-2-16,31-4-1 0,-31 4 0 0,27-4-1 15,-27 4 1-15,26-3-1 0,-26 3 0 0,25-6-1 16,-25 6 2-16,24-8-1 0,-24 8 1 0,25-7-1 16,-25 7 1-16,26-9 1 0,-26 9 1 15,28-13 0-15,-28 13 1 0,27-12 0 0,-27 12 5 16,26-11 1-16,-26 11 4 0,23-10 1 15,-23 10-3-15,23-9-4 0,-23 9-2 0,22-6-2 16,-22 6 0-16,22-4-3 0,-22 4 1 0,18-2-2 16,-18 2 1-16,0 0-1 0,24-2 0 0,-24 2-1 15,0 0 0-15,23 0 0 0,-23 0 0 0,17 0 0 16,-17 0-1-16,17 0 2 0,-17 0-1 0,0 0 0 16,25-2 0-16,-25 2 0 0,17-1 0 0,-17 1 1 15,19 0-1-15,-19 0 0 0,21-1 1 16,-21 1-1-16,23-2 1 0,-23 2 0 0,21-3-1 15,-21 3 1-15,19-2-1 0,-19 2 0 16,18-3 0-16,-18 3 0 0,21 0 0 0,-21 0 0 16,22 2-1-16,-22-2 0 0,21 1 0 0,-21-1 1 15,17 0 1-15,-17 0-1 0,0 0 1 0,23 0-1 16,-23 0 0-16,19 0 0 0,-19 0 0 0,21-3 0 16,-21 3 1-16,22-3 0 0,-22 3-1 15,23-5 0-15,-23 5 1 0,23-5-2 0,-23 5 2 16,24-4-1-16,-24 4 0 0,25-1-1 0,-25 1 0 15,24 1 0-15,-24-1-1 0,27 5 1 0,-27-5-1 16,27 7 1-16,-27-7 0 0,23 8 0 0,-23-8 0 16,19 7 0-16,-19-7 0 0,20 8 1 15,-20-8-1-15,17 8 1 0,-17-8 0 0,0 0 0 16,23 7 0-16,-23-7 1 0,0 0-1 0,20 4 0 16,-20-4 0-16,0 0 0 0,19 2 0 15,-19-2 1-15,0 0-1 0,17 1 1 0,-17-1-1 0,0 0-1 16,17 1 1-16,-17-1 1 0,0 0-1 0,18 3 1 15,-18-3-1-15,0 0 0 0,21 2 0 16,-21-2 0-16,0 0-1 0,19 1 1 0,-19-1-1 16,0 0 0-16,22 2 1 0,-22-2-2 15,0 0 0-15,21 1-2 0,-21-1-3 0,0 0 1 16,20-4 0-16,-20 4 1 0,0 0 4 0,21-5 0 16,-21 5 1-16,0 0 0 0,19-9-1 0,-19 9 0 15,0 0-1-15,17-10-1 0,-17 10 2 0,0 0-1 16,0 0 2-16,19-10-1 0,-19 10 2 0,0 0-1 15,0 0 0-15,0 0 0 0,19-10 0 16,-19 10 0-16,0 0 0 0,0 0 0 0,18-8-1 16,-18 8 0-16,0 0-1 0,0 0-1 15,22-9 1-15,-22 9-2 0,0 0 2 0,18-8-1 16,-18 8 2-16,0 0 0 0,24-7 1 0,-24 7 0 16,0 0 0-16,19-7 0 0,-19 7 0 0,0 0 0 15,0 0 1-15,20-9 0 0,-20 9-1 0,0 0-1 0,0 0 0 16,0 0 1-16,19-3 0 15,-19 3-1-15,0 0 2 0,0 0-2 0,0 0 2 16,0 0-1-16,19-3-1 0,-19 3 1 0,0 0 1 16,0 0-1-16,0 0 2 0,0 0-3 0,20-3 2 15,-20 3-1-15,0 0 0 0,0 0 0 0,0 0 2 16,0 0-2-16,0 0 1 0,0 0-1 0,0 0 1 16,0 0 0-16,0 0 1 0,0 0 1 0,0 0-1 15,0 0 2-15,0 0-1 0,0 0 1 16,0 0 0-16,0 0 1 0,0 0 2 0,0 0 1 15,0 0 2-15,0 0 1 0,0 0-1 16,0 0 0-16,0 0-1 0,-10-17-1 0,10 17 0 16,0 0 1-16,0 0 0 0,0 0 0 0,0 0 1 15,0 0-3-15,-19-15-1 0,19 15-4 0,0 0 0 16,0 0 0-16,0 0-1 0,0 0 0 16,-20-14 1-16,20 14-1 0,0 0 1 0,0 0 0 15,0 0 2-15,-18-16 0 0,18 16 0 0,0 0-2 16,0 0 1-16,-16-17 0 0,16 17 0 0,0 0-2 15,0 0 1-15,-19-20-2 0,19 20 1 0,0 0-1 16,0 0 0-16,-22-19 0 0,22 19 1 0,0 0-2 16,-23-12 1-16,23 12 0 0,-20-5 0 0,20 5 0 31,-22-4 1-31,22 4 0 0,-22-4 1 16,22 4-1-16,-23-1 0 0,23 1 1 0,-20 0-1 15,20 0 1-15,-21 2-1 0,21-2-1 0,-21 3 1 16,21-3-1-16,-17 0 0 0,17 0 1 0,0 0 0 15,-20 0 0-15,20 0 0 0,0 0 0 0,0 0 0 16,0 0 1-16,0 0-1 0,-17 0-1 0,17 0 0 16,0 0 0-16,0 0-1 0,0 0 1 15,0 0-1-15,0 0 1 0,0 0-2 0,0 0 0 16,0 0-1-16,0 0-3 0,0 0 0 0,0 0-3 16,0 0-1-16,0 0 1 0,0 0 2 0,0 0 3 15,0 0 2-15,0 0 1 0,20 2 1 16,-20-2 0-16,17 2 0 0,-17-2 1 0,20 5-2 15,-20-5 2-15,22 8-3 0,-22-8 0 0,23 9-3 0,-23-9 0 16,24 11-4-16,-24-11 1 0,22 12-3 16,-22-12 1-16,22 12-1 0,-22-12 1 15,23 15 1-15,-23-15 3 0,24 13 0 0,-24-13 0 16,21 12-2-16,-21-12 0 0,18 7 1 0,-18-7 3 16,0 0 2-16,21 5 1 0,-21-5 0 0,0 0 0 15,17 4 2-15,-17-4-2 0,0 0 1 0,18 0-1 16,-18 0 1-16,0 0-1 0,0 0 1 0,17 0 0 15,-17 0-1-15,0 0 2 0,0 0-1 0,0 0 0 16,0 0-1-16,0 0 0 0,0 0-1 0,18 4-1 16,-18-4-1-16,0 0 0 0,0 0-1 0,0 0 2 15,0 0 1-15,0 0 0 0,0 0 0 16,17 13 0-16,-17-13 2 0,0 0-1 0,0 0 1 16,0 0 0-16,0 0 0 0,0 0 1 0,0 0-1 15,0 0 1-15,17 5 0 0,-17-5 0 16,0 0-1-16,0 0 1 0,0 0-1 0,0 0 1 15,0 0-1-15,0 0 1 0,0 0-1 0,0 0 1 16,0 0-1-16,0 0-1 0,0 0 0 0,18 9 0 16,-18-9 0-16,0 0 0 0,0 0 0 0,0 0 0 0,0 0 1 15,0 0 0-15,0 0 1 0,0 0 0 0,0 0 0 16,0 0 1-16,0 0-1 0,0 0 1 16,0 0-1-16,0 0 1 0,0 0 1 15,0 0 3-15,0 0 3 0,0 0 2 0,0 0 1 16,0 0-2-16,0 0-1 0,0 0-2 0,0 0 0 15,0 0 0-15,0 0-1 0,3 20 1 0,-3-20-1 16,0 0-1-16,0 0-3 0,-6 17 1 0,6-17-3 16,0 0 0-16,-6 17-1 0,6-17 1 0,0 0-1 15,-11 19 1-15,11-19 0 0,0 0 0 16,-15 19-1-16,15-19 3 0,0 0 1 0,-15 26 8 16,15-26 2-16,-16 20 5 0,16-20-1 0,-22 22 1 15,22-22-2-15,-26 21 1 0,26-21-2 0,-25 21-1 16,25-21-3-16,-24 22 1 0,24-22-2 15,-27 21 1-15,27-21-4 0,-25 20-14 0,25-20 13 16,-20 20-14-16,20-20 29 0,-20 21-16 0,20-21 13 16,-19 23-15-16,19-23-2 0,-20 23 1 15,20-23-2-15,-18 22 2 0,18-22-3 0,-17 19 2 16,17-19-2-16,-16 17 2 0,16-17-1 0,0 0 1 16,-18 17-1-16,18-17 1 0,0 0-1 0,0 0 1 15,0 0-1-15,0 0-1 0,0 0-3 0,0 0-4 16,0 0-8-16,0 0-8 0,0 0-9 0,0 0-12 15,0 0-14-15,0 0-25 0,0 0-33 16,-14-34-67-16,14 34-102 0,0 0-129 0,6-33-72 16,-6 33 399-16</inkml:trace>
  <inkml:trace contextRef="#ctx0" brushRef="#br0" timeOffset="3124.868">4369 4118 607 0,'-18'16'192'0,"18"-16"-126"0,0 0-23 0,0 0-1 16,0 0 8-16,0 0 15 0,0 0 5 0,-4 17-8 15,4-17-13-15,0 0-18 0,0 0-11 16,11 21-9-16,-11-21-1 0,0 0-3 15,15 25 1-15,-15-25-1 0,12 18 2 0,-12-18 1 16,13 20 4-16,-13-20 2 0,16 26 4 0,-16-26-3 16,17 30 3-16,-8-13-6 0,1 2 3 0,-3 0-5 15,1 3 4-15,-2 0-5 0,-1 1 3 0,-1-1-6 16,0 0 4-16,-2-2-6 0,-1 1 4 0,-1-2 12 16,0 0-33-16,-2-2 31 0,2-17-34 0,-1 31 14 15,1-31 2-15,-3 22-3 0,3-22 2 16,0 0-3-16,-2 19-2 0,2-19-5 15,0 0-7-15,0 0-9 0,0 0-12 0,0 0-19 16,0 0-24-16,0 0-50 0,-4-23-43 0,4 23-59 16,-1-20-37-16,1 20-52 0,0 0 91 0,-1-36 230 15</inkml:trace>
  <inkml:trace contextRef="#ctx0" brushRef="#br0" timeOffset="3656.1262">4218 4170 728 0,'0'0'39'0,"0"0"-32"0,0 0-7 0,0 0 3 15,0 0 12-15,0 0 18 0,0 0 10 16,0 0 4-16,0 0-3 0,0 0-11 0,0 0-6 15,0 0 2-15,0 0 8 0,0 0 11 16,0 0 7-16,0 0 2 0,0 0-8 0,19-3-6 16,-19 3-4-16,17-2-4 0,-17 2-4 0,19-4-3 15,-19 4-6-15,23-3-4 0,-23 3-3 0,27-4-4 16,-27 4-2-16,29-3-4 0,-29 3-1 0,32-3-2 16,-32 3-2-16,31-2 1 0,-31 2-1 0,31 0 0 15,-31 0 0-15,29 0-1 0,-29 0 1 0,27 0-1 16,-27 0-1-16,23 0-4 0,-23 0-2 15,21 0-4-15,-21 0-1 0,19-3 0 16,-19 3-1-16,21-3 0 0,-21 3-2 0,20-8-2 16,-20 8-7-16,21-8-9 0,-21 8-12 0,17-7-26 15,-17 7-18-15,0 0-22 0,0 0-7 0,0 0-15 16,0 0-33-16,6-18-133 0,-6 18-39 0,0 0 339 16</inkml:trace>
  <inkml:trace contextRef="#ctx0" brushRef="#br0" timeOffset="4171.7782">4323 4634 397 0,'0'0'113'0,"0"0"2"0,0 0-10 16,0 0 6-16,0 0-14 0,0 0-6 0,0 0-12 16,0 0-8-16,0 0-12 0,0 0-11 15,20-1-9-15,-20 1-8 0,0 0-7 0,0 0-6 16,0 0-5-16,19-16-3 0,-19 16-4 0,0 0 1 16,23-18-4-16,-23 18 2 0,20-15-2 0,-20 15 1 15,20-19-4-15,-20 19 2 0,22-13-4 0,-22 13 3 16,22-11 17-16,-22 11-19 0,19-5 19 0,-19 5-19 15,19-2-1-15,-19 2 1 16,0 0-1-16,22 2 0 0,-22-2-19 0,0 0 20 16,18 6-19-16,-18-6 20 0,0 0-1 0,18 6-1 15,-18-6-5-15,0 0-1 0,20-3 11 0,-20 3-28 16,0 0 0-16,25-11-51 0,-25 11-49 0,17-13-81 16,-17 13-121-16,1-29-112 0,-1 29 243 0</inkml:trace>
  <inkml:trace contextRef="#ctx0" brushRef="#br0" timeOffset="4781.1434">4983 4538 694 0,'10'-17'129'0,"-10"17"-104"0,0 0-20 16,0 0 8-16,0 0 22 0,0 0 17 0,0 0 7 15,0 0-6-15,0 0-21 0,0 0-16 16,0 0-10-16,-19 4 0 0,19-4 6 0,-17 3 8 16,17-3 8-16,-19 4 8 0,19-4 3 15,-18 2-1-15,18-2-3 0,0 0-4 0,-20 5-9 16,20-5-24-16,0 0 10 0,0 0-19 0,-19 17 19 16,19-17 1-16,0 0-1 0,-14 25-1 0,14-25-2 15,-8 21 7-15,8-21-1 0,-8 24 5 0,8-24-4 16,-9 22-2-16,9-22-6 0,-6 20 2 0,6-20-3 15,0 0 0-15,-1 22-4 0,1-22 1 16,0 0-2-16,0 0 0 0,10 19-1 0,-10-19 0 16,0 0 0-16,20 11-1 0,-20-11-14 15,21 6-16-15,-21-6-42 0,21 1-61 0,-1 8-114 16,-20-9-242-16,20-9 26 0,2 15 467 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3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64FF7AB-6584-4642-AFBA-0420AB553E32}" emma:medium="tactile" emma:mode="ink">
          <msink:context xmlns:msink="http://schemas.microsoft.com/ink/2010/main" type="inkDrawing" rotatedBoundingBox="24770,5388 24788,5123 24797,5124 24779,5389" rotationAngle="1628121564"/>
        </emma:interpretation>
      </emma:emma>
    </inkml:annotationXML>
    <inkml:trace contextRef="#ctx0" brushRef="#br0">18299 5124 1306 0,'-1'16'78'0,"1"-16"-24"16,-6 27-58-16,2-13 24 0,4 4-34 16,-1-1 8-16,-1 2-9 0,3 3-38 0,-6-6-44 15,11 12-84-15,-13-11-86 0,4 2-192 0,10 14 98 16,-13-14 361-16</inkml:trace>
  </inkml:traceGroup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2:54.37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D609FB0-C705-47E9-A505-9AF87EF468B6}" emma:medium="tactile" emma:mode="ink">
          <msink:context xmlns:msink="http://schemas.microsoft.com/ink/2010/main" type="inkDrawing" rotatedBoundingBox="171,9734 541,926 6961,1196 6591,10003" semanticType="callout" shapeName="Other">
            <msink:sourceLink direction="with" ref="{760F9937-27F1-4E42-9E09-4E7836BD3902}"/>
            <msink:sourceLink direction="with" ref="{D4287A52-CEE0-4112-948F-881816287151}"/>
          </msink:context>
        </emma:interpretation>
      </emma:emma>
    </inkml:annotationXML>
    <inkml:trace contextRef="#ctx0" brushRef="#br0">3624 1255 174 0,'-16'-17'47'0,"16"17"-12"0,-15-18-14 15,15 18-7-15,-13-20-3 0,13 20-13 16,-12-24-13-16,12 24 6 0,-11-27-11 0,11 27 15 16,-11-29-2-16,11 29 5 0,-11-27 6 0,11 27-1 15,-7-21 3-15,7 21 2 0,0 0 2 0,-9-20-1 16,9 20 0-16,0 0-4 0,0 0 0 0,0 0 0 15,0 0-5-15,0 0-2 0,0 0-2 16,-18 5 1-16,18-5 2 0,-9 19 8 0,9-19 2 16,-7 40 0-16,4-13 17 0,0 6 4 0,-2 3 11 15,-1 11 7-15,1-1-11 0,-2 13 8 0,0 2-5 16,-3 9 7-16,0 2 12 0,-2 12-7 0,1 6 14 16,-3 7 16-16,3 10-18 0,-3-8 6 15,4 8-18-15,-2-1-30 0,5 5 16 0,0 6-10 16,4 7-11-16,1-1 9 0,4 9-9 15,3 2-17-15,4 6 9 0,2 7 5 0,3 6-4 16,3 6 14-16,3 4-18 0,-1 4-7 0,2 1-1 16,-2 2-6-16,1 2 2 0,-2 0-11 0,-2-3-6 15,0 8-17-15,-8-7-6 0,5 9-11 0,-10-3 0 16,3 4 3-16,-7-4 10 0,-2 7 5 0,-6-5 1 16,-4-4 19-16,-4 1-1 0,-2-2-14 15,-3-6-33-15,1-2-50 0,2-12-71 0,-4-21-87 16,19 11 137-16,-15-45 138 0</inkml:trace>
    <inkml:trace contextRef="#ctx0" brushRef="#br0" timeOffset="1250.2364">6802 4995 496 0,'-31'-4'72'0,"-2"-1"-31"0,-1 0-9 0,-2 1-10 15,0-1-4-15,-2 0-3 0,-1 1-3 0,-5 2-7 16,-1 2-7-16,-3 1-10 0,-3 0-10 0,-2 3-11 16,-6-2-6-16,0 3 0 0,-4 1 3 0,-3 0 14 15,2-1 8-15,-6 2 13 0,2-1 6 0,-2 0 1 16,-6 0 2-16,2-1-1 0,-6 3 3 15,-2-4 8-15,1 4 10 0,-6-1 7 0,6 0 11 16,-7 0 1-16,1 3 10 0,-3 0 6 16,-1 2-8-16,-4-2-4 0,4 2-16 0,-4-3-12 15,2 2-3-15,-2 0-8 0,-6 2-19 0,2-1 10 16,-1 3-17-16,0-2 14 0,1 1 4 0,0-2-4 16,-4 0 3-16,1-1 0 0,2 0 3 0,0-4 2 15,4 0 3-15,-1-5-1 0,1 1-1 16,-2-3-1-16,2-1-3 0,-1-2 1 0,2 1 3 15,-1-2 7-15,2 2 3 0,-2-4 8 0,0 2 0 16,-1-2 2-16,5 4-5 0,-3-3-4 0,4 4-5 16,-3-2-5-16,-2 3-5 0,0 0-1 0,0 3-2 15,1 0-2-15,0 5 1 0,1-1-3 16,-1 2 1-16,3 5-7 0,-2-3-8 16,4 2-11-16,0-2-1 0,8 0-11 0,0-3-9 15,12 3-22-15,-6-10-58 0,14-4-244 0,10 14-56 16,-15-21 314-16</inkml:trace>
    <inkml:trace contextRef="#ctx0" brushRef="#br1" timeOffset="6280.0214">3691 9882 102 0,'0'0'7'0,"0"0"-14"16,-8-20-10-16,8 20-13 0,0 0-17 0,-4-17 40 16</inkml:trace>
    <inkml:trace contextRef="#ctx0" brushRef="#br1" timeOffset="18242.7257">3599 5227 395 0,'0'0'132'0,"0"0"-119"0,9-22 8 16,-9 22 8-16,0 0 7 0,0 0 2 0,0 0-11 16,0 0-14-16,-21-13-11 0,21 13-2 0,0 0 8 15,-20 6-4-15,20-6 19 0,0 0-2 16,-17 10 21-16,17-10 9 0,0 0 11 0,0 0-1 15,0 0-1-15,0 0-16 0,0 0-11 0,0 0-10 16,0 0 1-16,0 0 7 0,0 0 14 0,0 0 4 16,0 0 0-16,0 0-6 0,0 0-10 0,19-15-5 15,-19 15-5-15,18-12-5 0,-18 12-4 16,22-12 12-16,-22 12-20 0,21-6 15 0,-21 6-20 16,22-4 0-16,-22 4 0 0,22 0 0 15,-22 0 1-15,24 3-1 0,-24-3-1 0,23 3-19 16,-23-3 19-16,24 3-19 0,-24-3 20 0,27 0 0 15,-27 0 1-15,29-3 22 0,-29 3-10 0,33-5 21 16,-16-2-34-16,1 3 16 0,2-3-23 0,-1 1 14 16,1 0 1-16,-1-1-4 0,0 1 0 0,0 0-3 15,-1 1 0-15,0 0-3 0,-18 5 1 16,32-6-1-16,-32 6 1 0,29-2 1 0,-29 2-1 16,27 1 1-16,-27-1-1 0,26 2 0 15,-26-2-1-15,28 3 1 0,-28-3 0 0,28 2 0 16,-28-2-1-16,27-1 2 0,-10 0-1 0,-17 1 1 15,35-8 0-15,-17 5-1 0,1-3 2 0,1 1-1 16,-1-1 1-16,1 0-3 0,0 0 2 0,1 1 0 16,1-1 1-16,0 0-1 0,0 2 2 15,-2 1-3-15,1 0 1 0,-3 1-2 0,-1-1 2 16,0 2-2-16,-17 1 0 0,32-1 1 0,-15 1 0 16,-17 0 0-16,32 1 0 0,-32-1 1 0,30 3-1 15,-30-3 0-15,30 3-1 0,-30-3 2 0,28 4-1 16,-28-4 0-16,28 3 0 0,-28-3 1 0,28 4 1 15,-28-4 0-15,31 2-2 0,-31-2 2 16,29 4-2-16,-29-4 1 0,28 5-1 16,-28-5 0-16,29 2 0 0,-29-2 1 0,30 0-1 15,-30 0 0-15,31 3-1 0,-31-3 0 0,31 1 2 16,-31-1 0-16,32 1-1 0,-32-1 1 0,32 0-1 16,-32 0 0-16,30 3 0 0,-12-2 0 0,-18-1 0 15,32 3 0-15,-32-3 0 0,33 2 1 0,-16-2-1 16,-17 0 0-16,31 0 1 0,-12 0-3 15,-1-3 2-15,0 2 1 0,0-1 0 0,2-1 0 16,-1 1-1-16,0-2 1 0,-1 2 0 0,-1-1-1 16,-17 3 1-16,30-3-1 0,-30 3 1 0,29-3 0 15,-29 3 0-15,28-1 0 0,-28 1-1 16,25-1-1-16,-25 1 2 0,25-3-1 0,-25 3 0 16,27-2 0-16,-27 2 1 0,29-4-2 0,-29 4 1 15,29-2 0-15,-29 2 0 0,27-4 0 16,-27 4 0-16,28-1 1 0,-28 1-1 0,27-1 1 15,-27 1-1-15,23-2 0 0,-23 2 1 0,21-3-1 16,-21 3 1-16,0 0 0 0,19-2-1 0,-19 2 2 16,0 0 0-16,0 0 5 0,0 0 5 0,0 0 0 15,0 0-1-15,0 0-5 0,0 0-3 0,0 0-1 16,18-3 0-16,-18 3 0 0,0 0-2 0,0 0 2 16,0 0-2-16,0 0 0 0,0 0 0 15,0 0-1-15,0 0 1 0,0 0 1 0,17-6-2 16,-17 6 1-16,0 0 0 0,0 0-1 0,0 0 1 15,22-3 0-15,-22 3 0 0,0 0-1 0,21-3 1 16,-21 3 1-16,0 0-1 0,24-5 0 16,-24 5 0-16,21-5-1 0,-21 5 3 0,21-3-1 15,-21 3 0-15,19-6-1 0,-19 6 0 16,18-6 0-16,-18 6 1 0,0 0-1 0,22-7 0 0,-22 7 0 16,0 0 0-16,0 0 0 0,20-7 1 0,-20 7-1 15,0 0 0-15,0 0 1 0,0 0-1 0,0 0 0 16,17-6-1-16,-17 6 1 0,0 0 0 15,0 0 0-15,0 0-1 0,0 0 1 0,19-3-1 16,-19 3 2-16,0 0-1 0,0 0 0 0,0 0 1 16,18-3-2-16,-18 3 2 0,0 0-1 15,0 0 0-15,0 0 0 0,0 0 0 0,0 0 1 16,0 0 0-16,0 0 1 0,0 0-2 0,0 0 2 16,0 0-2-16,0 0 1 0,0 0-1 0,0 0 1 15,0 0 1-15,0 0-2 0,0 0 0 0,0 0 0 16,0 0-1-16,0 0 1 0,0 0 0 0,0 0 0 15,0 0 0-15,0 0 0 0,19-8 0 16,-19 8-1-16,0 0 1 0,0 0-1 16,0 0 2-16,0 0 0 0,0 0-1 0,0 0 1 15,0 0-2-15,0 0 1 0,0 0 0 0,0 0 0 16,0 0 0-16,0 0 0 0,0 0-1 0,0 0 0 16,0 0 1-16,0 0 1 0,0 0 0 0,19-7 0 15,-19 7 0-15,0 0-1 0,0 0 2 0,20-8-2 16,-20 8 0-16,0 0 0 0,0 0 1 15,0 0 0-15,0 0-1 0,0 0 2 0,0 0-2 16,0 0 2-16,0 0 1 0,0 0-1 0,0 0 1 16,0 0-1-16,0 0 1 0,0 0-1 0,0 0 0 15,0 0-2-15,0 0 0 0,0 0-1 0,0 0 0 16,-16-17-1-16,16 17 1 0,0 0-1 16,-21-3 2-16,21 3 0 0,0 0 1 0,-24-4-1 15,24 4 0-15,-21-3 0 0,21 3 0 16,-25-3 0-16,25 3 0 0,-30 0-1 0,30 0 0 15,-34 3 1-15,14-1-2 0,-2 2 2 0,-3 0-3 16,-1 1 2-16,-1 1-2 0,-2 0 3 0,-1 2-3 16,0-4 1-16,1 3-2 0,0-3 0 0,1 1 0 15,0-1 2-15,2 1 1 0,-1-2 3 0,2 0-1 16,1-1 1-16,-2-1 0 0,3-1-1 16,-1-1 1-16,2 0-2 0,0 1 1 0,1-1 1 15,-1 0-1-15,2-2 1 0,0 1 0 0,2-1-2 16,-3 1 1-16,2-1 0 0,1 1-1 0,-1 1-1 15,0 0 1-15,-1-1-1 0,0 1 1 16,-1 0-2-16,-1 0 0 0,-1 1 2 0,1 1-1 16,0 0 1-16,0 0-1 0,0 1 2 0,1-1-2 15,-1 1 1-15,-1 1 0 0,0-1 1 16,-1 0-1-16,0 1 1 0,0-1-1 0,1 0 0 16,0-1 0-16,1 0 1 0,1-1 0 0,0 0 0 15,-1-1 1-15,1 1-2 0,0 0 1 0,-2 0-1 16,1 0-1-16,-1 2 1 0,-2 1-1 0,1 1 1 15,-4 1-2-15,0 2 2 0,-1 0-3 0,0 0 3 16,0 1-1-16,2 1 1 0,-1-1-1 16,1 1 2-16,3-2-2 0,-1 0 1 15,4-1-1-15,0 1 2 0,0-2 0 0,2 0-1 16,19-5 1-16,-32 6 0 0,32-6 1 0,-23 3 1 16,23-3-1-16,-18 0 1 0,18 0 2 0,0 0 1 15,-20-5 1-15,20 5-2 0,0 0-2 0,-19-7-2 16,19 7 1-16,0 0-1 0,-24-5 0 0,24 5-1 15,-20-3 0-15,20 3-2 0,-25 0 1 16,25 0 1-16,-32 6-1 0,14-2 1 0,1 2 0 16,-3 0 0-16,-2 2-1 0,0 2 2 0,-1-3-2 15,3 1 3-15,3-2-2 0,17-6 1 0,-26 7 0 16,26-7 0-16,0 0-1 0,0 0 1 0,0 0-1 16,0 0 0-16,0 0 0 0,0 0-1 0,0 0 1 15,0 0-3-15,0 0 2 0,0 0 0 16,0 0 1-16,0 0 1 0,0 0 1 15,0 0-3-15,0 0 3 0,0 0-3 0,0 0 2 16,0 0 0-16,0 0 0 0,0 0 0 0,0 0 1 16,0 0 0-16,0 0-1 0,0 0 1 0,0 0-1 15,0 0-1-15,0 0 1 0,0 0 0 0,0 0 0 16,0 0 1-16,0 0-2 0,0 0-1 0,0 0 0 16,0 0-1-16,0 0 0 0,0 0 0 0,0 0 2 15,20-11-2-15,-20 11 4 0,21-1-3 16,-4-3 1-16,3 1 1 0,4-3 0 0,3-2-2 15,3 0 2-15,3-1-2 0,3 0 2 0,4-1-1 16,2 2 1-16,4-2-2 0,3 0 3 16,1 1-3-16,-1 1 1 0,0 0-1 0,-1 2 1 15,-2 0 0-15,-1 1 0 0,-4 0-1 0,0 0 2 16,-4 2-3-16,0-1 3 0,-2 0-1 16,1 1 1-16,-1-2 0 0,0-1 0 0,0 1 0 15,-1 0 1-15,1 2-2 0,-3-1 1 0,-3 1-2 16,-1 1 2-16,-1 1-1 0,-2 1 0 0,0 0 0 15,-3 1-1-15,0 1 1 0,-2 1-1 0,-2-1 1 16,0 2-1-16,-1-2 1 0,-17-2-1 0,31 6 1 16,-31-6-1-16,28 6 1 0,-28-6-1 0,29 5 1 15,-29-5-1-15,32 4 1 0,-32-4-1 16,29-4-6-16,-11 2-7 0,-18 2-7 16,36-11-10-16,-19 3-9 0,6 4-25 0,-23 4-35 15,42-16-103-15,-34-6-112 0,10 9-207 0,5 11 40 16,-17-20 482-16</inkml:trace>
    <inkml:trace contextRef="#ctx0" brushRef="#br1" timeOffset="24412.1237">6106 4509 201 0,'10'-21'59'0,"-10"21"-41"0,3-21 9 16,-3 21 8-16,4-21 11 0,-4 21 3 0,4-27-1 15,-4 27 5-15,4-31 2 0,-4 31 8 0,3-35-3 16,-1 18 4-16,-2-5-2 0,3 2-1 16,-4-3 2-16,2 3-4 0,-6-4 4 0,5 3-5 0,-7-7-1 15,4 8-11-15,-7-8-6 16,4 5-17-16,-3-4-1 0,-1 1-15 0,-2-2 4 15,1-1-10-15,-1-1 6 0,-1 0 12 0,1-2-32 16,-1 2 33-16,0-3-31 0,-1 1 11 0,1-1 8 16,-1-1-9-16,0 0 10 0,0-1-10 0,-1 0 9 15,0-2-8-15,-1-1 9 0,-1 2-7 0,0-2 9 16,-1 4-8-16,-3 1 7 0,1 0-9 16,-4 1 4-16,-1 1-8 0,-1 0 8 0,-2 0 8 15,-2 2-30-15,1 3 32 0,-3-2-32 0,-1 4 16 16,-1-1 5-16,-1 1-6 0,-3 3 6 0,3 0-6 15,-1 0 6-15,0 2-4 0,1 0 5 16,-1-1-5-16,-1 1 5 0,1 1-1 0,-2 0 8 16,0 3 0-16,-2-3 9 0,2 5-2 0,-2-3 2 15,1 4-5-15,0 0-3 0,-1 2-8 16,-1 1-1-16,0 1-3 0,-2 3 1 0,2 2-3 16,-2 0 2-16,-1 3-1 0,2 2 0 0,-1 1 1 15,-1 1-1-15,1 2 2 0,-1 0-1 0,3 1 2 16,0-1-1-16,5 0 2 0,2-2 1 0,3 0 0 15,5-3 2-15,3 0 0 0,2-3 3 0,21 2 0 16,-30-5 0-16,30 5 0 0,-19-6-3 0,19 6-1 16,0 0-2-16,0 0-2 0,-17-15-1 15,17 15-1-15,0 0 0 0,0 0-2 16,0 0 1-16,11-22-2 0,-11 22 2 0,20-15-1 16,-3 5 2-16,2 0-2 0,4-2 3 0,5 0-4 15,3-1 3-15,3-2-2 0,2 0 3 0,3-2-3 16,1-3 3-16,2 1 13 0,3-2-32 0,-2 1 33 15,1-3-32-15,0 1 15 0,-2 0 5 16,1-1-5-16,-3 3 5 0,-1 0-5 0,-4 3 4 16,-3 3-2-16,-4 2 2 0,-4 3-2 0,-2 2 1 15,-5 2-2-15,-17 5 0 0,23-3 1 0,-23 3-1 16,0 0 1-16,0 0-3 0,0 0 1 16,0 0-1-16,0 0-1 0,0 0 2 0,0 0 3 15,0 0-1-15,0 0 2 0,-2 18-1 0,2-18 0 16,-27 17-3-16,8-8 4 0,-2 4-3 15,-2 0 4-15,-1 0-3 0,-2 0 2 0,-3 3-4 16,0-1 4-16,-4 2-4 0,0 1 4 0,-4 2 16 16,0 1-33-16,-3 3 32 0,-2 3-30 0,0 0 10 15,-3 3 10-15,0-1-5 0,1 1 10 0,3-2-2 16,3-1 7-16,3-4-9 0,5-1 2 0,5-5-8 16,5-1 2-16,20-16-4 0,-26 20 2 0,26-20-3 15,0 0 3-15,0 0-1 0,-17 14 0 16,17-14-1-16,0 0-3 0,0 0 1 0,0 0-1 15,0 0 3-15,0 0 1 0,0 0-1 16,0 0 6-16,0 0 3 0,0 0 5 0,0 0 3 16,0 0-3-16,0 0-3 0,0 0-4 0,17-6-2 15,-17 6 0-15,0 0 1 0,0 0 2 0,0 0 2 16,0 0-2-16,0 0-2 0,0 0 1 16,0 0 0-16,20 7 0 0,-20-7-1 0,30 14-2 15,-12-3-4-15,1 4 3 0,-1 3-4 0,1 4 1 16,1 8-5-16,-1 4 0 0,-2 7-19 0,-5 1-4 15,0 9-17-15,-8-6-61 0,10 15-59 0,-21-22-210 16,14 6-209-16,3 4 52 0,-11-23 516 0</inkml:trace>
  </inkml:traceGroup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3.12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9256A5BE-D52D-436A-9E69-E7E5CCB27314}" emma:medium="tactile" emma:mode="ink">
          <msink:context xmlns:msink="http://schemas.microsoft.com/ink/2010/main" type="inkDrawing" rotatedBoundingBox="802,9830 1336,10843 597,11232 63,10219" semanticType="callout" shapeName="Other">
            <msink:sourceLink direction="to" ref="{AC6F5CA9-405D-4559-B27E-9FE632FC78E7}"/>
          </msink:context>
        </emma:interpretation>
      </emma:emma>
    </inkml:annotationXML>
    <inkml:trace contextRef="#ctx0" brushRef="#br0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<inkml:trace contextRef="#ctx0" brushRef="#br0" timeOffset="437.528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</inkml:traceGroup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7.53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623E4E6E-79B4-4EB1-AA27-E86CDE23BE54}" emma:medium="tactile" emma:mode="ink">
          <msink:context xmlns:msink="http://schemas.microsoft.com/ink/2010/main" type="inkDrawing" rotatedBoundingBox="20393,15657 20703,15803 20675,15863 20364,15716" rotationAngle="1628121564" semanticType="strikethrough">
            <msink:destinationLink direction="with" ref="{18626991-FC25-438A-A530-C685794742E6}"/>
          </msink:context>
        </emma:interpretation>
      </emma:emma>
    </inkml:annotationXML>
    <inkml:trace contextRef="#ctx0" brushRef="#br0">20393 15657 1038 0,'0'0'155'16,"0"0"-61"-16,0 0-24 0,0 0-21 0,0 0-3 31,0 0 3-31,8 21 1 0,-8-21-14 0,8 23-10 15,-8-23-18-15,13 24-4 0,-13-24-8 0,24 25 3 16,-7-12-15-16,2-5-13 0,9 4-29 16,-4-13-55-16,19 16-105 0,-9-8-323 0,2-8 50 15,15 13 338-15</inkml:trace>
  </inkml:traceGroup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11DAA2E-9CE7-4991-BAAF-4DB1E8955324}" emma:medium="tactile" emma:mode="ink">
          <msink:context xmlns:msink="http://schemas.microsoft.com/ink/2010/main" type="inkDrawing" rotatedBoundingBox="22745,5189 22749,5018 22768,5018 22764,5190" semanticType="verticalRange" shapeName="Other">
            <msink:sourceLink direction="with" ref="{B9811C7C-0073-4BA0-9900-068CBDCDAC40}"/>
          </msink:context>
        </emma:interpretation>
      </emma:emma>
    </inkml:annotationXML>
    <inkml:trace contextRef="#ctx0" brushRef="#br0">16252 5018 1082 0,'8'17'342'16,"-8"-17"-305"-16,0 0-34 0,0 0-14 0,0 0 2 15,5 22-4-15,-5-22-1 0,4 25-28 16,-4-25-39-16,0 34-67 0,-9-20-118 0,5 3-191 16,8 12 37-16,-14-15 418 0</inkml:trace>
  </inkml:traceGroup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A3123AE-F432-477F-9F8B-BF708F23F827}" emma:medium="tactile" emma:mode="ink">
          <msink:context xmlns:msink="http://schemas.microsoft.com/ink/2010/main" type="inkDrawing" rotatedBoundingBox="23169,9787 23189,9876 23168,9881 23148,9792" shapeName="Other"/>
        </emma:interpretation>
      </emma:emma>
    </inkml:annotationXML>
    <inkml:trace contextRef="#ctx0" brushRef="#br0">16688 9857 1696 0,'-2'21'51'0,"2"-21"-29"0,0 0-29 0,0 0-45 15,-15 1-39-15,15-1-68 0,-4-17-119 16,4-1-272-16,0 0 36 0,-6-18 397 0</inkml:trace>
  </inkml:traceGroup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FEC626C-FB65-4607-80D7-D6F3A010BE37}" emma:medium="tactile" emma:mode="ink">
          <msink:context xmlns:msink="http://schemas.microsoft.com/ink/2010/main" type="inkDrawing" rotatedBoundingBox="20379,5068 20398,5189 20384,5191 20365,5070" semanticType="verticalRange" shapeName="Other">
            <msink:sourceLink direction="with" ref="{B9811C7C-0073-4BA0-9900-068CBDCDAC40}"/>
          </msink:context>
        </emma:interpretation>
      </emma:emma>
    </inkml:annotationXML>
    <inkml:trace contextRef="#ctx0" brushRef="#br0">13868 5071 1009 0,'15'6'223'0,"-15"-6"-107"0,0 0-35 16,0 0-27-16,0 0-14 0,0 0-15 0,0 0-12 15,0 0-10-15,0 0-8 0,0 0-17 16,0 0-5-16,0 0-6 0,0 0-4 0,1 14-3 0,-1-14-20 16,4 20-40-16,-4-20-47 0,5 25-57 15,-8-9-156-15,3-16-41 0,3 39 274 16</inkml:trace>
  </inkml:traceGroup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0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9811C7C-0073-4BA0-9900-068CBDCDAC40}" emma:medium="tactile" emma:mode="ink">
          <msink:context xmlns:msink="http://schemas.microsoft.com/ink/2010/main" type="writingRegion" rotatedBoundingBox="18530,2910 18591,12121 13842,12152 13781,2941">
            <msink:destinationLink direction="with" ref="{F11DAA2E-9CE7-4991-BAAF-4DB1E8955324}"/>
            <msink:destinationLink direction="with" ref="{DFEC626C-FB65-4607-80D7-D6F3A010BE37}"/>
          </msink:context>
        </emma:interpretation>
      </emma:emma>
    </inkml:annotationXML>
    <inkml:traceGroup>
      <inkml:annotationXML>
        <emma:emma xmlns:emma="http://www.w3.org/2003/04/emma" version="1.0">
          <emma:interpretation id="{8D224817-325A-423D-9482-B6C9ED6B2485}" emma:medium="tactile" emma:mode="ink">
            <msink:context xmlns:msink="http://schemas.microsoft.com/ink/2010/main" type="paragraph" rotatedBoundingBox="18567,2911 18578,10220 18197,10221 18186,291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91A10D0-4B8F-4785-AF08-392AAE412165}" emma:medium="tactile" emma:mode="ink">
              <msink:context xmlns:msink="http://schemas.microsoft.com/ink/2010/main" type="inkBullet" rotatedBoundingBox="18300,2911 18301,2927 18289,2928 18288,291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11804 2925 985 0,'0'0'24'0,"0"0"-15"0,0 0-5 0,0 0-6 16,0 0-5-16,-12 3-10 0,12-3-17 0,0 0-33 0,0 0-41 15,0 0-77-15,0 0-80 0,0 0-56 0,0 0 306 16</inkml:trace>
      </inkml:traceGroup>
      <inkml:traceGroup>
        <inkml:annotationXML>
          <emma:emma xmlns:emma="http://www.w3.org/2003/04/emma" version="1.0">
            <emma:interpretation id="{76E8B950-88DF-4F75-A759-38BED726D82C}" emma:medium="tactile" emma:mode="ink">
              <msink:context xmlns:msink="http://schemas.microsoft.com/ink/2010/main" type="line" rotatedBoundingBox="18568,3385 18578,10220 18196,10221 18186,3386"/>
            </emma:interpretation>
          </emma:emma>
        </inkml:annotationXML>
        <inkml:traceGroup>
          <inkml:annotationXML>
            <emma:emma xmlns:emma="http://www.w3.org/2003/04/emma" version="1.0">
              <emma:interpretation id="{42B17710-BEEE-48F3-97B5-443737D0B817}" emma:medium="tactile" emma:mode="ink">
                <msink:context xmlns:msink="http://schemas.microsoft.com/ink/2010/main" type="inkWord" rotatedBoundingBox="18576,8995 18578,10220 18197,10221 18195,8996"/>
              </emma:interpretation>
              <emma:one-of disjunction-type="recognition" id="oneOf1">
                <emma:interpretation id="interp1" emma:lang="en-NZ" emma:confidence="0">
                  <emma:literal>!</emma:literal>
                </emma:interpretation>
                <emma:interpretation id="interp2" emma:lang="en-NZ" emma:confidence="0">
                  <emma:literal>+</emma:literal>
                </emma:interpretation>
                <emma:interpretation id="interp3" emma:lang="en-NZ" emma:confidence="0">
                  <emma:literal>y</emma:literal>
                </emma:interpretation>
                <emma:interpretation id="interp4" emma:lang="en-NZ" emma:confidence="0">
                  <emma:literal>t</emma:literal>
                </emma:interpretation>
                <emma:interpretation id="interp5" emma:lang="en-NZ" emma:confidence="0">
                  <emma:literal>?</emma:literal>
                </emma:interpretation>
              </emma:one-of>
            </emma:emma>
          </inkml:annotationXML>
          <inkml:trace contextRef="#ctx0" brushRef="#br0" timeOffset="6">11879 8996 1064 0,'0'31'28'15,"3"-2"-2"-15,0 0-17 0,-2-1-35 0,3 0 24 0,-1 0-23 16,0-2 16-16,0 1 11 0,1 2-35 0,-3-2-36 16,4 5-95-16,-3 6-224 0,-6-14 6 0,12 15 352 15</inkml:trace>
          <inkml:trace contextRef="#ctx0" brushRef="#br0" timeOffset="7">11912 9886 1520 0,'7'21'59'0,"-5"-7"-31"16,1 1-13-16,-3-15-16 0,7 21 3 0,-7-21-3 15,7 14 1-15,-7-14-13 0,0 0-25 0,10 14-59 16,-10-14-90-16,0 0-218 0,13-8-116 15,-15-6 161-15</inkml:trace>
          <inkml:trace contextRef="#ctx0" brushRef="#br0" timeOffset="8">12069 9708 653 0,'0'0'108'0,"0"0"-25"0,0 0-9 0,0 0-21 16,-15 8-13-16,15-8-9 0,0 0-3 0,-17 22-3 15,6-9-6-15,0 6 12 0,-6 1 4 0,3 7 24 16,-7-2 2-16,4 8 11 0,-7-4-19 16,4 7-2-16,-5-2-20 0,2 4 1 0,-2-2 0 15,1 1-30-15,1-2 19 0,1-3-29 16,3-6 6-16,3-5 4 0,4-6-8 0,12-15-9 15,0 0-23-15,-13 7-12 0,13-7-48 0,2-16-55 16,11 8-94-16,-3-10-223 0,-2-14 33 0,13 8 366 16</inkml:trace>
          <inkml:trace contextRef="#ctx0" brushRef="#br0" timeOffset="9">11889 9758 1230 0,'-16'5'89'0,"9"10"-13"0,7-15-16 15,-16 16-2-15,16-16-5 0,-9 16-3 16,9-16-11-16,-3 17-7 0,3-17-8 0,4 18 0 16,-4-18-9-16,15 23 4 0,-6-10-8 15,3 2 1-15,2 0-5 0,0-1 0 0,2 1-7 16,-1 0 2-16,0 0-4 0,0-2 2 0,1 2-10 16,-2-4-6-16,1 2-24 0,-15-13-26 0,33 25-63 15,-33-25-123-15,19 9-289 0,-2-1-5 0,-17-8 341 16</inkml:trace>
          <inkml:trace contextRef="#ctx0" brushRef="#br0" timeOffset="1">11815 3386 436 0,'-5'31'61'0,"9"-13"-26"0,-2 0-3 15,3 1 0-15,-2-2 3 0,3 2 7 16,-3-2-2-16,3 0-4 0,-3 2-14 0,1-1-8 15,0 0-11-15,-2 0-2 0,3-1-2 0,-2-2-20 16,3 0 2-16,-2-1-19 0,-4-14-25 0,11 24-42 16,-11-24-200-16,15 19 69 0,-15-19 236 0</inkml:trace>
          <inkml:trace contextRef="#ctx0" brushRef="#br0" timeOffset="2">11911 4265 980 0,'-6'26'269'0,"3"-9"-242"0,4 0-7 16,0-1-27-16,0-2 3 0,3 1-7 15,-1-1 5-15,1 0-6 0,-4-14-10 0,8 28-24 16,-8-28-26-16,8 28-31 0,-8-28-24 0,7 30-4 16,-7-15-20-16,2 1-42 0,1 8-48 0,-3-24 72 15,-2 40 169-15</inkml:trace>
          <inkml:trace contextRef="#ctx0" brushRef="#br0" timeOffset="3">11892 4910 140 0,'-1'20'35'0,"1"1"-9"0,1 1-5 0,1 2 12 15,-1-1 2-15,3 2 1 0,-2-2 5 16,2 0-9-16,-1 1 2 0,2 0 8 0,-2 1 6 16,1-1 1-16,-1 0 0 0,-1-1 9 0,1 3 0 15,-3-2 12-15,2 2 4 0,-3-2-12 0,1 4 1 16,-2-2-11-16,2 3-4 0,-4-2-11 0,3 3-10 15,-5-2-20-15,2 1 3 0,-2-1-15 0,2-2 4 16,-1 1-8-16,1-4-31 0,0 3-22 16,-2-6-60-16,5 4-60 0,-3 3-159 0,4-27-27 15,-5 40 312-15</inkml:trace>
          <inkml:trace contextRef="#ctx0" brushRef="#br0" timeOffset="4">11786 6466 846 0,'-4'28'102'0,"-1"-5"-73"0,2 1-13 0,0 4-3 16,1-3-11-16,-1 3 7 0,1 0-26 0,1-1-2 16,-2 0-24-16,2 2-32 0,-3-3-43 0,1-2-147 15,6 12-77-15,-13-16 205 0</inkml:trace>
          <inkml:trace contextRef="#ctx0" brushRef="#br0" timeOffset="5">11741 7857 606 0,'2'34'86'0,"0"2"-2"0,-2 1-28 0,3 1-10 16,-3 0-5-16,3 1-19 0,-2-2 2 0,0-1-22 16,0-2-9-16,0-5-31 0,4 1-38 0,-5-6-60 15,1-10-232-15,9 14 27 0,-10-28 341 16</inkml:trace>
        </inkml:traceGroup>
      </inkml:traceGroup>
    </inkml:traceGroup>
    <inkml:traceGroup>
      <inkml:annotationXML>
        <emma:emma xmlns:emma="http://www.w3.org/2003/04/emma" version="1.0">
          <emma:interpretation id="{A7FD0EA8-55C3-4A9C-8466-169E3EC0E25A}" emma:medium="tactile" emma:mode="ink">
            <msink:context xmlns:msink="http://schemas.microsoft.com/ink/2010/main" type="paragraph" rotatedBoundingBox="16330,4907 16515,12127 16094,12138 15908,4918" alignmentLevel="3"/>
          </emma:interpretation>
        </emma:emma>
      </inkml:annotationXML>
      <inkml:traceGroup>
        <inkml:annotationXML>
          <emma:emma xmlns:emma="http://www.w3.org/2003/04/emma" version="1.0">
            <emma:interpretation id="{349C40DC-6452-4B78-A03E-2B79C323707A}" emma:medium="tactile" emma:mode="ink">
              <msink:context xmlns:msink="http://schemas.microsoft.com/ink/2010/main" type="inkBullet" rotatedBoundingBox="16133,4912 16134,4926 16118,4926 16117,4913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0">9621 4927 498 0,'0'0'186'0,"0"0"-71"16,0 0-28-16,0 0-14 0,0 0-9 0,0 0-2 15,0 0 3-15,0 0 6 0,0 0-4 0,0 0-10 16,0-14-19-16,0 14-22 0,0 0-10 0,0 0-8 15,0 0-8-15,0 0-21 0,0 0-35 0,0 0-71 16,0 0-220-16,16 12-115 0,-16-12 143 0</inkml:trace>
      </inkml:traceGroup>
      <inkml:traceGroup>
        <inkml:annotationXML>
          <emma:emma xmlns:emma="http://www.w3.org/2003/04/emma" version="1.0">
            <emma:interpretation id="{0B9CD375-4F48-4D37-90EE-30FDB48A1B92}" emma:medium="tactile" emma:mode="ink">
              <msink:context xmlns:msink="http://schemas.microsoft.com/ink/2010/main" type="line" rotatedBoundingBox="16343,5435 16515,12127 16094,12138 15922,5446"/>
            </emma:interpretation>
          </emma:emma>
        </inkml:annotationXML>
        <inkml:traceGroup>
          <inkml:annotationXML>
            <emma:emma xmlns:emma="http://www.w3.org/2003/04/emma" version="1.0">
              <emma:interpretation id="{04AC959B-C8F4-4187-88A9-470B1E1F0F63}" emma:medium="tactile" emma:mode="ink">
                <msink:context xmlns:msink="http://schemas.microsoft.com/ink/2010/main" type="inkWord" rotatedBoundingBox="16175,6374 16264,9809 16136,9812 16047,6378"/>
              </emma:interpretation>
              <emma:one-of disjunction-type="recognition" id="oneOf3">
                <emma:interpretation id="interp7" emma:lang="en-NZ" emma:confidence="0">
                  <emma:literal>!</emma:literal>
                </emma:interpretation>
                <emma:interpretation id="interp8" emma:lang="en-NZ" emma:confidence="0">
                  <emma:literal>?</emma:literal>
                </emma:interpretation>
                <emma:interpretation id="interp9" emma:lang="en-NZ" emma:confidence="0">
                  <emma:literal>1</emma:literal>
                </emma:interpretation>
                <emma:interpretation id="interp10" emma:lang="en-NZ" emma:confidence="0">
                  <emma:literal>K</emma:literal>
                </emma:interpretation>
                <emma:interpretation id="interp11" emma:lang="en-NZ" emma:confidence="0">
                  <emma:literal>k</emma:literal>
                </emma:interpretation>
              </emma:one-of>
            </emma:emma>
          </inkml:annotationXML>
          <inkml:trace contextRef="#ctx0" brushRef="#br0" timeOffset="-8">9555 6378 689 0,'0'0'102'16,"5"20"-40"-16,-5-20-12 0,4 19-8 15,-4-19-6-15,4 19-13 0,-4-19-10 0,5 20-9 16,-5-20-2-16,2 24-7 0,-2-24-14 0,0 30-23 16,-1-17-20-16,0 6-19 0,-2-2-22 0,1 3-62 15,1 5-99-15,-9-11-17 0,13 16 281 0</inkml:trace>
          <inkml:trace contextRef="#ctx0" brushRef="#br0" timeOffset="-7">9587 7045 666 0,'-2'21'26'0,"3"0"-16"0,-1 1-4 16,-1 2-3-16,1-2 1 0,-1 0-10 15,0-2 7-15,0 1-9 0,0-3 6 0,0 0 0 16,1-2-9-16,0-3-12 0,0 1-34 0,2-1-64 16,-2-13-141-16,9 22 39 0,-9-22 223 0</inkml:trace>
          <inkml:trace contextRef="#ctx0" brushRef="#br0" timeOffset="-6">9652 7701 620 0,'-12'29'61'0,"10"-11"-21"16,1-2 1-16,1 0 4 0,0-3 6 0,0 2-8 16,0-1-19-16,1-1-8 0,-1-13-15 15,3 25-17-15,0-12-24 0,-3-13-15 0,5 28-19 16,-5-28-4-16,5 25-4 0,-5-25-21 0,4 23-22 15,1-5-29-15,-5-18-60 0,5 29 214 0</inkml:trace>
          <inkml:trace contextRef="#ctx0" brushRef="#br0" timeOffset="-5">9672 8089 226 0,'1'19'95'0,"-4"0"-4"0,2 1-12 15,0 0-9-15,-1 0-7 0,1 1-9 0,-1-2-7 16,1 3-8-16,0-3-7 0,0 1-5 16,0-1-11-16,1-2-5 0,1 1-16 0,-1-3-27 15,2 2-42-15,0-2-69 0,-2-15-174 0,9 29 39 16,-9-29 278-16</inkml:trace>
          <inkml:trace contextRef="#ctx0" brushRef="#br0" timeOffset="-4">9741 8792 801 0,'-6'26'79'0,"4"0"-38"16,-1 0-30-16,0 0-2 0,1-1-9 0,-1 3 5 15,-1-3-7-15,1 3 5 0,-1 0-7 0,0-1 3 16,-1 3-3-16,2-3-30 0,-1 2 7 0,0-2-29 15,2 1-3-15,-3-2 5 0,3 0-6 0,-1-1 11 16,1-3 6-16,-1 0 9 0,2 0 5 16,0-2 7-16,0-1 0 0,1-1-18 0,-1-2-57 15,7 9-144-15,-6-25 171 0,0 29 70 16</inkml:trace>
          <inkml:trace contextRef="#ctx0" brushRef="#br0" timeOffset="-3">9684 9699 1071 0,'0'0'187'0,"7"31"-101"0,-7-31-26 16,-1 27-12-16,1-27-7 0,0 21 0 0,0-21 0 15,0 16-5-15,0-16-14 0,0 0-3 0,1 16-26 16,-1-16-22-16,0 0-37 0,0 0-55 0,0 0-117 16,0 0-285-16,0 0 19 0,14 1 341 15</inkml:trace>
          <inkml:trace contextRef="#ctx0" brushRef="#br0" timeOffset="-9">9686 5440 1400 0,'0'0'47'16,"0"0"-36"-16,0 0-14 0,7 17-5 0,-7-17-5 15,0 0-4-15,14 17-19 0,-14-17-23 0,4 23-56 16,-4-23-60-16,-2 29-63 0,-1-10-100 0,-7-6-32 16,13 19 285-16</inkml:trace>
          <inkml:trace contextRef="#ctx0" brushRef="#br0" timeOffset="-2">9780 11755 253 0,'0'0'122'0,"0"0"-11"0,10-13-9 0,-10 13-9 0,0 0 7 16,10-17-12-16,-10 17-1 0,0 0-12 0,9-22-6 15,-9 22-13-15,0 0-10 0,14-13-13 16,-14 13-6-16,0 0-7 0,0 0-2 0,0 0 5 16,0 0 5-16,0 0 5 0,0 0 8 0,0 0 1 15,0 0-12-15,0 0-8 0,0 0-13 16,0 0-6-16,-4 17-2 0,4-17 6 0,-12 26 2 16,6-8 9-1,-3 1-2-15,1 3 5 0,-3 4-12 0,-1 3 3 16,-1 2-9-16,-1 2 11 0,-3 1-7 0,2-2 11 15,-2 0-9-15,3-3 5 0,-1-3 5 0,4-2-33 16,-1-6 29-16,3-3-31 0,9-15 13 0,-13 17-6 16,13-17-18-16,0 0-29 0,0 0-36 0,0 0-37 15,0 0-44-15,0 0-20 0,0-17-80 16,0 17-165-16,0-28 139 0,0 28 299 0</inkml:trace>
          <inkml:trace contextRef="#ctx0" brushRef="#br0" timeOffset="-1">9602 11779 1098 0,'0'0'63'0,"0"0"-8"0,-14-2-3 0,14 2 2 15,0 0 10-15,0 0 4 0,0 0-2 0,0 0-8 16,0 0-11-16,0 0-12 0,0 0-9 0,0 0-2 15,0 0 4-15,0 0 5 0,0 0 0 16,15 3 2-16,-15-3-13 0,27 17-2 0,-9-3-9 16,3 6 0-16,1 2-5 0,-1 2 3 0,0 2-7 15,0 0 4-15,-1 0-9 0,1 0 7 0,-2 0-10 16,0-2 7-16,1-3-12 0,-2-2-21 0,3-2 6 16,-2-8-57-16,6 6-19 0,-11-18-85 15,17 0-329-15,-11 3-36 0,-3-9 140 16</inkml:trace>
        </inkml:traceGroup>
      </inkml:traceGroup>
    </inkml:traceGroup>
    <inkml:traceGroup>
      <inkml:annotationXML>
        <emma:emma xmlns:emma="http://www.w3.org/2003/04/emma" version="1.0">
          <emma:interpretation id="{05173EFC-E3F3-4876-85B9-1DAED740C60B}" emma:medium="tactile" emma:mode="ink">
            <msink:context xmlns:msink="http://schemas.microsoft.com/ink/2010/main" type="paragraph" rotatedBoundingBox="14240,4077 14281,10287 13830,10290 13788,408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4AE502EB-1FF7-470D-9B11-2B70BB95D14B}" emma:medium="tactile" emma:mode="ink">
              <msink:context xmlns:msink="http://schemas.microsoft.com/ink/2010/main" type="inkBullet" rotatedBoundingBox="14070,4079 14070,4111 14054,4112 14053,4079"/>
            </emma:interpretation>
            <emma:one-of disjunction-type="recognition" id="oneOf4">
              <emma:interpretation id="interp12" emma:lang="en-NZ" emma:confidence="0">
                <emma:literal>•</emma:literal>
              </emma:interpretation>
            </emma:one-of>
          </emma:emma>
        </inkml:annotationXML>
        <inkml:trace contextRef="#ctx0" brushRef="#br0" timeOffset="-21">7573 4079 1031 0,'-16'11'53'0,"16"-11"-41"0,0 0-44 0,0 0-29 16,0 0-26-16,0 0-24 0,0 0 4 0,0 0-22 16,0 0-39-16,6 22-146 0,-6-22 228 15,0 0 86-15</inkml:trace>
      </inkml:traceGroup>
      <inkml:traceGroup>
        <inkml:annotationXML>
          <emma:emma xmlns:emma="http://www.w3.org/2003/04/emma" version="1.0">
            <emma:interpretation id="{0CF2A40B-04ED-4408-A293-2AB4C47FA6AE}" emma:medium="tactile" emma:mode="ink">
              <msink:context xmlns:msink="http://schemas.microsoft.com/ink/2010/main" type="line" rotatedBoundingBox="14242,4418 14281,10287 13830,10290 13791,4421"/>
            </emma:interpretation>
          </emma:emma>
        </inkml:annotationXML>
        <inkml:traceGroup>
          <inkml:annotationXML>
            <emma:emma xmlns:emma="http://www.w3.org/2003/04/emma" version="1.0">
              <emma:interpretation id="{1B3AAACF-BEB4-49A9-8B89-ECEB20BAF62F}" emma:medium="tactile" emma:mode="ink">
                <msink:context xmlns:msink="http://schemas.microsoft.com/ink/2010/main" type="inkWord" rotatedBoundingBox="14042,5155 14063,8271 13934,8271 13913,5156">
                  <msink:destinationLink direction="with" ref="{230609EE-EF57-4DF9-A271-6DF9D6BCAFA6}"/>
                  <msink:destinationLink direction="with" ref="{A33ACEDF-AE36-4B77-A4C6-FB96CFBEB0AD}"/>
                  <msink:destinationLink direction="with" ref="{A11827BD-1B21-4D7F-B704-F8B80FA65E84}"/>
                  <msink:destinationLink direction="with" ref="{954ED347-3AE4-4611-8D68-80DEF439DC79}"/>
                  <msink:destinationLink direction="with" ref="{F42A4678-5E4B-4FDF-9153-72A6C98050A9}"/>
                </msink:context>
              </emma:interpretation>
              <emma:one-of disjunction-type="recognition" id="oneOf5">
                <emma:interpretation id="interp13" emma:lang="en-NZ" emma:confidence="0">
                  <emma:literal>!</emma:literal>
                </emma:interpretation>
                <emma:interpretation id="interp14" emma:lang="en-NZ" emma:confidence="0">
                  <emma:literal>?</emma:literal>
                </emma:interpretation>
                <emma:interpretation id="interp15" emma:lang="en-NZ" emma:confidence="0">
                  <emma:literal>t</emma:literal>
                </emma:interpretation>
                <emma:interpretation id="interp16" emma:lang="en-NZ" emma:confidence="0">
                  <emma:literal>+</emma:literal>
                </emma:interpretation>
                <emma:interpretation id="interp17" emma:lang="en-NZ" emma:confidence="0">
                  <emma:literal>l</emma:literal>
                </emma:interpretation>
              </emma:one-of>
            </emma:emma>
          </inkml:annotationXML>
          <inkml:trace contextRef="#ctx0" brushRef="#br0" timeOffset="-19">7513 5156 649 0,'-4'23'58'0,"3"3"-30"15,-1-3-1-15,1 0-22 0,2-1 10 0,-1 2 26 16,-1-4 8-16,2 2 10 0,-3-3-9 16,3-2-21-16,-2 1-16 0,1-2-8 0,0-2-6 15,0 1 3-15,0-15-6 0,0 25-4 16,0-25-14-16,0 18-13 0,0-18-21 0,1 16-19 16,-1-16-17-16,1 17-22 0,-1-17-32 0,3 20-79 15,-3-20-26-15,-1 19 251 0</inkml:trace>
          <inkml:trace contextRef="#ctx0" brushRef="#br0" timeOffset="-18">7437 6030 742 0,'-10'23'152'0,"7"-3"-106"16,3 0-17-16,-1-2-10 0,2 1-14 0,-1-3 9 15,2 1-20-15,-1-2 9 16,1 1-8-16,-1-3 8 0,0 0-13 0,1 3-36 15,-2-16-29-15,4 26-44 0,-4-26-37 0,0 16-128 16,11 5-27-16,-11-21 311 0</inkml:trace>
          <inkml:trace contextRef="#ctx0" brushRef="#br0" timeOffset="-17">7483 6647 737 0,'-8'19'139'15,"6"-4"-101"-15,4 3-13 0,-4-4-9 0,3 2 2 16,-1-1 2-16,1 1 4 0,-2 0-7 0,1 1-3 16,0-1-13-16,-1 1-5 0,2 0-24 0,-1-2-14 15,2 3-35-15,-2-18-26 0,1 25-31 16,-1-25-54-16,0 16-108 0,11 5 120 0,-11-21 176 16</inkml:trace>
          <inkml:trace contextRef="#ctx0" brushRef="#br0" timeOffset="-16">7517 7351 528 0,'-12'24'148'0,"9"-2"-99"0,1 1-10 0,-3-2-1 16,5 2 12-16,-4-3-2 0,3 1 0 0,-1-1-24 15,1 0-9-15,1-1-14 0,0-1-1 0,1-1-1 16,-1-2-36-16,4 1-40 0,-5-2-70 15,1-14-163-15,13 29-60 0,-13-29 325 0</inkml:trace>
          <inkml:trace contextRef="#ctx0" brushRef="#br0" timeOffset="-15">7530 8088 974 0,'-3'16'124'15,"3"-16"-85"-15,2 24-34 0,-1-10-11 0,-1-14-18 16,9 25 6-16,-9-25-25 0,9 24-20 0,-9-24-38 16,8 28-72-16,-5-11-94 0,-3-17-115 15,7 35 318-15</inkml:trace>
          <inkml:trace contextRef="#ctx0" brushRef="#br0" timeOffset="-20">7545 4420 600 0,'0'0'70'0,"-6"22"-55"0,6-22-11 0,5 24-6 16,-1-9 1-16,0-2-4 0,0 1-13 0,0 2-26 15,-1-2-45-15,-1-1-93 0,10 14-135 0,-12-27 287 16</inkml:trace>
          <inkml:trace contextRef="#ctx0" brushRef="#br0" timeOffset="-14">7512 8887 814 0,'-11'26'46'0,"11"-7"-26"16,1-5-20-16,1 2-1 0,0-2-2 0,1 1 4 15,0-1-4-15,1 0 2 0,1 1-21 0,-2 0-18 16,3 3-14-16,-4-3-16 0,4 3 10 16,-4 0-1-16,2 1-8 0,-2 3-15 15,-1-3-29-15,2 8-13 0,-5-7-35 0,9 14 149 16</inkml:trace>
          <inkml:trace contextRef="#ctx0" brushRef="#br0" timeOffset="-13">7561 9682 1061 0,'1'16'38'15,"-2"1"-19"-15,1 0-4 0,0-1-15 0,-1 0 4 16,1-2-7-16,-2 0-15 0,2 3-68 0,0-17-88 16,-10 16-275-16,15 6 43 0,-5-22 406 15</inkml:trace>
          <inkml:trace contextRef="#ctx0" brushRef="#br0" timeOffset="-12">7722 9769 463 0,'0'0'101'15,"0"0"-24"-15,0 0-2 0,0 0 4 0,0 0 0 16,-14-7-3-16,14 7-15 0,0 0-10 0,0 0-10 15,0 0-2-15,0 0 0 0,0 0 0 0,0 0-4 16,-15-2-3-16,15 2-5 0,0 0 0 0,0 0 0 16,0 0 0-16,0 0-2 0,-14 0-5 0,14 0-6 0,0 0-5 15,-13 15 3-15,13-15-1 0,-16 29 7 0,4-7-3 16,0 7 8-16,-5 2-11 0,0 5 10 0,-4 2-11 16,-1 2 9-16,-2 0-13 0,1 0-5 0,-3-1 21 15,0-1-26-15,0-5 24 0,0-2-14 0,4-7-9 16,4-5 5-16,4-6-11 0,14-13-15 0,-11 13-62 15,11-13-61-15,0 0-134 0,2-17-266 0,-2-6 39 16,13 8 438-16</inkml:trace>
          <inkml:trace contextRef="#ctx0" brushRef="#br0" timeOffset="-11">7404 9820 800 0,'0'0'199'0,"-18"-9"-94"0,18 9-23 0,0 0-9 16,0 0-7-16,-4-19 4 0,4 19-4 0,0 0-7 16,0 0-7-16,3-14-13 0,-3 14-11 0,0 0-7 15,0 0-6-15,0 0-3 0,18-4 0 16,-18 4 2-16,18 13 4 0,-18-13-1 0,25 32 4 16,-11-11-8-16,3 6 5 0,-1 2-13 0,0-3 3 15,1 0-9-15,0-2 4 0,2-4-9 0,2-2 2 16,2-1-19-16,-1-4-15 0,8 4-50 0,-9-14-74 15,15 10-243-15,-10-4-194 0,-7-6 110 0,4 14 489 16</inkml:trace>
        </inkml:traceGroup>
      </inkml:traceGroup>
    </inkml:traceGroup>
  </inkml:traceGroup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2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67EF4B6-ED2C-4667-BCBA-BE175B18515F}" emma:medium="tactile" emma:mode="ink">
          <msink:context xmlns:msink="http://schemas.microsoft.com/ink/2010/main" type="inkDrawing" rotatedBoundingBox="20436,5966 20679,6960 20663,6964 20419,5970" shapeName="Line">
            <msink:destinationLink direction="with" ref="{E25EF6CE-4055-4BEB-81AE-14D1800F5FF5}"/>
          </msink:context>
        </emma:interpretation>
      </emma:emma>
    </inkml:annotationXML>
    <inkml:trace contextRef="#ctx0" brushRef="#br0">13928 5969 733 0,'4'33'165'0,"2"-3"-92"0,5 3 0 31,-2-4-2-31,4 4-8 0,-4-4 7 0,3 4-29 15,-5-2-12-15,1 2-22 0,-1-3-3 0,1 2 5 16,-1-1-11-16,1 1 6 0,-2 0-10 0,1-2 2 16,0 2-18-16,-2-4 6 0,3 4-19 0,-4-4 4 15,4 6 0-15,-4-6-21 0,4 7 5 0,-3-5-24 16,5 3 9-16,-4-4 3 0,4 2 4 16,-1-2-17-16,1 3-78 0,0-2-24 0,-2-1-55 15,8 11 6-15,-15-19 223 0</inkml:trace>
  </inkml:traceGroup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25EF6CE-4055-4BEB-81AE-14D1800F5FF5}" emma:medium="tactile" emma:mode="ink">
          <msink:context xmlns:msink="http://schemas.microsoft.com/ink/2010/main" type="inkDrawing" rotatedBoundingBox="20788,7245 20807,8290 20762,8291 20742,7246" semanticType="callout" shapeName="Other">
            <msink:sourceLink direction="with" ref="{F67EF4B6-ED2C-4667-BCBA-BE175B18515F}"/>
            <msink:sourceLink direction="with" ref="{D4287A52-CEE0-4112-948F-881816287151}"/>
          </msink:context>
        </emma:interpretation>
      </emma:emma>
    </inkml:annotationXML>
    <inkml:trace contextRef="#ctx0" brushRef="#br0">14252 7246 332 0,'8'34'114'0,"-3"-1"-34"0,-1 1 1 0,2 2-10 16,-4-1 5-16,3 2 11 0,-3-4-17 0,2 4 9 15,-3-3-30-15,2 1-3 0,-2-3 4 16,1 4-26-16,-1-5 21 0,1 2-32 0,-1 0-4 16,0 0 3-16,0 0-15 0,0 0 5 0,0 1-20 15,-2-1-2-15,2 3-29 0,-4-6-9 0,3 7-19 16,-4-5-5-16,3 4-3 0,-3-4-23 0,1 3-19 15,0-1-33-15,-4-3-30 0,6 9-33 0,-11-17 184 16</inkml:trace>
  </inkml:traceGroup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2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BCB2DC3-CF1E-45BB-885F-B884E5D196AB}" emma:medium="tactile" emma:mode="ink">
          <msink:context xmlns:msink="http://schemas.microsoft.com/ink/2010/main" type="writingRegion" rotatedBoundingBox="20650,8990 20702,8990 20702,9933 20650,9933"/>
        </emma:interpretation>
      </emma:emma>
    </inkml:annotationXML>
    <inkml:traceGroup>
      <inkml:annotationXML>
        <emma:emma xmlns:emma="http://www.w3.org/2003/04/emma" version="1.0">
          <emma:interpretation id="{4FBB2E67-2CB4-4CF2-8D9A-2A6B46679C88}" emma:medium="tactile" emma:mode="ink">
            <msink:context xmlns:msink="http://schemas.microsoft.com/ink/2010/main" type="paragraph" rotatedBoundingBox="20650,8990 20702,8990 20702,9933 20650,99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D269EE9-620E-4524-B4F6-021C0853EDB5}" emma:medium="tactile" emma:mode="ink">
              <msink:context xmlns:msink="http://schemas.microsoft.com/ink/2010/main" type="line" rotatedBoundingBox="20650,8990 20702,8990 20702,9933 20650,9933"/>
            </emma:interpretation>
          </emma:emma>
        </inkml:annotationXML>
        <inkml:traceGroup>
          <inkml:annotationXML>
            <emma:emma xmlns:emma="http://www.w3.org/2003/04/emma" version="1.0">
              <emma:interpretation id="{8B55A15B-DC76-4369-8E5E-4EB49A082E92}" emma:medium="tactile" emma:mode="ink">
                <msink:context xmlns:msink="http://schemas.microsoft.com/ink/2010/main" type="inkWord" rotatedBoundingBox="20650,8990 20702,8990 20702,9933 20650,9933"/>
              </emma:interpretation>
              <emma:one-of disjunction-type="recognition" id="oneOf0">
                <emma:interpretation id="interp0" emma:lang="en-NZ" emma:confidence="0">
                  <emma:literal>!</emma:literal>
                </emma:interpretation>
                <emma:interpretation id="interp1" emma:lang="en-NZ" emma:confidence="0">
                  <emma:literal>?</emma:literal>
                </emma:interpretation>
                <emma:interpretation id="interp2" emma:lang="en-NZ" emma:confidence="0">
                  <emma:literal>f</emma:literal>
                </emma:interpretation>
                <emma:interpretation id="interp3" emma:lang="en-NZ" emma:confidence="0">
                  <emma:literal>L</emma:literal>
                </emma:interpretation>
                <emma:interpretation id="interp4" emma:lang="en-NZ" emma:confidence="0">
                  <emma:literal>q</emma:literal>
                </emma:interpretation>
              </emma:one-of>
            </emma:emma>
          </inkml:annotationXML>
          <inkml:trace contextRef="#ctx0" brushRef="#br0">14170 8990 641 0,'0'27'106'16,"-1"3"-40"-16,-1-4 23 0,3 3-15 0,-3-4 4 15,5 4-11-15,-5-6 0 16,4 4-17-16,-3-5-4 0,2 3-17 0,-1-2-22 16,0 0 2-16,1 0-11 0,-1 0 6 0,0 1-9 15,0 0 5-15,0 0-18 0,0-1-9 0,1 4-28 16,-2-5-15-16,3 6-20 0,-4-6-9 0,5 6-23 16,-5-3-98-16,2 0 6 0,1 3 19 0,-3-5 24 15,4 4 127-15,-3-4 44 0</inkml:trace>
          <inkml:trace contextRef="#ctx0" brushRef="#br0" timeOffset="1">14161 9858 416 0,'-4'18'157'16,"1"-2"-33"-16,2 1-25 0,1-17-37 0,0 21-24 16,0-21-30-16,0 0-10 0,0 0-36 0,18 3-69 0,-10-22-234 15,13 15-39-15,-16-22 345 0</inkml:trace>
        </inkml:traceGroup>
      </inkml:traceGroup>
    </inkml:traceGroup>
  </inkml:traceGroup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57.2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85C996EA-77EB-4E2B-9382-22DAA27C94F1}" emma:medium="tactile" emma:mode="ink">
          <msink:context xmlns:msink="http://schemas.microsoft.com/ink/2010/main" type="writingRegion" rotatedBoundingBox="21254,15956 22260,15956 22260,16822 21254,16822"/>
        </emma:interpretation>
      </emma:emma>
    </inkml:annotationXML>
    <inkml:traceGroup>
      <inkml:annotationXML>
        <emma:emma xmlns:emma="http://www.w3.org/2003/04/emma" version="1.0">
          <emma:interpretation id="{205BBD5A-766A-4057-A71E-FC37C6167224}" emma:medium="tactile" emma:mode="ink">
            <msink:context xmlns:msink="http://schemas.microsoft.com/ink/2010/main" type="paragraph" rotatedBoundingBox="21254,15956 22260,15956 22260,16822 21254,168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44E4602-D675-4503-8732-6A7C1021CB5D}" emma:medium="tactile" emma:mode="ink">
              <msink:context xmlns:msink="http://schemas.microsoft.com/ink/2010/main" type="line" rotatedBoundingBox="21254,15956 22260,15956 22260,16822 21254,16822"/>
            </emma:interpretation>
          </emma:emma>
        </inkml:annotationXML>
        <inkml:traceGroup>
          <inkml:annotationXML>
            <emma:emma xmlns:emma="http://www.w3.org/2003/04/emma" version="1.0">
              <emma:interpretation id="{E5FB4DFE-536D-4F2E-8FEA-040B84196C26}" emma:medium="tactile" emma:mode="ink">
                <msink:context xmlns:msink="http://schemas.microsoft.com/ink/2010/main" type="inkWord" rotatedBoundingBox="21254,15956 22260,15956 22260,16822 21254,16822"/>
              </emma:interpretation>
              <emma:one-of disjunction-type="recognition" id="oneOf0">
                <emma:interpretation id="interp0" emma:lang="en-NZ" emma:confidence="0">
                  <emma:literal>t</emma:literal>
                </emma:interpretation>
                <emma:interpretation id="interp1" emma:lang="en-NZ" emma:confidence="0">
                  <emma:literal>¢</emma:literal>
                </emma:interpretation>
                <emma:interpretation id="interp2" emma:lang="en-NZ" emma:confidence="0">
                  <emma:literal>f</emma:literal>
                </emma:interpretation>
                <emma:interpretation id="interp3" emma:lang="en-NZ" emma:confidence="0">
                  <emma:literal>T</emma:literal>
                </emma:interpretation>
                <emma:interpretation id="interp4" emma:lang="en-NZ" emma:confidence="0">
                  <emma:literal>5</emma:literal>
                </emma:interpretation>
              </emma:one-of>
            </emma:emma>
          </inkml:annotationXML>
          <inkml:trace contextRef="#ctx0" brushRef="#br0">21817 15987 917 0,'0'0'69'0,"0"0"-27"0,12-20-20 16,-12 20-18-16,0 0-5 0,0 0 1 0,17-11 2 15,-17 11 14-15,0 0 3 0,0 0 3 0,-16 26 2 16,7-7-3-16,-7 1 3 0,-1 7 8 0,-4 1-2 16,-1 7 7-16,-4 2-6 0,0 7 12 15,-4 0-12-15,4 7 16 0,-6-3-11 0,6 5 8 16,-5-6-6-16,7 4-32 0,0-5 22 0,7 0-31 15,1-6 15-15,7-3 5 0,4-5-15 16,7-3 4-16,4-6-12 0,5-3 6 0,7 0-4 16,3-4 3-16,5-3 1 0,4-3-1 0,2-6-2 15,5-5-2-15,5-2-13 0,2-10-10 0,8 3-16 16,-4-15-24-16,10 8-33 0,-12-20-69 0,13 14-131 16,-4 0-200-16,-21-19 135 0,15 22 366 0</inkml:trace>
          <inkml:trace contextRef="#ctx0" brushRef="#br0" timeOffset="187.4965">21254 16401 1470 0,'0'0'133'15,"0"0"-97"-15,0 0-21 0,25 3-2 0,12-9 9 16,8-9 11-16,13 2 0 0,9-9 3 0,6 1-16 15,6-2-6-15,4 0-12 0,2 1-11 0,-1-4-27 16,2 9-43-16,-13-15-104 0,15 10-327 0,-19 4-85 16,-15-5 181-16</inkml:trace>
        </inkml:traceGroup>
      </inkml:traceGroup>
    </inkml:traceGroup>
  </inkml:traceGroup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7.384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18626991-FC25-438A-A530-C685794742E6}" emma:medium="tactile" emma:mode="ink">
          <msink:context xmlns:msink="http://schemas.microsoft.com/ink/2010/main" type="inkDrawing" rotatedBoundingBox="20246,15842 20579,15485 20586,15492 20252,15848" semanticType="callout" shapeName="Other">
            <msink:sourceLink direction="with" ref="{623E4E6E-79B4-4EB1-AA27-E86CDE23BE54}"/>
          </msink:context>
        </emma:interpretation>
      </emma:emma>
    </inkml:annotationXML>
    <inkml:trace contextRef="#ctx0" brushRef="#br0">20586 15492 816 0,'0'0'229'0,"-19"10"-145"0,19-10-32 0,0 0-24 16,-16 17-13-16,16-17-7 0,-16 17-4 0,16-17-6 15,-25 26 2-15,9-9-9 0,-1 2-1 16,-1 2-5-16,-2 0 5 0,-1 2-3 16,0-2 9-16,0 2-4 0,-2 0 2 0,3 0-7 15,-2-3 1-15,5 0 5 0,17-20-21 0,-28 32 0 16,28-32-41-16,-14 23-53 0,14-23-69 0,0 0-193 15,0 0 80-15,0 0 304 0</inkml:trace>
  </inkml:traceGroup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968BD76-7B2B-4DD9-8F34-87649E2DDFB0}" emma:medium="tactile" emma:mode="ink">
          <msink:context xmlns:msink="http://schemas.microsoft.com/ink/2010/main" type="writingRegion" rotatedBoundingBox="3135,373 24849,309 24885,12307 3171,12371"/>
        </emma:interpretation>
      </emma:emma>
    </inkml:annotationXML>
    <inkml:traceGroup>
      <inkml:annotationXML>
        <emma:emma xmlns:emma="http://www.w3.org/2003/04/emma" version="1.0">
          <emma:interpretation id="{C84D05D5-0454-4CDF-A15B-E6C9B90EA814}" emma:medium="tactile" emma:mode="ink">
            <msink:context xmlns:msink="http://schemas.microsoft.com/ink/2010/main" type="paragraph" rotatedBoundingBox="3135,373 24849,309 24860,4072 3146,413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1E7706C-A42D-4F97-87A4-9A6966168CF9}" emma:medium="tactile" emma:mode="ink">
              <msink:context xmlns:msink="http://schemas.microsoft.com/ink/2010/main" type="line" rotatedBoundingBox="3135,373 23397,314 23402,2125 3141,2184"/>
            </emma:interpretation>
          </emma:emma>
        </inkml:annotationXML>
        <inkml:traceGroup>
          <inkml:annotationXML>
            <emma:emma xmlns:emma="http://www.w3.org/2003/04/emma" version="1.0">
              <emma:interpretation id="{C84698D5-110F-47B5-9DCC-5E2A23454B4C}" emma:medium="tactile" emma:mode="ink">
                <msink:context xmlns:msink="http://schemas.microsoft.com/ink/2010/main" type="inkWord" rotatedBoundingBox="3136,555 5812,547 5816,2015 3140,2023">
                  <msink:destinationLink direction="with" ref="{25DEAC3F-4F77-4008-AF88-A1B17D6F6351}"/>
                  <msink:destinationLink direction="to" ref="{01BBC582-9F27-476E-AE7C-00E1A39541DB}"/>
                  <msink:destinationLink direction="from" ref="{01BBC582-9F27-476E-AE7C-00E1A39541DB}"/>
                </msink:context>
              </emma:interpretation>
              <emma:one-of disjunction-type="recognition" id="oneOf0">
                <emma:interpretation id="interp0" emma:lang="en-NZ" emma:confidence="0">
                  <emma:literal>AC.</emma:literal>
                </emma:interpretation>
                <emma:interpretation id="interp1" emma:lang="en-NZ" emma:confidence="0">
                  <emma:literal>A C.</emma:literal>
                </emma:interpretation>
                <emma:interpretation id="interp2" emma:lang="en-NZ" emma:confidence="0">
                  <emma:literal>A c.</emma:literal>
                </emma:interpretation>
                <emma:interpretation id="interp3" emma:lang="en-NZ" emma:confidence="0">
                  <emma:literal>At.</emma:literal>
                </emma:interpretation>
                <emma:interpretation id="interp4" emma:lang="en-NZ" emma:confidence="0">
                  <emma:literal>A ...</emma:literal>
                </emma:interpretation>
              </emma:one-of>
            </emma:emma>
          </inkml:annotationXML>
      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  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      <inkml:trace contextRef="#ctx0" brushRef="#br0" timeOffset="812.5535">4385 2020 1656 0,'-33'-6'226'0,"10"10"-229"0,23-4-34 16,0 0-9-16,0 0 3 0,0-24-3 0,0 24-3 15,28-42-48-15,5 33-172 0,-14-11-317 0,15-12 17 16,11 12 433-16</inkml:trace>
      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      <inkml:trace contextRef="#ctx0" brushRef="#br0" timeOffset="624.994">5815 1400 1829 0,'-51'19'65'0,"30"-5"-43"0,0-3-7 0,-1 0-5 15,0-1-5-15,0-2-1 0,-1 2-7 0,-3-4-8 16,3 1-13-16,-1-2-19 0,7 2-28 0,-7-11-52 16,17 21-145-16,-16-12-342 0,5-1 18 15,18-4 388-15</inkml:trace>
        </inkml:traceGroup>
        <inkml:traceGroup>
          <inkml:annotationXML>
            <emma:emma xmlns:emma="http://www.w3.org/2003/04/emma" version="1.0">
              <emma:interpretation id="{BD481CFD-A4C8-432D-B277-3C13E977BBB6}" emma:medium="tactile" emma:mode="ink">
                <msink:context xmlns:msink="http://schemas.microsoft.com/ink/2010/main" type="inkWord" rotatedBoundingBox="6955,498 9589,491 9592,1703 6958,1711"/>
              </emma:interpretation>
              <emma:one-of disjunction-type="recognition" id="oneOf1">
                <emma:interpretation id="interp5" emma:lang="en-NZ" emma:confidence="0">
                  <emma:literal>Phase</emma:literal>
                </emma:interpretation>
                <emma:interpretation id="interp6" emma:lang="en-NZ" emma:confidence="0">
                  <emma:literal>phase</emma:literal>
                </emma:interpretation>
                <emma:interpretation id="interp7" emma:lang="en-NZ" emma:confidence="0">
                  <emma:literal>Phage</emma:literal>
                </emma:interpretation>
                <emma:interpretation id="interp8" emma:lang="en-NZ" emma:confidence="0">
                  <emma:literal>Phaae</emma:literal>
                </emma:interpretation>
                <emma:interpretation id="interp9" emma:lang="en-NZ" emma:confidence="0">
                  <emma:literal>phaae</emma:literal>
                </emma:interpretation>
              </emma:one-of>
            </emma:emma>
          </inkml:annotationXML>
      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  <inkml:trace contextRef="#ctx0" brushRef="#br1" timeOffset="1.25603E6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      </inkml:traceGroup>
        <inkml:traceGroup>
          <inkml:annotationXML>
            <emma:emma xmlns:emma="http://www.w3.org/2003/04/emma" version="1.0">
              <emma:interpretation id="{7CB41378-3897-47A8-BBD8-658FAB68B456}" emma:medium="tactile" emma:mode="ink">
                <msink:context xmlns:msink="http://schemas.microsoft.com/ink/2010/main" type="inkWord" rotatedBoundingBox="10456,351 15382,337 15386,1730 10460,1744"/>
              </emma:interpretation>
              <emma:one-of disjunction-type="recognition" id="oneOf2">
                <emma:interpretation id="interp10" emma:lang="en-NZ" emma:confidence="0">
                  <emma:literal>Difference</emma:literal>
                </emma:interpretation>
                <emma:interpretation id="interp11" emma:lang="en-NZ" emma:confidence="0">
                  <emma:literal>difference</emma:literal>
                </emma:interpretation>
                <emma:interpretation id="interp12" emma:lang="en-NZ" emma:confidence="0">
                  <emma:literal>Different</emma:literal>
                </emma:interpretation>
                <emma:interpretation id="interp13" emma:lang="en-NZ" emma:confidence="0">
                  <emma:literal>Ditference</emma:literal>
                </emma:interpretation>
                <emma:interpretation id="interp14" emma:lang="en-NZ" emma:confidence="0">
                  <emma:literal>Ditferenee</emma:literal>
                </emma:interpretation>
              </emma:one-of>
            </emma:emma>
          </inkml:annotationXML>
          <inkml:trace contextRef="#ctx0" brushRef="#br1" timeOffset="1.25967E6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      <inkml:trace contextRef="#ctx0" brushRef="#br1" timeOffset="1.25998E6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      <inkml:trace contextRef="#ctx0" brushRef="#br1" timeOffset="1.26019E6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      <inkml:trace contextRef="#ctx0" brushRef="#br1" timeOffset="1.26034E6">11377 726 1157 0,'-30'1'129'0,"30"-1"-134"0,0 0 16 0,-12 20-63 15,12-20 45-15,0 0-2 0,34 23-22 16,-15-21-34-16,12 0-62 0,-2-7-49 0,11 3-68 15,19 11-146-15,-25-16 200 0,27 18 190 0</inkml:trace>
          <inkml:trace contextRef="#ctx0" brushRef="#br1" timeOffset="1.26061E6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      <inkml:trace contextRef="#ctx0" brushRef="#br1" timeOffset="1.26079E6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      <inkml:trace contextRef="#ctx0" brushRef="#br1" timeOffset="1.26123E6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      <inkml:trace contextRef="#ctx0" brushRef="#br1" timeOffset="1.26103E6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      <inkml:trace contextRef="#ctx0" brushRef="#br1" timeOffset="1.26189E6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      <inkml:trace contextRef="#ctx0" brushRef="#br1" timeOffset="1.26256E6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      <inkml:trace contextRef="#ctx0" brushRef="#br1" timeOffset="1.26304E6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      <inkml:trace contextRef="#ctx0" brushRef="#br1" timeOffset="1.26393E6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    </inkml:traceGroup>
        <inkml:traceGroup>
          <inkml:annotationXML>
            <emma:emma xmlns:emma="http://www.w3.org/2003/04/emma" version="1.0">
              <emma:interpretation id="{48457DCD-BF1E-44A8-B2AB-6BAEDB60CB06}" emma:medium="tactile" emma:mode="ink">
                <msink:context xmlns:msink="http://schemas.microsoft.com/ink/2010/main" type="inkWord" rotatedBoundingBox="15722,1157 16279,770 16643,1295 16086,1681"/>
              </emma:interpretation>
              <emma:one-of disjunction-type="recognition" id="oneOf3">
                <emma:interpretation id="interp15" emma:lang="en-NZ" emma:confidence="0">
                  <emma:literal>in</emma:literal>
                </emma:interpretation>
                <emma:interpretation id="interp16" emma:lang="en-NZ" emma:confidence="0">
                  <emma:literal>ih</emma:literal>
                </emma:interpretation>
                <emma:interpretation id="interp17" emma:lang="en-NZ" emma:confidence="0">
                  <emma:literal>lh</emma:literal>
                </emma:interpretation>
                <emma:interpretation id="interp18" emma:lang="en-NZ" emma:confidence="0">
                  <emma:literal>Ih</emma:literal>
                </emma:interpretation>
                <emma:interpretation id="interp19" emma:lang="en-NZ" emma:confidence="0">
                  <emma:literal>In</emma:literal>
                </emma:interpretation>
              </emma:one-of>
            </emma:emma>
          </inkml:annotationXML>
          <inkml:trace contextRef="#ctx0" brushRef="#br1" timeOffset="1.2645E6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      <inkml:trace contextRef="#ctx0" brushRef="#br1" timeOffset="1.26489E6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    </inkml:traceGroup>
        <inkml:traceGroup>
          <inkml:annotationXML>
            <emma:emma xmlns:emma="http://www.w3.org/2003/04/emma" version="1.0">
              <emma:interpretation id="{C31A5D3E-8380-4C61-91DE-A9DDE02481F9}" emma:medium="tactile" emma:mode="ink">
                <msink:context xmlns:msink="http://schemas.microsoft.com/ink/2010/main" type="inkWord" rotatedBoundingBox="17172,1125 17686,912 17838,1279 17324,1491"/>
              </emma:interpretation>
              <emma:one-of disjunction-type="recognition" id="oneOf4">
                <emma:interpretation id="interp20" emma:lang="en-NZ" emma:confidence="0">
                  <emma:literal>a</emma:literal>
                </emma:interpretation>
                <emma:interpretation id="interp21" emma:lang="en-NZ" emma:confidence="0">
                  <emma:literal>A</emma:literal>
                </emma:interpretation>
                <emma:interpretation id="interp22" emma:lang="en-NZ" emma:confidence="0">
                  <emma:literal>d</emma:literal>
                </emma:interpretation>
                <emma:interpretation id="interp23" emma:lang="en-NZ" emma:confidence="0">
                  <emma:literal>n</emma:literal>
                </emma:interpretation>
                <emma:interpretation id="interp24" emma:lang="en-NZ" emma:confidence="0">
                  <emma:literal>G</emma:literal>
                </emma:interpretation>
              </emma:one-of>
            </emma:emma>
          </inkml:annotationXML>
          <inkml:trace contextRef="#ctx0" brushRef="#br1" timeOffset="1.26542E6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    </inkml:traceGroup>
        <inkml:traceGroup>
          <inkml:annotationXML>
            <emma:emma xmlns:emma="http://www.w3.org/2003/04/emma" version="1.0">
              <emma:interpretation id="{AFF1F4C5-4172-4117-B493-837F29E7A7AD}" emma:medium="tactile" emma:mode="ink">
                <msink:context xmlns:msink="http://schemas.microsoft.com/ink/2010/main" type="inkWord" rotatedBoundingBox="18606,350 23397,336 23402,2125 18611,2139"/>
              </emma:interpretation>
              <emma:one-of disjunction-type="recognition" id="oneOf5">
                <emma:interpretation id="interp25" emma:lang="en-NZ" emma:confidence="0">
                  <emma:literal>Capacitor</emma:literal>
                </emma:interpretation>
                <emma:interpretation id="interp26" emma:lang="en-NZ" emma:confidence="0">
                  <emma:literal>Capacitor -</emma:literal>
                </emma:interpretation>
                <emma:interpretation id="interp27" emma:lang="en-NZ" emma:confidence="0">
                  <emma:literal>Capacitor.</emma:literal>
                </emma:interpretation>
                <emma:interpretation id="interp28" emma:lang="en-NZ" emma:confidence="0">
                  <emma:literal>Capacitor'</emma:literal>
                </emma:interpretation>
                <emma:interpretation id="interp29" emma:lang="en-NZ" emma:confidence="0">
                  <emma:literal>capacitor</emma:literal>
                </emma:interpretation>
              </emma:one-of>
            </emma:emma>
          </inkml:annotationXML>
          <inkml:trace contextRef="#ctx0" brushRef="#br1" timeOffset="1.26592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      <inkml:trace contextRef="#ctx0" brushRef="#br1" timeOffset="1.26629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      <inkml:trace contextRef="#ctx0" brushRef="#br1" timeOffset="1.26681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      <inkml:trace contextRef="#ctx0" brushRef="#br1" timeOffset="1.26736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      <inkml:trace contextRef="#ctx0" brushRef="#br1" timeOffset="1.26759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      <inkml:trace contextRef="#ctx0" brushRef="#br1" timeOffset="1.26776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      <inkml:trace contextRef="#ctx0" brushRef="#br1" timeOffset="1.26794E6">21665 446 786 0,'0'0'-26'0,"0"0"-37"0,0 0 0 16,0 0 53-16,19-13 12 0,0 11-17 0,1-1-19 16,0-2-11-16,4 2 0 0,0-5-2 0,2 1-48 15,9 5-113-15,-18-10 72 0,26 10 136 0</inkml:trace>
          <inkml:trace contextRef="#ctx0" brushRef="#br1" timeOffset="1.26811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      <inkml:trace contextRef="#ctx0" brushRef="#br1" timeOffset="1.26885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      <inkml:trace contextRef="#ctx0" brushRef="#br1" timeOffset="1.26902E6">22913 1109 1746 0,'0'0'71'0,"0"0"-38"0,24-4 8 0,-7 0-5 16,1-4-5-16,8 0-12 0,3-2-11 0,5-2-8 15,5 2-6-15,4-3-14 0,4 5-26 16,-6-7-46-16,13 9-163 0,-14-4-398 0,-2 2 27 16,-2 3 340-16</inkml:trace>
        </inkml:traceGroup>
      </inkml:traceGroup>
      <inkml:traceGroup>
        <inkml:annotationXML>
          <emma:emma xmlns:emma="http://www.w3.org/2003/04/emma" version="1.0">
            <emma:interpretation id="{D9F6C18A-5C37-4663-8F34-49C6567013A7}" emma:medium="tactile" emma:mode="ink">
              <msink:context xmlns:msink="http://schemas.microsoft.com/ink/2010/main" type="line" rotatedBoundingBox="9666,1724 21404,1612 21417,2932 9679,3044"/>
            </emma:interpretation>
          </emma:emma>
        </inkml:annotationXML>
        <inkml:traceGroup>
          <inkml:annotationXML>
            <emma:emma xmlns:emma="http://www.w3.org/2003/04/emma" version="1.0">
              <emma:interpretation id="{299018D7-0CEE-4969-BD0D-3D3C9B18F40A}" emma:medium="tactile" emma:mode="ink">
                <msink:context xmlns:msink="http://schemas.microsoft.com/ink/2010/main" type="inkWord" rotatedBoundingBox="9668,1886 13769,1846 13780,2987 9679,3027"/>
              </emma:interpretation>
              <emma:one-of disjunction-type="recognition" id="oneOf6">
                <emma:interpretation id="interp30" emma:lang="en-NZ" emma:confidence="0">
                  <emma:literal>Realtor</emma:literal>
                </emma:interpretation>
                <emma:interpretation id="interp31" emma:lang="en-NZ" emma:confidence="0">
                  <emma:literal>Resister</emma:literal>
                </emma:interpretation>
                <emma:interpretation id="interp32" emma:lang="en-NZ" emma:confidence="0">
                  <emma:literal>Realty</emma:literal>
                </emma:interpretation>
                <emma:interpretation id="interp33" emma:lang="en-NZ" emma:confidence="0">
                  <emma:literal>Reahntr</emma:literal>
                </emma:interpretation>
                <emma:interpretation id="interp34" emma:lang="en-NZ" emma:confidence="0">
                  <emma:literal>Rearxr</emma:literal>
                </emma:interpretation>
              </emma:one-of>
            </emma:emma>
          </inkml:annotationXML>
          <inkml:trace contextRef="#ctx0" brushRef="#br1" timeOffset="1.2701E6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      <inkml:trace contextRef="#ctx0" brushRef="#br1" timeOffset="1.27044E6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      <inkml:trace contextRef="#ctx0" brushRef="#br1" timeOffset="1.27074E6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      <inkml:trace contextRef="#ctx0" brushRef="#br1" timeOffset="1.27096E6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      <inkml:trace contextRef="#ctx0" brushRef="#br1" timeOffset="1.27139E6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      <inkml:trace contextRef="#ctx0" brushRef="#br1" timeOffset="1.27235E6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      <inkml:trace contextRef="#ctx0" brushRef="#br1" timeOffset="1.27161E6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      </inkml:traceGroup>
        <inkml:traceGroup>
          <inkml:annotationXML>
            <emma:emma xmlns:emma="http://www.w3.org/2003/04/emma" version="1.0">
              <emma:interpretation id="{092043F8-C7E1-4782-98B8-7605DB018865}" emma:medium="tactile" emma:mode="ink">
                <msink:context xmlns:msink="http://schemas.microsoft.com/ink/2010/main" type="inkWord" rotatedBoundingBox="14322,1679 17984,1645 17995,2725 14332,2760"/>
              </emma:interpretation>
              <emma:one-of disjunction-type="recognition" id="oneOf7">
                <emma:interpretation id="interp35" emma:lang="en-NZ" emma:confidence="0">
                  <emma:literal>circuit</emma:literal>
                </emma:interpretation>
                <emma:interpretation id="interp36" emma:lang="en-NZ" emma:confidence="0">
                  <emma:literal>arcuit</emma:literal>
                </emma:interpretation>
                <emma:interpretation id="interp37" emma:lang="en-NZ" emma:confidence="0">
                  <emma:literal>arait</emma:literal>
                </emma:interpretation>
                <emma:interpretation id="interp38" emma:lang="en-NZ" emma:confidence="0">
                  <emma:literal>arcuif</emma:literal>
                </emma:interpretation>
                <emma:interpretation id="interp39" emma:lang="en-NZ" emma:confidence="0">
                  <emma:literal>arcait</emma:literal>
                </emma:interpretation>
              </emma:one-of>
            </emma:emma>
          </inkml:annotationXML>
          <inkml:trace contextRef="#ctx0" brushRef="#br1" timeOffset="1.27316E6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        <inkml:trace contextRef="#ctx0" brushRef="#br1" timeOffset="1.27349E6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      <inkml:trace contextRef="#ctx0" brushRef="#br1" timeOffset="1.27389E6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      <inkml:trace contextRef="#ctx0" brushRef="#br1" timeOffset="1.27425E6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      <inkml:trace contextRef="#ctx0" brushRef="#br1" timeOffset="1.27446E6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      <inkml:trace contextRef="#ctx0" brushRef="#br1" timeOffset="1.27457E6">17537 1979 1201 0,'-26'24'270'0,"6"-10"-258"15,20-14-14-15,-26 26-13 0,26-26-19 0,-13 24-61 16,13-24-57-16,0 0-121 0,0 0-149 15,19-5-24-15,10 15 403 0</inkml:trace>
          <inkml:trace contextRef="#ctx0" brushRef="#br1" timeOffset="1.27477E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      <inkml:trace contextRef="#ctx0" brushRef="#br1" timeOffset="1.27496E6">17576 2188 1773 0,'-28'15'249'0,"28"-15"-224"0,-18 11-25 0,18-11 0 16,0 0 0-16,0 0 0 0,0 0 0 16,0 0 0-16,29 16 0 0,-9-15 0 15,4-1 0-15,3-3 0 0,5-1-28 0,-2-4-32 16,9 6-49-16,-10-16-110 0,21 13-427 0,-11-2 30 15,0-4 248-15</inkml:trace>
        </inkml:traceGroup>
        <inkml:traceGroup>
          <inkml:annotationXML>
            <emma:emma xmlns:emma="http://www.w3.org/2003/04/emma" version="1.0">
              <emma:interpretation id="{19B7B145-0CA3-4860-910C-729AFF2D6CE8}" emma:medium="tactile" emma:mode="ink">
                <msink:context xmlns:msink="http://schemas.microsoft.com/ink/2010/main" type="inkWord" rotatedBoundingBox="19358,1969 21407,1949 21417,2932 19368,2952"/>
              </emma:interpretation>
              <emma:one-of disjunction-type="recognition" id="oneOf8">
                <emma:interpretation id="interp40" emma:lang="en-NZ" emma:confidence="0">
                  <emma:literal>Ref</emma:literal>
                </emma:interpretation>
                <emma:interpretation id="interp41" emma:lang="en-NZ" emma:confidence="0">
                  <emma:literal>Ret</emma:literal>
                </emma:interpretation>
                <emma:interpretation id="interp42" emma:lang="en-NZ" emma:confidence="0">
                  <emma:literal>ref</emma:literal>
                </emma:interpretation>
                <emma:interpretation id="interp43" emma:lang="en-NZ" emma:confidence="0">
                  <emma:literal>Nef</emma:literal>
                </emma:interpretation>
                <emma:interpretation id="interp44" emma:lang="en-NZ" emma:confidence="0">
                  <emma:literal>nef</emma:literal>
                </emma:interpretation>
              </emma:one-of>
            </emma:emma>
          </inkml:annotationXML>
          <inkml:trace contextRef="#ctx0" brushRef="#br1" timeOffset="1.27649E6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      <inkml:trace contextRef="#ctx0" brushRef="#br1" timeOffset="1.27685E6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      <inkml:trace contextRef="#ctx0" brushRef="#br1" timeOffset="1.27726E6">20709 2523 1723 0,'0'0'174'0,"0"0"-109"0,0 0-27 15,29-8-10-15,-4 4-9 0,3-1-19 16,6-1 0-16,5-1 0 0,4-3 0 0,6 0 0 16,6-1 0-16,-2-1-3 0,8 4-49 0,-6-8-42 15,10 20-122-15,-21-15-439 0,12 1 31 0,-7 3 222 16</inkml:trace>
          <inkml:trace contextRef="#ctx0" brushRef="#br1" timeOffset="1.2771E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    </inkml:traceGroup>
      </inkml:traceGroup>
      <inkml:traceGroup>
        <inkml:annotationXML>
          <emma:emma xmlns:emma="http://www.w3.org/2003/04/emma" version="1.0">
            <emma:interpretation id="{0D44BC89-0F8A-4C91-A456-9E63A6515C74}" emma:medium="tactile" emma:mode="ink">
              <msink:context xmlns:msink="http://schemas.microsoft.com/ink/2010/main" type="line" rotatedBoundingBox="18468,3193 24824,2925 24872,4051 18516,4319">
                <msink:destinationLink direction="with" ref="{A39C9B6E-7FCF-4F57-8D50-A32E6A03F626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3167740D-7451-4649-A6E2-E8002737063B}" emma:medium="tactile" emma:mode="ink">
                <msink:context xmlns:msink="http://schemas.microsoft.com/ink/2010/main" type="inkWord" rotatedBoundingBox="18530,3124 20902,3245 20857,4131 18484,4010"/>
              </emma:interpretation>
              <emma:one-of disjunction-type="recognition" id="oneOf9">
                <emma:interpretation id="interp45" emma:lang="en-NZ" emma:confidence="0">
                  <emma:literal>Green</emma:literal>
                </emma:interpretation>
                <emma:interpretation id="interp46" emma:lang="en-NZ" emma:confidence="0">
                  <emma:literal>Careen</emma:literal>
                </emma:interpretation>
                <emma:interpretation id="interp47" emma:lang="en-NZ" emma:confidence="0">
                  <emma:literal>careen</emma:literal>
                </emma:interpretation>
                <emma:interpretation id="interp48" emma:lang="en-NZ" emma:confidence="0">
                  <emma:literal>Loren</emma:literal>
                </emma:interpretation>
                <emma:interpretation id="interp49" emma:lang="en-NZ" emma:confidence="0">
                  <emma:literal>Greens</emma:literal>
                </emma:interpretation>
              </emma:one-of>
            </emma:emma>
          </inkml:annotationXML>
          <inkml:trace contextRef="#ctx0" brushRef="#br2" timeOffset="1.28096E6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      <inkml:trace contextRef="#ctx0" brushRef="#br2" timeOffset="1.28129E6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      <inkml:trace contextRef="#ctx0" brushRef="#br2" timeOffset="1.28167E6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      <inkml:trace contextRef="#ctx0" brushRef="#br2" timeOffset="1.28233E6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    </inkml:traceGroup>
        <inkml:traceGroup>
          <inkml:annotationXML>
            <emma:emma xmlns:emma="http://www.w3.org/2003/04/emma" version="1.0">
              <emma:interpretation id="{DE4AF625-00B6-4DA6-AA51-48A875722D85}" emma:medium="tactile" emma:mode="ink">
                <msink:context xmlns:msink="http://schemas.microsoft.com/ink/2010/main" type="inkWord" rotatedBoundingBox="21193,2957 22831,3070 22759,4114 21121,4001"/>
              </emma:interpretation>
              <emma:one-of disjunction-type="recognition" id="oneOf10">
                <emma:interpretation id="interp50" emma:lang="en-NZ" emma:confidence="0">
                  <emma:literal>Book</emma:literal>
                </emma:interpretation>
                <emma:interpretation id="interp51" emma:lang="en-NZ" emma:confidence="0">
                  <emma:literal>Brook</emma:literal>
                </emma:interpretation>
                <emma:interpretation id="interp52" emma:lang="en-NZ" emma:confidence="0">
                  <emma:literal>Bork</emma:literal>
                </emma:interpretation>
                <emma:interpretation id="interp53" emma:lang="en-NZ" emma:confidence="0">
                  <emma:literal>Books</emma:literal>
                </emma:interpretation>
                <emma:interpretation id="interp54" emma:lang="en-NZ" emma:confidence="0">
                  <emma:literal>Bark</emma:literal>
                </emma:interpretation>
              </emma:one-of>
            </emma:emma>
          </inkml:annotationXML>
          <inkml:trace contextRef="#ctx0" brushRef="#br2" timeOffset="1.28326E6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        <inkml:trace contextRef="#ctx0" brushRef="#br2" timeOffset="1.28396E6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        <inkml:trace contextRef="#ctx0" brushRef="#br2" timeOffset="1.28423E6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      <inkml:trace contextRef="#ctx0" brushRef="#br2" timeOffset="1.28449E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    </inkml:traceGroup>
        <inkml:traceGroup>
          <inkml:annotationXML>
            <emma:emma xmlns:emma="http://www.w3.org/2003/04/emma" version="1.0">
              <emma:interpretation id="{B6A9E1F2-2936-4D0E-9A9A-D7B66316251D}" emma:medium="tactile" emma:mode="ink">
                <msink:context xmlns:msink="http://schemas.microsoft.com/ink/2010/main" type="inkWord" rotatedBoundingBox="22982,2843 24953,3145 24800,4146 22828,3843"/>
              </emma:interpretation>
              <emma:one-of disjunction-type="recognition" id="oneOf11">
                <emma:interpretation id="interp55" emma:lang="en-NZ" emma:confidence="0">
                  <emma:literal>P196.</emma:literal>
                </emma:interpretation>
                <emma:interpretation id="interp56" emma:lang="en-NZ" emma:confidence="0">
                  <emma:literal>P196,</emma:literal>
                </emma:interpretation>
                <emma:interpretation id="interp57" emma:lang="en-NZ" emma:confidence="0">
                  <emma:literal>Pl96.</emma:literal>
                </emma:interpretation>
                <emma:interpretation id="interp58" emma:lang="en-NZ" emma:confidence="0">
                  <emma:literal>P196</emma:literal>
                </emma:interpretation>
                <emma:interpretation id="interp59" emma:lang="en-NZ" emma:confidence="0">
                  <emma:literal>PI96.</emma:literal>
                </emma:interpretation>
              </emma:one-of>
            </emma:emma>
          </inkml:annotationXML>
          <inkml:trace contextRef="#ctx0" brushRef="#br2" timeOffset="1.28527E6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      <inkml:trace contextRef="#ctx0" brushRef="#br2" timeOffset="1.28854E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      <inkml:trace contextRef="#ctx0" brushRef="#br2" timeOffset="1.28899E6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      <inkml:trace contextRef="#ctx0" brushRef="#br2" timeOffset="1.28933E6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      <inkml:trace contextRef="#ctx0" brushRef="#br2" timeOffset="1.28946E6">24860 3758 1788 0,'0'0'74'0,"0"0"-87"16,-28-9-33-16,28 9-75 0,-49-17-262 0,24 7-207 15,-5 1 0-15,-7-13 472 0</inkml:trace>
        </inkml:traceGroup>
      </inkml:traceGroup>
    </inkml:traceGroup>
    <inkml:traceGroup>
      <inkml:annotationXML>
        <emma:emma xmlns:emma="http://www.w3.org/2003/04/emma" version="1.0">
          <emma:interpretation id="{18BE9BC4-B315-4280-AC93-CA8840BB6F11}" emma:medium="tactile" emma:mode="ink">
            <msink:context xmlns:msink="http://schemas.microsoft.com/ink/2010/main" type="paragraph" rotatedBoundingBox="7326,5892 7615,9542 7491,9552 7203,5902" alignmentLevel="2"/>
          </emma:interpretation>
        </emma:emma>
      </inkml:annotationXML>
      <inkml:traceGroup>
        <inkml:annotationXML>
          <emma:emma xmlns:emma="http://www.w3.org/2003/04/emma" version="1.0">
            <emma:interpretation id="{13BBA32D-B71A-4201-BEE4-4797BAA01C3E}" emma:medium="tactile" emma:mode="ink">
              <msink:context xmlns:msink="http://schemas.microsoft.com/ink/2010/main" type="line" rotatedBoundingBox="7326,5892 7615,9542 7491,9552 7203,5902"/>
            </emma:interpretation>
          </emma:emma>
        </inkml:annotationXML>
        <inkml:traceGroup>
          <inkml:annotationXML>
            <emma:emma xmlns:emma="http://www.w3.org/2003/04/emma" version="1.0">
              <emma:interpretation id="{2F2CBC69-FC37-4F39-A5B4-18C406CAD479}" emma:medium="tactile" emma:mode="ink">
                <msink:context xmlns:msink="http://schemas.microsoft.com/ink/2010/main" type="inkWord" rotatedBoundingBox="7326,5892 7615,9542 7491,9552 7203,5902">
                  <msink:destinationLink direction="with" ref="{4AE19939-333B-4E50-8F1C-2918EAD7AA21}"/>
                </msink:context>
              </emma:interpretation>
              <emma:one-of disjunction-type="recognition" id="oneOf12">
                <emma:interpretation id="interp60" emma:lang="en-NZ" emma:confidence="0">
                  <emma:literal>"i</emma:literal>
                </emma:interpretation>
                <emma:interpretation id="interp61" emma:lang="en-NZ" emma:confidence="0">
                  <emma:literal>"I</emma:literal>
                </emma:interpretation>
                <emma:interpretation id="interp62" emma:lang="en-NZ" emma:confidence="0">
                  <emma:literal>"I,</emma:literal>
                </emma:interpretation>
                <emma:interpretation id="interp63" emma:lang="en-NZ" emma:confidence="0">
                  <emma:literal>"l</emma:literal>
                </emma:interpretation>
                <emma:interpretation id="interp64" emma:lang="en-NZ" emma:confidence="0">
                  <emma:literal>"is</emma:literal>
                </emma:interpretation>
              </emma:one-of>
            </emma:emma>
          </inkml:annotationXML>
          <inkml:trace contextRef="#ctx0" brushRef="#br3" timeOffset="173352.0803">7371 7355 161 0,'-3'26'-32'0,"-3"-4"-25"0,5 4-8 0,-4-2 59 16</inkml:trace>
          <inkml:trace contextRef="#ctx0" brushRef="#br3" timeOffset="173445.8352">7400 7727 142 0,'0'0'43'0,"18"31"-34"0,-18-31-6 0,26 33 5 15,-15-15-8-15,-3 0-2 0,1 4-38 0,-9-22-61 16,13 43 40-16,-13-43 61 0</inkml:trace>
          <inkml:trace contextRef="#ctx0" brushRef="#br3" timeOffset="173242.7014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      <inkml:trace contextRef="#ctx0" brushRef="#br3" timeOffset="173653.3123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      </inkml:traceGroup>
      </inkml:traceGroup>
    </inkml:traceGroup>
    <inkml:traceGroup>
      <inkml:annotationXML>
        <emma:emma xmlns:emma="http://www.w3.org/2003/04/emma" version="1.0">
          <emma:interpretation id="{A5EA97B9-2F42-4AA3-AFCC-38E7440FC44C}" emma:medium="tactile" emma:mode="ink">
            <msink:context xmlns:msink="http://schemas.microsoft.com/ink/2010/main" type="paragraph" rotatedBoundingBox="10153,5028 10202,12350 9980,12351 9931,5030" alignmentLevel="3"/>
          </emma:interpretation>
        </emma:emma>
      </inkml:annotationXML>
      <inkml:traceGroup>
        <inkml:annotationXML>
          <emma:emma xmlns:emma="http://www.w3.org/2003/04/emma" version="1.0">
            <emma:interpretation id="{117169A8-F2AD-4B24-827F-484587C8F065}" emma:medium="tactile" emma:mode="ink">
              <msink:context xmlns:msink="http://schemas.microsoft.com/ink/2010/main" type="line" rotatedBoundingBox="10153,5028 10202,12350 9980,12351 9931,5030"/>
            </emma:interpretation>
          </emma:emma>
        </inkml:annotationXML>
        <inkml:traceGroup>
          <inkml:annotationXML>
            <emma:emma xmlns:emma="http://www.w3.org/2003/04/emma" version="1.0">
              <emma:interpretation id="{8A641E83-9521-4832-B785-FE972697E549}" emma:medium="tactile" emma:mode="ink">
                <msink:context xmlns:msink="http://schemas.microsoft.com/ink/2010/main" type="inkWord" rotatedBoundingBox="10130,11131 10138,12350 10062,12351 10054,11132">
                  <msink:destinationLink direction="with" ref="{4AE19939-333B-4E50-8F1C-2918EAD7AA21}"/>
                </msink:context>
              </emma:interpretation>
              <emma:one-of disjunction-type="recognition" id="oneOf13">
                <emma:interpretation id="interp65" emma:lang="en-NZ" emma:confidence="0">
                  <emma:literal>"in:</emma:literal>
                </emma:interpretation>
                <emma:interpretation id="interp66" emma:lang="en-NZ" emma:confidence="0">
                  <emma:literal>"i:</emma:literal>
                </emma:interpretation>
                <emma:interpretation id="interp67" emma:lang="en-NZ" emma:confidence="0">
                  <emma:literal>"it:</emma:literal>
                </emma:interpretation>
                <emma:interpretation id="interp68" emma:lang="en-NZ" emma:confidence="0">
                  <emma:literal>"if:</emma:literal>
                </emma:interpretation>
                <emma:interpretation id="interp69" emma:lang="en-NZ" emma:confidence="0">
                  <emma:literal>"i":</emma:literal>
                </emma:interpretation>
              </emma:one-of>
            </emma:emma>
          </inkml:annotationXML>
          <inkml:trace contextRef="#ctx0" brushRef="#br3" timeOffset="207432.5379">10069 11132 814 0,'-14'34'46'0,"14"-11"-26"16,1-5-20-16,1 3-1 0,2-3-2 0,0 0 4 15,0 0-4-15,1 0 2 0,1 2-21 0,-1-2-18 16,3 5-14-16,-5-4-16 0,5 4 10 16,-5 0-1-16,2 1-8 0,-3 4-15 15,0-4-29-15,3 10-13 0,-9-8-35 0,14 17 149 16</inkml:trace>
          <inkml:trace contextRef="#ctx0" brushRef="#br3" timeOffset="207635.7459">10136 12142 1061 0,'1'21'38'15,"-2"-1"-19"-15,1 2-4 0,0-1-15 0,-1-1 4 16,1-2-7-16,-3-1-15 0,3 5-68 0,0-22-88 16,-13 20-275-16,19 8 43 0,-6-28 406 15</inkml:trace>
          <inkml:trace contextRef="#ctx0" brushRef="#br3" timeOffset="206712.3433">9968 7505 742 0,'-13'29'152'0,"9"-3"-106"16,4-1-17-16,-2-2-10 0,3 1-14 0,0-3 9 15,2 1-20-15,-2-3 9 16,1 0-8-16,0-2 8 0,-1 0-13 0,2 3-36 15,-3-20-29-15,5 33-44 0,-5-33-37 0,0 21-128 16,15 6-27-16,-15-27 311 0</inkml:trace>
          <inkml:trace contextRef="#ctx0" brushRef="#br3" timeOffset="206916.8847">10030 8289 737 0,'-11'24'139'15,"9"-4"-101"-15,4 1-13 0,-4-3-9 0,3 3 2 16,-1-2 2-16,1 2 4 0,-2-2-7 0,1 3-3 16,0-1-13-16,-1 0-5 0,2 1-24 0,-1-4-14 15,3 5-35-15,-3-23-26 0,1 33-31 16,-1-33-54-16,0 19-108 0,16 8 120 0,-16-27 176 16</inkml:trace>
          <inkml:trace contextRef="#ctx0" brushRef="#br3" timeOffset="207104.476">10077 9183 528 0,'-16'30'148'0,"11"-2"-99"0,2 1-10 0,-3-3-1 16,5 3 12-16,-4-3-2 0,4 0 0 0,-1 0-24 15,0-1-9-15,2-1-14 0,0-1-1 0,2-1-1 16,-2-2-36-16,4 0-40 0,-5-3-70 15,1-17-163-15,19 38-60 0,-19-38 325 0</inkml:trace>
          <inkml:trace contextRef="#ctx0" brushRef="#br3" timeOffset="206556.0582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      <inkml:trace contextRef="#ctx0" brushRef="#br3" timeOffset="207245.0226">10095 10119 974 0,'-5'19'124'15,"5"-19"-85"-15,2 32-34 0,1-15-11 0,-3-17-18 16,11 31 6-16,-11-31-25 0,12 31-20 0,-12-31-38 16,11 35-72-16,-6-13-94 0,-5-22-115 15,9 45 318-15</inkml:trace>
          <inkml:trace contextRef="#ctx0" brushRef="#br3" timeOffset="206153.8493">10152 5029 1031 0,'-22'14'53'0,"22"-14"-41"0,0 0-44 0,0 0-29 16,0 0-26-16,0 0-24 0,0 0 4 0,0 0-22 16,0 0-39-16,9 28-146 0,-9-28 228 15,0 0 86-15</inkml:trace>
          <inkml:trace contextRef="#ctx0" brushRef="#br3" timeOffset="206335.2411">10114 5462 600 0,'0'0'70'0,"-7"27"-55"0,7-27-11 0,6 32-6 16,-1-14 1-16,1-1-4 0,-1 1-13 0,1 1-26 15,-2-1-45-15,-2-1-93 0,15 17-135 0,-17-34 287 16</inkml:trace>
        </inkml:traceGroup>
      </inkml:traceGroup>
    </inkml:traceGroup>
  </inkml:traceGroup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6.61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CD7198BB-9FB6-4D71-AF6B-548614ADF762}" emma:medium="tactile" emma:mode="ink">
          <msink:context xmlns:msink="http://schemas.microsoft.com/ink/2010/main" type="writingRegion" rotatedBoundingBox="18413,13156 22976,17695 18461,22235 13898,17696"/>
        </emma:interpretation>
      </emma:emma>
    </inkml:annotationXML>
    <inkml:traceGroup>
      <inkml:annotationXML>
        <emma:emma xmlns:emma="http://www.w3.org/2003/04/emma" version="1.0">
          <emma:interpretation id="{F3E8DB8D-BA2C-4AB1-96AA-C7C57BFBADD3}" emma:medium="tactile" emma:mode="ink">
            <msink:context xmlns:msink="http://schemas.microsoft.com/ink/2010/main" type="paragraph" rotatedBoundingBox="18544,13287 22976,17695 22531,18142 18099,137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A254B50-BB9E-4337-BFFD-552DD36879CF}" emma:medium="tactile" emma:mode="ink">
              <msink:context xmlns:msink="http://schemas.microsoft.com/ink/2010/main" type="line" rotatedBoundingBox="18544,13287 22976,17695 22531,18142 18099,13734"/>
            </emma:interpretation>
          </emma:emma>
        </inkml:annotationXML>
        <inkml:traceGroup>
          <inkml:annotationXML>
            <emma:emma xmlns:emma="http://www.w3.org/2003/04/emma" version="1.0">
              <emma:interpretation id="{E1DFAB5D-23D3-4338-AD78-5FCD9B7D72A4}" emma:medium="tactile" emma:mode="ink">
                <msink:context xmlns:msink="http://schemas.microsoft.com/ink/2010/main" type="inkWord" rotatedBoundingBox="18543,13287 22976,17695 22531,18142 18099,13735"/>
              </emma:interpretation>
              <emma:one-of disjunction-type="recognition" id="oneOf0">
                <emma:interpretation id="interp0" emma:lang="en-NZ" emma:confidence="0">
                  <emma:literal>t'.</emma:literal>
                </emma:interpretation>
                <emma:interpretation id="interp1" emma:lang="en-NZ" emma:confidence="0">
                  <emma:literal>x f</emma:literal>
                </emma:interpretation>
                <emma:interpretation id="interp2" emma:lang="en-NZ" emma:confidence="0">
                  <emma:literal>x %</emma:literal>
                </emma:interpretation>
                <emma:interpretation id="interp3" emma:lang="en-NZ" emma:confidence="0">
                  <emma:literal>...</emma:literal>
                </emma:interpretation>
                <emma:interpretation id="interp4" emma:lang="en-NZ" emma:confidence="0">
                  <emma:literal>x d</emma:literal>
                </emma:interpretation>
              </emma:one-of>
            </emma:emma>
          </inkml:annotationXML>
          <inkml:trace contextRef="#ctx0" brushRef="#br0">18619 13406 371 0,'0'0'83'0,"-27"2"-34"0,27-2-1 15,-23 12-1-15,23-12 9 0,-27 20 1 16,10-9 4-16,0 3-7 0,-3-1-8 0,-1 6-7 16,-3 0-9-16,0 4 0 0,-3 1-11 0,1 3-1 15,-2-1-11-15,1 1 1 0,1 0-6 0,2-3 2 16,2-1-5-16,3-5 2 0,19-18-11 0,-28 23-12 0,28-23-53 16,0 0-30-16,0 0-35 0,0 0-81 15,-4-28-93-15,25 24 173 0,-21-26 141 0</inkml:trace>
          <inkml:trace contextRef="#ctx0" brushRef="#br0" timeOffset="125.1986">18336 13497 752 0,'9'17'159'0,"-9"-17"-52"0,-11 20-8 0,11-20-14 15,-8 29-7-15,8-29-9 16,-4 36-9-16,3-17-22 0,8 1-9 0,0-3-18 16,8 0-3-16,-15-17-10 0,38 28-4 0,-12-15-29 15,1-8-37-15,14 11-76 0,-11-20-113 0,9 4-222 16,12 10 24-16,-15-20 431 0</inkml:trace>
          <inkml:trace contextRef="#ctx0" brushRef="#br0" timeOffset="1679.8658">22690 17722 1314 0,'-2'41'112'16,"2"-41"-53"-16,-12 34-19 0,12-34-15 15,-4 25-15-15,4-25-4 0,0 0-12 0,0 0-7 16,29-7-7-16,-9 2-19 0,-1-22-49 0,14 10-70 16,-12-23-171-16,3-7-172 0,15 16 90 0,-27-28 411 15</inkml:trace>
          <inkml:trace contextRef="#ctx0" brushRef="#br0" timeOffset="1554.8431">22854 17768 897 0,'0'0'151'0,"0"0"-64"0,0 0-29 16,0 0-13-16,-4 17-16 0,4-17-12 0,-18 15-5 16,18-15-15-16,-27 30-13 0,11-8-15 0,-5 5-18 15,0 2-6-15,-4 3 10 0,2-3 6 0,-6 6-9 16,3-11 39-16,-1 5-26 0,3-7 24 0,1-4 14 15,2 0-11-15,21-18 3 0,-29 16-5 0,29-16-45 16,0 0-18-16,-16-17-28 0,16 17-48 16,10-39-37-16,-17 7-161 0,30-6 324 15</inkml:trace>
        </inkml:traceGroup>
      </inkml:traceGroup>
    </inkml:traceGroup>
    <inkml:traceGroup>
      <inkml:annotationXML>
        <emma:emma xmlns:emma="http://www.w3.org/2003/04/emma" version="1.0">
          <emma:interpretation id="{38C7E953-DC11-4515-95D5-972E7537963B}" emma:medium="tactile" emma:mode="ink">
            <msink:context xmlns:msink="http://schemas.microsoft.com/ink/2010/main" type="paragraph" rotatedBoundingBox="16210,15711 14234,18007 14010,17814 15986,1551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6FEED8A-1CB4-4949-8444-522F97410B94}" emma:medium="tactile" emma:mode="ink">
              <msink:context xmlns:msink="http://schemas.microsoft.com/ink/2010/main" type="line" rotatedBoundingBox="16210,15711 14234,18007 14010,17814 15986,15518"/>
            </emma:interpretation>
          </emma:emma>
        </inkml:annotationXML>
        <inkml:traceGroup>
          <inkml:annotationXML>
            <emma:emma xmlns:emma="http://www.w3.org/2003/04/emma" version="1.0">
              <emma:interpretation id="{72B410D8-CA20-40EB-A61B-A4FB0AF0594A}" emma:medium="tactile" emma:mode="ink">
                <msink:context xmlns:msink="http://schemas.microsoft.com/ink/2010/main" type="inkWord" rotatedBoundingBox="14526,17669 14234,18007 14010,17814 14301,17475"/>
              </emma:interpretation>
              <emma:one-of disjunction-type="recognition" id="oneOf1">
                <emma:interpretation id="interp5" emma:lang="en-NZ" emma:confidence="0">
                  <emma:literal>it,</emma:literal>
                </emma:interpretation>
                <emma:interpretation id="interp6" emma:lang="en-NZ" emma:confidence="0">
                  <emma:literal>+ it</emma:literal>
                </emma:interpretation>
                <emma:interpretation id="interp7" emma:lang="en-NZ" emma:confidence="0">
                  <emma:literal>+ t</emma:literal>
                </emma:interpretation>
                <emma:interpretation id="interp8" emma:lang="en-NZ" emma:confidence="0">
                  <emma:literal>It,</emma:literal>
                </emma:interpretation>
                <emma:interpretation id="interp9" emma:lang="en-NZ" emma:confidence="0">
                  <emma:literal>+ t.</emma:literal>
                </emma:interpretation>
              </emma:one-of>
            </emma:emma>
          </inkml:annotationXML>
          <inkml:trace contextRef="#ctx0" brushRef="#br0" timeOffset="-3086.3928">14290 17524 596 0,'0'0'29'0,"-13"20"-14"15,13-20 4-15,-13 26 18 0,13-26 15 0,-12 29 4 16,5-11-1-16,0 1-26 0,-1 2-8 0,-1 2-8 16,-1 3 5-16,-2-6 8 0,1 0 5 15,11-20-10-15,-29 35 2 0,29-35-12 0,-29 38 0 16,29-38-7-16,-27 30-3 0,27-30-10 15,-21 18-20-15,21-18-24 0,0 0-69 0,0 0-50 16,0 0-136-16,-21-9-43 0,21 9 328 0</inkml:trace>
          <inkml:trace contextRef="#ctx0" brushRef="#br0" timeOffset="-2898.8568">14185 17611 1123 0,'0'0'105'15,"0"0"-26"-15,-13 23-13 0,13-23-6 0,0 0-1 16,0 0-10-16,0 0-13 0,0 22-13 0,0-22-10 16,13 17-8-16,-13-17-2 0,20 18-3 15,-20-18-4-15,32 9 2 0,-11-9-12 16,4 5-11-16,-2-12-27 0,11 11-37 0,-9-20-52 16,17 17-80-16,-10-7-165 0,2-12-85 0,19 24 256 15</inkml:trace>
          <inkml:trace contextRef="#ctx0" brushRef="#br0" timeOffset="-805.0135">15888 15699 1021 0,'-20'24'94'0,"1"-12"-24"0,10 5-9 0,9-17-14 15,-18 25-4-15,18-25-16 0,-9 22-8 16,9-22-13-16,0 0-5 0,15 21 14 0,-15-21-26 16,30 6 5-16,-12-10-45 0,9 4-50 0,-5-17-75 15,14 10-133-15,3-1-153 0,-12-19 175 0,23 21 287 16</inkml:trace>
          <inkml:trace contextRef="#ctx0" brushRef="#br0" timeOffset="-961.2999">16026 15582 307 0,'0'0'55'0,"0"0"-20"0,12-19-7 16,-12 19 5-16,0 0 20 0,0 0 24 0,0 0 5 16,0 0-6-16,0 0-20 0,0 0-27 15,-19 23-4-15,5-4-8 0,1 6 2 0,-7 3-4 16,-2 6 2-16,-1 1-8 0,-5 3 7 0,2 1 4 16,-6 1-21-16,0 0 22 0,1-1-21 0,-1-3 7 15,4-1 5-15,1-6-6 0,4-4 1 0,4-3-8 16,19-22 2-16,-27 24-11 0,27-24-35 0,0 0-12 15,0 0-19-15,0 0-29 0,10-30-12 0,2-1-179 16,17 16-18-16,-19-27 314 0</inkml:trace>
        </inkml:traceGroup>
      </inkml:traceGroup>
    </inkml:traceGroup>
  </inkml:traceGroup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30609EE-EF57-4DF9-A271-6DF9D6BCAFA6}" emma:medium="tactile" emma:mode="ink">
          <msink:context xmlns:msink="http://schemas.microsoft.com/ink/2010/main" type="inkDrawing" rotatedBoundingBox="11938,4762 11976,5617 11953,5618 11915,4763" semanticType="callout" shapeName="Other">
            <msink:sourceLink direction="with" ref="{1B3AAACF-BEB4-49A9-8B89-ECEB20BAF62F}"/>
            <msink:sourceLink direction="with" ref="{D4287A52-CEE0-4112-948F-881816287151}"/>
          </msink:context>
        </emma:interpretation>
      </emma:emma>
    </inkml:annotationXML>
    <inkml:trace contextRef="#ctx0" brushRef="#br0">5441 4763 151 0,'0'0'33'0,"0"0"-12"0,0 0-8 0,0 0 2 15,0 0 5-15,0 0 7 0,0 0 1 0,0 0 5 16,0 0-1-16,0 0 3 0,0 0-2 0,0 0 2 16,0 0-4-16,0 0 2 0,-4 15 0 0,4-15 4 15,0 0-2-15,0 0-1 0,0 0-8 0,-6 15-9 16,6-15-9-16,0 0-8 0,0 0-17 0,-2 14-21 16,2-14-17-16,0 0-26 0,-1 13 5 15,1-13 6-15,1 16 18 0,-1-16 19 0,1 22 12 0,0-9 7 16,0 2 1-16,1 1 4 0,0 1 4 0,0 0 5 15,1 0 2-15,-2 0 3 0,1 2-2 0,1-1 5 16,-1-1 1-16,-1 1 17 0,0-2 9 0,1 2 6 16,-3-2 6-16,2 2-10 0,-1-2-8 0,1 0 10 15,0 0 11-15,-1 0 5 0,2 0 5 0,-3-1-2 16,3 0-25-16,-2 0-4 0,2 2 9 0,-1 0 9 16,2 1 9-16,-3-5-2 0,2 4-19 0,-2-2-21 15,1 2-7-15,-1 0-8 0,1-1 4 16,0 1-4-16,-1-2 4 0,-2 0-4 0,2 0 3 15,-1-1-9-15,-1 0-7 0,1 1-20 0,1-15-22 16,-2 28-34-16,2-28-23 0,-3 28-10 0,0-14-11 16,2 1-3-16,4 3-42 0,-3-18-1 0,4 28 180 15</inkml:trace>
  </inkml:traceGroup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D3E509F-2E4F-40C1-B661-B876368692A0}" emma:medium="tactile" emma:mode="ink">
          <msink:context xmlns:msink="http://schemas.microsoft.com/ink/2010/main" type="inkDrawing" rotatedBoundingBox="12003,5988 12014,5911 12016,5912 12005,5989" semanticType="callout" shapeName="Other">
            <msink:sourceLink direction="with" ref="{D4287A52-CEE0-4112-948F-881816287151}"/>
          </msink:context>
        </emma:interpretation>
      </emma:emma>
    </inkml:annotationXML>
    <inkml:trace contextRef="#ctx0" brushRef="#br0">5518 5912 161 0,'-2'20'-32'0,"-2"-3"-25"0,3 4-8 0,-3-2 59 16</inkml:trace>
  </inkml:traceGroup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740ECBA-FD4E-4F54-A0F5-4204D0F98A8A}" emma:medium="tactile" emma:mode="ink">
          <msink:context xmlns:msink="http://schemas.microsoft.com/ink/2010/main" type="inkDrawing" rotatedBoundingBox="12042,6200 12107,6330 12099,6335 12033,6205" semanticType="callout" shapeName="Other">
            <msink:sourceLink direction="with" ref="{D4287A52-CEE0-4112-948F-881816287151}"/>
          </msink:context>
        </emma:interpretation>
      </emma:emma>
    </inkml:annotationXML>
    <inkml:trace contextRef="#ctx0" brushRef="#br0">5539 6204 142 0,'0'0'43'0,"14"25"-34"0,-14-25-6 0,19 26 5 15,-11-12-8-15,-2 0-2 0,0 3-38 0,-6-17-61 16,10 35 40-16,-10-35 61 0</inkml:trace>
  </inkml:traceGroup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58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D7031D58-BF1F-4DD0-AE65-602A1C4EAD11}" emma:medium="tactile" emma:mode="ink">
          <msink:context xmlns:msink="http://schemas.microsoft.com/ink/2010/main" type="writingRegion" rotatedBoundingBox="9006,513 10921,732 10796,1825 8880,1606"/>
        </emma:interpretation>
      </emma:emma>
    </inkml:annotationXML>
    <inkml:traceGroup>
      <inkml:annotationXML>
        <emma:emma xmlns:emma="http://www.w3.org/2003/04/emma" version="1.0">
          <emma:interpretation id="{9472267A-DFCA-48FF-A0C4-7E083833F8CE}" emma:medium="tactile" emma:mode="ink">
            <msink:context xmlns:msink="http://schemas.microsoft.com/ink/2010/main" type="paragraph" rotatedBoundingBox="9006,513 10921,732 10796,1825 8880,160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0286CEF-C60B-46F5-80E2-62B5DBBBC47B}" emma:medium="tactile" emma:mode="ink">
              <msink:context xmlns:msink="http://schemas.microsoft.com/ink/2010/main" type="line" rotatedBoundingBox="9006,513 10921,732 10796,1825 8880,1606"/>
            </emma:interpretation>
          </emma:emma>
        </inkml:annotationXML>
        <inkml:traceGroup>
          <inkml:annotationXML>
            <emma:emma xmlns:emma="http://www.w3.org/2003/04/emma" version="1.0">
              <emma:interpretation id="{954148EA-4E0F-49B9-ACD3-F83BA806B27B}" emma:medium="tactile" emma:mode="ink">
                <msink:context xmlns:msink="http://schemas.microsoft.com/ink/2010/main" type="inkWord" rotatedBoundingBox="9006,513 10921,732 10796,1825 8880,1606"/>
              </emma:interpretation>
              <emma:one-of disjunction-type="recognition" id="oneOf0">
                <emma:interpretation id="interp0" emma:lang="en-NZ" emma:confidence="0">
                  <emma:literal>AC.</emma:literal>
                </emma:interpretation>
                <emma:interpretation id="interp1" emma:lang="en-NZ" emma:confidence="0">
                  <emma:literal>AC,</emma:literal>
                </emma:interpretation>
                <emma:interpretation id="interp2" emma:lang="en-NZ" emma:confidence="0">
                  <emma:literal>A-C.</emma:literal>
                </emma:interpretation>
                <emma:interpretation id="interp3" emma:lang="en-NZ" emma:confidence="0">
                  <emma:literal>Ac.</emma:literal>
                </emma:interpretation>
                <emma:interpretation id="interp4" emma:lang="en-NZ" emma:confidence="0">
                  <emma:literal>Al.,</emma:literal>
                </emma:interpretation>
              </emma:one-of>
            </emma:emma>
          </inkml:annotationXML>
          <inkml:trace contextRef="#ctx0" brushRef="#br0">2607 779 824 0,'3'-22'283'16,"-3"22"-243"-16,0 0-29 0,0 0-10 0,0 0 0 15,0 0 9-15,0 0 16 0,0 0 2 0,0 0 1 16,0 0-7-16,0 0-16 0,-14 12-3 15,8 3 3-15,2 5 9 0,-2 5 0 0,-1 5 9 16,-2 4-5-16,1 7 13 0,-3 5 2 0,2 3-26 16,-4 6 18-16,1 0-25 0,-4 3 7 0,1-1 21 15,-3-3-20-15,2 2 19 0,0-8-17 0,3-3 12 16,2-12-13-16,4-7 5 0,7-26-8 0,-7 18-1 16,7-18-4-16,0 0-3 0,0 0 0 0,0 0 0 15,0 0 11-15,12-24 8 0,-5-1 8 0,4-10-7 16,1-9 2-16,2-8-18 0,3-1 11 0,0-3-15 15,-1-3 19-15,1 0 11 0,-3-3-22 0,2 0 18 16,-2 1-20-16,0-3-14 0,1 4 21 0,-1 3-7 16,0 5-3-16,2 5 8 0,0 8-11 15,-3 7 3-15,-2 8 0 0,-2 11 1 0,-9 13-4 16,0 0 0-16,0 0 4 0,15 5 1 0,-15-5 10 16,13 30-2-16,-4-2-2 0,1 1 24 0,-1 7-27 15,1 4-9-15,0 1 3 0,0 7-30 0,-1 1 20 16,3 0 16-16,-1 4-14 0,1-1-11 0,0 1 16 15,0 0-19-15,0-3 17 0,-2 0 1 0,2-4-15 16,-2-1 6-16,0-2-16 0,-1 0 9 0,-1-1-21 16,-4-6 1-16,3 1-30 0,-7-14-21 0,8 6-52 15,-8-29-84-15,0 25-78 0,0-25-218 0,0 0 208 16,0 0 314-16</inkml:trace>
          <inkml:trace contextRef="#ctx0" brushRef="#br0" timeOffset="1">2551 1172 1601 0,'-14'5'67'0,"14"-5"-34"0,-14 2-23 16,14-2-14-16,0 0-5 0,0 0 4 0,0 0 0 15,22 2 4-15,-4-2 1 0,8-2-1 0,4-4-1 16,11-3-13-16,1-8-23 0,11 0-42 0,-5-11-41 16,17 6-140-16,-12-6-139 0,7 1-111 15,9 8 254-15</inkml:trace>
          <inkml:trace contextRef="#ctx0" brushRef="#br0" timeOffset="2">3804 714 1312 0,'-14'-22'77'0,"14"22"-15"0,-12-21-14 16,12 21 22-16,-13-14-3 0,13 14-7 0,-21 1-15 15,7 4 13-15,-6 6-48 0,-2 2 36 0,-5 4-19 16,1 7-31-16,-9 8 43 0,3 6-42 0,-4 3 19 16,2 4 8-16,1 2-13 0,3 1 9 15,2-2-5-15,4-1-17 0,4-5 13 0,6-2-21 16,5-3 8-16,4 1 5 0,5-4-9 0,4 1 9 16,2-5-9-16,6-3 3 0,4 0-6 0,6-1 1 15,4-3-10-15,2-2-6 0,4-2-11 0,1-8-9 16,7 1-24-16,-4-10 4 0,9 3-25 0,-8-16-30 15,12 13-40-15,-12-22-127 0,7 1-246 0,5 9 31 16,-12-20 470-16</inkml:trace>
          <inkml:trace contextRef="#ctx0" brushRef="#br0" timeOffset="3">4369 1221 1829 0,'-38'14'65'0,"23"-3"-43"0,-2-2-7 0,1 0-5 15,0-2-5-15,0 0-1 0,-1 1-7 0,-2-4-8 16,2 2-13-16,-1-2-19 0,5 2-28 0,-5-9-52 16,14 16-145-16,-13-9-342 0,3-1 18 15,14-3 388-15</inkml:trace>
          <inkml:trace contextRef="#ctx0" brushRef="#br0" timeOffset="4">3312 1709 1656 0,'-24'-5'226'0,"7"9"-229"0,17-4-34 16,0 0-9-16,0 0 3 0,0-19-3 0,0 19-3 15,20-34-48-15,5 28-172 0,-11-11-317 0,11-7 17 16,8 7 433-16</inkml:trace>
        </inkml:traceGroup>
      </inkml:traceGroup>
    </inkml:traceGroup>
  </inkml:traceGroup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33ACEDF-AE36-4B77-A4C6-FB96CFBEB0AD}" emma:medium="tactile" emma:mode="ink">
          <msink:context xmlns:msink="http://schemas.microsoft.com/ink/2010/main" type="inkDrawing" rotatedBoundingBox="11824,8286 12271,7762 12316,7800 11868,8324" semanticType="callout" shapeName="Other">
            <msink:sourceLink direction="with" ref="{1B3AAACF-BEB4-49A9-8B89-ECEB20BAF62F}"/>
          </msink:context>
        </emma:interpretation>
      </emma:emma>
    </inkml:annotationXML>
    <inkml:trace contextRef="#ctx0" brushRef="#br0">5814 7803 359 0,'0'0'75'15,"0"0"-15"-15,0 0-2 0,0 0-6 0,-8-14 7 16,8 14 2-16,0 0 6 0,0 0-3 15,0 0-2-15,0 0-8 0,0 0-5 0,0 0-2 16,-13 6 3-16,13-6 4 0,0 0 0 0,0 0-1 16,-10 14-8-16,10-14-5 0,-10 14-7 15,10-14 2-15,-18 23-4 0,7-5 1 0,-6-1-10 16,-2 7 0-16,-3 0-13 0,-2 7 6 0,-5 4-6 16,1 4 14-16,-4 2 15 0,0 2-20 0,-2-2 19 15,3 0-27-15,1-7-2 0,7-4 3 0,3-7-12 16,4-6 2-16,16-17-11 0,-20 16-10 0,20-16-21 15,0 0-38-15,0 0-3 0,0 0-39 16,0 0-68-16,-5-28-40 0,13 5-207 0,5 7 0 16,-11-18 364-16</inkml:trace>
  </inkml:traceGroup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8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11827BD-1B21-4D7F-B704-F8B80FA65E84}" emma:medium="tactile" emma:mode="ink">
          <msink:context xmlns:msink="http://schemas.microsoft.com/ink/2010/main" type="inkDrawing" rotatedBoundingBox="11958,7982 12349,8216 12330,8248 11940,8013" semanticType="callout" shapeName="Other">
            <msink:sourceLink direction="with" ref="{1B3AAACF-BEB4-49A9-8B89-ECEB20BAF62F}"/>
          </msink:context>
        </emma:interpretation>
      </emma:emma>
    </inkml:annotationXML>
    <inkml:trace contextRef="#ctx0" brushRef="#br0">5463 7983 1075 0,'-11'16'102'16,"11"-16"-32"-16,0 0-14 0,0 0-13 0,0 0 0 16,0 0 4-16,0 0 3 0,0 0 2 0,0 0-7 15,0 0-11-15,0 0-9 0,0 0 0 0,0 0 4 16,0 0 5-16,16 16 5 0,-3-6-9 0,5 3-6 16,3 1-13-16,4 3-1 0,2 2-10 15,1 0-8-15,-1-2 27 0,0-1-30 16,-1-2 28-16,0 0-21 0,-1 0-20 0,-4-4-23 15,5 7-58-15,-12-17-106 0,7 7-400 0,1 1 40 16,-8-9 284-16</inkml:trace>
  </inkml:traceGroup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395BC7F-B1C8-43ED-84B5-9C31392E3677}" emma:medium="tactile" emma:mode="ink">
          <msink:context xmlns:msink="http://schemas.microsoft.com/ink/2010/main" type="inkDrawing" rotatedBoundingBox="7854,1784 25638,2772 25062,13145 7278,12157" shapeName="Other">
            <msink:destinationLink direction="with" ref="{5BEFA5F4-995D-49D7-A5E9-5F3A3FA4A485}"/>
            <msink:destinationLink direction="with" ref="{D1C8CE8B-4D5C-4112-A2A6-39BDA8EB4E53}"/>
          </msink:context>
        </emma:interpretation>
      </emma:emma>
    </inkml:annotationXML>
    <inkml:trace contextRef="#ctx0" brushRef="#br0">1357 1798 124 0,'0'0'103'15,"0"0"1"-15,0 0 12 0,0 0-59 16,0 0-8-16,0 0-6 0,0 0 7 0,0 0 3 15,0 0 7-15,0 0-2 0,10-13-2 0,-10 13-9 16,0 0 0-16,0 0-6 0,0 0-4 0,0 0-7 16,0 0-5-16,0 0-7 0,0 0-6 0,0 0-2 15,0 0-3-15,0 0 2 0,1 18 0 0,-1-18 0 0,3 19-3 16,-2-6 1-16,0 2-3 0,-1 3 4 16,-1 3-6-16,0 0 5 0,0 3-6 0,1 3 6 15,-1 1-7-15,1 1 8 0,0 0-9 0,0 1 13 16,2 0-8-16,0-1 11 0,1 1 10 0,0-1-31 15,2 0 27-15,-1 1-29 0,3 1 7 0,-1 2 8 16,0 2-10-16,0 1 9 0,0 1-11 0,-1 2 10 16,1-1-11-16,-2 3 12 0,0 0-12 15,-1 1 16-15,-1 3 13 0,2 2-18 0,-3-2 28 16,0 4-24-16,0-1-5 0,0 3 11 0,-1-1-17 16,1 1 17-16,0-2-14 0,1-1 15 0,-1 0 2 15,1 1-23-15,0-3 22 0,3 0-22 0,-1-1 5 16,2 1 13-16,0 0-13 0,1 0 11 15,-2 2-15-15,1 0 13 0,-1 2 1 0,-1 3-22 16,-2-1 21-16,0 2-19 0,-2 1 2 16,0 0 17-16,0 1-18 0,-1 0 18 0,0 2 0 15,1-1-19-15,-2 1 27 0,1 2-14 0,-1-6 6 16,1 2 17-16,0-1-22 0,2-2 12 0,-1 0-18 16,2-1 15-16,0-3 1 0,0 1-21 0,2-4 20 15,0 2-23-15,-1-2 5 0,2 0 13 0,-1 2-13 16,1-1 13-16,-2 2-14 0,1 0 15 0,-1 1 3 15,1 2-22-15,-2-3 21 0,0 3-20 16,-3-2 3-16,1 4 14 0,-2-1-14 0,0 0 13 16,0 3-15-16,-1-3 16 0,-1 0 2 0,0 0-19 15,-2-2 20-15,2 1-18 0,-2-3 7 16,2 1 16-16,-1-4-13 0,3 0 13 0,-1-2-13 16,1 0 11-16,0-2 6 0,3-1-24 0,0-2 21 15,0 0-23-15,2 0 2 0,-1 2 11 16,0 0-12-16,2 1 9 0,-1-1-9 0,0 0 12 15,0 1-12-15,0-2 10 0,-2 5 5 0,1-1-22 16,0 1 23-16,-1 0-20 0,0-5 3 0,-1 2 12 16,-1 2-12-16,-1-1 12 0,0 1-11 0,0-1 12 15,0-1-10-15,0-1 13 0,-1 0 5 0,1 0-22 16,-1-3 24-16,0 1-24 0,0-3 7 0,0 0 12 16,0-1-12-16,1 0 11 15,1-1-8-15,0 0 8 0,0-1-7 0,1 1 9 16,0 0-10-16,0 1 6 0,2-2 7 0,-1 2-26 15,0 0 24-15,1 1-21 0,-1 0 6 0,0-2 9 16,0-1-9-16,0-2 5 0,0-1-7 0,0 0 7 16,-1-2-7-16,0-2 7 0,0 0-7 0,-1-4 2 15,1-2-12-15,-1-3-3 0,2-3-20 0,-1-14-13 16,2 18-42-16,-2-18-60 0,0 0-143 16,0 0-286-16,0-14 60 0,0 14 488 0</inkml:trace>
    <inkml:trace contextRef="#ctx0" brushRef="#br0" timeOffset="1">1571 4920 117 0,'0'0'28'0,"0"0"51"16,0 0 8-16,0 0 3 0,0 0 0 0,0 0-56 15,0 0-14-15,-13-4-5 0,13 4-1 0,0 0 6 16,-13 7 13-16,13-7 15 0,0 0 12 0,0 0 9 16,-16 6 2-16,16-6-1 0,0 0-3 0,0 0-2 15,0 0-8-15,0 0-5 0,0 0-12 16,0 0-9-16,0 0-7 0,0 0-5 0,0 0-5 15,0 0-4-15,0 0-5 0,0 0-3 16,0 0-2-16,0 0-1 0,0 0 1 0,0 0 0 16,0 0 1-16,14 0 0 0,-14 0-1 0,0 0 1 15,18 1-2-15,-18-1 1 0,14-1 1 0,-14 1-1 16,14 0 0-16,-14 0 1 0,17 2-2 0,-17-2 1 16,16 0 1-16,-16 0-1 0,17 1-1 0,-17-1 1 15,17 3 0-15,-17-3 0 0,17 5 1 16,-17-5 0-16,19 5-2 0,-19-5 2 0,20 6-1 15,-20-6 1-15,21 9 0 0,-21-9-1 16,24 8 1-16,-24-8 1 0,24 7-3 0,-10-2 3 16,0-2-3-16,1 1 1 0,1-2-1 0,1 0 1 15,2-1 0-15,1 0 0 0,1 0 0 0,1-1 0 16,1-1-1-16,1 0 2 0,0-1-2 0,0 1 0 16,2-1 2-16,0 0-2 0,1 0 1 15,2-1 0-15,0 0 0 0,1-1 1 0,1 0 1 16,1 0-1-16,0-1 0 0,0 1-2 0,0 0 2 15,2 1-1-15,-1 0 0 0,1 0-1 0,-1 2 2 16,2-1-2-16,-1 1 1 0,0 0 0 0,1 1 1 16,0 0 0-16,0 1-1 0,1 1 1 0,0 0 0 15,0 0-1-15,2-1 0 0,1 1 0 16,0-2-1-16,-1 0 1 0,3-1 1 16,-2-1-1-16,3 0 1 0,2-1 0 0,0 0 0 15,0-1 1-15,2 0-1 0,1 0-1 0,0-1 1 16,-1 0-1-16,2 0 1 0,-1 1-2 0,1 0 4 15,2 0-3-15,-1 2 2 0,1 0-1 0,0 0-1 16,0 1 1-16,0 1 1 0,0 1-1 0,-1 0 0 16,-2 1 0-16,4 1-1 0,-1 0 1 15,0 0 0-15,0 1 1 0,1-2-2 0,1 1 0 16,0 0 0-16,0 0 0 0,1-1 2 0,0 0 0 16,1 0 0-16,1-1-1 0,0 0 0 15,2 1-1-15,0-1-1 0,-1 1 2 0,2-1-1 0,-3 1 1 16,4 0 0-16,0 1 2 0,1-1-2 15,2 1 1-15,-1 0-2 0,1-1-1 0,1 1 0 16,-1-1 2-16,2-1 0 0,2 1 0 16,1-1-1-16,1-1 0 0,1-1-1 0,0 0 1 15,1-1 1-15,2 1-1 0,0-2 1 0,2 1 0 16,0 0 0-16,-1-1-1 0,2 0 1 0,-1 0 0 16,1 0 1-16,4 1 0 0,-3-1-1 0,2 2-1 15,0 0 3-15,1 0-1 0,0 1 1 0,1-1-1 16,-3 3-2-16,1-1 1 0,1-1 0 15,1 2 0-15,0-1 0 0,1 1 0 0,-3-1 0 16,1 1 2-16,1-2 0 0,1-1 1 16,2 0 0-16,0-2 1 0,1 0 2 0,-1 2 0 15,4-3 0-15,0-1-2 0,0 0 0 0,4 0-2 16,-3 1 3-16,0-1-2 0,1 0 1 0,1 2-2 16,-2 0-1-16,1 0 0 0,-1 0 1 0,0 2 0 15,-3 0 0-15,0 0-2 0,-1 2 0 16,-2 1-1-16,0 1 0 0,0 0 1 0,0 1-2 15,1 1 4-15,-2-1-3 0,-1 1 3 0,3 0-2 16,0 0 1-16,-2 0-1 0,4 0 1 0,-2-2 2 16,-1 2 0-16,1-1 3 0,2 1 11 0,-1-3 6 15,1 2 1-15,-1-2-6 0,-2 1-8 16,0 0-8-16,2-1 2 0,-3 1 1 0,1-1-2 16,2 0 1-16,-1 0-1 0,2 0-1 15,1-2 0-15,0 1-2 0,0-1 0 0,3 0-1 16,-1 0-2-16,1 0 1 0,2 1 0 0,-3-1 1 15,-1 0 0-15,0 0 0 0,0 0-1 0,-2 1 0 16,1 1 3-16,1-1-3 0,-5 0 2 0,3 0 0 16,0 0 0-16,1-1 3 0,-1 0-1 0,1 0 0 15,0 1-2-15,1-1 0 0,3 0-1 16,-2 0 0-16,-1-1-2 0,3-1 1 0,-1 1 0 16,0-1 1-16,2 1 0 0,2-2 1 0,-3 1 0 15,-1-1-1-15,1 0 1 0,-3 2-2 16,-2 2 1-16,2 0 1 0,-1 0 0 0,-1 1 1 15,1-1 2-15,-2 0-2 0,-1 0 2 0,0 0-1 16,1 1 1-16,1-1-1 0,-1 0 3 0,1 1-4 16,-3-1 0-16,3 0 0 0,1 1-1 15,0-2-1-15,0-1 1 0,0 0 1 0,-2-1-3 16,2-2 3-16,0 0-2 0,-2-1 1 0,-3-2-2 16,6 0 5-16,-4 1-4 0,2-3 2 0,0 2-1 15,-4-2-1-15,1 0-1 0,-3 1 3 0,1-1-3 16,-4 2 1-16,-1-1-1 0,-2 1 2 0,-4 3-3 15,1-1 2-15,-2 1-2 0,-4 0-1 0,-2 2 1 16,-4 0-7-16,-4 0-9 16,-2 4-15-16,-9-5-23 0,5 8-46 0,-18-11-93 15,14 6-254-15,-11 3-73 0,-13-8 204 0</inkml:trace>
    <inkml:trace contextRef="#ctx0" brushRef="#br1" timeOffset="5">1462 8399 565 0,'0'0'66'15,"0"0"-46"-15,2-14-14 0,-2 14-2 0,0 0-1 16,4-15-1-16,-4 15 0 0,0 0-1 15,0 0-1-15,0 0 0 0,0 0-1 0,0 0-3 16,0 0-3-16,0 0-1 0,0 0 0 0,0 0 4 16,0 0 4-16,0 0 3 0,0 0 1 0,0 0 0 15,0 0-1-15,0 0 2 0,0 0 6 0,13 3 9 16,-13-3 10-16,0 0 6 0,0 0 3 0,0 0 5 16,0 0 1-16,0 0 0 0,0 0 0 0,0 0-6 15,0 0-5-15,0 0-1 0,0 0 4 16,0 0-1-16,12 19-1 0,-12-19-9 0,1 22-7 15,-1-6-11-15,-1 4 2 0,-1 2-8 16,-1 5 6-16,-2 3-6 0,2 0 8 0,-3 4 13 16,2 2-25-16,-1-1 25 0,2 3-26 0,0-4 5 15,3 2 8-15,0 3-11 0,2 0 10 0,1-1-10 16,-1 1 11-16,3-1-12 0,0-1 12 0,1 3-13 16,-1 0 14-16,0 4 7 0,-1 3-22 15,0 0 27-15,-1 6-17 0,-2-3 7 0,1 5 19 16,-4 1-15-16,2 2 16 0,-3 0 2 0,3 3-16 15,-4-3 17-15,3 1-20 0,-2-2-6 0,3-1 12 16,-1-1-21-16,1-3 13 0,0-1-16 16,1 0-2-16,1-1 20 0,1 2-21 0,0-2 21 15,-2 2-6-15,2-1-15 0,-1 2 17 16,-1 0-13-16,1 1 13 0,-2 1 1 0,0 0-20 16,-2 3 19-16,0 0-17 0,-2 0 5 0,1 2 17 15,-1-1-17-15,1 1 19 0,-2 0-17 0,1-2-1 16,0 0 17-16,-1-1-19 0,0-4 18 0,1 1-2 15,1-4-16-15,0-1 13 0,1-2-12 0,2-1 11 16,0-1-9-16,2-3-12 0,0-1 19 0,1 1-23 16,1-3 18-16,1 2 3 0,-1 0-11 15,2 0 11-15,-3 1-11 0,2 0 9 0,-1 2-11 16,-1-2 9-16,0-1-17 0,-2-2-19 0,2-3 6 16,-6-6-50-16,7 3-19 0,-11-18-96 0,16 12-205 15,-7-12-152-15,-2-15 117 0,0 0 432 16</inkml:trace>
    <inkml:trace contextRef="#ctx0" brushRef="#br1" timeOffset="6">1550 8604 669 0,'0'0'83'0,"0"0"-28"0,0 0-24 0,0 0-10 16,-14-8-5-16,14 8-17 0,0 0 12 0,0 0-13 16,-3-16 15-16,3 16 3 0,0-13 2 0,0 13 4 15,2-16 3-15,-2 16 4 0,4-18 0 16,-4 18 1-16,6-22-2 0,-6 22-1 0,5-21-6 16,-5 21-2-16,4-18-5 0,-4 18 3 15,3-13 3-15,-3 13 8 0,0 0 5 0,0 0 0 16,0 0-3-16,0-14-7 0,0 14-4 0,0 0-4 15,0 0-2-15,0 0-4 0,0 0 1 0,0 0-2 16,0 0-1-16,0 0 0 0,0 0-1 0,0 0-1 16,0 0-1-16,0 0 2 0,0 0 0 0,-3-15 2 15,3 15 0-15,0 0 0 0,0 0-1 0,0 0-2 16,0 0-1-16,-1-15-2 0,1 15-2 16,0 0 2-16,0 0-2 0,0 0 0 0,0 0-2 15,0 0-4-15,0 0-2 0,0 0-1 16,0 0-1-16,-2 14-2 0,2-14 3 0,-3 17-5 15,3-17 5-15,-3 23-1 0,3-23 6 0,-5 21 0 16,5-21 3-16,-4 17 0 0,4-17 0 0,0 0-2 16,-2 16 2-16,2-16-3 0,0 0 0 15,0 0 0-15,0 0-1 0,0 0 2 0,0 0 1 16,-1 14-1-16,1-14 3 0,0 0 0 0,0 0 0 16,0 0 1-16,0 0 1 0,0 0-1 0,0 0 0 15,0 0-1-15,0 0-2 0,0 0 2 0,0 0 1 16,0 0 3-16,0 0 3 0,0 0 1 0,0 0 0 15,-6-15 0-15,6 15-3 0,-1-23 2 0,1 23-4 16,-1-27 2-16,0 13-3 16,-1-1 5-16,0-1-6 0,-1-1 5 0,-1-2-6 15,0 1 4-15,-2-1-4 0,1 2 3 0,-1 2-2 16,-1-1 6-16,2 2-4 0,-2-1 5 0,0 0-4 16,0 0 3-16,0-2-5 0,2 1 2 0,-1-1-4 15,1 0 3-15,1-2 8 0,2-1-30 0,-1-1 31 16,1-3-31-16,0 0 14 0,1-2 9 0,0-2-9 15,2 1 9-15,-1-1-8 0,1-1 8 16,1 2-8-16,0-1 8 0,0 0-8 0,-1 3 8 16,0-1-9-16,0 1 9 0,0 2-8 15,-1 3 7-15,-1 3-5 0,0 3 4 0,1 14-2 16,-2-23 3-16,2 23-2 0,-6-14 3 0,6 14-2 16,0 0 3-16,0 0-3 0,-6-14-1 0,6 14 0 15,0 0-1-15,0 0-1 0,0 0-3 16,0 0-3-16,0 0-5 0,0 0-6 0,0 0-1 15,0 0-3-15,1 16-5 0,-1-16-8 0,5 21-26 16,-5-21-29-16,7 28-50 0,-7-28-42 0,6 28-104 16,4-4-136-16,-10-24 240 0,9 37 182 0</inkml:trace>
    <inkml:trace contextRef="#ctx0" brushRef="#br1" timeOffset="7">1615 9818 390 0,'0'0'94'0,"0"0"-27"0,0 0-13 0,0 0-4 16,0 0-3-16,0 0-12 0,0 0-8 0,0 0-12 16,0 0-4-16,-2 15-4 0,2-15 0 0,0 0 0 15,0 0-1-15,-7 14-1 0,7-14 1 0,0 0 0 16,0 0 4-16,-9 14 7 0,9-14 6 16,0 0 8-16,0 0 8 0,0 0 6 0,0 0 4 15,-14 9 2-15,14-9-2 0,0 0-1 0,0 0-5 16,0 0-6-16,0 0-5 0,0 0-11 0,0 0-5 15,0 0-9-15,0 0-4 0,0 0-6 16,0 0 0-16,0 0-2 0,0 0 1 0,0 0 4 16,0 0 0-16,0 0 2 0,0 0 1 15,18-4 0-15,-18 4-1 0,13-3-1 0,-13 3-1 16,14-2 0-16,-14 2-1 0,16-1 2 0,-16 1-3 16,20-1 1-16,-20 1 0 0,23 2 0 0,-23-2 0 15,23 4 1-15,-11-2-1 0,3 1 0 0,-1 0 1 16,2 0-2-16,1 0 2 0,0 0-1 0,1 1 2 15,0 0-1-15,2 0 0 0,1 0 0 0,1 0 0 16,1 1-2-16,1 0 5 0,1 0-4 16,1 0 2-16,0 0-1 0,2 1 0 0,0-1 0 15,3 0 2-15,1 0 0 0,1-1 3 0,2 0-1 16,2-1 0-16,1-1-3 0,2 0 2 0,1-2-1 16,2 0 1-16,-1-1 1 0,2 0 0 0,2 0 0 15,0 0-1-15,1-1 1 0,3 1-1 16,-1 0 2-16,2 1-2 0,0-1 0 0,1 1 0 15,0 0 0-15,1 1 1 0,0 1-2 16,-1 0 1-16,3 1-2 0,1 0 2 0,-1 1 0 16,4 1 0-16,-3-1-1 0,1 0 1 0,1 0-2 15,0 0 4-15,2-1-1 0,3-1 3 0,-1 0 0 16,4 0 2-16,-2-2 4 0,2 1-1 0,-1-2 2 16,2 1-3-16,-1 0-3 0,4-1-1 0,0 0-7 15,0 0 0-15,2-1-1 16,-1 0 6-16,1 0 0 0,3 0-1 0,1 0 0 0,2-1-5 15,-1 2 0-15,0-1 1 0,1 1 0 16,0 0 0-16,3 1 0 0,-2 0 0 0,1 2 0 16,-1-1-4-16,-1 0 1 0,1 1 1 0,0 0-1 15,0 0 5-15,-1 0 0 0,0-1-4 0,0 0 1 16,3 0 0-16,0-2 2 0,2 1 5 0,-1-2 5 16,1 1-2-16,0-2 3 0,3 1-3 15,0-1 0-15,2 2 0 0,0-1-6 0,0 1-1 16,-1 0-2-16,1 0-3 0,-3 0 2 0,0 0 0 15,3 2-2-15,-2-1 0 0,1 2 0 0,1-1 1 16,-1 0 0-16,1 0 2 0,1 0 0 0,2-1 1 16,1-1-1-16,2-1 0 0,1-1 3 0,1 1 0 15,0-3 3-15,2 1 1 0,-3 0 1 16,2-2 2-16,1 0 2 0,3 1-3 16,-2 1 3-16,2-2-2 0,-1-1 0 0,1 2 0 15,2 0 1-15,-1 0-6 0,0 1 3 0,-2 1-3 16,0 0-1-16,0 2 0 0,-3 1-2 0,-1 0-3 15,0 2 1-15,0 0 0 0,0 1-1 0,1-1 4 16,2 0-3-16,-1 0 0 0,2 0 0 0,2 0-1 16,0-2 2-16,-1 0 0 0,2-2-1 15,0 1 0-15,-1-2 1 0,0 0-1 0,1 1 1 16,3-2-2-16,1 1 1 0,3-1 2 0,0-2 0 16,2 0 0-16,0 1-1 0,1-3-6 15,1 1 2-15,1 0-2 0,0 0 2 0,-1 0-1 16,1 2 3-16,-2-1-1 0,0 1 2 0,0 0 1 15,-1 2 0-15,-1-1-1 0,1 1 1 0,-1 1-2 16,0 0 1-16,-1 1 0 0,-1 0 0 16,0 1 1-16,-1 0-1 0,-1 1 0 0,-1 0 1 15,0 1 0-15,-2 0 1 0,2-1 0 0,-4-1 2 16,0 1 7-16,-1-2 0 0,-1 1 0 0,1-1 1 16,3 0-3-16,-2-1 3 0,1-1-1 0,2-2 1 15,0 2-4-15,1-2-2 0,1 1-2 0,0-1 0 16,0 1-2-16,-1 0 2 0,1 0-3 15,-2-1 1-15,0 2-1 0,-1-1 2 16,-1 2 0-16,-3-1-2 0,-1-1 1 0,-2 0 0 16,1 0-2-16,-3 1 0 0,-1 0-2 0,1 0-4 15,-4-2-4-15,1 0-7 0,-3-2-15 0,-2 2-12 16,-5-8-36-16,4 10-65 0,-15-19-146 0,1 7-295 16,1 3 57-16,-17-12 415 0</inkml:trace>
    <inkml:trace contextRef="#ctx0" brushRef="#br2" timeOffset="10">1630 5216 360 0,'-14'11'44'0,"14"-11"-16"0,0 0-14 0,0 0-11 15,0 0-6-15,0 0-4 0,0 0-1 0,0 0 6 16,0 0 4-16,0 0 3 0,0-15 3 15,0 15-2-15,0 0-3 0,2-19 0 0,-2 19-1 16,2-14 1-16,-2 14 0 0,0 0 0 0,2-14 12 16,-2 14 17-16,0 0 23 0,0 0 16 15,0 0 6-15,0 0-7 0,0 0-10 0,0 0-9 16,0 0-6-16,0 0-3 0,0 0-3 0,0 0 2 16,0 0-4-16,0 0 0 0,0 0-4 0,0 0-5 15,0 0-5-15,0 0-6 0,0 0-4 0,0 0-2 16,-1-15-15-16,1 15 17 0,2-13-15 0,-2 13 15 15,5-20-2-15,-5 20-7 0,8-25 1 0,-2 12-5 16,-1 0 3-16,1-1-4 16,1 0 4-16,-2 1-5 0,1-1 5 0,1 0-4 15,-1 1 4-15,0-2-3 0,0-2 5 0,1 1-1 16,-1-1 6-16,1 0-2 0,-1-2 5 0,1 1-7 16,0-2 3-16,-1 0-8 0,2-2 7 0,0 0-6 15,0 0 4-15,1-1-7 0,0-1 7 0,1-1 10 16,0 0-28-16,0 1 29 0,0-2-29 0,0 2 8 15,1 1 9-15,-1-1-8 0,-1 2 8 16,2 0-7-16,-1 1 5 0,0-2-5 0,1 1 6 16,-1 0-8-16,0 1 8 0,0 1-7 0,1 0 7 15,0 1-6-15,0 0 5 0,0 0-5 0,0-1 5 16,-1 0-5-16,0 0 5 0,0-1 15 0,0-1-14 16,0 1 14-16,-1-1-31 0,0 2 12 15,1 0-10-15,0 1 12 0,0-1 9 16,1 1-5-16,-2 0 5 0,3 1-8 0,-3 0 5 15,1-1-8-15,2 1 5 0,0 0-5 0,-1-1 5 16,2 2-6-16,0-1 7 0,2-1-5 0,0 2 6 16,0-1-6-16,0 0 3 0,1 0-4 0,0-1 3 15,1 1-4-15,-1-1 6 0,1 0-6 0,0 1 7 16,0-1 12-16,1 0-32 0,-1 2 33 0,-1 0-33 16,1 0 14-16,0 1 4 0,1 0-4 15,-2-1 4-15,2 1-5 0,-1 0 4 0,1 0-3 16,1 0 3-16,-1-2-3 0,1 2 3 15,0-1-6-15,0 0 7 0,1 0-6 0,0 1 7 16,1-1-5-16,-1 2 4 0,1 2-4 0,0 0 3 16,0-1-4-16,0 3 3 0,0-2-4 0,-1 1 4 15,0 2-3-15,2-1 2 0,0 1-1 0,0 0 3 16,0 1-3-16,-1-1 3 0,-1 0-4 16,2 2 4-16,-1-2 15 0,1 2-16 0,1-1 16 15,-1 0-34-15,1 0 16 0,2 1-16 0,0-1 17 16,0 0 1-16,0 2-3 0,0 0 2 0,1-1-1 15,-1 2 2-15,1 1-1 0,1-1 1 0,-1 3-3 16,0 0 2-16,-1 0-2 0,-1 2 2 0,0 0 0 16,1 1-1-16,-1 1 2 15,0 0-2-15,-1 1 0 0,2 1-1 0,-1-1 1 16,-1 2 0-16,2 0 1 0,-1 1-1 0,0 0 1 16,0-1-2-16,1 1 2 0,-1 0-1 0,0 0 1 15,2 0-2-15,-1 1 2 0,-1 1-2 0,-1-1 2 16,0 2 18-16,-3 0-19 0,2 2 19 0,-2 1-36 15,0 0 15-15,0 2-16 0,-1 1 15 0,0 0 6 16,-1 1-6-16,-1 0 7 0,0 2-6 16,0-1 4-16,1 0-4 0,-1 0 5 0,0 0-5 15,0 0 7-15,0 1-6 0,0-1 4 0,2 1-5 16,-1 0 5-16,0 0-6 0,1 0 6 0,-1-1-5 16,0 0 5-16,0 1-6 0,0-1 4 15,-1 3-5-15,0-2 5 0,0 1-5 0,1 0 5 16,-1 0-4-16,0 1 6 0,0 0 14 0,-1 1-32 15,1 0 31-15,-1 1-29 0,0-1 11 16,1 0 7-16,-2 1-7 0,1 0 6 0,1 0-6 16,-1 0 6-16,1 1-5 0,0-1 5 0,0 0-7 15,0 0 8-15,2-2-8 0,-1 1 8 0,0-1-7 16,0 0 5-16,-1 1-5 0,0 0 5 0,0 1-6 16,0 0 7-16,1 0-6 0,-2 1 6 0,1 1 13 15,0 1-31-15,1 1 32 0,-2-1-32 16,0 0 13-16,-1 0 5 0,0 0-7 15,2 1 11-15,-2 0-10 0,2 0 9 0,-2 0-9 16,0 1 6-16,2 0-8 0,-2-1 6 0,0-1-7 16,0 0 8-16,1 0-6 0,-1 0 8 0,2 0-8 15,0-2 9-15,0 0 10 0,0 0-29 0,-1-1 31 16,2 1-32-16,-1 0 12 0,-1-1 6 0,-1 1-6 16,0 1 7-16,2 0-8 0,-3 1 8 15,1 1-7-15,0 1 4 0,0 1-6 0,-1-2 8 16,1 1-9-16,-2-1 10 0,1 0-9 0,0 1 9 15,-1 1-8-15,2-1 8 0,-2-1 12 0,3 1-29 16,0-2 30-16,0 0-30 0,-2-1 10 0,2-2 7 16,0 1-7-16,-1-1 7 0,2 0-6 15,-1 0 6-15,1 1-7 0,-1-1 6 0,1 2-7 16,-1 0 8-16,-1-1-7 0,0 1 6 16,0-2-6-16,-1 0 6 0,0 1-6 0,1 0 5 15,-2 0-6-15,2 1 8 0,-1-1 12 0,0 0-30 16,1 1 30-16,-2-1-30 0,2 1 12 0,-1-1 8 15,0 1-9-15,1-1 9 0,-2 0-10 0,3 0 8 16,-2 0-6-16,1-1 5 0,0 1-7 0,1-1 6 16,-1 0-6-16,0 0 8 0,1-1-7 15,-1 0 6-15,0 1-6 0,1-1 6 0,0 1-6 16,2 0 6-16,-3-1-6 0,2 0 6 0,-1 1 14 16,-1 0-30-16,2 0 31 0,-1-1-31 15,-1 1 11-15,2-1 6 16,-1 0-7-16,1 0 7 0,-1-1-7 0,2 1 7 0,0 0-6 0,0-1 7 15,1 2-6-15,-1-1 5 0,1 0-7 0,0-1 6 16,1-1-7-16,-1-1 6 0,1-1-4 16,1 0 5-16,0 0-4 0,-1 0 4 0,1-1-5 15,0 0 4-15,0-1-5 0,1 2 5 0,-2-3-6 16,1 0 6-16,-1 3 15 0,0-2-35 16,1-1 36-16,1 1-36 0,0-2 16 0,1-2 5 15,-1 2-3-15,1-2 3 0,0 0-4 0,0 0 4 16,1 0-5-16,-1 0 4 0,1 1-4 0,0 0 5 15,1-1-3-15,-2-1 2 0,2 0-3 16,0-2 1-16,-2 2-3 0,-1-2 4 0,2-1-2 16,-2-1 2-16,2 0-1 0,1-1 1 0,-1-1-1 15,1-1 1-15,-1 0 0 0,2-1 0 0,-3-1-1 16,1-1 0-16,0-1 1 0,0 0-1 0,0-1 2 16,0-1-2-16,1-1 1 0,1-1-2 0,-1 0 3 15,0 0-2-15,0-1 2 0,0 2-1 16,0-1 0-16,1-1-3 0,-1 1 3 0,1-2-3 15,1 0 4-15,0 0-3 0,1-2 3 16,-1 1-3-16,-2-1 2 0,1 2-2 0,0-2 3 16,0 0-4-16,0 0 4 0,0 1-4 0,-1-2 3 15,-1 0 17-15,1-3-18 0,-1 2 18 0,1-1-34 16,-1 1 15-16,1 0-14 0,-2-2 14 0,2 0 6 16,1 0-6-16,0-3 6 0,0-1-5 15,0-1 5-15,0-2-6 0,0 0 6 0,1-1-6 16,1 0 5-16,0-3-6 0,-1 1 5 0,0-1-7 15,-1 2 8-15,0-1-8 0,-1 1 7 0,0 0-7 16,0 0 7-16,0 1-6 0,1-1 7 0,-2 2 12 16,1 0-33-16,0 1 32 0,-2-1-33 15,1 1 15-15,-1 0 7 0,-1 0-7 0,1 0 8 16,-2 1-9-16,1-1 6 0,-2 0-4 16,1 0 5-16,-1-1-4 0,-1 0 4 0,0-1-6 15,-1 0 8-15,-1-1-9 0,0 1 8 0,0-1-7 16,0 0 7-16,-1-1-7 0,0 0 8 0,0 0 7 15,1 1-27-15,-1 0 31 0,-1 0-32 0,0 1 16 16,0 0 4-16,-1 1-5 0,0-2 6 0,1 1-7 16,-2 0 6-16,1-1-5 0,-2 0 5 15,2-2-7-15,-2 1 8 0,2-1-10 0,-1-1 9 16,0 1-8-16,1 2 8 0,-1-2-7 0,-1 0 7 16,0-2-8-16,1 2 8 0,-3-2 8 15,0-1-28-15,1 1 30 0,0-1-29 0,1 1 13 16,-1 1 7-16,1-1-9 0,-1 0 8 0,0 1-7 15,-1 0 7-15,0-1-7 0,0 1 7 0,0 0-8 16,-1 0 7-16,1 0-7 0,0 1 8 16,0-2-8-16,0-1 9 0,1 2 8 0,0-2-28 15,1 0 28-15,-2 1-27 0,0-3 11 0,1 1 8 16,1 0-8-16,-1 0 8 0,2-1-8 0,0 1 8 16,-1-2-9-16,1 1 9 0,-1 0-9 0,1 2 9 15,-1 0-9-15,1 1 8 0,1 1-8 0,-2 0 8 16,1-1 7-16,-2 1-29 0,1 2 30 15,0-2-31-15,-1 3 17 0,-1 0 5 16,2 0-5-16,-1 0 6 0,0 0-8 0,1 0 9 16,2-2-9-16,0 0 7 0,0 0-6 0,3-1 5 15,0 0-6-15,1 0 7 0,0 0-9 0,4-2 11 16,0 0-9-16,2 1 9 0,1-1 11 0,-3 2-33 16,3 0 32-16,0 0-30 0,0-2 11 0,2 2 8 15,0 0-8-15,0 0 8 0,0 2-8 16,-2 0 8-16,-1-1-7 0,1 2 7 0,0 0-6 15,-1 1 5-15,1 1-6 0,0 0 5 0,0 0-6 16,1 2 7-16,0-1-7 0,-1 2 8 0,0 0-7 16,1 1 5-16,0 1 15 0,0 0-33 0,2 1 34 15,-2 1-33-15,1 1 13 0,-1-2 5 16,-1 3-4-16,1 0 3 0,-1-1-2 0,1 2 3 16,0-2-5-16,1 1 4 0,0 2-4 15,0-2 3-15,0 2-1 0,-1 0 3 0,2 1-3 16,-1-1 3-16,0 1-3 0,0 0 3 0,0 0-3 15,0 1 2-15,-1 0-2 0,-1 1 2 0,0-1-1 16,1 1 1-16,-2 2-2 0,1-2 2 0,-1 2-2 16,1 1 2-16,0 1-3 0,-1 0 2 0,1 0 0 15,-1 1 0-15,1 0 1 0,0 1-1 16,-1 0-2-16,1 1 2 0,0-1 0 0,1 1-1 16,-1 0 1-16,-2 1-1 0,1 0 0 15,0 1 0-15,-1-1 1 0,1 0-2 0,1 2 3 16,-1-1-2-16,-1 1 0 0,1 0 0 0,1 1 0 15,-1 0-1-15,0 1 2 0,-1 0-2 0,-1 1 3 16,1 1-3-16,-1 0 2 0,1 0-2 0,1 2 3 16,-1-2-4-16,0 2 3 0,-2-1-3 15,0 2 3-15,-1 0-2 0,0 0 3 0,1 0-4 16,0 1 3-16,-1 1-3 0,0 0 3 0,2 1-4 16,-3 0 4-16,2 0-4 0,-1 0 4 0,0 0-3 15,1 0 3-15,0-1-3 0,-1 2 4 0,1-1 18 16,0 0-34-16,0 1 34 0,1-1-34 0,0 1 12 15,0 1 6-15,-1-1-7 0,-1 0 5 16,0 1-7-16,0 2 6 0,0-1-3 16,-1 2 4-16,0-1-4 0,0 2 2 0,-1 1-4 15,-1 1 6-15,0 1-6 0,0 0 8 0,0 0-7 16,0 0 7-16,-1 0-9 0,-1 0 8 0,0 1-6 16,1 1 7-16,0 0-7 0,-2-1 7 0,1 2 12 15,0-2-31-15,0 2 31 0,2 0-29 0,0-2 11 16,0 1 7-16,1-2-6 0,-1 2 5 15,0 0-7-15,-1 0 8 0,1 2-10 0,-1 0 8 16,1 1-6-16,-1 0 7 0,0-2-9 0,0 1 10 16,0 1-9-16,0-1 9 0,-1 1-10 15,0 1 8-15,0-1 10 0,0 2-29 0,1-1 30 16,0 0-29-16,0 0 13 0,0-2 7 0,-1 2-7 16,1 0 7-16,-1-1-9 0,0 2 9 0,0-1-10 15,1-1 9-15,1-1-8 0,-1 0 6 16,1-1-6-16,-2 1 7 0,1 0-7 0,0-1 8 15,-2 1 11-15,1-1-30 0,0 1 30 0,0-1-30 16,1 1 11-16,-2 1 8 0,2 0-9 0,-1-1 9 16,-1 1-7-16,2 1 7 0,-2 0-9 0,0 1 9 15,1-2-9-15,-1 2 8 0,1-2-8 0,0 1 7 16,0 1-8-16,-1-2 8 0,2 1 13 16,0 0-28-16,-1-1 30 0,0 0-29 15,1 0 9-15,-1-1 7 0,0 1-6 0,1-1 5 16,1 0-7-16,-2 0 8 0,1 1-9 0,-1-1 9 15,0 1-9-15,-1-1 8 0,1-1-8 0,-1 0 8 16,-1 1-7-16,1 1 7 0,-2-2-8 0,2 0-11 16,-2 2 31-16,0-1-29 0,1-1 30 0,-3 1-11 15,2 0-8-15,1-1 7 0,-1 0-7 16,2-1 8-16,-1 0-9 0,1 0 9 0,-1-1-8 16,2 1 8-16,-1-1-8 0,1-1 6 0,1 0-6 15,-1-1 5-15,-1 2-6 0,1-1 8 0,1 0-8 16,0 0 8-16,0-2 15 0,0 1-30 15,0 0 32-15,1 0-31 0,-3-1 9 0,2 1 5 16,-1-1-7-16,1-1 9 0,-1 1-8 0,1-1 6 16,0 0-6-16,1 0 5 0,0 1-5 15,0-1 5-15,0 0-5 0,1 0 3 0,-1-2-3 16,0 0 6-16,0 0-8 0,1 0 8 0,-1 1-7 16,1 0 5-16,0 0-4 0,0-1 4 0,0 0-4 15,1 0 4-15,0 2 17 0,0 0-32 0,1-1 32 16,1 0-32-16,-2-1 12 0,2-1 5 0,-1-1-5 15,0 1 5-15,0 0-3 0,0-1 5 0,2 0-8 16,-1-2 6-16,1 2-6 0,-1-2 2 16,3-1-2-16,0 2 4 0,-1-2-6 0,3 0 8 15,-1 3-6-15,-1-3 3 0,2 0-1 16,0-1 0-16,0-1-2 0,2-1 4 0,-1 0-4 16,2-2 3-16,-2 0 0 0,0 1 4 0,2-3 0 15,-1 0 4-15,2-1-5 0,-1 1 0 0,1-2-5 16,1 1 1-16,2 0-1 0,-1 0 2 15,1 0 0-15,0-1 0 0,1 1-2 0,0-1 1 16,-1 0-4-16,1-1 3 0,-2-2 0 0,-1 1 1 16,3-2 0-16,-1 1-2 0,0-1 1 0,2-1-2 15,0-1 2-15,0-2 0 0,-1 1 1 0,1-3 0 16,0-2 0-16,0 2-3 0,-2-3 6 0,0 0-5 16,2-2 4-16,-1 0-3 0,3-2 4 15,0-3-5-15,1-1 5 0,-1-1-7 16,2-1 7-16,0 1-6 0,0-1 8 0,0 0-7 15,-1 0 4-15,0-2-5 0,-1 0 4 0,-1 0-4 16,-1-1 6-16,1-3 16 0,-1 1-30 0,0-1 30 16,0 1-29-16,-3 1 8 0,0-2 8 0,-1 1-6 15,0-1 7-15,-1-1-8 0,-1-1 5 0,0 0-8 16,-2-1 10-16,-1 0-9 0,0 0 9 0,-2 1-11 16,0 0 11-16,-3-1-10 0,1 1 7 15,0-2 11-15,-3 3-31 0,0-1 29 0,-1 1-24 16,-2 1 7-16,0-2 11 0,0 1-8 15,-1 2 7-15,-2-2-6 0,1 1 6 0,-1 0-7 16,1-2 7-16,-1 1-7 0,3 0 6 0,-1-1-7 16,0 1 9-16,0 0-11 0,1-1 9 0,-3 1 9 15,1 0-29-15,1-1 31 0,-1 1-30 16,2-2 10-16,-1-1 10 0,0 2-11 0,1-2 11 16,-1 1-9-16,-1-3 8 0,1 1-7 0,-2-1 8 15,0 0-10-15,0 1 10 0,-1 1-13 0,-1 0 12 16,-1-1 6-16,-2 1-27 0,-1-1 28 0,0 1-28 15,0 2 9-15,0 2-5 0,-2 0-17 0,3 7-14 16,-7-5-32-16,-1 24-4 0,9-34-57 0,-9 34-155 16,18-17-191-16,-15 0 23 0,11 11 411 15</inkml:trace>
    <inkml:trace contextRef="#ctx0" brushRef="#br2" timeOffset="11">3491 2787 283 0,'-3'19'114'0,"3"-19"-23"16,-3 23-16-16,2-10-19 0,1-13-15 0,-2 24-14 15,2-24-14-15,-1 22-6 0,1-22-7 0,0 21-4 16,0-21-9-16,0 24-7 0,1-10-14 0,-2 1-7 16,1 1-7-16,0 3-4 0,-1 0 1 0,0 0-1 15,0 1 4-15,0 1-3 0,-1 0 11 0,2 0 2 16,-2 1 13-16,0 0 14 0,0 1 8 0,0 0 18 16,1-1-5-16,0 0 5 15,1-2-11-15,-1 1-5 0,2-2 0 0,0 1-7 0,-1-1-16 16,3 1-20-16,-1-1-13 0,2 2-11 15,-2-2 52-15</inkml:trace>
    <inkml:trace contextRef="#ctx0" brushRef="#br2" timeOffset="12">3545 4180 235 0,'-1'37'50'16,"-2"-2"-14"-16,2-1-12 0,-1-1 1 0,1 1 9 15,1-2 1-15,0 1 0 0,0 0-9 0,0 0-9 16,0 0-8-16,0 0-6 0,1 1-1 0,1 1-1 16,0 0-2-16,0 0 2 15,0 2-4-15,0-1-2 0,1 0-1 0,0 1-1 16,-2 0 3-16,1 2 0 0,0-1 5 0,-1 1-1 16,1 0 1-16,-1 2 1 0,-1-2-1 0,1 1 1 15,-1 0-2-15,-1-2 0 0,1 0 0 0,-1-1 0 16,-1 0 1-16,1 1 1 0,1 1 0 0,-1 0 0 15,1 0 0-15,-2 1 1 0,1-2 3 0,1 2 6 16,0 1-1-16,0-1 4 0,0 1-4 16,1-1-4-16,1 1 1 0,0 0-5 0,1 0 0 15,0 0-6-15,2 1 0 0,-2 0-2 0,2 0 2 16,-1-1 7-16,1 1-6 0,-1-2 6 16,0 1-7-16,-1-2-2 0,1 0 3 0,0 1-2 15,-1-1-10-15,1 0-2 0,-1 1 3 0,0-1-1 16,0 0 10-16,-1 1 2 0,-1-1-1 15,0 3 1-15,0-2 0 0,1-1 1 0,-2 1-1 16,1 0 3-16,-1-3 2 0,1 2-2 0,-1 0 1 16,1-1-2-16,0 3 0 0,0-1 0 0,0 0-3 15,0 1 1-15,2 0-2 0,0-1 3 0,-2 0-3 16,3 0 3-16,-1-1-1 0,0 1-3 0,2-1 3 16,-2-1-3-16,2 0 6 0,-2 0-1 0,2 0 3 15,-1 0-2-15,0-1-3 0,1 0 2 16,-2 1-3-16,2-1 0 0,-3 2 0 0,1-2 1 15,-1 1 4-15,0 0 0 0,0 0 2 16,-1-1 0-16,0 0 0 0,-1 0 4 0,1-1 0 16,-2 1 4-16,2-1-2 0,-1 0-1 0,0 1 1 15,1 1-5-15,0 0-1 0,0 1-2 0,0 0 0 16,-1 1 0-16,2-2 1 0,-2 0-1 0,2-1 1 16,-2 0-1-16,2 1-5 0,-1-2 5 15,0 1-2-15,0-4 6 0,1 0 6 0,0-1-1 16,-1-1 2-16,1 3-6 0,-1-1-2 0,0 0-3 15,-1 1 2-15,0-1 1 0,1 0 9 0,-1 0 11 16,1 1 7-16,-1-1 5 0,0 2-9 0,-1-2 7 16,1 1-7-16,-2-2 9 0,2 1 5 15,-3-2-10-15,2 3 5 0,-2-4-8 16,2 4 6-16,-2-4-7 0,1 1 6 0,-1-1-15 16,2 1 5-16,-1-3 2 0,1 2-31 0,-1-4 23 15,1 1-27-15,0 1 7 0,2-2 6 0,0 2-7 16,0 0 5-16,2 1-9 0,-2 1-1 0,3 1-10 15,-1-1 8-15,1 1-7 0,0 0 18 0,-1 0-6 16,0-1 8-16,0 3 11 0,0-3-9 0,-2 2 11 16,1-1-25-16,-1-3 8 0,-1 0-7 15,0-3 6-15,-1 0 6 0,-1-4-7 0,1-3-2 16,0-3-31-16,1-15-46 0,-5 18-87 0,5-18-188 16,-12 1-58-16,12-1 343 0</inkml:trace>
    <inkml:trace contextRef="#ctx0" brushRef="#br2" timeOffset="18">5593 6757 139 0,'-2'24'47'16,"3"3"12"-16,-2-4 0 0,3 4 5 0,-1-4-8 16,1 4-18-16,1 0-14 0,-2-2-12 15,2 1-7-15,-1 0-3 0,1-2-1 0,-2 2-1 16,1-1 1-16,0 3-1 0,-1-1 1 0,0 1 1 15,0 1-2-15,-2-2 2 0,1 4 0 0,-2-3 14 16,2 1 15 0,-1 1 11-16,0-2 7 0,-1 0-8 0,2 0-7 15,0-2-13-15,-1 1-5 0,1-3-9 0,0 0-5 16,0 0-31-16,-1-1-45 0,1-3-120 0,10 12-148 16,-19-18 209-16</inkml:trace>
    <inkml:trace contextRef="#ctx0" brushRef="#br2" timeOffset="19">5600 8174 1043 0,'-9'15'120'0,"11"4"-84"16,-2-1-28-16,2 0-2 0,-1-1-7 16,1 1 5-16,0 1-6 0,-2 1 5 0,0 4-8 15,-1-1-4-15,0 3-18 0,-2 0-4 0,1 1-17 16,-1-2 1-16,0 2-11 0,-2-1 4 0,3 4 14 15,-5-2 9-15,4 2 23 0,-2-1-4 0,0-2 11 16,1 2-7-16,0-1 7 0,-1 0 6 0,3-1-4 16,-1 0 5-16,0 1-6 0,2-2 4 15,0 2-6-15,1-2 2 0,1-1-4 0,1 2 3 16,1-3-3-16,0-2 2 0,0 1-46 0,0-2-62 16,2 4 3-16,-1-2 0 0,2 3 48 0,0 0 64 15,-3-2 3-15,2 3 5 0,-3-1 9 0,1 1 6 16,0 2 9-16,-1 0 4 0,-1 3-1 15,0 0-11-15,0 2 7 0,0 1 9 0,-1 0 0 16,0 3 15-16,-2-1-8 0,1 2-21 16,-2-2 19-16,1 3-15 0,-3-3 3 0,2 2 3 15,-3-1-17-15,3 2 1 0,-2-3-13 0,1-1 3 16,0-1-16-16,2-2 7 0,0-2-10 0,1-2 7 16,0-2 5-16,1-5-29 0,4 0-23 0,-4-7-55 15,6 4-31-15,-3-6-2 0,4 2 25 0,-1 2 38 16,2-1 32-16,0 2 21 0,0 0 7 15,1 1 3-15,1 0 0 0,-1 1 2 0,1 3 2 16,-1-1 0-16,0 2-13 0,-2 0-66 16,-7-24-172-16,16 42 134 0,-16-42 119 0</inkml:trace>
    <inkml:trace contextRef="#ctx0" brushRef="#br2" timeOffset="55">1415 11959 223 0,'0'0'110'0,"0"0"-34"0,0 0-9 15,0 0 2-15,0 0 5 0,0 0 17 0,-13-12-1 16,13 12 6-16,0 0-11 0,0 0-10 16,0 0-22-16,0 0-14 0,0 0-15 0,0 0-10 15,0 0-6-15,0 0-6 0,0 0-3 0,0 0-1 16,0 0 0-16,0 0 0 0,0 0 1 0,0 0 1 15,0 0 0-15,0 0 0 0,0 0 0 16,12 11 1-16,-12-11 1 0,0 0-2 0,0 0 0 16,15 6-1-16,-15-6 1 0,0 0 2 0,15 3 0 15,-15-3 2-15,0 0-2 0,17 2-1 16,-17-2 0-16,13 2 0 0,-13-2-1 0,15 3 1 16,-15-3-1-16,14 6 0 0,-14-6-1 0,15 7 0 15,-15-7-2-15,13 7 2 0,-13-7 0 0,14 8 1 16,-14-8 0-16,14 9 1 0,-14-9-1 0,13 6-2 15,-13-6 3-15,13 3-2 0,-13-3-2 0,16 2 2 16,-16-2-2-16,19-3 3 0,-19 3 0 0,21-6 2 16,-21 6 1-16,21-5-2 0,-21 5 3 15,22-8 1-15,-22 8 2 0,22-8-1 16,-22 8 1-16,23-5-4 0,-23 5 3 0,21-5-5 16,-21 5 1-16,22-3 1 0,-22 3-3 0,20-1 2 15,-20 1-2-15,18-1-1 0,-18 1-2 0,18 1 3 16,-18-1 0-16,19 0 0 0,-19 0 2 0,20-1-2 15,-20 1 0-15,22-4 2 0,-22 4-2 16,23-2 0-16,-10 1 2 0,-13 1-3 0,22-4 2 16,-22 4-1-16,23-5 2 0,-11 3-4 0,-12 2 2 15,23-7 0-15,-23 7 1 0,23-8 5 0,-23 8 7 16,24-11 5-16,-24 11 3 0,25-11-2 0,-11 5-3 16,0 0-6-16,1-2-2 0,-1 1-5 0,0 0 4 15,2-2-6-15,-2 1 3 0,2-1-4 0,0 1 1 16,1 0-2-16,1 0 1 15,-1 1-2-15,0-1 1 0,-1 1 0 0,0 0 3 16,-1 0-3-16,1 0 2 0,-2 2-2 0,-1-1 2 16,0 0 0-16,1 0 3 0,-1 1-5 0,0-2 3 15,2 0-2-15,-2 0 3 0,3-2-2 0,-1 0 2 16,0-1-4-16,2 0 5 0,-1-2-5 0,0 1 5 16,2-2-2-16,0 2 3 0,0-1-6 0,-1-1 3 15,1 2 15-15,-1-3-37 0,0 3 37 16,-1-1-34-16,-1-1 12 0,1 2 7 0,0-2-4 15,-2 1 4-15,0 0-3 0,0 0 4 0,-2 0-4 16,1-2 5-16,0 2-4 0,-3-2 3 16,2 0-4-16,-1 0 5 0,0 0-5 0,-1 0 8 15,1-2-6-15,1-1 9 0,0 0 1 0,-1-2 6 16,1 2-5-16,0-2 1 0,-2 3-10 16,0-2 4-16,1 2-6 0,-2 0 6 0,1 0-7 15,-1 0 5-15,-1 0-3 0,1 1 3 0,-1-1-5 16,1 0 5-16,-1 1 10 0,0-2-33 0,1 1 35 15,-1 0-34-15,1-2 16 0,0 0 6 0,0 0-7 16,1-2 6-16,-2 1-6 0,1 0 6 0,-1-1-8 16,0 0 10-16,0-2-8 0,1-1 8 0,-1-1-6 15,1-1 7-15,1 1-8 16,0 1 5-16,1-1-6 0,0-1 4 0,0 0-5 16,2 0 8-16,0 1 7 0,1-2-27 0,0 1 29 15,0 1-31-15,-2 1 15 0,2 2 6 0,-1-1-7 16,2 0 8-16,-1 2-8 0,-1 0 6 0,0 0-5 15,-1 1 6-15,0-1-4 0,-3 0 4 0,1 1-5 16,-1 0 4-16,-1 2-2 0,-1 1 6 0,0 2 8 16,-2-1 7-16,2 1-2 0,-3-1 4 15,1 1-17-15,1-2 3 0,0-1-10 0,0 1 5 16,2-1-6-16,0-1-18 0,-1 0 30 0,2-1-32 16,0 1 31-16,1-1-6 0,0 1-7 0,0-1 6 15,0 1-5-15,1 0 5 0,-1 2-7 16,-2-1 7-16,1 1-5 0,0-1 7 0,0 2-3 15,-1 1 0-15,1-2-1 0,-1 1 2 16,0-1-4-16,0 1 4 0,0 0-4 0,0-1 3 16,-1 0-4-16,1 1 7 0,-1 1-6 0,1-1 4 15,0-2-4-15,0 1 3 0,0 0-4 0,1-1 5 16,0-1-6-16,-1 1-15 0,2 0 31 0,1 0-30 16,0 1 30-16,2-2-9 0,-3 0-7 0,2 0 6 15,1 0-4-15,-2 1 3 0,1 0-5 0,-1 1 6 16,0 1-6-16,0 0 6 0,0 0-4 15,-1 2 3-15,0-1-6 0,0 0 5 0,0 1-3 16,1-1 5-16,0 0-3 0,-1 1 3 16,1-2-6-16,0 0 5 0,2-3-5 0,1 1 6 15,1-1-6-15,0-1 10 0,1 0-5 0,-1 0 5 16,2-3-6-16,0 0-17 0,1 2 30 0,-2-2-30 16,0 3 30-16,1-1-10 0,-2 1-8 0,1 0 7 15,-1 0-6-15,0 1 7 0,-1 1-6 16,1 0 5-16,0 0-5 0,-1 2 4 0,0 0-5 15,-1 0 6-15,1-1-6 0,-1-2 6 0,1 2-5 16,-1 1 3-16,0 1-3 0,0-1 3 0,1 2-2 16,0 0 3-16,0-1-5 0,0 1 5 0,0 0-4 15,0-1 2-15,-1 2-2 0,2 0 7 0,-1 0-4 16,0 2 7-16,0-3-6 16,0 2 0-16,-1-3 13 0,0 0-34 0,1 1 35 15,-1-1-32-15,1 2 14 0,0 0 4 0,0-1-4 16,-1 1 3-16,0 1-2 0,0-1 3 0,1 1-4 15,-1-1 5-15,1 1-5 0,-1 0 5 0,1 1-4 16,-2-1 3-16,1 2-3 0,-13 9 2 0,24-19-3 16,-24 19 4-16,23-20-3 0,-10 10 3 0,0 1-4 15,0-1 3-15,1 0-2 0,-1-1 3 16,0 1-3-16,1-1 3 0,-1 2-3 0,1-1 2 16,-1 1-3-16,2-2 6 0,0 3-4 0,-1-1 4 15,1 1-3-15,-2 1 1 0,0 0-4 16,0 1 3-16,2-1-2 0,0 1 1 0,0 0-2 15,2-1 4-15,0 0-3 0,1 0 2 0,1-2-1 16,3 1 1-16,1-1-2 0,1 0 2 0,0 0-2 16,-1-1 2-16,0 1 11 0,0 0-35 15,-1 1 34-15,3-1-34 0,-2 2 22 0,0 2 2 16,1-1-3-16,-2 2 1 0,1-1-2 0,-3 3 2 16,3 0 0-16,-2 2 0 0,-1 0 0 0,2 1-1 15,-1 1 0-15,2 1 0 0,1 0 0 0,0 1-10 16,1-2-10-16,4 2-14 0,-3-5-19 0,10 4-4 15,-6-8-74-15,16 8-80 16,-9-2-284-16,3-12 20 0,13 9 343 0</inkml:trace>
    <inkml:trace contextRef="#ctx0" brushRef="#br2" timeOffset="56">5666 8169 451 0,'8'-14'94'0,"-8"14"-66"0,0 0-9 16,0 0-7-16,15-2 0 0,-15 2-1 0,0 0-2 15,17 1-3-15,-17-1-3 0,14 3 0 0,-14-3-2 16,18 3 1-16,-18-3 0 0,22 1 1 15,-22-1-1-15,24 0 1 0,-12 0 9 0,2 0 17 16,-2 0 13-16,1 2 5 0,0-1-2 0,0 2-13 16,-13-3-5-16,22 7-10 0,-22-7 9 0,22 11-8 15,-22-11 9-15,21 13-1 0,-21-13-3 0,20 17 1 16,-20-17-2-16,22 19 3 0,-22-19-3 0,24 18-1 16,-24-18-8-16,27 17-3 0,-13-11-6 15,1 3 1-15,0-4-3 0,2 2 2 0,-1-1-2 16,2-1 1-16,-1-1-1 0,1 0 1 15,-1 1-2-15,1 1 3 0,0-1-3 0,-1 2 2 16,-2 1-2-16,1-1 1 0,-1 3-1 0,1 0 2 16,-2 1-4-16,0 1 4 0,0 1-4 0,-1 1 5 15,0-2-3-15,-1 3 4 0,0-1-1 0,1 1 8 16,-2 0-1-16,2 2 4 0,0-4-7 16,0 3 3-16,1-3-9 0,1 1 3 0,0-1-2 15,2-1 1-15,0 2 15 0,0-3-12 0,2 2 12 16,-1-3-32-16,1 0 19 0,1 2-17 0,-1-2 20 15,2 3 2-15,-3-3-5 0,3 2 3 0,-3-1-7 16,1 3 4-16,-2 0-6 0,-1 0 5 0,0 1-6 16,-1 2 4-16,0-1-4 0,-1 2 4 15,-1 1-4-15,-1 0 5 0,0 2-6 16,0 0 9-16,-1-2-8 0,0 3 10 0,0-4-5 16,1 0 5-16,1-1-4 0,0 0 2 0,-1 0-4 15,3 1 4-15,-3-3-6 0,3 1 7 0,-2-2-7 16,1 2 6-16,1-2 14 0,-3-1-36 0,3 2 36 15,-2 1-35-15,0-2 15 0,1 1 6 0,-3 0-8 16,2 1 6-16,-3 0-6 0,2 0 5 16,-2 0-6-16,-1 1 5 0,0 0-5 0,-1-1 4 15,-1 0-3-15,0 1 5 0,-1 0-6 0,-1 0 7 16,0 1-4-16,1-2 6 0,-2-1 0 16,3 0 4-16,-2 1-4 0,1-1 4 0,0-1-7 15,-1 1 2-15,1-1-4 0,-1-1 4 0,0 1-7 16,1 0 7-16,-6-14-5 0,11 25 2 0,-11-25 18 15,13 24-35-15,-13-24 33 0,12 24-33 16,-12-24 13-16,10 26 5 0,-6-13-7 0,1 0 6 16,-2 2-4-16,1-2 4 0,-1 2-2 0,1 0 2 15,-1-2-4-15,-1 1 4 0,0 0-4 0,1 0 5 16,-1 0-3-16,-1 0 4 0,-1-14-4 0,6 26 5 16,-6-26-5-16,7 23 5 0,-7-23-4 0,9 21 0 15,-9-21-1-15,11 18 2 0,-11-18-2 0,11 16 2 16,-11-16-3-16,14 15 3 15,-14-15-2-15,14 16 2 0,-14-16-1 0,14 15 1 16,-14-15-4-16,13 15 4 0,-13-15-3 0,15 18 3 16,-15-18-3-16,11 21 3 0,-11-21-3 0,11 24 3 15,-11-24-3-15,9 26 3 0,-4-13 19 0,-1 1-33 16,0 1 31-16,-1-1-30 0,1-1 8 0,0 2 6 16,-4-15-3-16,10 25 1 0,-10-25-3 15,12 25 5-15,-12-25-8 0,12 23 5 0,-12-23-1 16,15 20 3-16,-15-20-4 0,15 22 3 0,-15-22-4 15,16 24 3-15,-16-24 0 0,17 24 1 0,-17-24-2 16,17 25 2-16,-9-10-3 0,1-2 3 16,-1 2-5-16,-1-1 4 0,0 1-3 0,0-1 4 15,0 1-5-15,1 0 7 0,0 0-6 0,0-1 4 16,-1 0-3-16,1 2 1 0,0-2-4 16,0 0 6-16,-8-14-6 0,17 25 10 0,-8-11 12 15,0 1-33-15,-1-2 33 0,1 1-33 0,-9-14 13 16,18 25 5-16,-18-25-5 0,21 25 2 0,-21-25-1 15,20 25 3-15,-11-11-4 0,0-1 3 0,1 0-3 16,-1 1 4-16,-1 1-3 0,1-1 4 0,-1 2-6 16,1 0 5-16,0 1-5 0,0-1 5 0,0 0-4 15,-1-1 3-15,0-1-2 0,0-1 1 16,-8-13-2-16,18 26 4 0,-18-26-4 16,19 24 5-16,-19-24-4 0,19 24 2 0,-19-24-2 15,19 21 1-15,-19-21-1 0,18 23 3 0,-18-23-4 16,17 23 3-16,-17-23-2 0,18 22 3 0,-18-22 15 15,14 25-30-15,-14-25 30 0,14 26-32 0,-14-26 13 0,15 24 2 0,-15-24-3 0,16 26 3 16,-16-26-2-16,20 26 0 0,-8-14 1 16,2 1 0-16,1-2-4 0,3-1-2 0,3 5-22 15,-1-6-17-15,7 9-39 0,-5-10-51 16,12 13-89-16,-10-3-220 0,5-9-47 0,10 11 298 16</inkml:trace>
    <inkml:trace contextRef="#ctx0" brushRef="#br2" timeOffset="57">8132 11173 776 0,'-9'-15'64'15,"9"15"-12"-15,0 0-10 0,9-16 17 16,-9 16 6-16,13-11 5 0,-13 11-5 0,14-9-4 16,-14 9-9-16,15-9-13 0,-15 9-10 0,17-7-9 15,-17 7-27-15,16-4 14 0,-16 4-4 16,15 2-2-16,-15-2 19 0,14 7-19 0,-14-7-2 16,0 0 1-16,17 17 0 0,-17-17-15 0,11 18 15 15,-11-18-14-15,9 21 14 0,-9-21 3 0,10 25-1 16,-5-11 1-16,1-1-2 0,0 2 4 15,1-1-5-15,2 2 7 0,-1-2-2 0,3 0 11 16,-1 1-5-16,2 0 5 0,1-1-6 0,-1 1-1 16,2 1-5-16,0-2 4 0,0 1-7 0,2 0 4 15,-2-1-6-15,1 0 5 0,1 0-5 0,1 0 4 16,-2 0-4-16,2-1 2 0,-1 0-1 0,1-1 4 16,0-1-6-16,0 1 8 0,0-4-6 0,2 2 4 15,-1-1-3-15,1 0 3 0,-1-1-2 16,2-1 5-16,-1 2 17 0,-1-1-38 15,1 1 35-15,0 1-38 0,-1-2 16 0,1 2 3 16,-2-1-4-16,0 3 5 0,1-1-4 0,-2 0 4 16,-1 2-3-16,0-1 3 0,0 1-5 0,-1 0 6 15,0-1-8-15,-1 2 7 0,0-2-4 0,1 1 2 16,1 2 0-16,0-3 2 0,-2 1-5 16,1 0 5-16,1-2-5 0,0 1 4 0,0-4-2 15,2 1 2-15,-1-2-4 0,1 0 4 0,0 0-2 16,0-2 2-16,-1 1 1 0,1-1-1 0,0 0 0 15,0 0 2-15,-1 0-3 0,2 1 2 0,-2-1-4 16,0 0 2-16,-2 1-2 0,2 1 2 0,-2-1-1 16,0 0 2-16,1 0-1 0,-1-1 0 0,0-1-2 15,1 1 0-15,0-1-1 16,-1 0 2-16,1-1 0 0,-1-1 4 0,0-1-3 16,0 1 0-16,0-1-1 0,-1 1 0 0,1-1 0 15,1 0 1-15,-1-1 1 0,1 0-1 0,-1-1-1 16,0 1 1-16,1 0-2 0,0 0 3 0,-1 0 1 15,2 0-3-15,-1-1 1 0,0 0-2 0,0 0 0 16,-1 1 0-16,0-1 2 0,1 0-4 0,1 0 1 16,-1 1 2-16,1-2-1 0,0 0 1 15,0-1 2-15,1 0-2 0,0-2 3 0,0 1-3 16,0-1 2-16,0-1-2 0,-1 0 2 0,1 0-1 16,-1-1 1-16,0 0-2 0,-1 0 3 0,0-1-2 15,1-1 1-15,0 1-1 0,-1-2 3 16,1 0-1-16,-1-1 1 0,2-1-4 0,-2 0 4 15,1-3-4-15,0 0 4 0,1 1-4 16,0-1 4-16,-1-1-6 0,1 1 9 0,1-1-8 16,0 0 6-16,1-1-6 0,-1-1 5 0,2 1-5 15,0-1 6-15,1 0-5 0,-2 1 3 0,1-1 13 16,-2-1-31-16,-1 2 31 0,0-2-31 0,0 2 14 16,1 0 5-16,-1 0-3 0,0 0 6 0,1 0-7 15,-2 0 5-15,0-1-9 0,-2 3 8 0,2-1-3 16,0-1 7-16,0 1-1 0,0-2 4 15,0 0-3-15,0 0 2 0,1 0-7 16,0-1 3-16,2 0-6 0,-1-1 4 0,2 1-5 16,1 0 5-16,0-1-6 0,2 1 6 0,-2 0-6 15,-1 0-13-15,-2 1 29 0,1 0-30 0,-2 0 30 16,0 0-10-16,0 1-4 0,-1 0 5 0,0 0-5 16,-1-1 9-16,0 1-2 0,0-1 6 0,-1 0-3 15,1 0 0-15,1 0-6 0,0-1 5 16,1 0-6-16,-2-2 5 0,2 0-9 0,-1 0 4 15,2 0-7-15,0 1 6 0,0-1-4 0,0 1 4 16,0 0-4-16,-2 1 5 0,1 0-5 0,-1-1-11 16,-3 1 28-16,2 0-27 0,-1 1 27 15,-2 0-12-15,0 1-4 0,0-1 3 0,0-1-4 16,0 1 6-16,1-2-6 0,-2 1 9 16,2-1-7-16,0 0 7 0,0 1-2 0,0-3 2 15,0 1-4-15,1 1 4 0,2-2-6 0,-1 0 6 16,1 0-9-16,1 0 6 0,0 1-7 0,1-1 7 15,0 0-7-15,-1 1-15 0,0 0 28 0,0 1-29 16,-1 1 29-16,-1 0-7 0,-1 0-6 0,1 1 7 16,-1-1-6-16,1 0 5 0,-3-1-4 0,2 1 4 15,0 0-6-15,0 2 5 0,0-1-12 16,-1 1-3-16,0-1-20 0,2 5-34 0,-6-11-60 16,14 17-204-16,-11-12-235 0,0-2 23 0,2 8 394 15</inkml:trace>
    <inkml:trace contextRef="#ctx0" brushRef="#br2" timeOffset="64">16238 6070 929 0,'6'37'79'16,"-1"-3"-2"-16,3 2-50 0,-3 0 8 0,4 3-15 16,-3-5 8-16,1 4 11 0,-2-1-24 0,0 3 0 15,-1 0-19-15,0 0 8 16,-1 0-11-16,0 0 9 0,0 2-5 0,-3 0-28 16,2 2 21-16,-2-2-23 0,1-1 16 0,1-1 16 15,1 1-10-15,0 0-20 0,3 2-22 0,-3-4-9 16,6 4-43-16,-5-6-3 0,3 4-73 0,0 3-85 15,-9-12-70-15,13 20 326 0</inkml:trace>
    <inkml:trace contextRef="#ctx0" brushRef="#br2" timeOffset="65">16273 8030 711 0,'-3'49'144'16,"-2"2"-87"-16,0-4-2 0,5 1-36 15,-2-4 9-15,3 1 12 0,0-1-4 0,3 3 15 16,-2-4-16-16,5 1 12 0,-3-3-21 0,4-2 0 15,-1 2-7-15,1-1-26 0,1 0 22 0,0 2-29 16,0-3 10-16,-1 2 12 0,-2 2-13 16,0 0 11-16,-2 3-13 0,-1 1 12 0,-2 0 4 15,-1 2-23-15,-2 1 17 0,-2 1-29 0,0 2-7 16,-3-2 1-16,2 4-30 0,-6-7 0 0,7 6-30 16,-6-9-10-16,7 1-46 0,1-1-126 0,-6-17-90 15,19 14 271-15</inkml:trace>
    <inkml:trace contextRef="#ctx0" brushRef="#br2" timeOffset="68">18308 6382 658 0,'-10'53'187'0,"6"-5"-160"15,4 1 3-15,0 0-22 0,2-1-16 16,0 1 18-16,3-1-11 0,0-2 8 0,1 1 6 15,0 0-13-15,1 1 6 0,-1 0-14 0,2 0 9 16,1 1 0-16,-1-2-22 0,1 5-6 16,-2-3-16-16,0 4-12 0,-1-3 1 0,-1 3-23 15,-3-1-74-15,-3-7-133 0,10 18 66 0,-18-18 218 16</inkml:trace>
    <inkml:trace contextRef="#ctx0" brushRef="#br2" timeOffset="69">18376 8516 599 0,'3'42'83'0,"4"-1"-25"0,0 1-17 16,1 1-16-16,-1-4 3 0,2 3-3 0,-2-3-7 15,0 0-5-15,0 0-14 0,1 0 4 0,1-2-7 16,1 1 6-16,-1 0-5 0,1-3 8 0,0 0 2 16,1-1-21-16,-1 2-2 0,-2-2-36 0,1 1-34 15,-4 0-44-15,-2-4-124 0,9 14-76 0,-19-19 314 16</inkml:trace>
    <inkml:trace contextRef="#ctx0" brushRef="#br2" timeOffset="70">11954 10015 311 0,'0'0'58'0,"0"0"-21"0,0 0-16 0,0 0-3 16,-11-14-5-16,11 14 0 0,0 0-1 0,0 0-2 15,0 0-1-15,0 0 0 0,0 0 0 0,0 0 5 16,0 0 2-16,0 0 5 0,-12-5 1 0,12 5 3 16,0 0 2-16,0 0 2 0,0 0-3 0,0 0 2 15,0 0 0-15,0 0 4 0,0 0 3 16,2-15 2-16,-2 15 0 0,0 0 0 15,7-20-4-15,-7 20-6 0,8-17-3 0,-8 17-5 16,10-20-2-16,-10 20-4 0,11-23-1 0,-11 23-5 16,13-24 3-16,-6 10-6 0,-2 1 2 0,2 0-4 15,-7 13 8-15,13-24-6 0,-13 24 12 0,11-23-1 16,-11 23 9-16,9-23 2 0,-9 23 6 0,8-21-2 16,-8 21 3-16,10-22-4 0,-7 9-4 15,-3 13-4-15,13-28-3 0,-5 13-6 0,-1-4 3 16,3 2 10-16,0-2-32 0,1-1 30 0,1 0-32 15,3-1 14-15,-2-1 6 0,3 0-7 0,-1 0 6 16,1 0-8-16,1 0 5 0,2 1-7 16,-1-1 5-16,-1 2-7 0,0 1 6 0,1 0-7 15,-2 0 7-15,2-1-6 0,-1 1 5 0,0-1-6 16,0 1 5-16,1 0-6 0,0-1 7 16,-1 0-6-16,1-1 8 0,3 0 12 0,-1 0-31 15,1 0 32-15,1 0-30 0,0 1 14 0,-1-2 10 16,1 2-7-16,0-1 7 0,1 1-8 0,0 1 5 15,-1 1-7-15,2 0 5 0,-3-2-7 0,1 0 4 16,-2 2-5-16,1-1 4 0,0 4-4 0,-1-2 5 16,-2 2-7-16,2-1 6 0,-1 1-6 15,1 0 5-15,-1-2-5 0,1 2 5 0,0-1-4 16,1 1 4-16,0-4-4 0,-1 1 5 0,1 0 15 16,-1-1-32-16,1 4 33 0,1-1-33 15,0-1 13-15,1 1 4 0,0 0-4 0,-1 1 4 16,0 1-5-16,-2-1 6 0,0 3-6 0,-1 0 6 15,0 0-5-15,0 2 4 0,-1-1-5 0,-2 2 3 16,1-1-1-16,-1 1 2 0,0-2-2 16,0 1 2-16,0 0-3 0,1 0 3 0,1 0-3 15,-2 0 3-15,1 0-3 0,0 1 3 0,0 0-3 16,-2 1 2-16,0 1-1 0,-1 0 2 0,0 1-3 16,2 0 3-16,-1 2-2 0,-2-1 1 0,1 0-1 15,-2 2 0-15,1-2 1 0,-1 0 0 0,-12 5-1 16,24-7 1-16,-12 3-2 0,-12 4 2 0,24-6-2 15,-10 3 2-15,-1 0-1 0,0 0 1 16,0 1-1-16,0-2 0 0,1 0 1 0,1 0 2 16,-1 1 3-16,1-1 5 0,0 1 1 0,-1-1 0 15,2 1-4-15,-1-1-4 0,-1 1-2 0,0 1-1 16,0 1-1-16,-1 0 0 0,0 1 0 16,0 1-1-16,-1 0 0 0,1 1 0 0,-1 1 0 15,3 0 0-15,-2 1 0 0,2 0-1 16,-1 0 2-16,1 1-2 0,1 1 1 0,-1 0-1 15,2-2 0-15,1 1-1 0,0-1 2 0,2 0-5 16,0-2-5-16,4 0-9 0,-2-2-15 0,5 4-26 16,-6-7-38-16,10 12-92 0,-12-7-192 0,3-1-114 15,6 10 159-15</inkml:trace>
    <inkml:trace contextRef="#ctx0" brushRef="#br2" timeOffset="71">14187 8252 769 0,'12'-15'51'15,"-12"15"-24"-15,16-7 0 0,-16 7-5 16,25-7 9-16,-11 4 0 0,1 0-7 0,1 1-10 16,0 1-7-16,1 0-5 0,0 2-1 0,1 0 0 15,2 0-1-15,-1 1 0 0,0 1 1 0,2 1-1 16,-1 0 0-16,0 0 2 0,2 1 0 0,0 1 10 16,3-2 10-16,0 1 10 0,-2-2 7 0,5 4-2 15,-4-4-4-15,4 1-3 0,-2-1-1 16,2 1-2-16,0-1-5 0,2 1-2 0,-2-1-6 15,1 0-3-15,-1 2-5 0,0 0 0 0,-2 2-5 16,0-2 2-16,-1 4-3 0,0-1 2 16,1 1-3-16,-2 1 2 0,-2 1-2 0,0 0 3 15,-3 2-3-15,1-1 2 0,-1 1-3 0,-1 0 4 16,0-1-3-16,-1 2 4 0,0-3-4 0,0 1 5 16,-1 0-1-16,1-1 8 0,0 1 1 15,-1-1 6-15,-1 0-5 0,1 1 3 0,-1-1-8 16,1 1 6-16,-2-2-5 0,1 1 1 0,0-1-4 15,1 2 0-15,-1-1 13 0,0 0-11 0,0 0 11 16,-1 2-35-16,1-4 18 0,-1 3-21 0,-1-1 20 16,-1-1 2-16,-12-10-3 0,25 22 2 0,-25-22-3 15,22 23 2-15,-22-23-2 0,21 23 4 16,-21-23-4-16,18 21 3 0,-18-21-4 16,18 20 4-16,-18-20-3 0,20 20 4 0,-20-20-4 15,17 18 5-15,-17-18-3 0,19 18 5 0,-19-18-1 16,20 19 3-16,-20-19-3 0,18 18 0 0,-18-18-4 15,17 18 1-15,-17-18-3 0,15 15 3 0,-15-15-3 16,16 17 3-16,-16-17-4 0,15 17 3 0,-15-17-2 16,12 17 3-16,-12-17-2 0,11 17 3 15,-11-17-3-15,9 20 2 0,-9-20-2 0,8 20 4 16,-8-20-4-16,8 18 6 0,-8-18-2 0,8 18 2 16,-8-18-4-16,9 17 2 0,-9-17-3 15,10 17 2-15,-10-17-2 0,10 15 2 0,-10-15 17 16,11 14-35-16,-11-14 34 0,11 15-35 0,-11-15 15 15,11 20 3-15,-11-20-2 0,11 19 2 0,-11-19-4 16,10 18 5-16,-10-18-4 0,9 17 3 16,-9-17-3-16,8 20 1 0,-8-20-1 0,6 23 4 15,-6-23-4-15,7 22 4 0,-7-22-3 0,7 21 3 16,-7-21-2-16,9 21 4 0,-9-21-2 0,10 21 4 16,-10-21-3-16,12 16 3 0,-12-16-3 0,17 16 1 15,-17-16-2-15,16 17 2 0,-16-17-3 0,17 16 3 16,-17-16-3-16,18 16 0 0,-18-16-1 0,16 15 2 15,-16-15-3-15,16 15 2 16,-16-15-2-16,17 18 1 0,-17-18-2 0,15 22 3 16,-15-22-3-16,12 25 3 0,-6-11-4 0,-1 1 4 15,0 2-4-15,0 0 4 0,0 0 14 0,1 0-30 16,0 1 30-16,-1 2-29 0,0-1 10 0,0 0 5 16,1 1-8-16,-1-2-12 0,4 3-21 0,-4-5-15 15,11 5-30-15,-16-21-16 0,27 32-50 16,-27-32-33-16,35 24-122 0,-9-7-132 0,-12-15 136 15,17 17 301-15</inkml:trace>
    <inkml:trace contextRef="#ctx0" brushRef="#br2" timeOffset="72">16159 9624 360 0,'0'0'99'0,"0"0"-63"0,0 0-4 16,5 14 13-16,-5-14 15 0,0 0 17 0,16 1 9 15,-16-1 1-15,0 0-6 0,16 0-10 0,-16 0-10 16,0 0-9-16,20 6-2 0,-20-6-4 0,14 5-21 15,-14-5 10-15,12 8-25 0,-12-8 10 16,13 12-1-16,-13-12-4 0,11 14 0 0,-11-14-5 16,8 18-1-16,-8-18-5 0,7 20 2 0,-7-20-4 15,6 22 4-15,-6-22-4 0,8 24 4 16,-8-24-2-16,9 23 6 0,-9-23-3 0,11 24 4 16,-11-24-4-16,14 24 3 0,-14-24-4 0,17 24 5 15,-17-24-3-15,19 22 3 0,-19-22-4 16,19 21 2-16,-19-21-5 0,20 20 1 0,-20-20-3 15,22 20 2-15,-22-20-4 0,20 21 2 0,-20-21-2 16,18 23 3-16,-18-23-4 0,17 23 6 0,-17-23-6 16,16 25 4-16,-16-25-2 0,17 24 2 0,-17-24-3 15,16 25 4-15,-16-25 18 0,17 26-15 0,-8-13 18 16,0 1-34-16,-9-14 13 0,20 23-14 0,-20-23 12 16,20 24 3-16,-20-24-4 15,20 22 3-15,-20-22-4 0,22 23 5 0,-22-23-4 16,20 22 4-16,-20-22-3 0,20 21 5 0,-20-21-3 15,21 22 5-15,-21-22-3 0,21 23 2 0,-21-23-4 16,19 22 2-16,-19-22-4 0,19 25 2 0,-19-25-4 16,18 25 3-16,-18-25-3 0,18 22 2 0,-18-22-1 15,18 20 3-15,-18-20-4 0,18 18 3 0,-18-18-3 16,18 19 3-16,-18-19-2 0,18 17 1 16,-18-17-2-16,18 16 2 0,-18-16-3 0,20 17 3 15,-20-17-2-15,19 16 1 0,-19-16-3 0,18 16 3 16,-18-16-2-16,17 16 2 0,-17-16-3 0,15 17 4 15,-15-17-4-15,13 17-17 0,-13-17 33 16,14 21-33-16,-14-21 35 0,12 22-14 0,-12-22-4 16,14 20 4-16,-14-20-4 0,15 19 4 15,-15-19-3-15,16 19 2 0,-16-19-1 0,15 17 2 16,-15-17-3-16,16 16 2 0,-16-16-2 0,18 16 2 16,-18-16-1-16,19 14 1 0,-19-14-1 0,19 15 1 15,-19-15-2-15,18 16 4 0,-18-16-4 0,19 17 3 16,-19-17-3-16,18 17 2 0,-18-17-3 0,19 19 3 15,-19-19-2-15,20 20 2 0,-20-20-3 0,20 19 3 16,-20-19-3-16,20 20 2 0,-20-20 0 16,21 19 0-16,-21-19-1 0,18 17 3 0,-18-17-5 15,20 17 6-15,-20-17-4 0,21 18 5 16,-21-18-2-16,18 18 5 0,-18-18-3 0,20 16 3 16,-20-16-4-16,20 15 2 0,-20-15-4 0,19 16 3 15,-19-16-4-15,20 15 3 0,-20-15-2 0,18 15 1 16,-18-15-2-16,20 15 2 0,-20-15-2 0,23 14-17 15,-23-14 32-15,21 14-33 0,-21-14 33 16,20 15-14-16,-20-15 0 0,20 16 0 0,-20-16-2 16,20 17 1-16,-20-17-1 0,18 17 2 0,-18-17-3 15,20 17 3-15,-20-17-3 0,19 15 4 0,-19-15-3 16,18 15 3-16,-18-15-3 0,17 16 2 0,-17-16-2 16,17 12 2-16,-17-12-3 0,18 12 3 15,-18-12-2-15,19 12 1 0,-19-12 0 16,18 11 1-16,-18-11-2 0,17 12 3 0,-17-12-3 15,19 10 2-15,-19-10-2 0,18 11 2 0,-18-11-2 16,18 10 2-16,-18-10-2 0,19 11 1 0,-19-11-1 16,19 10 1-16,-19-10 0 0,17 10 0 0,-17-10-1 15,19 11 2-15,-19-11-2 0,17 9 2 0,-17-9-2 16,15 11 2-16,-15-11-2 0,15 9 1 0,-15-9-1 16,15 10 2-16,-15-10-1 0,16 8 1 15,-16-8-1-15,14 6 2 0,-14-6 0 0,16 7 2 16,-16-7 0-16,17 8 0 0,-17-8-3 15,19 7 0-15,-19-7-1 0,21 8 0 0,-21-8 0 16,19 7-1-16,-19-7-1 0,20 8 2 0,-20-8-1 16,20 7 1-16,-20-7-1 0,18 6 0 0,-18-6 0 15,18 8 1-15,-18-8-1 0,16 7 3 0,-16-7-3 16,16 7 1-16,-16-7 0 0,18 6 1 16,-18-6 0-16,17 7-1 0,-17-7-1 0,18 5 0 15,-18-5 0-15,22 4 2 0,-22-4-2 0,24 3 2 16,-11-2-3-16,1-2 1 0,2 1 0 0,1-1 0 15,1-1-2-15,1-2-5 0,2 2-7 0,0-4-9 16,1 3-7-16,0-3-6 0,2 4-3 0,-4-2-2 16,4 4-7-16,-7-3-7 0,5 8-25 15,-22-5-51-15,30 6-82 0,-30-6-286 16,15 10 53-16,-2 5 388 0</inkml:trace>
  </inkml:traceGroup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6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9074FAE7-425C-43DE-98CD-C82066343BB3}" emma:medium="tactile" emma:mode="ink">
          <msink:context xmlns:msink="http://schemas.microsoft.com/ink/2010/main" type="writingRegion" rotatedBoundingBox="6926,2334 7570,2334 7570,3011 6926,3011"/>
        </emma:interpretation>
      </emma:emma>
    </inkml:annotationXML>
    <inkml:traceGroup>
      <inkml:annotationXML>
        <emma:emma xmlns:emma="http://www.w3.org/2003/04/emma" version="1.0">
          <emma:interpretation id="{C592FA3B-A06F-4916-B5F4-EF47F5461CC2}" emma:medium="tactile" emma:mode="ink">
            <msink:context xmlns:msink="http://schemas.microsoft.com/ink/2010/main" type="paragraph" rotatedBoundingBox="6926,2334 7570,2334 7570,3011 6926,301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1B5A982-2886-4723-A2A3-92B662C09BEE}" emma:medium="tactile" emma:mode="ink">
              <msink:context xmlns:msink="http://schemas.microsoft.com/ink/2010/main" type="line" rotatedBoundingBox="6926,2334 7570,2334 7570,3011 6926,3011"/>
            </emma:interpretation>
          </emma:emma>
        </inkml:annotationXML>
        <inkml:traceGroup>
          <inkml:annotationXML>
            <emma:emma xmlns:emma="http://www.w3.org/2003/04/emma" version="1.0">
              <emma:interpretation id="{2DA21EC1-D8ED-482B-93EC-B158F2C81DC3}" emma:medium="tactile" emma:mode="ink">
                <msink:context xmlns:msink="http://schemas.microsoft.com/ink/2010/main" type="inkWord" rotatedBoundingBox="6926,2334 7570,2334 7570,3011 6926,3011"/>
              </emma:interpretation>
              <emma:one-of disjunction-type="recognition" id="oneOf0">
                <emma:interpretation id="interp0" emma:lang="en-NZ" emma:confidence="0">
                  <emma:literal>I</emma:literal>
                </emma:interpretation>
                <emma:interpretation id="interp1" emma:lang="en-NZ" emma:confidence="0">
                  <emma:literal>E</emma:literal>
                </emma:interpretation>
                <emma:interpretation id="interp2" emma:lang="en-NZ" emma:confidence="0">
                  <emma:literal>F</emma:literal>
                </emma:interpretation>
                <emma:interpretation id="interp3" emma:lang="en-NZ" emma:confidence="0">
                  <emma:literal>i</emma:literal>
                </emma:interpretation>
                <emma:interpretation id="interp4" emma:lang="en-NZ" emma:confidence="0">
                  <emma:literal>f</emma:literal>
                </emma:interpretation>
              </emma:one-of>
            </emma:emma>
          </inkml:annotationXML>
          <inkml:trace contextRef="#ctx0" brushRef="#br0">620 2404 743 0,'0'0'146'0,"0"0"-76"0,0 0-29 16,0 0 3-16,0 0 13 0,0 0 12 0,0 0-2 15,0 0-14 1,0 0-15-16,0 0-14 0,0 0-11 0,0 0-6 16,0 0-4-16,0 0-4 0,0 0-1 0,0 0-1 15,0 0 15-15,13 10 17 0,-7 6 14 16,-3 2 2-16,6 8-3 0,-4 0-23 0,1 5-2 16,0 0-15-16,-2 2 7 0,0 3 6 15,-2 0-28-15,1 0 26 0,-2 2-27 0,0-1 7 16,-2 0 11-16,0-1-10 0,-1-4 11 0,0-1-10 15,1-6-3-15,1-1-10 0,0-6-1 0,4-3-24 16,-4-15-9-16,10 15-45 0,-10-15-51 0,0 0-66 16,14-12-111-16,-11-5-131 0,13 9 258 15,-16-26 198-15</inkml:trace>
          <inkml:trace contextRef="#ctx0" brushRef="#br0" timeOffset="1">444 2447 1548 0,'-15'-1'54'0,"15"1"-22"0,0 0-24 0,0 0-11 16,0 0 1-16,0 0 9 0,0 0 8 0,13-6 6 15,-13 6 1-15,24-8-5 0,-7 2-4 16,6-3-7-16,3 0-1 0,3-2-6 0,-1 0 1 15,1-1-1-15,0 3 1 0,-2-1 0 16,1 5 1-16,-2-1-4 0,-1 2-8 0,-3-1-15 16,2 6-13-16,-5-3-21 0,5 9-35 0,-12-9-74 15,12 15-219-15,-8 2-153 0,-16-15 132 0,21 36 409 16</inkml:trace>
          <inkml:trace contextRef="#ctx0" brushRef="#br0" timeOffset="2">508 2977 1492 0,'0'0'120'15,"-15"19"-89"-15,15-19-18 0,0 0-8 0,0 0-1 16,0 0 2-16,0 0 2 0,0 0 5 0,14 2 7 16,2-5 2-16,10-3-6 0,6-6-3 15,6-2-10-15,5-6 2 0,3-2-9 0,4 0-16 16,-1-3-23-16,4 7-40 0,-10-8-83 0,11 19-140 15,-12-4-259-15,-7-3 22 0,4 18 503 0</inkml:trace>
        </inkml:traceGroup>
      </inkml:traceGroup>
    </inkml:traceGroup>
  </inkml:traceGroup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54ED347-3AE4-4611-8D68-80DEF439DC79}" emma:medium="tactile" emma:mode="ink">
          <msink:context xmlns:msink="http://schemas.microsoft.com/ink/2010/main" type="inkDrawing" rotatedBoundingBox="9900,10363 10446,9730 10462,9745 9917,10378" semanticType="callout" shapeName="Other">
            <msink:sourceLink direction="with" ref="{1B3AAACF-BEB4-49A9-8B89-ECEB20BAF62F}"/>
          </msink:context>
        </emma:interpretation>
      </emma:emma>
    </inkml:annotationXML>
    <inkml:trace contextRef="#ctx0" brushRef="#br0">3962 9742 660 0,'0'0'84'0,"0"0"-4"0,0 0 7 0,0 0-7 16,0 0 3-16,0 0-13 0,0 0-13 16,0 0-14-16,0 0-14 0,0 0-6 0,0 0-7 15,-12 15 4-15,12-15 5 0,-11 13 9 0,11-13 5 16,-13 15 5-16,13-15-6 0,-21 22 1 15,5-10-11-15,0 7 0 0,-5 1-9 0,-3 4 2 16,-3 4-10-16,-2 3 5 0,-2 4-11 0,-3 1 6 16,0 4 8-16,1 1-24 0,-1 0 22 0,1 0-24 15,2-4 2-15,2-2 11 0,4-2-10 16,4-6 7-16,5-4-4 0,3-4-4 0,3-5-11 16,10-14-14-16,-8 15-45 0,8-15-33 0,0 0-47 15,0-17-62-15,0 17-169 0,25-15-89 0,-21-8 230 16</inkml:trace>
  </inkml:traceGroup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B368E9D-39DB-407F-9CD0-5C9C07713497}" emma:medium="tactile" emma:mode="ink">
          <msink:context xmlns:msink="http://schemas.microsoft.com/ink/2010/main" type="writingRegion" rotatedBoundingBox="16116,3552 16091,12527 12822,12518 12847,3543"/>
        </emma:interpretation>
      </emma:emma>
    </inkml:annotationXML>
    <inkml:traceGroup>
      <inkml:annotationXML>
        <emma:emma xmlns:emma="http://www.w3.org/2003/04/emma" version="1.0">
          <emma:interpretation id="{695D89FE-6B2D-47DE-AA21-5880F8D24E3E}" emma:medium="tactile" emma:mode="ink">
            <msink:context xmlns:msink="http://schemas.microsoft.com/ink/2010/main" type="paragraph" rotatedBoundingBox="16116,3552 16091,12527 15786,12526 15811,35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D9931BC-3D85-424C-8C9B-41D82E5E80E9}" emma:medium="tactile" emma:mode="ink">
              <msink:context xmlns:msink="http://schemas.microsoft.com/ink/2010/main" type="inkBullet" rotatedBoundingBox="15879,3551 15878,3568 15863,3567 15863,355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15879 3564 985 0,'0'0'24'0,"0"0"-15"0,0 0-5 0,0 0-6 16,0 0-5-16,-16 4-10 0,16-4-17 0,0 0-33 0,0 0-41 15,0 0-77-15,0 0-80 0,0 0-56 0,0 0 306 16</inkml:trace>
      </inkml:traceGroup>
      <inkml:traceGroup>
        <inkml:annotationXML>
          <emma:emma xmlns:emma="http://www.w3.org/2003/04/emma" version="1.0">
            <emma:interpretation id="{3F2B17DC-A545-4CA1-970A-A7DB6C0403A0}" emma:medium="tactile" emma:mode="ink">
              <msink:context xmlns:msink="http://schemas.microsoft.com/ink/2010/main" type="line" rotatedBoundingBox="16115,4149 16091,12527 15786,12526 15809,4148"/>
            </emma:interpretation>
          </emma:emma>
        </inkml:annotationXML>
        <inkml:traceGroup>
          <inkml:annotationXML>
            <emma:emma xmlns:emma="http://www.w3.org/2003/04/emma" version="1.0">
              <emma:interpretation id="{7B8617CC-D409-47C2-ADAC-043B053B9492}" emma:medium="tactile" emma:mode="ink">
                <msink:context xmlns:msink="http://schemas.microsoft.com/ink/2010/main" type="inkWord" rotatedBoundingBox="16068,5266 16063,7179 15972,7179 15977,5265">
                  <msink:destinationLink direction="with" ref="{4AE19939-333B-4E50-8F1C-2918EAD7AA21}"/>
                </msink:context>
              </emma:interpretation>
              <emma:one-of disjunction-type="recognition" id="oneOf1">
                <emma:interpretation id="interp1" emma:lang="en-NZ" emma:confidence="0">
                  <emma:literal>.....</emma:literal>
                </emma:interpretation>
                <emma:interpretation id="interp2" emma:lang="en-NZ" emma:confidence="0">
                  <emma:literal>i.</emma:literal>
                </emma:interpretation>
                <emma:interpretation id="interp3" emma:lang="en-NZ" emma:confidence="0">
                  <emma:literal>i</emma:literal>
                </emma:interpretation>
                <emma:interpretation id="interp4" emma:lang="en-NZ" emma:confidence="0">
                  <emma:literal>in.</emma:literal>
                </emma:interpretation>
                <emma:interpretation id="interp5" emma:lang="en-NZ" emma:confidence="0">
                  <emma:literal>i"</emma:literal>
                </emma:interpretation>
              </emma:one-of>
            </emma:emma>
          </inkml:annotationXML>
      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  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  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      <inkml:trace contextRef="#ctx0" brushRef="#br0" timeOffset="800.0959">15854 8059 846 0,'-5'35'102'0,"-2"-6"-73"0,4 3-13 0,-2 3-3 16,2-4-11-16,0 6 7 0,0-2-26 0,2-1-2 16,-4 1-24-16,4 1-32 0,-4-3-43 0,0-2-147 15,10 14-77-15,-20-20 205 0</inkml:trace>
          <inkml:trace contextRef="#ctx0" brushRef="#br0" timeOffset="996.3515">15794 9825 606 0,'2'43'86'0,"2"3"-2"0,-4 0-28 0,3 3-10 16,-3-1-5-16,4 2-19 0,-3-3 2 0,2-1-22 16,-2-4-9-16,0-4-31 0,5-1-38 0,-6-7-60 15,1-11-232-15,14 17 27 0,-15-36 341 16</inkml:trace>
          <inkml:trace contextRef="#ctx0" brushRef="#br0" timeOffset="1155.4253">15981 11271 1064 0,'0'39'28'15,"3"-1"-2"-15,1-2-17 0,-1-1-35 0,1 1 24 0,0-1-23 16,1-1 16-16,-1 0 11 0,0 2-35 0,-2-1-36 16,5 5-95-16,-5 9-224 0,-6-19 6 0,14 19 352 15</inkml:trace>
          <inkml:trace contextRef="#ctx0" brushRef="#br0" timeOffset="1308.3825">16025 12401 1520 0,'9'26'59'0,"-6"-7"-31"16,2-1-13-16,-5-18-16 0,8 26 3 0,-8-26-3 15,10 19 1-15,-10-19-13 0,0 0-25 0,14 18-59 16,-14-18-90-16,0 0-218 0,18-11-116 15,-21-6 161-15</inkml:trace>
        </inkml:traceGroup>
      </inkml:traceGroup>
    </inkml:traceGroup>
    <inkml:traceGroup>
      <inkml:annotationXML>
        <emma:emma xmlns:emma="http://www.w3.org/2003/04/emma" version="1.0">
          <emma:interpretation id="{EDC546CD-53DF-4C54-BA3A-DC6937F910F7}" emma:medium="tactile" emma:mode="ink">
            <msink:context xmlns:msink="http://schemas.microsoft.com/ink/2010/main" type="paragraph" rotatedBoundingBox="13029,6085 13169,12302 12928,12307 12788,609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EDF559A5-4206-471E-9D57-9CF801B291C9}" emma:medium="tactile" emma:mode="ink">
              <msink:context xmlns:msink="http://schemas.microsoft.com/ink/2010/main" type="inkBullet" rotatedBoundingBox="12944,6087 12945,6104 12925,6105 12924,6088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  </inkml:traceGroup>
      <inkml:traceGroup>
        <inkml:annotationXML>
          <emma:emma xmlns:emma="http://www.w3.org/2003/04/emma" version="1.0">
            <emma:interpretation id="{36BF7F2F-EA90-4092-9299-41D1BCDF17DB}" emma:medium="tactile" emma:mode="ink">
              <msink:context xmlns:msink="http://schemas.microsoft.com/ink/2010/main" type="line" rotatedBoundingBox="13044,6756 13169,12302 12928,12307 12803,6761"/>
            </emma:interpretation>
          </emma:emma>
        </inkml:annotationXML>
        <inkml:traceGroup>
          <inkml:annotationXML>
            <emma:emma xmlns:emma="http://www.w3.org/2003/04/emma" version="1.0">
              <emma:interpretation id="{A3148081-5E13-46BE-9DF1-52178F1D30D2}" emma:medium="tactile" emma:mode="ink">
                <msink:context xmlns:msink="http://schemas.microsoft.com/ink/2010/main" type="inkWord" rotatedBoundingBox="12944,7945 13002,10536 12888,10539 12830,7948">
                  <msink:destinationLink direction="with" ref="{4AE19939-333B-4E50-8F1C-2918EAD7AA21}"/>
                </msink:context>
              </emma:interpretation>
              <emma:one-of disjunction-type="recognition" id="oneOf3">
                <emma:interpretation id="interp7" emma:lang="en-NZ" emma:confidence="0">
                  <emma:literal>"i</emma:literal>
                </emma:interpretation>
                <emma:interpretation id="interp8" emma:lang="en-NZ" emma:confidence="0">
                  <emma:literal>"i,</emma:literal>
                </emma:interpretation>
                <emma:interpretation id="interp9" emma:lang="en-NZ" emma:confidence="0">
                  <emma:literal>"i.</emma:literal>
                </emma:interpretation>
                <emma:interpretation id="interp10" emma:lang="en-NZ" emma:confidence="0">
                  <emma:literal>"in</emma:literal>
                </emma:interpretation>
                <emma:interpretation id="interp11" emma:lang="en-NZ" emma:confidence="0">
                  <emma:literal>"is</emma:literal>
                </emma:interpretation>
              </emma:one-of>
            </emma:emma>
          </inkml:annotationXML>
      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  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  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      <inkml:trace contextRef="#ctx0" brushRef="#br0" timeOffset="-57860.4206">13012 6757 1400 0,'0'0'47'16,"0"0"-36"-16,0 0-14 0,10 22-5 0,-10-22-5 15,0 0-4-15,18 21-19 0,-18-21-23 0,6 29-56 16,-6-29-60-16,-2 37-63 0,-3-13-100 0,-8-7-32 16,18 23 285-16</inkml:trace>
      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    </inkml:traceGroup>
      </inkml:traceGroup>
    </inkml:traceGroup>
  </inkml:traceGroup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42A4678-5E4B-4FDF-9153-72A6C98050A9}" emma:medium="tactile" emma:mode="ink">
          <msink:context xmlns:msink="http://schemas.microsoft.com/ink/2010/main" type="inkDrawing" rotatedBoundingBox="10099,9845 10530,10242 10495,10280 10065,9883" semanticType="callout" shapeName="Other">
            <msink:sourceLink direction="with" ref="{1B3AAACF-BEB4-49A9-8B89-ECEB20BAF62F}"/>
          </msink:context>
        </emma:interpretation>
      </emma:emma>
    </inkml:annotationXML>
    <inkml:trace contextRef="#ctx0" brushRef="#br0">3611 9869 517 0,'-16'4'218'0,"16"-4"-112"15,0 0-4-15,-14 8-12 0,14-8-18 0,0 0-7 16,-13 2-9-16,13-2-8 0,0 0-3 0,0 0-3 15,0 0-3-15,0 0-4 0,0 0-4 16,0 0-6-16,0 0-5 0,0 0-1 0,0 0-4 0,0 0 1 0,0 0-1 16,0 0-3-16,0 0 0 0,0 0 0 0,0 0 5 15,0 0 3-15,0 0 0 0,20 3-4 16,-6 2-6-16,5 3 0 0,2 3-4 0,1 1 4 16,1 3-8-16,1 0 0 0,-1 3-4 0,1 1 3 15,-1 2-5-15,-1 1 6 0,-1 1-7 16,-2 0 3-16,1 2 6 0,-4-2-42 0,4 1 14 15,-7-5-49-15,7 5-22 0,-20-24-50 0,32 35-123 16,-15-18-242-16,-17-17 13 0,30 22 429 0</inkml:trace>
  </inkml:traceGroup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02.06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952343A-32C7-4872-B20A-1AC55F777A21}" emma:medium="tactile" emma:mode="ink">
          <msink:context xmlns:msink="http://schemas.microsoft.com/ink/2010/main" type="writingRegion" rotatedBoundingBox="10042,13526 10356,13526 10356,13882 10042,13882"/>
        </emma:interpretation>
      </emma:emma>
    </inkml:annotationXML>
    <inkml:traceGroup>
      <inkml:annotationXML>
        <emma:emma xmlns:emma="http://www.w3.org/2003/04/emma" version="1.0">
          <emma:interpretation id="{5446EEC8-B94D-4FF5-B971-24F1DE017D34}" emma:medium="tactile" emma:mode="ink">
            <msink:context xmlns:msink="http://schemas.microsoft.com/ink/2010/main" type="paragraph" rotatedBoundingBox="10042,13526 10356,13526 10356,13882 10042,138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2A455AA-7318-4E90-949F-6ED89A80C81E}" emma:medium="tactile" emma:mode="ink">
              <msink:context xmlns:msink="http://schemas.microsoft.com/ink/2010/main" type="line" rotatedBoundingBox="10042,13526 10356,13526 10356,13882 10042,13882"/>
            </emma:interpretation>
          </emma:emma>
        </inkml:annotationXML>
        <inkml:traceGroup>
          <inkml:annotationXML>
            <emma:emma xmlns:emma="http://www.w3.org/2003/04/emma" version="1.0">
              <emma:interpretation id="{D894DF83-6334-4DAD-B48C-E41C312A6AE1}" emma:medium="tactile" emma:mode="ink">
                <msink:context xmlns:msink="http://schemas.microsoft.com/ink/2010/main" type="inkWord" rotatedBoundingBox="10042,13526 10356,13526 10356,13882 10042,13882">
                  <msink:destinationLink direction="with" ref="{D1C8CE8B-4D5C-4112-A2A6-39BDA8EB4E53}"/>
                </msink:context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K</emma:literal>
                </emma:interpretation>
                <emma:interpretation id="interp3" emma:lang="en-NZ" emma:confidence="0">
                  <emma:literal>k</emma:literal>
                </emma:interpretation>
                <emma:interpretation id="interp4" emma:lang="en-NZ" emma:confidence="0">
                  <emma:literal>h</emma:literal>
                </emma:interpretation>
              </emma:one-of>
            </emma:emma>
          </inkml:annotationXML>
          <inkml:trace contextRef="#ctx0" brushRef="#br0">10312 13529 752 0,'0'0'71'16,"0"0"-18"-16,0 0 0 0,0 0-1 0,0 0 2 16,0 0-14-16,0 0-18 0,-17-3-14 0,17 3-23 15,-12 17-7-15,5-1-6 0,-5 3 0 0,0 7-6 16,-7 1 2-16,2 5-3 0,-7 1 13 0,2 0 6 15,-3-1 16-15,2-1 0 16,1-4 6-16,2-4-11 0,4-4-8 0,16-19-25 16,-22 21-22-16,22-21-24 0,0 0-20 0,0 0 19 15,0 0-16-15,4-18-8 0,-4 18-35 0,12-32 9 16,8 26 135-16</inkml:trace>
          <inkml:trace contextRef="#ctx0" brushRef="#br0" timeOffset="125.0646">10151 13668 265 0,'0'0'139'0,"11"-21"-11"0,-11 21-7 16,0 0-2-16,0 0 2 0,0 0-11 15,0 0-20-15,0 0-13 0,0 0-13 0,0 0-4 16,0 0-6-16,12 24-4 0,-12-24-18 0,8 32-7 16,-2-13-14-16,2-1-4 0,0 0-9 0,4-1-2 15,3 1-21-15,-15-18-28 0,39 34-70 16,-39-34-106-16,35 14-255 0,-3 6-3 0,-13-19 422 16</inkml:trace>
        </inkml:traceGroup>
      </inkml:traceGroup>
    </inkml:traceGroup>
  </inkml:traceGroup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7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2C2BC8B9-8400-4F3B-8780-F212FE9449A3}" emma:medium="tactile" emma:mode="ink">
          <msink:context xmlns:msink="http://schemas.microsoft.com/ink/2010/main" type="writingRegion" rotatedBoundingBox="7166,7873 7527,8685 6979,8928 6619,8116"/>
        </emma:interpretation>
      </emma:emma>
    </inkml:annotationXML>
    <inkml:traceGroup>
      <inkml:annotationXML>
        <emma:emma xmlns:emma="http://www.w3.org/2003/04/emma" version="1.0">
          <emma:interpretation id="{134B905A-BE01-4BE7-9B5E-4B2EF4557F98}" emma:medium="tactile" emma:mode="ink">
            <msink:context xmlns:msink="http://schemas.microsoft.com/ink/2010/main" type="paragraph" rotatedBoundingBox="7166,7873 7527,8685 6979,8928 6619,811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1F0E0D8-05A5-488B-84A0-41139776FDEE}" emma:medium="tactile" emma:mode="ink">
              <msink:context xmlns:msink="http://schemas.microsoft.com/ink/2010/main" type="line" rotatedBoundingBox="7167,7873 7527,8685 6979,8928 6619,8116"/>
            </emma:interpretation>
          </emma:emma>
        </inkml:annotationXML>
        <inkml:traceGroup>
          <inkml:annotationXML>
            <emma:emma xmlns:emma="http://www.w3.org/2003/04/emma" version="1.0">
              <emma:interpretation id="{6D112D95-14D8-420D-9479-2B7B305A4200}" emma:medium="tactile" emma:mode="ink">
                <msink:context xmlns:msink="http://schemas.microsoft.com/ink/2010/main" type="inkWord" rotatedBoundingBox="7167,7873 7527,8685 6979,8928 6619,8116"/>
              </emma:interpretation>
              <emma:one-of disjunction-type="recognition" id="oneOf0">
                <emma:interpretation id="interp0" emma:lang="en-NZ" emma:confidence="0">
                  <emma:literal>Vo</emma:literal>
                </emma:interpretation>
                <emma:interpretation id="interp1" emma:lang="en-NZ" emma:confidence="0">
                  <emma:literal>V.</emma:literal>
                </emma:interpretation>
                <emma:interpretation id="interp2" emma:lang="en-NZ" emma:confidence="0">
                  <emma:literal>VC</emma:literal>
                </emma:interpretation>
                <emma:interpretation id="interp3" emma:lang="en-NZ" emma:confidence="0">
                  <emma:literal>Ve</emma:literal>
                </emma:interpretation>
                <emma:interpretation id="interp4" emma:lang="en-NZ" emma:confidence="0">
                  <emma:literal>V,</emma:literal>
                </emma:interpretation>
              </emma:one-of>
            </emma:emma>
          </inkml:annotationXML>
          <inkml:trace contextRef="#ctx0" brushRef="#br0">277 8125 842 0,'0'0'62'16,"-1"-18"-29"-16,1 18 15 0,3-18-23 0,-3 18 15 15,0 0-6-15,7-15-13 0,-7 15-6 0,0 0-1 16,0 0 1-16,0 0 10 0,0 0 2 0,5 15 4 15,-5-15 15-15,7 24-26 16,-3-8 12-16,0 5-33 0,0 2 6 0,0 5-7 16,0 1 8-16,1 6 14 0,-2 1-7 0,3 5 12 15,-4 0-11-15,4 2 10 0,-3-2-12 0,1-1 12 16,0-2-12-16,0-2 10 0,0-4 2 0,0-2-28 16,0-6 23-16,4-5-32 0,-1-6 12 0,-7-13 0 15,17 13 0-15,-17-13 2 0,18 0 4 16,-18 0 9-16,19-16 13 0,-7 4 3 0,-1-10-6 15,2-5 23-15,-2-8-34 0,0-3 19 0,1-6-8 16,1-1-15-16,0-3 12 0,2-1-14 0,-1 1 10 16,-1 0-13-16,0 2 7 0,-3 1-1 0,0 1-21 15,-2 1 17-15,0 0-20 0,-1 4 9 0,1 2 7 16,-2 4-13-16,1 6 2 0,-2 6-13 16,2 7-8-16,-7 14-12 0,0 0-27 15,7-15-24-15,-7 15-50 0,1 14-55 0,6 10-98 16,-4 2-218-16,-10-8 141 0,13 17 373 0</inkml:trace>
          <inkml:trace contextRef="#ctx0" brushRef="#br0" timeOffset="1">936 8499 1001 0,'-15'-14'100'0,"15"14"-16"0,0 0-1 0,0 0-3 15,-21-8-3-15,21 8-16 0,-15 6-14 0,15-6-5 16,-22 14-7-16,12 0-1 0,-6-2-4 0,3 6 3 16,-3 0 1-16,2 4 5 0,-2 2 10 0,4 2-26 15,1-4 19-15,3 2-28 0,2-7 3 0,4-2-2 16,2-15-10-16,1 18 0 0,-1-18-3 0,13 13 0 15,-13-13 1-15,23 10 0 0,-7-8-2 16,2-1 3-16,0-2-1 0,3-3-2 0,-2-1-9 16,1-3-20-16,0 4-26 0,-4-8-49 0,8 15-121 15,-24-3-397-15,20-20-5 0,-7 12 322 0</inkml:trace>
        </inkml:traceGroup>
      </inkml:traceGroup>
    </inkml:traceGroup>
  </inkml:traceGroup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13.53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7E59753B-0D59-480C-91C4-80113BADB30D}" emma:medium="tactile" emma:mode="ink">
          <msink:context xmlns:msink="http://schemas.microsoft.com/ink/2010/main" type="writingRegion" rotatedBoundingBox="4704,3242 6264,4732 5584,5444 4024,3954"/>
        </emma:interpretation>
      </emma:emma>
    </inkml:annotationXML>
    <inkml:traceGroup>
      <inkml:annotationXML>
        <emma:emma xmlns:emma="http://www.w3.org/2003/04/emma" version="1.0">
          <emma:interpretation id="{235E04AD-0A83-4E43-9D30-2A9728BBE19C}" emma:medium="tactile" emma:mode="ink">
            <msink:context xmlns:msink="http://schemas.microsoft.com/ink/2010/main" type="paragraph" rotatedBoundingBox="4704,3242 6264,4732 5584,5444 4024,395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1657C4D-5C92-4486-921B-49296AC0EDCC}" emma:medium="tactile" emma:mode="ink">
              <msink:context xmlns:msink="http://schemas.microsoft.com/ink/2010/main" type="line" rotatedBoundingBox="4704,3242 6264,4732 5584,5444 4024,3954"/>
            </emma:interpretation>
          </emma:emma>
        </inkml:annotationXML>
        <inkml:traceGroup>
          <inkml:annotationXML>
            <emma:emma xmlns:emma="http://www.w3.org/2003/04/emma" version="1.0">
              <emma:interpretation id="{760F9937-27F1-4E42-9E09-4E7836BD3902}" emma:medium="tactile" emma:mode="ink">
                <msink:context xmlns:msink="http://schemas.microsoft.com/ink/2010/main" type="inkWord" rotatedBoundingBox="4704,3242 6264,4732 5584,5444 4024,3954">
                  <msink:destinationLink direction="with" ref="{4D609FB0-C705-47E9-A505-9AF87EF468B6}"/>
                </msink:context>
              </emma:interpretation>
              <emma:one-of disjunction-type="recognition" id="oneOf0">
                <emma:interpretation id="interp0" emma:lang="en-NZ" emma:confidence="0">
                  <emma:literal>For</emma:literal>
                </emma:interpretation>
                <emma:interpretation id="interp1" emma:lang="en-NZ" emma:confidence="0">
                  <emma:literal>Fog</emma:literal>
                </emma:interpretation>
                <emma:interpretation id="interp2" emma:lang="en-NZ" emma:confidence="0">
                  <emma:literal>Ion</emma:literal>
                </emma:interpretation>
                <emma:interpretation id="interp3" emma:lang="en-NZ" emma:confidence="0">
                  <emma:literal>Foy</emma:literal>
                </emma:interpretation>
                <emma:interpretation id="interp4" emma:lang="en-NZ" emma:confidence="0">
                  <emma:literal>Fay</emma:literal>
                </emma:interpretation>
              </emma:one-of>
            </emma:emma>
          </inkml:annotationXML>
          <inkml:trace contextRef="#ctx0" brushRef="#br0">5501 4830 1036 0,'0'0'176'0,"-19"-11"-80"0,19 11-13 0,0 0-15 16,-23-17-7-16,23 17-7 0,0 0-6 0,0 0-8 15,-15-20-3-15,15 20-6 0,0 0-3 16,0 0-4-16,-15-22 0 0,15 22-3 16,0 0-1-16,0 0-2 0,0 0-5 0,-13-18-2 15,13 18-2-15,0 0-2 0,0 0 1 0,0 0-1 16,-19-17 0-16,19 17-1 0,0 0-1 0,0 0 0 15,-22-8 1-15,22 8-1 0,0 0 0 0,0 0 0 16,-21-4 1-16,21 4 0 0,0 0-1 0,0 0-1 16,0 0-1-16,0 0-1 0,0 0 0 0,0 0-1 15,0 0 0-15,0 0 0 0,0 0-2 16,0 0 1-16,0 0 1 0,0 0-2 0,0 0 1 16,0 0-1-16,0 0-2 0,0 0 1 0,0 0 0 15,0 0 1-15,0 0 0 0,20 20 0 0,-20-20 0 16,33 19 1-16,-11-10-1 0,3 1 2 15,3-2-2-15,2 0 2 0,3-2-2 0,1-1 2 16,2-1-2-16,1-1 3 0,1-1-3 0,2 1 1 16,1-3 0-16,-3 0-1 0,0 0 1 15,-3 0 0-15,-2 1 0 0,-1 0 0 0,-4 0 1 16,-3 1-1-16,-3 0-1 0,-3 0 2 0,-19-2-2 16,31 9 2-16,-31-9-1 0,24 9 1 0,-24-9-1 15,18 10 0-15,-18-10-1 0,0 0 1 0,0 0-1 16,15 17 1-16,-15-17 0 0,0 0 1 0,0 0-1 15,0 0 0-15,0 0 0 0,-7 18 0 16,7-18 0-16,0 0 2 0,-26 21-3 0,26-21 2 16,-34 18-3-16,13-7 1 0,-3 1 0 15,-1 1 3-15,-3 3-3 0,-3 1 3 0,0 1-4 16,-2 1 4-16,-1 2-4 0,-2 1 4 0,0-1-4 16,1 2 4-16,1-2-5 0,1 2-6 0,4-4 22 15,3 1-23-15,3-5 23 0,6-3-13 0,17-12-2 16,-26 17-2-16,26-17-9 0,0 0-9 15,0 0-16-15,0 0-18 0,0 0-23 0,0 0-43 16,0 0-78-16,0 0-121 0,0 0-250 0,19-12 71 16,-12-9 442-16</inkml:trace>
          <inkml:trace contextRef="#ctx0" brushRef="#br0" timeOffset="1913.5526">4610 3634 927 0,'0'0'175'16,"2"-19"-81"-16,-2 19-16 0,0 0-6 0,0 0 0 16,-8-17 2-16,8 17-9 0,0 0-11 0,0 0-13 15,0 0-13-15,0 0-7 0,0 0-6 0,0 0-5 16,0 0-3-16,0 0-5 0,0 0-2 0,0 0 1 16,0 25-1-16,1-7 8 0,2 5-2 0,-1 8 6 15,-1 1-7-15,2 6 4 0,-2 3-11 0,0 2-9 16,-1 1 24-16,1 0-24 0,-1-1 25 15,0-2-9-15,0-2-8 0,-1-4 6 16,1-2-7-16,0-2 6 0,1-2-13 0,-1-4-2 16,3 2-24-16,-4-9-3 0,5 4-17 0,-4-22-15 15,4 27-31-15,-4-27-59 0,0 0-77 0,0 0-86 16,0 0-137-16,0 0 202 0,0 0 260 0</inkml:trace>
          <inkml:trace contextRef="#ctx0" brushRef="#br0" timeOffset="2163.9983">4373 3641 1391 0,'-29'5'65'16,"12"6"-2"-16,-2-10-12 0,19-1-9 0,0 0-12 15,0 0-11-15,0 0-12 0,0 0-4 0,0 0 3 16,0 0 6-16,0 0 7 0,35-7 1 0,-9-3-1 15,10 1-7-15,5-5-3 0,8 0-7 0,3-3 0 16,1 0-5-16,2 1 1 0,-4 2-13 0,3 5-10 16,-7 0-10-16,1 7-14 0,-10-4-18 0,5 16-49 15,-20-16-72-15,15 16-249 0,-13 8-85 16,-25-18 210-16</inkml:trace>
          <inkml:trace contextRef="#ctx0" brushRef="#br0" timeOffset="2363.8547">4373 4288 1667 0,'0'0'32'0,"0"0"-17"16,0 0-16-16,0 0 3 0,0 0 9 0,32-3 8 15,-4-3-1-15,3-4-2 0,6-3-9 0,5-5-3 16,4-4-6-16,7-2-8 0,-1-5-22 0,9 6-24 15,-9-11-64-15,14 19-67 0,-22-20-111 16,2 12-258-16,10 11 69 0,-20-12 446 0</inkml:trace>
          <inkml:trace contextRef="#ctx0" brushRef="#br0" timeOffset="3248.8153">5306 4123 808 0,'0'0'133'0,"0"0"-40"0,-19-21-14 0,19 21-5 16,0 0 2-16,0 0-7 0,-21-9-12 16,21 9-7-16,0 0-6 0,-21 3-5 0,21-3-4 15,-20 7-2-15,20-7-1 0,-24 17 1 0,24-17 1 0,-30 28 2 16,13-11-5-16,0 6 4 0,-3-1-7 0,3 3 1 16,0-4-10-16,5-2-4 0,12-19-9 15,-12 26-3-15,12-26-4 0,0 18 0 0,0-18-3 16,0 0 3-16,29 20-1 0,-10-15 2 15,6-3-1-15,2-2 0 0,5-3-3 0,2-6-14 0,8 1-22 16,-6-10-41-16,15 14-105 0,-24-2-385 0,12-8-22 16,-1 6 207-16</inkml:trace>
        </inkml:traceGroup>
      </inkml:traceGroup>
    </inkml:traceGroup>
  </inkml:traceGroup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BEFA5F4-995D-49D7-A5E9-5F3A3FA4A485}" emma:medium="tactile" emma:mode="ink">
          <msink:context xmlns:msink="http://schemas.microsoft.com/ink/2010/main" type="inkDrawing" rotatedBoundingBox="7947,11901 8328,12127 8306,12165 7925,11938" semanticType="callout" shapeName="Other">
            <msink:sourceLink direction="with" ref="{3395BC7F-B1C8-43ED-84B5-9C31392E3677}"/>
          </msink:context>
        </emma:interpretation>
      </emma:emma>
    </inkml:annotationXML>
    <inkml:trace contextRef="#ctx0" brushRef="#br0">1477 11917 1340 0,'-24'4'80'0,"24"-4"-10"0,-13-1-20 16,13 1-9-16,0 0-2 0,0 0-8 0,0 0-5 16,0 0-6-16,0 0-9 0,0 0-5 0,0 0-1 15,0 0 2-15,-1 15 2 0,1-15 4 0,16 17-2 16,-3-8 3-16,2 1-2 0,3-1 1 0,0 0-6 16,4-1-1-16,0 1-4 0,2-1-2 0,1 3-2 15,-1-1 2-15,0 4-8 0,1-1-7 0,-1 4-7 16,-4-3-46-16,6 10-27 0,-14-15-138 15,13 10-361-15,-6-1 38 0,-19-18 337 0</inkml:trace>
  </inkml:traceGroup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11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1C8CE8B-4D5C-4112-A2A6-39BDA8EB4E53}" emma:medium="tactile" emma:mode="ink">
          <msink:context xmlns:msink="http://schemas.microsoft.com/ink/2010/main" type="inkDrawing" rotatedBoundingBox="7830,12267 8123,11939 8144,11958 7851,12286" semanticType="callout" shapeName="Other">
            <msink:sourceLink direction="with" ref="{3395BC7F-B1C8-43ED-84B5-9C31392E3677}"/>
            <msink:sourceLink direction="with" ref="{D894DF83-6334-4DAD-B48C-E41C312A6AE1}"/>
          </msink:context>
        </emma:interpretation>
      </emma:emma>
    </inkml:annotationXML>
    <inkml:trace contextRef="#ctx0" brushRef="#br0">1642 11953 924 0,'0'0'90'0,"0"0"-27"0,0 0-15 0,0 0 2 16,0 0 8-16,0 0-1 0,0 0-6 0,0 0-8 16,0 0-12-16,0 0-5 0,0 0-6 0,0 0 1 15,0 0 1-15,0 0-1 16,0 0-3-16,0 0-6 0,0 0-2 0,0 0-3 16,-14 3-1-16,14-3 0 0,-12 16-1 0,12-16 4 15,-16 24-4-15,7-9 6 0,-2-1-7 0,-1 1 4 16,-1 0-6-16,0 2 4 0,-2 0 11 0,-1 2-32 15,-2 2 30-15,-1 1-32 0,1 0 15 0,-2-1 5 16,0 1-11-16,1-3-2 0,3 0-23 0,-1-8-16 16,17-11-14-16,-21 11-31 0,21-11-98 15,0 0-176-15,0 0-140 0,0-19 199 0</inkml:trace>
  </inkml:traceGroup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41.9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D4287A52-CEE0-4112-948F-881816287151}" emma:medium="tactile" emma:mode="ink">
          <msink:context xmlns:msink="http://schemas.microsoft.com/ink/2010/main" type="inkDrawing" rotatedBoundingBox="4602,4750 26456,5756 25843,19072 3989,18066" shapeName="Other">
            <msink:destinationLink direction="with" ref="{4D3E509F-2E4F-40C1-B661-B876368692A0}"/>
            <msink:destinationLink direction="with" ref="{4740ECBA-FD4E-4F54-A0F5-4204D0F98A8A}"/>
            <msink:destinationLink direction="with" ref="{4D609FB0-C705-47E9-A505-9AF87EF468B6}"/>
            <msink:destinationLink direction="with" ref="{230609EE-EF57-4DF9-A271-6DF9D6BCAFA6}"/>
            <msink:destinationLink direction="with" ref="{E25EF6CE-4055-4BEB-81AE-14D1800F5FF5}"/>
          </msink:context>
        </emma:interpretation>
      </emma:emma>
    </inkml:annotationXML>
    <inkml:trace contextRef="#ctx0" brushRef="#br0">7971 12857 266 0,'0'0'93'16,"0"0"-63"-16,0 0-3 0,0 0-4 0,0 0 4 15,0 0 7-15,0 0-2 0,0 0-4 0,0 0-12 16,0 0-10-16,0 0-6 0,0 0 0 0,-8 22 0 16,8-22 0-16,-1 24 1 0,1-24 0 0,1 30 2 15,0-11-1-15,2-1 9 0,-1 8 4 0,2 1 6 16,-1 2 6-16,2 7 3 0,-1-1-1 15,1 6 9-15,-2 3 1 0,1 1-5 0,-2 9-5 16,0 3-23-16,-4 2 1 0,0 2-8 0,0 2 5 16,-2 3 11-16,0 1-4 0,1 2 16 0,-2-2 9 15,4 3-1-15,-2-5-1 0,4 1-21 0,3-5-6 16,1 0-7-16,2 0 0 0,0-1 9 16,3 0-14-16,1-1 10 0,0 1 2 15,0-1-5-15,0 0 5 0,0 2-18 0,-1-2 5 16,1 3-2-16,-3 2 5 0,-1 1 9 0,1 3-10 15,-3-1 12-15,-2 5 0 0,1 0-16 0,-2 2 19 16,-1 4-8-16,-1-2 17 0,0 6 26 0,-3 0-15 16,2 5 25-16,-5 0-5 0,2 4-22 0,-5-4 12 15,4 5-22-15,-2-2-5 0,2-2 19 0,-1-1-23 16,4-1 14-16,-1-5-22 0,3 1-23 16,3-1 18-16,-1-1-21 0,3 0 16 0,1-4 16 15,0 2-20-15,2 0 17 0,0-4 5 16,1 1-24-16,2-3 24 0,-4 2-27 0,0 8 1 15,-1-1 16-15,-2 5-19 0,-2 0 17 0,1-6-20 16,-4 2 22-16,1-9-9 0,-3 3-20 0,1-11 22 16,-2 2-23-16,2-13 9 0,-1-3 9 0,6-5-37 15,-5-8-30-15,12-12-74 0,-10-26-71 16,17-10-118-16,9-15-30 0,-19-24 372 0</inkml:trace>
    <inkml:trace contextRef="#ctx0" brushRef="#br0" timeOffset="1234.4029">7416 15601 576 0,'0'0'33'16,"0"0"-23"-16,0 0-8 0,0 0 1 0,0 0 4 15,23 1 10-15,-23-1 8 0,0 0 2 0,25 4-1 16,-25-4-11-16,19 2-7 0,-19-2-4 0,25 3 0 15,-25-3-1-15,33 1 0 0,-14-1 2 16,3 1-2-16,1-1 1 0,2 0-2 0,0 0 0 16,3 1 0-16,-1 2 0 0,2-1 0 0,0 3-1 15,2-2 1-15,0 4-1 0,1 0 2 16,2 0-3-16,0 0 5 0,4 2-4 0,-1-2 4 16,4 0 0-16,0 1-1 0,0 0 2 0,4-1 2 15,2-1-1-15,2 0 2 0,1-2-2 0,4 0 0 16,0-1-1-16,4-2 1 0,2 1-2 0,2 0 2 15,2-2-2-15,3 1 1 0,-1-1-1 0,5 0 2 16,1 1-1-16,1 1 1 0,1-1 0 16,1 3-2-16,2-2-3 0,1 0 0 0,2 2-3 15,2-2 1-15,-3 3 2 0,2 1-1 0,2-1-1 16,1 1 3-16,0 0 2 0,3-1 7 16,1-1 7-16,4 1 6 0,-3-3 17 0,3 2-18 15,2-3 12-15,0 0-21 0,3-2-19 0,1 1 16 16,2-3-19-16,0 1 19 0,0-2-1 0,0-1-4 15,4 1-2-15,3-1-1 0,-3 0-1 16,2 0-1-16,3 2 2 0,-1 0-4 0,2 1 1 16,4 0 0-16,-3 2-1 0,2 0 0 0,3 2-1 15,-2 0 1-15,1 3-2 0,0-1 2 0,-3 3-3 16,0 0 3-16,1-1-1 0,-1 4 2 0,1-4 17 16,0 2-15-16,-2 0 17 0,1-4-15 0,1 2-1 15,2-1 6-15,3-4 5 0,4 4 8 16,1-6 5-16,2 2-1 0,1-3-5 15,7 1-7-15,-2-3-6 0,2 0-3 0,2 0-3 16,1-1-3-16,2-1-19 0,0 0 18 0,3 1-17 16,-1-1 19-16,1 0 0 0,1 0-1 0,2 1 0 15,3-1-1-15,0 1 1 0,5 0 0 0,-2 2 1 16,3 0 0-16,-2 2-2 0,-2 0 1 0,1 1-1 16,-2 1 0-16,2 1 1 0,-2 1 0 15,1 0-1-15,0 1 1 0,1 0 5 0,3-1 12 16,0-2 4-16,2 2 2 0,2-4-3 0,4 1-11 15,4-3-4-15,4 0-3 0,-1-1 0 0,-1-1-2 16,2 0 2-16,0-1-1 0,0 0 2 0,3 0-1 16,1 0 2-16,1 0-2 0,1 1 2 15,1 0-2-15,2 2 3 0,0-2-2 0,4 1 3 16,-4 3-1-16,-3 0-1 0,1 3 0 16,-5 1-3-16,-1-1 1 0,-3 2-4 0,-1 1 4 15,1-1-4-15,1 1 1 0,-4 0 0 0,-1-1 2 16,2-2 1-16,-2 1 1 0,2-3 1 0,-1-2-1 15,-4 1-1-15,0-2-1 0,-5-4 0 0,0 0-5 16,-4 1-17-16,-8-6-19 0,3 6-22 0,-10-11-30 16,4 10-23-16,-16-12-49 0,10 8-51 15,-9 2-228-15,-17-19 103 0,14 22 340 0</inkml:trace>
    <inkml:trace contextRef="#ctx0" brushRef="#br0" timeOffset="3921.5623">10300 10450 151 0,'0'47'73'16,"-2"-2"-18"-16,1 3-14 0,-3 1-17 16,2 4-19-16,-2-1 2 0,0 4-9 15,-1 2 6-15,1-4 2 0,-1 5-3 0,-1 2 2 16,0 1-2-16,1 3 2 0,-1 0-2 0,1 3 2 16,-3 1 8-16,4 3 0 0,-3 3 3 0,1 0 8 15,0 2-1-15,0-1 10 0,0 2 5 0,1 3-5 16,-1 4-9-16,3 0-1 0,-1 1-9 0,0-4 1 15,3-1 3-15,0 0-11 0,3 0 3 0,1 1 2 16,2-1-8-16,-1 0 6 0,3 0-8 16,-1 0-6-16,0 0 4 0,0 3-13 0,0 0 1 15,-1 6-7-15,1 1-6 0,-3-1 8 16,1 2 2-16,0-1 9 0,-2 2 8 0,1 5 2 16,-3 1-3-16,-2 0 4 0,0 3-2 0,-2-1 1 15,1 2 13-15,-3 4 8 0,-1 2 0 0,0-1 10 16,0 4-3-16,-2 0-4 0,1 2 16 15,-2 2 1-15,3 2-10 0,-2-3 0 0,4 4-13 16,-2-3-15-16,2 1 19 0,-1 3-8 0,3-2-8 16,1 0 5-16,4 0-13 0,2-2-11 0,1-1-10 15,1 3 6-15,0-4-10 0,4 1 7 0,1-1 16 16,1 2-13-16,3-3-19 0,-1 4-8 0,2-3-23 16,4 0-23-16,-2-2 11 0,4-7-15 15,-1 4-20-15,-1-20-32 0,8 14-45 16,-17-40 57-16,27 10 130 0</inkml:trace>
    <inkml:trace contextRef="#ctx0" brushRef="#br0" timeOffset="4530.9407">12073 10073 136 0,'0'0'27'0,"0"0"-3"16,0 0-7-16,0 0-3 0,0 0-4 0,11 26-8 16,-11-26-13-16,10 29-17 0,-10-29-63 0,10 42-6 15,-9-21 95-15</inkml:trace>
    <inkml:trace contextRef="#ctx0" brushRef="#br0" timeOffset="4796.5846">12142 10522 197 0,'1'50'75'0,"2"8"-2"16,2 2-6-16,0 6-11 0,1 5-4 16,0 3-9-16,2 6-5 0,-2 4-6 0,0 5-3 15,-3 10-5-15,1 5-3 0,-3 3 14 0,2 4 0 16,-3 1-2-16,2 4 15 0,-2 4-8 0,3 2-8 16,-2 0 6-16,1 5-12 0,2-3-15 15,2 3 1-15,0 1 2 0,1 3-8 0,1 2 3 16,-1 2 12-16,0 4-14 0,0 3-2 0,2 0 5 15,0 5-4-15,-1 0 1 0,1 3-1 0,-1 1 0 16,-1 4 0-16,-1 1 4 0,1 4-2 0,-1 2 4 16,0 4 6-16,-1-1 1 0,2 3 4 0,-2-1-6 15,1 1-3-15,-3-4 26 16,2-1-38-16,0-1-2 0,0-2-3 0,2-2-36 16,-4-6 15-16,3 0-9 0,-5-15-36 0,6 5-21 15,-7-16-8-15,8 4-14 0,-6-11 4 0,5-13-1 16,1-7 6-16,0-22-26 0,10-1-69 0,-14-38 31 15,28 14 167-15</inkml:trace>
    <inkml:trace contextRef="#ctx0" brushRef="#br0" timeOffset="5781.8295">13968 10026 405 0,'0'0'37'0,"0"0"-12"16,0 0-13-16,-3 23-8 0,3-23-3 0,9 27-1 15,-1-8 1-15,0 4-3 0,-1 1 0 0,2 4-6 16,-2 4-20-16,2 5-13 0,-3 2-10 0,1 10 11 15,-2 3 20-15,-1 5 23 0,-1 6 28 16,-2 1 10-16,3 7 10 0,-4 2 9 16,2 3-11-16,0 4-10 0,-1 2-4 0,3 5-7 15,-2 6 9-15,2 7 23 0,-2 8 14 0,2 9 1 16,-4 1 7 0,3 11-11-16,-5-2-9 0,3 11-19 0,-4 1-9 0,0 4-17 0,-2 2-22 0,0 1 9 15,-1 4 0-15,0 2-2 0,0 4 1 0,-1 4-8 16,0 3 0-16,-3 4 2 0,-1 5 14 15,1 5 3-15,-2 0 13 0,2 4 16 0,-3-4 3 16,3 6-3-16,-4-5-20 0,3 1-2 0,-2-2-8 16,5 0 5-16,-2-5-6 0,4-4-23 0,2-7 14 15,4-3-3-15,3-7-2 0,2-6 18 0,2-4-18 16,3-11-7-16,3-3 7 0,3-11-21 0,6 1-35 16,-6-16-21-16,12 1-87 0,-13-19-94 0,-1-14-215 15,19 12 93-15,-21-28 382 16</inkml:trace>
    <inkml:trace contextRef="#ctx0" brushRef="#br0" timeOffset="6653.1869">16128 9930 217 0,'-4'17'50'0,"4"6"-14"0,-2 0-17 0,2 6-8 16,-1 5-5-16,-1 7 1 0,2 9 8 0,2 8 19 0,-2 9 26 16,1 10 18-16,0 7 8 0,-2 7-11 0,2 7-4 15,-5 6-18-15,3 5-19 0,-1 2-5 0,2 8-17 16,0 1-1-16,1 5-10 0,0 9 2 0,0 8-4 16,-1 5-5-16,0 7 16 0,-1 3 8 15,-1 8 7-15,-2 4 17 0,1 11-9 0,-5 2-5 16,1 5 2-16,-3 8-13 0,0 4 8 0,-3 7-4 15,1 3-1-15,-4-3 24 0,4 8 17 0,-6-5 2 16,4 5-10-16,-5-8-26 0,4-4-20 0,-1-8 5 16,3 0 6-16,1-10 9 0,2-5-14 15,3-14-7-15,3-8-4 0,2-10-20 16,3-12 1-16,5-9 5 0,1-11-11 0,4-12 8 16,2-13-2-16,6-7-54 0,-6-19-32 0,17 6-79 15,-13-23-82-15,0-11-189 0,19 9 126 0,-15-39 327 16</inkml:trace>
    <inkml:trace contextRef="#ctx0" brushRef="#br0" timeOffset="7546.7855">18345 9980 457 0,'4'29'29'15,"3"6"-13"-15,0 4-6 0,1 6-6 0,-1 6-1 16,-1 6 2-16,0 6 1 0,0 5 3 0,-1 5 6 16,1 5 5-16,-1 5 6 0,1 7-2 15,2 5-7-15,-1 6 0 0,0 8 2 0,-2 7 13 16,2 8 30-16,-5 11 11 0,5 8 4 0,-9 0-6 16,6 12-11-16,-4 1-15 0,2 8-11 0,0 5-9 15,1 6-14-15,-2-1 18 0,3 13 8 16,-4 2 8-16,3 7-11 0,-3 1-15 0,3 3 1 15,-2 2-13-15,1 2 6 0,-2 4 2 0,-2 0-27 16,-1-2 9-16,-2 0 11 0,-1 1-10 16,0-4 13-16,-2-2-9 0,1-7-8 0,-1-9 15 15,-1-3 5-15,-1-7-4 0,2-5-17 0,-2-8-5 16,2-10-3-16,2-5-3 0,2-14 31 0,4-13-3 16,2-16-17-16,4-15 17 0,2-25-42 0,6-11-41 15,-4-33-41-15,14-13-79 0,-7-32-84 0,0-36-162 16,22 2 177-16,-17-54 262 0</inkml:trace>
    <inkml:trace contextRef="#ctx0" brushRef="#br0" timeOffset="8328.055">20590 9717 467 0,'0'0'57'0,"0"0"-22"15,0 0-18-15,0 0-1 0,0 0 0 0,0 0 4 16,0 0-2-16,0 0-2 16,12 23-2-16,-12-23-5 0,7 29-2 0,-3-8-2 15,1 5 0-15,-1 8-4 0,0 4 5 0,1 9-7 16,-1 6 5-16,0 10 4 0,-2 8-1 0,0 9 16 16,1 11 6-16,-2 8 13 0,2 10 24 0,-5 8 3 15,6 9-12-15,-6-1 0 0,3 12-19 0,-5 0-22 16,2 7 3-16,-4 6-7 0,3 4-2 0,-4 4-5 15,2 3-1-15,-2 3-2 0,-2 6 0 16,2 1 17-16,0 8-14 0,-3 4-2 0,4 3 7 16,-3 8-11-16,2 3 18 0,-3 6-3 0,2 3-4 15,-4-2 19-15,6 9 10 0,-4-4 4 0,4 5-7 16,-4-8-19-16,0-4-16 0,1-10 1 16,-1-2 0-16,4-6 9 0,0-8-12 0,2-8-4 15,3-8 1-15,2-8-12 0,4-8-7 16,5-2-16-16,-1-14-25 0,12 1-15 0,-6-17-6 15,14 9-12-15,-6-20-29 0,17 6-21 0,-2-14-53 16,-1-22-166-16,22 16 184 0,-22-45 182 0</inkml:trace>
    <inkml:trace contextRef="#ctx0" brushRef="#br0" timeOffset="9203.0365">22802 9677 391 0,'0'0'60'16,"0"0"-22"-16,0 0-23 0,0 0-12 15,0 0 11-15,0 0 18 0,0 0 16 0,0 0 4 16,5 19-7-16,-5-19-21 0,16 32-13 0,-8-6-6 16,2 6-7-16,-1 11 4 0,-1 6-5 0,1 8 6 15,-3 9-5-15,-2 8 7 0,0 11 7 0,-1 6-6 16,-3 3 22-16,1 10 8 0,-1 4-3 0,2 9 3 16,-1 4 1-16,7 11-14 0,-3 8 4 15,3 11 24-15,-4 12-6 0,3 13 5 0,-5 3 17 16,6 17-33-16,-6-2 3 0,2 16 6 0,-5 5-19 15,-2 7 10-15,-3 7-11 0,-2 2-24 0,-2 1-6 16,1-1-7-16,0 0 6 0,-1 4 16 0,0-1-4 16,-2 2 3-16,0-2-3 0,-2-5-18 15,1-6 11-15,0-3 4 0,-2-10 14 0,1 1 11 16,1-3-19-16,-1-7-10 0,-2-7-13 16,3-9 17-16,-3-12 20 0,4-6-6 0,1-5 2 15,1-14-11-15,5-14-31 0,3-15 12 0,7-26-45 16,-4-15 0-16,7-21-15 0,2-16-32 0,11-15 17 15,-1-18-39-15,14-15 7 0,-7-19 19 0,10-11-24 16,3-19-91-16,-13-20-89 0,28-4 267 0</inkml:trace>
    <inkml:trace contextRef="#ctx0" brushRef="#br0" timeOffset="10109.3218">24871 10312 135 0,'-1'92'82'0,"-7"-1"5"15,2 11 3-15,-1-3-20 0,-2 5-17 16,4 1-19-16,1 1-12 0,-1 8-6 0,2 5 1 15,1 8 7-15,2 3 13 0,1 9 10 0,0 5 17 16,3 11-9-16,-3 3 2 0,4 10-5 16,-5 8-12-16,4 4-1 0,-4 5-18 0,-2 5-1 15,-4 6-13-15,2 2 7 0,-5 7 6 0,2 1-23 16,1-1 7-16,-3 2 5 0,2 1-11 0,0-3 15 16,-2 3 5-16,-1-2-22 0,3-10 7 0,-3 0 9 15,1-9-9-15,-1-7 10 0,-1-6-4 0,4-9-2 16,2-6 4-16,1-6-16 0,0-7 5 15,6-7-2-15,0-3-9 0,2-6-12 0,7-5-2 16,-3-2-13-16,3-7-16 0,-6-4 32 16,5-7-53-16,-1-11-27 0,7-16-44 0,2-6-106 15,-19-31-118-15,27 9 300 0</inkml:trace>
    <inkml:trace contextRef="#ctx0" brushRef="#br1" timeOffset="28694.9701">8227 15663 79 0,'0'0'7'0,"-18"-3"-5"0,18 3 0 16,0 0 3-16,0 0 8 0,-20 1 21 15,20-1 21-15,0 0 20 0,0 0 10 0,0 0 6 16,0 0-9-16,0 0-6 0,0 0-24 0,0 0-9 15,0 0-5-15,0 0 3 0,0 0 3 0,0 0 0 16,0-25-11-16,0 25-10 0,14-21-8 0,-14 21-5 16,17-24-2-16,-17 24-3 0,20-26 3 0,-20 26-7 15,22-31 2-15,-22 31-3 0,26-32 2 16,-26 32-3-16,26-33 4 0,-26 33-4 16,30-33 3-16,-16 16-2 0,0-1 3 0,1-2-5 15,0-1 4-15,1-1-4 0,0-1 5 0,-1 0-4 16,1-1 7-16,1 0 13 0,0-2-8 0,0-1 13 15,-1-1-25-15,1 1 6 0,-1 1-7 0,0 0 6 16,0 0 3-16,-2 0-4 0,2 1 2 0,-1 0-6 16,-1-1 5-16,2 1-4 0,-1-2 1 15,-1 2-3-15,2-2 6 0,-1 2-9 0,-1-2 12 16,2 3-8-16,-3-1 5 0,3-1-1 0,-1 3 5 16,1-1 0-16,-3 0 9 0,3 1 12 0,-4-1-13 15,2 2 9-15,0-1-33 0,-2 1 12 0,1 0-12 16,0 3 10-16,-1-3 5 0,-1 3-8 15,0 1 6-15,0-1-5 0,-3 0 4 0,2 2-2 16,-2-1 2-16,3 1-6 0,-2 0 5 16,2-3-6-16,0 2 6 0,0-3-2 0,1 1 7 15,2 0 1-15,-2 0 8 0,-12 20-1 0,28-34 7 16,-28 34-6-16,26-28 1 0,-26 28-6 0,27-28 1 16,-27 28-6-16,24-28 1 0,-24 28-4 0,24-23 2 15,-24 23-4-15,24-21 1 0,-24 21-3 0,24-23 1 16,-24 23-2-16,25-26 3 0,-25 26 13 15,27-29-10-15,-27 29 12 0,31-29-35 0,-14 14 19 16,1-1-20-16,1-1 18 0,1 0 8 16,0 0-5-16,1 1 3 0,1-1-5 0,-1 4 3 15,-2 0-5-15,2 2 3 0,-2 0-2 0,1 1 2 16,-3 3-3-16,0-1 3 0,-17 8-2 0,30-11-1 16,-30 11 1-16,29-9 1 0,-29 9-2 0,28-7 3 15,-28 7-1-15,27-6 2 0,-27 6 0 16,28-9 0-16,-28 9-2 0,30-10 0 0,-13 2-1 15,0 1 3-15,0 0-2 0,1-2 2 0,-1 2-3 16,1 0 1-16,-1 0-1 0,1 1 2 0,-1-1-2 16,0 3 2-16,-17 4-2 0,32-9 1 0,-32 9-1 15,30-6 0-15,-30 6-1 0,28-5 2 0,-28 5-2 16,28-3 1-16,-28 3 0 0,26-3 0 16,-26 3 0-16,24 1 2 0,-24-1-1 15,23 2 1-15,-23-2 4 0,24 2-2 0,-24-2 3 16,22 1-1-16,-22-1 0 0,25 3 0 0,-25-3-1 15,23 2 0-15,-23-2-1 0,24 0 0 0,-24 0-1 16,24 1 0-16,-24-1-1 0,27 0 0 0,-27 0-1 16,28-1 1-16,-28 1-2 0,30-3 4 0,-30 3-3 15,33-4 1-15,-33 4 0 0,32-4-1 16,-15 3 0-16,0 1 0 0,-17 0-2 0,33 1 0 16,-33-1 2-16,31 5-2 0,-31-5 4 0,31 7-3 15,-31-7 0-15,27 12 0 0,-27-12 1 16,24 16-1-16,-24-16 1 0,22 17-1 0,-22-17 2 15,20 16-3-15,-20-16 5 0,22 16-3 0,-22-16 2 16,22 15-2-16,-22-15 2 0,23 15-3 0,-23-15 4 16,26 15-2-16,-26-15 1 0,25 17-2 15,-25-17 0-15,26 20 0 0,-26-20 0 0,28 19-1 16,-28-19 1-16,23 23-2 0,-23-23 3 0,22 23-3 16,-22-23 3-16,19 25-4 0,-19-25 5 0,17 26-4 15,-17-26 4-15,16 26 19 0,-16-26-19 0,16 28 17 16,-16-28-36-16,18 24 15 0,-18-24-13 0,17 23 15 15,-17-23 4-15,19 25-5 0,-19-25 2 16,19 23-1-16,-19-23 2 0,19 23-2 0,-19-23 2 16,20 25-3-16,-20-25 1 0,19 24-2 15,-19-24 4-15,19 23-4 0,-19-23 6 0,20 24-3 16,-20-24 1-16,20 22-2 0,-20-22 3 0,20 22-5 16,-20-22 4-16,22 23-3 0,-22-23 2 0,22 23-1 15,-22-23 1-15,22 20 0 0,-22-20 2 0,23 22-4 16,-23-22 3-16,25 24-5 0,-25-24 5 15,21 23-5-15,-21-23 4 0,21 25-2 0,-21-25 0 16,21 25-2-16,-21-25 4 0,17 28-4 0,-17-28 6 16,16 29-2-16,-16-29 0 0,15 29-3 0,-15-29 4 15,15 30-5-15,-15-30 6 0,13 28-4 0,-13-28 3 16,15 28 16-16,-15-28-36 0,13 29 35 16,-13-29-34-16,13 29 15 0,-13-29 4 0,15 29-2 15,-15-29 2-15,15 29-3 0,-15-29 4 16,14 31-4-16,-5-13 2 0,-2 0-2 0,1 2 5 15,-2-2-7-15,0 1 8 0,-3 2-8 0,1-1 6 16,0 2-5-16,-2 0 4 0,2-1-4 0,-2-1 5 16,3-2-5-16,-2 2 3 0,-3-20-2 0,7 31 4 15,-7-31-4-15,11 28 4 0,-11-28-6 0,13 24 4 16,-13-24-1-16,16 22 2 0,-16-22-1 16,16 19 2-16,-16-19-3 0,14 17 3 0,-14-17-2 15,0 0 2-15,23 24-1 0,-23-24 4 16,0 0-5-16,22 23 1 0,-22-23-2 0,0 0 2 15,20 23-2-15,-20-23 2 0,11 18 18 0,-11-18-18 16,8 17 17-16,-8-17-36 0,6 17 17 0,-6-17-17 16,8 17 17-16,-8-17 2 0,0 0-2 0,11 22 2 15,-11-22 0-15,0 0 1 0,9 18-2 16,-9-18 2-16,0 0-2 0,10 17 1 0,-10-17-1 16,0 0-1-16,0 0 1 0,17 21 1 0,-17-21-1 15,0 0 1-15,0 0-2 0,17 13 0 0,-17-13 0 16,0 0 2-16,0 0-1 0,20 12 0 0,-20-12-1 15,0 0 1-15,0 0 0 0,18 10 0 0,-18-10-1 16,0 0 1-16,0 0-3 0,17 8 2 16,-17-8 1-16,0 0-3 0,0 0 3 15,0 0-1-15,18 9 0 0,-18-9 1 0,0 0-1 16,0 0 1-16,0 0-1 0,0 0 2 0,0 0-4 16,18 16 2-16,-18-16-1 0,0 0 1 0,0 0-2 15,0 0 1-15,15 23-12 0,-15-23-5 0,0 0-12 16,2 20-11-16,-2-20-10 0,2 18-12 0,-2-18-25 15,3 19-22-15,-3-19-35 0,9 20-42 16,-9-20-224-16,0 0 52 0,0 0 359 0</inkml:trace>
    <inkml:trace contextRef="#ctx0" brushRef="#br1" timeOffset="32446.6418">11859 15332 633 0,'-1'-19'9'0,"1"19"-6"16,0 0 0-16,0 0 8 0,17-6 20 0,-17 6 13 15,0 0 15-15,0 0-3 0,17 16-7 0,-17-16-11 16,0 0-5-16,15 23-3 0,-15-23-2 16,0 0-2-16,16 20-1 0,-16-20 1 0,0 0 0 15,26 23 1-15,-26-23 0 0,20 14 1 0,-20-14 1 16,23 10-1-16,-23-10-2 0,25 11-6 0,-25-11-8 15,31 9-4-15,-31-9-5 0,30 11 1 0,-30-11-4 16,31 14 3-16,-31-14-3 0,30 20 2 16,-30-20-2-16,26 20 3 0,-26-20-5 0,25 23 5 15,-25-23-3-15,23 24 3 0,-23-24-1 16,23 24 1-16,-23-24-4 0,22 25 5 0,-22-25-2 16,21 23 3-16,-21-23-1 0,23 20 3 0,-23-20-2 15,24 17 2-15,-24-17-2 0,25 17 2 0,-25-17-2 16,25 15 3-16,-25-15-2 0,28 13 1 0,-28-13-5 15,29 13 1-15,-29-13-3 0,30 12 2 0,-30-12-2 16,25 15 1-16,-25-15-3 0,24 17 3 0,-24-17-3 16,22 21 3-16,-22-21-2 0,19 21 3 15,-19-21-1-15,14 21 1 0,-14-21 18 0,14 18-20 16,-14-18 20-16,12 19-37 0,-12-19 17 16,9 19-15-16,-9-19 14 0,11 20 4 0,-11-20-3 15,13 18 1-15,-13-18-2 0,0 0 2 0,19 23-2 16,-19-23 4-16,0 0-3 0,19 20 2 0,-19-20-1 15,0 0 1-15,21 22 0 0,-21-22 1 16,0 0-2-16,22 23 1 0,-22-23-4 0,0 0 2 16,18 24-2-16,-18-24 1 0,10 20 0 0,-10-20 2 15,9 20-2-15,-9-20 4 0,8 22-4 0,-8-22 3 16,9 22-3-16,-9-22 2 0,8 24-2 0,-8-24 2 16,11 22-2-16,-11-22 2 0,12 19-2 0,-12-19 2 15,15 19-2-15,-15-19 2 0,16 17 0 0,-16-17 0 16,18 16-1-16,-18-16 3 0,18 17-4 15,-18-17 3-15,18 17-2 0,-18-17 1 0,19 17-2 16,-19-17 2-16,17 18-3 0,-17-18 3 16,15 22-2-16,-15-22 3 0,15 22-4 0,-15-22 3 15,12 24-2-15,-12-24 2 0,12 25-3 0,-12-25 3 16,11 24-4-16,-11-24 5 0,10 26-4 0,-10-26 4 16,10 24 19-16,-10-24-20 0,9 24 21 0,-9-24-38 15,15 23 20-15,-15-23-15 0,15 22 19 16,-15-22 3-16,14 20-3 0,-14-20 0 0,18 21-4 15,-18-21 0-15,21 19-3 0,-21-19 1 0,20 23-3 16,-20-23 3-16,18 25-4 0,-18-25 3 0,20 25-3 16,-20-25 3-16,19 27-3 0,-19-27 3 0,19 30-3 15,-19-30 3-15,17 30-3 0,-17-30 3 16,16 29-3-16,-16-29 2 0,16 30-2 16,-16-30 4-16,17 30-4 0,-9-13 5 0,-8-17-3 15,20 27 5-15,-20-27 0 0,20 25 4 0,-20-25-2 16,24 25 2-16,-24-25-6 0,23 21 1 0,-23-21-3 15,24 20 1-15,-24-20-3 0,24 20 2 0,-24-20-2 16,25 23 2-16,-25-23-3 0,23 28 2 0,-23-28-2 16,22 25 3-16,-22-25-3 0,23 23 4 0,-23-23-6 15,20 27 4-15,-20-27 17 0,19 29-17 16,-19-29 17-16,18 28-38 0,-18-28 22 0,17 24-20 16,-17-24 20-16,17 27 3 0,-17-27-6 0,18 29 4 15,-18-29-2-15,18 21 4 0,-18-21-3 0,18 20 2 16,-18-20-1-16,17 20 0 0,-17-20-2 15,17 23 1-15,-17-23-2 0,23 25 2 0,-23-25-3 16,22 25 4-16,-22-25-4 0,20 25 1 0,-20-25-2 16,20 23 4-16,-20-23-7 0,19 21 9 15,-19-21-5-15,22 19 1 0,-22-19 0 0,23 17 0 16,-23-17-1-16,23 15 1 0,-23-15 2 0,20 13-2 0,-20-13-1 16,22 12 1-16,-22-12 0 0,21 12 0 15,-21-12 0-15,21 10 4 0,-21-10-7 0,22 8 4 16,-22-8 1-16,24 8-5 0,-24-8 3 0,23 8 2 15,-23-8-1-15,25 7 3 0,-25-7 0 16,24 6-3-16,-24-6 0 0,26 6-3 0,-26-6 0 16,26-2 3-16,-26 2-2 0,31-4 5 0,-31 4-3 15,30 0 1-15,-13-1 1 0,-17 1-3 0,32-6 2 16,-15 2-2-16,0 1 2 0,0 0-2 0,0 0 3 16,0 0-1-16,1 1-1 0,0-2 0 0,2 3 1 15,1 1 0-15,-2 0 0 0,1-1 0 0,0-2-3 16,0 2 2-16,2 1 0 15,-2 3-3-15,0-5 2 0,0 4 1 0,2-4 0 16,0 2 1-16,1-1 0 0,-2-1 0 0,1-3-1 16,-2-2 2-16,0 1-1 0,1-3-2 0,-3 1 3 15,1-2-1-15,2-1 0 0,0 0-1 0,-1 0 3 16,2-2-4-16,-2 5 5 0,0-6-3 0,0 1 2 16,0-1 0-16,1-2-1 0,-1 5-3 15,0-2 6-15,-1 2-3 0,-2 0-1 0,0 0 0 16,-17 11-3-16,31-12 2 0,-31 12 5 0,31-18-5 15,-31 18 2-15,29-24-6 0,-29 24 5 0,27-26-2 16,-27 26 6-16,30-35-6 0,-14 13 6 0,-2 3 8 16,1-2-41-16,0 1 42 0,-2 2-40 0,3-4 27 15,-3 1 5-15,2-5-5 0,-2 2 3 0,2 1-4 16,-3 1 4-16,-12 22-4 0,23-30 4 16,-23 30-4-16,22-32 4 0,-22 32-5 0,21-30 4 15,-21 30-5-15,19-27 5 0,-19 27-3 0,16-26 3 16,-16 26-3-16,13-30 3 0,-13 30-4 0,11-32 4 15,-7 15-3-15,-4 17 3 0,8-33-4 0,-4 17 5 16,0-3-4-16,-2 1 4 0,0-1-5 0,3 1 4 16,0 0-4-16,0 1 4 0,0-1-4 15,1 1 4-15,1 0-5 0,-1 0 4 16,3-1-3-16,-9 18 4 0,17-34 23 0,-9 16-34 16,-8 18 33-16,16-33-32 0,-16 33 6 0,18-31 5 15,-8 12-5-15,0 1 4 16,-3 0-4-16,2 1 5 0,-2-1-5 0,-1 0 4 0,1 1-3 15,-1-1 4-15,1 0-5 0,-1 0 5 0,0-2-6 16,0 1 5-16,0-1-4 0,1 0 4 16,2 1-4-16,0-1 4 0,0 1-4 0,2 0 5 15,-1 2-5-15,-10 17 3 0,17-31-4 16,-17 31 3-16,14-27-2 0,-14 27 4 0,16-28-4 16,-16 28 2-16,13-27-2 0,-13 27 3 0,14-24-2 15,-14 24 2-15,12-24-3 0,-12 24 2 0,12-23-2 16,-12 23 3-16,11-23 15 0,-11 23-35 0,11-21 35 15,-11 21-35-15,12-23 18 0,-12 23 2 16,15-28-3-16,-15 28 3 0,18-27-2 0,-18 27 3 16,21-31-2-16,-21 31 3 0,19-30-5 0,-19 30 3 15,22-29-4-15,-22 29 4 0,21-28-2 0,-21 28 2 16,20-25-2-16,-20 25 2 0,21-27-4 0,-21 27 5 16,22-26-5-16,-22 26 4 0,23-27-2 15,-23 27 2-15,23-28-2 0,-23 28 1 0,26-29-2 16,-13 12 3-16,0 0-6 0,2-2 9 15,1-2-7-15,0 0 6 0,3-3-6 0,1-1 4 16,1-1-5-16,3-1 7 0,-1-1 9 0,2 1-29 16,1-1 29-16,-1 1-29 0,1 0 14 0,-2 1 6 15,2-1-6-15,-1 2 5 0,2 1-7 0,-1 1 6 16,-3 0-4-16,-2 2 5 0,0 1-3 0,0-2 4 16,0 0-7-16,-2 0 5 0,2 2-5 15,1-2 3-15,1 1-2 0,0 1 3 0,0-2-4 16,0-1 6-16,3 1-7 0,-1-1 7 0,3-2-5 15,0 2 4-15,0-2-5 0,-1-1-14 0,1 2 32 16,0-1-31-16,0-2 30 0,0 2-11 16,0-2-6-16,1 0 7 0,-2 1-6 0,0 0 5 15,0 1-7-15,-1 1 6 0,-2 0-5 0,0-1 6 16,-2 1-5-16,0 1 5 0,-1 1-6 16,0 2 5-16,-1 1-3 0,0-1 3 0,-1 3-4 15,-2-1 4-15,3 0-2 0,-1 0 2 0,1 0-3 16,-1 1 2-16,-1 0-4 0,0 0 5 0,1 0-4 15,-1 0 3-15,-1 0 13 0,0 3-32 0,0-1 31 16,-17 15-31-16,33-31 17 0,-16 14 2 0,0-1-2 16,0 1 4-16,0 0-6 0,1 0 7 0,-1 1-5 15,0 0 4-15,-17 16-3 16,32-31 2-16,-32 31-4 0,30-28 3 0,-30 28-2 16,28-24 2-16,-28 24-1 0,29-23 2 0,-29 23-5 15,31-23 5-15,-31 23-4 0,30-19 3 0,-30 19-2 16,28-19 1-16,-28 19-1 0,29-14 2 0,-29 14-2 15,30-16 2-15,-30 16-2 0,29-13 1 0,-29 13 1 16,33-10 0-16,-15 5-1 0,0-1 3 16,-18 6-4-16,33-9 2 0,-15 5-1 0,-1-1 0 15,3 2 0-15,-1 0 1 0,-1 1-2 0,2-1 1 16,-1 2-1-16,2 1 0 0,2 0 2 0,-1-1-1 16,0 1 1-16,1 1 0 0,0-1-1 15,1 1 0-15,-1-1 0 0,2 2 0 0,0-2 0 16,2 0 1-16,0-2-1 0,1 2 1 0,-1 0 0 15,1 0-1-15,0 0 0 0,1 2 1 16,0-2-2-16,0 2-1 0,0-1 2 0,-1 2-1 16,0 0 2-16,-1 1-1 0,-1 1 0 0,-1 1-1 15,1 1 2-15,-2 1-3 0,-1 1 3 0,-1 1-2 16,-1 1 2-16,-1-1-2 0,0 4 3 0,-1-1-2 16,-1-1 1-16,1 1-2 0,-2 2 2 0,1-2-3 15,-18-13 4-15,33 29-3 0,-33-29 2 0,33 27-3 16,-16-13 3-16,-17-14-2 0,31 31 3 15,-31-31-4-15,31 29 4 0,-13-15-4 16,-1 2 5-16,1 0-3 0,2-1 1 0,-5 2-3 16,-15-17 1-16,32 33 16 0,-17-16-30 0,0 0 32 15,1 2-31-15,-4 0 13 0,1 2 3 0,-2 0-4 16,-1-1 3-16,0 2-4 0,0-2 6 0,0 2-5 16,-1 0 5-16,0 0-4 0,1 1 2 15,-1-2-3-15,1 1 4 0,0 1-5 0,1-1 6 16,0 1-6-16,0-1 6 0,0 0-7 0,0-1 6 15,1 2-5-15,-1-1 4 0,1 2-4 0,-1-1 4 16,0 0-5-16,-2 0 6 0,0 1 12 0,2-1-31 16,-1 0 32-16,1 1-32 0,-1-1 15 0,-1 2 5 15,2-2-5-15,-1 0 5 0,-1-2-8 16,2 1 8-16,0-1-6 0,0-1 5 16,0 1-4-16,3 1 3 0,-2-1-4 0,0 0 4 15,0 1-2-15,-1-2 3 0,0 1-4 0,-1-2 3 16,2 1-4-16,-1-2 7 0,1 0-7 0,0 1 5 15,0-1-4-15,0-1 2 0,1 0-2 0,-13-17 3 16,25 33-4-16,-13-16 4 0,-12-17-4 0,26 32 5 16,-26-32 14-16,25 32-32 0,-12-15 33 0,-4 0-33 15,-9-17 14-15,21 32 4 0,-11-15-4 16,-2 1 4-16,1-1-5 0,-1 1 5 0,-1 1-5 16,1-2 4-16,-3 1-2 0,1-1 2 0,0 1-2 15,0-1 3-15,1 1-4 0,0 0 3 16,-2 0-4-16,0 0 5 0,0-1-5 0,2 0 5 15,-7-17-5-15,14 32 4 0,-14-32-3 0,14 27 2 16,-14-27-2-16,15 27 3 0,-15-27-4 16,16 28 5-16,-16-28-5 0,17 26 4 0,-17-26-2 15,17 26 2-15,-17-26-4 0,16 25 4 0,-16-25-5 16,18 27 5-16,-18-27-3 0,19 28 4 0,-19-28-5 16,20 25 5-16,-20-25 16 0,18 25-35 0,-18-25 36 15,17 28-35-15,-17-28 14 0,18 29 4 0,-18-29-5 16,21 28 4-16,-21-28-2 0,21 27 2 0,-21-27-3 15,22 28 3-15,-22-28-3 16,20 27 3-16,-20-27 0 0,27 26 1 0,-27-26-2 16,27 26 2-16,-27-26-5 0,23 28 4 0,-23-28-3 15,25 30 3-15,-25-30-3 0,28 31 4 0,-28-31-5 16,28 31 4-16,-28-31-4 0,29 30 5 0,-29-30-6 16,28 29 5-16,-28-29-3 0,30 32 2 0,-16-15-2 15,2 0 4-15,-16-17-5 0,28 31 4 0,-13-14-4 16,0 0 4-16,0 1-4 0,-3 0 5 15,2-1-6-15,-4 0 7 0,4 0 2 0,-2 1-34 16,0 0 34-16,-1-1-35 0,1 1 26 0,2-1 6 16,-14-17-3-16,26 33 3 0,-11-15-4 0,-3-1 3 15,-12-17-4-15,27 31 4 0,-27-31-3 16,25 32 4-16,-11-15-5 0,-2 0 3 0,1 0-3 16,-13-17 3-16,27 34 0 0,-27-34 2 15,31 29 0-15,-14-14 1 0,-17-15-6 0,31 29 3 16,-14-13-3-16,-17-16 3 0,33 27-3 0,-33-27 3 15,32 24-3-15,-14-11 4 0,-1-1-3 0,-17-12 3 16,34 28-4-16,-34-28 4 0,32 24-4 0,-32-24 2 16,31 21-3-16,-14-10 4 0,2 3-2 0,0 1 2 15,-1-2-2-15,2 0 2 0,-1-5-2 0,1-2 1 16,0 1-1-16,2 0 2 0,0 2-2 16,1-2 3-16,-1 1 0 0,1 0 0 0,0-1-3 15,2 1 2-15,-1 0 33 0,0-1-43 16,2 1 44-16,1 1-42 0,-2-1 7 0,1 2 2 15,-1 0-4-15,-2-3 3 0,0 2-3 0,-1 0 4 16,-1 2-3-16,-2 0 0 0,0 1-3 0,-2-1 4 16,-17-11 0-16,31 19 3 0,-31-19-3 0,29 18 2 15,-29-18 2-15,27 26-3 0,-27-26-1 16,27 20 2-16,-27-20-7 0,25 13 9 0,-25-13-2 16,27 16-1-16,-27-16-1 0,28 16 1 0,-28-16-3 15,26 14 1-15,-26-14 1 0,26 12 2 0,-26-12 0 16,27 11 0-16,-27-11-1 0,31 14 1 0,-31-14 1 15,28 15-2-15,-28-15-1 0,30 10 3 0,-30-10-8 16,33 11 6-16,-33-11-2 16,29 8 4-16,-29-8-10 0,30 9 7 0,-13-3-1 15,2 7-7-15,-1-8 15 0,1 1-6 0,0 1-1 16,-19-7 6-16,35 12-9 0,-18-4 4 0,2-2-2 16,1 2 1-16,-1 0-2 0,3 0 4 0,-2-1-5 15,-1-2-2-15,-1 4-4 0,2-8-6 0,-1 0-13 16,-2-6-8-16,9-5-13 0,-7-4-16 0,15 2-21 15,-4-17-43-15,13 12-70 0,-3-16-136 16,1-20-101-16,24 17 258 0</inkml:trace>
    <inkml:trace contextRef="#ctx0" brushRef="#br1" timeOffset="47614.3012">4141 15925 203 0,'0'0'110'0,"0"0"6"0,-17-6-17 0,17 6-7 15,0 0-10-15,0 0 1 0,0 0-10 0,0 0 1 16,0 0-15-16,0 0-10 0,0 0-13 0,0 0-8 16,0 0-7-16,0 0-7 0,0 0-6 15,-17-6-5-15,17 6-5 0,0 0-1 0,0 0 2 16,0 0 0-16,0 0 2 0,-19 13 1 0,19-13 0 16,0 0-1-16,0 0-1 0,0 0-1 15,0 0 0-15,0 0-1 0,0 0 2 0,0 0-1 16,0 0 4-16,0 0 5 0,0 0 3 0,0 0 4 15,0 0 4-15,20 4 3 0,-20-4-2 16,0 0 1-16,24-5-4 0,-24 5-2 0,0 0-2 16,24-7 0-16,-24 7-3 0,17-3-3 0,-17 3-1 15,0 0-3-15,22-3-1 0,-22 3 0 0,0 0-1 16,25-3 0-16,-25 3 0 0,17 0 0 0,-17 0 0 16,17 1-1-16,-17-1 1 0,22 0-1 0,-22 0 1 15,28 0-1-15,-28 0 1 0,34-2 1 0,-15 1-1 16,2-2 1-16,3 1-1 0,0 0 1 15,3-3 0-15,1 0 3 0,0 0 0 16,-1-1 1-16,2 2 16 0,0-2-17 0,-1 3 15 16,1-2-18-16,-2 1-1 0,2-1 1 0,-2 2-1 15,1 0 3-15,-1 0-1 0,1 0-21 0,0 1 19 16,-1-1-23-16,2 1 23 0,-3 0 0 0,5-1-1 16,-2 1 2-16,0-1-5 0,0 1 4 0,-1-2-1 15,3 0 1-15,-1 0 1 0,1-1-1 16,1 0-1-16,0 0 1 0,0 1-1 0,-1-1 3 15,2-1-2-15,-1 0 4 0,-1 1-1 0,1 0 3 16,-2 1-1-16,1 1 0 0,0 0-2 16,-1 1-2-16,-1 2-1 0,-1 0 0 0,0 0-2 0,-1 2 0 15,-1-1 0-15,2 2 2 0,-1-2 2 16,0 2-4-16,-1-1 0 0,-2-1-3 16,0 2 3-16,-1-1-1 0,0 0 2 0,0 1 1 15,0-2-3-15,0 0 2 0,-1 0 0 0,1 1 0 16,-1-2 1-16,3-2 2 0,-1 2 2 0,0-1-2 15,-1 0 1-15,-1-1-3 0,0-1-1 0,0 1 0 16,-1-1 1-16,1 0 0 0,-2 0 0 0,1-2-1 16,-2 2 2-16,1-1-1 0,-2 1-1 0,0-1 1 15,-1 2-1-15,0-2 1 0,-17 4-1 16,28-6 0-16,-28 6-2 0,25-6 2 16,-25 6 0-16,19-5-1 0,-19 5 1 0,0 0 0 15,23-5 0-15,-23 5 1 0,0 0-1 0,19-6 1 16,-19 6 0-16,0 0-1 0,0 0 1 0,20-8 2 15,-20 8 0-15,0 0 5 0,17-3-2 0,-17 3 1 16,0 0-2-16,18-3-2 0,-18 3-2 0,0 0 1 16,22-4 0-16,-22 4-1 0,0 0-1 15,21-2 0-15,-21 2-1 0,0 0 3 0,24-3-1 16,-24 3-1-16,20-1-1 0,-20 1-1 0,19 0 1 16,-19 0 1-16,20 0-1 0,-20 0 2 0,18 0-1 15,-18 0 2-15,0 0-3 0,22 1 1 0,-22-1 2 16,0 0-2-16,18 1 2 0,-18-1-2 15,0 0 0-15,0 0-1 0,0 0 1 16,0 0-2-16,0 0 1 0,18 5 2 0,-18-5-1 16,0 0 1-16,0 0 1 0,0 0-1 0,21 1-1 15,-21-1 1-15,0 0-1 0,21 2 0 0,-21-2 0 16,0 0 0-16,24 0-1 0,-24 0 1 0,17-3 0 16,-17 3-1-16,18-2 3 0,-18 2-2 0,0 0 0 15,23-3 0-15,-23 3-1 0,0 0 1 0,0 0-1 16,0 0 3-16,19-2-3 0,-19 2 1 15,0 0 1-15,0 0-3 0,0 0 4 0,0 0-1 16,0 0 1-16,0 0 0 0,0 0-1 0,0 0 1 16,0 0-1-16,0 0 2 0,0 0 0 15,0 0-1-15,0 0 1 0,0 0-1 0,0 0 0 16,0 0-1-16,0 0 1 0,0 0-1 0,0 0-2 16,0 0 2-16,0 0-2 0,0 0 2 0,0 0 0 15,0 0-1-15,0 0-1 0,0 0 0 16,0 0 0-16,0 0 1 0,0 0 0 0,0 0 2 15,0 0-3-15,0 0 0 0,0 0 2 0,0 0-2 16,0 0 2-16,0 0-2 0,0 0 0 0,0 0 0 16,0 0 0-16,0 0 1 0,0 0 1 0,0 0 1 15,0 0 0-15,0 0 0 0,0 0-1 0,0 0 1 16,0 0 0-16,0 0-2 0,0 0 2 16,0 0-2-16,0 0 0 0,0 0 1 0,0 0-4 15,0 0 0-15,0 0 2 0,0 0 0 16,0 0 2-16,0 0 1 0,0 0-2 0,0 0 1 15,0 0-1-15,0 0 1 0,0 0 0 0,0 0 0 16,0 0 0-16,0 0-1 0,0 0 0 0,0 0-1 16,0 0 0-16,0 0-1 0,0 0-2 0,0 0 2 15,0 0 0-15,0 0 2 0,0 0 2 16,0 0-2-16,0 0 0 0,0 0-1 0,0 0-2 16,0 0 2-16,0 0 1 0,0 0-1 0,0 0 1 15,0 0-1-15,0 0-2 0,0 0 0 0,0 0 0 16,0 0 0-16,0 0 0 0,0 0 3 0,0 0 0 15,0 0 1-15,0 0 1 0,0 0 0 16,0 0-1-16,0 0 0 0,0 0-1 0,0 0 0 16,0 0 1-16,0 0-1 0,0 0-1 15,0 0 3-15,0 0-2 0,0 0-1 0,0 0 3 16,0 0-3-16,0 0 2 0,0 0 1 0,0 0 1 16,0 0 1-16,0 0 1 0,0 0 0 0,0 0 2 15,0 0 9-15,0 0 4 0,0 0 3 0,0 0-3 16,0 0-6-16,0 0-6 0,0 0-1 0,0 0 1 15,1-18-1-15,-1 18 0 0,0 0-1 16,0 0-1-16,0 0-3 0,-21-20-2 0,21 20 0 16,-17-6-3-16,17 6 6 0,-21-4-4 0,21 4 2 15,-27-5 0-15,27 5-1 0,-33-4 1 16,14 3 0-16,-4 0-2 0,-1-1 1 0,0 1 0 16,-2-1 1-16,3-1 4 0,-1 1 2 0,1 0-1 15,1-3 5-15,2 1 0 0,0-1 2 0,20 5 0 16,-32-11 0-16,32 11-2 0,-24-12-2 15,24 12 1-15,-21-13-2 0,21 13-3 0,-17-11 2 16,17 11-3-16,0 0 1 0,-18-16-3 0,18 16 1 16,0 0-4-16,0 0 2 0,-20-17-1 0,20 17 0 15,0 0 1-15,0 0 0 0,-16-18-1 0,16 18 1 16,0 0-2-16,0 0 1 0,-17-11 0 0,17 11 3 16,0 0-4-16,0 0 2 0,0 0 0 15,0 0-2-15,0 0 2 0,0 0 0 16,0 0 2-16,0 0-3 0,0 0 0 0,0 0-1 15,0 0-3-15,0 0 4 0,0 0-2 0,0 0-1 16,0 0-1-16,0 0-1 0,0 0 1 0,0 0 2 16,0 0 1-16,0 0 1 0,0 0 1 0,21 17-2 15,-21-17 1-15,21 14-3 0,-21-14 3 0,24 12-2 16,-24-12 1-16,29 11 2 0,-29-11-3 16,34 11 1-16,-14-8 1 0,4 2-2 0,3-4 1 15,3 2 0-15,2-3 2 0,2 0 0 0,2 1 2 16,1-2-1-16,-1 2 1 0,0 0-1 0,-4 0-2 15,-4 0-1-15,-2 2 1 0,-4-1-1 16,-5 2 0-16,-17-4-1 0,28 5-2 0,-28-5-3 16,0 0 0-16,21 9-2 0,-21-9 2 0,0 0 1 15,0 0 3-15,0 0 1 0,0 0 1 16,0 0 0-16,0 0 2 0,0 0-1 0,0 0 0 16,0 0-1-16,0 0 1 0,0 0 1 0,0 0 0 15,0 0 1-15,0 0 0 0,0 0-1 0,0 0-1 16,0 0 1-16,0 0 0 0,0 0 1 0,0 0-1 15,0 0 0-15,0 0 2 0,0 0-2 0,0 0 1 16,0 0-1-16,0 0 1 0,0 0 1 16,0 0-2-16,0 0 3 0,0 0 1 15,0 0 0-15,0 0 1 0,0 0-4 0,0 0-2 16,-14 20-2-16,14-20 0 0,-30 17 2 0,9-4-1 16,-3 2-1-16,-3 0 4 0,-2 3-5 0,-4 2 5 15,-3-1-6-15,-1 0 5 0,1 0-3 0,-1 0 2 16,4-3 1-16,0-1 3 0,2 0-3 0,3-2-12 15,2-2 29-15,4 0-32 0,5-3 31 16,17-8-17-16,-24 12 0 0,24-12-2 0,0 0-4 16,0 0 2-16,0 0-7 0,0 0-8 0,0 0-2 15,0 0-9-15,0 0-11 0,0 0-20 0,22 5-36 16,-22-5-90-16,27-12-226 0,-9 7-102 0,-6-13 91 16</inkml:trace>
    <inkml:trace contextRef="#ctx0" brushRef="#br1" timeOffset="505038.2984">8102 4944 65 0,'0'0'-27'0,"0"0"-10"15,-11-18 37-15</inkml:trace>
    <inkml:trace contextRef="#ctx0" brushRef="#br1" timeOffset="505444.5682">8206 4916 186 0,'0'0'-1'16,"-22"3"-14"-16,22-3-7 0,-30 6-3 0,13-2 7 15,-1 0 13-15,-3 1 4 0,-2-2-2 0,-2 1-2 16,-2 1-4-16,-5-1 3 0,-2 0 1 0,-3 1 3 15,1 0 5-15,-4-1 0 0,0-1 6 0,-2 1 10 16,-4-3 11-16,2 2 17 0,-4-6 12 16,0 3-4-16,-3-2 2 0,-1-2-14 0,-5 2-3 15,-2-3-5-15,-2 1-2 0,-4 1-4 0,-3-1-1 16,-5 0 2-16,-6 3 4 0,-4 0 1 0,-3 1 0 16,-8 5-125-16,5 2 122 0,-3-1-10 0,-1 1 3 15,3-7 121-15,-2 0-124 0,4-1-1 0,3 0-6 16,6-1-10-16,7-1-5 0,6 1-1 0,8-2-2 15,7 0-11-15,5-2-24 0,11 4-32 0,4-5-37 16,12 3-32-16,19 4-94 0,-29-10-52 0,29 10 285 16</inkml:trace>
    <inkml:trace contextRef="#ctx0" brushRef="#br1" timeOffset="512366.7885">8212 15677 156 0,'0'0'69'0,"0"0"-9"16,-20 2 4-16,20-2-8 0,0 0-5 0,0 0-16 16,0 0-11-16,-21-9-13 0,21 9-8 0,0 0-6 15,-23-5-10-15,23 5-9 0,-23-2-10 0,23 2-7 16,-30 0-5-16,12 0 1 0,-2 2 0 0,-5-2 3 16,1 4 4-16,-8-4 2 0,4 3-4 15,-8-2 14-15,-1 2 5 0,-3-1 14 0,-5 1 7 16,-2-1 7-16,-4-2 9 0,-2 1 7 0,-5-2 9 15,1 1 1-15,-6-2 4 0,1 0-10 16,-5-1 1-16,-1 0-9 0,-2 0-8 0,-3-1-2 16,-4 1-5-16,-4-2-1 0,-6 0-4 0,-2-1 2 15,-5 0-3-15,-1 0-4 0,-1 1-9 0,-5-1-20 16,0 2-25-16,-8-5-103 0,12 17 56 16,-26-18 105-16</inkml:trace>
  </inkml:traceGroup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53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85DD5325-EF2E-49A2-85C2-119350A2049D}" emma:medium="tactile" emma:mode="ink">
          <msink:context xmlns:msink="http://schemas.microsoft.com/ink/2010/main" type="writingRegion" rotatedBoundingBox="5769,13460 6968,13460 6968,15139 5769,15139"/>
        </emma:interpretation>
      </emma:emma>
    </inkml:annotationXML>
    <inkml:traceGroup>
      <inkml:annotationXML>
        <emma:emma xmlns:emma="http://www.w3.org/2003/04/emma" version="1.0">
          <emma:interpretation id="{B0534B9D-4703-480D-A47A-D67126077FF5}" emma:medium="tactile" emma:mode="ink">
            <msink:context xmlns:msink="http://schemas.microsoft.com/ink/2010/main" type="paragraph" rotatedBoundingBox="5769,13460 6968,13460 6968,15139 5769,1513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4E2B5D4-5C04-4C21-BE38-5C2401C6DF21}" emma:medium="tactile" emma:mode="ink">
              <msink:context xmlns:msink="http://schemas.microsoft.com/ink/2010/main" type="line" rotatedBoundingBox="5769,13460 6968,13460 6968,15139 5769,15139"/>
            </emma:interpretation>
          </emma:emma>
        </inkml:annotationXML>
        <inkml:traceGroup>
          <inkml:annotationXML>
            <emma:emma xmlns:emma="http://www.w3.org/2003/04/emma" version="1.0">
              <emma:interpretation id="{F898BD03-86B2-4C9F-85DB-A76E0140A637}" emma:medium="tactile" emma:mode="ink">
                <msink:context xmlns:msink="http://schemas.microsoft.com/ink/2010/main" type="inkWord" rotatedBoundingBox="5769,13460 6968,13460 6968,15139 5769,15139"/>
              </emma:interpretation>
              <emma:one-of disjunction-type="recognition" id="oneOf0">
                <emma:interpretation id="interp0" emma:lang="en-NZ" emma:confidence="0">
                  <emma:literal>Ur</emma:literal>
                </emma:interpretation>
                <emma:interpretation id="interp1" emma:lang="en-NZ" emma:confidence="0">
                  <emma:literal>Vr</emma:literal>
                </emma:interpretation>
                <emma:interpretation id="interp2" emma:lang="en-NZ" emma:confidence="0">
                  <emma:literal>VR</emma:literal>
                </emma:interpretation>
                <emma:interpretation id="interp3" emma:lang="en-NZ" emma:confidence="0">
                  <emma:literal>UR</emma:literal>
                </emma:interpretation>
                <emma:interpretation id="interp4" emma:lang="en-NZ" emma:confidence="0">
                  <emma:literal>VRM</emma:literal>
                </emma:interpretation>
              </emma:one-of>
            </emma:emma>
          </inkml:annotationXML>
          <inkml:trace contextRef="#ctx0" brushRef="#br0">5769 13627 814 0,'0'0'137'0,"12"-24"-133"0,-12 24-3 15,4-17 0-15,-4 17 2 0,0 0 7 0,0 0 24 16,0 0 12-16,0 0 6 0,0 0-1 0,0 0-21 16,0 0-9-16,5 19-1 0,-2 4 5 15,-1 5 0-15,2 8 6 0,-1 3-14 0,2 6 9 16,0 5-13-16,2 4 13 0,-1 5 7 0,4 7-23 16,-2-1 21-16,2 6-20 0,-2-2 0 0,3 4 15 15,-2-2-19-15,1 0 13 0,-3-4 3 0,0-1-20 16,1-6 24-16,0-3-18 0,-1-12 2 0,3-3 9 15,0-15-14-15,2-5 4 0,-12-22-7 16,27 17 1-16,-27-17 5 0,33-12-2 16,-14-7 16-16,4-9 4 0,-1-16 5 0,5-8-9 15,-5-9-15-15,1-10 11 0,-1-4-21 0,1-2 15 0,-3-5-1 16,0 2-18-16,-3 1 19 0,-5 3-20 0,-2 4-3 16,-4 2 18-16,-4-1-20 0,1 6 23 0,-3 2-5 15,-1 4-14-15,-1 9 0 0,1 4-18 16,5 10 4-16,-2 5-13 0,5 10 5 15,-3 2-13-15,-4 19-17 0,0 0-22 0,26-9-44 16,-26 9-67-16,18 12-111 0,-1 7-174 0,-17-19 68 16,30 39 410-16</inkml:trace>
          <inkml:trace contextRef="#ctx0" brushRef="#br0" timeOffset="735.0967">6484 14630 815 0,'0'0'175'0,"0"0"-137"0,0 0-33 0,0 0-3 16,0 0 0-16,0 0 10 0,13 18 12 0,-13-18 5 16,3 29 6-16,2-10 6 0,-5-1-2 0,3 7 6 15,-3-5-5-15,4 7 0 0,-3-2-20 16,2 3 0-16,-2 1-2 0,0 4 8 0,-2-4-1 16,2 5 9-16,-2-4-21 0,1 0 8 15,-2-5-3-15,2 1 5 0,-4-6-1 0,4 0 0 16,0-20-13-16,-1 24 1 0,1-24-9 0,0 0 1 15,0 0-5-15,0 0-2 0,0 0 6 0,0 0 3 16,0 0 9-16,5-32-2 0,-4 8 2 0,1-6-9 16,1-4 2-16,0-2-10 0,0-3 8 15,-1-1-8-15,1 2 8 0,-3 3-6 0,0-2 7 16,0 3-8-16,1 1 8 0,1-1-11 0,3 2 9 16,1 3-8-16,3 4 7 0,0 3 15 0,4 4-33 15,-13 18 34-15,25-27-31 0,-25 27 11 0,29-20 4 16,-29 20-4-16,32-12 0 0,-32 12-2 15,33-4 3-15,-16 4-1 0,0 4 0 16,1-1 2-16,-18-3-8 0,28 14-4 0,-28-14-6 16,23 19-3-16,-23-19 13 0,17 26-32 0,-17-26 34 15,10 30-31-15,-9-11 15 0,-5-2 0 0,1 5-6 16,-7-2 6-16,0 2 2 0,-4-2 12 0,-1 1 0 16,-3 0 8-16,0-3-2 0,-3 0 5 0,-1 0-3 15,4-2 4-15,-3-3 1 0,21-13 15 0,-34 22 8 16,34-22 15-16,-27 11 4 0,27-11-1 15,0 0-8-15,0 0-14 0,0 0-13 0,0 0-4 16,0 0 1-16,0 0 10 0,0 0 10 0,20 14 5 16,-20-14 1-16,31 6-2 0,-14-3-5 15,5 3-6-15,1 0-7 0,3 1 4 0,-3 0-4 16,-1 2-2-16,-3 0 0 0,0 1-9 0,-1 1-5 16,-1 0 5-16,-17-11-6 0,30 19 3 0,-30-19-1 15,23 17-7-15,-23-17-15 0,17 13-18 16,-17-13-48-16,0 0-66 0,32 22-250 0,-32-22-200 15,0 0 57-15,17 11 496 0</inkml:trace>
        </inkml:traceGroup>
      </inkml:traceGroup>
    </inkml:traceGroup>
  </inkml:traceGroup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4:30.52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D331600F-85DD-49D7-8BEA-43E705B28EC9}" emma:medium="tactile" emma:mode="ink">
          <msink:context xmlns:msink="http://schemas.microsoft.com/ink/2010/main" type="writingRegion" rotatedBoundingBox="5570,15970 6795,15970 6795,16848 5570,16848"/>
        </emma:interpretation>
      </emma:emma>
    </inkml:annotationXML>
    <inkml:traceGroup>
      <inkml:annotationXML>
        <emma:emma xmlns:emma="http://www.w3.org/2003/04/emma" version="1.0">
          <emma:interpretation id="{7FDD243C-9503-4731-93B0-2057BCB08C64}" emma:medium="tactile" emma:mode="ink">
            <msink:context xmlns:msink="http://schemas.microsoft.com/ink/2010/main" type="paragraph" rotatedBoundingBox="5570,15970 6795,15970 6795,16848 5570,1684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A2CBC0C-8201-41BF-83B1-9687B0E58F53}" emma:medium="tactile" emma:mode="ink">
              <msink:context xmlns:msink="http://schemas.microsoft.com/ink/2010/main" type="line" rotatedBoundingBox="5570,15970 6795,15970 6795,16848 5570,16848"/>
            </emma:interpretation>
          </emma:emma>
        </inkml:annotationXML>
        <inkml:traceGroup>
          <inkml:annotationXML>
            <emma:emma xmlns:emma="http://www.w3.org/2003/04/emma" version="1.0">
              <emma:interpretation id="{17A00D04-1479-4FA1-9B66-4B27202E7352}" emma:medium="tactile" emma:mode="ink">
                <msink:context xmlns:msink="http://schemas.microsoft.com/ink/2010/main" type="inkWord" rotatedBoundingBox="5570,15970 6795,15970 6795,16848 5570,16848"/>
              </emma:interpretation>
              <emma:one-of disjunction-type="recognition" id="oneOf0">
                <emma:interpretation id="interp0" emma:lang="en-NZ" emma:confidence="0">
                  <emma:literal>Un</emma:literal>
                </emma:interpretation>
                <emma:interpretation id="interp1" emma:lang="en-NZ" emma:confidence="0">
                  <emma:literal>ur</emma:literal>
                </emma:interpretation>
                <emma:interpretation id="interp2" emma:lang="en-NZ" emma:confidence="0">
                  <emma:literal>VR</emma:literal>
                </emma:interpretation>
                <emma:interpretation id="interp3" emma:lang="en-NZ" emma:confidence="0">
                  <emma:literal>Vr</emma:literal>
                </emma:interpretation>
                <emma:interpretation id="interp4" emma:lang="en-NZ" emma:confidence="0">
                  <emma:literal>UR</emma:literal>
                </emma:interpretation>
              </emma:one-of>
            </emma:emma>
          </inkml:annotationXML>
          <inkml:trace contextRef="#ctx0" brushRef="#br0">5570 16091 760 0,'0'0'123'16,"0"0"-40"-16,0 0-20 0,0 0-14 15,6-22 12-15,-6 22 5 0,0 0 6 0,0 0-4 16,0 0-12-16,0 0-13 0,0 0-12 0,0 0-5 16,8-18-1-16,-8 18-2 0,0 0 0 15,0 0-1-15,0 0 1 0,0 0-3 0,0 0-4 16,0 0-5-16,0 0-8 0,0 0-3 0,0 0-3 0,0 25 1 16,3-7 1-16,0 4 2 0,2 7-3 15,1 4 7-15,0 2-10 0,2 2 9 0,-1 2-9 16,-1-1 8-16,1 0-9 0,1 0 9 0,0-6 10 15,1 0-30-15,-1-6 31 0,2-1-30 0,0-5 13 16,2-3 5-16,-12-17-4 0,26 21 5 0,-26-21 0 16,30 6 4-16,-30-6 4 0,29-8 3 0,-29 8 5 15,33-21-2-15,-16 0 1 0,2-4 9 0,-1-6-33 16,3-2 26-16,2-6-30 16,-1-1 9-16,2-2 8 0,-2-1-10 0,0 2 9 15,-2 0-9-15,0 4 12 0,0 0-9 0,-3 2 7 16,0 5-7-16,-4 3 0 0,-1 4-13 0,2 7-5 15,-14 16-16-15,20-22-16 0,-20 22-22 0,0 0-8 16,0 0-49-16,27 1-126 0,-27-1-254 0,-3 19-9 16,12 7 402-16</inkml:trace>
          <inkml:trace contextRef="#ctx0" brushRef="#br0" timeOffset="724.7739">6427 16451 1049 0,'0'0'186'0,"0"0"-141"0,0 0-18 16,0 0-24-16,0 0 23 0,0 0 2 15,0 0 2-15,0 0-7 0,0 0-10 0,0 0 14 16,0 0-27-16,-5 18 17 0,5-18-34 16,-4 32 17-16,1-11-15 0,-1 7 19 0,-1 2 9 15,-1 1-4-15,0 0 9 0,-2-1-9 0,0 1 3 16,2-2-10-16,0-3 4 0,0-2-8 0,2-2 5 16,1-5-5-16,3-17 3 0,-4 27-1 0,4-27 4 15,0 0 1-15,0 0 2 0,0 0 2 16,0 0 2-16,0 0 3 0,0 0-2 0,0 0 1 15,0 0-2-15,0 0-1 0,4-18-3 0,-2-4 1 16,3-7-9-16,0-3 5 0,1-2-5 0,1 2 6 16,2-1-6-16,-2 1 7 0,0 0-7 15,-1-1 10-15,1 3 16 0,-1 0-28 0,1 5 31 16,0-1-31-16,2 3 5 0,-1 3 5 0,2 2-6 16,-10 18 2-16,22-26-3 0,-22 26 1 15,22-17-1-15,-22 17 1 0,25-9-2 0,-25 9 1 16,28-3-3-16,-28 3 1 0,27 3 1 0,-27-3 0 15,26 9 3-15,-26-9-5 0,23 15 2 0,-23-15-2 16,17 20-1-16,-17-20-7 0,11 27 2 0,-11-27-8 16,6 30 3-16,-6-30-5 0,-4 30 5 0,2-13 16 15,2-17-31-15,-15 33 40 0,15-33-32 16,-21 29 19-16,21-29 4 0,-24 23-1 0,24-23 1 16,-22 18-1-16,22-18 2 0,-20 12 0 0,20-12 2 15,-20 7-2-15,20-7 5 0,-17 3 0 16,17-3 1-16,0 0 2 0,0 0-2 0,-19 0-2 15,19 0-2-15,0 0-2 0,0 0-1 0,0 0-2 16,0 0 3-16,0 0 6 0,12 26 9 0,-12-26 5 16,19 28 2-16,-19-28-4 0,29 32 3 15,-13-15-7-15,5 3 5 0,-2-3-9 0,1 2 1 16,-1-3-10-16,2-1 2 0,-2-3-4 0,1-1-1 16,-3-4-1-16,-17-7-2 0,25 11-12 0,-25-11-8 15,0 0-17-15,19-3-23 0,-19 3-34 0,0 0-70 16,15-17-273-16,-15 17-128 0,-4-30 123 0</inkml:trace>
        </inkml:traceGroup>
      </inkml:traceGroup>
    </inkml:traceGroup>
  </inkml:traceGroup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9:50.058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2607 779 824 0,'3'-22'283'16,"-3"22"-243"-16,0 0-29 0,0 0-10 0,0 0 0 15,0 0 9-15,0 0 16 0,0 0 2 0,0 0 1 16,0 0-7-16,0 0-16 0,-14 12-3 15,8 3 3-15,2 5 9 0,-2 5 0 0,-1 5 9 16,-2 4-5-16,1 7 13 0,-3 5 2 0,2 3-26 16,-4 6 18-16,1 0-25 0,-4 3 7 0,1-1 21 15,-3-3-20-15,2 2 19 0,0-8-17 0,3-3 12 16,2-12-13-16,4-7 5 0,7-26-8 0,-7 18-1 16,7-18-4-16,0 0-3 0,0 0 0 0,0 0 0 15,0 0 11-15,12-24 8 0,-5-1 8 0,4-10-7 16,1-9 2-16,2-8-18 0,3-1 11 0,0-3-15 15,-1-3 19-15,1 0 11 0,-3-3-22 0,2 0 18 16,-2 1-20-16,0-3-14 0,1 4 21 0,-1 3-7 16,0 5-3-16,2 5 8 0,0 8-11 15,-3 7 3-15,-2 8 0 0,-2 11 1 0,-9 13-4 16,0 0 0-16,0 0 4 0,15 5 1 0,-15-5 10 16,13 30-2-16,-4-2-2 0,1 1 24 0,-1 7-27 15,1 4-9-15,0 1 3 0,0 7-30 0,-1 1 20 16,3 0 16-16,-1 4-14 0,1-1-11 0,0 1 16 15,0 0-19-15,0-3 17 0,-2 0 1 0,2-4-15 16,-2-1 6-16,0-2-16 0,-1 0 9 0,-1-1-21 16,-4-6 1-16,3 1-30 0,-7-14-21 0,8 6-52 15,-8-29-84-15,0 25-78 0,0-25-218 0,0 0 208 16,0 0 314-16</inkml:trace>
  <inkml:trace contextRef="#ctx0" brushRef="#br0" timeOffset="1">2551 1172 1601 0,'-14'5'67'0,"14"-5"-34"0,-14 2-23 16,14-2-14-16,0 0-5 0,0 0 4 0,0 0 0 15,22 2 4-15,-4-2 1 0,8-2-1 0,4-4-1 16,11-3-13-16,1-8-23 0,11 0-42 0,-5-11-41 16,17 6-140-16,-12-6-139 0,7 1-111 15,9 8 254-15</inkml:trace>
  <inkml:trace contextRef="#ctx0" brushRef="#br0" timeOffset="2">3804 714 1312 0,'-14'-22'77'0,"14"22"-15"0,-12-21-14 16,12 21 22-16,-13-14-3 0,13 14-7 0,-21 1-15 15,7 4 13-15,-6 6-48 0,-2 2 36 0,-5 4-19 16,1 7-31-16,-9 8 43 0,3 6-42 0,-4 3 19 16,2 4 8-16,1 2-13 0,3 1 9 15,2-2-5-15,4-1-17 0,4-5 13 0,6-2-21 16,5-3 8-16,4 1 5 0,5-4-9 0,4 1 9 16,2-5-9-16,6-3 3 0,4 0-6 0,6-1 1 15,4-3-10-15,2-2-6 0,4-2-11 0,1-8-9 16,7 1-24-16,-4-10 4 0,9 3-25 0,-8-16-30 15,12 13-40-15,-12-22-127 0,7 1-246 0,5 9 31 16,-12-20 470-16</inkml:trace>
  <inkml:trace contextRef="#ctx0" brushRef="#br0" timeOffset="3">4369 1221 1829 0,'-38'14'65'0,"23"-3"-43"0,-2-2-7 0,1 0-5 15,0-2-5-15,0 0-1 0,-1 1-7 0,-2-4-8 16,2 2-13-16,-1-2-19 0,5 2-28 0,-5-9-52 16,14 16-145-16,-13-9-342 0,3-1 18 15,14-3 388-15</inkml:trace>
  <inkml:trace contextRef="#ctx0" brushRef="#br0" timeOffset="4">3312 1709 1656 0,'-24'-5'226'0,"7"9"-229"0,17-4-34 16,0 0-9-16,0 0 3 0,0-19-3 0,0 19-3 15,20-34-48-15,5 28-172 0,-11-11-317 0,11-7 17 16,8 7 433-16</inkml:trace>
  <inkml:trace contextRef="#ctx0" brushRef="#br0" timeOffset="5">1357 1798 124 0,'0'0'103'15,"0"0"1"-15,0 0 12 0,0 0-59 16,0 0-8-16,0 0-6 0,0 0 7 0,0 0 3 15,0 0 7-15,0 0-2 0,10-13-2 0,-10 13-9 16,0 0 0-16,0 0-6 0,0 0-4 0,0 0-7 16,0 0-5-16,0 0-7 0,0 0-6 0,0 0-2 15,0 0-3-15,0 0 2 0,1 18 0 0,-1-18 0 0,3 19-3 16,-2-6 1-16,0 2-3 0,-1 3 4 16,-1 3-6-16,0 0 5 0,0 3-6 0,1 3 6 15,-1 1-7-15,1 1 8 0,0 0-9 0,0 1 13 16,2 0-8-16,0-1 11 0,1 1 10 0,0-1-31 15,2 0 27-15,-1 1-29 0,3 1 7 0,-1 2 8 16,0 2-10-16,0 1 9 0,0 1-11 0,-1 2 10 16,1-1-11-16,-2 3 12 0,0 0-12 15,-1 1 16-15,-1 3 13 0,2 2-18 0,-3-2 28 16,0 4-24-16,0-1-5 0,0 3 11 0,-1-1-17 16,1 1 17-16,0-2-14 0,1-1 15 0,-1 0 2 15,1 1-23-15,0-3 22 0,3 0-22 0,-1-1 5 16,2 1 13-16,0 0-13 0,1 0 11 15,-2 2-15-15,1 0 13 0,-1 2 1 0,-1 3-22 16,-2-1 21-16,0 2-19 0,-2 1 2 16,0 0 17-16,0 1-18 0,-1 0 18 0,0 2 0 15,1-1-19-15,-2 1 27 0,1 2-14 0,-1-6 6 16,1 2 17-16,0-1-22 0,2-2 12 0,-1 0-18 16,2-1 15-16,0-3 1 0,0 1-21 0,2-4 20 15,0 2-23-15,-1-2 5 0,2 0 13 0,-1 2-13 16,1-1 13-16,-2 2-14 0,1 0 15 0,-1 1 3 15,1 2-22-15,-2-3 21 0,0 3-20 16,-3-2 3-16,1 4 14 0,-2-1-14 0,0 0 13 16,0 3-15-16,-1-3 16 0,-1 0 2 0,0 0-19 15,-2-2 20-15,2 1-18 0,-2-3 7 16,2 1 16-16,-1-4-13 0,3 0 13 0,-1-2-13 16,1 0 11-16,0-2 6 0,3-1-24 0,0-2 21 15,0 0-23-15,2 0 2 0,-1 2 11 16,0 0-12-16,2 1 9 0,-1-1-9 0,0 0 12 15,0 1-12-15,0-2 10 0,-2 5 5 0,1-1-22 16,0 1 23-16,-1 0-20 0,0-5 3 0,-1 2 12 16,-1 2-12-16,-1-1 12 0,0 1-11 0,0-1 12 15,0-1-10-15,0-1 13 0,-1 0 5 0,1 0-22 16,-1-3 24-16,0 1-24 0,0-3 7 0,0 0 12 16,0-1-12-16,1 0 11 15,1-1-8-15,0 0 8 0,0-1-7 0,1 1 9 16,0 0-10-16,0 1 6 0,2-2 7 0,-1 2-26 15,0 0 24-15,1 1-21 0,-1 0 6 0,0-2 9 16,0-1-9-16,0-2 5 0,0-1-7 0,0 0 7 16,-1-2-7-16,0-2 7 0,0 0-7 0,-1-4 2 15,1-2-12-15,-1-3-3 0,2-3-20 0,-1-14-13 16,2 18-42-16,-2-18-60 0,0 0-143 16,0 0-286-16,0-14 60 0,0 14 488 0</inkml:trace>
  <inkml:trace contextRef="#ctx0" brushRef="#br0" timeOffset="6">1571 4920 117 0,'0'0'28'0,"0"0"51"16,0 0 8-16,0 0 3 0,0 0 0 0,0 0-56 15,0 0-14-15,-13-4-5 0,13 4-1 0,0 0 6 16,-13 7 13-16,13-7 15 0,0 0 12 0,0 0 9 16,-16 6 2-16,16-6-1 0,0 0-3 0,0 0-2 15,0 0-8-15,0 0-5 0,0 0-12 16,0 0-9-16,0 0-7 0,0 0-5 0,0 0-5 15,0 0-4-15,0 0-5 0,0 0-3 16,0 0-2-16,0 0-1 0,0 0 1 0,0 0 0 16,0 0 1-16,14 0 0 0,-14 0-1 0,0 0 1 15,18 1-2-15,-18-1 1 0,14-1 1 0,-14 1-1 16,14 0 0-16,-14 0 1 0,17 2-2 0,-17-2 1 16,16 0 1-16,-16 0-1 0,17 1-1 0,-17-1 1 15,17 3 0-15,-17-3 0 0,17 5 1 16,-17-5 0-16,19 5-2 0,-19-5 2 0,20 6-1 15,-20-6 1-15,21 9 0 0,-21-9-1 16,24 8 1-16,-24-8 1 0,24 7-3 0,-10-2 3 16,0-2-3-16,1 1 1 0,1-2-1 0,1 0 1 15,2-1 0-15,1 0 0 0,1 0 0 0,1-1 0 16,1-1-1-16,1 0 2 0,0-1-2 0,0 1 0 16,2-1 2-16,0 0-2 0,1 0 1 15,2-1 0-15,0 0 0 0,1-1 1 0,1 0 1 16,1 0-1-16,0-1 0 0,0 1-2 0,0 0 2 15,2 1-1-15,-1 0 0 0,1 0-1 0,-1 2 2 16,2-1-2-16,-1 1 1 0,0 0 0 0,1 1 1 16,0 0 0-16,0 1-1 0,1 1 1 0,0 0 0 15,0 0-1-15,2-1 0 0,1 1 0 16,0-2-1-16,-1 0 1 0,3-1 1 16,-2-1-1-16,3 0 1 0,2-1 0 0,0 0 0 15,0-1 1-15,2 0-1 0,1 0-1 0,0-1 1 16,-1 0-1-16,2 0 1 0,-1 1-2 0,1 0 4 15,2 0-3-15,-1 2 2 0,1 0-1 0,0 0-1 16,0 1 1-16,0 1 1 0,0 1-1 0,-1 0 0 16,-2 1 0-16,4 1-1 0,-1 0 1 15,0 0 0-15,0 1 1 0,1-2-2 0,1 1 0 16,0 0 0-16,0 0 0 0,1-1 2 0,0 0 0 16,1 0 0-16,1-1-1 0,0 0 0 15,2 1-1-15,0-1-1 0,-1 1 2 0,2-1-1 0,-3 1 1 16,4 0 0-16,0 1 2 0,1-1-2 15,2 1 1-15,-1 0-2 0,1-1-1 0,1 1 0 16,-1-1 2-16,2-1 0 0,2 1 0 16,1-1-1-16,1-1 0 0,1-1-1 0,0 0 1 15,1-1 1-15,2 1-1 0,0-2 1 0,2 1 0 16,0 0 0-16,-1-1-1 0,2 0 1 0,-1 0 0 16,1 0 1-16,4 1 0 0,-3-1-1 0,2 2-1 15,0 0 3-15,1 0-1 0,0 1 1 0,1-1-1 16,-3 3-2-16,1-1 1 0,1-1 0 15,1 2 0-15,0-1 0 0,1 1 0 0,-3-1 0 16,1 1 2-16,1-2 0 0,1-1 1 16,2 0 0-16,0-2 1 0,1 0 2 0,-1 2 0 15,4-3 0-15,0-1-2 0,0 0 0 0,4 0-2 16,-3 1 3-16,0-1-2 0,1 0 1 0,1 2-2 16,-2 0-1-16,1 0 0 0,-1 0 1 0,0 2 0 15,-3 0 0-15,0 0-2 0,-1 2 0 16,-2 1-1-16,0 1 0 0,0 0 1 0,0 1-2 15,1 1 4-15,-2-1-3 0,-1 1 3 0,3 0-2 16,0 0 1-16,-2 0-1 0,4 0 1 0,-2-2 2 16,-1 2 0-16,1-1 3 0,2 1 11 0,-1-3 6 15,1 2 1-15,-1-2-6 0,-2 1-8 16,0 0-8-16,2-1 2 0,-3 1 1 0,1-1-2 16,2 0 1-16,-1 0-1 0,2 0-1 15,1-2 0-15,0 1-2 0,0-1 0 0,3 0-1 16,-1 0-2-16,1 0 1 0,2 1 0 0,-3-1 1 15,-1 0 0-15,0 0 0 0,0 0-1 0,-2 1 0 16,1 1 3-16,1-1-3 0,-5 0 2 0,3 0 0 16,0 0 0-16,1-1 3 0,-1 0-1 0,1 0 0 15,0 1-2-15,1-1 0 0,3 0-1 16,-2 0 0-16,-1-1-2 0,3-1 1 0,-1 1 0 16,0-1 1-16,2 1 0 0,2-2 1 0,-3 1 0 15,-1-1-1-15,1 0 1 0,-3 2-2 16,-2 2 1-16,2 0 1 0,-1 0 0 0,-1 1 1 15,1-1 2-15,-2 0-2 0,-1 0 2 0,0 0-1 16,1 1 1-16,1-1-1 0,-1 0 3 0,1 1-4 16,-3-1 0-16,3 0 0 0,1 1-1 15,0-2-1-15,0-1 1 0,0 0 1 0,-2-1-3 16,2-2 3-16,0 0-2 0,-2-1 1 0,-3-2-2 16,6 0 5-16,-4 1-4 0,2-3 2 0,0 2-1 15,-4-2-1-15,1 0-1 0,-3 1 3 0,1-1-3 16,-4 2 1-16,-1-1-1 0,-2 1 2 0,-4 3-3 15,1-1 2-15,-2 1-2 0,-4 0-1 0,-2 2 1 16,-4 0-7-16,-4 0-9 16,-2 4-15-16,-9-5-23 0,5 8-46 0,-18-11-93 15,14 6-254-15,-11 3-73 0,-13-8 204 0</inkml:trace>
  <inkml:trace contextRef="#ctx0" brushRef="#br0" timeOffset="7">620 2404 743 0,'0'0'146'0,"0"0"-76"0,0 0-29 16,0 0 3-16,0 0 13 0,0 0 12 0,0 0-2 15,0 0-14 1,0 0-15-16,0 0-14 0,0 0-11 0,0 0-6 16,0 0-4-16,0 0-4 0,0 0-1 0,0 0-1 15,0 0 15-15,13 10 17 0,-7 6 14 16,-3 2 2-16,6 8-3 0,-4 0-23 0,1 5-2 16,0 0-15-16,-2 2 7 0,0 3 6 15,-2 0-28-15,1 0 26 0,-2 2-27 0,0-1 7 16,-2 0 11-16,0-1-10 0,-1-4 11 0,0-1-10 15,1-6-3-15,1-1-10 0,0-6-1 0,4-3-24 16,-4-15-9-16,10 15-45 0,-10-15-51 0,0 0-66 16,14-12-111-16,-11-5-131 0,13 9 258 15,-16-26 198-15</inkml:trace>
  <inkml:trace contextRef="#ctx0" brushRef="#br0" timeOffset="8">444 2447 1548 0,'-15'-1'54'0,"15"1"-22"0,0 0-24 0,0 0-11 16,0 0 1-16,0 0 9 0,0 0 8 0,13-6 6 15,-13 6 1-15,24-8-5 0,-7 2-4 16,6-3-7-16,3 0-1 0,3-2-6 0,-1 0 1 15,1-1-1-15,0 3 1 0,-2-1 0 16,1 5 1-16,-2-1-4 0,-1 2-8 0,-3-1-15 16,2 6-13-16,-5-3-21 0,5 9-35 0,-12-9-74 15,12 15-219-15,-8 2-153 0,-16-15 132 0,21 36 409 16</inkml:trace>
  <inkml:trace contextRef="#ctx0" brushRef="#br0" timeOffset="9">508 2977 1492 0,'0'0'120'15,"-15"19"-89"-15,15-19-18 0,0 0-8 0,0 0-1 16,0 0 2-16,0 0 2 0,0 0 5 0,14 2 7 16,2-5 2-16,10-3-6 0,6-6-3 15,6-2-10-15,5-6 2 0,3-2-9 0,4 0-16 16,-1-3-23-16,4 7-40 0,-10-8-83 0,11 19-140 15,-12-4-259-15,-7-3 22 0,4 18 503 0</inkml:trace>
  <inkml:trace contextRef="#ctx0" brushRef="#br1" timeOffset="10">1462 8399 565 0,'0'0'66'15,"0"0"-46"-15,2-14-14 0,-2 14-2 0,0 0-1 16,4-15-1-16,-4 15 0 0,0 0-1 15,0 0-1-15,0 0 0 0,0 0-1 0,0 0-3 16,0 0-3-16,0 0-1 0,0 0 0 0,0 0 4 16,0 0 4-16,0 0 3 0,0 0 1 0,0 0 0 15,0 0-1-15,0 0 2 0,0 0 6 0,13 3 9 16,-13-3 10-16,0 0 6 0,0 0 3 0,0 0 5 16,0 0 1-16,0 0 0 0,0 0 0 0,0 0-6 15,0 0-5-15,0 0-1 0,0 0 4 16,0 0-1-16,12 19-1 0,-12-19-9 0,1 22-7 15,-1-6-11-15,-1 4 2 0,-1 2-8 16,-1 5 6-16,-2 3-6 0,2 0 8 0,-3 4 13 16,2 2-25-16,-1-1 25 0,2 3-26 0,0-4 5 15,3 2 8-15,0 3-11 0,2 0 10 0,1-1-10 16,-1 1 11-16,3-1-12 0,0-1 12 0,1 3-13 16,-1 0 14-16,0 4 7 0,-1 3-22 15,0 0 27-15,-1 6-17 0,-2-3 7 0,1 5 19 16,-4 1-15-16,2 2 16 0,-3 0 2 0,3 3-16 15,-4-3 17-15,3 1-20 0,-2-2-6 0,3-1 12 16,-1-1-21-16,1-3 13 0,0-1-16 16,1 0-2-16,1-1 20 0,1 2-21 0,0-2 21 15,-2 2-6-15,2-1-15 0,-1 2 17 16,-1 0-13-16,1 1 13 0,-2 1 1 0,0 0-20 16,-2 3 19-16,0 0-17 0,-2 0 5 0,1 2 17 15,-1-1-17-15,1 1 19 0,-2 0-17 0,1-2-1 16,0 0 17-16,-1-1-19 0,0-4 18 0,1 1-2 15,1-4-16-15,0-1 13 0,1-2-12 0,2-1 11 16,0-1-9-16,2-3-12 0,0-1 19 0,1 1-23 16,1-3 18-16,1 2 3 0,-1 0-11 15,2 0 11-15,-3 1-11 0,2 0 9 0,-1 2-11 16,-1-2 9-16,0-1-17 0,-2-2-19 0,2-3 6 16,-6-6-50-16,7 3-19 0,-11-18-96 0,16 12-205 15,-7-12-152-15,-2-15 117 0,0 0 432 16</inkml:trace>
  <inkml:trace contextRef="#ctx0" brushRef="#br1" timeOffset="11">1550 8604 669 0,'0'0'83'0,"0"0"-28"0,0 0-24 0,0 0-10 16,-14-8-5-16,14 8-17 0,0 0 12 0,0 0-13 16,-3-16 15-16,3 16 3 0,0-13 2 0,0 13 4 15,2-16 3-15,-2 16 4 0,4-18 0 16,-4 18 1-16,6-22-2 0,-6 22-1 0,5-21-6 16,-5 21-2-16,4-18-5 0,-4 18 3 15,3-13 3-15,-3 13 8 0,0 0 5 0,0 0 0 16,0 0-3-16,0-14-7 0,0 14-4 0,0 0-4 15,0 0-2-15,0 0-4 0,0 0 1 0,0 0-2 16,0 0-1-16,0 0 0 0,0 0-1 0,0 0-1 16,0 0-1-16,0 0 2 0,0 0 0 0,-3-15 2 15,3 15 0-15,0 0 0 0,0 0-1 0,0 0-2 16,0 0-1-16,-1-15-2 0,1 15-2 16,0 0 2-16,0 0-2 0,0 0 0 0,0 0-2 15,0 0-4-15,0 0-2 0,0 0-1 16,0 0-1-16,-2 14-2 0,2-14 3 0,-3 17-5 15,3-17 5-15,-3 23-1 0,3-23 6 0,-5 21 0 16,5-21 3-16,-4 17 0 0,4-17 0 0,0 0-2 16,-2 16 2-16,2-16-3 0,0 0 0 15,0 0 0-15,0 0-1 0,0 0 2 0,0 0 1 16,-1 14-1-16,1-14 3 0,0 0 0 0,0 0 0 16,0 0 1-16,0 0 1 0,0 0-1 0,0 0 0 15,0 0-1-15,0 0-2 0,0 0 2 0,0 0 1 16,0 0 3-16,0 0 3 0,0 0 1 0,0 0 0 15,-6-15 0-15,6 15-3 0,-1-23 2 0,1 23-4 16,-1-27 2-16,0 13-3 16,-1-1 5-16,0-1-6 0,-1-1 5 0,-1-2-6 15,0 1 4-15,-2-1-4 0,1 2 3 0,-1 2-2 16,-1-1 6-16,2 2-4 0,-2-1 5 0,0 0-4 16,0 0 3-16,0-2-5 0,2 1 2 0,-1-1-4 15,1 0 3-15,1-2 8 0,2-1-30 0,-1-1 31 16,1-3-31-16,0 0 14 0,1-2 9 0,0-2-9 15,2 1 9-15,-1-1-8 0,1-1 8 16,1 2-8-16,0-1 8 0,0 0-8 0,-1 3 8 16,0-1-9-16,0 1 9 0,0 2-8 15,-1 3 7-15,-1 3-5 0,0 3 4 0,1 14-2 16,-2-23 3-16,2 23-2 0,-6-14 3 0,6 14-2 16,0 0 3-16,0 0-3 0,-6-14-1 0,6 14 0 15,0 0-1-15,0 0-1 0,0 0-3 16,0 0-3-16,0 0-5 0,0 0-6 0,0 0-1 15,0 0-3-15,1 16-5 0,-1-16-8 0,5 21-26 16,-5-21-29-16,7 28-50 0,-7-28-42 0,6 28-104 16,4-4-136-16,-10-24 240 0,9 37 182 0</inkml:trace>
  <inkml:trace contextRef="#ctx0" brushRef="#br1" timeOffset="12">1615 9818 390 0,'0'0'94'0,"0"0"-27"0,0 0-13 0,0 0-4 16,0 0-3-16,0 0-12 0,0 0-8 0,0 0-12 16,0 0-4-16,-2 15-4 0,2-15 0 0,0 0 0 15,0 0-1-15,-7 14-1 0,7-14 1 0,0 0 0 16,0 0 4-16,-9 14 7 0,9-14 6 16,0 0 8-16,0 0 8 0,0 0 6 0,0 0 4 15,-14 9 2-15,14-9-2 0,0 0-1 0,0 0-5 16,0 0-6-16,0 0-5 0,0 0-11 0,0 0-5 15,0 0-9-15,0 0-4 0,0 0-6 16,0 0 0-16,0 0-2 0,0 0 1 0,0 0 4 16,0 0 0-16,0 0 2 0,0 0 1 15,18-4 0-15,-18 4-1 0,13-3-1 0,-13 3-1 16,14-2 0-16,-14 2-1 0,16-1 2 0,-16 1-3 16,20-1 1-16,-20 1 0 0,23 2 0 0,-23-2 0 15,23 4 1-15,-11-2-1 0,3 1 0 0,-1 0 1 16,2 0-2-16,1 0 2 0,0 0-1 0,1 1 2 15,0 0-1-15,2 0 0 0,1 0 0 0,1 0 0 16,1 1-2-16,1 0 5 0,1 0-4 16,1 0 2-16,0 0-1 0,2 1 0 0,0-1 0 15,3 0 2-15,1 0 0 0,1-1 3 0,2 0-1 16,2-1 0-16,1-1-3 0,2 0 2 0,1-2-1 16,2 0 1-16,-1-1 1 0,2 0 0 0,2 0 0 15,0 0-1-15,1-1 1 0,3 1-1 16,-1 0 2-16,2 1-2 0,0-1 0 0,1 1 0 15,0 0 0-15,1 1 1 0,0 1-2 16,-1 0 1-16,3 1-2 0,1 0 2 0,-1 1 0 16,4 1 0-16,-3-1-1 0,1 0 1 0,1 0-2 15,0 0 4-15,2-1-1 0,3-1 3 0,-1 0 0 16,4 0 2-16,-2-2 4 0,2 1-1 0,-1-2 2 16,2 1-3-16,-1 0-3 0,4-1-1 0,0 0-7 15,0 0 0-15,2-1-1 16,-1 0 6-16,1 0 0 0,3 0-1 0,1 0 0 0,2-1-5 15,-1 2 0-15,0-1 1 0,1 1 0 16,0 0 0-16,3 1 0 0,-2 0 0 0,1 2 0 16,-1-1-4-16,-1 0 1 0,1 1 1 0,0 0-1 15,0 0 5-15,-1 0 0 0,0-1-4 0,0 0 1 16,3 0 0-16,0-2 2 0,2 1 5 0,-1-2 5 16,1 1-2-16,0-2 3 0,3 1-3 15,0-1 0-15,2 2 0 0,0-1-6 0,0 1-1 16,-1 0-2-16,1 0-3 0,-3 0 2 0,0 0 0 15,3 2-2-15,-2-1 0 0,1 2 0 0,1-1 1 16,-1 0 0-16,1 0 2 0,1 0 0 0,2-1 1 16,1-1-1-16,2-1 0 0,1-1 3 0,1 1 0 15,0-3 3-15,2 1 1 0,-3 0 1 16,2-2 2-16,1 0 2 0,3 1-3 16,-2 1 3-16,2-2-2 0,-1-1 0 0,1 2 0 15,2 0 1-15,-1 0-6 0,0 1 3 0,-2 1-3 16,0 0-1-16,0 2 0 0,-3 1-2 0,-1 0-3 15,0 2 1-15,0 0 0 0,0 1-1 0,1-1 4 16,2 0-3-16,-1 0 0 0,2 0 0 0,2 0-1 16,0-2 2-16,-1 0 0 0,2-2-1 15,0 1 0-15,-1-2 1 0,0 0-1 0,1 1 1 16,3-2-2-16,1 1 1 0,3-1 2 0,0-2 0 16,2 0 0-16,0 1-1 0,1-3-6 15,1 1 2-15,1 0-2 0,0 0 2 0,-1 0-1 16,1 2 3-16,-2-1-1 0,0 1 2 0,0 0 1 15,-1 2 0-15,-1-1-1 0,1 1 1 0,-1 1-2 16,0 0 1-16,-1 1 0 0,-1 0 0 16,0 1 1-16,-1 0-1 0,-1 1 0 0,-1 0 1 15,0 1 0-15,-2 0 1 0,2-1 0 0,-4-1 2 16,0 1 7-16,-1-2 0 0,-1 1 0 0,1-1 1 16,3 0-3-16,-2-1 3 0,1-1-1 0,2-2 1 15,0 2-4-15,1-2-2 0,1 1-2 0,0-1 0 16,0 1-2-16,-1 0 2 0,1 0-3 15,-2-1 1-15,0 2-1 0,-1-1 2 16,-1 2 0-16,-3-1-2 0,-1-1 1 0,-2 0 0 16,1 0-2-16,-3 1 0 0,-1 0-2 0,1 0-4 15,-4-2-4-15,1 0-7 0,-3-2-15 0,-2 2-12 16,-5-8-36-16,4 10-65 0,-15-19-146 0,1 7-295 16,1 3 57-16,-17-12 415 0</inkml:trace>
  <inkml:trace contextRef="#ctx0" brushRef="#br1" timeOffset="13">277 8125 842 0,'0'0'62'16,"-1"-18"-29"-16,1 18 15 0,3-18-23 0,-3 18 15 15,0 0-6-15,7-15-13 0,-7 15-6 0,0 0-1 16,0 0 1-16,0 0 10 0,0 0 2 0,5 15 4 15,-5-15 15-15,7 24-26 16,-3-8 12-16,0 5-33 0,0 2 6 0,0 5-7 16,0 1 8-16,1 6 14 0,-2 1-7 0,3 5 12 15,-4 0-11-15,4 2 10 0,-3-2-12 0,1-1 12 16,0-2-12-16,0-2 10 0,0-4 2 0,0-2-28 16,0-6 23-16,4-5-32 0,-1-6 12 0,-7-13 0 15,17 13 0-15,-17-13 2 0,18 0 4 16,-18 0 9-16,19-16 13 0,-7 4 3 0,-1-10-6 15,2-5 23-15,-2-8-34 0,0-3 19 0,1-6-8 16,1-1-15-16,0-3 12 0,2-1-14 0,-1 1 10 16,-1 0-13-16,0 2 7 0,-3 1-1 0,0 1-21 15,-2 1 17-15,0 0-20 0,-1 4 9 0,1 2 7 16,-2 4-13-16,1 6 2 0,-2 6-13 16,2 7-8-16,-7 14-12 0,0 0-27 15,7-15-24-15,-7 15-50 0,1 14-55 0,6 10-98 16,-4 2-218-16,-10-8 141 0,13 17 373 0</inkml:trace>
  <inkml:trace contextRef="#ctx0" brushRef="#br1" timeOffset="14">936 8499 1001 0,'-15'-14'100'0,"15"14"-16"0,0 0-1 0,0 0-3 15,-21-8-3-15,21 8-16 0,-15 6-14 0,15-6-5 16,-22 14-7-16,12 0-1 0,-6-2-4 0,3 6 3 16,-3 0 1-16,2 4 5 0,-2 2 10 0,4 2-26 15,1-4 19-15,3 2-28 0,2-7 3 0,4-2-2 16,2-15-10-16,1 18 0 0,-1-18-3 0,13 13 0 15,-13-13 1-15,23 10 0 0,-7-8-2 16,2-1 3-16,0-2-1 0,3-3-2 0,-2-1-9 16,1-3-20-16,0 4-26 0,-4-8-49 0,8 15-121 15,-24-3-397-15,20-20-5 0,-7 12 322 0</inkml:trace>
  <inkml:trace contextRef="#ctx0" brushRef="#br2" timeOffset="15">1630 5216 360 0,'-14'11'44'0,"14"-11"-16"0,0 0-14 0,0 0-11 15,0 0-6-15,0 0-4 0,0 0-1 0,0 0 6 16,0 0 4-16,0 0 3 0,0-15 3 15,0 15-2-15,0 0-3 0,2-19 0 0,-2 19-1 16,2-14 1-16,-2 14 0 0,0 0 0 0,2-14 12 16,-2 14 17-16,0 0 23 0,0 0 16 15,0 0 6-15,0 0-7 0,0 0-10 0,0 0-9 16,0 0-6-16,0 0-3 0,0 0-3 0,0 0 2 16,0 0-4-16,0 0 0 0,0 0-4 0,0 0-5 15,0 0-5-15,0 0-6 0,0 0-4 0,0 0-2 16,-1-15-15-16,1 15 17 0,2-13-15 0,-2 13 15 15,5-20-2-15,-5 20-7 0,8-25 1 0,-2 12-5 16,-1 0 3-16,1-1-4 16,1 0 4-16,-2 1-5 0,1-1 5 0,1 0-4 15,-1 1 4-15,0-2-3 0,0-2 5 0,1 1-1 16,-1-1 6-16,1 0-2 0,-1-2 5 0,1 1-7 16,0-2 3-16,-1 0-8 0,2-2 7 0,0 0-6 15,0 0 4-15,1-1-7 0,0-1 7 0,1-1 10 16,0 0-28-16,0 1 29 0,0-2-29 0,0 2 8 15,1 1 9-15,-1-1-8 0,-1 2 8 16,2 0-7-16,-1 1 5 0,0-2-5 0,1 1 6 16,-1 0-8-16,0 1 8 0,0 1-7 0,1 0 7 15,0 1-6-15,0 0 5 0,0 0-5 0,0-1 5 16,-1 0-5-16,0 0 5 0,0-1 15 0,0-1-14 16,0 1 14-16,-1-1-31 0,0 2 12 15,1 0-10-15,0 1 12 0,0-1 9 16,1 1-5-16,-2 0 5 0,3 1-8 0,-3 0 5 15,1-1-8-15,2 1 5 0,0 0-5 0,-1-1 5 16,2 2-6-16,0-1 7 0,2-1-5 0,0 2 6 16,0-1-6-16,0 0 3 0,1 0-4 0,0-1 3 15,1 1-4-15,-1-1 6 0,1 0-6 0,0 1 7 16,0-1 12-16,1 0-32 0,-1 2 33 0,-1 0-33 16,1 0 14-16,0 1 4 0,1 0-4 15,-2-1 4-15,2 1-5 0,-1 0 4 0,1 0-3 16,1 0 3-16,-1-2-3 0,1 2 3 15,0-1-6-15,0 0 7 0,1 0-6 0,0 1 7 16,1-1-5-16,-1 2 4 0,1 2-4 0,0 0 3 16,0-1-4-16,0 3 3 0,0-2-4 0,-1 1 4 15,0 2-3-15,2-1 2 0,0 1-1 0,0 0 3 16,0 1-3-16,-1-1 3 0,-1 0-4 16,2 2 4-16,-1-2 15 0,1 2-16 0,1-1 16 15,-1 0-34-15,1 0 16 0,2 1-16 0,0-1 17 16,0 0 1-16,0 2-3 0,0 0 2 0,1-1-1 15,-1 2 2-15,1 1-1 0,1-1 1 0,-1 3-3 16,0 0 2-16,-1 0-2 0,-1 2 2 0,0 0 0 16,1 1-1-16,-1 1 2 15,0 0-2-15,-1 1 0 0,2 1-1 0,-1-1 1 16,-1 2 0-16,2 0 1 0,-1 1-1 0,0 0 1 16,0-1-2-16,1 1 2 0,-1 0-1 0,0 0 1 15,2 0-2-15,-1 1 2 0,-1 1-2 0,-1-1 2 16,0 2 18-16,-3 0-19 0,2 2 19 0,-2 1-36 15,0 0 15-15,0 2-16 0,-1 1 15 0,0 0 6 16,-1 1-6-16,-1 0 7 0,0 2-6 16,0-1 4-16,1 0-4 0,-1 0 5 0,0 0-5 15,0 0 7-15,0 1-6 0,0-1 4 0,2 1-5 16,-1 0 5-16,0 0-6 0,1 0 6 0,-1-1-5 16,0 0 5-16,0 1-6 0,0-1 4 15,-1 3-5-15,0-2 5 0,0 1-5 0,1 0 5 16,-1 0-4-16,0 1 6 0,0 0 14 0,-1 1-32 15,1 0 31-15,-1 1-29 0,0-1 11 16,1 0 7-16,-2 1-7 0,1 0 6 0,1 0-6 16,-1 0 6-16,1 1-5 0,0-1 5 0,0 0-7 15,0 0 8-15,2-2-8 0,-1 1 8 0,0-1-7 16,0 0 5-16,-1 1-5 0,0 0 5 0,0 1-6 16,0 0 7-16,1 0-6 0,-2 1 6 0,1 1 13 15,0 1-31-15,1 1 32 0,-2-1-32 16,0 0 13-16,-1 0 5 0,0 0-7 15,2 1 11-15,-2 0-10 0,2 0 9 0,-2 0-9 16,0 1 6-16,2 0-8 0,-2-1 6 0,0-1-7 16,0 0 8-16,1 0-6 0,-1 0 8 0,2 0-8 15,0-2 9-15,0 0 10 0,0 0-29 0,-1-1 31 16,2 1-32-16,-1 0 12 0,-1-1 6 0,-1 1-6 16,0 1 7-16,2 0-8 0,-3 1 8 15,1 1-7-15,0 1 4 0,0 1-6 0,-1-2 8 16,1 1-9-16,-2-1 10 0,1 0-9 0,0 1 9 15,-1 1-8-15,2-1 8 0,-2-1 12 0,3 1-29 16,0-2 30-16,0 0-30 0,-2-1 10 0,2-2 7 16,0 1-7-16,-1-1 7 0,2 0-6 15,-1 0 6-15,1 1-7 0,-1-1 6 0,1 2-7 16,-1 0 8-16,-1-1-7 0,0 1 6 16,0-2-6-16,-1 0 6 0,0 1-6 0,1 0 5 15,-2 0-6-15,2 1 8 0,-1-1 12 0,0 0-30 16,1 1 30-16,-2-1-30 0,2 1 12 0,-1-1 8 15,0 1-9-15,1-1 9 0,-2 0-10 0,3 0 8 16,-2 0-6-16,1-1 5 0,0 1-7 0,1-1 6 16,-1 0-6-16,0 0 8 0,1-1-7 15,-1 0 6-15,0 1-6 0,1-1 6 0,0 1-6 16,2 0 6-16,-3-1-6 0,2 0 6 0,-1 1 14 16,-1 0-30-16,2 0 31 0,-1-1-31 15,-1 1 11-15,2-1 6 16,-1 0-7-16,1 0 7 0,-1-1-7 0,2 1 7 0,0 0-6 0,0-1 7 15,1 2-6-15,-1-1 5 0,1 0-7 0,0-1 6 16,1-1-7-16,-1-1 6 0,1-1-4 16,1 0 5-16,0 0-4 0,-1 0 4 0,1-1-5 15,0 0 4-15,0-1-5 0,1 2 5 0,-2-3-6 16,1 0 6-16,-1 3 15 0,0-2-35 16,1-1 36-16,1 1-36 0,0-2 16 0,1-2 5 15,-1 2-3-15,1-2 3 0,0 0-4 0,0 0 4 16,1 0-5-16,-1 0 4 0,1 1-4 0,0 0 5 15,1-1-3-15,-2-1 2 0,2 0-3 16,0-2 1-16,-2 2-3 0,-1-2 4 0,2-1-2 16,-2-1 2-16,2 0-1 0,1-1 1 0,-1-1-1 15,1-1 1-15,-1 0 0 0,2-1 0 0,-3-1-1 16,1-1 0-16,0-1 1 0,0 0-1 0,0-1 2 16,0-1-2-16,1-1 1 0,1-1-2 0,-1 0 3 15,0 0-2-15,0-1 2 0,0 2-1 16,0-1 0-16,1-1-3 0,-1 1 3 0,1-2-3 15,1 0 4-15,0 0-3 0,1-2 3 16,-1 1-3-16,-2-1 2 0,1 2-2 0,0-2 3 16,0 0-4-16,0 0 4 0,0 1-4 0,-1-2 3 15,-1 0 17-15,1-3-18 0,-1 2 18 0,1-1-34 16,-1 1 15-16,1 0-14 0,-2-2 14 0,2 0 6 16,1 0-6-16,0-3 6 0,0-1-5 15,0-1 5-15,0-2-6 0,0 0 6 0,1-1-6 16,1 0 5-16,0-3-6 0,-1 1 5 0,0-1-7 15,-1 2 8-15,0-1-8 0,-1 1 7 0,0 0-7 16,0 0 7-16,0 1-6 0,1-1 7 0,-2 2 12 16,1 0-33-16,0 1 32 0,-2-1-33 15,1 1 15-15,-1 0 7 0,-1 0-7 0,1 0 8 16,-2 1-9-16,1-1 6 0,-2 0-4 16,1 0 5-16,-1-1-4 0,-1 0 4 0,0-1-6 15,-1 0 8-15,-1-1-9 0,0 1 8 0,0-1-7 16,0 0 7-16,-1-1-7 0,0 0 8 0,0 0 7 15,1 1-27-15,-1 0 31 0,-1 0-32 0,0 1 16 16,0 0 4-16,-1 1-5 0,0-2 6 0,1 1-7 16,-2 0 6-16,1-1-5 0,-2 0 5 15,2-2-7-15,-2 1 8 0,2-1-10 0,-1-1 9 16,0 1-8-16,1 2 8 0,-1-2-7 0,-1 0 7 16,0-2-8-16,1 2 8 0,-3-2 8 15,0-1-28-15,1 1 30 0,0-1-29 0,1 1 13 16,-1 1 7-16,1-1-9 0,-1 0 8 0,0 1-7 15,-1 0 7-15,0-1-7 0,0 1 7 0,0 0-8 16,-1 0 7-16,1 0-7 0,0 1 8 16,0-2-8-16,0-1 9 0,1 2 8 0,0-2-28 15,1 0 28-15,-2 1-27 0,0-3 11 0,1 1 8 16,1 0-8-16,-1 0 8 0,2-1-8 0,0 1 8 16,-1-2-9-16,1 1 9 0,-1 0-9 0,1 2 9 15,-1 0-9-15,1 1 8 0,1 1-8 0,-2 0 8 16,1-1 7-16,-2 1-29 0,1 2 30 15,0-2-31-15,-1 3 17 0,-1 0 5 16,2 0-5-16,-1 0 6 0,0 0-8 0,1 0 9 16,2-2-9-16,0 0 7 0,0 0-6 0,3-1 5 15,0 0-6-15,1 0 7 0,0 0-9 0,4-2 11 16,0 0-9-16,2 1 9 0,1-1 11 0,-3 2-33 16,3 0 32-16,0 0-30 0,0-2 11 0,2 2 8 15,0 0-8-15,0 0 8 0,0 2-8 16,-2 0 8-16,-1-1-7 0,1 2 7 0,0 0-6 15,-1 1 5-15,1 1-6 0,0 0 5 0,0 0-6 16,1 2 7-16,0-1-7 0,-1 2 8 0,0 0-7 16,1 1 5-16,0 1 15 0,0 0-33 0,2 1 34 15,-2 1-33-15,1 1 13 0,-1-2 5 16,-1 3-4-16,1 0 3 0,-1-1-2 0,1 2 3 16,0-2-5-16,1 1 4 0,0 2-4 15,0-2 3-15,0 2-1 0,-1 0 3 0,2 1-3 16,-1-1 3-16,0 1-3 0,0 0 3 0,0 0-3 15,0 1 2-15,-1 0-2 0,-1 1 2 0,0-1-1 16,1 1 1-16,-2 2-2 0,1-2 2 0,-1 2-2 16,1 1 2-16,0 1-3 0,-1 0 2 0,1 0 0 15,-1 1 0-15,1 0 1 0,0 1-1 16,-1 0-2-16,1 1 2 0,0-1 0 0,1 1-1 16,-1 0 1-16,-2 1-1 0,1 0 0 15,0 1 0-15,-1-1 1 0,1 0-2 0,1 2 3 16,-1-1-2-16,-1 1 0 0,1 0 0 0,1 1 0 15,-1 0-1-15,0 1 2 0,-1 0-2 0,-1 1 3 16,1 1-3-16,-1 0 2 0,1 0-2 0,1 2 3 16,-1-2-4-16,0 2 3 0,-2-1-3 15,0 2 3-15,-1 0-2 0,0 0 3 0,1 0-4 16,0 1 3-16,-1 1-3 0,0 0 3 0,2 1-4 16,-3 0 4-16,2 0-4 0,-1 0 4 0,0 0-3 15,1 0 3-15,0-1-3 0,-1 2 4 0,1-1 18 16,0 0-34-16,0 1 34 0,1-1-34 0,0 1 12 15,0 1 6-15,-1-1-7 0,-1 0 5 16,0 1-7-16,0 2 6 0,0-1-3 16,-1 2 4-16,0-1-4 0,0 2 2 0,-1 1-4 15,-1 1 6-15,0 1-6 0,0 0 8 0,0 0-7 16,0 0 7-16,-1 0-9 0,-1 0 8 0,0 1-6 16,1 1 7-16,0 0-7 0,-2-1 7 0,1 2 12 15,0-2-31-15,0 2 31 0,2 0-29 0,0-2 11 16,0 1 7-16,1-2-6 0,-1 2 5 15,0 0-7-15,-1 0 8 0,1 2-10 0,-1 0 8 16,1 1-6-16,-1 0 7 0,0-2-9 0,0 1 10 16,0 1-9-16,0-1 9 0,-1 1-10 15,0 1 8-15,0-1 10 0,0 2-29 0,1-1 30 16,0 0-29-16,0 0 13 0,0-2 7 0,-1 2-7 16,1 0 7-16,-1-1-9 0,0 2 9 0,0-1-10 15,1-1 9-15,1-1-8 0,-1 0 6 16,1-1-6-16,-2 1 7 0,1 0-7 0,0-1 8 15,-2 1 11-15,1-1-30 0,0 1 30 0,0-1-30 16,1 1 11-16,-2 1 8 0,2 0-9 0,-1-1 9 16,-1 1-7-16,2 1 7 0,-2 0-9 0,0 1 9 15,1-2-9-15,-1 2 8 0,1-2-8 0,0 1 7 16,0 1-8-16,-1-2 8 0,2 1 13 16,0 0-28-16,-1-1 30 0,0 0-29 15,1 0 9-15,-1-1 7 0,0 1-6 0,1-1 5 16,1 0-7-16,-2 0 8 0,1 1-9 0,-1-1 9 15,0 1-9-15,-1-1 8 0,1-1-8 0,-1 0 8 16,-1 1-7-16,1 1 7 0,-2-2-8 0,2 0-11 16,-2 2 31-16,0-1-29 0,1-1 30 0,-3 1-11 15,2 0-8-15,1-1 7 0,-1 0-7 16,2-1 8-16,-1 0-9 0,1 0 9 0,-1-1-8 16,2 1 8-16,-1-1-8 0,1-1 6 0,1 0-6 15,-1-1 5-15,-1 2-6 0,1-1 8 0,1 0-8 16,0 0 8-16,0-2 15 0,0 1-30 15,0 0 32-15,1 0-31 0,-3-1 9 0,2 1 5 16,-1-1-7-16,1-1 9 0,-1 1-8 0,1-1 6 16,0 0-6-16,1 0 5 0,0 1-5 15,0-1 5-15,0 0-5 0,1 0 3 0,-1-2-3 16,0 0 6-16,0 0-8 0,1 0 8 0,-1 1-7 16,1 0 5-16,0 0-4 0,0-1 4 0,0 0-4 15,1 0 4-15,0 2 17 0,0 0-32 0,1-1 32 16,1 0-32-16,-2-1 12 0,2-1 5 0,-1-1-5 15,0 1 5-15,0 0-3 0,0-1 5 0,2 0-8 16,-1-2 6-16,1 2-6 0,-1-2 2 16,3-1-2-16,0 2 4 0,-1-2-6 0,3 0 8 15,-1 3-6-15,-1-3 3 0,2 0-1 16,0-1 0-16,0-1-2 0,2-1 4 0,-1 0-4 16,2-2 3-16,-2 0 0 0,0 1 4 0,2-3 0 15,-1 0 4-15,2-1-5 0,-1 1 0 0,1-2-5 16,1 1 1-16,2 0-1 0,-1 0 2 15,1 0 0-15,0-1 0 0,1 1-2 0,0-1 1 16,-1 0-4-16,1-1 3 0,-2-2 0 0,-1 1 1 16,3-2 0-16,-1 1-2 0,0-1 1 0,2-1-2 15,0-1 2-15,0-2 0 0,-1 1 1 0,1-3 0 16,0-2 0-16,0 2-3 0,-2-3 6 0,0 0-5 16,2-2 4-16,-1 0-3 0,3-2 4 15,0-3-5-15,1-1 5 0,-1-1-7 16,2-1 7-16,0 1-6 0,0-1 8 0,0 0-7 15,-1 0 4-15,0-2-5 0,-1 0 4 0,-1 0-4 16,-1-1 6-16,1-3 16 0,-1 1-30 0,0-1 30 16,0 1-29-16,-3 1 8 0,0-2 8 0,-1 1-6 15,0-1 7-15,-1-1-8 0,-1-1 5 0,0 0-8 16,-2-1 10-16,-1 0-9 0,0 0 9 0,-2 1-11 16,0 0 11-16,-3-1-10 0,1 1 7 15,0-2 11-15,-3 3-31 0,0-1 29 0,-1 1-24 16,-2 1 7-16,0-2 11 0,0 1-8 15,-1 2 7-15,-2-2-6 0,1 1 6 0,-1 0-7 16,1-2 7-16,-1 1-7 0,3 0 6 0,-1-1-7 16,0 1 9-16,0 0-11 0,1-1 9 0,-3 1 9 15,1 0-29-15,1-1 31 0,-1 1-30 16,2-2 10-16,-1-1 10 0,0 2-11 0,1-2 11 16,-1 1-9-16,-1-3 8 0,1 1-7 0,-2-1 8 15,0 0-10-15,0 1 10 0,-1 1-13 0,-1 0 12 16,-1-1 6-16,-2 1-27 0,-1-1 28 0,0 1-28 15,0 2 9-15,0 2-5 0,-2 0-17 0,3 7-14 16,-7-5-32-16,-1 24-4 0,9-34-57 0,-9 34-155 16,18-17-191-16,-15 0 23 0,11 11 411 15</inkml:trace>
  <inkml:trace contextRef="#ctx0" brushRef="#br2" timeOffset="16">3491 2787 283 0,'-3'19'114'0,"3"-19"-23"16,-3 23-16-16,2-10-19 0,1-13-15 0,-2 24-14 15,2-24-14-15,-1 22-6 0,1-22-7 0,0 21-4 16,0-21-9-16,0 24-7 0,1-10-14 0,-2 1-7 16,1 1-7-16,0 3-4 0,-1 0 1 0,0 0-1 15,0 1 4-15,0 1-3 0,-1 0 11 0,2 0 2 16,-2 1 13-16,0 0 14 0,0 1 8 0,0 0 18 16,1-1-5-16,0 0 5 15,1-2-11-15,-1 1-5 0,2-2 0 0,0 1-7 0,-1-1-16 16,3 1-20-16,-1-1-13 0,2 2-11 15,-2-2 52-15</inkml:trace>
  <inkml:trace contextRef="#ctx0" brushRef="#br2" timeOffset="17">3545 4180 235 0,'-1'37'50'16,"-2"-2"-14"-16,2-1-12 0,-1-1 1 0,1 1 9 15,1-2 1-15,0 1 0 0,0 0-9 0,0 0-9 16,0 0-8-16,0 0-6 0,1 1-1 0,1 1-1 16,0 0-2-16,0 0 2 15,0 2-4-15,0-1-2 0,1 0-1 0,0 1-1 16,-2 0 3-16,1 2 0 0,0-1 5 0,-1 1-1 16,1 0 1-16,-1 2 1 0,-1-2-1 0,1 1 1 15,-1 0-2-15,-1-2 0 0,1 0 0 0,-1-1 0 16,-1 0 1-16,1 1 1 0,1 1 0 0,-1 0 0 15,1 0 0-15,-2 1 1 0,1-2 3 0,1 2 6 16,0 1-1-16,0-1 4 0,0 1-4 16,1-1-4-16,1 1 1 0,0 0-5 0,1 0 0 15,0 0-6-15,2 1 0 0,-2 0-2 0,2 0 2 16,-1-1 7-16,1 1-6 0,-1-2 6 16,0 1-7-16,-1-2-2 0,1 0 3 0,0 1-2 15,-1-1-10-15,1 0-2 0,-1 1 3 0,0-1-1 16,0 0 10-16,-1 1 2 0,-1-1-1 15,0 3 1-15,0-2 0 0,1-1 1 0,-2 1-1 16,1 0 3-16,-1-3 2 0,1 2-2 0,-1 0 1 16,1-1-2-16,0 3 0 0,0-1 0 0,0 0-3 15,0 1 1-15,2 0-2 0,0-1 3 0,-2 0-3 16,3 0 3-16,-1-1-1 0,0 1-3 0,2-1 3 16,-2-1-3-16,2 0 6 0,-2 0-1 0,2 0 3 15,-1 0-2-15,0-1-3 0,1 0 2 16,-2 1-3-16,2-1 0 0,-3 2 0 0,1-2 1 15,-1 1 4-15,0 0 0 0,0 0 2 16,-1-1 0-16,0 0 0 0,-1 0 4 0,1-1 0 16,-2 1 4-16,2-1-2 0,-1 0-1 0,0 1 1 15,1 1-5-15,0 0-1 0,0 1-2 0,0 0 0 16,-1 1 0-16,2-2 1 0,-2 0-1 0,2-1 1 16,-2 0-1-16,2 1-5 0,-1-2 5 15,0 1-2-15,0-4 6 0,1 0 6 0,0-1-1 16,-1-1 2-16,1 3-6 0,-1-1-2 0,0 0-3 15,-1 1 2-15,0-1 1 0,1 0 9 0,-1 0 11 16,1 1 7-16,-1-1 5 0,0 2-9 0,-1-2 7 16,1 1-7-16,-2-2 9 0,2 1 5 15,-3-2-10-15,2 3 5 0,-2-4-8 16,2 4 6-16,-2-4-7 0,1 1 6 0,-1-1-15 16,2 1 5-16,-1-3 2 0,1 2-31 0,-1-4 23 15,1 1-27-15,0 1 7 0,2-2 6 0,0 2-7 16,0 0 5-16,2 1-9 0,-2 1-1 0,3 1-10 15,-1-1 8-15,1 1-7 0,0 0 18 0,-1 0-6 16,0-1 8-16,0 3 11 0,0-3-9 0,-2 2 11 16,1-1-25-16,-1-3 8 0,-1 0-7 15,0-3 6-15,-1 0 6 0,-1-4-7 0,1-3-2 16,0-3-31-16,1-15-46 0,-5 18-87 0,5-18-188 16,-12 1-58-16,12-1 343 0</inkml:trace>
  <inkml:trace contextRef="#ctx0" brushRef="#br2" timeOffset="18">3962 9742 660 0,'0'0'84'0,"0"0"-4"0,0 0 7 0,0 0-7 16,0 0 3-16,0 0-13 0,0 0-13 16,0 0-14-16,0 0-14 0,0 0-6 0,0 0-7 15,-12 15 4-15,12-15 5 0,-11 13 9 0,11-13 5 16,-13 15 5-16,13-15-6 0,-21 22 1 15,5-10-11-15,0 7 0 0,-5 1-9 0,-3 4 2 16,-3 4-10-16,-2 3 5 0,-2 4-11 0,-3 1 6 16,0 4 8-16,1 1-24 0,-1 0 22 0,1 0-24 15,2-4 2-15,2-2 11 0,4-2-10 16,4-6 7-16,5-4-4 0,3-4-4 0,3-5-11 16,10-14-14-16,-8 15-45 0,8-15-33 0,0 0-47 15,0-17-62-15,0 17-169 0,25-15-89 0,-21-8 230 16</inkml:trace>
  <inkml:trace contextRef="#ctx0" brushRef="#br2" timeOffset="19">3611 9869 517 0,'-16'4'218'0,"16"-4"-112"15,0 0-4-15,-14 8-12 0,14-8-18 0,0 0-7 16,-13 2-9-16,13-2-8 0,0 0-3 0,0 0-3 15,0 0-3-15,0 0-4 0,0 0-4 16,0 0-6-16,0 0-5 0,0 0-1 0,0 0-4 0,0 0 1 0,0 0-1 16,0 0-3-16,0 0 0 0,0 0 0 0,0 0 5 15,0 0 3-15,0 0 0 0,20 3-4 16,-6 2-6-16,5 3 0 0,2 3-4 0,1 1 4 16,1 3-8-16,1 0 0 0,-1 3-4 0,1 1 3 15,-1 2-5-15,-1 1 6 0,-1 1-7 16,-2 0 3-16,1 2 6 0,-4-2-42 0,4 1 14 15,-7-5-49-15,7 5-22 0,-20-24-50 0,32 35-123 16,-15-18-242-16,-17-17 13 0,30 22 429 0</inkml:trace>
  <inkml:trace contextRef="#ctx0" brushRef="#br2" timeOffset="20">5441 4763 151 0,'0'0'33'0,"0"0"-12"0,0 0-8 0,0 0 2 15,0 0 5-15,0 0 7 0,0 0 1 0,0 0 5 16,0 0-1-16,0 0 3 0,0 0-2 0,0 0 2 16,0 0-4-16,0 0 2 0,-4 15 0 0,4-15 4 15,0 0-2-15,0 0-1 0,0 0-8 0,-6 15-9 16,6-15-9-16,0 0-8 0,0 0-17 0,-2 14-21 16,2-14-17-16,0 0-26 0,-1 13 5 15,1-13 6-15,1 16 18 0,-1-16 19 0,1 22 12 0,0-9 7 16,0 2 1-16,1 1 4 0,0 1 4 0,0 0 5 15,1 0 2-15,-2 0 3 0,1 2-2 0,1-1 5 16,-1-1 1-16,-1 1 17 0,0-2 9 0,1 2 6 16,-3-2 6-16,2 2-10 0,-1-2-8 0,1 0 10 15,0 0 11-15,-1 0 5 0,2 0 5 0,-3-1-2 16,3 0-25-16,-2 0-4 0,2 2 9 0,-1 0 9 16,2 1 9-16,-3-5-2 0,2 4-19 0,-2-2-21 15,1 2-7-15,-1 0-8 0,1-1 4 16,0 1-4-16,-1-2 4 0,-2 0-4 0,2 0 3 15,-1-1-9-15,-1 0-7 0,1 1-20 0,1-15-22 16,-2 28-34-16,2-28-23 0,-3 28-10 0,0-14-11 16,2 1-3-16,4 3-42 0,-3-18-1 0,4 28 180 15</inkml:trace>
  <inkml:trace contextRef="#ctx0" brushRef="#br2" timeOffset="21">5518 5912 161 0,'-2'20'-32'0,"-2"-3"-25"0,3 4-8 0,-3-2 59 16</inkml:trace>
  <inkml:trace contextRef="#ctx0" brushRef="#br2" timeOffset="22">5539 6204 142 0,'0'0'43'0,"14"25"-34"0,-14-25-6 0,19 26 5 15,-11-12-8-15,-2 0-2 0,0 3-38 0,-6-17-61 16,10 35 40-16,-10-35 61 0</inkml:trace>
  <inkml:trace contextRef="#ctx0" brushRef="#br2" timeOffset="23">5593 6757 139 0,'-2'24'47'16,"3"3"12"-16,-2-4 0 0,3 4 5 0,-1-4-8 16,1 4-18-16,1 0-14 0,-2-2-12 15,2 1-7-15,-1 0-3 0,1-2-1 0,-2 2-1 16,1-1 1-16,0 3-1 0,-1-1 1 0,0 1 1 15,0 1-2-15,-2-2 2 0,1 4 0 0,-2-3 14 16,2 1 15 0,-1 1 11-16,0-2 7 0,-1 0-8 0,2 0-7 15,0-2-13-15,-1 1-5 0,1-3-9 0,0 0-5 16,0 0-31-16,-1-1-45 0,1-3-120 0,10 12-148 16,-19-18 209-16</inkml:trace>
  <inkml:trace contextRef="#ctx0" brushRef="#br2" timeOffset="24">5600 8174 1043 0,'-9'15'120'0,"11"4"-84"16,-2-1-28-16,2 0-2 0,-1-1-7 16,1 1 5-16,0 1-6 0,-2 1 5 0,0 4-8 15,-1-1-4-15,0 3-18 0,-2 0-4 0,1 1-17 16,-1-2 1-16,0 2-11 0,-2-1 4 0,3 4 14 15,-5-2 9-15,4 2 23 0,-2-1-4 0,0-2 11 16,1 2-7-16,0-1 7 0,-1 0 6 0,3-1-4 16,-1 0 5-16,0 1-6 0,2-2 4 15,0 2-6-15,1-2 2 0,1-1-4 0,1 2 3 16,1-3-3-16,0-2 2 0,0 1-46 0,0-2-62 16,2 4 3-16,-1-2 0 0,2 3 48 0,0 0 64 15,-3-2 3-15,2 3 5 0,-3-1 9 0,1 1 6 16,0 2 9-16,-1 0 4 0,-1 3-1 15,0 0-11-15,0 2 7 0,0 1 9 0,-1 0 0 16,0 3 15-16,-2-1-8 0,1 2-21 16,-2-2 19-16,1 3-15 0,-3-3 3 0,2 2 3 15,-3-1-17-15,3 2 1 0,-2-3-13 0,1-1 3 16,0-1-16-16,2-2 7 0,0-2-10 0,1-2 7 16,0-2 5-16,1-5-29 0,4 0-23 0,-4-7-55 15,6 4-31-15,-3-6-2 0,4 2 25 0,-1 2 38 16,2-1 32-16,0 2 21 0,0 0 7 15,1 1 3-15,1 0 0 0,-1 1 2 0,1 3 2 16,-1-1 0-16,0 2-13 0,-2 0-66 16,-7-24-172-16,16 42 134 0,-16-42 119 0</inkml:trace>
  <inkml:trace contextRef="#ctx0" brushRef="#br2" timeOffset="25">5814 7803 359 0,'0'0'75'15,"0"0"-15"-15,0 0-2 0,0 0-6 0,-8-14 7 16,8 14 2-16,0 0 6 0,0 0-3 15,0 0-2-15,0 0-8 0,0 0-5 0,0 0-2 16,-13 6 3-16,13-6 4 0,0 0 0 0,0 0-1 16,-10 14-8-16,10-14-5 0,-10 14-7 15,10-14 2-15,-18 23-4 0,7-5 1 0,-6-1-10 16,-2 7 0-16,-3 0-13 0,-2 7 6 0,-5 4-6 16,1 4 14-16,-4 2 15 0,0 2-20 0,-2-2 19 15,3 0-27-15,1-7-2 0,7-4 3 0,3-7-12 16,4-6 2-16,16-17-11 0,-20 16-10 0,20-16-21 15,0 0-38-15,0 0-3 0,0 0-39 16,0 0-68-16,-5-28-40 0,13 5-207 0,5 7 0 16,-11-18 364-16</inkml:trace>
  <inkml:trace contextRef="#ctx0" brushRef="#br2" timeOffset="26">5463 7983 1075 0,'-11'16'102'16,"11"-16"-32"-16,0 0-14 0,0 0-13 0,0 0 0 16,0 0 4-16,0 0 3 0,0 0 2 0,0 0-7 15,0 0-11-15,0 0-9 0,0 0 0 0,0 0 4 16,0 0 5-16,16 16 5 0,-3-6-9 0,5 3-6 16,3 1-13-16,4 3-1 0,2 2-10 15,1 0-8-15,-1-2 27 0,0-1-30 16,-1-2 28-16,0 0-21 0,-1 0-20 0,-4-4-23 15,5 7-58-15,-12-17-106 0,7 7-400 0,1 1 40 16,-8-9 284-16</inkml:trace>
  <inkml:trace contextRef="#ctx0" brushRef="#br2" timeOffset="27">7573 4079 1031 0,'-16'11'53'0,"16"-11"-41"0,0 0-44 0,0 0-29 16,0 0-26-16,0 0-24 0,0 0 4 0,0 0-22 16,0 0-39-16,6 22-146 0,-6-22 228 15,0 0 86-15</inkml:trace>
  <inkml:trace contextRef="#ctx0" brushRef="#br2" timeOffset="28">7545 4420 600 0,'0'0'70'0,"-6"22"-55"0,6-22-11 0,5 24-6 16,-1-9 1-16,0-2-4 0,0 1-13 0,0 2-26 15,-1-2-45-15,-1-1-93 0,10 14-135 0,-12-27 287 16</inkml:trace>
  <inkml:trace contextRef="#ctx0" brushRef="#br2" timeOffset="29">7513 5156 649 0,'-4'23'58'0,"3"3"-30"15,-1-3-1-15,1 0-22 0,2-1 10 0,-1 2 26 16,-1-4 8-16,2 2 10 0,-3-3-9 16,3-2-21-16,-2 1-16 0,1-2-8 0,0-2-6 15,0 1 3-15,0-15-6 0,0 25-4 16,0-25-14-16,0 18-13 0,0-18-21 0,1 16-19 16,-1-16-17-16,1 17-22 0,-1-17-32 0,3 20-79 15,-3-20-26-15,-1 19 251 0</inkml:trace>
  <inkml:trace contextRef="#ctx0" brushRef="#br2" timeOffset="30">7437 6030 742 0,'-10'23'152'0,"7"-3"-106"16,3 0-17-16,-1-2-10 0,2 1-14 0,-1-3 9 15,2 1-20-15,-1-2 9 16,1 1-8-16,-1-3 8 0,0 0-13 0,1 3-36 15,-2-16-29-15,4 26-44 0,-4-26-37 0,0 16-128 16,11 5-27-16,-11-21 311 0</inkml:trace>
  <inkml:trace contextRef="#ctx0" brushRef="#br2" timeOffset="31">7483 6647 737 0,'-8'19'139'15,"6"-4"-101"-15,4 3-13 0,-4-4-9 0,3 2 2 16,-1-1 2-16,1 1 4 0,-2 0-7 0,1 1-3 16,0-1-13-16,-1 1-5 0,2 0-24 0,-1-2-14 15,2 3-35-15,-2-18-26 0,1 25-31 16,-1-25-54-16,0 16-108 0,11 5 120 0,-11-21 176 16</inkml:trace>
  <inkml:trace contextRef="#ctx0" brushRef="#br2" timeOffset="32">7517 7351 528 0,'-12'24'148'0,"9"-2"-99"0,1 1-10 0,-3-2-1 16,5 2 12-16,-4-3-2 0,3 1 0 0,-1-1-24 15,1 0-9-15,1-1-14 0,0-1-1 0,1-1-1 16,-1-2-36-16,4 1-40 0,-5-2-70 15,1-14-163-15,13 29-60 0,-13-29 325 0</inkml:trace>
  <inkml:trace contextRef="#ctx0" brushRef="#br2" timeOffset="33">7530 8088 974 0,'-3'16'124'15,"3"-16"-85"-15,2 24-34 0,-1-10-11 0,-1-14-18 16,9 25 6-16,-9-25-25 0,9 24-20 0,-9-24-38 16,8 28-72-16,-5-11-94 0,-3-17-115 15,7 35 318-15</inkml:trace>
  <inkml:trace contextRef="#ctx0" brushRef="#br2" timeOffset="34">7512 8887 814 0,'-11'26'46'0,"11"-7"-26"16,1-5-20-16,1 2-1 0,0-2-2 0,1 1 4 15,0-1-4-15,1 0 2 0,1 1-21 0,-2 0-18 16,3 3-14-16,-4-3-16 0,4 3 10 16,-4 0-1-16,2 1-8 0,-2 3-15 15,-1-3-29-15,2 8-13 0,-5-7-35 0,9 14 149 16</inkml:trace>
  <inkml:trace contextRef="#ctx0" brushRef="#br2" timeOffset="35">7561 9682 1061 0,'1'16'38'15,"-2"1"-19"-15,1 0-4 0,0-1-15 0,-1 0 4 16,1-2-7-16,-2 0-15 0,2 3-68 0,0-17-88 16,-10 16-275-16,15 6 43 0,-5-22 406 15</inkml:trace>
  <inkml:trace contextRef="#ctx0" brushRef="#br2" timeOffset="36">7722 9769 463 0,'0'0'101'15,"0"0"-24"-15,0 0-2 0,0 0 4 0,0 0 0 16,-14-7-3-16,14 7-15 0,0 0-10 0,0 0-10 15,0 0-2-15,0 0 0 0,0 0 0 0,0 0-4 16,-15-2-3-16,15 2-5 0,0 0 0 0,0 0 0 16,0 0 0-16,0 0-2 0,-14 0-5 0,14 0-6 0,0 0-5 15,-13 15 3-15,13-15-1 0,-16 29 7 0,4-7-3 16,0 7 8-16,-5 2-11 0,0 5 10 0,-4 2-11 16,-1 2 9-16,-2 0-13 0,1 0-5 0,-3-1 21 15,0-1-26-15,0-5 24 0,0-2-14 0,4-7-9 16,4-5 5-16,4-6-11 0,14-13-15 0,-11 13-62 15,11-13-61-15,0 0-134 0,2-17-266 0,-2-6 39 16,13 8 438-16</inkml:trace>
  <inkml:trace contextRef="#ctx0" brushRef="#br2" timeOffset="37">7404 9820 800 0,'0'0'199'0,"-18"-9"-94"0,18 9-23 0,0 0-9 16,0 0-7-16,-4-19 4 0,4 19-4 0,0 0-7 16,0 0-7-16,3-14-13 0,-3 14-11 0,0 0-7 15,0 0-6-15,0 0-3 0,18-4 0 16,-18 4 2-16,18 13 4 0,-18-13-1 0,25 32 4 16,-11-11-8-16,3 6 5 0,-1 2-13 0,0-3 3 15,1 0-9-15,0-2 4 0,2-4-9 0,2-2 2 16,2-1-19-16,-1-4-15 0,8 4-50 0,-9-14-74 15,15 10-243-15,-10-4-194 0,-7-6 110 0,4 14 489 16</inkml:trace>
  <inkml:trace contextRef="#ctx0" brushRef="#br2" timeOffset="38">9621 4927 498 0,'0'0'186'0,"0"0"-71"16,0 0-28-16,0 0-14 0,0 0-9 0,0 0-2 15,0 0 3-15,0 0 6 0,0 0-4 0,0 0-10 16,0-14-19-16,0 14-22 0,0 0-10 0,0 0-8 15,0 0-8-15,0 0-21 0,0 0-35 0,0 0-71 16,0 0-220-16,16 12-115 0,-16-12 143 0</inkml:trace>
  <inkml:trace contextRef="#ctx0" brushRef="#br2" timeOffset="39">9686 5440 1400 0,'0'0'47'16,"0"0"-36"-16,0 0-14 0,7 17-5 0,-7-17-5 15,0 0-4-15,14 17-19 0,-14-17-23 0,4 23-56 16,-4-23-60-16,-2 29-63 0,-1-10-100 0,-7-6-32 16,13 19 285-16</inkml:trace>
  <inkml:trace contextRef="#ctx0" brushRef="#br2" timeOffset="40">9555 6378 689 0,'0'0'102'16,"5"20"-40"-16,-5-20-12 0,4 19-8 15,-4-19-6-15,4 19-13 0,-4-19-10 0,5 20-9 16,-5-20-2-16,2 24-7 0,-2-24-14 0,0 30-23 16,-1-17-20-16,0 6-19 0,-2-2-22 0,1 3-62 15,1 5-99-15,-9-11-17 0,13 16 281 0</inkml:trace>
  <inkml:trace contextRef="#ctx0" brushRef="#br2" timeOffset="41">9587 7045 666 0,'-2'21'26'0,"3"0"-16"0,-1 1-4 16,-1 2-3-16,1-2 1 0,-1 0-10 15,0-2 7-15,0 1-9 0,0-3 6 0,0 0 0 16,1-2-9-16,0-3-12 0,0 1-34 0,2-1-64 16,-2-13-141-16,9 22 39 0,-9-22 223 0</inkml:trace>
  <inkml:trace contextRef="#ctx0" brushRef="#br2" timeOffset="42">9652 7701 620 0,'-12'29'61'0,"10"-11"-21"16,1-2 1-16,1 0 4 0,0-3 6 0,0 2-8 16,0-1-19-16,1-1-8 0,-1-13-15 15,3 25-17-15,0-12-24 0,-3-13-15 0,5 28-19 16,-5-28-4-16,5 25-4 0,-5-25-21 0,4 23-22 15,1-5-29-15,-5-18-60 0,5 29 214 0</inkml:trace>
  <inkml:trace contextRef="#ctx0" brushRef="#br2" timeOffset="43">9672 8089 226 0,'1'19'95'0,"-4"0"-4"0,2 1-12 15,0 0-9-15,-1 0-7 0,1 1-9 0,-1-2-7 16,1 3-8-16,0-3-7 0,0 1-5 16,0-1-11-16,1-2-5 0,1 1-16 0,-1-3-27 15,2 2-42-15,0-2-69 0,-2-15-174 0,9 29 39 16,-9-29 278-16</inkml:trace>
  <inkml:trace contextRef="#ctx0" brushRef="#br2" timeOffset="44">9741 8792 801 0,'-6'26'79'0,"4"0"-38"16,-1 0-30-16,0 0-2 0,1-1-9 0,-1 3 5 15,-1-3-7-15,1 3 5 0,-1 0-7 0,0-1 3 16,-1 3-3-16,2-3-30 0,-1 2 7 0,0-2-29 15,2 1-3-15,-3-2 5 0,3 0-6 0,-1-1 11 16,1-3 6-16,-1 0 9 0,2 0 5 16,0-2 7-16,0-1 0 0,1-1-18 0,-1-2-57 15,7 9-144-15,-6-25 171 0,0 29 70 16</inkml:trace>
  <inkml:trace contextRef="#ctx0" brushRef="#br2" timeOffset="45">9684 9699 1071 0,'0'0'187'0,"7"31"-101"0,-7-31-26 16,-1 27-12-16,1-27-7 0,0 21 0 0,0-21 0 15,0 16-5-15,0-16-14 0,0 0-3 0,1 16-26 16,-1-16-22-16,0 0-37 0,0 0-55 0,0 0-117 16,0 0-285-16,0 0 19 0,14 1 341 15</inkml:trace>
  <inkml:trace contextRef="#ctx0" brushRef="#br2" timeOffset="46">9780 11755 253 0,'0'0'122'0,"0"0"-11"0,10-13-9 0,-10 13-9 0,0 0 7 16,10-17-12-16,-10 17-1 0,0 0-12 0,9-22-6 15,-9 22-13-15,0 0-10 0,14-13-13 16,-14 13-6-16,0 0-7 0,0 0-2 0,0 0 5 16,0 0 5-16,0 0 5 0,0 0 8 0,0 0 1 15,0 0-12-15,0 0-8 0,0 0-13 16,0 0-6-16,-4 17-2 0,4-17 6 0,-12 26 2 16,6-8 9-1,-3 1-2-15,1 3 5 0,-3 4-12 0,-1 3 3 16,-1 2-9-16,-1 2 11 0,-3 1-7 0,2-2 11 15,-2 0-9-15,3-3 5 0,-1-3 5 0,4-2-33 16,-1-6 29-16,3-3-31 0,9-15 13 0,-13 17-6 16,13-17-18-16,0 0-29 0,0 0-36 0,0 0-37 15,0 0-44-15,0 0-20 0,0-17-80 16,0 17-165-16,0-28 139 0,0 28 299 0</inkml:trace>
  <inkml:trace contextRef="#ctx0" brushRef="#br2" timeOffset="47">9602 11779 1098 0,'0'0'63'0,"0"0"-8"0,-14-2-3 0,14 2 2 15,0 0 10-15,0 0 4 0,0 0-2 0,0 0-8 16,0 0-11-16,0 0-12 0,0 0-9 0,0 0-2 15,0 0 4-15,0 0 5 0,0 0 0 16,15 3 2-16,-15-3-13 0,27 17-2 0,-9-3-9 16,3 6 0-16,1 2-5 0,-1 2 3 0,0 2-7 15,0 0 4-15,-1 0-9 0,1 0 7 0,-2 0-10 16,0-2 7-16,1-3-12 0,-2-2-21 0,3-2 6 16,-2-8-57-16,6 6-19 0,-11-18-85 15,17 0-329-15,-11 3-36 0,-3-9 140 16</inkml:trace>
  <inkml:trace contextRef="#ctx0" brushRef="#br2" timeOffset="48">11804 2925 985 0,'0'0'24'0,"0"0"-15"0,0 0-5 0,0 0-6 16,0 0-5-16,-12 3-10 0,12-3-17 0,0 0-33 0,0 0-41 15,0 0-77-15,0 0-80 0,0 0-56 0,0 0 306 16</inkml:trace>
  <inkml:trace contextRef="#ctx0" brushRef="#br2" timeOffset="49">11815 3386 436 0,'-5'31'61'0,"9"-13"-26"0,-2 0-3 15,3 1 0-15,-2-2 3 0,3 2 7 16,-3-2-2-16,3 0-4 0,-3 2-14 0,1-1-8 15,0 0-11-15,-2 0-2 0,3-1-2 0,-2-2-20 16,3 0 2-16,-2-1-19 0,-4-14-25 0,11 24-42 16,-11-24-200-16,15 19 69 0,-15-19 236 0</inkml:trace>
  <inkml:trace contextRef="#ctx0" brushRef="#br2" timeOffset="50">11911 4265 980 0,'-6'26'269'0,"3"-9"-242"0,4 0-7 16,0-1-27-16,0-2 3 0,3 1-7 15,-1-1 5-15,1 0-6 0,-4-14-10 0,8 28-24 16,-8-28-26-16,8 28-31 0,-8-28-24 0,7 30-4 16,-7-15-20-16,2 1-42 0,1 8-48 0,-3-24 72 15,-2 40 169-15</inkml:trace>
  <inkml:trace contextRef="#ctx0" brushRef="#br2" timeOffset="51">11892 4910 140 0,'-1'20'35'0,"1"1"-9"0,1 1-5 0,1 2 12 15,-1-1 2-15,3 2 1 0,-2-2 5 16,2 0-9-16,-1 1 2 0,2 0 8 0,-2 1 6 16,1-1 1-16,-1 0 0 0,-1-1 9 0,1 3 0 15,-3-2 12-15,2 2 4 0,-3-2-12 0,1 4 1 16,-2-2-11-16,2 3-4 0,-4-2-11 0,3 3-10 15,-5-2-20-15,2 1 3 0,-2-1-15 0,2-2 4 16,-1 1-8-16,1-4-31 0,0 3-22 16,-2-6-60-16,5 4-60 0,-3 3-159 0,4-27-27 15,-5 40 312-15</inkml:trace>
  <inkml:trace contextRef="#ctx0" brushRef="#br2" timeOffset="52">11786 6466 846 0,'-4'28'102'0,"-1"-5"-73"0,2 1-13 0,0 4-3 16,1-3-11-16,-1 3 7 0,1 0-26 0,1-1-2 16,-2 0-24-16,2 2-32 0,-3-3-43 0,1-2-147 15,6 12-77-15,-13-16 205 0</inkml:trace>
  <inkml:trace contextRef="#ctx0" brushRef="#br2" timeOffset="53">11741 7857 606 0,'2'34'86'0,"0"2"-2"0,-2 1-28 0,3 1-10 16,-3 0-5-16,3 1-19 0,-2-2 2 0,0-1-22 16,0-2-9-16,0-5-31 0,4 1-38 0,-5-6-60 15,1-10-232-15,9 14 27 0,-10-28 341 16</inkml:trace>
  <inkml:trace contextRef="#ctx0" brushRef="#br2" timeOffset="54">11879 8996 1064 0,'0'31'28'15,"3"-2"-2"-15,0 0-17 0,-2-1-35 0,3 0 24 0,-1 0-23 16,0-2 16-16,0 1 11 0,1 2-35 0,-3-2-36 16,4 5-95-16,-3 6-224 0,-6-14 6 0,12 15 352 15</inkml:trace>
  <inkml:trace contextRef="#ctx0" brushRef="#br2" timeOffset="55">11912 9886 1520 0,'7'21'59'0,"-5"-7"-31"16,1 1-13-16,-3-15-16 0,7 21 3 0,-7-21-3 15,7 14 1-15,-7-14-13 0,0 0-25 0,10 14-59 16,-10-14-90-16,0 0-218 0,13-8-116 15,-15-6 161-15</inkml:trace>
  <inkml:trace contextRef="#ctx0" brushRef="#br2" timeOffset="56">12069 9708 653 0,'0'0'108'0,"0"0"-25"0,0 0-9 0,0 0-21 16,-15 8-13-16,15-8-9 0,0 0-3 0,-17 22-3 15,6-9-6-15,0 6 12 0,-6 1 4 0,3 7 24 16,-7-2 2-16,4 8 11 0,-7-4-19 16,4 7-2-16,-5-2-20 0,2 4 1 0,-2-2 0 15,1 1-30-15,1-2 19 0,1-3-29 16,3-6 6-16,3-5 4 0,4-6-8 0,12-15-9 15,0 0-23-15,-13 7-12 0,13-7-48 0,2-16-55 16,11 8-94-16,-3-10-223 0,-2-14 33 0,13 8 366 16</inkml:trace>
  <inkml:trace contextRef="#ctx0" brushRef="#br2" timeOffset="57">11889 9758 1230 0,'-16'5'89'0,"9"10"-13"0,7-15-16 15,-16 16-2-15,16-16-5 0,-9 16-3 16,9-16-11-16,-3 17-7 0,3-17-8 0,4 18 0 16,-4-18-9-16,15 23 4 0,-6-10-8 15,3 2 1-15,2 0-5 0,0-1 0 0,2 1-7 16,-1 0 2-16,0 0-4 0,0-2 2 0,1 2-10 16,-2-4-6-16,1 2-24 0,-15-13-26 0,33 25-63 15,-33-25-123-15,19 9-289 0,-2-1-5 0,-17-8 341 16</inkml:trace>
  <inkml:trace contextRef="#ctx0" brushRef="#br2" timeOffset="58">1642 11953 924 0,'0'0'90'0,"0"0"-27"0,0 0-15 0,0 0 2 16,0 0 8-16,0 0-1 0,0 0-6 0,0 0-8 16,0 0-12-16,0 0-5 0,0 0-6 0,0 0 1 15,0 0 1-15,0 0-1 16,0 0-3-16,0 0-6 0,0 0-2 0,0 0-3 16,-14 3-1-16,14-3 0 0,-12 16-1 0,12-16 4 15,-16 24-4-15,7-9 6 0,-2-1-7 0,-1 1 4 16,-1 0-6-16,0 2 4 0,-2 0 11 0,-1 2-32 15,-2 2 30-15,-1 1-32 0,1 0 15 0,-2-1 5 16,0 1-11-16,1-3-2 0,3 0-23 0,-1-8-16 16,17-11-14-16,-21 11-31 0,21-11-98 15,0 0-176-15,0 0-140 0,0-19 199 0</inkml:trace>
  <inkml:trace contextRef="#ctx0" brushRef="#br2" timeOffset="59">1477 11917 1340 0,'-24'4'80'0,"24"-4"-10"0,-13-1-20 16,13 1-9-16,0 0-2 0,0 0-8 0,0 0-5 16,0 0-6-16,0 0-9 0,0 0-5 0,0 0-1 15,0 0 2-15,-1 15 2 0,1-15 4 0,16 17-2 16,-3-8 3-16,2 1-2 0,3-1 1 0,0 0-6 16,4-1-1-16,0 1-4 0,2-1-2 0,1 3-2 15,-1-1 2-15,0 4-8 0,1-1-7 0,-1 4-7 16,-4-3-46-16,6 10-27 0,-14-15-138 15,13 10-361-15,-6-1 38 0,-19-18 337 0</inkml:trace>
  <inkml:trace contextRef="#ctx0" brushRef="#br2" timeOffset="60">1415 11959 223 0,'0'0'110'0,"0"0"-34"0,0 0-9 15,0 0 2-15,0 0 5 0,0 0 17 0,-13-12-1 16,13 12 6-16,0 0-11 0,0 0-10 16,0 0-22-16,0 0-14 0,0 0-15 0,0 0-10 15,0 0-6-15,0 0-6 0,0 0-3 0,0 0-1 16,0 0 0-16,0 0 0 0,0 0 1 0,0 0 1 15,0 0 0-15,0 0 0 0,0 0 0 16,12 11 1-16,-12-11 1 0,0 0-2 0,0 0 0 16,15 6-1-16,-15-6 1 0,0 0 2 0,15 3 0 15,-15-3 2-15,0 0-2 0,17 2-1 16,-17-2 0-16,13 2 0 0,-13-2-1 0,15 3 1 16,-15-3-1-16,14 6 0 0,-14-6-1 0,15 7 0 15,-15-7-2-15,13 7 2 0,-13-7 0 0,14 8 1 16,-14-8 0-16,14 9 1 0,-14-9-1 0,13 6-2 15,-13-6 3-15,13 3-2 0,-13-3-2 0,16 2 2 16,-16-2-2-16,19-3 3 0,-19 3 0 0,21-6 2 16,-21 6 1-16,21-5-2 0,-21 5 3 15,22-8 1-15,-22 8 2 0,22-8-1 16,-22 8 1-16,23-5-4 0,-23 5 3 0,21-5-5 16,-21 5 1-16,22-3 1 0,-22 3-3 0,20-1 2 15,-20 1-2-15,18-1-1 0,-18 1-2 0,18 1 3 16,-18-1 0-16,19 0 0 0,-19 0 2 0,20-1-2 15,-20 1 0-15,22-4 2 0,-22 4-2 16,23-2 0-16,-10 1 2 0,-13 1-3 0,22-4 2 16,-22 4-1-16,23-5 2 0,-11 3-4 0,-12 2 2 15,23-7 0-15,-23 7 1 0,23-8 5 0,-23 8 7 16,24-11 5-16,-24 11 3 0,25-11-2 0,-11 5-3 16,0 0-6-16,1-2-2 0,-1 1-5 0,0 0 4 15,2-2-6-15,-2 1 3 0,2-1-4 0,0 1 1 16,1 0-2-16,1 0 1 15,-1 1-2-15,0-1 1 0,-1 1 0 0,0 0 3 16,-1 0-3-16,1 0 2 0,-2 2-2 0,-1-1 2 16,0 0 0-16,1 0 3 0,-1 1-5 0,0-2 3 15,2 0-2-15,-2 0 3 0,3-2-2 0,-1 0 2 16,0-1-4-16,2 0 5 0,-1-2-5 0,0 1 5 16,2-2-2-16,0 2 3 0,0-1-6 0,-1-1 3 15,1 2 15-15,-1-3-37 0,0 3 37 16,-1-1-34-16,-1-1 12 0,1 2 7 0,0-2-4 15,-2 1 4-15,0 0-3 0,0 0 4 0,-2 0-4 16,1-2 5-16,0 2-4 0,-3-2 3 16,2 0-4-16,-1 0 5 0,0 0-5 0,-1 0 8 15,1-2-6-15,1-1 9 0,0 0 1 0,-1-2 6 16,1 2-5-16,0-2 1 0,-2 3-10 16,0-2 4-16,1 2-6 0,-2 0 6 0,1 0-7 15,-1 0 5-15,-1 0-3 0,1 1 3 0,-1-1-5 16,1 0 5-16,-1 1 10 0,0-2-33 0,1 1 35 15,-1 0-34-15,1-2 16 0,0 0 6 0,0 0-7 16,1-2 6-16,-2 1-6 0,1 0 6 0,-1-1-8 16,0 0 10-16,0-2-8 0,1-1 8 0,-1-1-6 15,1-1 7-15,1 1-8 16,0 1 5-16,1-1-6 0,0-1 4 0,0 0-5 16,2 0 8-16,0 1 7 0,1-2-27 0,0 1 29 15,0 1-31-15,-2 1 15 0,2 2 6 0,-1-1-7 16,2 0 8-16,-1 2-8 0,-1 0 6 0,0 0-5 15,-1 1 6-15,0-1-4 0,-3 0 4 0,1 1-5 16,-1 0 4-16,-1 2-2 0,-1 1 6 0,0 2 8 16,-2-1 7-16,2 1-2 0,-3-1 4 15,1 1-17-15,1-2 3 0,0-1-10 0,0 1 5 16,2-1-6-16,0-1-18 0,-1 0 30 0,2-1-32 16,0 1 31-16,1-1-6 0,0 1-7 0,0-1 6 15,0 1-5-15,1 0 5 0,-1 2-7 16,-2-1 7-16,1 1-5 0,0-1 7 0,0 2-3 15,-1 1 0-15,1-2-1 0,-1 1 2 16,0-1-4-16,0 1 4 0,0 0-4 0,0-1 3 16,-1 0-4-16,1 1 7 0,-1 1-6 0,1-1 4 15,0-2-4-15,0 1 3 0,0 0-4 0,1-1 5 16,0-1-6-16,-1 1-15 0,2 0 31 0,1 0-30 16,0 1 30-16,2-2-9 0,-3 0-7 0,2 0 6 15,1 0-4-15,-2 1 3 0,1 0-5 0,-1 1 6 16,0 1-6-16,0 0 6 0,0 0-4 15,-1 2 3-15,0-1-6 0,0 0 5 0,0 1-3 16,1-1 5-16,0 0-3 0,-1 1 3 16,1-2-6-16,0 0 5 0,2-3-5 0,1 1 6 15,1-1-6-15,0-1 10 0,1 0-5 0,-1 0 5 16,2-3-6-16,0 0-17 0,1 2 30 0,-2-2-30 16,0 3 30-16,1-1-10 0,-2 1-8 0,1 0 7 15,-1 0-6-15,0 1 7 0,-1 1-6 16,1 0 5-16,0 0-5 0,-1 2 4 0,0 0-5 15,-1 0 6-15,1-1-6 0,-1-2 6 0,1 2-5 16,-1 1 3-16,0 1-3 0,0-1 3 0,1 2-2 16,0 0 3-16,0-1-5 0,0 1 5 0,0 0-4 15,0-1 2-15,-1 2-2 0,2 0 7 0,-1 0-4 16,0 2 7-16,0-3-6 16,0 2 0-16,-1-3 13 0,0 0-34 0,1 1 35 15,-1-1-32-15,1 2 14 0,0 0 4 0,0-1-4 16,-1 1 3-16,0 1-2 0,0-1 3 0,1 1-4 15,-1-1 5-15,1 1-5 0,-1 0 5 0,1 1-4 16,-2-1 3-16,1 2-3 0,-13 9 2 0,24-19-3 16,-24 19 4-16,23-20-3 0,-10 10 3 0,0 1-4 15,0-1 3-15,1 0-2 0,-1-1 3 16,0 1-3-16,1-1 3 0,-1 2-3 0,1-1 2 16,-1 1-3-16,2-2 6 0,0 3-4 0,-1-1 4 15,1 1-3-15,-2 1 1 0,0 0-4 16,0 1 3-16,2-1-2 0,0 1 1 0,0 0-2 15,2-1 4-15,0 0-3 0,1 0 2 0,1-2-1 16,3 1 1-16,1-1-2 0,1 0 2 0,0 0-2 16,-1-1 2-16,0 1 11 0,0 0-35 15,-1 1 34-15,3-1-34 0,-2 2 22 0,0 2 2 16,1-1-3-16,-2 2 1 0,1-1-2 0,-3 3 2 16,3 0 0-16,-2 2 0 0,-1 0 0 0,2 1-1 15,-1 1 0-15,2 1 0 0,1 0 0 0,0 1-10 16,1-2-10-16,4 2-14 0,-3-5-19 0,10 4-4 15,-6-8-74-15,16 8-80 16,-9-2-284-16,3-12 20 0,13 9 343 0</inkml:trace>
  <inkml:trace contextRef="#ctx0" brushRef="#br2" timeOffset="61">5666 8169 451 0,'8'-14'94'0,"-8"14"-66"0,0 0-9 16,0 0-7-16,15-2 0 0,-15 2-1 0,0 0-2 15,17 1-3-15,-17-1-3 0,14 3 0 0,-14-3-2 16,18 3 1-16,-18-3 0 0,22 1 1 15,-22-1-1-15,24 0 1 0,-12 0 9 0,2 0 17 16,-2 0 13-16,1 2 5 0,0-1-2 0,0 2-13 16,-13-3-5-16,22 7-10 0,-22-7 9 0,22 11-8 15,-22-11 9-15,21 13-1 0,-21-13-3 0,20 17 1 16,-20-17-2-16,22 19 3 0,-22-19-3 0,24 18-1 16,-24-18-8-16,27 17-3 0,-13-11-6 15,1 3 1-15,0-4-3 0,2 2 2 0,-1-1-2 16,2-1 1-16,-1-1-1 0,1 0 1 15,-1 1-2-15,1 1 3 0,0-1-3 0,-1 2 2 16,-2 1-2-16,1-1 1 0,-1 3-1 0,1 0 2 16,-2 1-4-16,0 1 4 0,0 1-4 0,-1 1 5 15,0-2-3-15,-1 3 4 0,0-1-1 0,1 1 8 16,-2 0-1-16,2 2 4 0,0-4-7 16,0 3 3-16,1-3-9 0,1 1 3 0,0-1-2 15,2-1 1-15,0 2 15 0,0-3-12 0,2 2 12 16,-1-3-32-16,1 0 19 0,1 2-17 0,-1-2 20 15,2 3 2-15,-3-3-5 0,3 2 3 0,-3-1-7 16,1 3 4-16,-2 0-6 0,-1 0 5 0,0 1-6 16,-1 2 4-16,0-1-4 0,-1 2 4 15,-1 1-4-15,-1 0 5 0,0 2-6 16,0 0 9-16,-1-2-8 0,0 3 10 0,0-4-5 16,1 0 5-16,1-1-4 0,0 0 2 0,-1 0-4 15,3 1 4-15,-3-3-6 0,3 1 7 0,-2-2-7 16,1 2 6-16,1-2 14 0,-3-1-36 0,3 2 36 15,-2 1-35-15,0-2 15 0,1 1 6 0,-3 0-8 16,2 1 6-16,-3 0-6 0,2 0 5 16,-2 0-6-16,-1 1 5 0,0 0-5 0,-1-1 4 15,-1 0-3-15,0 1 5 0,-1 0-6 0,-1 0 7 16,0 1-4-16,1-2 6 0,-2-1 0 16,3 0 4-16,-2 1-4 0,1-1 4 0,0-1-7 15,-1 1 2-15,1-1-4 0,-1-1 4 0,0 1-7 16,1 0 7-16,-6-14-5 0,11 25 2 0,-11-25 18 15,13 24-35-15,-13-24 33 0,12 24-33 16,-12-24 13-16,10 26 5 0,-6-13-7 0,1 0 6 16,-2 2-4-16,1-2 4 0,-1 2-2 0,1 0 2 15,-1-2-4-15,-1 1 4 0,0 0-4 0,1 0 5 16,-1 0-3-16,-1 0 4 0,-1-14-4 0,6 26 5 16,-6-26-5-16,7 23 5 0,-7-23-4 0,9 21 0 15,-9-21-1-15,11 18 2 0,-11-18-2 0,11 16 2 16,-11-16-3-16,14 15 3 15,-14-15-2-15,14 16 2 0,-14-16-1 0,14 15 1 16,-14-15-4-16,13 15 4 0,-13-15-3 0,15 18 3 16,-15-18-3-16,11 21 3 0,-11-21-3 0,11 24 3 15,-11-24-3-15,9 26 3 0,-4-13 19 0,-1 1-33 16,0 1 31-16,-1-1-30 0,1-1 8 0,0 2 6 16,-4-15-3-16,10 25 1 0,-10-25-3 15,12 25 5-15,-12-25-8 0,12 23 5 0,-12-23-1 16,15 20 3-16,-15-20-4 0,15 22 3 0,-15-22-4 15,16 24 3-15,-16-24 0 0,17 24 1 0,-17-24-2 16,17 25 2-16,-9-10-3 0,1-2 3 16,-1 2-5-16,-1-1 4 0,0 1-3 0,0-1 4 15,0 1-5-15,1 0 7 0,0 0-6 0,0-1 4 16,-1 0-3-16,1 2 1 0,0-2-4 16,0 0 6-16,-8-14-6 0,17 25 10 0,-8-11 12 15,0 1-33-15,-1-2 33 0,1 1-33 0,-9-14 13 16,18 25 5-16,-18-25-5 0,21 25 2 0,-21-25-1 15,20 25 3-15,-11-11-4 0,0-1 3 0,1 0-3 16,-1 1 4-16,-1 1-3 0,1-1 4 0,-1 2-6 16,1 0 5-16,0 1-5 0,0-1 5 0,0 0-4 15,-1-1 3-15,0-1-2 0,0-1 1 16,-8-13-2-16,18 26 4 0,-18-26-4 16,19 24 5-16,-19-24-4 0,19 24 2 0,-19-24-2 15,19 21 1-15,-19-21-1 0,18 23 3 0,-18-23-4 16,17 23 3-16,-17-23-2 0,18 22 3 0,-18-22 15 15,14 25-30-15,-14-25 30 0,14 26-32 0,-14-26 13 0,15 24 2 0,-15-24-3 0,16 26 3 16,-16-26-2-16,20 26 0 0,-8-14 1 16,2 1 0-16,1-2-4 0,3-1-2 0,3 5-22 15,-1-6-17-15,7 9-39 0,-5-10-51 16,12 13-89-16,-10-3-220 0,5-9-47 0,10 11 298 16</inkml:trace>
  <inkml:trace contextRef="#ctx0" brushRef="#br2" timeOffset="62">8132 11173 776 0,'-9'-15'64'15,"9"15"-12"-15,0 0-10 0,9-16 17 16,-9 16 6-16,13-11 5 0,-13 11-5 0,14-9-4 16,-14 9-9-16,15-9-13 0,-15 9-10 0,17-7-9 15,-17 7-27-15,16-4 14 0,-16 4-4 16,15 2-2-16,-15-2 19 0,14 7-19 0,-14-7-2 16,0 0 1-16,17 17 0 0,-17-17-15 0,11 18 15 15,-11-18-14-15,9 21 14 0,-9-21 3 0,10 25-1 16,-5-11 1-16,1-1-2 0,0 2 4 15,1-1-5-15,2 2 7 0,-1-2-2 0,3 0 11 16,-1 1-5-16,2 0 5 0,1-1-6 0,-1 1-1 16,2 1-5-16,0-2 4 0,0 1-7 0,2 0 4 15,-2-1-6-15,1 0 5 0,1 0-5 0,1 0 4 16,-2 0-4-16,2-1 2 0,-1 0-1 0,1-1 4 16,0-1-6-16,0 1 8 0,0-4-6 0,2 2 4 15,-1-1-3-15,1 0 3 0,-1-1-2 16,2-1 5-16,-1 2 17 0,-1-1-38 15,1 1 35-15,0 1-38 0,-1-2 16 0,1 2 3 16,-2-1-4-16,0 3 5 0,1-1-4 0,-2 0 4 16,-1 2-3-16,0-1 3 0,0 1-5 0,-1 0 6 15,0-1-8-15,-1 2 7 0,0-2-4 0,1 1 2 16,1 2 0-16,0-3 2 0,-2 1-5 16,1 0 5-16,1-2-5 0,0 1 4 0,0-4-2 15,2 1 2-15,-1-2-4 0,1 0 4 0,0 0-2 16,0-2 2-16,-1 1 1 0,1-1-1 0,0 0 0 15,0 0 2-15,-1 0-3 0,2 1 2 0,-2-1-4 16,0 0 2-16,-2 1-2 0,2 1 2 0,-2-1-1 16,0 0 2-16,1 0-1 0,-1-1 0 0,0-1-2 15,1 1 0-15,0-1-1 16,-1 0 2-16,1-1 0 0,-1-1 4 0,0-1-3 16,0 1 0-16,0-1-1 0,-1 1 0 0,1-1 0 15,1 0 1-15,-1-1 1 0,1 0-1 0,-1-1-1 16,0 1 1-16,1 0-2 0,0 0 3 0,-1 0 1 15,2 0-3-15,-1-1 1 0,0 0-2 0,0 0 0 16,-1 1 0-16,0-1 2 0,1 0-4 0,1 0 1 16,-1 1 2-16,1-2-1 0,0 0 1 15,0-1 2-15,1 0-2 0,0-2 3 0,0 1-3 16,0-1 2-16,0-1-2 0,-1 0 2 0,1 0-1 16,-1-1 1-16,0 0-2 0,-1 0 3 0,0-1-2 15,1-1 1-15,0 1-1 0,-1-2 3 16,1 0-1-16,-1-1 1 0,2-1-4 0,-2 0 4 15,1-3-4-15,0 0 4 0,1 1-4 16,0-1 4-16,-1-1-6 0,1 1 9 0,1-1-8 16,0 0 6-16,1-1-6 0,-1-1 5 0,2 1-5 15,0-1 6-15,1 0-5 0,-2 1 3 0,1-1 13 16,-2-1-31-16,-1 2 31 0,0-2-31 0,0 2 14 16,1 0 5-16,-1 0-3 0,0 0 6 0,1 0-7 15,-2 0 5-15,0-1-9 0,-2 3 8 0,2-1-3 16,0-1 7-16,0 1-1 0,0-2 4 15,0 0-3-15,0 0 2 0,1 0-7 16,0-1 3-16,2 0-6 0,-1-1 4 0,2 1-5 16,1 0 5-16,0-1-6 0,2 1 6 0,-2 0-6 15,-1 0-13-15,-2 1 29 0,1 0-30 0,-2 0 30 16,0 0-10-16,0 1-4 0,-1 0 5 0,0 0-5 16,-1-1 9-16,0 1-2 0,0-1 6 0,-1 0-3 15,1 0 0-15,1 0-6 0,0-1 5 16,1 0-6-16,-2-2 5 0,2 0-9 0,-1 0 4 15,2 0-7-15,0 1 6 0,0-1-4 0,0 1 4 16,0 0-4-16,-2 1 5 0,1 0-5 0,-1-1-11 16,-3 1 28-16,2 0-27 0,-1 1 27 15,-2 0-12-15,0 1-4 0,0-1 3 0,0-1-4 16,0 1 6-16,1-2-6 0,-2 1 9 16,2-1-7-16,0 0 7 0,0 1-2 0,0-3 2 15,0 1-4-15,1 1 4 0,2-2-6 0,-1 0 6 16,1 0-9-16,1 0 6 0,0 1-7 0,1-1 7 15,0 0-7-15,-1 1-15 0,0 0 28 0,0 1-29 16,-1 1 29-16,-1 0-7 0,-1 0-6 0,1 1 7 16,-1-1-6-16,1 0 5 0,-3-1-4 0,2 1 4 15,0 0-6-15,0 2 5 0,0-1-12 16,-1 1-3-16,0-1-20 0,2 5-34 0,-6-11-60 16,14 17-204-16,-11-12-235 0,0-2 23 0,2 8 394 15</inkml:trace>
  <inkml:trace contextRef="#ctx0" brushRef="#br2" timeOffset="63">13868 5071 1009 0,'15'6'223'0,"-15"-6"-107"0,0 0-35 16,0 0-27-16,0 0-14 0,0 0-15 0,0 0-12 15,0 0-10-15,0 0-8 0,0 0-17 16,0 0-5-16,0 0-6 0,0 0-4 0,1 14-3 0,-1-14-20 16,4 20-40-16,-4-20-47 0,5 25-57 15,-8-9-156-15,3-16-41 0,3 39 274 16</inkml:trace>
  <inkml:trace contextRef="#ctx0" brushRef="#br2" timeOffset="64">13928 5969 733 0,'4'33'165'0,"2"-3"-92"0,5 3 0 31,-2-4-2-31,4 4-8 0,-4-4 7 0,3 4-29 15,-5-2-12-15,1 2-22 0,-1-3-3 0,1 2 5 16,-1-1-11-16,1 1 6 0,-2 0-10 0,1-2 2 16,0 2-18-16,-2-4 6 0,3 4-19 0,-4-4 4 15,4 6 0-15,-4-6-21 0,4 7 5 0,-3-5-24 16,5 3 9-16,-4-4 3 0,4 2 4 16,-1-2-17-16,1 3-78 0,0-2-24 0,-2-1-55 15,8 11 6-15,-15-19 223 0</inkml:trace>
  <inkml:trace contextRef="#ctx0" brushRef="#br2" timeOffset="65">14252 7246 332 0,'8'34'114'0,"-3"-1"-34"0,-1 1 1 0,2 2-10 16,-4-1 5-16,3 2 11 0,-3-4-17 0,2 4 9 15,-3-3-30-15,2 1-3 0,-2-3 4 16,1 4-26-16,-1-5 21 0,1 2-32 0,-1 0-4 16,0 0 3-16,0 0-15 0,0 0 5 0,0 1-20 15,-2-1-2-15,2 3-29 0,-4-6-9 0,3 7-19 16,-4-5-5-16,3 4-3 0,-3-4-23 0,1 3-19 15,0-1-33-15,-4-3-30 0,6 9-33 0,-11-17 184 16</inkml:trace>
  <inkml:trace contextRef="#ctx0" brushRef="#br2" timeOffset="66">14170 8990 641 0,'0'27'106'16,"-1"3"-40"-16,-1-4 23 0,3 3-15 0,-3-4 4 15,5 4-11-15,-5-6 0 16,4 4-17-16,-3-5-4 0,2 3-17 0,-1-2-22 16,0 0 2-16,1 0-11 0,-1 0 6 0,0 1-9 15,0 0 5-15,0 0-18 0,0-1-9 0,1 4-28 16,-2-5-15-16,3 6-20 0,-4-6-9 0,5 6-23 16,-5-3-98-16,2 0 6 0,1 3 19 0,-3-5 24 15,4 4 127-15,-3-4 44 0</inkml:trace>
  <inkml:trace contextRef="#ctx0" brushRef="#br2" timeOffset="67">14161 9858 416 0,'-4'18'157'16,"1"-2"-33"-16,2 1-25 0,1-17-37 0,0 21-24 16,0-21-30-16,0 0-10 0,0 0-36 0,18 3-69 0,-10-22-234 15,13 15-39-15,-16-22 345 0</inkml:trace>
  <inkml:trace contextRef="#ctx0" brushRef="#br2" timeOffset="68">16252 5018 1082 0,'8'17'342'16,"-8"-17"-305"-16,0 0-34 0,0 0-14 0,0 0 2 15,5 22-4-15,-5-22-1 0,4 25-28 16,-4-25-39-16,0 34-67 0,-9-20-118 0,5 3-191 16,8 12 37-16,-14-15 418 0</inkml:trace>
  <inkml:trace contextRef="#ctx0" brushRef="#br2" timeOffset="69">16238 6070 929 0,'6'37'79'16,"-1"-3"-2"-16,3 2-50 0,-3 0 8 0,4 3-15 16,-3-5 8-16,1 4 11 0,-2-1-24 0,0 3 0 15,-1 0-19-15,0 0 8 16,-1 0-11-16,0 0 9 0,0 2-5 0,-3 0-28 16,2 2 21-16,-2-2-23 0,1-1 16 0,1-1 16 15,1 1-10-15,0 0-20 0,3 2-22 0,-3-4-9 16,6 4-43-16,-5-6-3 0,3 4-73 0,0 3-85 15,-9-12-70-15,13 20 326 0</inkml:trace>
  <inkml:trace contextRef="#ctx0" brushRef="#br2" timeOffset="70">16273 8030 711 0,'-3'49'144'16,"-2"2"-87"-16,0-4-2 0,5 1-36 15,-2-4 9-15,3 1 12 0,0-1-4 0,3 3 15 16,-2-4-16-16,5 1 12 0,-3-3-21 0,4-2 0 15,-1 2-7-15,1-1-26 0,1 0 22 0,0 2-29 16,0-3 10-16,-1 2 12 0,-2 2-13 16,0 0 11-16,-2 3-13 0,-1 1 12 0,-2 0 4 15,-1 2-23-15,-2 1 17 0,-2 1-29 0,0 2-7 16,-3-2 1-16,2 4-30 0,-6-7 0 0,7 6-30 16,-6-9-10-16,7 1-46 0,1-1-126 0,-6-17-90 15,19 14 271-15</inkml:trace>
  <inkml:trace contextRef="#ctx0" brushRef="#br2" timeOffset="71">16688 9857 1696 0,'-2'21'51'0,"2"-21"-29"0,0 0-29 0,0 0-45 15,-15 1-39-15,15-1-68 0,-4-17-119 16,4-1-272-16,0 0 36 0,-6-18 397 0</inkml:trace>
  <inkml:trace contextRef="#ctx0" brushRef="#br2" timeOffset="72">18299 5124 1306 0,'-1'16'78'0,"1"-16"-24"16,-6 27-58-16,2-13 24 0,4 4-34 16,-1-1 8-16,-1 2-9 0,3 3-38 0,-6-6-44 15,11 12-84-15,-13-11-86 0,4 2-192 0,10 14 98 16,-13-14 361-16</inkml:trace>
  <inkml:trace contextRef="#ctx0" brushRef="#br2" timeOffset="73">18308 6382 658 0,'-10'53'187'0,"6"-5"-160"15,4 1 3-15,0 0-22 0,2-1-16 16,0 1 18-16,3-1-11 0,0-2 8 0,1 1 6 15,0 0-13-15,1 1 6 0,-1 0-14 0,2 0 9 16,1 1 0-16,-1-2-22 0,1 5-6 16,-2-3-16-16,0 4-12 0,-1-3 1 0,-1 3-23 15,-3-1-74-15,-3-7-133 0,10 18 66 0,-18-18 218 16</inkml:trace>
  <inkml:trace contextRef="#ctx0" brushRef="#br2" timeOffset="74">18376 8516 599 0,'3'42'83'0,"4"-1"-25"0,0 1-17 16,1 1-16-16,-1-4 3 0,2 3-3 0,-2-3-7 15,0 0-5-15,0 0-14 0,1 0 4 0,1-2-7 16,1 1 6-16,-1 0-5 0,1-3 8 0,0 0 2 16,1-1-21-16,-1 2-2 0,-2-2-36 0,1 1-34 15,-4 0-44-15,-2-4-124 0,9 14-76 0,-19-19 314 16</inkml:trace>
  <inkml:trace contextRef="#ctx0" brushRef="#br2" timeOffset="75">11954 10015 311 0,'0'0'58'0,"0"0"-21"0,0 0-16 0,0 0-3 16,-11-14-5-16,11 14 0 0,0 0-1 0,0 0-2 15,0 0-1-15,0 0 0 0,0 0 0 0,0 0 5 16,0 0 2-16,0 0 5 0,-12-5 1 0,12 5 3 16,0 0 2-16,0 0 2 0,0 0-3 0,0 0 2 15,0 0 0-15,0 0 4 0,0 0 3 16,2-15 2-16,-2 15 0 0,0 0 0 15,7-20-4-15,-7 20-6 0,8-17-3 0,-8 17-5 16,10-20-2-16,-10 20-4 0,11-23-1 0,-11 23-5 16,13-24 3-16,-6 10-6 0,-2 1 2 0,2 0-4 15,-7 13 8-15,13-24-6 0,-13 24 12 0,11-23-1 16,-11 23 9-16,9-23 2 0,-9 23 6 0,8-21-2 16,-8 21 3-16,10-22-4 0,-7 9-4 15,-3 13-4-15,13-28-3 0,-5 13-6 0,-1-4 3 16,3 2 10-16,0-2-32 0,1-1 30 0,1 0-32 15,3-1 14-15,-2-1 6 0,3 0-7 0,-1 0 6 16,1 0-8-16,1 0 5 0,2 1-7 16,-1-1 5-16,-1 2-7 0,0 1 6 0,1 0-7 15,-2 0 7-15,2-1-6 0,-1 1 5 0,0-1-6 16,0 1 5-16,1 0-6 0,0-1 7 16,-1 0-6-16,1-1 8 0,3 0 12 0,-1 0-31 15,1 0 32-15,1 0-30 0,0 1 14 0,-1-2 10 16,1 2-7-16,0-1 7 0,1 1-8 0,0 1 5 15,-1 1-7-15,2 0 5 0,-3-2-7 0,1 0 4 16,-2 2-5-16,1-1 4 0,0 4-4 0,-1-2 5 16,-2 2-7-16,2-1 6 0,-1 1-6 15,1 0 5-15,-1-2-5 0,1 2 5 0,0-1-4 16,1 1 4-16,0-4-4 0,-1 1 5 0,1 0 15 16,-1-1-32-16,1 4 33 0,1-1-33 15,0-1 13-15,1 1 4 0,0 0-4 0,-1 1 4 16,0 1-5-16,-2-1 6 0,0 3-6 0,-1 0 6 15,0 0-5-15,0 2 4 0,-1-1-5 0,-2 2 3 16,1-1-1-16,-1 1 2 0,0-2-2 16,0 1 2-16,0 0-3 0,1 0 3 0,1 0-3 15,-2 0 3-15,1 0-3 0,0 1 3 0,0 0-3 16,-2 1 2-16,0 1-1 0,-1 0 2 0,0 1-3 16,2 0 3-16,-1 2-2 0,-2-1 1 0,1 0-1 15,-2 2 0-15,1-2 1 0,-1 0 0 0,-12 5-1 16,24-7 1-16,-12 3-2 0,-12 4 2 0,24-6-2 15,-10 3 2-15,-1 0-1 0,0 0 1 16,0 1-1-16,0-2 0 0,1 0 1 0,1 0 2 16,-1 1 3-16,1-1 5 0,0 1 1 0,-1-1 0 15,2 1-4-15,-1-1-4 0,-1 1-2 0,0 1-1 16,0 1-1-16,-1 0 0 0,0 1 0 16,0 1-1-16,-1 0 0 0,1 1 0 0,-1 1 0 15,3 0 0-15,-2 1 0 0,2 0-1 16,-1 0 2-16,1 1-2 0,1 1 1 0,-1 0-1 15,2-2 0-15,1 1-1 0,0-1 2 0,2 0-5 16,0-2-5-16,4 0-9 0,-2-2-15 0,5 4-26 16,-6-7-38-16,10 12-92 0,-12-7-192 0,3-1-114 15,6 10 159-15</inkml:trace>
  <inkml:trace contextRef="#ctx0" brushRef="#br2" timeOffset="76">14187 8252 769 0,'12'-15'51'15,"-12"15"-24"-15,16-7 0 0,-16 7-5 16,25-7 9-16,-11 4 0 0,1 0-7 0,1 1-10 16,0 1-7-16,1 0-5 0,0 2-1 0,1 0 0 15,2 0-1-15,-1 1 0 0,0 1 1 0,2 1-1 16,-1 0 0-16,0 0 2 0,2 1 0 0,0 1 10 16,3-2 10-16,0 1 10 0,-2-2 7 0,5 4-2 15,-4-4-4-15,4 1-3 0,-2-1-1 16,2 1-2-16,0-1-5 0,2 1-2 0,-2-1-6 15,1 0-3-15,-1 2-5 0,0 0 0 0,-2 2-5 16,0-2 2-16,-1 4-3 0,0-1 2 16,1 1-3-16,-2 1 2 0,-2 1-2 0,0 0 3 15,-3 2-3-15,1-1 2 0,-1 1-3 0,-1 0 4 16,0-1-3-16,-1 2 4 0,0-3-4 0,0 1 5 16,-1 0-1-16,1-1 8 0,0 1 1 15,-1-1 6-15,-1 0-5 0,1 1 3 0,-1-1-8 16,1 1 6-16,-2-2-5 0,1 1 1 0,0-1-4 15,1 2 0-15,-1-1 13 0,0 0-11 0,0 0 11 16,-1 2-35-16,1-4 18 0,-1 3-21 0,-1-1 20 16,-1-1 2-16,-12-10-3 0,25 22 2 0,-25-22-3 15,22 23 2-15,-22-23-2 0,21 23 4 16,-21-23-4-16,18 21 3 0,-18-21-4 16,18 20 4-16,-18-20-3 0,20 20 4 0,-20-20-4 15,17 18 5-15,-17-18-3 0,19 18 5 0,-19-18-1 16,20 19 3-16,-20-19-3 0,18 18 0 0,-18-18-4 15,17 18 1-15,-17-18-3 0,15 15 3 0,-15-15-3 16,16 17 3-16,-16-17-4 0,15 17 3 0,-15-17-2 16,12 17 3-16,-12-17-2 0,11 17 3 15,-11-17-3-15,9 20 2 0,-9-20-2 0,8 20 4 16,-8-20-4-16,8 18 6 0,-8-18-2 0,8 18 2 16,-8-18-4-16,9 17 2 0,-9-17-3 15,10 17 2-15,-10-17-2 0,10 15 2 0,-10-15 17 16,11 14-35-16,-11-14 34 0,11 15-35 0,-11-15 15 15,11 20 3-15,-11-20-2 0,11 19 2 0,-11-19-4 16,10 18 5-16,-10-18-4 0,9 17 3 16,-9-17-3-16,8 20 1 0,-8-20-1 0,6 23 4 15,-6-23-4-15,7 22 4 0,-7-22-3 0,7 21 3 16,-7-21-2-16,9 21 4 0,-9-21-2 0,10 21 4 16,-10-21-3-16,12 16 3 0,-12-16-3 0,17 16 1 15,-17-16-2-15,16 17 2 0,-16-17-3 0,17 16 3 16,-17-16-3-16,18 16 0 0,-18-16-1 0,16 15 2 15,-16-15-3-15,16 15 2 16,-16-15-2-16,17 18 1 0,-17-18-2 0,15 22 3 16,-15-22-3-16,12 25 3 0,-6-11-4 0,-1 1 4 15,0 2-4-15,0 0 4 0,0 0 14 0,1 0-30 16,0 1 30-16,-1 2-29 0,0-1 10 0,0 0 5 16,1 1-8-16,-1-2-12 0,4 3-21 0,-4-5-15 15,11 5-30-15,-16-21-16 0,27 32-50 16,-27-32-33-16,35 24-122 0,-9-7-132 0,-12-15 136 15,17 17 301-15</inkml:trace>
  <inkml:trace contextRef="#ctx0" brushRef="#br2" timeOffset="77">16159 9624 360 0,'0'0'99'0,"0"0"-63"0,0 0-4 16,5 14 13-16,-5-14 15 0,0 0 17 0,16 1 9 15,-16-1 1-15,0 0-6 0,16 0-10 0,-16 0-10 16,0 0-9-16,20 6-2 0,-20-6-4 0,14 5-21 15,-14-5 10-15,12 8-25 0,-12-8 10 16,13 12-1-16,-13-12-4 0,11 14 0 0,-11-14-5 16,8 18-1-16,-8-18-5 0,7 20 2 0,-7-20-4 15,6 22 4-15,-6-22-4 0,8 24 4 16,-8-24-2-16,9 23 6 0,-9-23-3 0,11 24 4 16,-11-24-4-16,14 24 3 0,-14-24-4 0,17 24 5 15,-17-24-3-15,19 22 3 0,-19-22-4 16,19 21 2-16,-19-21-5 0,20 20 1 0,-20-20-3 15,22 20 2-15,-22-20-4 0,20 21 2 0,-20-21-2 16,18 23 3-16,-18-23-4 0,17 23 6 0,-17-23-6 16,16 25 4-16,-16-25-2 0,17 24 2 0,-17-24-3 15,16 25 4-15,-16-25 18 0,17 26-15 0,-8-13 18 16,0 1-34-16,-9-14 13 0,20 23-14 0,-20-23 12 16,20 24 3-16,-20-24-4 15,20 22 3-15,-20-22-4 0,22 23 5 0,-22-23-4 16,20 22 4-16,-20-22-3 0,20 21 5 0,-20-21-3 15,21 22 5-15,-21-22-3 0,21 23 2 0,-21-23-4 16,19 22 2-16,-19-22-4 0,19 25 2 0,-19-25-4 16,18 25 3-16,-18-25-3 0,18 22 2 0,-18-22-1 15,18 20 3-15,-18-20-4 0,18 18 3 0,-18-18-3 16,18 19 3-16,-18-19-2 0,18 17 1 16,-18-17-2-16,18 16 2 0,-18-16-3 0,20 17 3 15,-20-17-2-15,19 16 1 0,-19-16-3 0,18 16 3 16,-18-16-2-16,17 16 2 0,-17-16-3 0,15 17 4 15,-15-17-4-15,13 17-17 0,-13-17 33 16,14 21-33-16,-14-21 35 0,12 22-14 0,-12-22-4 16,14 20 4-16,-14-20-4 0,15 19 4 15,-15-19-3-15,16 19 2 0,-16-19-1 0,15 17 2 16,-15-17-3-16,16 16 2 0,-16-16-2 0,18 16 2 16,-18-16-1-16,19 14 1 0,-19-14-1 0,19 15 1 15,-19-15-2-15,18 16 4 0,-18-16-4 0,19 17 3 16,-19-17-3-16,18 17 2 0,-18-17-3 0,19 19 3 15,-19-19-2-15,20 20 2 0,-20-20-3 0,20 19 3 16,-20-19-3-16,20 20 2 0,-20-20 0 16,21 19 0-16,-21-19-1 0,18 17 3 0,-18-17-5 15,20 17 6-15,-20-17-4 0,21 18 5 16,-21-18-2-16,18 18 5 0,-18-18-3 0,20 16 3 16,-20-16-4-16,20 15 2 0,-20-15-4 0,19 16 3 15,-19-16-4-15,20 15 3 0,-20-15-2 0,18 15 1 16,-18-15-2-16,20 15 2 0,-20-15-2 0,23 14-17 15,-23-14 32-15,21 14-33 0,-21-14 33 16,20 15-14-16,-20-15 0 0,20 16 0 0,-20-16-2 16,20 17 1-16,-20-17-1 0,18 17 2 0,-18-17-3 15,20 17 3-15,-20-17-3 0,19 15 4 0,-19-15-3 16,18 15 3-16,-18-15-3 0,17 16 2 0,-17-16-2 16,17 12 2-16,-17-12-3 0,18 12 3 15,-18-12-2-15,19 12 1 0,-19-12 0 16,18 11 1-16,-18-11-2 0,17 12 3 0,-17-12-3 15,19 10 2-15,-19-10-2 0,18 11 2 0,-18-11-2 16,18 10 2-16,-18-10-2 0,19 11 1 0,-19-11-1 16,19 10 1-16,-19-10 0 0,17 10 0 0,-17-10-1 15,19 11 2-15,-19-11-2 0,17 9 2 0,-17-9-2 16,15 11 2-16,-15-11-2 0,15 9 1 0,-15-9-1 16,15 10 2-16,-15-10-1 0,16 8 1 15,-16-8-1-15,14 6 2 0,-14-6 0 0,16 7 2 16,-16-7 0-16,17 8 0 0,-17-8-3 15,19 7 0-15,-19-7-1 0,21 8 0 0,-21-8 0 16,19 7-1-16,-19-7-1 0,20 8 2 0,-20-8-1 16,20 7 1-16,-20-7-1 0,18 6 0 0,-18-6 0 15,18 8 1-15,-18-8-1 0,16 7 3 0,-16-7-3 16,16 7 1-16,-16-7 0 0,18 6 1 16,-18-6 0-16,17 7-1 0,-17-7-1 0,18 5 0 15,-18-5 0-15,22 4 2 0,-22-4-2 0,24 3 2 16,-11-2-3-16,1-2 1 0,2 1 0 0,1-1 0 15,1-1-2-15,1-2-5 0,2 2-7 0,0-4-9 16,1 3-7-16,0-3-6 0,2 4-3 0,-4-2-2 16,4 4-7-16,-7-3-7 0,5 8-25 15,-22-5-51-15,30 6-82 0,-30-6-286 16,15 10 53-16,-2 5 388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B0D3DA3-1EF5-4DB3-A9F9-62E8861DA83F}" emma:medium="tactile" emma:mode="ink">
          <msink:context xmlns:msink="http://schemas.microsoft.com/ink/2010/main" type="writingRegion" rotatedBoundingBox="24777,6101 25035,12285 21972,12412 21715,6228"/>
        </emma:interpretation>
      </emma:emma>
    </inkml:annotationXML>
    <inkml:traceGroup>
      <inkml:annotationXML>
        <emma:emma xmlns:emma="http://www.w3.org/2003/04/emma" version="1.0">
          <emma:interpretation id="{9B0098C0-017E-452B-BF15-06705D997E82}" emma:medium="tactile" emma:mode="ink">
            <msink:context xmlns:msink="http://schemas.microsoft.com/ink/2010/main" type="paragraph" rotatedBoundingBox="24708,6352 25013,11758 24835,11768 24530,6362" alignmentLevel="2"/>
          </emma:interpretation>
        </emma:emma>
      </inkml:annotationXML>
      <inkml:traceGroup>
        <inkml:annotationXML>
          <emma:emma xmlns:emma="http://www.w3.org/2003/04/emma" version="1.0">
            <emma:interpretation id="{AE21557D-B00D-485A-AC0D-4FF72D99028D}" emma:medium="tactile" emma:mode="ink">
              <msink:context xmlns:msink="http://schemas.microsoft.com/ink/2010/main" type="inkBullet" rotatedBoundingBox="24670,6355 24688,6688 24641,6690 24622,6357"/>
            </emma:interpretation>
            <emma:one-of disjunction-type="recognition" id="oneOf0">
              <emma:interpretation id="interp0" emma:lang="en-NZ" emma:confidence="0">
                <emma:literal>-</emma:literal>
              </emma:interpretation>
            </emma:one-of>
          </emma:emma>
        </inkml:annotationXML>
        <inkml:trace contextRef="#ctx0" brushRef="#br0">24670 6355 1306 0,'-1'21'78'0,"1"-21"-24"16,-9 34-58-16,4-16 24 0,5 5-34 16,-2-1 8-16,0 2-9 0,3 4-38 0,-7-8-44 15,13 15-84-15,-15-13-86 0,3 2-192 0,14 17 98 16,-17-17 361-16</inkml:trace>
      </inkml:traceGroup>
      <inkml:traceGroup>
        <inkml:annotationXML>
          <emma:emma xmlns:emma="http://www.w3.org/2003/04/emma" version="1.0">
            <emma:interpretation id="{E7AD541B-9980-4A9D-A4B3-A25CF7B299F2}" emma:medium="tactile" emma:mode="ink">
              <msink:context xmlns:msink="http://schemas.microsoft.com/ink/2010/main" type="line" rotatedBoundingBox="24798,7946 25013,11758 24835,11768 24620,7956"/>
            </emma:interpretation>
          </emma:emma>
        </inkml:annotationXML>
        <inkml:traceGroup>
          <inkml:annotationXML>
            <emma:emma xmlns:emma="http://www.w3.org/2003/04/emma" version="1.0">
              <emma:interpretation id="{D7687AC4-36FF-49D5-8B64-648A51D2E5E5}" emma:medium="tactile" emma:mode="ink">
                <msink:context xmlns:msink="http://schemas.microsoft.com/ink/2010/main" type="inkWord" rotatedBoundingBox="24951,10651 25013,11758 24835,11768 24773,10662"/>
              </emma:interpretation>
              <emma:one-of disjunction-type="recognition" id="oneOf1">
                <emma:interpretation id="interp1" emma:lang="en-NZ" emma:confidence="0">
                  <emma:literal>!</emma:literal>
                </emma:interpretation>
                <emma:interpretation id="interp2" emma:lang="en-NZ" emma:confidence="0">
                  <emma:literal>y</emma:literal>
                </emma:interpretation>
                <emma:interpretation id="interp3" emma:lang="en-NZ" emma:confidence="0">
                  <emma:literal>?</emma:literal>
                </emma:interpretation>
                <emma:interpretation id="interp4" emma:lang="en-NZ" emma:confidence="0">
                  <emma:literal>:</emma:literal>
                </emma:interpretation>
                <emma:interpretation id="interp5" emma:lang="en-NZ" emma:confidence="0">
                  <emma:literal>t</emma:literal>
                </emma:interpretation>
              </emma:one-of>
            </emma:emma>
          </inkml:annotationXML>
      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  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    </inkml:traceGroup>
      </inkml:traceGroup>
    </inkml:traceGroup>
    <inkml:traceGroup>
      <inkml:annotationXML>
        <emma:emma xmlns:emma="http://www.w3.org/2003/04/emma" version="1.0">
          <emma:interpretation id="{3CCA8C95-BD3A-45BA-9B8B-D507539F4821}" emma:medium="tactile" emma:mode="ink">
            <msink:context xmlns:msink="http://schemas.microsoft.com/ink/2010/main" type="paragraph" rotatedBoundingBox="22233,6207 22491,12390 21972,12412 21715,62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E9A6A455-BCB7-409E-A925-A918C0E19C80}" emma:medium="tactile" emma:mode="ink">
              <msink:context xmlns:msink="http://schemas.microsoft.com/ink/2010/main" type="inkBullet" rotatedBoundingBox="21918,6220 21927,6437 21896,6438 21886,6221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203.1529">21900 6221 1082 0,'11'22'342'16,"-11"-22"-305"-16,0 0-34 0,0 0-14 0,0 0 2 15,6 28-4-15,-6-28-1 0,5 31-28 16,-5-31-39-16,0 44-67 0,-11-28-118 0,5 6-191 16,10 16 37-16,-17-21 418 0</inkml:trace>
      </inkml:traceGroup>
      <inkml:traceGroup>
        <inkml:annotationXML>
          <emma:emma xmlns:emma="http://www.w3.org/2003/04/emma" version="1.0">
            <emma:interpretation id="{D1D00A72-0812-4C8C-8650-F233C9AFC90C}" emma:medium="tactile" emma:mode="ink">
              <msink:context xmlns:msink="http://schemas.microsoft.com/ink/2010/main" type="line" rotatedBoundingBox="22289,7538 22491,12390 21972,12412 21770,7560"/>
            </emma:interpretation>
          </emma:emma>
        </inkml:annotationXML>
        <inkml:traceGroup>
          <inkml:annotationXML>
            <emma:emma xmlns:emma="http://www.w3.org/2003/04/emma" version="1.0">
              <emma:interpretation id="{749768B1-DC8D-42BE-840B-D47B09B9D645}" emma:medium="tactile" emma:mode="ink">
                <msink:context xmlns:msink="http://schemas.microsoft.com/ink/2010/main" type="inkWord" rotatedBoundingBox="22392,10025 22491,12390 21972,12412 21874,10047">
                  <msink:destinationLink direction="with" ref="{4AE19939-333B-4E50-8F1C-2918EAD7AA21}"/>
                </msink:context>
              </emma:interpretation>
              <emma:one-of disjunction-type="recognition" id="oneOf3">
                <emma:interpretation id="interp7" emma:lang="en-NZ" emma:confidence="0">
                  <emma:literal>i.</emma:literal>
                </emma:interpretation>
                <emma:interpretation id="interp8" emma:lang="en-NZ" emma:confidence="0">
                  <emma:literal>i,</emma:literal>
                </emma:interpretation>
                <emma:interpretation id="interp9" emma:lang="en-NZ" emma:confidence="0">
                  <emma:literal>'t.</emma:literal>
                </emma:interpretation>
                <emma:interpretation id="interp10" emma:lang="en-NZ" emma:confidence="0">
                  <emma:literal>I</emma:literal>
                </emma:interpretation>
                <emma:interpretation id="interp11" emma:lang="en-NZ" emma:confidence="0">
                  <emma:literal>'I.</emma:literal>
                </emma:interpretation>
              </emma:one-of>
            </emma:emma>
          </inkml:annotationXML>
      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      <inkml:trace contextRef="#ctx0" brushRef="#br0" timeOffset="-609.3113">22490 12363 1696 0,'-3'27'51'0,"3"-27"-29"0,0 0-29 0,0 0-45 15,-21 2-39-15,21-2-68 0,-4-21-119 16,2-2-272-16,4 0 36 0,-11-23 397 0</inkml:trace>
      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    </inkml:traceGroup>
      </inkml:traceGroup>
    </inkml:traceGroup>
  </inkml:traceGroup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2:51.10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3541 7202 168 0,'0'0'60'0,"-4"35"-16"0,2-13-17 16,2 1-12-16,-1 4-8 0,0 5-4 0,1 3-3 16,-2 5 2-16,0 2-4 0,-1 5 2 0,1 4-4 15,0 4 2-15,-1 1 6 0,1 4-5 16,1 3 6-16,-1 2-2 0,1 3-1 0,1 1 15 15,0-1 4-15,0 5 1 0,3-3 1 0,-1 5-13 16,2-1-5-16,0-3-2 0,1 5-4 16,0-2-1-16,0 4-4 0,1 3-13 0,-1 1-13 15,1 5-17-15,0 1-8 0,-2 2-10 0,3 4 5 16,-3 2 18-16,2 4 7 0,-4 6 29 0,2 4 31 16,0 5 23-16,-2 3 30 0,3 5 14 0,-3 3-5 15,3 4-12-15,-1 2-16 0,-1-1-18 0,4 1-11 16,0 3-11-16,0-1-6 0,3-1-2 0,0 0-2 15,2-1-1-15,2 2-2 16,2 2-1-16,2 1-2 0,-1-2 1 0,3 3-2 16,-1 1 2-16,-2 0-3 0,0 3-4 0,-1-2 1 15,-1 7-4-15,-2 0-1 0,-2 0 4 0,-1 3 6 16,-4 3 2-16,0-2 3 0,-4-2 8 0,1-4 12 16,-3-14 7-16,1-6-5 0,0-17-6 0,4-14-31 15,4-14-49-15,4-12-75 0,-9-24-214 16,30 17 167-16,-21-38 180 0</inkml:trace>
  <inkml:trace contextRef="#ctx0" brushRef="#br0" timeOffset="1287.0118">835 10107 124 0,'0'0'61'0,"0"0"-1"16,0 0-15-16,0 0-7 0,0 0-15 0,0 0-7 15,0 0-2-15,0 0 7 0,0 0 5 16,0 0 7-16,0 0-3 0,21 8-3 0,-21-8-10 15,21 0-5-15,-21 0-6 0,30-1-3 0,-11 1-1 16,2-1-2-16,5 0 1 0,0-1-2 0,5 1-1 16,2 1 1-16,1 0-2 0,5 1-3 0,1 1 1 15,4-1 0-15,3 0 1 0,3-1 3 0,2 0 0 16,4 0-1-16,2 0 1 0,3-2 0 16,6-2 0-16,2 0 1 0,7-2 0 0,3-1 0 15,4-1-1-15,4-3 0 0,6-3 1 0,1 1 0 16,6-3 0-16,4 1-1 0,3-1 1 0,4 0-1 15,4 0 2-15,1 1 0 0,4 0 0 16,-1 2 0-16,-2 1-1 0,4 0 0 0,2 0 1 16,-3 1-1-16,2 2 1 0,0 1-1 0,-4 2 0 15,-2 0 0-15,6 1 3 0,-3 0-1 16,3 1 0-16,1 1 2 0,-2-2-2 0,1 1 2 16,2-1-1-16,1 1 0 0,-2 0-2 0,1-2 0 15,-1 0 1-15,-2-1-1 0,-1-2 1 0,0 0-8 16,-4-1-18-16,0 0-9 0,-3-1-20 0,-1 2-10 15,-5-2-21-15,4 5-37 0,-11-12-51 0,15 24 172 16</inkml:trace>
  <inkml:trace contextRef="#ctx0" brushRef="#br0" timeOffset="3266.4451">3624 1255 174 0,'-16'-17'47'0,"16"17"-12"0,-15-18-14 15,15 18-7-15,-13-20-3 0,13 20-13 16,-12-24-13-16,12 24 6 0,-11-27-11 0,11 27 15 16,-11-29-2-16,11 29 5 0,-11-27 6 0,11 27-1 15,-7-21 3-15,7 21 2 0,0 0 2 0,-9-20-1 16,9 20 0-16,0 0-4 0,0 0 0 0,0 0 0 15,0 0-5-15,0 0-2 0,0 0-2 16,-18 5 1-16,18-5 2 0,-9 19 8 0,9-19 2 16,-7 40 0-16,4-13 17 0,0 6 4 0,-2 3 11 15,-1 11 7-15,1-1-11 0,-2 13 8 0,0 2-5 16,-3 9 7-16,0 2 12 0,-2 12-7 0,1 6 14 16,-3 7 16-16,3 10-18 0,-3-8 6 15,4 8-18-15,-2-1-30 0,5 5 16 0,0 6-10 16,4 7-11-16,1-1 9 0,4 9-9 15,3 2-17-15,4 6 9 0,2 7 5 0,3 6-4 16,3 6 14-16,3 4-18 0,-1 4-7 0,2 1-1 16,-2 2-6-16,1 2 2 0,-2 0-11 0,-2-3-6 15,0 8-17-15,-8-7-6 0,5 9-11 0,-10-3 0 16,3 4 3-16,-7-4 10 0,-2 7 5 0,-6-5 1 16,-4-4 19-16,-4 1-1 0,-2-2-14 15,-3-6-33-15,1-2-50 0,2-12-71 0,-4-21-87 16,19 11 137-16,-15-45 138 0</inkml:trace>
  <inkml:trace contextRef="#ctx0" brushRef="#br0" timeOffset="4516.6815">6802 4995 496 0,'-31'-4'72'0,"-2"-1"-31"0,-1 0-9 0,-2 1-10 15,0-1-4-15,-2 0-3 0,-1 1-3 0,-5 2-7 16,-1 2-7-16,-3 1-10 0,-3 0-10 0,-2 3-11 16,-6-2-6-16,0 3 0 0,-4 1 3 0,-3 0 14 15,2-1 8-15,-6 2 13 0,2-1 6 0,-2 0 1 16,-6 0 2-16,2-1-1 0,-6 3 3 15,-2-4 8-15,1 4 10 0,-6-1 7 0,6 0 11 16,-7 0 1-16,1 3 10 0,-3 0 6 16,-1 2-8-16,-4-2-4 0,4 2-16 0,-4-3-12 15,2 2-3-15,-2 0-8 0,-6 2-19 0,2-1 10 16,-1 3-17-16,0-2 14 0,1 1 4 0,0-2-4 16,-4 0 3-16,1-1 0 0,2 0 3 0,0-4 2 15,4 0 3-15,-1-5-1 0,1 1-1 16,-2-3-1-16,2-1-3 0,-1-2 1 0,2 1 3 15,-1-2 7-15,2 2 3 0,-2-4 8 0,0 2 0 16,-1-2 2-16,5 4-5 0,-3-3-4 0,4 4-5 16,-3-2-5-16,-2 3-5 0,0 0-1 0,0 3-2 15,1 0-2-15,0 5 1 0,1-1-3 16,-1 2 1-16,3 5-7 0,-2-3-8 16,4 2-11-16,0-2-1 0,8 0-11 0,0-3-9 15,12 3-22-15,-6-10-58 0,14-4-244 0,10 14-56 16,-15-21 314-16</inkml:trace>
  <inkml:trace contextRef="#ctx0" brushRef="#br1" timeOffset="9546.4664">3691 9882 102 0,'0'0'7'0,"0"0"-14"16,-8-20-10-16,8 20-13 0,0 0-17 0,-4-17 40 16</inkml:trace>
  <inkml:trace contextRef="#ctx0" brushRef="#br1" timeOffset="11469.5257">3668 9826 210 0,'0'0'86'0,"0"0"-4"0,0 0-6 16,0 0-5-16,-19-8 0 0,19 8 2 0,0 0-4 15,0 0-6-15,0 0-9 0,0 0-8 0,0 0-8 16,0 0-2-16,0 0-1 0,0 0-2 0,0 0 0 15,0 0 2-15,0 0 1 0,-14-17-1 16,14 17-1-16,0 0-6 0,0 0-3 0,0 0-6 16,0 0-4-16,0 0-6 0,0 0-4 0,0 0-4 15,-3 17 1-15,3-17 0 0,-2 18 2 0,2-18-1 16,-5 25 4-16,3-8-5 0,-1 0 3 0,1 1-3 16,-1 3 5-16,1-1-3 0,2 2 7 0,-3 3-3 15,5 3 4-15,-2 3-7 0,2 4 12 16,0 0 14-16,2 5-27 0,-1-3 28 15,1 5-33-15,0 0 3 0,2 0 8 0,0-1-11 16,0-1 9-16,2 0-11 0,-2-2 8 0,0-1-8 16,-1-2 7-16,0-1-8 0,-3-2 8 0,0 2-9 15,1-1 9-15,-2 2 7 0,0 1-28 0,-3-2 30 16,1 2-29-16,-2-4 13 0,1 0 10 0,-1 0-9 16,2-1 7-16,-1 0-5 0,0-2 5 0,2-2-7 15,-1 1 7-15,1 1-7 0,0-2 8 16,0 1-8-16,1-3 5 0,3-4-6 0,-1-1 5 15,1 1-4-15,2-2 4 0,2 2-4 16,-1-1 4-16,-1 2-4 0,1-1 5 0,-2 0-7 16,0 2 7-16,0 0 13 0,-1 3-32 0,-2-1 32 15,1 0-31-15,-5 1 14 0,2 0 6 0,-1 1-4 16,0 1 4-16,-2-1-6 0,1-1 6 16,0 1-7-16,-1-3 5 0,0 0-4 0,-1-1 5 15,1 0-3-15,1-2 3 0,1-1-4 0,0 0 3 16,-1-2-5-16,2 0 6 0,-1 0-5 0,2-1 6 15,-1 0-4-15,0-17 4 0,2 29-4 0,-2-29 2 16,1 24-3-16,-1-24 2 0,1 23-3 0,-1-23 3 16,2 19-4-16,-2-19 4 0,2 18 13 15,-2-18-32-15,0 17 34 0,0-17-36 16,0 0 18-16,0 25 2 0,0-25 0 0,-2 17 5 16,2-17-2-16,0 18 7 0,0-18-2 0,0 18 2 15,0-18-2-15,0 18 0 0,0-18-4 0,2 22 0 16,-2-22-1-16,1 25 2 0,-1-25-3 0,1 29 3 15,-1-29-4-15,1 28 2 0,-1-28-5 0,0 28 6 16,0-28-2-16,0 28 3 0,0-28 1 0,0 25-1 16,0-25-4-16,0 21 1 0,0-21-3 15,0 16 3-15,0-16-2 0,0 0 2 0,0 21-4 16,0-21 3-16,0 0-2 0,0 0 1 0,0 0 1 16,0 0-1-16,0 0 1 0,0 0-1 15,0 0 0-15,0 0 2 0,0 0 0 0,0 0-1 16,0 0 1-16,-14-19-4 0,10 2 2 0,-2-5-4 15,2-5 5-15,-1-4-7 0,3-5 7 16,0-5-6-16,2-3 7 0,1-2-10 0,0 0-5 16,1-1 24-16,2 1-25 0,-1-2 25 0,0-2-7 15,0 0-11-15,0 0 12 0,1-1-10 0,-2-1 9 16,1-3-11-16,-2 1 10 0,-1-3 5 0,0-2-19 16,-1 1 20-16,1 0-24 0,-1 2 8 0,-1 3 4 15,0-3-13-15,-1 7 11 0,-1-1-14 0,0 8 17 16,0 3-4-16,1 6 8 15,0 3-5-15,0 4 5 0,0 1-6 0,1 2 6 16,-2 3-5-16,0-2-11 0,2 2 30 0,0-2-31 16,-1 0 33-16,2 0-16 0,-2 1-5 0,2-4 6 15,0 0-7-15,1-3 7 0,0-3-7 0,1-1 7 16,0-3-8-16,2-1 8 0,-2-2-8 0,3 2 8 16,-2 1-7-16,-1 2 6 0,1 4-7 0,-2 2 7 15,0 2-6-15,-2 6 5 0,1 2-4 16,1 17 5-16,-3-24-4 0,3 24 3 0,0 0-2 15,-10-22 2-15,10 22 15 0,0 0-36 0,-11-18 35 16,11 18-35-16,0 0 17 0,-9-24 2 0,9 24-1 16,-3-20 2-16,3 20-2 0,-1-21 2 15,1 21-2-15,0-23 3 0,0 23-3 0,3-25 3 16,-3 25-3-16,4-21 3 0,-4 21-2 16,6-21 1-16,-6 21-1 0,0 0 0 0,5-18 1 15,-5 18 0-15,0 0 2 0,0 0 0 0,0 0 2 16,0 0 0-16,0 0 1 0,0 0-2 0,0 0-2 15,0 0-2-15,0 0 0 0,-3 29-2 0,3-29 3 16,-5 38-3-16,4-13 5 0,-1 4-5 0,1 4-9 16,-1 0 29-16,1 6-27 0,1 4 25 0,1 1-8 15,1 6-12-15,0 3 13 0,-1 4-11 16,3 2 12-16,-3 4-12 0,2 1 14 0,-2 4-1 16,0 2-20-16,-2 1 20 0,1 1-20 15,-4-5 3-15,2 4 16 0,-2-2-16 0,0-1 14 16,1 0-14-16,-1-4-4 0,0 0 20 0,-2-2-19 15,1-1 20-15,1-7-1 0,-4-3-11 0,3-3 10 16,1-6-9-16,-1-2 5 0,1-3-5 0,0-5 7 16,2-3-5-16,0-3 4 0,0-3-6 15,1-3 3-15,1 0-6 0,3-2 3 0,-2 1-1 16,1 0 3-16,2 2 11 0,0 0-26 0,0-1 25 16,0 2-27-16,2 0 14 0,-1 1 4 0,0 1-5 15,-2-1 6-15,1 1-8 0,0-1 8 0,-2 0-5 16,1 0 3-16,-2-3-3 0,0 1 4 0,0-2-5 15,-1-19 5-15,0 29-5 0,0-29 2 16,0 21-1-16,0-21 3 0,0 0-1 16,0 18 2-16,0-18-3 0,0 0 0 0,0 0 1 15,0 0-3-15,0 0 2 0,0 0-2 0,0 0-1 16,0 0 0-16,0 0 1 0,0 0 0 0,0 0 3 16,0 0-1-16,0 0 2 0,0 0 0 0,11-33 2 15,-8 12-3-15,-2-8 6 0,0-6-8 0,2-8 4 16,0-5-5-16,1-4 8 0,1-6 5 15,-2-4-15-15,0-4 16 0,-1-7-18 0,-2 1-2 16,1-3 14-16,1-2-17 0,-2 4 18 0,0-5 2 16,0 3-17-16,1 3 17 0,1 3-18 0,1 6 2 15,0 4 12-15,2 4-11 0,0 7 11 0,0 4-9 16,0 8 7-16,0 3-6 0,-2 4 7 16,1 4-7-16,-2 2 6 0,1 4-4 0,-2 2 2 15,-1 17-4-15,3-34-10 0,-2 17 29 16,-1 0-28-16,1-1 30 0,-1 18-16 0,0-34-4 15,0 15 4-15,0-2-4 0,0-1 5 0,0-2-6 16,1 1 5-16,-1-2-4 0,1 0 3 0,1 1-3 16,0 1 4-16,-1 1-4 0,0 3 4 0,2 2-3 15,-3 17 2-15,0-19-1 0,0 19 0 0,0 0 2 16,0 0 1-16,0 0-1 0,0 0 2 16,0 0-2-16,0 0-1 0,0 0 1 0,0 0-2 15,0 0-1-15,0 0 1 0,0 0 0 0,0 0-1 16,0 0 2-16,0 0-2 0,0 0 1 0,0 0-2 15,0 0 1-15,-17 19-2 0,17-19 3 16,0 32-1-16,1-7 4 0,0 8-6 0,2 5 7 16,-2 10-9-16,0 6 11 0,0 13 2 0,1 7-17 15,-5 6 17-15,0 10-13 0,-4 2 1 16,0 6 21-16,-1 4-2 0,-1 1-11 0,-3-2 12 16,1-2-11-16,-1-8-5 0,1-6 18 0,2-7-19 15,2-8 12-15,3-10-1 0,2-5-20 0,2-9 19 16,2-3-20-16,2-2 7 0,0-1 8 0,1-2-7 15,-2-2 5-15,2-2-11 0,-2-1 0 0,0-2-15 16,0-3-2-16,3 1-11 0,-3-7-3 16,6 1-20-16,-9-23-12 0,13 30-32 0,-13-30-36 15,0 0-47-15,0 0-44 0,25-12-153 16,-25 12-64-16,12-39 327 0</inkml:trace>
  <inkml:trace contextRef="#ctx0" brushRef="#br1" timeOffset="13082.0821">3348 12067 669 0,'-5'-30'78'0,"5"30"3"0,-4-36-14 16,4 36 8-16,0-38-14 0,3 21-4 16,-5-3-14-16,2 20-11 0,-1-31-3 0,1 31-4 15,-2-19 6-15,2 19 5 0,0 0 10 16,0 0 0-16,0 0-7 0,0 0-5 0,0 0-6 15,0 0 1-15,-18-8 0 0,18 8-6 0,0 0-2 16,0 0-5-16,0 0-3 0,0 0-1 0,0 0-4 16,0 0 0-16,0 0-1 0,0 0 0 0,0 0 0 15,0 0 0-15,0 0 0 0,0 0 0 0,0 0-1 16,0 0-1-16,0 0-3 0,0 0-2 0,0 0 0 16,0 0 1-16,0 0 1 0,7 18 3 15,-7-18-1-15,14 24 1 0,-14-24-2 16,19 34 3-16,-11-14-5 0,3 3 5 0,0 4 10 15,1 2-29-15,2 1 31 0,-1 5-23 0,2 0 10 16,0 5 9-16,2 1-12 0,2 0 7 0,-4-1-8 16,2 1 10-16,-1-3-5 0,3-1 8 0,-2-3-7 15,2-5 5-15,-2-3-8 0,1-5 4 16,-1-5-6-16,2-4 2 0,1-3-4 0,1-4 2 16,-2-3-2-16,1-6 2 0,-3 1 0 0,2-3-3 15,1-6 4-15,0 1-4 0,-1-6 6 0,-1 0-1 16,-3-1 4-16,-2-3-5 0,-2-1 3 0,0 1-6 15,-1-5 4-15,-1-2-5 0,0-1 6 16,0-1-6-16,0-2 8 0,1-6-7 0,1-3 8 16,2-4-7-16,0-3-7 0,3-1 22 15,2-4-18-15,2 0 16 0,1 0-6 0,1 0-12 16,2 4 9-16,-3 4-7 0,-1 7 7 0,0 4-8 16,-5 8 6-16,0 6-7 0,-15 20 4 0,19-21-3 15,-19 21 1-15,0 0 1 0,0 0-4 0,0 0-1 16,0 0-5-16,0 0-2 0,0 0-1 0,0 0-1 15,11 22-1-15,-11-22-1 0,0 23-4 0,0-23-4 16,-2 22-11-16,2-22-14 0,0 0-27 16,0 0-28-16,1 24-78 0,-1-24-85 0,0 0-260 15,0 0 37-15,0 0 454 0</inkml:trace>
  <inkml:trace contextRef="#ctx0" brushRef="#br1" timeOffset="14722.85">2110 10716 502 0,'14'-18'153'0,"-14"18"-70"0,3-23 6 0,-3 23-7 15,1-23-3-15,-1 23-10 0,4-18-11 0,-4 18-10 16,0 0-6-16,0-19-7 0,0 19-9 0,0 0-10 16,0 0-4-16,0 0-6 0,0 0-2 0,0 0-2 15,0 0 2-15,0 0-2 0,8 21 3 16,-5-4-3-16,1 5 7 0,0 2 0 0,1 5 12 15,-3 4 17-15,3 4-29 0,-4-1 26 0,4 5-31 16,-1-6 11-16,1 3 8 0,0-5-6 0,1 1 10 16,-1-6-13-16,1-2 4 0,0-3-11 0,1-3 0 15,-7-20-7-15,15 28 2 0,-15-28-2 0,17 14 1 16,-17-14-2-16,17 2 4 0,-17-2 7 16,19-8 2-16,-19 8 9 0,26-27 4 15,-15 7-1-15,2-1-4 0,-2-5-2 0,1-3-11 16,0-4 7-16,2-3-10 0,-2-3 9 0,4-3-10 15,-2-2-8-15,1 1 23 0,-1-2-24 0,0 3 23 16,-3 2-11-16,0 3-8 0,-3 3 5 0,1 3-6 16,-2 4 6-16,-1 3-11 0,0 5-6 0,-3 0-17 15,-3 19-25-15,6-22-35 0,-6 22-49 16,0 0-95-16,0 0-267 0,25 1-13 0,-25-1 329 16</inkml:trace>
  <inkml:trace contextRef="#ctx0" brushRef="#br1" timeOffset="15097.8802">2911 10964 730 0,'0'0'268'0,"0"0"-160"0,-17-26-17 16,17 26-10-16,-19-5-15 0,19 5-14 0,-22 3-11 16,22-3-3-16,-31 18-3 0,16 1 5 0,-7-1-6 15,2 8 5-15,-4 1-5 0,3 13 5 0,-3 0-9 16,4 3 2-16,0 0-11 0,4-3 6 15,1-3-14-15,7-3 5 0,2-4-12 0,5-6 2 16,4-6-8-16,-3-18 0 0,22 26-3 0,-4-21-2 16,7-6 0-16,3-7 2 0,8-9-3 15,4-7-19-15,9-6-23 0,-3-14-51 0,19 14-88 0,-20-19-288 16,15 0-102-16,6 7 160 0</inkml:trace>
  <inkml:trace contextRef="#ctx0" brushRef="#br1" timeOffset="16501.5877">4180 11171 377 0,'-7'21'73'0,"7"-21"4"0,0 0 3 16,0 0 7-16,0 0-1 15,-15 20-2-15,15-20-7 0,0 0-1 0,0 0-15 16,0 0-13-16,0 0-16 0,0 0-9 0,0 0-5 16,0 0-1-16,0 0-1 0,0 0 1 0,0 0 0 15,0 0-3-15,0 0-5 0,0 0-3 16,0 0-1-16,0 0 1 0,0 0 3 0,0 0 0 15,0 0-1-15,0 0 0 0,20 6-3 0,-20-6 2 16,0 0-3-16,26 6 0 0,-26-6-1 0,22 3-1 0,-22-3 0 0,27 2 0 16,-27-2-1-16,30 2 1 0,-12 0-1 0,0-1 1 15,3 0 0-15,1 0 1 0,1-1 0 0,1 0 0 16,3-1 2-16,2 0 2 0,-1-3 6 16,4 1 2-16,-2-5 4 0,4 2-1 15,-1-5-2-15,2 2-2 0,1-6 3 0,1 1-4 16,2-6 8-16,2 0-5 0,-3-3 2 0,4 0-6 15,-3-1 1-15,0 1-6 0,1-4 3 0,-3 2-7 16,2-3 5-16,0-1-6 0,-3-1 8 0,-1-2-9 16,-2-2-8-16,-2 2 26 0,-2-3-30 0,-2-1 29 15,-2 3-13-15,-4-2-8 0,0 1 9 16,-4 0-8-16,-1 0 9 0,-3-1-7 0,-2 0 7 16,0-1-7-16,-4-1 4 0,1 1-7 0,-1 1 8 15,-1 0-9-15,0 0 8 0,0 0-8 0,-1 3-14 16,0 3 29-16,-3 1-27 0,1 4 28 15,-3 0-8-15,-1 5-5 0,-1 2 5 0,2 17-4 16,-7-29 4-16,7 29-3 0,-10-26 5 0,10 26-1 16,-13-21 3-16,13 21-2 0,-13-17 2 15,13 17-3-15,0 0 0 0,-23-17-2 0,23 17 2 16,0 0-2-16,-17-11 3 0,17 11-1 0,0 0-2 16,0 0-1-16,0 0-1 0,0 0 0 0,0 0 0 15,0 0-1-15,0 0 0 0,0 0-1 0,0 0-1 16,0 0 2-16,0 0 0 0,0 0 0 0,0 0-1 15,0 0 2-15,0 0 0 0,0 0 0 16,0 0 1-16,0 0-1 16,0 0 0-16,-17 7 1 0,17-7-2 0,0 0 2 15,0 0-2-15,-17 19 1 0,17-19-1 16,0 0 1-16,-21 20-1 0,21-20 2 0,-18 17-4 16,18-17 4-16,-24 23-4 0,24-23 3 0,-30 29-3 15,12-12 3-15,-2 1-2 0,0 1 4 0,-2 2-5 16,1-2 5-16,-1-1 15 0,3-1-29 0,2-4 30 15,17-13-30-15,-28 22 11 0,28-22 2 0,0 0-3 0,0 0 1 16,0 0-2-16,0 0-3 0,0 0 0 0,0 0 1 16,0 0 2-16,0 0 1 0,17-19-17 0,0 1 31 15,5-5-30-15,2-5 28 0,4-2-7 16,2-3-7-16,2 0 7 0,0 2-7 0,2 2 7 16,-3 3-6-16,2 4 6 0,-1 2-3 0,-4 6 4 15,0 3-4-15,-6 2 1 0,-2 6-2 16,-3 3 0-16,0 1 1 0,-17-1-1 0,26 12 2 15,-26-12-2-15,21 21 2 0,-21-21-3 0,17 31 3 16,-10-13-4-16,-1 1 5 0,0 3-5 0,1 0 4 16,-1 1-4-16,1 0 4 0,0-1-4 0,-1-1 5 15,0 0-7-15,0-2 5 0,1 0 16 0,1 0-29 16,0-1 23-16,-8-18-46 0,12 35-16 16,-12-35-38-16,12 34-87 0,-12-34-154 15,-6 17-237-15,12 3 59 0,-6-20 470 0</inkml:trace>
  <inkml:trace contextRef="#ctx0" brushRef="#br1" timeOffset="17316.7629">6077 10714 1172 0,'0'0'80'0,"-6"-17"-35"15,6 17 3-15,0 0-2 0,-20-16 1 0,20 16-13 16,-19-10-12-16,19 10-4 0,-23-2-3 0,23 2-7 16,-27 4-3-16,10 1 3 0,17-5 8 15,-34 20 5-15,17-4 7 0,-4 1-2 0,3 5 6 16,-4 0 12-16,4 8-32 0,-2-3 25 0,2 6-32 16,0-3 7-16,2 3 5 0,1 0-10 0,3-2 6 15,2 0-9-15,3 0 5 0,2 3-7 16,4-2 4-16,2 1-9 0,4-3 6 0,2-3-5 15,4-3 3-15,4-1-4 0,1-3 4 0,3-3-4 16,2-2 4-16,1-4-3 0,2-4 1 0,3-5 0 16,0-3 0-16,2-4 1 0,1-3 0 0,-1-4 1 15,3-4 2-15,-3-1 2 0,0-1-4 16,-1 0 4-16,-2 0-10 0,-4-2 6 16,-3 1-2-16,-3 1 2 0,-1-3-2 0,-4 2 5 15,-3 2-6-15,-8 17 5 0,11-25-3 0,-11 25 1 16,0 0-1-16,0 0 3 0,0 0-2 0,0 0-1 15,0 0-4-15,0 0-8 0,0 0-1 0,3 21-2 16,-6 4 7-16,3 5 0 0,-1 5 10 0,2-2-8 16,2 0 11-16,0 0-8 0,3 0 7 0,2-3-7 15,3-3 6-15,2-7-7 0,4-4 4 16,2-8-1-16,4-2-17 0,-1-6 25 0,3-3 5 16,-2-8 4-16,0-5 20 0,0-7-14 0,0-5-7 15,0-6 5-15,0-3-9 0,-1-3 7 0,-1-1-12 16,-5-3 9-16,-3 2-13 0,-4 1 2 15,-3 2-6-15,-5 7 5 0,-4 3-4 0,-3 3-4 16,-2 2-15-16,-1 2-14 0,-4-3-31 0,7 8-35 16,-11-17-57-16,17 34-200 0,-4-34-221 15,-3 9 40-15,7 25 441 0</inkml:trace>
  <inkml:trace contextRef="#ctx0" brushRef="#br1" timeOffset="21509.1708">3599 5227 395 0,'0'0'132'0,"0"0"-119"0,9-22 8 16,-9 22 8-16,0 0 7 0,0 0 2 0,0 0-11 16,0 0-14-16,-21-13-11 0,21 13-2 0,0 0 8 15,-20 6-4-15,20-6 19 0,0 0-2 16,-17 10 21-16,17-10 9 0,0 0 11 0,0 0-1 15,0 0-1-15,0 0-16 0,0 0-11 0,0 0-10 16,0 0 1-16,0 0 7 0,0 0 14 0,0 0 4 16,0 0 0-16,0 0-6 0,0 0-10 0,19-15-5 15,-19 15-5-15,18-12-5 0,-18 12-4 16,22-12 12-16,-22 12-20 0,21-6 15 0,-21 6-20 16,22-4 0-16,-22 4 0 0,22 0 0 15,-22 0 1-15,24 3-1 0,-24-3-1 0,23 3-19 16,-23-3 19-16,24 3-19 0,-24-3 20 0,27 0 0 15,-27 0 1-15,29-3 22 0,-29 3-10 0,33-5 21 16,-16-2-34-16,1 3 16 0,2-3-23 0,-1 1 14 16,1 0 1-16,-1-1-4 0,0 1 0 0,0 0-3 15,-1 1 0-15,0 0-3 0,-18 5 1 16,32-6-1-16,-32 6 1 0,29-2 1 0,-29 2-1 16,27 1 1-16,-27-1-1 0,26 2 0 15,-26-2-1-15,28 3 1 0,-28-3 0 0,28 2 0 16,-28-2-1-16,27-1 2 0,-10 0-1 0,-17 1 1 15,35-8 0-15,-17 5-1 0,1-3 2 0,1 1-1 16,-1-1 1-16,1 0-3 0,0 0 2 0,1 1 0 16,1-1 1-16,0 0-1 0,0 2 2 15,-2 1-3-15,1 0 1 0,-3 1-2 0,-1-1 2 16,0 2-2-16,-17 1 0 0,32-1 1 0,-15 1 0 16,-17 0 0-16,32 1 0 0,-32-1 1 0,30 3-1 15,-30-3 0-15,30 3-1 0,-30-3 2 0,28 4-1 16,-28-4 0-16,28 3 0 0,-28-3 1 0,28 4 1 15,-28-4 0-15,31 2-2 0,-31-2 2 16,29 4-2-16,-29-4 1 0,28 5-1 16,-28-5 0-16,29 2 0 0,-29-2 1 0,30 0-1 15,-30 0 0-15,31 3-1 0,-31-3 0 0,31 1 2 16,-31-1 0-16,32 1-1 0,-32-1 1 0,32 0-1 16,-32 0 0-16,30 3 0 0,-12-2 0 0,-18-1 0 15,32 3 0-15,-32-3 0 0,33 2 1 0,-16-2-1 16,-17 0 0-16,31 0 1 0,-12 0-3 15,-1-3 2-15,0 2 1 0,0-1 0 0,2-1 0 16,-1 1-1-16,0-2 1 0,-1 2 0 0,-1-1-1 16,-17 3 1-16,30-3-1 0,-30 3 1 0,29-3 0 15,-29 3 0-15,28-1 0 0,-28 1-1 16,25-1-1-16,-25 1 2 0,25-3-1 0,-25 3 0 16,27-2 0-16,-27 2 1 0,29-4-2 0,-29 4 1 15,29-2 0-15,-29 2 0 0,27-4 0 16,-27 4 0-16,28-1 1 0,-28 1-1 0,27-1 1 15,-27 1-1-15,23-2 0 0,-23 2 1 0,21-3-1 16,-21 3 1-16,0 0 0 0,19-2-1 0,-19 2 2 16,0 0 0-16,0 0 5 0,0 0 5 0,0 0 0 15,0 0-1-15,0 0-5 0,0 0-3 0,0 0-1 16,18-3 0-16,-18 3 0 0,0 0-2 0,0 0 2 16,0 0-2-16,0 0 0 0,0 0 0 15,0 0-1-15,0 0 1 0,0 0 1 0,17-6-2 16,-17 6 1-16,0 0 0 0,0 0-1 0,0 0 1 15,22-3 0-15,-22 3 0 0,0 0-1 0,21-3 1 16,-21 3 1-16,0 0-1 0,24-5 0 16,-24 5 0-16,21-5-1 0,-21 5 3 0,21-3-1 15,-21 3 0-15,19-6-1 0,-19 6 0 16,18-6 0-16,-18 6 1 0,0 0-1 0,22-7 0 0,-22 7 0 16,0 0 0-16,0 0 0 0,20-7 1 0,-20 7-1 15,0 0 0-15,0 0 1 0,0 0-1 0,0 0 0 16,17-6-1-16,-17 6 1 0,0 0 0 15,0 0 0-15,0 0-1 0,0 0 1 0,19-3-1 16,-19 3 2-16,0 0-1 0,0 0 0 0,0 0 1 16,18-3-2-16,-18 3 2 0,0 0-1 15,0 0 0-15,0 0 0 0,0 0 0 0,0 0 1 16,0 0 0-16,0 0 1 0,0 0-2 0,0 0 2 16,0 0-2-16,0 0 1 0,0 0-1 0,0 0 1 15,0 0 1-15,0 0-2 0,0 0 0 0,0 0 0 16,0 0-1-16,0 0 1 0,0 0 0 0,0 0 0 15,0 0 0-15,0 0 0 0,19-8 0 16,-19 8-1-16,0 0 1 0,0 0-1 16,0 0 2-16,0 0 0 0,0 0-1 0,0 0 1 15,0 0-2-15,0 0 1 0,0 0 0 0,0 0 0 16,0 0 0-16,0 0 0 0,0 0-1 0,0 0 0 16,0 0 1-16,0 0 1 0,0 0 0 0,19-7 0 15,-19 7 0-15,0 0-1 0,0 0 2 0,20-8-2 16,-20 8 0-16,0 0 0 0,0 0 1 15,0 0 0-15,0 0-1 0,0 0 2 0,0 0-2 16,0 0 2-16,0 0 1 0,0 0-1 0,0 0 1 16,0 0-1-16,0 0 1 0,0 0-1 0,0 0 0 15,0 0-2-15,0 0 0 0,0 0-1 0,0 0 0 16,-16-17-1-16,16 17 1 0,0 0-1 16,-21-3 2-16,21 3 0 0,0 0 1 0,-24-4-1 15,24 4 0-15,-21-3 0 0,21 3 0 16,-25-3 0-16,25 3 0 0,-30 0-1 0,30 0 0 15,-34 3 1-15,14-1-2 0,-2 2 2 0,-3 0-3 16,-1 1 2-16,-1 1-2 0,-2 0 3 0,-1 2-3 16,0-4 1-16,1 3-2 0,0-3 0 0,1 1 0 15,0-1 2-15,2 1 1 0,-1-2 3 0,2 0-1 16,1-1 1-16,-2-1 0 0,3-1-1 16,-1-1 1-16,2 0-2 0,0 1 1 0,1-1 1 15,-1 0-1-15,2-2 1 0,0 1 0 0,2-1-2 16,-3 1 1-16,2-1 0 0,1 1-1 0,-1 1-1 15,0 0 1-15,-1-1-1 0,0 1 1 16,-1 0-2-16,-1 0 0 0,-1 1 2 0,1 1-1 16,0 0 1-16,0 0-1 0,0 1 2 0,1-1-2 15,-1 1 1-15,-1 1 0 0,0-1 1 16,-1 0-1-16,0 1 1 0,0-1-1 0,1 0 0 16,0-1 0-16,1 0 1 0,1-1 0 0,0 0 0 15,-1-1 1-15,1 1-2 0,0 0 1 0,-2 0-1 16,1 0-1-16,-1 2 1 0,-2 1-1 0,1 1 1 15,-4 1-2-15,0 2 2 0,-1 0-3 0,0 0 3 16,0 1-1-16,2 1 1 0,-1-1-1 16,1 1 2-16,3-2-2 0,-1 0 1 15,4-1-1-15,0 1 2 0,0-2 0 0,2 0-1 16,19-5 1-16,-32 6 0 0,32-6 1 0,-23 3 1 16,23-3-1-16,-18 0 1 0,18 0 2 0,0 0 1 15,-20-5 1-15,20 5-2 0,0 0-2 0,-19-7-2 16,19 7 1-16,0 0-1 0,-24-5 0 0,24 5-1 15,-20-3 0-15,20 3-2 0,-25 0 1 16,25 0 1-16,-32 6-1 0,14-2 1 0,1 2 0 16,-3 0 0-16,-2 2-1 0,0 2 2 0,-1-3-2 15,3 1 3-15,3-2-2 0,17-6 1 0,-26 7 0 16,26-7 0-16,0 0-1 0,0 0 1 0,0 0-1 16,0 0 0-16,0 0 0 0,0 0-1 0,0 0 1 15,0 0-3-15,0 0 2 0,0 0 0 16,0 0 1-16,0 0 1 0,0 0 1 15,0 0-3-15,0 0 3 0,0 0-3 0,0 0 2 16,0 0 0-16,0 0 0 0,0 0 0 0,0 0 1 16,0 0 0-16,0 0-1 0,0 0 1 0,0 0-1 15,0 0-1-15,0 0 1 0,0 0 0 0,0 0 0 16,0 0 1-16,0 0-2 0,0 0-1 0,0 0 0 16,0 0-1-16,0 0 0 0,0 0 0 0,0 0 2 15,20-11-2-15,-20 11 4 0,21-1-3 16,-4-3 1-16,3 1 1 0,4-3 0 0,3-2-2 15,3 0 2-15,3-1-2 0,3 0 2 0,4-1-1 16,2 2 1-16,4-2-2 0,3 0 3 16,1 1-3-16,-1 1 1 0,0 0-1 0,-1 2 1 15,-2 0 0-15,-1 1 0 0,-4 0-1 0,0 0 2 16,-4 2-3-16,0-1 3 0,-2 0-1 16,1 1 1-16,-1-2 0 0,0-1 0 0,0 1 0 15,-1 0 1-15,1 2-2 0,-3-1 1 0,-3 1-2 16,-1 1 2-16,-1 1-1 0,-2 1 0 0,0 0 0 15,-3 1-1-15,0 1 1 0,-2 1-1 0,-2-1 1 16,0 2-1-16,-1-2 1 0,-17-2-1 0,31 6 1 16,-31-6-1-16,28 6 1 0,-28-6-1 0,29 5 1 15,-29-5-1-15,32 4 1 0,-32-4-1 16,29-4-6-16,-11 2-7 0,-18 2-7 16,36-11-10-16,-19 3-9 0,6 4-25 0,-23 4-35 15,42-16-103-15,-34-6-112 0,10 9-207 0,5 11 40 16,-17-20 482-16</inkml:trace>
  <inkml:trace contextRef="#ctx0" brushRef="#br1" timeOffset="22431.0767">5501 4830 1036 0,'0'0'176'0,"-19"-11"-80"0,19 11-13 0,0 0-15 16,-23-17-7-16,23 17-7 0,0 0-6 0,0 0-8 15,-15-20-3-15,15 20-6 0,0 0-3 16,0 0-4-16,-15-22 0 0,15 22-3 16,0 0-1-16,0 0-2 0,0 0-5 0,-13-18-2 15,13 18-2-15,0 0-2 0,0 0 1 0,0 0-1 16,-19-17 0-16,19 17-1 0,0 0-1 0,0 0 0 15,-22-8 1-15,22 8-1 0,0 0 0 0,0 0 0 16,-21-4 1-16,21 4 0 0,0 0-1 0,0 0-1 16,0 0-1-16,0 0-1 0,0 0 0 0,0 0-1 15,0 0 0-15,0 0 0 0,0 0-2 16,0 0 1-16,0 0 1 0,0 0-2 0,0 0 1 16,0 0-1-16,0 0-2 0,0 0 1 0,0 0 0 15,0 0 1-15,0 0 0 0,20 20 0 0,-20-20 0 16,33 19 1-16,-11-10-1 0,3 1 2 15,3-2-2-15,2 0 2 0,3-2-2 0,1-1 2 16,2-1-2-16,1-1 3 0,1-1-3 0,2 1 1 16,1-3 0-16,-3 0-1 0,0 0 1 15,-3 0 0-15,-2 1 0 0,-1 0 0 0,-4 0 1 16,-3 1-1-16,-3 0-1 0,-3 0 2 0,-19-2-2 16,31 9 2-16,-31-9-1 0,24 9 1 0,-24-9-1 15,18 10 0-15,-18-10-1 0,0 0 1 0,0 0-1 16,15 17 1-16,-15-17 0 0,0 0 1 0,0 0-1 15,0 0 0-15,0 0 0 0,-7 18 0 16,7-18 0-16,0 0 2 0,-26 21-3 0,26-21 2 16,-34 18-3-16,13-7 1 0,-3 1 0 15,-1 1 3-15,-3 3-3 0,-3 1 3 0,0 1-4 16,-2 1 4-16,-1 2-4 0,-2 1 4 0,0-1-4 16,1 2 4-16,1-2-5 0,1 2-6 0,4-4 22 15,3 1-23-15,3-5 23 0,6-3-13 0,17-12-2 16,-26 17-2-16,26-17-9 0,0 0-9 15,0 0-16-15,0 0-18 0,0 0-23 0,0 0-43 16,0 0-78-16,0 0-121 0,0 0-250 0,19-12 71 16,-12-9 442-16</inkml:trace>
  <inkml:trace contextRef="#ctx0" brushRef="#br1" timeOffset="24344.6292">4610 3634 927 0,'0'0'175'16,"2"-19"-81"-16,-2 19-16 0,0 0-6 0,0 0 0 16,-8-17 2-16,8 17-9 0,0 0-11 0,0 0-13 15,0 0-13-15,0 0-7 0,0 0-6 0,0 0-5 16,0 0-3-16,0 0-5 0,0 0-2 0,0 0 1 16,0 25-1-16,1-7 8 0,2 5-2 0,-1 8 6 15,-1 1-7-15,2 6 4 0,-2 3-11 0,0 2-9 16,-1 1 24-16,1 0-24 0,-1-1 25 15,0-2-9-15,0-2-8 0,-1-4 6 16,1-2-7-16,0-2 6 0,1-2-13 0,-1-4-2 16,3 2-24-16,-4-9-3 0,5 4-17 0,-4-22-15 15,4 27-31-15,-4-27-59 0,0 0-77 0,0 0-86 16,0 0-137-16,0 0 202 0,0 0 260 0</inkml:trace>
  <inkml:trace contextRef="#ctx0" brushRef="#br1" timeOffset="24595.075">4373 3641 1391 0,'-29'5'65'16,"12"6"-2"-16,-2-10-12 0,19-1-9 0,0 0-12 15,0 0-11-15,0 0-12 0,0 0-4 0,0 0 3 16,0 0 6-16,0 0 7 0,35-7 1 0,-9-3-1 15,10 1-7-15,5-5-3 0,8 0-7 0,3-3 0 16,1 0-5-16,2 1 1 0,-4 2-13 0,3 5-10 16,-7 0-10-16,1 7-14 0,-10-4-18 0,5 16-49 15,-20-16-72-15,15 16-249 0,-13 8-85 16,-25-18 210-16</inkml:trace>
  <inkml:trace contextRef="#ctx0" brushRef="#br1" timeOffset="24794.9314">4373 4288 1667 0,'0'0'32'0,"0"0"-17"16,0 0-16-16,0 0 3 0,0 0 9 0,32-3 8 15,-4-3-1-15,3-4-2 0,6-3-9 0,5-5-3 16,4-4-6-16,7-2-8 0,-1-5-22 0,9 6-24 15,-9-11-64-15,14 19-67 0,-22-20-111 16,2 12-258-16,10 11 69 0,-20-12 446 0</inkml:trace>
  <inkml:trace contextRef="#ctx0" brushRef="#br1" timeOffset="25679.892">5306 4123 808 0,'0'0'133'0,"0"0"-40"0,-19-21-14 0,19 21-5 16,0 0 2-16,0 0-7 0,-21-9-12 16,21 9-7-16,0 0-6 0,-21 3-5 0,21-3-4 15,-20 7-2-15,20-7-1 0,-24 17 1 0,24-17 1 0,-30 28 2 16,13-11-5-16,0 6 4 0,-3-1-7 0,3 3 1 16,0-4-10-16,5-2-4 0,12-19-9 15,-12 26-3-15,12-26-4 0,0 18 0 0,0-18-3 16,0 0 3-16,29 20-1 0,-10-15 2 15,6-3-1-15,2-2 0 0,5-3-3 0,2-6-14 0,8 1-22 16,-6-10-41-16,15 14-105 0,-24-2-385 0,12-8-22 16,-1 6 207-16</inkml:trace>
  <inkml:trace contextRef="#ctx0" brushRef="#br1" timeOffset="27678.5688">6106 4509 201 0,'10'-21'59'0,"-10"21"-41"0,3-21 9 16,-3 21 8-16,4-21 11 0,-4 21 3 0,4-27-1 15,-4 27 5-15,4-31 2 0,-4 31 8 0,3-35-3 16,-1 18 4-16,-2-5-2 0,3 2-1 16,-4-3 2-16,2 3-4 0,-6-4 4 0,5 3-5 0,-7-7-1 15,4 8-11-15,-7-8-6 16,4 5-17-16,-3-4-1 0,-1 1-15 0,-2-2 4 15,1-1-10-15,-1-1 6 0,-1 0 12 0,1-2-32 16,-1 2 33-16,0-3-31 0,-1 1 11 0,1-1 8 16,-1-1-9-16,0 0 10 0,0-1-10 0,-1 0 9 15,0-2-8-15,-1-1 9 0,-1 2-7 0,0-2 9 16,-1 4-8-16,-3 1 7 0,1 0-9 16,-4 1 4-16,-1 1-8 0,-1 0 8 0,-2 0 8 15,-2 2-30-15,1 3 32 0,-3-2-32 0,-1 4 16 16,-1-1 5-16,-1 1-6 0,-3 3 6 0,3 0-6 15,-1 0 6-15,0 2-4 0,1 0 5 16,-1-1-5-16,-1 1 5 0,1 1-1 0,-2 0 8 16,0 3 0-16,-2-3 9 0,2 5-2 0,-2-3 2 15,1 4-5-15,0 0-3 0,-1 2-8 16,-1 1-1-16,0 1-3 0,-2 3 1 0,2 2-3 16,-2 0 2-16,-1 3-1 0,2 2 0 0,-1 1 1 15,-1 1-1-15,1 2 2 0,-1 0-1 0,3 1 2 16,0-1-1-16,5 0 2 0,2-2 1 0,3 0 0 15,5-3 2-15,3 0 0 0,2-3 3 0,21 2 0 16,-30-5 0-16,30 5 0 0,-19-6-3 0,19 6-1 16,0 0-2-16,0 0-2 0,-17-15-1 15,17 15-1-15,0 0 0 0,0 0-2 16,0 0 1-16,11-22-2 0,-11 22 2 0,20-15-1 16,-3 5 2-16,2 0-2 0,4-2 3 0,5 0-4 15,3-1 3-15,3-2-2 0,2 0 3 0,3-2-3 16,1-3 3-16,2 1 13 0,3-2-32 0,-2 1 33 15,1-3-32-15,0 1 15 0,-2 0 5 16,1-1-5-16,-3 3 5 0,-1 0-5 0,-4 3 4 16,-3 3-2-16,-4 2 2 0,-4 3-2 0,-2 2 1 15,-5 2-2-15,-17 5 0 0,23-3 1 0,-23 3-1 16,0 0 1-16,0 0-3 0,0 0 1 16,0 0-1-16,0 0-1 0,0 0 2 0,0 0 3 15,0 0-1-15,0 0 2 0,-2 18-1 0,2-18 0 16,-27 17-3-16,8-8 4 0,-2 4-3 15,-2 0 4-15,-1 0-3 0,-2 0 2 0,-3 3-4 16,0-1 4-16,-4 2-4 0,0 1 4 0,-4 2 16 16,0 1-33-16,-3 3 32 0,-2 3-30 0,0 0 10 15,-3 3 10-15,0-1-5 0,1 1 10 0,3-2-2 16,3-1 7-16,3-4-9 0,5-1 2 0,5-5-8 16,5-1 2-16,20-16-4 0,-26 20 2 0,26-20-3 15,0 0 3-15,0 0-1 0,-17 14 0 16,17-14-1-16,0 0-3 0,0 0 1 0,0 0-1 15,0 0 3-15,0 0 1 0,0 0-1 16,0 0 6-16,0 0 3 0,0 0 5 0,0 0 3 16,0 0-3-16,0 0-3 0,0 0-4 0,17-6-2 15,-17 6 0-15,0 0 1 0,0 0 2 0,0 0 2 16,0 0-2-16,0 0-2 0,0 0 1 16,0 0 0-16,20 7 0 0,-20-7-1 0,30 14-2 15,-12-3-4-15,1 4 3 0,-1 3-4 0,1 4 1 16,1 8-5-16,-1 4 0 0,-2 7-19 0,-5 1-4 15,0 9-17-15,-8-6-61 0,10 15-59 0,-21-22-210 16,14 6-209-16,3 4 52 0,-11-23 516 0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53:41.9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7971 12857 266 0,'0'0'93'16,"0"0"-63"-16,0 0-3 0,0 0-4 0,0 0 4 15,0 0 7-15,0 0-2 0,0 0-4 0,0 0-12 16,0 0-10-16,0 0-6 0,0 0 0 0,-8 22 0 16,8-22 0-16,-1 24 1 0,1-24 0 0,1 30 2 15,0-11-1-15,2-1 9 0,-1 8 4 0,2 1 6 16,-1 2 6-16,2 7 3 0,-1-1-1 15,1 6 9-15,-2 3 1 0,1 1-5 0,-2 9-5 16,0 3-23-16,-4 2 1 0,0 2-8 0,0 2 5 16,-2 3 11-16,0 1-4 0,1 2 16 0,-2-2 9 15,4 3-1-15,-2-5-1 0,4 1-21 0,3-5-6 16,1 0-7-16,2 0 0 0,0-1 9 16,3 0-14-16,1-1 10 0,0 1 2 15,0-1-5-15,0 0 5 0,0 2-18 0,-1-2 5 16,1 3-2-16,-3 2 5 0,-1 1 9 0,1 3-10 15,-3-1 12-15,-2 5 0 0,1 0-16 0,-2 2 19 16,-1 4-8-16,-1-2 17 0,0 6 26 0,-3 0-15 16,2 5 25-16,-5 0-5 0,2 4-22 0,-5-4 12 15,4 5-22-15,-2-2-5 0,2-2 19 0,-1-1-23 16,4-1 14-16,-1-5-22 0,3 1-23 16,3-1 18-16,-1-1-21 0,3 0 16 0,1-4 16 15,0 2-20-15,2 0 17 0,0-4 5 16,1 1-24-16,2-3 24 0,-4 2-27 0,0 8 1 15,-1-1 16-15,-2 5-19 0,-2 0 17 0,1-6-20 16,-4 2 22-16,1-9-9 0,-3 3-20 0,1-11 22 16,-2 2-23-16,2-13 9 0,-1-3 9 0,6-5-37 15,-5-8-30-15,12-12-74 0,-10-26-71 16,17-10-118-16,9-15-30 0,-19-24 372 0</inkml:trace>
  <inkml:trace contextRef="#ctx0" brushRef="#br0" timeOffset="1234.4029">7416 15601 576 0,'0'0'33'16,"0"0"-23"-16,0 0-8 0,0 0 1 0,0 0 4 15,23 1 10-15,-23-1 8 0,0 0 2 0,25 4-1 16,-25-4-11-16,19 2-7 0,-19-2-4 0,25 3 0 15,-25-3-1-15,33 1 0 0,-14-1 2 16,3 1-2-16,1-1 1 0,2 0-2 0,0 0 0 16,3 1 0-16,-1 2 0 0,2-1 0 0,0 3-1 15,2-2 1-15,0 4-1 0,1 0 2 16,2 0-3-16,0 0 5 0,4 2-4 0,-1-2 4 16,4 0 0-16,0 1-1 0,0 0 2 0,4-1 2 15,2-1-1-15,2 0 2 0,1-2-2 0,4 0 0 16,0-1-1-16,4-2 1 0,2 1-2 0,2 0 2 15,2-2-2-15,3 1 1 0,-1-1-1 0,5 0 2 16,1 1-1-16,1 1 1 0,1-1 0 16,1 3-2-16,2-2-3 0,1 0 0 0,2 2-3 15,2-2 1-15,-3 3 2 0,2 1-1 0,2-1-1 16,1 1 3-16,0 0 2 0,3-1 7 16,1-1 7-16,4 1 6 0,-3-3 17 0,3 2-18 15,2-3 12-15,0 0-21 0,3-2-19 0,1 1 16 16,2-3-19-16,0 1 19 0,0-2-1 0,0-1-4 15,4 1-2-15,3-1-1 0,-3 0-1 16,2 0-1-16,3 2 2 0,-1 0-4 0,2 1 1 16,4 0 0-16,-3 2-1 0,2 0 0 0,3 2-1 15,-2 0 1-15,1 3-2 0,0-1 2 0,-3 3-3 16,0 0 3-16,1-1-1 0,-1 4 2 0,1-4 17 16,0 2-15-16,-2 0 17 0,1-4-15 0,1 2-1 15,2-1 6-15,3-4 5 0,4 4 8 16,1-6 5-16,2 2-1 0,1-3-5 15,7 1-7-15,-2-3-6 0,2 0-3 0,2 0-3 16,1-1-3-16,2-1-19 0,0 0 18 0,3 1-17 16,-1-1 19-16,1 0 0 0,1 0-1 0,2 1 0 15,3-1-1-15,0 1 1 0,5 0 0 0,-2 2 1 16,3 0 0-16,-2 2-2 0,-2 0 1 0,1 1-1 16,-2 1 0-16,2 1 1 0,-2 1 0 15,1 0-1-15,0 1 1 0,1 0 5 0,3-1 12 16,0-2 4-16,2 2 2 0,2-4-3 0,4 1-11 15,4-3-4-15,4 0-3 0,-1-1 0 0,-1-1-2 16,2 0 2-16,0-1-1 0,0 0 2 0,3 0-1 16,1 0 2-16,1 0-2 0,1 1 2 15,1 0-2-15,2 2 3 0,0-2-2 0,4 1 3 16,-4 3-1-16,-3 0-1 0,1 3 0 16,-5 1-3-16,-1-1 1 0,-3 2-4 0,-1 1 4 15,1-1-4-15,1 1 1 0,-4 0 0 0,-1-1 2 16,2-2 1-16,-2 1 1 0,2-3 1 0,-1-2-1 15,-4 1-1-15,0-2-1 0,-5-4 0 0,0 0-5 16,-4 1-17-16,-8-6-19 0,3 6-22 0,-10-11-30 16,4 10-23-16,-16-12-49 0,10 8-51 15,-9 2-228-15,-17-19 103 0,14 22 340 0</inkml:trace>
  <inkml:trace contextRef="#ctx0" brushRef="#br0" timeOffset="3921.5623">10300 10450 151 0,'0'47'73'16,"-2"-2"-18"-16,1 3-14 0,-3 1-17 16,2 4-19-16,-2-1 2 0,0 4-9 15,-1 2 6-15,1-4 2 0,-1 5-3 0,-1 2 2 16,0 1-2-16,1 3 2 0,-1 0-2 0,1 3 2 16,-3 1 8-16,4 3 0 0,-3 3 3 0,1 0 8 15,0 2-1-15,0-1 10 0,0 2 5 0,1 3-5 16,-1 4-9-16,3 0-1 0,-1 1-9 0,0-4 1 15,3-1 3-15,0 0-11 0,3 0 3 0,1 1 2 16,2-1-8-16,-1 0 6 0,3 0-8 16,-1 0-6-16,0 0 4 0,0 3-13 0,0 0 1 15,-1 6-7-15,1 1-6 0,-3-1 8 16,1 2 2-16,0-1 9 0,-2 2 8 0,1 5 2 16,-3 1-3-16,-2 0 4 0,0 3-2 0,-2-1 1 15,1 2 13-15,-3 4 8 0,-1 2 0 0,0-1 10 16,0 4-3-16,-2 0-4 0,1 2 16 15,-2 2 1-15,3 2-10 0,-2-3 0 0,4 4-13 16,-2-3-15-16,2 1 19 0,-1 3-8 0,3-2-8 16,1 0 5-16,4 0-13 0,2-2-11 0,1-1-10 15,1 3 6-15,0-4-10 0,4 1 7 0,1-1 16 16,1 2-13-16,3-3-19 0,-1 4-8 0,2-3-23 16,4 0-23-16,-2-2 11 0,4-7-15 15,-1 4-20-15,-1-20-32 0,8 14-45 16,-17-40 57-16,27 10 130 0</inkml:trace>
  <inkml:trace contextRef="#ctx0" brushRef="#br0" timeOffset="4530.9407">12073 10073 136 0,'0'0'27'0,"0"0"-3"16,0 0-7-16,0 0-3 0,0 0-4 0,11 26-8 16,-11-26-13-16,10 29-17 0,-10-29-63 0,10 42-6 15,-9-21 95-15</inkml:trace>
  <inkml:trace contextRef="#ctx0" brushRef="#br0" timeOffset="4796.5846">12142 10522 197 0,'1'50'75'0,"2"8"-2"16,2 2-6-16,0 6-11 0,1 5-4 16,0 3-9-16,2 6-5 0,-2 4-6 0,0 5-3 15,-3 10-5-15,1 5-3 0,-3 3 14 0,2 4 0 16,-3 1-2-16,2 4 15 0,-2 4-8 0,3 2-8 16,-2 0 6-16,1 5-12 0,2-3-15 15,2 3 1-15,0 1 2 0,1 3-8 0,1 2 3 16,-1 2 12-16,0 4-14 0,0 3-2 0,2 0 5 15,0 5-4-15,-1 0 1 0,1 3-1 0,-1 1 0 16,-1 4 0-16,-1 1 4 0,1 4-2 0,-1 2 4 16,0 4 6-16,-1-1 1 0,2 3 4 0,-2-1-6 15,1 1-3-15,-3-4 26 16,2-1-38-16,0-1-2 0,0-2-3 0,2-2-36 16,-4-6 15-16,3 0-9 0,-5-15-36 0,6 5-21 15,-7-16-8-15,8 4-14 0,-6-11 4 0,5-13-1 16,1-7 6-16,0-22-26 0,10-1-69 0,-14-38 31 15,28 14 167-15</inkml:trace>
  <inkml:trace contextRef="#ctx0" brushRef="#br0" timeOffset="5781.8295">13968 10026 405 0,'0'0'37'0,"0"0"-12"16,0 0-13-16,-3 23-8 0,3-23-3 0,9 27-1 15,-1-8 1-15,0 4-3 0,-1 1 0 0,2 4-6 16,-2 4-20-16,2 5-13 0,-3 2-10 0,1 10 11 15,-2 3 20-15,-1 5 23 0,-1 6 28 16,-2 1 10-16,3 7 10 0,-4 2 9 16,2 3-11-16,0 4-10 0,-1 2-4 0,3 5-7 15,-2 6 9-15,2 7 23 0,-2 8 14 0,2 9 1 16,-4 1 7 0,3 11-11-16,-5-2-9 0,3 11-19 0,-4 1-9 0,0 4-17 0,-2 2-22 0,0 1 9 15,-1 4 0-15,0 2-2 0,0 4 1 0,-1 4-8 16,0 3 0-16,-3 4 2 0,-1 5 14 15,1 5 3-15,-2 0 13 0,2 4 16 0,-3-4 3 16,3 6-3-16,-4-5-20 0,3 1-2 0,-2-2-8 16,5 0 5-16,-2-5-6 0,4-4-23 0,2-7 14 15,4-3-3-15,3-7-2 0,2-6 18 0,2-4-18 16,3-11-7-16,3-3 7 0,3-11-21 0,6 1-35 16,-6-16-21-16,12 1-87 0,-13-19-94 0,-1-14-215 15,19 12 93-15,-21-28 382 16</inkml:trace>
  <inkml:trace contextRef="#ctx0" brushRef="#br0" timeOffset="6653.1869">16128 9930 217 0,'-4'17'50'0,"4"6"-14"0,-2 0-17 0,2 6-8 16,-1 5-5-16,-1 7 1 0,2 9 8 0,2 8 19 0,-2 9 26 16,1 10 18-16,0 7 8 0,-2 7-11 0,2 7-4 15,-5 6-18-15,3 5-19 0,-1 2-5 0,2 8-17 16,0 1-1-16,1 5-10 0,0 9 2 0,0 8-4 16,-1 5-5-16,0 7 16 0,-1 3 8 15,-1 8 7-15,-2 4 17 0,1 11-9 0,-5 2-5 16,1 5 2-16,-3 8-13 0,0 4 8 0,-3 7-4 15,1 3-1-15,-4-3 24 0,4 8 17 0,-6-5 2 16,4 5-10-16,-5-8-26 0,4-4-20 0,-1-8 5 16,3 0 6-16,1-10 9 0,2-5-14 15,3-14-7-15,3-8-4 0,2-10-20 16,3-12 1-16,5-9 5 0,1-11-11 0,4-12 8 16,2-13-2-16,6-7-54 0,-6-19-32 0,17 6-79 15,-13-23-82-15,0-11-189 0,19 9 126 0,-15-39 327 16</inkml:trace>
  <inkml:trace contextRef="#ctx0" brushRef="#br0" timeOffset="7546.7855">18345 9980 457 0,'4'29'29'15,"3"6"-13"-15,0 4-6 0,1 6-6 0,-1 6-1 16,-1 6 2-16,0 6 1 0,0 5 3 0,-1 5 6 16,1 5 5-16,-1 5 6 0,1 7-2 15,2 5-7-15,-1 6 0 0,0 8 2 0,-2 7 13 16,2 8 30-16,-5 11 11 0,5 8 4 0,-9 0-6 16,6 12-11-16,-4 1-15 0,2 8-11 0,0 5-9 15,1 6-14-15,-2-1 18 0,3 13 8 16,-4 2 8-16,3 7-11 0,-3 1-15 0,3 3 1 15,-2 2-13-15,1 2 6 0,-2 4 2 0,-2 0-27 16,-1-2 9-16,-2 0 11 0,-1 1-10 16,0-4 13-16,-2-2-9 0,1-7-8 0,-1-9 15 15,-1-3 5-15,-1-7-4 0,2-5-17 0,-2-8-5 16,2-10-3-16,2-5-3 0,2-14 31 0,4-13-3 16,2-16-17-16,4-15 17 0,2-25-42 0,6-11-41 15,-4-33-41-15,14-13-79 0,-7-32-84 0,0-36-162 16,22 2 177-16,-17-54 262 0</inkml:trace>
  <inkml:trace contextRef="#ctx0" brushRef="#br0" timeOffset="8328.055">20590 9717 467 0,'0'0'57'0,"0"0"-22"15,0 0-18-15,0 0-1 0,0 0 0 0,0 0 4 16,0 0-2-16,0 0-2 16,12 23-2-16,-12-23-5 0,7 29-2 0,-3-8-2 15,1 5 0-15,-1 8-4 0,0 4 5 0,1 9-7 16,-1 6 5-16,0 10 4 0,-2 8-1 0,0 9 16 16,1 11 6-16,-2 8 13 0,2 10 24 0,-5 8 3 15,6 9-12-15,-6-1 0 0,3 12-19 0,-5 0-22 16,2 7 3-16,-4 6-7 0,3 4-2 0,-4 4-5 15,2 3-1-15,-2 3-2 0,-2 6 0 16,2 1 17-16,0 8-14 0,-3 4-2 0,4 3 7 16,-3 8-11-16,2 3 18 0,-3 6-3 0,2 3-4 15,-4-2 19-15,6 9 10 0,-4-4 4 0,4 5-7 16,-4-8-19-16,0-4-16 0,1-10 1 16,-1-2 0-16,4-6 9 0,0-8-12 0,2-8-4 15,3-8 1-15,2-8-12 0,4-8-7 16,5-2-16-16,-1-14-25 0,12 1-15 0,-6-17-6 15,14 9-12-15,-6-20-29 0,17 6-21 0,-2-14-53 16,-1-22-166-16,22 16 184 0,-22-45 182 0</inkml:trace>
  <inkml:trace contextRef="#ctx0" brushRef="#br0" timeOffset="9203.0365">22802 9677 391 0,'0'0'60'16,"0"0"-22"-16,0 0-23 0,0 0-12 15,0 0 11-15,0 0 18 0,0 0 16 0,0 0 4 16,5 19-7-16,-5-19-21 0,16 32-13 0,-8-6-6 16,2 6-7-16,-1 11 4 0,-1 6-5 0,1 8 6 15,-3 9-5-15,-2 8 7 0,0 11 7 0,-1 6-6 16,-3 3 22-16,1 10 8 0,-1 4-3 0,2 9 3 16,-1 4 1-16,7 11-14 0,-3 8 4 15,3 11 24-15,-4 12-6 0,3 13 5 0,-5 3 17 16,6 17-33-16,-6-2 3 0,2 16 6 0,-5 5-19 15,-2 7 10-15,-3 7-11 0,-2 2-24 0,-2 1-6 16,1-1-7-16,0 0 6 0,-1 4 16 0,0-1-4 16,-2 2 3-16,0-2-3 0,-2-5-18 15,1-6 11-15,0-3 4 0,-2-10 14 0,1 1 11 16,1-3-19-16,-1-7-10 0,-2-7-13 16,3-9 17-16,-3-12 20 0,4-6-6 0,1-5 2 15,1-14-11-15,5-14-31 0,3-15 12 0,7-26-45 16,-4-15 0-16,7-21-15 0,2-16-32 0,11-15 17 15,-1-18-39-15,14-15 7 0,-7-19 19 0,10-11-24 16,3-19-91-16,-13-20-89 0,28-4 267 0</inkml:trace>
  <inkml:trace contextRef="#ctx0" brushRef="#br0" timeOffset="10109.3218">24871 10312 135 0,'-1'92'82'0,"-7"-1"5"15,2 11 3-15,-1-3-20 0,-2 5-17 16,4 1-19-16,1 1-12 0,-1 8-6 0,2 5 1 15,1 8 7-15,2 3 13 0,1 9 10 0,0 5 17 16,3 11-9-16,-3 3 2 0,4 10-5 16,-5 8-12-16,4 4-1 0,-4 5-18 0,-2 5-1 15,-4 6-13-15,2 2 7 0,-5 7 6 0,2 1-23 16,1-1 7-16,-3 2 5 0,2 1-11 0,0-3 15 16,-2 3 5-16,-1-2-22 0,3-10 7 0,-3 0 9 15,1-9-9-15,-1-7 10 0,-1-6-4 0,4-9-2 16,2-6 4-16,1-6-16 0,0-7 5 15,6-7-2-15,0-3-9 0,2-6-12 0,7-5-2 16,-3-2-13-16,3-7-16 0,-6-4 32 16,5-7-53-16,-1-11-27 0,7-16-44 0,2-6-106 15,-19-31-118-15,27 9 300 0</inkml:trace>
  <inkml:trace contextRef="#ctx0" brushRef="#br0" timeOffset="11820.7673">5769 13627 814 0,'0'0'137'0,"12"-24"-133"0,-12 24-3 15,4-17 0-15,-4 17 2 0,0 0 7 0,0 0 24 16,0 0 12-16,0 0 6 0,0 0-1 0,0 0-21 16,0 0-9-16,5 19-1 0,-2 4 5 15,-1 5 0-15,2 8 6 0,-1 3-14 0,2 6 9 16,0 5-13-16,2 4 13 0,-1 5 7 0,4 7-23 16,-2-1 21-16,2 6-20 0,-2-2 0 0,3 4 15 15,-2-2-19-15,1 0 13 0,-3-4 3 0,0-1-20 16,1-6 24-16,0-3-18 0,-1-12 2 0,3-3 9 15,0-15-14-15,2-5 4 0,-12-22-7 16,27 17 1-16,-27-17 5 0,33-12-2 16,-14-7 16-16,4-9 4 0,-1-16 5 0,5-8-9 15,-5-9-15-15,1-10 11 0,-1-4-21 0,1-2 15 0,-3-5-1 16,0 2-18-16,-3 1 19 0,-5 3-20 0,-2 4-3 16,-4 2 18-16,-4-1-20 0,1 6 23 0,-3 2-5 15,-1 4-14-15,-1 9 0 0,1 4-18 16,5 10 4-16,-2 5-13 0,5 10 5 15,-3 2-13-15,-4 19-17 0,0 0-22 0,26-9-44 16,-26 9-67-16,18 12-111 0,-1 7-174 0,-17-19 68 16,30 39 410-16</inkml:trace>
  <inkml:trace contextRef="#ctx0" brushRef="#br0" timeOffset="12555.864">6484 14630 815 0,'0'0'175'0,"0"0"-137"0,0 0-33 0,0 0-3 16,0 0 0-16,0 0 10 0,13 18 12 0,-13-18 5 16,3 29 6-16,2-10 6 0,-5-1-2 0,3 7 6 15,-3-5-5-15,4 7 0 0,-3-2-20 16,2 3 0-16,-2 1-2 0,0 4 8 0,-2-4-1 16,2 5 9-16,-2-4-21 0,1 0 8 15,-2-5-3-15,2 1 5 0,-4-6-1 0,4 0 0 16,0-20-13-16,-1 24 1 0,1-24-9 0,0 0 1 15,0 0-5-15,0 0-2 0,0 0 6 0,0 0 3 16,0 0 9-16,5-32-2 0,-4 8 2 0,1-6-9 16,1-4 2-16,0-2-10 0,0-3 8 15,-1-1-8-15,1 2 8 0,-3 3-6 0,0-2 7 16,0 3-8-16,1 1 8 0,1-1-11 0,3 2 9 16,1 3-8-16,3 4 7 0,0 3 15 0,4 4-33 15,-13 18 34-15,25-27-31 0,-25 27 11 0,29-20 4 16,-29 20-4-16,32-12 0 0,-32 12-2 15,33-4 3-15,-16 4-1 0,0 4 0 16,1-1 2-16,-18-3-8 0,28 14-4 0,-28-14-6 16,23 19-3-16,-23-19 13 0,17 26-32 0,-17-26 34 15,10 30-31-15,-9-11 15 0,-5-2 0 0,1 5-6 16,-7-2 6-16,0 2 2 0,-4-2 12 0,-1 1 0 16,-3 0 8-16,0-3-2 0,-3 0 5 0,-1 0-3 15,4-2 4-15,-3-3 1 0,21-13 15 0,-34 22 8 16,34-22 15-16,-27 11 4 0,27-11-1 15,0 0-8-15,0 0-14 0,0 0-13 0,0 0-4 16,0 0 1-16,0 0 10 0,0 0 10 0,20 14 5 16,-20-14 1-16,31 6-2 0,-14-3-5 15,5 3-6-15,1 0-7 0,3 1 4 0,-3 0-4 16,-1 2-2-16,-3 0 0 0,0 1-9 0,-1 1-5 16,-1 0 5-16,-17-11-6 0,30 19 3 0,-30-19-1 15,23 17-7-15,-23-17-15 0,17 13-18 16,-17-13-48-16,0 0-66 0,32 22-250 0,-32-22-200 15,0 0 57-15,17 11 496 0</inkml:trace>
  <inkml:trace contextRef="#ctx0" brushRef="#br0" timeOffset="15259.0727">21817 15987 917 0,'0'0'69'0,"0"0"-27"0,12-20-20 16,-12 20-18-16,0 0-5 0,0 0 1 0,17-11 2 15,-17 11 14-15,0 0 3 0,0 0 3 0,-16 26 2 16,7-7-3-16,-7 1 3 0,-1 7 8 0,-4 1-2 16,-1 7 7-16,-4 2-6 0,0 7 12 15,-4 0-12-15,4 7 16 0,-6-3-11 0,6 5 8 16,-5-6-6-16,7 4-32 0,0-5 22 0,7 0-31 15,1-6 15-15,7-3 5 0,4-5-15 16,7-3 4-16,4-6-12 0,5-3 6 0,7 0-4 16,3-4 3-16,5-3 1 0,4-3-1 0,2-6-2 15,5-5-2-15,5-2-13 0,2-10-10 0,8 3-16 16,-4-15-24-16,10 8-33 0,-12-20-69 0,13 14-131 16,-4 0-200-16,-21-19 135 0,15 22 366 0</inkml:trace>
  <inkml:trace contextRef="#ctx0" brushRef="#br0" timeOffset="15446.5692">21254 16401 1470 0,'0'0'133'15,"0"0"-97"-15,0 0-21 0,25 3-2 0,12-9 9 16,8-9 11-16,13 2 0 0,9-9 3 0,6 1-16 15,6-2-6-15,4 0-12 0,2 1-11 0,-1-4-27 16,2 9-43-16,-13-15-104 0,15 10-327 0,-19 4-85 16,-15-5 181-16</inkml:trace>
  <inkml:trace contextRef="#ctx0" brushRef="#br1" timeOffset="20112.5832">10312 13529 752 0,'0'0'71'16,"0"0"-18"-16,0 0 0 0,0 0-1 0,0 0 2 16,0 0-14-16,0 0-18 0,-17-3-14 0,17 3-23 15,-12 17-7-15,5-1-6 0,-5 3 0 0,0 7-6 16,-7 1 2-16,2 5-3 0,-7 1 13 0,2 0 6 15,-3-1 16-15,2-1 0 16,1-4 6-16,2-4-11 0,4-4-8 0,16-19-25 16,-22 21-22-16,22-21-24 0,0 0-20 0,0 0 19 15,0 0-16-15,4-18-8 0,-4 18-35 0,12-32 9 16,8 26 135-16</inkml:trace>
  <inkml:trace contextRef="#ctx0" brushRef="#br1" timeOffset="20237.6478">10151 13668 265 0,'0'0'139'0,"11"-21"-11"0,-11 21-7 16,0 0-2-16,0 0 2 0,0 0-11 15,0 0-20-15,0 0-13 0,0 0-13 0,0 0-4 16,0 0-6-16,12 24-4 0,-12-24-18 0,8 32-7 16,-2-13-14-16,2-1-4 0,0 0-9 0,4-1-2 15,3 1-21-15,-15-18-28 0,39 34-70 16,-39-34-106-16,35 14-255 0,-3 6-3 0,-13-19 422 16</inkml:trace>
  <inkml:trace contextRef="#ctx0" brushRef="#br1" timeOffset="21569.2542">14290 17524 596 0,'0'0'29'0,"-13"20"-14"15,13-20 4-15,-13 26 18 0,13-26 15 0,-12 29 4 16,5-11-1-16,0 1-26 0,-1 2-8 0,-1 2-8 16,-1 3 5-16,-2-6 8 0,1 0 5 15,11-20-10-15,-29 35 2 0,29-35-12 0,-29 38 0 16,29-38-7-16,-27 30-3 0,27-30-10 15,-21 18-20-15,21-18-24 0,0 0-69 0,0 0-50 16,0 0-136-16,-21-9-43 0,21 9 328 0</inkml:trace>
  <inkml:trace contextRef="#ctx0" brushRef="#br1" timeOffset="21756.7902">14185 17611 1123 0,'0'0'105'15,"0"0"-26"-15,-13 23-13 0,13-23-6 0,0 0-1 16,0 0-10-16,0 0-13 0,0 22-13 0,0-22-10 16,13 17-8-16,-13-17-2 0,20 18-3 15,-20-18-4-15,32 9 2 0,-11-9-12 16,4 5-11-16,-2-12-27 0,11 11-37 0,-9-20-52 16,17 17-80-16,-10-7-165 0,2-12-85 0,19 24 256 15</inkml:trace>
  <inkml:trace contextRef="#ctx0" brushRef="#br1" timeOffset="23694.3471">16026 15582 307 0,'0'0'55'0,"0"0"-20"0,12-19-7 16,-12 19 5-16,0 0 20 0,0 0 24 0,0 0 5 16,0 0-6-16,0 0-20 0,0 0-27 15,-19 23-4-15,5-4-8 0,1 6 2 0,-7 3-4 16,-2 6 2-16,-1 1-8 0,-5 3 7 0,2 1 4 16,-6 1-21-16,0 0 22 0,1-1-21 0,-1-3 7 15,4-1 5-15,1-6-6 0,4-4 1 0,4-3-8 16,19-22 2-16,-27 24-11 0,27-24-35 0,0 0-12 15,0 0-19-15,0 0-29 0,10-30-12 0,2-1-179 16,17 16-18-16,-19-27 314 0</inkml:trace>
  <inkml:trace contextRef="#ctx0" brushRef="#br1" timeOffset="23850.6334">15888 15699 1021 0,'-20'24'94'0,"1"-12"-24"0,10 5-9 0,9-17-14 15,-18 25-4-15,18-25-16 0,-9 22-8 16,9-22-13-16,0 0-5 0,15 21 14 0,-15-21-26 16,30 6 5-16,-12-10-45 0,9 4-50 0,-5-17-75 15,14 10-133-15,3-1-153 0,-12-19 175 0,23 21 287 16</inkml:trace>
  <inkml:trace contextRef="#ctx0" brushRef="#br1" timeOffset="24655.647">18619 13406 371 0,'0'0'83'0,"-27"2"-34"0,27-2-1 15,-23 12-1-15,23-12 9 0,-27 20 1 16,10-9 4-16,0 3-7 0,-3-1-8 0,-1 6-7 16,-3 0-9-16,0 4 0 0,-3 1-11 0,1 3-1 15,-2-1-11-15,1 1 1 0,1 0-6 0,2-3 2 16,2-1-5-16,3-5 2 0,19-18-11 0,-28 23-12 0,28-23-53 16,0 0-30-16,0 0-35 0,0 0-81 15,-4-28-93-15,25 24 173 0,-21-26 141 0</inkml:trace>
  <inkml:trace contextRef="#ctx0" brushRef="#br1" timeOffset="24780.8457">18336 13497 752 0,'9'17'159'0,"-9"-17"-52"0,-11 20-8 0,11-20-14 15,-8 29-7-15,8-29-9 16,-4 36-9-16,3-17-22 0,8 1-9 0,0-3-18 16,8 0-3-16,-15-17-10 0,38 28-4 0,-12-15-29 15,1-8-37-15,14 11-76 0,-11-20-113 0,9 4-222 16,12 10 24-16,-15-20 431 0</inkml:trace>
  <inkml:trace contextRef="#ctx0" brushRef="#br1" timeOffset="25428.4468">20586 15492 816 0,'0'0'229'0,"-19"10"-145"0,19-10-32 0,0 0-24 16,-16 17-13-16,16-17-7 0,-16 17-4 0,16-17-6 15,-25 26 2-15,9-9-9 0,-1 2-1 16,-1 2-5-16,-2 0 5 0,-1 2-3 16,0-2 9-16,0 2-4 0,-2 0 2 0,3 0-7 15,-2-3 1-15,5 0 5 0,17-20-21 0,-28 32 0 16,28-32-41-16,-14 23-53 0,14-23-69 0,0 0-193 15,0 0 80-15,0 0 304 0</inkml:trace>
  <inkml:trace contextRef="#ctx0" brushRef="#br1" timeOffset="25579.9544">20393 15657 1038 0,'0'0'155'16,"0"0"-61"-16,0 0-24 0,0 0-21 0,0 0-3 31,0 0 3-31,8 21 1 0,-8-21-14 0,8 23-10 15,-8-23-18-15,13 24-4 0,-13-24-8 0,24 25 3 16,-7-12-15-16,2-5-13 0,9 4-29 16,-4-13-55-16,19 16-105 0,-9-8-323 0,2-8 50 15,15 13 338-15</inkml:trace>
  <inkml:trace contextRef="#ctx0" brushRef="#br1" timeOffset="26210.4902">22854 17768 897 0,'0'0'151'0,"0"0"-64"0,0 0-29 16,0 0-13-16,-4 17-16 0,4-17-12 0,-18 15-5 16,18-15-15-16,-27 30-13 0,11-8-15 0,-5 5-18 15,0 2-6-15,-4 3 10 0,2-3 6 0,-6 6-9 16,3-11 39-16,-1 5-26 0,3-7 24 0,1-4 14 15,2 0-11-15,21-18 3 0,-29 16-5 0,29-16-45 16,0 0-18-16,-16-17-28 0,16 17-48 16,10-39-37-16,-17 7-161 0,30-6 324 15</inkml:trace>
  <inkml:trace contextRef="#ctx0" brushRef="#br1" timeOffset="26335.5128">22690 17722 1314 0,'-2'41'112'16,"2"-41"-53"-16,-12 34-19 0,12-34-15 15,-4 25-15-15,4-25-4 0,0 0-12 0,0 0-7 16,29-7-7-16,-9 2-19 0,-1-22-49 0,14 10-70 16,-12-23-171-16,3-7-172 0,15 16 90 0,-27-28 411 15</inkml:trace>
  <inkml:trace contextRef="#ctx0" brushRef="#br1" timeOffset="28694.9701">8227 15663 79 0,'0'0'7'0,"-18"-3"-5"0,18 3 0 16,0 0 3-16,0 0 8 0,-20 1 21 15,20-1 21-15,0 0 20 0,0 0 10 0,0 0 6 16,0 0-9-16,0 0-6 0,0 0-24 0,0 0-9 15,0 0-5-15,0 0 3 0,0 0 3 0,0 0 0 16,0-25-11-16,0 25-10 0,14-21-8 0,-14 21-5 16,17-24-2-16,-17 24-3 0,20-26 3 0,-20 26-7 15,22-31 2-15,-22 31-3 0,26-32 2 16,-26 32-3-16,26-33 4 0,-26 33-4 16,30-33 3-16,-16 16-2 0,0-1 3 0,1-2-5 15,0-1 4-15,1-1-4 0,0-1 5 0,-1 0-4 16,1-1 7-16,1 0 13 0,0-2-8 0,0-1 13 15,-1-1-25-15,1 1 6 0,-1 1-7 0,0 0 6 16,0 0 3-16,-2 0-4 0,2 1 2 0,-1 0-6 16,-1-1 5-16,2 1-4 0,-1-2 1 15,-1 2-3-15,2-2 6 0,-1 2-9 0,-1-2 12 16,2 3-8-16,-3-1 5 0,3-1-1 0,-1 3 5 16,1-1 0-16,-3 0 9 0,3 1 12 0,-4-1-13 15,2 2 9-15,0-1-33 0,-2 1 12 0,1 0-12 16,0 3 10-16,-1-3 5 0,-1 3-8 15,0 1 6-15,0-1-5 0,-3 0 4 0,2 2-2 16,-2-1 2-16,3 1-6 0,-2 0 5 16,2-3-6-16,0 2 6 0,0-3-2 0,1 1 7 15,2 0 1-15,-2 0 8 0,-12 20-1 0,28-34 7 16,-28 34-6-16,26-28 1 0,-26 28-6 0,27-28 1 16,-27 28-6-16,24-28 1 0,-24 28-4 0,24-23 2 15,-24 23-4-15,24-21 1 0,-24 21-3 0,24-23 1 16,-24 23-2-16,25-26 3 0,-25 26 13 15,27-29-10-15,-27 29 12 0,31-29-35 0,-14 14 19 16,1-1-20-16,1-1 18 0,1 0 8 16,0 0-5-16,1 1 3 0,1-1-5 0,-1 4 3 15,-2 0-5-15,2 2 3 0,-2 0-2 0,1 1 2 16,-3 3-3-16,0-1 3 0,-17 8-2 0,30-11-1 16,-30 11 1-16,29-9 1 0,-29 9-2 0,28-7 3 15,-28 7-1-15,27-6 2 0,-27 6 0 16,28-9 0-16,-28 9-2 0,30-10 0 0,-13 2-1 15,0 1 3-15,0 0-2 0,1-2 2 0,-1 2-3 16,1 0 1-16,-1 0-1 0,1 1 2 0,-1-1-2 16,0 3 2-16,-17 4-2 0,32-9 1 0,-32 9-1 15,30-6 0-15,-30 6-1 0,28-5 2 0,-28 5-2 16,28-3 1-16,-28 3 0 0,26-3 0 16,-26 3 0-16,24 1 2 0,-24-1-1 15,23 2 1-15,-23-2 4 0,24 2-2 0,-24-2 3 16,22 1-1-16,-22-1 0 0,25 3 0 0,-25-3-1 15,23 2 0-15,-23-2-1 0,24 0 0 0,-24 0-1 16,24 1 0-16,-24-1-1 0,27 0 0 0,-27 0-1 16,28-1 1-16,-28 1-2 0,30-3 4 0,-30 3-3 15,33-4 1-15,-33 4 0 0,32-4-1 16,-15 3 0-16,0 1 0 0,-17 0-2 0,33 1 0 16,-33-1 2-16,31 5-2 0,-31-5 4 0,31 7-3 15,-31-7 0-15,27 12 0 0,-27-12 1 16,24 16-1-16,-24-16 1 0,22 17-1 0,-22-17 2 15,20 16-3-15,-20-16 5 0,22 16-3 0,-22-16 2 16,22 15-2-16,-22-15 2 0,23 15-3 0,-23-15 4 16,26 15-2-16,-26-15 1 0,25 17-2 15,-25-17 0-15,26 20 0 0,-26-20 0 0,28 19-1 16,-28-19 1-16,23 23-2 0,-23-23 3 0,22 23-3 16,-22-23 3-16,19 25-4 0,-19-25 5 0,17 26-4 15,-17-26 4-15,16 26 19 0,-16-26-19 0,16 28 17 16,-16-28-36-16,18 24 15 0,-18-24-13 0,17 23 15 15,-17-23 4-15,19 25-5 0,-19-25 2 16,19 23-1-16,-19-23 2 0,19 23-2 0,-19-23 2 16,20 25-3-16,-20-25 1 0,19 24-2 15,-19-24 4-15,19 23-4 0,-19-23 6 0,20 24-3 16,-20-24 1-16,20 22-2 0,-20-22 3 0,20 22-5 16,-20-22 4-16,22 23-3 0,-22-23 2 0,22 23-1 15,-22-23 1-15,22 20 0 0,-22-20 2 0,23 22-4 16,-23-22 3-16,25 24-5 0,-25-24 5 15,21 23-5-15,-21-23 4 0,21 25-2 0,-21-25 0 16,21 25-2-16,-21-25 4 0,17 28-4 0,-17-28 6 16,16 29-2-16,-16-29 0 0,15 29-3 0,-15-29 4 15,15 30-5-15,-15-30 6 0,13 28-4 0,-13-28 3 16,15 28 16-16,-15-28-36 0,13 29 35 16,-13-29-34-16,13 29 15 0,-13-29 4 0,15 29-2 15,-15-29 2-15,15 29-3 0,-15-29 4 16,14 31-4-16,-5-13 2 0,-2 0-2 0,1 2 5 15,-2-2-7-15,0 1 8 0,-3 2-8 0,1-1 6 16,0 2-5-16,-2 0 4 0,2-1-4 0,-2-1 5 16,3-2-5-16,-2 2 3 0,-3-20-2 0,7 31 4 15,-7-31-4-15,11 28 4 0,-11-28-6 0,13 24 4 16,-13-24-1-16,16 22 2 0,-16-22-1 16,16 19 2-16,-16-19-3 0,14 17 3 0,-14-17-2 15,0 0 2-15,23 24-1 0,-23-24 4 16,0 0-5-16,22 23 1 0,-22-23-2 0,0 0 2 15,20 23-2-15,-20-23 2 0,11 18 18 0,-11-18-18 16,8 17 17-16,-8-17-36 0,6 17 17 0,-6-17-17 16,8 17 17-16,-8-17 2 0,0 0-2 0,11 22 2 15,-11-22 0-15,0 0 1 0,9 18-2 16,-9-18 2-16,0 0-2 0,10 17 1 0,-10-17-1 16,0 0-1-16,0 0 1 0,17 21 1 0,-17-21-1 15,0 0 1-15,0 0-2 0,17 13 0 0,-17-13 0 16,0 0 2-16,0 0-1 0,20 12 0 0,-20-12-1 15,0 0 1-15,0 0 0 0,18 10 0 0,-18-10-1 16,0 0 1-16,0 0-3 0,17 8 2 16,-17-8 1-16,0 0-3 0,0 0 3 15,0 0-1-15,18 9 0 0,-18-9 1 0,0 0-1 16,0 0 1-16,0 0-1 0,0 0 2 0,0 0-4 16,18 16 2-16,-18-16-1 0,0 0 1 0,0 0-2 15,0 0 1-15,15 23-12 0,-15-23-5 0,0 0-12 16,2 20-11-16,-2-20-10 0,2 18-12 0,-2-18-25 15,3 19-22-15,-3-19-35 0,9 20-42 16,-9-20-224-16,0 0 52 0,0 0 359 0</inkml:trace>
  <inkml:trace contextRef="#ctx0" brushRef="#br1" timeOffset="32446.6418">11859 15332 633 0,'-1'-19'9'0,"1"19"-6"16,0 0 0-16,0 0 8 0,17-6 20 0,-17 6 13 15,0 0 15-15,0 0-3 0,17 16-7 0,-17-16-11 16,0 0-5-16,15 23-3 0,-15-23-2 16,0 0-2-16,16 20-1 0,-16-20 1 0,0 0 0 15,26 23 1-15,-26-23 0 0,20 14 1 0,-20-14 1 16,23 10-1-16,-23-10-2 0,25 11-6 0,-25-11-8 15,31 9-4-15,-31-9-5 0,30 11 1 0,-30-11-4 16,31 14 3-16,-31-14-3 0,30 20 2 16,-30-20-2-16,26 20 3 0,-26-20-5 0,25 23 5 15,-25-23-3-15,23 24 3 0,-23-24-1 16,23 24 1-16,-23-24-4 0,22 25 5 0,-22-25-2 16,21 23 3-16,-21-23-1 0,23 20 3 0,-23-20-2 15,24 17 2-15,-24-17-2 0,25 17 2 0,-25-17-2 16,25 15 3-16,-25-15-2 0,28 13 1 0,-28-13-5 15,29 13 1-15,-29-13-3 0,30 12 2 0,-30-12-2 16,25 15 1-16,-25-15-3 0,24 17 3 0,-24-17-3 16,22 21 3-16,-22-21-2 0,19 21 3 15,-19-21-1-15,14 21 1 0,-14-21 18 0,14 18-20 16,-14-18 20-16,12 19-37 0,-12-19 17 16,9 19-15-16,-9-19 14 0,11 20 4 0,-11-20-3 15,13 18 1-15,-13-18-2 0,0 0 2 0,19 23-2 16,-19-23 4-16,0 0-3 0,19 20 2 0,-19-20-1 15,0 0 1-15,21 22 0 0,-21-22 1 16,0 0-2-16,22 23 1 0,-22-23-4 0,0 0 2 16,18 24-2-16,-18-24 1 0,10 20 0 0,-10-20 2 15,9 20-2-15,-9-20 4 0,8 22-4 0,-8-22 3 16,9 22-3-16,-9-22 2 0,8 24-2 0,-8-24 2 16,11 22-2-16,-11-22 2 0,12 19-2 0,-12-19 2 15,15 19-2-15,-15-19 2 0,16 17 0 0,-16-17 0 16,18 16-1-16,-18-16 3 0,18 17-4 15,-18-17 3-15,18 17-2 0,-18-17 1 0,19 17-2 16,-19-17 2-16,17 18-3 0,-17-18 3 16,15 22-2-16,-15-22 3 0,15 22-4 0,-15-22 3 15,12 24-2-15,-12-24 2 0,12 25-3 0,-12-25 3 16,11 24-4-16,-11-24 5 0,10 26-4 0,-10-26 4 16,10 24 19-16,-10-24-20 0,9 24 21 0,-9-24-38 15,15 23 20-15,-15-23-15 0,15 22 19 16,-15-22 3-16,14 20-3 0,-14-20 0 0,18 21-4 15,-18-21 0-15,21 19-3 0,-21-19 1 0,20 23-3 16,-20-23 3-16,18 25-4 0,-18-25 3 0,20 25-3 16,-20-25 3-16,19 27-3 0,-19-27 3 0,19 30-3 15,-19-30 3-15,17 30-3 0,-17-30 3 16,16 29-3-16,-16-29 2 0,16 30-2 16,-16-30 4-16,17 30-4 0,-9-13 5 0,-8-17-3 15,20 27 5-15,-20-27 0 0,20 25 4 0,-20-25-2 16,24 25 2-16,-24-25-6 0,23 21 1 0,-23-21-3 15,24 20 1-15,-24-20-3 0,24 20 2 0,-24-20-2 16,25 23 2-16,-25-23-3 0,23 28 2 0,-23-28-2 16,22 25 3-16,-22-25-3 0,23 23 4 0,-23-23-6 15,20 27 4-15,-20-27 17 0,19 29-17 16,-19-29 17-16,18 28-38 0,-18-28 22 0,17 24-20 16,-17-24 20-16,17 27 3 0,-17-27-6 0,18 29 4 15,-18-29-2-15,18 21 4 0,-18-21-3 0,18 20 2 16,-18-20-1-16,17 20 0 0,-17-20-2 15,17 23 1-15,-17-23-2 0,23 25 2 0,-23-25-3 16,22 25 4-16,-22-25-4 0,20 25 1 0,-20-25-2 16,20 23 4-16,-20-23-7 0,19 21 9 15,-19-21-5-15,22 19 1 0,-22-19 0 0,23 17 0 16,-23-17-1-16,23 15 1 0,-23-15 2 0,20 13-2 0,-20-13-1 16,22 12 1-16,-22-12 0 0,21 12 0 15,-21-12 0-15,21 10 4 0,-21-10-7 0,22 8 4 16,-22-8 1-16,24 8-5 0,-24-8 3 0,23 8 2 15,-23-8-1-15,25 7 3 0,-25-7 0 16,24 6-3-16,-24-6 0 0,26 6-3 0,-26-6 0 16,26-2 3-16,-26 2-2 0,31-4 5 0,-31 4-3 15,30 0 1-15,-13-1 1 0,-17 1-3 0,32-6 2 16,-15 2-2-16,0 1 2 0,0 0-2 0,0 0 3 16,0 0-1-16,1 1-1 0,0-2 0 0,2 3 1 15,1 1 0-15,-2 0 0 0,1-1 0 0,0-2-3 16,0 2 2-16,2 1 0 15,-2 3-3-15,0-5 2 0,0 4 1 0,2-4 0 16,0 2 1-16,1-1 0 0,-2-1 0 0,1-3-1 16,-2-2 2-16,0 1-1 0,1-3-2 0,-3 1 3 15,1-2-1-15,2-1 0 0,0 0-1 0,-1 0 3 16,2-2-4-16,-2 5 5 0,0-6-3 0,0 1 2 16,0-1 0-16,1-2-1 0,-1 5-3 15,0-2 6-15,-1 2-3 0,-2 0-1 0,0 0 0 16,-17 11-3-16,31-12 2 0,-31 12 5 0,31-18-5 15,-31 18 2-15,29-24-6 0,-29 24 5 0,27-26-2 16,-27 26 6-16,30-35-6 0,-14 13 6 0,-2 3 8 16,1-2-41-16,0 1 42 0,-2 2-40 0,3-4 27 15,-3 1 5-15,2-5-5 0,-2 2 3 0,2 1-4 16,-3 1 4-16,-12 22-4 0,23-30 4 16,-23 30-4-16,22-32 4 0,-22 32-5 0,21-30 4 15,-21 30-5-15,19-27 5 0,-19 27-3 0,16-26 3 16,-16 26-3-16,13-30 3 0,-13 30-4 0,11-32 4 15,-7 15-3-15,-4 17 3 0,8-33-4 0,-4 17 5 16,0-3-4-16,-2 1 4 0,0-1-5 0,3 1 4 16,0 0-4-16,0 1 4 0,0-1-4 15,1 1 4-15,1 0-5 0,-1 0 4 16,3-1-3-16,-9 18 4 0,17-34 23 0,-9 16-34 16,-8 18 33-16,16-33-32 0,-16 33 6 0,18-31 5 15,-8 12-5-15,0 1 4 16,-3 0-4-16,2 1 5 0,-2-1-5 0,-1 0 4 0,1 1-3 15,-1-1 4-15,1 0-5 0,-1 0 5 0,0-2-6 16,0 1 5-16,0-1-4 0,1 0 4 16,2 1-4-16,0-1 4 0,0 1-4 0,2 0 5 15,-1 2-5-15,-10 17 3 0,17-31-4 16,-17 31 3-16,14-27-2 0,-14 27 4 0,16-28-4 16,-16 28 2-16,13-27-2 0,-13 27 3 0,14-24-2 15,-14 24 2-15,12-24-3 0,-12 24 2 0,12-23-2 16,-12 23 3-16,11-23 15 0,-11 23-35 0,11-21 35 15,-11 21-35-15,12-23 18 0,-12 23 2 16,15-28-3-16,-15 28 3 0,18-27-2 0,-18 27 3 16,21-31-2-16,-21 31 3 0,19-30-5 0,-19 30 3 15,22-29-4-15,-22 29 4 0,21-28-2 0,-21 28 2 16,20-25-2-16,-20 25 2 0,21-27-4 0,-21 27 5 16,22-26-5-16,-22 26 4 0,23-27-2 15,-23 27 2-15,23-28-2 0,-23 28 1 0,26-29-2 16,-13 12 3-16,0 0-6 0,2-2 9 15,1-2-7-15,0 0 6 0,3-3-6 0,1-1 4 16,1-1-5-16,3-1 7 0,-1-1 9 0,2 1-29 16,1-1 29-16,-1 1-29 0,1 0 14 0,-2 1 6 15,2-1-6-15,-1 2 5 0,2 1-7 0,-1 1 6 16,-3 0-4-16,-2 2 5 0,0 1-3 0,0-2 4 16,0 0-7-16,-2 0 5 0,2 2-5 15,1-2 3-15,1 1-2 0,0 1 3 0,0-2-4 16,0-1 6-16,3 1-7 0,-1-1 7 0,3-2-5 15,0 2 4-15,0-2-5 0,-1-1-14 0,1 2 32 16,0-1-31-16,0-2 30 0,0 2-11 16,0-2-6-16,1 0 7 0,-2 1-6 0,0 0 5 15,0 1-7-15,-1 1 6 0,-2 0-5 0,0-1 6 16,-2 1-5-16,0 1 5 0,-1 1-6 16,0 2 5-16,-1 1-3 0,0-1 3 0,-1 3-4 15,-2-1 4-15,3 0-2 0,-1 0 2 0,1 0-3 16,-1 1 2-16,-1 0-4 0,0 0 5 0,1 0-4 15,-1 0 3-15,-1 0 13 0,0 3-32 0,0-1 31 16,-17 15-31-16,33-31 17 0,-16 14 2 0,0-1-2 16,0 1 4-16,0 0-6 0,1 0 7 0,-1 1-5 15,0 0 4-15,-17 16-3 16,32-31 2-16,-32 31-4 0,30-28 3 0,-30 28-2 16,28-24 2-16,-28 24-1 0,29-23 2 0,-29 23-5 15,31-23 5-15,-31 23-4 0,30-19 3 0,-30 19-2 16,28-19 1-16,-28 19-1 0,29-14 2 0,-29 14-2 15,30-16 2-15,-30 16-2 0,29-13 1 0,-29 13 1 16,33-10 0-16,-15 5-1 0,0-1 3 16,-18 6-4-16,33-9 2 0,-15 5-1 0,-1-1 0 15,3 2 0-15,-1 0 1 0,-1 1-2 0,2-1 1 16,-1 2-1-16,2 1 0 0,2 0 2 0,-1-1-1 16,0 1 1-16,1 1 0 0,0-1-1 15,1 1 0-15,-1-1 0 0,2 2 0 0,0-2 0 16,2 0 1-16,0-2-1 0,1 2 1 0,-1 0 0 15,1 0-1-15,0 0 0 0,1 2 1 16,0-2-2-16,0 2-1 0,0-1 2 0,-1 2-1 16,0 0 2-16,-1 1-1 0,-1 1 0 0,-1 1-1 15,1 1 2-15,-2 1-3 0,-1 1 3 0,-1 1-2 16,-1 1 2-16,-1-1-2 0,0 4 3 0,-1-1-2 16,-1-1 1-16,1 1-2 0,-2 2 2 0,1-2-3 15,-18-13 4-15,33 29-3 0,-33-29 2 0,33 27-3 16,-16-13 3-16,-17-14-2 0,31 31 3 15,-31-31-4-15,31 29 4 0,-13-15-4 16,-1 2 5-16,1 0-3 0,2-1 1 0,-5 2-3 16,-15-17 1-16,32 33 16 0,-17-16-30 0,0 0 32 15,1 2-31-15,-4 0 13 0,1 2 3 0,-2 0-4 16,-1-1 3-16,0 2-4 0,0-2 6 0,0 2-5 16,-1 0 5-16,0 0-4 0,1 1 2 15,-1-2-3-15,1 1 4 0,0 1-5 0,1-1 6 16,0 1-6-16,0-1 6 0,0 0-7 0,0-1 6 15,1 2-5-15,-1-1 4 0,1 2-4 0,-1-1 4 16,0 0-5-16,-2 0 6 0,0 1 12 0,2-1-31 16,-1 0 32-16,1 1-32 0,-1-1 15 0,-1 2 5 15,2-2-5-15,-1 0 5 0,-1-2-8 16,2 1 8-16,0-1-6 0,0-1 5 16,0 1-4-16,3 1 3 0,-2-1-4 0,0 0 4 15,0 1-2-15,-1-2 3 0,0 1-4 0,-1-2 3 16,2 1-4-16,-1-2 7 0,1 0-7 0,0 1 5 15,0-1-4-15,0-1 2 0,1 0-2 0,-13-17 3 16,25 33-4-16,-13-16 4 0,-12-17-4 0,26 32 5 16,-26-32 14-16,25 32-32 0,-12-15 33 0,-4 0-33 15,-9-17 14-15,21 32 4 0,-11-15-4 16,-2 1 4-16,1-1-5 0,-1 1 5 0,-1 1-5 16,1-2 4-16,-3 1-2 0,1-1 2 0,0 1-2 15,0-1 3-15,1 1-4 0,0 0 3 16,-2 0-4-16,0 0 5 0,0-1-5 0,2 0 5 15,-7-17-5-15,14 32 4 0,-14-32-3 0,14 27 2 16,-14-27-2-16,15 27 3 0,-15-27-4 16,16 28 5-16,-16-28-5 0,17 26 4 0,-17-26-2 15,17 26 2-15,-17-26-4 0,16 25 4 0,-16-25-5 16,18 27 5-16,-18-27-3 0,19 28 4 0,-19-28-5 16,20 25 5-16,-20-25 16 0,18 25-35 0,-18-25 36 15,17 28-35-15,-17-28 14 0,18 29 4 0,-18-29-5 16,21 28 4-16,-21-28-2 0,21 27 2 0,-21-27-3 15,22 28 3-15,-22-28-3 16,20 27 3-16,-20-27 0 0,27 26 1 0,-27-26-2 16,27 26 2-16,-27-26-5 0,23 28 4 0,-23-28-3 15,25 30 3-15,-25-30-3 0,28 31 4 0,-28-31-5 16,28 31 4-16,-28-31-4 0,29 30 5 0,-29-30-6 16,28 29 5-16,-28-29-3 0,30 32 2 0,-16-15-2 15,2 0 4-15,-16-17-5 0,28 31 4 0,-13-14-4 16,0 0 4-16,0 1-4 0,-3 0 5 15,2-1-6-15,-4 0 7 0,4 0 2 0,-2 1-34 16,0 0 34-16,-1-1-35 0,1 1 26 0,2-1 6 16,-14-17-3-16,26 33 3 0,-11-15-4 0,-3-1 3 15,-12-17-4-15,27 31 4 0,-27-31-3 16,25 32 4-16,-11-15-5 0,-2 0 3 0,1 0-3 16,-13-17 3-16,27 34 0 0,-27-34 2 15,31 29 0-15,-14-14 1 0,-17-15-6 0,31 29 3 16,-14-13-3-16,-17-16 3 0,33 27-3 0,-33-27 3 15,32 24-3-15,-14-11 4 0,-1-1-3 0,-17-12 3 16,34 28-4-16,-34-28 4 0,32 24-4 0,-32-24 2 16,31 21-3-16,-14-10 4 0,2 3-2 0,0 1 2 15,-1-2-2-15,2 0 2 0,-1-5-2 0,1-2 1 16,0 1-1-16,2 0 2 0,0 2-2 16,1-2 3-16,-1 1 0 0,1 0 0 0,0-1-3 15,2 1 2-15,-1 0 33 0,0-1-43 16,2 1 44-16,1 1-42 0,-2-1 7 0,1 2 2 15,-1 0-4-15,-2-3 3 0,0 2-3 0,-1 0 4 16,-1 2-3-16,-2 0 0 0,0 1-3 0,-2-1 4 16,-17-11 0-16,31 19 3 0,-31-19-3 0,29 18 2 15,-29-18 2-15,27 26-3 0,-27-26-1 16,27 20 2-16,-27-20-7 0,25 13 9 0,-25-13-2 16,27 16-1-16,-27-16-1 0,28 16 1 0,-28-16-3 15,26 14 1-15,-26-14 1 0,26 12 2 0,-26-12 0 16,27 11 0-16,-27-11-1 0,31 14 1 0,-31-14 1 15,28 15-2-15,-28-15-1 0,30 10 3 0,-30-10-8 16,33 11 6-16,-33-11-2 16,29 8 4-16,-29-8-10 0,30 9 7 0,-13-3-1 15,2 7-7-15,-1-8 15 0,1 1-6 0,0 1-1 16,-19-7 6-16,35 12-9 0,-18-4 4 0,2-2-2 16,1 2 1-16,-1 0-2 0,3 0 4 0,-2-1-5 15,-1-2-2-15,-1 4-4 0,2-8-6 0,-1 0-13 16,-2-6-8-16,9-5-13 0,-7-4-16 0,15 2-21 15,-4-17-43-15,13 12-70 0,-3-16-136 16,1-20-101-16,24 17 258 0</inkml:trace>
  <inkml:trace contextRef="#ctx0" brushRef="#br1" timeOffset="47614.3012">4141 15925 203 0,'0'0'110'0,"0"0"6"0,-17-6-17 0,17 6-7 15,0 0-10-15,0 0 1 0,0 0-10 0,0 0 1 16,0 0-15-16,0 0-10 0,0 0-13 0,0 0-8 16,0 0-7-16,0 0-7 0,0 0-6 15,-17-6-5-15,17 6-5 0,0 0-1 0,0 0 2 16,0 0 0-16,0 0 2 0,-19 13 1 0,19-13 0 16,0 0-1-16,0 0-1 0,0 0-1 15,0 0 0-15,0 0-1 0,0 0 2 0,0 0-1 16,0 0 4-16,0 0 5 0,0 0 3 0,0 0 4 15,0 0 4-15,20 4 3 0,-20-4-2 16,0 0 1-16,24-5-4 0,-24 5-2 0,0 0-2 16,24-7 0-16,-24 7-3 0,17-3-3 0,-17 3-1 15,0 0-3-15,22-3-1 0,-22 3 0 0,0 0-1 16,25-3 0-16,-25 3 0 0,17 0 0 0,-17 0 0 16,17 1-1-16,-17-1 1 0,22 0-1 0,-22 0 1 15,28 0-1-15,-28 0 1 0,34-2 1 0,-15 1-1 16,2-2 1-16,3 1-1 0,0 0 1 15,3-3 0-15,1 0 3 0,0 0 0 16,-1-1 1-16,2 2 16 0,0-2-17 0,-1 3 15 16,1-2-18-16,-2 1-1 0,2-1 1 0,-2 2-1 15,1 0 3-15,-1 0-1 0,1 0-21 0,0 1 19 16,-1-1-23-16,2 1 23 0,-3 0 0 0,5-1-1 16,-2 1 2-16,0-1-5 0,0 1 4 0,-1-2-1 15,3 0 1-15,-1 0 1 0,1-1-1 16,1 0-1-16,0 0 1 0,0 1-1 0,-1-1 3 15,2-1-2-15,-1 0 4 0,-1 1-1 0,1 0 3 16,-2 1-1-16,1 1 0 0,0 0-2 16,-1 1-2-16,-1 2-1 0,-1 0 0 0,0 0-2 0,-1 2 0 15,-1-1 0-15,2 2 2 0,-1-2 2 16,0 2-4-16,-1-1 0 0,-2-1-3 16,0 2 3-16,-1-1-1 0,0 0 2 0,0 1 1 15,0-2-3-15,0 0 2 0,-1 0 0 0,1 1 0 16,-1-2 1-16,3-2 2 0,-1 2 2 0,0-1-2 15,-1 0 1-15,-1-1-3 0,0-1-1 0,0 1 0 16,-1-1 1-16,1 0 0 0,-2 0 0 0,1-2-1 16,-2 2 2-16,1-1-1 0,-2 1-1 0,0-1 1 15,-1 2-1-15,0-2 1 0,-17 4-1 16,28-6 0-16,-28 6-2 0,25-6 2 16,-25 6 0-16,19-5-1 0,-19 5 1 0,0 0 0 15,23-5 0-15,-23 5 1 0,0 0-1 0,19-6 1 16,-19 6 0-16,0 0-1 0,0 0 1 0,20-8 2 15,-20 8 0-15,0 0 5 0,17-3-2 0,-17 3 1 16,0 0-2-16,18-3-2 0,-18 3-2 0,0 0 1 16,22-4 0-16,-22 4-1 0,0 0-1 15,21-2 0-15,-21 2-1 0,0 0 3 0,24-3-1 16,-24 3-1-16,20-1-1 0,-20 1-1 0,19 0 1 16,-19 0 1-16,20 0-1 0,-20 0 2 0,18 0-1 15,-18 0 2-15,0 0-3 0,22 1 1 0,-22-1 2 16,0 0-2-16,18 1 2 0,-18-1-2 15,0 0 0-15,0 0-1 0,0 0 1 16,0 0-2-16,0 0 1 0,18 5 2 0,-18-5-1 16,0 0 1-16,0 0 1 0,0 0-1 0,21 1-1 15,-21-1 1-15,0 0-1 0,21 2 0 0,-21-2 0 16,0 0 0-16,24 0-1 0,-24 0 1 0,17-3 0 16,-17 3-1-16,18-2 3 0,-18 2-2 0,0 0 0 15,23-3 0-15,-23 3-1 0,0 0 1 0,0 0-1 16,0 0 3-16,19-2-3 0,-19 2 1 15,0 0 1-15,0 0-3 0,0 0 4 0,0 0-1 16,0 0 1-16,0 0 0 0,0 0-1 0,0 0 1 16,0 0-1-16,0 0 2 0,0 0 0 15,0 0-1-15,0 0 1 0,0 0-1 0,0 0 0 16,0 0-1-16,0 0 1 0,0 0-1 0,0 0-2 16,0 0 2-16,0 0-2 0,0 0 2 0,0 0 0 15,0 0-1-15,0 0-1 0,0 0 0 16,0 0 0-16,0 0 1 0,0 0 0 0,0 0 2 15,0 0-3-15,0 0 0 0,0 0 2 0,0 0-2 16,0 0 2-16,0 0-2 0,0 0 0 0,0 0 0 16,0 0 0-16,0 0 1 0,0 0 1 0,0 0 1 15,0 0 0-15,0 0 0 0,0 0-1 0,0 0 1 16,0 0 0-16,0 0-2 0,0 0 2 16,0 0-2-16,0 0 0 0,0 0 1 0,0 0-4 15,0 0 0-15,0 0 2 0,0 0 0 16,0 0 2-16,0 0 1 0,0 0-2 0,0 0 1 15,0 0-1-15,0 0 1 0,0 0 0 0,0 0 0 16,0 0 0-16,0 0-1 0,0 0 0 0,0 0-1 16,0 0 0-16,0 0-1 0,0 0-2 0,0 0 2 15,0 0 0-15,0 0 2 0,0 0 2 16,0 0-2-16,0 0 0 0,0 0-1 0,0 0-2 16,0 0 2-16,0 0 1 0,0 0-1 0,0 0 1 15,0 0-1-15,0 0-2 0,0 0 0 0,0 0 0 16,0 0 0-16,0 0 0 0,0 0 3 0,0 0 0 15,0 0 1-15,0 0 1 0,0 0 0 16,0 0-1-16,0 0 0 0,0 0-1 0,0 0 0 16,0 0 1-16,0 0-1 0,0 0-1 15,0 0 3-15,0 0-2 0,0 0-1 0,0 0 3 16,0 0-3-16,0 0 2 0,0 0 1 0,0 0 1 16,0 0 1-16,0 0 1 0,0 0 0 0,0 0 2 15,0 0 9-15,0 0 4 0,0 0 3 0,0 0-3 16,0 0-6-16,0 0-6 0,0 0-1 0,0 0 1 15,1-18-1-15,-1 18 0 0,0 0-1 16,0 0-1-16,0 0-3 0,-21-20-2 0,21 20 0 16,-17-6-3-16,17 6 6 0,-21-4-4 0,21 4 2 15,-27-5 0-15,27 5-1 0,-33-4 1 16,14 3 0-16,-4 0-2 0,-1-1 1 0,0 1 0 16,-2-1 1-16,3-1 4 0,-1 1 2 0,1 0-1 15,1-3 5-15,2 1 0 0,0-1 2 0,20 5 0 16,-32-11 0-16,32 11-2 0,-24-12-2 15,24 12 1-15,-21-13-2 0,21 13-3 0,-17-11 2 16,17 11-3-16,0 0 1 0,-18-16-3 0,18 16 1 16,0 0-4-16,0 0 2 0,-20-17-1 0,20 17 0 15,0 0 1-15,0 0 0 0,-16-18-1 0,16 18 1 16,0 0-2-16,0 0 1 0,-17-11 0 0,17 11 3 16,0 0-4-16,0 0 2 0,0 0 0 15,0 0-2-15,0 0 2 0,0 0 0 16,0 0 2-16,0 0-3 0,0 0 0 0,0 0-1 15,0 0-3-15,0 0 4 0,0 0-2 0,0 0-1 16,0 0-1-16,0 0-1 0,0 0 1 0,0 0 2 16,0 0 1-16,0 0 1 0,0 0 1 0,21 17-2 15,-21-17 1-15,21 14-3 0,-21-14 3 0,24 12-2 16,-24-12 1-16,29 11 2 0,-29-11-3 16,34 11 1-16,-14-8 1 0,4 2-2 0,3-4 1 15,3 2 0-15,2-3 2 0,2 0 0 0,2 1 2 16,1-2-1-16,-1 2 1 0,0 0-1 0,-4 0-2 15,-4 0-1-15,-2 2 1 0,-4-1-1 16,-5 2 0-16,-17-4-1 0,28 5-2 0,-28-5-3 16,0 0 0-16,21 9-2 0,-21-9 2 0,0 0 1 15,0 0 3-15,0 0 1 0,0 0 1 16,0 0 0-16,0 0 2 0,0 0-1 0,0 0 0 16,0 0-1-16,0 0 1 0,0 0 1 0,0 0 0 15,0 0 1-15,0 0 0 0,0 0-1 0,0 0-1 16,0 0 1-16,0 0 0 0,0 0 1 0,0 0-1 15,0 0 0-15,0 0 2 0,0 0-2 0,0 0 1 16,0 0-1-16,0 0 1 0,0 0 1 16,0 0-2-16,0 0 3 0,0 0 1 15,0 0 0-15,0 0 1 0,0 0-4 0,0 0-2 16,-14 20-2-16,14-20 0 0,-30 17 2 0,9-4-1 16,-3 2-1-16,-3 0 4 0,-2 3-5 0,-4 2 5 15,-3-1-6-15,-1 0 5 0,1 0-3 0,-1 0 2 16,4-3 1-16,0-1 3 0,2 0-3 0,3-2-12 15,2-2 29-15,4 0-32 0,5-3 31 16,17-8-17-16,-24 12 0 0,24-12-2 0,0 0-4 16,0 0 2-16,0 0-7 0,0 0-8 0,0 0-2 15,0 0-9-15,0 0-11 0,0 0-20 0,22 5-36 16,-22-5-90-16,27-12-226 0,-9 7-102 0,-6-13 91 16</inkml:trace>
  <inkml:trace contextRef="#ctx0" brushRef="#br1" timeOffset="48573.4496">5570 16091 760 0,'0'0'123'16,"0"0"-40"-16,0 0-20 0,0 0-14 15,6-22 12-15,-6 22 5 0,0 0 6 0,0 0-4 16,0 0-12-16,0 0-13 0,0 0-12 0,0 0-5 16,8-18-1-16,-8 18-2 0,0 0 0 15,0 0-1-15,0 0 1 0,0 0-3 0,0 0-4 16,0 0-5-16,0 0-8 0,0 0-3 0,0 0-3 0,0 25 1 16,3-7 1-16,0 4 2 0,2 7-3 15,1 4 7-15,0 2-10 0,2 2 9 0,-1 2-9 16,-1-1 8-16,1 0-9 0,1 0 9 0,0-6 10 15,1 0-30-15,-1-6 31 0,2-1-30 0,0-5 13 16,2-3 5-16,-12-17-4 0,26 21 5 0,-26-21 0 16,30 6 4-16,-30-6 4 0,29-8 3 0,-29 8 5 15,33-21-2-15,-16 0 1 0,2-4 9 0,-1-6-33 16,3-2 26-16,2-6-30 16,-1-1 9-16,2-2 8 0,-2-1-10 0,0 2 9 15,-2 0-9-15,0 4 12 0,0 0-9 0,-3 2 7 16,0 5-7-16,-4 3 0 0,-1 4-13 0,2 7-5 15,-14 16-16-15,20-22-16 0,-20 22-22 0,0 0-8 16,0 0-49-16,27 1-126 0,-27-1-254 0,-3 19-9 16,12 7 402-16</inkml:trace>
  <inkml:trace contextRef="#ctx0" brushRef="#br1" timeOffset="49298.2234">6427 16451 1049 0,'0'0'186'0,"0"0"-141"0,0 0-18 16,0 0-24-16,0 0 23 0,0 0 2 15,0 0 2-15,0 0-7 0,0 0-10 0,0 0 14 16,0 0-27-16,-5 18 17 0,5-18-34 16,-4 32 17-16,1-11-15 0,-1 7 19 0,-1 2 9 15,-1 1-4-15,0 0 9 0,-2-1-9 0,0 1 3 16,2-2-10-16,0-3 4 0,0-2-8 0,2-2 5 16,1-5-5-16,3-17 3 0,-4 27-1 0,4-27 4 15,0 0 1-15,0 0 2 0,0 0 2 16,0 0 2-16,0 0 3 0,0 0-2 0,0 0 1 15,0 0-2-15,0 0-1 0,4-18-3 0,-2-4 1 16,3-7-9-16,0-3 5 0,1-2-5 0,1 2 6 16,2-1-6-16,-2 1 7 0,0 0-7 15,-1-1 10-15,1 3 16 0,-1 0-28 0,1 5 31 16,0-1-31-16,2 3 5 0,-1 3 5 0,2 2-6 16,-10 18 2-16,22-26-3 0,-22 26 1 15,22-17-1-15,-22 17 1 0,25-9-2 0,-25 9 1 16,28-3-3-16,-28 3 1 0,27 3 1 0,-27-3 0 15,26 9 3-15,-26-9-5 0,23 15 2 0,-23-15-2 16,17 20-1-16,-17-20-7 0,11 27 2 0,-11-27-8 16,6 30 3-16,-6-30-5 0,-4 30 5 0,2-13 16 15,2-17-31-15,-15 33 40 0,15-33-32 16,-21 29 19-16,21-29 4 0,-24 23-1 0,24-23 1 16,-22 18-1-16,22-18 2 0,-20 12 0 0,20-12 2 15,-20 7-2-15,20-7 5 0,-17 3 0 16,17-3 1-16,0 0 2 0,0 0-2 0,-19 0-2 15,19 0-2-15,0 0-2 0,0 0-1 0,0 0-2 16,0 0 3-16,0 0 6 0,12 26 9 0,-12-26 5 16,19 28 2-16,-19-28-4 0,29 32 3 15,-13-15-7-15,5 3 5 0,-2-3-9 0,1 2 1 16,-1-3-10-16,2-1 2 0,-2-3-4 0,1-1-1 16,-3-4-1-16,-17-7-2 0,25 11-12 0,-25-11-8 15,0 0-17-15,19-3-23 0,-19 3-34 0,0 0-70 16,15-17-273-16,-15 17-128 0,-4-30 123 0</inkml:trace>
  <inkml:trace contextRef="#ctx0" brushRef="#br1" timeOffset="505038.2984">8102 4944 65 0,'0'0'-27'0,"0"0"-10"15,-11-18 37-15</inkml:trace>
  <inkml:trace contextRef="#ctx0" brushRef="#br1" timeOffset="505444.5682">8206 4916 186 0,'0'0'-1'16,"-22"3"-14"-16,22-3-7 0,-30 6-3 0,13-2 7 15,-1 0 13-15,-3 1 4 0,-2-2-2 0,-2 1-2 16,-2 1-4-16,-5-1 3 0,-2 0 1 0,-3 1 3 15,1 0 5-15,-4-1 0 0,0-1 6 0,-2 1 10 16,-4-3 11-16,2 2 17 0,-4-6 12 16,0 3-4-16,-3-2 2 0,-1-2-14 0,-5 2-3 15,-2-3-5-15,-2 1-2 0,-4 1-4 0,-3-1-1 16,-5 0 2-16,-6 3 4 0,-4 0 1 0,-3 1 0 16,-8 5-125-16,5 2 122 0,-3-1-10 0,-1 1 3 15,3-7 121-15,-2 0-124 0,4-1-1 0,3 0-6 16,6-1-10-16,7-1-5 0,6 1-1 0,8-2-2 15,7 0-11-15,5-2-24 0,11 4-32 0,4-5-37 16,12 3-32-16,19 4-94 0,-29-10-52 0,29 10 285 16</inkml:trace>
  <inkml:trace contextRef="#ctx0" brushRef="#br1" timeOffset="510456.1554">3634 12443 198 0,'-21'5'62'16,"-1"0"-7"-16,2 1-9 0,0-1-3 0,2 2 1 16,18-7-1-16,-31 11-7 0,31-11-5 15,-18 10-11-15,18-10-10 0,0 0-12 16,0 0-2-16,0 0 7 0,0 0 14 0,0 0 15 15,24-2 5-15,-7-4-7 0,8-1-12 0,5-4-10 16,6-2-6-16,7 0-1 0,6-3-3 0,3 0-6 16,4-1-7-16,2 3-3 0,2-3-2 0,2 3 8 15,0 1 9-15,2 1 6 0,1 2 3 16,1 1 1-16,-1 1 1 0,3 0 3 0,2 2 2 16,1 0 2-16,2 1-1 0,2 0 3 0,0 0-5 15,2-2 1-15,2 1 4 0,0 0 3 0,5-1-5 16,-2 0 8-16,5 0 3 0,-2 1 1 0,5 0 1 15,1-1-4-15,3-1-13 0,-1-1-3 0,1 3-4 16,1-1 5-16,1 2-2 0,-3 0 0 16,1 0-5-16,0 1-6 0,2-1-4 15,-1-3-2-15,1 1-1 0,2 0 2 0,-2 3-252 16,10-1 254-16,-3-3 9 0,1 0-3 0,0-8 267 16,-5-2-264-16,-2 3 2 0,-4-1-16 0,-1 0 9 15,-7 1-12-15,0 2 7 0,-3-2 3 0,-6 3-4 16,-3 0 3-16,-3 0-6 0,-6 3-10 0,-3 1-18 15,-3 3-8-15,-5-1-13 0,0 2 7 0,-3 0 7 16,-3 2 16-16,-3 1 11 0,-2 1 1 16,-5 1-23-16,-4 1-72 0,2 15-165 0,-35-17 165 15,50 12 114-15</inkml:trace>
  <inkml:trace contextRef="#ctx0" brushRef="#br1" timeOffset="512366.7885">8212 15677 156 0,'0'0'69'0,"0"0"-9"16,-20 2 4-16,20-2-8 0,0 0-5 0,0 0-16 16,0 0-11-16,-21-9-13 0,21 9-8 0,0 0-6 15,-23-5-10-15,23 5-9 0,-23-2-10 0,23 2-7 16,-30 0-5-16,12 0 1 0,-2 2 0 0,-5-2 3 16,1 4 4-16,-8-4 2 0,4 3-4 15,-8-2 14-15,-1 2 5 0,-3-1 14 0,-5 1 7 16,-2-1 7-16,-4-2 9 0,-2 1 7 0,-5-2 9 15,1 1 1-15,-6-2 4 0,1 0-10 16,-5-1 1-16,-1 0-9 0,-2 0-8 0,-3-1-2 16,-4 1-5-16,-4-2-1 0,-6 0-4 0,-2-1 2 15,-5 0-3-15,-1 0-4 0,-1 1-9 0,-5-1-20 16,0 2-25-16,-8-5-103 0,12 17 56 16,-26-18 105-16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112.14063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9T00:06:05.083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4078 4499 1025 0,'0'0'68'0,"-6"-18"-4"15,6 18-29-15,0 0 17 0,-10-23 9 0,10 23 4 16,0 0 0-16,0 0-8 0,0 0-14 0,0 0-13 15,0 0-13-15,0 0-10 0,0 0-7 16,0 0-4-16,0 0 1 0,0 0 2 0,-9 24-1 16,9-6-13-16,3 7 28 0,-2 7-28 15,0 4 29-15,3 5-10 0,-4 5-8 0,0 6 8 16,-3 6-12-16,2 3 13 0,-1 8-15 0,-1 1 17 16,1 6 1-16,-3 5-16 0,2 4 23 0,3 5-13 15,-6 4 2-15,5 5 27 0,-3 2-6 0,4 5-11 16,-2 0 10-16,4 5-16 0,0 2-12 0,4 4 22 15,-1 5-9-15,2 1-8 0,0 4 7 16,2 3-7-16,-2 0-14 0,5 4 11 0,-3 3 7 16,0 5-2-16,0 2 5 0,1 3-2 15,-2 2 6-15,3 3 0 0,-3 3 2 0,3 3-3 16,0 1-6-16,0 2-1 0,-1-1 2 0,1-2-2 16,-5 0-1-16,5 2-2 0,-1 1-2 0,-1 0 1 15,-2 0 2-15,-1-3-2 0,-1 2 0 0,-3 1 4 16,-2-1-1-16,0 4 1 0,-3 0-1 15,-3 3-4-15,-3 0 0 0,3 6 6 0,-4 2 13 16,1 5-6-16,-1-1 1 0,4-2 2 0,1-5-2 16,3-5 1-16,4-8-6 0,8-6-3 0,2-8 0 15,7-5-2-15,4-5 3 0,8 0-3 0,2-7-12 16,-1-2 6-16,3-2 5 0,0-2-5 0,1-1 7 16,-1-2 8-16,-2-4-8 0,-7-2-7 15,-1-5 7-15,-6-2-13 0,0-3-10 16,-5-4 10-16,-1 1-15 0,-8-7-23 0,-2 3-6 15,-8-7-33-15,-1 6-32 0,-12-14-12 0,12 14-66 16,-21-26-33-16,16 7-113 0,0-5-105 0,-13-26 207 16,21 14 240-16</inkml:trace>
  <inkml:trace contextRef="#ctx0" brushRef="#br0" timeOffset="609.3922">3883 14446 383 0,'0'0'175'0,"0"0"-108"0,0 0-15 16,0-21 15-16,0 21 30 0,7-20 12 0,-7 20 10 15,9-29-10-15,-9 29-21 0,12-35-17 0,-6 17-26 16,-2-4-9-16,0 2-7 0,-3 0 4 0,-1 20-1 15,6-33 3-15,-6 33-6 0,0-20 2 16,0 20-3-16,0 0 2 0,0 0 1 0,0 0-3 16,0 0-3-16,0 0-7 0,0 0-9 0,0 0-5 15,0 0-3-15,0 0-2 0,2 30 3 0,1-3-4 16,5 8 7-16,3 3-8 0,4 6 10 0,4 2-7 16,2 3 10-16,5 6 5 0,1 0-21 15,7 1 19-15,-1 2-18 0,2-2 5 0,6-1 11 16,-2 1-9-16,6-4 10 0,-3-4-9 15,1-3 9-15,-2-7-7 0,2-6 8 0,-2-9 0 16,1-7 7-16,-5-12 3 0,3-9 0 0,2-15 3 16,2-9-5-16,1-13 3 0,2-15-9 0,3-15-7 15,4-15-8-15,-3-10 0 0,6-6 0 0,-1-6 0 16,-4 0 0-16,-6 0 0 0,-7 3 0 0,-10 4-21 16,-4 2 9-16,-7 1-9 0,-4 1 5 15,-4 1-4-15,-5 3-28 0,2 13-5 0,-1-1-23 16,7 22-75-16,-16-10-116 0,9 21-317 0,2 12 10 15,-9 0 371-15</inkml:trace>
  <inkml:trace contextRef="#ctx0" brushRef="#br0" timeOffset="1453.2543">984 9010 1051 0,'0'0'101'0,"-12"-32"-26"16,12 32 7-16,-14-37-42 0,14 37 29 0,-14-35-38 15,14 35 5-15,-13-27 1 0,13 27-2 0,-13-18 5 16,13 18-5-16,0 0-5 0,0 0-11 0,0 0-11 15,0 0-5-15,0 0-6 0,7 36-13 0,6-3 30 16,2 11-24-16,4 5 25 0,2 8 0 0,1 5-13 16,2 5 13-16,-2 6-16 0,0 3 11 15,0 5 2-15,-1 5-17 0,-2-1 14 16,-4 2-14-16,0-3-1 0,-5-1 16 0,-4-5-14 16,4-5 19-16,-4-9-11 0,0-7 2 0,4-15 20 15,1-7-26-15,0-12 24 0,0-6-15 0,-11-17-2 16,25 12 9-16,-25-12 5 0,32-16 6 0,-14-8-11 15,4-7 19-15,0-16-27 0,3-11 12 0,5-13-8 16,-1-5-14-16,1-4 10 0,0-3-14 0,-1 1 13 16,-5-2-2-16,-3-4-10 0,-2-1 10 15,-6-6-9-15,-2 1-1 0,-1 3 9 0,-7 2-17 16,0 8-4-16,-3 7 6 0,0 12-23 0,-2 11 11 16,4 14-20-16,-2 7-17 0,0 30-24 15,-2-32-64-15,2 32-122 0,8 17-251 0,-8-17-29 16,21 39 328-16</inkml:trace>
  <inkml:trace contextRef="#ctx0" brushRef="#br0" timeOffset="1842.9454">2326 10060 1279 0,'-18'-17'126'0,"18"17"-48"0,-24-20-3 16,24 20-10-16,-28-9-8 0,28 9-17 0,-40 4-12 15,12 9-7-15,-4 6-5 0,-6 10 7 16,-2 8-4-16,-1 9-2 0,-2 6 22 0,1 5-21 16,4 1 19-16,4 1-11 0,10-3-14 0,7-6 5 15,11-8-12-15,9-11 1 0,10-5-7 0,11-7 3 16,10-5-3-16,14-8 2 0,12-9 1 16,11-11-4-16,13-12 4 0,8-6-9 0,11-11-10 15,5-6-36-15,11 3-54 0,-15-26-223 0,23 17-336 16,-6-3 23-16,-6-10 460 0</inkml:trace>
  <inkml:trace contextRef="#ctx0" brushRef="#br1" timeOffset="7561.0338">4088 4511 484 0,'0'0'177'0,"-24"-10"-88"0,24 10 12 16,0 0-15-16,-16-12 17 0,16 12-27 0,0 0-1 15,-16-16-15-15,16 16-5 0,0 0-8 0,0 0-8 16,0 0-7-16,0 0-9 0,0 0-5 0,0 0-6 16,0 0-6-16,0 0-4 0,0 0-1 15,0 0-1-15,0 0 0 0,0 0 0 0,0 0 2 16,0 0 1-16,0 0 2 0,0 0 5 0,0 0 7 16,0 0 3-16,0 0 1 0,0 0-4 0,15-13-6 15,-15 13-4-15,17-3-2 0,-17 3-3 0,23-5-1 16,-23 5 0-16,26-4-1 0,-26 4-1 0,29-2 1 15,-29 2-1-15,34-2 1 0,-15 4 0 16,4-1 0-16,-1 1 0 0,-1 2-1 16,2-2 2-16,4 3-2 0,-2 0 1 0,-1 0-1 15,3 0 1-15,0 0-1 0,5 1 2 0,1 0-1 16,2 0 0-16,6-2 0 0,-1 1 1 0,4-1-2 16,2 0 2-16,9-2-1 0,2 0 1 0,6 1-1 0,3-2 1 15,4 0-1-15,5-1 1 0,5 1-1 0,0-1 1 16,8 0-1-16,1 0-1 15,6-1 1-15,3 1 0 0,4-1-1 0,2 1 1 16,2-1-1-16,-3 1 2 0,5-1 0 0,1 1 1 16,-1 0-1-16,4-2-1 0,-2 1 0 0,4 1 1 15,-2-2-1-15,6-1 0 0,-4 1 0 0,3-2-1 16,2 2 3-16,0-3-2 0,3-1 3 0,3 1-3 16,-2-1 2-16,0 0-1 0,4 0 2 15,-1-1-3-15,-1 1 2 0,0 1-2 0,0 0 0 16,-1 1-1-16,-3 1 2 0,3 0-2 0,-4 2 2 15,-4 0 0-15,0 1-1 0,-1 1 1 0,-4 0-1 16,1 2 1-16,-5 0 0 0,-6 1 0 16,-2-2 0-16,0 2 1 0,0 0 0 0,2-1 0 15,-6 1 0-15,0 1 0 0,2-2 0 0,1 1 2 16,0 0-2-16,8-2 3 0,-9-1 10 16,5 3 1-16,1-4 4 0,-1 2 1 0,-2 0-10 15,5-1 1-15,-7 0-1 0,1 0-3 0,-1-1 0 16,-5 0-4-16,-1 1-1 0,0-2 0 0,-5 1-1 15,-3-1 0-15,-2 1-1 0,-7-1 1 0,2 1-1 16,-3-1 1-16,-3-1-1 0,3 2 0 0,-2-1-1 16,1 0 0-16,-3 1 1 0,1-1 0 0,-3 0 0 15,-2 1 2-15,2-2 0 0,-1 2-1 16,-2 0 1-16,3 0-2 0,-7 0 0 0,0 0 0 16,-5 0 1-16,-2 0-2 0,-1-1 1 0,-7 1 0 15,0-1 1-15,-3 0 2 0,0-2 4 0,1 2 2 16,-4-3-1-16,3 2-1 0,-1-3-2 0,4-1-4 15,2 1 0-15,1-1 0 0,-3 0-1 0,3 0-1 16,-3 1 2-16,0 1-2 0,0 0 0 16,0 0-1-16,-3 1 1 0,2 0-2 0,-6 1 3 15,2 1 0-15,-2-1-1 0,-3 1 0 0,-2 1 1 16,0-1 0-16,-1 1 0 0,-3 0 0 16,2 0 0-16,-1 0 0 0,-2 1 1 0,2-1-1 15,3 1-1-15,-3 1 1 0,1-1 0 0,3 0-1 16,-1 0 1-16,2 0 1 0,0-1-2 0,2 2 1 15,0-2 0-15,3 1 0 0,-3-1 1 16,1-1 0-16,0-1-1 0,2 2 1 0,-1-1-2 16,-2-1 1-16,4 1 1 0,-3-1-1 0,-1 0 1 0,1 0-1 15,0-1 0-15,1 2 0 0,0-2 0 0,-1 2 0 16,-3 0 0-16,3 1 0 0,0-1-1 16,-3 1 1-16,3-1-1 0,0 1 1 0,-1 1-1 15,-2-1 1-15,4 1-1 0,-1 0 0 16,2-1-1-16,-1 1 4 0,5 1-1 0,-1-2 1 15,0 0 0-15,3 1-4 0,-5-1 2 0,3 1-1 16,-3 2 0-16,2-3 1 0,-1 1-2 0,-1 0 2 0,0-1-1 16,-4 0 1-16,1-1-1 0,-3 0 1 0,3-2 0 15,-4 1-1-15,0-1 1 0,-2 1 0 0,-2-1-1 16,-1 0-1-16,-3-1 2 0,1 1-2 16,-7-2 3-16,1 1-2 0,-1 0 0 15,-3 0 0-15,-1 0 0 0,1 0 0 0,-18 4 1 0,24-4-1 16,-24 4-1-16,0 0 1 0,0 0 0 15,16-4 0-15,-16 4 0 0,0 0 1 0,0 0-2 16,0 0 1-16,0 0-1 0,0 0-1 0,0 0-1 16,0 0 1-16,0 0-2 0,0 0 3 0,0 0-1 15,0 0 2-15,-5 17-2 0,5-17 0 16,0 0-1-16,5 17 0 0,-5-17-1 0,0 0 2 16,19 12 0-16,-19-12 3 0,0 0-1 0,22 8 1 15,-22-8-1-15,0 0 0 0,0 0 1 0,19 3 0 16,-19-3 0-16,0 0 0 0,0 0 0 0,0 0 1 15,0 0 0-15,0 0 0 0,0 0-2 0,0 0-1 16,0 0 0-16,-11-18-4 0,11 18 2 0,-27-15-1 16,7 7 2-16,-7-1-1 0,-5-1 3 15,-3 1-1-15,-3 0 4 0,-3 0-2 16,0-2 2-16,-4 0-4 0,-1-1 4 0,1-2-4 16,0 2 4-16,8-1-3 0,-2-1 3 0,5-1-3 15,3 1 3 1,7 0-3-16,2 2 2 0,22 12-2 0,-24-18 2 15,24 18-2-15,0 0 2 0,0 0-2 0,0 0-2 16,0 0 0-16,0 0 0 0,0 0 0 16,0 0 2-16,33-1 0 0,-6 7-2 15,10 4 2-15,9-1-2 0,9 5 3 0,10-1-3 16,6 1 3-16,9 0-3 0,1-2 3 0,4 1-3 16,-1 0 3-16,3 1-3 0,-9-1 3 0,0 0-2 15,-4 1 4-15,-3 0-4 0,-7 2 2 0,-4 0-2 0,-13-2 2 16,-7-1-3-16,-16-1 3 0,-24-12-4 0,20 23 3 15,-20-23-2-15,-26 29 3 0,-8-9-2 16,-12 0 4-16,-12 3 12 0,-15 1-28 0,-5 1 29 16,-10 0-28-16,-6-1 12 0,-6 0 8 15,-4 1-3-15,2-1 5 0,4-2-7 0,12-2 1 16,17-3-7-16,7-2 1 0,25 0-21 0,4-5-20 16,33-10-56-16,-28 11-121 0,28-11-341 0,0 0 8 15,28 12 125-15</inkml:trace>
  <inkml:trace contextRef="#ctx0" brushRef="#br1" timeOffset="8381.5339">9316 2293 1356 0,'0'0'38'0,"-21"-27"-4"0,21 27-2 15,0 0-6-15,0 0-4 0,11-21-2 0,-11 21-6 16,0 0-8-16,19-10-4 0,-19 10-3 0,0 0 0 15,0 0-2-15,0 0 4 0,20 29-1 0,-13-6 4 16,4 10-6-16,4 6 6 0,-1 10-9 16,2 4 11-16,-4 4-13 0,2 3-3 0,-7 4 27 15,0 8-17-15,-6-1 26 0,-1 9-1 0,-3-1-20 16,-2 2 13-16,-2 0-22 0,1-3-1 0,1-3 18 16,0-2-19-16,1-8 21 0,8-4-5 0,1-6-13 15,3-6 10-15,7-5-12 0,4-7 9 16,4-7-9-16,1-6 8 0,5-7-5 0,3-5 3 15,-3-6 0-15,6-3 2 0,-3-8 0 16,3-4 4-16,0-5 9 0,-2-2 3 0,-6-9 7 16,1-2-8-16,-4-10 1 0,0-7-14 0,-2-7 8 15,-1-7-14-15,-3-6 12 0,0-6-2 0,-5-9-16 16,0-5 17-16,-2-11-16 0,-2-6 0 0,2-7 20 16,-1-6-6-16,1-1-12 0,1 3 11 0,-1 1-12 15,2 9-4-15,5 10 19 0,-1 6-20 16,3 19-20-16,-2 12 18 0,-1 18-48 0,-5 11 7 15,5 19-48-15,-17 7-63 0,30-2-60 0,-30 2-161 16,14 20-98-16,7 17 195 0,-19-11 288 16</inkml:trace>
  <inkml:trace contextRef="#ctx0" brushRef="#br1" timeOffset="9600.5732">10382 3701 476 0,'0'0'95'0,"0"0"-55"0,0 0 34 16,-13-18 30-16,13 18 18 0,0 0-9 0,0 0-23 16,0 0-21-16,0 0-9 0,-19 0-8 0,19 0-7 15,0 0-12-15,0 0-2 0,0 0-3 0,0 0 3 16,-9 23-1-16,9-23 2 0,6 25-11 16,-4-7-3-16,0 1-10 0,2 3 0 15,1 1-7-15,-2 3 7 0,0 0 12 0,1 2-32 16,-3 3 30-16,-1 2-30 0,0 0 9 0,-1 1 7 15,-5-1-7-15,2 3 8 0,-4-4-7 0,0 0 6 16,0-2-4-16,0-2 10 0,0-5-3 0,4-3 9 16,4-20-3-16,-8 27 1 0,8-27 1 0,0 0 3 15,0 0 3-15,0 0 3 0,0 0 1 16,0 0 3-16,0 0 0 0,0 0-6 0,0 0-3 16,1-27-11-16,-1 5-2 0,5-3-7 0,-2-4 5 15,2-1-7-15,0-2 8 0,-3-2-7 0,-1-2 7 16,2-1-8-16,0-4-10 0,-3-2 22 15,0-2-23-15,2 0 21 0,0 1-4 0,5 0-9 16,-3 6 9-16,5 3-6 0,1 3 5 0,-4 7-4 16,4 3 5-16,1 5-6 0,-11 17 5 15,25-26-4-15,-25 26 3 0,28-17-1 0,-28 17 1 16,40-10-1-16,-18 6 1 0,2 4-1 0,4 2-1 16,-2 1 1-16,-2 3-2 0,1 3 2 0,-3 2-3 15,-2 2 2-15,-3 1-6 0,2 1 1 0,-7 3-7 16,-1-1 0-16,-1 4-6 0,-9-2 3 0,1 4-4 15,-5 0 5-15,-7 3-5 0,-7 0 9 0,1 3-3 16,-11-3 9-16,0 0-2 0,-5-2-6 16,-1-2 30-16,-2-2-29 0,0-2 30 15,2-1-15-15,1-3-3 0,5-5 4 0,-1-3 4 16,10-1 9-16,-2-5 6 0,20 0 2 0,0 0-3 16,0 0-7-16,0 0-7 0,0 0-1 0,0 0-1 15,0 0 2-15,0 0 7 0,22-11 8 0,-2 9 0 16,4 1-2-16,7 1-5 0,2 1-2 15,0 1-5-15,1 3 1 0,-3 1-5 0,-6 5-2 16,1 1-2-16,-4 5 2 0,-3 1-2 0,-1 2 2 16,-4 1-3-16,3 1 3 0,-2 1-5 0,-1 3 4 15,0-3-3-15,-3 1 1 0,-3-1-2 0,1-3 4 16,1 0-5-16,-10-20 2 0,16 27-9 16,-16-27-3-16,17 19-13 0,-17-19-9 0,18 14-24 15,-18-14-27-15,26 9-66 0,-26-9-132 16,17-17-299-16,1 13 14 0,-11-13 383 0</inkml:trace>
  <inkml:trace contextRef="#ctx0" brushRef="#br2" timeOffset="51476.595">3986 8094 340 0,'-31'-19'85'0,"-2"0"-66"0,1 0-9 15,-3 0-4-15,-2 3 1 0,1 1 2 16,1 0 1-16,-5 2 1 0,-2 3-2 0,-3-1-4 16,1 3 4-16,-2-1 3 0,0 2 11 0,3 1 13 15,-3-1 11-15,4 2 7 0,-4-3 8 0,1 4-3 16,-1-2 0-16,2 2-13 0,-2-1-14 0,0 2-13 16,0-1-12-16,-1 0-7 0,-3 3 0 15,1-1-5-15,-3 3-1 0,3-1-2 0,-5 2-4 16,1 2 1-16,-2 1 0 0,-5 0 4 0,1 2 0 15,-1-1 6-15,-2 3 0 0,-3-1 2 0,0 3 0 16,-1 1 2-16,1 1 0 0,-2 2 7 0,-1 1 1 16,-1 2 6-16,0 0-2 0,-1 5 5 15,-1-3-6-15,1 6 3 0,-1-1-7 0,3 3 2 16,-2 0-6-16,2 2 3 0,0 4 6 16,-2-3-10-16,2 7 6 0,0 1-24 0,-2-3 9 15,3 5-8-15,-2-2 9 0,0 1 8 0,1 2-8 16,2-1 9-16,-2 3-7 0,0 1 13 0,3-2-1 15,2 3 14-15,0-3-5 0,8 2 9 0,-2 2 0 16,11 2-26-16,-1-3 20 0,8 3-26 0,0-2 8 16,7 0 8-16,4 2-13 0,4 0 9 15,6 0-13-15,1 0 9 0,5 5-12 0,2 0 13 16,5 3 5-16,1 1-21 0,2 1 22 0,1 2-24 16,2-1 6-16,-1 3 11 0,4-1-11 15,1-1 14-15,-3 2-16 0,7 0 16 0,-7 1 7 16,7 1-19-16,-7-2 20 0,6 0-19 0,-5-1-1 15,5 0 12-15,0-2-12 0,3-2 12 0,5 0-15 16,-2 0 14-16,7 0-13 0,2 0-5 16,3 0 23-16,1 2-20 0,6-7 24 0,6 1-2 15,-2 1-13-15,5 0 11 0,2-1-14 0,5-1 11 16,2 0-12-16,4 0 11 0,4 3 4 0,-1-2-22 16,6-3 21-16,1-1-24 0,0-3 7 0,1-2 9 15,7 0-8-15,-2 0 8 0,6-2-10 0,4-2 8 16,-1-5-11-16,6-3 9 0,1-2-7 15,2-3 1-15,7 0-8 0,0-4 6 16,5-1-4-16,3-5 10 0,-2-5 0 0,-1-3 6 16,4-5 4-16,-3 0 4 0,2-4-3 0,-2 2 5 15,-3-3 2-15,0 2 10 0,-1-7 6 0,0-1-2 16,-4-6 0-16,2 1-7 0,-8-6 2 0,0-1-2 16,-6-6 6-16,-1-2-9 0,-2-4 6 0,4-3-12 15,-12-2 2-15,5-2-8 0,-3-3 4 16,-6-1-8-16,1-4 8 0,-3-3-9 0,3-7 12 15,0-4 5-15,-1-5-23 0,-1-2 18 0,-1-1-21 16,0 1 2-16,-1-2 14 0,-8-3-14 0,-2 1 15 16,-3-1-15-16,-5 0 1 0,-1-2 18 15,-7 0-16-15,-2 6 19 0,-8 3-5 0,-2 1-14 16,-9-1 12-16,-1-4-12 0,-5-6 14 0,-1-3-2 16,-7-3-17-16,-2-1 15 0,-2-3-14 15,-5 3 3-15,-2-2 21 0,-5-3-20 0,-3 0 1 16,-1-2 14-16,-4-3-18 0,-1 3 19 0,-4-2 3 15,1 1-20-15,-5 1 20 0,0-4-6 0,-2-1-14 16,0-2 11-16,-4 3-11 0,0 0-4 0,-5 3 17 16,-2 0-17-16,0-1 2 0,-5 7 14 0,-4 2-14 15,0 4 15-15,-6 10-4 0,-8 3-14 0,-5 7 12 16,-5 5-12-16,-11 7 9 0,-6 7-10 16,-14 7 6-16,-9 6-10 0,-3 6 2 15,-9 5-7-15,-5 7-5 0,-8 1-14 0,5 10-23 16,-8-5-33-16,14 15-28 0,-9-17-61 0,26 12-245 15,1 5-69-15,2-14 205 0</inkml:trace>
  <inkml:trace contextRef="#ctx0" brushRef="#br2" timeOffset="52257.8469">5584 10090 1378 0,'-17'-9'-292'16,"17"9"-237"-16,0 0-10 0,-10-38 522 0</inkml:trace>
  <inkml:trace contextRef="#ctx0" brushRef="#br2" timeOffset="52431.1823">6374 10044 1765 0,'0'0'30'0,"0"0"-26"16,0 0-10-16,0 0-14 0,15 2-16 15,-15-2-18-15,31 4-48 0,-31-4-86 0,42-11-234 16,-20 9-144-16,-1-11 162 0</inkml:trace>
  <inkml:trace contextRef="#ctx0" brushRef="#br2" timeOffset="52572.1575">7571 10099 1647 0,'21'5'39'0,"-6"-5"-8"16,5 3-11-16,0-5-10 0,-1 1-4 0,2 0-2 16,-3-1-4-16,0-2-15 0,-18 4-20 0,33-7-42 15,-33 7-56-15,32-12-102 0,-32 12-194 0,21-31-85 16,2 27 196-16</inkml:trace>
  <inkml:trace contextRef="#ctx0" brushRef="#br2" timeOffset="52728.3325">8519 10031 1219 0,'0'0'100'0,"20"12"-45"16,-20-12-22-16,16 7-3 0,-16-7-10 15,22 5-7-15,-22-5-11 0,35-2-11 0,-8 2-24 16,1-9-34-16,15 9-75 0,-6-17-103 15,4 0-240-15,25 11 11 0,-13-22 458 0</inkml:trace>
  <inkml:trace contextRef="#ctx0" brushRef="#br2" timeOffset="52868.984">10661 9962 1545 0,'37'12'61'15,"-6"-7"-28"-15,2 3-4 0,-4-4-4 16,4 0-3-16,-3-1-10 0,3-1-7 15,2-2-17-15,0-5-20 0,9 5-48 0,-7-16-80 16,27 17-156-16,-5-12-248 0,-1-11 54 0,19 14 453 16</inkml:trace>
  <inkml:trace contextRef="#ctx0" brushRef="#br2" timeOffset="53009.5841">12718 9934 1450 0,'1'-18'408'0,"-1"18"-366"0,0 0-20 15,7 18-4-15,-7-18-10 0,0 0-2 0,24 22-7 16,-5-16-10-16,10-2-22 0,2-10-35 0,24 6-75 16,-15-26-262-16,31 2-205 0,0-4 22 15,-1-21 494-15</inkml:trace>
  <inkml:trace contextRef="#ctx0" brushRef="#br2" timeOffset="54454.2049">17680 4679 997 0,'0'0'105'15,"0"0"-29"-15,0 0-22 0,0 0-14 0,0 0-6 16,0 0 0-16,0 0-3 0,0 0-1 16,0 0-5-16,0 0-12 0,0 0-4 0,0 0-6 15,0 0-1-15,0 0 2 0,0 0 0 0,0 0 0 16,0 0 3-16,9 23-2 0,-9-23 2 0,0 29-1 15,-1-11 4-15,-4 0-5 0,4 4 4 0,-1 1-8 16,2 2 3-16,0 2-7 0,0 2 5 0,2 0-5 16,-2 0 6-16,1 4-7 0,2-1 8 15,-6 6-10-15,3-1 8 0,-2 6 4 0,-1 2-27 16,2 2 28-16,-7 2-25 0,3 2 12 0,-3 3 14 16,-1 2-14-16,-2 2 13 0,2 4-13 0,-2 0 14 15,3 2 3-15,-3 0-18 0,0 2 24 16,0 3-17-16,0-1 5 0,5 2 14 0,-4 0-17 15,2 0 11-15,1 2-15 0,1-1 18 0,2-2 5 16,-1 2-18-16,5-3 15 0,0 2-23 16,0 0-1-16,0 2 14 0,5-1-15 0,-4 0 16 15,3 0 1-15,-3 0-17 0,5 1 17 0,-3 2-18 16,-1 1 0-16,0 1 17 0,0 2-18 0,0-1 17 16,-2 2-18-16,0 1 6 0,-2-2 18 0,0 2-17 15,0 1 17-15,0 1-4 0,-1-1-20 0,-3 0 18 16,4 0-1-16,-1-1-16 0,0 0 17 15,0 1-17-15,2-1 1 0,-3 0 18 16,3 1-20-16,-4 1 18 0,2 0-2 0,0-1-17 16,-2 1 19-16,0 2-17 0,3-3 0 0,-4 2 18 15,4 1-20-15,-5 0 19 0,4 1 2 0,-3-1-18 16,1-1 17-16,1 2-15 0,-2-1-4 0,5 1 20 16,0 1-17-16,-2-4 5 0,3 0 17 0,3 2-16 15,-3-2 15-15,1 3-3 0,-1-2-21 16,0-3 18-16,1 2-19 0,3-2-3 0,-2 2 19 15,1-1-17-15,1-1 18 0,0 2 3 0,0-3-20 16,-1 0 18-16,1 2-20 0,-1-5 0 0,-1 2 19 16,-2 2-17-16,2-2 19 0,2-1 0 15,-4-1-18-15,0-1 17 0,0 3-18 0,-4-6 1 16,4 3 20-16,4-1-18 0,-4-3 22 0,0 4-2 16,0-2-18-16,2-3 15 0,-2 1-19 15,0-2 16-15,2 1 7 0,-2-1-20 0,1-1 21 16,-1-1-20-16,2-2-1 0,3 0 13 0,-2-1-12 15,0-1 16-15,3-4-12 0,-1 1 15 0,1-1 1 16,-1 0-25-16,3-1 22 0,-5 0-24 0,5-2 9 16,-1 1 11-16,-1 0-13 0,-1-2 13 0,-1 0-12 15,1-3 13-15,-3 0-13 0,2-3 13 16,-1 0 6-16,1-1-23 0,-1-2 25 0,1 1-24 16,-2-2 7-16,2-2 10 0,-3 0-10 15,-1-1 9-15,3-1-8 0,0-2 8 0,-3-3-8 16,0-2 7-16,0-3-9 0,2-2 6 0,-2-2-7 15,0-2 6-15,2-2-7 0,-2-3 6 0,0-3 10 16,0-17-34-16,1 28 25 0,-1-28-37 0,1 19 10 16,-1-19-3-16,0 0-1 0,0 0-2 15,6 18-1-15,-6-18-5 0,0 0-7 0,0 0-10 16,0 0-14-16,0 0-21 0,0 0-19 0,0 0-2 16,17 10-12-16,-17-10 11 0,0 0-44 0,-2 21-159 15,2-21-6-15,0 0 319 0</inkml:trace>
  <inkml:trace contextRef="#ctx0" brushRef="#br2" timeOffset="55235.4789">17252 14258 467 0,'-18'-23'90'0,"18"23"-44"0,0 0-4 0,0 0-3 15,-17-21-6-15,17 21 11 0,0 0 19 0,0 0 11 16,6-18 9-16,-6 18 2 0,0 0 5 0,19-10-1 15,-19 10 0-15,0 0-9 0,21-22-12 16,-21 22-14-16,0 0-10 0,17-8-9 0,-17 8-2 16,0 0 2-16,0 0 2 0,0 0 1 15,0 0-7-15,0 0-4 0,0 0-7 0,0 0-5 16,0 0-4-16,0 0-5 0,0 0-6 0,0 0-3 16,0 0 0-16,0 0 0 0,0 27 0 0,3-2 3 15,1 7-4-15,5 3 5 0,2 3-7 0,0-3 8 16,7 1-7-16,4-1 6 0,2-2-5 0,4 0 6 15,5-3-4-15,2-4-10 0,0-1 25 0,0-5-27 16,0-2 27-16,-4-3-13 0,0-5 1 16,-6-4 6-16,-3-5 0 0,-3-2 5 0,-19 1 1 15,27-15 2-15,-27 15-10 0,17-31 27 16,-11 5-29-16,1-3 19 0,0-7-14 0,-3-6-10 16,3-4 7-16,4-5-10 0,0-5 10 0,0-3-11 15,0-4 8-15,6-5-16 0,-1 1-10 0,1-5 9 16,5 5-26-16,-3-2 3 0,6 7-22 15,-4-5-49-15,12 24-76 0,-21-16-217 0,11 9-168 16,2 10 64-16,-14-11 506 0</inkml:trace>
  <inkml:trace contextRef="#ctx0" brushRef="#br2" timeOffset="56004.0811">18337 8896 1420 0,'-3'-28'29'0,"3"3"-2"15,2-2 5-15,3 7-1 0,-5-4 13 0,0 24-1 16,9-31 1-16,-9 31-10 0,8-17-8 15,-8 17-9-15,0 0-4 0,0 0-3 0,0 0-2 16,0 0-4-16,0 0-4 0,0 0-1 0,0 0-1 16,0 0 3-16,13 28-1 0,-8-4 5 15,4 9-7-15,2 5 6 0,-3 7 8 0,3 6-24 16,0 5 22-16,1 3-21 0,1 4 4 0,-3 2 14 16,-2 3-14-16,3 0 14 0,-3 2-15 15,-3-4 15-15,1 2 2 0,-4-6-19 0,-1-4 21 16,1-2-21-16,-2-6 6 0,3-2 10 0,0-7-8 15,0-3 11-15,-1-5-7 0,4-4 7 0,-1-7-6 16,-5-22 5-16,6 24-3 0,-6-24 4 0,0 0 5 16,0 0 1-16,0 0 5 0,0 0-2 0,14-28 4 15,-4-1-6-15,4-12 2 0,4-10-9 0,3-7 3 16,5-8-14-16,3-4-4 0,4-5 15 16,3-6-12-16,1-3 15 0,0-3 3 15,4 1-16-15,-3 3 13 0,3 2-16 0,-2 4-2 16,-2 7 14-16,-2 6-22 0,-3 7 12 0,-2 10-13 15,-7 5-17-15,-5 9-7 0,-5 3-20 0,2 12-25 16,-13-8-45-16,-2 26-96 0,0 0-290 0,0 0-24 16,0 0 185-16</inkml:trace>
  <inkml:trace contextRef="#ctx0" brushRef="#br2" timeOffset="56363.4664">19310 9751 1706 0,'-38'-7'79'0,"0"6"-34"0,-3-1-13 16,-5 9-3-16,-6 1 1 0,0 9 5 0,-7 2-5 15,0 8 4-15,2 4-11 0,4 4-19 16,5 3-4-16,9 1 0 0,11-2 0 0,11-3 0 16,12-3 0-16,13 1 0 0,14-3 0 0,13-3 0 15,16-4 0-15,12-7 0 0,12-7 0 0,6-10-16 16,14-1-44-16,-5-15-37 0,26 18-177 15,-8-18-363-15,-7 0 35 0,-2 1 242 0</inkml:trace>
  <inkml:trace contextRef="#ctx0" brushRef="#br3" timeOffset="61329.2073">4443 4513 603 0,'0'0'23'16,"-18"-21"0"-16,18 21-4 0,0 0 17 15,-22-25 4-15,22 25 14 0,0 0-4 0,-19-17-6 16,19 17-9-16,-16-12 2 0,16 12 4 0,-20-10 8 16,20 10 6-16,-22-10 5 0,22 10 0 0,-21-11-4 15,21 11-7-15,-20-9-8 0,20 9-9 0,-15-8-7 16,15 8-5-16,0 0-8 0,-22-8-3 15,22 8-6-15,0 0-1 0,0 0-2 0,-18-4-1 16,18 4 0-16,0 0-3 0,0 0 0 16,0 0-1-16,0 0 2 0,0 0 0 0,3 17 2 15,-3-17 0-15,10 17 2 0,-10-17-3 0,20 24 5 16,-20-24-3-16,37 27 4 0,-12-13 0 0,1 3 5 16,4-1 17-16,3 1-34 0,-1 0 31 0,1 0-34 15,2 1 12-15,-1 0 4 0,0 0-6 0,-4 1 3 16,2 2-4-16,-2-1 4 0,3 2-5 15,-1 1 5-15,-1 0-5 0,2 1 6 0,-2 2-5 16,4 0 5-16,-2 1-6 0,4 2 6 0,3 0-7 16,4 1 6-16,2 3-6 0,7 1 7 15,6 3-7-15,2 1 11 0,7 0 21 0,4 6-24 16,3-3 29-16,3 5-26 0,-1-2-2 0,3 0 7 16,0 3-11-16,1 2 9 0,-2 0-14 0,-1 0 11 15,0-1-12-15,-1 1 10 0,-5-1-11 16,-1 2 12-16,2 0 7 0,-2 1-24 0,-3 1 24 15,-1 1-25-15,3-1 7 0,-4 2 11 0,1-1-12 16,1 1 13-16,1 2-14 0,1-3 13 0,3 3-13 16,5 0-2-16,-2 1 24 0,3 3-23 0,4-2 24 15,-2 2-9-15,2 2-14 0,1-1 14 0,-1 0-14 16,1-1 14-16,-2 1-13 0,-1-3 14 16,0 5 5-16,-2 0-21 0,0 0 21 15,-3 3-22-15,0-1 1 0,-2 2 15 0,-3-1-14 16,1 0 15-16,-5 0-16 0,4 0 2 0,-4 0 18 15,1 3-18-15,4 0 20 0,0 4-5 0,6-3-16 16,0 1 16-16,6 0-16 0,4 0 17 0,6 3 2 16,6 3-21-16,0 0 19 0,4 3-18 0,-1-1-1 15,8 0 20-15,-2 2-19 0,4-1 18 16,-1 1 0-16,-4 1-18 0,0-1 18 0,1 4-17 16,-5-4 0-16,1 0 18 0,2 3-18 0,-3-5 0 15,-1 4 19-15,-2 0-17 0,0-1 17 0,1 2 1 16,0-3-21-16,-1 0 20 0,-2 0-19 0,2-1 2 15,-1 2 19-15,4 0-18 0,1-1 17 16,-1 4 2-16,-2-5-12 0,1 1 19 0,0-3-17 16,6 2 0-16,-1 0 12 0,0 1-16 15,3 0 15-15,-2 0-1 0,2-1-17 0,4 0 15 16,-5-3-18-16,3-2-1 0,-4 0 17 0,3 1-18 16,-5 2 17-16,0-2-1 0,0-1-16 0,-6-1 14 15,-3-2-15-15,-2-3 0 0,-3 0 18 0,-3-1-17 16,-3-3 18-16,-1 3-4 0,-2-2-14 0,1-2 12 15,1-1-12-15,2-2 13 0,0-2-12 16,1 0-1-16,2 1 19 0,1-1-18 0,0 0 20 16,3 0-7-16,1 1-10 0,6-1 14 15,-3-1-11-15,1 1 16 0,-1-2-14 0,3 0 9 16,-4-2 0-16,5 2-22 0,-6-1 18 0,1 2-21 16,-5-1 8-16,-2 1 10 0,-4-1-10 0,-3 0 10 15,-3-3-12-15,-2-3 9 0,-3 0-10 0,-5-4 11 16,-3-1 9-16,-9-2-21 0,-2 0 23 15,-3-2-24-15,-5 2 6 0,-3-2 9 0,-3 0-9 16,3 0 8-16,-2-4-7 0,-3 0 7 0,2-2-7 16,-1-2 6-16,2-1-6 0,-3-2 7 0,4-1-8 15,-3-1 2-15,-2-1-12 0,-1-4 2 0,-2-1-16 16,-4-3-13-16,-2 0 17 0,-9-7-49 0,4 7 8 16,-26-20-59-16,33 24-66 0,-33-24-45 15,0 0-248-15,0 0 50 0,0 0 317 16</inkml:trace>
  <inkml:trace contextRef="#ctx0" brushRef="#br3" timeOffset="62108.0046">10648 8202 512 0,'-34'0'252'15,"34"0"-74"-15,0 0-96 0,0 0-25 0,0 0-12 16,-15-16-12-16,15 16 4 0,0 0-3 16,0 0 4-16,0 0 11 0,0 0 5 0,0 0-2 15,0 0-2-15,0 0-14 0,0 17-6 0,0-17-4 16,0 0 0-16,0 0-1 0,0 0-3 0,2 17-3 16,-2-17-4-16,0 0-5 0,13 21 0 0,-13-21-5 15,17 21 3-15,-17-21-4 0,30 32-15 0,-14-14 31 16,6 5-33-16,2 2 31 0,6 0-14 15,3 2-5-15,7 4 6 0,-1 0-6 0,1 2 6 16,5 2-8-16,-3 3 8 0,1 5-9 0,2 0 10 16,-1 3-10-16,3 0 11 0,-2 1-10 15,-1 2 10-15,-2 3 3 0,-2 1-22 0,-1 1 21 16,-4 2-23-16,-1-2 9 0,-1 1 11 0,-3-1-11 16,-7 1 11-16,0-1-12 0,-3-2 12 0,0 1-11 15,-1-1-4-15,-1-3 26 0,2-1-25 16,-3-3 24-16,-2 0-9 0,-3-4-10 0,-2-3 8 15,-8-2-7-15,-2-6 5 0,-5-2-6 0,-3-3 5 16,-9-3-5-16,-4-3 5 0,-7-3-3 0,-8-4 2 16,-8-4-2-16,-7-4 0 0,-12-4 0 0,-6-2-1 15,-8-6 1-15,-8-1-3 0,-1-3 2 0,-6-3-1 16,-6-1 5-16,1 1-3 0,-5-2 3 0,0-1-2 16,0 1 3-16,0 0-4 0,0-1 4 15,-1 2-5-15,10 0 4 0,2-1-4 0,11 3 4 16,8 0-4-16,8 2-4 0,7 0-17 0,13 9-29 15,4-10-46-15,40 13-162 0,-24 13-292 0,24-13 1 16,20 4 343-16</inkml:trace>
  <inkml:trace contextRef="#ctx0" brushRef="#br3" timeOffset="63070.1296">11262 10551 858 0,'0'0'243'15,"-41"-26"-140"-15,41 26-47 0,-3-37 14 16,3 37 1-16,5-35-8 0,-5 35-12 0,7-21-9 16,-7 21-8-16,0 0 0 0,0 0-1 0,0 0-6 15,0 0-5-15,0 0-9 0,0 0-6 0,0 0-6 16,0 0-1-16,0 0-1 0,8 18 4 0,-5-1-2 15,0 6 5-15,4 4-4 0,-4 5 4 0,1 6-3 16,1 5 10-16,-3 6-6 0,-2 6-7 16,0 5 20-16,0 4-18 0,-2-1 18 0,-3 1 0 15,-1 1-18-15,5-1 10 0,-4-3-14 0,2-5 10 16,3-7-8-16,3-7 8 0,3-6-6 0,5-5 5 16,1-8-5-16,6-4-13 0,1-7 31 0,4-1-25 15,2-10 32-15,4-2-7 0,-3-8-9 0,4-5 23 16,-4-10-26-16,1-6 17 0,4-12-15 15,-1-5-9-15,1-5 6 0,1-5-8 16,1-1 8-16,0 0-10 0,-4-1 9 0,1-1-7 16,-2-3-3-16,2-4 14 0,-5 2-20 0,1 1 8 15,-4 7-9-15,0 5-14 0,-1 6-2 0,-5 6-11 16,-2 12-5-16,-6 3-16 0,-8 25-16 0,8-22-38 0,-8 22-118 16,0 0-191-16,-8 27-126 0,6-2 123 15,2-25 425-15</inkml:trace>
  <inkml:trace contextRef="#ctx0" brushRef="#br3" timeOffset="63507.688">12254 11283 1409 0,'10'-20'128'0,"-6"-2"-48"0,-4 22-8 15,12-39-23-15,-6 20-21 0,-6-2-4 0,0 21-4 16,-5-32 6-16,5 32 0 0,-17-22-1 16,17 22-4-16,-28-8-7 0,12 10-4 0,-4 4-4 15,-2 7-4-15,0 4 0 0,-1 4 3 0,-2 2-1 16,3 0 4-16,1 1-4 0,3 3 7 16,1 0-5-16,3 0 4 0,3 0-4 0,3-4-2 15,7-3-4-15,2 1 3 0,-1-21-4 0,17 31-11 16,-17-31 22-16,35 26-23 0,-11-16 24 0,3 0-9 15,6-3 0-15,-3-3 2 0,1 0-2 0,0-2-2 16,2 0 1-16,-5 2 0 0,0 1 0 0,-9 0 1 16,-19-5-2-16,30 14 5 0,-30-14-4 15,14 17 2-15,-14-17 1 0,5 20 1 0,-5-20-1 16,-5 27 2-16,5-27-5 0,-22 33 3 16,5-16-3-16,-2 0-1 0,-2 0 0 0,0 0 0 15,-2 0 0-15,-4-2 0 0,3 1 0 0,2-4 0 16,3-1-8-16,2-1-2 0,17-10-9 0,-28 11-11 15,28-11-19-15,0 0-26 0,0 0-65 0,-17-5-137 16,17 5-334-16,0 0 22 0,22-26 351 16</inkml:trace>
  <inkml:trace contextRef="#ctx0" brushRef="#br3" timeOffset="65132.686">14404 493 632 0,'0'0'225'16,"0"0"-56"-16,0 0-158 0,-16 19 2 0,16-19 16 15,0 0 11-15,0 21 12 0,0-21 8 0,3 40 4 16,-3-12 2-16,6 6 1 16,-4 6-30-16,3 1 31 0,1 13-48 0,1-3-13 15,-1 7 20-15,5-2-45 0,-6-2 29 0,5 3 9 16,-3 0-17-16,0 1-19 0,-1-1 23 0,2-5-25 15,-3-1 24-15,2-7 7 0,0-4-10 0,4-6 9 16,0-7-5-16,1-8 4 0,-12-19 1 0,33 24 11 16,-17-21 10-16,7-3 9 0,-4-10 2 0,7-6-5 15,-2-9-5-15,4-11-15 0,0-10-1 16,4-6-16-16,1-8 3 0,4-2 14 0,1-5-16 16,3-1 16-16,-3 2-11 0,0-1-17 0,-5 2 14 15,-1 1 7-15,-7 1-5 0,-4-4 4 0,-1 6-16 16,-9 0-21-16,0 13-6 0,-4 13-7 15,1 12-1-15,-8 23-5 0,5-19-50 0,-5 19-80 16,0 0-142-16,-2 19-239 0,-3 3 32 0,12 14 405 16</inkml:trace>
  <inkml:trace contextRef="#ctx0" brushRef="#br3" timeOffset="65523.3688">15640 1232 1248 0,'-38'-1'311'0,"16"-7"-292"0,22 8 39 0,-37-20-29 16,37 20 15-16,-25-15-6 0,25 15-12 0,-30-10 4 16,30 10-1-16,-25 0 1 0,25 0 1 0,-22 7-11 15,22-7-6-15,-18 15-4 0,18-15-20 0,-11 23 28 16,11-23-28-16,-5 30 25 0,5-12-12 15,5 0-6-15,1 0 4 0,3 0-5 0,-2 1 7 16,5-1-2-16,2 0 1 0,0-1-3 0,-14-17 1 16,29 29-2-16,-29-29 2 0,29 22 0 0,-29-22 0 15,32 15 0-15,-32-15-2 0,30 14-3 0,-30-14 2 16,24 9 0-16,-24-9 4 0,0 0 2 16,0 0 2-16,0 0 2 0,0 0-1 0,0 0 4 15,0 0 0-15,0 0-4 0,0 23 1 16,0-23-3-16,-32 16-1 0,16-6-2 0,-4-2-4 15,20-8-14-15,-29 16-12 0,29-16-24 0,-22 10-23 16,22-10-44-16,0 0-82 0,-2 18-183 0,2-18-183 16,0 0 48-16,29 12 494 0</inkml:trace>
  <inkml:trace contextRef="#ctx0" brushRef="#br3" timeOffset="65788.972">16305 1044 1911 0,'0'0'56'0,"0"0"-47"0,18-10 0 15,19-3 6-15,9-4 11 0,17 0-6 0,2-1-19 16,5 0-1-16,6 1 0 0,-8 3 0 0,2 2 0 15,-1 3 0-15,1 0 0 0,1-1-1 0,3 4-23 16,-5 2-12-16,2 4-15 0,-12-2-21 16,4 6-47-16,-23-11-82 0,15 9-233 15,-21 4-154-15,-10 0 68 0,5 10 520 0</inkml:trace>
  <inkml:trace contextRef="#ctx0" brushRef="#br3" timeOffset="66023.381">16258 1318 1626 0,'0'0'27'0,"0"0"-2"0,42 10 14 16,1-9 13-16,7-9-3 0,18-3-7 0,10-7-8 15,11-3-5-15,15-6-26 0,5-2 20 0,9-2-32 16,-3 1 19-16,-1 3-7 0,-6 1-15 15,-5 3-13-15,-8-2-19 0,-8 5-16 0,-12 0-25 16,1 6-45-16,-29-9-110 0,12 7-341 0,-15 4 22 16,-16-2 343-16</inkml:trace>
  <inkml:trace contextRef="#ctx0" brushRef="#br3" timeOffset="66288.9795">17180 467 1626 0,'0'0'48'15,"-25"29"-4"-15,6 2 11 0,6 10 6 0,-7 7-12 16,-4 6 5-16,2 3-27 0,0 7-15 0,-2 2 1 15,0 6-21-15,-1 2 8 0,0-2 13 16,2 2 0-16,1 1-15 0,0-1 15 0,6-1-16 0,3-6-8 16,2-2 6-16,10-8-31 0,-5-6-24 15,16 2-53-15,-9-21-70 0,28 4-432 16,-11-8 9-16,2-14 221 0</inkml:trace>
  <inkml:trace contextRef="#ctx0" brushRef="#br3" timeOffset="67435.5579">18429 596 650 0,'0'0'72'15,"0"0"1"-15,0-19 19 0,0 19 16 0,0 0 16 16,0 0-8-16,0 0-15 0,0 0-22 0,0 0-22 16,0 0-11-16,0 0-9 0,0 0-11 0,0 0-3 15,0 0-14-15,0 0-6 0,0 0-2 0,0 0-1 16,11 33 10-16,0-7-3 0,0 9 24 15,4 8-20-15,-1 2-14 0,0 4 6 0,0 3-28 16,1-1 19-16,-1-2 11 0,1 1-11 16,-3-1 14-16,-1 1-14 0,0-2 15 0,0-2 10 0,1-5-27 15,-3-4 28-15,2-5-31 0,-1-3 9 16,-4-2 6-16,0-6-4 0,-6-21 11 0,5 23 4 16,-5-23 9-16,0 0 7 0,0 0 3 0,0 0 0 0,0 0-5 15,11-22-6-15,-3-2-11 16,3-14 0-16,3-8 3 0,3-7-22 0,3-6 17 15,6-2-19-15,0-2 3 0,3-1 17 0,2-4-17 16,-5-2-24-16,2-7 30 0,-6 1-10 0,-2-3 5 16,-3 9 27-16,-6 5-33 0,-3 9-1 0,-2 11-5 15,2 11-1-15,-6 9 0 0,-1 7-5 0,-1 18-7 16,2-18-17-16,-2 18-54 0,0 0-112 0,0 0-127 16,-10 29-218-16,18 1 60 0,-15 3 498 15</inkml:trace>
  <inkml:trace contextRef="#ctx0" brushRef="#br3" timeOffset="68079.1925">19332 1125 830 0,'-17'17'258'0,"17"-17"-223"0,-8 20 6 16,8-20 19-16,-8 32 10 15,8-32 19-15,-12 36-51 0,4-17 17 0,4 3-40 16,-5 1 19-16,4 2-4 0,-3 2-17 0,0 3 10 16,0-2-15-16,-1 2 5 0,-2-2-9 0,1-2 7 15,-1-2-8-15,3-4 5 0,0-2-4 0,8-18 5 16,-9 27-3-16,9-27 0 0,0 0-2 0,0 0-1 15,0 0-1-15,0 0 1 0,0 0 6 16,0 0 2-16,0 0 0 0,22-14-3 0,-11-5-1 16,0-2-9-16,0-4 5 0,3-1-6 0,-2-2 3 15,-1-2-7-15,0 0 6 0,-2-2-13 0,1-1 11 16,-2 1-13-16,0-2-15 0,-3-5 27 0,2 2-33 16,-1-1 33-16,1 6-3 0,2 4 2 15,-3 5 11-15,-6 23-1 0,11-26 5 0,-11 26 0 16,0 0-1-16,0 0-3 0,0 0-4 15,0 0-2-15,18 2-3 0,-18-2 5 0,15 20-3 16,-15-20 4-16,16 33-7 0,-12-15 4 0,0 1-4 16,1 2 6-16,-4 1-12 0,-1-3-5 0,0 4-9 15,-8-5-44-15,6 4 39 0,-9-5-27 0,2 1 38 16,9-18 21-16,-28 29 4 0,10-17 9 0,-1-3 12 16,19-9 8-16,-35 9 11 0,35-9 7 0,-28 5 0 15,28-5-3-15,-20 0-7 0,20 0-2 16,0 0-14-16,0 0-5 0,0 0-11 15,0 0-5-15,0 0-3 0,0 0 0 0,0 0 1 16,0 0 1-16,0 0-2 0,25-5 1 0,-25 5-2 16,29 12 2-16,-13-2-1 0,3 6-5 0,-3 2-7 15,1 1 4-15,0 2-6 0,0-1 11 0,-2 0-3 16,3 0 3-16,-2 1-5 0,1-3-8 16,4 0-25-16,0-7-17 0,10 3-50 0,-15-20-117 15,28 9-369-15,-4-7 10 0,4-9 301 0</inkml:trace>
  <inkml:trace contextRef="#ctx0" brushRef="#br3" timeOffset="68282.3064">20248 807 1352 0,'-27'41'320'0,"-1"-10"-246"0,6-2-63 16,4 4-1-16,1 0 13 0,1 2-5 0,2 3 4 15,-2 1-10-15,5 2-2 0,6 0-3 0,-4 2-21 16,1 0 16-16,5-3-35 0,1 2-5 0,-7-7-16 16,10 9-95-16,-15-21-96 0,20 11-240 15,-10-5-68-15,4-29 264 0</inkml:trace>
  <inkml:trace contextRef="#ctx0" brushRef="#br3" timeOffset="68454.1827">19916 1148 1514 0,'0'0'246'16,"-16"-16"-170"-16,16 16-19 0,0 0-12 0,0 0-14 15,0 0-14-15,0 0-13 0,0 0-5 0,17-13-1 16,4 10-1-16,9 2-2 0,5-1-13 0,8 0-28 16,6-4-34-16,9 5-73 0,-7-17-176 0,15 12-273 15,4 0 16-15,-8-6 422 0</inkml:trace>
  <inkml:trace contextRef="#ctx0" brushRef="#br3" timeOffset="68891.6907">20898 619 1414 0,'0'0'120'0,"0"0"-70"16,0 0-4-16,0 0 3 0,0 0 6 15,0 0-13-15,0 0-9 0,0 0-13 0,0 0-11 16,0 0 1-16,0 0-5 0,0 0-4 16,0 0 0-16,-12 28 0 0,8-9 4 0,-2 8 31 15,-2 1-26-15,0 6-4 0,0 1 10 0,3 7-35 16,-3 5 27-16,5 2 0 0,-4 1-12 0,5 1 12 15,0-1-12-15,2-1 12 0,0-1-2 0,0-5-20 16,3-1 19-16,2-7-20 0,1-4 11 0,2-5 4 16,-1-5-3-16,4-4 4 0,-11-17-3 0,28 23 5 15,-28-23-1-15,33 7 8 0,-33-7 6 16,34-11 5-16,-15-5 1 0,2-4-7 16,1-9-2-16,2-5-11 0,2-2-7 0,0-5 18 15,5-2-17-15,-1-2 12 0,-2 0-11 0,3-4-16 16,0 2 3-16,-2-5-9 0,-1-2 6 0,0-8-19 15,-3 4-38-15,-3-6 12 0,4 1-29 0,-14 2-26 16,9 5-12-16,-19 11-73 0,12 13-79 0,-14 32-213 16,0 0 59-16,0 0 437 0</inkml:trace>
  <inkml:trace contextRef="#ctx0" brushRef="#br3" timeOffset="69172.9841">21746 1132 1230 0,'-19'-21'419'16,"19"21"-333"-16,-32 3-33 0,32-3-5 0,-33 7-3 15,33-7-11-15,-35 17-5 0,19-5-5 0,-1 3-4 16,17-15-16-16,-26 35 18 0,17-14-25 15,3 2 16-15,-1 5-8 0,4-4-2 0,3 3 4 16,0-3-7-16,3 3 4 0,4-2-7 0,1 1 3 16,4-5-2-16,-12-21-1 0,30 28-7 15,-12-21-14-15,10 0-12 0,-1-10-31 0,14 4-71 16,-12-31-203-16,17 12-300 0,8-9 40 0,1-13 425 16</inkml:trace>
  <inkml:trace contextRef="#ctx0" brushRef="#br3" timeOffset="70973.262">14460 2641 632 0,'0'0'413'0,"-21"-22"-347"16,21 22-31-16,0 0 12 0,0 0 10 0,-6-20-3 15,6 20 27-15,0 0-28 0,0 0 16 0,0 0-17 16,0 0-8-16,0 0-9 0,0 0-7 0,0 0-1 15,0 0-4-15,0 0-3 0,0 0-8 0,0 0-6 16,0 0-5-16,0 0-6 0,0 0-2 16,0 0 0-16,0 0-10 0,10 34 36 0,1 1-28 15,6 10 27-15,1 8-11 0,0 6-12 0,5 9 12 16,-2 3-15-16,1 2 15 0,-4 2-16 0,1-5-1 16,-3-2 20-16,-2-3-19 0,0-6 21 0,-1-2-5 15,-2-6-11-15,0-6 16 0,-3-9-4 16,0-6 11-16,0-9 3 0,-8-21 4 0,14 23-1 15,-14-23 3-15,0 0-2 0,21 3 0 16,-21-3 1-16,25-23-6 0,-6-3-2 0,3-12-12 16,4-11 1-16,1-10-9 0,6-1 5 0,4-2 4 15,-3-1-16-15,1 2 16 0,-3-2-17 0,0-1 0 16,-5-3 6-16,-2 0-11 0,-1 1 5 0,-7 1-15 0,2 7 5 16,-3 5-4-16,-2 8-29 0,-3 3 17 0,2 14-35 15,-7 0-2-15,-6 28-29 0,11-25-63 16,6 34-102-16,-17-9-273 0,0 0 67 15,33 35 317-15</inkml:trace>
  <inkml:trace contextRef="#ctx0" brushRef="#br3" timeOffset="71337.3868">15637 3213 1550 0,'-40'-5'65'15,"12"7"-8"-15,-6-5 6 0,9 7-10 0,-5-3-9 16,5 5-9-16,1 1-10 0,4 3 2 16,3 1-12-16,17-11-21 0,-22 21 23 15,22-21-31-15,-3 26 26 0,6-8-11 0,4 0-4 16,4 2 4-16,8-1-4 0,1-1 4 0,6 0-3 15,1-1 4-15,4 0-3 0,-1-1 4 0,2 0-4 16,0-2 4-16,-4 1-3 0,-1 0 2 0,-9 0-2 16,1-1 2-16,-19-14-2 0,20 28 3 0,-20-28-1 15,5 27 2-15,-5-27 7 0,-11 28 2 16,11-28-2-16,-29 28 3 0,7-15-9 0,-3-1 0 16,-2-1-2-16,0-2 0 0,0-2-4 0,3-3-2 15,6-1-8-15,18-3-9 0,-26 1-20 16,26-1-27-16,0 0-61 0,-17-23-103 0,37 15-262 15,-7-9-87-15,8-10 133 0</inkml:trace>
  <inkml:trace contextRef="#ctx0" brushRef="#br3" timeOffset="71792.1087">16333 3118 1449 0,'0'0'381'0,"0"0"-313"15,11-17-46-15,-11 17-5 0,30-17 9 0,2 5-1 16,3-2-3-16,7 0-13 0,3 2-3 16,0-1-6-16,4 2 0 0,-7 2-3 0,4 2-5 15,0 2-10-15,-2 4-17 0,-3-1-22 0,4 9-40 16,-13-14-67-16,20 25-195 0,-22-14-229 16,0-1 43-16,-3 10 395 0</inkml:trace>
  <inkml:trace contextRef="#ctx0" brushRef="#br3" timeOffset="71980.1443">16431 3294 1396 0,'-13'-25'369'0,"13"25"-360"16,0 0-1-16,24 0 16 0,-2-1 18 0,11 1 1 15,6-3-3-15,8-2-2 0,13-1-19 0,-1-1 5 16,9-1-25-16,2-1-17 0,-4 4-25 0,-2-5-29 15,-1 13-83-15,-18-22-199 0,13 14-233 0,-3-1-6 16,-4-10 405-16</inkml:trace>
  <inkml:trace contextRef="#ctx0" brushRef="#br3" timeOffset="74389.6912">18429 2343 1257 0,'4'-17'78'0,"-4"17"-33"16,0 0 3-16,0 0-2 0,12-22 2 0,-12 22-7 16,0 0-12-16,0 0-13 0,0 0-2 0,0 0 3 15,3 31-3-15,0-4 5 0,1 7-11 16,-1 8 3-16,1 6-11 0,0 4 12 0,-1 7 9 16,-1 3-23-16,1 4 23 0,1 5-19 0,-2-2-2 15,2 1 14-15,1-3-17 0,-1-3 12 0,2-3-13 16,-1-3-2-16,3-2 21 0,-1-4-21 0,2-6 22 15,5-5-8-15,-2-7-10 0,4-6 8 16,-1-8-3-16,-15-20 9 0,30 26 4 0,-30-26 10 16,25 6 4-16,-25-6 1 0,24-12-2 15,-24 12-3-15,27-39-3 0,-6 4-9 0,2-11-11 16,6-8 9-16,2-8-19 0,1-2 16 0,5 0-2 16,-6-3-11-16,3 0 11 0,-1-4-12 0,0-1 11 15,3-4-15-15,-1 3-7 0,-6-1 9 0,-1 3-19 16,-4 3 12-16,-2 4-5 0,-7 2-9 0,-1 13 11 15,-3 9-5-15,-3 15 8 0,-5 8-13 0,-3 17-30 16,0 0-33-16,0 0-45 0,0 0-42 16,17 35-85-16,-20-4-211 0,6-3 17 15,10 18 276-15</inkml:trace>
  <inkml:trace contextRef="#ctx0" brushRef="#br3" timeOffset="75030.3296">19385 3344 867 0,'-5'-24'314'16,"5"24"-134"-16,-2-23-137 0,2 23 15 0,6-26-1 15,-6 26 21-15,0 0-42 0,0 0 11 16,0 0-26-16,0 0 10 0,0 0-12 0,0 0-25 15,0 0 26-15,0 0-34 0,-4 18 34 0,-4 2-12 16,3 2 2-16,-3 3 6 0,-1 2-8 0,4 2 9 16,-3 1-11-16,-2 0 10 0,-2 0-5 0,4 4 3 15,-6-2-9-15,4 0 3 0,-1-3-9 0,0-3 6 16,1-5-6-16,0-1 3 0,10-20-3 0,-15 29 3 16,15-29-3-16,0 0 1 0,-9 18-1 15,9-18-3-15,0 0-5 0,0 0-3 0,0 0 2 16,0 0 2-16,11-24 7 0,-11 24 0 15,13-35 1-15,-3 11-6 0,0-4 1 0,3-4-6 16,1 1 7-16,-1-4-8 0,1 0 10 0,-2-4-9 16,4-2 11-16,-3-1-8 0,3-2-8 0,3 2 26 15,-1 3-25-15,-3 6 27 0,3 7-8 16,-2 4-6-16,-16 22 4 0,23-24-4 0,-23 24 0 16,20-9-3-16,-20 9-2 0,0 0 0 0,22 11-4 15,-22-11 1-15,9 23-3 0,-9-23 2 0,2 33-3 16,-4-14 5-16,0 1 14 0,-5-1-32 0,0 3 28 15,-4-3-31-15,0 2 17 0,-3-1 7 0,0-1 2 16,-2 0 7-16,0-1-4 0,-2-3 5 0,2 0-3 16,-4-3 4-16,20-12 1 15,-30 18 10-15,30-18 6 0,-24 11 1 0,24-11 2 16,-17 5-5-16,17-5-5 0,0 0-2 0,0 0-5 16,0 0-5-16,0 0-4 0,0 0-2 0,0 0 4 15,0 0 5-15,0 0 4 0,0 0 5 0,25 14 0 16,-25-14-1-16,25 19-7 0,-25-19-1 0,34 24-6 15,-14-8 1-15,2 0-3 0,1 3 3 0,0-1-5 16,0-3-1-16,4 4-16 0,-2-9-33 16,10 9-34-16,-7-16-45 0,18 18-162 0,-8-14-256 15,-1-8 38-15,9 4 325 0</inkml:trace>
  <inkml:trace contextRef="#ctx0" brushRef="#br3" timeOffset="75233.4585">20412 2846 1500 0,'-11'29'332'0,"-12"-12"-318"0,2 8 0 16,2 3-2-16,2 7 6 0,0 4-6 0,0 3 0 16,2 5-13-16,4 0 7 0,4 2 6 0,2-1-25 15,5-1 10-15,1-2-37 0,5 3-20 16,-3-11-30-16,12 13-124 0,-19-25-189 0,14 2-163 15,1-1 40-15,-11-26 511 0</inkml:trace>
  <inkml:trace contextRef="#ctx0" brushRef="#br3" timeOffset="75389.7291">20249 3208 1892 0,'4'-16'58'16,"-4"16"-35"-16,0 0-7 0,0 0-6 0,24-15-2 15,-24 15-2-15,35-8-4 0,-10 5-9 0,4 3-17 16,2-2-23-16,9 7-54 0,-7-16-91 16,26 13-407-16,-10-4-11 0,5-3 176 0</inkml:trace>
  <inkml:trace contextRef="#ctx0" brushRef="#br3" timeOffset="76000.5385">21695 2701 1260 0,'-2'-31'235'0,"18"12"-165"0,-16-5-74 0,4 2 34 16,2-3-31-16,4 0 18 0,-4 1 8 15,3 0-12-15,-5 1 0 0,3 4-4 16,-7 19 7-16,7-26 1 0,-7 26 13 0,0 0 1 16,0 0 1-16,0 0-5 0,0 0-11 0,0 0-4 15,0 0-7-15,0 0 2 0,-14 37 0 0,11-4 6 16,-2 13-10-16,0 11 0 0,5 9 16 0,0 4-18 16,4 3 16-16,1 6-7 0,-1 1-17 0,3-2 15 15,-5 0-13-15,4-4 3 0,-2-5 17 16,-1-4-16-16,3-8 17 0,-1-5-6 0,4-8-11 15,2-6 7-15,1-8-8 0,2-7 6 0,2-6 2 16,-16-17 8-16,27 15 4 0,-27-15 4 0,24-4-9 16,-24 4-13-16,28-30 0 0,-7 1 0 0,1-11 0 15,3-11 0-15,4-5 0 0,-1-4 0 0,2-2 0 16,-1 2 0-16,-1-3 0 0,-1-1 0 16,3-5 0-16,-3-2 0 0,1-2 0 15,-5-2-14-15,2 5-26 0,-6-2 9 0,0 11-24 16,-3 4 16-16,2 13-2 0,-7 9 0 0,0 16 4 15,-7 2-12-15,-4 17-41 0,0 0-80 0,0 0-120 16,18 28-253-16,-18-28 67 0,10 51 346 0</inkml:trace>
  <inkml:trace contextRef="#ctx0" brushRef="#br3" timeOffset="76268.6958">22600 3381 1381 0,'0'0'134'0,"-35"-7"-43"0,19 10-7 16,-12-6-9-16,8 10-6 0,-6 1-19 0,4 6-5 0,-7 1-5 16,7 5-1-16,-4 1-10 0,4 3-19 0,0 0-10 15,4 3 0-15,5-2 0 0,3-1 0 0,7 1 0 16,3-5 0-16,4 2 0 0,6-4 0 15,-10-18 0-15,37 30 0 0,-6-19 0 16,6-2 0-16,9-7 0 0,7-7 0 0,6-2-30 16,2-14-56-16,14 10-90 0,-22-27-264 0,21 8-170 15,-6-8 24-15,-6-12 468 0</inkml:trace>
  <inkml:trace contextRef="#ctx0" brushRef="#br0" timeOffset="85296.5613">15558 2299 1451 0,'-26'-13'239'0,"26"13"-182"0,0 0-18 16,0 0-17-16,0 0-7 0,0 0-4 0,0 0 3 16,0 0 4-16,37-21 3 0,-4 14 0 15,10-5-4-15,11-2-10 0,0 0-2 0,4 1-4 16,-2 2 2-16,-4 2-2 0,-6 4 1 0,-9 2-3 16,-9 3-1-16,-10 1 0 0,-18-1-1 0,0 0 0 15,0 0 1-15,11 27 3 0,-21-10-3 0,-4 8 5 16,-10 5-5-16,-7 5 6 0,-9 3-7 0,-5-1 7 15,-2 2-3-15,3-3 10 0,5-2-5 0,8-4 6 16,9-5-9-16,9-6 0 16,9-2-5-16,4-17 2 0,20 29-3 0,7-17-6 15,12-4 8-15,15-3-8 0,14-4-7 0,7-7-17 16,18 5-78-16,-12-23-161 0,20 14-318 0,-1-7-18 16,-5-8 291-16</inkml:trace>
  <inkml:trace contextRef="#ctx0" brushRef="#br0" timeOffset="85912.4118">19356 1969 1632 0,'24'0'110'0,"-24"0"-100"16,37-10-3-16,-6 3 12 0,9 2 1 0,-1 0 3 16,-2 3-11-16,-4 1-6 0,-3 2-4 15,-7 1-3-15,-3 2 0 0,-4 1-1 0,-16-5 6 16,22 13 29-16,-22-13-32 0,4 17 31 0,-4-17-35 16,-15 34 0-16,-3-10 6 0,-10 3-4 0,-2 0 6 15,-4-4-4-15,-2 0 6 0,-5-1 1 16,6 0 6-16,2-4-3 0,8-1 3 0,3-4-7 15,22-13-2-15,-23 21-5 0,23-21 0 16,0 0 0-16,19 20 1 0,3-14 1 0,7-1 0 16,15-2-2-16,10-3-5 0,11-4-19 0,4-7-32 15,16 10-93-15,-19-22-262 0,18 12-203 0,-6-3 29 16,-4-12 450-16</inkml:trace>
  <inkml:trace contextRef="#ctx0" brushRef="#br0" timeOffset="86618.561">22549 1983 1374 0,'0'0'252'0,"18"-18"-151"0,-18 18-120 0,28-19 30 0,-3 7 7 16,6 1 6-16,4 0 9 0,4 4-5 0,1-2 0 16,6 4-9-16,5 2 0 0,-2 0-5 0,-2 3-4 15,-1 2-3-15,-7-1-5 0,-6 1 0 0,-9 2 1 16,-24-4-2-16,23 7-2 0,-23-7 1 0,0 0-2 31,0 0 2-31,-9 23 0 16,9-23 2-16,-29 30 26 0,5-14-27 0,-6 2 29 15,-3 5-27-15,-2 1-4 0,0 4 5 0,-3-1-3 16,5-3 5-16,-2-1-2 0,8-2 3 0,5-2-5 16,7-2 1-16,15-17-4 0,-9 29 2 0,9-29-2 15,18 29 3-15,4-15 2 0,10 0 4 0,9-5-2 16,9-3 1-16,9-3-6 0,6-2-18 0,8 0-16 0,-2-8-44 0,10 21-211 0,-13-23-348 15,0-1 6-15,-9-1 271 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112.14063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9T00:02:49.32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6601 1585 503 0,'0'0'254'0,"0"0"-16"0,0 0-170 16,0 0-14-16,0 0-1 0,-21 8-6 0,21-8-4 15,0 0-9-15,-17 23 0 0,17-23-6 0,-16 28 2 16,-1-9 0-16,4 5 2 0,0-3-9 0,2 3-1 15,-5-4-10-15,8 1 1 0,-1-4-6 0,9-17 2 16,-7 25-4-16,7-25-4 0,2 17-3 0,-2-17 2 16,0 0-1-16,28 22 3 0,-28-22-1 0,33 8-1 0,-11-8 1 15,0-1 0-15,2-2-1 0,0-2 1 0,2-1 1 16,-3-4-4-16,-1 0 5 0,0-2-3 0,-7-2 4 16,-15 14-2-16,29-27 2 0,-29 27-4 0,11-29 2 15,-11 29-5-15,-1-29 2 0,1 29-2 0,-19-25 2 16,19 25-2-16,-32-26 4 0,13 19-2 0,-5 2 3 15,2 6 3-15,-3 4 4 0,-4 5 4 0,2 3 1 16,-1 5 7-16,4-1-6 0,2 4 5 0,4-3-6 16,4 1-3-16,3-1-7 0,3 1 1 0,7-2-8 15,2-1 4-15,-1-16-4 0,16 32 3 0,-16-32-2 16,28 22 3-16,-7-15-1 0,0-2 0 16,7-3 1-16,-3-2 1 0,6-2-2 0,-4-3 1 15,2-5 2-15,2 1-2 0,-3-5 4 0,-1 1-4 16,-3-5 1-16,-2-1-5 0,-2-2 6 0,-6-1-5 15,1 0 5-15,-7 1-4 0,-3 1 1 0,-5 1-2 16,0 19 3-16,-11-31-2 0,11 31 4 0,-27-21-2 16,10 15 5-16,-3 5-1 0,-3 2 3 0,0 5 0 15,-5 4-1-15,6 5 1 0,-2 2-3 0,3 4 3 16,2 1-6-16,4-1 8 0,3-1-8 0,1-1 4 16,11-19-6-16,-7 28 0 0,7-28-3 0,7 22 1 15,-7-22 2-15,21 15-1 0,-21-15 2 16,33 8 1-16,-13-7-2 0,3-4 2 0,1-1 0 15,1-5-2-15,4-1 4 0,-2-4-4 0,0-2 5 16,-2 0-6-16,-6 1 4 0,-19 15-3 16,24-24 11-16,-24 24 11 0,0 0 9 0,4-17 4 15,-4 17-2-15,-23-5-13 0,2 5-7 0,-3 3-7 16,-7 7-4-16,-4 3 1 0,0 6-3 0,-3 2 4 16,1 5-3-16,4-2 3 0,6 0-6 0,2-5 3 15,25-19-8-15,-22 22-11 0,22-22-23 0,0 0-15 16,33 6-33-16,-5-23-38 0,27 10-125 0,0-22-355 15,10-14 54-15,9 0 341 0</inkml:trace>
  <inkml:trace contextRef="#ctx0" brushRef="#br0" timeOffset="828.145">10035 1524 552 0,'0'0'198'15,"0"0"-126"-15,-22 20-6 0,22-20 4 16,-11 22 13-16,11-22 7 0,-13 26-11 0,6-8-8 16,7-18-22-16,-20 35-5 0,9-16-9 0,3 6-1 15,-3-5-6-15,3 5-4 0,-3-8-11 0,5 3 4 16,6-20-5-16,-10 30 3 0,10-30-6 0,-3 18-3 15,3-18-6-15,0 0 0 0,0 0-1 0,0 0 1 16,22 12 0-16,-22-12 1 0,0 0 4 16,25-11 1-16,-25 11 2 0,25-18-1 15,-25 18 2-15,26-33-7 0,-8 12 4 0,-4-2-8 16,1-5 5-16,1 1-6 0,-6 2 7 0,-2 2-4 16,-2 3 5-16,-6 20 7 0,2-26 9 0,-2 26 6 15,0 0 6-15,-6-17-5 0,6 17-5 0,0 0-6 16,-27-3-9-16,27 3-4 0,-26 11-3 0,6-1-1 15,2 5 1-15,-4 3 3 0,3 6-4 16,0 4 8-16,-2-2-3 0,4 2 4 0,3-6-4 16,3-3 0-16,11-19-4 0,-10 27 0 0,10-27-2 15,0 0 4-15,11 19-4 0,-11-19 2 0,24 7 1 16,-5-5-3-16,3-4 1 0,2-2-2 16,5-4 2-16,2-3-2 0,-4-2 3 0,3-3-2 15,-1-2 2-15,-1-2-2 0,0-3 4 0,-6 2-4 16,-8 4 5-16,-14 17-2 0,17-19 12 15,-17 19 8-15,0 0 4 0,0 0 1 0,-22-16-9 16,22 16-13-16,-38-6-1 0,11 7-2 0,-6 4 1 16,1 5 1-16,-7 1-3 0,4 1 0 0,2-2-1 15,5-2 0-15,6-1-5 0,22-7-3 0,-22 10-22 16,22-10-20-16,0 0-33 0,-5-18-59 0,27 20-107 16,-22-22-221-16,20-6-98 0,9 9 210 15</inkml:trace>
  <inkml:trace contextRef="#ctx0" brushRef="#br0" timeOffset="1578.2573">7364 2104 1065 0,'0'0'45'0,"-20"21"-20"0,20-21-30 0,0 0-7 15,0 0-2-15,0 0 4 0,0 0 13 16,20-11 5-16,-20 11 5 0,31-24 1 0,-15 4 5 16,6-5 0-16,1-6 12 0,6-1 10 0,-1-5-25 15,6 6 31-15,-4-5-31 0,7 2 18 0,-4-3 3 16,2 1-10-16,-2-2 0 0,-1 1-15 0,1-1 2 16,-1 5-12-16,-1 1 5 0,0 5-7 0,-5 3 6 15,3 1-7-15,-3 1-3 0,3 0-8 16,-3-1 5-16,4 3-5 0,0 1 14 15,-2-2-6-15,1 2 6 0,3 2-4 0,-5 2 3 16,0 7-3-16,-2 2 2 0,-1 1-2 0,-2 4 1 16,-4 2 2-16,1 1-2 0,-4 6 2 0,-15-8-3 15,30 18 2-15,-30-18 0 0,23 26 2 0,-11-9-3 16,-1 4 7-16,-1 2-6 0,-2 2 8 0,3 2-3 16,-1 3 12-16,-3 0-2 0,2 5 11 15,-2 3-10-15,5 2 4 0,-3-3-6 0,3-1 4 16,0-7-8-16,2-2 5 0,3-6-13 0,5-3 4 15,1-6-1-15,8-1 1 0,3-5 1 0,8-4 5 16,3-8-2-16,4-5-1 0,6-8-1 0,5-5-9 16,4-6 4-16,1-7-9 0,5-5 9 15,-2-8-4-15,1 0 1 0,-1-6-20 0,-1 4 2 16,-5-10-40-16,3 3-7 0,-16-10-28 16,12 6-141-16,-25-3-148 0,-3-2-128 0,8 13 213 15</inkml:trace>
  <inkml:trace contextRef="#ctx0" brushRef="#br0" timeOffset="2843.8321">10075 1810 1097 0,'0'0'96'0,"0"0"-62"0,0 0-18 15,0 0 3-15,0 0 8 0,0 0 5 0,0 0 0 16,0 0-11-16,0 0-5 0,0 0-5 0,0 0 1 16,0 0 0-16,0 0-2 0,0 0-2 0,0 0-1 15,0 0-2-15,0 0-2 0,0 0-2 0,0 0 0 16,0 0 0-16,0 0 0 0,0 0 1 16,0 0 0-16,0 0-3 0,0 0 1 15,0 0-2-15,0 0 0 0,0 0 3 0,0 0 3 16,0 0 7-16,0 0 2 0,0 0 2 0,0 0 0 15,0 0-6-15,0 0 2 0,0 0-3 0,0 0-1 16,0 0-2-16,22 11-1 0,-22-11-4 0,0 0 3 16,21 11-2-16,-21-11 0 0,14 3 1 15,-14-3-1-15,24 1 0 0,-24-1-1 0,31-1 0 16,-12-2 2-16,-1 0 0 0,4-2-2 0,4-1 1 16,-3 1-2-16,7-2 2 0,-4 1 0 0,5-2 1 15,1 3-3-15,-4-1 1 0,6 0 0 16,-3 2 0-16,2 0 0 0,2-1 1 0,0 4-1 15,-3 0 0-15,2-1-1 0,-1 4-1 0,1-1 1 16,1 4 1-16,2-2 1 0,-4 0-1 16,4 0 2-16,2 0-2 0,-3 0 1 0,5-1 0 15,-1-1-2-15,5-1 4 0,2 0-1 0,-2-1 0 16,6-1 1-16,-4 0-3 0,7-2 0 0,-2 1 0 16,5-1 1-16,-3-2-1 0,3 1 0 0,0-1 0 15,-3 0-1-15,3 1 3 0,0 0 1 0,0 1 0 16,0-1-1-16,0 0-1 0,-1 1-2 0,0 2 0 15,-3 1 1-15,-1-1 0 0,-1 1-1 16,1 0 2-16,-2 1-2 0,1 0-2 16,-1 1 2-16,-1 0-2 0,0 2 2 0,-1-2-1 15,2-1 1-15,-1 0 0 0,1-1 0 0,-1-2 2 16,3-1-1-16,3-1 1 0,-2 0 1 0,4-2 1 16,3-3 0-16,-3 0 1 0,6 1-2 0,-5-2 1 15,4 5-1-15,-4-3 1 0,4 3-3 16,-2 0 3-16,-1 1-3 0,-4 1 2 0,-1 1 0 15,3 2 1-15,-1 1 0 0,-4 1-1 0,3 2 1 16,-3-1-3-16,1 0 2 0,-1 1 1 0,0-2 0 16,0 0-1-16,0 2 1 0,0-1-4 0,0-2 2 15,0 1-1-15,3-1-1 0,-2 0 3 0,1 1-1 16,0-2 1-16,0 0-1 0,-2-3 0 16,0 1 0-16,-3 0 0 0,1-1-2 15,-2 1 3-15,0-2 10 0,0 0-1 0,-4 1 1 16,-1-1 0-16,2 0-13 0,-4 0 3 0,-2 0-1 15,-1 2 0-15,-3-1-2 0,1 2 2 0,-7 0-1 16,-2 1 1-16,0 0 0 0,-9 1 0 0,0-1-1 16,-18 1 0-16,24 2 0 0,-24-2 0 0,0 0 1 15,0 0 1-15,0 0 2 0,0 0-2 0,0 0-4 16,0 0-12-16,0 0-12 0,-17 7-19 16,-1-8-17-16,18 1-20 0,-35 4-27 0,35-4-37 15,-40 6-47-15,40-6-51 0,-31 16-114 0,7-27-23 16,24 11 332-16</inkml:trace>
  <inkml:trace contextRef="#ctx0" brushRef="#br0" timeOffset="5555.9083">15320 1675 344 0,'0'0'-15'0,"0"0"-22"15,0 0-14-15,0 0 1 0,6-21 11 16,-6 21 14-16,0 0 13 0,1-20 10 0,-1 20 8 15,0 0 19-15,0 0 16 0,0 0 17 0,0 0 10 16,0 0-4-16,0 0-9 0,0 0-12 0,0 0-7 16,0 0-4-16,-18 7 7 0,18-7 6 0,0 0 5 31,0 0-2-31,0 0-6 0,0 0-11 0,0 0-9 16,0 0-8-16,0 0-7 0,0 0-1 0,0 0 4 15,0 0 11-15,0 0 16 0,0 0 10 16,0 0 2-16,0 0-6 0,0 0-11 0,10-19-7 15,-10 19-1-15,0 0 1 0,0 0 4 0,0 0 6 16,0 0 5-16,0 0-2 0,0 0-2 0,0 0-9 16,0 0-6-16,0 0-6 0,0 0-2 0,0 0-4 15,0 0-2-15,0 0-1 0,0 0-2 0,0 0-2 0,0 0 1 16,0 0-1-16,0 0 3 0,0 0 0 16,0 0 1-16,20 13-2 0,-20-13 0 0,0 0-1 0,19 0-1 15,-19 0 1-15,21-5 1 0,-21 5 0 0,27-5 0 16,-27 5 0-16,27-7-2 0,-27 7 1 0,29-7-2 15,-29 7 1-15,26-5-1 0,-26 5 2 0,27-1-1 16,-27 1 0 0,22 0 0-16,-22 0 0 0,21 1 0 0,-21-1-4 0,24 7 3 15,-24-7 3-15,28 10 2 0,-28-10 4 16,34 8-1-16,-16-4-5 0,4-2-1 16,2 0 0-16,3-1-2 0,3-2 1 0,3-1 1 15,2 1-2-15,3-2 2 0,1 1 2 0,2-1-3 16,-1 0 4-16,1 2-3 0,0 0-2 0,2 0 2 15,-1 2-5-15,1 0 0 0,-1 0 1 0,1 3 1 16,-2-2 1-16,3 3 3 0,-6 1-3 0,6-1 1 16,0 4-1-16,-1-2 1 0,0 3-2 15,1-1 3-15,-1-2-3 0,2 1 3 0,0-3-2 16,1-1-2-16,2 0-1 0,1 1 0 0,0-4 0 16,4 2 4-16,-1-2-1 0,3-1 1 0,-1-1 0 15,2-1 0-15,-1 0 2 0,1-2 0 16,3 1 2-16,3 0 6 0,-3-2 1 0,5 1-1 15,-4-1-4-15,3-1-7 0,-1 1 0 16,0-1-1-16,-1 0 2 0,-2 0-2 0,0 1 1 16,-2 1-3-16,0 2 2 0,0 1-1 0,0-1 1 15,-3 2 1-15,3 2-1 0,-1-2 1 0,-1 0-2 16,0-2 0-16,-4 1 1 0,4 0-1 0,-3 0 2 16,1 0 1-16,-2-2-2 0,1 2 1 0,-1-2-1 15,0 1-1-15,1 1 1 0,-3-3-2 0,1 2 2 16,-4-1-1-16,-4 1 2 0,-1 1 0 15,0 0-1-15,-3 1 0 0,0-3-8 0,0 1-1 16,-3-1 1-16,2 1-1 0,-4-1 10 16,0 2-1-16,0 0-1 0,-1-1 1 0,-5-1 1 15,1 2-3-15,0 0 3 0,-3 1 0 0,-3 0-3 16,0 0 3-16,-6 0-2 0,-16 0 1 0,28 0 1 16,-28 0 0-16,15 0-1 0,-15 0 0 0,0 0 0 15,0 0 0-15,0 0 2 0,0 0-1 16,0 0 1-16,0 0 0 0,0 0 0 0,0 0 6 15,0 0 4-15,0 0 1 0,0 0-2 0,0 0-3 16,0 0-5-16,0 0 0 0,0 0 2 0,0 0-3 16,0 0 0-16,0 0-1 0,0 0-2 0,0 0 1 15,0 0 1-15,0 0-2 0,0 0 1 0,0 0-2 16,0 0-2-16,0 0 1 16,0 0-1-16,0 0 3 0,0 0 0 0,10 20 3 15,-10-20-2-15,0 25 1 0,0-9-3 0,0 4 6 16,0 0-6-16,-1 2 5 0,1 0-5 0,-1 1 3 15,-2 3-3-15,3 1 7 0,0 2-8 0,0-1 7 16,3 1 32-16,-3 0-32 0,1 7 33 0,-1 3-32 16,1 0-8-16,-1 1 8 0,0-5-9 15,0 2 9-15,-1 1-9 0,1 2 9 0,-1 3-9 0,-2 3 10 16,3 0-10-16,-2 2 10 0,-1 0-10 0,3 0 9 16,-2 0 8-16,2 1-23 0,0-2 24 0,0 1-25 15,0 1 7-15,2-1 10 0,1 0-10 0,3 2 10 16,-4 1-10-16,5-1 10 0,-1 2-12 0,2-2 12 15,-2 1-12-15,3 0-6 0,-1 1 25 0,3 2-22 16,-4 1 22-16,-1-1-5 0,1-1-13 16,1 0 11-16,-5 1-12 0,1-1 13 15,1 1-13-15,-1-1 12 0,2 1-12 0,-3-1-7 16,2-1 24-16,-1 1-22 0,-2-1 22 0,0 2-3 16,0 0-14-16,0 0 12 0,1-1-11 0,-2 1 10 15,0 0-11-15,-1-2 11 0,0 1 5 0,0 0-21 16,0 1 23-16,0-1-23 0,0 0 7 0,0 1 11 15,-1 1-12-15,0-1 11 0,1 1-12 16,-1-1 12-16,-1 1-12 0,0-2 12 0,-2 1 5 16,3-1-21-16,-4 1 22 0,0 0-20 0,3-2 4 15,-4 0 10-15,3 1-9 0,-1 2 15 0,-2-1-10 16,3 1 11-16,-2-5-12 0,1 1 8 16,1-3 4-16,-2 0-22 0,0-1 21 0,4-2-23 15,-3-1 8-15,4-1 8 0,0-1-8 16,0-1 8-16,0 0-10 0,0 0 9 0,0-1-9 15,4-1 9-15,-4-2-8 0,0 0 7 0,0-2-7 16,0-1 8-16,0-3-8 0,1-1-9 0,-1-3 26 16,3 0-26-16,0-4 27 0,1-3-12 0,-3-2-4 15,-1-18 4-15,6 28-2 0,-6-28 1 0,5 22-1 16,-5-22 0-16,0 0-1 0,9 18 1 0,-9-18-1 16,0 0 1-16,0 0 0 0,0 0 0 15,0 0 2-15,0 0 0 0,0 0 0 0,0 0 1 16,0 0 1-16,0 0 4 0,0 0 1 15,0 0 2-15,0 0-3 0,0 0-2 0,0 0-2 16,0 0-3-16,-14-19 0 0,14 19-1 0,0 0 0 16,0 0-1-16,-17-20 1 0,17 20 0 0,0 0 0 15,0 0 1-15,-21-19 0 0,21 19-2 0,0 0 1 16,-20-16-1-16,20 16 2 0,-19-11-2 16,19 11 2-16,-22-9-2 0,22 9 0 0,-26-11 1 15,7 6 1-15,3 0-2 0,-6 0 2 0,-3 2-2 16,-2-1 0-16,0 0 0 0,-2 1 0 0,-1 0 0 15,-3 1 0-15,-2 1 0 0,-3-1 0 0,-3 4 0 16,1 0 0-16,-4 0 0 0,-2 2 1 0,0 2 1 16,-2 0-1-16,-2 1 1 15,-4 3-1-15,-1 0 2 0,-2 1-2 0,-4 1 1 16,3 0-2-16,-1 0 2 0,0 1-2 0,2 1 3 16,0-1-3-16,0 0 2 0,2-1-1 0,2-1 1 15,-2-1-1-15,1-2 1 0,6 0-2 0,-2-1 2 16,4-1-1-16,-2-1 0 0,2 0 0 0,4-1 0 15,0 0 0-15,1 1 1 0,1-3-2 0,-1 2 2 16,3-2-2-16,0 1 1 0,2-1-2 16,1-1-7-16,5 2-11 0,-2-3-13 0,8 1-19 15,0-7-21-15,24 6-39 0,-36-12-71 0,36 12-157 16,0 0-187-16,-3-20 36 0,3 20 420 16</inkml:trace>
  <inkml:trace contextRef="#ctx0" brushRef="#br0" timeOffset="6102.8451">17625 6285 239 0,'23'-16'299'16,"-23"16"-175"-16,10-23-68 0,-10 23 21 16,6-20 8-16,-6 20 12 0,0 0 14 0,0 0 9 15,1-18-9-15,-1 18-13 0,0 0-19 0,0 0-22 16,0 0-21-16,0 0-11 0,0 0-13 0,-11 26-2 15,4-8-2-15,1 9 8 0,-3 7-5 0,2 7-7 16,1 5 24-16,-1 7-24 0,0 3 22 0,1 7-8 16,-2 1-18-16,3 2 9 0,0 0-14 15,3-1 13-15,-2-5-14 0,-1-3 14 0,4-6 1 16,1-5-21-16,0-7 24 0,1-5-28 0,4-4 0 16,-3-7-7-16,5 0-24 0,-7-23-17 15,13 29-34-15,-13-29-38 0,0 0-66 0,0 0-111 16,0 0-157-16,30-11 82 0,-33-16 388 0</inkml:trace>
  <inkml:trace contextRef="#ctx0" brushRef="#br0" timeOffset="7102.8333">17786 6188 613 0,'0'0'37'0,"0"0"17"0,0 0 23 0,0 0 10 15,0 0 5-15,0 0-15 0,-5 18-12 16,5-18-14-16,-19 22 1 0,2-13-3 0,17-9 3 15,-32 23-3-15,32-23 0 0,-33 21-10 0,33-21-4 16,-32 16-11-16,32-16-5 0,-32 10-7 0,32-10-4 16,-35 3-4-16,15-3-2 0,-3-1-1 0,-3 1 1 15,-4-1 3-15,0 1 1 0,-3-1 3 16,0 2 0-16,-6-2-2 0,-1 2-1 0,-2 0-2 16,-3 3 2-16,-6-2 1 0,-4 3 3 15,-2 0 3-15,0 3 4 0,-6-1 2 0,1 2 3 16,-5 0-2-16,2 0-2 0,-3 0-7 0,3-1-2 15,-8 0-5-15,5-2-15 0,-3-2 31 0,4 1-33 16,0-1 33-16,1-1-18 0,4 0-2 0,-1-2 1 16,4-1-1-16,1-1 0 0,-1 0 0 0,6-1 0 15,-2-1-1-15,3 0 0 0,3 1-17 16,1 1 33-16,0-3-32 0,4 2 32 0,0-2-15 16,6 2 0-16,1-2 0 0,2 2 0 15,2 0 0-15,0-1-1 0,3 2 2 0,3-1 1 16,2 1 5-16,2 0 2 0,1 0 2 0,22 1-2 15,-28-3-2-15,28 3-1 0,0 0-1 0,-21-2-1 16,21 2-3-16,0 0-1 0,0 0-1 0,0 0-1 16,0 0 0-16,0 0 0 0,0 0-2 15,0 0 1-15,0 0 1 0,0 0 0 0,0 0 1 16,0 0 3-16,22 12-3 0,-22-12 2 0,0 0-2 16,25 23-13-16,-25-23 31 0,14 28-30 0,-7-9 30 15,0 3-13-15,-3 5-6 0,1 3 7 16,-2 2-7-16,0 4 7 0,-1 2-7 0,-1 3 7 15,-2 3-7-15,-1 1 7 0,-1-1-8 0,0-1 9 16,-2-1-8-16,1-2 9 0,0 0-7 16,1-4-10-16,0-1 24 0,2-2-26 0,1-2 25 15,0 0-9-15,0-2-7 0,0-3 6 0,1-3-5 16,-1 0 5-16,3-4-5 0,-3 0 5 0,0-19-5 16,2 30 5-16,-2-30-4 0,2 19 1 0,-2-19 0 15,0 0 0-15,0 0-2 0,0 0 0 0,12 17 2 16,-12-17-1-16,0 0 1 0,0 0 0 15,20-1 0-15,-20 1 0 0,0 0 1 0,21-12 0 16,-21 12 0-16,20-13 0 0,-20 13 2 0,23-15-3 16,-23 15 1-16,28-11-2 0,-28 11 1 15,28-8 0-15,-28 8 1 0,33-5-1 0,-13 4 1 16,2 1-1-16,4 0 0 0,1-2 0 0,6 0 1 16,5-2-1-16,3-2 1 0,7-1-1 0,3-1 0 15,6-3-1-15,6 0 2 0,4-1-2 16,2-3 3-16,1 2-4 0,3 0 4 0,2 1-3 15,1 2 0-15,3 3 0 0,2 2 0 0,-5 2 0 16,1 2 2-16,-7 4-1 0,1 0-1 0,-4 2 1 16,-1 2-5-16,-2 1 1 0,1 0-4 0,-5 0 3 15,2 1-1-15,-5-1 4 0,5 0-4 0,-7-4 1 16,2-1-3-16,-3-2-2 0,6-3-2 0,-4-4-3 16,2 0-3-16,0-7-8 15,0 5-6-15,-2-6-14 0,4 4-14 0,-11-11-32 16,10 14-44-16,-19-18-61 0,13 11-201 0,-8 3-51 15,-16-12 139-15</inkml:trace>
  <inkml:trace contextRef="#ctx0" brushRef="#br0" timeOffset="7952.6049">16163 6690 762 0,'0'0'23'0,"13"-24"-18"15,-13 24-1-15,13-23 15 0,-13 23 13 0,0 0 22 16,19-12 31-16,-19 12 23 0,0 0 4 15,0 0-10-15,0 0-34 0,0 0-32 0,-13 27-17 16,5-10-4-16,5 8 10 0,-5 2 1 0,1 6 11 16,-4-4-9-16,5 6 1 0,-7-2-9 0,4 1 3 15,-2 1-11-15,4-1 11 0,-4-4 6 0,3 0-29 16,-1-4 31-16,3-2-35 0,-1-5 13 0,4-1 1 16,3-18-8-16,-8 27 3 0,8-27-5 0,0 0 1 15,0 0-1-15,0 0-1 16,0 0-1-16,0 0 0 0,0 0 2 0,0 0-1 15,0 0 3-15,0 0-1 0,5-35 3 0,-4 10 12 16,3-7-29-16,-2-3 28 0,4-1-27 0,-2 0 9 16,1-1 8-16,1 1-8 0,2 1 8 0,-3 1-9 15,1 0 8-15,1 0-6 0,-1 3 6 0,4-2-7 16,1 7 6-16,1 1-6 0,-1 4 6 0,6 4-6 16,-17 17 3-16,29-27-3 0,-29 27 3 15,32-19-3-15,-32 19 3 0,32-9 0 0,-32 9-1 16,31 0-1-16,-31 0-1 0,28 9 0 0,-28-9-2 15,19 18 1-15,-19-18-3 0,14 24 2 0,-14-24-4 0,6 29 3 16,-5-12-2-16,-2 1 6 0,-2 2-2 0,-3 0 6 16,-1 2-4-16,-4 0 6 0,-5-1-5 15,3 1 4-15,-3-2-3 0,-2-4 4 0,18-16-3 16,-32 27 3-16,32-27-4 0,-29 17 3 16,29-17-1-16,-26 11 1 0,26-11 0 0,-18 7 2 15,18-7 1-15,0 0 5 0,0 0-1 0,-17 6-3 16,17-6-5-16,0 0-2 0,0 0 1 0,0 0 6 15,17 15 8-15,-17-15 6 0,37 19-2 0,-12-9 1 16,5-2-6-16,3-1-4 0,2 1-4 0,0-1-3 16,3-1-3-16,-5 0 0 0,2 0-1 15,0-1 1-15,-2-1-2 0,-4-1-9 0,1 3-16 16,-12-5-20-16,7 9-47 0,-25-10-59 0,33 12-192 16,-33-12-221-16,0 0 66 0,17 16 369 0</inkml:trace>
  <inkml:trace contextRef="#ctx0" brushRef="#br0" timeOffset="8867.3354">15308 6893 294 0,'17'6'57'0,"-17"-6"15"16,0 0 4-16,0 0 4 0,0 0-4 0,11 17 8 15,-11-17 4-15,0 0 12 0,0 0 0 16,0 0 5-16,0 0-17 0,-10 17-6 0,10-17-18 16,0 0-15-16,0 0-11 0,-19-2-9 0,19 2-5 15,0 0-2-15,-22-11-3 0,22 11-2 0,-19-10-2 16,19 10-5-16,-21-9-1 0,21 9-3 0,-29-10-1 15,12 6-2-15,-4 2-1 0,-1 2-1 0,-3 1-1 16,-2 3 3-16,-6 1-2 0,-2 1 3 16,-4 2-4-16,-2 1 2 0,-4 1-3 15,-6 3 2-15,-6 1-2 0,2-1 5 0,-7 2 2 16,-3-1 6-16,-3-3-1 0,0 3-15 0,-5-5 32 16,5 2-35-16,-7-2 32 0,-1 0-15 0,-3 0-8 15,-3-1 1-15,1-1-3 0,-5 1 2 0,1-1-1 16,-1 0 1-16,-2-1-1 0,0 0 1 0,0 0-3 15,-6 0 0-15,2 0-2 0,-5 3 2 0,0 1-3 16,-1-2 4-16,-1 3-3 0,-6 0 3 16,2 1-2-16,-5 1 0 0,0-2 0 0,2 2 2 15,-3-2-2-15,1 0 4 0,-1 1-3 0,1-1 2 16,0-1-1-16,6-2 3 0,0 0-1 16,3-1 3-16,2-2-3 0,-3 0 0 0,5-2-2 15,1 0 0-15,5-2 0 0,2-1 0 0,3-3 0 16,0 1 0-16,0-2 0 0,-1 2-2 15,5-2 1-15,-2 1 0 0,5-2 0 0,0 1 0 16,1 2 1-16,-1-2-1 0,1 2 2 0,0-2 0 16,2 2 3-16,5-2 0 0,-3 2 2 0,6-1 0 15,-2 0 0-15,3 1-3 0,-3 0 0 0,1 1-2 16,5 0-1-16,-1-1 0 0,1 2-1 0,5-1 0 16,3 1-1-16,5-2-6 0,3 2-8 0,0-5-16 15,11 4-20-15,-7-9-22 0,16 11-48 16,-8-18-52-16,34 17-73 0,-36-14-104 15,19-7-107-15,17 21 252 0,-6-31 206 0</inkml:trace>
  <inkml:trace contextRef="#ctx0" brushRef="#br0" timeOffset="9336.1125">8840 6785 838 0,'0'0'84'15,"11"-20"-21"-15,-11 20 0 0,5-18-5 0,-5 18 5 16,0 0 13-16,0 0-3 0,0 0-11 0,0 0-11 16,0 0-17-16,0 0-9 0,0 0-3 15,-18-5 0-15,18 5-5 0,0 0-2 0,-22 26-2 16,16-8 2-16,-1 4 0 0,3 7 10 0,-1 6-6 15,5 7 10-15,-2 6 6 0,4 9-28 0,0 4 16 16,3 5-22-16,-1 3-2 0,1 2 15 16,-3 1-16-16,4-2 11 0,-3-1-15 0,-2-3-3 15,-5-3 20-15,2-2-20 0,-2-7 21 0,-3-3-7 16,3-5-16-16,-3-10 4 0,5-6-16 0,-2-10-10 16,4-20-30-16,0 0-30 0,13 24-57 0,-13-24-78 15,11-30-185-15,-11 30-73 0,15-56 222 0</inkml:trace>
  <inkml:trace contextRef="#ctx0" brushRef="#br0" timeOffset="9804.8596">8445 6777 524 0,'18'-3'150'0,"-18"3"-75"16,0 0-1-16,-1-21-4 0,1 21 1 0,0 0 2 15,0 0-1-15,0-22 6 0,0 22 0 16,0 0-3-16,0 0-8 0,0 0-16 0,0 0-10 16,3 21-7-16,5-2 0 0,-7 4-4 15,10 12 4-15,-4 5-12 0,5 10 8 0,-2 3 2 16,4 9-23-16,-5 1 15 0,0 6-24 0,0 3-4 15,-3 3 14-15,-3 4-18 0,-1-2 17 0,-2 2 0 16,-5-2-17-16,-1-3 17 0,-1-2-23 0,-2-1-3 16,0-5 9-16,2-2-27 0,-3-8-5 15,5-1-36-15,-5-17-3 0,12 2-50 0,-11-23-44 16,15 3-80-16,-6-20-244 0,0 0 69 0,21-11 413 16</inkml:trace>
  <inkml:trace contextRef="#ctx0" brushRef="#br0" timeOffset="11577.6707">8627 7340 258 0,'0'0'16'0,"0"0"0"0,0 0 14 0,0 0 17 15,0 0 20-15,0 0 10 0,0 0 7 0,0 0 8 16,0 0 1-16,0 0-3 0,0 0-11 0,0 0-11 16,0 0-6-16,0 0-1 0,0 0-1 0,0 0-4 15,0 0-4-15,0 0-8 0,0 0-7 16,0 0-6-16,0 0-7 0,0 0-1 0,0 0-2 15,0 0-3-15,-17 2-4 0,17-2-2 0,0 0-3 16,0 0 1-16,-20 7-1 0,20-7 1 0,-18 8-2 16,18-8-1-16,-22 8-2 0,22-8 1 0,-32 10-2 15,12-5 2-15,-2-1-1 0,2 1 2 0,-6 0 0 16,2-1 3-16,-4-1-1 0,-1 0-2 16,-7-2-4-16,-2 1-2 0,-7 0-1 15,-1 0 0-15,0-1 1 0,-5 2 0 0,-1-2-1 16,0 0 0-16,-7 0-1 0,1 2 2 0,-1-2 3 15,-3 3 3-15,-3-2 3 0,-3 3 0 0,-3-3 0 16,-2 2 0-16,2-1-4 0,-4 1 2 0,-1 0-1 16,3-1 0-16,-4 1 0 0,-1-2 0 0,3 0-2 15,-4 0 0-15,3-2-4 0,-5 2 0 16,2 0-1-16,1 0-1 0,-1 0 2 0,-3 1 0 16,1 1-2-16,-5-1 2 0,4 1-3 0,1-1 1 15,-4 1 1-15,4 1 1 0,-5-1 1 0,3 0 3 16,-2 0-1-16,1 1 1 0,0 0 0 15,5-1 1-15,-2 0-1 0,7 1 3 0,-1-1-1 16,2-2 1-16,-2 2-4 0,6-2-2 0,2 0-2 16,1 1-1-16,4-1 0 0,-1 1-1 15,7 0 2-15,2 1-1 0,0 0 1 0,1-1 0 16,5 0-1-16,-1-1 1 0,6-1 0 0,5 0 1 16,-2-1-1-16,3-1-1 0,2-1 1 0,6-1-2 15,-2 0 1-15,7-1 1 0,-2-1 1 0,4 1-2 16,6 0 2-16,-4-1-1 0,20 5 1 0,-30-8-1 15,30 8 0-15,-24-6 0 0,24 6 0 16,-15-5-1-16,15 5 1 0,0 0 0 16,-20-5 0-16,20 5 1 0,0 0-1 0,0 0-1 15,0 0 0-15,0 0-1 0,0 0-2 0,0 0 1 16,0 0-2-16,0 0 1 0,0 0-1 0,0 0 1 16,0 0 1-16,0 0 2 0,0 0 1 0,0 0 2 15,13 18-2-15,-13-18-1 0,0 0 1 0,0 0-1 16,9 18 1-16,-9-18 1 0,0 0-1 15,0 0 1-15,9 18-1 0,-9-18 0 0,0 0-1 16,0 0 1-16,0 0-2 0,0 0-1 0,0 0 1 16,0 0 0-16,0 0 1 0,0 0 1 0,0 0 2 15,4-24-2-15,0 7 4 0,0-5-6 0,-3-4 5 16,1-4-5-16,1-2 5 0,3-1-6 16,-4-4 6-16,4-2-7 0,-2-3 8 0,3-5-8 15,-4-3 9-15,-1-2-11 0,3-2-5 16,-1-3 22-16,-2-2-21 0,3-1 21 0,-2-2-5 15,2-4-13-15,1 0 13 0,-3-3-14 0,5 0 14 16,-5-4 2-16,4-2-18 0,-3-1 17 0,3-3-16 16,-3 1 2-16,3-2 16 0,-2-1-17 0,2-1 15 15,2 0 1-15,-3-2-14 0,1 1 15 0,3-2-14 16,-5-2-3-16,0 1 17 0,0-2-17 16,3 1 3-16,-5 0 16 0,3-3-15 0,-2 3 15 15,-3-4-1-15,5 1-18 16,-6-1 19-16,2-2-3 0,-2 1-12 0,1-1 12 0,-2-2-12 0,-1 2-4 0,2-1 18 15,-6 0-18-15,5 3 2 0,-1 0 15 0,-1 1-14 16,-2 1 15-16,0-1 0 0,3 3-18 0,-4 2 18 16,3 1-2-16,-5 2-13 0,3 1 17 0,-2 0-15 15,0 4 0-15,1-1 13 0,-2 5-16 16,1 2 13-16,1 4-13 0,-2 4-4 0,0 1 20 16,2 2-19-16,-1 3 21 0,-2 1-5 0,4 4-9 15,-6 3 9-15,3 3-11 0,2 3 11 0,-1 6-9 16,-2 5 6-16,4 3-7 0,-2 4 5 0,3 1-5 15,-2 3 6-15,3 3-5 0,3 18 3 16,-8-27-2-16,8 27 2 0,0 0-1 16,-4-25 1-16,4 25-2 0,0 0 0 0,0 0 1 15,0 0-2-15,0 0 1 0,0 0-1 0,0 0-1 16,0 0 2-16,0 0 0 0,0 0-1 0,0 0 3 16,0 0-1-16,18-10 0 0,-18 10 1 0,18 0-1 15,-18 0-1-15,21 2 3 0,-21-2-2 0,19 7 0 16,-19-7 0-16,21 10 0 0,-21-10-2 0,24 4 3 15,-24-4-1-15,30 5 0 0,-14-2 1 16,3-1-1-16,2-1 0 0,1-1-1 0,0-1 1 16,2 0-1-16,1 0 1 0,4-2 0 15,4 1 1-15,-1-3-2 0,2-5 1 0,1 4-1 16,5-3 2-16,3-2-2 0,0 2 2 0,0-4-2 16,1 4 1-16,0 1-1 0,2-2-27 0,2 1 39 15,-1 0-33-15,4-1 34 0,-2 3-4 0,0 0-10 16,-1 0 2-16,4 2-2 0,-5 1 1 15,4 1 0-15,-3-1 2 0,2-1-2 0,-2-1 2 16,4 1-1-16,1-1 1 0,-1-1-2 0,4 0 0 16,0-1 0-16,0 0 2 0,-1 1-1 0,0-2 0 15,0 1-2-15,-2 2 2 0,-2-3-2 0,-1 3 5 16,-2 1-4-16,0 2 2 0,-5-2-1 0,0 3 0 16,-2-1 1-16,-7-1-1 15,-3 4 1-15,-3-1 0 0,-6 2-1 0,-4-1 1 16,1 2-2-16,-19-2 0 0,22 2 2 0,-22-2-1 15,0 0 2-15,16 3 0 0,-16-3-1 0,0 0-2 16,0 0 1-16,0 0-2 0,0 0 0 0,0 0 1 16,0 0 1-16,0 0 0 0,20 1 0 0,-20-1-1 15,0 0 0-15,0 0 1 0,15-3 0 0,-15 3 0 16,0 0 1-16,0 0-1 0,0 0 0 16,0 0 0-16,0 0-1 0,0 0 2 0,17 2 0 15,-17-2-1-15,0 0 2 0,0 0-3 0,21-3 1 16,-21 3-1-16,0 0 0 0,26-5 1 0,-26 5-1 15,24-5 1-15,-24 5-1 0,35-8 1 16,-17 7 0-16,4-3 0 0,0 2 1 0,5-2 0 16,-4 3-2-16,-1-2 1 0,-2 5 1 0,-4 1-7 15,-16-3-8-15,30 6-14 0,-30-6-11 16,16 8-18-16,-16-8-15 0,0 0-25 0,0 0-57 16,0 0-108-16,6 25-265 0,-6-25 46 0,0 0 402 15</inkml:trace>
  <inkml:trace contextRef="#ctx0" brushRef="#br1" timeOffset="15520.6891">5754 2052 756 0,'0'0'5'0,"0"0"-6"0,0 0 1 0,1-21 0 15,-1 21 3-15,8-19 0 0,-8 19-1 0,9-17-1 16,-9 17 1-16,0 0-1 0,11-26 1 15,-11 26 0-15,0 0 8 0,7-17 14 0,-7 17 18 16,0 0 11-16,0 0 12 0,0 0 1 0,0 0-1 16,0 0 0-16,0 0-5 0,0 0-6 0,0 0-9 15,0 0-7-15,0 0-10 0,0 0-7 16,0 0-9-16,0 0-3 0,0 0-6 0,0 0 0 16,0 0-3-16,0 0 0 0,0 0-3 0,0 0 0 15,0 0-1-15,0 0-3 0,0 0-1 16,0 0 2-16,0 0 2 0,0 0 4 0,0 0-1 15,4 29-10-15,-2-6 7 0,0 2-8 0,-1 6 8 16,-1 1 7-16,0 1-6 0,0 3 8 0,-1 3-10 16,-1 3 11-16,0 3-10 0,-2 0 9 0,2-1-10 15,-1 1 10-15,1-1-11 0,0-1 13 0,1 0 9 16,-2 0-27-16,3 1 27 16,-1-1-28-16,-1 1 7 0,2 0 11 0,-2-1-11 15,2 0 10-15,0 2-10 0,0 0 10 0,0 1-10 16,-3 0 10-16,0 1-12 0,0-1 12 0,-1 2 9 15,-1-1-26-15,-1 1 27 0,-1-1-25 0,-3-1 5 16,4-2 12-16,-2-1-12 0,0-2 11 0,0 0-10 16,2-1 10-16,-1-4-8 0,1-1 15 0,1-5-1 15,2 0 12-15,-2-4-6 0,4 1 1 16,-4-3-10-16,5 0 3 0,-1-3-7 0,2-3 2 16,-1-1 11-16,0-17-16 0,5 29 14 0,-5-29-34 15,6 23 14-15,-6-23-15 0,10 18 16 0,-10-18 2 16,0 0-1-16,0 0 2 0,22 18-2 15,-22-18 0-15,0 0 1 0,18 4 1 0,-18-4 0 16,0 0 1-16,17-2 0 0,-17 2 1 0,0 0 1 16,18-6 0-16,-18 6 0 0,0 0-1 15,17-13 2-15,-17 13-2 0,0 0 2 0,19-13-1 16,-19 13 2-16,0 0 17 0,22-18-18 0,-22 18 17 16,17-11-19-16,-17 11-3 0,23-9-16 0,-23 9 17 15,29-11-17-15,-9 5 17 0,0 0 2 0,2 0-3 16,0-1 1-16,4 0-2 0,4-1 2 0,-1 1-1 15,2-1 2-15,4 1-2 0,-2-2 1 16,2 1-1-16,1 0 2 0,1 2-3 16,1 1 2-16,3 1-1 0,-1 0 0 0,-1 0 0 15,1 2 1-15,-1 1 0 0,0 0 0 0,-3 1 0 16,5 1-1-16,-2 1 1 0,0 1 0 0,2 0 0 16,2 0 0-16,0-1 0 0,-1-2 0 0,-2 1-1 15,9-2 1-15,-4-1-1 0,2-2 1 0,2-1-1 16,2 0 1-16,-1-2-1 0,2 0 2 15,1-3 0-15,-3 2 0 0,2 0-2 0,0 0 1 16,-1 1-16-16,-1 1-12 0,-10-4-24 0,6 9-34 16,-13-10-46-16,7 17-83 0,-16-6-178 0,-3-7-57 15,8 16 285-15</inkml:trace>
  <inkml:trace contextRef="#ctx0" brushRef="#br1" timeOffset="16333.2078">8661 3150 782 0,'0'0'56'0,"-22"-24"-17"0,22 24 1 16,-24-25 13-16,24 25 8 0,-27-22-1 0,27 22-12 15,-27-19-17-15,27 19-12 0,-33-17-9 0,13 10-5 16,-1 0 4-16,1 4-1 0,-6-1 6 0,4 4 5 15,-3 0 3-15,-1 5 3 0,-1 0-3 0,-3 6 0 16,-2 0-2-16,0 4 3 0,-1 2-3 16,0 6 4-16,1-1-7 0,-1 6 5 15,0-2-9-15,2 5 8 0,-2-1 11 0,0 4-29 16,0-3 32-16,7 4-28 0,-3-3 7 0,7 0 7 16,0-1-14-16,0-2 2 0,7-2-10 0,1 1 6 15,2 0-8-15,1 0 5 0,5 1-6 0,-1 0 6 16,3 0-5-16,-1 1 6 0,3 2-7 0,1 0 7 15,-1 2-8-15,2 0 10 0,3 1 9 16,-1 0-27-16,6-2 29 0,0 1-29 0,3-2 9 16,3 1 9-16,0-2-9 0,5 1 8 0,2-1-7 15,0 0 6-15,3 0-5 0,1 0 5 0,5-1-5 16,2-1 6-16,1-2-6 0,2 1 7 16,4-1-6-16,-2-1 6 0,5 0-6 0,1-2 5 15,0-1-7-15,6-2 6 0,-3-3 13 0,2-3-31 16,4-4 32-16,0-2-33 0,5-6 17 15,0-3 1-15,5-4-17 0,0-5 35 0,1-4-33 16,4-3 32-16,-2-5-15 0,0-2-4 0,0-3 5 16,0-4-7-16,0-3 7 0,-3 0-7 0,-1-1 7 15,-3 1-8-15,-5-4 8 0,-3 1-8 0,-5 1 8 16,-3 1-6-16,-8 1 5 0,-3 1-5 0,-3 0 6 16,-6-1-7-16,-6-1 8 0,3-1 10 15,-8-2-24-15,-1 1 29 0,-6-4-23 0,-2 0 10 16,-3-2 10-16,-4 0-11 0,-1-4 7 15,-2 0-9-15,-7 0 9 0,1 1-10 0,-6 0 7 16,-3 2-9-16,0 0 5 0,-8 0-10 0,-3 4-7 16,-1 3 22-16,-3 3-24 0,-1 5 25 0,-3 3-11 15,-2 3-7-15,-1 5 1 0,-2 1-9 0,-1 7-4 16,2 0-8-16,-2 9-7 0,-1 0-5 16,5 9-14-16,-10-4-13 0,15 10-35 0,-14-15-67 15,21 20-128-15,2-7-232 0,-11-9 61 0,15 16 448 16</inkml:trace>
  <inkml:trace contextRef="#ctx0" brushRef="#br1" timeOffset="16799.4663">8429 3452 784 0,'0'0'181'0,"0"0"-107"0,0 0-33 16,0 0-11-16,0 0 1 0,0 0 2 15,0 0 2-15,18 6-4 0,-18-6-5 0,9 23 0 16,-9-23-5-16,7 35 4 0,-5-12-2 15,2 6 11-15,-2 0-2 0,1 6 5 16,-3-1-13-16,6 6 6 0,-10-3-12 0,9 5 9 16,-5-3-10-16,1 1-9 0,1-4 24 0,-1 2-32 15,0-6 23-15,4-3-15 0,0-6-10 0,1-3 4 16,-6-20-4-16,17 24 2 0,-17-24-2 0,23 10 2 16,-23-10 8-16,30-4 8 0,-30 4 10 0,31-22 4 15,-16 3 3-15,6-4-7 0,0-7 0 0,1-5 1 16,0-7-29-16,3-2 19 0,-1-2-26 15,-1 2 6-15,-1 3 9 0,-4 2-10 0,0 3 9 16,-3 3-8-16,-5 4 4 0,-2 2-12 0,3 4-3 16,-3 1-15-16,-8 22-12 0,18-34-24 0,-18 34-24 15,18-23-37-15,-1 25-55 0,-17-2-100 16,4-20-234-16,16 27 52 0,-20-7 432 0</inkml:trace>
  <inkml:trace contextRef="#ctx0" brushRef="#br1" timeOffset="17180.8667">9221 3758 675 0,'0'0'270'0,"0"0"-64"0,0 0-157 16,0 0-20-16,-12-21 8 0,12 21 12 0,0 0 7 15,0 0-8-15,-28-15-11 0,28 15-11 0,-22-1-4 16,22 1 3-16,-27 4-3 0,27-4 6 0,-30 12 3 15,30-12-5-15,-29 19-4 0,29-19-2 0,-30 28-9 16,17-11 4-16,13-17-1 0,-22 31 2 0,22-31-7 16,-11 23-2-16,11-23-7 0,0 0 0 15,0 22-5-15,0-22 4 0,0 0 16 0,19 16-31 16,-19-16 34-16,24 7-35 0,-24-7 17 0,30 3 0 16,-30-3-1-16,30 0 1 0,-12 1 0 15,-18-1 0-15,27 2 0 0,-27-2 0 0,20 8-1 16,-20-8 1-16,0 0-1 0,13 18 1 0,-13-18 0 15,1 19 2-15,-1-19-3 0,-9 27 4 0,9-27-3 16,-14 29 4-16,14-29-5 0,-19 29 3 16,19-29-5-16,-18 23-2 0,18-23-9 0,0 0-9 15,-11 18-23-15,11-18-23 0,0 0-28 0,0 0-37 16,0 0-60-16,0 0-80 0,15-27-218 0,2 27 94 16,-16-22 398-16</inkml:trace>
  <inkml:trace contextRef="#ctx0" brushRef="#br1" timeOffset="18079.7523">9750 3979 780 0,'0'0'51'0,"0"0"-9"0,0 0 12 16,0 0 3-16,-17 3 5 0,17-3-5 0,0 0-6 15,0 0-9-15,0 0-10 0,0 0-11 0,0 0-8 16,0 0-6-16,0 0-2 0,0 0 0 0,0 0 10 15,0 0 10-15,0 0 10 0,17 3 5 16,-17-3-5-16,0 0-3 0,26-1-7 0,-26 1-4 16,24 0-8-16,-24 0-4 0,31-3-3 0,-11 2-3 15,1-1-1-15,1 0 0 0,7 0 0 16,-3-2-2-16,6 0 1 0,2-3-1 0,5 1 2 16,-3-1-2-16,4 1 1 0,0 0-2 0,1 0 2 15,2 0-1-15,1-1 2 0,-2-1 15 0,3 1-16 16,-2 1 16-16,1 1-16 0,2 3-1 0,-3-3-19 15,6 3 19-15,-7-1-18 0,2 1 18 0,0-1 1 16,0 1 0-16,-2-2-1 0,-1 1 0 16,-3-2 2-16,0-1-2 0,-3-1 3 0,-1-2-2 15,-1-2 3-15,-3-1-1 0,-3-2 18 16,2-1-1-16,-6-3 7 0,-4 0-7 0,-2-4-8 16,-3 0-7-16,-6-3 8 0,1 1-5 0,-3-4 6 15,-3-4-8-15,-1-3 3 0,-1-2-10 0,1-2 7 16,-2-2-9-16,-3 0 8 0,1-1-10 0,1-2-9 15,-3 1 25-15,0-5-24 0,2 2 24 0,-3-2-6 0,-1-2-10 0,4 0 11 16,0-2-11-16,-1-3 12 0,3-2-14 0,0 1 13 16,0-4-13-16,0 3-6 0,4-1 24 15,-1-1-22-15,-1 2 23 0,4 0-5 0,-3 1-12 32,-1 0 12-32,2 3-12 0,0 2 12 0,-3 1-12 15,1 4 10-15,1-4-12 0,2 1 12 0,-4 3 1 16,-1 0-29-16,0 10 29 0,0 0-31 15,0 2 21-15,-5 4 8 0,-1 3-6 0,3 3 7 16,-5 2-6-16,1 3 5 0,7 19-5 0,-14-28 7 16,14 28-2-16,-12-22 2 0,12 22-1 0,0 0-3 15,-18-18-2-15,18 18-3 0,0 0-2 0,0 0-6 16,-21 12-10-16,21-12-13 0,0 0-19 0,-11 33-28 16,11-33-40-16,-1 28-70 0,1-28-108 15,-13 17-189-15,24 6 80 0,-11-23 408 16</inkml:trace>
  <inkml:trace contextRef="#ctx0" brushRef="#br1" timeOffset="19220.4266">7684 2467 504 0,'0'0'77'16,"-19"5"-4"-16,19-5 4 0,-17 7-3 0,17-7 7 15,-29 20-15-15,16-4 6 0,-11-1-9 0,7 9 8 16,-9-2 13-16,5 9-35 0,-12 0 28 16,9 9-32-16,-9-4-3 0,5 7 2 0,2-5-21 15,4 4-1-15,3-2-16 0,3 0 5 0,8-3-14 16,1 1 8-16,6-4-9 0,3-3 6 16,7 0-6-16,1-4 5 0,3-1-6 0,4-4 6 0,0-4-7 15,4-4 6-15,0-2-5 0,1-3 4 0,1-6-1 16,0 0 1-16,-2-6 1 0,-1-1 0 15,-2-4 3-15,-18 8-2 0,27-24 4 16,-27 24-5-16,22-33 5 0,-14 12-5 0,0-4 6 16,-4 1-5-16,-3 0 7 0,-2 2-4 0,-2 3 5 15,-8 2-4-15,11 17 3 0,-24-28-6 0,5 20-2 16,-2 0-8-16,1 6-10 0,-4 0-6 0,4 5-8 16,-4 0-7-16,8 6-10 0,-6-5-13 0,22-4-28 15,-28 21-25-15,26-5-61 0,2-16-71 0,0 0-103 16,2 27-35-16,-2-27 385 0</inkml:trace>
  <inkml:trace contextRef="#ctx0" brushRef="#br1" timeOffset="19376.6791">7986 2829 1240 0,'0'0'-56'0,"-16"-6"-39"0,16 6-16 16,0 0-21-16,-24-17-28 0,18-1-209 0,6 18 53 16,0 0 316-16</inkml:trace>
  <inkml:trace contextRef="#ctx0" brushRef="#br1" timeOffset="19782.9392">8572 2372 1078 0,'-26'6'47'16,"6"9"6"-16,-9-4 13 0,6 12 21 0,-10-5-13 15,9 11-7-15,-10-3-14 0,6 10-3 16,-5-3 12-16,2 8-28 0,-3-2 20 0,5 4-32 15,2-2 0-15,2 2 6 0,4-5-15 0,5-2 3 16,4-4-14-16,6-4 3 0,3-5-9 16,7-4 3-16,-4-19-4 0,23 28 2 0,-7-17-1 15,4-6 2-15,5-3-1 0,5-4 1 0,2-6 3 16,0-4-2-16,1-6 4 0,1-1-5 0,-2-5 5 16,-6-1-7-16,1 1 6 0,-6 1-4 0,-7 0 4 15,-1 4-2-15,-6 1 4 0,-6 1-2 0,-1 17 4 16,-8-26-2-16,8 26 0 0,-24-18-4 0,10 12-6 15,-7 1-6-15,-1 4-6 0,-5 0-5 16,2 6-1-16,-1-2-5 0,4 5-6 16,-2-5-12-16,24-3-21 0,-32 8-36 0,32-8-98 15,0 0-138-15,0 0-184 0,0 0 126 0,0 0 398 16</inkml:trace>
  <inkml:trace contextRef="#ctx0" brushRef="#br1" timeOffset="20314.2071">8979 2430 1134 0,'0'0'95'0,"0"0"-47"0,-4-19-18 15,4 19-2-15,0 0 3 0,0 0 0 0,0 0-7 16,0 0-11-16,0 0-9 0,0 0-5 0,0 0 1 16,0 0 6-16,0 25 11 0,0-25 4 0,-1 37 8 15,-3-16-7-15,3 4 6 0,-3-1-6 16,2 5 4-16,-3-2 14 0,5 1-34 0,-4-2 24 16,4 1-32-16,0-4 10 0,0 0 2 0,0-5-7 15,3-1 2-15,-3-17-5 0,6 25 2 0,-6-25-1 16,7 17-1-16,-7-17-1 0,0 0 0 0,0 0 0 15,23 9 2-15,-23-9 2 0,0 0 1 0,26-24 3 16,-26 24-1-16,24-37 2 16,-6 12-8-16,-3-2 5 0,1-2 10 0,-1-2-29 15,1 1 28-15,0 1-30 0,-1-2 5 0,1 6-5 16,-5-4-18-16,5 10-17 0,-10-7-26 0,-6 26-39 16,15-32-61-16,-15 32-115 0,29-3-217 0,-29 3 62 15,0 0 437-15</inkml:trace>
  <inkml:trace contextRef="#ctx0" brushRef="#br1" timeOffset="20673.5664">9458 2638 1270 0,'-30'9'98'0,"30"-9"-73"0,-20 4 26 16,20-4-16-16,-26 6 26 0,26-6-8 15,-26 14-23-15,26-14-1 0,-28 19-11 0,28-19-1 16,-22 20-1-16,22-20-1 0,-19 24-5 0,19-24 0 16,-11 23-6-16,11-23 3 0,-3 21-6 0,3-21 0 15,6 19-3-15,-6-19 2 0,0 0-3 0,18 22 2 16,-18-22-1-16,23 9 1 0,-23-9 2 0,30 2-1 16,-30-2 0-16,29-5 1 0,-29 5-1 15,29-12-1-15,-29 12 3 0,22-19-3 16,-22 19 4-16,17-27-4 0,-17 27 4 0,12-29-3 15,-12 29 4-15,5-30-4 0,-5 30 4 0,-6-30-5 16,6 30-2-16,-12-27-9 0,12 27-5 0,-17-23 6 16,17 23-41-16,0 0 30 0,-18-17-39 0,18 17 7 15,0 0 7-15,0 0-43 0,0 0-31 0,-19-8-69 16,19 8-117-16,22 15-160 0,-22-15 166 16,17 4 301-16</inkml:trace>
  <inkml:trace contextRef="#ctx0" brushRef="#br1" timeOffset="20923.5788">9932 2196 965 0,'0'0'59'0,"0"0"-27"15,-16 18 12-15,16-18 20 0,-13 33 13 0,2-14-5 16,9 14-2-16,-8-4-21 0,3 11-2 0,-5-4-12 15,9 5 1-15,-7-2-13 0,2 2 2 0,5-1-1 16,-5-1-33-16,6-3 24 0,1-2-30 16,1-4 10-16,0-2-6 0,5-1-35 0,-5-27-9 15,17 37-47-15,-17-37-44 0,22 16-115 0,-22-16-219 16,24-4 12-16,6 4 430 0</inkml:trace>
  <inkml:trace contextRef="#ctx0" brushRef="#br1" timeOffset="21095.4733">10267 2041 925 0,'-4'20'62'15,"4"-20"-81"-15,-6 19-28 0,6-19-58 16,-6 23-30-16,6-23-49 0,-8 22-16 15,8-22-91-15,-8 17 286 0</inkml:trace>
  <inkml:trace contextRef="#ctx0" brushRef="#br1" timeOffset="21362.6555">10170 2243 1042 0,'19'12'146'0,"-19"-12"-55"16,0 0-10-16,0 0 1 0,0 0-6 0,0 0-13 15,0 0-12-15,0-19-12 0,0 19-7 16,0 0-4-16,0 0-2 0,0 0-8 0,0 0-7 16,0 0-7-16,0 0 0 0,6 21-1 0,-6-21 5 15,2 34-3-15,-1-10 2 0,-1 4-6 0,-3 2 2 16,-1 4-5-16,0 1 7 0,-4 2-8 16,2 2 9-16,-4 2-9 0,0-2-11 0,-1-3 25 15,-1-1-30-15,3-2 13 0,1-4-21 0,3-1-10 16,-1-7-5-16,7 2-23 0,-1-23-25 0,5 33-112 15,-5-33-68-15,0 0-224 0,0 0 7 0,0 0 406 16</inkml:trace>
  <inkml:trace contextRef="#ctx0" brushRef="#br1" timeOffset="21800.1177">10092 2482 1046 0,'0'0'370'0,"0"0"-233"0,0 0-105 15,0 0-21-15,0 0-10 0,0 0 1 0,0 0 1 16,22-2 2-16,-22 2 2 0,22 2 2 16,-22-2-1-16,33-5 0 0,-15 1-2 0,5-1-4 15,-2-1-1-15,0 1-3 0,1-1-2 0,-2-1-5 16,4 2-1-16,-1-3-4 0,7 3-3 0,-8-3-5 16,5 3 1-16,-3-3 2 0,0 5 11 0,-3-2 3 15,-3 3 3-15,-18 2 0 0,28-4-2 0,-28 4 1 16,0 0 2-16,0 0 4 0,0 0 16 0,0 0 10 15,0 0 6-15,0 0 1 0,-7 17-2 16,7-17 1-16,-25 13-1 0,25-13 1 0,-31 15-11 16,31-15-5-16,-33 19-5 0,33-19-1 15,-25 19-3-15,25-19 0 0,-19 17-5 0,19-17-3 16,0 0-4-16,-9 17-1 0,9-17-1 0,0 0 2 16,18 18-2-16,-18-18 3 0,24 6-1 0,-5-6 0 15,-2 0 2-15,6 0 1 0,0 0 0 16,-2 3 0-16,-3-1 0 0,-18-2-1 0,29 11 1 15,-29-11 1-15,0 0 5 0,20 24 5 0,-20-24 0 16,1 26-10-16,-1-26 29 0,-17 32-31 0,6-13 26 16,-3-1-17-16,-5 0-8 0,2 0 1 0,-3-1-8 15,1-4-10-15,19-13-21 0,-33 26-27 0,23-7-66 16,-12-23-165-16,22 4-326 0,-19 16 38 0,19-16 385 16</inkml:trace>
  <inkml:trace contextRef="#ctx0" brushRef="#br1" timeOffset="23260.8424">6427 7620 421 0,'0'0'87'0,"0"0"-21"0,0 0-5 16,0 0 8-16,5-23 0 0,-5 23 3 0,0 0-11 15,0 0-5-15,6-20-7 0,-6 20 0 0,0 0 1 16,0 0 5-16,0 0 1 0,0 0 3 0,0-21-7 16,0 21-5-16,0 0-9 0,0 0-5 15,0 0-5-15,0 0-3 0,0 0-4 0,0 0-4 16,0 0-4-16,0 0-4 0,0 0-4 0,0 0-3 15,0 0-1-15,0 0 0 0,0 0 0 16,0 0-1-16,0 0 0 0,0 0-3 0,0 0-2 16,0 0 0-16,0 0-1 0,0 0 3 0,-2 19 1 15,2-19 4-15,2 31-5 0,-2-10 6 0,4 4 15 16,-4 3-32-16,0 3 33 0,-1 3-28 0,-2 1 7 16,1 2 9-16,-2 1-10 0,-1 2 8 0,0-2-9 15,0 4 9-15,-3-1-9 0,0 0 9 0,3 1-9 16,-4 0 9-16,0 3-12 0,2 0 11 15,-1 2 9-15,2-1-25 0,1 0 25 0,-1 2-25 16,3-4 7-16,1-2 11 0,0 4-11 0,2-1 8 16,-1 0-8-16,1-1 9 0,0-2-10 0,0-1 11 15,-2 0-10-15,2 0 9 0,-2 0 10 16,2-1-27-16,-1 0 28 0,0 0-28 0,-1 0 10 16,2-3 9-16,-2 1-11 0,-1-2 11 15,0-2-10-15,0-2 8 0,3 0-7 0,-2-4 6 16,2-3-6-16,0-3 5 0,2-2-6 0,-2-1 6 15,2-1-4-15,-2-18 3 0,2 30-2 0,-2-30 3 16,5 23-4-16,-5-23 4 0,2 18-3 0,-2-18 1 16,0 0 0-16,4 21 1 0,-4-21-1 0,0 0 2 15,0 0-3-15,0 0 2 0,0 0 0 0,0 0 0 16,0 0 1-16,0 0 0 0,0 0 2 16,0 0 6-16,0 0 5 0,0 0 4 0,0 0 4 15,0 0-5-15,0 0 0 0,0 0-5 16,0 0 0-16,0 0 0 0,0 0 1 0,0 0 0 15,0 0-1-15,0 0-1 0,0 0-2 0,0 0-2 16,0 0-1-16,0 0-3 0,-12-17-1 0,12 17-2 16,0 0-1-16,0 0-1 0,0 0 1 0,0 0-2 15,0 0 2-15,0 0-1 0,0 0 0 16,21-6 1-16,-21 6 0 0,22-5-1 0,-22 5 1 16,27-6-1-16,-27 6 0 0,35-5 1 0,-19 1-1 15,1 1 0-15,6-1 1 0,-2 0-1 0,3 1 3 16,4 0-2-16,0 2 2 0,3-1-3 0,1 1-2 15,3-1 5-15,6 2-2 0,-3 2 2 0,5 0 0 16,1 0-2-16,0 2-1 16,3 2 0-16,-3-1-2 0,0 1 3 0,1 0-1 15,-1 0 1-15,0 0 1 0,-1 0 0 0,0-2-1 16,0-2 0-16,-2-1 0 0,-2-2-1 0,-2-1 2 16,-2-1 1-16,-2 2-6 0,-9-1-9 0,-2-1-9 15,-22 3-8-15,29-3-4 0,-29 3 0 0,0 0 4 16,0 0 5-16,0 0-3 0,0 0-7 0,0 0-24 15,0-17-33-15,0 17-39 0,0 0-58 16,0 0-68-16,0 0-209 0,-25-21 109 0,25 21 357 16</inkml:trace>
  <inkml:trace contextRef="#ctx0" brushRef="#br1" timeOffset="31030.6525">8094 9148 1442 0,'0'0'61'0,"0"0"-37"0,0 0-5 0,0 0-1 15,-11-22 9-15,11 22 3 0,0 0-1 0,6-18-5 16,-6 18-6-16,0 0-6 0,0 0-7 0,0 0 0 31,0 0 1-31,0 0 0 0,0 0 1 16,0 0-3-16,0 0-2 0,0 0-1 0,0 0 2 16,5 22 6-16,1-4 0 0,2 8 4 0,-1 5-8 15,2 4 2-15,0 3-6 0,1 3 8 0,-2 5-5 16,2 3 7-16,-1 0-12 0,2 0-5 0,-2-2 20 0,-2 0-22 15,1-3 21-15,1-2-8 0,1-3-8 0,-1-6 6 16,1-4-5-16,1-3 5 16,2-7-6-16,-13-19 4 0,24 27-2 0,-24-27 2 15,30 11-3-15,-30-11 4 0,28-3 3 0,-11-6 4 16,0-8 7-16,1-6-4 0,3-11 2 0,-2-5-11 0,5-8 4 0,-2-4-9 0,0-2-7 16,2-3 23-16,-2 2-17 0,-3 0 21 0,1-3-1 15,-7 0-15-15,1-2 7 0,-3 1-12 0,-5 1 8 16,0 3-16-16,-3 5 4 15,-3 1-20-15,2 9-19 0,-2 4 16 0,4 13-38 16,-8 1 9-16,4 21-50 0,-7-18-86 0,7 18-206 16,7 18-157-16,-7-18 129 0,-7 40 429 0</inkml:trace>
  <inkml:trace contextRef="#ctx0" brushRef="#br1" timeOffset="31460.7271">8891 9752 1006 0,'0'0'143'0,"0"0"-81"0,-25-13-4 16,25 13 3-16,0 0 3 0,-21-4-2 16,21 4 1-16,-16-2-2 0,16 2-7 0,-21 1-12 15,21-1-12-15,-22 5-6 0,22-5-2 0,-25 11 2 16,25-11-3-16,-30 23 2 0,30-23-8 0,-27 34 4 15,14-12-5-15,0 1 4 0,1 0-4 0,1 2 0 16,3-2-9-16,0 0 2 0,6-1-8 0,1-2 4 16,2 2-5-16,0-1 4 0,5-2-6 15,3 0 2-15,-9-19-3 0,21 29 1 0,-21-29-9 16,33 14-10-16,-9-14-4 0,4-8-10 0,7-1-24 16,-1-17-24-16,13 7-45 0,-11-28-185 0,12 6-241 15,6 1 15-15,-8-15 417 0</inkml:trace>
  <inkml:trace contextRef="#ctx0" brushRef="#br1" timeOffset="32930.1437">9027 8752 731 0,'0'0'154'0,"-20"-22"-38"16,20 22-13-16,-18-21-10 0,18 21-10 16,-19-20-12-16,19 20-15 0,-27-15-12 0,10 7-5 15,17 8-4-15,-33-7-2 0,17 6-5 0,-6-2-3 16,1 3-2-16,3-2-1 0,-1 2-3 0,2-4-1 15,-2 2-3-15,0-2-3 0,19 4-1 0,-34-8-1 16,34 8 0-16,-34-9 2 0,18 5-2 0,0-1 2 16,-1 1-2-16,-2 1-1 15,1 0-4-15,-2 2-3 0,0 1-2 0,-3 4-1 16,-4 2 0-16,2 1 0 0,-7 4 2 0,3 1-3 16,-2 1 5-16,-3 3-3 0,1 0 2 0,-2-1-2 15,-1 2 5-15,1-1 0 0,2 1 4 0,1-1-3 16,0-1 4-16,2 0-5 0,0 1 4 0,-3-1-6 15,3 2 4-15,1 0-5 0,1 0 4 0,2 0-3 16,-1 2-14-16,4-1 28 0,-1 2-29 16,-3-1 27-16,3 3-13 0,5-2-2 0,0 5 3 15,0-2-4-15,5 1 4 0,-2 0-6 0,3 0 5 16,-2 2-5-16,2-1 5 0,0 0-6 0,2 2 6 16,0 0-4-16,1-2 5 0,0 0-6 15,0 1 6-15,0-2-6 0,2 0 5 0,-3 0-4 16,2-2 5-16,1 0-4 0,-2-2 4 0,6-1-4 15,-3-1 3-15,7-18-4 0,-6 29-11 16,6-29 27-16,-3 25-28 0,3-25 28 0,0 28-11 16,0-28-5-16,3 31 4 0,1-14-1 0,-4 1 0 15,0 1-3-15,0 0 4 0,0 2-5 0,1-2 6 16,-1 1-4-16,0 1 3 0,0 0-5 0,0-1 5 16,0-2-5-16,1 2 6 0,-1-2-5 0,4-1 3 15,1 1-2-15,-5-18 3 0,10 31-5 16,-10-31 5-16,16 28-2 0,-16-28 3 15,22 29-2-15,-22-29-1 0,26 28-3 0,-26-28 4 16,25 25-3-16,-25-25 3 0,33 29-3 0,-14-13 4 16,-3 0-3-16,3-2 3 0,0 1-3 0,-19-15-10 15,33 29 28-15,-18-15-27 0,2 1 27 0,4 1-15 16,-4-1-3-16,2 0 3 0,2-2-3 0,-2 0 2 16,0 0-1-16,1-1 1 0,1-1-1 15,4-2 0-15,0 0-2 0,1-1 1 0,1-1-1 16,1 1 4-16,1-1-2 0,-1-2 2 0,-1 0-3 15,4-2 2-15,-3 0-1 0,4-1-1 0,-3-1 2 16,4-1-1-16,-2-1 1 0,2 0 0 0,-2 0-1 16,2-2 0-16,0 2-2 0,0-1 2 15,1-1 0-15,-3 1-2 0,1-1 2 0,0 1-2 16,-2-2 1-16,-3 2 0 0,5-1 0 16,-7 2 0-16,2-2 0 0,-3 0 1 0,2 1 1 15,-3-1 0-15,0 0 1 0,0-2-2 0,-2-1 0 16,4-3 0-16,-4 1 0 0,2-2 1 0,-1 1 1 15,5-2-4-15,-1-3 3 0,-3 1-4 0,6 0 3 16,-2-2-1-16,-2 2 2 0,2-2-3 0,-4 1-12 16,3-2 25-16,-2 2-25 0,1-3 28 15,-4-1-11-15,1-3-4 0,-3-2 4 0,2-2-5 16,-3-1 4-16,0-2-4 0,-2-1 5 0,3 0-6 16,-3-2 8-16,1-3-7 0,-2 0 5 15,-1 0-4-15,2-1 4 0,-5 0-4 0,-1-1 4 16,-2 0-6-16,-2-1 7 0,-1 2 7 0,-2-1-22 15,-3 2 21-15,0 0-21 0,-3-1 8 0,-3 3 7 16,-3-2-4-16,0 0 2 0,-1 1-5 16,-1-1 6-16,0 0-6 0,0-1 8 0,0 0-8 15,-2-1 7-15,2 0-9 0,0-1 9 0,0 0-9 16,0-2 8-16,3 2 11 0,1-2-23 0,-3 0 23 16,0 4-22-16,-1 0 5 0,1 1 7 0,-4 2-7 15,3 2 6-15,-2 0-6 0,-3 1 6 0,0 4-3 16,-3 0 3-16,-4 3-4 0,0 5 2 15,-3 1-3-15,-3 4 4 0,0 1-4 16,-7 4 3-16,-7 3-2 0,2 3 0 0,-5 4 1 16,-4 3 0-16,-3 0-1 0,2 2 0 0,-4 1 0 15,8 0-6-15,0-1-4 0,9 0-11 0,3-4-17 16,10 4-33-16,-2-15-62 0,27 7-189 0,0 0-274 16,0 0 28-16,0 0 412 0</inkml:trace>
  <inkml:trace contextRef="#ctx0" brushRef="#br1" timeOffset="34055.1878">9558 9600 812 0,'-17'0'119'0,"17"0"-33"0,0 0-5 0,0 0-10 15,0 0-2-15,0 0-5 0,0 0-8 0,0 0-7 16,0 0-7-16,0 0-5 0,0 0-6 0,0 0-5 15,0 0-2-15,0 0 3 0,0 0 3 16,0 0 5-16,21 0-1 0,-3-4-5 16,0 0-8-16,6-1-4 0,2-3-4 0,1 2-6 15,5-1-1-15,-1 0-5 0,3 0-17 0,-1-1 31 16,2 0-31-16,2-1 31 0,-1 2-13 0,2 0-1 16,0 1 2-16,0 1-3 0,3 1 1 0,-1 1-1 15,-1-1-1-15,1 3 2 0,1 0-1 0,-6 1 1 16,0 2-1-16,-3 1-1 0,0 0 1 15,-2 1 1-15,-5-1-1 0,0 2 1 0,-4-1-1 16,0 0 1-16,-4-1-2 0,-17-3 1 0,33 6 0 16,-33-6 0-16,21 0 0 0,-21 0 2 15,0 0 3-15,0 0 1 0,0 0 6 0,0 0 2 16,0 0 2-16,16-17 0 0,-16 17-3 0,6-26-8 16,-5 6 0-16,1-3-6 0,0-2 4 0,2-2-4 15,-2-3 4-15,1 0-4 0,4 0 5 16,-4-3-5-16,2-1 8 0,-1 0-8 0,0-2 7 15,1 0-7-15,-3-1 5 0,-2-2-7 0,0-3 6 16,-4 0 11-16,0-3-20 0,1 2 18 0,-1-2-18 16,0-1 2-16,1 1 9 0,-3 1-7 0,4-2 6 15,-1 0-6-15,3 0 7 0,-6 1-9 0,4 3 9 16,1-1-10-16,0 2 7 0,0-2 5 0,2 0-24 16,-1 1 20-16,1 2-24 15,0 1 8-15,1 4 8 0,2 1-6 0,-2 2 10 16,-2 0-6-16,0 0 8 0,2-1-5 0,-1 3 6 15,1 0-4-15,-2 4 5 0,6 2-5 0,-6 1 6 16,0 2-5-16,0 0 4 0,-6 1-5 0,5 1 5 16,-3-2-3-16,2 2 4 0,-4 0-2 0,4 2-13 15,2 17 28-15,-11-24-29 0,11 24 27 16,-9-21-15-16,9 21 0 0,-2-19 2 0,2 19-2 16,0 0 1-16,0-22-3 0,0 22 0 0,1-17 1 15,-1 17 1-15,4-18-2 0,-4 18 3 0,8-21-3 16,-8 21 3-16,10-21-1 0,-10 21 2 0,9-22-3 15,-9 22 2-15,5-21-1 0,-5 21 2 16,6-17-1-16,-6 17 1 0,0 0-1 0,-1-21 3 16,1 21-2-16,0 0 1 0,0 0-1 15,-10-17 0-15,10 17 1 0,0 0 0 0,0 0-1 16,0 0-1-16,0 0 0 0,0 0-2 0,0 0 1 16,0 0 0-16,0 0-2 0,0 0 0 0,0 0-2 15,0 0 1-15,0 0 1 0,0 0 2 0,-6-20-1 16,6 20 2-16,0 0-3 0,10-23 2 0,-10 23 1 15,0 0 0-15,0 0 1 0,0 0 1 0,0 0 0 16,0 0-1-16,0 0-1 0,0 0-3 16,0 0-1-16,0 0-6 0,0 0-8 15,-12 18-11-15,12-18-12 0,-14 28-21 0,14-28-11 16,-13 30-66-16,13-30-99 0,-6 17-140 0,6-17-161 16,0 0 155-16,31 17 383 0</inkml:trace>
  <inkml:trace contextRef="#ctx0" brushRef="#br1" timeOffset="35320.8265">7821 10941 1262 0,'0'0'85'0,"0"0"-29"16,0 0-11-16,0 0 1 0,0 0 7 15,0 0 11-15,-11-17-1 0,11 17-7 0,0 0-15 16,0 0-12-16,0 0-18 0,-22 7-6 0,22-7-2 15,-30 14 4-15,14-3 4 0,-3 4 4 0,-6 5-1 16,1 4 6-16,-2 1-5 0,1 4 3 0,-1 2-7 16,5-4 2-16,5-1-7 0,5-7 1 0,11-19-7 15,-8 26 2-15,8-26-4 0,0 0 0 0,14 21 0 16,-14-21 1-16,30 12-1 16,-9-9 4-16,7-1-2 0,1-1 0 0,8 1 0 15,-2-2-1-15,4 0 1 0,-3 1 0 0,-1-1-1 16,0 4 2-16,-4-2-1 0,-5 4 0 0,-8 0 0 15,-18-6-4-15,30 21-2 0,-30-21 3 0,14 30-4 16,-8-12 9-16,-9 5-3 0,-2 2 3 0,-2 2-1 16,-6 6-9-16,-2-2 23 0,-5 2-23 0,1-2 20 15,-4-2-10-15,6-6-4 0,0-5-2 16,17-18-10-16,-23 16-7 0,23-16-22 0,0 0-33 16,0 0-65-16,-11-36-141 0,13 12-322 0,7-8 51 15,-7-21 347-15</inkml:trace>
  <inkml:trace contextRef="#ctx0" brushRef="#br1" timeOffset="35508.4539">7832 10860 1647 0,'-20'13'61'16,"1"-3"-15"-16,19-10-9 0,0 0-11 0,-15 17-4 16,15-17-13-16,0 0-4 0,0 0-3 0,20 13 3 15,-20-13-2-15,30 10-1 0,-5-9-4 0,0 0 1 16,6-2-3-16,2-5-18 0,6 3-18 0,-2-10-34 15,12 11-46-15,-11-19-63 0,19 23-146 16,-5-8-205-16,-3-8 18 0,10 19 477 0</inkml:trace>
  <inkml:trace contextRef="#ctx0" brushRef="#br1" timeOffset="36028.1261">8924 10827 1224 0,'0'0'44'0,"0"-18"-32"0,0 18-5 0,8-24-15 15,-8 24 15-15,0 0-13 0,11-17 21 0,-11 17 4 16,0 0 0-16,0 0 19 0,0 0-16 16,-4 20 18-16,4-2-28 0,-3 2 15 0,2 8-22 15,-8-1 9-15,7 5 7 0,-5 2-7 0,3 7 14 16,-4 0-11-16,5 8 12 0,-5 0-10 0,5 5 8 15,-2-4-10-15,4 1 8 0,0-4-17 0,3-3 8 16,1-8 5-16,1-3-31 0,3-9 26 0,4-5-30 16,-11-19 13-16,24 25 5 0,-24-25-1 15,30 4 2-15,-12-8 6 0,3-5-1 0,0-9 5 16,4-6 15-16,-2-10-31 0,6-5 21 0,1-8-25 16,1-3 1-16,-2 0 10 0,-1-5-12 0,-1 4 8 15,-3 1-8-15,-1 3 9 0,-5 5-12 16,-3 4 4-16,-4 0-17 0,-2 4-4 0,-4-2 3 15,6 8-47-15,-8-6 1 0,-3 34-74 0,11-44-70 16,-11 44-136-16,26-12-170 0,-26 12 157 0,20-4 362 16</inkml:trace>
  <inkml:trace contextRef="#ctx0" brushRef="#br1" timeOffset="36379.5">9499 11130 901 0,'0'0'147'0,"-39"19"-38"0,27-2-11 16,-11-7-24-16,12 9 0 0,-7-6-20 0,6 7-4 16,-5-4-9-16,6 5-1 0,-1-3-9 15,6 3 1-15,-2-4-13 0,8-17-7 0,0 28-10 16,0-28 2-16,10 20-2 0,-10-20-1 15,22 18 0-15,-22-18 3 0,30 8 0 0,-9-8 2 16,-3-4 4-16,4 0-2 0,0-5 4 0,-2-3-5 16,2-3 3-16,-1-1-6 0,-1-2 2 0,-4-1-2 15,-3 0 3-15,-2 0-2 0,-5 1 5 0,-6 18-2 16,5-32 5-16,-5 32-6 0,-7-31 4 0,7 31-8 16,-14-25-1-16,14 25-1 0,-19-21-6 15,19 21-2-15,-20-10-4 0,20 10-7 0,-16 0-4 16,16 0-6-16,0 0-8 0,-22 7-18 0,22-7-29 15,0 0-49-15,4 22-95 0,-4-22-104 16,0 0-172-16,29 0 127 0,-21-20 376 0</inkml:trace>
  <inkml:trace contextRef="#ctx0" brushRef="#br1" timeOffset="36602.086">10239 10543 1135 0,'0'0'279'0,"0"0"-197"16,-31 0-18-16,31 0-5 0,-24 22-15 0,15-5-9 16,-8 1-14-16,2 6-1 0,2 4-9 15,-3 4 5-15,3 0-11 0,1 3-17 16,1 4 23-16,1 1-26 0,7 2 21 0,-5 2-2 16,6-4-12-16,-3-2 6 0,5 1-19 0,-2-6-23 15,8 7-38-15,-11-16-32 0,21 12-101 0,-16-36-166 16,8 27-133-16,16-10 131 0,-24-17 383 0</inkml:trace>
  <inkml:trace contextRef="#ctx0" brushRef="#br1" timeOffset="36805.6072">10674 10454 664 0,'-11'19'335'16,"11"-19"-27"-16,-13 21-216 0,-3-3-44 0,7 10 2 15,-6-2-18-15,3 9-2 0,-7 2-18 16,4 5 4-16,-4 6 0 0,-1 4-27 0,5 2 22 16,-5 2-25-16,2-2 8 0,3 0 12 0,-1 2-25 15,3-4 6-15,4-3-15 0,-1-9-29 0,16 5-74 16,-14-23-57-16,20 3-231 0,-3 3-89 0,-9-28 283 16</inkml:trace>
  <inkml:trace contextRef="#ctx0" brushRef="#br1" timeOffset="37227.4747">10403 10872 1335 0,'0'0'94'16,"0"0"-64"-16,0 0-21 0,-11 20-2 15,11-20 1-15,22 9 10 0,-22-9 13 0,36 5 9 16,-15-9 6-16,9 3-6 0,-2-4-7 0,3 2-6 15,0-3-7-15,2 2-2 0,-3-2-2 0,2 1-5 16,0 0-1-16,-2 1-4 0,-4 1-4 0,-1 1-2 16,-3 2 2-16,-4 1-1 0,-18-1 0 0,25 4-1 15,-25-4 0-15,0 0 0 0,0 0 8 16,0 0 7-16,0 0 2 0,-5 25 4 16,5-25-6-16,-27 23-2 0,10-11-3 0,-1 3 0 15,-1-1-5-15,3 1 3 0,-3-1-7 0,19-14 0 16,-25 23-2-16,25-23-1 0,0 0-1 0,-11 22 1 15,11-22-1-15,0 0 1 0,21 17-1 0,-21-17 0 16,27 9-3-16,-8-6-3 0,2-1 2 0,-1-1-1 16,2 1 4-16,0 0-3 0,-3 2-2 15,-3-1 3-15,-16-3-3 0,22 14 7 0,-22-14 1 16,10 21 1-16,-10-21-1 0,-2 31 4 0,-6-14-6 16,0 0-3-16,-3 1-16 0,11-18-15 0,-27 37-33 15,3-24-25-15,13 15-68 0,-22-22-168 16,14 8-217-16,8 4 11 0,-10-19 506 0</inkml:trace>
  <inkml:trace contextRef="#ctx0" brushRef="#br1" timeOffset="39227.5229">14573 7008 523 0,'0'0'184'16,"0"0"-33"-16,0 0-145 0,0 0-5 0,0 0 2 15,0 0 35-15,-11-20 9 0,11 20 32 16,0 0 4-16,0 0-2 0,0 0-9 0,0 0-5 15,11-20-13-15,-11 20-9 0,0 0-12 0,0 0-9 16,0 0-4-16,0 0-1 0,0 0-1 0,0 0 0 16,0 0-5-16,0 0-4 0,0 0-6 0,0 0-1 15,0 0-2-15,0 0 2 0,2 21 1 0,-2-21 1 16,0 17-3-16,0-17 1 0,0 0-1 16,5 20 0-16,-5-20 20 0,0 0-18 0,11 21 19 15,-11-21-34-15,0 0 19 0,12 25-14 16,-12-25 18-16,6 21 4 0,-6-21-4 0,7 24 2 15,-7-24-6-15,3 28 1 0,-3-28-7 0,4 34 4 16,-4-16-5-16,-2 4 3 0,0-1-4 0,-1 2 4 16,-3 2-5-16,3 0 5 0,-5 0-7 0,2 2 8 15,-2 2-7-15,-2-1 6 0,1 1-6 16,2 0 7-16,0 0-8 0,-1 0 8 0,1 1-5 16,1 0 8-16,4 1 16 0,-1-1-27 0,-1 1 28 15,2 1-29-15,0-3 7 0,2 1 6 0,0-2-8 16,0-1 6-16,0-2-6 0,0 0 5 0,0-1-4 15,2 4 4-15,-2 0-6 0,2-1 6 16,0-1-6-16,0-1 5 0,1-3-6 0,-2 1 4 16,0 0-5-16,-1 2 5 0,2-4-4 15,2 4 4-15,-4-4-4 0,4 2 4 0,-1 0-4 16,0 2-13-16,-2 0 28 0,3 0-26 0,-4-1 29 16,1 1-9-16,4-2-5 0,-4 0 9 0,-1 1-6 15,0 0 6-15,0-1-7 0,0 1 1 0,0-1-5 16,0 3 5-16,0-1-4 0,-1 2 5 0,-2-2-3 15,3-1 2-15,-2-1-5 0,2 0 4 16,-1 0-5-16,1 1 4 0,-1 0-4 0,-3 2 4 16,-1-1-6-16,0 1 6 0,-1-1 8 0,1 0-26 15,-1 2 27-15,2 2-26 0,-3-1 12 0,0 1 6 16,1 0-6-16,-5 0 5 0,4 0-6 16,-2 1 5-16,0 2-4 0,3-1 7 0,-5 2-7 15,2-1 8-15,2 0-6 0,-3-3 4 0,5 0-6 16,-1-2 4-16,2-1-5 0,1 1 5 15,1-3-5-15,-2 0 5 0,2 0-3 0,-1-3-13 16,3 1 28-16,-3-2-28 0,-1 1 28 0,2 2-12 16,0-2-3-16,-5 1 3 0,3 1-3 0,1 0 2 15,-3-1-4-15,2 1 5 0,-2 0-3 0,0-1 4 16,-1-1-4-16,1 0 2 0,0-2-3 0,-1 0 4 16,4-3-4-16,3-16 4 0,-10 31-3 0,10-31 2 15,-6 24-1-15,6-24 0 16,-3 19-1-16,3-19 3 0,0 0-4 0,0 0 3 15,-3 17-3-15,3-17 1 0,0 0 2 0,0 0-2 16,0 0 1-16,0 0-1 0,0 0 0 0,0 0 1 16,0 0 2-16,0 0-1 0,0 0 2 0,0 0 0 15,0 0 0-15,0 0 1 0,0 0 2 0,0 0 0 16,5-17 1-16,-5 17-3 0,0 0-1 16,0 0-1-16,9-19-1 0,-9 19-1 0,0 0 0 15,0 0 1-15,0 0-1 0,19-17 0 0,-19 17 1 16,0 0-1-16,0 0-1 0,22-15 0 0,-22 15 1 15,15-9 0-15,-15 9 1 0,22-10-1 16,-22 10 0-16,28-11-1 0,-28 11 1 0,28-12 0 16,-28 12-1-16,31-8 1 0,-15 4 0 0,3-1 0 15,-3 0 1-15,5 3-2 0,0-3 1 16,-3 1-1-16,7 1 2 0,-4 2-3 0,2-1 3 16,0 2-1-16,-1 0 1 0,0 0 0 0,1 2-2 15,0-1 1-15,1 1 0 0,3 1 0 0,-2-1-1 16,2 0 2-16,0 1 0 0,3-1-2 0,2 0 0 15,1-1 1-15,-1-1-2 0,2 1 3 0,0-1-1 16,1 0 0-16,4 0 0 0,-4-1 0 0,2 0 1 16,0-1-1-16,-3 0 2 0,4-1-2 15,-1 1 0-15,1-2 1 0,0 1-1 16,-2-2 0-16,2 1 1 0,0 0 0 0,-1 0 0 16,-1 1 0-16,-3 1 0 0,-4 1-1 0,1 1 0 15,-8 0 0-15,-1 0 0 0,-21 0 0 0,25 2-1 16,-25-2-2-16,0 0-1 0,0 0 1 0,0 0 3 15,0 0 2-15,0 0 0 0,0 0 1 16,0 0-1-16,0 0 2 0,0 0-1 0,0 0 0 16,0 0 1-16,0 0 0 0,0 0-1 0,0 0 1 15,0 0-2-15,0 0-1 0,0 0 1 0,0 0-3 16,0 0 1-16,0 0 0 0,0 0 0 0,0 0 1 16,0 0-3-16,0 0 1 0,0 0-3 0,0 0-6 15,0 0-11-15,0 0-18 0,0 0-34 16,0 0-46-16,22 1-145 0,-22-1-312 15,11-16 20-15,-11 16 272 0</inkml:trace>
  <inkml:trace contextRef="#ctx0" brushRef="#br1" timeOffset="40255.7278">16615 9276 385 0,'9'-27'230'0,"-9"27"-53"0,-7-30-147 0,7 30-13 15,-11-25-3-15,11 25 10 0,-20-21 30 16,20 21 17-16,-35-13 16 0,18 13-3 0,-10-5-12 15,3 9-10-15,-8-6-3 0,7 11-3 16,-10-7-3-16,4 10-3 0,-6-6-10 0,4 8-3 16,-2-3-8-16,3 2-1 0,0-1-5 0,1 2 0 15,1 0-4-15,0 3 0 0,-2-2-10 0,2 4 4 16,0-3-5-16,0 5 4 0,-2-2 0 0,5 4 3 16,-2 0-7-16,1 2 5 0,3 1-6 0,2 1 5 15,1-1 12-15,2 5-25 0,7-4 24 0,1 5-25 16,6-2 4-16,1 3 6 0,1-1-7 15,4 1 5-15,0 0-9 0,3-1 6 16,-1 1-7-16,4 1 6 0,-1-1-4 0,1 0 5 16,-1 0-6-16,4 0 6 0,-2-1-7 0,1 1 6 15,2-2-7-15,0-2 8 0,2-1 13 0,-1-1-24 16,5-3 24-16,2 0-27 0,-1-1 10 0,5-2 3 16,4-2-3-16,0-1 4 0,3-2-4 0,4-1 2 15,2-5 0-15,4 0-2 0,4-3 2 16,3-2 1-16,6-1-1 15,0-3 3-15,2-1-3 0,6-1 0 0,-1-3-2 16,1-1 1-16,0-1-1 0,-1-1-1 0,0-3 2 0,-5-1-1 16,7-1 2-16,-6-2-2 0,0 1 1 0,0-3-2 15,-4 0 2-15,-1-2-2 0,-2-3 5 0,-2-2 7 16,-6 0-25-16,-1-2 24 0,-4-4-24 16,0-1 13-16,1-4 7 0,-6-2-6 15,-1-3 6-15,3 0-6 0,-4-3 7 0,-2-2-8 16,2-2 9-16,-6-1-10 0,1 0 7 0,-8-1-6 15,-2 2-9-15,-2 2 21 0,-7 1-21 0,-4 3 22 16,-7-1-3-16,-3 1-5 0,-6 4 8 0,-4 3-6 16,-6 1 5-16,-5 3-6 0,-8 3 2 0,-3 0-6 15,-4 2 4-15,-6 2-6 0,-3 4 5 16,-7 3-3-16,-2 1 3 0,-5 2-3 0,-1 1 2 16,-6 2-2-16,4-2 0 0,1 1-2 0,3-1 2 15,5 3-3-15,3 2-3 0,4 1-2 0,5 4-4 16,5 1-4-16,6 4-8 0,3 0-12 0,12 7-26 15,-6-6-41-15,17 21-106 0,-18-15-208 16,17 13-148-16,4 8 48 0,-10-13 509 0</inkml:trace>
  <inkml:trace contextRef="#ctx0" brushRef="#br1" timeOffset="40902.7914">16264 9449 1026 0,'4'-17'174'0,"-4"17"-115"0,7-21-17 0,-7 21-5 15,5-19 3-15,-5 19 4 0,0 0 4 16,0 0 3-16,0 0 2 0,0 0-6 16,0 0-7-16,0 0-14 0,0 0-13 0,0 0-4 15,0 0-7-15,-3 24 3 0,1-3-2 0,-1 4 7 16,0 3-4-16,0 2-8 0,3 2 30 0,0 4-26 15,-1 0 25-15,2 5-9 0,-1 2-12 0,-1-1 8 16,1 1-8-16,-1-1 7 0,2-4-9 0,0-4 5 16,2-5-6-16,4-3 4 0,2-7-6 0,2-2 2 15,-11-17-4-15,25 19 2 0,-25-19-1 16,32 6 2-16,-14-11 3 0,-1-3 4 16,1-5 6-16,2-3-4 0,1-8 3 0,-4-3-12 0,6-7 1 15,-1-3-5-15,0-4 7 0,0-2-9 0,3-1 9 16,-4 0-9-16,-4 3 9 0,1 0-11 15,-4 3-13-15,2 3 19 0,-5 1-31 0,-3 3 16 16,1 7-23-16,-4-2-19 0,-5 26-16 16,6-27-29-16,-6 27-68 0,0 0-127 0,0 0-217 15,0 0 11-15,0 0 389 0</inkml:trace>
  <inkml:trace contextRef="#ctx0" brushRef="#br1" timeOffset="41521.0531">16751 9849 1105 0,'-20'17'207'0,"20"-17"-176"15,0 0-13-15,-17 7 0 0,17-7-2 0,0 0-3 16,0 0 2-16,-1 18 0 0,1-18 11 15,1 25 6-15,-1-25-3 0,5 29 7 0,-3-10 5 16,-2-19-12-16,5 36 5 0,-6-18-13 16,3 3-6-16,-2-3-4 0,0 1 5 0,0 0-6 15,-1-2 1-15,1-17-1 0,-2 27 1 0,2-27-5 16,-3 17 3-16,3-17-4 0,0 0-3 0,0 0-1 16,0 0-1-16,0 0-1 0,0 0 1 0,0 0 2 15,6-25-1-15,-1 7 4 0,0-4-4 16,1-3 3-16,4-4-7 0,-1 0 6 0,-1-2-6 15,0 1 7-15,3 1-5 0,-2 0 5 0,1 1-6 16,0 2 5-16,1 0-6 0,1 3 6 0,3 4-4 16,-15 19 4-16,28-29-3 0,-28 29 2 0,25-20-3 15,-25 20 2-15,23-10-2 0,-23 10 0 0,19-2-3 16,-19 2 1-16,0 0 0 0,22 15-3 16,-22-15 2-16,11 17-5 0,-11-17 0 15,6 23-6-15,-6-23 4 0,-6 29-5 0,6-29 1 16,-11 33-5-16,3-17 1 0,0 3-1 0,-3-2 7 15,-2-1 2-15,13-16 10 0,-26 31-1 0,26-31 4 16,-24 25-2-16,24-25 2 0,-18 15-2 0,18-15 4 0,0 0 0 16,0 0 4-16,0 0 4 0,0 0-2 15,-16 1 1-15,16-1-3 0,0 0 4 16,0 0 3-16,0 0 2 0,0 0 5 0,0 0 3 16,0 0 3-16,0 0 4 0,21 9-2 0,-21-9-6 15,0 0-1-15,24 16-8 0,-24-16-4 0,19 18-6 16,-19-18-2-16,20 25-4 0,-20-25 1 0,26 21-2 15,-26-21-5-15,27 17-13 0,-27-17-15 0,40 11-41 16,-40-11-51-16,53 5-147 0,-29-11-322 0,9-6 49 16,5 6 279-16</inkml:trace>
  <inkml:trace contextRef="#ctx0" brushRef="#br1" timeOffset="42599.22">17613 9728 688 0,'0'0'147'0,"0"0"-14"0,0 0-5 16,0 0 1-16,0 0-17 0,0 0-18 0,0 0-15 15,0 0-15-15,0 0-10 0,0 0-10 16,0 0-8-16,0 0-10 0,0 0-5 0,0 0-4 15,0 0-4-15,0 0-3 0,0 0-2 0,0 0 2 16,0 0 4-16,0 0 7 0,0 0 2 0,0 0 0 16,0 0-5-16,19 6-10 0,-19-6-4 15,16 4-1-15,-16-4-3 0,27 3 0 0,-27-3 2 16,35 4-1-16,-16-1 1 0,5-1-2 16,2 0-1-16,3 1 0 0,1-1 0 0,1-2 0 15,2 1 0-15,3-1 0 0,3 2 2 0,1-2-1 16,3 0 0-16,4-2 0 0,1 1-1 0,3 0 1 15,0-1 0-15,1 0 0 0,2 1 0 0,-1 1 0 16,-2 0 0-16,-3 0 1 0,-4 3-1 0,1-1 0 16,-6 3 1-16,-4 0-1 0,-2 1 2 0,-7 2-1 15,-1-1-1-15,-6 2 1 0,-19-9-2 16,26 13 1-16,-26-13 2 0,0 0-3 0,0 0 1 16,15 17 1-16,-15-17 0 0,0 0 2 15,0 0 1-15,0 0 4 0,0 0 4 0,0 0-1 16,0 0-1-16,0 0-6 0,-20-17-6 0,20 17 2 15,-16-18-2-15,16 18 3 0,-14-24-2 0,14 24 1 16,-8-32-1-16,3 13 2 0,5-3-2 0,-1 1 3 16,-1-5-4-16,2 1 3 0,0-2-4 15,2-2-9-15,-1 0 23 0,-1-2-22 0,4-1 22 16,-4-2-7-16,0-2-5 0,1-1 5 0,0-2-8 16,1-3 7-16,1-2-8 0,-1 0 9 0,1 0-8 15,0 0 8-15,0-2-9 0,1 0 9 0,-2-2 6 16,0 0-20-16,1 2 20 0,-1-3-20 15,-1 4 7-15,2-1 9 0,1-1-10 16,-1-2 9-16,5-3-11 0,-3-1 10 0,4-1-10 16,0 2 10-16,1 0-8 0,1-2-9 0,2-1 19 15,-1 1-17-15,-1 0 17 0,-1 2 0 0,-2 2-9 16,-2 0 8-16,1 2-8 0,-6 1 7 0,1 1-8 16,-2 2 8-16,-2 1-8 0,2-1-8 0,-4 2 19 15,0 0-20-15,1 1 20 0,-3-1-3 0,4 1-6 16,-3 0 6-16,3 1-5 0,-2 0 5 15,2 2-7-15,-1-3 7 0,1 1-8 0,0 0 7 16,2-1-7-16,4 1 7 0,-4 0-7 0,3 2-7 16,-2 2 22-16,0 0-21 0,1 2 21 15,0 0-7-15,-4 4-7 0,0 1 7 0,0 2-6 16,-1 2 5-16,-3 2-3 0,1 1 3 0,-3 1-4 16,-1 1 3-16,2 1-3 0,0 0 3 0,2 2-3 15,5 17 3-15,-11-26-3 0,11 26 2 16,-10-22-2-16,10 22 2 0,-6-18-2 0,6 18 2 15,0 0-1-15,0 0 0 0,-5-18 0 0,5 18-1 16,0 0 1-16,0 0-1 0,0 0 1 0,0 0-5 16,0 0-6-16,0 0-4 0,0 0-9 0,0 0-8 15,0 0-2-15,0 0 1 0,0 0-1 0,0 0 2 16,0 0 4-16,0 0-3 0,0 0 1 16,0 0 8-16,0 0-7 0,0 0-11 15,0 0-28-15,0 0-62 0,0 0-103 0,0 0-278 16,0 0 38-16,-24 8 314 0</inkml:trace>
  <inkml:trace contextRef="#ctx0" brushRef="#br1" timeOffset="43317.9858">16204 10731 764 0,'7'-26'272'0,"-7"26"-163"0,9-21-18 15,-9 21-1-15,19-20-11 0,-19 20-5 0,18-12-17 16,-18 12-19-16,0 0-8 0,0 0-3 0,0 0 4 16,0 0 5-16,0 0 3 0,15 23-1 0,-15-23-5 15,-11 30-4-15,3-13-6 0,-1 4-1 0,-4-3-9 16,1 4-19-16,-4 0 27 0,0 0-25 16,3 1 29-16,0-2-6 0,-1-3-8 0,14-18 3 15,-19 30-7-15,19-30 4 0,-11 23-5 0,11-23 0 16,-3 19-3-16,3-19-1 0,5 18-2 15,-5-18 0-15,17 18 0 0,-17-18 1 0,27 16-2 16,-6-9 5-16,3-2-1 0,4-2 0 0,4 0-1 16,0-2-3-16,2-2 0 0,3-2-3 0,-2 1-5 15,1-4-6-15,5 0-6 0,-1-5-6 16,4-1-5-16,-5-6-25 0,12-2 4 0,-9-5-14 16,10 7-23-16,-17-17-42 0,14 23-149 0,-23-9-238 15,3-6 16-15,5 13 294 0</inkml:trace>
  <inkml:trace contextRef="#ctx0" brushRef="#br1" timeOffset="43521.1171">16726 10623 1455 0,'-21'9'245'0,"8"11"-183"16,-1-1-24-16,4 7 0 0,-5 2-6 0,8 7-21 15,-4 3 16-15,2 5-28 0,-2 0 20 0,0 2-7 16,0 0-12-16,0-2 7 0,2 0-10 0,0-2 6 15,1-1-14-15,3-4-5 0,5-1-30 16,-3-12-27-16,13 10-73 0,-10-33-53 0,17 42-109 16,-17-42-248-16,26 19 87 0,0-4 349 0</inkml:trace>
  <inkml:trace contextRef="#ctx0" brushRef="#br1" timeOffset="43677.4485">17111 10930 1879 0,'-19'1'53'0,"3"-1"-35"0,-3 0-7 0,19 0-6 16,-27-3-8-16,27 3-9 0,-22-4-10 0,22 4-14 15,0 0-21-15,0 0-31 0,-18-20-51 0,18 20-81 16,13-20-108-16,-13 20-214 0,32-21 76 0,-15-6 414 16</inkml:trace>
  <inkml:trace contextRef="#ctx0" brushRef="#br1" timeOffset="43880.4858">17449 10633 1673 0,'-32'14'104'0,"32"-14"-34"0,-20 21-15 16,20-21-12-16,-22 30-15 0,13-8-5 16,-4 3-9-16,4 5-15 0,-1 4 17 0,2 3-23 15,0-1 16-15,0-1-4 0,2 0-7 0,-2-4 5 16,3 0-8-16,2-7-3 0,4 0-15 0,1-6-23 15,5 6-30-15,-7-24-32 0,20 42-119 0,-20-42-369 16,8 23 18-16,8-17 213 0</inkml:trace>
  <inkml:trace contextRef="#ctx0" brushRef="#br1" timeOffset="44443.0441">17873 10680 1146 0,'-9'-30'246'0,"9"30"-109"0,-10-17-121 15,10 17-10-15,0-26 5 0,0 26-2 0,11-25 6 16,-11 25-4-16,15-23 2 0,-15 23-4 15,0 0-1-15,17-16-4 0,-17 16-1 16,0 0 3-16,0 0 11 0,0 0 8 0,9 20 4 16,-4-2 3-16,-2 2-13 0,0 8-1 0,0 1-8 15,-3 5 5-15,-1 1-7 0,-1 4-8 0,2-3 26 16,-3 3-26-16,2-5 23 0,1-4-9 0,4-4-11 16,-1-4 4-16,5-4-6 0,-8-18 0 15,21 26-2-15,-21-26 2 0,30 9-2 0,-14-7 3 16,5-6 0-16,2-4-2 0,0-7 3 0,2-5-4 15,0-5 4-15,1-2-6 0,0-5 5 0,-1-2 10 16,-3-1-25-16,0 2 26 0,-2 0-25 0,-4 1 10 16,-2 2 5-16,-2 0-5 0,-3 3 6 0,1 2-7 15,-5 1 1-15,2-1-14 0,-3 4-7 16,-3-1-15-16,-1 22-9 0,6-28-13 16,-6 28-33-16,0 0-52 0,0 0-108 0,0 0-273 15,0 0 35-15,11 18 291 0</inkml:trace>
  <inkml:trace contextRef="#ctx0" brushRef="#br1" timeOffset="44856.2616">18681 10742 1052 0,'0'0'210'0,"0"0"-90"15,-22 0-35-15,22 0-15 0,-20 8-20 0,20-8-10 16,-29 9-3-16,29-9-2 0,-32 10 2 0,32-10 2 15,-35 14-4-15,35-14-18 0,-31 15 11 0,31-15-22 16,-28 22 28-16,28-22-13 0,-22 26 9 16,22-26-15-16,-14 25-9 0,14-25 2 0,-4 25-3 15,4-25 1-15,1 26-5 0,-1-26 1 0,11 28-3 16,-11-28 1-16,17 25-1 0,-17-25 3 0,20 22-3 0,-20-22 2 0,22 18-2 16,-22-18 1-16,22 13-2 0,-22-13 2 15,24 9-2-15,-24-9 1 0,21 2 0 0,-21-2 1 16,18-3 1-16,-18 3 0 0,20-15 0 0,-20 15 0 15,23-27 1-15,-11 9-5 0,3-4 5 16,-1-1-9-16,-1 2 4 0,1-2-5 0,-3 1 4 16,1 0-3-16,-3 2-6 0,1 0 25 0,-4 1-25 15,0 2 26-15,-6 17-16 0,2-24-4 0,-2 24 0 16,0 0-1-16,-4-17-2 0,4 17 1 0,0 0-4 16,0 0-7-16,0 0-11 0,-20 6-10 0,20-6-24 15,0 0-24-15,-2 23-62 0,2-23-78 16,0 0-120-16,18 12-169 0,-18-12 112 0,35-2 406 15</inkml:trace>
  <inkml:trace contextRef="#ctx0" brushRef="#br1" timeOffset="45061.2324">19365 10293 1584 0,'0'0'71'0,"-22"-4"-30"16,22 4-7-16,-25 18-5 0,25-18-15 0,-31 38 1 15,13-14-3-15,2 5 9 0,-3 1-5 0,5 7 6 16,0 0-13-16,1 2 2 0,0 0-9 0,2-3 2 16,2 1-11-16,1 0 0 0,8-2-8 0,-1-6-5 15,8 3-32-15,-5-10-42 0,11 6-11 16,-13-28-130-16,22 31-29 0,-22-31-135 0,22 6-100 16,8 3 312-16</inkml:trace>
  <inkml:trace contextRef="#ctx0" brushRef="#br1" timeOffset="45281.3921">19793 10171 1174 0,'-23'17'343'0,"0"-11"-182"0,13 14-114 0,-11 1-5 16,2 8-1-16,-3 2-19 0,2 7 2 0,-6 2-17 15,2 5 5-15,3-1-11 0,1 2 7 0,-1 0-11 16,5-1 7-16,-1-2-10 0,5-1 3 0,0 0-19 15,3-2-20-15,2 1 9 0,-4-7-40 0,11 3 11 16,-13-15-71-16,20 14-81 0,-7-36-82 16,-16 31-235-16,26-10 85 0,-10-21 425 0</inkml:trace>
  <inkml:trace contextRef="#ctx0" brushRef="#br1" timeOffset="45704.7952">19488 10531 1424 0,'0'0'214'15,"0"0"-167"-15,0 0-28 0,0 0-3 0,0 0 2 16,31-6 6-16,-15 3 6 0,11 0-2 16,-5-3 2-16,10 1-2 0,1-2-5 0,1 0-5 15,1-2-4-15,-2 2-6 0,-3 1-3 0,-3 0-4 16,-2 3 0-16,-2 1 0 0,-5 2 0 15,-18 0 0-15,29 1-1 0,-29-1 0 0,0 0 0 16,0 0 1-16,17 11 2 0,-17-11 7 0,0 0 2 16,-7 23 4-16,7-23-3 0,-19 26-1 0,19-26-4 15,-32 31 2-15,10-14-1 0,1-1-7 0,0-1-2 16,4 1 0-16,17-16 0 0,-30 28 0 0,30-28 0 16,-19 20 0-16,19-20 0 0,0 0 0 15,-1 21 0-15,1-21 0 0,0 0 0 16,27 13 0-16,-27-13 0 0,29 3 0 0,-10-4 0 15,3-1 0-15,2 0 0 0,-2 1 0 0,-2 1 0 16,-1 1 0-16,-19-1 0 0,28 7 0 0,-28-7 0 16,0 0 0-16,16 23 0 0,-16-23 0 0,-4 29 0 15,-3-11 0-15,-3 0 0 0,-3 3-5 0,-4 0 9 16,0-3-12-16,-2 3-13 0,-2-4-11 16,2 3-26-16,-5-8-31 0,12 14-88 0,-22-20-253 15,34-6-179-15,-33 29 47 0,11-27 503 0</inkml:trace>
  <inkml:trace contextRef="#ctx0" brushRef="#br2" timeOffset="50471.5231">5231 5064 1387 0,'-17'-21'26'16,"6"3"-16"-16,3 0 2 0,8 18-9 0,-9-29 4 16,9 29-2-16,0-23 5 0,0 23-3 0,0 0 1 15,0 0-1-15,0 0-3 0,0 0-2 0,0 0-2 16,0 0 1-16,0 0 2 0,0 0 5 0,0 0 6 15,0 0 8-15,17 25 0 0,-6-2 5 0,-2 6-12 16,5 7 2-16,1 8 4 0,1 7-25 16,2 6 25-16,2 6-20 0,-1 5 1 0,0 6 13 15,-2 0-19-15,1 1 13 0,-5-4-17 16,0-2 0-16,1-2 19 0,0-3-19 0,-1-6 21 16,-1-5-7-16,0-8-11 0,-1-6 8 0,3-7-6 15,1-5 6-15,-1-8-5 0,-14-19 5 0,31 22-2 16,-31-22 5-16,32 0 9 0,-15-5 7 0,-17 5 9 15,34-31-3-15,-17 2 0 0,5-8-14 16,-2-11 2-16,6-6-13 0,1-7-5 0,0-3 15 16,3-2-17-16,-4-1 17 0,-1-2-2 0,2-1-12 15,-6 0 11-15,1-3-15 0,-2 3 13 0,-2 1-15 16,-1 4-5-16,-2 3 11 0,2 8-27 0,-6 5 12 16,0 12-17-16,-4 5-15 0,2 14-11 0,-7-1-29 15,-2 19-49-15,7-18-96 0,11 21-158 16,-18-3-133-16,0 0 212 0</inkml:trace>
  <inkml:trace contextRef="#ctx0" brushRef="#br2" timeOffset="50955.8269">6479 5701 1050 0,'0'-18'157'16,"0"18"-85"-16,-3-23-9 0,3 23-2 0,-5-18 3 15,5 18-9-15,0 0-14 0,-16-9-19 0,16 9-10 16,-28 3-6-16,10 2-4 0,-4 4 2 0,0 3 4 16,-2 5 7-16,-6 0 4 0,6 5 9 15,1-2-5-15,-1 2-13 0,6-2 26 16,1-1-36-16,17-19 24 0,-16 29-18 0,16-29-8 16,0 22 3-16,0-22-5 0,16 19 2 0,-16-19-1 15,32 15 2-15,-9-11-1 0,4-1 1 0,5-2 1 16,1-1 0-16,1-2 0 0,0-1 1 0,-2 1-1 15,-5 2 1-15,-1 0-1 0,-8 2 1 0,-18-2-1 16,26 10 3-16,-26-10-2 0,11 17 4 16,-11-17 7-16,-2 25 2 0,-5-8 0 0,-5 4 1 15,-4 2-11-15,-2 2 2 0,-5 0-8 0,-4 2 5 16,5-4-5-16,0-4 4 0,3-4-9 0,19-15-9 16,-18 16-29-16,18-16-51 0,0 0-80 15,0 0-131-15,2-23-272 0,20 15 43 0,-8-22 457 16</inkml:trace>
  <inkml:trace contextRef="#ctx0" brushRef="#br2" timeOffset="51330.833">6986 5699 1705 0,'0'0'30'0,"0"0"-12"0,0 0-15 15,0 0 1-15,29-10 16 0,-5 7 13 0,7-4 4 16,8 0-4-16,8-8-2 0,8 1-11 0,10-5-1 15,11-3-9-15,5-1 1 0,17-4-9 0,4 1 2 16,0-1-4-16,-2 0 4 0,-4 4-4 0,-8 0 5 16,-7 3-5-16,-6 2 2 0,-7 3-3 0,-8 3 1 15,-3 1-1-15,-7 4-2 0,-4 0-10 0,-2 1-2 16,-5 0-11-16,-3 3-7 16,-4 0-6-16,-1 4-17 0,-9-6-16 0,1 10-21 15,-23-5-20-15,30 5-43 0,-30-5-74 0,0 0-162 16,0 0-99-16,0 0 235 0</inkml:trace>
  <inkml:trace contextRef="#ctx0" brushRef="#br2" timeOffset="51643.3449">7265 5982 1378 0,'-30'4'43'15,"30"-4"-29"-15,-18 5 6 0,18-5 7 0,0 0 5 16,0 0 3-16,0 0 0 0,0 0 8 16,0 0 7-16,27-8 7 0,-10-1 1 0,14 1-9 15,10-8-6-15,10-1-13 0,4-5-5 0,9-1-8 16,4-1-1-16,9-1-4 0,-2-1-10 0,3 2 19 16,-1 0-20-16,0 1 20 0,-1 1-13 0,-2 2-6 15,-4 3 0-15,-4 4-3 0,-7 0 0 0,-4 5-4 16,-1 1-2-16,-11 2-6 0,5 1-10 0,-6-1-4 15,-1 4-11-15,-6-6-17 16,0 7-21-16,-14-11-45 0,12 17-83 0,-33-6-151 16,18-24-213-16,-18 24 33 0,1-24 524 0</inkml:trace>
  <inkml:trace contextRef="#ctx0" brushRef="#br2" timeOffset="51987.1">8073 4995 1479 0,'0'-17'113'15,"0"17"-100"-15,0 0-5 0,0 0 2 0,0 0 9 16,0 0 9-16,0 0 5 0,0 0-2 0,0 0-4 15,0 0-5-15,0 0-1 0,-17 31 5 0,12-8 0 16,-3 7 5-16,-3 8-11 0,0 8-11 0,-2 3 19 16,0 8-24-16,-7 4 18 0,-2 6-7 0,-4 6-15 15,-5 3 12-15,-2 5-11 0,-6-1 0 0,3 1 11 16,-2 1-14-16,4-4 12 0,5-1-3 16,3-8-12-16,8-8 10 0,3-8-11 15,12-8 5-15,3-8-9 0,1-3 2 0,10-9-14 16,0-8-4-16,6-2-28 0,1-13-18 0,11 3-37 15,-8-24-97-15,15 0-392 0,2-2-4 0,-6-16 291 16</inkml:trace>
  <inkml:trace contextRef="#ctx0" brushRef="#br2" timeOffset="52987.1268">9606 4887 825 0,'0'0'68'0,"0"0"-48"15,0 0-14-15,0 0-4 0,0 0 10 0,0 0 28 16,0 0 25-16,0 0 16 0,6 36 9 0,-6-16-25 16,7 12-8-16,-7 2-16 0,4 9 8 0,-1-1 11 15,2 9-27-15,-2-1 17 0,4 9-35 16,-3 0-2-16,3 5 10 0,-2 0-16 0,1-1 11 16,-3-4-16-16,5-2 10 0,-6-4-14 15,5-2 11-15,-2-6 7 0,5-4-25 0,0-6 26 16,2-5-28-16,1-7 9 0,4-5 3 0,-17-18-2 15,32 20 3-15,-14-18 0 0,-1-4 6 0,-17 2 7 16,34-22 0-16,-15-2 2 0,5-9-9 0,1-11-16 16,3-8 21-16,3-9-22 0,-4-1 21 0,5-4-4 15,-2-1-14-15,-1 2 13 0,-6-4-15 16,0 1 12-16,-2-2-3 0,-6 1-24 0,2 2 14 16,-6 3-27-16,-4 3 1 0,4 8 7 15,-4 1-15-15,3 12 8 0,-7 3-10 0,4 14 4 16,-7 2-20-16,0 21-23 0,0 0-38 0,0 0-35 15,0 0-74-15,0 0-211 0,0 0 82 0,0 0 360 16</inkml:trace>
  <inkml:trace contextRef="#ctx0" brushRef="#br2" timeOffset="53915.1072">10602 5728 917 0,'0'0'89'0,"-35"-3"-4"0,35 3 21 16,-38 11 4-16,38-11 4 0,-44 23-1 0,25-4-48 15,-11-4 22-15,5 9-43 0,-4-5-1 0,5 4-3 16,-1-2-16-16,8 0-2 0,1-5-13 15,16-16 1-15,-12 29-8 0,12-29 1 0,5 22-3 16,-5-22 2-16,18 18-3 0,-18-18 1 0,38 15-1 16,-14-11 1-16,7-3-1 0,4-4-5 0,8 0-9 0,-2-6-21 15,11 2-26-15,-10-14-53 0,16 17-100 0,-23-13-359 16,16-4 3-16,-2 7 284 0</inkml:trace>
  <inkml:trace contextRef="#ctx0" brushRef="#br2" timeOffset="54183.0703">11469 5039 1501 0,'0'0'117'0,"-20"8"-99"15,20-8-13-15,-15 23 7 0,7-6 4 0,-1 7 8 16,-2 5 12-16,0 7-31 0,1 2 22 0,0 5-30 15,3-2 1-15,-1 4 8 0,2 2-11 16,0 0 6-16,0 4-21 0,1-3 8 0,1 3-24 16,-1-10-20-16,5 5-13 0,-8-11-11 0,16 9-83 15,-17-20-31-15,18 11-73 0,-9-7-221 16,0-28 116-16,7 34 372 0</inkml:trace>
  <inkml:trace contextRef="#ctx0" brushRef="#br2" timeOffset="54356.2643">11214 5533 1587 0,'-24'-9'103'0,"24"9"-36"0,-19-2-12 15,19 2-8-15,0 0-11 0,0 0-15 0,0 0-13 16,0 0-8-16,0 0-2 0,0 0-1 0,26-5 3 16,-2 2 1-16,10-5-2 0,7-1-15 0,11-5-21 15,-1-7-33-15,11 6-42 0,-9-15-46 0,23 23-98 16,-22-8-297-16,12-8 29 0,7 12 332 0</inkml:trace>
  <inkml:trace contextRef="#ctx0" brushRef="#br2" timeOffset="54844.4424">12377 4799 1337 0,'-44'-10'139'0,"44"10"-82"0,0 0-5 0,0 0 0 15,-18 3-2-15,18-3-8 0,0 0-10 0,0 0-8 16,0 0-8-16,0 0-4 0,0 0-3 0,0 0 2 16,0 0 2-16,0 0 1 0,0 0 0 15,0 0-2-15,0 0-4 0,0 0-2 0,0 0-3 16,0 0 4-16,0 0 0 0,10 24 4 0,-10-24 0 15,11 36 1-15,-6-11-3 0,3 4 3 0,-2 6-5 16,2 5 4-16,-3 5-9 0,5 4-3 0,-3 0 16 16,2 3-15-16,-3 0 17 0,1 0-9 0,3 0-7 15,-3-2 7-15,0-2-9 0,4-3 7 0,-1-4-8 16,1-5 6-16,1-6-6 16,1-2 4-16,3-6-3 0,1-5 2 0,5-3-1 15,0-4 0-15,6-6 0 0,-1-5 0 0,4-8 0 16,3-7 0-16,0-7 0 0,3-6 0 0,-4-7 0 15,2-6 0-15,0-7 0 0,-2-1 0 0,-1-1 0 16,-2 0 0-16,0 0 0 0,-6-3 0 0,0-2 0 16,-2-2 0-16,-3-1 0 0,0 1 0 15,-3 0-10-15,-2-3-13 0,-4 7 6 0,-1 2-15 16,2 10 7-16,-3 5-3 0,2 13-8 0,-10 0-27 16,0 24-33-16,0-24-38 0,0 24-78 0,0 0-346 15,0 0 14-15,-1 26 276 0</inkml:trace>
  <inkml:trace contextRef="#ctx0" brushRef="#br2" timeOffset="55594.486">13301 5534 1199 0,'-19'-23'157'0,"19"23"-98"16,0 0-1-16,0 0 7 0,0 0-5 0,0 0-5 15,0 0-16-15,0 0-4 0,0 0-1 16,-1 23 4-16,1-23 1 0,-3 29-2 0,3-29-7 15,-10 38-1-15,3-17-9 0,1 6-1 0,-2 3-8 16,0 2 5-16,2-2-7 0,-5 4-9 0,2-2 20 16,0 1-22-16,-2-3 19 0,4 1-14 0,2-6-3 15,0-2 0-15,3-4 0 0,2-19 0 0,1 26 0 16,-1-26 0-16,0 0 0 0,10 20 0 16,-10-20 0-16,0 0 0 0,0 0 0 15,0 0 0-15,21-13 0 0,-21 13 0 0,18-33 0 16,-4 9 0-16,-2-5 0 0,1-1-2 0,2-2 4 15,-3 0-2-15,-1-3 0 0,2 0 0 0,-2-4 0 16,0 0-1-16,2-3 2 0,1-2-9 0,2 0 6 16,2-1-6-16,-2 1 8 0,1 4-5 0,0 9 6 15,-1 6-4-15,-3 6 5 0,-13 19-2 0,23-21 3 16,-23 21 0-16,0 0 0 0,22-10 0 16,-22 10-3-16,0 0 0 0,22 5-1 0,-22-5 2 15,21 8-2-15,-21-8 1 0,22 15-2 0,-22-15 1 16,18 18-1-16,-18-18 1 0,11 24-1 15,-11-24 2-15,5 29-5 0,-8-11 1 0,-2 0-6 16,-3 3 3-16,-3 1-6 0,-7-1 3 0,-2 1-1 16,-3-1 5-16,-2-2-3 0,-3 0 6 15,2 0-4-15,-1-2 4 0,3-2 0 0,-1-1 5 16,5-2-3-16,2-3 4 0,18-9-3 0,-22 14 3 16,22-14 1-16,0 0 2 0,0 0 1 0,0 0 0 15,0 0 3-15,0 0 2 0,0 0 5 0,8 19 2 16,-8-19 0-16,22 11-16 0,-22-11-3 0,33 13 0 15,-15-4 0-15,3-1 0 0,-1 2 0 0,2 1 0 16,-4-2 0-16,4 2 0 0,-1 0 0 16,-3 1 0-16,2 0 0 0,-5-1 0 15,-15-11 0-15,31 22 0 0,-31-22 0 0,22 17 0 16,-22-17 0-16,18 14 0 0,-18-14 0 0,0 0 0 16,17 17 0-16,-17-17 0 0,0 0 0 0,0 0-18 15,20 16-74-15,-20-16-76 0,0 0-387 0,0 0-76 16,0 0 49-16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8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11B72FE-ABB2-4DC5-B2BF-C6DC319B789D}" emma:medium="tactile" emma:mode="ink">
          <msink:context xmlns:msink="http://schemas.microsoft.com/ink/2010/main" type="writingRegion" rotatedBoundingBox="19078,6267 19400,12443 18994,12464 18672,6289"/>
        </emma:interpretation>
      </emma:emma>
    </inkml:annotationXML>
    <inkml:traceGroup>
      <inkml:annotationXML>
        <emma:emma xmlns:emma="http://www.w3.org/2003/04/emma" version="1.0">
          <emma:interpretation id="{3C58C145-F954-4883-A80C-DC3D214DE7D5}" emma:medium="tactile" emma:mode="ink">
            <msink:context xmlns:msink="http://schemas.microsoft.com/ink/2010/main" type="paragraph" rotatedBoundingBox="19078,6267 19400,12443 18994,12464 18672,62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8E59264-2F65-4D87-A170-C558B3C2AE7A}" emma:medium="tactile" emma:mode="ink">
              <msink:context xmlns:msink="http://schemas.microsoft.com/ink/2010/main" type="line" rotatedBoundingBox="19078,6267 19400,12443 18994,12464 18672,6289"/>
            </emma:interpretation>
          </emma:emma>
        </inkml:annotationXML>
        <inkml:traceGroup>
          <inkml:annotationXML>
            <emma:emma xmlns:emma="http://www.w3.org/2003/04/emma" version="1.0">
              <emma:interpretation id="{5ACA6864-8C5C-4C8B-8B3D-46FECF8C3158}" emma:medium="tactile" emma:mode="ink">
                <msink:context xmlns:msink="http://schemas.microsoft.com/ink/2010/main" type="inkWord" rotatedBoundingBox="19081,11262 19143,12456 19058,12461 18995,11267">
                  <msink:destinationLink direction="with" ref="{4AE19939-333B-4E50-8F1C-2918EAD7AA21}"/>
                </msink:context>
              </emma:interpretation>
              <emma:one-of disjunction-type="recognition" id="oneOf0">
                <emma:interpretation id="interp0" emma:lang="en-NZ" emma:confidence="0">
                  <emma:literal>?</emma:literal>
                </emma:interpretation>
                <emma:interpretation id="interp1" emma:lang="en-NZ" emma:confidence="0">
                  <emma:literal>"</emma:literal>
                </emma:interpretation>
                <emma:interpretation id="interp2" emma:lang="en-NZ" emma:confidence="0">
                  <emma:literal>T</emma:literal>
                </emma:interpretation>
                <emma:interpretation id="interp3" emma:lang="en-NZ" emma:confidence="0">
                  <emma:literal>!</emma:literal>
                </emma:interpretation>
                <emma:interpretation id="interp4" emma:lang="en-NZ" emma:confidence="0">
                  <emma:literal>t</emma:literal>
                </emma:interpretation>
              </emma:one-of>
            </emma:emma>
          </inkml:annotationXML>
          <inkml:trace contextRef="#ctx0" brushRef="#br0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      <inkml:trace contextRef="#ctx0" brushRef="#br0" timeOffset="75.3259">19069 12365 416 0,'-5'23'157'16,"1"-3"-33"-16,3 2-25 0,1-22-37 0,-1 27-24 16,1-27-30-16,0 0-10 0,0 0-36 0,24 3-69 0,-12-27-234 15,16 19-39-15,-22-28 345 0</inkml:trace>
          <inkml:trace contextRef="#ctx0" brushRef="#br0" timeOffset="-607.1994">18672 6289 1009 0,'21'7'223'0,"-21"-7"-107"0,0 0-35 16,0 0-27-16,0 0-14 0,0 0-15 0,0 0-12 15,0 0-10-15,0 0-8 0,0 0-17 16,0 0-5-16,0 0-6 0,0 0-4 0,1 18-3 0,-1-18-20 16,6 26-40-16,-6-26-47 0,6 31-57 15,-9-10-156-15,3-21-41 0,3 49 274 16</inkml:trace>
          <inkml:trace contextRef="#ctx0" brushRef="#br0" timeOffset="-381.5074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      <inkml:trace contextRef="#ctx0" brushRef="#br0" timeOffset="-222.320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    </inkml:traceGroup>
      </inkml:traceGroup>
    </inkml:traceGroup>
  </inkml:traceGroup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FD891698-22D5-4022-9E1C-719E348F8486}" emma:medium="tactile" emma:mode="ink">
          <msink:context xmlns:msink="http://schemas.microsoft.com/ink/2010/main" type="writingRegion" rotatedBoundingBox="4531,12218 5331,12218 5331,13025 4531,13025"/>
        </emma:interpretation>
      </emma:emma>
    </inkml:annotationXML>
    <inkml:traceGroup>
      <inkml:annotationXML>
        <emma:emma xmlns:emma="http://www.w3.org/2003/04/emma" version="1.0">
          <emma:interpretation id="{041C7BB0-F04A-42F9-9561-E70C08229215}" emma:medium="tactile" emma:mode="ink">
            <msink:context xmlns:msink="http://schemas.microsoft.com/ink/2010/main" type="paragraph" rotatedBoundingBox="4531,12218 5331,12218 5331,13025 4531,130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B373AD0-12AF-4E53-9E9E-480F6DBFAAC4}" emma:medium="tactile" emma:mode="ink">
              <msink:context xmlns:msink="http://schemas.microsoft.com/ink/2010/main" type="line" rotatedBoundingBox="4531,12218 5331,12218 5331,13025 4531,13025"/>
            </emma:interpretation>
          </emma:emma>
        </inkml:annotationXML>
        <inkml:traceGroup>
          <inkml:annotationXML>
            <emma:emma xmlns:emma="http://www.w3.org/2003/04/emma" version="1.0">
              <emma:interpretation id="{AC6F5CA9-405D-4559-B27E-9FE632FC78E7}" emma:medium="tactile" emma:mode="ink">
                <msink:context xmlns:msink="http://schemas.microsoft.com/ink/2010/main" type="inkWord" rotatedBoundingBox="4531,12218 5331,12218 5331,13025 4531,13025">
                  <msink:destinationLink direction="to" ref="{16876DF1-6A8F-455C-8D3A-4ADDF070B371}"/>
                  <msink:destinationLink direction="to" ref="{9256A5BE-D52D-436A-9E69-E7E5CCB27314}"/>
                </msink:context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"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</inkml:traceGroup>
      </inkml:traceGroup>
    </inkml:traceGroup>
  </inkml:traceGroup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B4EACC0-398F-483F-AA6E-C2BEA01E7B73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40E86152-1F26-4D18-A4E7-F3AC6D5F3EEB}"/>
            <msink:sourceLink direction="with" ref="{91260D71-D4B0-458D-8845-EE7E52841288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4D72465-7056-4F7F-AD29-E6C32FD0C4C2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9857674B-B8D3-4C0B-A21D-D7AF659189FA}"/>
            <msink:sourceLink direction="with" ref="{A744D477-7880-4F03-AC40-42E8B0B33448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03BEE153-2A74-4D53-9D8E-33CF9EB25852}" emma:medium="tactile" emma:mode="ink">
          <msink:context xmlns:msink="http://schemas.microsoft.com/ink/2010/main" type="inkDrawing" rotatedBoundingBox="19627,4272 25652,4184 25654,4346 19630,4434" semanticType="underline" shapeName="Other">
            <msink:sourceLink direction="with" ref="{8064E8B4-66B9-4A77-8331-F9F2687BC4A2}"/>
          </msink:context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66364A4-0D1C-487D-A541-199601F840B3}" emma:medium="tactile" emma:mode="ink">
          <msink:context xmlns:msink="http://schemas.microsoft.com/ink/2010/main" type="inkDrawing" rotatedBoundingBox="2202,2605 24725,4086 24368,9516 1845,8035" semanticType="enclosure" shapeName="Other">
            <msink:sourceLink direction="with" ref="{5BE13F3D-ACD7-4350-B7B6-C1413F370338}"/>
            <msink:sourceLink direction="with" ref="{1A719D66-50A8-444D-9519-3079606699D4}"/>
            <msink:sourceLink direction="with" ref="{29DEDE48-5484-4C43-9174-5487A45D262A}"/>
            <msink:sourceLink direction="with" ref="{22108285-349B-4053-91F8-C4F797757E00}"/>
            <msink:sourceLink direction="with" ref="{F68B9541-A82E-4647-9ED8-50426C5B33D9}"/>
            <msink:sourceLink direction="with" ref="{5B0E354C-293B-4605-A62B-FDE884F0B599}"/>
            <msink:destinationLink direction="with" ref="{811BA344-F142-4526-84DB-1749D87D5AD5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40E86152-1F26-4D18-A4E7-F3AC6D5F3EEB}" emma:medium="tactile" emma:mode="ink">
          <msink:context xmlns:msink="http://schemas.microsoft.com/ink/2010/main" type="inkDrawing" rotatedBoundingBox="2044,12314 24760,12051 24764,12356 2047,12618" shapeName="Other">
            <msink:destinationLink direction="with" ref="{8B4EACC0-398F-483F-AA6E-C2BEA01E7B73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0F2346A0-DCF2-478B-BFF6-2DCD97DC7E8E}" emma:medium="tactile" emma:mode="ink">
          <msink:context xmlns:msink="http://schemas.microsoft.com/ink/2010/main" type="inkDrawing" rotatedBoundingBox="1850,9557 2040,10766 1931,10783 1740,9574" semanticType="callout" shapeName="Other">
            <msink:sourceLink direction="to" ref="{FCB2DCB1-48FC-42DA-8BD8-9C072FA873B4}"/>
          </msink:context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811BA344-F142-4526-84DB-1749D87D5AD5}" emma:medium="tactile" emma:mode="ink">
          <msink:context xmlns:msink="http://schemas.microsoft.com/ink/2010/main" type="inkDrawing" rotatedBoundingBox="4584,4204 4612,3388 4637,3389 4609,4205" semanticType="callout" shapeName="Other">
            <msink:sourceLink direction="with" ref="{D66364A4-0D1C-487D-A541-199601F840B3}"/>
          </msink:context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A802AB9-066A-4FEF-AB47-ADE49A9A7EDE}" emma:medium="tactile" emma:mode="ink">
          <msink:context xmlns:msink="http://schemas.microsoft.com/ink/2010/main" type="writingRegion" rotatedBoundingBox="3135,373 24849,309 24885,12307 3171,12371"/>
        </emma:interpretation>
      </emma:emma>
    </inkml:annotationXML>
    <inkml:traceGroup>
      <inkml:annotationXML>
        <emma:emma xmlns:emma="http://www.w3.org/2003/04/emma" version="1.0">
          <emma:interpretation id="{CC868FD1-D851-4706-9A68-B3362007EBFF}" emma:medium="tactile" emma:mode="ink">
            <msink:context xmlns:msink="http://schemas.microsoft.com/ink/2010/main" type="paragraph" rotatedBoundingBox="3135,373 23397,314 23402,2125 3141,218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501EE05-40E1-4845-B166-71A64667B660}" emma:medium="tactile" emma:mode="ink">
              <msink:context xmlns:msink="http://schemas.microsoft.com/ink/2010/main" type="line" rotatedBoundingBox="3135,373 23397,314 23402,2125 3141,2184"/>
            </emma:interpretation>
          </emma:emma>
        </inkml:annotationXML>
        <inkml:traceGroup>
          <inkml:annotationXML>
            <emma:emma xmlns:emma="http://www.w3.org/2003/04/emma" version="1.0">
              <emma:interpretation id="{3ADB7E0D-FAD2-4AEE-B7D2-C0C36075C755}" emma:medium="tactile" emma:mode="ink">
                <msink:context xmlns:msink="http://schemas.microsoft.com/ink/2010/main" type="inkWord" rotatedBoundingBox="3136,555 5812,547 5816,2015 3140,2023"/>
              </emma:interpretation>
              <emma:one-of disjunction-type="recognition" id="oneOf0">
                <emma:interpretation id="interp0" emma:lang="en-NZ" emma:confidence="0">
                  <emma:literal>AC.</emma:literal>
                </emma:interpretation>
                <emma:interpretation id="interp1" emma:lang="en-NZ" emma:confidence="0">
                  <emma:literal>A C.</emma:literal>
                </emma:interpretation>
                <emma:interpretation id="interp2" emma:lang="en-NZ" emma:confidence="0">
                  <emma:literal>A c.</emma:literal>
                </emma:interpretation>
                <emma:interpretation id="interp3" emma:lang="en-NZ" emma:confidence="0">
                  <emma:literal>At.</emma:literal>
                </emma:interpretation>
                <emma:interpretation id="interp4" emma:lang="en-NZ" emma:confidence="0">
                  <emma:literal>A ...</emma:literal>
                </emma:interpretation>
              </emma:one-of>
            </emma:emma>
          </inkml:annotationXML>
      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  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      <inkml:trace contextRef="#ctx0" brushRef="#br0" timeOffset="812.5535">4385 2020 1656 0,'-33'-6'226'0,"10"10"-229"0,23-4-34 16,0 0-9-16,0 0 3 0,0-24-3 0,0 24-3 15,28-42-48-15,5 33-172 0,-14-11-317 0,15-12 17 16,11 12 433-16</inkml:trace>
      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      <inkml:trace contextRef="#ctx0" brushRef="#br0" timeOffset="624.994">5815 1400 1829 0,'-51'19'65'0,"30"-5"-43"0,0-3-7 0,-1 0-5 15,0-1-5-15,0-2-1 0,-1 2-7 0,-3-4-8 16,3 1-13-16,-1-2-19 0,7 2-28 0,-7-11-52 16,17 21-145-16,-16-12-342 0,5-1 18 15,18-4 388-15</inkml:trace>
        </inkml:traceGroup>
        <inkml:traceGroup>
          <inkml:annotationXML>
            <emma:emma xmlns:emma="http://www.w3.org/2003/04/emma" version="1.0">
              <emma:interpretation id="{0AAD3609-BACD-4579-BF96-59D96D2D3378}" emma:medium="tactile" emma:mode="ink">
                <msink:context xmlns:msink="http://schemas.microsoft.com/ink/2010/main" type="inkWord" rotatedBoundingBox="6955,498 9589,491 9592,1703 6958,1711"/>
              </emma:interpretation>
              <emma:one-of disjunction-type="recognition" id="oneOf1">
                <emma:interpretation id="interp5" emma:lang="en-NZ" emma:confidence="0">
                  <emma:literal>Phase</emma:literal>
                </emma:interpretation>
                <emma:interpretation id="interp6" emma:lang="en-NZ" emma:confidence="0">
                  <emma:literal>phase</emma:literal>
                </emma:interpretation>
                <emma:interpretation id="interp7" emma:lang="en-NZ" emma:confidence="0">
                  <emma:literal>Phage</emma:literal>
                </emma:interpretation>
                <emma:interpretation id="interp8" emma:lang="en-NZ" emma:confidence="0">
                  <emma:literal>Phaae</emma:literal>
                </emma:interpretation>
                <emma:interpretation id="interp9" emma:lang="en-NZ" emma:confidence="0">
                  <emma:literal>phaae</emma:literal>
                </emma:interpretation>
              </emma:one-of>
            </emma:emma>
          </inkml:annotationXML>
          <inkml:trace contextRef="#ctx0" brushRef="#br1" timeOffset="1.2546E6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        <inkml:trace contextRef="#ctx0" brushRef="#br1" timeOffset="1.25503E6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      <inkml:trace contextRef="#ctx0" brushRef="#br1" timeOffset="1.25536E6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      <inkml:trace contextRef="#ctx0" brushRef="#br1" timeOffset="1.25569E6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        <inkml:trace contextRef="#ctx0" brushRef="#br1" timeOffset="1.25603E6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      </inkml:traceGroup>
        <inkml:traceGroup>
          <inkml:annotationXML>
            <emma:emma xmlns:emma="http://www.w3.org/2003/04/emma" version="1.0">
              <emma:interpretation id="{EC03BCC3-C543-493D-8D22-C4DCBA4D9E67}" emma:medium="tactile" emma:mode="ink">
                <msink:context xmlns:msink="http://schemas.microsoft.com/ink/2010/main" type="inkWord" rotatedBoundingBox="10456,351 15382,337 15386,1730 10460,1744"/>
              </emma:interpretation>
              <emma:one-of disjunction-type="recognition" id="oneOf2">
                <emma:interpretation id="interp10" emma:lang="en-NZ" emma:confidence="0">
                  <emma:literal>Difference</emma:literal>
                </emma:interpretation>
                <emma:interpretation id="interp11" emma:lang="en-NZ" emma:confidence="0">
                  <emma:literal>difference</emma:literal>
                </emma:interpretation>
                <emma:interpretation id="interp12" emma:lang="en-NZ" emma:confidence="0">
                  <emma:literal>Different</emma:literal>
                </emma:interpretation>
                <emma:interpretation id="interp13" emma:lang="en-NZ" emma:confidence="0">
                  <emma:literal>Ditference</emma:literal>
                </emma:interpretation>
                <emma:interpretation id="interp14" emma:lang="en-NZ" emma:confidence="0">
                  <emma:literal>Ditferenee</emma:literal>
                </emma:interpretation>
              </emma:one-of>
            </emma:emma>
          </inkml:annotationXML>
          <inkml:trace contextRef="#ctx0" brushRef="#br1" timeOffset="1.25967E6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      <inkml:trace contextRef="#ctx0" brushRef="#br1" timeOffset="1.25998E6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      <inkml:trace contextRef="#ctx0" brushRef="#br1" timeOffset="1.26019E6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      <inkml:trace contextRef="#ctx0" brushRef="#br1" timeOffset="1.26034E6">11377 726 1157 0,'-30'1'129'0,"30"-1"-134"0,0 0 16 0,-12 20-63 15,12-20 45-15,0 0-2 0,34 23-22 16,-15-21-34-16,12 0-62 0,-2-7-49 0,11 3-68 15,19 11-146-15,-25-16 200 0,27 18 190 0</inkml:trace>
          <inkml:trace contextRef="#ctx0" brushRef="#br1" timeOffset="1.26061E6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      <inkml:trace contextRef="#ctx0" brushRef="#br1" timeOffset="1.26079E6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      <inkml:trace contextRef="#ctx0" brushRef="#br1" timeOffset="1.26123E6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        <inkml:trace contextRef="#ctx0" brushRef="#br1" timeOffset="1.26103E6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        <inkml:trace contextRef="#ctx0" brushRef="#br1" timeOffset="1.26189E6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      <inkml:trace contextRef="#ctx0" brushRef="#br1" timeOffset="1.26256E6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      <inkml:trace contextRef="#ctx0" brushRef="#br1" timeOffset="1.26304E6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      <inkml:trace contextRef="#ctx0" brushRef="#br1" timeOffset="1.26393E6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    </inkml:traceGroup>
        <inkml:traceGroup>
          <inkml:annotationXML>
            <emma:emma xmlns:emma="http://www.w3.org/2003/04/emma" version="1.0">
              <emma:interpretation id="{78A1B709-2896-40B3-8EDA-FE53008B5F58}" emma:medium="tactile" emma:mode="ink">
                <msink:context xmlns:msink="http://schemas.microsoft.com/ink/2010/main" type="inkWord" rotatedBoundingBox="15918,796 16621,794 16623,1460 15920,1462"/>
              </emma:interpretation>
              <emma:one-of disjunction-type="recognition" id="oneOf3">
                <emma:interpretation id="interp15" emma:lang="en-NZ" emma:confidence="0">
                  <emma:literal>in</emma:literal>
                </emma:interpretation>
                <emma:interpretation id="interp16" emma:lang="en-NZ" emma:confidence="0">
                  <emma:literal>ih</emma:literal>
                </emma:interpretation>
                <emma:interpretation id="interp17" emma:lang="en-NZ" emma:confidence="0">
                  <emma:literal>lh</emma:literal>
                </emma:interpretation>
                <emma:interpretation id="interp18" emma:lang="en-NZ" emma:confidence="0">
                  <emma:literal>Ih</emma:literal>
                </emma:interpretation>
                <emma:interpretation id="interp19" emma:lang="en-NZ" emma:confidence="0">
                  <emma:literal>In</emma:literal>
                </emma:interpretation>
              </emma:one-of>
            </emma:emma>
          </inkml:annotationXML>
          <inkml:trace contextRef="#ctx0" brushRef="#br1" timeOffset="1.2645E6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      <inkml:trace contextRef="#ctx0" brushRef="#br1" timeOffset="1.26489E6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      </inkml:traceGroup>
        <inkml:traceGroup>
          <inkml:annotationXML>
            <emma:emma xmlns:emma="http://www.w3.org/2003/04/emma" version="1.0">
              <emma:interpretation id="{580246B0-B5AF-472F-A8CA-C385447BA91F}" emma:medium="tactile" emma:mode="ink">
                <msink:context xmlns:msink="http://schemas.microsoft.com/ink/2010/main" type="inkWord" rotatedBoundingBox="17240,964 17762,962 17764,1310 17241,1311"/>
              </emma:interpretation>
              <emma:one-of disjunction-type="recognition" id="oneOf4">
                <emma:interpretation id="interp20" emma:lang="en-NZ" emma:confidence="0">
                  <emma:literal>a</emma:literal>
                </emma:interpretation>
                <emma:interpretation id="interp21" emma:lang="en-NZ" emma:confidence="0">
                  <emma:literal>A</emma:literal>
                </emma:interpretation>
                <emma:interpretation id="interp22" emma:lang="en-NZ" emma:confidence="0">
                  <emma:literal>d</emma:literal>
                </emma:interpretation>
                <emma:interpretation id="interp23" emma:lang="en-NZ" emma:confidence="0">
                  <emma:literal>n</emma:literal>
                </emma:interpretation>
                <emma:interpretation id="interp24" emma:lang="en-NZ" emma:confidence="0">
                  <emma:literal>G</emma:literal>
                </emma:interpretation>
              </emma:one-of>
            </emma:emma>
          </inkml:annotationXML>
          <inkml:trace contextRef="#ctx0" brushRef="#br1" timeOffset="1.26542E6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      </inkml:traceGroup>
        <inkml:traceGroup>
          <inkml:annotationXML>
            <emma:emma xmlns:emma="http://www.w3.org/2003/04/emma" version="1.0">
              <emma:interpretation id="{48BAB6B3-9A31-4C7E-ADAB-204000A8B53B}" emma:medium="tactile" emma:mode="ink">
                <msink:context xmlns:msink="http://schemas.microsoft.com/ink/2010/main" type="inkWord" rotatedBoundingBox="18606,350 23397,336 23402,2125 18611,2139"/>
              </emma:interpretation>
              <emma:one-of disjunction-type="recognition" id="oneOf5">
                <emma:interpretation id="interp25" emma:lang="en-NZ" emma:confidence="0">
                  <emma:literal>Capacitor</emma:literal>
                </emma:interpretation>
                <emma:interpretation id="interp26" emma:lang="en-NZ" emma:confidence="0">
                  <emma:literal>Capacitor -</emma:literal>
                </emma:interpretation>
                <emma:interpretation id="interp27" emma:lang="en-NZ" emma:confidence="0">
                  <emma:literal>Capacitor.</emma:literal>
                </emma:interpretation>
                <emma:interpretation id="interp28" emma:lang="en-NZ" emma:confidence="0">
                  <emma:literal>Capacitor'</emma:literal>
                </emma:interpretation>
                <emma:interpretation id="interp29" emma:lang="en-NZ" emma:confidence="0">
                  <emma:literal>capacitor</emma:literal>
                </emma:interpretation>
              </emma:one-of>
            </emma:emma>
          </inkml:annotationXML>
          <inkml:trace contextRef="#ctx0" brushRef="#br1" timeOffset="1.26592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      <inkml:trace contextRef="#ctx0" brushRef="#br1" timeOffset="1.26629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      <inkml:trace contextRef="#ctx0" brushRef="#br1" timeOffset="1.26681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      <inkml:trace contextRef="#ctx0" brushRef="#br1" timeOffset="1.26736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      <inkml:trace contextRef="#ctx0" brushRef="#br1" timeOffset="1.26759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      <inkml:trace contextRef="#ctx0" brushRef="#br1" timeOffset="1.26776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      <inkml:trace contextRef="#ctx0" brushRef="#br1" timeOffset="1.26794E6">21665 446 786 0,'0'0'-26'0,"0"0"-37"0,0 0 0 16,0 0 53-16,19-13 12 0,0 11-17 0,1-1-19 16,0-2-11-16,4 2 0 0,0-5-2 0,2 1-48 15,9 5-113-15,-18-10 72 0,26 10 136 0</inkml:trace>
          <inkml:trace contextRef="#ctx0" brushRef="#br1" timeOffset="1.26811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      <inkml:trace contextRef="#ctx0" brushRef="#br1" timeOffset="1.26885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      <inkml:trace contextRef="#ctx0" brushRef="#br1" timeOffset="1.26902E6">22913 1109 1746 0,'0'0'71'0,"0"0"-38"0,24-4 8 0,-7 0-5 16,1-4-5-16,8 0-12 0,3-2-11 0,5-2-8 15,5 2-6-15,4-3-14 0,4 5-26 16,-6-7-46-16,13 9-163 0,-14-4-398 0,-2 2 27 16,-2 3 340-16</inkml:trace>
        </inkml:traceGroup>
      </inkml:traceGroup>
    </inkml:traceGroup>
    <inkml:traceGroup>
      <inkml:annotationXML>
        <emma:emma xmlns:emma="http://www.w3.org/2003/04/emma" version="1.0">
          <emma:interpretation id="{9D659A93-71C5-4630-8ACB-37273DD52446}" emma:medium="tactile" emma:mode="ink">
            <msink:context xmlns:msink="http://schemas.microsoft.com/ink/2010/main" type="paragraph" rotatedBoundingBox="9666,1724 21404,1612 21417,2932 9679,3044" alignmentLevel="3"/>
          </emma:interpretation>
        </emma:emma>
      </inkml:annotationXML>
      <inkml:traceGroup>
        <inkml:annotationXML>
          <emma:emma xmlns:emma="http://www.w3.org/2003/04/emma" version="1.0">
            <emma:interpretation id="{330A61CA-0D3E-469D-A0B5-B0D6F126F345}" emma:medium="tactile" emma:mode="ink">
              <msink:context xmlns:msink="http://schemas.microsoft.com/ink/2010/main" type="line" rotatedBoundingBox="9666,1724 21404,1612 21417,2932 9679,3044"/>
            </emma:interpretation>
          </emma:emma>
        </inkml:annotationXML>
        <inkml:traceGroup>
          <inkml:annotationXML>
            <emma:emma xmlns:emma="http://www.w3.org/2003/04/emma" version="1.0">
              <emma:interpretation id="{0810BDFF-90C6-4098-870A-D3254241A574}" emma:medium="tactile" emma:mode="ink">
                <msink:context xmlns:msink="http://schemas.microsoft.com/ink/2010/main" type="inkWord" rotatedBoundingBox="9668,1886 13769,1846 13780,2987 9679,3027"/>
              </emma:interpretation>
              <emma:one-of disjunction-type="recognition" id="oneOf6">
                <emma:interpretation id="interp30" emma:lang="en-NZ" emma:confidence="0">
                  <emma:literal>Realtor</emma:literal>
                </emma:interpretation>
                <emma:interpretation id="interp31" emma:lang="en-NZ" emma:confidence="0">
                  <emma:literal>Resister</emma:literal>
                </emma:interpretation>
                <emma:interpretation id="interp32" emma:lang="en-NZ" emma:confidence="0">
                  <emma:literal>Realty</emma:literal>
                </emma:interpretation>
                <emma:interpretation id="interp33" emma:lang="en-NZ" emma:confidence="0">
                  <emma:literal>Reahntr</emma:literal>
                </emma:interpretation>
                <emma:interpretation id="interp34" emma:lang="en-NZ" emma:confidence="0">
                  <emma:literal>Rearxr</emma:literal>
                </emma:interpretation>
              </emma:one-of>
            </emma:emma>
          </inkml:annotationXML>
          <inkml:trace contextRef="#ctx0" brushRef="#br1" timeOffset="1.2701E6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      <inkml:trace contextRef="#ctx0" brushRef="#br1" timeOffset="1.27044E6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      <inkml:trace contextRef="#ctx0" brushRef="#br1" timeOffset="1.27074E6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      <inkml:trace contextRef="#ctx0" brushRef="#br1" timeOffset="1.27096E6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      <inkml:trace contextRef="#ctx0" brushRef="#br1" timeOffset="1.27139E6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      <inkml:trace contextRef="#ctx0" brushRef="#br1" timeOffset="1.27235E6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      <inkml:trace contextRef="#ctx0" brushRef="#br1" timeOffset="1.27161E6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      </inkml:traceGroup>
        <inkml:traceGroup>
          <inkml:annotationXML>
            <emma:emma xmlns:emma="http://www.w3.org/2003/04/emma" version="1.0">
              <emma:interpretation id="{3CFD5F11-FD14-4455-8928-E5232D6B5476}" emma:medium="tactile" emma:mode="ink">
                <msink:context xmlns:msink="http://schemas.microsoft.com/ink/2010/main" type="inkWord" rotatedBoundingBox="14322,1679 17984,1645 17995,2725 14332,2760"/>
              </emma:interpretation>
              <emma:one-of disjunction-type="recognition" id="oneOf7">
                <emma:interpretation id="interp35" emma:lang="en-NZ" emma:confidence="0">
                  <emma:literal>circuit</emma:literal>
                </emma:interpretation>
                <emma:interpretation id="interp36" emma:lang="en-NZ" emma:confidence="0">
                  <emma:literal>arcuit</emma:literal>
                </emma:interpretation>
                <emma:interpretation id="interp37" emma:lang="en-NZ" emma:confidence="0">
                  <emma:literal>arait</emma:literal>
                </emma:interpretation>
                <emma:interpretation id="interp38" emma:lang="en-NZ" emma:confidence="0">
                  <emma:literal>arcuif</emma:literal>
                </emma:interpretation>
                <emma:interpretation id="interp39" emma:lang="en-NZ" emma:confidence="0">
                  <emma:literal>arcait</emma:literal>
                </emma:interpretation>
              </emma:one-of>
            </emma:emma>
          </inkml:annotationXML>
          <inkml:trace contextRef="#ctx0" brushRef="#br1" timeOffset="1.27316E6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        <inkml:trace contextRef="#ctx0" brushRef="#br1" timeOffset="1.27349E6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      <inkml:trace contextRef="#ctx0" brushRef="#br1" timeOffset="1.27389E6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      <inkml:trace contextRef="#ctx0" brushRef="#br1" timeOffset="1.27425E6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      <inkml:trace contextRef="#ctx0" brushRef="#br1" timeOffset="1.27446E6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      <inkml:trace contextRef="#ctx0" brushRef="#br1" timeOffset="1.27457E6">17537 1979 1201 0,'-26'24'270'0,"6"-10"-258"15,20-14-14-15,-26 26-13 0,26-26-19 0,-13 24-61 16,13-24-57-16,0 0-121 0,0 0-149 15,19-5-24-15,10 15 403 0</inkml:trace>
          <inkml:trace contextRef="#ctx0" brushRef="#br1" timeOffset="1.27477E6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      <inkml:trace contextRef="#ctx0" brushRef="#br1" timeOffset="1.27496E6">17576 2188 1773 0,'-28'15'249'0,"28"-15"-224"0,-18 11-25 0,18-11 0 16,0 0 0-16,0 0 0 0,0 0 0 16,0 0 0-16,29 16 0 0,-9-15 0 15,4-1 0-15,3-3 0 0,5-1-28 0,-2-4-32 16,9 6-49-16,-10-16-110 0,21 13-427 0,-11-2 30 15,0-4 248-15</inkml:trace>
        </inkml:traceGroup>
        <inkml:traceGroup>
          <inkml:annotationXML>
            <emma:emma xmlns:emma="http://www.w3.org/2003/04/emma" version="1.0">
              <emma:interpretation id="{15101B5E-0EA9-4221-A617-E9E45F680595}" emma:medium="tactile" emma:mode="ink">
                <msink:context xmlns:msink="http://schemas.microsoft.com/ink/2010/main" type="inkWord" rotatedBoundingBox="19358,1969 21407,1949 21417,2932 19368,2952"/>
              </emma:interpretation>
              <emma:one-of disjunction-type="recognition" id="oneOf8">
                <emma:interpretation id="interp40" emma:lang="en-NZ" emma:confidence="0">
                  <emma:literal>Ref</emma:literal>
                </emma:interpretation>
                <emma:interpretation id="interp41" emma:lang="en-NZ" emma:confidence="0">
                  <emma:literal>Ret</emma:literal>
                </emma:interpretation>
                <emma:interpretation id="interp42" emma:lang="en-NZ" emma:confidence="0">
                  <emma:literal>ref</emma:literal>
                </emma:interpretation>
                <emma:interpretation id="interp43" emma:lang="en-NZ" emma:confidence="0">
                  <emma:literal>Nef</emma:literal>
                </emma:interpretation>
                <emma:interpretation id="interp44" emma:lang="en-NZ" emma:confidence="0">
                  <emma:literal>nef</emma:literal>
                </emma:interpretation>
              </emma:one-of>
            </emma:emma>
          </inkml:annotationXML>
          <inkml:trace contextRef="#ctx0" brushRef="#br1" timeOffset="1.27649E6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      <inkml:trace contextRef="#ctx0" brushRef="#br1" timeOffset="1.27685E6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        <inkml:trace contextRef="#ctx0" brushRef="#br1" timeOffset="1.27726E6">20709 2523 1723 0,'0'0'174'0,"0"0"-109"0,0 0-27 15,29-8-10-15,-4 4-9 0,3-1-19 16,6-1 0-16,5-1 0 0,4-3 0 0,6 0 0 16,6-1 0-16,-2-1-3 0,8 4-49 0,-6-8-42 15,10 20-122-15,-21-15-439 0,12 1 31 0,-7 3 222 16</inkml:trace>
          <inkml:trace contextRef="#ctx0" brushRef="#br1" timeOffset="1.2771E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    </inkml:traceGroup>
      </inkml:traceGroup>
    </inkml:traceGroup>
    <inkml:traceGroup>
      <inkml:annotationXML>
        <emma:emma xmlns:emma="http://www.w3.org/2003/04/emma" version="1.0">
          <emma:interpretation id="{51F2AD4C-2197-43B4-AAF0-B7AC376B3F92}" emma:medium="tactile" emma:mode="ink">
            <msink:context xmlns:msink="http://schemas.microsoft.com/ink/2010/main" type="paragraph" rotatedBoundingBox="18468,3193 24824,2925 24872,4051 18516,4319" alignmentLevel="4"/>
          </emma:interpretation>
        </emma:emma>
      </inkml:annotationXML>
      <inkml:traceGroup>
        <inkml:annotationXML>
          <emma:emma xmlns:emma="http://www.w3.org/2003/04/emma" version="1.0">
            <emma:interpretation id="{8064E8B4-66B9-4A77-8331-F9F2687BC4A2}" emma:medium="tactile" emma:mode="ink">
              <msink:context xmlns:msink="http://schemas.microsoft.com/ink/2010/main" type="line" rotatedBoundingBox="18468,3193 24824,2925 24872,4051 18516,4319">
                <msink:destinationLink direction="with" ref="{03BEE153-2A74-4D53-9D8E-33CF9EB25852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6C820631-39FE-4810-9D4B-9D6F6E3AB02B}" emma:medium="tactile" emma:mode="ink">
                <msink:context xmlns:msink="http://schemas.microsoft.com/ink/2010/main" type="inkWord" rotatedBoundingBox="18530,3124 20902,3245 20857,4131 18484,4010"/>
              </emma:interpretation>
              <emma:one-of disjunction-type="recognition" id="oneOf9">
                <emma:interpretation id="interp45" emma:lang="en-NZ" emma:confidence="0">
                  <emma:literal>Green</emma:literal>
                </emma:interpretation>
                <emma:interpretation id="interp46" emma:lang="en-NZ" emma:confidence="0">
                  <emma:literal>Careen</emma:literal>
                </emma:interpretation>
                <emma:interpretation id="interp47" emma:lang="en-NZ" emma:confidence="0">
                  <emma:literal>careen</emma:literal>
                </emma:interpretation>
                <emma:interpretation id="interp48" emma:lang="en-NZ" emma:confidence="0">
                  <emma:literal>Loren</emma:literal>
                </emma:interpretation>
                <emma:interpretation id="interp49" emma:lang="en-NZ" emma:confidence="0">
                  <emma:literal>Greens</emma:literal>
                </emma:interpretation>
              </emma:one-of>
            </emma:emma>
          </inkml:annotationXML>
          <inkml:trace contextRef="#ctx0" brushRef="#br2" timeOffset="1.28096E6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      <inkml:trace contextRef="#ctx0" brushRef="#br2" timeOffset="1.28129E6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      <inkml:trace contextRef="#ctx0" brushRef="#br2" timeOffset="1.28167E6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      <inkml:trace contextRef="#ctx0" brushRef="#br2" timeOffset="1.28233E6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    </inkml:traceGroup>
        <inkml:traceGroup>
          <inkml:annotationXML>
            <emma:emma xmlns:emma="http://www.w3.org/2003/04/emma" version="1.0">
              <emma:interpretation id="{7F07CDB6-2F5E-4E10-93EE-4315CAEB1F3C}" emma:medium="tactile" emma:mode="ink">
                <msink:context xmlns:msink="http://schemas.microsoft.com/ink/2010/main" type="inkWord" rotatedBoundingBox="21193,2957 22831,3070 22759,4114 21121,4001"/>
              </emma:interpretation>
              <emma:one-of disjunction-type="recognition" id="oneOf10">
                <emma:interpretation id="interp50" emma:lang="en-NZ" emma:confidence="0">
                  <emma:literal>Book</emma:literal>
                </emma:interpretation>
                <emma:interpretation id="interp51" emma:lang="en-NZ" emma:confidence="0">
                  <emma:literal>Brook</emma:literal>
                </emma:interpretation>
                <emma:interpretation id="interp52" emma:lang="en-NZ" emma:confidence="0">
                  <emma:literal>Bork</emma:literal>
                </emma:interpretation>
                <emma:interpretation id="interp53" emma:lang="en-NZ" emma:confidence="0">
                  <emma:literal>Books</emma:literal>
                </emma:interpretation>
                <emma:interpretation id="interp54" emma:lang="en-NZ" emma:confidence="0">
                  <emma:literal>Bark</emma:literal>
                </emma:interpretation>
              </emma:one-of>
            </emma:emma>
          </inkml:annotationXML>
          <inkml:trace contextRef="#ctx0" brushRef="#br2" timeOffset="1.28326E6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        <inkml:trace contextRef="#ctx0" brushRef="#br2" timeOffset="1.28396E6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        <inkml:trace contextRef="#ctx0" brushRef="#br2" timeOffset="1.28423E6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      <inkml:trace contextRef="#ctx0" brushRef="#br2" timeOffset="1.28449E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    </inkml:traceGroup>
        <inkml:traceGroup>
          <inkml:annotationXML>
            <emma:emma xmlns:emma="http://www.w3.org/2003/04/emma" version="1.0">
              <emma:interpretation id="{F44D61AF-9CA5-4F87-93CC-DCAF61FC8C81}" emma:medium="tactile" emma:mode="ink">
                <msink:context xmlns:msink="http://schemas.microsoft.com/ink/2010/main" type="inkWord" rotatedBoundingBox="22982,2843 24953,3145 24800,4146 22828,3843"/>
              </emma:interpretation>
              <emma:one-of disjunction-type="recognition" id="oneOf11">
                <emma:interpretation id="interp55" emma:lang="en-NZ" emma:confidence="0">
                  <emma:literal>P196.</emma:literal>
                </emma:interpretation>
                <emma:interpretation id="interp56" emma:lang="en-NZ" emma:confidence="0">
                  <emma:literal>P196,</emma:literal>
                </emma:interpretation>
                <emma:interpretation id="interp57" emma:lang="en-NZ" emma:confidence="0">
                  <emma:literal>Pl96.</emma:literal>
                </emma:interpretation>
                <emma:interpretation id="interp58" emma:lang="en-NZ" emma:confidence="0">
                  <emma:literal>P196</emma:literal>
                </emma:interpretation>
                <emma:interpretation id="interp59" emma:lang="en-NZ" emma:confidence="0">
                  <emma:literal>PI96.</emma:literal>
                </emma:interpretation>
              </emma:one-of>
            </emma:emma>
          </inkml:annotationXML>
          <inkml:trace contextRef="#ctx0" brushRef="#br2" timeOffset="1.28527E6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      <inkml:trace contextRef="#ctx0" brushRef="#br2" timeOffset="1.28854E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      <inkml:trace contextRef="#ctx0" brushRef="#br2" timeOffset="1.28899E6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      <inkml:trace contextRef="#ctx0" brushRef="#br2" timeOffset="1.28933E6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      <inkml:trace contextRef="#ctx0" brushRef="#br2" timeOffset="1.28946E6">24860 3758 1788 0,'0'0'74'0,"0"0"-87"16,-28-9-33-16,28 9-75 0,-49-17-262 0,24 7-207 15,-5 1 0-15,-7-13 472 0</inkml:trace>
        </inkml:traceGroup>
      </inkml:traceGroup>
    </inkml:traceGroup>
    <inkml:traceGroup>
      <inkml:annotationXML>
        <emma:emma xmlns:emma="http://www.w3.org/2003/04/emma" version="1.0">
          <emma:interpretation id="{B0E92141-E11B-4152-A5B4-1692741F0B38}" emma:medium="tactile" emma:mode="ink">
            <msink:context xmlns:msink="http://schemas.microsoft.com/ink/2010/main" type="paragraph" rotatedBoundingBox="7569,5879 7823,10375 7161,10413 6907,5917" alignmentLevel="2"/>
          </emma:interpretation>
        </emma:emma>
      </inkml:annotationXML>
      <inkml:traceGroup>
        <inkml:annotationXML>
          <emma:emma xmlns:emma="http://www.w3.org/2003/04/emma" version="1.0">
            <emma:interpretation id="{3CF30A9D-C959-44FB-A912-A9BB2DBF96DE}" emma:medium="tactile" emma:mode="ink">
              <msink:context xmlns:msink="http://schemas.microsoft.com/ink/2010/main" type="line" rotatedBoundingBox="7569,5879 7823,10375 7161,10413 6907,5917"/>
            </emma:interpretation>
          </emma:emma>
        </inkml:annotationXML>
        <inkml:traceGroup>
          <inkml:annotationXML>
            <emma:emma xmlns:emma="http://www.w3.org/2003/04/emma" version="1.0">
              <emma:interpretation id="{5BE13F3D-ACD7-4350-B7B6-C1413F370338}" emma:medium="tactile" emma:mode="ink">
                <msink:context xmlns:msink="http://schemas.microsoft.com/ink/2010/main" type="inkWord" rotatedBoundingBox="7569,5879 7823,10375 7161,10413 6907,5917">
                  <msink:destinationLink direction="with" ref="{D66364A4-0D1C-487D-A541-199601F840B3}"/>
                </msink:context>
              </emma:interpretation>
              <emma:one-of disjunction-type="recognition" id="oneOf12">
                <emma:interpretation id="interp60" emma:lang="en-NZ" emma:confidence="0">
                  <emma:literal>"I</emma:literal>
                </emma:interpretation>
                <emma:interpretation id="interp61" emma:lang="en-NZ" emma:confidence="0">
                  <emma:literal>"I'</emma:literal>
                </emma:interpretation>
                <emma:interpretation id="interp62" emma:lang="en-NZ" emma:confidence="0">
                  <emma:literal>"Is</emma:literal>
                </emma:interpretation>
                <emma:interpretation id="interp63" emma:lang="en-NZ" emma:confidence="0">
                  <emma:literal>"I,</emma:literal>
                </emma:interpretation>
                <emma:interpretation id="interp64" emma:lang="en-NZ" emma:confidence="0">
                  <emma:literal>"i,</emma:literal>
                </emma:interpretation>
              </emma:one-of>
            </emma:emma>
          </inkml:annotationXML>
          <inkml:trace contextRef="#ctx0" brushRef="#br3" timeOffset="173352.0803">7371 7355 161 0,'-3'26'-32'0,"-3"-4"-25"0,5 4-8 0,-4-2 59 16</inkml:trace>
          <inkml:trace contextRef="#ctx0" brushRef="#br3" timeOffset="173445.8352">7400 7727 142 0,'0'0'43'0,"18"31"-34"0,-18-31-6 0,26 33 5 15,-15-15-8-15,-3 0-2 0,1 4-38 0,-9-22-61 16,13 43 40-16,-13-43 61 0</inkml:trace>
          <inkml:trace contextRef="#ctx0" brushRef="#br3" timeOffset="173242.7014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      <inkml:trace contextRef="#ctx0" brushRef="#br3" timeOffset="173653.3123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        <inkml:trace contextRef="#ctx0" brushRef="#br3" timeOffset="175220.8745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        <inkml:trace contextRef="#ctx0" brushRef="#br3" timeOffset="175455.2583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      </inkml:traceGroup>
      </inkml:traceGroup>
    </inkml:traceGroup>
    <inkml:traceGroup>
      <inkml:annotationXML>
        <emma:emma xmlns:emma="http://www.w3.org/2003/04/emma" version="1.0">
          <emma:interpretation id="{A641A0BD-0D2D-40DB-8601-55B40ED5A611}" emma:medium="tactile" emma:mode="ink">
            <msink:context xmlns:msink="http://schemas.microsoft.com/ink/2010/main" type="paragraph" rotatedBoundingBox="10153,5028 10202,12350 9980,12351 9931,5030" alignmentLevel="3"/>
          </emma:interpretation>
        </emma:emma>
      </inkml:annotationXML>
      <inkml:traceGroup>
        <inkml:annotationXML>
          <emma:emma xmlns:emma="http://www.w3.org/2003/04/emma" version="1.0">
            <emma:interpretation id="{80DF1BCA-2168-4AAF-9EF3-9703BC2A70B5}" emma:medium="tactile" emma:mode="ink">
              <msink:context xmlns:msink="http://schemas.microsoft.com/ink/2010/main" type="line" rotatedBoundingBox="10153,5028 10202,12350 9980,12351 9931,5030"/>
            </emma:interpretation>
          </emma:emma>
        </inkml:annotationXML>
        <inkml:traceGroup>
          <inkml:annotationXML>
            <emma:emma xmlns:emma="http://www.w3.org/2003/04/emma" version="1.0">
              <emma:interpretation id="{1A719D66-50A8-444D-9519-3079606699D4}" emma:medium="tactile" emma:mode="ink">
                <msink:context xmlns:msink="http://schemas.microsoft.com/ink/2010/main" type="inkWord" rotatedBoundingBox="10153,5028 10202,12350 9980,12351 9931,5030">
                  <msink:destinationLink direction="with" ref="{D66364A4-0D1C-487D-A541-199601F840B3}"/>
                </msink:context>
              </emma:interpretation>
              <emma:one-of disjunction-type="recognition" id="oneOf13">
                <emma:interpretation id="interp65" emma:lang="en-NZ" emma:confidence="0">
                  <emma:literal>in.</emma:literal>
                </emma:interpretation>
                <emma:interpretation id="interp66" emma:lang="en-NZ" emma:confidence="0">
                  <emma:literal>"i.</emma:literal>
                </emma:interpretation>
                <emma:interpretation id="interp67" emma:lang="en-NZ" emma:confidence="0">
                  <emma:literal>"'i.</emma:literal>
                </emma:interpretation>
                <emma:interpretation id="interp68" emma:lang="en-NZ" emma:confidence="0">
                  <emma:literal>.....</emma:literal>
                </emma:interpretation>
                <emma:interpretation id="interp69" emma:lang="en-NZ" emma:confidence="0">
                  <emma:literal>....</emma:literal>
                </emma:interpretation>
              </emma:one-of>
            </emma:emma>
          </inkml:annotationXML>
          <inkml:trace contextRef="#ctx0" brushRef="#br3" timeOffset="207104.476">10077 9183 528 0,'-16'30'148'0,"11"-2"-99"0,2 1-10 0,-3-3-1 16,5 3 12-16,-4-3-2 0,4 0 0 0,-1 0-24 15,0-1-9-15,2-1-14 0,0-1-1 0,2-1-1 16,-2-2-36-16,4 0-40 0,-5-3-70 15,1-17-163-15,19 38-60 0,-19-38 325 0</inkml:trace>
          <inkml:trace contextRef="#ctx0" brushRef="#br3" timeOffset="207245.0226">10095 10119 974 0,'-5'19'124'15,"5"-19"-85"-15,2 32-34 0,1-15-11 0,-3-17-18 16,11 31 6-16,-11-31-25 0,12 31-20 0,-12-31-38 16,11 35-72-16,-6-13-94 0,-5-22-115 15,9 45 318-15</inkml:trace>
          <inkml:trace contextRef="#ctx0" brushRef="#br3" timeOffset="207635.7459">10136 12142 1061 0,'1'21'38'15,"-2"-1"-19"-15,1 2-4 0,0-1-15 0,-1-1 4 16,1-2-7-16,-3-1-15 0,3 5-68 0,0-22-88 16,-13 20-275-16,19 8 43 0,-6-28 406 15</inkml:trace>
          <inkml:trace contextRef="#ctx0" brushRef="#br3" timeOffset="206335.2411">10114 5462 600 0,'0'0'70'0,"-7"27"-55"0,7-27-11 0,6 32-6 16,-1-14 1-16,1-1-4 0,-1 1-13 0,1 1-26 15,-2-1-45-15,-2-1-93 0,15 17-135 0,-17-34 287 16</inkml:trace>
          <inkml:trace contextRef="#ctx0" brushRef="#br3" timeOffset="206556.0582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      <inkml:trace contextRef="#ctx0" brushRef="#br3" timeOffset="206153.8493">10152 5029 1031 0,'-22'14'53'0,"22"-14"-41"0,0 0-44 0,0 0-29 16,0 0-26-16,0 0-24 0,0 0 4 0,0 0-22 16,0 0-39-16,9 28-146 0,-9-28 228 15,0 0 86-15</inkml:trace>
          <inkml:trace contextRef="#ctx0" brushRef="#br3" timeOffset="206712.3433">9968 7505 742 0,'-13'29'152'0,"9"-3"-106"16,4-1-17-16,-2-2-10 0,3 1-14 0,0-3 9 15,2 1-20-15,-2-3 9 16,1 0-8-16,0-2 8 0,-1 0-13 0,2 3-36 15,-3-20-29-15,5 33-44 0,-5-33-37 0,0 21-128 16,15 6-27-16,-15-27 311 0</inkml:trace>
          <inkml:trace contextRef="#ctx0" brushRef="#br3" timeOffset="206916.8847">10030 8289 737 0,'-11'24'139'15,"9"-4"-101"-15,4 1-13 0,-4-3-9 0,3 3 2 16,-1-2 2-16,1 2 4 0,-2-2-7 0,1 3-3 16,0-1-13-16,-1 0-5 0,2 1-24 0,-1-4-14 15,3 5-35-15,-3-23-26 0,1 33-31 16,-1-33-54-16,0 19-108 0,16 8 120 0,-16-27 176 16</inkml:trace>
          <inkml:trace contextRef="#ctx0" brushRef="#br3" timeOffset="207432.5379">10069 11132 814 0,'-14'34'46'0,"14"-11"-26"16,1-5-20-16,1 3-1 0,2-3-2 0,0 0 4 15,0 0-4-15,1 0 2 0,1 2-21 0,-1-2-18 16,3 5-14-16,-5-4-16 0,5 4 10 16,-5 0-1-16,2 1-8 0,-3 4-15 15,0-4-29-15,3 10-13 0,-9-8-35 0,14 17 149 16</inkml:trace>
        </inkml:traceGroup>
      </inkml:traceGroup>
    </inkml:traceGroup>
  </inkml:traceGroup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778981C-F8CC-4A47-A15D-731ED7DEBE74}" emma:medium="tactile" emma:mode="ink">
          <msink:context xmlns:msink="http://schemas.microsoft.com/ink/2010/main" type="writingRegion" rotatedBoundingBox="16116,3552 16091,12527 12822,12518 12847,3543"/>
        </emma:interpretation>
      </emma:emma>
    </inkml:annotationXML>
    <inkml:traceGroup>
      <inkml:annotationXML>
        <emma:emma xmlns:emma="http://www.w3.org/2003/04/emma" version="1.0">
          <emma:interpretation id="{E8DF13D0-EA99-4EB2-A985-1B148787D3D6}" emma:medium="tactile" emma:mode="ink">
            <msink:context xmlns:msink="http://schemas.microsoft.com/ink/2010/main" type="paragraph" rotatedBoundingBox="16116,3552 16091,12527 15786,12526 15811,355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9AC73AD-02AF-4137-8236-B5754AB1E8B2}" emma:medium="tactile" emma:mode="ink">
              <msink:context xmlns:msink="http://schemas.microsoft.com/ink/2010/main" type="inkBullet" rotatedBoundingBox="15879,3551 15878,3568 15863,3567 15863,3551"/>
            </emma:interpretation>
            <emma:one-of disjunction-type="recognition" id="oneOf0">
              <emma:interpretation id="interp0" emma:lang="en-NZ" emma:confidence="0">
                <emma:literal>•</emma:literal>
              </emma:interpretation>
            </emma:one-of>
          </emma:emma>
        </inkml:annotationXML>
        <inkml:trace contextRef="#ctx0" brushRef="#br0">15879 3564 985 0,'0'0'24'0,"0"0"-15"0,0 0-5 0,0 0-6 16,0 0-5-16,-16 4-10 0,16-4-17 0,0 0-33 0,0 0-41 15,0 0-77-15,0 0-80 0,0 0-56 0,0 0 306 16</inkml:trace>
      </inkml:traceGroup>
      <inkml:traceGroup>
        <inkml:annotationXML>
          <emma:emma xmlns:emma="http://www.w3.org/2003/04/emma" version="1.0">
            <emma:interpretation id="{F57D8465-406D-4476-B8C3-77026F466590}" emma:medium="tactile" emma:mode="ink">
              <msink:context xmlns:msink="http://schemas.microsoft.com/ink/2010/main" type="line" rotatedBoundingBox="16115,4149 16091,12527 15786,12526 15809,4148"/>
            </emma:interpretation>
          </emma:emma>
        </inkml:annotationXML>
        <inkml:traceGroup>
          <inkml:annotationXML>
            <emma:emma xmlns:emma="http://www.w3.org/2003/04/emma" version="1.0">
              <emma:interpretation id="{29DEDE48-5484-4C43-9174-5487A45D262A}" emma:medium="tactile" emma:mode="ink">
                <msink:context xmlns:msink="http://schemas.microsoft.com/ink/2010/main" type="inkWord" rotatedBoundingBox="16068,5266 16063,7179 15972,7179 15977,5265">
                  <msink:destinationLink direction="with" ref="{D66364A4-0D1C-487D-A541-199601F840B3}"/>
                </msink:context>
              </emma:interpretation>
              <emma:one-of disjunction-type="recognition" id="oneOf1">
                <emma:interpretation id="interp1" emma:lang="en-NZ" emma:confidence="0">
                  <emma:literal>it.</emma:literal>
                </emma:interpretation>
                <emma:interpretation id="interp2" emma:lang="en-NZ" emma:confidence="0">
                  <emma:literal>it,</emma:literal>
                </emma:interpretation>
                <emma:interpretation id="interp3" emma:lang="en-NZ" emma:confidence="0">
                  <emma:literal>.....</emma:literal>
                </emma:interpretation>
                <emma:interpretation id="interp4" emma:lang="en-NZ" emma:confidence="0">
                  <emma:literal>i,</emma:literal>
                </emma:interpretation>
                <emma:interpretation id="interp5" emma:lang="en-NZ" emma:confidence="0">
                  <emma:literal>in</emma:literal>
                </emma:interpretation>
              </emma:one-of>
            </emma:emma>
          </inkml:annotationXML>
          <inkml:trace contextRef="#ctx0" brushRef="#br0" timeOffset="393.8916">16023 5266 980 0,'-7'32'269'0,"2"-10"-242"0,6 0-7 16,1-3-27-16,0-1 3 0,3 2-7 15,-1-3 5-15,2 1-6 0,-6-18-10 0,11 36-24 16,-11-36-26-16,11 35-31 0,-11-35-24 0,8 38-4 16,-7-19-20-16,2 1-42 0,0 11-48 0,-3-31 72 15,-2 50 169-15</inkml:trace>
          <inkml:trace contextRef="#ctx0" brushRef="#br0" timeOffset="596.9624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      <inkml:trace contextRef="#ctx0" brushRef="#br0" timeOffset="800.0959">15854 8059 846 0,'-5'35'102'0,"-2"-6"-73"0,4 3-13 0,-2 3-3 16,2-4-11-16,0 6 7 0,0-2-26 0,2-1-2 16,-4 1-24-16,4 1-32 0,-4-3-43 0,0-2-147 15,10 14-77-15,-20-20 205 0</inkml:trace>
          <inkml:trace contextRef="#ctx0" brushRef="#br0" timeOffset="221.96">15893 4149 436 0,'-6'39'61'0,"11"-16"-26"0,-1 0-3 15,2 1 0-15,-1-2 3 0,2 2 7 16,-2-2-2-16,2 0-4 0,-3 1-14 0,2 0-8 15,-1 0-11-15,-2 0-2 0,3-2-2 0,-1-1-20 16,3-1 2-16,-2-2-19 0,-6-17-25 0,14 30-42 16,-14-30-200-16,21 24 69 0,-21-24 236 0</inkml:trace>
          <inkml:trace contextRef="#ctx0" brushRef="#br0" timeOffset="996.3515">15794 9825 606 0,'2'43'86'0,"2"3"-2"0,-4 0-28 0,3 3-10 16,-3-1-5-16,4 2-19 0,-3-3 2 0,2-1-22 16,-2-4-9-16,0-4-31 0,5-1-38 0,-6-7-60 15,1-11-232-15,14 17 27 0,-15-36 341 16</inkml:trace>
          <inkml:trace contextRef="#ctx0" brushRef="#br0" timeOffset="1155.4253">15981 11271 1064 0,'0'39'28'15,"3"-1"-2"-15,1-2-17 0,-1-1-35 0,1 1 24 0,0-1-23 16,1-1 16-16,-1 0 11 0,0 2-35 0,-2-1-36 16,5 5-95-16,-5 9-224 0,-6-19 6 0,14 19 352 15</inkml:trace>
          <inkml:trace contextRef="#ctx0" brushRef="#br0" timeOffset="1308.3825">16025 12401 1520 0,'9'26'59'0,"-6"-7"-31"16,2-1-13-16,-5-18-16 0,8 26 3 0,-8-26-3 15,10 19 1-15,-10-19-13 0,0 0-25 0,14 18-59 16,-14-18-90-16,0 0-218 0,18-11-116 15,-21-6 161-15</inkml:trace>
        </inkml:traceGroup>
      </inkml:traceGroup>
    </inkml:traceGroup>
    <inkml:traceGroup>
      <inkml:annotationXML>
        <emma:emma xmlns:emma="http://www.w3.org/2003/04/emma" version="1.0">
          <emma:interpretation id="{04ABE986-D9BF-4FB9-9A6C-6B8B25D8E511}" emma:medium="tactile" emma:mode="ink">
            <msink:context xmlns:msink="http://schemas.microsoft.com/ink/2010/main" type="paragraph" rotatedBoundingBox="13029,6085 13169,12302 12928,12307 12788,6091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52505A0-499D-4269-ABFE-707BBDAFA29A}" emma:medium="tactile" emma:mode="ink">
              <msink:context xmlns:msink="http://schemas.microsoft.com/ink/2010/main" type="inkBullet" rotatedBoundingBox="12944,6087 12945,6104 12925,6105 12924,6088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  </inkml:traceGroup>
      <inkml:traceGroup>
        <inkml:annotationXML>
          <emma:emma xmlns:emma="http://www.w3.org/2003/04/emma" version="1.0">
            <emma:interpretation id="{3336D582-0BD7-40DB-AF2C-57AEBE6A0C04}" emma:medium="tactile" emma:mode="ink">
              <msink:context xmlns:msink="http://schemas.microsoft.com/ink/2010/main" type="line" rotatedBoundingBox="13044,6756 13169,12302 12928,12307 12803,6761"/>
            </emma:interpretation>
          </emma:emma>
        </inkml:annotationXML>
        <inkml:traceGroup>
          <inkml:annotationXML>
            <emma:emma xmlns:emma="http://www.w3.org/2003/04/emma" version="1.0">
              <emma:interpretation id="{22108285-349B-4053-91F8-C4F797757E00}" emma:medium="tactile" emma:mode="ink">
                <msink:context xmlns:msink="http://schemas.microsoft.com/ink/2010/main" type="inkWord" rotatedBoundingBox="12944,7945 13002,10536 12888,10539 12830,7948">
                  <msink:destinationLink direction="with" ref="{D66364A4-0D1C-487D-A541-199601F840B3}"/>
                </msink:context>
              </emma:interpretation>
              <emma:one-of disjunction-type="recognition" id="oneOf3">
                <emma:interpretation id="interp7" emma:lang="en-NZ" emma:confidence="0">
                  <emma:literal>"i</emma:literal>
                </emma:interpretation>
                <emma:interpretation id="interp8" emma:lang="en-NZ" emma:confidence="0">
                  <emma:literal>"i,</emma:literal>
                </emma:interpretation>
                <emma:interpretation id="interp9" emma:lang="en-NZ" emma:confidence="0">
                  <emma:literal>"i.</emma:literal>
                </emma:interpretation>
                <emma:interpretation id="interp10" emma:lang="en-NZ" emma:confidence="0">
                  <emma:literal>"in</emma:literal>
                </emma:interpretation>
                <emma:interpretation id="interp11" emma:lang="en-NZ" emma:confidence="0">
                  <emma:literal>"is</emma:literal>
                </emma:interpretation>
              </emma:one-of>
            </emma:emma>
          </inkml:annotationXML>
          <inkml:trace contextRef="#ctx0" brushRef="#br0" timeOffset="-57204.1525">12993 10120 226 0,'1'23'95'0,"-5"1"-4"0,3 2-12 15,0-1-9-15,-1 0-7 0,0 2-9 0,-1-3-7 16,1 4-8-16,1-4-7 0,0 2-5 16,0-2-11-16,1-2-5 0,1 0-16 0,-1-2-27 15,2 2-42-15,1-4-69 0,-3-18-174 0,12 37 39 16,-12-37 278-16</inkml:trace>
          <inkml:trace contextRef="#ctx0" brushRef="#br0" timeOffset="-57860.4206">13012 6757 1400 0,'0'0'47'16,"0"0"-36"-16,0 0-14 0,10 22-5 0,-10-22-5 15,0 0-4-15,18 21-19 0,-18-21-23 0,6 29-56 16,-6-29-60-16,-2 37-63 0,-3-13-100 0,-8-7-32 16,18 23 285-16</inkml:trace>
          <inkml:trace contextRef="#ctx0" brushRef="#br0" timeOffset="-57626.0252">12835 7948 689 0,'0'0'102'16,"7"25"-40"-16,-7-25-12 0,5 23-8 15,-5-23-6-15,6 25-13 0,-6-25-10 0,6 25-9 16,-6-25-2-16,2 31-7 0,-2-31-14 0,2 38-23 16,-5-21-20-16,2 7-19 0,-3-3-22 0,2 5-62 15,0 6-99-15,-12-15-17 0,19 21 281 0</inkml:trace>
          <inkml:trace contextRef="#ctx0" brushRef="#br0" timeOffset="-57469.6909">12879 8795 666 0,'-3'26'26'0,"4"1"-16"0,-1 1-4 16,-1 2-3-16,1-2 1 0,-1-1-10 15,-2-1 7-15,2 0-9 0,0-3 6 0,0 0 0 16,1-2-9-16,0-4-12 0,0 0-34 0,2 0-64 16,-2-17-141-16,12 28 39 0,-12-28 223 0</inkml:trace>
          <inkml:trace contextRef="#ctx0" brushRef="#br0" timeOffset="-57297.8174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-57001.0248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  <inkml:trace contextRef="#ctx0" brushRef="#br0" timeOffset="-56829.063">13010 12164 1071 0,'0'0'187'0,"8"39"-101"0,-8-39-26 16,-1 33-12-16,1-33-7 0,0 27 0 0,0-27 0 15,0 21-5-15,0-21-14 0,0 0-3 0,1 20-26 16,-1-20-22-16,0 0-37 0,0 0-55 0,0 0-117 16,0 0-285-16,0 0 19 0,20 1 341 15</inkml:trace>
        </inkml:traceGroup>
      </inkml:traceGroup>
    </inkml:traceGroup>
  </inkml:traceGroup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8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8F88735-AF65-4270-B4E0-43CE25A1FA99}" emma:medium="tactile" emma:mode="ink">
          <msink:context xmlns:msink="http://schemas.microsoft.com/ink/2010/main" type="writingRegion" rotatedBoundingBox="19078,6267 19400,12443 18994,12464 18672,6289"/>
        </emma:interpretation>
      </emma:emma>
    </inkml:annotationXML>
    <inkml:traceGroup>
      <inkml:annotationXML>
        <emma:emma xmlns:emma="http://www.w3.org/2003/04/emma" version="1.0">
          <emma:interpretation id="{6DCC745C-BBBE-48D2-B8C9-5B7F0C58E039}" emma:medium="tactile" emma:mode="ink">
            <msink:context xmlns:msink="http://schemas.microsoft.com/ink/2010/main" type="paragraph" rotatedBoundingBox="19078,6267 19400,12443 18994,12464 18672,62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CCAEF58-E40F-48EE-8B28-0C828A217ABC}" emma:medium="tactile" emma:mode="ink">
              <msink:context xmlns:msink="http://schemas.microsoft.com/ink/2010/main" type="line" rotatedBoundingBox="19078,6267 19400,12443 18994,12464 18672,6289"/>
            </emma:interpretation>
          </emma:emma>
        </inkml:annotationXML>
        <inkml:traceGroup>
          <inkml:annotationXML>
            <emma:emma xmlns:emma="http://www.w3.org/2003/04/emma" version="1.0">
              <emma:interpretation id="{F68B9541-A82E-4647-9ED8-50426C5B33D9}" emma:medium="tactile" emma:mode="ink">
                <msink:context xmlns:msink="http://schemas.microsoft.com/ink/2010/main" type="inkWord" rotatedBoundingBox="19081,11262 19143,12456 19058,12461 18995,11267">
                  <msink:destinationLink direction="with" ref="{D66364A4-0D1C-487D-A541-199601F840B3}"/>
                </msink:context>
              </emma:interpretation>
              <emma:one-of disjunction-type="recognition" id="oneOf0">
                <emma:interpretation id="interp0" emma:lang="en-NZ" emma:confidence="0">
                  <emma:literal>?</emma:literal>
                </emma:interpretation>
                <emma:interpretation id="interp1" emma:lang="en-NZ" emma:confidence="0">
                  <emma:literal>"</emma:literal>
                </emma:interpretation>
                <emma:interpretation id="interp2" emma:lang="en-NZ" emma:confidence="0">
                  <emma:literal>T</emma:literal>
                </emma:interpretation>
                <emma:interpretation id="interp3" emma:lang="en-NZ" emma:confidence="0">
                  <emma:literal>!</emma:literal>
                </emma:interpretation>
                <emma:interpretation id="interp4" emma:lang="en-NZ" emma:confidence="0">
                  <emma:literal>t</emma:literal>
                </emma:interpretation>
              </emma:one-of>
            </emma:emma>
          </inkml:annotationXML>
          <inkml:trace contextRef="#ctx0" brushRef="#br0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        <inkml:trace contextRef="#ctx0" brushRef="#br0" timeOffset="75.3259">19069 12365 416 0,'-5'23'157'16,"1"-3"-33"-16,3 2-25 0,1-22-37 0,-1 27-24 16,1-27-30-16,0 0-10 0,0 0-36 0,24 3-69 0,-12-27-234 15,16 19-39-15,-22-28 345 0</inkml:trace>
          <inkml:trace contextRef="#ctx0" brushRef="#br0" timeOffset="-607.1994">18672 6289 1009 0,'21'7'223'0,"-21"-7"-107"0,0 0-35 16,0 0-27-16,0 0-14 0,0 0-15 0,0 0-12 15,0 0-10-15,0 0-8 0,0 0-17 16,0 0-5-16,0 0-6 0,0 0-4 0,1 18-3 0,-1-18-20 16,6 26-40-16,-6-26-47 0,6 31-57 15,-9-10-156-15,3-21-41 0,3 49 274 16</inkml:trace>
          <inkml:trace contextRef="#ctx0" brushRef="#br0" timeOffset="-381.5074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      <inkml:trace contextRef="#ctx0" brushRef="#br0" timeOffset="-222.320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      </inkml:traceGroup>
      </inkml:traceGroup>
    </inkml:traceGroup>
  </inkml:traceGroup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3833BE62-DA43-4875-BF73-890050E2A3D5}" emma:medium="tactile" emma:mode="ink">
          <msink:context xmlns:msink="http://schemas.microsoft.com/ink/2010/main" type="writingRegion" rotatedBoundingBox="4531,12218 5331,12218 5331,13025 4531,13025"/>
        </emma:interpretation>
      </emma:emma>
    </inkml:annotationXML>
    <inkml:traceGroup>
      <inkml:annotationXML>
        <emma:emma xmlns:emma="http://www.w3.org/2003/04/emma" version="1.0">
          <emma:interpretation id="{AF9337EB-9213-4320-BCC2-F3F0F65A1F2B}" emma:medium="tactile" emma:mode="ink">
            <msink:context xmlns:msink="http://schemas.microsoft.com/ink/2010/main" type="paragraph" rotatedBoundingBox="4531,12218 5331,12218 5331,13025 4531,130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66CC51E-F011-418E-B119-085E0AADC5CA}" emma:medium="tactile" emma:mode="ink">
              <msink:context xmlns:msink="http://schemas.microsoft.com/ink/2010/main" type="line" rotatedBoundingBox="4531,12218 5331,12218 5331,13025 4531,13025"/>
            </emma:interpretation>
          </emma:emma>
        </inkml:annotationXML>
        <inkml:traceGroup>
          <inkml:annotationXML>
            <emma:emma xmlns:emma="http://www.w3.org/2003/04/emma" version="1.0">
              <emma:interpretation id="{AF1440E7-183A-4A0A-A1CE-428AA25E8EDD}" emma:medium="tactile" emma:mode="ink">
                <msink:context xmlns:msink="http://schemas.microsoft.com/ink/2010/main" type="inkWord" rotatedBoundingBox="4531,12218 5331,12218 5331,13025 4531,13025"/>
              </emma:interpretation>
              <emma:one-of disjunction-type="recognition" id="oneOf0">
                <emma:interpretation id="interp0" emma:lang="en-NZ" emma:confidence="0">
                  <emma:literal>X</emma:literal>
                </emma:interpretation>
                <emma:interpretation id="interp1" emma:lang="en-NZ" emma:confidence="0">
                  <emma:literal>x</emma:literal>
                </emma:interpretation>
                <emma:interpretation id="interp2" emma:lang="en-NZ" emma:confidence="0">
                  <emma:literal>"</emma:literal>
                </emma:interpretation>
                <emma:interpretation id="interp3" emma:lang="en-NZ" emma:confidence="0">
                  <emma:literal>*</emma:literal>
                </emma:interpretation>
                <emma:interpretation id="interp4" emma:lang="en-NZ" emma:confidence="0">
                  <emma:literal>€</emma:literal>
                </emma:interpretation>
              </emma:one-of>
            </emma:emma>
          </inkml:annotationXML>
      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        <inkml:trace contextRef="#ctx0" brushRef="#br0" timeOffset="416.758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      </inkml:traceGroup>
      </inkml:traceGroup>
    </inkml:traceGroup>
  </inkml:traceGroup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C1FCC8F-95AA-4D6E-83DF-B54C3433ACFF}" emma:medium="tactile" emma:mode="ink">
          <msink:context xmlns:msink="http://schemas.microsoft.com/ink/2010/main" type="writingRegion" rotatedBoundingBox="24777,6101 25035,12285 21972,12412 21715,6228"/>
        </emma:interpretation>
      </emma:emma>
    </inkml:annotationXML>
    <inkml:traceGroup>
      <inkml:annotationXML>
        <emma:emma xmlns:emma="http://www.w3.org/2003/04/emma" version="1.0">
          <emma:interpretation id="{1CCB561B-E6EE-4000-BB27-5DF2C5B966E2}" emma:medium="tactile" emma:mode="ink">
            <msink:context xmlns:msink="http://schemas.microsoft.com/ink/2010/main" type="paragraph" rotatedBoundingBox="24708,6352 25013,11758 24835,11768 24530,6362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4D8BCFC-7A50-4A65-BB0B-6D9F382F2E48}" emma:medium="tactile" emma:mode="ink">
              <msink:context xmlns:msink="http://schemas.microsoft.com/ink/2010/main" type="inkBullet" rotatedBoundingBox="24670,6355 24688,6688 24641,6690 24622,6357"/>
            </emma:interpretation>
            <emma:one-of disjunction-type="recognition" id="oneOf0">
              <emma:interpretation id="interp0" emma:lang="en-NZ" emma:confidence="0">
                <emma:literal>-</emma:literal>
              </emma:interpretation>
            </emma:one-of>
          </emma:emma>
        </inkml:annotationXML>
        <inkml:trace contextRef="#ctx0" brushRef="#br0">24670 6355 1306 0,'-1'21'78'0,"1"-21"-24"16,-9 34-58-16,4-16 24 0,5 5-34 16,-2-1 8-16,0 2-9 0,3 4-38 0,-7-8-44 15,13 15-84-15,-15-13-86 0,3 2-192 0,14 17 98 16,-17-17 361-16</inkml:trace>
      </inkml:traceGroup>
      <inkml:traceGroup>
        <inkml:annotationXML>
          <emma:emma xmlns:emma="http://www.w3.org/2003/04/emma" version="1.0">
            <emma:interpretation id="{26E1455A-EE2F-45A2-A134-A8BFFBA6C0EF}" emma:medium="tactile" emma:mode="ink">
              <msink:context xmlns:msink="http://schemas.microsoft.com/ink/2010/main" type="line" rotatedBoundingBox="24798,7946 25013,11758 24835,11768 24620,7956"/>
            </emma:interpretation>
          </emma:emma>
        </inkml:annotationXML>
        <inkml:traceGroup>
          <inkml:annotationXML>
            <emma:emma xmlns:emma="http://www.w3.org/2003/04/emma" version="1.0">
              <emma:interpretation id="{79F2F370-78AE-4233-8EDF-76285CAD5707}" emma:medium="tactile" emma:mode="ink">
                <msink:context xmlns:msink="http://schemas.microsoft.com/ink/2010/main" type="inkWord" rotatedBoundingBox="24734,7949 25014,11758 24854,11769 24574,7960"/>
              </emma:interpretation>
              <emma:one-of disjunction-type="recognition" id="oneOf1">
                <emma:interpretation id="interp1" emma:lang="en-NZ" emma:confidence="0">
                  <emma:literal>!</emma:literal>
                </emma:interpretation>
                <emma:interpretation id="interp2" emma:lang="en-NZ" emma:confidence="0">
                  <emma:literal>y</emma:literal>
                </emma:interpretation>
                <emma:interpretation id="interp3" emma:lang="en-NZ" emma:confidence="0">
                  <emma:literal>?</emma:literal>
                </emma:interpretation>
                <emma:interpretation id="interp4" emma:lang="en-NZ" emma:confidence="0">
                  <emma:literal>:</emma:literal>
                </emma:interpretation>
                <emma:interpretation id="interp5" emma:lang="en-NZ" emma:confidence="0">
                  <emma:literal>t</emma:literal>
                </emma:interpretation>
              </emma:one-of>
            </emma:emma>
          </inkml:annotationXML>
      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  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    </inkml:traceGroup>
      </inkml:traceGroup>
    </inkml:traceGroup>
    <inkml:traceGroup>
      <inkml:annotationXML>
        <emma:emma xmlns:emma="http://www.w3.org/2003/04/emma" version="1.0">
          <emma:interpretation id="{075701E6-DC14-4AFE-8E46-A9634AB8AE25}" emma:medium="tactile" emma:mode="ink">
            <msink:context xmlns:msink="http://schemas.microsoft.com/ink/2010/main" type="paragraph" rotatedBoundingBox="22233,6207 22491,12390 21972,12412 21715,622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CCC976B-FFA0-46DA-BF46-A0E9C797DD4C}" emma:medium="tactile" emma:mode="ink">
              <msink:context xmlns:msink="http://schemas.microsoft.com/ink/2010/main" type="inkBullet" rotatedBoundingBox="21918,6220 21927,6437 21896,6438 21886,6221"/>
            </emma:interpretation>
            <emma:one-of disjunction-type="recognition" id="oneOf2">
              <emma:interpretation id="interp6" emma:lang="en-NZ" emma:confidence="0">
                <emma:literal>•</emma:literal>
              </emma:interpretation>
            </emma:one-of>
          </emma:emma>
        </inkml:annotationXML>
        <inkml:trace contextRef="#ctx0" brushRef="#br0" timeOffset="-1203.1529">21900 6221 1082 0,'11'22'342'16,"-11"-22"-305"-16,0 0-34 0,0 0-14 0,0 0 2 15,6 28-4-15,-6-28-1 0,5 31-28 16,-5-31-39-16,0 44-67 0,-11-28-118 0,5 6-191 16,10 16 37-16,-17-21 418 0</inkml:trace>
      </inkml:traceGroup>
      <inkml:traceGroup>
        <inkml:annotationXML>
          <emma:emma xmlns:emma="http://www.w3.org/2003/04/emma" version="1.0">
            <emma:interpretation id="{30FDCF9F-DBCC-45AB-97CB-314B4A45CEE1}" emma:medium="tactile" emma:mode="ink">
              <msink:context xmlns:msink="http://schemas.microsoft.com/ink/2010/main" type="line" rotatedBoundingBox="22289,7538 22491,12390 21972,12412 21770,7560"/>
            </emma:interpretation>
          </emma:emma>
        </inkml:annotationXML>
        <inkml:traceGroup>
          <inkml:annotationXML>
            <emma:emma xmlns:emma="http://www.w3.org/2003/04/emma" version="1.0">
              <emma:interpretation id="{5B0E354C-293B-4605-A62B-FDE884F0B599}" emma:medium="tactile" emma:mode="ink">
                <msink:context xmlns:msink="http://schemas.microsoft.com/ink/2010/main" type="inkWord" rotatedBoundingBox="22392,10025 22491,12390 21972,12412 21874,10047">
                  <msink:destinationLink direction="with" ref="{D66364A4-0D1C-487D-A541-199601F840B3}"/>
                </msink:context>
              </emma:interpretation>
              <emma:one-of disjunction-type="recognition" id="oneOf3">
                <emma:interpretation id="interp7" emma:lang="en-NZ" emma:confidence="0">
                  <emma:literal>i.</emma:literal>
                </emma:interpretation>
                <emma:interpretation id="interp8" emma:lang="en-NZ" emma:confidence="0">
                  <emma:literal>i,</emma:literal>
                </emma:interpretation>
                <emma:interpretation id="interp9" emma:lang="en-NZ" emma:confidence="0">
                  <emma:literal>'t.</emma:literal>
                </emma:interpretation>
                <emma:interpretation id="interp10" emma:lang="en-NZ" emma:confidence="0">
                  <emma:literal>I</emma:literal>
                </emma:interpretation>
                <emma:interpretation id="interp11" emma:lang="en-NZ" emma:confidence="0">
                  <emma:literal>'I.</emma:literal>
                </emma:interpretation>
              </emma:one-of>
            </emma:emma>
          </inkml:annotationXML>
      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      <inkml:trace contextRef="#ctx0" brushRef="#br0" timeOffset="-609.3113">22490 12363 1696 0,'-3'27'51'0,"3"-27"-29"0,0 0-29 0,0 0-45 15,-21 2-39-15,21-2-68 0,-4-21-119 16,2-2-272-16,4 0 36 0,-11-23 397 0</inkml:trace>
      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35BB990A-62C2-4EB8-8712-F2A4A47E4EF8}" emma:medium="tactile" emma:mode="ink">
          <msink:context xmlns:msink="http://schemas.microsoft.com/ink/2010/main" type="inkDrawing"/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7D3007AA-C6E0-4FF2-82BC-C78ECF0FA56C}" emma:medium="tactile" emma:mode="ink">
          <msink:context xmlns:msink="http://schemas.microsoft.com/ink/2010/main" type="writingRegion" rotatedBoundingBox="484,2814 1354,2814 1354,3673 484,3673"/>
        </emma:interpretation>
      </emma:emma>
    </inkml:annotationXML>
    <inkml:traceGroup>
      <inkml:annotationXML>
        <emma:emma xmlns:emma="http://www.w3.org/2003/04/emma" version="1.0">
          <emma:interpretation id="{22FC308E-237A-4C5B-A603-7F5B9395F510}" emma:medium="tactile" emma:mode="ink">
            <msink:context xmlns:msink="http://schemas.microsoft.com/ink/2010/main" type="paragraph" rotatedBoundingBox="484,2814 1354,2814 1354,3673 484,367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9F08476-EF37-4AD5-B241-C7193D2F8E48}" emma:medium="tactile" emma:mode="ink">
              <msink:context xmlns:msink="http://schemas.microsoft.com/ink/2010/main" type="line" rotatedBoundingBox="484,2814 1354,2814 1354,3673 484,3673"/>
            </emma:interpretation>
          </emma:emma>
        </inkml:annotationXML>
        <inkml:traceGroup>
          <inkml:annotationXML>
            <emma:emma xmlns:emma="http://www.w3.org/2003/04/emma" version="1.0">
              <emma:interpretation id="{91260D71-D4B0-458D-8845-EE7E52841288}" emma:medium="tactile" emma:mode="ink">
                <msink:context xmlns:msink="http://schemas.microsoft.com/ink/2010/main" type="inkWord" rotatedBoundingBox="484,2814 1354,2814 1354,3673 484,3673">
                  <msink:destinationLink direction="with" ref="{8B4EACC0-398F-483F-AA6E-C2BEA01E7B73}"/>
                </msink:context>
              </emma:interpretation>
              <emma:one-of disjunction-type="recognition" id="oneOf0">
                <emma:interpretation id="interp0" emma:lang="en-NZ" emma:confidence="0">
                  <emma:literal>I</emma:literal>
                </emma:interpretation>
                <emma:interpretation id="interp1" emma:lang="en-NZ" emma:confidence="0">
                  <emma:literal>i</emma:literal>
                </emma:interpretation>
                <emma:interpretation id="interp2" emma:lang="en-NZ" emma:confidence="0">
                  <emma:literal>E</emma:literal>
                </emma:interpretation>
                <emma:interpretation id="interp3" emma:lang="en-NZ" emma:confidence="0">
                  <emma:literal>F</emma:literal>
                </emma:interpretation>
                <emma:interpretation id="interp4" emma:lang="en-NZ" emma:confidence="0">
                  <emma:literal>f</emma:literal>
                </emma:interpretation>
              </emma:one-of>
            </emma:emma>
          </inkml:annotationXML>
      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  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  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      </inkml:traceGroup>
      </inkml:traceGroup>
    </inkml:traceGroup>
  </inkml:traceGroup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3.121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846AF832-A230-46F6-8FBA-2A96DA6AFE83}" emma:medium="tactile" emma:mode="ink">
          <msink:context xmlns:msink="http://schemas.microsoft.com/ink/2010/main" type="writingRegion" rotatedBoundingBox="802,9830 1336,10843 597,11232 63,10219"/>
        </emma:interpretation>
      </emma:emma>
    </inkml:annotationXML>
    <inkml:traceGroup>
      <inkml:annotationXML>
        <emma:emma xmlns:emma="http://www.w3.org/2003/04/emma" version="1.0">
          <emma:interpretation id="{2FBEA4ED-5019-4F1E-BF21-77A62FD0D88C}" emma:medium="tactile" emma:mode="ink">
            <msink:context xmlns:msink="http://schemas.microsoft.com/ink/2010/main" type="paragraph" rotatedBoundingBox="802,9830 1336,10843 597,11232 63,1021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EE77F9F-C2D4-41B2-BEA8-568E79B58E99}" emma:medium="tactile" emma:mode="ink">
              <msink:context xmlns:msink="http://schemas.microsoft.com/ink/2010/main" type="line" rotatedBoundingBox="802,9830 1336,10843 597,11232 63,10219"/>
            </emma:interpretation>
          </emma:emma>
        </inkml:annotationXML>
        <inkml:traceGroup>
          <inkml:annotationXML>
            <emma:emma xmlns:emma="http://www.w3.org/2003/04/emma" version="1.0">
              <emma:interpretation id="{FCB2DCB1-48FC-42DA-8BD8-9C072FA873B4}" emma:medium="tactile" emma:mode="ink">
                <msink:context xmlns:msink="http://schemas.microsoft.com/ink/2010/main" type="inkWord" rotatedBoundingBox="802,9830 1336,10843 597,11232 63,10219">
                  <msink:destinationLink direction="to" ref="{0F2346A0-DCF2-478B-BFF6-2DCD97DC7E8E}"/>
                </msink:context>
              </emma:interpretation>
              <emma:one-of disjunction-type="recognition" id="oneOf0">
                <emma:interpretation id="interp0" emma:lang="en-NZ" emma:confidence="0">
                  <emma:literal>Vo</emma:literal>
                </emma:interpretation>
                <emma:interpretation id="interp1" emma:lang="en-NZ" emma:confidence="0">
                  <emma:literal>V.</emma:literal>
                </emma:interpretation>
                <emma:interpretation id="interp2" emma:lang="en-NZ" emma:confidence="0">
                  <emma:literal>VC</emma:literal>
                </emma:interpretation>
                <emma:interpretation id="interp3" emma:lang="en-NZ" emma:confidence="0">
                  <emma:literal>Ve</emma:literal>
                </emma:interpretation>
                <emma:interpretation id="interp4" emma:lang="en-NZ" emma:confidence="0">
                  <emma:literal>V,</emma:literal>
                </emma:interpretation>
              </emma:one-of>
            </emma:emma>
          </inkml:annotationXML>
          <inkml:trace contextRef="#ctx0" brushRef="#br0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0" timeOffset="437.528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</inkml:traceGroup>
      </inkml:traceGroup>
    </inkml:traceGroup>
  </inkml:traceGroup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41EB8192-222C-49DD-9C02-CA95B62E322E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F5DD43C5-AFAE-40F1-B73A-11AD42F46AA9}"/>
            <msink:sourceLink direction="with" ref="{8A876959-6B39-4ED9-B201-DEA9E141DD0E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A7C3F318-AD9B-4073-BF33-EEE727D912F9}" emma:medium="tactile" emma:mode="ink">
          <msink:context xmlns:msink="http://schemas.microsoft.com/ink/2010/main" type="inkDrawing"/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73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7807640-2D10-458A-8C61-15FCF4BDA67A}" emma:medium="tactile" emma:mode="ink">
          <msink:context xmlns:msink="http://schemas.microsoft.com/ink/2010/main" type="inkDrawing"/>
        </emma:interpretation>
      </emma:emma>
    </inkml:annotationXML>
    <inkml:trace contextRef="#ctx0" brushRef="#br0">24670 6355 1306 0,'-1'21'78'0,"1"-21"-24"16,-9 34-58-16,4-16 24 0,5 5-34 16,-2-1 8-16,0 2-9 0,3 4-38 0,-7-8-44 15,13 15-84-15,-15-13-86 0,3 2-192 0,14 17 98 16,-17-17 361-16</inkml:trace>
    <inkml:trace contextRef="#ctx0" brushRef="#br0" timeOffset="203.1309">24682 7953 658 0,'-13'66'187'0,"7"-4"-160"15,6 0 3-15,0 1-22 0,2-3-16 16,2 2 18-16,2-1-11 0,1-3 8 0,1 2 6 15,0 0-13-15,2 1 6 0,-2 0-14 0,3 0 9 16,0 0 0-16,0 0-22 0,1 4-6 16,-2-2-16-16,0 4-12 0,-2-3 1 0,-2 2-23 15,-2 1-74-15,-6-10-133 0,14 22 66 0,-24-21 218 16</inkml:trace>
    <inkml:trace contextRef="#ctx0" brushRef="#br0" timeOffset="390.612">24773 10662 599 0,'5'53'83'0,"5"-1"-25"0,-1 1-17 16,1 2-16-16,0-6 3 0,2 4-3 0,-2-3-7 15,0 0-5-15,0-1-14 0,-1 1 4 0,3-3-7 16,2 1 6-16,-1-1-5 0,1-2 8 0,-1 0 2 16,2-1-21-16,-2 0-2 0,-2 0-36 0,1 1-34 15,-5-1-44-15,-3-5-124 0,12 18-76 0,-25-23 314 16</inkml:trace>
    <inkml:trace contextRef="#ctx0" brushRef="#br0" timeOffset="-1203.1529">21900 6221 1082 0,'11'22'342'16,"-11"-22"-305"-16,0 0-34 0,0 0-14 0,0 0 2 15,6 28-4-15,-6-28-1 0,5 31-28 16,-5-31-39-16,0 44-67 0,-11-28-118 0,5 6-191 16,10 16 37-16,-17-21 418 0</inkml:trace>
    <inkml:trace contextRef="#ctx0" brushRef="#br0" timeOffset="-984.4024">21880 7556 929 0,'9'47'79'16,"-3"-3"-2"-16,5 2-50 0,-4-1 8 0,5 4-15 16,-4-5 8-16,1 4 11 0,-1-1-24 0,-2 4 0 15,0 0-19-15,-1 0 8 16,-1-1-11-16,0 1 9 0,0 2-5 0,-4 1-28 16,2 1 21-16,-2-2-23 0,3-1 16 0,-1-1 16 15,2 1-10-15,-1 0-20 0,6 3-22 0,-5-6-9 16,8 6-43-16,-6-8-3 0,3 5-73 0,1 3-85 15,-13-13-70-15,18 24 326 0</inkml:trace>
    <inkml:trace contextRef="#ctx0" brushRef="#br0" timeOffset="-765.6486">21928 10045 711 0,'-4'62'144'16,"-3"3"-87"-16,1-6-2 0,4 2-36 15,0-6 9-15,3 3 12 0,0-2-4 0,6 3 15 16,-5-4-16-16,8 2 12 0,-5-5-21 0,6-3 0 15,-2 3-7-15,2-1-26 0,1 0 22 0,1 2-29 16,-1-3 10-16,-1 2 12 0,-3 2-13 16,-1 0 11-16,-1 4-13 0,-2 2 12 0,-3 0 4 15,-1 2-23-15,-2 2 17 0,-3 0-29 0,-1 4-7 16,-4-4 1-16,4 6-30 0,-8-8 0 0,8 5-30 16,-8-10-10-16,10 3-46 0,1-4-126 0,-7-21-90 15,25 19 271-15</inkml:trace>
    <inkml:trace contextRef="#ctx0" brushRef="#br0" timeOffset="-609.3113">22490 12363 1696 0,'-3'27'51'0,"3"-27"-29"0,0 0-29 0,0 0-45 15,-21 2-39-15,21-2-68 0,-4-21-119 16,2-2-272-16,4 0 36 0,-11-23 397 0</inkml:trace>
  </inkml:traceGroup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24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AB33A174-31DD-4D7B-BC09-1AF12EF08BE6}" emma:medium="tactile" emma:mode="ink">
          <msink:context xmlns:msink="http://schemas.microsoft.com/ink/2010/main" type="inkDrawing"/>
        </emma:interpretation>
      </emma:emma>
    </inkml:annotationXML>
    <inkml:trace contextRef="#ctx0" brushRef="#br0">18672 6289 1009 0,'21'7'223'0,"-21"-7"-107"0,0 0-35 16,0 0-27-16,0 0-14 0,0 0-15 0,0 0-12 15,0 0-10-15,0 0-8 0,0 0-17 16,0 0-5-16,0 0-6 0,0 0-4 0,1 18-3 0,-1-18-20 16,6 26-40-16,-6-26-47 0,6 31-57 15,-9-10-156-15,3-21-41 0,3 49 274 16</inkml:trace>
    <inkml:trace contextRef="#ctx0" brushRef="#br0" timeOffset="225.692">18754 7428 733 0,'6'42'165'0,"1"-4"-92"0,9 4 0 31,-5-6-2-31,7 7-8 0,-6-7 7 0,4 6-29 15,-6-2-12-15,1 1-22 0,-2-2-3 0,2 1 5 16,-2 0-11-16,2 0 6 0,-3 1-10 0,2-2 2 16,0 1-18-16,-4-4 6 0,5 4-19 0,-5-4 4 15,4 6 0-15,-4-5-21 0,5 6 5 0,-5-4-24 16,7 2 9-16,-4-4 3 0,4 3 4 16,-1-3-17-16,3 4-78 0,-2-4-24 0,-3 0-55 15,12 13 6-15,-20-23 223 0</inkml:trace>
    <inkml:trace contextRef="#ctx0" brushRef="#br0" timeOffset="384.8787">19193 9050 332 0,'11'42'114'0,"-5"0"-34"0,0 2 1 0,1 1-10 16,-5-1 5-16,6 4 11 0,-6-6-17 0,4 5 9 15,-5-5-30-15,3 3-3 0,-3-4 4 16,3 4-26-16,-3-5 21 0,2 2-32 0,-2-1-4 16,0 2 3-16,0-2-15 0,1 1 5 0,0 2-20 15,-4-3-2-15,3 5-29 0,-5-8-9 0,4 10-19 16,-5-8-5-16,4 5-3 0,-5-3-23 0,2 1-19 15,-1 1-33-15,-3-6-30 0,7 13-33 0,-16-21 184 16</inkml:trace>
  </inkml:traceGroup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1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E01BE6E1-E1C3-44FA-BC62-EDC16B6C81EC}" emma:medium="tactile" emma:mode="ink">
          <msink:context xmlns:msink="http://schemas.microsoft.com/ink/2010/main" type="inkDrawing" rotatedBoundingBox="7691,12184 11185,1952 17334,4052 13840,14284" semanticType="callout" shapeName="Other">
            <msink:sourceLink direction="with" ref="{F5DD43C5-AFAE-40F1-B73A-11AD42F46AA9}"/>
            <msink:sourceLink direction="with" ref="{930CC267-8567-4E19-82E8-B5F8E4E204D0}"/>
          </msink:context>
        </emma:interpretation>
      </emma:emma>
    </inkml:annotationXML>
    <inkml:trace contextRef="#ctx0" brushRef="#br0">15879 3564 985 0,'0'0'24'0,"0"0"-15"0,0 0-5 0,0 0-6 16,0 0-5-16,-16 4-10 0,16-4-17 0,0 0-33 0,0 0-41 15,0 0-77-15,0 0-80 0,0 0-56 0,0 0 306 16</inkml:trace>
    <inkml:trace contextRef="#ctx0" brushRef="#br0" timeOffset="800.0959">15854 8059 846 0,'-5'35'102'0,"-2"-6"-73"0,4 3-13 0,-2 3-3 16,2-4-11-16,0 6 7 0,0-2-26 0,2-1-2 16,-4 1-24-16,4 1-32 0,-4-3-43 0,0-2-147 15,10 14-77-15,-20-20 205 0</inkml:trace>
    <inkml:trace contextRef="#ctx0" brushRef="#br0" timeOffset="-58032.2668">12925 6105 498 0,'0'0'186'0,"0"0"-71"16,0 0-28-16,0 0-14 0,0 0-9 0,0 0-2 15,0 0 3-15,0 0 6 0,0 0-4 0,0 0-10 16,0-17-19-16,0 17-22 0,0 0-10 0,0 0-8 15,0 0-8-15,0 0-21 0,0 0-35 0,0 0-71 16,0 0-220-16,20 14-115 0,-20-14 143 0</inkml:trace>
    <inkml:trace contextRef="#ctx0" brushRef="#br0" timeOffset="-57860.4206">13012 6757 1400 0,'0'0'47'16,"0"0"-36"-16,0 0-14 0,10 22-5 0,-10-22-5 15,0 0-4-15,18 21-19 0,-18-21-23 0,6 29-56 16,-6-29-60-16,-2 37-63 0,-3-13-100 0,-8-7-32 16,18 23 285-16</inkml:trace>
    <inkml:trace contextRef="#ctx0" brushRef="#br0" timeOffset="-143234.4367">10152 5029 1031 0,'-22'14'53'0,"22"-14"-41"0,0 0-44 0,0 0-29 16,0 0-26-16,0 0-24 0,0 0 4 0,0 0-22 16,0 0-39-16,9 28-146 0,-9-28 228 15,0 0 86-15</inkml:trace>
    <inkml:trace contextRef="#ctx0" brushRef="#br0" timeOffset="-143053.045">10114 5462 600 0,'0'0'70'0,"-7"27"-55"0,7-27-11 0,6 32-6 16,-1-14 1-16,1-1-4 0,-1 1-13 0,1 1-26 15,-2-1-45-15,-2-1-93 0,15 17-135 0,-17-34 287 16</inkml:trace>
    <inkml:trace contextRef="#ctx0" brushRef="#br0" timeOffset="-142832.2279">10072 6396 649 0,'-6'29'58'0,"4"4"-30"15,0-4-1-15,1 1-22 0,2-2 10 0,-1 2 26 16,-1-4 8-16,2 2 10 0,-3-4-9 16,3-2-21-16,-2 0-16 0,-1-2-8 0,2-2-6 15,0 1 3-15,0-19-6 0,2 32-4 16,-2-32-14-16,0 23-13 0,0-23-21 0,1 20-19 16,-1-20-17-16,1 22-22 0,-1-22-32 0,4 25-79 15,-4-25-26-15,-2 25 251 0</inkml:trace>
    <inkml:trace contextRef="#ctx0" brushRef="#br0" timeOffset="-142675.9428">9968 7505 742 0,'-13'29'152'0,"9"-3"-106"16,4-1-17-16,-2-2-10 0,3 1-14 0,0-3 9 15,2 1-20-15,-2-3 9 16,1 0-8-16,0-2 8 0,-1 0-13 0,2 3-36 15,-3-20-29-15,5 33-44 0,-5-33-37 0,0 21-128 16,15 6-27-16,-15-27 311 0</inkml:trace>
    <inkml:trace contextRef="#ctx0" brushRef="#br0" timeOffset="-141752.5402">10136 12142 1061 0,'1'21'38'15,"-2"-1"-19"-15,1 2-4 0,0-1-15 0,-1-1 4 16,1-2-7-16,-3-1-15 0,3 5-68 0,0-22-88 16,-13 20-275-16,19 8 43 0,-6-28 406 15</inkml:trace>
    <inkml:trace contextRef="#ctx0" brushRef="#br0" timeOffset="-125052.4796">10354 12252 463 0,'0'0'101'15,"0"0"-24"-15,0 0-2 0,0 0 4 0,0 0 0 16,-18-8-3-16,18 8-15 0,0 0-10 0,0 0-10 15,0 0-2-15,0 0 0 0,0 0 0 0,0 0-4 16,-21-3-3-16,21 3-5 0,0 0 0 0,0 0 0 16,0 0 0-16,0 0-2 0,-20 0-5 0,20 0-6 0,0 0-5 15,-17 18 3-15,17-18-1 0,-21 38 7 0,5-10-3 16,-1 8 8-16,-6 4-11 0,-1 6 10 0,-3 1-11 16,-3 4 9-16,-3 0-13 0,2-1-5 0,-4 0 21 15,-1-2-26-15,1-5 24 0,1-3-14 0,4-10-9 16,5-6 5-16,7-8-11 0,18-16-15 0,-16 17-62 15,16-17-61-15,0 0-134 0,4-22-266 0,-4-7 39 16,17 10 438-16</inkml:trace>
    <inkml:trace contextRef="#ctx0" brushRef="#br0" timeOffset="-124672.7459">9923 12317 800 0,'0'0'199'0,"-24"-12"-94"0,24 12-23 0,0 0-9 16,0 0-7-16,-5-24 4 0,5 24-4 0,0 0-7 16,0 0-7-16,4-17-13 0,-4 17-11 0,0 0-7 15,0 0-6-15,0 0-3 0,24-6 0 16,-24 6 2-16,24 17 4 0,-24-17-1 0,34 40 4 16,-14-12-8-16,2 6 5 0,0 2-13 0,0-2 3 15,1-2-9-15,0-1 4 0,2-6-9 0,3-2 2 16,4-1-19-16,-2-6-15 0,10 5-50 0,-12-17-74 15,21 13-243-15,-14-5-194 0,-9-8 110 0,6 17 489 16</inkml:trace>
  </inkml:traceGroup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4.299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9E893BA4-98F4-4940-8DE1-2A458AFF0753}" emma:medium="tactile" emma:mode="ink">
          <msink:context xmlns:msink="http://schemas.microsoft.com/ink/2010/main" type="inkDrawing"/>
        </emma:interpretation>
      </emma:emma>
    </inkml:annotationXML>
    <inkml:trace contextRef="#ctx0" brushRef="#br0">16017 1062 1164 0,'-24'2'141'0,"24"-2"-26"0,0 0-31 0,-4 23-5 16,4-23-15-16,-6 20-15 0,6-20-15 15,-8 33-8-15,3-12-12 0,0 4-20 0,-1 4 25 16,0 0-29-16,0 2 23 0,0-2-7 15,-2 0-7-15,2 0 4 0,3-4-12 0,-1-3-3 16,5-3-21-16,-1-19-17 0,8 27-40 0,-8-27-51 16,17 7-90-16,-17-7-107 0,13-23-179 0,14 20 145 15,-16-28 372-15</inkml:trace>
    <inkml:trace contextRef="#ctx0" brushRef="#br0" timeOffset="390.6364">16246 796 1420 0,'0'0'86'0,"-24"15"-39"0,24-15 3 0,0 0 9 16,-14 20-8-16,14-20-3 0,0 0-19 15,0 0-7-15,1 17-9 0,-1-17 4 16,0 0-5-16,11 28-8 0,-6-11 8 0,-1 1-11 16,0 6 10-16,-2 2-6 0,-2 3 5 0,-2 7-7 15,-2 1 4-15,-3 3 0 0,-1 3-9 0,-1 0 21 16,-2-2-22-16,0-1 15 0,1-6-2 0,-1-3-9 15,5-3 6-15,0-9-6 0,6-19 2 0,-1 22-2 16,1-22 0-16,0 0-3 0,0 0 0 16,0 0 0-16,17-11 0 0,-17 11 3 0,26-32-4 15,-10 6 4-15,4-4-7 0,-2-2 8 16,3-1 11-16,-2-1-23 0,1 1 24 0,0 0-25 0,-2 3 7 16,2 2 9-16,-2 1-6 0,-1 6 4 15,-2 3-1-15,-15 18 3 0,23-16-2 0,-23 16-2 16,0 0 3-16,0 0-4 0,14 18 1 0,-12-1 2 15,0 6-2-15,-1 5-2 0,1 2 5 16,-1-2-14-16,-1 0-14 0,5-2 7 0,-3-3-38 16,8 2 3-16,-10-25-38 0,31 35-66 0,-31-35-102 15,42 12-336-15,-3 2 58 0,-4-12 346 0</inkml:trace>
  </inkml:traceGroup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991A2C1-14EA-44BD-801C-550F9CC0EABF}" emma:medium="tactile" emma:mode="ink">
          <msink:context xmlns:msink="http://schemas.microsoft.com/ink/2010/main" type="inkDrawing" rotatedBoundingBox="2202,2605 24725,4086 24368,9516 1845,8035" hotPoints="26765,8131 13764,8193 1436,4064 14437,4001" semanticType="9" shapeName="Ellipse">
            <msink:sourceLink direction="with" ref="{930CC267-8567-4E19-82E8-B5F8E4E204D0}"/>
            <msink:destinationLink direction="with" ref="{C9E26400-763F-46C1-B284-4EED33D7A938}"/>
            <msink:destinationLink direction="with" ref="{161EEC05-0168-4650-A0BC-DEA768C0C163}"/>
            <msink:destinationLink direction="from" ref="{1D4B8B0A-AC58-460D-B832-C5329764B5B5}"/>
            <msink:destinationLink direction="to" ref="{1D4B8B0A-AC58-460D-B832-C5329764B5B5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F5DD43C5-AFAE-40F1-B73A-11AD42F46AA9}" emma:medium="tactile" emma:mode="ink">
          <msink:context xmlns:msink="http://schemas.microsoft.com/ink/2010/main" type="inkDrawing" rotatedBoundingBox="2044,12314 24760,12051 24764,12356 2047,12618" shapeName="Other">
            <msink:destinationLink direction="with" ref="{E01BE6E1-E1C3-44FA-BC62-EDC16B6C81EC}"/>
            <msink:destinationLink direction="with" ref="{41EB8192-222C-49DD-9C02-CA95B62E322E}"/>
            <msink:destinationLink direction="to" ref="{B7FA3021-2AF1-4B77-8A07-5E6ED93E9F12}"/>
            <msink:destinationLink direction="with" ref="{68D43408-36EE-492A-9E39-507225395BDD}"/>
            <msink:destinationLink direction="with" ref="{D53C5103-3937-4512-A16D-E36A668831D6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517B3FB-EF55-4601-8551-E7B0BFEC69F7}" emma:medium="tactile" emma:mode="ink">
          <msink:context xmlns:msink="http://schemas.microsoft.com/ink/2010/main" type="inkDrawing" rotatedBoundingBox="2202,2605 24725,4086 24368,9516 1845,8035" semanticType="enclosure" shapeName="Other">
            <msink:destinationLink direction="with" ref="{08AF89BA-DD7F-442D-BA83-C90905663750}"/>
            <msink:destinationLink direction="with" ref="{953A98FC-99B4-4EED-BE34-7EF86C632122}"/>
            <msink:destinationLink direction="with" ref="{7518343F-5C8F-4D36-A5CA-0A03CFE30B47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0C104897-0A0D-4282-BF12-CCF0F7D1E034}" emma:medium="tactile" emma:mode="ink">
          <msink:context xmlns:msink="http://schemas.microsoft.com/ink/2010/main" type="inkDrawing" rotatedBoundingBox="1850,9557 2040,10766 1931,10783 1740,9574" semanticType="callout" shapeName="Other">
            <msink:sourceLink direction="to" ref="{2179AFFB-9DCE-40A0-A898-800A07C99AB5}"/>
          </msink:context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6.29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99203780-0145-4A3F-B076-52AE28BD58F7}" emma:medium="tactile" emma:mode="ink">
          <msink:context xmlns:msink="http://schemas.microsoft.com/ink/2010/main" type="inkDrawing"/>
        </emma:interpretation>
      </emma:emma>
    </inkml:annotationXML>
    <inkml:trace contextRef="#ctx0" brushRef="#br0">19545 2196 1273 0,'0'0'105'0,"0"0"-70"0,-14 21-3 0,14-21 7 16,0 0 8-16,-19 23-1 0,16-6-4 0,-3 2-14 16,1 9 0-16,-1 2-15 0,0 9 0 15,-3 3-12-15,3 5 8 0,-4 3-9 16,2 2-5-16,-1 2 26 0,-2-1-22 0,0-3 22 15,1 1-6-15,-1-10-10 0,2-2 10 0,-1-9-5 16,5-2 6-16,1-9-7 0,4-19 2 0,-5 23-6 16,5-23 0-16,0 0 0 0,0 0-7 0,0 0 1 15,0 0-1-15,9-22 1 0,-1 2 0 0,0-9 6 16,3-9-9-16,3-3 9 0,0-5-12 16,2 0 13-16,1 0 7 0,1-2-26 0,1 2 28 15,0-1-27-15,-2-3 7 0,1 1 11 0,2-5-11 16,-2 4 11-16,1 0-10 0,2 6 9 0,0 6-8 15,-2 4 11-15,-1 7-5 0,-2 7 9 0,-16 20-4 16,27-27 0-16,-27 27-4 0,23-12-1 16,-23 12-2-16,18-2-1 0,-18 2 2 0,21 7-4 15,-21-7 6-15,24 19-5 0,-24-19 3 16,21 29-1-16,-12-9 0 0,-2 1-3 0,-1 4 5 16,0 1-5-16,-2 3 5 0,-3-1-6 0,-1 3 7 15,-1 1-8-15,-3-1 8 0,-2 1-7 0,-3-4 7 16,-4-1-6-16,-3-1 6 0,-2-1-3 0,-1-2 4 15,-2-2-5-15,0-2 4 0,-1-3-3 0,0-3 3 16,1-2 1-16,1-3-13 0,2-3 16 16,18-5-13-16,-25 4 15 0,25-4 1 0,0 0-1 15,0 0-3-15,0 0-2 0,0 0-6 0,0 0 2 16,0 0-2-16,0 0-1 0,0 0 1 0,0 0-1 16,0 0 1-16,0 0 17 0,0 0-14 15,26 27 13-15,-9-13-13 0,-17-14-6 0,30 31 4 16,-30-31-1-16,26 32 2 0,-14-15-9 0,-12-17-3 15,23 33-11-15,-23-33-13 0,23 31-14 16,-23-31-16-16,30 28-42 0,-30-28-69 0,37 18-169 16,-16-12-217-16,1-11 33 0,12 12 453 0</inkml:trace>
    <inkml:trace contextRef="#ctx0" brushRef="#br0" timeOffset="360.4424">20121 2651 1467 0,'0'0'56'0,"-24"18"-31"0,24-18 6 0,0 0 1 15,-12 18-1-15,12-18-14 0,0 0-11 0,0 0 0 16,29 14 8-16,-10-14 6 0,5 0 3 0,3-5-3 16,4-1-5-16,3-3-4 0,3-2-6 15,3-2 6-15,-1 1-3 0,1-5-14 0,-2 1 31 16,-5-1-38-16,-4 0 29 0,-7 2-11 0,-4 1 4 15,-18 14 8-15,19-23 5 0,-19 23 7 0,5-18-7 16,-5 18 0-16,-3-18-10 0,3 18-5 0,-16-19-6 16,16 19-1-16,-27-12-1 0,27 12-1 0,-34-3 2 15,15 7 0-15,-2 2 1 0,-1 4 2 0,-1 5 2 16,1 5-3-16,-1 3 3 0,-1 2-3 16,3 2-9-16,0-1 23 0,4 2-24 15,5-4 21-15,5 0-11 0,4-3-5 0,5-3 2 16,-2-18-6-16,19 30-2 0,-1-16-8 0,4-7-5 15,9 0-11-15,1-8-14 0,13 1-34 0,-5-18-66 16,27 18-163-16,-7-17-269 0,3-8 12 0,11 6 394 16</inkml:trace>
  </inkml:traceGroup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4.028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570749A4-DD76-47AA-A5F7-1F7A94CE27CD}" emma:medium="tactile" emma:mode="ink">
          <msink:context xmlns:msink="http://schemas.microsoft.com/ink/2010/main" type="inkDrawing"/>
        </emma:interpretation>
      </emma:emma>
    </inkml:annotationXML>
    <inkml:trace contextRef="#ctx0" brushRef="#br0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<inkml:trace contextRef="#ctx0" brushRef="#br0" timeOffset="265.62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<inkml:trace contextRef="#ctx0" brushRef="#br0" timeOffset="1046.917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<inkml:trace contextRef="#ctx0" brushRef="#br0" timeOffset="4312.102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<inkml:trace contextRef="#ctx0" brushRef="#br0" timeOffset="4765.2215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<inkml:trace contextRef="#ctx0" brushRef="#br0" timeOffset="5108.9992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<inkml:trace contextRef="#ctx0" brushRef="#br0" timeOffset="5233.9833">24860 3758 1788 0,'0'0'74'0,"0"0"-87"16,-28-9-33-16,28 9-75 0,-49-17-262 0,24 7-207 15,-5 1 0-15,-7-13 472 0</inkml:trace>
  </inkml:traceGroup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3.762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9C5354F2-3B27-46F3-9201-4B646346DDD8}" emma:medium="tactile" emma:mode="ink">
          <msink:context xmlns:msink="http://schemas.microsoft.com/ink/2010/main" type="inkDrawing"/>
        </emma:interpretation>
      </emma:emma>
    </inkml:annotationXML>
    <inkml:trace contextRef="#ctx0" brushRef="#br0">21821 3631 802 0,'0'0'353'0,"-32"6"-82"0,32-6-177 0,-32 9-33 15,32-9-2-15,-32 12-3 0,32-12-4 0,-37 18-10 16,37-18-2-16,-35 22-5 0,35-22-2 16,-33 27-5-16,33-27-2 0,-33 33-6 0,19-15-2 15,-1 0-2-15,4 0 0 0,-1 0-3 0,5 0-13 16,7-18 7-16,-10 33-14 0,10-33 19 0,4 25-12 15,-4-25 0-15,15 17 0 0,-15-17 0 0,30 11 0 16,-11-10 0-16,3-2 0 0,1-4 0 16,2-3 0-16,3-4 0 0,0-3 0 0,2-3 0 0,-2-1 0 15,-3-2 0-15,-2-2 0 16,-1 1 0-16,-4-1 0 0,-3 3 0 0,-2-1 0 16,-5 2 0-16,-3 1 0 0,-4 1 0 0,-4 0 0 15,3 17-5-15,-13-29 0 0,13 29 1 0,-20-22-1 16,20 22 5-16,-21-12-3 0,21 12 3 0,-21-2-1 15,21 2 0-15,0 0 0 0,-20 3-2 0,20-3 2 16,0 0-2-16,0 0 2 0,0 0-2 0,11 17 3 16,-11-17 1-16,22 12-1 0,-22-12 2 15,32 8 0-15,-14-5 0 0,4 0 0 0,-3-2 0 16,1 0-2-16,-2-1 0 0,-18 0 0 0,31 1 0 16,-31-1 1-16,23 0-1 0,-23 0-1 0,0 0 2 15,17 1-1-15,-17-1 2 0,0 0 2 16,0 0 1-16,0 0 1 0,0 0 1 0,0 0-7 15,0 0 0-15,0 0 0 0,0 0 0 16,0 0 0-16,-22 14 0 0,22-14 0 0,-23 17 0 16,23-17 0-16,-28 29 0 0,13-11 0 0,-2 2 0 15,3 3 0-15,-2 0 0 0,2-1 0 0,3 0 0 16,2-2 0-16,5-1 0 0,4-19-3 0,-2 26 6 16,2-26-3-16,12 20 0 0,-12-20 0 0,27 10 0 15,-10-8 0-15,3-5 0 0,1-3 0 0,1-5 0 16,1-1 0-16,0-6 0 0,0-3 0 15,-1-2 0-15,-3-1 0 0,-3 0 0 16,1 0 0-16,-6 1 0 0,-2 0 0 0,-6 2 0 16,0 2 0-16,-3 1 0 0,-4 1 0 0,-1 0 0 15,5 17 0-15,-18-28 0 0,18 28 0 0,-23-17 0 16,23 17 0-16,-20-3 0 0,20 3 0 0,-17 6 0 16,17-6 0-16,0 0 0 0,-19 22 0 0,19-22 0 15,-9 20 0-15,9-20 0 0,2 18 0 16,-2-18-33-16,0 0-17 0,20 26-28 0,-20-26-41 15,27 13-124-15,-27-13-354 0,17 0 23 0,5-4 222 16</inkml:trace>
  </inkml:traceGroup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9.47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E73FD385-2D2E-4966-9AD5-C505135F9589}" emma:medium="tactile" emma:mode="ink">
          <msink:context xmlns:msink="http://schemas.microsoft.com/ink/2010/main" type="inkDrawing"/>
        </emma:interpretation>
      </emma:emma>
    </inkml:annotationXML>
    <inkml:trace contextRef="#ctx0" brushRef="#br0">10595 607 1038 0,'0'0'103'0,"0"0"-38"0,0 0-20 0,0 0 1 15,0 0-6-15,0 0-15 0,0 0-11 0,-6 19-9 16,6-19 0-16,-3 34-5 0,2-8 36 0,-2 14-39 15,3-4-7-15,-3 15 19 0,2-3-37 0,-3 5 39 16,0 0 11-16,-3 7-17 0,0-2 15 0,-4 7-14 16,0-1-23-16,-1 2 22 0,-1-4-28 0,1-1 19 15,3-4 14-15,-2-6-17 16,3-7 12-16,5 2-38 0,-3-17-30 0,13 12-87 16,-7-41-96-16,1 25-222 0,13-1 6 0,-14-24 462 15</inkml:trace>
    <inkml:trace contextRef="#ctx0" brushRef="#br0" timeOffset="312.4982">10523 743 1523 0,'18'-15'137'0,"-18"15"-101"0,4-17-6 15,-4 17-20-15,22-29-35 0,-4 15 23 16,4-1 0-16,3 2 3 0,3 2 0 0,3 5 4 15,2 6-3-15,4 5 0 0,2 3 5 16,1 7-5-16,0 3 5 0,-4 5-19 0,-1 5 34 16,-5 5-36-16,-2 5-8 0,-5 7 23 0,-4 3-37 15,-7 2 38-15,-6 3 13 0,-9 1-11 0,-5 3 14 16,-9 2-10-16,-5 3-22 0,-7-1 21 0,-4 0-22 16,-3-3 19-16,-3-3 11 0,-4-6-14 0,0-5 9 15,2-6-13-15,2-4 9 0,5-3-11 0,1-7-3 16,9-6-14-16,1-10-12 0,23-8-33 15,-29-6-50-15,29 6-134 0,0 0-232 0,-6-40-46 16,21 23 315-16</inkml:trace>
    <inkml:trace contextRef="#ctx0" brushRef="#br0" timeOffset="515.6292">11278 1131 1148 0,'0'0'248'0,"0"0"-204"0,0 0-35 15,-4 19 16-15,4-19 10 0,-18 38 6 0,1-13 6 16,4 8-44-16,-4-1 29 0,2 5-30 0,-3 2 13 16,2 3 2-16,-1-1-16 0,2 3 8 15,1-4-11-15,4 0 8 0,2-3-9 0,0-4 5 16,5-2-12-16,3-6-6 0,5-1-14 16,-5-24-9-16,18 26-25 0,-18-26-29 0,28 6-37 15,-28-6-9-15,40-21-58 0,-19 9-204 0,-4-31-25 16,22 17 293-16</inkml:trace>
    <inkml:trace contextRef="#ctx0" brushRef="#br0" timeOffset="671.8993">11377 726 1157 0,'-30'1'129'0,"30"-1"-134"0,0 0 16 0,-12 20-63 15,12-20 45-15,0 0-2 0,34 23-22 16,-15-21-34-16,12 0-62 0,-2-7-49 0,11 3-68 15,19 11-146-15,-25-16 200 0,27 18 190 0</inkml:trace>
    <inkml:trace contextRef="#ctx0" brushRef="#br0" timeOffset="937.5175">12379 502 1363 0,'-20'1'226'16,"2"-19"-224"-16,0-4 1 0,-2 2 5 0,3 0 14 15,-5 1 3-15,2 0-5 16,-3 2-6-16,-1 6 4 0,1 2 3 0,1 8 2 16,-2 6 8-16,-1 3-7 0,-2 7 0 0,4 8-4 15,-5 5-8-15,2 13 0 0,-2 11 2 0,0 8 7 16,-2 7-9-16,4 3-9 0,-3 0 3 0,5 1-11 16,2 0 8-16,3-2 12 0,1-2-19 0,4-1-15 15,4-5 18-15,3-2-21 0,4-8 18 0,6-1 2 16,3-8-20-16,1-4-1 0,7-2-28 15,-3-11-12-15,8 6-34 0,-19-31-33 0,34 41-72 16,-34-41-104-16,0 0-220 0,33 15 62 0,-33-15 464 16</inkml:trace>
    <inkml:trace contextRef="#ctx0" brushRef="#br0" timeOffset="1125.0221">11621 1226 1575 0,'0'0'75'0,"-17"-13"-27"0,17 13-17 15,0 0 7-15,0 0-4 0,0 0-3 0,21-17-12 16,-3 11-8-16,6-1-4 0,8-3-5 0,10-1 0 16,6-1-6-16,4-1 6 0,4 1-11 0,1 0-2 15,0-2-19-15,5 3-22 0,-6-2-22 0,9 3-27 16,-12-8-34-16,18 6-82 0,-13 3-257 16,-1-6-40-16,15 9 261 0</inkml:trace>
    <inkml:trace contextRef="#ctx0" brushRef="#br0" timeOffset="1562.5667">12201 1246 1225 0,'0'0'302'0,"-33"-11"-187"0,33 11-27 15,0 0-25-15,0 0-11 0,0 0-24 0,0 0-10 16,0 0-9-16,0 0-2 0,0 0 0 0,25 1 2 16,-5-2-3-16,7-2-4 0,6 1-1 0,2-2-4 15,4 1-5-15,2-1 20 0,2-1-47 0,1-1 14 16,4 3-51-16,-4-7-15 0,10 9-26 15,-14-11-32-15,17 10-93 0,-22-6-105 0,1 3-157 16,9 12 122-16,-26-14 378 0</inkml:trace>
  </inkml:traceGroup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0.83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0B80D44C-4005-4E9E-B756-8B37CCF5963B}" emma:medium="tactile" emma:mode="ink">
          <msink:context xmlns:msink="http://schemas.microsoft.com/ink/2010/main" type="inkDrawing"/>
        </emma:interpretation>
      </emma:emma>
    </inkml:annotationXML>
    <inkml:trace contextRef="#ctx0" brushRef="#br0">12875 486 1526 0,'-12'-24'62'0,"-10"-1"-61"15,4 2-2-15,-2 1 9 0,4 4 12 16,-4 4 8-16,0 5 13 0,-4 5-6 0,-2 11-3 16,-2 3 0-16,4 12-4 0,-4 3-3 0,-1 13-2 15,-5 9-2-15,1 8-3 0,-2 10 1 0,2-1-24 16,2 2 7-16,5 2-4 0,-1-2-1 0,5 0 22 15,1-2-14-15,6-1 9 0,1 1-13 0,6 2-17 16,2-3 14-16,2-2-23 0,5-6 6 16,2-3 1-16,5-3-30 0,1-9-9 15,6 2-38-15,-6-15-29 0,18 15-71 0,-27-42-92 16,23 29-246-16,-1-6 29 0,-22-23 479 0</inkml:trace>
  </inkml:traceGroup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5.22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16D0A559-FAB0-4A0C-99A6-D80A11A7EEC1}" emma:medium="tactile" emma:mode="ink">
          <msink:context xmlns:msink="http://schemas.microsoft.com/ink/2010/main" type="inkDrawing"/>
        </emma:interpretation>
      </emma:emma>
    </inkml:annotationXML>
    <inkml:trace contextRef="#ctx0" brushRef="#br0">17635 989 1165 0,'-25'-19'72'15,"25"19"-2"-15,0 0 11 0,-19-7 3 0,19 7-17 16,-27 3-25-16,9 2-23 0,-1 4-1 0,-6 1 4 15,2 6 13-15,-5 2 3 0,4 5 5 0,-7 3-5 16,3 2-1-16,-1-1-7 0,4 4 0 0,2-4 4 16,3 1-26-16,4-4 16 0,7-3-27 0,4-4 3 15,5-17 2-15,2 19-3 0,-2-19 1 16,21 11 1-16,-3-8 1 0,4-5-2 16,5-4 1-16,3-2 1 0,2-7-2 0,2-2 4 15,2-4-4-15,0-5-14 0,0-2 23 0,1-2-21 16,-6 1 19-16,0 0-2 0,-5 3-5 0,-4 3 3 15,-2 2-5-15,-20 21 3 0,23-23-4 0,-23 23 2 16,0 0 2-16,0 0 2 0,0 0-1 16,0 0-4-16,0 0 1 0,0 0-5 0,-5 18-3 15,-1 1-1-15,-1 7-2 0,-1 2-10 0,1-2 2 16,3 1-19-16,-1 0-21 0,10 2 6 0,-6-9-55 16,17 10-36-16,-16-30-103 0,13 28-325 0,14-7 67 15,-6-15 359-15</inkml:trace>
  </inkml:traceGroup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29.80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Group>
    <inkml:annotationXML>
      <emma:emma xmlns:emma="http://www.w3.org/2003/04/emma" version="1.0">
        <emma:interpretation id="{6737C2CC-EA7D-4E09-8F65-7A5B7BF64053}" emma:medium="tactile" emma:mode="ink">
          <msink:context xmlns:msink="http://schemas.microsoft.com/ink/2010/main" type="inkDrawing"/>
        </emma:interpretation>
      </emma:emma>
    </inkml:annotationXML>
    <inkml:trace contextRef="#ctx0" brushRef="#br0">3430 839 824 0,'5'-28'283'16,"-5"28"-243"-16,0 0-29 0,0 0-10 0,0 0 0 15,0 0 9-15,0 0 16 0,0 0 2 0,0 0 1 16,0 0-7-16,0 0-16 0,-19 16-3 15,12 4 3-15,0 5 9 0,-1 6 0 0,-1 7 9 16,-3 5-5-16,1 9 13 0,-4 6 2 0,2 5-26 16,-4 6 18-16,2 1-25 0,-7 4 7 0,1-1 21 15,-3-4-20-15,2 1 19 0,0-8-17 0,5-6 12 16,2-13-13-16,5-11 5 0,10-32-8 0,-9 23-1 16,9-23-4-16,0 0-3 0,0 0 0 0,0 0 0 15,0 0 11-15,17-30 8 0,-9-3 8 0,7-10-7 16,2-14 2-16,2-8-18 0,3-3 11 0,1-3-15 15,-1-3 19-15,1-1 11 0,-3-4-22 0,1 0 18 16,-2 1-20-16,0-3-14 0,1 5 21 0,-1 3-7 16,1 8-3-16,0 5 8 0,2 11-11 15,-3 8 3-15,-5 11 0 0,-2 13 1 0,-12 17-4 16,0 0 0-16,0 0 4 0,21 6 1 0,-21-6 10 16,17 39-2-16,-5-4-2 0,2 2 24 0,-2 8-27 15,1 6-9-15,1 2 3 0,-1 7-30 0,0 2 20 16,3 1 16-16,-1 4-14 0,2-1-11 0,-1 2 16 15,-1-2-19-15,1-2 17 0,-1-1 1 0,1-5-15 16,-3 0 6-16,0-3-16 0,-1-1 9 0,-1-1-21 16,-5-7 1-16,4 2-30 0,-11-19-21 0,12 7-52 15,-11-36-84-15,0 32-78 0,0-32-218 0,0 0 208 16,0 0 314-16</inkml:trace>
    <inkml:trace contextRef="#ctx0" brushRef="#br0" timeOffset="156.2371">3355 1339 1601 0,'-19'6'67'0,"19"-6"-34"0,-19 2-23 16,19-2-14-16,0 0-5 0,0 0 4 0,0 0 0 15,30 3 4-15,-6-3 1 0,11-3-1 0,6-4-1 16,14-5-13-16,2-9-23 0,15 0-42 0,-6-16-41 16,21 9-140-16,-15-7-139 0,10 0-111 15,10 12 254-15</inkml:trace>
    <inkml:trace contextRef="#ctx0" brushRef="#br0" timeOffset="453.136">5052 757 1312 0,'-20'-28'77'0,"20"28"-15"0,-16-26-14 16,16 26 22-16,-18-18-3 0,18 18-7 0,-28 1-15 15,9 6 13-15,-8 6-48 0,-2 4 36 0,-8 5-19 16,1 8-31-16,-11 10 43 0,4 8-42 0,-6 4 19 16,3 7 8-16,1 0-13 0,5 1 9 15,2 0-5-15,5-4-17 0,6-5 13 0,8-2-21 16,7-6 8-16,6 3 5 0,6-5-9 0,5 0 9 16,3-4-9-16,8-6 3 0,6 0-6 0,7 0 1 15,6-5-10-15,3-2-6 0,6-2-11 0,1-10-9 16,8 0-24-16,-3-12 4 0,10 4-25 0,-9-20-30 15,14 16-40-15,-15-27-127 0,10 0-246 0,7 11 31 16,-17-25 470-16</inkml:trace>
    <inkml:trace contextRef="#ctx0" brushRef="#br0" timeOffset="624.994">5815 1400 1829 0,'-51'19'65'0,"30"-5"-43"0,0-3-7 0,-1 0-5 15,0-1-5-15,0-2-1 0,-1 2-7 0,-3-4-8 16,3 1-13-16,-1-2-19 0,7 2-28 0,-7-11-52 16,17 21-145-16,-16-12-342 0,5-1 18 15,18-4 388-15</inkml:trace>
  </inkml:traceGroup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8C9AD7C-EF13-4C05-BAFC-B3FBE93A62AD}" emma:medium="tactile" emma:mode="ink">
          <msink:context xmlns:msink="http://schemas.microsoft.com/ink/2010/main" type="inkDrawing"/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04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9A0EE3FE-7B7C-48FF-B0D5-5D898926B8C2}" emma:medium="tactile" emma:mode="ink">
          <msink:context xmlns:msink="http://schemas.microsoft.com/ink/2010/main" type="inkDrawing"/>
        </emma:interpretation>
      </emma:emma>
    </inkml:annotationXML>
    <inkml:trace contextRef="#ctx0" brushRef="#br0">7267 5897 151 0,'0'0'33'0,"0"0"-12"0,0 0-8 0,0 0 2 15,0 0 5-15,0 0 7 0,0 0 1 0,0 0 5 16,0 0-1-16,0 0 3 0,0 0-2 0,0 0 2 16,0 0-4-16,0 0 2 0,-6 19 0 0,6-19 4 15,0 0-2-15,0 0-1 0,0 0-8 0,-8 20-9 16,8-20-9-16,0 0-8 0,0 0-17 0,-3 17-21 16,3-17-17-16,0 0-26 0,-1 16 5 15,1-16 6-15,1 21 18 0,-1-21 19 0,1 28 12 0,1-11 7 16,0 1 1-16,1 2 4 0,-1 2 4 0,0 0 5 15,2 0 2-15,-1 0 3 0,-1 1-2 0,2-1 5 16,-2 0 1-16,0 1 17 0,0-2 9 0,0 2 6 16,-3-3 6-16,2 2-10 0,-1-1-8 0,1-1 10 15,1 1 11-15,-2-1 5 0,2 1 5 0,-3-3-2 16,3 1-25-16,-1 1-4 0,2 2 9 0,-2-2 9 16,3 3 9-16,-4-6-2 0,2 5-19 0,-2-3-21 15,1 2-7-15,1 0-8 0,-1 0 4 16,0 1-4-16,-1-3 4 0,-2-1-4 0,0 2 3 15,1-2-9-15,-1-1-7 0,0 2-20 0,2-19-22 16,-2 36-34-16,2-36-23 0,-5 35-10 0,2-16-11 16,1-1-3-16,6 5-42 0,-4-23-1 0,6 36 180 15</inkml:trace>
    <inkml:trace contextRef="#ctx0" brushRef="#br0" timeOffset="109.3788">7371 7355 161 0,'-3'26'-32'0,"-3"-4"-25"0,5 4-8 0,-4-2 59 16</inkml:trace>
    <inkml:trace contextRef="#ctx0" brushRef="#br0" timeOffset="203.1337">7400 7727 142 0,'0'0'43'0,"18"31"-34"0,-18-31-6 0,26 33 5 15,-15-15-8-15,-3 0-2 0,1 4-38 0,-9-22-61 16,13 43 40-16,-13-43 61 0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9857674B-B8D3-4C0B-A21D-D7AF659189FA}" emma:medium="tactile" emma:mode="ink">
          <msink:context xmlns:msink="http://schemas.microsoft.com/ink/2010/main" type="inkDrawing" rotatedBoundingBox="2044,12314 24760,12051 24764,12356 2047,12618" shapeName="Other">
            <msink:destinationLink direction="with" ref="{B4D72465-7056-4F7F-AD29-E6C32FD0C4C2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3.29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C9E26400-763F-46C1-B284-4EED33D7A938}" emma:medium="tactile" emma:mode="ink">
          <msink:context xmlns:msink="http://schemas.microsoft.com/ink/2010/main" type="inkDrawing" rotatedBoundingBox="15500,2018 17985,1645 18127,2589 15642,2963" rotationAngle="1628121564" semanticType="10">
            <msink:sourceLink direction="with" ref="{6991A2C1-14EA-44BD-801C-550F9CC0EABF}"/>
            <msink:sourceLink direction="with" ref="{31FE7F6E-D1FF-4B19-AEA1-E0828EE7B976}"/>
          </msink:context>
        </emma:interpretation>
      </emma:emma>
    </inkml:annotationXML>
    <inkml:trace contextRef="#ctx0" brushRef="#br0">15654 2222 1461 0,'0'0'233'0,"0"0"-204"0,3 17-25 15,-3-17 7-15,0 0 7 0,0 0 7 0,10 27 1 16,-10-27-9-16,10 26-4 0,-10-26-5 0,12 35 6 16,-8-15 0-16,2 6 6 0,-1-2-5 0,-3 1-2 15,-2 3-6-15,-1 0 5 0,-4 1-2 0,-1 1 3 16,-3 2-3-16,0-1-3 0,-1-1 23 0,-1 1-22 15,-1-6 21-15,2-3-29 0,-1-4 0 0,11-18 0 16,-12 22 0-16,12-22 0 0,0 0 0 16,0 0 0-16,0 0 0 0,0 0 0 0,0 0 0 15,0 0 0-15,21-29 0 0,-8 8 0 0,3-4 0 16,1-3 0-16,0-2 0 0,0-1 0 16,-1 1 0-16,-4 2 0 0,-1 2 0 0,-3 0 0 15,-2 3 0-15,0 3 0 0,-2 2 0 0,-4 18 0 16,9-32 0-16,-9 32 0 0,8-28 0 15,-8 28 0-15,14-23 0 0,-14 23 0 0,23-18 0 16,-6 10 0-16,6 2-34 0,0-3-23 0,11 9-39 16,-9-15-75-16,28 24-240 0,-14-14-207 0,3-4 40 15,6 11 497-15</inkml:trace>
    <inkml:trace contextRef="#ctx0" brushRef="#br0" timeOffset="406.2421">16451 2358 1085 0,'-42'-13'268'0,"42"13"-161"16,-28 4-38-16,28-4-4 0,-32 7-2 15,32-7-9-15,-35 17-12 0,35-17-6 16,-35 24-2-16,20-7 0 0,-2-1-5 0,3 4 0 16,-3 2-7-16,2 2 0 0,0 2-5 0,2-1 2 15,1 0-6-15,2 0-7 0,-1-6 17 0,4-2-25 16,7-17 14-16,-3 23-12 0,3-23 0 0,0 0 0 15,16 20 0-15,-16-20 0 0,21 5 0 0,-21-5 0 16,35-3-6-16,-9-5-8 0,4-1-10 0,2-7-15 16,4 3-29-16,-4-9 9 0,7 6-49 15,-10-14-3-15,17 18-77 0,-25-25-115 0,13 8-231 16,2 10 16-16,-13-20 444 0</inkml:trace>
    <inkml:trace contextRef="#ctx0" brushRef="#br0" timeOffset="765.6249">16698 2320 1363 0,'-19'31'249'0,"-2"-13"-203"16,5 9-5-16,-3-7 5 0,4 9 9 0,-4-4-8 15,6 2-8-15,-3 0-13 0,5 0 1 0,2-3-7 16,3-1-15-16,5-3 20 0,1-3-31 0,0-17 22 16,12 28-12-16,-12-28-5 0,26 17 2 0,-9-12-2 15,2-3 0-15,4-3 2 0,3-5-3 0,2-3 1 16,-1-3-6-16,2-1-13 15,-1-3 24-15,-2-1-24 0,1-1 26 0,-4-1-11 16,-1 1-5-16,-2 1 3 0,-3-1-3 0,0 2 2 16,-4-1-1-16,-13 17 0 0,26-30 0 0,-26 30 4 15,19-24 1-15,-19 24 5 0,0 0-3 0,17-21 3 16,-17 21-1-16,0 0-1 0,0 0 3 0,0 0-1 16,0 0 3-16,0 0-2 0,-1 23 2 0,1-23 0 15,-5 28 1-15,5-28-4 0,-6 31 4 16,1-14-9-16,0 0 6 0,5-17-6 0,-8 32 3 15,8-32-3-15,-2 29-4 0,2-29 8 0,5 26-39 16,-5-26 15-16,11 17-41 0,-11-17-1 0,21 12-19 16,1-2-38-16,-22-10-47 0,36-2-127 15,-19 3-183-15,0-18-4 0,15 16 424 0</inkml:trace>
    <inkml:trace contextRef="#ctx0" brushRef="#br0" timeOffset="968.7858">17406 2309 1397 0,'-2'24'139'0,"-15"-7"-80"0,6 12 3 16,-8-6-5-16,5 9-2 0,-6 0-24 0,3 2-4 15,0-3-7-15,3 1 3 16,0-5 11-16,3-4-34 0,3-2 18 0,8-21-30 16,-10 29 4-16,10-29 0 0,0 21-9 0,0-21-7 15,0 0-7-15,0 0-15 0,32-2-15 0,-18-15-27 16,13 8-58-16,-12-25-84 0,19 16-131 0,-6-8-155 15,-8-14 143-15,17 20 373 0</inkml:trace>
    <inkml:trace contextRef="#ctx0" brushRef="#br0" timeOffset="1078.1317">17537 1979 1201 0,'-26'24'270'0,"6"-10"-258"15,20-14-14-15,-26 26-13 0,26-26-19 0,-13 24-61 16,13-24-57-16,0 0-121 0,0 0-149 15,19-5-24-15,10 15 403 0</inkml:trace>
    <inkml:trace contextRef="#ctx0" brushRef="#br0" timeOffset="1281.2793">17985 1645 1545 0,'0'0'72'0,"0"0"-52"15,0 0 11-15,-21 15 13 0,12 12 11 0,-8 3-9 16,2 4-5-16,-3 4-16 0,3 3 1 15,-2 5-7-15,3 2-2 0,-2 8 20 0,-3 3-23 16,-1 0 12-16,-3 7-15 0,-3-6-15 16,-2 5 10-16,-2-3-15 0,-1-2 8 0,5-4-11 15,0-8 2-15,7-3-24 0,2-8-8 0,7-5 7 16,0-10-44-16,11 2-12 0,-1-24-120 0,0 0-322 16,0 0-39-16,19-4 171 0</inkml:trace>
    <inkml:trace contextRef="#ctx0" brushRef="#br0" timeOffset="1468.8005">17576 2188 1773 0,'-28'15'249'0,"28"-15"-224"0,-18 11-25 0,18-11 0 16,0 0 0-16,0 0 0 0,0 0 0 16,0 0 0-16,29 16 0 0,-9-15 0 15,4-1 0-15,3-3 0 0,5-1-28 0,-2-4-32 16,9 6-49-16,-10-16-110 0,21 13-427 0,-11-2 30 15,0-4 248-15</inkml:trace>
  </inkml:traceGroup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19.41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7FA3021-2AF1-4B77-8A07-5E6ED93E9F12}" emma:medium="tactile" emma:mode="ink">
          <msink:context xmlns:msink="http://schemas.microsoft.com/ink/2010/main" type="inkDrawing" rotatedBoundingBox="15787,12526 15807,4148 16111,4149 16091,12527" semanticType="callout" shapeName="Other">
            <msink:sourceLink direction="to" ref="{F5DD43C5-AFAE-40F1-B73A-11AD42F46AA9}"/>
            <msink:sourceLink direction="to" ref="{930CC267-8567-4E19-82E8-B5F8E4E204D0}"/>
          </msink:context>
        </emma:interpretation>
      </emma:emma>
    </inkml:annotationXML>
    <inkml:trace contextRef="#ctx0" brushRef="#br0">15893 4149 436 0,'-6'39'61'0,"11"-16"-26"0,-1 0-3 15,2 1 0-15,-1-2 3 0,2 2 7 16,-2-2-2-16,2 0-4 0,-3 1-14 0,2 0-8 15,-1 0-11-15,-2 0-2 0,3-2-2 0,-1-1-20 16,3-1 2-16,-2-2-19 0,-6-17-25 0,14 30-42 16,-14-30-200-16,21 24 69 0,-21-24 236 0</inkml:trace>
    <inkml:trace contextRef="#ctx0" brushRef="#br0" timeOffset="171.9316">16023 5266 980 0,'-7'32'269'0,"2"-10"-242"0,6 0-7 16,1-3-27-16,0-1 3 0,3 2-7 15,-1-3 5-15,2 1-6 0,-6-18-10 0,11 36-24 16,-11-36-26-16,11 35-31 0,-11-35-24 0,8 38-4 16,-7-19-20-16,2 1-42 0,0 11-48 0,-3-31 72 15,-2 50 169-15</inkml:trace>
    <inkml:trace contextRef="#ctx0" brushRef="#br0" timeOffset="375.0025">15998 6084 140 0,'-1'26'35'0,"1"0"-9"0,1 2-5 0,1 2 12 15,1-1 2-15,2 3 1 0,-3-3 5 16,4 1-9-16,-2 0 2 0,2 1 8 0,-1 0 6 16,0-1 1-16,-1 2 0 0,-1-3 9 0,1 3 0 15,-4-1 12-15,2 1 4 0,-3 0-12 0,1 3 1 16,-3-3-11-16,3 6-4 0,-5-4-11 0,3 4-10 15,-5-2-20-15,1 0 3 0,-2 0-15 0,2-3 4 16,0 1-8-16,0-4-31 0,1 3-22 16,-3-8-60-16,6 5-60 0,-2 4-159 0,4-34-27 15,-8 51 312-15</inkml:trace>
    <inkml:trace contextRef="#ctx0" brushRef="#br0" timeOffset="774.3915">15794 9825 606 0,'2'43'86'0,"2"3"-2"0,-4 0-28 0,3 3-10 16,-3-1-5-16,4 2-19 0,-3-3 2 0,2-1-22 16,-2-4-9-16,0-4-31 0,5-1-38 0,-6-7-60 15,1-11-232-15,14 17 27 0,-15-36 341 16</inkml:trace>
    <inkml:trace contextRef="#ctx0" brushRef="#br0" timeOffset="933.4653">15981 11271 1064 0,'0'39'28'15,"3"-1"-2"-15,1-2-17 0,-1-1-35 0,1 1 24 0,0-1-23 16,1-1 16-16,-1 0 11 0,0 2-35 0,-2-1-36 16,5 5-95-16,-5 9-224 0,-6-19 6 0,14 19 352 15</inkml:trace>
    <inkml:trace contextRef="#ctx0" brushRef="#br0" timeOffset="1086.4225">16025 12401 1520 0,'9'26'59'0,"-6"-7"-31"16,2-1-13-16,-5-18-16 0,8 26 3 0,-8-26-3 15,10 19 1-15,-10-19-13 0,0 0-25 0,14 18-59 16,-14-18-90-16,0 0-218 0,18-11-116 15,-21-6 161-15</inkml:trace>
  </inkml:traceGroup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56.71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1D71D64-E72B-4D7D-AAB2-A1E825CF2596}" emma:medium="tactile" emma:mode="ink">
          <msink:context xmlns:msink="http://schemas.microsoft.com/ink/2010/main" type="inkDrawing" rotatedBoundingBox="10046,8288 10142,10351 10076,10354 9980,8291" semanticType="underline" shapeName="Other">
            <msink:sourceLink direction="with" ref="{930CC267-8567-4E19-82E8-B5F8E4E204D0}"/>
            <msink:sourceLink direction="with" ref="{163BA623-BA23-4D66-B2B1-2DECE5C958D2}"/>
          </msink:context>
        </emma:interpretation>
      </emma:emma>
    </inkml:annotationXML>
    <inkml:trace contextRef="#ctx0" brushRef="#br0">10030 8289 737 0,'-11'24'139'15,"9"-4"-101"-15,4 1-13 0,-4-3-9 0,3 3 2 16,-1-2 2-16,1 2 4 0,-2-2-7 0,1 3-3 16,0-1-13-16,-1 0-5 0,2 1-24 0,-1-4-14 15,3 5-35-15,-3-23-26 0,1 33-31 16,-1-33-54-16,0 19-108 0,16 8 120 0,-16-27 176 16</inkml:trace>
    <inkml:trace contextRef="#ctx0" brushRef="#br0" timeOffset="187.5912">10077 9183 528 0,'-16'30'148'0,"11"-2"-99"0,2 1-10 0,-3-3-1 16,5 3 12-16,-4-3-2 0,4 0 0 0,-1 0-24 15,0-1-9-15,2-1-14 0,0-1-1 0,2-1-1 16,-2-2-36-16,4 0-40 0,-5-3-70 15,1-17-163-15,19 38-60 0,-19-38 325 0</inkml:trace>
    <inkml:trace contextRef="#ctx0" brushRef="#br0" timeOffset="328.1378">10095 10119 974 0,'-5'19'124'15,"5"-19"-85"-15,2 32-34 0,1-15-11 0,-3-17-18 16,11 31 6-16,-11-31-25 0,12 31-20 0,-12-31-38 16,11 35-72-16,-6-13-94 0,-5-22-115 15,9 45 318-15</inkml:trace>
  </inkml:traceGroup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3.4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138E0625-3311-404D-A33D-E950FFE6A985}" emma:medium="tactile" emma:mode="ink">
          <msink:context xmlns:msink="http://schemas.microsoft.com/ink/2010/main" type="inkDrawing"/>
        </emma:interpretation>
      </emma:emma>
    </inkml:annotationXML>
    <inkml:trace contextRef="#ctx0" brushRef="#br0">7473 8428 139 0,'-3'32'47'16,"5"1"12"-16,-4-4 0 0,5 5 5 0,-2-3-8 16,1 2-18-16,2 1-14 0,-1-2-12 15,0 2-7-15,0-2-3 0,0-2-1 0,0 3-1 16,-1 0 1-16,1 2-1 0,-2-1 1 0,0 2 1 15,0 0-2-15,-2-1 2 0,1 4 0 0,-2-3 14 16,2 1 15 0,-2 0 11-16,1-1 7 0,-1-1-8 0,2 2-7 15,-2-5-13-15,1 2-5 0,1-2-9 0,0-2-5 16,0 0-31-16,-1-1-45 0,1-3-120 0,13 15-148 16,-25-24 209-16</inkml:trace>
  </inkml:traceGroup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5.25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1CC448B-F6E7-4264-B4A6-C8D2F9A2F74F}" emma:medium="tactile" emma:mode="ink">
          <msink:context xmlns:msink="http://schemas.microsoft.com/ink/2010/main" type="inkDrawing" rotatedBoundingBox="7293,9983 7823,10281 7800,10321 7270,10024" rotationAngle="1628121564" semanticType="callout">
            <msink:sourceLink direction="with" ref="{2179AFFB-9DCE-40A0-A898-800A07C99AB5}"/>
          </msink:context>
        </emma:interpretation>
      </emma:emma>
    </inkml:annotationXML>
    <inkml:trace contextRef="#ctx0" brushRef="#br0">7296 9985 1075 0,'-14'20'102'16,"14"-20"-32"-16,0 0-14 0,0 0-13 0,0 0 0 16,0 0 4-16,0 0 3 0,0 0 2 0,0 0-7 15,0 0-11-15,0 0-9 0,0 0 0 0,0 0 4 16,0 0 5-16,22 21 5 0,-5-9-9 0,7 5-6 16,4 1-13-16,6 4-1 0,3 2-10 15,2-1-8-15,-3-1 27 0,1-2-30 16,-2-2 28-16,-1-1-21 0,0 1-20 0,-5-4-23 15,6 6-58-15,-16-20-106 0,10 10-400 0,0 0 40 16,-10-12 284-16</inkml:trace>
  </inkml:traceGroup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85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2CDC0B9-9481-4C92-A641-7AE09E0A5C8F}" emma:medium="tactile" emma:mode="ink">
          <msink:context xmlns:msink="http://schemas.microsoft.com/ink/2010/main" type="inkDrawing"/>
        </emma:interpretation>
      </emma:emma>
    </inkml:annotationXML>
    <inkml:trace contextRef="#ctx0" brushRef="#br0">19081 11263 641 0,'0'35'106'16,"-1"2"-40"-16,-2-4 23 0,4 5-15 0,-3-7 4 15,6 7-11-15,-7-9 0 16,6 4-17-16,-5-5-4 0,4 4-17 0,-2-2-22 16,0-1 2-16,1 0-11 0,-1 0 6 0,0 1-9 15,0 0 5-15,0 2-18 0,0-3-9 0,2 5-28 16,-4-6-15-16,5 8-20 0,-6-8-9 0,8 7-23 16,-9-4-98-16,4 2 6 0,2 2 19 0,-5-6 24 15,6 5 127-15,-5-5 44 0</inkml:trace>
  </inkml:traceGroup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57.23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044F6F2-00F0-4D25-8727-A284B6CDD0F1}" emma:medium="tactile" emma:mode="ink">
          <msink:context xmlns:msink="http://schemas.microsoft.com/ink/2010/main" type="inkDrawing" rotatedBoundingBox="10069,11132 10152,11600 10125,11605 10041,11136" semanticType="callout" shapeName="Other">
            <msink:sourceLink direction="with" ref="{299A6670-927E-48DF-A8EE-2D37958973D4}"/>
          </msink:context>
        </emma:interpretation>
      </emma:emma>
    </inkml:annotationXML>
    <inkml:trace contextRef="#ctx0" brushRef="#br0">10069 11132 814 0,'-14'34'46'0,"14"-11"-26"16,1-5-20-16,1 3-1 0,2-3-2 0,0 0 4 15,0 0-4-15,1 0 2 0,1 2-21 0,-1-2-18 16,3 5-14-16,-5-4-16 0,5 4 10 16,-5 0-1-16,2 1-8 0,-3 4-15 15,0-4-29-15,3 10-13 0,-9-8-35 0,14 17 149 16</inkml:trace>
  </inkml:traceGroup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93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9EAA37B-4C0E-411F-8949-FDD7A6F12EB6}" emma:medium="tactile" emma:mode="ink">
          <msink:context xmlns:msink="http://schemas.microsoft.com/ink/2010/main" type="inkDrawing"/>
        </emma:interpretation>
      </emma:emma>
    </inkml:annotationXML>
    <inkml:trace contextRef="#ctx0" brushRef="#br0">19069 12365 416 0,'-5'23'157'16,"1"-3"-33"-16,3 2-25 0,1-22-37 0,-1 27-24 16,1-27-30-16,0 0-10 0,0 0-36 0,24 3-69 0,-12-27-234 15,16 19-39-15,-22-28 345 0</inkml:trace>
  </inkml:traceGroup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77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68D43408-36EE-492A-9E39-507225395BDD}" emma:medium="tactile" emma:mode="ink">
          <msink:context xmlns:msink="http://schemas.microsoft.com/ink/2010/main" type="inkDrawing" rotatedBoundingBox="4775,12346 5359,12851 5316,12902 4732,12397" rotationAngle="1628121564" semanticType="callout">
            <msink:sourceLink direction="with" ref="{F5DD43C5-AFAE-40F1-B73A-11AD42F46AA9}"/>
          </msink:context>
        </emma:interpretation>
      </emma:emma>
    </inkml:annotationXML>
    <inkml:trace contextRef="#ctx0" brushRef="#br0">4790 12379 517 0,'-22'5'218'0,"22"-5"-112"15,0 0-4-15,-18 11-12 0,18-11-18 0,0 0-7 16,-18 2-9-16,18-2-8 0,0 0-3 0,0 0-3 15,0 0-3-15,0 0-4 0,0 0-4 16,0 0-6-16,0 0-5 0,0 0-1 0,0 0-4 0,0 0 1 0,0 0-1 16,0 0-3-16,0 0 0 0,0 0 0 0,0 0 5 15,0 0 3-15,0 0 0 0,26 4-4 16,-6 2-6-16,5 5 0 0,3 2-4 0,3 3 4 16,-1 2-8-16,3 1 0 0,-1 4-4 0,0 1 3 15,-1 3-5-15,-1 1 6 0,-2 1-7 16,-2 0 3-16,1 4 6 0,-6-4-42 0,6 1 14 15,-9-6-49-15,9 6-22 0,-27-30-50 0,44 45-123 16,-21-23-242-16,-23-22 13 0,40 28 429 0</inkml:trace>
  </inkml:traceGroup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42.96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31FE7F6E-D1FF-4B19-AEA1-E0828EE7B976}" emma:medium="tactile" emma:mode="ink">
          <msink:context xmlns:msink="http://schemas.microsoft.com/ink/2010/main" type="inkDrawing" rotatedBoundingBox="14428,1932 15514,2102 15403,2808 14317,2637" hotPoints="14963,2046 15442,2452 15368,2743 14292,2688" semanticType="9" shapeName="Quadrilateral">
            <msink:destinationLink direction="with" ref="{C9E26400-763F-46C1-B284-4EED33D7A938}"/>
            <msink:destinationLink direction="with" ref="{161EEC05-0168-4650-A0BC-DEA768C0C163}"/>
          </msink:context>
        </emma:interpretation>
      </emma:emma>
    </inkml:annotationXML>
    <inkml:trace contextRef="#ctx0" brushRef="#br0">15038 2028 792 0,'-32'1'270'0,"6"-9"-157"0,5 9-28 0,-9-6-2 15,6 12 2-15,-14-4 0 0,9 17 0 16,-13-7-18-16,6 16-2 0,-7-6-16 0,2 8 5 16,-5 0-14-16,2 9 5 0,-3 0-13 0,4 6 1 15,2 0-12-15,4-1 1 0,7-4-10 0,4-5-3 16,10-3-9-16,5-6 0 0,7-3 0 0,5-6 0 16,6 0 0-16,-7-18-8 0,33 33 16 0,-5-18-16 15,7 0 14-15,8-3-22 0,9-4-14 16,6-5-21-16,8 2-18 0,-4-13-31 0,12 13-36 15,-14-19-40-15,20 19-83 0,-20-22-19 16,11 13-9-16,-12-9 55 0,-1-2 103 0,-3 0 67 16,-8-1 57-16,-4-2 7 0,-9 0-2 0,-6-3-15 15,-7 2-10-15,-4 1 17 0,-8 1 38 0,-9 17 66 16,4-29 81-16,-4 29 69 0,-17-27 11 0,17 27-11 16,-21-13-63-16,21 13-53 0,-20-4-42 15,20 4-19-15,-23 1-14 0,23-1-9 0,-20 9-10 16,20-9-7-16,-17 18-9 0,17-18-2 0,-21 31-6 15,13-8 1-15,-2 1-7 0,3 5 2 0,0 2-8 16,-1-1-7-16,2-1 23 0,1-1-25 0,0-6 25 16,4-1-16-16,1-21-11 0,5 28-4 0,-5-28-14 15,0 0-10-15,30 21-10 0,-30-21-14 16,33-4-29-16,-21-16-53 0,21 15-125 16,-16-16-224-16,6-12-29 0,13 12 304 0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A5B7E61B-BA62-4492-AE92-D4122653C938}" emma:medium="tactile" emma:mode="ink">
          <msink:context xmlns:msink="http://schemas.microsoft.com/ink/2010/main" type="inkDrawing" rotatedBoundingBox="1850,9557 2040,10766 1931,10783 1740,9574" semanticType="callout" shapeName="Other"/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7:21.56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D0DF6E4-C161-4EB9-9484-42070BB8B951}" emma:medium="tactile" emma:mode="ink">
          <msink:context xmlns:msink="http://schemas.microsoft.com/ink/2010/main" type="writingRegion" rotatedBoundingBox="12936,7943 13148,12299 13014,12306 12802,7949"/>
        </emma:interpretation>
      </emma:emma>
    </inkml:annotationXML>
    <inkml:traceGroup>
      <inkml:annotationXML>
        <emma:emma xmlns:emma="http://www.w3.org/2003/04/emma" version="1.0">
          <emma:interpretation id="{07F421E9-8C2F-4EB9-B975-ED3F18DB8B33}" emma:medium="tactile" emma:mode="ink">
            <msink:context xmlns:msink="http://schemas.microsoft.com/ink/2010/main" type="paragraph" rotatedBoundingBox="12936,7943 13148,12299 13014,12306 12802,79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8D4FFDD-A887-4583-BBBA-76A889EA7D11}" emma:medium="tactile" emma:mode="ink">
              <msink:context xmlns:msink="http://schemas.microsoft.com/ink/2010/main" type="line" rotatedBoundingBox="12936,7943 13148,12299 13014,12306 12802,7949"/>
            </emma:interpretation>
          </emma:emma>
        </inkml:annotationXML>
        <inkml:traceGroup>
          <inkml:annotationXML>
            <emma:emma xmlns:emma="http://www.w3.org/2003/04/emma" version="1.0">
              <emma:interpretation id="{930CC267-8567-4E19-82E8-B5F8E4E204D0}" emma:medium="tactile" emma:mode="ink">
                <msink:context xmlns:msink="http://schemas.microsoft.com/ink/2010/main" type="inkWord" rotatedBoundingBox="12854,7947 12871,8288 12838,8290 12822,7948">
                  <msink:destinationLink direction="to" ref="{B7FA3021-2AF1-4B77-8A07-5E6ED93E9F12}"/>
                  <msink:destinationLink direction="with" ref="{51D71D64-E72B-4D7D-AAB2-A1E825CF2596}"/>
                  <msink:destinationLink direction="with" ref="{E01BE6E1-E1C3-44FA-BC62-EDC16B6C81EC}"/>
                  <msink:destinationLink direction="with" ref="{6991A2C1-14EA-44BD-801C-550F9CC0EABF}"/>
                </msink:context>
              </emma:interpretation>
            </emma:emma>
          </inkml:annotationXML>
          <inkml:trace contextRef="#ctx0" brushRef="#br0">12835 7948 689 0,'0'0'102'16,"7"25"-40"-16,-7-25-12 0,5 23-8 15,-5-23-6-15,6 25-13 0,-6-25-10 0,6 25-9 16,-6-25-2-16,2 31-7 0,-2-31-14 0,2 38-23 16,-5-21-20-16,2 7-19 0,-3-3-22 0,2 5-62 15,0 6-99-15,-12-15-17 0,19 21 281 0</inkml:trace>
        </inkml:traceGroup>
        <inkml:traceGroup>
          <inkml:annotationXML>
            <emma:emma xmlns:emma="http://www.w3.org/2003/04/emma" version="1.0">
              <emma:interpretation id="{163BA623-BA23-4D66-B2B1-2DECE5C958D2}" emma:medium="tactile" emma:mode="ink">
                <msink:context xmlns:msink="http://schemas.microsoft.com/ink/2010/main" type="inkWord" rotatedBoundingBox="12929,8792 13014,10536 12938,10539 12853,8796">
                  <msink:destinationLink direction="with" ref="{51D71D64-E72B-4D7D-AAB2-A1E825CF2596}"/>
                </msink:context>
              </emma:interpretation>
            </emma:emma>
          </inkml:annotationXML>
          <inkml:trace contextRef="#ctx0" brushRef="#br0" timeOffset="156.3342">12879 8795 666 0,'-3'26'26'0,"4"1"-16"0,-1 1-4 16,-1 2-3-16,1-2 1 0,-1-1-10 15,-2-1 7-15,2 0-9 0,0-3 6 0,0 0 0 16,1-2-9-16,0-4-12 0,0 0-34 0,2 0-64 16,-2-17-141-16,12 28 39 0,-12-28 223 0</inkml:trace>
          <inkml:trace contextRef="#ctx0" brushRef="#br0" timeOffset="328.2078">12966 9627 620 0,'-16'37'61'0,"14"-14"-21"16,-1-4 1-16,5 2 4 0,-4-4 6 0,4 2-8 16,-2-2-19-16,1 0-8 0,-1-17-15 15,3 32-17-15,1-16-24 0,-4-16-15 0,7 36-19 16,-7-36-4-16,6 31-4 0,-6-31-21 0,7 30-22 15,-1-8-29-15,-6-22-60 0,7 37 214 0</inkml:trace>
          <inkml:trace contextRef="#ctx0" brushRef="#br0" timeOffset="421.8727">12993 10120 226 0,'1'23'95'0,"-5"1"-4"0,3 2-12 15,0-1-9-15,-1 0-7 0,0 2-9 0,-1-3-7 16,1 4-8-16,1-4-7 0,0 2-5 16,0-2-11-16,1-2-5 0,1 0-16 0,-1-2-27 15,2 2-42-15,1-4-69 0,-3-18-174 0,12 37 39 16,-12-37 278-16</inkml:trace>
        </inkml:traceGroup>
        <inkml:traceGroup>
          <inkml:annotationXML>
            <emma:emma xmlns:emma="http://www.w3.org/2003/04/emma" version="1.0">
              <emma:interpretation id="{299A6670-927E-48DF-A8EE-2D37958973D4}" emma:medium="tactile" emma:mode="ink">
                <msink:context xmlns:msink="http://schemas.microsoft.com/ink/2010/main" type="inkWord" rotatedBoundingBox="13085,11013 13148,12299 13014,12306 12951,11019">
                  <msink:destinationLink direction="with" ref="{6044F6F2-00F0-4D25-8727-A284B6CDD0F1}"/>
                </msink:context>
              </emma:interpretation>
            </emma:emma>
          </inkml:annotationXML>
          <inkml:trace contextRef="#ctx0" brushRef="#br0" timeOffset="625.0004">13086 11013 801 0,'-8'32'79'0,"6"1"-38"16,-2-1-30-16,0 2-2 0,1-2-9 0,-1 3 5 15,-1-2-7-15,0 2 5 0,0 0-7 0,-1 0 3 16,0 2-3-16,1-2-30 0,0 2 7 0,-1-4-29 15,4 4-3-15,-4-5 5 0,3 1-6 0,-1-2 11 16,1-2 6-16,-1-1 9 0,3 0 5 16,-1-2 7-16,1-2 0 0,1-1-18 0,-2-4-57 15,11 14-144-15,-9-33 171 0,0 36 70 16</inkml:trace>
          <inkml:trace contextRef="#ctx0" brushRef="#br0" timeOffset="796.962">13010 12164 1071 0,'0'0'187'0,"8"39"-101"0,-8-39-26 16,-1 33-12-16,1-33-7 0,0 27 0 0,0-27 0 15,0 21-5-15,0-21-14 0,0 0-3 0,1 20-26 16,-1-20-22-16,0 0-37 0,0 0-55 0,0 0-117 16,0 0-285-16,0 0 19 0,20 1 341 15</inkml:trace>
        </inkml:traceGroup>
      </inkml:traceGroup>
    </inkml:traceGroup>
  </inkml:traceGroup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31.69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161EEC05-0168-4650-A0BC-DEA768C0C163}" emma:medium="tactile" emma:mode="ink">
          <msink:context xmlns:msink="http://schemas.microsoft.com/ink/2010/main" type="inkDrawing" rotatedBoundingBox="9420,2260 15072,353 15614,1959 9962,3867" semanticType="10" shapeName="Other">
            <msink:sourceLink direction="with" ref="{6991A2C1-14EA-44BD-801C-550F9CC0EABF}"/>
            <msink:sourceLink direction="with" ref="{31FE7F6E-D1FF-4B19-AEA1-E0828EE7B976}"/>
            <msink:sourceLink direction="with" ref="{97A48EC4-8C3A-411D-BC26-5A0C813DDBDE}"/>
          </msink:context>
        </emma:interpretation>
      </emma:emma>
    </inkml:annotationXML>
    <inkml:trace contextRef="#ctx0" brushRef="#br0">12759 1208 1224 0,'-35'33'195'0,"17"-21"-139"16,18-12-40-16,-23 25 35 0,23-25 4 0,-10 22-18 15,10-22-2-15,-2 21-14 0,2-21 3 0,9 17 1 16,-9-17 0-16,27 10 0 0,-10-5 0 0,4-5-9 16,3-2-3-16,4-3 1 0,4-3-4 0,0-3 2 15,1-3-3-15,0-1-5 0,-1-1-4 0,-4-1 3 16,-3 1-6-16,-4-1 5 0,-2 0 26 16,-19 17-26-16,24-30 32 0,-24 30-32 0,9-25-2 15,-9 25 3-15,-2-23-6 0,2 23-5 0,-17-24-4 16,17 24-6-16,-33-19-1 0,11 15 4 0,-2 1 3 15,-3 4 8-15,-2 7 4 0,0 4 0 0,-4 4 3 16,1 3-1-16,1 5 10 0,-2 0 2 16,4 5-25-16,2 0 27 0,1 2-30 0,7-2 20 15,3 2 6-15,7-3-9 0,6 0 5 16,4-4-6-16,8-4 7 0,-9-20-4 0,34 29 3 16,-8-18-1-16,6-2-1 0,2-4-1 0,2-4 2 15,3-1-3-15,3-4 1 0,0-4-1 0,1 0-4 16,-2-1 2-16,-1-2-3 0,-3-1 2 0,-1 0-1 15,-4-2 0-15,-4 2 0 0,-6-2 0 0,-5-1 0 16,-17 15 1-16,19-23-1 0,-19 23 2 16,10-17-2-16,-10 17 1 0,4-17-2 0,-4 17-2 15,1-17-2-15,-1 17 1 0,0 0-2 16,-4-18 3-16,4 18 0 0,0 0-2 0,0 0-2 16,0 0-3-16,0 0-1 0,-9 17 2 0,9-17 4 15,-10 31 1-15,2-12 6 0,0 0-4 0,1 1 6 16,1-2-6-16,2-1 5 0,4-17-4 0,-2 26 3 15,2-26-2-15,0 0 1 0,3 17 1 16,-3-17-2-16,0 0 5 0,0 0 0 0,0 0 0 16,17-8 0-16,-17 8 1 0,16-17-1 0,-16 17 1 15,16-34-2-15,-9 11 2 0,-1-2-6 0,3 0 5 16,-4 2-6-16,1 2 3 0,-3-1-4 0,1 1 8 16,1-2 21-16,1 3-22 0,0-1 21 0,-6 21-24 15,15-31-8-15,-15 31-2 0,17-22-3 16,-17 22-1-16,24-17 3 0,-24 17 0 15,29-12 1-15,-11 10-6 0,1-1-4 0,1 4-5 16,1-2-8-16,3 2-10 0,-2-3-11 0,7 3-25 16,-7-7-34-16,16 6-77 0,-19-12-131 0,1 7-230 15,15 6 25-15,-35-1 494 0</inkml:trace>
    <inkml:trace contextRef="#ctx0" brushRef="#br0" timeOffset="671.9331">13710 1185 1455 0,'-22'11'98'16,"22"-11"-83"-16,-12 22 43 0,12-22-31 0,0 18 25 15,0-18-9-15,0 0-12 0,26 14 4 0,-26-14-4 16,38 0 4-16,-17-3-9 0,6-6-1 16,0 0-3-16,1-3 18 0,2-3-29 0,1 4 23 15,-2-2-33-15,-2-2 2 0,-5 1-1 0,-5-3-3 16,-2 0 5-16,-4 0-8 0,-11 17 2 0,17-30-5 15,-17 30 4-15,10-28-4 0,-10 28 4 0,0-28-7 16,0 28 0-16,-12-23-4 0,12 23 3 0,-22-12-1 16,22 12 6-16,-33-1 2 0,10 8 1 0,-2 4 2 15,-7 6-6-15,-2 4 13 0,-3 4-4 16,0 5 12-16,0 2-4 0,4 0 5 16,3 2-13-16,4-2-22 0,6-2 20 0,4-2-24 15,5-3 24-15,5-2 5 0,6-5-4 0,4 3 0 16,-4-21-1-16,21 31 5 0,-4-19-4 0,8-4 3 15,3-6-3-15,7-4 0 0,2-3 1 0,4-6-2 16,5-5 2-16,4-2-4 0,-6 7 2 0,6-14-98 16,3 3 26-16,-8-3-29 0,11-8 28 15,-15 7 102-15,-3 1-38 0,-4 1 33 0,-7 1-29 16,-3 2-4-16,-7 3 11 0,-17 18-4 0,21-26 3 16,-21 26 0-16,0 0 2 0,0 0 1 0,-1-17-4 15,1 17-3-15,-19 6-2 0,19-6 1 16,-32 23 1-16,12-4 11 0,-1 2-3 0,2 3 6 15,0 1-5-15,2-1-37 0,0 2 30 16,2-2-32-16,2-2 30 0,3-1 6 0,3-2-5 16,7-19 5-16,-10 27-3 0,10-27 1 0,0 0-1 15,2 20 0-15,-2-20-1 0,0 0 1 0,0 0-1 16,26-9 2-16,-26 9 2 0,33-26-2 0,-14 4 5 16,1-3-8-16,0-3 3 0,1-2 29 0,0 0-26 15,0 1 29-15,-2 2-20 0,-1 0-7 0,-1 2 4 16,-1 0-7-16,-2 5 2 0,0 3-5 15,-14 17 3-15,20-19-1 0,-20 19-1 16,0 0 0-16,0 0-2 0,0 0-1 0,0 0-1 16,0 0 2-16,15 17-2 0,-14-1 4 0,-1 4-9 15,0 2-1-15,0 3-11 0,-1-3 1 0,2 3-13 16,-3-4-2-16,5 3-23 0,-5-7-55 0,9 7-16 16,-7-24-80-16,6 31-111 0,-1-9-178 15,-5-22 215-15,18 29 282 0</inkml:trace>
    <inkml:trace contextRef="#ctx0" brushRef="#br0" timeOffset="1150.2427">14659 1143 1283 0,'-29'19'152'0,"-13"-4"-42"0,10 8-40 0,-9-6 16 16,11 6-50-16,-3-5 18 0,6 2-14 0,4-2-14 15,7 1-4-15,16-19-13 0,-15 33 2 16,15-33-9-16,5 31 1 0,-5-31-3 0,25 29 0 16,-3-14-7-16,6-4-3 0,6-1-14 0,2-4-11 15,9 0-12-15,-1-7-12 0,5 5-11 0,-7-11-14 16,8 9-19-16,-12-16-32 0,17 13-138 16,-16-1-187-16,-4-15-29 0,11 14 382 0</inkml:trace>
    <inkml:trace contextRef="#ctx0" brushRef="#br0" timeOffset="2043.4375">14956 1238 1246 0,'0'0'124'15,"0"0"-6"-15,24-15-65 0,-2 7 4 0,1-1-49 0,5 0 8 0,-3 0-25 16,1 0 15-16,-2-2-1 0,-1 3-5 0,2-2 0 16,-2 0-1-16,-1 2 1 0,0-2-2 0,-4 2 4 15,-18 8-1-15,28-17 1 0,-28 17-4 0,17-15 4 16,-17 15-4-16,0 0 6 0,7-17-5 0,-7 17-4 16,0 0-7-16,-17-21-2 0,17 21 1 15,-28-8 0-15,8 8 8 0,-2 3 3 16,-3 2 6-16,-1 2 3 0,1 5 8 0,-3 3 0 15,3 4 11-15,-6 1 8 0,3 6 12 0,-4 0 11 16,5 6-36-16,-4-1 13 0,7 3-37 0,1-5 11 16,6 4 1-16,7-7-5 0,7-1 2 0,4-4-9 15,6-2 2-15,-7-19-6 0,27 27 9 0,-5-16-9 16,4-7-5-16,10-3-11 0,0-9-24 16,12-1-16-16,-3-15-42 0,20 8-100 0,-11-4-252 15,13-14-106-15,13 7 209 0</inkml:trace>
    <inkml:trace contextRef="#ctx0" brushRef="#br0" timeOffset="8209.4124">9697 2194 611 0,'0'0'269'0,"0"0"-90"0,0 0-160 16,0 0 4-16,0 0 17 0,0 0 12 0,18 25 2 16,-8-5-11-16,-5 4-20 0,2 6 4 0,-3 4 0 15,1 8 16-15,-5-2-2 0,2 10 11 0,-5-1-17 16,1 6-16-16,-3-1 22 0,1 5-26 0,-4-5 23 15,3 2-4-15,-4-7-17 0,0-1 7 16,1-8-15-16,2-4 5 0,0-8-9 0,3-6 5 16,3-22-6-16,-1 18 1 0,1-18-4 15,0 0-2-15,0 0 1 0,0 0 0 0,8-28 5 16,-2 6-3-16,3-8 4 0,-1-8-7 0,2-7 7 16,0-6-11-16,0-2 12 0,-1 0-13 0,2-2-5 15,0 1 25-15,1-1-25 0,1 1 23 16,-2-2-6-16,1-2-15 0,0 4 8 0,1 1-12 15,3 7 9-15,2 6-7 0,2 6 11 0,0 5-7 16,4 8 6-16,-3 4-4 0,4 5 3 0,-2 6-1 16,0 1 0-16,-1 5 0 0,0 5-3 0,-3 2-1 15,1 6-1-15,-2 2 3 0,-2 6-1 0,-3 3 8 16,-2 4-6-16,-4 2 5 0,-3 3-10 16,-4 2 5-16,-4 1-7 0,-4 2 11 15,-2-2-3-15,-3-2 8 0,-3-2-6 0,-1-1 6 16,-1-4-7-16,-1-1 6 0,1-4-5 0,0-3 5 15,0-3-3-15,-1-3 4 0,19-13 3 0,-29 14 6 16,29-14 0-16,-17 3 2 0,17-3-5 0,0 0-5 16,0 0-2-16,0 0-3 0,0 0 2 0,0 0 3 15,0 0 3-15,0 0 3 0,0 0 1 0,0 0 2 16,17-5 0-16,-17 5-18 0,19 17 30 16,-19-17-34-16,24 36 27 0,-13-9-14 0,0 2-7 15,0 0 6-15,0 0-8 0,1-4 5 0,1 1-8 16,2-5-3-16,3 1-15 0,0-6-9 0,9 2-24 15,-5-12-25-15,14 7-51 0,-11-23-87 16,23 4-249-16,-3-3-80 0,-5-20 244 0</inkml:trace>
    <inkml:trace contextRef="#ctx0" brushRef="#br0" timeOffset="8553.1768">10533 2587 1601 0,'-20'8'137'0,"20"-8"-131"0,-18 20 14 16,18-20-31-16,0 0 38 0,0 0-13 16,12 20-1-16,-12-20 2 0,35 6-5 0,-10-5-1 15,5-3-1-15,5-3-5 0,3-3-12 16,2-3 28-16,0-2-31 0,-1-2 31 0,0 1-18 16,-6-1-2-16,-6 1 4 0,-4 0-3 0,-5 1 4 15,-18 13-4-15,23-22 6 0,-23 22 1 0,9-18 8 16,-9 18-2-16,-4-17 2 0,4 17-6 0,-13-17-3 15,13 17-2-15,-26-13-3 0,26 13-2 16,-35-5 0-16,14 6-1 0,-2 5 0 0,-2 5 3 16,-1 5-3-16,-1 3 4 0,2 7-3 0,-1 1 5 15,2 5-6-15,1 2-12 0,2 0 25 0,2 2-24 16,3-2 23-16,4 1-7 0,6-4-9 0,3-3-3 16,6-1-15-16,3-6-5 0,8 1-14 15,3-6-2-15,11 1-17 0,-2-14-22 16,19 7-49-16,-10-26-79 0,29 13-142 0,3-12-180 15,-7-20 125-15,19 17 409 0</inkml:trace>
    <inkml:trace contextRef="#ctx0" brushRef="#br0" timeOffset="8850.0375">11512 2395 1194 0,'-44'31'350'0,"-12"-15"-253"15,13 7-66-15,-2-3-2 0,5 6 15 0,-2-6 1 16,5 6-1-16,1-5-13 0,8 1-22 15,6-5 21-15,22-17-34 0,-23 24 23 0,23-24-17 16,0 0-6-16,2 21 1 0,-2-21-1 0,32 7 3 16,-7-7 2-16,9-4 0 0,3-3 2 0,4-2-4 15,2-1-15-15,-1 0 9 0,1 2-14 0,-5 2 30 16,-6 2-16-16,-4 3 21 0,-7 3-14 16,-21-2-18-16,26 10 33 0,-26-10-30 0,9 18 30 15,-9-18-10-15,-2 33-4 0,-5-13 5 0,-4 2-5 16,-4 0 3-16,-2 0-6 0,0-2 3 0,-1-1-8 15,1-2-3-15,1 0-9 0,16-17-5 0,-24 23-13 16,24-23-15-16,0 0-43 0,0 0-44 16,-2 20-64-16,2-20-59 0,17-18-125 15,8 15-86-15,-17-23 284 0</inkml:trace>
    <inkml:trace contextRef="#ctx0" brushRef="#br0" timeOffset="9068.7964">11918 2411 1352 0,'0'0'363'0,"-21"17"-304"16,2 2-25-16,2 4 8 0,-4 0-4 0,3 3-4 15,-3 2-14-15,3 2-21 0,1 2 18 0,3 0-25 16,2-2 22-16,2 2-9 0,3-4-6 0,4 1 4 16,1-4-7-16,2-3-1 0,5-1-9 15,-5-21-7-15,14 27-20 0,-14-27-10 0,23 17-18 16,-23-17-18-16,31 3-36 0,-23-21-63 0,23 14-124 15,-6-12-232-15,-11-19 36 0,20 13 495 16</inkml:trace>
    <inkml:trace contextRef="#ctx0" brushRef="#br0" timeOffset="9506.3127">11935 2120 1350 0,'0'0'81'0,"-18"1"-75"0,18-1-18 16,0 0-3-16,6 17-12 0,-6-17-2 0,19 18-17 15,-19-18-12-15,34 21-19 0,-34-21-11 16,41 20-8-16,-20-11 0 0,10 4-16 0,-5-3 2 16,6 2 9-16,0-4 21 0,-3 5 37 0,0-3 22 15,0 1 9-15,-3 0 1 0,-2 0 5 0,-5-1 4 16,-19-10 27-16,27 17 41 0,-27-17 50 0,11 17 39 16,-11-17 8-16,-4 17-13 0,4-17-35 15,0 0-19-15,-27 16-20 0,27-16-5 0,-24 14-8 16,24-14-4-16,-26 13-8 0,26-13-3 0,-27 17-5 15,27-17 0-15,-29 19-5 0,29-19-4 0,-26 22-7 16,26-22-5-16,-20 27-8 0,20-27-3 0,-15 21-9 16,15-21 0-16,-5 19-5 0,5-19 0 15,0 0-2-15,10 23 2 0,-10-23-2 0,18 12 2 16,-18-12 1-16,23 9 0 0,-23-9 2 16,31 8 0-16,-31-8 0 0,27 8 0 0,-27-8 1 15,24 13-16-15,-24-13 31 0,17 20-31 0,-17-20 30 16,12 26-11-16,-10-9-6 0,-1 3 6 0,-3-1-4 15,-3 2 4-15,0-1-4 0,-3 1 4 0,-1-1-5 16,-2 1 5-16,0-3-5 0,0 0 5 0,11-18-5 16,-20 28-1-16,20-28-11 0,-14 19-8 15,14-19-26-15,0 0-33 0,0 0-47 0,0 0-66 16,27-5-125-16,-7-7-231 0,-5-18 39 0,19 14 491 16</inkml:trace>
    <inkml:trace contextRef="#ctx0" brushRef="#br0" timeOffset="10460.1828">12480 2442 1372 0,'3'21'247'0,"-3"-21"-229"0,17 14 1 16,-17-14 16-16,36 7 8 0,-16-9 3 0,6 3-9 15,2-7-6-15,6 2-4 0,2-3-3 0,4 0-4 16,1-2-1-16,-1 0-7 0,0 0-1 0,-1 1-6 16,-3 0-3-16,-3 1-2 0,-4 1 0 15,-3 0-1-15,-7 2 2 0,-19 4-1 0,27-4 1 16,-27 4 0-16,0 0-1 0,0 0 0 0,0 0 1 15,0 0-1-15,0 0-1 0,0 0-1 0,0 0 0 16,0 0 0-16,-2 24 2 0,2-24 2 0,-19 25-2 16,8-7 3-16,0 3-2 0,-1 3 3 0,-1 4-2 15,-2 0 5-15,2 3 7 0,-2 0-24 16,4-1 23-16,2-1-23 0,3-5 10 0,3-1 5 16,3-4-6-16,0-19 2 0,7 27 0 15,-7-27 0-15,0 0-1 0,24 14 2 0,-24-14 0 16,20-7 1-16,-20 7 1 0,28-25-2 0,-12 3-2 15,1-6-7-15,5-5-13 0,1-3 19 0,1-3-20 16,2 1 21-16,-1-4-6 0,1 1-8 0,-1 1 3 16,-3 1-9-16,0 1 7 0,-5 2-3 15,-1 3 13-15,-4 4-2 0,-3 7 8 0,-4 5 1 16,-5 17 9-16,-2-19 2 0,2 19 3 0,0 0-4 16,-25 0-4-16,25 0-3 0,-32 18-4 0,15-2 4 15,-1 0-2-15,3 2 4 0,1 0-5 0,3-1 1 16,2 0-5-16,9-17 2 0,-5 28-3 0,5-28 1 15,7 20-2-15,-7-20 1 0,20 13 0 16,-20-13 1-16,36 7 0 0,-15-9 0 0,6 1 0 16,2-3-1-16,2 1 2 0,-1 0 0 15,-1 2 1-15,-3 2 1 0,-3 2-1 0,-2 2 1 16,-4 1-2-16,-17-6 1 0,24 18-2 0,-24-18 2 16,12 24-1-16,-12-24 2 0,3 34-4 0,-6-15 3 15,-2 3-3-15,-2 1 3 0,-3 1-2 0,1-1-12 16,-4 1 24-16,0-1-24 0,1-2 24 15,1-3-8-15,11-18-5 0,-17 29 2 0,17-29-1 16,-9 17-1-16,9-17 0 0,0 0 0 0,0 0 0 16,0 0 0-16,0 0 1 0,0 0 2 0,15-18 5 15,-15 18 2-15,17-29 3 0,-17 29-3 16,19-33-9-16,-9 16 0 0,-4-2 0 0,3 1 0 16,-2-3 0-16,0 1 0 0,1-2 0 0,-2-2 0 15,1-1 0-15,0 0 0 0,2 1 0 16,-1-1 0-16,3 2 0 0,0 0 0 0,-11 23-44 15,26-33-27-15,-6 29-34 0,-20 4-63 0,53-3-194 16,-17 1-255-16,1-5 40 0,13 13 475 0</inkml:trace>
    <inkml:trace contextRef="#ctx0" brushRef="#br0" timeOffset="9725.0834">12820 1856 1540 0,'-19'35'49'16,"0"-4"7"-16,4 4-19 0,-7 5 43 0,5 9-32 16,-6-3-16-16,-1 10 2 0,4-7-25 0,0 6 8 15,1-1-15-15,1 1 6 0,-1 0-12 0,4-1 9 16,0-2-20-16,3-4-16 0,5-1 10 15,-1-6-39-15,8 0 6 0,-5-12-28 16,13 6-21-16,-8-35-30 0,9 42-84 0,-9-42-146 16,0 0-157-16,17 18 207 0,-19-38 313 0</inkml:trace>
  </inkml:traceGroup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5.83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97A48EC4-8C3A-411D-BC26-5A0C813DDBDE}" emma:medium="tactile" emma:mode="ink">
          <msink:context xmlns:msink="http://schemas.microsoft.com/ink/2010/main" type="inkDrawing" rotatedBoundingBox="9144,1332 9450,953 9739,1185 9433,1564" hotPoints="9220,1359 9285,1150 9463,1010 9716,1102 9548,1393 9319,1448" semanticType="9" shapeName="Hexagon">
            <msink:destinationLink direction="with" ref="{161EEC05-0168-4650-A0BC-DEA768C0C163}"/>
            <msink:destinationLink direction="with" ref="{71C06B8C-5652-41B6-9637-BD1A3A2A64BC}"/>
          </msink:context>
        </emma:interpretation>
      </emma:emma>
    </inkml:annotationXML>
    <inkml:trace contextRef="#ctx0" brushRef="#br0">9263 1296 1134 0,'5'25'160'0,"-5"-25"-132"0,0 0 7 16,19 8 23-16,-2-4 3 0,-17-4 0 0,37-4-7 15,-17-2-11-15,7 0-2 0,-4-6-11 0,-2 5-30 16,7-8-49-16,-5-4-48 0,4 2 36 16,-3-10-12-16,-4 5 68 0,-5 2 34 15,-4 1-34-15,-3-1 4 0,-5 2 4 0,-3-1-2 16,-3 1 3-16,-3 1-3 0,-5 0 5 0,11 17-5 16,-32-22 9-16,14 17 1 0,-9 4 9 0,3 3 4 15,-7 4-2-15,3 6-1 0,-2 5-9 0,2 6 5 16,0 4-3-16,5 2 6 0,1 2 1 0,5 2-32 15,1 2 17-15,4-1-31 0,2-3 18 0,7 0 5 16,1-5-3-16,7-1 10 0,6-5-8 16,-11-20-6-16,34 29-16 0,-14-23-19 0,9 3-13 15,-2-12-22-15,15 7-43 0,-10-22-100 16,25 9-183-16,-2 1-108 0,-10-19 381 0</inkml:trace>
  </inkml:traceGroup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4.832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71C06B8C-5652-41B6-9637-BD1A3A2A64BC}" emma:medium="tactile" emma:mode="ink">
          <msink:context xmlns:msink="http://schemas.microsoft.com/ink/2010/main" type="inkDrawing" rotatedBoundingBox="7598,478 9104,560 9044,1655 7538,1573" semanticType="10" shapeName="Other">
            <msink:sourceLink direction="with" ref="{97A48EC4-8C3A-411D-BC26-5A0C813DDBDE}"/>
            <msink:sourceLink direction="with" ref="{53853CF0-93D2-4C6C-AE20-685F486E0407}"/>
          </msink:context>
        </emma:interpretation>
      </emma:emma>
    </inkml:annotationXML>
    <inkml:trace contextRef="#ctx0" brushRef="#br0">7926 496 784 0,'0'0'215'0,"0"0"-140"0,0 0-28 15,-21 3-4-15,14 18 29 0,-10 2 26 0,8 13-18 16,-13 7 5-16,6 4 6 0,-8 4-50 0,5 1-10 16,-5 3 5-16,6 3-33 0,-5-1 25 0,2 0 6 15,-2 0-19-15,1 2 8 0,-1-1-2 0,2 0-22 0,1-6 22 0,4-2-22 0,2-4 6 16,5-4 7-16,1-6-11 0,4-4 3 0,1-6-6 15,3-5 3-15,0-21-4 0,7 27 3 0,-7-27-6 16,0 0 4-16,22 12-1 0,-22-12 0 16,25-9 5-16,-8-2-4 0,1-4 5 0,1-10-3 15,2-2 5-15,0-7-8 0,-1-4 8 0,0 3-8 16,-2-1 10-16,-2 3-8 0,0 3 7 0,-3 2-8 16,0 3-8-16,-2 3 26 0,-1 5-29 0,-10 17 30 15,15-21-19-15,-15 21 0 0,0 0-3 0,0 0 2 16,0 0 0-16,18 21-18 0,-13-4 32 0,-2 5-32 15,2 6 23-15,-3 1-13 0,1 2-14 0,-2 2 4 16,4-2-12-16,-2-7-4 0,8 4-12 0,-4-11-8 16,10 6-18-16,-17-23-3 0,39 31-29 15,-21-28-14-15,15 7-27 0,-7-16-31 0,11 3-31 16,0-2-103-16,-9-20-50 0,22 20 363 0</inkml:trace>
    <inkml:trace contextRef="#ctx0" brushRef="#br0" timeOffset="328.1704">8427 1134 949 0,'0'0'267'0,"-23"-15"-128"0,0 6-51 16,23 9-12-16,-40-5-10 0,22 8-15 0,-6 0-11 16,2 6-10-16,-4 2-7 0,3 4 3 0,0 5-4 15,1 4-31-15,0 3 33 0,4 2-35 0,0 2 26 16,3 1 4-16,2 0-14 0,3 1 8 0,3-2-12 16,3 0 6-16,4-6-7 0,1-2 7 0,4-5-8 15,2-1 1-15,-7-17-2 0,25 25 1 0,-25-25 0 16,31 15 3-16,-11-14-3 0,3-6-1 15,2-4 3-15,3-10-3 0,3-4 4 0,-2-4-2 16,-1-4 4-16,-4-1-8 0,-1-2 10 0,-2 0-9 16,-1 1 6-16,-3 1-7 0,-2 1 2 0,-4 4 24 15,-3 4-24-15,-4 3 25 0,-4 20-24 0,3-21-3 16,-3 21 2-16,0 0 1 0,0 0-7 0,0 0-7 16,0 0-11-16,-13 21-29 0,6 2 35 0,0 5-23 15,1 4 26-15,0-3-7 0,7 2-25 0,-4-9-12 16,14 8-25-16,-8-12-5 0,15 6-24 0,-18-24-28 15,37 34-59-15,-19-23-89 0,3-10-155 0,20 15 261 16,-17-27 185-16</inkml:trace>
    <inkml:trace contextRef="#ctx0" brushRef="#br0" timeOffset="656.3169">8977 990 1274 0,'-33'15'73'16,"5"7"-6"-16,-4-3 9 0,7 10 17 0,-5-2-20 16,8 2-11-16,-5-1-20 0,6 1-38 0,1-3 27 15,6 0-39-15,3-7 21 0,7-2-2 16,4-17-12-16,2 26 0 0,-2-26-3 0,20 20 2 16,-20-20-3-16,32 10 4 0,-10-10-1 0,3-4-3 15,4-3 1-15,1-3-4 0,2 0-3 16,-3-2-5-16,1 3 1 0,-5-2-3 0,-3 5 5 15,-4 0-3-15,-18 6 0 0,25-2-1 0,-25 2 4 16,0 0 3-16,0 0 10 0,14 23 4 0,-14-23-5 16,-14 35 7-16,1-9-1 0,-3 3 10 0,-6-3-8 15,0 3 6-15,-2-2-11 0,1-2 2 0,1 1-4 16,3-6 4-16,4 0-9 0,15-20-5 0,-19 26-22 16,19-26-20-16,0 0-39 15,0 0-42-15,15 18-79 0,-15-18-113 0,19-29-179 16,12 25 177-16,-17-30 327 0</inkml:trace>
  </inkml:traceGroup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24.407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53853CF0-93D2-4C6C-AE20-685F486E0407}" emma:medium="tactile" emma:mode="ink">
          <msink:context xmlns:msink="http://schemas.microsoft.com/ink/2010/main" type="inkDrawing" rotatedBoundingBox="6798,1650 7115,465 7537,578 7220,1763" hotPoints="7017,1779 7108,620 7244,504 7441,660 7466,934 7009,1384" semanticType="9" shapeName="Hexagon">
            <msink:destinationLink direction="with" ref="{71C06B8C-5652-41B6-9637-BD1A3A2A64BC}"/>
          </msink:context>
        </emma:interpretation>
      </emma:emma>
    </inkml:annotationXML>
    <inkml:trace contextRef="#ctx0" brushRef="#br0">7085 737 784 0,'0'0'62'0,"0"0"-48"16,0 0 31-16,-12-22-10 0,12 22-9 0,0-18 43 15,0 18-25-15,0 0 14 0,3-22-7 16,-3 22-8-16,0 0-5 0,0 0 4 0,0 0-4 16,0 0-5-16,0 0-5 0,0 0-8 0,0 0-5 15,-2 24-2-15,2-24 21 0,-2 33-16 0,2-6-8 16,-2 11 15-16,4 6-28 0,-5 4 22 0,3-1 9 16,-2 5-21-16,-1 1 11 0,0 7-19 0,-2 0-7 15,-1 4 22-15,1-1-24 0,-3-4 22 0,4-1-4 16,-2-4-14-16,1-7 14 0,2-5-12 0,1-5 8 15,1-5-8-15,2-3 6 0,0-5-6 0,0-3 7 16,-1-21-4-16,4 20 3 0,-4-20-2 16,0 0 0-16,0 0-2 0,0 0 0 0,0 0 4 15,0-30-3-15,-3 5 5 0,1-10-7 0,-2-8 6 16,3 0-8-16,0-4 9 0,0-3-10 0,-2-1 13 16,1-1-16-16,-1-3-2 0,-1-1 25 0,0-3-23 15,0-4 24-15,3 1-7 0,3 3-16 0,5 4 13 0,2-1-15 16,5 1 16-16,1 7 0 0,6 2-3 15,0 5 8-15,2 2-12 0,1 3-2 0,2 3-1 16,-1 9 1-16,1 7 0 0,-2 5 1 0,0 3-1 16,-2 9 3-16,0 4-2 0,-1 2 2 0,0 10-3 0,-1 1 3 15,1 4 1-15,-3 11-1 0,-2-1 1 0,0 9 22 16,-3-3-25-16,-4-1-14 0,-3 4 8 16,-5-3-33-16,-2 6 29 0,-6-2 16 0,-7-5-8 15,-3 0 15-15,-5 0-11 0,-6-3 9 0,-5 2-8 16,-1-5 5-16,-3-1-6 0,-2-2 7 0,-1-5 8 15,1-3-36-15,1-3 25 0,3-8-55 0,6-2-15 16,-4-10-13-16,33 4-90 0,-39-17-72 0,39 17-251 16,-9-22 13-16,3-3 452 0</inkml:trace>
  </inkml:traceGroup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0.61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1D4B8B0A-AC58-460D-B832-C5329764B5B5}" emma:medium="tactile" emma:mode="ink">
          <msink:context xmlns:msink="http://schemas.microsoft.com/ink/2010/main" type="inkDrawing" rotatedBoundingBox="4449,-506 23427,404 23242,4241 4264,3329" semanticType="callout" shapeName="Other">
            <msink:sourceLink direction="from" ref="{6991A2C1-14EA-44BD-801C-550F9CC0EABF}"/>
            <msink:sourceLink direction="to" ref="{6991A2C1-14EA-44BD-801C-550F9CC0EABF}"/>
          </msink:context>
        </emma:interpretation>
      </emma:emma>
    </inkml:annotationXML>
    <inkml:trace contextRef="#ctx0" brushRef="#br0">4385 2020 1656 0,'-33'-6'226'0,"10"10"-229"0,23-4-34 16,0 0-9-16,0 0 3 0,0-24-3 0,0 24-3 15,28-42-48-15,5 33-172 0,-14-11-317 0,15-12 17 16,11 12 433-16</inkml:trace>
    <inkml:trace contextRef="#ctx0" brushRef="#br1" timeOffset="1.26511E6">19370 530 1127 0,'-24'-11'83'0,"-8"6"-60"16,3-2 6-16,-6 3 11 0,4 9 21 0,-9 2 12 15,5 13-3-15,-12 4-6 0,4 11-2 0,-8 2-5 16,3 2 23-16,-4 3-23 0,4 3-14 0,-2 5 0 15,5 4-41-15,3-2 15 0,7-4 6 0,6-2-18 16,7-3 7-16,6-5-12 0,9-2-1 0,9-7-4 16,8 0-5-16,10-3 19 0,6 0-26 0,10-5 19 15,7-4-24-15,10-2-16 0,4-8-12 16,12 1-26-16,-4-11-29 0,15 5-55 0,-15-16-56 16,21 11-102-16,-17-6-59 0,-5-7-97 0,15 16 362 15</inkml:trace>
    <inkml:trace contextRef="#ctx0" brushRef="#br1" timeOffset="1.26548E6">19685 1024 809 0,'-31'-7'316'0,"12"9"-155"0,-14-5-47 0,14 8-15 16,-11-4-12-16,9 5-20 0,-9 2-17 0,5 3-10 16,-4 1-6-16,2 7 4 0,-3-3-9 0,3 7-2 15,-1-2-4-15,5 3-20 0,1 0 27 0,1 1-28 16,4-1 21-16,4-4-13 0,3 0-6 0,3-3 3 15,7-17-7-15,-2 24 4 0,2-24-7 16,0 0 4-16,24 17-1 0,-6-14 4 16,3-5-2-16,6-3-12 0,3-5 4 0,6-3-5 15,3-4 5-15,2-3 5 0,-1-2 3 0,-4-2-4 16,-2 1 7-16,-3 0 16 0,-5 5-23 0,-3-2 22 16,-3 6-22-16,-20 14 1 0,27-26 5 0,-27 26-2 15,0 0 0-15,0 0 0 0,0 0 1 0,0 0 1 16,0 0-6-16,0 0 3 0,0 0-5 15,0 0 2-15,-10 23 2 0,10-23 1 0,-21 37-4 16,10-19-25-16,3 2 20 0,-1-2-31 0,7-1 16 16,2-17-9-16,2 31-12 0,-2-31-6 0,16 25-13 15,-16-25-11-15,31 21-26 0,-31-21-28 0,45 13-62 16,-28-20-56-16,17 3-176 0,4 6-21 16,-11-17 338-16</inkml:trace>
    <inkml:trace contextRef="#ctx0" brushRef="#br1" timeOffset="1.266E6">20078 1115 956 0,'0'0'257'0,"-30"5"-177"16,30-5-20-16,-28 4 13 0,28-4 8 0,-28 12-6 15,28-12-15-15,-25 19-15 0,25-19-4 0,-20 29-7 16,11-12-36-16,1 2 28 0,0 1-41 16,2 3 26-16,0 1 5 0,-1 1-7 0,1 3 7 15,0-1-6-15,1-3 2 0,1-4-8 0,1-3 3 16,3-17-6-16,-4 27 1 0,4-27-3 15,0 0 2-15,4 17-1 0,-4-17 0 0,0 0-1 16,0 0 0-16,0 0 1 0,0 0 0 0,15-21 3 16,-15 21-3-16,19-31 5 0,-10 9-5 0,2-2 3 15,-1 0-4-15,0-2 1 0,-1-2-7 16,1 2 3-16,1-4-7 0,0-1-1 0,0 0 23 16,1 1-29-16,0-3 25 0,2 3-22 0,-1 0-2 15,2 3 12-15,-1 4-5 0,1 6 10 0,-15 17-4 16,23-17 3-16,-23 17-1 0,19 1-1 0,-19-1 2 15,17 14-2-15,-17-14 2 0,19 21-2 0,-11-4 4 16,2 1-8-16,0 1 1 16,-1 1-7-16,2 0 8 0,-1-2-4 0,-1 0 8 15,-2-1 4-15,-7-17-2 0,11 31 8 0,-11-31-34 16,3 29 32-16,-3-29-33 0,-6 29 24 0,6-29 9 16,-17 27-8-16,17-27 7 0,-32 26-5 0,12-12 7 15,-2-2 1-15,0-1 4 0,-2 1-3 0,1 1 0 16,-1-4-7-16,-1 5 3 0,0-2 1 0,2 3 6 15,-2 0 0-15,3 4 5 0,-1 0-5 16,3 3 0-16,0 3-7 0,-1 4 4 0,2 3-6 16,0 5 10-16,-1 5-9 0,1 4 9 0,0 4-10 15,1 1 4-15,1-2-10 0,3-4 8 16,0-4 21-16,6-2-29 0,2-5 11 0,1-5-46 16,8 2-34-16,-3-31-66 0,12 46-194 0,-12-46-266 15,18 18 6-15,-1-9 409 0</inkml:trace>
    <inkml:trace contextRef="#ctx0" brushRef="#br1" timeOffset="1.26654E6">20825 1166 1029 0,'-22'-1'303'15,"-22"2"-201"-15,23-4-104 0,-2 2 8 0,0 5 15 16,-6-2 16-16,3 9 10 0,-10-2 8 16,4 5-37-16,-7 1 41 0,5 4-33 0,-3-2 19 15,5 5 8-15,0-4-16 0,6 2 1 16,-1 0-19-16,5 1-1 0,3-1-11 0,4 0 1 16,5-3-5-16,10-17 0 0,-6 25-6 0,6-25-1 15,9 18 2-15,-9-18 2 0,26 14-1 0,-7-8 4 16,3-2-5-16,1-3 2 0,3-3 1 0,4-3-2 15,1-5 6-15,3-3-6 0,0 0 2 0,-1-4-3 16,0-4 4-16,-4-2-3 0,-1-1 5 16,-2 0-6-16,-4 2 6 0,-4 1-7 0,-2 2 4 15,-3-2 0-15,-13 21 0 0,15-27-2 0,-15 27-7 16,6-20 8-16,-6 20-8 0,0 0 9 16,0 0 4-16,0 0-6 0,0 0-4 0,0 0 0 15,0 0 6-15,0 0-10 0,-21 32 14 0,14-12-13 16,1 4-8-16,-2-1 1 0,5 3-16 0,-2-3-7 15,7 2-21-15,-2-5-16 0,14 5-42 16,-14-25-53-16,28 34-114 0,-28-34-143 0,28 16-74 16,7-1 335-16</inkml:trace>
    <inkml:trace contextRef="#ctx0" brushRef="#br1" timeOffset="1.26678E6">21205 1111 1205 0,'-26'4'203'0,"1"-5"-111"16,25 1-17-16,-39 12-5 0,22 0-5 0,-6 0-11 16,4 6-31-16,-2 2 22 0,4 3-37 0,0 0 23 15,2 2-9-15,1-2-13 0,2 0 4 0,3-3-11 16,4 2 2-16,3-1-8 0,4-3 4 0,4 0-6 16,-6-18 5-16,26 23-6 0,-9-14-6 15,5-3-10-15,1-4-11 0,10-2-20 0,-2-10-26 16,14 5-50-16,-13-22-79 0,20 17-113 0,-15-9-140 15,-1-9-39-15,17 17 427 0</inkml:trace>
    <inkml:trace contextRef="#ctx0" brushRef="#br1" timeOffset="1.26695E6">21588 1075 1278 0,'0'0'358'0,"-19"-1"-288"0,19 1-38 16,-26 10 1-16,26-10 8 0,-25 20-1 0,25-20-12 15,-27 32-10-15,16-12-13 0,-1 6-18 16,2 0 26-16,-1 3-26 0,3 0 25 0,1-1-6 15,0-1-10-15,4 0 7 0,-1-2-13 0,2-4 0 16,4 0-17-16,-2-21-16 0,10 28-11 0,-10-28-10 16,18 17-19-16,-18-17-19 0,27 3-71 15,-27-3-80-15,25-19-109 0,-4 11-125 0,-12-20 249 16,23 13 238-16</inkml:trace>
    <inkml:trace contextRef="#ctx0" brushRef="#br1" timeOffset="1.26712E6">21665 446 786 0,'0'0'-26'0,"0"0"-37"0,0 0 0 16,0 0 53-16,19-13 12 0,0 11-17 0,1-1-19 16,0-2-11-16,4 2 0 0,0-5-2 0,2 1-48 15,9 5-113-15,-18-10 72 0,26 10 136 0</inkml:trace>
    <inkml:trace contextRef="#ctx0" brushRef="#br1" timeOffset="1.2673E6">22074 340 1136 0,'0'0'107'0,"-16"34"-62"0,6-10 11 0,5 6 16 15,-11 2 4-15,8 6-8 0,-9 7-14 0,6 5-9 16,-2 4 2-16,3-1 7 0,-2 3-28 0,3-2-13 16,-3 3-9-16,0 4-21 0,-5-3 15 15,0 2 14-15,-4 1-7 0,2-1-19 0,-2-2 13 16,0-7-28-16,1-2 10 0,3-6 14 15,2-8-8-15,0-5-6 0,8-7-20 0,7-23-26 16,-13 34-45-16,13-34-63 0,0 0-143 0,0 0-207 31,0 0 49-31,0 0 474 0</inkml:trace>
    <inkml:trace contextRef="#ctx0" brushRef="#br1" timeOffset="1.26804E6">21677 1028 922 0,'-19'13'347'0,"19"-13"-163"0,-16 18-176 16,16-18-18-16,0 0-1 0,7 17 7 0,-7-17 3 15,26 9 3-15,-6-9 1 0,6-1-3 0,4-2 2 16,3-2 3-16,1-1 1 0,2 0 2 16,-1-1 1-16,5-1 2 0,-2-1 4 0,1 2-5 15,-2-2 1-15,0 2-9 0,-2 1-2 0,-3 0 1 16,-3 1 1-16,-6 0-1 0,-5 0 10 0,-18 5 4 15,22-2 9-15,-22 2 8 0,0 0 3 0,0 0-4 16,0 0-1-16,0 0-11 0,-6 19-12 0,6-19 4 16,-23 27-2-16,7-9 9 0,-2 3-2 0,2 3 4 15,-2 1-8-15,-1 6-18 0,0-1 25 16,2 5-25-16,-1-1 23 0,0 1-6 16,-1-1-9-16,3-1 5 0,4-2-5 0,4-2 5 15,3-6-7-15,4-4 4 0,1-19-7 0,8 27 3 16,-8-27-3-16,20 12 3 0,-20-12 1 0,29-3-1 15,-10-3 2-15,3-7-4 0,3-5-1 0,3-5-8 16,3-7 3-16,0-2-10 0,-1-2 8 0,-1-2-11 16,-2 3 12-16,-4-3 14 0,-1 5-30 15,-6-1 32-15,-4 2-25 0,-4 2 2 0,-3 3 15 16,-1 2-3-16,-2 5 6 0,-2 18 7 0,0-20 6 16,0 20 2-16,0 0 4 0,0 0-5 0,0 0-8 15,-23 4-2-15,23-4-8 0,-18 17 5 16,18-17-4-16,-15 27 4 0,15-27-1 0,-7 29-1 15,7-29 3-15,1 24-2 0,-1-24-4 16,6 21 4-16,-6-21-6 0,13 17 4 0,-13-17 1 16,0 0-3-16,23 15 1 0,-23-15 3 0,22 7 0 15,-22-7 8-15,31 5-3 0,-13-5-2 0,-1-1 0 16,-17 1-22-16,31 0 21 0,-31 0-21 0,22 7 30 16,-22-7-12-16,0 0 10 0,20 19-11 0,-20-19 0 15,6 25 0-15,-6-25-4 0,0 33-1 0,-2-13-11 16,-3-2-2-16,0 3-4 0,-2-1 8 15,0-1 3-15,-2 0 6 0,9-19-2 0,-14 29-1 16,14-29 3-16,-13 23 6 0,13-23 3 0,0 0 6 16,0 0 7-16,-14 17 6 0,14-17 2 15,0 0 1-15,0 0-8 0,0 0-1 0,6-23 1 16,-6 23-1-16,12-32 1 0,-1 12-7 0,0-3-2 16,2 0-6-16,2 0 2 0,2-2-3 0,1 2 3 15,0-3-5-15,2-2-7 0,-1 0 16 16,1 2-20-16,-2 0 12 0,2 4-21 0,-5-2-13 15,4 6-21-15,-7 0-16 0,8 6-47 0,-12-9-92 16,21 9-202-16,-7 5-183 0,-5-2 138 0,16 13 456 16</inkml:trace>
    <inkml:trace contextRef="#ctx0" brushRef="#br1" timeOffset="1.26821E6">22913 1109 1746 0,'0'0'71'0,"0"0"-38"0,24-4 8 0,-7 0-5 16,1-4-5-16,8 0-12 0,3-2-11 0,5-2-8 15,5 2-6-15,4-3-14 0,4 5-26 16,-6-7-46-16,13 9-163 0,-14-4-398 0,-2 2 27 16,-2 3 340-16</inkml:trace>
    <inkml:trace contextRef="#ctx0" brushRef="#br1" timeOffset="1.27644E6">20709 2523 1723 0,'0'0'174'0,"0"0"-109"0,0 0-27 15,29-8-10-15,-4 4-9 0,3-1-19 16,6-1 0-16,5-1 0 0,4-3 0 0,6 0 0 16,6-1 0-16,-2-1-3 0,8 4-49 0,-6-8-42 15,10 20-122-15,-21-15-439 0,12 1 31 0,-7 3 222 16</inkml:trace>
    <inkml:trace contextRef="#ctx0" brushRef="#br1" timeOffset="1.27629E6">21408 1960 1374 0,'-35'-10'310'0,"8"14"-243"16,-7-2-6-16,5 5-29 0,-2-1 32 0,1 5-27 16,-1 2-13-16,-1 10 0 0,-1 2-8 0,-1 7 6 15,4 1-7-15,1-1-14 0,1 3-1 16,1 5 0-16,-1 4 0 0,2 4 0 0,1 3 0 16,1 4 0-16,0 0 0 0,4-1 0 0,2 0 0 15,2-5 0-15,5-1 0 0,3-4 0 0,4-2 0 16,2-5 0-16,4-3 0 0,-1-8 0 0,5-3-18 15,-6-23-38-15,11 35-36 0,-11-35-36 16,17 26-78-16,-17-26-111 0,0 0-212 0,17-10 2 16,-18-12 354-16</inkml:trace>
    <inkml:trace contextRef="#ctx0" brushRef="#br2" timeOffset="1.28015E6">19269 3166 1216 0,'-22'-5'89'0,"22"5"-20"15,-43 4-6-15,21 4 10 0,-10-8 3 0,7 12-3 16,-13-4-11-16,4 7-12 0,-8 1-12 15,5 5-22-15,-8 2 24 0,2 7-25 0,-2 0 21 16,-1 9-7-16,1 1-11 0,2 3 3 16,2 2-11-16,2 1 5 0,5 0-12 0,4 0 6 15,5-4-10-15,5-2 6 0,8-4-7 0,3-3 4 16,7-5-5-16,4-3 5 0,5-4-5 0,8-2-8 16,4-2 23-16,7-4-23 0,6 0 23 0,2-5-12 15,6-2-1-15,5-6-2 0,3-5 3 16,3-4-2-16,0-4-11 0,1-1 25 0,-5-3-26 15,-2 0 25-15,-4-1-13 0,-7 1-4 0,-4 3 4 16,-9 0-4-16,-21 14 5 0,26-18-1 0,-26 18 2 16,0 0-2-16,0 0 0 0,0 0 0 0,0 0-1 15,0 0-2-15,0 0-3 0,0 0-4 0,0 0-5 16,0 0 2-16,0 0 0 0,-19 1 2 16,19-1 0-16,-11 18 1 0,11-18-5 15,-9 28-1-15,9-28-16 0,-1 27-13 0,8-9-25 16,-7-18-65-16,23 24-83 0,-23-24-150 0,25-1-161 15,4 7 103-15,-12-22 428 0</inkml:trace>
    <inkml:trace contextRef="#ctx0" brushRef="#br2" timeOffset="1.28048E6">19525 3592 1144 0,'-25'8'85'15,"25"-8"-53"-15,-24 11 7 0,24-11 12 16,-26 27 16-16,8-11-8 0,5 10 3 0,-5 0-10 15,7 7-1-15,-5 0-19 0,6 5 7 0,-2-6 8 16,6 4-32-16,-1-5 28 0,4-1-32 0,1-5 4 16,2 0 4-16,0-7-10 0,0-18 0 15,3 26-5-15,-3-26 4 0,0 0-3 0,9 21 2 16,-9-21-2-16,0 0 2 0,0 0 0 0,0 0-2 16,0 0-2-16,24-27 0 0,-15 10 0 0,0-4-3 15,2-5 4-15,2 0-6 0,-3-2-7 0,3 2 23 16,-5 1-20-16,2 1 24 0,-3 0-7 0,0 2-2 15,0-1 1-15,0 1-4 0,-1 1 0 16,1 0-5-16,-1 1 3 0,2 3-5 16,0 0 2-16,-8 17-2 0,18-27 1 0,-18 27-2 0,25-25-6 15,-25 25-12-15,34-20-16 0,-17 8-24 16,10 9-25-16,-9-10-36 0,17 19-62 0,-22-23-98 16,18 14-265-16,0 5 39 0,-11-13 354 0</inkml:trace>
    <inkml:trace contextRef="#ctx0" brushRef="#br2" timeOffset="1.28086E6">19761 3689 1205 0,'-14'20'323'0,"-13"-16"-202"0,27-4-69 0,-17 13-14 0,17-13-1 16,0 0-7-16,0 0-9 0,-2 17-10 15,2-17-1-15,0 0 3 0,28 11 2 16,-10-10 4-16,3-1-3 0,4-4-4 0,2 0-4 15,2-4-5-15,2-1-3 0,0-1 1 0,0-1-1 16,-3 0 3-16,-2 0-4 0,-1-1 3 0,-3 3-2 16,-5-1 1-16,-17 10 0 0,22-19 1 0,-22 19-3 15,12-19 5-15,-12 19-4 0,2-16 4 0,-2 16-4 16,0 0-2-16,-14-22-4 0,14 22-4 16,-21-5 1-16,21 5 0 0,-32 6 4 0,14 2 2 15,-1 5 3-15,-3 1 2 0,0 5 4 0,-1 2 0 16,-3 4 7-16,2 1-2 0,1 0 7 0,0 0-3 15,4-2 2-15,4-2-7 0,2-4-2 16,13-18-5-16,-10 30 0 0,10-30-5 0,1 24-10 16,-1-24 10-16,13 18-12 0,-13-18 25 0,28 14-12 15,-6-11 10-15,2-3-20 0,4 0-10 16,1-7-16-16,7 2-19 0,-5-7-19 0,12 11-82 16,-18-22-120-16,16 13-305 0,-5-1 13 0,-4-9 348 15</inkml:trace>
    <inkml:trace contextRef="#ctx0" brushRef="#br2" timeOffset="1.28152E6">20131 3787 1224 0,'0'0'304'0,"-23"-4"-252"0,23 4-31 0,0 0-2 16,-17 13-2-16,17-13-5 0,0 0-3 15,0 0 4-15,22 16 6 0,-5-12 7 0,2-6 3 16,6 4-1-16,1-8-1 0,5-1-5 0,1-1-4 15,1-2-9-15,-1 2-3 0,0-2-4 16,-5-1 1-16,-4 2-1 0,-2-3 1 0,-4 1-3 16,0 0 3-16,-17 11-4 0,23-23 5 0,-23 23-3 15,11-20 4-15,-11 20 2 0,2-19 2 0,-2 19-2 16,-6-19 2-16,6 19-6 0,-14-18 1 0,14 18-2 16,-25-12 5-16,25 12 2 0,-31-3 2 0,31 3-1 15,-34 9-3-15,16-1-3 0,-2 5-3 0,-1 2 4 16,-1 2 1-16,0 2 5 0,-1 2 0 15,4 2 4-15,2 0-6 0,1 0 3 0,5 0-5 16,2-3-3-16,7-2-4 0,2-1 0 16,0-17 0-16,11 28-7 0,-11-28 6 0,22 19-12 15,-22-19 25-15,34 12-13 0,-12-8 11 0,3-4-10 16,3-5-11-16,0 0 5 0,5-3-11 0,-2-1 21 16,-2-1-11-16,0-1 16 0,-5-3-13 15,-2 1 0-15,-1-1 4 0,-3-1-2 0,-18 15 3 16,30-28-3-16,-30 28 3 0,24-26-2 0,-24 26 2 15,18-29-1-15,-18 29 1 0,11-26-2 0,-11 26 2 16,7-17-1-16,-7 17 3 0,0 0-1 0,0 0 1 16,0 0 2-16,0 0-1 0,0 0-2 0,0 0-2 15,0 0 0-15,-24 28-2 0,12-10 4 0,-2 4-3 16,1 1 4-16,-2 1-4 0,2-1 6 16,2 0-4-16,0-2-7 0,5-4 9 15,6-17-12-15,-5 21 22 0,5-21-11 0,0 0 6 16,0 0-8-16,17 16 0 0,-17-16 0 0,22-6 0 0,-22 6 0 15,30-18 0-15,-11 2 0 0,0-2 0 0,2-1 0 16,-1-2 0-16,2 1 0 0,-3 1 0 16,-2 4 0-16,-17 15 0 0,26-28 0 0,-26 28 0 15,21-19 0-15,-21 19 0 0,0 0 0 16,0 0 0 0,17-10 0-16,-17 10 0 0,0 0 0 0,0 0 0 15,0 0 0-15,4 28 0 0,-4-28 0 0,2 34 0 16,-3-16 0-16,2 5-27 0,-2-4-28 0,7 8-32 15,-6-27-82-15,17 43-225 0,-11-26-214 0,-6-17 24 16,29 30 462-16</inkml:trace>
    <inkml:trace contextRef="#ctx0" brushRef="#br2" timeOffset="1.28244E6">21213 3331 913 0,'0'0'277'0,"-26"-17"-196"16,26 17-15-16,-5-25-9 0,5 25 12 0,0 0-21 15,0 0-6-15,0 0-2 0,0 0-20 0,0 0 9 16,0 0-5-16,0 0-6 0,0 0 3 0,-3 31 4 16,4-3 13-16,-2 4-6 0,2 6 7 0,-2 2-17 15,2 3 3-15,-1 2-14 0,0 3 9 0,-3-1-9 16,3 1 7-16,-3-5-9 0,0-1 6 16,0-3-9-16,0-5-10 0,2-5 19 0,1-5-25 15,1-4 22-15,-1-20-10 0,3 24-4 0,-3-24 2 16,0 0-1-16,0 0 0 0,0 0 0 15,0 0-2-15,0 0 0 0,0 0-2 0,11-27-12 0,-8 4 25 16,1-6-25-16,-3-4 23 0,0 0-9 16,-1-4-5-16,-1 2 9 0,0 1-5 0,-3-2 8 15,2-1-7-15,-2-4 7 0,0-3-7 16,1-1 6-16,0-1-8 0,2 3 7 0,2-1-10 16,3 4-5-16,2 5 21 0,4 5-21 0,0 6 24 15,2 7-10-15,-12 17-2 0,22-22 1 0,-22 22 0 16,22-8-1-16,-22 8 0 0,29 0 0 0,-29 0 0 15,33 9 0-15,-15-3 1 0,-1 3-1 0,-17-9 0 16,33 19 0-16,-33-19 2 0,26 22-3 0,-26-22-10 16,21 27 25-16,-21-27-25 15,16 29 29-15,-16-29-16 0,12 30 0 0,-12-30 2 16,6 31-3-16,-6-31 4 0,-2 32-3 0,2-32 2 16,-14 30-3-16,14-30 3 0,-19 29-4 0,19-29 4 15,-27 25-4-15,10-11 3 0,0-2-2 0,-2 1 2 16,2-2-3-16,17-11 3 0,-30 17-3 0,30-17 1 15,-18 11-1-15,18-11-2 0,0 0-3 16,0 0 1-16,0 0-1 0,0 0 2 0,22 8 1 16,-4-7 2-16,5-1 1 0,5 0 0 0,3 2 2 15,0 0-1-15,2-1-1 0,-2 5 1 0,-2-1-2 16,-2 4 2-16,-6 0-2 0,-2 2 3 0,-19-11 1 16,23 27 5-16,-18-10 1 0,-3 1 5 15,-6 1-7-15,-3 4 3 0,-5 1-8 0,-6 2 1 16,-5 2-4-16,-4-2 4 0,-4 2-6 15,-1-1-9-15,0-2 23 0,2 0-26 0,2-3 19 16,1-2-13-16,4-2-10 0,3-5 0 0,20-13-11 16,-24 16-13-16,24-16-30 0,0 0-40 0,0 0-48 15,0 0-53-15,21-5-95 0,1-5-180 0,-4-15 33 16,21 14 427-16</inkml:trace>
  </inkml:traceGroup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25.02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1F5535E-FA40-47DC-8B8B-932C16AB2F93}" emma:medium="tactile" emma:mode="ink">
          <msink:context xmlns:msink="http://schemas.microsoft.com/ink/2010/main" type="inkDrawing" rotatedBoundingBox="7115,10366 7720,9702 7776,9753 7171,10418" semanticType="callout" shapeName="Other">
            <msink:sourceLink direction="with" ref="{2179AFFB-9DCE-40A0-A898-800A07C99AB5}"/>
          </msink:context>
        </emma:interpretation>
      </emma:emma>
    </inkml:annotationXML>
    <inkml:trace contextRef="#ctx0" brushRef="#br0">7772 9756 359 0,'0'0'75'15,"0"0"-15"-15,0 0-2 0,0 0-6 0,-11-17 7 16,11 17 2-16,0 0 6 0,0 0-3 15,0 0-2-15,0 0-8 0,0 0-5 0,0 0-2 16,-18 7 3-16,18-7 4 0,0 0 0 0,0 0-1 16,-14 18-8-16,14-18-5 0,-13 17-7 15,13-17 2-15,-24 29-4 0,9-6 1 0,-8-1-10 16,-3 8 0-16,-4 2-13 0,-3 7 6 0,-6 5-6 16,2 6 14-16,-6 2 15 0,-1 2-20 0,-2-2 19 15,5 0-27-15,-1-8-2 0,11-7 3 0,4-8-12 16,5-7 2-16,22-22-11 0,-27 21-10 0,27-21-21 15,0 0-38-15,0 0-3 0,0 0-39 16,0 0-68-16,-6-35-40 0,16 6-207 0,8 8 0 16,-15-23 364-16</inkml:trace>
  </inkml:traceGroup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41.3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D53C5103-3937-4512-A16D-E36A668831D6}" emma:medium="tactile" emma:mode="ink">
          <msink:context xmlns:msink="http://schemas.microsoft.com/ink/2010/main" type="inkDrawing" rotatedBoundingBox="4510,13006 5248,12203 5268,12222 4531,13025" semanticType="callout" shapeName="Other">
            <msink:sourceLink direction="with" ref="{F5DD43C5-AFAE-40F1-B73A-11AD42F46AA9}"/>
          </msink:context>
        </emma:interpretation>
      </emma:emma>
    </inkml:annotationXML>
    <inkml:trace contextRef="#ctx0" brushRef="#br0">5264 12218 660 0,'0'0'84'0,"0"0"-4"0,0 0 7 0,0 0-7 16,0 0 3-16,0 0-13 0,0 0-13 16,0 0-14-16,0 0-14 0,0 0-6 0,0 0-7 15,-15 18 4-15,15-18 5 0,-15 17 9 0,15-17 5 16,-18 20 5-16,18-20-6 0,-28 28 1 15,6-13-11-15,0 8 0 0,-6 3-9 0,-5 5 2 16,-3 4-10-16,-3 5 5 0,-4 4-11 0,-2 2 6 16,-1 4 8-16,1 2-24 0,-1 0 22 0,2 0-24 15,1-5 2-15,4-2 11 0,5-4-10 16,6-6 7-16,7-6-4 0,2-4-4 0,6-7-11 16,13-18-14-16,-11 18-45 0,11-18-33 0,0 0-47 15,0-22-62-15,0 22-169 0,34-18-89 0,-29-11 230 16</inkml:trace>
  </inkml:traceGroup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7.280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80E5282E-04AA-4DD5-A9AC-99AEC976D248}" emma:medium="tactile" emma:mode="ink">
          <msink:context xmlns:msink="http://schemas.microsoft.com/ink/2010/main" type="writingRegion" rotatedBoundingBox="1363,2819 1234,10966 263,10951 392,2804"/>
        </emma:interpretation>
      </emma:emma>
    </inkml:annotationXML>
    <inkml:traceGroup>
      <inkml:annotationXML>
        <emma:emma xmlns:emma="http://www.w3.org/2003/04/emma" version="1.0">
          <emma:interpretation id="{64B0CB68-6803-4898-9F18-7740256EB64E}" emma:medium="tactile" emma:mode="ink">
            <msink:context xmlns:msink="http://schemas.microsoft.com/ink/2010/main" type="paragraph" rotatedBoundingBox="1363,2819 1234,10966 263,10951 392,280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2B858B5-5238-4032-B36F-ECA70F478BBC}" emma:medium="tactile" emma:mode="ink">
              <msink:context xmlns:msink="http://schemas.microsoft.com/ink/2010/main" type="line" rotatedBoundingBox="1363,2819 1234,10966 263,10951 392,2804"/>
            </emma:interpretation>
          </emma:emma>
        </inkml:annotationXML>
        <inkml:traceGroup>
          <inkml:annotationXML>
            <emma:emma xmlns:emma="http://www.w3.org/2003/04/emma" version="1.0">
              <emma:interpretation id="{8A876959-6B39-4ED9-B201-DEA9E141DD0E}" emma:medium="tactile" emma:mode="ink">
                <msink:context xmlns:msink="http://schemas.microsoft.com/ink/2010/main" type="inkWord" rotatedBoundingBox="1363,2819 1349,3681 472,3667 486,2805">
                  <msink:destinationLink direction="with" ref="{41EB8192-222C-49DD-9C02-CA95B62E322E}"/>
                </msink:context>
              </emma:interpretation>
            </emma:emma>
          </inkml:annotationXML>
          <inkml:trace contextRef="#ctx0" brushRef="#br0">742 2902 743 0,'0'0'146'0,"0"0"-76"0,0 0-29 16,0 0 3-16,0 0 13 0,0 0 12 0,0 0-2 15,0 0-14 1,0 0-15-16,0 0-14 0,0 0-11 0,0 0-6 16,0 0-4-16,0 0-4 0,0 0-1 0,0 0-1 15,0 0 15-15,17 14 17 0,-9 5 14 16,-3 4 2-16,7 11-3 0,-6-1-23 0,3 5-2 16,-2 2-15-16,-1 3 7 0,-1 1 6 15,-1 2-28-15,-1 0 26 0,-2 3-27 0,1-2 7 16,-4-1 11-16,1 0-10 0,-1-5 11 0,-1-2-10 15,1-7-3-15,2-2-10 0,0-7-1 0,6-4-24 16,-6-19-9-16,13 19-45 0,-13-19-51 0,0 0-66 16,19-15-111-16,-14-6-131 0,16 10 258 15,-21-32 198-15</inkml:trace>
          <inkml:trace contextRef="#ctx0" brushRef="#br0" timeOffset="264.4726">503 2957 1548 0,'-19'-1'54'0,"19"1"-22"0,0 0-24 0,0 0-11 16,0 0 1-16,0 0 9 0,0 0 8 0,17-8 6 15,-17 8 1-15,33-10-5 0,-10 2-4 16,7-3-7-16,5-1-1 0,4-1-6 0,0-1 1 15,0-1-1-15,0 3 1 0,-2 0 0 16,0 5 1-16,-1-1-4 0,-2 3-8 0,-5-1-15 16,4 8-13-16,-8-5-21 0,8 12-35 0,-16-12-74 15,15 19-219-15,-11 3-153 0,-21-19 132 0,28 46 409 16</inkml:trace>
          <inkml:trace contextRef="#ctx0" brushRef="#br0" timeOffset="467.6042">590 3631 1492 0,'0'0'120'15,"-20"23"-89"-15,20-23-18 0,0 0-8 0,0 0-1 16,0 0 2-16,0 0 2 0,0 0 5 0,18 3 7 16,4-8 2-16,13-2-6 0,9-7-3 15,7-5-10-15,8-6 2 0,3-3-9 0,6 0-16 16,-2-4-23-16,5 10-40 0,-12-12-83 0,14 26-140 15,-16-7-259-15,-10-2 22 0,5 22 503 0</inkml:trace>
        </inkml:traceGroup>
        <inkml:traceGroup>
          <inkml:annotationXML>
            <emma:emma xmlns:emma="http://www.w3.org/2003/04/emma" version="1.0">
              <emma:interpretation id="{2179AFFB-9DCE-40A0-A898-800A07C99AB5}" emma:medium="tactile" emma:mode="ink">
                <msink:context xmlns:msink="http://schemas.microsoft.com/ink/2010/main" type="inkWord" rotatedBoundingBox="1246,9851 1228,10966 263,10951 280,9836">
                  <msink:destinationLink direction="with" ref="{21CC448B-F6E7-4264-B4A6-C8D2F9A2F74F}"/>
                  <msink:destinationLink direction="to" ref="{0C104897-0A0D-4282-BF12-CCF0F7D1E034}"/>
                  <msink:destinationLink direction="with" ref="{01F5535E-FA40-47DC-8B8B-932C16AB2F93}"/>
                </msink:context>
              </emma:interpretation>
            </emma:emma>
          </inkml:annotationXML>
          <inkml:trace contextRef="#ctx0" brushRef="#br1" timeOffset="15841.0658">277 10165 842 0,'0'0'62'16,"-1"-23"-29"-16,1 23 15 0,3-22-23 0,-3 22 15 15,0 0-6-15,10-19-13 0,-10 19-6 0,0 0-1 16,0 0 1-16,0 0 10 0,0 0 2 0,7 19 4 15,-7-19 15-15,10 30-26 16,-5-9 12-16,1 5-33 0,-1 3 6 0,1 7-7 16,-1 1 8-16,1 7 14 0,-1 1-7 0,2 7 12 15,-3 0-11-15,3 3 10 0,-2-3-12 0,0-1 12 16,1-3-12-16,-1-2 10 0,0-5 2 0,1-3-28 16,0-8 23-16,4-6-32 0,-1-7 12 0,-9-17 0 15,23 17 0-15,-23-17 2 0,25-1 4 16,-25 1 9-16,25-20 13 0,-8 5 3 0,-2-13-6 15,2-6 23-15,-2-11-34 0,0-3 19 0,1-8-8 16,2-1-15-16,-1-4 12 0,4-1-14 0,-3 0 10 16,1 2-13-16,-2 2 7 0,-4 0-1 0,0 2-21 15,-2 2 17-15,0-1-20 0,-1 6 9 0,1 2 7 16,-3 5-13-16,1 7 2 0,-2 9-13 16,3 9-8-16,-10 17-12 0,0 0-27 15,10-20-24-15,-10 20-50 0,1 19-55 0,9 11-98 16,-7 3-218-16,-12-11 141 0,17 23 373 0</inkml:trace>
          <inkml:trace contextRef="#ctx0" brushRef="#br1" timeOffset="16278.5942">1170 10640 1001 0,'-21'-18'100'0,"21"18"-16"0,0 0-1 0,0 0-3 15,-28-10-3-15,28 10-16 0,-21 7-14 0,21-7-5 16,-29 19-7-16,15-2-1 0,-8-2-4 0,5 8 3 16,-5 0 1-16,3 5 5 0,-2 2 10 0,5 3-26 15,0-4 19-15,5 1-28 0,4-8 3 0,3-4-2 16,4-18-10-16,3 23 0 0,-3-23-3 0,17 17 0 15,-17-17 1-15,31 12 0 0,-9-8-2 16,2-3 3-16,1-2-1 0,3-5-2 0,-3 0-9 16,2-4-20-16,1 4-26 0,-7-9-49 0,11 19-121 15,-32-4-397-15,27-25-5 0,-9 15 322 0</inkml:trace>
        </inkml:traceGroup>
      </inkml:traceGroup>
    </inkml:traceGroup>
  </inkml:traceGroup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3.08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C7B0D56-1E82-4DE3-B582-B71F23A5B3FA}" emma:medium="tactile" emma:mode="ink">
          <msink:context xmlns:msink="http://schemas.microsoft.com/ink/2010/main" type="inkDrawing" rotatedBoundingBox="4613,1206 8447,13269 1945,15336 -1888,3273" semanticType="callout" shapeName="Other">
            <msink:sourceLink direction="with" ref="{7720C1B6-C61B-494B-8DF6-55AD838EB12F}"/>
          </msink:context>
        </emma:interpretation>
      </emma:emma>
    </inkml:annotationXML>
    <inkml:trace contextRef="#ctx0" brushRef="#br0">1739 2133 124 0,'0'0'103'15,"0"0"1"-15,0 0 12 0,0 0-59 16,0 0-8-16,0 0-6 0,0 0 7 0,0 0 3 15,0 0 7-15,0 0-2 0,13-17-2 0,-13 17-9 16,0 0 0-16,0 0-6 0,0 0-4 0,0 0-7 16,0 0-5-16,0 0-7 0,0 0-6 0,0 0-2 15,0 0-3-15,0 0 2 0,3 23 0 0,-3-23 0 0,3 25-3 16,-2-9 1-16,1 4-3 0,-2 2 4 16,-2 4-6-16,1 1 5 0,0 4-6 0,1 3 6 15,-1 1-7-15,1 3 8 0,0-2-9 0,0 3 13 16,2-2-8-16,1 1 11 0,0-1 10 0,2 1-31 15,1-2 27-15,0 3-29 0,3-1 7 0,-1 5 8 16,1 1-10-16,-1 1 9 0,0 2-11 0,-1 3 10 16,0-2-11-16,-1 4 12 0,-1 0-12 15,0 1 16-15,-2 4 13 0,1 4-18 0,-2-4 28 16,0 4-24-16,-1 1-5 0,0 2 11 0,-1 0-17 16,2 0 17-16,-1-1-14 0,1-2 15 0,0 0 2 15,1 1-23-15,0-4 22 0,3 1-22 0,0-2 5 16,2 1 13-16,0 0-13 0,1 1 11 15,-1 2-15-15,-1-1 13 0,0 5 1 0,-2 1-22 16,-1 1 21-16,-2 1-19 0,-2 1 2 16,0 2 17-16,0 0-18 0,-1 0 18 0,0 3 0 15,0-1-19-15,-2-1 27 0,2 4-14 0,-2-7 6 16,2 3 17-16,0-2-22 0,2-4 12 0,-1 2-18 16,3-3 15-16,-1-2 1 0,2 0-21 0,1-4 20 15,-1 2-23-15,1-3 5 0,1 1 13 0,1 2-13 16,-1-2 13-16,-2 4-14 0,1-2 15 0,0 4 3 15,0 0-22-15,-3-2 21 0,1 2-20 16,-4-1 3-16,1 4 14 0,-3 0-14 0,1-1 13 16,-1 3-15-16,-1-2 16 0,-1 0 2 0,-1-2-19 15,-2 0 20-15,2-1-18 0,-1-2 7 16,1 0 16-16,0-4-13 0,2-1 13 0,0-2-13 16,2-1 11-16,0-1 6 0,3-2-24 0,0-3 21 15,0 1-23-15,3-1 2 0,-2 3 11 16,2 0-12-16,1 2 9 0,0-1-9 0,-2-1 12 15,1 1-12-15,0-2 10 0,-2 6 5 0,1-2-22 16,-1 2 23-16,-1 0-20 0,0-5 3 0,-1 1 12 16,-1 3-12-16,-1-2 12 0,-1 2-11 0,1-2 12 15,-2-1-10-15,2-1 13 0,-2 0 5 0,2 0-22 16,-3-3 24-16,1 0-24 0,-1-3 7 0,2 0 12 16,-1-1-12-16,2-1 11 15,-1-1-8-15,2 1 8 0,0-3-7 0,1 2 9 16,0 1-10-16,0-1 6 0,2 0 7 0,-1 2-26 15,2-1 24-15,-1 1-21 0,-1 1 6 0,1-2 9 16,-1-2-9-16,0-3 5 0,0-1-7 0,1 0 7 16,-2-3-7-16,0-1 7 0,0-2-7 0,-2-4 2 15,2-2-12-15,-1-5-3 0,2-3-20 0,-1-18-13 16,4 22-42-16,-4-22-60 0,0 0-143 16,0 0-286-16,0-17 60 0,0 17 488 0</inkml:trace>
    <inkml:trace contextRef="#ctx0" brushRef="#br1" timeOffset="14642.9141">1881 10513 565 0,'0'0'66'15,"0"0"-46"-15,3-18-14 0,-3 18-2 0,0 0-1 16,6-18-1-16,-6 18 0 0,0 0-1 15,0 0-1-15,0 0 0 0,0 0-1 0,0 0-3 16,0 0-3-16,0 0-1 0,0 0 0 0,0 0 4 16,0 0 4-16,0 0 3 0,0 0 1 0,0 0 0 15,0 0-1-15,0 0 2 0,0 0 6 0,17 3 9 16,-17-3 10-16,0 0 6 0,0 0 3 0,0 0 5 16,0 0 1-16,0 0 0 0,0 0 0 0,0 0-6 15,0 0-5-15,0 0-1 0,0 0 4 16,0 0-1-16,17 25-1 0,-17-25-9 0,1 27-7 15,-1-7-11-15,-1 5 2 0,-3 4-8 16,0 5 6-16,-2 4-6 0,1 0 8 0,-2 6 13 16,1 1-25-16,-1-1 25 0,3 5-26 0,0-6 5 15,4 3 8-15,0 3-11 0,3 0 10 0,1-1-10 16,-1 2 11-16,3-2-12 0,2 0 12 0,-1 2-13 16,0 1 14-16,-1 5 7 0,0 3-22 15,-1 2 27-15,0 5-17 0,-4-2 7 0,2 6 19 16,-6 0-15-16,3 4 16 0,-5 0 2 0,5 3-16 15,-4-3 17-15,2 1-20 0,-1-2-6 0,3-2 12 16,-3-2-21-16,3-3 13 0,1-1-16 16,1 0-2-16,0-1 20 0,2 1-21 0,-1-1 21 15,0 2-6-15,0-1-15 0,0 2 17 16,-2 0-13-16,2 2 13 0,-3 0 1 0,0 1-20 16,-3 4 19-16,1 0-17 0,-3 0 5 0,0 2 17 15,0-1-17-15,0 1 19 0,-1 0-17 0,1-2-1 16,-1-2 17-16,0 1-19 0,-1-5 18 0,2-1-2 15,0-2-16-15,1-4 13 0,2 0-12 0,2-3 11 16,0-1-9-16,2-4-12 0,1-1 19 0,1 1-23 16,2-3 18-16,0 2 3 0,0 1-11 15,1-1 11-15,-2 1-11 0,1 0 9 0,0 3-11 16,-2-3 9-16,1-1-17 0,-4-2-19 0,2-4 6 16,-6-9-50-16,8 5-19 0,-15-22-96 0,22 14-205 15,-9-15-152-15,-3-19 117 0,0 0 432 16</inkml:trace>
    <inkml:trace contextRef="#ctx0" brushRef="#br2" timeOffset="127126.1346">4700 5157 235 0,'-1'47'50'16,"-3"-2"-14"-16,3-2-12 0,-1-2 1 0,0 3 9 15,1-4 1-15,1 2 0 0,0 0-9 0,0 0-9 16,0 0-8-16,1 0-6 0,1 1-1 0,0 1-1 16,0 1-2-16,1 0 2 15,0 1-4-15,0 0-2 0,1 0-1 0,-1 1-1 16,-2 0 3-16,3 3 0 0,-1-2 5 0,-2 0-1 16,1 2 1-16,-1 2 1 0,-1-3-1 0,2 2 1 15,-2 0-2-15,-2-3 0 0,2 1 0 0,-1-2 0 16,-1 0 1-16,1 2 1 0,1 0 0 0,-2 1 0 15,2-1 0-15,-2 1 1 0,1-2 3 0,1 3 6 16,-2 1-1-16,2-1 4 0,2 1-4 16,-1-1-4-16,1 1 1 0,1 0-5 0,0 0 0 15,2 1-6-15,1 0 0 0,-1 0-2 0,1 0 2 16,0-1 7-16,0 2-6 0,1-4 6 16,-3 2-7-16,1-2-2 0,0 0 3 0,0 0-2 15,0 0-10-15,0 0-2 0,0 0 3 0,-2 0-1 16,1 0 10-16,-2 0 2 0,1 0-1 15,-2 3 1-15,0-2 0 0,2-1 1 0,-3 0-1 16,1 0 3-16,-1-3 2 0,1 3-2 0,-1-1 1 16,1 0-2-16,0 3 0 0,1-2 0 0,0 1-3 15,-1 1 1-15,3 0-2 0,0-1 3 0,-2 0-3 16,3 0 3-16,-1-2-1 0,0 2-3 0,3-1 3 16,-3-2-3-16,2 0 6 0,-1 1-1 0,1-1 3 15,-1-1-2-15,1 0-3 0,0 1 2 16,-1 0-3-16,1-1 0 0,-2 3 0 0,0-3 1 15,-2 1 4-15,2-1 0 0,-2 2 2 16,-1-2 0-16,1 0 0 0,-2 0 4 0,1-1 0 16,-2 0 4-16,2 0-2 0,-1 0-1 0,0 1 1 15,1 2-5-15,0-1-1 0,0 2-2 0,1-1 0 16,-1 1 0-16,1-2 1 0,-2 1-1 0,3-2 1 16,-3 0-1-16,2 1-5 0,-1-2 5 15,1 0-2-15,0-4 6 0,0 1 6 0,1-3-1 16,-2 0 2-16,2 3-6 0,-2-2-2 0,0 2-3 15,0 0 2-15,-1-2 1 0,1 2 9 0,-1-2 11 16,2 2 7-16,-2 0 5 0,0 0-9 0,-2-1 7 16,2 2-7-16,-3-4 9 0,3 2 5 15,-4-2-10-15,3 2 5 0,-3-3-8 16,2 3 6-16,-2-3-7 0,2 0 6 0,-2 0-15 16,2 0 5-16,-1-3 2 0,2 1-31 0,-1-3 23 15,0 0-27-15,1 1 7 0,2-1 6 0,1 1-7 16,-1 1 5-16,2 0-9 0,0 2-1 0,2 2-10 15,-2-3 8-15,3 3-7 0,-1 0 18 0,0-1-6 16,-1-1 8-16,0 4 11 0,-1-4-9 0,0 2 11 16,-1 0-25-16,-1-5 8 0,-1 1-7 15,0-4 6-15,-1-1 6 0,-1-4-7 0,-1-4-2 16,2-4-31-16,1-19-46 0,-6 23-87 0,6-23-188 16,-17 1-58-16,17-1 343 0</inkml:trace>
    <inkml:trace contextRef="#ctx0" brushRef="#br2" timeOffset="170823.0061">7481 10228 1043 0,'-11'18'120'0,"14"6"-84"16,-3-1-28-16,2 0-2 0,-1-1-7 16,2 1 5-16,-1 1-6 0,0 1 5 0,-2 5-8 15,-3 0-4-15,2 3-18 0,-3 0-4 0,2 1-17 16,-3-3 1-16,1 4-11 0,-2-2 4 0,3 6 14 15,-6-4 9-15,4 2 23 0,-2 1-4 0,1-4 11 16,1 3-7-16,-1-2 7 0,0 0 6 0,2 0-4 16,1-1 5-16,-1 3-6 0,1-5 4 15,2 3-6-15,1-1 2 0,3-2-4 0,-1 1 3 16,2-2-3-16,-1-4 2 0,2 2-46 0,-1-1-62 16,3 4 3-16,-2-3 0 0,4 3 48 0,-1 1 64 15,-4-1 3-15,2 1 5 0,-3 0 9 0,1 2 6 16,0 1 9-16,-1 2 4 0,-1 2-1 15,-1 1-11-15,0 1 7 0,0 3 9 0,-1 0 0 16,0 3 15-16,-2-1-8 0,1 3-21 16,-4-4 19-16,2 5-15 0,-4-4 3 0,3 2 3 15,-3 0-17-15,2 2 1 0,-2-4-13 0,2-1 3 16,0-3-16-16,2 0 7 0,0-4-10 0,2-2 7 16,0-3 5-16,1-7-29 0,5 2-23 0,-5-10-55 15,8 5-31-15,-4-7-2 0,5 2 25 0,0 2 38 16,2-1 32-16,0 3 21 0,0 0 7 15,1 1 3-15,1 0 0 0,-1 2 2 0,2 3 2 16,-2-1 0-16,0 2-13 0,-2 1-66 16,-10-31-172-16,21 54 134 0,-21-54 119 0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4:39.3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BBE9159-8E74-4204-A2AE-943FBFA89780}" emma:medium="tactile" emma:mode="ink">
          <msink:context xmlns:msink="http://schemas.microsoft.com/ink/2010/main" type="inkDrawing"/>
        </emma:interpretation>
      </emma:emma>
    </inkml:annotationXML>
    <inkml:trace contextRef="#ctx0" brushRef="#br0">4627 3389 283 0,'-4'24'114'0,"4"-24"-23"16,-3 29-16-16,2-12-19 0,1-17-15 0,-4 30-14 15,4-30-14-15,-1 28-6 0,1-28-7 0,0 26-4 16,0-26-9-16,0 31-7 0,1-13-14 0,-2 1-7 16,1 2-7-16,0 3-4 0,-2-1 1 0,1 1-1 15,0 1 4-15,0 2-3 0,-2 0 11 0,2-1 2 16,-1 3 13-16,-1-1 14 0,1 1 8 0,-1 0 18 16,2-1-5-16,-1 0 5 15,2-3-11-15,-1 2-5 0,2-3 0 0,0 1-7 0,0 0-16 16,3 0-20-16,-2-1-13 0,4 3-11 15,-3-3 52-15</inkml:trace>
  </inkml:traceGroup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9.871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A51EDFFC-45FA-41F3-9C15-3D9D85A5951D}" emma:medium="tactile" emma:mode="ink">
          <msink:context xmlns:msink="http://schemas.microsoft.com/ink/2010/main" type="inkDrawing" rotatedBoundingBox="19627,4272 25652,4184 25654,4346 19630,4434" shapeName="Other"/>
        </emma:interpretation>
      </emma:emma>
    </inkml:annotationXML>
    <inkml:trace contextRef="#ctx0" brushRef="#br0">19630 4434 1575 0,'0'0'23'16,"0"0"-24"-16,0 0-1 0,30-8 7 0,-1 5 6 15,4-3 5-15,10 3 1 0,6-3 1 0,8 3-8 16,10-4-3-16,5 3-5 0,7-1 2 0,6 0 3 16,5-1 4-16,7 1 0 0,8-3 5 0,9 0-3 15,9-3 3-15,12 1-1 0,7-4 2 16,8 2-6-16,9-2 3 0,9 0-10 0,5 0 12 15,6 3 1-15,1 1 2 0,2 4 0 0,2 0-7 16,2 1-4-16,0 4-1 0,-1 1 2 0,-4 1-4 16,1 4-2-16,-1 2-2 0,-1 3-1 15,-2 1-2-15,-9 0 3 0,-4-1-3 0,-7-1 1 16,-9 1-3-16,-4-3 3 0,-12 2-10 0,-7-5-7 16,-6 5-20-16,-14-7-17 0,0 6-27 15,-15-12-25-15,2 12-52 0,-23-20-80 0,12 10-182 16,-10 1-95-16,-17-17 236 0</inkml:trace>
  </inkml:traceGroup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9.94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538B7CDC-1D2B-4972-B088-FCA4FFAE3F02}" emma:medium="tactile" emma:mode="ink">
          <msink:context xmlns:msink="http://schemas.microsoft.com/ink/2010/main" type="inkDrawing"/>
        </emma:interpretation>
      </emma:emma>
    </inkml:annotationXML>
    <inkml:trace contextRef="#ctx0" brushRef="#br0">24876 8063 658 0,'-14'84'187'0,"8"-5"-160"15,6 0 3-15,0 1-22 0,2-3-16 16,2 2 18-16,3-1-11 0,0-4 8 0,2 2 6 15,-1 1-13-15,3 1 6 0,-3 0-14 0,4 0 9 16,0-1 0-16,0 1-22 0,1 5-6 16,-3-2-16-16,1 4-12 0,-2-3 1 0,-3 2-23 15,-2 1-74-15,-6-12-133 0,15 28 66 0,-26-27 218 16</inkml:trace>
    <inkml:trace contextRef="#ctx0" brushRef="#br0" timeOffset="-968.7795">21931 10732 711 0,'-4'79'144'16,"-3"4"-87"-16,0-8-2 0,5 3-36 15,0-8 9-15,3 4 12 0,0-2-4 0,6 3 15 16,-4-5-16-16,7 3 12 0,-4-7-21 0,5-3 0 15,-1 3-7-15,2-1-26 0,1 0 22 0,1 3-29 16,-2-4 10-16,0 2 12 0,-3 3-13 16,-2 0 11-16,0 5-13 0,-3 3 12 0,-3-1 4 15,-1 3-23-15,-2 3 17 0,-4 0-29 0,0 4-7 16,-5-4 1-16,5 7-30 0,-9-10 0 0,9 7-30 16,-9-13-10-16,10 3-46 0,2-4-126 0,-8-28-90 15,27 25 271-15</inkml:trace>
    <inkml:trace contextRef="#ctx0" brushRef="#br0" timeOffset="-968.7795">21931 10732 711 0,'-4'79'144'16,"-3"4"-87"-16,0-8-2 0,5 3-36 15,0-8 9-15,3 4 12 0,0-2-4 0,6 3 15 16,-4-5-16-16,7 3 12 0,-4-7-21 0,5-3 0 15,-1 3-7-15,2-1-26 0,1 0 22 0,1 3-29 16,-2-4 10-16,0 2 12 0,-3 3-13 16,-2 0 11-16,0 5-13 0,-3 3 12 0,-3-1 4 15,-1 3-23-15,-2 3 17 0,-4 0-29 0,0 4-7 16,-5-4 1-16,5 7-30 0,-9-10 0 0,9 7-30 16,-9-13-10-16,10 3-46 0,2-4-126 0,-8-28-90 15,27 25 271-15</inkml:trace>
    <inkml:trace contextRef="#ctx0" brushRef="#br0" timeOffset="-968.7795">21931 10732 711 0,'-4'79'144'16,"-3"4"-87"-16,0-8-2 0,5 3-36 15,0-8 9-15,3 4 12 0,0-2-4 0,6 3 15 16,-4-5-16-16,7 3 12 0,-4-7-21 0,5-3 0 15,-1 3-7-15,2-1-26 0,1 0 22 0,1 3-29 16,-2-4 10-16,0 2 12 0,-3 3-13 16,-2 0 11-16,0 5-13 0,-3 3 12 0,-3-1 4 15,-1 3-23-15,-2 3 17 0,-4 0-29 0,0 4-7 16,-5-4 1-16,5 7-30 0,-9-10 0 0,9 7-30 16,-9-13-10-16,10 3-46 0,2-4-126 0,-8-28-90 15,27 25 271-15</inkml:trace>
    <inkml:trace contextRef="#ctx0" brushRef="#br0" timeOffset="-812.4422">22532 13690 1696 0,'-3'34'51'0,"3"-34"-29"0,0 0-29 0,0 0-45 15,-22 3-39-15,22-3-68 0,-5-27-119 16,3-2-272-16,4-1 36 0,-11-28 397 0</inkml:trace>
    <inkml:trace contextRef="#ctx0" brushRef="#br0" timeOffset="-1187.5332">21880 7556 929 0,'10'60'79'16,"-4"-4"-2"-16,6 3-50 0,-5-2 8 0,6 6-15 16,-4-7 8-16,0 5 11 0,0-1-24 0,-3 5 0 15,1 0-19-15,-2 0 8 16,-1-1-11-16,1 1 9 0,-1 3-5 0,-4 1-28 16,2 1 21-16,-2-2-23 0,3-2 16 0,-1-1 16 15,3 1-10-15,-2 1-20 0,6 3-22 0,-4-8-9 16,8 9-43-16,-7-11-3 0,4 6-73 0,0 4-85 15,-13-16-70-15,19 30 326 0</inkml:trace>
    <inkml:trace contextRef="#ctx0" brushRef="#br0">24876 8063 658 0,'-14'84'187'0,"8"-5"-160"15,6 0 3-15,0 1-22 0,2-3-16 16,2 2 18-16,3-1-11 0,0-4 8 0,2 2 6 15,-1 1-13-15,3 1 6 0,-3 0-14 0,4 0 9 16,0-1 0-16,0 1-22 0,1 5-6 16,-3-2-16-16,1 4-12 0,-2-3 1 0,-3 2-23 15,-2 1-74-15,-6-12-133 0,15 28 66 0,-26-27 218 16</inkml:trace>
  </inkml:traceGroup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8:47.475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24534F91-0F66-43CC-8814-94CDBC39B4E1}" emma:medium="tactile" emma:mode="ink">
          <msink:context xmlns:msink="http://schemas.microsoft.com/ink/2010/main" type="inkDrawing" rotatedBoundingBox="18768,7424 19098,8685 19076,8691 18746,7429" rotationAngle="1628121564" semanticType="callout">
            <msink:sourceLink direction="with" ref="{B952B5CC-530E-4A26-9FB5-605686022832}"/>
          </msink:context>
        </emma:interpretation>
      </emma:emma>
    </inkml:annotationXML>
    <inkml:trace contextRef="#ctx0" brushRef="#br0">18754 7428 733 0,'10'136'165'0,"3"-12"-92"0,14 12 0 31,-8-19-2-31,13 22-8 0,-11-22 7 0,6 20-29 15,-9-8-12-15,1 5-22 0,-4-8-3 0,4 4 5 16,-3 0-11-16,3 0 6 0,-5 3-10 0,3-7 2 16,1 4-18-16,-8-13 6 0,9 13-19 0,-8-13 4 15,6 19 0-15,-6-16-21 0,8 20 5 0,-9-14-24 16,13 7 9-16,-8-12 3 0,8 8 4 16,-2-8-17-16,5 12-78 0,-4-13-24 0,-4 0-55 15,20 42 6-15,-35-74 223 0</inkml:trace>
  </inkml:traceGroup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5:57.43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C7C27343-0FFD-43F7-8370-4E4B33C2773E}" emma:medium="tactile" emma:mode="ink">
          <msink:context xmlns:msink="http://schemas.microsoft.com/ink/2010/main" type="inkDrawing" rotatedBoundingBox="10123,5066 10135,5024 10152,5029 10140,5071" rotationAngle="1628121564"/>
        </emma:interpretation>
      </emma:emma>
    </inkml:annotationXML>
    <inkml:trace contextRef="#ctx0" brushRef="#br0">10427 13463 1061 0,'2'25'38'15,"-4"-1"-19"-15,2 2-4 0,0-1-15 0,-2-1 4 16,2-3-7-16,-6-1-15 0,6 6-68 0,0-26-88 16,-25 24-275-16,36 9 43 0,-11-33 406 15</inkml:trace>
    <inkml:trace contextRef="#ctx0" brushRef="#br0">10427 13463 1061 0,'2'25'38'15,"-4"-1"-19"-15,2 2-4 0,0-1-15 0,-2-1 4 16,2-3-7-16,-6-1-15 0,6 6-68 0,0-26-88 16,-25 24-275-16,36 9 43 0,-11-33 406 15</inkml:trace>
    <inkml:trace contextRef="#ctx0" brushRef="#br0" timeOffset="16700.0606">10850 13594 463 0,'0'0'101'15,"0"0"-24"-15,0 0-2 0,0 0 4 0,0 0 0 16,-35-10-3-16,35 10-15 0,0 0-10 0,0 0-10 15,0 0-2-15,0 0 0 0,0 0 0 0,0 0-4 16,-41-3-3-16,41 3-5 0,0 0 0 0,0 0 0 16,0 0 0-16,0 0-2 0,-39 0-5 0,39 0-6 0,0 0-5 15,-33 21 3-15,33-21-1 0,-41 45 7 0,10-12-3 16,-2 10 8-16,-11 5-11 0,-3 6 10 0,-5 2-11 16,-6 4 9-16,-6 1-13 0,3-2-5 0,-7 0 21 15,-1-2-26-15,1-6 24 0,2-3-14 0,7-13-9 16,11-6 5-16,13-10-11 0,35-19-15 0,-31 20-62 15,31-20-61-15,0 0-134 0,8-26-266 0,-8-9 39 16,33 13 438-16</inkml:trace>
    <inkml:trace contextRef="#ctx0" brushRef="#br0">10427 13463 1061 0,'2'25'38'15,"-4"-1"-19"-15,2 2-4 0,0-1-15 0,-2-1 4 16,2-3-7-16,-6-1-15 0,6 6-68 0,0-26-88 16,-25 24-275-16,36 9 43 0,-11-33 406 15</inkml:trace>
    <inkml:trace contextRef="#ctx0" brushRef="#br0" timeOffset="-1481.8965">10458 5029 1031 0,'-43'17'53'0,"43"-17"-41"0,0 0-44 0,0 0-29 16,0 0-26-16,0 0-24 0,0 0 4 0,0 0-22 16,0 0-39-16,17 33-146 0,-17-33 228 15,0 0 86-15</inkml:trace>
    <inkml:trace contextRef="#ctx0" brushRef="#br0" timeOffset="-1481.8965">10458 5029 1031 0,'-43'17'53'0,"43"-17"-41"0,0 0-44 0,0 0-29 16,0 0-26-16,0 0-24 0,0 0 4 0,0 0-22 16,0 0-39-16,17 33-146 0,-17-33 228 15,0 0 86-15</inkml:trace>
    <inkml:trace contextRef="#ctx0" brushRef="#br0" timeOffset="-1481.8965">10458 5029 1031 0,'-43'17'53'0,"43"-17"-41"0,0 0-44 0,0 0-29 16,0 0-26-16,0 0-24 0,0 0 4 0,0 0-22 16,0 0-39-16,17 33-146 0,-17-33 228 15,0 0 86-15</inkml:trace>
    <inkml:trace contextRef="#ctx0" brushRef="#br0" timeOffset="-1481.8965">10458 5029 1031 0,'-43'17'53'0,"43"-17"-41"0,0 0-44 0,0 0-29 16,0 0-26-16,0 0-24 0,0 0 4 0,0 0-22 16,0 0-39-16,17 33-146 0,-17-33 228 15,0 0 86-15</inkml:trace>
    <inkml:trace contextRef="#ctx0" brushRef="#br0" timeOffset="83720.2734">15839 6305 498 0,'0'0'186'0,"0"0"-71"16,0 0-28-16,0 0-14 0,0 0-9 0,0 0-2 15,0 0 3-15,0 0 6 0,0 0-4 0,0 0-10 16,0-20-19-16,0 20-22 0,0 0-10 0,0 0-8 15,0 0-8-15,0 0-21 0,0 0-35 0,0 0-71 16,0 0-220-16,39 16-115 0,-39-16 143 0</inkml:trace>
  </inkml:traceGroup>
</inkml:ink>
</file>

<file path=ppt/ink/ink94.xml><?xml version="1.0" encoding="utf-8"?>
<inkml:ink xmlns:inkml="http://www.w3.org/2003/InkML">
  <inkml:definitions/>
  <inkml:traceGroup>
    <inkml:annotationXML>
      <emma:emma xmlns:emma="http://www.w3.org/2003/04/emma" version="1.0">
        <emma:interpretation id="{35E8DDAD-9036-45AA-AE78-BF905EA6699A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35.1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B952B5CC-530E-4A26-9FB5-605686022832}" emma:medium="tactile" emma:mode="ink">
          <msink:context xmlns:msink="http://schemas.microsoft.com/ink/2010/main" type="inkDrawing" rotatedBoundingBox="2202,2605 24725,4086 24368,9516 1845,8035" semanticType="enclosure" shapeName="Other">
            <msink:sourceLink direction="with" ref="{8E139197-6D8C-4637-83EF-C9C89287EDBA}"/>
            <msink:destinationLink direction="with" ref="{24534F91-0F66-43CC-8814-94CDBC39B4E1}"/>
            <msink:destinationLink direction="with" ref="{0B8CC0DA-6CD5-4B33-8C0C-81BBA5635358}"/>
          </msink:context>
        </emma:interpretation>
      </emma:emma>
    </inkml:annotationXML>
    <inkml:trace contextRef="#ctx0" brushRef="#br0">2028 6096 117 0,'0'0'28'0,"0"0"51"16,0 0 8-16,0 0 3 0,0 0 0 0,0 0-56 15,0 0-14-15,-17-4-5 0,17 4-1 0,0 0 6 16,-17 8 13-16,17-8 15 0,0 0 12 0,0 0 9 16,-22 7 2-16,22-7-1 0,0 0-3 0,0 0-2 15,0 0-8-15,0 0-5 0,0 0-12 16,0 0-9-16,0 0-7 0,0 0-5 0,0 0-5 15,0 0-4-15,0 0-5 0,0 0-3 16,0 0-2-16,0 0-1 0,0 0 1 0,0 0 0 16,0 0 1-16,19 2 0 0,-19-2-1 0,0 0 1 15,24 1-2-15,-24-1 1 0,19-1 1 0,-19 1-1 16,20 0 0-16,-20 0 1 0,22 2-2 0,-22-2 1 16,22 0 1-16,-22 0-1 0,23 1-1 0,-23-1 1 15,23 4 0-15,-23-4 0 0,23 6 1 16,-23-6 0-16,25 6-2 0,-25-6 2 0,27 8-1 15,-27-8 1-15,29 11 0 0,-29-11-1 16,32 10 1-16,-32-10 1 0,33 10-3 0,-14-4 3 16,0-3-3-16,1 2 1 0,2-1-1 0,1-2 1 15,3-1 0-15,0 1 0 0,2-1 0 0,3-1 0 16,0-1-1-16,1-1 2 0,1 0-2 0,0 0 0 16,2-1 2-16,0 1-2 0,2-1 1 15,2 0 0-15,0-1 0 0,2-1 1 0,0 0 1 16,3-1-1-16,-1 0 0 0,0 1-2 0,1 1 2 15,1-1-1-15,0 1 0 0,1 0-1 0,-1 3 2 16,3-1-2-16,-2 1 1 0,-1-1 0 0,2 2 1 16,1 0 0-16,-1 2-1 0,2 0 1 0,0 0 0 15,-1 1-1-15,5-2 0 0,-1 2 0 16,0-3-1-16,0 0 1 0,3-2 1 16,-1 0-1-16,3-1 1 0,1 0 0 0,2-1 0 15,1-1 1-15,1-1-1 0,1 1-1 0,0-1 1 16,0 0-1-16,2 0 1 0,-2 0-2 0,3 1 4 15,1 1-3-15,-1 1 2 0,3 1-1 0,-3-1-1 16,3 2 1-16,-3 1 1 0,3 1-1 0,-3 1 0 16,-2 0 0-16,5 2-1 0,-2-1 1 15,1 1 0-15,0 1 1 0,0-2-2 0,3 1 0 16,-1 0 0-16,1-1 0 0,1 0 2 0,-1-1 0 16,2 0 0-16,1 0-1 0,2-1 0 15,0 1-1-15,1 1-1 0,0-1 2 0,1-1-1 0,-4 2 1 16,6-1 0-16,0 2 2 0,1-2-2 15,4 2 1-15,-4 0-2 0,3-1-1 0,1 1 0 16,0-2 2-16,2-1 0 0,1 2 0 16,4-2-1-16,-1-1 0 0,2-1-1 0,1 0 1 15,1-2 1-15,2 2-1 0,1-3 1 0,3 2 0 16,-2-2 0-16,0 1-1 0,3-1 1 0,-2 0 0 16,2 1 1-16,4 0 0 0,-3 0-1 0,3 2-1 15,0-2 3-15,-1 2-1 0,2 1 1 0,2-1-1 16,-5 3-2-16,2-1 1 0,1 1 0 15,1 0 0-15,0-1 0 0,2 2 0 0,-4-2 0 16,1 1 2-16,1-2 0 0,1-1 1 16,3 0 0-16,1-3 1 0,1 1 2 0,-1 0 0 15,3-2 0-15,2-1-2 0,0 0 0 0,5 0-2 16,-4 0 3-16,0 0-2 0,2 0 1 0,0 2-2 16,0 0-1-16,-1 0 0 0,-1 0 1 0,-1 3 0 15,-2 0 0-15,-1 0-2 0,-1 2 0 16,-4 1-1-16,2 2 0 0,-1 1 1 0,-1 0-2 15,2 1 4-15,-1-2-3 0,-3 3 3 0,4 0-2 16,0-1 1-16,-1 0-1 0,3 0 1 0,-2-1 2 16,0 1 0-16,0-1 3 0,3 1 11 0,-2-4 6 15,3 4 1-15,-3-3-6 0,-1 0-8 16,-2 1-8-16,4-2 2 0,-4 2 1 0,1-2-2 16,2 1 1-16,0 0-1 0,1 0-1 15,3-3 0-15,0 1-2 0,-2-1 0 0,6 0-1 16,-2 0-2-16,1 0 1 0,4 1 0 0,-4-1 1 15,-4 0 0-15,2 0 0 0,0 0-1 0,-2 1 0 16,1 2 3-16,-1-2-3 0,-4 0 2 0,3 0 0 16,0 1 0-16,1-2 3 0,-1 0-1 0,2 0 0 15,0 1-2-15,-1-1 0 0,6 0-1 16,-3 0 0-16,-1-1-2 0,4-2 1 0,-1 2 0 16,0-1 1-16,2 0 0 0,2-1 1 0,-2-1 0 15,-3 0-1-15,2 1 1 0,-6 2-2 16,0 2 1-16,2 0 1 0,-1 0 0 0,-3 2 1 15,3-2 2-15,-4 0-2 0,0 2 2 0,-1-2-1 16,2 1 1-16,0-1-1 0,1 1 3 0,-1 0-4 16,-2-1 0-16,2 0 0 0,3 2-1 15,0-3-1-15,-2-1 1 0,2-1 1 0,-3 0-3 16,2-3 3-16,1 0-2 0,-4-2 1 0,-3-1-2 16,7-1 5-16,-4 1-4 0,2-3 2 0,0 1-1 15,-5-1-1-15,0 0-1 0,-3 0 3 0,2 1-3 16,-6 0 1-16,-1 0-1 0,-3 2 2 0,-6 2-3 15,1 0 2-15,-2 1-2 0,-5 0-1 0,-3 3 1 16,-5-1-7-16,-6 1-9 16,-3 4-15-16,-12-7-23 0,7 13-46 0,-24-17-93 15,18 9-254-15,-14 5-73 0,-19-12 204 0</inkml:trace>
    <inkml:trace contextRef="#ctx0" brushRef="#br1" timeOffset="32229.8191">2108 6473 360 0,'-18'13'44'0,"18"-13"-16"0,0 0-14 0,0 0-11 15,0 0-6-15,0 0-4 0,0 0-1 0,0 0 6 16,0 0 4-16,0 0 3 0,0-18 3 15,0 18-2-15,0 0-3 0,3-24 0 0,-3 24-1 16,2-19 1-16,-2 19 0 0,0 0 0 0,3-18 12 16,-3 18 17-16,0 0 23 0,0 0 16 15,0 0 6-15,0 0-7 0,0 0-10 0,0 0-9 16,0 0-6-16,0 0-3 0,0 0-3 0,0 0 2 16,0 0-4-16,0 0 0 0,0 0-4 0,0 0-5 15,0 0-5-15,0 0-6 0,0 0-4 0,0 0-2 16,-2-18-15-16,2 18 17 0,3-17-15 0,-3 17 15 15,7-25-2-15,-7 25-7 0,11-32 1 0,-4 15-5 16,1 0 3-16,0 1-4 16,1-3 4-16,-2 2-5 0,1 1 5 0,1-3-4 15,-1 2 4-15,1-2-3 0,-1-1 5 0,1-1-1 16,0-1 6-16,0 0-2 0,-1-2 5 0,1 1-7 16,1-2 3-16,-1-1-8 0,1-1 7 0,1-1-6 15,0 0 4-15,2-1-7 0,-1-1 7 0,1-2 10 16,0 0-28-16,1 1 29 0,-1-1-29 0,1 2 8 15,0-1 9-15,0 1-8 0,-1 2 8 16,1 0-7-16,0 2 5 0,-1-3-5 0,2 1 6 16,-2 0-8-16,2 2 8 0,-2 0-7 0,2 1 7 15,-1 1-6-15,1-1 5 0,1 1-5 0,-2-1 5 16,0-1-5-16,-1 1 5 0,1-2 15 0,-1 0-14 16,0 0 14-16,1-1-31 0,-2 3 12 15,1-1-10-15,1 2 12 0,-1-1 9 16,2 1-5-16,-3-1 5 0,3 2-8 0,-1 1 5 15,-1-3-8-15,3 2 5 0,0 0-5 0,0-1 5 16,1 2-6-16,1-1 7 0,1 0-5 0,2 2 6 16,0-2-6-16,-2 0 3 0,3 0-4 0,0-1 3 15,1 1-4-15,-1-2 6 0,1 1-6 0,0 1 7 16,0 0 12-16,0-1-32 0,1 2 33 0,-3 1-33 16,3-1 14-16,-1 1 4 0,1 1-4 15,-2-1 4-15,2 1-5 0,-1-1 4 0,2 0-3 16,0 1 3-16,-1-2-3 0,2 2 3 15,0-2-6-15,0 0 7 0,1 0-6 0,0 2 7 16,1-1-5-16,0 2 4 0,0 2-4 0,0 0 3 16,1 0-4-16,-1 2 3 0,0 0-4 0,0-1 4 15,-1 3-3-15,2-1 2 0,1 1-1 0,-1 1 3 16,2 0-3-16,-3 0 3 0,0 0-4 16,1 1 4-16,0-1 15 0,0 1-16 0,2 0 16 15,-1-1-34-15,2 1 16 0,0 0-16 0,3 0 17 16,-1 0 1-16,0 2-3 0,0 0 2 0,1 0-1 15,-1 0 2-15,1 3-1 0,1-1 1 0,-1 2-3 16,0 1 2-16,-1 1-2 0,-1 1 2 0,0 1 0 16,0 1-1-16,-1 1 2 15,1 1-2-15,-1 0 0 0,1 2-1 0,0-1 1 16,-2 2 0-16,2 0 1 0,0 1-1 0,0 0 1 16,0 0-2-16,-1 0 2 0,1 0-1 0,0 0 1 15,2 2-2-15,-2-1 2 0,0 1-2 0,-1 1 2 16,-2 0 18-16,-2 1-19 0,1 3 19 0,-1 1-36 15,-1 0 15-15,0 3-16 0,-2 0 15 0,1 1 6 16,-2 2-6-16,-1-1 7 0,0 1-6 16,0 1 4-16,2 0-4 0,-2-1 5 0,0 1-5 15,0-2 7-15,0 3-6 0,0-2 4 0,3 2-5 16,-2 0 5-16,0-2-6 0,2 2 6 0,-2-1-5 16,1-1 5-16,-1 2-6 0,0-1 4 15,-1 2-5-15,0-2 5 0,1 2-5 0,0 0 5 16,-1 0-4-16,0 2 6 0,0-1 14 0,-1 1-32 15,0 1 31-15,0 0-29 0,0 0 11 16,1-1 7-16,-2 2-7 0,0-1 6 0,1 1-6 16,0-1 6-16,1 2-5 0,0-1 5 0,1-1-7 15,-1 1 8-15,2-3-8 0,0 2 8 0,-1-2-7 16,0 0 5-16,-1 1-5 0,0 1 5 0,0 0-6 16,1 1 7-16,0 0-6 0,-2 0 6 0,1 4 13 15,0-1-31-15,0 1 32 0,-1 0-32 16,0-1 13-16,-1 1 5 0,-1-1-7 15,2 2 11-15,-1-1-10 0,2 1 9 0,-2 0-9 16,-1 1 6-16,2 0-8 0,-1-1 6 0,-1-1-7 16,0-1 8-16,2 0-6 0,-1 0 8 0,2 1-8 15,0-2 9-15,0-2 10 0,0 1-29 0,-1-1 31 16,2 1-32-16,-2-1 12 0,0 0 6 0,-1 1-6 16,-1 1 7-16,2 0-8 0,-2 2 8 15,0 1-7-15,1 0 4 0,-2 2-6 0,1-1 8 16,-1 0-9-16,0-2 10 0,0 2-9 0,-1-1 9 15,1 2-8-15,0-1 8 0,-1 0 12 0,3-1-29 16,1-2 30-16,0 1-30 0,-3-2 10 0,3-1 7 16,-1-1-7-16,-1 0 7 0,3 0-6 15,-1-1 6-15,1 2-7 0,-1-1 6 0,0 2-7 16,0 0 8-16,-1-2-7 0,0 2 6 16,-2-1-6-16,0-1 6 0,1 1-6 0,-1 0 5 15,0-1-6-15,0 2 8 0,0-1 12 0,1 0-30 16,-1 1 30-16,0-1-30 0,0 2 12 0,1-2 8 15,-1 1-9-15,0-1 9 0,0 0-10 0,1-1 8 16,0 1-6-16,1-1 5 0,-1 1-7 0,1-2 6 16,0 1-6-16,-1-1 8 0,1 0-7 15,0-1 6-15,-1 2-6 0,2-2 6 0,0 2-6 16,1-1 6-16,-2 0-6 0,2 0 6 0,-1 1 14 16,-2 0-30-16,2-1 31 0,0 0-31 15,-1 0 11-15,2 0 6 16,-1-1-7-16,1 0 7 0,-1 0-7 0,2 0 7 0,1 0-6 0,-1 0 7 15,1 1-6-15,0 0 5 0,0-1-7 0,1-1 6 16,1-2-7-16,-1 0 6 0,1-2-4 16,1 1 5-16,0-1-4 0,0 0 4 0,0-1-5 15,0 0 4-15,1 0-5 0,0 0 5 0,-1-2-6 16,0 0 6-16,-1 2 15 0,1-1-35 16,0-1 36-16,1 1-36 0,2-3 16 0,-1-2 5 15,0 2-3-15,1-2 3 0,0-1-4 0,1 1 4 16,0-1-5-16,-1 2 4 0,2-1-4 0,-1 2 5 15,2-3-3-15,-3 0 2 0,3-1-3 16,-1-2 1-16,-1 2-3 0,-2-2 4 0,2-1-2 16,-2-2 2-16,2 0-1 0,2-1 1 0,-1-1-1 15,1-1 1-15,-1 0 0 0,1-2 0 0,-3-1-1 16,2-1 0-16,0-2 1 0,-1 0-1 0,0-1 2 16,1-1-2-16,1-1 1 0,0-1-2 0,0-2 3 15,1 2-2-15,-1-1 2 0,0 1-1 16,0-1 0-16,0 0-3 0,0-1 3 0,1 0-3 15,2-1 4-15,-1-1-3 0,2-1 3 16,-2 0-3-16,-2 0 2 0,2 1-2 0,-1-1 3 16,0-1-4-16,0 0 4 0,1 1-4 0,-2-1 3 15,-2-1 17-15,1-3-18 0,0 1 18 0,1-1-34 16,-1 2 15-16,0 0-14 0,-1-2 14 0,2-1 6 16,1-1-6-16,0-2 6 0,0-2-5 15,1-1 5-15,-1-3-6 0,0 0 6 0,2 0-6 16,0-1 5-16,1-4-6 0,-1 2 5 0,-1-1-7 15,-1 0 8-15,1 1-8 0,-2 1 7 0,-2 0-7 16,2 0 7-16,1 1-6 0,0-1 7 0,-2 3 12 16,1-2-33-16,-1 2 32 0,-2 0-33 15,2 0 15-15,-3 1 7 0,1 0-7 0,-1-1 8 16,-1 2-9-16,1-1 6 0,-2-1-4 16,0 1 5-16,-2-2-4 0,0 1 4 0,-1-2-6 15,0 0 8-15,-2-1-9 0,0 1 8 0,0-1-7 16,0 0 7-16,-1-2-7 0,0 0 8 0,0 1 7 15,0 1-27-15,0 0 31 0,-2 0-32 0,1 1 16 16,-2 0 4-16,1 1-5 0,-1-2 6 0,1 1-7 16,-2 0 6-16,0-1-5 0,-1 0 5 15,1-3-7-15,-1 1 8 0,2 0-10 0,-1-2 9 16,-1 2-8-16,2 0 8 0,-2 0-7 0,1-1 7 16,-3-1-8-16,2 0 8 0,-2-1 8 15,-2-1-28-15,2 0 30 0,0 0-29 0,0 1 13 16,1 0 7-16,0 0-9 0,-1 0 8 0,-1 0-7 15,1 2 7-15,-2-2-7 0,0 0 7 0,1 1-8 16,-2 1 7-16,1-1-7 0,1 0 8 16,-1 0-8-16,2-2 9 0,-1 1 8 0,1-1-28 15,1 0 28-15,-3-1-27 0,2-1 11 0,-1 0 8 16,2 0-8-16,0 0 8 0,1-1-8 0,0 1 8 16,0-2-9-16,0 0 9 0,0 2-9 0,0 1 9 15,0 1-9-15,0 1 8 0,1 0-8 0,-1 1 8 16,0-1 7-16,-1 2-29 0,0 0 30 15,0 0-31-15,0 2 17 0,-3 1 5 16,3 0-5-16,-2 0 6 0,2-1-8 0,0 1 9 16,2-2-9-16,2-1 7 0,-1 0-6 0,3-1 5 15,1 0-6-15,2 1 7 0,0-2-9 0,4-1 11 16,2 0-9-16,0 0 9 0,3 0 11 0,-3 1-33 16,2 1 32-16,1 0-30 0,0-2 11 0,2 1 8 15,1 2-8-15,-1-1 8 0,1 2-8 16,-3 0 8-16,-2 0-7 0,3 2 7 0,-3 0-6 15,1 1 5-15,1 2-6 0,0-1 5 0,0 0-6 16,0 3 7-16,2-1-7 0,-2 2 8 0,0 0-7 16,1 1 5-16,0 1 15 0,1 1-33 0,1 2 34 15,-1 0-33-15,0 1 13 0,-1-1 5 16,-1 2-4-16,2 0 3 0,-2 0-2 0,0 2 3 16,1-2-5-16,1 0 4 0,1 3-4 15,-1-1 3-15,2 0-1 0,-3 2 3 0,3 0-3 16,-1 0 3-16,-1 0-3 0,1 1 3 0,-1 0-3 15,1 0 2-15,-2 2-2 0,-1-1 2 0,0 0-1 16,0 2 1-16,-1 1-2 0,1-2 2 0,-1 3-2 16,0 1 2-16,1 0-3 0,-2 2 2 0,2-1 0 15,-1 2 0-15,0-1 1 0,1 2-1 16,-1 0-2-16,1 1 2 0,0-1 0 0,0 1-1 16,0 0 1-16,-2 1-1 0,1 0 0 15,-2 1 0-15,1 0 1 0,1-1-2 0,0 2 3 16,-1 0-2-16,0 1 0 0,1 0 0 0,0 1 0 15,0 0-1-15,-1 1 2 0,-1 1-2 0,-1 1 3 16,2 0-3-16,-3 1 2 0,3 0-2 0,-1 2 3 16,1-1-4-16,-2 1 3 0,-1 0-3 15,-1 1 3-15,-1 0-2 0,1 1 3 0,0 0-4 16,0 1 3-16,0 1-3 0,-1 0 3 0,2 2-4 16,-2-1 4-16,1 0-4 0,-2 1 4 0,2-1-3 15,0 1 3-15,0-1-3 0,0 1 4 0,0 0 18 16,0 0-34-16,1-1 34 0,1 1-34 0,0 2 12 15,-1-1 6-15,-1 0-7 0,0 0 5 16,-1 1-7-16,0 2 6 0,-1-1-3 16,1 3 4-16,-1-1-4 0,-1 2 2 0,0 2-4 15,-2 0 6-15,0 2-6 0,0 0 8 0,0 0-7 16,0 0 7-16,-2-1-9 0,0 2 8 0,-1 1-6 16,2 0 7-16,-1 0-7 0,-2-1 7 0,2 2 12 15,-2 0-31-15,2 0 31 0,2 1-29 0,0-3 11 16,0 1 7-16,2-1-6 0,-2 1 5 15,0 0-7-15,-1 1 8 0,0 1-10 0,0 2 8 16,1 0-6-16,-1 0 7 0,-1-2-9 0,1 1 10 16,-1 1-9-16,1 0 9 0,-1 0-10 15,-2 1 8-15,2 0 10 0,-1 1-29 0,2-1 30 16,0 1-29-16,-1 0 13 0,1-3 7 0,-2 2-7 16,2 1 7-16,-2-1-9 0,0 1 9 0,1-1-10 15,0 0 9-15,2-2-8 0,-1-1 6 16,1 1-6-16,-2 0 7 0,0-1-7 0,0 0 8 15,-1 2 11-15,0-3-30 0,1 2 30 0,-2-1-30 16,3 1 11-16,-2 1 8 0,0 0-9 0,1 0 9 16,-1-1-7-16,0 3 7 0,0 0-9 0,-1 0 9 15,1-1-9-15,-1 1 8 0,2 0-8 0,-2-1 7 16,2 1-8-16,-2-1 8 0,2 0 13 16,1 0-28-16,-1 0 30 0,-1-1-29 15,1 0 9-15,0 0 7 0,-1 0-6 0,2-2 5 16,0 2-7-16,-1-1 8 0,1 1-9 0,-2-1 9 15,0 1-9-15,-1-1 8 0,2 0-8 0,-3-2 8 16,0 2-7-16,1 1 7 0,-2-2-8 0,1 0-11 16,-1 2 31-16,-1-2-29 0,1 1 30 0,-3 0-11 15,2-1-8-15,1 1 7 0,0-2-7 16,1 0 8-16,1-1-9 0,-1 0 9 0,0 0-8 16,2 0 8-16,-1-1-8 0,2-1 6 0,-1 0-6 15,1-1 5-15,-2 2-6 0,2-1 8 0,0-1-8 16,1 1 8-16,0-1 15 0,0-1-30 15,-1 1 32-15,1 0-31 0,-2-2 9 0,2 2 5 16,-2-2-7-16,1-1 9 0,0 2-8 0,1-2 6 16,-1-1-6-16,3 1 5 0,-3 1-5 15,3 0 5-15,-1-1-5 0,1 0 3 0,-1-2-3 16,0-1 6-16,0 1-8 0,2 0 8 0,-2 1-7 16,1-1 5-16,0 1-4 0,1-2 4 0,-1 1-4 15,2 0 4-15,-1 2 17 0,2 0-32 0,0-1 32 16,1 0-32-16,-2-2 12 0,2-1 5 0,-1 0-5 15,0 0 5-15,1 0-3 0,-1-1 5 0,2 0-8 16,0-2 6-16,0 2-6 0,0-3 2 16,3 0-2-16,1 1 4 0,-2-1-6 0,3 0 8 15,0 2-6-15,-1-3 3 0,3 0-1 16,-1-1 0-16,0-1-2 0,3-1 4 0,-2-2-4 16,3 0 3-16,-2-1 0 0,0 0 4 0,2-1 0 15,-1-2 4-15,2-2-5 0,0 2 0 0,0-1-5 16,3 0 1-16,1 0-1 0,0 0 2 15,-1 0 0-15,2 0 0 0,2-1-2 0,-1 0 1 16,-1 0-4-16,0-2 3 0,-2-2 0 0,0 1 1 16,2-2 0-16,0 1-2 0,0-1 1 0,2-2-2 15,1 0 2-15,-1-3 0 0,0 0 1 0,0-3 0 16,-1-2 0-16,2 2-3 0,-3-3 6 0,0-2-5 16,2 0 4-16,-1-2-3 0,4-2 4 15,0-3-5-15,1-2 5 0,0-1-7 16,1-1 7-16,1 1-6 0,0-2 8 0,0 1-7 15,-1-1 4-15,-1-1-5 0,-1-1 4 0,-2-1-4 16,0 0 6-16,0-4 16 0,0 2-30 0,-1-2 30 16,1 0-29-16,-4 3 8 0,-2-3 8 0,1 1-6 15,-2-1 7-15,0-1-8 0,-2-1 5 0,0-1-8 16,-2 0 10-16,-2-2-9 0,0 2 9 0,-2 0-11 16,-1 0 11-16,-3 0-10 0,0 0 7 15,1-2 11-15,-4 3-31 0,0 0 29 0,-2 1-24 16,-2 1 7-16,0-3 11 0,0 3-8 15,-3 0 7-15,-1-1-6 0,0 1 6 0,1 0-7 16,-1-2 7-16,0 1-7 0,3-1 6 0,0 0-7 16,-1 1 9-16,1-1-11 0,0 0 9 0,-3 1 9 15,1-1-29-15,1 0 31 0,-1-1-30 16,2 0 10-16,0-1 10 0,-1 0-11 0,2 0 11 16,-1-1-9-16,-3-2 8 0,3 1-7 0,-4-3 8 15,1 3-10-15,-1-1 10 0,-1 2-13 0,0-1 12 16,-3 1 6-16,-2-1-27 0,-1 0 28 0,-2 1-28 15,2 3 9-15,0 2-5 0,-4-1-17 0,5 10-14 16,-9-6-32-16,-2 30-4 0,11-43-57 0,-11 43-155 16,26-21-191-16,-23-1 23 0,15 15 411 15</inkml:trace>
  </inkml:traceGroup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51.46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7720C1B6-C61B-494B-8DF6-55AD838EB12F}" emma:medium="tactile" emma:mode="ink">
          <msink:context xmlns:msink="http://schemas.microsoft.com/ink/2010/main" type="inkDrawing" rotatedBoundingBox="2044,12314 24760,12051 24764,12356 2047,12618" shapeName="Other">
            <msink:destinationLink direction="with" ref="{2C7B0D56-1E82-4DE3-B582-B71F23A5B3FA}"/>
            <msink:destinationLink direction="with" ref="{45400385-EE67-4DB3-BFC5-E0832FD102CD}"/>
          </msink:context>
        </emma:interpretation>
      </emma:emma>
    </inkml:annotationXML>
    <inkml:trace contextRef="#ctx0" brushRef="#br0">2088 12314 390 0,'0'0'94'0,"0"0"-27"0,0 0-13 0,0 0-4 16,0 0-3-16,0 0-12 0,0 0-8 0,0 0-12 16,0 0-4-16,-3 19-4 0,3-19 0 0,0 0 0 15,0 0-1-15,-9 18-1 0,9-18 1 0,0 0 0 16,0 0 4-16,-13 18 7 0,13-18 6 16,0 0 8-16,0 0 8 0,0 0 6 0,0 0 4 15,-18 11 2-15,18-11-2 0,0 0-1 0,0 0-5 16,0 0-6-16,0 0-5 0,0 0-11 0,0 0-5 15,0 0-9-15,0 0-4 0,0 0-6 16,0 0 0-16,0 0-2 0,0 0 1 0,0 0 4 16,0 0 0-16,0 0 2 0,0 0 1 15,25-5 0-15,-25 5-1 0,17-3-1 0,-17 3-1 16,19-3 0-16,-19 3-1 0,22-1 2 0,-22 1-3 16,27-1 1-16,-27 1 0 0,30 2 0 0,-30-2 0 15,32 5 1-15,-15-2-1 0,2 0 0 0,1 1 1 16,2 0-2-16,-1-1 2 0,3 2-1 0,0 0 2 15,1 0-1-15,2 0 0 0,1-1 0 0,3 2 0 16,-1 0-2-16,3 1 5 0,1-1-4 16,1 1 2-16,0-1-1 0,3 1 0 0,0-1 0 15,3 1 2-15,3-1 0 0,1-1 3 0,2 0-1 16,3-1 0-16,1-1-3 0,4 0 2 0,0-3-1 16,3 0 1-16,-1-1 1 0,3-1 0 0,2 0 0 15,0 1-1-15,2-2 1 0,3 2-1 16,0 0 2-16,1 1-2 0,2-1 0 0,0 1 0 15,1 0 0-15,0 1 1 0,1 1-2 16,-1 1 1-16,3 2-2 0,1-2 2 0,1 2 0 16,3 1 0-16,-3-1-1 0,1 1 1 0,2-1-2 15,-1 0 4-15,3-2-1 0,4 0 3 0,-1-1 0 16,5 1 2-16,-1-3 4 0,0 1-1 0,0-2 2 16,3 1-3-16,-1 0-3 0,5-2-1 0,-1 1-7 15,1 0 0-15,2-1-1 16,-1-1 6-16,2 1 0 0,3-1-1 0,3 1 0 0,0-2-5 15,1 3 0-15,-1-3 1 0,2 3 0 16,0 0 0-16,4 1 0 0,-3 0 0 0,1 2 0 16,-2 1-4-16,-1-2 1 0,2 1 1 0,0 1-1 15,0-1 5-15,-1 1 0 0,0-2-4 0,0 0 1 16,3 0 0-16,1-2 2 0,2 1 5 0,-2-2 5 16,3 0-2-16,-1-1 3 0,5 0-3 15,0 0 0-15,2 0 0 0,0 1-6 0,-1 1-1 16,0 0-2-16,1-1-3 0,-3 1 2 0,-2 0 0 15,5 2-2-15,-2-1 0 0,1 3 0 0,1-2 1 16,-1 0 0-16,1 0 2 0,2 0 0 0,2-1 1 16,1-1-1-16,3-1 0 0,2-2 3 0,0 2 0 15,1-4 3-15,3 1 1 0,-4-1 1 16,2-1 2-16,2-1 2 0,3 2-3 16,-1 0 3-16,1-1-2 0,-1-2 0 0,2 3 0 15,2-1 1-15,0 1-6 0,-1 1 3 0,-3 2-3 16,0-1-1-16,0 3 0 0,-3 0-2 0,-2 2-3 15,0 1 1-15,0 1 0 0,0 0-1 0,1 0 4 16,3-1-3-16,-1 1 0 0,2-1 0 0,3 0-1 16,0-2 2-16,-1 0 0 0,2-2-1 15,1 1 0-15,-3-3 1 0,2 0-1 0,1 2 1 16,3-3-2-16,2 0 1 0,3 1 2 0,1-4 0 16,3 1 0-16,0 0-1 0,1-3-6 15,1 2 2-15,1-2-2 0,0 2 2 0,0-1-1 16,1 2 3-16,-3 0-1 0,0 0 2 0,0 1 1 15,-2 2 0-15,0-1-1 0,0 1 1 0,-1 2-2 16,1-1 1-16,-2 2 0 0,-2 0 0 16,1 1 1-16,-2 0-1 0,-1 1 0 0,-2 0 1 15,1 2 0-15,-3-1 1 0,1-1 0 0,-3-1 2 16,-2 2 7-16,1-4 0 0,-3 2 0 0,2-1 1 16,3 0-3-16,-1-1 3 0,0-2-1 0,3-2 1 15,0 1-4-15,1-1-2 0,2 1-2 0,0-1 0 16,-1 1-2-16,0-1 2 0,2 1-3 15,-5-1 1-15,1 3-1 0,-1-2 2 16,-1 1 0-16,-5 1-2 0,-1-2 1 0,-3 0 0 16,2 0-2-16,-4 1 0 0,-2 0-2 0,1 0-4 15,-4-2-4-15,0 0-7 0,-3-4-15 0,-3 4-12 16,-8-11-36-16,7 14-65 0,-21-25-146 0,1 8-295 16,2 6 57-16,-24-16 415 0</inkml:trace>
  </inkml:traceGroup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0:42:49.668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21A828FB-00B1-41AD-A1B8-5AFDFB19F5BE}" emma:medium="tactile" emma:mode="ink">
          <msink:context xmlns:msink="http://schemas.microsoft.com/ink/2010/main" type="inkDrawing"/>
        </emma:interpretation>
      </emma:emma>
    </inkml:annotationXML>
    <inkml:trace contextRef="#ctx0" brushRef="#br0">2000 10773 669 0,'0'0'83'0,"0"0"-28"0,0 0-24 0,0 0-10 16,-18-10-5-16,18 10-17 0,0 0 12 0,0 0-13 16,-5-20 15-16,5 20 3 0,0-17 2 0,0 17 4 15,3-19 3-15,-3 19 4 0,6-23 0 16,-6 23 1-16,7-28-2 0,-7 28-1 0,7-28-6 16,-7 28-2-16,6-22-5 0,-6 22 3 15,4-17 3-15,-4 17 8 0,0 0 5 0,0 0 0 16,0 0-3-16,0-18-7 0,0 18-4 0,0 0-4 15,0 0-2-15,0 0-4 0,0 0 1 0,0 0-2 16,0 0-1-16,0 0 0 0,0 0-1 0,0 0-1 16,0 0-1-16,0 0 2 0,0 0 0 0,-5-19 2 15,5 19 0-15,0 0 0 0,0 0-1 0,0 0-2 16,0 0-1-16,-1-18-2 0,1 18-2 16,0 0 2-16,0 0-2 0,0 0 0 0,0 0-2 15,0 0-4-15,0 0-2 0,0 0-1 16,0 0-1-16,-3 17-2 0,3-17 3 0,-3 21-5 15,3-21 5-15,-5 29-1 0,5-29 6 0,-6 27 0 16,6-27 3-16,-5 22 0 0,5-22 0 0,0 0-2 16,-4 20 2-16,4-20-3 0,0 0 0 15,0 0 0-15,0 0-1 0,0 0 2 0,0 0 1 16,-1 18-1-16,1-18 3 0,0 0 0 0,0 0 0 16,0 0 1-16,0 0 1 0,0 0-1 0,0 0 0 15,0 0-1-15,0 0-2 0,0 0 2 0,0 0 1 16,0 0 3-16,0 0 3 0,0 0 1 0,0 0 0 15,-7-19 0-15,7 19-3 0,-3-29 2 0,3 29-4 16,-1-34 2-16,0 16-3 16,-1-1 5-16,-1-2-6 0,-2 1 5 0,0-5-6 15,-1 2 4-15,-1-1-4 0,0 2 3 0,-2 3-2 16,1-1 6-16,0 3-4 0,-1-3 5 0,0 1-4 16,-1 0 3-16,1-2-5 0,1 0 2 0,1 0-4 15,0-1 3-15,2-2 8 0,1-2-30 0,1 0 31 16,0-5-31-16,1 1 14 0,1-4 9 0,-1-1-9 15,4 1 9-15,-2-2-8 0,1 0 8 16,1 1-8-16,1 0 8 0,-1 0-8 0,-1 2 8 16,2 0-9-16,-2 2 9 0,0 2-8 15,-1 3 7-15,-1 5-5 0,0 3 4 0,1 18-2 16,-4-29 3-16,4 29-2 0,-7-19 3 0,7 19-2 16,0 0 3-16,0 0-3 0,-9-17-1 0,9 17 0 15,0 0-1-15,0 0-1 0,0 0-3 16,0 0-3-16,0 0-5 0,0 0-6 0,0 0-1 15,0 0-3-15,1 21-5 0,-1-21-8 0,8 27-26 16,-8-27-29-16,10 35-50 0,-10-35-42 0,7 35-104 16,6-4-136-16,-13-31 240 0,12 46 182 0</inkml:trace>
  </inkml:traceGroup>
</inkml:ink>
</file>

<file path=ppt/ink/ink98.xml><?xml version="1.0" encoding="utf-8"?>
<inkml:ink xmlns:inkml="http://www.w3.org/2003/InkML">
  <inkml:definitions/>
  <inkml:traceGroup>
    <inkml:annotationXML>
      <emma:emma xmlns:emma="http://www.w3.org/2003/04/emma" version="1.0">
        <emma:interpretation id="{F62164AC-6DCD-4C14-9EE5-E704666AD56B}" emma:medium="tactile" emma:mode="ink">
          <msink:context xmlns:msink="http://schemas.microsoft.com/ink/2010/main" type="inkDrawing"/>
        </emma:interpretation>
      </emma:emma>
    </inkml:annotationXML>
  </inkml:traceGroup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10-15T21:03:54.028"/>
    </inkml:context>
    <inkml:brush xml:id="br0">
      <inkml:brushProperty name="width" value="0.05292" units="cm"/>
      <inkml:brushProperty name="height" value="0.05292" units="cm"/>
      <inkml:brushProperty name="color" value="#92D050"/>
    </inkml:brush>
  </inkml:definitions>
  <inkml:traceGroup>
    <inkml:annotationXML>
      <emma:emma xmlns:emma="http://www.w3.org/2003/04/emma" version="1.0">
        <emma:interpretation id="{86B1FE23-CB88-49F9-B3F0-C44BD2CCACF4}" emma:medium="tactile" emma:mode="ink">
          <msink:context xmlns:msink="http://schemas.microsoft.com/ink/2010/main" type="inkDrawing"/>
        </emma:interpretation>
      </emma:emma>
    </inkml:annotationXML>
    <inkml:trace contextRef="#ctx0" brushRef="#br0">22423 3042 1748 0,'-22'24'33'0,"22"-24"-14"0,-20 28 8 0,15-8 10 16,-3 3 3-16,2 5-3 0,-1 2-11 0,2 5-13 15,1 3 17-15,2 4-27 0,0 4 15 16,2 4-9-16,-2 2-11 0,0 3 9 0,-3 1-9 16,-1-2 6-16,-2 1-7 0,0-7 6 15,0-2-5-15,1-5 4 0,2-6-2 0,0-3-14 16,4-7 6-16,0 0-31 0,3-3 1 0,-2-22-14 15,9 28-17-15,-9-28-27 0,21 2-37 0,-21-2-56 16,26-15-120-16,-9 1-205 0,-4-11 13 0,13 11 417 16</inkml:trace>
    <inkml:trace contextRef="#ctx0" brushRef="#br0" timeOffset="265.626">22541 3510 1458 0,'0'0'144'15,"0"0"-75"-15,0 0-9 0,-25 14-2 0,25-14-4 16,-18 11-10-16,18-11-3 0,-21 18-7 16,21-18-1-16,-22 28-4 0,10-10-6 0,-1 1-23 15,0 2 0-15,-1 0 0 0,2 0 0 0,1-1 0 16,4-1 0-16,1-1 0 0,6-18 0 0,-4 29 0 16,4-29 0-16,5 21 0 0,-5-21 0 0,17 15 0 15,-17-15 0-15,29 10 0 0,-11-7 0 0,4-2 0 16,0-4 0-16,1-1 0 15,2-3 0-15,-1 1 0 0,0-1 0 0,3 0 0 0,-4-3-15 16,6 4-68-16,-9-10-50 0,19 21-193 0,-17-17-312 16,6 0 49-16,-2 5 327 0</inkml:trace>
    <inkml:trace contextRef="#ctx0" brushRef="#br0" timeOffset="1046.917">23039 3260 1139 0,'0'0'198'0,"-20"7"-117"0,20-7-21 0,0 0-10 16,0 0-19-16,0 0 9 0,-19 19-19 0,19-19 6 15,-11 22 2-15,3-5-5 0,2 6 4 0,-4 3-2 16,5 7 6-16,-3 2-11 0,0 6 1 0,1 1-15 15,-1 3 8-15,-1-1-7 0,2-2 9 16,-1-5-9-16,4-3 6 0,0-5-11 0,2-5 4 16,0-5-8-16,2-19 3 0,3 25-3 0,-3-25-1 15,0 0 1-15,0 0-1 0,0 0 1 16,0 0 1-16,0 0 2 0,18-6-2 0,-18 6 3 16,11-38-8-16,-6 12 2 0,0-6-9 0,-3 0 6 15,-1-2-7-15,-1 0 11 0,-1-1-4 0,0 0 8 16,0-1-4-16,-1-1 4 0,0-1-11 15,0-2 7-15,0-3-13 0,1 1-12 0,1 1 27 16,1 1-23-16,1 4 27 0,1 6-2 0,2 7-5 16,1 6 6-16,-6 17 0 0,21-20 6 0,-21 20 2 15,29-8 4-15,-10 5-1 0,5 2-5 0,0 1-3 16,4 1-3-16,0 3-2 0,-1 1-2 0,-1 2 2 16,-1 3-1-16,-2 1 2 0,-4 2-2 15,-2 2 5-15,-17-15-4 0,27 33 4 16,-21-13 1-16,-1 1-9 0,-6 1 29 0,-5 5-25 15,-4-2 21-15,-8 3-14 0,-5 0-7 0,-5 0 5 16,-5 0-6-16,-2-2 5 0,-3-2-6 0,1 0 4 16,1-2-3-16,2-1 1 0,5-1-10 0,2-3-5 15,7 0-20-15,1-7-17 0,19-10-49 0,-20 7-93 16,20-7-286-16,27 7-102 0,-9-15 92 16</inkml:trace>
    <inkml:trace contextRef="#ctx0" brushRef="#br0" timeOffset="4312.1026">23538 3333 1361 0,'0'0'71'0,"-3"-18"-28"15,3 18-12-15,-2-22 9 0,2 22 22 0,5-28-33 16,-5 28 27-16,8-29-44 0,-8 29 8 0,10-29-2 16,-10 29-8-16,10-26 1 0,-10 26-2 0,0 0 8 15,11-18 1-15,-11 18 6 0,0 0-2 0,0 0-4 16,0 0-4-16,0 0-4 0,-1 31 3 0,-2-3 15 15,1 10-25-15,-4 8 20 0,-2 6-23 0,-3 3-3 16,-1 0 10-16,-2 1-10 0,-3 0 8 16,0-4-9-16,1-3 4 0,1-4-17 15,2-6 4-15,4-3-21 0,2-7-3 0,9 0-9 16,-2-29-55-16,14 42-21 0,-14-42-85 0,30 25-113 16,-9-16-189-16,1-14 22 0,15 13 416 0</inkml:trace>
    <inkml:trace contextRef="#ctx0" brushRef="#br0" timeOffset="4765.2215">24143 3246 1118 0,'0'0'160'16,"-31"-27"-80"-16,31 27 4 0,-31-12-10 0,31 12-12 16,-31-2-13-16,31 2-11 0,-35 7-9 0,16 2-4 15,-4 0-2-15,4 7-11 0,-4 1 32 0,1 8-28 16,-4 1 29-16,3 5-11 0,-2 1-10 0,4 0 6 16,0-2-13-16,4-2 1 0,7-8-10 15,10-20-2-15,-4 27-5 0,4-27-1 0,15 21-3 16,-15-21 4-16,36 13 0 0,-13-13 0 15,5-5 3-15,2-4-3 0,3-7 1 0,2-3-4 16,3-4 4-16,0-3-4 0,-1 0 4 0,-1-2-4 16,-4 1 5-16,-5 1-6 0,-5 3 5 0,-5 2-2 15,-5 4-13-15,-12 17 15 0,15-20-13 0,-15 20 13 16,0 0 2-16,0 0 2 0,0 0-4 16,0 0 1-16,-18 14 10 0,3 3-16 0,-3 9 14 15,-4 4-9-15,-2 8-5 0,-3 2 8 0,-1 4-8 16,0 3 7-16,0 0-8 0,2 2 6 0,3-2-12 15,4-5 1-15,5-2-19 0,4-6-4 0,7 0-31 16,-1-13-21-16,18 11-48 0,-14-32-134 0,16 19-317 16,10-8 31-16,4-14 289 15</inkml:trace>
    <inkml:trace contextRef="#ctx0" brushRef="#br0" timeOffset="5108.9992">24696 3106 1103 0,'-22'11'395'0,"-20"-11"-258"0,18 14-68 15,-10-1-22-15,6 10-3 0,-7 3-6 0,3 6-15 16,-3 6 21-16,0 5-25 0,-1 3 20 16,5 6-6-16,-2 2-15 0,5 4 8 0,-1 1-14 15,4 1-12-15,5-2 0 0,4-2 0 0,6-4 0 16,5-4 0-16,5-3 0 0,5-5 0 0,6-4 0 15,5-4 0-15,5-7 0 0,3-5 0 16,4-6 0-16,0-4 0 0,0-7 0 0,1-4 0 16,-1-6 0-16,0-4 0 0,-5-5 0 0,-1-3 0 15,-5-5 0-15,-2-3 0 0,-4-2 0 0,-3 0 0 16,-4 0 0-16,-3 1 0 0,-5 2 0 0,-5-1 0 16,-2 2 0-16,-6 0 0 0,-2 4 0 0,-1-1-22 15,-3 6-5-15,-3 2-7 0,3 8-8 16,-3 2-4-16,6 8-8 0,-5-2-10 15,25-2-29-15,-37 19-59 0,38 7-164 0,-1-26-247 16,-5 24 52-16,21-5 389 0</inkml:trace>
    <inkml:trace contextRef="#ctx0" brushRef="#br0" timeOffset="5233.9833">24860 3758 1788 0,'0'0'74'0,"0"0"-87"16,-28-9-33-16,28 9-75 0,-49-17-262 0,24 7-207 15,-5 1 0-15,-7-13 472 0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692AF-F9BC-4A4B-8004-1E094533133A}" type="datetimeFigureOut">
              <a:rPr lang="en-NZ" smtClean="0"/>
              <a:t>19/10/2015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52DB-12E7-437D-BDE7-F8059D84553F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930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52DB-12E7-437D-BDE7-F8059D84553F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68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customXml" Target="../ink/ink57.xml"/><Relationship Id="rId18" Type="http://schemas.openxmlformats.org/officeDocument/2006/relationships/image" Target="../media/image7.emf"/><Relationship Id="rId26" Type="http://schemas.openxmlformats.org/officeDocument/2006/relationships/image" Target="../media/image24.emf"/><Relationship Id="rId39" Type="http://schemas.openxmlformats.org/officeDocument/2006/relationships/customXml" Target="../ink/ink70.xml"/><Relationship Id="rId21" Type="http://schemas.openxmlformats.org/officeDocument/2006/relationships/customXml" Target="../ink/ink61.xml"/><Relationship Id="rId34" Type="http://schemas.openxmlformats.org/officeDocument/2006/relationships/image" Target="../media/image37.emf"/><Relationship Id="rId42" Type="http://schemas.openxmlformats.org/officeDocument/2006/relationships/image" Target="../media/image40.emf"/><Relationship Id="rId47" Type="http://schemas.openxmlformats.org/officeDocument/2006/relationships/customXml" Target="../ink/ink74.xml"/><Relationship Id="rId50" Type="http://schemas.openxmlformats.org/officeDocument/2006/relationships/image" Target="../media/image44.emf"/><Relationship Id="rId55" Type="http://schemas.openxmlformats.org/officeDocument/2006/relationships/customXml" Target="../ink/ink78.xml"/><Relationship Id="rId63" Type="http://schemas.openxmlformats.org/officeDocument/2006/relationships/customXml" Target="../ink/ink82.xml"/><Relationship Id="rId68" Type="http://schemas.openxmlformats.org/officeDocument/2006/relationships/image" Target="../media/image16.emf"/><Relationship Id="rId76" Type="http://schemas.openxmlformats.org/officeDocument/2006/relationships/image" Target="../media/image53.emf"/><Relationship Id="rId7" Type="http://schemas.openxmlformats.org/officeDocument/2006/relationships/customXml" Target="../ink/ink54.xml"/><Relationship Id="rId71" Type="http://schemas.openxmlformats.org/officeDocument/2006/relationships/customXml" Target="../ink/ink86.xml"/><Relationship Id="rId2" Type="http://schemas.openxmlformats.org/officeDocument/2006/relationships/image" Target="../media/image2.gif"/><Relationship Id="rId16" Type="http://schemas.openxmlformats.org/officeDocument/2006/relationships/image" Target="../media/image6.emf"/><Relationship Id="rId29" Type="http://schemas.openxmlformats.org/officeDocument/2006/relationships/customXml" Target="../ink/ink65.xml"/><Relationship Id="rId11" Type="http://schemas.openxmlformats.org/officeDocument/2006/relationships/customXml" Target="../ink/ink56.xml"/><Relationship Id="rId24" Type="http://schemas.openxmlformats.org/officeDocument/2006/relationships/image" Target="../media/image33.emf"/><Relationship Id="rId32" Type="http://schemas.openxmlformats.org/officeDocument/2006/relationships/image" Target="../media/image36.emf"/><Relationship Id="rId37" Type="http://schemas.openxmlformats.org/officeDocument/2006/relationships/customXml" Target="../ink/ink69.xml"/><Relationship Id="rId40" Type="http://schemas.openxmlformats.org/officeDocument/2006/relationships/image" Target="../media/image39.emf"/><Relationship Id="rId45" Type="http://schemas.openxmlformats.org/officeDocument/2006/relationships/customXml" Target="../ink/ink73.xml"/><Relationship Id="rId53" Type="http://schemas.openxmlformats.org/officeDocument/2006/relationships/customXml" Target="../ink/ink77.xml"/><Relationship Id="rId58" Type="http://schemas.openxmlformats.org/officeDocument/2006/relationships/image" Target="../media/image20.emf"/><Relationship Id="rId66" Type="http://schemas.openxmlformats.org/officeDocument/2006/relationships/image" Target="../media/image17.emf"/><Relationship Id="rId74" Type="http://schemas.openxmlformats.org/officeDocument/2006/relationships/image" Target="../media/image52.emf"/><Relationship Id="rId5" Type="http://schemas.openxmlformats.org/officeDocument/2006/relationships/customXml" Target="../ink/ink53.xml"/><Relationship Id="rId15" Type="http://schemas.openxmlformats.org/officeDocument/2006/relationships/customXml" Target="../ink/ink58.xml"/><Relationship Id="rId23" Type="http://schemas.openxmlformats.org/officeDocument/2006/relationships/customXml" Target="../ink/ink62.xml"/><Relationship Id="rId28" Type="http://schemas.openxmlformats.org/officeDocument/2006/relationships/image" Target="../media/image34.emf"/><Relationship Id="rId36" Type="http://schemas.openxmlformats.org/officeDocument/2006/relationships/image" Target="../media/image9.emf"/><Relationship Id="rId49" Type="http://schemas.openxmlformats.org/officeDocument/2006/relationships/customXml" Target="../ink/ink75.xml"/><Relationship Id="rId57" Type="http://schemas.openxmlformats.org/officeDocument/2006/relationships/customXml" Target="../ink/ink79.xml"/><Relationship Id="rId61" Type="http://schemas.openxmlformats.org/officeDocument/2006/relationships/customXml" Target="../ink/ink81.xml"/><Relationship Id="rId10" Type="http://schemas.openxmlformats.org/officeDocument/2006/relationships/image" Target="../media/image29.emf"/><Relationship Id="rId19" Type="http://schemas.openxmlformats.org/officeDocument/2006/relationships/customXml" Target="../ink/ink60.xml"/><Relationship Id="rId31" Type="http://schemas.openxmlformats.org/officeDocument/2006/relationships/customXml" Target="../ink/ink66.xml"/><Relationship Id="rId44" Type="http://schemas.openxmlformats.org/officeDocument/2006/relationships/image" Target="../media/image41.emf"/><Relationship Id="rId52" Type="http://schemas.openxmlformats.org/officeDocument/2006/relationships/image" Target="../media/image45.emf"/><Relationship Id="rId60" Type="http://schemas.openxmlformats.org/officeDocument/2006/relationships/image" Target="../media/image48.emf"/><Relationship Id="rId65" Type="http://schemas.openxmlformats.org/officeDocument/2006/relationships/customXml" Target="../ink/ink83.xml"/><Relationship Id="rId73" Type="http://schemas.openxmlformats.org/officeDocument/2006/relationships/customXml" Target="../ink/ink87.xml"/><Relationship Id="rId4" Type="http://schemas.openxmlformats.org/officeDocument/2006/relationships/image" Target="../media/image411.emf"/><Relationship Id="rId9" Type="http://schemas.openxmlformats.org/officeDocument/2006/relationships/customXml" Target="../ink/ink55.xml"/><Relationship Id="rId14" Type="http://schemas.openxmlformats.org/officeDocument/2006/relationships/image" Target="../media/image31.emf"/><Relationship Id="rId22" Type="http://schemas.openxmlformats.org/officeDocument/2006/relationships/image" Target="../media/image32.emf"/><Relationship Id="rId27" Type="http://schemas.openxmlformats.org/officeDocument/2006/relationships/customXml" Target="../ink/ink64.xml"/><Relationship Id="rId30" Type="http://schemas.openxmlformats.org/officeDocument/2006/relationships/image" Target="../media/image35.emf"/><Relationship Id="rId35" Type="http://schemas.openxmlformats.org/officeDocument/2006/relationships/customXml" Target="../ink/ink68.xml"/><Relationship Id="rId43" Type="http://schemas.openxmlformats.org/officeDocument/2006/relationships/customXml" Target="../ink/ink72.xml"/><Relationship Id="rId48" Type="http://schemas.openxmlformats.org/officeDocument/2006/relationships/image" Target="../media/image43.emf"/><Relationship Id="rId56" Type="http://schemas.openxmlformats.org/officeDocument/2006/relationships/image" Target="../media/image47.emf"/><Relationship Id="rId64" Type="http://schemas.openxmlformats.org/officeDocument/2006/relationships/image" Target="../media/image18.emf"/><Relationship Id="rId69" Type="http://schemas.openxmlformats.org/officeDocument/2006/relationships/customXml" Target="../ink/ink85.xml"/><Relationship Id="rId8" Type="http://schemas.openxmlformats.org/officeDocument/2006/relationships/image" Target="../media/image14.emf"/><Relationship Id="rId51" Type="http://schemas.openxmlformats.org/officeDocument/2006/relationships/customXml" Target="../ink/ink76.xml"/><Relationship Id="rId72" Type="http://schemas.openxmlformats.org/officeDocument/2006/relationships/image" Target="../media/image51.emf"/><Relationship Id="rId3" Type="http://schemas.openxmlformats.org/officeDocument/2006/relationships/customXml" Target="../ink/ink52.xml"/><Relationship Id="rId12" Type="http://schemas.openxmlformats.org/officeDocument/2006/relationships/image" Target="../media/image30.emf"/><Relationship Id="rId17" Type="http://schemas.openxmlformats.org/officeDocument/2006/relationships/customXml" Target="../ink/ink59.xml"/><Relationship Id="rId25" Type="http://schemas.openxmlformats.org/officeDocument/2006/relationships/customXml" Target="../ink/ink63.xml"/><Relationship Id="rId33" Type="http://schemas.openxmlformats.org/officeDocument/2006/relationships/customXml" Target="../ink/ink67.xml"/><Relationship Id="rId38" Type="http://schemas.openxmlformats.org/officeDocument/2006/relationships/image" Target="../media/image38.emf"/><Relationship Id="rId46" Type="http://schemas.openxmlformats.org/officeDocument/2006/relationships/image" Target="../media/image42.emf"/><Relationship Id="rId59" Type="http://schemas.openxmlformats.org/officeDocument/2006/relationships/customXml" Target="../ink/ink80.xml"/><Relationship Id="rId67" Type="http://schemas.openxmlformats.org/officeDocument/2006/relationships/customXml" Target="../ink/ink84.xml"/><Relationship Id="rId20" Type="http://schemas.openxmlformats.org/officeDocument/2006/relationships/image" Target="../media/image8.emf"/><Relationship Id="rId41" Type="http://schemas.openxmlformats.org/officeDocument/2006/relationships/customXml" Target="../ink/ink71.xml"/><Relationship Id="rId54" Type="http://schemas.openxmlformats.org/officeDocument/2006/relationships/image" Target="../media/image46.emf"/><Relationship Id="rId62" Type="http://schemas.openxmlformats.org/officeDocument/2006/relationships/image" Target="../media/image49.emf"/><Relationship Id="rId70" Type="http://schemas.openxmlformats.org/officeDocument/2006/relationships/image" Target="../media/image50.emf"/><Relationship Id="rId75" Type="http://schemas.openxmlformats.org/officeDocument/2006/relationships/customXml" Target="../ink/ink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94.xml"/><Relationship Id="rId18" Type="http://schemas.openxmlformats.org/officeDocument/2006/relationships/image" Target="../media/image7.emf"/><Relationship Id="rId26" Type="http://schemas.openxmlformats.org/officeDocument/2006/relationships/image" Target="../media/image24.emf"/><Relationship Id="rId39" Type="http://schemas.openxmlformats.org/officeDocument/2006/relationships/customXml" Target="../ink/ink107.xml"/><Relationship Id="rId21" Type="http://schemas.openxmlformats.org/officeDocument/2006/relationships/customXml" Target="../ink/ink98.xml"/><Relationship Id="rId34" Type="http://schemas.openxmlformats.org/officeDocument/2006/relationships/image" Target="../media/image37.emf"/><Relationship Id="rId42" Type="http://schemas.openxmlformats.org/officeDocument/2006/relationships/image" Target="../media/image55.emf"/><Relationship Id="rId47" Type="http://schemas.openxmlformats.org/officeDocument/2006/relationships/customXml" Target="../ink/ink111.xml"/><Relationship Id="rId50" Type="http://schemas.openxmlformats.org/officeDocument/2006/relationships/image" Target="../media/image57.emf"/><Relationship Id="rId55" Type="http://schemas.openxmlformats.org/officeDocument/2006/relationships/customXml" Target="../ink/ink115.xml"/><Relationship Id="rId7" Type="http://schemas.openxmlformats.org/officeDocument/2006/relationships/customXml" Target="../ink/ink91.xml"/><Relationship Id="rId2" Type="http://schemas.openxmlformats.org/officeDocument/2006/relationships/image" Target="../media/image2.gif"/><Relationship Id="rId16" Type="http://schemas.openxmlformats.org/officeDocument/2006/relationships/image" Target="../media/image6.emf"/><Relationship Id="rId20" Type="http://schemas.openxmlformats.org/officeDocument/2006/relationships/image" Target="../media/image8.emf"/><Relationship Id="rId29" Type="http://schemas.openxmlformats.org/officeDocument/2006/relationships/customXml" Target="../ink/ink102.xml"/><Relationship Id="rId41" Type="http://schemas.openxmlformats.org/officeDocument/2006/relationships/customXml" Target="../ink/ink108.xml"/><Relationship Id="rId54" Type="http://schemas.openxmlformats.org/officeDocument/2006/relationships/image" Target="../media/image58.emf"/><Relationship Id="rId62" Type="http://schemas.openxmlformats.org/officeDocument/2006/relationships/image" Target="../media/image2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93.xml"/><Relationship Id="rId24" Type="http://schemas.openxmlformats.org/officeDocument/2006/relationships/image" Target="../media/image33.emf"/><Relationship Id="rId32" Type="http://schemas.openxmlformats.org/officeDocument/2006/relationships/image" Target="../media/image36.emf"/><Relationship Id="rId37" Type="http://schemas.openxmlformats.org/officeDocument/2006/relationships/customXml" Target="../ink/ink106.xml"/><Relationship Id="rId40" Type="http://schemas.openxmlformats.org/officeDocument/2006/relationships/image" Target="../media/image38.emf"/><Relationship Id="rId45" Type="http://schemas.openxmlformats.org/officeDocument/2006/relationships/customXml" Target="../ink/ink110.xml"/><Relationship Id="rId53" Type="http://schemas.openxmlformats.org/officeDocument/2006/relationships/customXml" Target="../ink/ink114.xml"/><Relationship Id="rId58" Type="http://schemas.openxmlformats.org/officeDocument/2006/relationships/image" Target="../media/image45.emf"/><Relationship Id="rId5" Type="http://schemas.openxmlformats.org/officeDocument/2006/relationships/customXml" Target="../ink/ink90.xml"/><Relationship Id="rId15" Type="http://schemas.openxmlformats.org/officeDocument/2006/relationships/customXml" Target="../ink/ink95.xml"/><Relationship Id="rId23" Type="http://schemas.openxmlformats.org/officeDocument/2006/relationships/customXml" Target="../ink/ink99.xml"/><Relationship Id="rId28" Type="http://schemas.openxmlformats.org/officeDocument/2006/relationships/image" Target="../media/image34.emf"/><Relationship Id="rId36" Type="http://schemas.openxmlformats.org/officeDocument/2006/relationships/image" Target="../media/image53.emf"/><Relationship Id="rId49" Type="http://schemas.openxmlformats.org/officeDocument/2006/relationships/customXml" Target="../ink/ink112.xml"/><Relationship Id="rId57" Type="http://schemas.openxmlformats.org/officeDocument/2006/relationships/customXml" Target="../ink/ink116.xml"/><Relationship Id="rId61" Type="http://schemas.openxmlformats.org/officeDocument/2006/relationships/customXml" Target="../ink/ink118.xml"/><Relationship Id="rId10" Type="http://schemas.openxmlformats.org/officeDocument/2006/relationships/image" Target="../media/image29.emf"/><Relationship Id="rId19" Type="http://schemas.openxmlformats.org/officeDocument/2006/relationships/customXml" Target="../ink/ink97.xml"/><Relationship Id="rId31" Type="http://schemas.openxmlformats.org/officeDocument/2006/relationships/customXml" Target="../ink/ink103.xml"/><Relationship Id="rId44" Type="http://schemas.openxmlformats.org/officeDocument/2006/relationships/image" Target="../media/image56.emf"/><Relationship Id="rId52" Type="http://schemas.openxmlformats.org/officeDocument/2006/relationships/image" Target="../media/image42.emf"/><Relationship Id="rId60" Type="http://schemas.openxmlformats.org/officeDocument/2006/relationships/image" Target="../media/image46.emf"/><Relationship Id="rId4" Type="http://schemas.openxmlformats.org/officeDocument/2006/relationships/image" Target="../media/image411.emf"/><Relationship Id="rId9" Type="http://schemas.openxmlformats.org/officeDocument/2006/relationships/customXml" Target="../ink/ink92.xml"/><Relationship Id="rId14" Type="http://schemas.openxmlformats.org/officeDocument/2006/relationships/image" Target="../media/image31.emf"/><Relationship Id="rId22" Type="http://schemas.openxmlformats.org/officeDocument/2006/relationships/image" Target="../media/image32.emf"/><Relationship Id="rId27" Type="http://schemas.openxmlformats.org/officeDocument/2006/relationships/customXml" Target="../ink/ink101.xml"/><Relationship Id="rId30" Type="http://schemas.openxmlformats.org/officeDocument/2006/relationships/image" Target="../media/image35.emf"/><Relationship Id="rId35" Type="http://schemas.openxmlformats.org/officeDocument/2006/relationships/customXml" Target="../ink/ink105.xml"/><Relationship Id="rId43" Type="http://schemas.openxmlformats.org/officeDocument/2006/relationships/customXml" Target="../ink/ink109.xml"/><Relationship Id="rId48" Type="http://schemas.openxmlformats.org/officeDocument/2006/relationships/image" Target="../media/image41.emf"/><Relationship Id="rId56" Type="http://schemas.openxmlformats.org/officeDocument/2006/relationships/image" Target="../media/image44.emf"/><Relationship Id="rId8" Type="http://schemas.openxmlformats.org/officeDocument/2006/relationships/image" Target="../media/image14.emf"/><Relationship Id="rId51" Type="http://schemas.openxmlformats.org/officeDocument/2006/relationships/customXml" Target="../ink/ink113.xml"/><Relationship Id="rId3" Type="http://schemas.openxmlformats.org/officeDocument/2006/relationships/customXml" Target="../ink/ink89.xml"/><Relationship Id="rId12" Type="http://schemas.openxmlformats.org/officeDocument/2006/relationships/image" Target="../media/image54.emf"/><Relationship Id="rId17" Type="http://schemas.openxmlformats.org/officeDocument/2006/relationships/customXml" Target="../ink/ink96.xml"/><Relationship Id="rId25" Type="http://schemas.openxmlformats.org/officeDocument/2006/relationships/customXml" Target="../ink/ink100.xml"/><Relationship Id="rId33" Type="http://schemas.openxmlformats.org/officeDocument/2006/relationships/customXml" Target="../ink/ink104.xml"/><Relationship Id="rId38" Type="http://schemas.openxmlformats.org/officeDocument/2006/relationships/image" Target="../media/image9.emf"/><Relationship Id="rId46" Type="http://schemas.openxmlformats.org/officeDocument/2006/relationships/image" Target="../media/image40.emf"/><Relationship Id="rId59" Type="http://schemas.openxmlformats.org/officeDocument/2006/relationships/customXml" Target="../ink/ink11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24.xml"/><Relationship Id="rId18" Type="http://schemas.openxmlformats.org/officeDocument/2006/relationships/image" Target="../media/image18.emf"/><Relationship Id="rId26" Type="http://schemas.openxmlformats.org/officeDocument/2006/relationships/image" Target="../media/image24.emf"/><Relationship Id="rId39" Type="http://schemas.openxmlformats.org/officeDocument/2006/relationships/customXml" Target="../ink/ink137.xml"/><Relationship Id="rId21" Type="http://schemas.openxmlformats.org/officeDocument/2006/relationships/customXml" Target="../ink/ink128.xml"/><Relationship Id="rId34" Type="http://schemas.openxmlformats.org/officeDocument/2006/relationships/image" Target="../media/image21.emf"/><Relationship Id="rId42" Type="http://schemas.openxmlformats.org/officeDocument/2006/relationships/image" Target="../media/image66.emf"/><Relationship Id="rId47" Type="http://schemas.openxmlformats.org/officeDocument/2006/relationships/customXml" Target="../ink/ink141.xml"/><Relationship Id="rId50" Type="http://schemas.openxmlformats.org/officeDocument/2006/relationships/image" Target="../media/image47.emf"/><Relationship Id="rId55" Type="http://schemas.openxmlformats.org/officeDocument/2006/relationships/customXml" Target="../ink/ink145.xml"/><Relationship Id="rId63" Type="http://schemas.openxmlformats.org/officeDocument/2006/relationships/customXml" Target="../ink/ink149.xml"/><Relationship Id="rId7" Type="http://schemas.openxmlformats.org/officeDocument/2006/relationships/customXml" Target="../ink/ink121.xml"/><Relationship Id="rId2" Type="http://schemas.openxmlformats.org/officeDocument/2006/relationships/image" Target="../media/image2.gif"/><Relationship Id="rId16" Type="http://schemas.openxmlformats.org/officeDocument/2006/relationships/image" Target="../media/image7.emf"/><Relationship Id="rId20" Type="http://schemas.openxmlformats.org/officeDocument/2006/relationships/image" Target="../media/image8.emf"/><Relationship Id="rId29" Type="http://schemas.openxmlformats.org/officeDocument/2006/relationships/customXml" Target="../ink/ink132.xml"/><Relationship Id="rId41" Type="http://schemas.openxmlformats.org/officeDocument/2006/relationships/customXml" Target="../ink/ink138.xml"/><Relationship Id="rId54" Type="http://schemas.openxmlformats.org/officeDocument/2006/relationships/image" Target="../media/image68.emf"/><Relationship Id="rId62" Type="http://schemas.openxmlformats.org/officeDocument/2006/relationships/image" Target="../media/image5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123.xml"/><Relationship Id="rId24" Type="http://schemas.openxmlformats.org/officeDocument/2006/relationships/image" Target="../media/image33.emf"/><Relationship Id="rId32" Type="http://schemas.openxmlformats.org/officeDocument/2006/relationships/image" Target="../media/image63.emf"/><Relationship Id="rId37" Type="http://schemas.openxmlformats.org/officeDocument/2006/relationships/customXml" Target="../ink/ink136.xml"/><Relationship Id="rId40" Type="http://schemas.openxmlformats.org/officeDocument/2006/relationships/image" Target="../media/image65.emf"/><Relationship Id="rId45" Type="http://schemas.openxmlformats.org/officeDocument/2006/relationships/customXml" Target="../ink/ink140.xml"/><Relationship Id="rId53" Type="http://schemas.openxmlformats.org/officeDocument/2006/relationships/customXml" Target="../ink/ink144.xml"/><Relationship Id="rId58" Type="http://schemas.openxmlformats.org/officeDocument/2006/relationships/image" Target="../media/image70.emf"/><Relationship Id="rId66" Type="http://schemas.openxmlformats.org/officeDocument/2006/relationships/image" Target="../media/image11.emf"/><Relationship Id="rId5" Type="http://schemas.openxmlformats.org/officeDocument/2006/relationships/customXml" Target="../ink/ink120.xml"/><Relationship Id="rId15" Type="http://schemas.openxmlformats.org/officeDocument/2006/relationships/customXml" Target="../ink/ink125.xml"/><Relationship Id="rId23" Type="http://schemas.openxmlformats.org/officeDocument/2006/relationships/customXml" Target="../ink/ink129.xml"/><Relationship Id="rId28" Type="http://schemas.openxmlformats.org/officeDocument/2006/relationships/image" Target="../media/image61.emf"/><Relationship Id="rId36" Type="http://schemas.openxmlformats.org/officeDocument/2006/relationships/image" Target="../media/image64.emf"/><Relationship Id="rId49" Type="http://schemas.openxmlformats.org/officeDocument/2006/relationships/customXml" Target="../ink/ink142.xml"/><Relationship Id="rId57" Type="http://schemas.openxmlformats.org/officeDocument/2006/relationships/customXml" Target="../ink/ink146.xml"/><Relationship Id="rId61" Type="http://schemas.openxmlformats.org/officeDocument/2006/relationships/customXml" Target="../ink/ink148.xml"/><Relationship Id="rId10" Type="http://schemas.openxmlformats.org/officeDocument/2006/relationships/image" Target="../media/image15.emf"/><Relationship Id="rId19" Type="http://schemas.openxmlformats.org/officeDocument/2006/relationships/customXml" Target="../ink/ink127.xml"/><Relationship Id="rId31" Type="http://schemas.openxmlformats.org/officeDocument/2006/relationships/customXml" Target="../ink/ink133.xml"/><Relationship Id="rId44" Type="http://schemas.openxmlformats.org/officeDocument/2006/relationships/image" Target="../media/image10.emf"/><Relationship Id="rId52" Type="http://schemas.openxmlformats.org/officeDocument/2006/relationships/image" Target="../media/image67.emf"/><Relationship Id="rId60" Type="http://schemas.openxmlformats.org/officeDocument/2006/relationships/image" Target="../media/image43.emf"/><Relationship Id="rId65" Type="http://schemas.openxmlformats.org/officeDocument/2006/relationships/customXml" Target="../ink/ink150.xml"/><Relationship Id="rId4" Type="http://schemas.openxmlformats.org/officeDocument/2006/relationships/image" Target="../media/image411.emf"/><Relationship Id="rId9" Type="http://schemas.openxmlformats.org/officeDocument/2006/relationships/customXml" Target="../ink/ink122.xml"/><Relationship Id="rId14" Type="http://schemas.openxmlformats.org/officeDocument/2006/relationships/image" Target="../media/image6.emf"/><Relationship Id="rId22" Type="http://schemas.openxmlformats.org/officeDocument/2006/relationships/image" Target="../media/image60.emf"/><Relationship Id="rId27" Type="http://schemas.openxmlformats.org/officeDocument/2006/relationships/customXml" Target="../ink/ink131.xml"/><Relationship Id="rId30" Type="http://schemas.openxmlformats.org/officeDocument/2006/relationships/image" Target="../media/image62.emf"/><Relationship Id="rId35" Type="http://schemas.openxmlformats.org/officeDocument/2006/relationships/customXml" Target="../ink/ink135.xml"/><Relationship Id="rId43" Type="http://schemas.openxmlformats.org/officeDocument/2006/relationships/customXml" Target="../ink/ink139.xml"/><Relationship Id="rId48" Type="http://schemas.openxmlformats.org/officeDocument/2006/relationships/image" Target="../media/image42.emf"/><Relationship Id="rId56" Type="http://schemas.openxmlformats.org/officeDocument/2006/relationships/image" Target="../media/image69.emf"/><Relationship Id="rId64" Type="http://schemas.openxmlformats.org/officeDocument/2006/relationships/image" Target="../media/image52.emf"/><Relationship Id="rId8" Type="http://schemas.openxmlformats.org/officeDocument/2006/relationships/image" Target="../media/image14.emf"/><Relationship Id="rId51" Type="http://schemas.openxmlformats.org/officeDocument/2006/relationships/customXml" Target="../ink/ink143.xml"/><Relationship Id="rId3" Type="http://schemas.openxmlformats.org/officeDocument/2006/relationships/customXml" Target="../ink/ink119.xml"/><Relationship Id="rId12" Type="http://schemas.openxmlformats.org/officeDocument/2006/relationships/image" Target="../media/image59.emf"/><Relationship Id="rId17" Type="http://schemas.openxmlformats.org/officeDocument/2006/relationships/customXml" Target="../ink/ink126.xml"/><Relationship Id="rId25" Type="http://schemas.openxmlformats.org/officeDocument/2006/relationships/customXml" Target="../ink/ink130.xml"/><Relationship Id="rId33" Type="http://schemas.openxmlformats.org/officeDocument/2006/relationships/customXml" Target="../ink/ink134.xml"/><Relationship Id="rId38" Type="http://schemas.openxmlformats.org/officeDocument/2006/relationships/image" Target="../media/image20.emf"/><Relationship Id="rId46" Type="http://schemas.openxmlformats.org/officeDocument/2006/relationships/image" Target="../media/image9.emf"/><Relationship Id="rId59" Type="http://schemas.openxmlformats.org/officeDocument/2006/relationships/customXml" Target="../ink/ink147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56.xml"/><Relationship Id="rId18" Type="http://schemas.openxmlformats.org/officeDocument/2006/relationships/image" Target="../media/image7.emf"/><Relationship Id="rId26" Type="http://schemas.openxmlformats.org/officeDocument/2006/relationships/image" Target="../media/image33.emf"/><Relationship Id="rId39" Type="http://schemas.openxmlformats.org/officeDocument/2006/relationships/customXml" Target="../ink/ink169.xml"/><Relationship Id="rId3" Type="http://schemas.openxmlformats.org/officeDocument/2006/relationships/customXml" Target="../ink/ink151.xml"/><Relationship Id="rId21" Type="http://schemas.openxmlformats.org/officeDocument/2006/relationships/customXml" Target="../ink/ink160.xml"/><Relationship Id="rId34" Type="http://schemas.openxmlformats.org/officeDocument/2006/relationships/image" Target="../media/image63.emf"/><Relationship Id="rId42" Type="http://schemas.openxmlformats.org/officeDocument/2006/relationships/image" Target="../media/image65.emf"/><Relationship Id="rId47" Type="http://schemas.openxmlformats.org/officeDocument/2006/relationships/customXml" Target="../ink/ink173.xml"/><Relationship Id="rId50" Type="http://schemas.openxmlformats.org/officeDocument/2006/relationships/image" Target="../media/image71.emf"/><Relationship Id="rId7" Type="http://schemas.openxmlformats.org/officeDocument/2006/relationships/customXml" Target="../ink/ink153.xml"/><Relationship Id="rId12" Type="http://schemas.openxmlformats.org/officeDocument/2006/relationships/image" Target="../media/image67.emf"/><Relationship Id="rId17" Type="http://schemas.openxmlformats.org/officeDocument/2006/relationships/customXml" Target="../ink/ink158.xml"/><Relationship Id="rId25" Type="http://schemas.openxmlformats.org/officeDocument/2006/relationships/customXml" Target="../ink/ink162.xml"/><Relationship Id="rId33" Type="http://schemas.openxmlformats.org/officeDocument/2006/relationships/customXml" Target="../ink/ink166.xml"/><Relationship Id="rId38" Type="http://schemas.openxmlformats.org/officeDocument/2006/relationships/image" Target="../media/image64.emf"/><Relationship Id="rId46" Type="http://schemas.openxmlformats.org/officeDocument/2006/relationships/image" Target="../media/image53.emf"/><Relationship Id="rId2" Type="http://schemas.openxmlformats.org/officeDocument/2006/relationships/image" Target="../media/image2.gif"/><Relationship Id="rId16" Type="http://schemas.openxmlformats.org/officeDocument/2006/relationships/image" Target="../media/image6.emf"/><Relationship Id="rId20" Type="http://schemas.openxmlformats.org/officeDocument/2006/relationships/image" Target="../media/image18.emf"/><Relationship Id="rId29" Type="http://schemas.openxmlformats.org/officeDocument/2006/relationships/customXml" Target="../ink/ink164.xml"/><Relationship Id="rId41" Type="http://schemas.openxmlformats.org/officeDocument/2006/relationships/customXml" Target="../ink/ink1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155.xml"/><Relationship Id="rId24" Type="http://schemas.openxmlformats.org/officeDocument/2006/relationships/image" Target="../media/image60.emf"/><Relationship Id="rId32" Type="http://schemas.openxmlformats.org/officeDocument/2006/relationships/image" Target="../media/image62.emf"/><Relationship Id="rId37" Type="http://schemas.openxmlformats.org/officeDocument/2006/relationships/customXml" Target="../ink/ink168.xml"/><Relationship Id="rId40" Type="http://schemas.openxmlformats.org/officeDocument/2006/relationships/image" Target="../media/image20.emf"/><Relationship Id="rId45" Type="http://schemas.openxmlformats.org/officeDocument/2006/relationships/customXml" Target="../ink/ink172.xml"/><Relationship Id="rId5" Type="http://schemas.openxmlformats.org/officeDocument/2006/relationships/customXml" Target="../ink/ink152.xml"/><Relationship Id="rId15" Type="http://schemas.openxmlformats.org/officeDocument/2006/relationships/customXml" Target="../ink/ink157.xml"/><Relationship Id="rId23" Type="http://schemas.openxmlformats.org/officeDocument/2006/relationships/customXml" Target="../ink/ink161.xml"/><Relationship Id="rId28" Type="http://schemas.openxmlformats.org/officeDocument/2006/relationships/image" Target="../media/image24.emf"/><Relationship Id="rId36" Type="http://schemas.openxmlformats.org/officeDocument/2006/relationships/image" Target="../media/image21.emf"/><Relationship Id="rId49" Type="http://schemas.openxmlformats.org/officeDocument/2006/relationships/customXml" Target="../ink/ink174.xml"/><Relationship Id="rId10" Type="http://schemas.openxmlformats.org/officeDocument/2006/relationships/image" Target="../media/image15.emf"/><Relationship Id="rId19" Type="http://schemas.openxmlformats.org/officeDocument/2006/relationships/customXml" Target="../ink/ink159.xml"/><Relationship Id="rId31" Type="http://schemas.openxmlformats.org/officeDocument/2006/relationships/customXml" Target="../ink/ink165.xml"/><Relationship Id="rId44" Type="http://schemas.openxmlformats.org/officeDocument/2006/relationships/image" Target="../media/image66.emf"/><Relationship Id="rId52" Type="http://schemas.openxmlformats.org/officeDocument/2006/relationships/image" Target="../media/image72.emf"/><Relationship Id="rId4" Type="http://schemas.openxmlformats.org/officeDocument/2006/relationships/image" Target="../media/image411.emf"/><Relationship Id="rId9" Type="http://schemas.openxmlformats.org/officeDocument/2006/relationships/customXml" Target="../ink/ink154.xml"/><Relationship Id="rId14" Type="http://schemas.openxmlformats.org/officeDocument/2006/relationships/image" Target="../media/image59.emf"/><Relationship Id="rId22" Type="http://schemas.openxmlformats.org/officeDocument/2006/relationships/image" Target="../media/image8.emf"/><Relationship Id="rId27" Type="http://schemas.openxmlformats.org/officeDocument/2006/relationships/customXml" Target="../ink/ink163.xml"/><Relationship Id="rId30" Type="http://schemas.openxmlformats.org/officeDocument/2006/relationships/image" Target="../media/image61.emf"/><Relationship Id="rId35" Type="http://schemas.openxmlformats.org/officeDocument/2006/relationships/customXml" Target="../ink/ink167.xml"/><Relationship Id="rId43" Type="http://schemas.openxmlformats.org/officeDocument/2006/relationships/customXml" Target="../ink/ink171.xml"/><Relationship Id="rId48" Type="http://schemas.openxmlformats.org/officeDocument/2006/relationships/image" Target="../media/image9.emf"/><Relationship Id="rId8" Type="http://schemas.openxmlformats.org/officeDocument/2006/relationships/image" Target="../media/image14.emf"/><Relationship Id="rId51" Type="http://schemas.openxmlformats.org/officeDocument/2006/relationships/customXml" Target="../ink/ink17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customXml" Target="../ink/ink181.xml"/><Relationship Id="rId18" Type="http://schemas.openxmlformats.org/officeDocument/2006/relationships/image" Target="../media/image7.emf"/><Relationship Id="rId26" Type="http://schemas.openxmlformats.org/officeDocument/2006/relationships/image" Target="../media/image76.emf"/><Relationship Id="rId3" Type="http://schemas.openxmlformats.org/officeDocument/2006/relationships/customXml" Target="../ink/ink176.xml"/><Relationship Id="rId21" Type="http://schemas.openxmlformats.org/officeDocument/2006/relationships/customXml" Target="../ink/ink185.xml"/><Relationship Id="rId7" Type="http://schemas.openxmlformats.org/officeDocument/2006/relationships/customXml" Target="../ink/ink178.xml"/><Relationship Id="rId12" Type="http://schemas.openxmlformats.org/officeDocument/2006/relationships/image" Target="../media/image67.emf"/><Relationship Id="rId17" Type="http://schemas.openxmlformats.org/officeDocument/2006/relationships/customXml" Target="../ink/ink183.xml"/><Relationship Id="rId25" Type="http://schemas.openxmlformats.org/officeDocument/2006/relationships/customXml" Target="../ink/ink187.xml"/><Relationship Id="rId2" Type="http://schemas.openxmlformats.org/officeDocument/2006/relationships/image" Target="../media/image2.gif"/><Relationship Id="rId16" Type="http://schemas.openxmlformats.org/officeDocument/2006/relationships/image" Target="../media/image6.emf"/><Relationship Id="rId20" Type="http://schemas.openxmlformats.org/officeDocument/2006/relationships/image" Target="../media/image7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180.xml"/><Relationship Id="rId24" Type="http://schemas.openxmlformats.org/officeDocument/2006/relationships/image" Target="../media/image71.emf"/><Relationship Id="rId5" Type="http://schemas.openxmlformats.org/officeDocument/2006/relationships/customXml" Target="../ink/ink177.xml"/><Relationship Id="rId15" Type="http://schemas.openxmlformats.org/officeDocument/2006/relationships/customXml" Target="../ink/ink182.xml"/><Relationship Id="rId23" Type="http://schemas.openxmlformats.org/officeDocument/2006/relationships/customXml" Target="../ink/ink186.xml"/><Relationship Id="rId28" Type="http://schemas.openxmlformats.org/officeDocument/2006/relationships/image" Target="../media/image26.emf"/><Relationship Id="rId10" Type="http://schemas.openxmlformats.org/officeDocument/2006/relationships/image" Target="../media/image15.emf"/><Relationship Id="rId19" Type="http://schemas.openxmlformats.org/officeDocument/2006/relationships/customXml" Target="../ink/ink184.xml"/><Relationship Id="rId4" Type="http://schemas.openxmlformats.org/officeDocument/2006/relationships/image" Target="../media/image73.emf"/><Relationship Id="rId9" Type="http://schemas.openxmlformats.org/officeDocument/2006/relationships/customXml" Target="../ink/ink179.xml"/><Relationship Id="rId14" Type="http://schemas.openxmlformats.org/officeDocument/2006/relationships/image" Target="../media/image74.emf"/><Relationship Id="rId22" Type="http://schemas.openxmlformats.org/officeDocument/2006/relationships/image" Target="../media/image10.emf"/><Relationship Id="rId27" Type="http://schemas.openxmlformats.org/officeDocument/2006/relationships/customXml" Target="../ink/ink18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customXml" Target="../ink/ink194.xml"/><Relationship Id="rId18" Type="http://schemas.openxmlformats.org/officeDocument/2006/relationships/image" Target="../media/image6.emf"/><Relationship Id="rId3" Type="http://schemas.openxmlformats.org/officeDocument/2006/relationships/customXml" Target="../ink/ink189.xml"/><Relationship Id="rId21" Type="http://schemas.openxmlformats.org/officeDocument/2006/relationships/customXml" Target="../ink/ink198.xml"/><Relationship Id="rId7" Type="http://schemas.openxmlformats.org/officeDocument/2006/relationships/customXml" Target="../ink/ink191.xml"/><Relationship Id="rId12" Type="http://schemas.openxmlformats.org/officeDocument/2006/relationships/image" Target="../media/image78.emf"/><Relationship Id="rId17" Type="http://schemas.openxmlformats.org/officeDocument/2006/relationships/customXml" Target="../ink/ink196.xml"/><Relationship Id="rId2" Type="http://schemas.openxmlformats.org/officeDocument/2006/relationships/image" Target="../media/image2.gif"/><Relationship Id="rId16" Type="http://schemas.openxmlformats.org/officeDocument/2006/relationships/image" Target="../media/image10.emf"/><Relationship Id="rId20" Type="http://schemas.openxmlformats.org/officeDocument/2006/relationships/image" Target="../media/image2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193.xml"/><Relationship Id="rId24" Type="http://schemas.openxmlformats.org/officeDocument/2006/relationships/image" Target="../media/image7.emf"/><Relationship Id="rId5" Type="http://schemas.openxmlformats.org/officeDocument/2006/relationships/customXml" Target="../ink/ink190.xml"/><Relationship Id="rId15" Type="http://schemas.openxmlformats.org/officeDocument/2006/relationships/customXml" Target="../ink/ink195.xml"/><Relationship Id="rId23" Type="http://schemas.openxmlformats.org/officeDocument/2006/relationships/customXml" Target="../ink/ink199.xml"/><Relationship Id="rId10" Type="http://schemas.openxmlformats.org/officeDocument/2006/relationships/image" Target="../media/image15.emf"/><Relationship Id="rId19" Type="http://schemas.openxmlformats.org/officeDocument/2006/relationships/customXml" Target="../ink/ink197.xml"/><Relationship Id="rId4" Type="http://schemas.openxmlformats.org/officeDocument/2006/relationships/image" Target="../media/image77.emf"/><Relationship Id="rId9" Type="http://schemas.openxmlformats.org/officeDocument/2006/relationships/customXml" Target="../ink/ink192.xml"/><Relationship Id="rId14" Type="http://schemas.openxmlformats.org/officeDocument/2006/relationships/image" Target="../media/image79.emf"/><Relationship Id="rId22" Type="http://schemas.openxmlformats.org/officeDocument/2006/relationships/image" Target="../media/image80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13" Type="http://schemas.openxmlformats.org/officeDocument/2006/relationships/customXml" Target="../ink/ink205.xml"/><Relationship Id="rId18" Type="http://schemas.openxmlformats.org/officeDocument/2006/relationships/image" Target="../media/image85.emf"/><Relationship Id="rId26" Type="http://schemas.openxmlformats.org/officeDocument/2006/relationships/image" Target="../media/image87.emf"/><Relationship Id="rId3" Type="http://schemas.openxmlformats.org/officeDocument/2006/relationships/customXml" Target="../ink/ink200.xml"/><Relationship Id="rId21" Type="http://schemas.openxmlformats.org/officeDocument/2006/relationships/customXml" Target="../ink/ink209.xml"/><Relationship Id="rId34" Type="http://schemas.openxmlformats.org/officeDocument/2006/relationships/image" Target="../media/image58.emf"/><Relationship Id="rId7" Type="http://schemas.openxmlformats.org/officeDocument/2006/relationships/customXml" Target="../ink/ink202.xml"/><Relationship Id="rId12" Type="http://schemas.openxmlformats.org/officeDocument/2006/relationships/image" Target="../media/image67.emf"/><Relationship Id="rId17" Type="http://schemas.openxmlformats.org/officeDocument/2006/relationships/customXml" Target="../ink/ink207.xml"/><Relationship Id="rId25" Type="http://schemas.openxmlformats.org/officeDocument/2006/relationships/customXml" Target="../ink/ink211.xml"/><Relationship Id="rId33" Type="http://schemas.openxmlformats.org/officeDocument/2006/relationships/customXml" Target="../ink/ink215.xml"/><Relationship Id="rId38" Type="http://schemas.openxmlformats.org/officeDocument/2006/relationships/image" Target="../media/image80.emf"/><Relationship Id="rId2" Type="http://schemas.openxmlformats.org/officeDocument/2006/relationships/image" Target="../media/image2.gif"/><Relationship Id="rId16" Type="http://schemas.openxmlformats.org/officeDocument/2006/relationships/image" Target="../media/image84.emf"/><Relationship Id="rId20" Type="http://schemas.openxmlformats.org/officeDocument/2006/relationships/image" Target="../media/image86.emf"/><Relationship Id="rId29" Type="http://schemas.openxmlformats.org/officeDocument/2006/relationships/customXml" Target="../ink/ink2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204.xml"/><Relationship Id="rId24" Type="http://schemas.openxmlformats.org/officeDocument/2006/relationships/image" Target="../media/image70.emf"/><Relationship Id="rId32" Type="http://schemas.openxmlformats.org/officeDocument/2006/relationships/image" Target="../media/image42.emf"/><Relationship Id="rId37" Type="http://schemas.openxmlformats.org/officeDocument/2006/relationships/customXml" Target="../ink/ink217.xml"/><Relationship Id="rId5" Type="http://schemas.openxmlformats.org/officeDocument/2006/relationships/customXml" Target="../ink/ink201.xml"/><Relationship Id="rId15" Type="http://schemas.openxmlformats.org/officeDocument/2006/relationships/customXml" Target="../ink/ink206.xml"/><Relationship Id="rId23" Type="http://schemas.openxmlformats.org/officeDocument/2006/relationships/customXml" Target="../ink/ink210.xml"/><Relationship Id="rId28" Type="http://schemas.openxmlformats.org/officeDocument/2006/relationships/image" Target="../media/image10.emf"/><Relationship Id="rId36" Type="http://schemas.openxmlformats.org/officeDocument/2006/relationships/image" Target="../media/image26.emf"/><Relationship Id="rId10" Type="http://schemas.openxmlformats.org/officeDocument/2006/relationships/image" Target="../media/image83.emf"/><Relationship Id="rId19" Type="http://schemas.openxmlformats.org/officeDocument/2006/relationships/customXml" Target="../ink/ink208.xml"/><Relationship Id="rId31" Type="http://schemas.openxmlformats.org/officeDocument/2006/relationships/customXml" Target="../ink/ink214.xml"/><Relationship Id="rId4" Type="http://schemas.openxmlformats.org/officeDocument/2006/relationships/image" Target="../media/image81.emf"/><Relationship Id="rId9" Type="http://schemas.openxmlformats.org/officeDocument/2006/relationships/customXml" Target="../ink/ink203.xml"/><Relationship Id="rId14" Type="http://schemas.openxmlformats.org/officeDocument/2006/relationships/image" Target="../media/image15.emf"/><Relationship Id="rId22" Type="http://schemas.openxmlformats.org/officeDocument/2006/relationships/image" Target="../media/image79.emf"/><Relationship Id="rId27" Type="http://schemas.openxmlformats.org/officeDocument/2006/relationships/customXml" Target="../ink/ink212.xml"/><Relationship Id="rId30" Type="http://schemas.openxmlformats.org/officeDocument/2006/relationships/image" Target="../media/image88.emf"/><Relationship Id="rId35" Type="http://schemas.openxmlformats.org/officeDocument/2006/relationships/customXml" Target="../ink/ink2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0.emf"/><Relationship Id="rId5" Type="http://schemas.openxmlformats.org/officeDocument/2006/relationships/customXml" Target="../ink/ink219.xml"/><Relationship Id="rId4" Type="http://schemas.openxmlformats.org/officeDocument/2006/relationships/image" Target="../media/image41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23.xml"/><Relationship Id="rId13" Type="http://schemas.openxmlformats.org/officeDocument/2006/relationships/image" Target="../media/image93.emf"/><Relationship Id="rId18" Type="http://schemas.openxmlformats.org/officeDocument/2006/relationships/customXml" Target="../ink/ink229.xml"/><Relationship Id="rId26" Type="http://schemas.openxmlformats.org/officeDocument/2006/relationships/customXml" Target="../ink/ink233.xml"/><Relationship Id="rId39" Type="http://schemas.openxmlformats.org/officeDocument/2006/relationships/image" Target="../media/image106.emf"/><Relationship Id="rId3" Type="http://schemas.openxmlformats.org/officeDocument/2006/relationships/image" Target="../media/image89.emf"/><Relationship Id="rId21" Type="http://schemas.openxmlformats.org/officeDocument/2006/relationships/image" Target="../media/image97.emf"/><Relationship Id="rId34" Type="http://schemas.openxmlformats.org/officeDocument/2006/relationships/customXml" Target="../ink/ink237.xml"/><Relationship Id="rId7" Type="http://schemas.openxmlformats.org/officeDocument/2006/relationships/image" Target="../media/image91.emf"/><Relationship Id="rId12" Type="http://schemas.openxmlformats.org/officeDocument/2006/relationships/customXml" Target="../ink/ink226.xml"/><Relationship Id="rId17" Type="http://schemas.openxmlformats.org/officeDocument/2006/relationships/image" Target="../media/image95.emf"/><Relationship Id="rId25" Type="http://schemas.openxmlformats.org/officeDocument/2006/relationships/image" Target="../media/image99.emf"/><Relationship Id="rId33" Type="http://schemas.openxmlformats.org/officeDocument/2006/relationships/image" Target="../media/image103.emf"/><Relationship Id="rId38" Type="http://schemas.openxmlformats.org/officeDocument/2006/relationships/customXml" Target="../ink/ink239.xml"/><Relationship Id="rId2" Type="http://schemas.openxmlformats.org/officeDocument/2006/relationships/customXml" Target="../ink/ink220.xml"/><Relationship Id="rId16" Type="http://schemas.openxmlformats.org/officeDocument/2006/relationships/customXml" Target="../ink/ink228.xml"/><Relationship Id="rId20" Type="http://schemas.openxmlformats.org/officeDocument/2006/relationships/customXml" Target="../ink/ink230.xml"/><Relationship Id="rId29" Type="http://schemas.openxmlformats.org/officeDocument/2006/relationships/image" Target="../media/image101.emf"/><Relationship Id="rId41" Type="http://schemas.openxmlformats.org/officeDocument/2006/relationships/image" Target="../media/image107.emf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22.xml"/><Relationship Id="rId11" Type="http://schemas.openxmlformats.org/officeDocument/2006/relationships/image" Target="../media/image92.emf"/><Relationship Id="rId24" Type="http://schemas.openxmlformats.org/officeDocument/2006/relationships/customXml" Target="../ink/ink232.xml"/><Relationship Id="rId32" Type="http://schemas.openxmlformats.org/officeDocument/2006/relationships/customXml" Target="../ink/ink236.xml"/><Relationship Id="rId37" Type="http://schemas.openxmlformats.org/officeDocument/2006/relationships/image" Target="../media/image105.emf"/><Relationship Id="rId40" Type="http://schemas.openxmlformats.org/officeDocument/2006/relationships/customXml" Target="../ink/ink240.xml"/><Relationship Id="rId5" Type="http://schemas.openxmlformats.org/officeDocument/2006/relationships/image" Target="../media/image90.emf"/><Relationship Id="rId15" Type="http://schemas.openxmlformats.org/officeDocument/2006/relationships/image" Target="../media/image94.emf"/><Relationship Id="rId23" Type="http://schemas.openxmlformats.org/officeDocument/2006/relationships/image" Target="../media/image98.emf"/><Relationship Id="rId28" Type="http://schemas.openxmlformats.org/officeDocument/2006/relationships/customXml" Target="../ink/ink234.xml"/><Relationship Id="rId36" Type="http://schemas.openxmlformats.org/officeDocument/2006/relationships/customXml" Target="../ink/ink238.xml"/><Relationship Id="rId10" Type="http://schemas.openxmlformats.org/officeDocument/2006/relationships/customXml" Target="../ink/ink225.xml"/><Relationship Id="rId19" Type="http://schemas.openxmlformats.org/officeDocument/2006/relationships/image" Target="../media/image96.emf"/><Relationship Id="rId31" Type="http://schemas.openxmlformats.org/officeDocument/2006/relationships/image" Target="../media/image102.emf"/><Relationship Id="rId4" Type="http://schemas.openxmlformats.org/officeDocument/2006/relationships/customXml" Target="../ink/ink221.xml"/><Relationship Id="rId9" Type="http://schemas.openxmlformats.org/officeDocument/2006/relationships/customXml" Target="../ink/ink224.xml"/><Relationship Id="rId14" Type="http://schemas.openxmlformats.org/officeDocument/2006/relationships/customXml" Target="../ink/ink227.xml"/><Relationship Id="rId22" Type="http://schemas.openxmlformats.org/officeDocument/2006/relationships/customXml" Target="../ink/ink231.xml"/><Relationship Id="rId27" Type="http://schemas.openxmlformats.org/officeDocument/2006/relationships/image" Target="../media/image100.emf"/><Relationship Id="rId30" Type="http://schemas.openxmlformats.org/officeDocument/2006/relationships/customXml" Target="../ink/ink235.xml"/><Relationship Id="rId35" Type="http://schemas.openxmlformats.org/officeDocument/2006/relationships/image" Target="../media/image104.emf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2.emf"/><Relationship Id="rId18" Type="http://schemas.openxmlformats.org/officeDocument/2006/relationships/customXml" Target="../ink/ink249.xml"/><Relationship Id="rId26" Type="http://schemas.openxmlformats.org/officeDocument/2006/relationships/customXml" Target="../ink/ink254.xml"/><Relationship Id="rId39" Type="http://schemas.openxmlformats.org/officeDocument/2006/relationships/image" Target="../media/image122.emf"/><Relationship Id="rId21" Type="http://schemas.openxmlformats.org/officeDocument/2006/relationships/image" Target="../media/image115.emf"/><Relationship Id="rId34" Type="http://schemas.openxmlformats.org/officeDocument/2006/relationships/customXml" Target="../ink/ink258.xml"/><Relationship Id="rId42" Type="http://schemas.openxmlformats.org/officeDocument/2006/relationships/customXml" Target="../ink/ink262.xml"/><Relationship Id="rId47" Type="http://schemas.openxmlformats.org/officeDocument/2006/relationships/image" Target="../media/image126.emf"/><Relationship Id="rId50" Type="http://schemas.openxmlformats.org/officeDocument/2006/relationships/customXml" Target="../ink/ink266.xml"/><Relationship Id="rId55" Type="http://schemas.openxmlformats.org/officeDocument/2006/relationships/image" Target="../media/image130.emf"/><Relationship Id="rId7" Type="http://schemas.openxmlformats.org/officeDocument/2006/relationships/image" Target="../media/image109.emf"/><Relationship Id="rId12" Type="http://schemas.openxmlformats.org/officeDocument/2006/relationships/customXml" Target="../ink/ink246.xml"/><Relationship Id="rId17" Type="http://schemas.openxmlformats.org/officeDocument/2006/relationships/image" Target="../media/image114.emf"/><Relationship Id="rId25" Type="http://schemas.openxmlformats.org/officeDocument/2006/relationships/image" Target="../media/image116.emf"/><Relationship Id="rId33" Type="http://schemas.openxmlformats.org/officeDocument/2006/relationships/image" Target="../media/image94.emf"/><Relationship Id="rId38" Type="http://schemas.openxmlformats.org/officeDocument/2006/relationships/customXml" Target="../ink/ink260.xml"/><Relationship Id="rId46" Type="http://schemas.openxmlformats.org/officeDocument/2006/relationships/customXml" Target="../ink/ink264.xml"/><Relationship Id="rId2" Type="http://schemas.openxmlformats.org/officeDocument/2006/relationships/customXml" Target="../ink/ink241.xml"/><Relationship Id="rId16" Type="http://schemas.openxmlformats.org/officeDocument/2006/relationships/customXml" Target="../ink/ink248.xml"/><Relationship Id="rId20" Type="http://schemas.openxmlformats.org/officeDocument/2006/relationships/customXml" Target="../ink/ink251.xml"/><Relationship Id="rId29" Type="http://schemas.openxmlformats.org/officeDocument/2006/relationships/image" Target="../media/image118.emf"/><Relationship Id="rId41" Type="http://schemas.openxmlformats.org/officeDocument/2006/relationships/image" Target="../media/image123.emf"/><Relationship Id="rId54" Type="http://schemas.openxmlformats.org/officeDocument/2006/relationships/customXml" Target="../ink/ink26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43.xml"/><Relationship Id="rId11" Type="http://schemas.openxmlformats.org/officeDocument/2006/relationships/image" Target="../media/image111.emf"/><Relationship Id="rId24" Type="http://schemas.openxmlformats.org/officeDocument/2006/relationships/customXml" Target="../ink/ink253.xml"/><Relationship Id="rId32" Type="http://schemas.openxmlformats.org/officeDocument/2006/relationships/customXml" Target="../ink/ink257.xml"/><Relationship Id="rId37" Type="http://schemas.openxmlformats.org/officeDocument/2006/relationships/image" Target="../media/image121.emf"/><Relationship Id="rId40" Type="http://schemas.openxmlformats.org/officeDocument/2006/relationships/customXml" Target="../ink/ink261.xml"/><Relationship Id="rId45" Type="http://schemas.openxmlformats.org/officeDocument/2006/relationships/image" Target="../media/image125.emf"/><Relationship Id="rId53" Type="http://schemas.openxmlformats.org/officeDocument/2006/relationships/image" Target="../media/image129.emf"/><Relationship Id="rId5" Type="http://schemas.openxmlformats.org/officeDocument/2006/relationships/image" Target="../media/image90.emf"/><Relationship Id="rId15" Type="http://schemas.openxmlformats.org/officeDocument/2006/relationships/image" Target="../media/image113.emf"/><Relationship Id="rId23" Type="http://schemas.openxmlformats.org/officeDocument/2006/relationships/image" Target="../media/image93.emf"/><Relationship Id="rId28" Type="http://schemas.openxmlformats.org/officeDocument/2006/relationships/customXml" Target="../ink/ink255.xml"/><Relationship Id="rId36" Type="http://schemas.openxmlformats.org/officeDocument/2006/relationships/customXml" Target="../ink/ink259.xml"/><Relationship Id="rId49" Type="http://schemas.openxmlformats.org/officeDocument/2006/relationships/image" Target="../media/image127.emf"/><Relationship Id="rId57" Type="http://schemas.openxmlformats.org/officeDocument/2006/relationships/image" Target="../media/image131.emf"/><Relationship Id="rId10" Type="http://schemas.openxmlformats.org/officeDocument/2006/relationships/customXml" Target="../ink/ink245.xml"/><Relationship Id="rId19" Type="http://schemas.openxmlformats.org/officeDocument/2006/relationships/customXml" Target="../ink/ink250.xml"/><Relationship Id="rId31" Type="http://schemas.openxmlformats.org/officeDocument/2006/relationships/image" Target="../media/image119.emf"/><Relationship Id="rId44" Type="http://schemas.openxmlformats.org/officeDocument/2006/relationships/customXml" Target="../ink/ink263.xml"/><Relationship Id="rId52" Type="http://schemas.openxmlformats.org/officeDocument/2006/relationships/customXml" Target="../ink/ink267.xml"/><Relationship Id="rId4" Type="http://schemas.openxmlformats.org/officeDocument/2006/relationships/customXml" Target="../ink/ink242.xml"/><Relationship Id="rId9" Type="http://schemas.openxmlformats.org/officeDocument/2006/relationships/image" Target="../media/image110.emf"/><Relationship Id="rId14" Type="http://schemas.openxmlformats.org/officeDocument/2006/relationships/customXml" Target="../ink/ink247.xml"/><Relationship Id="rId22" Type="http://schemas.openxmlformats.org/officeDocument/2006/relationships/customXml" Target="../ink/ink252.xml"/><Relationship Id="rId27" Type="http://schemas.openxmlformats.org/officeDocument/2006/relationships/image" Target="../media/image117.emf"/><Relationship Id="rId30" Type="http://schemas.openxmlformats.org/officeDocument/2006/relationships/customXml" Target="../ink/ink256.xml"/><Relationship Id="rId35" Type="http://schemas.openxmlformats.org/officeDocument/2006/relationships/image" Target="../media/image120.emf"/><Relationship Id="rId43" Type="http://schemas.openxmlformats.org/officeDocument/2006/relationships/image" Target="../media/image124.emf"/><Relationship Id="rId48" Type="http://schemas.openxmlformats.org/officeDocument/2006/relationships/customXml" Target="../ink/ink265.xml"/><Relationship Id="rId56" Type="http://schemas.openxmlformats.org/officeDocument/2006/relationships/customXml" Target="../ink/ink269.xml"/><Relationship Id="rId8" Type="http://schemas.openxmlformats.org/officeDocument/2006/relationships/customXml" Target="../ink/ink244.xml"/><Relationship Id="rId51" Type="http://schemas.openxmlformats.org/officeDocument/2006/relationships/image" Target="../media/image128.emf"/><Relationship Id="rId3" Type="http://schemas.openxmlformats.org/officeDocument/2006/relationships/image" Target="../media/image10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3.emf"/><Relationship Id="rId18" Type="http://schemas.openxmlformats.org/officeDocument/2006/relationships/customXml" Target="../ink/ink278.xml"/><Relationship Id="rId26" Type="http://schemas.openxmlformats.org/officeDocument/2006/relationships/customXml" Target="../ink/ink282.xml"/><Relationship Id="rId39" Type="http://schemas.openxmlformats.org/officeDocument/2006/relationships/image" Target="../media/image137.emf"/><Relationship Id="rId21" Type="http://schemas.openxmlformats.org/officeDocument/2006/relationships/image" Target="../media/image94.emf"/><Relationship Id="rId34" Type="http://schemas.openxmlformats.org/officeDocument/2006/relationships/customXml" Target="../ink/ink286.xml"/><Relationship Id="rId42" Type="http://schemas.openxmlformats.org/officeDocument/2006/relationships/customXml" Target="../ink/ink290.xml"/><Relationship Id="rId47" Type="http://schemas.openxmlformats.org/officeDocument/2006/relationships/image" Target="../media/image140.emf"/><Relationship Id="rId50" Type="http://schemas.openxmlformats.org/officeDocument/2006/relationships/customXml" Target="../ink/ink294.xml"/><Relationship Id="rId55" Type="http://schemas.openxmlformats.org/officeDocument/2006/relationships/image" Target="../media/image141.emf"/><Relationship Id="rId7" Type="http://schemas.openxmlformats.org/officeDocument/2006/relationships/image" Target="../media/image116.emf"/><Relationship Id="rId12" Type="http://schemas.openxmlformats.org/officeDocument/2006/relationships/customXml" Target="../ink/ink275.xml"/><Relationship Id="rId17" Type="http://schemas.openxmlformats.org/officeDocument/2006/relationships/image" Target="../media/image122.emf"/><Relationship Id="rId25" Type="http://schemas.openxmlformats.org/officeDocument/2006/relationships/image" Target="../media/image118.emf"/><Relationship Id="rId33" Type="http://schemas.openxmlformats.org/officeDocument/2006/relationships/image" Target="../media/image121.emf"/><Relationship Id="rId38" Type="http://schemas.openxmlformats.org/officeDocument/2006/relationships/customXml" Target="../ink/ink288.xml"/><Relationship Id="rId46" Type="http://schemas.openxmlformats.org/officeDocument/2006/relationships/customXml" Target="../ink/ink292.xml"/><Relationship Id="rId2" Type="http://schemas.openxmlformats.org/officeDocument/2006/relationships/customXml" Target="../ink/ink270.xml"/><Relationship Id="rId16" Type="http://schemas.openxmlformats.org/officeDocument/2006/relationships/customXml" Target="../ink/ink277.xml"/><Relationship Id="rId20" Type="http://schemas.openxmlformats.org/officeDocument/2006/relationships/customXml" Target="../ink/ink279.xml"/><Relationship Id="rId29" Type="http://schemas.openxmlformats.org/officeDocument/2006/relationships/image" Target="../media/image108.emf"/><Relationship Id="rId41" Type="http://schemas.openxmlformats.org/officeDocument/2006/relationships/image" Target="../media/image112.emf"/><Relationship Id="rId54" Type="http://schemas.openxmlformats.org/officeDocument/2006/relationships/customXml" Target="../ink/ink296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72.xml"/><Relationship Id="rId11" Type="http://schemas.openxmlformats.org/officeDocument/2006/relationships/image" Target="../media/image126.emf"/><Relationship Id="rId24" Type="http://schemas.openxmlformats.org/officeDocument/2006/relationships/customXml" Target="../ink/ink281.xml"/><Relationship Id="rId32" Type="http://schemas.openxmlformats.org/officeDocument/2006/relationships/customXml" Target="../ink/ink285.xml"/><Relationship Id="rId37" Type="http://schemas.openxmlformats.org/officeDocument/2006/relationships/image" Target="../media/image107.emf"/><Relationship Id="rId40" Type="http://schemas.openxmlformats.org/officeDocument/2006/relationships/customXml" Target="../ink/ink289.xml"/><Relationship Id="rId45" Type="http://schemas.openxmlformats.org/officeDocument/2006/relationships/image" Target="../media/image139.emf"/><Relationship Id="rId53" Type="http://schemas.openxmlformats.org/officeDocument/2006/relationships/image" Target="../media/image128.emf"/><Relationship Id="rId5" Type="http://schemas.openxmlformats.org/officeDocument/2006/relationships/image" Target="../media/image132.emf"/><Relationship Id="rId15" Type="http://schemas.openxmlformats.org/officeDocument/2006/relationships/image" Target="../media/image125.emf"/><Relationship Id="rId23" Type="http://schemas.openxmlformats.org/officeDocument/2006/relationships/image" Target="../media/image119.emf"/><Relationship Id="rId28" Type="http://schemas.openxmlformats.org/officeDocument/2006/relationships/customXml" Target="../ink/ink283.xml"/><Relationship Id="rId36" Type="http://schemas.openxmlformats.org/officeDocument/2006/relationships/customXml" Target="../ink/ink287.xml"/><Relationship Id="rId49" Type="http://schemas.openxmlformats.org/officeDocument/2006/relationships/image" Target="../media/image127.emf"/><Relationship Id="rId10" Type="http://schemas.openxmlformats.org/officeDocument/2006/relationships/customXml" Target="../ink/ink274.xml"/><Relationship Id="rId19" Type="http://schemas.openxmlformats.org/officeDocument/2006/relationships/image" Target="../media/image134.emf"/><Relationship Id="rId31" Type="http://schemas.openxmlformats.org/officeDocument/2006/relationships/image" Target="../media/image136.emf"/><Relationship Id="rId44" Type="http://schemas.openxmlformats.org/officeDocument/2006/relationships/customXml" Target="../ink/ink291.xml"/><Relationship Id="rId52" Type="http://schemas.openxmlformats.org/officeDocument/2006/relationships/customXml" Target="../ink/ink295.xml"/><Relationship Id="rId4" Type="http://schemas.openxmlformats.org/officeDocument/2006/relationships/customXml" Target="../ink/ink271.xml"/><Relationship Id="rId9" Type="http://schemas.openxmlformats.org/officeDocument/2006/relationships/image" Target="../media/image93.emf"/><Relationship Id="rId14" Type="http://schemas.openxmlformats.org/officeDocument/2006/relationships/customXml" Target="../ink/ink276.xml"/><Relationship Id="rId22" Type="http://schemas.openxmlformats.org/officeDocument/2006/relationships/customXml" Target="../ink/ink280.xml"/><Relationship Id="rId27" Type="http://schemas.openxmlformats.org/officeDocument/2006/relationships/image" Target="../media/image135.emf"/><Relationship Id="rId30" Type="http://schemas.openxmlformats.org/officeDocument/2006/relationships/customXml" Target="../ink/ink284.xml"/><Relationship Id="rId35" Type="http://schemas.openxmlformats.org/officeDocument/2006/relationships/image" Target="../media/image120.emf"/><Relationship Id="rId43" Type="http://schemas.openxmlformats.org/officeDocument/2006/relationships/image" Target="../media/image138.emf"/><Relationship Id="rId48" Type="http://schemas.openxmlformats.org/officeDocument/2006/relationships/customXml" Target="../ink/ink293.xml"/><Relationship Id="rId8" Type="http://schemas.openxmlformats.org/officeDocument/2006/relationships/customXml" Target="../ink/ink273.xml"/><Relationship Id="rId51" Type="http://schemas.openxmlformats.org/officeDocument/2006/relationships/image" Target="../media/image114.emf"/><Relationship Id="rId3" Type="http://schemas.openxmlformats.org/officeDocument/2006/relationships/image" Target="../media/image115.emf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6.emf"/><Relationship Id="rId18" Type="http://schemas.openxmlformats.org/officeDocument/2006/relationships/customXml" Target="../ink/ink305.xml"/><Relationship Id="rId26" Type="http://schemas.openxmlformats.org/officeDocument/2006/relationships/customXml" Target="../ink/ink309.xml"/><Relationship Id="rId39" Type="http://schemas.openxmlformats.org/officeDocument/2006/relationships/image" Target="../media/image95.emf"/><Relationship Id="rId21" Type="http://schemas.openxmlformats.org/officeDocument/2006/relationships/image" Target="../media/image134.emf"/><Relationship Id="rId34" Type="http://schemas.openxmlformats.org/officeDocument/2006/relationships/customXml" Target="../ink/ink313.xml"/><Relationship Id="rId42" Type="http://schemas.openxmlformats.org/officeDocument/2006/relationships/customXml" Target="../ink/ink317.xml"/><Relationship Id="rId47" Type="http://schemas.openxmlformats.org/officeDocument/2006/relationships/image" Target="../media/image120.emf"/><Relationship Id="rId50" Type="http://schemas.openxmlformats.org/officeDocument/2006/relationships/customXml" Target="../ink/ink321.xml"/><Relationship Id="rId55" Type="http://schemas.openxmlformats.org/officeDocument/2006/relationships/image" Target="../media/image104.emf"/><Relationship Id="rId63" Type="http://schemas.openxmlformats.org/officeDocument/2006/relationships/image" Target="../media/image149.emf"/><Relationship Id="rId7" Type="http://schemas.openxmlformats.org/officeDocument/2006/relationships/image" Target="../media/image142.emf"/><Relationship Id="rId2" Type="http://schemas.openxmlformats.org/officeDocument/2006/relationships/customXml" Target="../ink/ink297.xml"/><Relationship Id="rId16" Type="http://schemas.openxmlformats.org/officeDocument/2006/relationships/customXml" Target="../ink/ink304.xml"/><Relationship Id="rId20" Type="http://schemas.openxmlformats.org/officeDocument/2006/relationships/customXml" Target="../ink/ink306.xml"/><Relationship Id="rId29" Type="http://schemas.openxmlformats.org/officeDocument/2006/relationships/image" Target="../media/image94.emf"/><Relationship Id="rId41" Type="http://schemas.openxmlformats.org/officeDocument/2006/relationships/image" Target="../media/image108.emf"/><Relationship Id="rId54" Type="http://schemas.openxmlformats.org/officeDocument/2006/relationships/customXml" Target="../ink/ink323.xml"/><Relationship Id="rId62" Type="http://schemas.openxmlformats.org/officeDocument/2006/relationships/customXml" Target="../ink/ink32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99.xml"/><Relationship Id="rId11" Type="http://schemas.openxmlformats.org/officeDocument/2006/relationships/image" Target="../media/image93.emf"/><Relationship Id="rId24" Type="http://schemas.openxmlformats.org/officeDocument/2006/relationships/customXml" Target="../ink/ink308.xml"/><Relationship Id="rId32" Type="http://schemas.openxmlformats.org/officeDocument/2006/relationships/customXml" Target="../ink/ink312.xml"/><Relationship Id="rId37" Type="http://schemas.openxmlformats.org/officeDocument/2006/relationships/image" Target="../media/image100.emf"/><Relationship Id="rId40" Type="http://schemas.openxmlformats.org/officeDocument/2006/relationships/customXml" Target="../ink/ink316.xml"/><Relationship Id="rId45" Type="http://schemas.openxmlformats.org/officeDocument/2006/relationships/image" Target="../media/image121.emf"/><Relationship Id="rId53" Type="http://schemas.openxmlformats.org/officeDocument/2006/relationships/image" Target="../media/image96.emf"/><Relationship Id="rId58" Type="http://schemas.openxmlformats.org/officeDocument/2006/relationships/customXml" Target="../ink/ink325.xml"/><Relationship Id="rId5" Type="http://schemas.openxmlformats.org/officeDocument/2006/relationships/image" Target="../media/image132.emf"/><Relationship Id="rId15" Type="http://schemas.openxmlformats.org/officeDocument/2006/relationships/image" Target="../media/image143.emf"/><Relationship Id="rId23" Type="http://schemas.openxmlformats.org/officeDocument/2006/relationships/image" Target="../media/image112.emf"/><Relationship Id="rId28" Type="http://schemas.openxmlformats.org/officeDocument/2006/relationships/customXml" Target="../ink/ink310.xml"/><Relationship Id="rId36" Type="http://schemas.openxmlformats.org/officeDocument/2006/relationships/customXml" Target="../ink/ink314.xml"/><Relationship Id="rId49" Type="http://schemas.openxmlformats.org/officeDocument/2006/relationships/image" Target="../media/image114.emf"/><Relationship Id="rId57" Type="http://schemas.openxmlformats.org/officeDocument/2006/relationships/image" Target="../media/image146.emf"/><Relationship Id="rId61" Type="http://schemas.openxmlformats.org/officeDocument/2006/relationships/image" Target="../media/image148.emf"/><Relationship Id="rId10" Type="http://schemas.openxmlformats.org/officeDocument/2006/relationships/customXml" Target="../ink/ink301.xml"/><Relationship Id="rId19" Type="http://schemas.openxmlformats.org/officeDocument/2006/relationships/image" Target="../media/image122.emf"/><Relationship Id="rId31" Type="http://schemas.openxmlformats.org/officeDocument/2006/relationships/image" Target="../media/image119.emf"/><Relationship Id="rId44" Type="http://schemas.openxmlformats.org/officeDocument/2006/relationships/customXml" Target="../ink/ink318.xml"/><Relationship Id="rId52" Type="http://schemas.openxmlformats.org/officeDocument/2006/relationships/customXml" Target="../ink/ink322.xml"/><Relationship Id="rId60" Type="http://schemas.openxmlformats.org/officeDocument/2006/relationships/customXml" Target="../ink/ink326.xml"/><Relationship Id="rId4" Type="http://schemas.openxmlformats.org/officeDocument/2006/relationships/customXml" Target="../ink/ink298.xml"/><Relationship Id="rId9" Type="http://schemas.openxmlformats.org/officeDocument/2006/relationships/image" Target="../media/image116.emf"/><Relationship Id="rId14" Type="http://schemas.openxmlformats.org/officeDocument/2006/relationships/customXml" Target="../ink/ink303.xml"/><Relationship Id="rId22" Type="http://schemas.openxmlformats.org/officeDocument/2006/relationships/customXml" Target="../ink/ink307.xml"/><Relationship Id="rId27" Type="http://schemas.openxmlformats.org/officeDocument/2006/relationships/image" Target="../media/image145.emf"/><Relationship Id="rId30" Type="http://schemas.openxmlformats.org/officeDocument/2006/relationships/customXml" Target="../ink/ink311.xml"/><Relationship Id="rId35" Type="http://schemas.openxmlformats.org/officeDocument/2006/relationships/image" Target="../media/image135.emf"/><Relationship Id="rId43" Type="http://schemas.openxmlformats.org/officeDocument/2006/relationships/image" Target="../media/image136.emf"/><Relationship Id="rId48" Type="http://schemas.openxmlformats.org/officeDocument/2006/relationships/customXml" Target="../ink/ink320.xml"/><Relationship Id="rId56" Type="http://schemas.openxmlformats.org/officeDocument/2006/relationships/customXml" Target="../ink/ink324.xml"/><Relationship Id="rId8" Type="http://schemas.openxmlformats.org/officeDocument/2006/relationships/customXml" Target="../ink/ink300.xml"/><Relationship Id="rId51" Type="http://schemas.openxmlformats.org/officeDocument/2006/relationships/image" Target="../media/image107.emf"/><Relationship Id="rId3" Type="http://schemas.openxmlformats.org/officeDocument/2006/relationships/image" Target="../media/image115.emf"/><Relationship Id="rId12" Type="http://schemas.openxmlformats.org/officeDocument/2006/relationships/customXml" Target="../ink/ink302.xml"/><Relationship Id="rId17" Type="http://schemas.openxmlformats.org/officeDocument/2006/relationships/image" Target="../media/image125.emf"/><Relationship Id="rId25" Type="http://schemas.openxmlformats.org/officeDocument/2006/relationships/image" Target="../media/image144.emf"/><Relationship Id="rId33" Type="http://schemas.openxmlformats.org/officeDocument/2006/relationships/image" Target="../media/image118.emf"/><Relationship Id="rId38" Type="http://schemas.openxmlformats.org/officeDocument/2006/relationships/customXml" Target="../ink/ink315.xml"/><Relationship Id="rId46" Type="http://schemas.openxmlformats.org/officeDocument/2006/relationships/customXml" Target="../ink/ink319.xml"/><Relationship Id="rId59" Type="http://schemas.openxmlformats.org/officeDocument/2006/relationships/image" Target="../media/image147.emf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6.emf"/><Relationship Id="rId18" Type="http://schemas.openxmlformats.org/officeDocument/2006/relationships/customXml" Target="../ink/ink336.xml"/><Relationship Id="rId26" Type="http://schemas.openxmlformats.org/officeDocument/2006/relationships/customXml" Target="../ink/ink340.xml"/><Relationship Id="rId39" Type="http://schemas.openxmlformats.org/officeDocument/2006/relationships/image" Target="../media/image95.emf"/><Relationship Id="rId21" Type="http://schemas.openxmlformats.org/officeDocument/2006/relationships/image" Target="../media/image134.emf"/><Relationship Id="rId34" Type="http://schemas.openxmlformats.org/officeDocument/2006/relationships/customXml" Target="../ink/ink344.xml"/><Relationship Id="rId42" Type="http://schemas.openxmlformats.org/officeDocument/2006/relationships/customXml" Target="../ink/ink348.xml"/><Relationship Id="rId47" Type="http://schemas.openxmlformats.org/officeDocument/2006/relationships/image" Target="../media/image120.emf"/><Relationship Id="rId50" Type="http://schemas.openxmlformats.org/officeDocument/2006/relationships/customXml" Target="../ink/ink352.xml"/><Relationship Id="rId55" Type="http://schemas.openxmlformats.org/officeDocument/2006/relationships/image" Target="../media/image96.emf"/><Relationship Id="rId63" Type="http://schemas.openxmlformats.org/officeDocument/2006/relationships/image" Target="../media/image148.emf"/><Relationship Id="rId7" Type="http://schemas.openxmlformats.org/officeDocument/2006/relationships/image" Target="../media/image142.emf"/><Relationship Id="rId2" Type="http://schemas.openxmlformats.org/officeDocument/2006/relationships/customXml" Target="../ink/ink328.xml"/><Relationship Id="rId16" Type="http://schemas.openxmlformats.org/officeDocument/2006/relationships/customXml" Target="../ink/ink335.xml"/><Relationship Id="rId20" Type="http://schemas.openxmlformats.org/officeDocument/2006/relationships/customXml" Target="../ink/ink337.xml"/><Relationship Id="rId29" Type="http://schemas.openxmlformats.org/officeDocument/2006/relationships/image" Target="../media/image94.emf"/><Relationship Id="rId41" Type="http://schemas.openxmlformats.org/officeDocument/2006/relationships/image" Target="../media/image108.emf"/><Relationship Id="rId54" Type="http://schemas.openxmlformats.org/officeDocument/2006/relationships/customXml" Target="../ink/ink354.xml"/><Relationship Id="rId62" Type="http://schemas.openxmlformats.org/officeDocument/2006/relationships/customXml" Target="../ink/ink35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30.xml"/><Relationship Id="rId11" Type="http://schemas.openxmlformats.org/officeDocument/2006/relationships/image" Target="../media/image93.emf"/><Relationship Id="rId24" Type="http://schemas.openxmlformats.org/officeDocument/2006/relationships/customXml" Target="../ink/ink339.xml"/><Relationship Id="rId32" Type="http://schemas.openxmlformats.org/officeDocument/2006/relationships/customXml" Target="../ink/ink343.xml"/><Relationship Id="rId37" Type="http://schemas.openxmlformats.org/officeDocument/2006/relationships/image" Target="../media/image100.emf"/><Relationship Id="rId40" Type="http://schemas.openxmlformats.org/officeDocument/2006/relationships/customXml" Target="../ink/ink347.xml"/><Relationship Id="rId45" Type="http://schemas.openxmlformats.org/officeDocument/2006/relationships/image" Target="../media/image121.emf"/><Relationship Id="rId53" Type="http://schemas.openxmlformats.org/officeDocument/2006/relationships/image" Target="../media/image151.emf"/><Relationship Id="rId58" Type="http://schemas.openxmlformats.org/officeDocument/2006/relationships/customXml" Target="../ink/ink356.xml"/><Relationship Id="rId5" Type="http://schemas.openxmlformats.org/officeDocument/2006/relationships/image" Target="../media/image150.emf"/><Relationship Id="rId15" Type="http://schemas.openxmlformats.org/officeDocument/2006/relationships/image" Target="../media/image143.emf"/><Relationship Id="rId23" Type="http://schemas.openxmlformats.org/officeDocument/2006/relationships/image" Target="../media/image112.emf"/><Relationship Id="rId28" Type="http://schemas.openxmlformats.org/officeDocument/2006/relationships/customXml" Target="../ink/ink341.xml"/><Relationship Id="rId36" Type="http://schemas.openxmlformats.org/officeDocument/2006/relationships/customXml" Target="../ink/ink345.xml"/><Relationship Id="rId49" Type="http://schemas.openxmlformats.org/officeDocument/2006/relationships/image" Target="../media/image114.emf"/><Relationship Id="rId57" Type="http://schemas.openxmlformats.org/officeDocument/2006/relationships/image" Target="../media/image104.emf"/><Relationship Id="rId61" Type="http://schemas.openxmlformats.org/officeDocument/2006/relationships/image" Target="../media/image147.emf"/><Relationship Id="rId10" Type="http://schemas.openxmlformats.org/officeDocument/2006/relationships/customXml" Target="../ink/ink332.xml"/><Relationship Id="rId19" Type="http://schemas.openxmlformats.org/officeDocument/2006/relationships/image" Target="../media/image122.emf"/><Relationship Id="rId31" Type="http://schemas.openxmlformats.org/officeDocument/2006/relationships/image" Target="../media/image119.emf"/><Relationship Id="rId44" Type="http://schemas.openxmlformats.org/officeDocument/2006/relationships/customXml" Target="../ink/ink349.xml"/><Relationship Id="rId52" Type="http://schemas.openxmlformats.org/officeDocument/2006/relationships/customXml" Target="../ink/ink353.xml"/><Relationship Id="rId60" Type="http://schemas.openxmlformats.org/officeDocument/2006/relationships/customXml" Target="../ink/ink357.xml"/><Relationship Id="rId4" Type="http://schemas.openxmlformats.org/officeDocument/2006/relationships/customXml" Target="../ink/ink329.xml"/><Relationship Id="rId9" Type="http://schemas.openxmlformats.org/officeDocument/2006/relationships/image" Target="../media/image116.emf"/><Relationship Id="rId14" Type="http://schemas.openxmlformats.org/officeDocument/2006/relationships/customXml" Target="../ink/ink334.xml"/><Relationship Id="rId22" Type="http://schemas.openxmlformats.org/officeDocument/2006/relationships/customXml" Target="../ink/ink338.xml"/><Relationship Id="rId27" Type="http://schemas.openxmlformats.org/officeDocument/2006/relationships/image" Target="../media/image145.emf"/><Relationship Id="rId30" Type="http://schemas.openxmlformats.org/officeDocument/2006/relationships/customXml" Target="../ink/ink342.xml"/><Relationship Id="rId35" Type="http://schemas.openxmlformats.org/officeDocument/2006/relationships/image" Target="../media/image135.emf"/><Relationship Id="rId43" Type="http://schemas.openxmlformats.org/officeDocument/2006/relationships/image" Target="../media/image136.emf"/><Relationship Id="rId48" Type="http://schemas.openxmlformats.org/officeDocument/2006/relationships/customXml" Target="../ink/ink351.xml"/><Relationship Id="rId56" Type="http://schemas.openxmlformats.org/officeDocument/2006/relationships/customXml" Target="../ink/ink355.xml"/><Relationship Id="rId8" Type="http://schemas.openxmlformats.org/officeDocument/2006/relationships/customXml" Target="../ink/ink331.xml"/><Relationship Id="rId51" Type="http://schemas.openxmlformats.org/officeDocument/2006/relationships/image" Target="../media/image107.emf"/><Relationship Id="rId3" Type="http://schemas.openxmlformats.org/officeDocument/2006/relationships/image" Target="../media/image115.emf"/><Relationship Id="rId12" Type="http://schemas.openxmlformats.org/officeDocument/2006/relationships/customXml" Target="../ink/ink333.xml"/><Relationship Id="rId17" Type="http://schemas.openxmlformats.org/officeDocument/2006/relationships/image" Target="../media/image125.emf"/><Relationship Id="rId25" Type="http://schemas.openxmlformats.org/officeDocument/2006/relationships/image" Target="../media/image144.emf"/><Relationship Id="rId33" Type="http://schemas.openxmlformats.org/officeDocument/2006/relationships/image" Target="../media/image118.emf"/><Relationship Id="rId38" Type="http://schemas.openxmlformats.org/officeDocument/2006/relationships/customXml" Target="../ink/ink346.xml"/><Relationship Id="rId46" Type="http://schemas.openxmlformats.org/officeDocument/2006/relationships/customXml" Target="../ink/ink350.xml"/><Relationship Id="rId59" Type="http://schemas.openxmlformats.org/officeDocument/2006/relationships/image" Target="../media/image14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emf"/><Relationship Id="rId7" Type="http://schemas.openxmlformats.org/officeDocument/2006/relationships/image" Target="../media/image810.emf"/><Relationship Id="rId2" Type="http://schemas.openxmlformats.org/officeDocument/2006/relationships/customXml" Target="../ink/ink35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61.xml"/><Relationship Id="rId5" Type="http://schemas.openxmlformats.org/officeDocument/2006/relationships/image" Target="../media/image710.emf"/><Relationship Id="rId4" Type="http://schemas.openxmlformats.org/officeDocument/2006/relationships/customXml" Target="../ink/ink36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6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6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hangareigirlshighphysics.wikispaces.com/NCEA3+Physics+Core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ustomXml" Target="../ink/ink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customXml" Target="../ink/ink9.xml"/><Relationship Id="rId18" Type="http://schemas.openxmlformats.org/officeDocument/2006/relationships/image" Target="../media/image11.emf"/><Relationship Id="rId26" Type="http://schemas.openxmlformats.org/officeDocument/2006/relationships/image" Target="../media/image15.emf"/><Relationship Id="rId39" Type="http://schemas.openxmlformats.org/officeDocument/2006/relationships/customXml" Target="../ink/ink22.xml"/><Relationship Id="rId3" Type="http://schemas.openxmlformats.org/officeDocument/2006/relationships/customXml" Target="../ink/ink4.xml"/><Relationship Id="rId21" Type="http://schemas.openxmlformats.org/officeDocument/2006/relationships/customXml" Target="../ink/ink13.xml"/><Relationship Id="rId34" Type="http://schemas.openxmlformats.org/officeDocument/2006/relationships/image" Target="../media/image19.emf"/><Relationship Id="rId42" Type="http://schemas.openxmlformats.org/officeDocument/2006/relationships/image" Target="../media/image23.emf"/><Relationship Id="rId7" Type="http://schemas.openxmlformats.org/officeDocument/2006/relationships/customXml" Target="../ink/ink6.xml"/><Relationship Id="rId12" Type="http://schemas.openxmlformats.org/officeDocument/2006/relationships/image" Target="../media/image8.emf"/><Relationship Id="rId17" Type="http://schemas.openxmlformats.org/officeDocument/2006/relationships/customXml" Target="../ink/ink11.xml"/><Relationship Id="rId25" Type="http://schemas.openxmlformats.org/officeDocument/2006/relationships/customXml" Target="../ink/ink15.xml"/><Relationship Id="rId33" Type="http://schemas.openxmlformats.org/officeDocument/2006/relationships/customXml" Target="../ink/ink19.xml"/><Relationship Id="rId38" Type="http://schemas.openxmlformats.org/officeDocument/2006/relationships/image" Target="../media/image21.emf"/><Relationship Id="rId46" Type="http://schemas.openxmlformats.org/officeDocument/2006/relationships/image" Target="../media/image25.emf"/><Relationship Id="rId2" Type="http://schemas.openxmlformats.org/officeDocument/2006/relationships/image" Target="../media/image2.gif"/><Relationship Id="rId16" Type="http://schemas.openxmlformats.org/officeDocument/2006/relationships/image" Target="../media/image10.emf"/><Relationship Id="rId20" Type="http://schemas.openxmlformats.org/officeDocument/2006/relationships/image" Target="../media/image12.emf"/><Relationship Id="rId29" Type="http://schemas.openxmlformats.org/officeDocument/2006/relationships/customXml" Target="../ink/ink17.xml"/><Relationship Id="rId41" Type="http://schemas.openxmlformats.org/officeDocument/2006/relationships/customXml" Target="../ink/ink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8.xml"/><Relationship Id="rId24" Type="http://schemas.openxmlformats.org/officeDocument/2006/relationships/image" Target="../media/image14.emf"/><Relationship Id="rId32" Type="http://schemas.openxmlformats.org/officeDocument/2006/relationships/image" Target="../media/image18.emf"/><Relationship Id="rId37" Type="http://schemas.openxmlformats.org/officeDocument/2006/relationships/customXml" Target="../ink/ink21.xml"/><Relationship Id="rId40" Type="http://schemas.openxmlformats.org/officeDocument/2006/relationships/image" Target="../media/image22.emf"/><Relationship Id="rId45" Type="http://schemas.openxmlformats.org/officeDocument/2006/relationships/customXml" Target="../ink/ink25.xml"/><Relationship Id="rId5" Type="http://schemas.openxmlformats.org/officeDocument/2006/relationships/customXml" Target="../ink/ink5.xml"/><Relationship Id="rId15" Type="http://schemas.openxmlformats.org/officeDocument/2006/relationships/customXml" Target="../ink/ink10.xml"/><Relationship Id="rId23" Type="http://schemas.openxmlformats.org/officeDocument/2006/relationships/customXml" Target="../ink/ink14.xml"/><Relationship Id="rId28" Type="http://schemas.openxmlformats.org/officeDocument/2006/relationships/image" Target="../media/image16.emf"/><Relationship Id="rId36" Type="http://schemas.openxmlformats.org/officeDocument/2006/relationships/image" Target="../media/image20.emf"/><Relationship Id="rId10" Type="http://schemas.openxmlformats.org/officeDocument/2006/relationships/image" Target="../media/image7.emf"/><Relationship Id="rId19" Type="http://schemas.openxmlformats.org/officeDocument/2006/relationships/customXml" Target="../ink/ink12.xml"/><Relationship Id="rId31" Type="http://schemas.openxmlformats.org/officeDocument/2006/relationships/customXml" Target="../ink/ink18.xml"/><Relationship Id="rId44" Type="http://schemas.openxmlformats.org/officeDocument/2006/relationships/image" Target="../media/image24.emf"/><Relationship Id="rId4" Type="http://schemas.openxmlformats.org/officeDocument/2006/relationships/image" Target="../media/image411.emf"/><Relationship Id="rId9" Type="http://schemas.openxmlformats.org/officeDocument/2006/relationships/customXml" Target="../ink/ink7.xml"/><Relationship Id="rId14" Type="http://schemas.openxmlformats.org/officeDocument/2006/relationships/image" Target="../media/image9.emf"/><Relationship Id="rId22" Type="http://schemas.openxmlformats.org/officeDocument/2006/relationships/image" Target="../media/image13.emf"/><Relationship Id="rId27" Type="http://schemas.openxmlformats.org/officeDocument/2006/relationships/customXml" Target="../ink/ink16.xml"/><Relationship Id="rId30" Type="http://schemas.openxmlformats.org/officeDocument/2006/relationships/image" Target="../media/image17.emf"/><Relationship Id="rId35" Type="http://schemas.openxmlformats.org/officeDocument/2006/relationships/customXml" Target="../ink/ink20.xml"/><Relationship Id="rId43" Type="http://schemas.openxmlformats.org/officeDocument/2006/relationships/customXml" Target="../ink/ink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customXml" Target="../ink/ink31.xml"/><Relationship Id="rId18" Type="http://schemas.openxmlformats.org/officeDocument/2006/relationships/image" Target="../media/image11.emf"/><Relationship Id="rId26" Type="http://schemas.openxmlformats.org/officeDocument/2006/relationships/image" Target="../media/image15.emf"/><Relationship Id="rId3" Type="http://schemas.openxmlformats.org/officeDocument/2006/relationships/customXml" Target="../ink/ink26.xml"/><Relationship Id="rId21" Type="http://schemas.openxmlformats.org/officeDocument/2006/relationships/customXml" Target="../ink/ink35.xml"/><Relationship Id="rId7" Type="http://schemas.openxmlformats.org/officeDocument/2006/relationships/customXml" Target="../ink/ink28.xml"/><Relationship Id="rId12" Type="http://schemas.openxmlformats.org/officeDocument/2006/relationships/image" Target="../media/image8.emf"/><Relationship Id="rId17" Type="http://schemas.openxmlformats.org/officeDocument/2006/relationships/customXml" Target="../ink/ink33.xml"/><Relationship Id="rId25" Type="http://schemas.openxmlformats.org/officeDocument/2006/relationships/customXml" Target="../ink/ink37.xml"/><Relationship Id="rId2" Type="http://schemas.openxmlformats.org/officeDocument/2006/relationships/image" Target="../media/image2.gif"/><Relationship Id="rId16" Type="http://schemas.openxmlformats.org/officeDocument/2006/relationships/image" Target="../media/image10.emf"/><Relationship Id="rId20" Type="http://schemas.openxmlformats.org/officeDocument/2006/relationships/image" Target="../media/image25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30.xml"/><Relationship Id="rId24" Type="http://schemas.openxmlformats.org/officeDocument/2006/relationships/image" Target="../media/image14.emf"/><Relationship Id="rId5" Type="http://schemas.openxmlformats.org/officeDocument/2006/relationships/customXml" Target="../ink/ink27.xml"/><Relationship Id="rId15" Type="http://schemas.openxmlformats.org/officeDocument/2006/relationships/customXml" Target="../ink/ink32.xml"/><Relationship Id="rId23" Type="http://schemas.openxmlformats.org/officeDocument/2006/relationships/customXml" Target="../ink/ink36.xml"/><Relationship Id="rId28" Type="http://schemas.openxmlformats.org/officeDocument/2006/relationships/image" Target="../media/image26.emf"/><Relationship Id="rId10" Type="http://schemas.openxmlformats.org/officeDocument/2006/relationships/image" Target="../media/image7.emf"/><Relationship Id="rId19" Type="http://schemas.openxmlformats.org/officeDocument/2006/relationships/customXml" Target="../ink/ink34.xml"/><Relationship Id="rId4" Type="http://schemas.openxmlformats.org/officeDocument/2006/relationships/image" Target="../media/image411.emf"/><Relationship Id="rId9" Type="http://schemas.openxmlformats.org/officeDocument/2006/relationships/customXml" Target="../ink/ink29.xml"/><Relationship Id="rId14" Type="http://schemas.openxmlformats.org/officeDocument/2006/relationships/image" Target="../media/image9.emf"/><Relationship Id="rId22" Type="http://schemas.openxmlformats.org/officeDocument/2006/relationships/image" Target="../media/image13.emf"/><Relationship Id="rId27" Type="http://schemas.openxmlformats.org/officeDocument/2006/relationships/customXml" Target="../ink/ink3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customXml" Target="../ink/ink44.xml"/><Relationship Id="rId18" Type="http://schemas.openxmlformats.org/officeDocument/2006/relationships/image" Target="../media/image28.emf"/><Relationship Id="rId26" Type="http://schemas.openxmlformats.org/officeDocument/2006/relationships/image" Target="../media/image10.emf"/><Relationship Id="rId3" Type="http://schemas.openxmlformats.org/officeDocument/2006/relationships/customXml" Target="../ink/ink39.xml"/><Relationship Id="rId21" Type="http://schemas.openxmlformats.org/officeDocument/2006/relationships/customXml" Target="../ink/ink48.xml"/><Relationship Id="rId7" Type="http://schemas.openxmlformats.org/officeDocument/2006/relationships/customXml" Target="../ink/ink41.xml"/><Relationship Id="rId12" Type="http://schemas.openxmlformats.org/officeDocument/2006/relationships/image" Target="../media/image8.emf"/><Relationship Id="rId17" Type="http://schemas.openxmlformats.org/officeDocument/2006/relationships/customXml" Target="../ink/ink46.xml"/><Relationship Id="rId25" Type="http://schemas.openxmlformats.org/officeDocument/2006/relationships/customXml" Target="../ink/ink50.xml"/><Relationship Id="rId2" Type="http://schemas.openxmlformats.org/officeDocument/2006/relationships/image" Target="../media/image2.gif"/><Relationship Id="rId16" Type="http://schemas.openxmlformats.org/officeDocument/2006/relationships/image" Target="../media/image27.emf"/><Relationship Id="rId20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customXml" Target="../ink/ink43.xml"/><Relationship Id="rId24" Type="http://schemas.openxmlformats.org/officeDocument/2006/relationships/image" Target="../media/image14.emf"/><Relationship Id="rId5" Type="http://schemas.openxmlformats.org/officeDocument/2006/relationships/customXml" Target="../ink/ink40.xml"/><Relationship Id="rId15" Type="http://schemas.openxmlformats.org/officeDocument/2006/relationships/customXml" Target="../ink/ink45.xml"/><Relationship Id="rId23" Type="http://schemas.openxmlformats.org/officeDocument/2006/relationships/customXml" Target="../ink/ink49.xml"/><Relationship Id="rId28" Type="http://schemas.openxmlformats.org/officeDocument/2006/relationships/image" Target="../media/image11.emf"/><Relationship Id="rId10" Type="http://schemas.openxmlformats.org/officeDocument/2006/relationships/image" Target="../media/image7.emf"/><Relationship Id="rId19" Type="http://schemas.openxmlformats.org/officeDocument/2006/relationships/customXml" Target="../ink/ink47.xml"/><Relationship Id="rId4" Type="http://schemas.openxmlformats.org/officeDocument/2006/relationships/image" Target="../media/image411.emf"/><Relationship Id="rId9" Type="http://schemas.openxmlformats.org/officeDocument/2006/relationships/customXml" Target="../ink/ink42.xml"/><Relationship Id="rId14" Type="http://schemas.openxmlformats.org/officeDocument/2006/relationships/image" Target="../media/image9.emf"/><Relationship Id="rId22" Type="http://schemas.openxmlformats.org/officeDocument/2006/relationships/image" Target="../media/image26.emf"/><Relationship Id="rId27" Type="http://schemas.openxmlformats.org/officeDocument/2006/relationships/customXml" Target="../ink/ink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25105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7Px HNH 19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Whiringa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ā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Nuku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5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878174"/>
              </p:ext>
            </p:extLst>
          </p:nvPr>
        </p:nvGraphicFramePr>
        <p:xfrm>
          <a:off x="214283" y="762000"/>
          <a:ext cx="8750332" cy="507540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Look at current through and voltage across a capacitor in DC when the switch is closed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The lack of simultaneity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Which happens first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Extend this idea to AC and sketch graphs of I and V for a capacitor in an AC circuit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the current through and voltage across a capacitor are related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Do the preliminary question for AC unit 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tackle test-type questions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Set a due date for AC Unit 3 and have some HRT on 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tackle exam-type questions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1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721920" y="2264040"/>
              <a:ext cx="212760" cy="14716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12560" y="2253240"/>
                <a:ext cx="232920" cy="148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3537720" y="1283040"/>
              <a:ext cx="2179080" cy="336636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24400" y="1273680"/>
                <a:ext cx="2201760" cy="338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5731200" y="286560"/>
              <a:ext cx="253440" cy="2401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16440" y="273600"/>
                <a:ext cx="27072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9" name="Ink 8"/>
              <p14:cNvContentPartPr/>
              <p14:nvPr/>
            </p14:nvContentPartPr>
            <p14:xfrm>
              <a:off x="6972480" y="743760"/>
              <a:ext cx="489600" cy="31932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957360" y="728280"/>
                <a:ext cx="507240" cy="34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1" name="Ink 10"/>
              <p14:cNvContentPartPr/>
              <p14:nvPr/>
            </p14:nvContentPartPr>
            <p14:xfrm>
              <a:off x="8022240" y="1095120"/>
              <a:ext cx="927720" cy="3718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8006040" y="1080360"/>
                <a:ext cx="959400" cy="40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2" name="Ink 11"/>
              <p14:cNvContentPartPr/>
              <p14:nvPr/>
            </p14:nvContentPartPr>
            <p14:xfrm>
              <a:off x="7746480" y="1286640"/>
              <a:ext cx="227160" cy="1303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729920" y="1270080"/>
                <a:ext cx="26028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0" name="Ink 19"/>
              <p14:cNvContentPartPr/>
              <p14:nvPr/>
            </p14:nvContentPartPr>
            <p14:xfrm>
              <a:off x="3765600" y="124920"/>
              <a:ext cx="861840" cy="50292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754080" y="110520"/>
                <a:ext cx="875880" cy="52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1" name="Ink 20"/>
              <p14:cNvContentPartPr/>
              <p14:nvPr/>
            </p14:nvContentPartPr>
            <p14:xfrm>
              <a:off x="4420440" y="124920"/>
              <a:ext cx="214920" cy="48240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404600" y="110520"/>
                <a:ext cx="243720" cy="49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2" name="Ink 21"/>
              <p14:cNvContentPartPr/>
              <p14:nvPr/>
            </p14:nvContentPartPr>
            <p14:xfrm>
              <a:off x="6206760" y="346680"/>
              <a:ext cx="188640" cy="1252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190560" y="333720"/>
                <a:ext cx="20736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6" name="Ink 25"/>
              <p14:cNvContentPartPr/>
              <p14:nvPr/>
            </p14:nvContentPartPr>
            <p14:xfrm>
              <a:off x="1130400" y="199440"/>
              <a:ext cx="963360" cy="47340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116720" y="184320"/>
                <a:ext cx="992160" cy="49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9" name="Ink 28"/>
              <p14:cNvContentPartPr/>
              <p14:nvPr/>
            </p14:nvContentPartPr>
            <p14:xfrm>
              <a:off x="2609640" y="2122920"/>
              <a:ext cx="85320" cy="71856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2602800" y="2116800"/>
                <a:ext cx="94680" cy="72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41" name="Ink 40"/>
              <p14:cNvContentPartPr/>
              <p14:nvPr/>
            </p14:nvContentPartPr>
            <p14:xfrm>
              <a:off x="5619600" y="592200"/>
              <a:ext cx="855360" cy="39744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603040" y="578160"/>
                <a:ext cx="885960" cy="4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42" name="Ink 41"/>
              <p14:cNvContentPartPr/>
              <p14:nvPr/>
            </p14:nvContentPartPr>
            <p14:xfrm>
              <a:off x="5685840" y="1493640"/>
              <a:ext cx="107640" cy="301644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679360" y="1488240"/>
                <a:ext cx="120240" cy="303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43" name="Ink 42"/>
              <p14:cNvContentPartPr/>
              <p14:nvPr/>
            </p14:nvContentPartPr>
            <p14:xfrm>
              <a:off x="3606120" y="2984040"/>
              <a:ext cx="45720" cy="74268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3596400" y="2976480"/>
                <a:ext cx="57960" cy="75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45" name="Ink 44"/>
              <p14:cNvContentPartPr/>
              <p14:nvPr/>
            </p14:nvContentPartPr>
            <p14:xfrm>
              <a:off x="2689200" y="3034080"/>
              <a:ext cx="12600" cy="405000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684520" y="3030840"/>
                <a:ext cx="23040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46" name="Ink 45"/>
              <p14:cNvContentPartPr/>
              <p14:nvPr/>
            </p14:nvContentPartPr>
            <p14:xfrm>
              <a:off x="2621520" y="3594600"/>
              <a:ext cx="193680" cy="11052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2607120" y="3584880"/>
                <a:ext cx="21060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7" name="Ink 46"/>
              <p14:cNvContentPartPr/>
              <p14:nvPr/>
            </p14:nvContentPartPr>
            <p14:xfrm>
              <a:off x="6867360" y="4054680"/>
              <a:ext cx="3960" cy="33300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856560" y="4047840"/>
                <a:ext cx="24480" cy="34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8" name="Ink 47"/>
              <p14:cNvContentPartPr/>
              <p14:nvPr/>
            </p14:nvContentPartPr>
            <p14:xfrm>
              <a:off x="3619800" y="4007520"/>
              <a:ext cx="26640" cy="170640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611160" y="3999600"/>
                <a:ext cx="3780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9" name="Ink 48"/>
              <p14:cNvContentPartPr/>
              <p14:nvPr/>
            </p14:nvContentPartPr>
            <p14:xfrm>
              <a:off x="6860880" y="4451400"/>
              <a:ext cx="25560" cy="34560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852240" y="4446000"/>
                <a:ext cx="3672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50" name="Ink 49"/>
              <p14:cNvContentPartPr/>
              <p14:nvPr/>
            </p14:nvContentPartPr>
            <p14:xfrm>
              <a:off x="1703520" y="4456440"/>
              <a:ext cx="216000" cy="182520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1689480" y="4448880"/>
                <a:ext cx="23256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4" name="Ink 13"/>
              <p14:cNvContentPartPr/>
              <p14:nvPr/>
            </p14:nvContentPartPr>
            <p14:xfrm>
              <a:off x="5159160" y="726120"/>
              <a:ext cx="398160" cy="26352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5142600" y="714240"/>
                <a:ext cx="422280" cy="29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5" name="Ink 14"/>
              <p14:cNvContentPartPr/>
              <p14:nvPr/>
            </p14:nvContentPartPr>
            <p14:xfrm>
              <a:off x="4620600" y="2861280"/>
              <a:ext cx="90720" cy="156888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4612680" y="2853360"/>
                <a:ext cx="106560" cy="159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6" name="Ink 15"/>
              <p14:cNvContentPartPr/>
              <p14:nvPr/>
            </p14:nvContentPartPr>
            <p14:xfrm>
              <a:off x="3484440" y="351360"/>
              <a:ext cx="2054520" cy="73872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3469680" y="335160"/>
                <a:ext cx="2071800" cy="76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8" name="Ink 17"/>
              <p14:cNvContentPartPr/>
              <p14:nvPr/>
            </p14:nvContentPartPr>
            <p14:xfrm>
              <a:off x="3319200" y="367920"/>
              <a:ext cx="133920" cy="15408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3305520" y="354960"/>
                <a:ext cx="1602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9" name="Ink 18"/>
              <p14:cNvContentPartPr/>
              <p14:nvPr/>
            </p14:nvContentPartPr>
            <p14:xfrm>
              <a:off x="2715120" y="178560"/>
              <a:ext cx="548640" cy="39240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2699640" y="168480"/>
                <a:ext cx="577800" cy="41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23" name="Ink 22"/>
              <p14:cNvContentPartPr/>
              <p14:nvPr/>
            </p14:nvContentPartPr>
            <p14:xfrm>
              <a:off x="2504520" y="183600"/>
              <a:ext cx="180360" cy="43272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2500560" y="169920"/>
                <a:ext cx="197640" cy="46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24" name="Ink 23"/>
              <p14:cNvContentPartPr/>
              <p14:nvPr/>
            </p14:nvContentPartPr>
            <p14:xfrm>
              <a:off x="1558440" y="122400"/>
              <a:ext cx="6865560" cy="133740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1542960" y="111240"/>
                <a:ext cx="6883560" cy="136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25" name="Ink 24"/>
              <p14:cNvContentPartPr/>
              <p14:nvPr/>
            </p14:nvContentPartPr>
            <p14:xfrm>
              <a:off x="2577600" y="3506040"/>
              <a:ext cx="220680" cy="24300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2565720" y="3496320"/>
                <a:ext cx="239040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31" name="Ink 30"/>
              <p14:cNvContentPartPr/>
              <p14:nvPr/>
            </p14:nvContentPartPr>
            <p14:xfrm>
              <a:off x="1631160" y="4398480"/>
              <a:ext cx="264240" cy="29088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1617840" y="4386960"/>
                <a:ext cx="289080" cy="31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32" name="Ink 31"/>
              <p14:cNvContentPartPr/>
              <p14:nvPr/>
            </p14:nvContentPartPr>
            <p14:xfrm>
              <a:off x="99360" y="1013040"/>
              <a:ext cx="388440" cy="293400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90000" y="999000"/>
                <a:ext cx="400320" cy="296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9447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721920" y="2264040"/>
              <a:ext cx="212760" cy="14716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12560" y="2253240"/>
                <a:ext cx="232920" cy="148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3537720" y="1283040"/>
              <a:ext cx="2179080" cy="336636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24400" y="1273680"/>
                <a:ext cx="2201760" cy="338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5731200" y="286560"/>
              <a:ext cx="253440" cy="2401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16440" y="273600"/>
                <a:ext cx="27072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9" name="Ink 8"/>
              <p14:cNvContentPartPr/>
              <p14:nvPr/>
            </p14:nvContentPartPr>
            <p14:xfrm>
              <a:off x="6972480" y="743760"/>
              <a:ext cx="489600" cy="31932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957360" y="728280"/>
                <a:ext cx="507240" cy="34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1" name="Ink 10"/>
              <p14:cNvContentPartPr/>
              <p14:nvPr/>
            </p14:nvContentPartPr>
            <p14:xfrm>
              <a:off x="8022240" y="1095120"/>
              <a:ext cx="927720" cy="3718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8006040" y="1080360"/>
                <a:ext cx="959400" cy="40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2" name="Ink 11"/>
              <p14:cNvContentPartPr/>
              <p14:nvPr/>
            </p14:nvContentPartPr>
            <p14:xfrm>
              <a:off x="7746480" y="1286640"/>
              <a:ext cx="227160" cy="1303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729920" y="1270080"/>
                <a:ext cx="26028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0" name="Ink 19"/>
              <p14:cNvContentPartPr/>
              <p14:nvPr/>
            </p14:nvContentPartPr>
            <p14:xfrm>
              <a:off x="3765600" y="124920"/>
              <a:ext cx="861840" cy="50292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754080" y="110520"/>
                <a:ext cx="875880" cy="52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1" name="Ink 20"/>
              <p14:cNvContentPartPr/>
              <p14:nvPr/>
            </p14:nvContentPartPr>
            <p14:xfrm>
              <a:off x="4420440" y="124920"/>
              <a:ext cx="214920" cy="48240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404600" y="110520"/>
                <a:ext cx="243720" cy="49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2" name="Ink 21"/>
              <p14:cNvContentPartPr/>
              <p14:nvPr/>
            </p14:nvContentPartPr>
            <p14:xfrm>
              <a:off x="6206760" y="346680"/>
              <a:ext cx="188640" cy="12528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190560" y="333720"/>
                <a:ext cx="20736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6" name="Ink 25"/>
              <p14:cNvContentPartPr/>
              <p14:nvPr/>
            </p14:nvContentPartPr>
            <p14:xfrm>
              <a:off x="1130400" y="199440"/>
              <a:ext cx="963360" cy="47340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116720" y="184320"/>
                <a:ext cx="992160" cy="49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7" name="Ink 26"/>
              <p14:cNvContentPartPr/>
              <p14:nvPr/>
            </p14:nvContentPartPr>
            <p14:xfrm>
              <a:off x="99360" y="1013040"/>
              <a:ext cx="388440" cy="293400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90000" y="999000"/>
                <a:ext cx="400320" cy="29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9" name="Ink 28"/>
              <p14:cNvContentPartPr/>
              <p14:nvPr/>
            </p14:nvContentPartPr>
            <p14:xfrm>
              <a:off x="2609640" y="2122920"/>
              <a:ext cx="85320" cy="71856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2602800" y="2116800"/>
                <a:ext cx="94680" cy="72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30" name="Ink 29"/>
              <p14:cNvContentPartPr/>
              <p14:nvPr/>
            </p14:nvContentPartPr>
            <p14:xfrm>
              <a:off x="619560" y="5392440"/>
              <a:ext cx="228240" cy="16452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07680" y="5379480"/>
                <a:ext cx="244080" cy="1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41" name="Ink 40"/>
              <p14:cNvContentPartPr/>
              <p14:nvPr/>
            </p14:nvContentPartPr>
            <p14:xfrm>
              <a:off x="1558440" y="122400"/>
              <a:ext cx="6865560" cy="133740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542960" y="111240"/>
                <a:ext cx="6883560" cy="136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42" name="Ink 41"/>
              <p14:cNvContentPartPr/>
              <p14:nvPr/>
            </p14:nvContentPartPr>
            <p14:xfrm>
              <a:off x="5685840" y="1493640"/>
              <a:ext cx="107640" cy="301644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679360" y="1488240"/>
                <a:ext cx="120240" cy="303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43" name="Ink 42"/>
              <p14:cNvContentPartPr/>
              <p14:nvPr/>
            </p14:nvContentPartPr>
            <p14:xfrm>
              <a:off x="3606120" y="2984040"/>
              <a:ext cx="45720" cy="74268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3596400" y="2976480"/>
                <a:ext cx="57960" cy="75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4" name="Ink 43"/>
              <p14:cNvContentPartPr/>
              <p14:nvPr/>
            </p14:nvContentPartPr>
            <p14:xfrm>
              <a:off x="4632840" y="3166200"/>
              <a:ext cx="213480" cy="2327760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621680" y="3159000"/>
                <a:ext cx="227160" cy="234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5" name="Ink 44"/>
              <p14:cNvContentPartPr/>
              <p14:nvPr/>
            </p14:nvContentPartPr>
            <p14:xfrm>
              <a:off x="2689200" y="3034080"/>
              <a:ext cx="12600" cy="405000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2684520" y="3030840"/>
                <a:ext cx="23040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6" name="Ink 45"/>
              <p14:cNvContentPartPr/>
              <p14:nvPr/>
            </p14:nvContentPartPr>
            <p14:xfrm>
              <a:off x="2577600" y="3506040"/>
              <a:ext cx="237600" cy="24300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2565720" y="3496320"/>
                <a:ext cx="252000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7" name="Ink 46"/>
              <p14:cNvContentPartPr/>
              <p14:nvPr/>
            </p14:nvContentPartPr>
            <p14:xfrm>
              <a:off x="6867360" y="4054680"/>
              <a:ext cx="3960" cy="33300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6856560" y="4047840"/>
                <a:ext cx="24480" cy="34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48" name="Ink 47"/>
              <p14:cNvContentPartPr/>
              <p14:nvPr/>
            </p14:nvContentPartPr>
            <p14:xfrm>
              <a:off x="3619800" y="4007520"/>
              <a:ext cx="26640" cy="170640"/>
            </p14:xfrm>
          </p:contentPart>
        </mc:Choice>
        <mc:Fallback xmlns="">
          <p:pic>
            <p:nvPicPr>
              <p:cNvPr id="48" name="Ink 47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611160" y="3999600"/>
                <a:ext cx="3780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49" name="Ink 48"/>
              <p14:cNvContentPartPr/>
              <p14:nvPr/>
            </p14:nvContentPartPr>
            <p14:xfrm>
              <a:off x="6860880" y="4451400"/>
              <a:ext cx="25560" cy="34560"/>
            </p14:xfrm>
          </p:contentPart>
        </mc:Choice>
        <mc:Fallback xmlns="">
          <p:pic>
            <p:nvPicPr>
              <p:cNvPr id="49" name="Ink 48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852240" y="4446000"/>
                <a:ext cx="3672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50" name="Ink 49"/>
              <p14:cNvContentPartPr/>
              <p14:nvPr/>
            </p14:nvContentPartPr>
            <p14:xfrm>
              <a:off x="1631160" y="4398480"/>
              <a:ext cx="288360" cy="290880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1617840" y="4386960"/>
                <a:ext cx="304200" cy="31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669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 7"/>
              <p14:cNvContentPartPr/>
              <p14:nvPr/>
            </p14:nvContentPartPr>
            <p14:xfrm>
              <a:off x="5731200" y="122400"/>
              <a:ext cx="2692800" cy="78624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16440" y="111240"/>
                <a:ext cx="2710080" cy="81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4" name="Ink 13"/>
              <p14:cNvContentPartPr/>
              <p14:nvPr/>
            </p14:nvContentPartPr>
            <p14:xfrm>
              <a:off x="3319200" y="367920"/>
              <a:ext cx="133920" cy="1540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305520" y="354960"/>
                <a:ext cx="1602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9" name="Ink 8"/>
              <p14:cNvContentPartPr/>
              <p14:nvPr/>
            </p14:nvContentPartPr>
            <p14:xfrm>
              <a:off x="6960240" y="702000"/>
              <a:ext cx="825480" cy="7578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944760" y="687960"/>
                <a:ext cx="857160" cy="78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1" name="Ink 10"/>
              <p14:cNvContentPartPr/>
              <p14:nvPr/>
            </p14:nvContentPartPr>
            <p14:xfrm>
              <a:off x="8022240" y="1095120"/>
              <a:ext cx="927720" cy="3718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8006040" y="1080360"/>
                <a:ext cx="959400" cy="40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2" name="Ink 11"/>
              <p14:cNvContentPartPr/>
              <p14:nvPr/>
            </p14:nvContentPartPr>
            <p14:xfrm>
              <a:off x="7746480" y="1286640"/>
              <a:ext cx="227160" cy="1303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729920" y="1270080"/>
                <a:ext cx="26028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9" name="Ink 18"/>
              <p14:cNvContentPartPr/>
              <p14:nvPr/>
            </p14:nvContentPartPr>
            <p14:xfrm>
              <a:off x="7092360" y="1287000"/>
              <a:ext cx="165960" cy="1216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076880" y="1271160"/>
                <a:ext cx="18396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0" name="Ink 19"/>
              <p14:cNvContentPartPr/>
              <p14:nvPr/>
            </p14:nvContentPartPr>
            <p14:xfrm>
              <a:off x="3484440" y="124920"/>
              <a:ext cx="2054520" cy="96516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469680" y="110520"/>
                <a:ext cx="2071800" cy="9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1" name="Ink 20"/>
              <p14:cNvContentPartPr/>
              <p14:nvPr/>
            </p14:nvContentPartPr>
            <p14:xfrm>
              <a:off x="4290120" y="124920"/>
              <a:ext cx="345240" cy="91764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277880" y="110520"/>
                <a:ext cx="370440" cy="9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2" name="Ink 21"/>
              <p14:cNvContentPartPr/>
              <p14:nvPr/>
            </p14:nvContentPartPr>
            <p14:xfrm>
              <a:off x="5619600" y="346680"/>
              <a:ext cx="855360" cy="64296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603040" y="333720"/>
                <a:ext cx="885960" cy="67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3" name="Ink 22"/>
              <p14:cNvContentPartPr/>
              <p14:nvPr/>
            </p14:nvContentPartPr>
            <p14:xfrm>
              <a:off x="6658200" y="1137960"/>
              <a:ext cx="279000" cy="27864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641640" y="1126080"/>
                <a:ext cx="306360" cy="30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4" name="Ink 23"/>
              <p14:cNvContentPartPr/>
              <p14:nvPr/>
            </p14:nvContentPartPr>
            <p14:xfrm>
              <a:off x="5159160" y="726120"/>
              <a:ext cx="398160" cy="26352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142600" y="714240"/>
                <a:ext cx="422280" cy="29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5" name="Ink 24"/>
              <p14:cNvContentPartPr/>
              <p14:nvPr/>
            </p14:nvContentPartPr>
            <p14:xfrm>
              <a:off x="4492800" y="792360"/>
              <a:ext cx="466200" cy="21060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480200" y="776160"/>
                <a:ext cx="48132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26" name="Ink 25"/>
              <p14:cNvContentPartPr/>
              <p14:nvPr/>
            </p14:nvContentPartPr>
            <p14:xfrm>
              <a:off x="1130400" y="178560"/>
              <a:ext cx="2133360" cy="54900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116720" y="168480"/>
                <a:ext cx="2160720" cy="57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27" name="Ink 26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29" name="Ink 28"/>
              <p14:cNvContentPartPr/>
              <p14:nvPr/>
            </p14:nvContentPartPr>
            <p14:xfrm>
              <a:off x="2689200" y="3034080"/>
              <a:ext cx="12600" cy="40500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2684520" y="3030840"/>
                <a:ext cx="23040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30" name="Ink 29"/>
              <p14:cNvContentPartPr/>
              <p14:nvPr/>
            </p14:nvContentPartPr>
            <p14:xfrm>
              <a:off x="1703520" y="4456440"/>
              <a:ext cx="216000" cy="18252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689480" y="4448880"/>
                <a:ext cx="23256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5" name="Ink 14"/>
              <p14:cNvContentPartPr/>
              <p14:nvPr/>
            </p14:nvContentPartPr>
            <p14:xfrm>
              <a:off x="3537720" y="1283040"/>
              <a:ext cx="2314080" cy="421092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524400" y="1273680"/>
                <a:ext cx="2331360" cy="423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6" name="Ink 15"/>
              <p14:cNvContentPartPr/>
              <p14:nvPr/>
            </p14:nvContentPartPr>
            <p14:xfrm>
              <a:off x="2664000" y="2781720"/>
              <a:ext cx="30960" cy="597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2660400" y="2778120"/>
                <a:ext cx="3708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8" name="Ink 17"/>
              <p14:cNvContentPartPr/>
              <p14:nvPr/>
            </p14:nvContentPartPr>
            <p14:xfrm>
              <a:off x="2648160" y="2647800"/>
              <a:ext cx="5760" cy="356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2645640" y="2644200"/>
                <a:ext cx="11880" cy="4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31" name="Ink 30"/>
              <p14:cNvContentPartPr/>
              <p14:nvPr/>
            </p14:nvContentPartPr>
            <p14:xfrm>
              <a:off x="2609640" y="2122920"/>
              <a:ext cx="20520" cy="39132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2602800" y="2116800"/>
                <a:ext cx="37080" cy="39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32" name="Ink 31"/>
              <p14:cNvContentPartPr/>
              <p14:nvPr/>
            </p14:nvContentPartPr>
            <p14:xfrm>
              <a:off x="2621520" y="3594600"/>
              <a:ext cx="193680" cy="11052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2607120" y="3584880"/>
                <a:ext cx="21060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33" name="Ink 32"/>
              <p14:cNvContentPartPr/>
              <p14:nvPr/>
            </p14:nvContentPartPr>
            <p14:xfrm>
              <a:off x="2577600" y="3506040"/>
              <a:ext cx="220680" cy="24300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2565720" y="3496320"/>
                <a:ext cx="239040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34" name="Ink 33"/>
              <p14:cNvContentPartPr/>
              <p14:nvPr/>
            </p14:nvContentPartPr>
            <p14:xfrm>
              <a:off x="1631160" y="4398480"/>
              <a:ext cx="264240" cy="29088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1617840" y="4386960"/>
                <a:ext cx="289080" cy="31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35" name="Ink 34"/>
              <p14:cNvContentPartPr/>
              <p14:nvPr/>
            </p14:nvContentPartPr>
            <p14:xfrm>
              <a:off x="99360" y="3544200"/>
              <a:ext cx="343800" cy="40284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90000" y="3531240"/>
                <a:ext cx="355680" cy="43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255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3537720" y="1283040"/>
              <a:ext cx="2314080" cy="4210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24400" y="1273680"/>
                <a:ext cx="2331360" cy="423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5731200" y="122400"/>
              <a:ext cx="2692800" cy="78624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16440" y="111240"/>
                <a:ext cx="2710080" cy="81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 13"/>
              <p14:cNvContentPartPr/>
              <p14:nvPr/>
            </p14:nvContentPartPr>
            <p14:xfrm>
              <a:off x="3319200" y="367920"/>
              <a:ext cx="133920" cy="1540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305520" y="354960"/>
                <a:ext cx="1602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9" name="Ink 8"/>
              <p14:cNvContentPartPr/>
              <p14:nvPr/>
            </p14:nvContentPartPr>
            <p14:xfrm>
              <a:off x="6960240" y="702000"/>
              <a:ext cx="825480" cy="7578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944760" y="687960"/>
                <a:ext cx="857160" cy="78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1" name="Ink 10"/>
              <p14:cNvContentPartPr/>
              <p14:nvPr/>
            </p14:nvContentPartPr>
            <p14:xfrm>
              <a:off x="8022240" y="1095120"/>
              <a:ext cx="927720" cy="3718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006040" y="1080360"/>
                <a:ext cx="959400" cy="40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2" name="Ink 11"/>
              <p14:cNvContentPartPr/>
              <p14:nvPr/>
            </p14:nvContentPartPr>
            <p14:xfrm>
              <a:off x="7746480" y="1286640"/>
              <a:ext cx="227160" cy="1303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729920" y="1270080"/>
                <a:ext cx="26028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9" name="Ink 18"/>
              <p14:cNvContentPartPr/>
              <p14:nvPr/>
            </p14:nvContentPartPr>
            <p14:xfrm>
              <a:off x="7092360" y="1287000"/>
              <a:ext cx="165960" cy="1216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7076880" y="1271160"/>
                <a:ext cx="183960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20" name="Ink 19"/>
              <p14:cNvContentPartPr/>
              <p14:nvPr/>
            </p14:nvContentPartPr>
            <p14:xfrm>
              <a:off x="3484440" y="124920"/>
              <a:ext cx="2054520" cy="96516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469680" y="110520"/>
                <a:ext cx="2071800" cy="9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21" name="Ink 20"/>
              <p14:cNvContentPartPr/>
              <p14:nvPr/>
            </p14:nvContentPartPr>
            <p14:xfrm>
              <a:off x="4290120" y="124920"/>
              <a:ext cx="345240" cy="91764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277880" y="110520"/>
                <a:ext cx="370440" cy="9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22" name="Ink 21"/>
              <p14:cNvContentPartPr/>
              <p14:nvPr/>
            </p14:nvContentPartPr>
            <p14:xfrm>
              <a:off x="5619600" y="346680"/>
              <a:ext cx="855360" cy="64296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5603040" y="333720"/>
                <a:ext cx="885960" cy="67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3" name="Ink 22"/>
              <p14:cNvContentPartPr/>
              <p14:nvPr/>
            </p14:nvContentPartPr>
            <p14:xfrm>
              <a:off x="6658200" y="1137960"/>
              <a:ext cx="279000" cy="27864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641640" y="1126080"/>
                <a:ext cx="306360" cy="30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4" name="Ink 23"/>
              <p14:cNvContentPartPr/>
              <p14:nvPr/>
            </p14:nvContentPartPr>
            <p14:xfrm>
              <a:off x="5159160" y="726120"/>
              <a:ext cx="398160" cy="26352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142600" y="714240"/>
                <a:ext cx="422280" cy="29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25" name="Ink 24"/>
              <p14:cNvContentPartPr/>
              <p14:nvPr/>
            </p14:nvContentPartPr>
            <p14:xfrm>
              <a:off x="4492800" y="792360"/>
              <a:ext cx="466200" cy="21060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480200" y="776160"/>
                <a:ext cx="48132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26" name="Ink 25"/>
              <p14:cNvContentPartPr/>
              <p14:nvPr/>
            </p14:nvContentPartPr>
            <p14:xfrm>
              <a:off x="1130400" y="178560"/>
              <a:ext cx="2133360" cy="54900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116720" y="168480"/>
                <a:ext cx="2160720" cy="57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27" name="Ink 26"/>
              <p14:cNvContentPartPr/>
              <p14:nvPr/>
            </p14:nvContentPartPr>
            <p14:xfrm>
              <a:off x="99360" y="1013040"/>
              <a:ext cx="388440" cy="293400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90000" y="999000"/>
                <a:ext cx="400320" cy="29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29" name="Ink 28"/>
              <p14:cNvContentPartPr/>
              <p14:nvPr/>
            </p14:nvContentPartPr>
            <p14:xfrm>
              <a:off x="2577600" y="2122920"/>
              <a:ext cx="237600" cy="162612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565720" y="2116800"/>
                <a:ext cx="252000" cy="164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30" name="Ink 29"/>
              <p14:cNvContentPartPr/>
              <p14:nvPr/>
            </p14:nvContentPartPr>
            <p14:xfrm>
              <a:off x="619560" y="4398480"/>
              <a:ext cx="1299960" cy="11584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07680" y="4386960"/>
                <a:ext cx="1314360" cy="118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393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28996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30040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3537720" y="1283040"/>
              <a:ext cx="2314080" cy="4210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24400" y="1273680"/>
                <a:ext cx="2331360" cy="423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3484440" y="122400"/>
              <a:ext cx="5465520" cy="134460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469680" y="110520"/>
                <a:ext cx="5495760" cy="137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 13"/>
              <p14:cNvContentPartPr/>
              <p14:nvPr/>
            </p14:nvContentPartPr>
            <p14:xfrm>
              <a:off x="1130400" y="178560"/>
              <a:ext cx="2322720" cy="133560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116720" y="168480"/>
                <a:ext cx="2349000" cy="134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5" name="Ink 14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6" name="Ink 15"/>
              <p14:cNvContentPartPr/>
              <p14:nvPr/>
            </p14:nvContentPartPr>
            <p14:xfrm>
              <a:off x="2577600" y="2122920"/>
              <a:ext cx="237600" cy="162612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565720" y="2116800"/>
                <a:ext cx="252000" cy="164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7" name="Ink 16"/>
              <p14:cNvContentPartPr/>
              <p14:nvPr/>
            </p14:nvContentPartPr>
            <p14:xfrm>
              <a:off x="99360" y="3442320"/>
              <a:ext cx="748440" cy="211464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90000" y="3429360"/>
                <a:ext cx="761760" cy="213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8" name="Ink 17"/>
              <p14:cNvContentPartPr/>
              <p14:nvPr/>
            </p14:nvContentPartPr>
            <p14:xfrm>
              <a:off x="1631160" y="4398480"/>
              <a:ext cx="288360" cy="29088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617840" y="4386960"/>
                <a:ext cx="304200" cy="31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668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346140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347184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2577600" y="1283040"/>
              <a:ext cx="3274200" cy="4210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565720" y="1273680"/>
                <a:ext cx="3290040" cy="423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1130400" y="122400"/>
              <a:ext cx="7819560" cy="134460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16720" y="110520"/>
                <a:ext cx="7848720" cy="137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9" name="Ink 8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1" name="Ink 10"/>
              <p14:cNvContentPartPr/>
              <p14:nvPr/>
            </p14:nvContentPartPr>
            <p14:xfrm>
              <a:off x="1631160" y="4398480"/>
              <a:ext cx="288360" cy="29088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617840" y="4386960"/>
                <a:ext cx="304200" cy="31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2" name="Ink 11"/>
              <p14:cNvContentPartPr/>
              <p14:nvPr/>
            </p14:nvContentPartPr>
            <p14:xfrm>
              <a:off x="99360" y="3544200"/>
              <a:ext cx="748440" cy="201276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90000" y="3531240"/>
                <a:ext cx="761760" cy="203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43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8870400" y="2287800"/>
              <a:ext cx="11160" cy="1213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61400" y="2276280"/>
                <a:ext cx="32040" cy="13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7882560" y="2239560"/>
              <a:ext cx="214200" cy="22219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873920" y="2229480"/>
                <a:ext cx="23688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/>
              <p14:cNvContentPartPr/>
              <p14:nvPr/>
            </p14:nvContentPartPr>
            <p14:xfrm>
              <a:off x="8878680" y="2863080"/>
              <a:ext cx="52920" cy="5421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870040" y="2856240"/>
                <a:ext cx="64080" cy="55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3537720" y="1283040"/>
              <a:ext cx="2314080" cy="4210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24400" y="1273680"/>
                <a:ext cx="2331360" cy="423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9" name="Ink 8"/>
              <p14:cNvContentPartPr/>
              <p14:nvPr/>
            </p14:nvContentPartPr>
            <p14:xfrm>
              <a:off x="7876800" y="2720160"/>
              <a:ext cx="63360" cy="52848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867800" y="2711160"/>
                <a:ext cx="74880" cy="54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0" name="Ink 9"/>
              <p14:cNvContentPartPr/>
              <p14:nvPr/>
            </p14:nvContentPartPr>
            <p14:xfrm>
              <a:off x="8918280" y="3838320"/>
              <a:ext cx="86400" cy="39528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911800" y="3831840"/>
                <a:ext cx="95400" cy="40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1" name="Ink 10"/>
              <p14:cNvContentPartPr/>
              <p14:nvPr/>
            </p14:nvContentPartPr>
            <p14:xfrm>
              <a:off x="7886520" y="3616200"/>
              <a:ext cx="47520" cy="7441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877160" y="3609000"/>
                <a:ext cx="68400" cy="75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2" name="Ink 11"/>
              <p14:cNvContentPartPr/>
              <p14:nvPr/>
            </p14:nvContentPartPr>
            <p14:xfrm>
              <a:off x="1130400" y="122400"/>
              <a:ext cx="7819560" cy="134460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116720" y="110520"/>
                <a:ext cx="7848720" cy="137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3" name="Ink 12"/>
              <p14:cNvContentPartPr/>
              <p14:nvPr/>
            </p14:nvContentPartPr>
            <p14:xfrm>
              <a:off x="2609640" y="2122920"/>
              <a:ext cx="20520" cy="39132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602800" y="2116800"/>
                <a:ext cx="37080" cy="39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4" name="Ink 13"/>
              <p14:cNvContentPartPr/>
              <p14:nvPr/>
            </p14:nvContentPartPr>
            <p14:xfrm>
              <a:off x="2648160" y="2647800"/>
              <a:ext cx="46800" cy="1936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645640" y="2644200"/>
                <a:ext cx="5184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5" name="Ink 14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6" name="Ink 15"/>
              <p14:cNvContentPartPr/>
              <p14:nvPr/>
            </p14:nvContentPartPr>
            <p14:xfrm>
              <a:off x="626040" y="761760"/>
              <a:ext cx="8288280" cy="47595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18120" y="751320"/>
                <a:ext cx="829872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7" name="Ink 16"/>
              <p14:cNvContentPartPr/>
              <p14:nvPr/>
            </p14:nvContentPartPr>
            <p14:xfrm>
              <a:off x="2689200" y="3034080"/>
              <a:ext cx="12600" cy="4050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2684520" y="3030840"/>
                <a:ext cx="23040" cy="41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8" name="Ink 17"/>
              <p14:cNvContentPartPr/>
              <p14:nvPr/>
            </p14:nvContentPartPr>
            <p14:xfrm>
              <a:off x="2577600" y="3506040"/>
              <a:ext cx="237600" cy="24300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565720" y="3496320"/>
                <a:ext cx="252000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9" name="Ink 18"/>
              <p14:cNvContentPartPr/>
              <p14:nvPr/>
            </p14:nvContentPartPr>
            <p14:xfrm>
              <a:off x="1631160" y="4398480"/>
              <a:ext cx="288360" cy="29088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617840" y="4386960"/>
                <a:ext cx="304200" cy="31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20" name="Ink 19"/>
              <p14:cNvContentPartPr/>
              <p14:nvPr/>
            </p14:nvContentPartPr>
            <p14:xfrm>
              <a:off x="99360" y="3544200"/>
              <a:ext cx="748440" cy="201276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90000" y="3531240"/>
                <a:ext cx="761760" cy="203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52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99360" y="199440"/>
              <a:ext cx="8955720" cy="53575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000" y="184320"/>
                <a:ext cx="8967600" cy="538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2504520" y="122400"/>
              <a:ext cx="6731280" cy="14742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00560" y="110520"/>
                <a:ext cx="6737760" cy="149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5220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954400" y="3065760"/>
              <a:ext cx="63600" cy="311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47932" y="3059282"/>
                <a:ext cx="72583" cy="3202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1324440" y="3544200"/>
              <a:ext cx="4680" cy="136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21920" y="3541680"/>
                <a:ext cx="1044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4346280" y="3626280"/>
              <a:ext cx="11880" cy="4284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42320" y="3622320"/>
                <a:ext cx="18360" cy="4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1" name="Ink 20"/>
              <p14:cNvContentPartPr/>
              <p14:nvPr/>
            </p14:nvContentPartPr>
            <p14:xfrm>
              <a:off x="0" y="0"/>
              <a:ext cx="0" cy="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2" name="Ink 21"/>
              <p14:cNvContentPartPr/>
              <p14:nvPr/>
            </p14:nvContentPartPr>
            <p14:xfrm>
              <a:off x="0" y="0"/>
              <a:ext cx="0" cy="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3" name="Ink 22"/>
              <p14:cNvContentPartPr/>
              <p14:nvPr/>
            </p14:nvContentPartPr>
            <p14:xfrm>
              <a:off x="2889480" y="1037520"/>
              <a:ext cx="6037440" cy="156372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877960" y="1024201"/>
                <a:ext cx="6060840" cy="15795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4" name="Ink 23"/>
              <p14:cNvContentPartPr/>
              <p14:nvPr/>
            </p14:nvContentPartPr>
            <p14:xfrm>
              <a:off x="8337000" y="3524400"/>
              <a:ext cx="9960" cy="3228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327040" y="3521889"/>
                <a:ext cx="33793" cy="491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31" name="Ink 30"/>
              <p14:cNvContentPartPr/>
              <p14:nvPr/>
            </p14:nvContentPartPr>
            <p14:xfrm>
              <a:off x="4293120" y="1714680"/>
              <a:ext cx="15000" cy="30804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286334" y="1708562"/>
                <a:ext cx="31429" cy="316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3" name="Ink 42"/>
              <p14:cNvContentPartPr/>
              <p14:nvPr/>
            </p14:nvContentPartPr>
            <p14:xfrm>
              <a:off x="4301760" y="2873880"/>
              <a:ext cx="143160" cy="8700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287372" y="2864173"/>
                <a:ext cx="160066" cy="1053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44" name="Ink 43"/>
              <p14:cNvContentPartPr/>
              <p14:nvPr/>
            </p14:nvContentPartPr>
            <p14:xfrm>
              <a:off x="2857080" y="4290120"/>
              <a:ext cx="134160" cy="88800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842333" y="4276818"/>
                <a:ext cx="152863" cy="1060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6" name="Ink 5"/>
              <p14:cNvContentPartPr/>
              <p14:nvPr/>
            </p14:nvContentPartPr>
            <p14:xfrm>
              <a:off x="8924880" y="2297520"/>
              <a:ext cx="39120" cy="4272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916266" y="2290682"/>
                <a:ext cx="50964" cy="4365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7" name="Ink 6"/>
              <p14:cNvContentPartPr/>
              <p14:nvPr/>
            </p14:nvContentPartPr>
            <p14:xfrm>
              <a:off x="4321560" y="1053000"/>
              <a:ext cx="3166800" cy="3316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319040" y="1043640"/>
                <a:ext cx="3180119" cy="33403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8" name="Ink 7"/>
              <p14:cNvContentPartPr/>
              <p14:nvPr/>
            </p14:nvContentPartPr>
            <p14:xfrm>
              <a:off x="4351800" y="2432520"/>
              <a:ext cx="9600" cy="31884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347178" y="2429281"/>
                <a:ext cx="19911" cy="3245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9" name="Ink 8"/>
              <p14:cNvContentPartPr/>
              <p14:nvPr/>
            </p14:nvContentPartPr>
            <p14:xfrm>
              <a:off x="4269360" y="2804040"/>
              <a:ext cx="162960" cy="19140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257129" y="2794326"/>
                <a:ext cx="182026" cy="2151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0" name="Ink 9"/>
              <p14:cNvContentPartPr/>
              <p14:nvPr/>
            </p14:nvContentPartPr>
            <p14:xfrm>
              <a:off x="2493480" y="199440"/>
              <a:ext cx="1418640" cy="88476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479441" y="184322"/>
                <a:ext cx="1447798" cy="9117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1" name="Ink 10"/>
              <p14:cNvContentPartPr/>
              <p14:nvPr/>
            </p14:nvContentPartPr>
            <p14:xfrm>
              <a:off x="3570240" y="3507120"/>
              <a:ext cx="213000" cy="22920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556927" y="3495606"/>
                <a:ext cx="228831" cy="254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2" name="Ink 11"/>
              <p14:cNvContentPartPr/>
              <p14:nvPr/>
            </p14:nvContentPartPr>
            <p14:xfrm>
              <a:off x="2908920" y="2890800"/>
              <a:ext cx="6042480" cy="71484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2897040" y="2883601"/>
                <a:ext cx="6056880" cy="7292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4" name="Ink 13"/>
              <p14:cNvContentPartPr/>
              <p14:nvPr/>
            </p14:nvContentPartPr>
            <p14:xfrm>
              <a:off x="2822520" y="4303080"/>
              <a:ext cx="107880" cy="11652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810653" y="4289774"/>
                <a:ext cx="133052" cy="1416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7" name="Ink 16"/>
              <p14:cNvContentPartPr/>
              <p14:nvPr/>
            </p14:nvContentPartPr>
            <p14:xfrm>
              <a:off x="2827560" y="642600"/>
              <a:ext cx="6227520" cy="37489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819640" y="632160"/>
                <a:ext cx="6237960" cy="37647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18" name="Ink 17"/>
              <p14:cNvContentPartPr/>
              <p14:nvPr/>
            </p14:nvContentPartPr>
            <p14:xfrm>
              <a:off x="2912760" y="1773360"/>
              <a:ext cx="4320" cy="68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910240" y="1770840"/>
                <a:ext cx="972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0" name="Ink 19"/>
              <p14:cNvContentPartPr/>
              <p14:nvPr/>
            </p14:nvContentPartPr>
            <p14:xfrm>
              <a:off x="2438400" y="2834280"/>
              <a:ext cx="254040" cy="3170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429044" y="2821325"/>
                <a:ext cx="265914" cy="34618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87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827560" y="642600"/>
              <a:ext cx="6227520" cy="3748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19640" y="632160"/>
                <a:ext cx="6237960" cy="37647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1324440" y="3544200"/>
              <a:ext cx="4680" cy="136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21920" y="3541680"/>
                <a:ext cx="1044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2669760" y="1773360"/>
              <a:ext cx="6691680" cy="47998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62920" y="1770840"/>
                <a:ext cx="6701040" cy="481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k 1"/>
              <p14:cNvContentPartPr/>
              <p14:nvPr/>
            </p14:nvContentPartPr>
            <p14:xfrm>
              <a:off x="2493480" y="199440"/>
              <a:ext cx="1418640" cy="884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479441" y="184322"/>
                <a:ext cx="1447798" cy="9117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3" name="Ink 12"/>
              <p14:cNvContentPartPr/>
              <p14:nvPr/>
            </p14:nvContentPartPr>
            <p14:xfrm>
              <a:off x="4978920" y="1053000"/>
              <a:ext cx="1709520" cy="331692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965601" y="1043640"/>
                <a:ext cx="1727519" cy="33403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 14"/>
              <p14:cNvContentPartPr/>
              <p14:nvPr/>
            </p14:nvContentPartPr>
            <p14:xfrm>
              <a:off x="7651440" y="5744160"/>
              <a:ext cx="362520" cy="31212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637400" y="5734080"/>
                <a:ext cx="37908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 15"/>
              <p14:cNvContentPartPr/>
              <p14:nvPr/>
            </p14:nvContentPartPr>
            <p14:xfrm>
              <a:off x="6547680" y="4826160"/>
              <a:ext cx="1685520" cy="17013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539760" y="4820760"/>
                <a:ext cx="1699200" cy="171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" name="Ink 18"/>
              <p14:cNvContentPartPr/>
              <p14:nvPr/>
            </p14:nvContentPartPr>
            <p14:xfrm>
              <a:off x="3615120" y="4869360"/>
              <a:ext cx="113400" cy="12852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607560" y="4859280"/>
                <a:ext cx="12348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" name="Ink 20"/>
              <p14:cNvContentPartPr/>
              <p14:nvPr/>
            </p14:nvContentPartPr>
            <p14:xfrm>
              <a:off x="0" y="0"/>
              <a:ext cx="0" cy="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2" name="Ink 21"/>
              <p14:cNvContentPartPr/>
              <p14:nvPr/>
            </p14:nvContentPartPr>
            <p14:xfrm>
              <a:off x="0" y="0"/>
              <a:ext cx="0" cy="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3" name="Ink 22"/>
              <p14:cNvContentPartPr/>
              <p14:nvPr/>
            </p14:nvContentPartPr>
            <p14:xfrm>
              <a:off x="8918760" y="1844640"/>
              <a:ext cx="8160" cy="9564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909181" y="1833134"/>
                <a:ext cx="29447" cy="109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/>
              <p14:cNvContentPartPr/>
              <p14:nvPr/>
            </p14:nvContentPartPr>
            <p14:xfrm>
              <a:off x="8337000" y="3524400"/>
              <a:ext cx="9960" cy="3228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327040" y="3521889"/>
                <a:ext cx="33793" cy="491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5" name="Ink 24"/>
              <p14:cNvContentPartPr/>
              <p14:nvPr/>
            </p14:nvContentPartPr>
            <p14:xfrm>
              <a:off x="8189040" y="1806480"/>
              <a:ext cx="7080" cy="6216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179836" y="1796419"/>
                <a:ext cx="27966" cy="747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8" name="Ink 27"/>
              <p14:cNvContentPartPr/>
              <p14:nvPr/>
            </p14:nvContentPartPr>
            <p14:xfrm>
              <a:off x="5061960" y="5602680"/>
              <a:ext cx="726120" cy="82980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059440" y="5594400"/>
                <a:ext cx="731160" cy="84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9" name="Ink 28"/>
              <p14:cNvContentPartPr/>
              <p14:nvPr/>
            </p14:nvContentPartPr>
            <p14:xfrm>
              <a:off x="4333080" y="2233440"/>
              <a:ext cx="22920" cy="4740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329499" y="2229849"/>
                <a:ext cx="29008" cy="535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/>
              <p14:cNvContentPartPr/>
              <p14:nvPr/>
            </p14:nvContentPartPr>
            <p14:xfrm>
              <a:off x="4321560" y="2128320"/>
              <a:ext cx="4200" cy="2796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19110" y="2124735"/>
                <a:ext cx="10150" cy="340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1" name="Ink 30"/>
              <p14:cNvContentPartPr/>
              <p14:nvPr/>
            </p14:nvContentPartPr>
            <p14:xfrm>
              <a:off x="4293120" y="1714680"/>
              <a:ext cx="15000" cy="30804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286334" y="1708562"/>
                <a:ext cx="31429" cy="316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4" name="Ink 33"/>
              <p14:cNvContentPartPr/>
              <p14:nvPr/>
            </p14:nvContentPartPr>
            <p14:xfrm>
              <a:off x="3623520" y="3552840"/>
              <a:ext cx="159720" cy="14352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3609491" y="3543848"/>
                <a:ext cx="176268" cy="155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5" name="Ink 34"/>
              <p14:cNvContentPartPr/>
              <p14:nvPr/>
            </p14:nvContentPartPr>
            <p14:xfrm>
              <a:off x="3570240" y="3507120"/>
              <a:ext cx="195360" cy="22920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3556928" y="3495606"/>
                <a:ext cx="220185" cy="254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8" name="Ink 37"/>
              <p14:cNvContentPartPr/>
              <p14:nvPr/>
            </p14:nvContentPartPr>
            <p14:xfrm>
              <a:off x="7469760" y="2608560"/>
              <a:ext cx="18600" cy="37644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7465110" y="2603881"/>
                <a:ext cx="33981" cy="3836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9" name="Ink 38"/>
              <p14:cNvContentPartPr/>
              <p14:nvPr/>
            </p14:nvContentPartPr>
            <p14:xfrm>
              <a:off x="7438800" y="3236400"/>
              <a:ext cx="2760" cy="26232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428450" y="3229563"/>
                <a:ext cx="23115" cy="2716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0" name="Ink 39"/>
              <p14:cNvContentPartPr/>
              <p14:nvPr/>
            </p14:nvContentPartPr>
            <p14:xfrm>
              <a:off x="7434120" y="3548880"/>
              <a:ext cx="18960" cy="2724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7425534" y="3543504"/>
                <a:ext cx="30050" cy="401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1" name="Ink 40"/>
              <p14:cNvContentPartPr/>
              <p14:nvPr/>
            </p14:nvContentPartPr>
            <p14:xfrm>
              <a:off x="7353120" y="2148840"/>
              <a:ext cx="90600" cy="357360"/>
            </p14:xfrm>
          </p:contentPart>
        </mc:Choice>
        <mc:Fallback xmlns="">
          <p:pic>
            <p:nvPicPr>
              <p:cNvPr id="41" name="Ink 40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345570" y="2141283"/>
                <a:ext cx="100667" cy="3674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42" name="Ink 41"/>
              <p14:cNvContentPartPr/>
              <p14:nvPr/>
            </p14:nvContentPartPr>
            <p14:xfrm>
              <a:off x="7331520" y="1825560"/>
              <a:ext cx="9240" cy="43440"/>
            </p14:xfrm>
          </p:contentPart>
        </mc:Choice>
        <mc:Fallback xmlns="">
          <p:pic>
            <p:nvPicPr>
              <p:cNvPr id="42" name="Ink 41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7322280" y="1814431"/>
                <a:ext cx="28075" cy="570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43" name="Ink 42"/>
              <p14:cNvContentPartPr/>
              <p14:nvPr/>
            </p14:nvContentPartPr>
            <p14:xfrm>
              <a:off x="4269360" y="2804040"/>
              <a:ext cx="175560" cy="191400"/>
            </p14:xfrm>
          </p:contentPart>
        </mc:Choice>
        <mc:Fallback xmlns="">
          <p:pic>
            <p:nvPicPr>
              <p:cNvPr id="43" name="Ink 42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4257128" y="2794326"/>
                <a:ext cx="190310" cy="2151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44" name="Ink 43"/>
              <p14:cNvContentPartPr/>
              <p14:nvPr/>
            </p14:nvContentPartPr>
            <p14:xfrm>
              <a:off x="2822520" y="4290120"/>
              <a:ext cx="168720" cy="129480"/>
            </p14:xfrm>
          </p:contentPart>
        </mc:Choice>
        <mc:Fallback xmlns="">
          <p:pic>
            <p:nvPicPr>
              <p:cNvPr id="44" name="Ink 43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2810648" y="4276812"/>
                <a:ext cx="184549" cy="1546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5" name="Ink 44"/>
              <p14:cNvContentPartPr/>
              <p14:nvPr/>
            </p14:nvContentPartPr>
            <p14:xfrm>
              <a:off x="2605080" y="3051720"/>
              <a:ext cx="87360" cy="99600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589262" y="3039135"/>
                <a:ext cx="105695" cy="1283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6" name="Ink 45"/>
              <p14:cNvContentPartPr/>
              <p14:nvPr/>
            </p14:nvContentPartPr>
            <p14:xfrm>
              <a:off x="2438400" y="2834280"/>
              <a:ext cx="146040" cy="30228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2429048" y="2821325"/>
                <a:ext cx="164385" cy="328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7" name="Ink 46"/>
              <p14:cNvContentPartPr/>
              <p14:nvPr/>
            </p14:nvContentPartPr>
            <p14:xfrm>
              <a:off x="3093840" y="4669920"/>
              <a:ext cx="257400" cy="35244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3084120" y="4659480"/>
                <a:ext cx="274680" cy="37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385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47813" y="228600"/>
            <a:ext cx="7386637" cy="6080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 Physics Homework Marking</a:t>
            </a:r>
            <a:endParaRPr kumimoji="0" lang="en-N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865659"/>
              </p:ext>
            </p:extLst>
          </p:nvPr>
        </p:nvGraphicFramePr>
        <p:xfrm>
          <a:off x="533400" y="836613"/>
          <a:ext cx="8431213" cy="4456748"/>
        </p:xfrm>
        <a:graphic>
          <a:graphicData uri="http://schemas.openxmlformats.org/drawingml/2006/table">
            <a:tbl>
              <a:tblPr/>
              <a:tblGrid>
                <a:gridCol w="2704020"/>
                <a:gridCol w="5727193"/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No. of marks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for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Having sketches and FULL working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Neat presentation and down-page 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Answer underlined and units 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Self marked and all correct – eventually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 on time and signed for (“This is my own work”…….)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 mark out of five that will contribute to the “homework” grade in the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918760" y="1844640"/>
              <a:ext cx="8160" cy="95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09181" y="1833134"/>
                <a:ext cx="29447" cy="109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128160" y="378720"/>
              <a:ext cx="2320920" cy="3179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5640" y="374040"/>
                <a:ext cx="2329200" cy="31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/>
              <p14:cNvContentPartPr/>
              <p14:nvPr/>
            </p14:nvContentPartPr>
            <p14:xfrm>
              <a:off x="8189040" y="1806480"/>
              <a:ext cx="7080" cy="62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179836" y="1796419"/>
                <a:ext cx="27966" cy="747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/>
              <p14:cNvContentPartPr/>
              <p14:nvPr/>
            </p14:nvContentPartPr>
            <p14:xfrm>
              <a:off x="8337000" y="3524400"/>
              <a:ext cx="9960" cy="322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27040" y="3521889"/>
                <a:ext cx="33793" cy="491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Ink 6"/>
              <p14:cNvContentPartPr/>
              <p14:nvPr/>
            </p14:nvContentPartPr>
            <p14:xfrm>
              <a:off x="7331520" y="1825560"/>
              <a:ext cx="9240" cy="434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322280" y="1814431"/>
                <a:ext cx="28075" cy="570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Ink 7"/>
              <p14:cNvContentPartPr/>
              <p14:nvPr/>
            </p14:nvContentPartPr>
            <p14:xfrm>
              <a:off x="6584160" y="1053000"/>
              <a:ext cx="4560" cy="13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575040" y="1044420"/>
                <a:ext cx="22800" cy="1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Ink 8"/>
              <p14:cNvContentPartPr/>
              <p14:nvPr/>
            </p14:nvContentPartPr>
            <p14:xfrm>
              <a:off x="7353120" y="2148840"/>
              <a:ext cx="90600" cy="35736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345570" y="2141283"/>
                <a:ext cx="100667" cy="3674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0" name="Ink 9"/>
              <p14:cNvContentPartPr/>
              <p14:nvPr/>
            </p14:nvContentPartPr>
            <p14:xfrm>
              <a:off x="7469760" y="2608560"/>
              <a:ext cx="18600" cy="3764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465110" y="2603881"/>
                <a:ext cx="33981" cy="3836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1" name="Ink 10"/>
              <p14:cNvContentPartPr/>
              <p14:nvPr/>
            </p14:nvContentPartPr>
            <p14:xfrm>
              <a:off x="7434120" y="3236400"/>
              <a:ext cx="18960" cy="339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425534" y="3229562"/>
                <a:ext cx="30050" cy="3541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5" name="Ink 14"/>
              <p14:cNvContentPartPr/>
              <p14:nvPr/>
            </p14:nvContentPartPr>
            <p14:xfrm>
              <a:off x="4293120" y="1714680"/>
              <a:ext cx="15000" cy="30804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286334" y="1708562"/>
                <a:ext cx="31429" cy="316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6" name="Ink 15"/>
              <p14:cNvContentPartPr/>
              <p14:nvPr/>
            </p14:nvContentPartPr>
            <p14:xfrm>
              <a:off x="4321560" y="2128320"/>
              <a:ext cx="4200" cy="279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319110" y="2124735"/>
                <a:ext cx="10150" cy="340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7" name="Ink 16"/>
              <p14:cNvContentPartPr/>
              <p14:nvPr/>
            </p14:nvContentPartPr>
            <p14:xfrm>
              <a:off x="4333080" y="2233440"/>
              <a:ext cx="22920" cy="474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329499" y="2229849"/>
                <a:ext cx="29008" cy="535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8" name="Ink 17"/>
              <p14:cNvContentPartPr/>
              <p14:nvPr/>
            </p14:nvContentPartPr>
            <p14:xfrm>
              <a:off x="3200160" y="199440"/>
              <a:ext cx="711960" cy="4160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186482" y="184324"/>
                <a:ext cx="740755" cy="4462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1" name="Ink 20"/>
              <p14:cNvContentPartPr/>
              <p14:nvPr/>
            </p14:nvContentPartPr>
            <p14:xfrm>
              <a:off x="2827560" y="642600"/>
              <a:ext cx="6227520" cy="374892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819640" y="632160"/>
                <a:ext cx="6237960" cy="37647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2" name="Ink 21"/>
              <p14:cNvContentPartPr/>
              <p14:nvPr/>
            </p14:nvContentPartPr>
            <p14:xfrm>
              <a:off x="2493480" y="840240"/>
              <a:ext cx="232080" cy="24396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479447" y="826207"/>
                <a:ext cx="248631" cy="2698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3" name="Ink 22"/>
              <p14:cNvContentPartPr/>
              <p14:nvPr/>
            </p14:nvContentPartPr>
            <p14:xfrm>
              <a:off x="3570240" y="3507120"/>
              <a:ext cx="195360" cy="22920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3556928" y="3495606"/>
                <a:ext cx="220185" cy="254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4" name="Ink 23"/>
              <p14:cNvContentPartPr/>
              <p14:nvPr/>
            </p14:nvContentPartPr>
            <p14:xfrm>
              <a:off x="3623520" y="3552840"/>
              <a:ext cx="159720" cy="14352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3609491" y="3543848"/>
                <a:ext cx="176268" cy="155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6" name="Ink 25"/>
              <p14:cNvContentPartPr/>
              <p14:nvPr/>
            </p14:nvContentPartPr>
            <p14:xfrm>
              <a:off x="2438400" y="2834280"/>
              <a:ext cx="254040" cy="31704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429044" y="2821325"/>
                <a:ext cx="265914" cy="3461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30" name="Ink 29"/>
              <p14:cNvContentPartPr/>
              <p14:nvPr/>
            </p14:nvContentPartPr>
            <p14:xfrm>
              <a:off x="2027880" y="1769760"/>
              <a:ext cx="7333560" cy="48034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2025360" y="1766160"/>
                <a:ext cx="7338600" cy="481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33" name="Ink 32"/>
              <p14:cNvContentPartPr/>
              <p14:nvPr/>
            </p14:nvContentPartPr>
            <p14:xfrm>
              <a:off x="7651440" y="5744160"/>
              <a:ext cx="362520" cy="312120"/>
            </p14:xfrm>
          </p:contentPart>
        </mc:Choice>
        <mc:Fallback xmlns="">
          <p:pic>
            <p:nvPicPr>
              <p:cNvPr id="33" name="Ink 32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637400" y="5734080"/>
                <a:ext cx="37908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34" name="Ink 33"/>
              <p14:cNvContentPartPr/>
              <p14:nvPr/>
            </p14:nvContentPartPr>
            <p14:xfrm>
              <a:off x="4978920" y="1218960"/>
              <a:ext cx="1709520" cy="3150960"/>
            </p14:xfrm>
          </p:contentPart>
        </mc:Choice>
        <mc:Fallback xmlns="">
          <p:pic>
            <p:nvPicPr>
              <p:cNvPr id="34" name="Ink 33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965601" y="1213560"/>
                <a:ext cx="1727519" cy="31703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35" name="Ink 34"/>
              <p14:cNvContentPartPr/>
              <p14:nvPr/>
            </p14:nvContentPartPr>
            <p14:xfrm>
              <a:off x="6547680" y="4826160"/>
              <a:ext cx="1685520" cy="170136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6539760" y="4820760"/>
                <a:ext cx="1699200" cy="171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6" name="Ink 35"/>
              <p14:cNvContentPartPr/>
              <p14:nvPr/>
            </p14:nvContentPartPr>
            <p14:xfrm>
              <a:off x="5061960" y="5602680"/>
              <a:ext cx="726120" cy="82980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059440" y="5594400"/>
                <a:ext cx="731160" cy="84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37" name="Ink 36"/>
              <p14:cNvContentPartPr/>
              <p14:nvPr/>
            </p14:nvContentPartPr>
            <p14:xfrm>
              <a:off x="4269360" y="2804040"/>
              <a:ext cx="175560" cy="19140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4257128" y="2794326"/>
                <a:ext cx="190310" cy="2151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38" name="Ink 37"/>
              <p14:cNvContentPartPr/>
              <p14:nvPr/>
            </p14:nvContentPartPr>
            <p14:xfrm>
              <a:off x="3615120" y="4869360"/>
              <a:ext cx="113400" cy="12852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3607560" y="4859280"/>
                <a:ext cx="12348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9" name="Ink 38"/>
              <p14:cNvContentPartPr/>
              <p14:nvPr/>
            </p14:nvContentPartPr>
            <p14:xfrm>
              <a:off x="2822520" y="4290120"/>
              <a:ext cx="168720" cy="129480"/>
            </p14:xfrm>
          </p:contentPart>
        </mc:Choice>
        <mc:Fallback xmlns="">
          <p:pic>
            <p:nvPicPr>
              <p:cNvPr id="39" name="Ink 38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810648" y="4276812"/>
                <a:ext cx="184549" cy="1546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40" name="Ink 39"/>
              <p14:cNvContentPartPr/>
              <p14:nvPr/>
            </p14:nvContentPartPr>
            <p14:xfrm>
              <a:off x="1288080" y="1474920"/>
              <a:ext cx="825840" cy="48816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1281600" y="1463040"/>
                <a:ext cx="846000" cy="51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923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918760" y="1844640"/>
              <a:ext cx="8160" cy="95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09181" y="1833134"/>
                <a:ext cx="29447" cy="109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128160" y="378720"/>
              <a:ext cx="2320920" cy="3179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5640" y="374040"/>
                <a:ext cx="2329200" cy="31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7341480" y="5636520"/>
              <a:ext cx="110160" cy="5724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328520" y="5623560"/>
                <a:ext cx="12564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k 1"/>
              <p14:cNvContentPartPr/>
              <p14:nvPr/>
            </p14:nvContentPartPr>
            <p14:xfrm>
              <a:off x="8189040" y="1806480"/>
              <a:ext cx="7080" cy="62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179836" y="1796419"/>
                <a:ext cx="27966" cy="747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" name="Ink 5"/>
              <p14:cNvContentPartPr/>
              <p14:nvPr/>
            </p14:nvContentPartPr>
            <p14:xfrm>
              <a:off x="8337000" y="3524400"/>
              <a:ext cx="9960" cy="322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27040" y="3521889"/>
                <a:ext cx="33793" cy="491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/>
              <p14:cNvContentPartPr/>
              <p14:nvPr/>
            </p14:nvContentPartPr>
            <p14:xfrm>
              <a:off x="7331520" y="1825560"/>
              <a:ext cx="9240" cy="434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322280" y="1814431"/>
                <a:ext cx="28075" cy="570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8" name="Ink 7"/>
              <p14:cNvContentPartPr/>
              <p14:nvPr/>
            </p14:nvContentPartPr>
            <p14:xfrm>
              <a:off x="4978920" y="1053000"/>
              <a:ext cx="1709520" cy="33169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965601" y="1043640"/>
                <a:ext cx="1727519" cy="33403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" name="Ink 8"/>
              <p14:cNvContentPartPr/>
              <p14:nvPr/>
            </p14:nvContentPartPr>
            <p14:xfrm>
              <a:off x="7353120" y="2148840"/>
              <a:ext cx="90600" cy="35736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345570" y="2141283"/>
                <a:ext cx="100667" cy="3674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0" name="Ink 9"/>
              <p14:cNvContentPartPr/>
              <p14:nvPr/>
            </p14:nvContentPartPr>
            <p14:xfrm>
              <a:off x="7469760" y="2608560"/>
              <a:ext cx="18600" cy="3764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465110" y="2603881"/>
                <a:ext cx="33981" cy="3836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1" name="Ink 10"/>
              <p14:cNvContentPartPr/>
              <p14:nvPr/>
            </p14:nvContentPartPr>
            <p14:xfrm>
              <a:off x="7434120" y="3236400"/>
              <a:ext cx="18960" cy="339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425534" y="3229562"/>
                <a:ext cx="30050" cy="3541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2" name="Ink 11"/>
              <p14:cNvContentPartPr/>
              <p14:nvPr/>
            </p14:nvContentPartPr>
            <p14:xfrm>
              <a:off x="7651440" y="5744160"/>
              <a:ext cx="362520" cy="3121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637400" y="5734080"/>
                <a:ext cx="37908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3" name="Ink 12"/>
              <p14:cNvContentPartPr/>
              <p14:nvPr/>
            </p14:nvContentPartPr>
            <p14:xfrm>
              <a:off x="7290720" y="5577120"/>
              <a:ext cx="120600" cy="12852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282080" y="5567400"/>
                <a:ext cx="138960" cy="14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4" name="Ink 13"/>
              <p14:cNvContentPartPr/>
              <p14:nvPr/>
            </p14:nvContentPartPr>
            <p14:xfrm>
              <a:off x="5061960" y="4826160"/>
              <a:ext cx="3171240" cy="170136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059440" y="4820760"/>
                <a:ext cx="3179520" cy="171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5" name="Ink 14"/>
              <p14:cNvContentPartPr/>
              <p14:nvPr/>
            </p14:nvContentPartPr>
            <p14:xfrm>
              <a:off x="4293120" y="1714680"/>
              <a:ext cx="15000" cy="30804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286334" y="1708562"/>
                <a:ext cx="31429" cy="316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6" name="Ink 15"/>
              <p14:cNvContentPartPr/>
              <p14:nvPr/>
            </p14:nvContentPartPr>
            <p14:xfrm>
              <a:off x="4321560" y="2128320"/>
              <a:ext cx="4200" cy="279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19110" y="2124735"/>
                <a:ext cx="10150" cy="340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7" name="Ink 16"/>
              <p14:cNvContentPartPr/>
              <p14:nvPr/>
            </p14:nvContentPartPr>
            <p14:xfrm>
              <a:off x="4333080" y="2233440"/>
              <a:ext cx="22920" cy="474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329499" y="2229849"/>
                <a:ext cx="29008" cy="535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8" name="Ink 17"/>
              <p14:cNvContentPartPr/>
              <p14:nvPr/>
            </p14:nvContentPartPr>
            <p14:xfrm>
              <a:off x="3200160" y="199440"/>
              <a:ext cx="711960" cy="4160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3186482" y="184324"/>
                <a:ext cx="740755" cy="4462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9" name="Ink 18"/>
              <p14:cNvContentPartPr/>
              <p14:nvPr/>
            </p14:nvContentPartPr>
            <p14:xfrm>
              <a:off x="4269360" y="2804040"/>
              <a:ext cx="162960" cy="19140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257129" y="2794326"/>
                <a:ext cx="182026" cy="2151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0" name="Ink 19"/>
              <p14:cNvContentPartPr/>
              <p14:nvPr/>
            </p14:nvContentPartPr>
            <p14:xfrm>
              <a:off x="4301760" y="2873880"/>
              <a:ext cx="143160" cy="8700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4287372" y="2864173"/>
                <a:ext cx="160066" cy="1053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1" name="Ink 20"/>
              <p14:cNvContentPartPr/>
              <p14:nvPr/>
            </p14:nvContentPartPr>
            <p14:xfrm>
              <a:off x="2827560" y="642600"/>
              <a:ext cx="6227520" cy="374892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819640" y="632160"/>
                <a:ext cx="6237960" cy="37647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2" name="Ink 21"/>
              <p14:cNvContentPartPr/>
              <p14:nvPr/>
            </p14:nvContentPartPr>
            <p14:xfrm>
              <a:off x="2493480" y="840240"/>
              <a:ext cx="232080" cy="24396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2479447" y="826207"/>
                <a:ext cx="248631" cy="2698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23" name="Ink 22"/>
              <p14:cNvContentPartPr/>
              <p14:nvPr/>
            </p14:nvContentPartPr>
            <p14:xfrm>
              <a:off x="3570240" y="3507120"/>
              <a:ext cx="195360" cy="22920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3556928" y="3495606"/>
                <a:ext cx="220185" cy="254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24" name="Ink 23"/>
              <p14:cNvContentPartPr/>
              <p14:nvPr/>
            </p14:nvContentPartPr>
            <p14:xfrm>
              <a:off x="3623520" y="3552840"/>
              <a:ext cx="159720" cy="14352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3609491" y="3543848"/>
                <a:ext cx="176268" cy="155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25" name="Ink 24"/>
              <p14:cNvContentPartPr/>
              <p14:nvPr/>
            </p14:nvContentPartPr>
            <p14:xfrm>
              <a:off x="3615120" y="4869360"/>
              <a:ext cx="113400" cy="12852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3607560" y="4859280"/>
                <a:ext cx="12348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26" name="Ink 25"/>
              <p14:cNvContentPartPr/>
              <p14:nvPr/>
            </p14:nvContentPartPr>
            <p14:xfrm>
              <a:off x="2438400" y="2834280"/>
              <a:ext cx="254040" cy="31704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2429044" y="2821325"/>
                <a:ext cx="265914" cy="3461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28" name="Ink 27"/>
              <p14:cNvContentPartPr/>
              <p14:nvPr/>
            </p14:nvContentPartPr>
            <p14:xfrm>
              <a:off x="2857080" y="4290120"/>
              <a:ext cx="134160" cy="8880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2842333" y="4276818"/>
                <a:ext cx="152863" cy="1060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29" name="Ink 28"/>
              <p14:cNvContentPartPr/>
              <p14:nvPr/>
            </p14:nvContentPartPr>
            <p14:xfrm>
              <a:off x="2822520" y="4303080"/>
              <a:ext cx="107880" cy="11652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2810653" y="4289774"/>
                <a:ext cx="133052" cy="1416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30" name="Ink 29"/>
              <p14:cNvContentPartPr/>
              <p14:nvPr/>
            </p14:nvContentPartPr>
            <p14:xfrm>
              <a:off x="1471680" y="1769760"/>
              <a:ext cx="7889760" cy="48034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1460880" y="1766160"/>
                <a:ext cx="7903080" cy="481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31" name="Ink 30"/>
              <p14:cNvContentPartPr/>
              <p14:nvPr/>
            </p14:nvContentPartPr>
            <p14:xfrm>
              <a:off x="2076840" y="4845600"/>
              <a:ext cx="432000" cy="60480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2067840" y="4833720"/>
                <a:ext cx="445680" cy="63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32" name="Ink 31"/>
              <p14:cNvContentPartPr/>
              <p14:nvPr/>
            </p14:nvContentPartPr>
            <p14:xfrm>
              <a:off x="2005200" y="5749200"/>
              <a:ext cx="441360" cy="31644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994400" y="5735160"/>
                <a:ext cx="461520" cy="34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27" name="Ink 26"/>
              <p14:cNvContentPartPr/>
              <p14:nvPr/>
            </p14:nvContentPartPr>
            <p14:xfrm>
              <a:off x="1333800" y="1475640"/>
              <a:ext cx="861120" cy="43200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1324440" y="1470960"/>
                <a:ext cx="884160" cy="45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9530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918760" y="1844640"/>
              <a:ext cx="8160" cy="95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09181" y="1833134"/>
                <a:ext cx="29447" cy="109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128160" y="378720"/>
              <a:ext cx="2320920" cy="3179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5640" y="374040"/>
                <a:ext cx="2329200" cy="31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7341480" y="5636520"/>
              <a:ext cx="110160" cy="5724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328520" y="5623560"/>
                <a:ext cx="12564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Ink 1"/>
              <p14:cNvContentPartPr/>
              <p14:nvPr/>
            </p14:nvContentPartPr>
            <p14:xfrm>
              <a:off x="8189040" y="1806480"/>
              <a:ext cx="7080" cy="62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179836" y="1796419"/>
                <a:ext cx="27966" cy="747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" name="Ink 5"/>
              <p14:cNvContentPartPr/>
              <p14:nvPr/>
            </p14:nvContentPartPr>
            <p14:xfrm>
              <a:off x="8337000" y="3524400"/>
              <a:ext cx="9960" cy="322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27040" y="3521889"/>
                <a:ext cx="33793" cy="491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/>
              <p14:cNvContentPartPr/>
              <p14:nvPr/>
            </p14:nvContentPartPr>
            <p14:xfrm>
              <a:off x="7331520" y="1825560"/>
              <a:ext cx="9240" cy="434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322280" y="1814431"/>
                <a:ext cx="28075" cy="570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8" name="Ink 7"/>
              <p14:cNvContentPartPr/>
              <p14:nvPr/>
            </p14:nvContentPartPr>
            <p14:xfrm>
              <a:off x="4978920" y="1053000"/>
              <a:ext cx="1709520" cy="33169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965601" y="1043640"/>
                <a:ext cx="1727519" cy="33403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" name="Ink 8"/>
              <p14:cNvContentPartPr/>
              <p14:nvPr/>
            </p14:nvContentPartPr>
            <p14:xfrm>
              <a:off x="7353120" y="2148840"/>
              <a:ext cx="90600" cy="35736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345570" y="2141283"/>
                <a:ext cx="100667" cy="3674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0" name="Ink 9"/>
              <p14:cNvContentPartPr/>
              <p14:nvPr/>
            </p14:nvContentPartPr>
            <p14:xfrm>
              <a:off x="7469760" y="2608560"/>
              <a:ext cx="18600" cy="3764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465110" y="2603881"/>
                <a:ext cx="33981" cy="3836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1" name="Ink 10"/>
              <p14:cNvContentPartPr/>
              <p14:nvPr/>
            </p14:nvContentPartPr>
            <p14:xfrm>
              <a:off x="7434120" y="3236400"/>
              <a:ext cx="18960" cy="339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425534" y="3229562"/>
                <a:ext cx="30050" cy="3541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2" name="Ink 11"/>
              <p14:cNvContentPartPr/>
              <p14:nvPr/>
            </p14:nvContentPartPr>
            <p14:xfrm>
              <a:off x="7651440" y="5744160"/>
              <a:ext cx="362520" cy="31212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637400" y="5734080"/>
                <a:ext cx="37908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3" name="Ink 12"/>
              <p14:cNvContentPartPr/>
              <p14:nvPr/>
            </p14:nvContentPartPr>
            <p14:xfrm>
              <a:off x="7290720" y="5577120"/>
              <a:ext cx="120600" cy="12852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282080" y="5567400"/>
                <a:ext cx="138960" cy="14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4" name="Ink 13"/>
              <p14:cNvContentPartPr/>
              <p14:nvPr/>
            </p14:nvContentPartPr>
            <p14:xfrm>
              <a:off x="5061960" y="4826160"/>
              <a:ext cx="3171240" cy="170136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059440" y="4820760"/>
                <a:ext cx="3179520" cy="171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5" name="Ink 14"/>
              <p14:cNvContentPartPr/>
              <p14:nvPr/>
            </p14:nvContentPartPr>
            <p14:xfrm>
              <a:off x="4293120" y="1714680"/>
              <a:ext cx="15000" cy="30804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286334" y="1708562"/>
                <a:ext cx="31429" cy="31667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16" name="Ink 15"/>
              <p14:cNvContentPartPr/>
              <p14:nvPr/>
            </p14:nvContentPartPr>
            <p14:xfrm>
              <a:off x="4321560" y="2128320"/>
              <a:ext cx="4200" cy="2796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19110" y="2124735"/>
                <a:ext cx="10150" cy="3405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7" name="Ink 16"/>
              <p14:cNvContentPartPr/>
              <p14:nvPr/>
            </p14:nvContentPartPr>
            <p14:xfrm>
              <a:off x="4333080" y="2233440"/>
              <a:ext cx="22920" cy="4740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329499" y="2229849"/>
                <a:ext cx="29008" cy="5350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8" name="Ink 17"/>
              <p14:cNvContentPartPr/>
              <p14:nvPr/>
            </p14:nvContentPartPr>
            <p14:xfrm>
              <a:off x="3200160" y="199440"/>
              <a:ext cx="711960" cy="41604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3186482" y="184324"/>
                <a:ext cx="740755" cy="4462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9" name="Ink 18"/>
              <p14:cNvContentPartPr/>
              <p14:nvPr/>
            </p14:nvContentPartPr>
            <p14:xfrm>
              <a:off x="4269360" y="2804040"/>
              <a:ext cx="162960" cy="19140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257129" y="2794326"/>
                <a:ext cx="182026" cy="2151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0" name="Ink 19"/>
              <p14:cNvContentPartPr/>
              <p14:nvPr/>
            </p14:nvContentPartPr>
            <p14:xfrm>
              <a:off x="4301760" y="2873880"/>
              <a:ext cx="143160" cy="8700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4287372" y="2864173"/>
                <a:ext cx="160066" cy="1053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1" name="Ink 20"/>
              <p14:cNvContentPartPr/>
              <p14:nvPr/>
            </p14:nvContentPartPr>
            <p14:xfrm>
              <a:off x="2827560" y="642600"/>
              <a:ext cx="6227520" cy="374892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819640" y="632160"/>
                <a:ext cx="6237960" cy="37647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2" name="Ink 21"/>
              <p14:cNvContentPartPr/>
              <p14:nvPr/>
            </p14:nvContentPartPr>
            <p14:xfrm>
              <a:off x="2493480" y="840240"/>
              <a:ext cx="232080" cy="243960"/>
            </p14:xfrm>
          </p:contentPart>
        </mc:Choice>
        <mc:Fallback xmlns="">
          <p:pic>
            <p:nvPicPr>
              <p:cNvPr id="22" name="Ink 21"/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2479447" y="826207"/>
                <a:ext cx="248631" cy="2698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23" name="Ink 22"/>
              <p14:cNvContentPartPr/>
              <p14:nvPr/>
            </p14:nvContentPartPr>
            <p14:xfrm>
              <a:off x="3570240" y="3507120"/>
              <a:ext cx="195360" cy="229200"/>
            </p14:xfrm>
          </p:contentPart>
        </mc:Choice>
        <mc:Fallback xmlns="">
          <p:pic>
            <p:nvPicPr>
              <p:cNvPr id="23" name="Ink 22"/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3556928" y="3495606"/>
                <a:ext cx="220185" cy="2540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24" name="Ink 23"/>
              <p14:cNvContentPartPr/>
              <p14:nvPr/>
            </p14:nvContentPartPr>
            <p14:xfrm>
              <a:off x="3623520" y="3552840"/>
              <a:ext cx="159720" cy="14352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3609491" y="3543848"/>
                <a:ext cx="176268" cy="1550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25" name="Ink 24"/>
              <p14:cNvContentPartPr/>
              <p14:nvPr/>
            </p14:nvContentPartPr>
            <p14:xfrm>
              <a:off x="3615120" y="4869360"/>
              <a:ext cx="113400" cy="12852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3607560" y="4859280"/>
                <a:ext cx="12348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26" name="Ink 25"/>
              <p14:cNvContentPartPr/>
              <p14:nvPr/>
            </p14:nvContentPartPr>
            <p14:xfrm>
              <a:off x="2438400" y="2834280"/>
              <a:ext cx="254040" cy="317040"/>
            </p14:xfrm>
          </p:contentPart>
        </mc:Choice>
        <mc:Fallback xmlns="">
          <p:pic>
            <p:nvPicPr>
              <p:cNvPr id="26" name="Ink 25"/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2429044" y="2821325"/>
                <a:ext cx="265914" cy="3461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27" name="Ink 26"/>
              <p14:cNvContentPartPr/>
              <p14:nvPr/>
            </p14:nvContentPartPr>
            <p14:xfrm>
              <a:off x="1550880" y="1265040"/>
              <a:ext cx="655920" cy="62208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1536480" y="1251720"/>
                <a:ext cx="686520" cy="65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28" name="Ink 27"/>
              <p14:cNvContentPartPr/>
              <p14:nvPr/>
            </p14:nvContentPartPr>
            <p14:xfrm>
              <a:off x="2857080" y="4290120"/>
              <a:ext cx="134160" cy="8880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2842333" y="4276818"/>
                <a:ext cx="152863" cy="10605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29" name="Ink 28"/>
              <p14:cNvContentPartPr/>
              <p14:nvPr/>
            </p14:nvContentPartPr>
            <p14:xfrm>
              <a:off x="2822520" y="4303080"/>
              <a:ext cx="107880" cy="116520"/>
            </p14:xfrm>
          </p:contentPart>
        </mc:Choice>
        <mc:Fallback xmlns="">
          <p:pic>
            <p:nvPicPr>
              <p:cNvPr id="29" name="Ink 28"/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2810653" y="4289774"/>
                <a:ext cx="133052" cy="14169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30" name="Ink 29"/>
              <p14:cNvContentPartPr/>
              <p14:nvPr/>
            </p14:nvContentPartPr>
            <p14:xfrm>
              <a:off x="1471680" y="1769760"/>
              <a:ext cx="7889760" cy="4803480"/>
            </p14:xfrm>
          </p:contentPart>
        </mc:Choice>
        <mc:Fallback xmlns="">
          <p:pic>
            <p:nvPicPr>
              <p:cNvPr id="30" name="Ink 29"/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1460880" y="1766160"/>
                <a:ext cx="7903080" cy="481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31" name="Ink 30"/>
              <p14:cNvContentPartPr/>
              <p14:nvPr/>
            </p14:nvContentPartPr>
            <p14:xfrm>
              <a:off x="2076840" y="4845600"/>
              <a:ext cx="432000" cy="60480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2067840" y="4833720"/>
                <a:ext cx="445680" cy="63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32" name="Ink 31"/>
              <p14:cNvContentPartPr/>
              <p14:nvPr/>
            </p14:nvContentPartPr>
            <p14:xfrm>
              <a:off x="2005200" y="5749200"/>
              <a:ext cx="441360" cy="31644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1994400" y="5735160"/>
                <a:ext cx="461520" cy="34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24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438400" y="199440"/>
              <a:ext cx="6616680" cy="42201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9040" y="184320"/>
                <a:ext cx="6628560" cy="424715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128160" y="378720"/>
              <a:ext cx="2320920" cy="48135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5640" y="374040"/>
                <a:ext cx="2329200" cy="482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1254240" y="1769760"/>
              <a:ext cx="8107200" cy="48034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47400" y="1766160"/>
                <a:ext cx="8116560" cy="481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9990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-30240" y="101520"/>
              <a:ext cx="8474760" cy="5407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1400" y="87120"/>
                <a:ext cx="8488440" cy="542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84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412280" y="375120"/>
              <a:ext cx="5772600" cy="38070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97160" y="372600"/>
                <a:ext cx="5804280" cy="382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6359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20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7084992"/>
              </p:ext>
            </p:extLst>
          </p:nvPr>
        </p:nvGraphicFramePr>
        <p:xfrm>
          <a:off x="533400" y="152400"/>
          <a:ext cx="8094663" cy="6584226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the 22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nd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Energy stored on capacitors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Inductors in DC: Units 1 and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Wednesday the 14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Oct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Magnetic Flux and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Faraday’s Law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Inductors in DC: Units 3 and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Wednesday the 14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Oct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Lenz’s Law and Transformers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Inductors in DC: Units 5 and 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Thursday the 15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Oct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Inductance and time constant for Inductors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AC: Unit 1 and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Thursday 22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nd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October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The sine wave nature of V and 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RMS and Peak values for V and 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Capacitor Reactance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AC: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Friday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October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Reactance of an Inductor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AC: Unit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27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October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Phase difference between Voltage and Current for a Capacitor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22860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6600" dirty="0">
                <a:hlinkClick r:id="rId3"/>
              </a:rPr>
              <a:t>http://</a:t>
            </a:r>
            <a:r>
              <a:rPr lang="en-NZ" sz="6600" dirty="0" smtClean="0">
                <a:hlinkClick r:id="rId3"/>
              </a:rPr>
              <a:t>whangareigirlshighphysics.wikispaces.com/NCEA3+Physics+Core</a:t>
            </a:r>
            <a:r>
              <a:rPr lang="en-NZ" sz="6600" dirty="0" smtClean="0"/>
              <a:t> </a:t>
            </a:r>
            <a:endParaRPr lang="en-NZ" sz="6600" dirty="0"/>
          </a:p>
        </p:txBody>
      </p:sp>
    </p:spTree>
    <p:extLst>
      <p:ext uri="{BB962C8B-B14F-4D97-AF65-F5344CB8AC3E}">
        <p14:creationId xmlns:p14="http://schemas.microsoft.com/office/powerpoint/2010/main" val="427521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01600" y="75240"/>
              <a:ext cx="8442360" cy="57614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880" y="65160"/>
                <a:ext cx="8454600" cy="578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1091160" y="918720"/>
              <a:ext cx="4914360" cy="437400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0000" y="916200"/>
                <a:ext cx="4928040" cy="439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22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01600" y="75240"/>
              <a:ext cx="8442360" cy="57614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1880" y="65160"/>
                <a:ext cx="8454600" cy="578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86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7" name="Ink 36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8" name="Ink 37"/>
              <p14:cNvContentPartPr/>
              <p14:nvPr/>
            </p14:nvContentPartPr>
            <p14:xfrm>
              <a:off x="99360" y="3544200"/>
              <a:ext cx="343800" cy="40284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0000" y="3531240"/>
                <a:ext cx="35568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" name="Ink 4"/>
              <p14:cNvContentPartPr/>
              <p14:nvPr/>
            </p14:nvContentPartPr>
            <p14:xfrm>
              <a:off x="1130400" y="122400"/>
              <a:ext cx="7819560" cy="43243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116720" y="111240"/>
                <a:ext cx="7848720" cy="433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" name="Ink 5"/>
              <p14:cNvContentPartPr/>
              <p14:nvPr/>
            </p14:nvContentPartPr>
            <p14:xfrm>
              <a:off x="4620600" y="1283040"/>
              <a:ext cx="1172880" cy="322704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612680" y="1273680"/>
                <a:ext cx="1186920" cy="324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7" name="Ink 6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8" name="Ink 7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1" name="Ink 10"/>
              <p14:cNvContentPartPr/>
              <p14:nvPr/>
            </p14:nvContentPartPr>
            <p14:xfrm>
              <a:off x="2504520" y="183600"/>
              <a:ext cx="180360" cy="43272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500560" y="169920"/>
                <a:ext cx="197640" cy="46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2" name="Ink 11"/>
              <p14:cNvContentPartPr/>
              <p14:nvPr/>
            </p14:nvContentPartPr>
            <p14:xfrm>
              <a:off x="2715120" y="178560"/>
              <a:ext cx="548640" cy="39240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2699640" y="168480"/>
                <a:ext cx="577800" cy="41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14" name="Ink 13"/>
              <p14:cNvContentPartPr/>
              <p14:nvPr/>
            </p14:nvContentPartPr>
            <p14:xfrm>
              <a:off x="3319200" y="367920"/>
              <a:ext cx="133920" cy="15408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305520" y="354960"/>
                <a:ext cx="1602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15" name="Ink 14"/>
              <p14:cNvContentPartPr/>
              <p14:nvPr/>
            </p14:nvContentPartPr>
            <p14:xfrm>
              <a:off x="3484440" y="124920"/>
              <a:ext cx="2500200" cy="965160"/>
            </p14:xfrm>
          </p:contentPart>
        </mc:Choice>
        <mc:Fallback xmlns="">
          <p:pic>
            <p:nvPicPr>
              <p:cNvPr id="15" name="Ink 14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3469680" y="110520"/>
                <a:ext cx="2517480" cy="9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16" name="Ink 15"/>
              <p14:cNvContentPartPr/>
              <p14:nvPr/>
            </p14:nvContentPartPr>
            <p14:xfrm>
              <a:off x="5159160" y="726120"/>
              <a:ext cx="398160" cy="263520"/>
            </p14:xfrm>
          </p:contentPart>
        </mc:Choice>
        <mc:Fallback xmlns="">
          <p:pic>
            <p:nvPicPr>
              <p:cNvPr id="16" name="Ink 15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5142600" y="714240"/>
                <a:ext cx="422280" cy="29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8" name="Ink 17"/>
              <p14:cNvContentPartPr/>
              <p14:nvPr/>
            </p14:nvContentPartPr>
            <p14:xfrm>
              <a:off x="5619600" y="346680"/>
              <a:ext cx="855360" cy="64296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603040" y="333720"/>
                <a:ext cx="885960" cy="67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9" name="Ink 18"/>
              <p14:cNvContentPartPr/>
              <p14:nvPr/>
            </p14:nvContentPartPr>
            <p14:xfrm>
              <a:off x="6658200" y="743760"/>
              <a:ext cx="513360" cy="71604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641640" y="728280"/>
                <a:ext cx="532440" cy="74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20" name="Ink 19"/>
              <p14:cNvContentPartPr/>
              <p14:nvPr/>
            </p14:nvContentPartPr>
            <p14:xfrm>
              <a:off x="7092360" y="702000"/>
              <a:ext cx="693360" cy="743040"/>
            </p14:xfrm>
          </p:contentPart>
        </mc:Choice>
        <mc:Fallback xmlns="">
          <p:pic>
            <p:nvPicPr>
              <p:cNvPr id="20" name="Ink 19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7076880" y="687960"/>
                <a:ext cx="725040" cy="77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21" name="Ink 20"/>
              <p14:cNvContentPartPr/>
              <p14:nvPr/>
            </p14:nvContentPartPr>
            <p14:xfrm>
              <a:off x="7746480" y="1286640"/>
              <a:ext cx="227160" cy="130320"/>
            </p14:xfrm>
          </p:contentPart>
        </mc:Choice>
        <mc:Fallback xmlns="">
          <p:pic>
            <p:nvPicPr>
              <p:cNvPr id="21" name="Ink 20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7729920" y="1270080"/>
                <a:ext cx="26028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9" name="Ink 8"/>
              <p14:cNvContentPartPr/>
              <p14:nvPr/>
            </p14:nvContentPartPr>
            <p14:xfrm>
              <a:off x="428760" y="1773000"/>
              <a:ext cx="8771040" cy="3875760"/>
            </p14:xfrm>
          </p:contentPart>
        </mc:Choice>
        <mc:Fallback>
          <p:pic>
            <p:nvPicPr>
              <p:cNvPr id="9" name="Ink 8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26240" y="1756080"/>
                <a:ext cx="8789040" cy="390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375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7" name="Ink 36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8" name="Ink 37"/>
              <p14:cNvContentPartPr/>
              <p14:nvPr/>
            </p14:nvContentPartPr>
            <p14:xfrm>
              <a:off x="99360" y="3544200"/>
              <a:ext cx="343800" cy="40284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0000" y="3531240"/>
                <a:ext cx="35568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" name="Ink 4"/>
              <p14:cNvContentPartPr/>
              <p14:nvPr/>
            </p14:nvContentPartPr>
            <p14:xfrm>
              <a:off x="1130400" y="122400"/>
              <a:ext cx="7819560" cy="43243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116720" y="110520"/>
                <a:ext cx="7848720" cy="433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" name="Ink 5"/>
              <p14:cNvContentPartPr/>
              <p14:nvPr/>
            </p14:nvContentPartPr>
            <p14:xfrm>
              <a:off x="4620600" y="1283040"/>
              <a:ext cx="1172880" cy="322704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612680" y="1273680"/>
                <a:ext cx="1186920" cy="324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7" name="Ink 6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8" name="Ink 7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9" name="Ink 8"/>
              <p14:cNvContentPartPr/>
              <p14:nvPr/>
            </p14:nvContentPartPr>
            <p14:xfrm>
              <a:off x="1631160" y="4398480"/>
              <a:ext cx="288360" cy="29088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617840" y="4386960"/>
                <a:ext cx="304200" cy="31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031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26040" y="761760"/>
              <a:ext cx="2106720" cy="4759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8120" y="751320"/>
                <a:ext cx="2117160" cy="477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7066800" y="1522440"/>
              <a:ext cx="2169000" cy="74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53120" y="1506600"/>
                <a:ext cx="218520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/>
              <p14:cNvContentPartPr/>
              <p14:nvPr/>
            </p14:nvContentPartPr>
            <p14:xfrm>
              <a:off x="709920" y="1263600"/>
              <a:ext cx="8143920" cy="189792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8400" y="1250280"/>
                <a:ext cx="8157960" cy="19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" name="Ink 12"/>
              <p14:cNvContentPartPr/>
              <p14:nvPr/>
            </p14:nvContentPartPr>
            <p14:xfrm>
              <a:off x="736200" y="4343400"/>
              <a:ext cx="8178120" cy="173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24320" y="4340880"/>
                <a:ext cx="8192520" cy="1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/>
              <p14:cNvContentPartPr/>
              <p14:nvPr/>
            </p14:nvContentPartPr>
            <p14:xfrm>
              <a:off x="655200" y="3442320"/>
              <a:ext cx="68760" cy="436320"/>
            </p14:xfrm>
          </p:contentPart>
        </mc:Choice>
        <mc:Fallback xmlns="">
          <p:pic>
            <p:nvPicPr>
              <p:cNvPr id="17" name="Ink 1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42240" y="3429360"/>
                <a:ext cx="94320" cy="45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/>
              <p14:cNvContentPartPr/>
              <p14:nvPr/>
            </p14:nvContentPartPr>
            <p14:xfrm>
              <a:off x="1652760" y="1220040"/>
              <a:ext cx="13320" cy="294120"/>
            </p14:xfrm>
          </p:contentPart>
        </mc:Choice>
        <mc:Fallback xmlns="">
          <p:pic>
            <p:nvPicPr>
              <p:cNvPr id="28" name="Ink 2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648800" y="1215720"/>
                <a:ext cx="2160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5" name="Ink 24"/>
              <p14:cNvContentPartPr/>
              <p14:nvPr/>
            </p14:nvContentPartPr>
            <p14:xfrm>
              <a:off x="1130400" y="122400"/>
              <a:ext cx="7819560" cy="432432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16720" y="110520"/>
                <a:ext cx="7848720" cy="433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1" name="Ink 30"/>
              <p14:cNvContentPartPr/>
              <p14:nvPr/>
            </p14:nvContentPartPr>
            <p14:xfrm>
              <a:off x="4620600" y="1283040"/>
              <a:ext cx="1172880" cy="3227040"/>
            </p14:xfrm>
          </p:contentPart>
        </mc:Choice>
        <mc:Fallback xmlns="">
          <p:pic>
            <p:nvPicPr>
              <p:cNvPr id="31" name="Ink 30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612680" y="1273680"/>
                <a:ext cx="1186920" cy="324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2" name="Ink 31"/>
              <p14:cNvContentPartPr/>
              <p14:nvPr/>
            </p14:nvContentPartPr>
            <p14:xfrm>
              <a:off x="6721920" y="2264040"/>
              <a:ext cx="212760" cy="2221920"/>
            </p14:xfrm>
          </p:contentPart>
        </mc:Choice>
        <mc:Fallback xmlns="">
          <p:pic>
            <p:nvPicPr>
              <p:cNvPr id="32" name="Ink 3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712560" y="2253240"/>
                <a:ext cx="232920" cy="224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5" name="Ink 34"/>
              <p14:cNvContentPartPr/>
              <p14:nvPr/>
            </p14:nvContentPartPr>
            <p14:xfrm>
              <a:off x="1631160" y="4398480"/>
              <a:ext cx="288360" cy="290880"/>
            </p14:xfrm>
          </p:contentPart>
        </mc:Choice>
        <mc:Fallback xmlns="">
          <p:pic>
            <p:nvPicPr>
              <p:cNvPr id="35" name="Ink 34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617840" y="4386960"/>
                <a:ext cx="304200" cy="31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6" name="Ink 35"/>
              <p14:cNvContentPartPr/>
              <p14:nvPr/>
            </p14:nvContentPartPr>
            <p14:xfrm>
              <a:off x="7876800" y="2239560"/>
              <a:ext cx="1127880" cy="2221920"/>
            </p14:xfrm>
          </p:contentPart>
        </mc:Choice>
        <mc:Fallback xmlns="">
          <p:pic>
            <p:nvPicPr>
              <p:cNvPr id="36" name="Ink 35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867800" y="2229480"/>
                <a:ext cx="1139400" cy="224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7" name="Ink 36"/>
              <p14:cNvContentPartPr/>
              <p14:nvPr/>
            </p14:nvContentPartPr>
            <p14:xfrm>
              <a:off x="174240" y="1013040"/>
              <a:ext cx="313560" cy="30960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60200" y="999000"/>
                <a:ext cx="330120" cy="33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8" name="Ink 37"/>
              <p14:cNvContentPartPr/>
              <p14:nvPr/>
            </p14:nvContentPartPr>
            <p14:xfrm>
              <a:off x="99360" y="3544200"/>
              <a:ext cx="343800" cy="402840"/>
            </p14:xfrm>
          </p:contentPart>
        </mc:Choice>
        <mc:Fallback xmlns="">
          <p:pic>
            <p:nvPicPr>
              <p:cNvPr id="38" name="Ink 37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90000" y="3531240"/>
                <a:ext cx="355680" cy="43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628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10683</TotalTime>
  <Words>315</Words>
  <Application>Microsoft Office PowerPoint</Application>
  <PresentationFormat>On-screen Show (4:3)</PresentationFormat>
  <Paragraphs>57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450</cp:revision>
  <dcterms:created xsi:type="dcterms:W3CDTF">2006-08-16T00:00:00Z</dcterms:created>
  <dcterms:modified xsi:type="dcterms:W3CDTF">2015-10-19T00:13:21Z</dcterms:modified>
</cp:coreProperties>
</file>