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22" r:id="rId2"/>
    <p:sldId id="257" r:id="rId3"/>
    <p:sldId id="258" r:id="rId4"/>
    <p:sldId id="635" r:id="rId5"/>
    <p:sldId id="838" r:id="rId6"/>
    <p:sldId id="80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03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91DC5A75-833B-40D9-A891-4A78058A23B9}" emma:medium="tactile" emma:mode="ink">
          <msink:context xmlns:msink="http://schemas.microsoft.com/ink/2010/main" type="inkDrawing"/>
        </emma:interpretation>
      </emma:emma>
    </inkml:annotationXML>
    <inkml:trace contextRef="#ctx0" brushRef="#br0">1995 957 1055 0,'10'-25'55'0,"-10"25"-29"0,-2-21-14 15,2 21 1-15,3-22 4 0,-3 22 12 0,0 0 4 16,6-18 1-16,-6 18-4 0,0 0-4 0,0 0-3 16,0 0-4-16,0 0-5 0,0 0-4 0,0 0-2 31,0 0 6-31,2 24 6 0,-2-6 5 0,3 7 11 16,-1 8-9-16,2 9 10 0,-2 4-14 0,1 6 8 15,-2 6 1-15,2 3-30 0,-2 3 20 0,0 3-26 16,-1-2-2-16,2 1 17 0,-4 0-18 0,1 1 15 15,-1 1-16-15,-2 0 14 0,2-5-19 0,-2-9-4 16,3-2 15-16,-2-7-40 0,8 1 9 0,-6-16-46 16,13 6-42-16,-12-36-40 0,22 32-80 0,-22-32-132 15,23 1-83-15,5 6 322 0</inkml:trace>
    <inkml:trace contextRef="#ctx0" brushRef="#br0" timeOffset="501.234">2746 1589 521 0,'0'0'48'0,"0"0"-34"15,0 0 23-15,0 0 50 0,0 0 41 0,0 0 34 16,0 0-19-16,2-18-32 0,-2 18-28 0,0 0-25 15,0 0-5-15,-25-16-6 0,25 16-2 0,-28-7-5 16,28 7-4-16,-37-1-7 0,17 3-5 16,-7 1-6-16,1 3 1 0,-2 0-2 0,3 5 1 15,-2 1-1-15,4 3 1 0,0 4-7 0,3 4 3 16,0 2-9-16,1 4 4 0,4 4-8 0,0-2 3 16,3 3-6-16,3-1 7 0,2-4-8 0,5-2 9 15,3-5-8-15,4-5-5 0,-5-17 4 0,22 24-7 16,-4-18 9-16,4-4 1 0,6-8 1 0,3-7 7 15,6-7-6-15,3-9 5 0,4-11-1 0,1-7-9 16,2-10 10-16,-2-7-12 0,-1 0 11 0,1-2-11 16,-6 7 14-16,-3 0-17 0,-5 3 11 0,-5 3-12 15,-7 5 3-15,-5 1 28 0,-5 4-20 16,-6 6 22-16,-4 2-18 0,-2 6-9 0,-4 6 5 16,3 4-1-16,4 19 2 0,0 0-2 15,-19-6-1-15,19 6-4 0,-20 26 0 0,6 0 6 16,-2 12-9-16,2 10-6 0,-2 10 20 0,1 3-19 15,3 3 18-15,1 1 0 0,5-4-19 0,3-2 2 16,6 3-30-16,0-8-13 0,9 10-39 0,-6-17-27 16,18 15-54-16,-15-27-103 0,19 1-250 15,3 15 47-15,-12-23 419 0</inkml:trace>
    <inkml:trace contextRef="#ctx0" brushRef="#br0" timeOffset="876.2129">3185 1728 1282 0,'-8'18'226'0,"8"-18"-211"0,-4 23-11 0,4-23-1 16,12 20 8-16,-12-20 2 0,27 11 5 0,-27-11 1 15,36 1-3-15,-14-6 1 0,6 0-2 0,2-6-1 16,3-2-3-16,1-5 1 0,1-3-7 15,-1-3 2-15,1-3-7 0,-4 1 3 0,-2-1-5 16,-3 2 6-16,-4 4-5 0,-6 1 4 0,-16 20-1 16,14-29 10-16,-14 29 2 0,-3-23 5 15,3 23-4-15,-18-18-6 0,18 18-8 0,-36-8-5 16,12 8-1-16,-6 8 0 0,-2 2 6 0,-5 9 4 16,-2 2 9-16,-1 6-1 0,1 2 8 0,0 4-6 15,4 5 5-15,1-3-11 0,6 0 1 16,6-6-8-16,8-2 0 0,5-3-5 0,5-2 3 15,7-1-9-15,-3-21-2 0,24 31-11 0,-2-19-7 16,12-1-13-16,1-9-7 0,15 4-28 0,-6-15-36 16,20 12-70-16,-16-23-118 0,13 7-227 0,8 13 31 15,-18-20 497-15</inkml:trace>
    <inkml:trace contextRef="#ctx0" brushRef="#br0" timeOffset="1219.9442">3966 1543 1199 0,'-37'-7'107'0,"10"11"-37"0,-8-6-6 0,7 13 1 16,-6-2-10-16,6 9-9 0,-4 1-12 0,3 9 1 15,0 2-11-15,3 8 7 0,2-1-11 16,6-1 3-16,2 0-9 0,6-4 2 0,4-2-11 16,6-2 2-16,5-7-6 0,4-3 0 0,-9-18 32 15,30 24-33-15,-8-17 31 0,4-3-30 16,3-6-34-16,2-4 35 0,3-4-33 0,3-6 32 15,-1-2 2-15,0-6-4 0,-2 0 5 0,-4-4-5 16,-2-4 6-16,-4 2-7 0,-2-3 5 0,-5 3-3 16,-2-1 2-16,-5 2-3 0,-2 2 4 15,-3 3-6-15,-5 24 6 0,6-30-5 0,-6 30 7 16,0 0-2-16,0 0 1 0,0 0-1 0,0 0-7 16,0 0-1-16,0 0 0 0,-12 17 1 0,7 4-1 15,-1 6 6-15,1 3-9 0,0 2 1 0,5-6-12 16,0-3-5-16,6-1-16 0,-6-22-7 0,22 30-25 15,-22-30-33-15,39 16-59 0,-39-16-109 16,46-27-253-16,-6 19 15 0,-12-26 481 16</inkml:trace>
    <inkml:trace contextRef="#ctx0" brushRef="#br0" timeOffset="1391.8758">4752 877 1505 0,'-25'37'190'0,"-6"7"-152"0,3 8 6 16,-3 5-6-16,3 6-9 0,-3 4 3 0,6-1-29 16,2-2 6-16,3-3 1 0,7-6-14 0,3-1 5 15,5-4-23-15,3-3-11 0,8 3-55 0,-7-17-44 16,21 19-191-16,-10-19-300 0,-2-6 60 16,6 7 453-16</inkml:trace>
    <inkml:trace contextRef="#ctx0" brushRef="#br0" timeOffset="3360.7142">5930 1027 583 0,'0'0'116'15,"0"0"-28"-15,0 0-13 0,3-17-1 0,-3 17 9 16,0 0 4-16,0 0-7 0,0 0-13 0,0 0-18 16,0 0-12-16,0 0-13 0,0 0-5 0,0 0-7 15,0 0-2-15,0 0-5 16,0 0-5-16,0 0 0 0,0 0 4 0,6 18 0 16,-4 5 16-16,-2 6-2 0,0 6 8 0,-4 6 10 15,1 3-37-15,-1 5 19 0,-1 2-27 0,-1 3 3 16,-2 2 15-16,1 0-13 0,-1 1 11 0,0-2-11 15,1 1 10-15,1-1-27 0,1-7-7 0,7-2-48 16,-4-21-50-16,18 10-100 0,-11-7-246 16,-5-28 10-16,37 34 341 0</inkml:trace>
    <inkml:trace contextRef="#ctx0" brushRef="#br0" timeOffset="3767.4168">6416 1479 1128 0,'0'-17'183'0,"0"17"-176"0,0 0-14 0,0 0 12 16,-19 11 16-16,19-11 14 0,0 0 3 0,-14 24-7 16,14-24-13-16,-14 32-1 0,6-15-4 0,3 3 5 15,-2 1-8-15,3 0 8 0,-2 2-1 0,3 2 1 16,-2-1-3-16,1 0 0 15,-1-1-9-15,3-1 4 0,2-22-2 0,-4 29-1 16,4-29-4-16,0 0-2 0,0 0-4 0,0 0 1 16,0 0 0-16,0 0 2 0,0 0 6 0,22 1 4 15,-22-1 9-15,25-29-2 0,-11 4 3 0,3-6-10 16,0-4 2-16,0 1-8 0,0 1 8 0,0 4-7 16,-1 2 5-16,-1 3-8 0,-1 1 3 15,0 5-5-15,-14 18 3 0,21-25-4 0,-21 25 1 16,0 0-1-16,0 0 1 0,0 0 0 0,18 5 0 15,-18-5 1-15,4 21-2 0,0-3 5 0,0 4-8 16,-2 6 7-16,2 1-11 0,-2-3 3 0,2 6-15 16,-2-5-3-16,6 4-17 0,-1-8-7 0,10 3-22 15,-17-26-12-15,42 37-31 0,-22-35-53 0,20 14-75 16,-5-5-260-16,-1-18 59 16,17 22 429-16</inkml:trace>
    <inkml:trace contextRef="#ctx0" brushRef="#br0" timeOffset="4168.2486">7187 1483 1341 0,'-34'-11'54'0,"11"2"-16"0,3 9 10 16,-5-3 23-16,25 3 5 0,-41 14-19 0,19 1-12 16,-3 0-19-16,1 8 1 0,1 0-9 0,5 5 7 15,1 0-12-15,3 5 3 0,6-2-9 0,3-1 1 16,4-2-7-16,4-4 4 0,3-3-1 0,-6-21 1 15,26 25-1-15,-9-17-1 0,4-4-4 0,2-2 4 16,2-6 1-16,1-3 3 0,1-7 6 16,-2-2-2-16,-2-7 3 0,2-4-7 15,-1-9 2-15,1-4-8 0,1-4 3 0,1-5-7 16,-1 1 8-16,1-4-9 0,0 0 12 0,-2 2-13 16,-4 2 8-16,0 5 11 0,-7 5-24 0,-1 5 21 15,-5 8-21-15,-3 5 5 0,-5 20 8 0,0 0 1 16,0 0 0-16,0 0-1 0,0 0-4 15,0 0-2-15,-13 18-5 0,0 11-7 0,-4 12 18 16,-3 8-17-16,-5 6 19 0,2 3-6 0,1-1-12 16,3 0 5-16,4-5-20 0,3-4 0 0,9 2-21 15,0-8-4-15,12 2-21 0,-3-15-11 0,13 7-29 16,-19-36-29-16,44 45-59 0,-44-45-73 0,38 6-193 16,1 10 61-16,-21-31 407 0</inkml:trace>
    <inkml:trace contextRef="#ctx0" brushRef="#br0" timeOffset="4534.3046">7716 1404 1375 0,'-24'1'117'0,"24"-1"-81"0,-28 20-8 0,17-3 11 16,11-17-1-16,-27 36 1 0,12-14-11 15,6 4 6-15,-3 0-9 0,3 3 2 0,2 0-12 16,3 2 4-16,0 1-8 0,4-2 7 0,2-5-5 15,0-3-3-15,3-3-9 0,1-2 1 0,-6-17-2 16,21 26 2-16,-21-26-1 0,25 15 1 0,-25-15-2 16,32 3 1-16,-14-7 0 0,2-3 2 0,1-4-1 15,3-6-1-15,0-5 3 0,1-4-7 0,1-8 6 16,1-2-10-16,-1-1 6 0,0 0-9 16,-2 4 6-16,-2-1-16 0,-1 4 9 15,-2 2-4-15,-3 4 8 0,-2 6 4 0,-14 18 7 16,14-18 0-16,-14 18 3 0,0 0 4 0,0 0-2 0,0 0-5 15,0 0-4-15,0 0-3 0,-12 25-4 0,2-5 7 16,-1 6 7-16,-2 4 6 0,2-1-8 0,0 2-3 16,4-2-23-16,2 1-3 0,5 1-17 15,0-7-2-15,10 4-34 0,-10-28-8 16,25 37-48-16,-25-37-52 0,44 19-67 0,-23-13-171 16,5-12-40-16,17 16 341 0</inkml:trace>
    <inkml:trace contextRef="#ctx0" brushRef="#br0" timeOffset="4756.7348">8430 1421 954 0,'-22'-11'332'15,"1"23"-234"-15,-11-7-22 0,7 11 5 0,-8-2-21 16,7 8 1-16,-7-1-14 0,6 4-2 0,-1-2-3 16,9 1-7-16,3 0-19 0,5 1-1 0,6-2-12 15,4 0-1-15,4-3-4 0,5-1 3 0,-8-19-2 16,31 26 1-16,-6-20-1 0,7-4-1 0,7-7-2 15,4-5-9-15,6-7-10 0,-2-11-14 16,8-1-9-16,-3-9-16 0,11 8-21 0,-9-20-100 16,18 17-39-16,-23-23-77 0,7 4-233 0,5 17 175 15,-29-18 357-15</inkml:trace>
    <inkml:trace contextRef="#ctx0" brushRef="#br0" timeOffset="4928.5976">9016 802 1362 0,'0'0'173'0,"-28"24"-105"0,11-7-9 15,-4 2-5-15,3 7-3 0,-5 4-14 0,2 3-2 16,-2 3-15-16,3 7 5 0,0 2-13 0,4 5 8 16,2 3-13-16,0 0-21 0,3 2 14 0,3-1-21 15,-1 0 15-15,3 0 7 0,3-5-14 0,-1-4 5 16,4-3-20-16,-1-4-4 0,4-1-17 0,-1-9-15 16,11 8-62-16,-13-36-21 0,17 41-76 15,-17-41-95-15,0 0-169 0,9 21 100 0,-9-21 387 16</inkml:trace>
    <inkml:trace contextRef="#ctx0" brushRef="#br0" timeOffset="5678.7284">8560 1289 1504 0,'0'0'99'15,"0"0"-99"-15,0 0-4 0,0 0 6 0,0 0 11 0,26 18 18 16,-8-10 9-16,1-6 3 0,12 2 1 0,0-4-12 15,7 0-3-15,0-2-9 0,1 0-5 0,-2 0-3 16,1-2-5-16,-3-1-2 0,2 1-3 0,-6 0 0 16,0-1 1-16,-2 1-2 0,-3-1 2 15,-3 3-3-15,-3-2 2 0,-3 2-1 16,-17 2-1-16,22-4 2 0,-22 4-3 0,0 0 4 16,0 0 1-16,0 0 3 0,0 0 0 0,0 0 1 15,0 0 1-15,0 0-4 0,0 0 2 0,-11 21-6 16,11-21 1-16,-29 31-4 0,7-4 6 0,-6 3-5 15,-1 3 6-15,0 1-3 0,2 1 6 0,5-4-5 16,4 3 4-16,6-3-8 0,3 1 4 16,6-4-4-16,0 1 5 0,6-5-6 0,0-6 3 15,6 0-3-15,-9-18 0 0,27 20 1 0,-10-16 0 16,2-5-1-16,2-5 0 0,4-7 0 0,2-7-4 16,2-9 3-16,2-6-7 0,-2 0 1 0,-1-1-4 15,0 0 9-15,-2-1-9 0,0-1 10 0,-4-5-8 16,-5 5 5-16,-4-1-5 0,-4 8 8 15,-3 2-6-15,-5 6 10 0,-2 4-2 16,1 19 6-16,-10-24 4 0,10 24 0 0,0 0 3 16,-23-13-1-16,23 13-2 0,-19 8-3 0,19-8-2 15,-21 16-6-15,21-16 7 0,-16 24-10 0,16-24 8 16,-6 27-4-16,6-27 5 0,6 25 3 0,-6-25-2 16,16 20 4-16,-16-20-5 0,27 17-1 0,-9-10 1 15,3 0 0-15,2 0 4 0,-1-5-1 16,4 1 1-16,-1-4-2 0,0 1 0 0,0 2-3 15,-4-3-1-15,-4 4 0 0,-17-3-2 16,26 3 2-16,-26-3 0 0,0 0-2 0,16 22 2 16,-16-22-4-16,5 29 4 0,-5-10-4 0,-4 6 2 15,-6 2-6-15,-1 4 6 0,-6-2-6 0,0 1 6 16,-1-2-2-16,0 3 3 0,2-1-6 0,3-2 7 16,3-5-3-16,3-6 3 0,7-17-1 15,-9 22 0-15,9-22-3 0,0 0 4 0,0 0 3 16,0 0 0-16,0 0 1 0,0 0 0 0,18-16 4 15,-18 16-10-15,26-39 0 0,-12 16 0 0,-1-3 0 16,0-1 0-16,-2 3 0 0,1-1 0 0,-3 1 0 16,0-2 0-16,0 3 0 0,-1 0 0 0,2 4 0 15,-10 19 0-15,20-27 0 0,-20 27 0 16,25-22 0-16,-25 22 0 0,37-20 0 16,-13 11 0-16,10 6 0 0,2-6-86 0,22 15-105 15,-16 3-376-15,21-6-107 0,8 6 146 0</inkml:trace>
    <inkml:trace contextRef="#ctx0" brushRef="#br1" timeOffset="11666.6735">1205 4149 560 0,'0'0'80'16,"0"0"-15"-16,0 0-4 0,0 0 2 0,0 0-1 15,0 0-9-15,0 0-13 0,0 0-12 0,0 0-5 16,18-11-5-16,-18 11-3 0,0 0-2 0,26-2-4 16,-26 2-3-16,25 0-2 15,-25 0-3-15,31 0 1 0,-13 0-2 0,1 0 2 16,2 0 0-16,2-1-1 0,3 1 1 0,-2-1-1 16,3 1 1-16,-1 0 0 0,2 1 1 15,0 0 1-15,2 0 1 0,-1 2 4 0,0-1 1 16,3 2 0-16,-1-1 0 0,1 0-1 0,2 0-1 15,-1 0 1-15,2 0 0 0,-1-1 2 0,3 0 0 16,-1-2 2-16,4 1 2 0,-2-3 1 0,2 1 1 16,-2-4-1-16,2 2-2 0,-1-1-1 15,1 0-5-15,-2-1 2 0,-1 1-3 0,0 1-1 16,-2-1 0-16,-3 3-4 0,-1 0 0 16,-2 0-1-16,-3 1 1 0,-2 0-2 0,-1 1 0 15,-1 1-1-15,-1 1 1 0,-4 0 0 0,-17-3 1 16,27 6-1-16,-27-6 0 0,19 8 0 0,-19-8 0 15,0 0 0-15,0 0 2 0,18 8-1 0,-18-8 1 16,0 0 2-16,0 0 18 0,0 0 16 0,0 0 12 16,0 0 7-16,0 0-8 0,0 0-8 15,0 0-7-15,0 0-7 0,0 0-8 16,0 0-8-16,0 0-7 0,-14-19-4 0,14 19-1 16,0 0 2-16,-20-17-1 0,20 17 2 0,0 0-2 15,-19-17 0-15,19 17 0 0,0 0 0 0,-17-20-1 16,17 20 1-16,0 0-2 0,-16-24 4 0,16 24-3 15,-8-20 3-15,8 20-2 0,-8-23 2 0,8 23-3 16,-6-27 3-16,6 27-5 0,-2-34 6 16,2 15-6-16,2-3-11 0,1 0 29 0,0-1-28 15,2 0 27-15,0-1-11 0,2-1-6 0,2-1 4 16,-1 0-4-16,3-1 6 0,1 1-6 16,2-1 6-16,-1 0-6 0,2 1 6 0,1-3-6 15,1 1 6-15,1 0-7 0,1 2 6 0,1 0-5 16,2 2 5-16,1 0-7 0,0 2 3 0,0-1-6 15,3 2 5-15,0 0-3 0,3 0 7 16,4-1 11-16,1 1-29 0,3 1 28 0,-1 0-30 16,3-1 15-16,3 2 6 0,0-1-4 0,0 2 5 15,1 0-5-15,2 1 3 0,-2 2-4 0,-1 1 4 16,1 1-4-16,0 2 3 0,-2 1-6 0,1 3-3 16,0 0-3-16,2 4-2 0,-3 0 1 0,0 2 1 15,-2 1 0-15,1 3-2 0,-1 0 2 16,0 3 0-16,-2 0 5 0,-1 3 2 15,-2 1 3-15,1 2-1 0,-2 1 3 0,0 2-3 16,-1 1 5-16,-2 1-6 0,1 1 5 0,-3 2-6 16,-1 1 4-16,0 2 14 0,-4-1-37 0,0 2 29 15,-3 0-33-15,-1 3 9 0,-3-1 7 0,0 4-6 16,-3-1 8-16,0 3-4 0,-4-2 10 0,0 4-8 16,-3-1 4-16,0 3-11 0,-4-2 4 15,1 1-14-15,-6-2 3 0,3 0-11 0,-6-1 3 16,3 2-6-16,-7-4 10 0,0 4 17 0,-2-4-4 15,-3 1 21-15,-2 0-22 0,0-3 16 0,-2 1-10 16,-1-4 11-16,1 0 6 0,-3-3-4 16,1 0 7-16,0-4 1 0,0-2 6 0,0-4 3 15,3 0 2-15,-3-5-1 0,21-7 1 0,-33 10-2 16,33-10 3-16,-26-1-3 0,26 1-6 16,-23-10-5-16,23 10-6 0,-21-18-1 0,21 18-3 15,-24-24 4-15,24 24-3 0,-27-31 5 0,13 14-2 16,0-1 8-16,0 1-1 0,0-3 19 0,14 20 4 15,-24-33 13-15,24 33-1 0,-20-30-8 0,20 30 9 16,-12-34-41-16,12 34 26 0,-4-35-37 0,7 17 10 16,2-4 3-16,2-1-7 0,5-3 6 15,1-1-6-15,3-2 7 0,4 0-7 0,3-3 8 16,2 0-8-16,5-2 7 0,0-1-6 16,0 1 7-16,0 1-7 0,1 3 9 0,0 2-7 0,-1 2 8 0,0 0-8 0,0 1 6 15,-1 2-8-15,-1 2 5 0,0 0 11 0,-2 2-34 16,0 5 34-16,0 1-34 0,0 3 17 0,-1 3 3 15,-1-1-3-15,-1 4 1 0,-2 0 1 16,-2 3-2-16,1 2 2 0,-1 1 0 16,2 2 0-16,1 1 0 0,0 1 0 0,-1 0-1 15,3 2 1-15,-1 3 19 0,-1 0-33 0,1 4 33 16,0-1-32-16,0 2 12 0,1 0 2 0,-1 2-2 16,0-1 2-16,2 1-4 0,-2 2 5 0,1 0-5 15,0 2 4-15,0-1-4 0,-1 1 4 0,0 3-7 16,-1 1 7-16,0 0-5 0,-4 1 5 15,0 0-5-15,-2-2 6 0,-2 0-8 0,-1 1 8 16,-4 2-7-16,0-2 6 0,-4 3-8 0,-2 0 7 16,-1-1-7-16,-5 1-9 0,-1 0 31 0,-2 0-29 15,-2 1 30-15,-3-2-13 0,-4 1-7 16,-2 0 8-16,0-1-11 0,-2 0 7 0,-3-1-6 16,1-2 6-16,-1 2-3 0,2-6 5 0,0 0-5 15,3-4 5-15,17-17-3 0,-25 19 3 16,25-19 0-16,0 0 1 0,-19 5-1 0,19-5 0 15,0 0-1-15,0 0-2 0,0 0 1 0,-18-22-1 16,18 22 2-16,-14-29-3 0,5 10 4 0,2-3-5 16,1-2 7-16,-2 0-5 0,1-3 5 0,-1-1-5 15,-1-1 6-15,1 0-5 0,-2-1 11 0,0 1-8 16,0 0-10-16,2 0 27 0,1-1-30 16,2-1 28-16,2 1-10 0,6-1-9 0,2-2 6 15,3 2-7-15,3-2 8 0,2 0-9 16,4-2 8-16,4-1-8 0,2 0 8 0,3-1-8 15,3 0 8-15,3 0-8 0,0 1 7 0,2 3-8 16,-1 1 8-16,0 4 9 0,-1 3-30 0,-2 1 30 16,-1 3-30-16,-2 2 15 0,1 2 3 0,-1 1-4 15,1 3 4-15,1 1-2 0,1 1 2 16,3 2-2-16,2 1 1 0,1 0-2 0,3 1 1 16,1 1 0-16,0 3 2 0,1 0-2 0,2 1 1 15,-1 3-2-15,0 2 0 0,-3 0 1 0,0 4 0 16,-4 2 0-16,-1 2-2 0,-2 1 2 0,-3 2-3 15,-3 2 4-15,0 3-4 0,-2 1 5 16,-2 3 14-16,-2 1-30 0,-2 3 30 0,-2 2-31 16,-3 2 10-16,-1 2 5 0,-1 2-8 15,-2 1 10-15,-1 3-10 0,-2 1 13 0,-2 1-11 16,-3 0 10-16,-2 1-9 0,-1 1 10 0,-3 0-11 16,-1 1 11-16,-4-1-11 0,-2 1-7 0,-2-1 25 15,-1 1-28-15,-3-3 25 0,-1-2-18 0,1-3-8 16,-2-3 11-16,2-3-6 0,0-4 11 0,-2 0-8 15,1-3 4-15,1-3-4 0,-2-3 7 16,20-17 1-16,-30 18 5 0,30-18-1 0,-26 5 0 16,26-5-1-16,-19-8-3 0,19 8 0 15,-16-27-4-15,10 8 5 0,-1-7-3 0,3-3 6 16,2-1-4-16,0-4 8 0,2-1-8 0,3-2 10 16,-1-4-8-16,2-2-9 0,2 0 29 0,1-3-25 15,2 1 26-15,0-1-6 0,2 4-13 0,2 1 10 16,1 0-9-16,2 1 7 0,1 0-9 15,1 3 7-15,4 4-10 0,0 1 8 0,2 3-7 16,3 1 5-16,2 0-7 0,2 2 5 0,3 0 10 16,1 2-29-16,4 1 30 0,1 2-30 0,4-1 15 15,1 1 5-15,0 1-4 0,2 0 4 0,1 3-5 16,-1 2 4-16,1 1-3 0,-1 3 3 0,-1 2-3 16,-1 4 1-16,0 4 0 0,-3 2-2 0,-4 5 0 15,-1 2-1-15,-3 5 2 16,-2 2-4-16,-3 2 5 0,-1 4-4 0,-1 2 5 15,-3 3 13-15,-1 5-28 0,-4 1 29 0,1 5-29 16,-3 1 8-16,-1 2 9 0,-3 1-10 0,-1 2 10 16,-2 0-10-16,-2 2 10 0,0 0-9 0,-2 1 10 15,0-2-10-15,-2-1 9 0,-1 0-9 0,-2-1 9 16,1-2 13-16,-2 2-28 0,-2-6 29 16,0-1-29-16,-2-2 9 0,1-3 7 0,-3-4-8 15,0 0 7-15,-2-4-5 0,0-4 4 0,-1 0-3 16,9-18 2-16,-22 26-5 0,22-26-5 0,-25 21-7 15,25-21-3-15,-32 11 1 0,14-10 5 0,0-2 7 16,-4-4 2-16,1-1 3 0,-1-4-3 16,0-1 3-16,0-1-1 0,2-3 5 0,0-1 1 15,2-5 9-15,4 2-2 0,-2-4 3 16,2 0-8-16,2-2 0 0,2-4-10 0,3-3 6 16,3-3 8-16,4-2-27 0,4-2 30 0,2-3-23 15,3 2 14-15,0-3 8 0,5 2-9 0,0-1 6 16,5 0-9-16,0-4 21 0,4 1-8 0,-1 0 8 15,4 3-11-15,-3 2 0 0,1 2-13 0,-1 2 10 16,-2 5 10-16,0 2-31 0,-2 2 30 0,2 5-32 16,-2 2 14-16,2 2 4 0,-1 2-4 15,2 0 4-15,1 3-4 0,3 0 3 16,1-1-1-16,2 2 2 0,3 1-2 0,0 3 2 16,1-1-3-16,3 3 2 0,-1 0-1 0,0 1 1 15,0 3-1-15,1 0 1 0,-1 2-1 0,-1 1 0 16,-2 2 0-16,-4 2-1 0,-2 2 0 0,-1 3-3 15,-4 1 4-15,0 2-4 0,-3 1 5 16,-2 3-4-16,0 1 3 0,-1 2-3 0,-3 2 4 16,0 3-4-16,-2 2 7 0,-2 2 12 0,1 4-29 15,-1 1 29-15,-1 2-29 0,2 1 9 0,1 1 8 16,-2 2-8-16,1-2 7 0,-1 2-6 0,1-2 6 16,1-2-7-16,-2-1 7 0,2-2-8 0,-3-1 9 15,0 0-9-15,-2-2 7 0,-2-1-9 16,-2 0 9-16,-2-1 13 0,-3 1-30 15,-2-1 31-15,-1-2-30 0,-4 1 11 0,-1-2 7 16,-3 1-8-16,-1-2 4 0,-2-1-6 0,1-1 6 16,1-4-4-16,16-18 7 0,-27 27-3 0,27-27 2 15,-20 14-1-15,20-14 2 0,0 0-1 0,-17 5-1 16,17-5-2-16,0 0-3 0,0 0-1 0,0 0-1 16,-21-23 1-16,21 23-1 0,-11-25 4 0,11 25-3 15,-11-36 8-15,6 16-4 0,2-2 8 16,-2-3-6-16,-1-1 8 0,-1 0-5 0,0-2 10 15,2 0 12-15,-2-1-29 0,2 1 30 16,0 0-32-16,2 1 13 0,0-1 4 0,2 0-8 16,3 0 5-16,2-1-11 0,5 0 6 0,2 0-7 15,2-2 6-15,3 0-5 0,2 2 6 0,3 2-6 16,-1 2 5-16,3 2-6 0,-1 2 6 16,0 0-5-16,1 2 5 0,0 1-5 0,-1 2 4 15,-1 3-4-15,-2 0 4 0,1 1-3 0,1 2 2 16,-1 0-2-16,1 0 2 0,0 2-3 0,-1-1 2 15,1 2 16-15,1 0-35 0,0 2 36 0,0 2-36 16,-2 1 17-16,0 2 1 0,-20 0-1 0,28 2-1 16,-28-2 1-16,19 9 17 0,-19-9-33 0,0 0 35 15,20 25-34-15,-20-25 16 16,11 25 2-16,-11-25-2 0,12 30 3 0,-6-13-4 16,0 0 4-16,0 0-4 0,1 1 5 0,-1 1-5 15,0-1 5-15,2 3-5 0,0-1 5 0,1 2-5 16,-1 0 4-16,1 2-5 0,1 0 6 0,-2-1-6 15,2-1 6-15,-3-1-5 0,-1-2 4 0,0-1-4 16,-1 0 4-16,0-1-4 0,-1 0 4 0,-4-17-3 16,7 28 3-16,-7-28-3 0,6 19 3 15,-6-19-2-15,0 0 3 0,5 18-3 0,-5-18 2 16,0 0 1-16,0 0 0 0,0 0 5 0,0 0 3 16,0 0 4-16,0 0 3 0,0 0 0 15,0 0-1-15,0 0 0 0,0 0-6 0,0 0 2 16,0 0-3-16,0 0 0 0,0 0 0 0,0 0-1 15,0 0-2-15,0 0-1 0,0 0-1 16,0 0-2-16,0 0-1 0,0 0 0 0,0 0-2 16,0 0 0-16,0 0-2 0,0 0 1 0,0 0 0 15,0 0 1-15,0 0 0 0,0 0-1 0,0 0-1 16,0 0 2-16,0 0-1 0,0 0-1 0,0 0 0 16,0 0 1-16,0 0 0 0,0 0-1 0,0 0 1 15,0 0-2-15,0 0-2 0,0 0 1 0,0 0 2 16,0 0 1-16,18-3 2 0,-18 3-1 15,32-4-1-15,-9 2-1 0,7-2 1 16,5-1 1-16,6-2-1 0,5-2 2 0,5-3-2 16,5 0 3-16,5-1-4 0,2-2 4 0,1 0-4 15,6-1 4-15,3-1-3 0,3 0 3 0,3 0-4 16,2 0 4-16,-4-1-3 0,4 2 2 0,-5 1-1 16,0 0 2-16,-2 3-1 0,-7 1 1 0,-3 3-1 15,-4 2 0-15,-4 1-2 0,-6 1 2 16,-3 1-1-16,-6 1 1 0,-4 2 0 0,-3 2-1 15,-5-1 0-15,-2 1 0 0,-3-1 0 0,-4 2-2 16,-3-2-5-16,-17-1-3 0,24 4-5 0,-24-4-3 16,0 0 1-16,0 0 1 0,0 0-1 15,0 0-4-15,0 0-6 0,0 0-14 0,0 0-16 16,-13 26-19-16,-4-24-22 0,17-2-45 16,-28 13-56-16,28-13-89 0,-9 29-182 0,-10-30 134 15,19 20 336-15</inkml:trace>
    <inkml:trace contextRef="#ctx0" brushRef="#br0" timeOffset="25722.369">3250 7138 1282 0,'-8'18'226'0,"8"-18"-211"0,-4 23-11 0,4-23-1 16,12 20 8-16,-12-20 2 0,27 11 5 0,-27-11 1 15,36 1-3-15,-14-6 1 0,6 0-2 0,2-6-1 16,3-2-3-16,1-5 1 0,1-3-7 15,-1-3 2-15,1-3-7 0,-4 1 3 0,-2-1-5 16,-3 2 6-16,-4 4-5 0,-6 1 4 0,-16 20-1 16,14-29 10-16,-14 29 2 0,-3-23 5 15,3 23-4-15,-18-18-6 0,18 18-8 0,-36-8-5 16,12 8-1-16,-6 8 0 0,-2 2 6 0,-5 9 4 16,-2 2 9-16,-1 6-1 0,1 2 8 0,0 4-6 15,4 5 5-15,1-3-11 0,6 0 1 16,6-6-8-16,8-2 0 0,5-3-5 0,5-2 3 15,7-1-9-15,-3-21-2 0,24 31-11 0,-2-19-7 16,12-1-13-16,1-9-7 0,15 4-28 0,-6-15-36 16,20 12-70-16,-16-23-118 0,13 7-227 0,8 13 31 15,-18-20 497-15</inkml:trace>
    <inkml:trace contextRef="#ctx0" brushRef="#br0" timeOffset="25723.369">4031 6953 1199 0,'-37'-7'107'0,"10"11"-37"0,-8-6-6 0,7 13 1 16,-6-2-10-16,6 9-9 0,-4 1-12 0,3 9 1 15,0 2-11-15,3 8 7 0,2-1-11 16,6-1 3-16,2 0-9 0,6-4 2 0,4-2-11 16,6-2 2-16,5-7-6 0,4-3 0 0,-9-18 32 15,30 24-33-15,-8-17 31 0,4-3-30 16,3-6-34-16,2-4 35 0,3-4-33 0,3-6 32 15,-1-2 2-15,0-6-4 0,-2 0 5 0,-4-4-5 16,-2-4 6-16,-4 2-7 0,-2-3 5 0,-5 3-3 16,-2-1 2-16,-5 2-3 0,-2 2 4 15,-3 3-6-15,-5 24 6 0,6-30-5 0,-6 30 7 16,0 0-2-16,0 0 1 0,0 0-1 0,0 0-7 16,0 0-1-16,0 0 0 0,-12 17 1 0,7 4-1 15,-1 6 6-15,1 3-9 0,0 2 1 0,5-6-12 16,0-3-5-16,6-1-16 0,-6-22-7 0,22 30-25 15,-22-30-33-15,39 16-59 0,-39-16-109 16,46-27-253-16,-6 19 15 0,-12-26 481 16</inkml:trace>
    <inkml:trace contextRef="#ctx0" brushRef="#br0" timeOffset="25724.369">4817 6287 1505 0,'-25'37'190'0,"-6"7"-152"0,3 8 6 16,-3 5-6-16,3 6-9 0,-3 4 3 0,6-1-29 16,2-2 6-16,3-3 1 0,7-6-14 0,3-1 5 15,5-4-23-15,3-3-11 0,8 3-55 0,-7-17-44 16,21 19-191-16,-10-19-300 0,-2-6 60 16,6 7 453-16</inkml:trace>
    <inkml:trace contextRef="#ctx0" brushRef="#br0" timeOffset="25725.369">5995 6437 583 0,'0'0'116'15,"0"0"-28"-15,0 0-13 0,3-17-1 0,-3 17 9 16,0 0 4-16,0 0-7 0,0 0-13 0,0 0-18 16,0 0-12-16,0 0-13 0,0 0-5 0,0 0-7 15,0 0-2-15,0 0-5 16,0 0-5-16,0 0 0 0,0 0 4 0,6 18 0 16,-4 5 16-16,-2 6-2 0,0 6 8 0,-4 6 10 15,1 3-37-15,-1 5 19 0,-1 2-27 0,-1 3 3 16,-2 2 15-16,1 0-13 0,-1 1 11 0,0-2-11 15,1 1 10-15,1-1-27 0,1-7-7 0,7-2-48 16,-4-21-50-16,18 10-100 0,-11-7-246 16,-5-28 10-16,37 34 341 0</inkml:trace>
    <inkml:trace contextRef="#ctx0" brushRef="#br0" timeOffset="25726.369">6481 6889 1128 0,'0'-17'183'0,"0"17"-176"0,0 0-14 0,0 0 12 16,-19 11 16-16,19-11 14 0,0 0 3 0,-14 24-7 16,14-24-13-16,-14 32-1 0,6-15-4 0,3 3 5 15,-2 1-8-15,3 0 8 0,-2 2-1 0,3 2 1 16,-2-1-3-16,1 0 0 15,-1-1-9-15,3-1 4 0,2-22-2 0,-4 29-1 16,4-29-4-16,0 0-2 0,0 0-4 0,0 0 1 16,0 0 0-16,0 0 2 0,0 0 6 0,22 1 4 15,-22-1 9-15,25-29-2 0,-11 4 3 0,3-6-10 16,0-4 2-16,0 1-8 0,0 1 8 0,0 4-7 16,-1 2 5-16,-1 3-8 0,-1 1 3 15,0 5-5-15,-14 18 3 0,21-25-4 0,-21 25 1 16,0 0-1-16,0 0 1 0,0 0 0 0,18 5 0 15,-18-5 1-15,4 21-2 0,0-3 5 0,0 4-8 16,-2 6 7-16,2 1-11 0,-2-3 3 0,2 6-15 16,-2-5-3-16,6 4-17 0,-1-8-7 0,10 3-22 15,-17-26-12-15,42 37-31 0,-22-35-53 0,20 14-75 16,-5-5-260-16,-1-18 59 16,17 22 429-16</inkml:trace>
    <inkml:trace contextRef="#ctx0" brushRef="#br0" timeOffset="25727.369">7252 6893 1341 0,'-34'-11'54'0,"11"2"-16"0,3 9 10 16,-5-3 23-16,25 3 5 0,-41 14-19 0,19 1-12 16,-3 0-19-16,1 8 1 0,1 0-9 0,5 5 7 15,1 0-12-15,3 5 3 0,6-2-9 0,3-1 1 16,4-2-7-16,4-4 4 0,3-3-1 0,-6-21 1 15,26 25-1-15,-9-17-1 0,4-4-4 0,2-2 4 16,2-6 1-16,1-3 3 0,1-7 6 16,-2-2-2-16,-2-7 3 0,2-4-7 15,-1-9 2-15,1-4-8 0,1-4 3 0,1-5-7 16,-1 1 8-16,1-4-9 0,0 0 12 0,-2 2-13 16,-4 2 8-16,0 5 11 0,-7 5-24 0,-1 5 21 15,-5 8-21-15,-3 5 5 0,-5 20 8 0,0 0 1 16,0 0 0-16,0 0-1 0,0 0-4 15,0 0-2-15,-13 18-5 0,0 11-7 0,-4 12 18 16,-3 8-17-16,-5 6 19 0,2 3-6 0,1-1-12 16,3 0 5-16,4-5-20 0,3-4 0 0,9 2-21 15,0-8-4-15,12 2-21 0,-3-15-11 0,13 7-29 16,-19-36-29-16,44 45-59 0,-44-45-73 0,38 6-193 16,1 10 61-16,-21-31 407 0</inkml:trace>
    <inkml:trace contextRef="#ctx0" brushRef="#br0" timeOffset="25728.369">7781 6814 1375 0,'-24'1'117'0,"24"-1"-81"0,-28 20-8 0,17-3 11 16,11-17-1-16,-27 36 1 0,12-14-11 15,6 4 6-15,-3 0-9 0,3 3 2 0,2 0-12 16,3 2 4-16,0 1-8 0,4-2 7 0,2-5-5 15,0-3-3-15,3-3-9 0,1-2 1 0,-6-17-2 16,21 26 2-16,-21-26-1 0,25 15 1 0,-25-15-2 16,32 3 1-16,-14-7 0 0,2-3 2 0,1-4-1 15,3-6-1-15,0-5 3 0,1-4-7 0,1-8 6 16,1-2-10-16,-1-1 6 0,0 0-9 16,-2 4 6-16,-2-1-16 0,-1 4 9 15,-2 2-4-15,-3 4 8 0,-2 6 4 0,-14 18 7 16,14-18 0-16,-14 18 3 0,0 0 4 0,0 0-2 0,0 0-5 15,0 0-4-15,0 0-3 0,-12 25-4 0,2-5 7 16,-1 6 7-16,-2 4 6 0,2-1-8 0,0 2-3 16,4-2-23-16,2 1-3 0,5 1-17 15,0-7-2-15,10 4-34 0,-10-28-8 16,25 37-48-16,-25-37-52 0,44 19-67 0,-23-13-171 16,5-12-40-16,17 16 341 0</inkml:trace>
    <inkml:trace contextRef="#ctx0" brushRef="#br0" timeOffset="25729.369">8495 6831 954 0,'-22'-11'332'15,"1"23"-234"-15,-11-7-22 0,7 11 5 0,-8-2-21 16,7 8 1-16,-7-1-14 0,6 4-2 0,-1-2-3 16,9 1-7-16,3 0-19 0,5 1-1 0,6-2-12 15,4 0-1-15,4-3-4 0,5-1 3 0,-8-19-2 16,31 26 1-16,-6-20-1 0,7-4-1 0,7-7-2 15,4-5-9-15,6-7-10 0,-2-11-14 16,8-1-9-16,-3-9-16 0,11 8-21 0,-9-20-100 16,18 17-39-16,-23-23-77 0,7 4-233 0,5 17 175 15,-29-18 357-15</inkml:trace>
    <inkml:trace contextRef="#ctx0" brushRef="#br0" timeOffset="25730.369">9081 6212 1362 0,'0'0'173'0,"-28"24"-105"0,11-7-9 15,-4 2-5-15,3 7-3 0,-5 4-14 0,2 3-2 16,-2 3-15-16,3 7 5 0,0 2-13 0,4 5 8 16,2 3-13-16,0 0-21 0,3 2 14 0,3-1-21 15,-1 0 15-15,3 0 7 0,3-5-14 0,-1-4 5 16,4-3-20-16,-1-4-4 0,4-1-17 0,-1-9-15 16,11 8-62-16,-13-36-21 0,17 41-76 15,-17-41-95-15,0 0-169 0,9 21 100 0,-9-21 387 16</inkml:trace>
    <inkml:trace contextRef="#ctx0" brushRef="#br0" timeOffset="25731.369">8625 6699 1504 0,'0'0'99'15,"0"0"-99"-15,0 0-4 0,0 0 6 0,0 0 11 0,26 18 18 16,-8-10 9-16,1-6 3 0,12 2 1 0,0-4-12 15,7 0-3-15,0-2-9 0,1 0-5 0,-2 0-3 16,1-2-5-16,-3-1-2 0,2 1-3 0,-6 0 0 16,0-1 1-16,-2 1-2 0,-3-1 2 15,-3 3-3-15,-3-2 2 0,-3 2-1 16,-17 2-1-16,22-4 2 0,-22 4-3 0,0 0 4 16,0 0 1-16,0 0 3 0,0 0 0 0,0 0 1 15,0 0 1-15,0 0-4 0,0 0 2 0,-11 21-6 16,11-21 1-16,-29 31-4 0,7-4 6 0,-6 3-5 15,-1 3 6-15,0 1-3 0,2 1 6 0,5-4-5 16,4 3 4-16,6-3-8 0,3 1 4 16,6-4-4-16,0 1 5 0,6-5-6 0,0-6 3 15,6 0-3-15,-9-18 0 0,27 20 1 0,-10-16 0 16,2-5-1-16,2-5 0 0,4-7 0 0,2-7-4 16,2-9 3-16,2-6-7 0,-2 0 1 0,-1-1-4 15,0 0 9-15,-2-1-9 0,0-1 10 0,-4-5-8 16,-5 5 5-16,-4-1-5 0,-4 8 8 15,-3 2-6-15,-5 6 10 0,-2 4-2 16,1 19 6-16,-10-24 4 0,10 24 0 0,0 0 3 16,-23-13-1-16,23 13-2 0,-19 8-3 0,19-8-2 15,-21 16-6-15,21-16 7 0,-16 24-10 0,16-24 8 16,-6 27-4-16,6-27 5 0,6 25 3 0,-6-25-2 16,16 20 4-16,-16-20-5 0,27 17-1 0,-9-10 1 15,3 0 0-15,2 0 4 0,-1-5-1 16,4 1 1-16,-1-4-2 0,0 1 0 0,0 2-3 15,-4-3-1-15,-4 4 0 0,-17-3-2 16,26 3 2-16,-26-3 0 0,0 0-2 0,16 22 2 16,-16-22-4-16,5 29 4 0,-5-10-4 0,-4 6 2 15,-6 2-6-15,-1 4 6 0,-6-2-6 0,0 1 6 16,-1-2-2-16,0 3 3 0,2-1-6 0,3-2 7 16,3-5-3-16,3-6 3 0,7-17-1 15,-9 22 0-15,9-22-3 0,0 0 4 0,0 0 3 16,0 0 0-16,0 0 1 0,0 0 0 0,18-16 4 15,-18 16-10-15,26-39 0 0,-12 16 0 0,-1-3 0 16,0-1 0-16,-2 3 0 0,1-1 0 0,-3 1 0 16,0-2 0-16,0 3 0 0,-1 0 0 0,2 4 0 15,-10 19 0-15,20-27 0 0,-20 27 0 16,25-22 0-16,-25 22 0 0,37-20 0 16,-13 11 0-16,10 6 0 0,2-6-86 0,22 15-105 15,-16 3-376-15,21-6-107 0,8 6 146 0</inkml:trace>
    <inkml:trace contextRef="#ctx0" brushRef="#br1" timeOffset="25732.369">1270 9559 560 0,'0'0'80'16,"0"0"-15"-16,0 0-4 0,0 0 2 0,0 0-1 15,0 0-9-15,0 0-13 0,0 0-12 0,0 0-5 16,18-11-5-16,-18 11-3 0,0 0-2 0,26-2-4 16,-26 2-3-16,25 0-2 15,-25 0-3-15,31 0 1 0,-13 0-2 0,1 0 2 16,2 0 0-16,2-1-1 0,3 1 1 0,-2-1-1 16,3 1 1-16,-1 0 0 0,2 1 1 15,0 0 1-15,2 0 1 0,-1 2 4 0,0-1 1 16,3 2 0-16,-1-1 0 0,1 0-1 0,2 0-1 15,-1 0 1-15,2 0 0 0,-1-1 2 0,3 0 0 16,-1-2 2-16,4 1 2 0,-2-3 1 0,2 1 1 16,-2-4-1-16,2 2-2 0,-1-1-1 15,1 0-5-15,-2-1 2 0,-1 1-3 0,0 1-1 16,-2-1 0-16,-3 3-4 0,-1 0 0 16,-2 0-1-16,-3 1 1 0,-2 0-2 0,-1 1 0 15,-1 1-1-15,-1 1 1 0,-4 0 0 0,-17-3 1 16,27 6-1-16,-27-6 0 0,19 8 0 0,-19-8 0 15,0 0 0-15,0 0 2 0,18 8-1 0,-18-8 1 16,0 0 2-16,0 0 18 0,0 0 16 0,0 0 12 16,0 0 7-16,0 0-8 0,0 0-8 15,0 0-7-15,0 0-7 0,0 0-8 16,0 0-8-16,0 0-7 0,-14-19-4 0,14 19-1 16,0 0 2-16,-20-17-1 0,20 17 2 0,0 0-2 15,-19-17 0-15,19 17 0 0,0 0 0 0,-17-20-1 16,17 20 1-16,0 0-2 0,-16-24 4 0,16 24-3 15,-8-20 3-15,8 20-2 0,-8-23 2 0,8 23-3 16,-6-27 3-16,6 27-5 0,-2-34 6 16,2 15-6-16,2-3-11 0,1 0 29 0,0-1-28 15,2 0 27-15,0-1-11 0,2-1-6 0,2-1 4 16,-1 0-4-16,3-1 6 0,1 1-6 16,2-1 6-16,-1 0-6 0,2 1 6 0,1-3-6 15,1 1 6-15,1 0-7 0,1 2 6 0,1 0-5 16,2 2 5-16,1 0-7 0,0 2 3 0,0-1-6 15,3 2 5-15,0 0-3 0,3 0 7 16,4-1 11-16,1 1-29 0,3 1 28 0,-1 0-30 16,3-1 15-16,3 2 6 0,0-1-4 0,0 2 5 15,1 0-5-15,2 1 3 0,-2 2-4 0,-1 1 4 16,1 1-4-16,0 2 3 0,-2 1-6 0,1 3-3 16,0 0-3-16,2 4-2 0,-3 0 1 0,0 2 1 15,-2 1 0-15,1 3-2 0,-1 0 2 16,0 3 0-16,-2 0 5 0,-1 3 2 15,-2 1 3-15,1 2-1 0,-2 1 3 0,0 2-3 16,-1 1 5-16,-2 1-6 0,1 1 5 0,-3 2-6 16,-1 1 4-16,0 2 14 0,-4-1-37 0,0 2 29 15,-3 0-33-15,-1 3 9 0,-3-1 7 0,0 4-6 16,-3-1 8-16,0 3-4 0,-4-2 10 0,0 4-8 16,-3-1 4-16,0 3-11 0,-4-2 4 15,1 1-14-15,-6-2 3 0,3 0-11 0,-6-1 3 16,3 2-6-16,-7-4 10 0,0 4 17 0,-2-4-4 15,-3 1 21-15,-2 0-22 0,0-3 16 0,-2 1-10 16,-1-4 11-16,1 0 6 0,-3-3-4 16,1 0 7-16,0-4 1 0,0-2 6 0,0-4 3 15,3 0 2-15,-3-5-1 0,21-7 1 0,-33 10-2 16,33-10 3-16,-26-1-3 0,26 1-6 16,-23-10-5-16,23 10-6 0,-21-18-1 0,21 18-3 15,-24-24 4-15,24 24-3 0,-27-31 5 0,13 14-2 16,0-1 8-16,0 1-1 0,0-3 19 0,14 20 4 15,-24-33 13-15,24 33-1 0,-20-30-8 0,20 30 9 16,-12-34-41-16,12 34 26 0,-4-35-37 0,7 17 10 16,2-4 3-16,2-1-7 0,5-3 6 15,1-1-6-15,3-2 7 0,4 0-7 0,3-3 8 16,2 0-8-16,5-2 7 0,0-1-6 16,0 1 7-16,0 1-7 0,1 3 9 0,0 2-7 0,-1 2 8 0,0 0-8 0,0 1 6 15,-1 2-8-15,-1 2 5 0,0 0 11 0,-2 2-34 16,0 5 34-16,0 1-34 0,0 3 17 0,-1 3 3 15,-1-1-3-15,-1 4 1 0,-2 0 1 16,-2 3-2-16,1 2 2 0,-1 1 0 16,2 2 0-16,1 1 0 0,0 1 0 0,-1 0-1 15,3 2 1-15,-1 3 19 0,-1 0-33 0,1 4 33 16,0-1-32-16,0 2 12 0,1 0 2 0,-1 2-2 16,0-1 2-16,2 1-4 0,-2 2 5 0,1 0-5 15,0 2 4-15,0-1-4 0,-1 1 4 0,0 3-7 16,-1 1 7-16,0 0-5 0,-4 1 5 15,0 0-5-15,-2-2 6 0,-2 0-8 0,-1 1 8 16,-4 2-7-16,0-2 6 0,-4 3-8 0,-2 0 7 16,-1-1-7-16,-5 1-9 0,-1 0 31 0,-2 0-29 15,-2 1 30-15,-3-2-13 0,-4 1-7 16,-2 0 8-16,0-1-11 0,-2 0 7 0,-3-1-6 16,1-2 6-16,-1 2-3 0,2-6 5 0,0 0-5 15,3-4 5-15,17-17-3 0,-25 19 3 16,25-19 0-16,0 0 1 0,-19 5-1 0,19-5 0 15,0 0-1-15,0 0-2 0,0 0 1 0,-18-22-1 16,18 22 2-16,-14-29-3 0,5 10 4 0,2-3-5 16,1-2 7-16,-2 0-5 0,1-3 5 0,-1-1-5 15,-1-1 6-15,1 0-5 0,-2-1 11 0,0 1-8 16,0 0-10-16,2 0 27 0,1-1-30 16,2-1 28-16,2 1-10 0,6-1-9 0,2-2 6 15,3 2-7-15,3-2 8 0,2 0-9 16,4-2 8-16,4-1-8 0,2 0 8 0,3-1-8 15,3 0 8-15,3 0-8 0,0 1 7 0,2 3-8 16,-1 1 8-16,0 4 9 0,-1 3-30 0,-2 1 30 16,-1 3-30-16,-2 2 15 0,1 2 3 0,-1 1-4 15,1 3 4-15,1 1-2 0,1 1 2 16,3 2-2-16,2 1 1 0,1 0-2 0,3 1 1 16,1 1 0-16,0 3 2 0,1 0-2 0,2 1 1 15,-1 3-2-15,0 2 0 0,-3 0 1 0,0 4 0 16,-4 2 0-16,-1 2-2 0,-2 1 2 0,-3 2-3 15,-3 2 4-15,0 3-4 0,-2 1 5 16,-2 3 14-16,-2 1-30 0,-2 3 30 0,-2 2-31 16,-3 2 10-16,-1 2 5 0,-1 2-8 15,-2 1 10-15,-1 3-10 0,-2 1 13 0,-2 1-11 16,-3 0 10-16,-2 1-9 0,-1 1 10 0,-3 0-11 16,-1 1 11-16,-4-1-11 0,-2 1-7 0,-2-1 25 15,-1 1-28-15,-3-3 25 0,-1-2-18 0,1-3-8 16,-2-3 11-16,2-3-6 0,0-4 11 0,-2 0-8 15,1-3 4-15,1-3-4 0,-2-3 7 16,20-17 1-16,-30 18 5 0,30-18-1 0,-26 5 0 16,26-5-1-16,-19-8-3 0,19 8 0 15,-16-27-4-15,10 8 5 0,-1-7-3 0,3-3 6 16,2-1-4-16,0-4 8 0,2-1-8 0,3-2 10 16,-1-4-8-16,2-2-9 0,2 0 29 0,1-3-25 15,2 1 26-15,0-1-6 0,2 4-13 0,2 1 10 16,1 0-9-16,2 1 7 0,1 0-9 15,1 3 7-15,4 4-10 0,0 1 8 0,2 3-7 16,3 1 5-16,2 0-7 0,2 2 5 0,3 0 10 16,1 2-29-16,4 1 30 0,1 2-30 0,4-1 15 15,1 1 5-15,0 1-4 0,2 0 4 0,1 3-5 16,-1 2 4-16,1 1-3 0,-1 3 3 0,-1 2-3 16,-1 4 1-16,0 4 0 0,-3 2-2 0,-4 5 0 15,-1 2-1-15,-3 5 2 16,-2 2-4-16,-3 2 5 0,-1 4-4 0,-1 2 5 15,-3 3 13-15,-1 5-28 0,-4 1 29 0,1 5-29 16,-3 1 8-16,-1 2 9 0,-3 1-10 0,-1 2 10 16,-2 0-10-16,-2 2 10 0,0 0-9 0,-2 1 10 15,0-2-10-15,-2-1 9 0,-1 0-9 0,-2-1 9 16,1-2 13-16,-2 2-28 0,-2-6 29 16,0-1-29-16,-2-2 9 0,1-3 7 0,-3-4-8 15,0 0 7-15,-2-4-5 0,0-4 4 0,-1 0-3 16,9-18 2-16,-22 26-5 0,22-26-5 0,-25 21-7 15,25-21-3-15,-32 11 1 0,14-10 5 0,0-2 7 16,-4-4 2-16,1-1 3 0,-1-4-3 16,0-1 3-16,0-1-1 0,2-3 5 0,0-1 1 15,2-5 9-15,4 2-2 0,-2-4 3 16,2 0-8-16,2-2 0 0,2-4-10 0,3-3 6 16,3-3 8-16,4-2-27 0,4-2 30 0,2-3-23 15,3 2 14-15,0-3 8 0,5 2-9 0,0-1 6 16,5 0-9-16,0-4 21 0,4 1-8 0,-1 0 8 15,4 3-11-15,-3 2 0 0,1 2-13 0,-1 2 10 16,-2 5 10-16,0 2-31 0,-2 2 30 0,2 5-32 16,-2 2 14-16,2 2 4 0,-1 2-4 15,2 0 4-15,1 3-4 0,3 0 3 16,1-1-1-16,2 2 2 0,3 1-2 0,0 3 2 16,1-1-3-16,3 3 2 0,-1 0-1 0,0 1 1 15,0 3-1-15,1 0 1 0,-1 2-1 0,-1 1 0 16,-2 2 0-16,-4 2-1 0,-2 2 0 0,-1 3-3 15,-4 1 4-15,0 2-4 0,-3 1 5 16,-2 3-4-16,0 1 3 0,-1 2-3 0,-3 2 4 16,0 3-4-16,-2 2 7 0,-2 2 12 0,1 4-29 15,-1 1 29-15,-1 2-29 0,2 1 9 0,1 1 8 16,-2 2-8-16,1-2 7 0,-1 2-6 0,1-2 6 16,1-2-7-16,-2-1 7 0,2-2-8 0,-3-1 9 15,0 0-9-15,-2-2 7 0,-2-1-9 16,-2 0 9-16,-2-1 13 0,-3 1-30 15,-2-1 31-15,-1-2-30 0,-4 1 11 0,-1-2 7 16,-3 1-8-16,-1-2 4 0,-2-1-6 0,1-1 6 16,1-4-4-16,16-18 7 0,-27 27-3 0,27-27 2 15,-20 14-1-15,20-14 2 0,0 0-1 0,-17 5-1 16,17-5-2-16,0 0-3 0,0 0-1 0,0 0-1 16,-21-23 1-16,21 23-1 0,-11-25 4 0,11 25-3 15,-11-36 8-15,6 16-4 0,2-2 8 16,-2-3-6-16,-1-1 8 0,-1 0-5 0,0-2 10 15,2 0 12-15,-2-1-29 0,2 1 30 16,0 0-32-16,2 1 13 0,0-1 4 0,2 0-8 16,3 0 5-16,2-1-11 0,5 0 6 0,2 0-7 15,2-2 6-15,3 0-5 0,2 2 6 0,3 2-6 16,-1 2 5-16,3 2-6 0,-1 2 6 16,0 0-5-16,1 2 5 0,0 1-5 0,-1 2 4 15,-1 3-4-15,-2 0 4 0,1 1-3 0,1 2 2 16,-1 0-2-16,1 0 2 0,0 2-3 0,-1-1 2 15,1 2 16-15,1 0-35 0,0 2 36 0,0 2-36 16,-2 1 17-16,0 2 1 0,-20 0-1 0,28 2-1 16,-28-2 1-16,19 9 17 0,-19-9-33 0,0 0 35 15,20 25-34-15,-20-25 16 16,11 25 2-16,-11-25-2 0,12 30 3 0,-6-13-4 16,0 0 4-16,0 0-4 0,1 1 5 0,-1 1-5 15,0-1 5-15,2 3-5 0,0-1 5 0,1 2-5 16,-1 0 4-16,1 2-5 0,1 0 6 0,-2-1-6 15,2-1 6-15,-3-1-5 0,-1-2 4 0,0-1-4 16,-1 0 4-16,0-1-4 0,-1 0 4 0,-4-17-3 16,7 28 3-16,-7-28-3 0,6 19 3 15,-6-19-2-15,0 0 3 0,5 18-3 0,-5-18 2 16,0 0 1-16,0 0 0 0,0 0 5 0,0 0 3 16,0 0 4-16,0 0 3 0,0 0 0 15,0 0-1-15,0 0 0 0,0 0-6 0,0 0 2 16,0 0-3-16,0 0 0 0,0 0 0 0,0 0-1 15,0 0-2-15,0 0-1 0,0 0-1 16,0 0-2-16,0 0-1 0,0 0 0 0,0 0-2 16,0 0 0-16,0 0-2 0,0 0 1 0,0 0 0 15,0 0 1-15,0 0 0 0,0 0-1 0,0 0-1 16,0 0 2-16,0 0-1 0,0 0-1 0,0 0 0 16,0 0 1-16,0 0 0 0,0 0-1 0,0 0 1 15,0 0-2-15,0 0-2 0,0 0 1 0,0 0 2 16,0 0 1-16,18-3 2 0,-18 3-1 15,32-4-1-15,-9 2-1 0,7-2 1 16,5-1 1-16,6-2-1 0,5-2 2 0,5-3-2 16,5 0 3-16,5-1-4 0,2-2 4 0,1 0-4 15,6-1 4-15,3-1-3 0,3 0 3 0,3 0-4 16,2 0 4-16,-4-1-3 0,4 2 2 0,-5 1-1 16,0 0 2-16,-2 3-1 0,-7 1 1 0,-3 3-1 15,-4 2 0-15,-4 1-2 0,-6 1 2 16,-3 1-1-16,-6 1 1 0,-4 2 0 0,-3 2-1 15,-5-1 0-15,-2 1 0 0,-3-1 0 0,-4 2-2 16,-3-2-5-16,-17-1-3 0,24 4-5 0,-24-4-3 16,0 0 1-16,0 0 1 0,0 0-1 15,0 0-4-15,0 0-6 0,0 0-14 0,0 0-16 16,-13 26-19-16,-4-24-22 0,17-2-45 16,-28 13-56-16,28-13-89 0,-9 29-182 0,-10-30 134 15,19 20 336-15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0.65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7B08E247-D63D-4A0A-83A7-DC60E8C88526}" emma:medium="tactile" emma:mode="ink">
          <msink:context xmlns:msink="http://schemas.microsoft.com/ink/2010/main" type="inkDrawing"/>
        </emma:interpretation>
      </emma:emma>
    </inkml:annotationXML>
    <inkml:trace contextRef="#ctx0" brushRef="#br0">3125 4584 862 0,'-1'-22'78'0,"1"22"-27"0,0 0-38 16,0 0 10-16,0 0-13 0,0 0 1 0,0 0-4 15,0 0-3-15,-5-17-5 0,5 17-3 16,0 0-1-16,0 0 0 0,0 0 2 0,0 0 2 15,0 0 2-15,0 0 0 0,17-13 1 0,-17 13 0 16,0 0 6-16,26-11 3 0,-26 11 7 0,20-6 3 16,-20 6 0-16,27-5-3 0,-27 5-4 0,30-1-5 15,-30 1-4-15,35 2-2 0,-18 2-1 0,2 0-1 16,2 2 0-16,-1 2 0 0,2 0-1 16,1 1-15-16,2-2 14 0,1 1-14 0,2 0 16 15,2-1 1-15,4-2 0 0,1-2 2 0,5-3 6 16,5 2 9-16,0-7 5 0,7 1 3 0,2-3 0 15,4 1-7-15,-1-4-2 0,4 2 13 16,-2-3-19-16,4 2 14 0,0 0-21 0,1 1-3 16,2 1-19-16,-1 2 17 0,0 2-18 0,-1 1 18 15,-1 2 0-15,-2 0-1 0,-1 2 1 16,-1 0 0-16,2-1 19 0,1 3-19 0,-2 0 18 16,4-3-18-16,-2 1 1 0,5-3 0 0,1-3-20 15,-3 1 20-15,5-3-19 0,-2-2 18 0,3 0 2 16,2-2-3-16,0 1 4 0,2-2-1 0,-2 0 5 15,0 1-2-15,-2-2 2 0,0 2-2 0,1 2 0 16,-1-1-2-16,1 2 0 0,0 1-1 16,-2 0-1-16,0 1-1 0,-2 2 0 15,-3 0-1-15,0 2-1 0,-3 1 1 0,-1 2-1 16,-3 1 2-16,-3 0-1 0,-3 2 0 0,-1 1 0 16,-2 0-1-16,-4-1 1 0,0 1 2 0,-4-1-1 15,1-1 2-15,-2-1-3 0,1 0 2 0,2-2 0 16,-1-1 1-16,1-1 1 0,1-2-2 0,-3 1 0 15,1 0-1-15,1-3 1 0,1 1-1 16,-2-1 1-16,2-1-2 0,-1 1 2 0,0-2-1 16,0 2 1-16,-2-1-1 0,-1 0-1 0,-2 1 0 15,-1 2 0-15,-4-1-9 0,-2 3-9 0,-7-2-17 16,2 6-22-16,-26-3-11 0,34 2-11 0,-34-2-7 16,22 3 5-16,-22-3 3 0,0 0 15 15,0 0 17-15,18 5 18 0,-18-5 6 0,0 0 4 16,0 0-11-16,18 7-13 0,-18-7-22 15,0 0-44-15,27 11-87 0,-27-11-46 0,17 8 242 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1.90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F2C4345F-5580-4F0B-89D8-D436F8DF6FC0}" emma:medium="tactile" emma:mode="ink">
          <msink:context xmlns:msink="http://schemas.microsoft.com/ink/2010/main" type="inkDrawing"/>
        </emma:interpretation>
      </emma:emma>
    </inkml:annotationXML>
    <inkml:trace contextRef="#ctx0" brushRef="#br0">3455 4961 679 0,'0'0'163'15,"0"0"-97"-15,0 0-42 0,0 0-25 0,0 0-7 16,0 0 6 0,0 0 4-16,0 0 2 0,0 0 3 0,0 0-1 15,17-6-2-15,-17 6 0 0,22-6-2 0,-22 6 2 0,30-9-3 0,-10 4 2 16,0-1-1-16,1 0-2 0,3 2 1 0,1-1 0 16,0 1-2-16,2 0 2 0,1 0-2 0,0 1 2 15,1 1 0-15,1 1 0 16,2-1 0-16,0 1 1 0,3-1-2 0,1 0 1 15,2 0 0-15,2 0 0 0,3-1 1 0,1 1 0 16,1-1 0-16,2 2 0 0,0 1 0 0,2 0-1 16,2 0 1-16,0 0 2 0,1 0-1 0,2 0 3 15,-1 1 0-15,0-1-1 0,0 0-1 0,4 0-1 16,-1 0-1-16,2 0 1 0,1-1 0 16,-2 0-2-16,3-3 2 0,1 2 0 0,2 0 2 15,0-2 1-15,0 0 1 0,-1-1 2 0,3-1 0 16,1 0 3-16,-1 0 0 0,0-1 0 0,0 2-2 15,0 0-1-15,-1 2-4 0,-2-1-2 0,0 3-1 16,-1-2-1-16,-1 3-1 0,-1 0 2 0,0 2-1 16,-2 1-1-16,-1 0 0 0,0 2 0 0,-2-2 2 15,-3 3-3-15,2-1 3 16,-3 0-3-16,-3 1 2 0,2-1-2 0,-1 0 2 16,2-2 1-16,-1 0-1 0,1-2 0 0,0 0 0 15,-1-1-1-15,1 0 0 0,0-1 2 0,0 1-1 16,-3-3 4-16,2 2 9 0,-4-2 5 0,3 0 2 15,-3 0 1-15,1 0-9 0,-2 0-3 0,-1 0-4 16,2-1-1-16,-2 2-4 0,1 0 1 0,-2-2-2 16,0 2 1-16,-1-1-1 0,-3 1 0 15,-2 1 1-15,-1-1-1 0,-2 1 0 0,-1 1 1 16,-1-1-2-16,1 1 2 0,-4 0-1 0,4-1 1 16,-3 1 1-16,0 0-2 0,1 0 2 15,0 0-2-15,-1-1 0 0,1-1 1 0,-1 1-1 16,2-1 0-16,-2-1 0 0,1 0 1 0,1-1 0 15,-4 0 2-15,-1 0 1 0,-1-1 2 16,-3 1-3-16,-2 0 2 0,0 2-4 0,-20 2 1 16,29-5-2-16,-29 5 0 0,18-2 1 0,-18 2 0 15,0 0 0-15,0 0 1 0,0 0 1 0,0 0 4 16,0 0 5-16,0 0 6 0,0 0 4 0,0 0 2 16,0 0-2-16,0 0-3 0,0 0-1 0,0 0-5 15,0 0-4-15,0 0-5 0,0 0-7 0,0 0-18 16,0 0-20-16,0 0-44 0,0 0-67 15,0 0-106-15,-8 24-229 0,-9-25 61 0,14 19 426 16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9.42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C70BF9FF-641E-46FA-A356-B2CAFFA2B91F}" emma:medium="tactile" emma:mode="ink">
          <msink:context xmlns:msink="http://schemas.microsoft.com/ink/2010/main" type="inkDrawing"/>
        </emma:interpretation>
      </emma:emma>
    </inkml:annotationXML>
    <inkml:trace contextRef="#ctx0" brushRef="#br0">3125 4584 862 0,'-1'-22'78'0,"1"22"-27"0,0 0-38 16,0 0 10-16,0 0-13 0,0 0 1 0,0 0-4 15,0 0-3-15,-5-17-5 0,5 17-3 16,0 0-1-16,0 0 0 0,0 0 2 0,0 0 2 15,0 0 2-15,0 0 0 0,17-13 1 0,-17 13 0 16,0 0 6-16,26-11 3 0,-26 11 7 0,20-6 3 16,-20 6 0-16,27-5-3 0,-27 5-4 0,30-1-5 15,-30 1-4-15,35 2-2 0,-18 2-1 0,2 0-1 16,2 2 0-16,-1 2 0 0,2 0-1 16,1 1-15-16,2-2 14 0,1 1-14 0,2 0 16 15,2-1 1-15,4-2 0 0,1-2 2 0,5-3 6 16,5 2 9-16,0-7 5 0,7 1 3 0,2-3 0 15,4 1-7-15,-1-4-2 0,4 2 13 16,-2-3-19-16,4 2 14 0,0 0-21 0,1 1-3 16,2 1-19-16,-1 2 17 0,0 2-18 0,-1 1 18 15,-1 2 0-15,-2 0-1 0,-1 2 1 16,-1 0 0-16,2-1 19 0,1 3-19 0,-2 0 18 16,4-3-18-16,-2 1 1 0,5-3 0 0,1-3-20 15,-3 1 20-15,5-3-19 0,-2-2 18 0,3 0 2 16,2-2-3-16,0 1 4 0,2-2-1 0,-2 0 5 15,0 1-2-15,-2-2 2 0,0 2-2 0,1 2 0 16,-1-1-2-16,1 2 0 0,0 1-1 16,-2 0-1-16,0 1-1 0,-2 2 0 15,-3 0-1-15,0 2-1 0,-3 1 1 0,-1 2-1 16,-3 1 2-16,-3 0-1 0,-3 2 0 0,-1 1 0 16,-2 0-1-16,-4-1 1 0,0 1 2 0,-4-1-1 15,1-1 2-15,-2-1-3 0,1 0 2 0,2-2 0 16,-1-1 1-16,1-1 1 0,1-2-2 0,-3 1 0 15,1 0-1-15,1-3 1 0,1 1-1 16,-2-1 1-16,2-1-2 0,-1 1 2 0,0-2-1 16,0 2 1-16,-2-1-1 0,-1 0-1 0,-2 1 0 15,-1 2 0-15,-4-1-9 0,-2 3-9 0,-7-2-17 16,2 6-22-16,-26-3-11 0,34 2-11 0,-34-2-7 16,22 3 5-16,-22-3 3 0,0 0 15 15,0 0 17-15,18 5 18 0,-18-5 6 0,0 0 4 16,0 0-11-16,18 7-13 0,-18-7-22 15,0 0-44-15,27 11-87 0,-27-11-46 0,17 8 242 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29.42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6AF095D5-0884-45F3-943C-C7DA37765759}" emma:medium="tactile" emma:mode="ink">
          <msink:context xmlns:msink="http://schemas.microsoft.com/ink/2010/main" type="inkDrawing"/>
        </emma:interpretation>
      </emma:emma>
    </inkml:annotationXML>
    <inkml:trace contextRef="#ctx0" brushRef="#br0">3455 4961 679 0,'0'0'163'15,"0"0"-97"-15,0 0-42 0,0 0-25 0,0 0-7 16,0 0 6 0,0 0 4-16,0 0 2 0,0 0 3 0,0 0-1 15,17-6-2-15,-17 6 0 0,22-6-2 0,-22 6 2 0,30-9-3 0,-10 4 2 16,0-1-1-16,1 0-2 0,3 2 1 0,1-1 0 16,0 1-2-16,2 0 2 0,1 0-2 0,0 1 2 15,1 1 0-15,1 1 0 16,2-1 0-16,0 1 1 0,3-1-2 0,1 0 1 15,2 0 0-15,2 0 0 0,3-1 1 0,1 1 0 16,1-1 0-16,2 2 0 0,0 1 0 0,2 0-1 16,2 0 1-16,0 0 2 0,1 0-1 0,2 0 3 15,-1 1 0-15,0-1-1 0,0 0-1 0,4 0-1 16,-1 0-1-16,2 0 1 0,1-1 0 16,-2 0-2-16,3-3 2 0,1 2 0 0,2 0 2 15,0-2 1-15,0 0 1 0,-1-1 2 0,3-1 0 16,1 0 3-16,-1 0 0 0,0-1 0 0,0 2-2 15,0 0-1-15,-1 2-4 0,-2-1-2 0,0 3-1 16,-1-2-1-16,-1 3-1 0,-1 0 2 0,0 2-1 16,-2 1-1-16,-1 0 0 0,0 2 0 0,-2-2 2 15,-3 3-3-15,2-1 3 16,-3 0-3-16,-3 1 2 0,2-1-2 0,-1 0 2 16,2-2 1-16,-1 0-1 0,1-2 0 0,0 0 0 15,-1-1-1-15,1 0 0 0,0-1 2 0,0 1-1 16,-3-3 4-16,2 2 9 0,-4-2 5 0,3 0 2 15,-3 0 1-15,1 0-9 0,-2 0-3 0,-1 0-4 16,2-1-1-16,-2 2-4 0,1 0 1 0,-2-2-2 16,0 2 1-16,-1-1-1 0,-3 1 0 15,-2 1 1-15,-1-1-1 0,-2 1 0 0,-1 1 1 16,-1-1-2-16,1 1 2 0,-4 0-1 0,4-1 1 16,-3 1 1-16,0 0-2 0,1 0 2 15,0 0-2-15,-1-1 0 0,1-1 1 0,-1 1-1 16,2-1 0-16,-2-1 0 0,1 0 1 0,1-1 0 15,-4 0 2-15,-1 0 1 0,-1-1 2 16,-3 1-3-16,-2 0 2 0,0 2-4 0,-20 2 1 16,29-5-2-16,-29 5 0 0,18-2 1 0,-18 2 0 15,0 0 0-15,0 0 1 0,0 0 1 0,0 0 4 16,0 0 5-16,0 0 6 0,0 0 4 0,0 0 2 16,0 0-2-16,0 0-3 0,0 0-1 0,0 0-5 15,0 0-4-15,0 0-5 0,0 0-7 0,0 0-18 16,0 0-20-16,0 0-44 0,0 0-67 15,0 0-106-15,-8 24-229 0,-9-25 61 0,14 19 426 16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0:14:51.7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2614 6620 202 0,'0'0'26'0,"0"0"24"0,0 0 32 15,0 0 9-15,0 0-65 0,-14-20 0 16,14 20 9-16,0 0 5 0,1-17 13 0,-1 17 10 16,0 0 14-16,0 0 0 0,0 0 0 0,0 0-10 15,0 0-14-15,0 0-13 0,0 0-14 0,0 0-6 16,-6 25-5-16,4-8 6 0,-5 2 0 0,3 5 7 15,-4 3-7-15,2 6 1 0,-1-1-12 16,0 6 2-16,-1-1-10 0,1 3 9 0,0 3-9 16,1 1 11-16,-2 2 4 0,2 0-25 15,0 0 25-15,-1 1-27 0,0-1 9 0,0 2 9 16,-1-6-9-16,2-2 10 0,0-5-7 0,1-5 9 16,1-6-8-16,2-2 3 0,2-22-7 0,-1 24 1 15,1-24-3-15,0 0 0 0,0 0 1 0,0 0 2 16,0 0 7-16,0 0 4 0,11-28 8 0,-8 4-6 15,-2-8 5-15,4-6-13 0,-1-5 5 0,0-1-13 16,-1-3 11-16,1 2-10 0,-2-1 15 16,1 0 11-16,-3-1-24 0,1 1 25 0,-2-5-28 15,3 4 4-15,1 0 10 0,3 0-13 16,0 3 11-16,4 1-11 0,2 3 9 0,2 5-7 16,5 2 9-16,1 5-6 0,1 2 8 0,2 3-6 15,-1 1 3-15,1 3-4 0,1-1 1 0,1 4 13 16,0 2-34-16,1 2 33 0,-3 5-36 15,0 2 18-15,-1 4-1 0,-3 2 0 0,1 4 21 16,-3 3-34-16,-17-8 36 0,28 27-34 0,-17-7 11 16,-3 3 5-16,1 5-7 0,-6 5 5 0,0 3-8 15,-3 3 7-15,-4 3-9 0,-2 0 11 0,-2 3-8 16,-5-3 9-16,0-1-11 0,0-1 10 0,-3-5-8 16,2-2 11-16,1-3-8 0,0-4 7 0,-1-3 12 15,2-4-31-15,12-19 32 16,-23 30-34-16,23-30 17 0,-21 23 2 0,21-23-2 15,-20 16 3-15,20-16-2 0,0 0 1 0,-21 7 0 16,21-7 1-16,0 0-2 0,0 0 1 0,0 0 1 16,0 0 2-16,0 0 0 0,0 0 0 0,0 0-1 15,0 0 0-15,0 0 5 0,0 0 4 0,0 0 6 16,19 11 6-16,-19-11-3 0,35 21 0 0,-15-9-9 16,3 2 1-16,2 1-11 0,1 2 3 15,2 0-5-15,3 0 3 0,-3 0-4 0,-2-1 1 16,-1 3-13-16,-6-4-12 0,4 6-26 0,-23-21-34 15,34 42-79-15,-34-42-136 0,-3 35-254 0,8-1 25 16,-18-13 498-16</inkml:trace>
  <inkml:trace contextRef="#ctx0" brushRef="#br1" timeOffset="5658.6624">10473 8516 800 0,'0'0'173'0,"0"0"-104"0,0 0-44 16,0 0-16-16,0 0-2 0,0 0 5 16,-9 21 1-16,8-3 1 0,-2 4-5 0,0 3 2 15,0 3-5-15,-1 6 5 0,1-1 1 0,2 5 15 16,-1 1-5-16,2 3 13 0,-4 2 1 0,3 4-30 16,-3-1 25-16,3 4-25 0,-3-5 6 0,3 1 9 15,-1-4-14-15,2-2 4 0,0-4-11 16,1-2 7-16,1-3-10 0,0-4 6 0,0-2-7 15,1-3 5-15,-1 0-9 0,0-5 1 16,1 0-14-16,-3-18-9 0,1 26-28 0,-1-26-37 16,0 0-45-16,0 0-57 0,0 0-208 0,0 0-7 15,0 0 397-15</inkml:trace>
  <inkml:trace contextRef="#ctx0" brushRef="#br1" timeOffset="7019.9387">10337 8620 807 0,'0'0'89'0,"0"0"-16"0,-18 5-6 15,18-5-8-15,0 0-6 0,0 0-12 0,0 0-14 16,0 0-8-16,0 0 3 16,0 0 10-16,0 0 9 0,0 0 9 0,0 0-1 15,26-8-5-15,-26 8-3 0,23-11-10 0,-23 11-7 16,31-10-10-16,-31 10-7 0,34-8-4 0,-17 4 0 15,0 0-1-15,2 2 0 0,2 0-1 0,1-1 0 16,2 0-1-16,1 0 0 0,0 1 0 0,2-2-1 16,1 3 0-16,0-1 2 0,0 0-1 15,1 1 0-15,0 0-1 0,0 1-3 0,1 0 0 16,-2 1-1-16,1 2 1 0,0-3 3 0,1 2 0 16,1-2 1-16,0 1 2 0,2-1 0 0,0 0 0 15,3-1 0-15,2 0-2 0,2-2 0 0,2 2-1 16,0 0 2-16,1-2 0 0,3 2 3 15,1 0-3-15,1-1-1 0,-1 0 1 0,1 0-3 16,-2 0 2-16,0-1 2 0,0 1-1 16,2-1 1-16,2 0 1 0,-3-1-2 0,2 0-1 15,-2 2 2-15,-1 0-4 0,2-2 3 0,-1 2 1 16,-2-2-2-16,-1 2 2 0,-3-1 0 0,-2 2-2 16,0-2 2-16,-2 2-2 0,-1 0 2 0,-2 1 0 15,-1-1-2-15,-1 1 0 0,-3 0 0 0,1 0 0 16,-2 0 3-16,0 0-1 0,-1-1-1 0,-2-1-1 15,1 0-2-15,0 0 3 0,-2-1-1 16,0 1 0-16,-2-1 2 0,-2 1-2 0,-20 2 1 16,30-4-1-16,-30 4 1 0,19-2-3 15,-19 2 2-15,0 0-1 0,0 0 0 0,0 0 1 16,0 0 2-16,0 0 2 0,0 0-1 0,0 0 0 16,0 0-2-16,0 0 0 0,0 0-1 0,0 0 1 15,0 0-1-15,-17 11 2 0,17-11-3 16,0 0 1-16,0 0 0 0,0 0 0 0,0 0-1 15,0 0 2-15,0 0-2 0,0 0 0 0,0 0 1 16,0 0-2-16,0 0 3 0,0 0 0 0,0 0-2 16,0 0 0-16,0 0 1 0,0 0 0 0,0 0 0 15,-4 19 4-15,4-19-6 0,2 28 4 0,-1-10-5 16,-1 4 4-16,-1 4-4 0,0 3 5 0,-2 4-6 16,2 2 8-16,0 1-9 15,-2 2 9-15,2-2-9 0,-1 2 8 0,1-2 9 16,-1 0-27-16,2-1 29 0,0-2-28 0,2-2 9 15,0-2 8-15,3-2-7 0,0-3 5 0,0-1-4 16,2-5 4-16,0-1-4 0,-7-17 4 0,16 27-3 16,-16-27 3-16,13 19-4 0,-13-19 3 0,0 0-1 15,17 17 2-15,-17-17 0 0,0 0 0 0,0 0-1 16,0 0 1-16,0 0-2 0,0 0 4 16,0 0-1-16,0 0 0 0,0 0 1 0,0 0-2 15,0 0 0-15,0 0-1 0,0 0 0 0,0 0-1 16,0 0 0-16,0 0 1 0,-9 20-1 15,9-20 2-15,0 0-2 0,0 0 0 0,0 0 1 16,0 0-2-16,0 0 0 0,0 0 0 0,0 0-1 16,0 0 4-16,0 0-2 0,0 0 1 15,0 0 1-15,0 0-1 0,0 0 1 0,0 0 0 16,0 0 1-16,0 0 2 0,0 0 1 0,0 0 0 16,0 0 0-16,0 0-2 0,-21-4-1 0,21 4-3 15,0 0 0-15,-26-9-4 0,26 9 0 0,-26-1-3 16,9 2 0-16,-4-1 3 0,-1 4-2 0,-5 1 5 15,2 0-1-15,-4 2 1 0,-1 0 2 0,-1 1 0 16,-2-1-1-16,0 0 1 0,-1-1 0 16,0 0 0-16,-1-1-2 0,1 0 3 15,-3-2-2-15,1 0 2 0,-1-1-1 0,1 1-1 16,-2-2 1-16,0-1 4 0,-1-1 2 0,1 1 3 16,-4-2 1-16,2 2-2 0,-1 0-1 0,-1 0-4 15,2 0-1-15,-4 0-2 0,1 0-2 0,-1 3 0 16,-1-1 1-16,2 0 1 0,1 1-1 0,-2 0 1 15,0-1-1-15,-1 3 1 0,0-2 0 16,-1 2-1-16,1 0 1 0,-1 0 0 0,0 1-2 16,-2 1 2-16,2-1-1 0,0 2 4 0,0-2 1 15,1 0 4-15,0 1-1 0,2-1 3 0,-3 0-1 16,2 0 2-16,-3-1 1 0,3 0 1 16,0-3-1-16,3 2-2 0,-1-3 0 0,2 3 1 15,0-2 2-15,4 3 1 0,0-1-3 16,6-1-1-16,3 1-4 0,4-1-3 0,6 0-2 15,17-3-2-15,-18 3-10 0,18-3-19 0,0 0-29 16,0 0-30-16,0 0-64 0,17-4-61 0,5 2-320 16,1 7 0-16,-6-17 349 0</inkml:trace>
  <inkml:trace contextRef="#ctx0" brushRef="#br1" timeOffset="7869.9385">12905 8899 116 0,'-25'14'39'0,"25"-14"14"16,-17 6 25-16,17-6 20 0,0 0-1 0,-20 5-6 16,20-5-4-16,0 0-3 0,-17 0 4 0,17 0 4 15,0 0 0-15,0 0-3 0,0 0-10 0,-20-12-8 16,20 12-10-16,0 0-8 0,0 0-6 0,0 0-10 16,0 0-7-16,0 0-22 0,0 0 13 0,0 0-20 15,0 0 13-15,0 0-2 0,0 0-2 16,0 0 12-16,0 0-17 0,0 0-3 15,0 0 0-15,0 0 2 0,0 0 4 0,0 0 20 16,0 0-17-16,20 10 1 0,-20-10-5 0,25 3 0 16,-25-3 1-16,34 0 0 0,-11-1 1 0,2-4-15 15,6 0 13-15,3-2-18 0,5 0 16 0,1-2-2 16,6 0-4-16,0-2 3 0,4 2-5 16,2 0 5-16,2 0 0 0,-1 1-1 0,2-1 1 15,2 3 0-15,-2 0-2 0,5 1 3 0,0-1-1 16,1 1 1-16,1 2-1 0,1-2 1 0,4 1-2 15,1 1 1-15,3-2-1 0,2 0 3 0,0-1-4 16,2 0 2-16,6-1-3 0,-2-1 2 0,7 1 0 16,-1 2 1-16,-2-1-1 0,-1 1 0 15,-4-1-2-15,1 2 2 0,-1-3-1 16,-1 4 0-16,1-2 1 0,-5 1 1 0,-4 2-3 16,-3 1-3-16,-7-3-6 0,-2 4-8 0,-6-2-9 15,-2 4-8-15,-6-6-10 0,-2 9-20 0,-13-10-29 16,6 15-53-16,-34-10-60 0,24-8-244 0,-24 8 4 15,0 0 282-15</inkml:trace>
  <inkml:trace contextRef="#ctx0" brushRef="#br1" timeOffset="8614.2315">11443 9670 954 0,'20'-11'116'15,"-20"11"-75"-15,0 0-26 0,0 0-4 0,0 0 5 16,0 0 14-16,0 0 5 0,0 0-4 0,0 0-9 16,0 0-10-16,0 0-7 0,0 0 3 15,0 0 9-15,8 27-1 0,-3-10 7 0,-5-17-2 16,5 37 3-16,-2-15-11 0,0 5 1 0,1 0-5 15,0 5 5-15,-3 1-4 0,0 0 9 0,-2 0-12 16,0 1 7-16,-2-3-7 0,2 2 9 16,-3-5-5-16,2 1 8 0,-1-6-8 0,3-1 4 15,0-22 15-15,-3 30-35 0,3-30 31 16,0 0-34-16,3 18 10 0,-3-18-2 0,0 0 2 16,0 0 2-16,0 0 10 0,0 0 20 0,9-21-31 15,-9 21 29-15,7-38-39 0,-3 10 8 0,-1-4 5 16,2 0-6-16,-2-2 8 0,-1 1-4 0,-1-2 11 15,2 3-6-15,-3-3 6 0,1-1-7 0,0 1 5 16,3 0-10-16,0 1 8 0,2 4-9 0,1 2 4 16,1 4-4-16,1 5 6 0,-9 19-3 15,21-28 5-15,-21 28-4 0,24-16 0 0,-24 16-1 16,32-6-2-16,-32 6-2 0,35 0 0 16,-13 3-1-16,2-1-3 0,3 1-6 0,1 3-12 15,2-4-13-15,5 6-24 0,-4-11-33 0,15 14-47 16,-15-23-74-16,26 2-343 0,-5 9 55 0,-7-15 271 15</inkml:trace>
  <inkml:trace contextRef="#ctx0" brushRef="#br1" timeOffset="10332.2554">6013 2335 806 0,'20'-3'176'0,"-20"3"-113"16,0 0-17-16,-1-17 7 0,1 17 9 0,0 0 7 15,0 0-9-15,9-21-10 0,-9 21-10 0,0 0-7 16,0 0-5-16,0 0-4 0,0 0-6 0,0 0-6 15,0 0-4-15,0 0-2 0,0 0 0 16,0 0-1-16,16 26 3 0,-16-26-4 0,3 38 2 16,-5-11-3-16,-1 8 7 0,-3 5-8 0,-4 5 11 15,-5 3 8-15,-2 5-26 0,-4 2 27 0,-1 1-20 16,-3-1 7-16,2-2 17 0,1-5-12 16,4-2 8-16,1-6-11 0,5-5 5 0,3-7-9 15,4-6 3-15,5-22-6 0,-1 28-1 0,1-28-2 16,11 19 1-16,-11-19 1 0,20 13 1 15,-20-13 2-15,33 5 0 0,-12-6-2 0,6 0-3 16,4-5 0-16,0-1-2 0,3-4 3 0,3 0-2 16,-2 0 1-16,1 0-2 0,-1 1 2 0,-3 3-3 15,1 1-3-15,-2 0-6 0,-1 4-12 0,-1-3-16 16,6 7-23-16,-7-10-37 0,15 15-78 0,-16-23-133 16,13 7-234-16,9 6 31 0,-12-19 496 15</inkml:trace>
  <inkml:trace contextRef="#ctx0" brushRef="#br1" timeOffset="11160.3645">6384 7627 800 0,'0'0'264'16,"0"0"-171"-16,0 0-19 0,8-22-13 0,-8 22-9 15,0 0-3-15,0 0-8 0,0 0-7 0,0 0-4 16,0 0-2-16,0 0-5 0,0 0-5 0,0 0-5 16,0 0-3-16,0 0 0 0,0 0 3 15,0 0 1-15,9 18-1 0,-9-18-1 0,2 34 13 16,-4-13-28-16,-1 3 31 0,-2 6-31 0,-2 2 10 15,-2 4 5-15,-1 3-7 0,-2 3 13 16,-2 2-8-16,-2 3 10 0,-1-5-9 0,1 2 9 0,0-6-8 16,3-3 6-16,2-4-10 0,2-2 3 15,3-6-8-15,3-5 2 0,3-18-4 0,2 27 3 16,-2-27-4-16,11 17 3 0,-11-17-3 16,21 12-13-16,-21-12 13 0,34 6-14 0,-10-7 14 15,6-4 15-15,6 0-14 0,1-3 16 0,5-2-16 16,-1 0-4-16,4-1-1 0,-2 0-13 0,0 4-6 15,-4-1-11-15,0 6-14 0,-8-2-17 0,6 13-50 16,-17-16-94-16,19 11-250 0,-11 4-107 0,-8-10 236 16</inkml:trace>
  <inkml:trace contextRef="#ctx0" brushRef="#br1" timeOffset="128758.965">14149 1480 784 0,'0'0'42'0,"8"-18"-3"16,-8 18 3-16,6-22-18 0,-6 22-21 0,6-18-1 15,-6 18 23-15,0 0 20 0,0 0 7 0,0 0 0 16,0 0-21-16,-18 4-21 0,18-4-6 0,-28 18 0 0,4 3 6 0,-3 8 15 16,-11 9 2-16,-5 14 15 0,-13 11-12 0,-4 11 11 15,-13 8 11-15,-2 6-22 0,-10 9 16 0,0 8-18 16,-9 4-16-16,2 9 26 0,-5-6-27 0,2 7 7 0,2-8 9 16,10 1-16-16,5-11 7 0,13-8-1 15,9-11-27-15,9-12 6 0,10-7-14 0,2-15-42 16,14 1 2-16,-5-18-52 0,15 7-26 0,-11-21-38 15,18 7-71-15,-7-2-172 0,11-22 8 0,0 0 409 16</inkml:trace>
  <inkml:trace contextRef="#ctx0" brushRef="#br1" timeOffset="129008.933">12896 1544 1360 0,'-20'-18'28'0,"20"18"-2"0,-25-15 8 16,25 15 1-16,0 0 6 0,-17-3-3 0,17 3-12 16,0 0-14-16,0 0-9 0,0 0-1 0,2 25 1 15,5-2 11-15,4 10-7 0,6 13 11 0,4 12-13 16,4 7 12-16,7 8-12 0,3 0 6 0,5 11 20 16,5 6-24-16,4 5 18 0,3 9-11 0,2-2-23 15,-1 1 3-15,-2-3 13 0,-2-3-13 0,0-8 14 16,-3-4-4-16,4-8-29 0,-2-10-4 0,11-2-55 15,-8-19-44-15,22 10-123 0,-16-14-313 0,10-17 42 16,12 3 366-16</inkml:trace>
  <inkml:trace contextRef="#ctx0" brushRef="#br1" timeOffset="129399.5591">14503 2958 1076 0,'0'0'270'0,"0"0"-221"16,0 0-38-16,0 0-14 0,0 0 1 0,0 0 2 16,-13 24 3-16,13-24 3 0,-9 27 3 0,9-27 0 15,-13 35 9-15,4-16 3 0,3 4 13 0,-1-2 1 16,3 4 7-16,-2-3-10 0,5 5 0 0,-3-4-8 16,6 2-13-16,-1-4 30 0,6 0-31 0,2-4 27 15,2 1-18-15,-11-18-7 0,33 27 2 16,-12-16-7-16,5-3 0 0,2-3-4 0,4-2-1 15,-1-2-2-15,0-2-1 0,0-1-8 0,0-2-15 16,3 1-28-16,-8-10-50 0,16 16-120 0,-19-12-341 16,11-6-7-16,7 8 285 0</inkml:trace>
  <inkml:trace contextRef="#ctx0" brushRef="#br1" timeOffset="129743.3383">15801 2437 1808 0,'0'0'52'0,"0"0"-53"15,4-19-1-15,21 5-2 0,12-9 5 0,8-3-4 16,6-2 0-16,-2 1-16 0,5 4-10 16,-4 0-21-16,7 9-10 0,-8-6-11 0,8 11-1 15,-10-9-30-15,10 16-77 0,-16-13-110 0,4 6-218 16,4 14 50-16,-22-17 445 0</inkml:trace>
  <inkml:trace contextRef="#ctx0" brushRef="#br1" timeOffset="129915.1952">15922 2797 1668 0,'-18'1'132'0,"18"-1"-120"0,0 0-9 16,0 0-11-16,0 0 3 0,31-14 9 15,-8 4 7-15,5-3-2 0,5-3 3 0,8-3-7 16,9-3 0-16,7-3-18 0,11 3-41 0,-1-6-11 16,17 17-125-16,-19-21-143 0,18 12-219 0,2 6 1 15,-9-18 462-15</inkml:trace>
  <inkml:trace contextRef="#ctx0" brushRef="#br1" timeOffset="130555.8556">17786 1067 1012 0,'0'0'85'0,"-10"-18"-21"15,10 18-20-15,0 0-7 0,0 0-9 0,0 0-1 16,0 0-6-16,0 0-11 0,0 0-2 0,0 0 3 16,0 0-1-16,14 24 11 0,-5 0 1 0,4 6 8 15,-2 4 24-15,4 5-37 0,-4 3 24 0,2 4-33 16,-1 5-3-16,1 2 14 15,-3 3-16-15,0 3 15 0,-4 3-18 0,4 2 14 16,-4 1-13-16,-1 3 13 0,0-5-10 0,0-3 5 16,0-6 25-16,3 1-25 0,-2-8 25 0,3-3-23 15,0-7-11-15,2-9 6 0,0-10-4 0,-11-18 11 16,28 22 5-16,-28-22 9 0,28-3 5 0,-11-3 1 16,-1-13-4-16,6-9-11 0,2-15-1 15,7-13-13-15,3-9-21 0,2-9 16 0,6-2-16 16,1-7 10-16,2 1 14 0,-3 0-17 0,-5 2 10 15,-7 3-16-15,-5 1-4 0,-4 2 14 0,-4 5-19 16,-3 2 10-16,2 12-10 0,-6 4-24 0,6 13-13 16,-9 5-31-16,6 14-45 0,-16-2-106 15,3 21-279-15,0 0 15 0,0 0 354 0</inkml:trace>
  <inkml:trace contextRef="#ctx0" brushRef="#br1" timeOffset="131352.6791">18677 2017 857 0,'1'-30'215'16,"-1"30"-159"-16,0 0-24 0,12-21-11 0,-12 21 7 15,0 0 6-15,0 0 10 0,0 0 6 0,0 0-6 16,0 0 0-16,0 0-13 0,0 0-6 0,0 0-7 16,0 0-2-16,0 0-3 0,0 0-5 0,0 0-3 15,0 0 1-15,0 0 2 0,0 0-6 0,0 0 10 16,-1 27 0-16,-2-8 3 16,-1 7 7-16,-3-2-2 0,0 6 4 0,-3-6-5 15,0 7 10-15,-5-2-9 0,2 2 9 0,-2-2-7 16,1 1 6-16,0-2-11 0,3-4 5 0,0-4-10 15,11-20-2-15,-8 24-5 0,8-24-2 0,0 0-2 16,0 0 0-16,17 13 0 0,-17-13 2 0,30-5-2 16,-7-1 1-16,5-5 1 0,5-3-2 0,4-5 4 15,2-2-6-15,-2 3 3 0,0 1-10 16,-2 6-4-16,-6 0-11 0,2 6-11 0,-8-2-15 16,4 11-28-16,-27-4-42 0,48 12-133 0,-26-6-302 15,-4 0 22-15,4 10 296 0</inkml:trace>
  <inkml:trace contextRef="#ctx0" brushRef="#br1" timeOffset="131852.6799">17297 2746 1181 0,'-19'17'225'0,"19"-17"-204"0,0 0-18 0,32 3 17 16,-5-1 15-16,6-7 11 0,12 4 4 0,5-10-3 15,14 2-17-15,9-8-3 0,13 0-10 0,8-5 0 16,6-2 4-16,10-3-32 0,3 1 27 0,9-5-33 16,7 4 16-16,1-1 3 0,1-1-6 0,3 5 9 15,1-2-8-15,-1 3 0 0,-2 0-10 0,2 4 0 16,-8-3-7-16,0 8-4 0,-9-5-30 16,-5 11-2-16,-15-7-30 0,1 19-56 0,-22-15-78 15,-18 9-280-15,4 13 23 0,-29-17 359 16</inkml:trace>
  <inkml:trace contextRef="#ctx0" brushRef="#br1" timeOffset="132323.7833">18433 3058 1131 0,'13'-22'148'0,"-13"22"-119"16,5-22-16-16,-5 22 8 0,0 0 7 0,5-18 11 16,-5 18 7-16,0 0-9 0,0 0-11 0,0 0-9 15,0 0-9-15,-6 18-4 0,6-18 10 0,-8 35 5 16,5-6 11-16,-6 1-8 0,3 9 4 15,-2-1-12-15,1 6-10 0,-1 0 26 0,1 2-28 16,-1 2 17-16,1 1-11 0,0 1-12 0,-1 1 10 16,2-4-12-16,-1-1 5 0,2-5-21 0,-1-5-4 15,9 1-33-15,-7-17-43 0,20 13-57 16,-16-33-43-16,20 30-73 0,3-13-196 0,-23-17 80 16,36 5 369-16</inkml:trace>
  <inkml:trace contextRef="#ctx0" brushRef="#br1" timeOffset="132548.3609">17936 3028 1558 0,'0'0'235'0,"0"0"-224"15,0 0-11-15,2-19-5 0,-2 19 12 0,40-18 5 16,-9 3 10-16,11 0-4 0,8-4-1 0,9 0-9 15,8 0-2-15,8-3-7 0,7 1 2 0,-2 2-1 16,3-2-2-16,-7 0-13 0,2 4-17 0,-7-5-24 16,1 12-23-16,-15-8-39 0,7 21-47 0,-25-18-80 15,12 16-178-15,-11 10-46 0,-20-10 185 16</inkml:trace>
  <inkml:trace contextRef="#ctx0" brushRef="#br1" timeOffset="132767.3313">17911 3790 1668 0,'-18'12'125'16,"18"-12"-116"-16,0 0-8 0,4 18-1 0,13-15 3 16,5-1 6-16,5-4 8 0,6-1 4 0,6-4 4 15,11-4-6-15,3-2-5 0,6-4-9 16,1 1-3-16,1-2-12 0,0 4-9 0,-6-3-17 15,-1 6-23-15,-10-6-30 0,11 13-57 16,-17-22-110-16,8 14-296 0,9 2 18 0,-9-11 318 16</inkml:trace>
  <inkml:trace contextRef="#ctx0" brushRef="#br1" timeOffset="133328.0292">19014 3565 1328 0,'-9'-24'345'0,"9"24"-309"0,0 0-36 15,0 0-5-15,0 0 5 0,8-17 1 0,-8 17 5 16,0 0-3-16,0 0 1 0,0 0-1 0,0 0-1 16,0 0 4-16,0 0 1 0,0 0 4 0,0 0-2 15,0 0-1-15,0 0 6 0,-2 18 1 16,2-18 3-16,-4 28 4 0,-3-9-6 0,1 4 3 16,-2 0-4-16,-2 0 3 0,-3 2-7 15,1 0 6-15,-2-1-5 0,2-1 4 0,2-2-4 16,2-3 2-16,8-18-8 0,-9 28 1 0,9-28-2 15,0 20-2-15,0-20 0 0,0 0 2 0,17 21-3 16,-17-21 1-16,31 9-1 0,-8-6 0 0,4-3 0 16,4-3 0-16,2 0-1 0,1-4-3 15,3-3-4-15,-5-2-13 0,2 1-14 0,-2-5-15 16,3 6-18-16,-7-8-25 0,11 15-73 0,-20-23-170 16,11 15-232-16,0 4 6 0,-10-11 424 0</inkml:trace>
  <inkml:trace contextRef="#ctx0" brushRef="#br1" timeOffset="158838.2525">14431 2911 450 0,'0'0'93'0,"0"0"-41"0,0 0-5 16,0 0 28-16,0 0 16 0,0 0 5 16,0 0-7-16,0 0-20 0,0 0-13 0,0 0-13 15,0 0-12-15,0 0-11 0,0 0-9 0,0 0-5 16,0 0-3-16,0 0 0 0,15-24-2 0,-15 24 2 16,0 0-2-16,17-22 3 0,-17 22-2 0,0 0 3 15,0 0 0-15,18-15 0 0,-18 15 2 0,0 0 2 16,0 0 4-16,0 0 2 0,0 0 4 0,0 0-1 15,0 0-1-15,-7 23-2 0,7-23 1 0,-10 23-3 16,10-23 5-16,-14 28-1 0,14-28 2 0,-19 29-5 16,19-29 0-16,-14 31-6 0,14-31 2 0,-11 33-7 15,7-13 4-15,2 0-5 0,-1 3 3 0,2 3-6 16,1-1 5-16,0 2-6 0,0-1 7 16,0 0-8-16,1-1 7 0,1-3 14 0,-2 0-32 15,-2-3 33-15,2-1-32 0,-1 0 14 0,0-1 4 16,1-17 3-16,-1 27 7 0,1-27 0 0,-1 19 4 15,1-19-4-15,0 0 0 0,0 0-3 0,-3 17 1 16,3-17-4-16,0 0-1 0,0 0-1 0,0 0 1 16,0 0-2-16,0 0 3 0,0 0 1 0,0 0 0 15,0 0 1-15,0 0-2 0,0 0-2 0,0 0-1 16,0 0 0-16,0 0-2 0,0 0 0 0,0 0-1 16,0 0 0-16,0 0 0 0,0 0-2 0,0 0-1 15,0 0 0-15,0 0-1 0,0 0-2 0,0 0 1 16,0 0-1-16,0 0 0 0,0 0 0 15,0 0 1-15,0 0 2 0,0 0-1 0,18 4 0 16,-18-4 0-16,23 1-1 0,-23-1 1 0,33 0 0 16,-16-1 1-16,0-1-1 0,2 2-4 0,0 2-7 15,-1-2-8-15,4 3-8 0,-1-4-9 0,3 5-12 16,-4-9-19-16,6 10-38 0,-9-16-49 0,15 16-99 16,-6-7-227-16,-6-13 22 0,14 16 380 0</inkml:trace>
  <inkml:trace contextRef="#ctx0" brushRef="#br1" timeOffset="199603.2669">17906 4103 1447 0,'-9'-25'13'15,"9"25"-11"-15,0-28-5 0,0 28-2 0,13-26 3 16,-13 26-2-16,22-17 8 0,-22 17-5 0,29-3 0 16,-29 3 0-16,30 21-2 0,-15-1 10 0,0 11 1 15,4 11 15-15,-6 9 0 0,4 14 19 0,-5 9-9 16,7 13 4-16,-9 11 15 0,3 14-14 0,-10 9 5 16,1 15 5-16,-6 6-22 0,-1 11-5 0,-3 6-4 15,-1 9-1-15,-3 4-4 0,-1 7 1 0,0 5-7 16,1-1-11-16,1 0 11 0,0 4 0 0,2-1-5 15,0 0 4-15,2-4-7 0,2-7 5 0,1-2 14 16,4-5-17-16,2 0-8 0,-2-3-1 0,3-1-13 16,-5-2-1-16,0 3-4 0,-5-2-5 15,-2 3-9-15,-6-4-3 0,0 1-9 0,-5-6-4 16,6-1-2-16,-6-12-2 0,9-5 0 0,-3-22-15 16,15-9-24-16,-5-28-20 0,21-10-48 0,-7-28-127 15,7-28-110-15,20-3 125 0,-11-47 280 0</inkml:trace>
  <inkml:trace contextRef="#ctx0" brushRef="#br1" timeOffset="200087.6403">16572 9175 1213 0,'0'0'90'0,"0"0"-35"0,0 0-31 0,0 0-17 16,0 0 13-16,0 0 7 0,36-22 7 0,-4 19 2 15,6-3 1-15,10 4-6 0,17-4 1 0,15 1-8 16,14-3-5-16,18 1-7 0,14-5-5 0,14-2-6 16,17-5 1-16,12-2-6 0,18-2 7 0,13-4-8 15,14-2-9-15,8-1 31 0,10 0-29 0,10-1 30 16,14 5-14-16,3-1-5 0,8 4 6 0,3 1-7 15,0 4 9-15,9 6 0 0,-4 1 7 0,6 6 2 16,-5 3 0-16,-3 3-4 0,-6 2-5 0,-7-1-2 16,-8-1-4-16,-3-1-2 0,-5-2 3 0,-4-4-6 15,-9-3-8-15,-12-4-18 0,-4 3-31 16,-18-14-41-16,6 15-99 0,-31-22-121 0,-11 5-207 16,-6 9 34-16,-40-21 486 0</inkml:trace>
  <inkml:trace contextRef="#ctx0" brushRef="#br1" timeOffset="201134.5226">16467 5325 1064 0,'0'0'35'0,"0"0"-8"0,-22-15 1 16,22 15 3-16,0 0-4 0,0 0 1 0,-23 2-5 15,23-2-4-15,-17 9-6 0,17-9-2 0,-18 27-1 16,11-7 11-16,-3 5-2 0,6 7 6 0,-1 7-6 16,7 9 6-16,-1 3-13 0,5 7 12 0,0 1-19 15,1 2-9-15,1-1 23 0,-1 3-22 0,0-2 22 16,2-1-4-16,-2-3-16 0,2-3 11 15,0-6-11-15,2-6 8 0,-1-8-5 0,5-9 6 16,-4-7-3-16,-11-18 9 0,25 14 8 16,-25-14 11-16,23-9 12 0,-23 9 0 0,24-34-3 15,-6 3-17-15,-1-18-3 0,3-10-21 0,6-12 10 16,3-8-18-16,3-2-1 0,2 1 17 0,-2 1-18 16,0 4 14-16,-6 2-3 0,-4 4-16 0,-7 9 10 15,-3 4-14-15,-3 9 6 0,-5 6-19 16,3 9-3-16,-7-2-27 0,0 34-37 0,4-35-55 15,-4 35-217-15,18 9-121 0,-18-9 10 0,6 28 455 16</inkml:trace>
  <inkml:trace contextRef="#ctx0" brushRef="#br1" timeOffset="201525.1084">17125 6073 1367 0,'0'0'38'0,"0"0"-22"0,0 0-3 16,0 0-1-16,-17 17 10 0,17-17 8 0,-8 23 1 16,8-23-4-16,-17 41 2 0,3-14-7 15,2 6 7-15,-5 1 0 0,2 6 9 0,-3-1-10 16,5 3-9-16,-2-4 25 0,3 1-25 0,0-9 22 16,5-2-15-16,3-10-11 0,4-18-1 0,9 19-8 15,-9-19-4-15,27 9 0 0,-5-9-1 0,3-4 1 16,4-7 1-16,4-4-1 0,3-9-15 0,6-4-24 15,-6-12-58-15,20 17-217 0,-16-17-299 0,3 2 13 16,-2 11 338-16</inkml:trace>
  <inkml:trace contextRef="#ctx0" brushRef="#br1" timeOffset="205895.5421">21933 9242 1507 0,'0'0'40'0,"3"-25"-19"0,-3 25-14 16,12-27 2-16,-12 27 3 0,19-18 8 0,-19 18-2 16,0 0-3-16,19-7-4 0,-19 7-3 0,0 0 7 15,0 0 7-15,18 31 11 0,-15-14-4 0,3 10 4 16,-4 3-10-16,2 7 1 0,-5 4-3 0,-1 5 4 16,-2 3-12-16,-2 2-5 0,-4 1 15 15,1 2-24-15,-2 0 17 0,2 0-5 0,-2-5-16 0,1-4 9 16,1-6-10-16,3-5 0 15,4-5-17-15,1-10-10 0,6 1-30 0,-5-20-30 16,17 26-64-16,-17-26-121 0,0 0-284 0,20-10 22 16,-17-8 340-16</inkml:trace>
  <inkml:trace contextRef="#ctx0" brushRef="#br1" timeOffset="206148.6871">21557 9248 1364 0,'-21'-4'270'0,"21"4"-214"0,-30 8-30 15,30-8-19-15,0 0-7 0,0 0-2 0,0 0 9 16,0 0 5-16,30-18 3 0,-6 10 3 16,7-4 1-16,5 0-2 0,8-2 4 0,6-1-7 15,3 2-4-15,9 2-7 0,3 2-1 0,4 5-5 16,-1 1 0-16,-2 2-8 0,0 3-8 15,-9 1-10-15,-2 3-19 0,-9-5-16 0,2 14-36 0,-16-15-47 16,9 21-91-16,-24-4-236 0,-17-17-20 16,30 34 266-16</inkml:trace>
  <inkml:trace contextRef="#ctx0" brushRef="#br1" timeOffset="206354.0465">21384 10126 1508 0,'0'0'349'15,"0"0"-336"-15,29 5-6 0,14-17 0 0,13-9 13 16,9-4-7-16,7-5 8 0,2-2-14 0,2 3-5 16,-3-1-11-16,-3 5-7 0,-5 0-13 0,-6 7-8 15,-4 0-13-15,0 10-23 0,-14-9-44 0,13 21-79 16,-25-17-176-16,9 8-169 0,0 11 47 0,-16-13 482 15</inkml:trace>
  <inkml:trace contextRef="#ctx0" brushRef="#br1" timeOffset="206875.9269">22531 9864 1202 0,'0'0'100'0,"0"0"-34"0,0 0-19 0,0 0 2 16,0 0 1-16,0 0-3 0,0 0-3 0,0 0-7 16,0 0-7-16,0 0-3 0,0 0-4 0,0 0 1 15,0 0 0-15,0 0 0 0,0 0-3 16,0 0-3-16,0 0-1 0,0 0-4 0,0 0 1 16,0 0 6-16,-9 25-3 0,3-8 2 15,-2 2-6-15,-2 3-4 0,-2 3-2 0,-4 3 4 16,-2 3 0-16,-2 0 6 0,2-1-7 0,1-2 6 15,3-3-7-15,1-3-3 0,6-5-1 0,7-17-5 16,-7 23 0-16,7-23 0 0,0 0 0 0,0 0 0 16,24 18 0-16,-24-18 0 0,34-1 0 0,-11-5 0 15,3-2 0-15,3-3 0 0,1-1 0 16,1-2 0-16,-3 1 0 0,0 1 0 0,-5 1 0 16,0 0 0-16,-2 3 0 0,-3 0 0 15,-1 5 0-15,-17 3 0 0,30-4 0 0,-30 4-21 0,28 1-15 16,-28-1-12-16,28 6-24 0,-28-6-26 15,29 11-65-15,-29-11-109 0,20-5-285 0,-20 5 2 16,21 4 331-16</inkml:trace>
  <inkml:trace contextRef="#ctx0" brushRef="#br1" timeOffset="207986.3469">17797 9186 661 0,'-20'6'67'0,"20"-6"-49"16,0 0-12-16,0 0-9 0,0 0-5 0,0 0 2 16,0 0 2-16,0 0 7 0,0 0 11 0,0 0 10 15,0-17 26-15,0 17 21 0,0 0 17 0,32-19-1 16,-32 19 1-16,35-28-12 0,-16 4 0 0,15 2-10 16,-1-13-5-16,14-1-17 0,1-15-13 0,17-2 22 15,4-14-25-15,15 0 13 0,9-17-7 16,16-6-27-16,12-11 13 0,13-10-9 0,11-6-15 15,12-8 7-15,11-7-4 0,8-2 0 0,9-5-2 16,7-9 3-16,7-5-2 0,9-6 4 0,12-7 3 16,9-5-3-16,6-3 3 0,2-4-2 15,4-2 2-15,-1 0-4 0,1-1 4 0,0 6-4 16,-7 3 4-16,-6 5-5 0,-11 11-9 16,-14 5-15-16,-10 17-26 0,-14 0-16 0,-6 20-20 15,-23-2-18-15,-1 23 14 0,-26-3-8 0,-4 19-13 16,-18 1-18-16,-11 14-66 0,-14 9-100 0,-21-9-75 15,8 27 268-15</inkml:trace>
  <inkml:trace contextRef="#ctx0" brushRef="#br2" timeOffset="211683.1489">20905 5772 1053 0,'-20'-2'291'0,"20"2"-233"15,-42 11-43-15,10-2-12 0,-4 2 26 16,3 4-11-16,-4-2 21 0,5 5 1 0,-4-2-14 15,6 3 3-15,-3 0-5 0,6 0 7 0,2-2-2 16,5 1 1-16,20-18-9 0,-24 24-5 0,24-24-12 16,0 0-1-16,1 22-4 0,-1-22 2 0,29 12 2 15,-7-7 0-15,4 0-1 0,3-3 0 16,4-2 0-16,3 0-1 0,2-2 1 0,0-1-2 16,-2 3 1-16,-3-1-1 0,-4 3 0 0,-4 2 1 15,-6 1 0-15,-19-5 0 0,23 13 0 0,-23-13 2 16,8 21 0-16,-8-21 4 0,-9 28-5 15,9-28 3-15,-27 32-6 0,8-14 3 0,-3 2-2 0,-2-2 2 16,-2-1-5-16,-1-1 0 0,3-2-7 16,1-3-3-16,6 0-13 0,17-11-14 15,-18 5-44-15,18-5-52 0,0 0-95 0,3-29-227 16,9 2-37-16,11 8 193 0</inkml:trace>
  <inkml:trace contextRef="#ctx0" brushRef="#br2" timeOffset="211895.0043">21337 5315 1465 0,'-30'12'-2'0,"30"-12"-2"15,-28 20 14-15,28-20 9 0,-27 33 8 0,11-8-8 16,2 4-4-16,-1 6-10 0,0 3 6 0,0 4-7 16,2 1 11-16,-2 3-12 0,2 0 10 15,0 1 3-15,-1 2-33 0,3-1 14 0,-3-5-37 16,5 2-7-16,-3-11-6 0,10 2-24 15,-6-14-16-15,16 7-49 0,-8-29-39 0,12 29-73 16,8-14-157-16,-20-15 114 0,37 5 297 0</inkml:trace>
  <inkml:trace contextRef="#ctx0" brushRef="#br2" timeOffset="212223.525">21497 5711 1326 0,'-27'-16'98'0,"27"16"-61"0,-23-5-12 0,23 5-1 15,-25 5 3-15,25-5 1 0,-32 16-5 16,15-1 3-16,-4-1 1 0,6 6-12 0,-4 1 32 16,4 3-30-16,-2 0 27 0,3 5-17 0,1-3-10 15,3 3 4-15,2-3-11 0,4-2 6 0,3-2-9 16,3-4-1-16,-2-18-3 0,17 27-2 16,-17-27 0-16,35 14 0 0,-9-12-2 0,4-6 2 15,2-6 0-15,4-4-1 0,5-4 2 0,-2-4-4 16,-1-3 5-16,-2-3-6 0,-3 0 2 0,-7-2-9 15,-4 1 5-15,-5 1 10 0,-6 2-22 0,-6 3 28 16,-5 3-23-16,-6 1 8 0,-5 2-2 0,11 17-8 16,-34-28-8-16,7 14-6 0,-1 8-2 15,-6-1-6-15,4 7-3 0,-5-1-2 0,7 7-2 16,0-4 5-16,28-2 1 0,-33 13-12 16,33-13-28-16,0 0-26 0,8 27-41 0,-8-27-46 15,37 4-115-15,-1 7-114 0,-9-20 199 0</inkml:trace>
  <inkml:trace contextRef="#ctx0" brushRef="#br2" timeOffset="212786.0529">22003 5782 1067 0,'-18'19'219'0,"8"-2"-159"0,10-17 7 16,-25 26-14-16,25-26-4 0,-21 26 9 0,21-26-22 15,-20 26-4-15,20-26-9 0,-14 27-1 16,14-27-6-16,-9 28-1 0,9-28-4 0,-7 31 0 15,5-15-6-15,-1 4 2 0,1 0-9 16,1 1 5-16,-3 1-6 0,1-2 7 0,2 0-4 16,-1-3 2-16,2-17-1 0,-1 24 1 0,1-24-1 15,0 0 0-15,0 0-2 0,0 0-3 0,0 0-2 16,0 0 1-16,0 0 2 0,0 0 1 0,12-18 5 16,-5-2-4-16,0-3 4 0,2-2-5 0,-1-4 3 15,2 0-6-15,2-3 8 0,0-1-8 16,2-1 8-16,0-3-7 0,2-1-12 0,0-1 26 15,3-2-24-15,2 0 26 0,1 4-8 0,2 1-8 16,3 6 8-16,-1 5-7 0,-2 3 5 16,-1 7-4-16,-2 4 3 0,-2 5-2 0,-3 4 0 15,-16 2 0-15,27 4-2 0,-27-4 3 0,17 16-2 16,-17-16 4-16,8 32-4 0,-5-10 3 0,-4 2-3 16,-2 2 4-16,-3 4-5 0,-2 0 7 15,-5 1 9-15,0 1-26 0,-3 0 28 0,-2 0-25 16,-3-2 10-16,-2 1 5 0,-2-3-7 0,0-1 5 15,-1-3-5-15,1-2 7 0,0-4-4 0,2-1 5 16,-2-4-2-16,2-1 5 0,2-3-2 0,2-2 4 16,2-3 0-16,17-4 1 0,-28 2-2 0,28-2-2 15,-18-4 3-15,18 4-1 0,0 0 2 16,0 0 0-16,0 0-3 0,0 0-2 16,-15 21-6-16,13-3 3 0,-3 9-3 0,0 7 9 15,-4 4-7-15,0 6 6 0,-3 5-10 0,-3 2-10 16,0 4 20-16,-2 1-20 0,-2-2 17 0,-1-5-10 15,0-3-13-15,3-5-3 0,5-2-21 0,1-11-10 16,9 3-40-16,2-31-51 0,4 34-139 0,-4-34-272 16,0 0 38-16,28 5 334 0</inkml:trace>
  <inkml:trace contextRef="#ctx0" brushRef="#br2" timeOffset="213161.0239">22235 5903 1260 0,'-8'20'289'0,"8"-20"-230"0,0 0-34 0,0 0-6 16,0 0 9-16,0 0 0 0,12 20 2 0,-12-20-7 16,30 1-1-16,-9-3 2 0,3-1-4 0,3-4 1 15,4-2-1-15,1-3-5 0,2-1-5 0,5-4-2 16,3 0-8-16,-3-2 0 0,0-3 0 0,-7 2-13 15,-4-2 27-15,-5 1-26 0,-5 3 26 16,-5 0-12-16,-13 18-2 0,11-31 5 16,-11 31-4-16,-5-27 3 0,5 27-3 0,-17-21 2 15,17 21-2-15,-33-12 1 0,11 12 2 0,-3 4 2 16,-3 4 7-16,-3 4 4 0,0 5 3 0,-2 3 0 16,2 3 2-16,0 2-3 0,2 5-16 0,2 3-3 15,4 2 0-15,3 0 0 0,7-1 0 16,6-3 0-16,3-4 0 0,8-3 0 0,3-3 0 15,8-4 0-15,3-4 0 0,7-2 0 0,4-7 0 16,8-3 0-16,2-9-46 0,16 5-48 0,-6-23-103 16,29 13-436-16,-12-9 17 0,3-2 156 0</inkml:trace>
  <inkml:trace contextRef="#ctx0" brushRef="#br2" timeOffset="218564.3886">21127 6966 1284 0,'13'-31'314'0,"-13"31"-249"0,0 0-12 0,0 0-16 15,0 0 1-15,0 0 2 0,0 0-4 0,0 0-8 16,0 0-9-16,0 0-10 0,0 0-9 15,0 0 1-15,0 0-2 0,0 0 1 0,20-10 1 16,-3 9-2-16,5-2-3 0,1 0-6 0,7-2-8 16,0-2-9-16,4-1-7 0,0-3-13 0,4 5-24 15,-12-11-41-15,19 20-97 0,-26-21-182 16,11 8-134-16,1 8 51 0,-31 2 474 0</inkml:trace>
  <inkml:trace contextRef="#ctx0" brushRef="#br2" timeOffset="218720.6385">21028 7221 1782 0,'0'0'23'15,"0"0"-5"-15,0 0-17 0,0 0-7 0,30-14 10 16,-7 2-1-16,8-5 0 0,5-3 1 16,8-4 3-16,8-4-12 0,8 2-28 0,2-7-5 15,12 12-100-15,-13-20-118 0,8 17-305 0,-1 1-10 16,-7-3 335-16</inkml:trace>
  <inkml:trace contextRef="#ctx0" brushRef="#br2" timeOffset="219095.6482">23178 6285 992 0,'5'32'112'16,"-25"-18"-42"-16,4 15 19 0,-14-5 24 0,8 19-32 15,-17-6 12-15,3 15-34 0,-14 0-9 16,1 10 9-16,-10 1-19 0,-2 9 6 0,-6 3-26 16,-1 4 11-16,0 1-6 0,1 1-15 0,2-4 14 15,6-3-19-15,4-5-1 0,8-9 9 0,8-9-15 16,10-10 8-16,9-11-18 0,7-11-9 16,13-19-24-16,0 0-20 0,0 0-31 0,23-5-61 15,7-5-60-15,-14-30-121 0,14-2-180 0,9-1 64 16,-13-24 438-16</inkml:trace>
  <inkml:trace contextRef="#ctx0" brushRef="#br2" timeOffset="219314.3874">22403 6453 1669 0,'0'0'150'0,"-22"-5"-80"0,22 5-24 0,0 0-19 16,0 0-5-16,0 0 0 0,22 17 5 15,3-3-13-15,5 4-14 0,6 4 0 16,9 0 0-16,2 4 0 0,4 2 0 0,2 3 0 15,3 4 0-15,1 4 0 0,0 2 0 0,-1 1 0 16,-6 2 0-16,-1-1 0 0,-4 0 0 0,-3-1 0 16,-1-2 0-16,-2 1 0 0,-4-3-39 0,0 4-42 15,-11-13-79-15,18 21-200 0,-19-21-248 0,0 0 21 16,0 1 376-16</inkml:trace>
  <inkml:trace contextRef="#ctx0" brushRef="#br2" timeOffset="219892.5128">23524 6964 1133 0,'0'0'160'0,"0"0"-56"16,0 0-20-16,0 0-10 0,0 0-5 0,0 0-9 15,0 0-10-15,0 0-8 0,0 0-8 0,0 0-4 16,0 0-5-16,0 0-1 0,0 0-4 0,0 0-5 16,9 16 0-16,-9-16-2 0,-4 21-3 0,4-21-2 15,-7 28-14-15,1-11 24 0,-1 3-24 16,-1 2 22-16,-1 4-9 0,-5 3-6 15,2 1 9-15,-3 1-4 0,2 1 5 0,0-3-4 16,1 0 2-16,2-4-5 0,3-3-4 0,2-3 0 16,5-19 0-16,-2 26 0 0,2-26 0 0,0 0 0 15,13 18 0-15,-13-18 0 0,17 3 0 0,-17-3 0 16,26-3 0-16,-9-1 0 0,-17 4 0 0,31-12 0 16,-31 12 0-16,29-12 0 0,-29 12 0 15,28-11 0-15,-28 11 0 0,30-7 0 0,-13 2 0 16,2 5-4-16,-1-2-38 0,5 0-15 0,-4-1-20 15,12 9-60-15,-18-24-168 0,15 16-298 0,-3-4 23 16,-6-5 339-16</inkml:trace>
  <inkml:trace contextRef="#ctx0" brushRef="#br2" timeOffset="739344.3829">1963 11303 1457 0,'0'0'111'0,"-15"-23"-73"0,15 23-23 16,0 0-11-16,0 0-2 0,0 0 2 0,0 0 1 16,0 0-5-16,-21 6 1 0,21-6-6 15,-23 34 4-15,10-9-3 0,1 2 6 0,2 3 14 16,1 3-29-16,3-2 27 0,3 0-28 0,3 1 3 16,0-7-17-16,8 6-26 0,-7-12-20 0,16 10-53 15,-17-29-49-15,26 31-113 0,-3-14-205 0,-23-17 116 16,45 14 378-16</inkml:trace>
  <inkml:trace contextRef="#ctx0" brushRef="#br2" timeOffset="739522.2004">1920 10707 1386 0,'-18'8'318'0,"-7"-18"-285"0,2 6-18 15,4 1-16-15,2 3-4 0,17 0-3 16,-23 5-1-16,23-5-7 0,0 0-17 0,0 0-55 16,-20 1-95-16,20-1-185 0,26 13-214 0,-26-13 124 15,45 3 458-15</inkml:trace>
  <inkml:trace contextRef="#ctx0" brushRef="#br2" timeOffset="739837.7526">3239 10916 1105 0,'3'-49'53'0,"2"-4"-15"0,-3-5-41 15,-2 1 19-15,-5-2-19 0,-2 6 12 0,-10 1 20 16,-1 7-6-16,-9 6 17 0,4 14 1 0,-10 4 10 15,4 17 1-15,-8 2-1 0,5 14-11 0,-9 7-11 16,4 12-2-16,-6 7-9 0,4 9 10 16,-2 6-6-16,7 7 14 0,-1 7-1 0,7 7-22 15,2-1 10-15,7 6-22 0,3 2-6 16,5 1 14-16,5 3-19 0,3-2 17 0,6-2-6 16,2-3-22-16,6-3-1 0,-2-13-42 0,13 3-44 15,-11-24-59-15,24 12-148 0,-13-15-242 0,5-19 44 16,12 10 505-16</inkml:trace>
  <inkml:trace contextRef="#ctx0" brushRef="#br2" timeOffset="740026.9249">2366 11225 1403 0,'-19'21'374'0,"-10"-22"-303"0,12 2-21 15,17-1-20-15,0 0-12 0,0 0-10 0,0 0-7 16,0 0-3-16,0 0 0 0,30 7-2 0,4-7-8 15,10-2-16-15,6-7-20 0,14 4-38 16,-4-16-66-16,27 18-221 0,-9-12-247 16,6-8 43-16,9 9 527 0</inkml:trace>
  <inkml:trace contextRef="#ctx0" brushRef="#br2" timeOffset="740596.7091">5244 10936 922 0,'0'0'30'0,"-11"-34"11"16,5 14 1-16,-8-5 14 0,6 2 16 0,-9-6-37 15,-3 6 14-15,-5-5-34 0,-4 5 13 16,-8-5 14-16,3 5 4 0,-9-6 12 0,6 6-4 16,-8-6 4-16,3 6-12 0,-4-2-4 0,7 3-12 15,-3 1 0-15,5 9-6 0,1 1 2 16,4 10-3-16,4 3-3 0,5 9 0 0,0 4-6 15,1 7 0-15,1 7-8 0,1 11 7 0,0 9-10 16,3 12-7-16,0 8 18 0,3 6-19 16,-1 2 15-16,3 4 1 0,2 0-14 0,4 0 13 15,2-1-17-15,4-6 0 0,4-3 12 0,1-3-18 16,2-7 13-16,2-4-12 0,0-6-19 0,1-10-5 16,2 1-23-16,-6-14-21 0,11 7-64 0,-17-35-95 15,15 32-190-15,-15-32-118 0,0 0 255 0</inkml:trace>
  <inkml:trace contextRef="#ctx0" brushRef="#br2" timeOffset="740768.5871">3979 11383 1489 0,'-11'19'337'16,"11"-19"-282"-16,0 0-26 0,0 0-17 0,0 0-4 15,40-7 3-15,-5-1-4 0,10-5-1 0,8-5-6 16,7-4 2-16,9-4-6 0,5 0-11 15,2-4-24-15,6 3-28 0,-4-8-42 16,17 16-62-16,-19-23-142 0,18 14-273 0,7 5 37 0,-13-10 447 16</inkml:trace>
  <inkml:trace contextRef="#ctx0" brushRef="#br2" timeOffset="741221.75">6153 10592 838 0,'0'0'332'0,"0"0"-171"15,-3-20-98-15,3 20-12 0,0 0 1 0,0 0 2 16,-6-17 1-16,6 17-9 0,0 0-14 0,0 0-10 15,0 0-7-15,1 25 1 0,0-5 0 0,4 12 4 16,-1 7-9-16,0 7 10 16,-1 8 0-16,-1 2-22 0,-1 5 19 0,-1 3-26 15,-1 0 4-15,-1 6 11 0,-2 0-14 0,-1 1 12 16,-1 0-22-16,-1-7-6 0,2-1 7 0,-3-10-35 16,8-2 2-16,-4-16-37 0,14 6-59 0,-10-41-72 15,15 40-147-15,1-23-143 0,-16-17 147 0,33 7 360 16</inkml:trace>
  <inkml:trace contextRef="#ctx0" brushRef="#br2" timeOffset="741627.9724">6218 10522 1242 0,'-26'9'96'0,"26"-9"-49"0,-27 22-16 15,27-22-2-15,-26 28-5 0,14-11 6 0,12-17-4 16,-30 34 3-16,15-16-6 0,0 3-2 0,-1-1-5 16,0 4 6-16,-2-3 1 0,4 2 9 0,-5 1 8 15,3 1-33-15,-1 1 25 0,3 0-28 0,-2-5 12 16,4-1 5-16,12-20-8 0,-21 29 0 0,21-29-7 16,0 0-2-16,-11 18-5 0,11-18 0 15,0 0-1-15,0 0-1 0,0 0 4 16,27-20-2-16,-11 3 4 0,3-5-3 0,4-6-10 15,2-6 25-15,1-4-24 0,2-2 25 0,0 1-9 16,-2 4-7-16,-3 2 6 0,-2 4-9 0,-4 3 6 16,-3 2-4-16,0 6 4 0,-14 18-4 0,20-25 3 15,-20 25-2-15,0 0 0 0,19-8 0 0,-19 8-1 16,0 0 1-16,17 16-1 0,-17-16 3 16,17 32-5-16,-8-8 5 0,2 5-6 0,3 4 7 15,-1 2-7-15,3 0 7 0,2 4-7 0,2-3-10 16,3-1 12-16,1-3-43 0,9-1-12 0,-9-11-63 15,21 13-107-15,-18-4-317 0,12-16-23 0,7 6 280 16</inkml:trace>
  <inkml:trace contextRef="#ctx0" brushRef="#br2" timeOffset="741815.4748">6865 11297 1479 0,'-9'41'372'16,"-4"-13"-339"-16,3 3-19 0,0 2 5 16,3 4-28-16,-1 1 20 0,-2 2-14 0,0 2-19 15,-2-5-22-15,7 12-76 0,-18-26-191 0,21 11-311 16,2-2 25-16,-3-15 398 0</inkml:trace>
  <inkml:trace contextRef="#ctx0" brushRef="#br2" timeOffset="742721.994">8496 10448 896 0,'0'0'263'0,"0"0"-169"16,0 0-3-16,0 0-4 0,0 0-6 0,0 0-8 16,0 0-14-16,0 0-21 0,0 0-14 0,0 0-11 15,0 0-6-15,-22 2 2 0,22-2 5 16,-29 27 1-16,10-4 7 0,-4 5-5 0,-4 5 5 15,-4 7-11-15,-6 9 6 0,-8 5-13 0,-3 8-9 16,-7 6 17-16,-5 4-18 0,-3 3 17 16,-4 2 5-16,0 1-13 0,4-3 16 0,2-6-18 15,8-9 11-15,7-9 1 0,9-9-24 0,7-10 18 16,8-7-34-16,8-8 3 0,14-17-16 0,0 0-24 16,0 0-38-16,0 0-46 0,0 0-60 15,10-20-140-15,6-5-174 0,-3-22 77 0,20 16 445 16</inkml:trace>
  <inkml:trace contextRef="#ctx0" brushRef="#br2" timeOffset="742925.1068">7718 10651 1351 0,'0'0'359'0,"-27"-5"-262"0,27 5-44 16,0 0-25-16,0 0-14 16,0 0-2-16,0 0 2 0,17 25 4 0,-3-8 7 15,4 4-6-15,4 2 0 0,4 4-8 0,4 3-15 16,3 1 20-16,2 3-22 0,3-2 18 0,1 0-10 15,3 0-7-15,2 0 4 0,1 3-5 0,-2 0 2 16,-1 4-9-16,-4 2-5 0,1 3-23 0,-7-3-10 16,0 7-49-16,-12-13-49 0,14 25-161 15,-26-13-285-15,8-7 28 0,5 8 388 0</inkml:trace>
  <inkml:trace contextRef="#ctx0" brushRef="#br2" timeOffset="743487.6054">8824 11246 840 0,'-6'-18'57'0,"6"18"3"0,0 0 15 16,0 0 17-16,0 0 13 0,0 0-7 0,0 0-12 15,0 0-14-15,0 0-17 0,0 0-14 16,0 0-9-16,0 0-5 0,0 0-4 0,0 0-3 15,0 0-3-15,0 0-2 0,0 0-1 0,0 0 1 16,0 0 1-16,0 0 1 0,0 0 1 0,0 0-1 16,0 0 0-16,0 0-2 0,0 0-1 0,0 17 2 15,-3 0-4-15,1 3 3 0,-4 6-7 0,-1 0 9 16,-4 6-6-16,-1-1-9 0,-6 2 23 16,0 1-25-16,-1-2 22 0,-2 2-8 15,-1-5-6-15,4-1 5 0,1-5-3 0,4-5 0 16,13-18-4-16,-15 23-6 0,15-23 0 0,0 0 0 15,0 0 0-15,0 0 0 0,0 0 0 0,24 13 0 16,-7-13 0-16,3-2 0 0,2-2 0 0,2-1 0 16,2-1 0-16,-2 2 0 0,-1 0 0 0,-2 0 0 15,-4 2 0-15,-17 2 0 0,24 0 0 0,-24 0 0 16,0 0-5-16,23 10-8 0,-23-10-6 16,0 0-9-16,21 19-7 0,-21-19-9 0,0 0-18 15,20 17-19-15,-20-17-34 0,22 8-50 0,6 8-139 16,-9-15-256-16,1-10 33 0,15 10 439 15</inkml:trace>
  <inkml:trace contextRef="#ctx0" brushRef="#br2" timeOffset="746800.5822">9785 10580 928 0,'0'0'248'0,"-20"1"-96"0,20-1-128 16,0 0-20-16,0 0-8 0,0 0 0 15,0 0 6-15,0 0 6 0,0 0 6 0,0 0 3 16,0 0 10-16,0 0 10 0,0 0 13 0,17 22 13 16,-17-22-11-16,18 41-1 0,-9-12-16 0,3 9-3 15,-3 6 3-15,-1 10-28 0,-2 3 16 16,-2 7-24-16,-5 2 5 0,-3 5 12 0,-4 2-16 15,0-2 13-15,-3-1-15 0,3-8 10 0,0-7 0 16,1-8-22-16,4-8 14 0,0-7-36 0,7-6-3 16,-4-26-18-16,12 37-35 0,-12-37-32 0,19 20-89 15,-19-20-132-15,0 0-189 0,23-16 142 0,-24-9 392 16</inkml:trace>
  <inkml:trace contextRef="#ctx0" brushRef="#br2" timeOffset="747238.1072">9838 10467 1419 0,'0'0'16'0,"-22"15"-16"0,22-15-4 0,-18 24 3 15,18-24-1-15,-24 34 6 0,10-15-3 0,-1 4 6 16,-2 4-3-16,-1 3 14 0,-2 1 6 0,3 7 18 15,-5-1 12-15,5 7-29 0,-4-3 19 16,3 2-32-16,-3-5 8 0,5 1 8 0,2-8-13 16,3-3 3-16,4-8-11 0,7-20-2 15,-3 23-7-15,3-23-2 0,0 0 0 0,0 0-1 16,20 8 3-16,-20-8 1 0,20-15 2 0,-20 15-1 16,33-35 6-16,-13 7-5 0,2-8 9 0,2-6-5 15,1-7 0-15,2 2 26 0,-3-2-23 0,0 3 20 16,-5 1-12-16,-2 3-12 0,-2 2 6 0,-3 3-8 15,-2 3 4-15,-1 5-6 0,0 8 4 0,-9 21-4 16,13-23 4-16,-13 23-4 0,0 0 3 16,0 0 0-16,0 0 3 0,12 19 4 0,-3 2-3 15,2 8 7-15,3 8-10 0,2 3 7 16,1 4-11-16,4-1 5 0,2 1-8 0,1-1-12 16,5-2 20-16,3-1-22 0,6-4 18 0,2-4-13 15,5-1-22-15,-4-6-25 0,10 6-55 0,-17-21-122 16,5 8-380-16,4-4 29 0,-9-9 333 0</inkml:trace>
  <inkml:trace contextRef="#ctx0" brushRef="#br2" timeOffset="747363.178">10629 11276 1576 0,'0'0'-173'0,"2"-20"-392"0,-2 20-24 0,-8-31 341 15</inkml:trace>
  <inkml:trace contextRef="#ctx0" brushRef="#br3" timeOffset="751416.01">13899 10305 639 0,'18'-12'160'16,"-18"12"-23"-16,0 0-78 0,0 0 13 0,0 0 8 15,0 0-16-15,-19-6-12 0,19 6-15 0,-20 17-5 16,8 2 6-16,-7 2 0 0,-1 11 13 0,-9 3-4 16,3 13 8-16,-6 1-14 0,-1 13 8 0,-7 2-19 15,1 11-6-15,-10 2 13 0,0 8-19 0,-7-2 11 16,-3 6 0-16,-6-3-24 0,0-1 14 15,-2-1-21-15,1-7-3 0,4-5 13 0,6-7-17 16,6-8 17-16,10-8-10 0,10-9-18 0,5-14-15 16,17-3-55-16,8-23-69 0,0 0-132 0,0 0-273 15,23-17 34-15,5 0 380 0</inkml:trace>
  <inkml:trace contextRef="#ctx0" brushRef="#br3" timeOffset="751634.7646">12956 10679 1634 0,'-22'-8'74'0,"1"-2"-7"0,21 10-18 16,0 0-15-16,0 0-13 0,0 0-9 0,0 0 0 15,0 0 1-15,0 0 3 0,30-4 3 0,-1 14 2 16,9 2-3-16,8 3 0 0,3 6-5 16,5 1-1-16,-1 4-6 0,3 7-12 0,-3 3 18 15,-1 3-20-15,-2 2 18 0,-3-2-10 16,-2 0 0-16,-2-1 0 0,-1-1 0 0,-2 0-12 15,1 1-20-15,-2-6-13 0,1 4-28 0,-3-10-19 16,8 13-55-16,-19-21-76 0,24 17-220 0,-13-5-115 16,-6-8 137-16</inkml:trace>
  <inkml:trace contextRef="#ctx0" brushRef="#br3" timeOffset="752119.144">14411 11188 814 0,'0'0'272'0,"0"0"-117"0,0 0-71 16,0 0-20-16,0 0-2 0,0 0-1 0,0 0-3 16,0 0-11-16,0 0-9 0,0 0-8 0,0 0-4 15,0 0-2-15,0 0 3 0,-20-6 0 16,20 6-4-16,0 0-4 0,0 0-6 0,0 0-4 16,0 0 0-16,-14 20-2 0,14-20 3 0,-8 22-3 15,8-22 1-15,-7 28-2 0,4-11 5 0,-2 1-1 16,-3 3 2-16,1 0-6 0,-3 2 3 15,-2 2 2-15,1 0-9 0,-3-1 26 0,1 0-23 16,-1-1 18-16,1 0-8 0,0-3-5 0,13-20-5 16,-14 25-5-16,14-25 0 0,0 0 0 0,0 0 0 15,3 18 0-15,-3-18 0 0,17 4 0 0,-17-4 0 16,28-1 0-16,-8-4 0 0,3-1 0 0,5-2 0 16,1-1 0-16,2-1 0 0,-1-1 0 0,-2 2 0 15,0 0 0-15,-4 2-5 16,2 4-28-16,-2 0-17 0,5 4-19 0,-7-5-38 15,15 18-70-15,-37-14-162 0,45-3-259 0,-16 12 63 16,-7-11 402-16</inkml:trace>
  <inkml:trace contextRef="#ctx0" brushRef="#br3" timeOffset="753009.828">16122 10311 1126 0,'0'0'102'0,"0"0"-72"0,0 0-4 15,0 0-1-15,-18-1 4 0,18 1 4 16,0 0-4-16,-17 10-4 0,17-10 1 15,-16 19 5-15,7-2 10 0,9-17 1 0,-24 36 5 16,6-15-10-16,3 6-2 0,-4 4-15 0,-2 5 1 16,-5 3-11-16,0 2 5 0,-6 1-9 0,-2 3 10 15,-6 2-11-15,-4 3-13 0,-2-1 23 0,-3 2-25 16,-1-3 23-16,1 0 0 0,-3-6-10 0,4-2 10 16,0-3-10-16,3-3 3 0,4-5-7 0,2-3 4 15,5-7-5-15,1-6 5 0,4-3-2 16,5-8-1-16,4-2-2 0,3-6-1 0,17 6-2 15,-28-28-2-15,19 4 3 0,-1-4-5 0,4-3 8 16,0-2-3-16,2 2 7 0,0-2-5 0,3-1 6 16,1 1-6-16,1-3 8 0,2-2 11 15,0-1-25-15,4 3 25 0,-1 1-26 0,2 6 7 16,3 1 6-16,0 2-5 0,1 6 5 16,3 2-3-16,-15 18 6 0,33-27-2 0,-14 16 4 15,4 3-2-15,0-1 2 0,4 2-1 0,1 0 1 16,1 1-1-16,4 0 1 0,0 2-2 0,5 2 0 15,-1 1 0-15,1 2-4 0,0 1 2 0,-2 5-3 16,1 3 3-16,-2 3-3 0,-2 4 2 0,-5 5 0 16,-3 2 5-16,0 6-4 0,-5 6 5 0,0 1-8 15,-3 5-11-15,-1 3 20 0,-3 2-19 16,-1 2 17-16,0-5-2 0,-2 1-9 16,3-3 7-16,2-3-7 0,3-3 4 0,4-4-6 15,4-8 6-15,8-5-5 0,6-6 3 0,10-6-2 16,7-7 4-16,8-5-5 0,8-7-15 0,13-4-11 15,-1-7-30-15,10 6-62 0,-15-24-135 0,11 15-346 16,-6-4 17-16,-12-2 282 0</inkml:trace>
  <inkml:trace contextRef="#ctx0" brushRef="#br3" timeOffset="754347.0854">17801 10508 1120 0,'5'-30'358'15,"-22"7"-287"-15,7 2-46 0,-3-3-8 0,1-1-9 16,-1-3 8-16,-1 1-5 0,0-3 7 0,-2 1-10 16,-2-1 5-16,1 1 5 15,-3 2-31-15,2 4 32 0,0 2-27 0,-1 5 21 16,1 0 11-16,18 16-2 0,-33-17 1 0,33 17-6 16,-33-1-4-16,15 6-3 0,1 3-4 0,-1 4 4 15,0 4-1-15,2 6-7 0,-2 3 31 0,-2 8-25 16,1 6 27-16,-1 5-12 0,1 5-12 0,3 5 9 15,-1 4-13-15,2 4 7 0,2 2-10 0,2 1 7 16,3 4-3-16,1 4-16 0,3 1 14 16,-1 1-15-16,2-5 4 0,1 1 11 0,1-2-13 15,1-5 11-15,3-5-12 0,3-9 10 0,3-5-13 16,1-7-14-16,3-3 12 0,0-6-35 16,4-3 12-16,-3-9-27 0,4 3-28 0,-18-20-33 15,29 21-62-15,-29-21-91 0,0 0-257 0,0 0 62 16,7-34 368-16</inkml:trace>
  <inkml:trace contextRef="#ctx0" brushRef="#br3" timeOffset="754535.8496">16768 10823 1665 0,'-11'36'290'0,"11"-36"-252"16,0 0-18-16,0 0-12 0,39 14 7 15,-2-10-4-15,17-3-11 0,7-6 0 0,14-4 0 16,7-8 0-16,4-1 0 0,10-2 0 0,-2-1 0 16,7 5-40-16,-1-5-12 0,6 15-88 0,-18-22-210 15,8 19-266-15,-12-3-3 0,-10-6 390 0</inkml:trace>
  <inkml:trace contextRef="#ctx0" brushRef="#br1" timeOffset="793365.5">1886 12450 1262 0,'0'0'54'0,"0"0"-49"0,0 0-15 0,-9 27 1 16,5-9 8-16,-4 5-1 0,2 4 6 0,-5 5-6 16,0 5 9-16,-2 4 12 0,0 2-23 0,-2 2 24 15,2 0-25-15,-1-3 3 0,3-2 7 0,4-5-11 16,3-3-2-16,7-3-33 0,-3-29-46 15,16 36-87-15,-16-36-109 0,17 0-177 0,12 8 179 16,-20-32 281-16</inkml:trace>
  <inkml:trace contextRef="#ctx0" brushRef="#br1" timeOffset="793537.2927">1870 12015 1457 0,'0'0'242'0,"-23"-6"-204"0,23 6-20 0,0 0-19 16,0 0-13-16,0 0-11 0,0 0-13 0,0 0-9 16,0 0-20-16,0 0-20 0,29 16-42 0,-29-16-101 15,45 1-138-15,-12 10-140 0,-12-17 268 0</inkml:trace>
  <inkml:trace contextRef="#ctx0" brushRef="#br1" timeOffset="793834.2028">3238 12197 1267 0,'-7'-30'42'0,"-3"0"-11"0,-3-1-24 15,-3-2 7-15,-2 0-26 0,0 3 11 0,-7 1-10 16,-3 3 11-16,-5 3 3 0,-1 5-4 0,-1 4 6 15,1 9 4-15,-1 5 14 0,6 10 11 16,-4 3 3-16,7 10 6 0,-3 3-12 0,4 10 0 16,-2 4 4-16,4 9-31 0,1 6 22 15,5 5-26-15,0 7 1 0,5 3 12 0,2 4-19 16,4 2 14-16,5 4-2 0,1-3-27 0,6 1 2 16,-3-7-45-16,9 3-37 0,-9-20-36 0,16 11-97 15,-13-20-98-15,3-10-142 0,16 9 218 0,-25-44 256 16</inkml:trace>
  <inkml:trace contextRef="#ctx0" brushRef="#br1" timeOffset="794006.0517">2608 12553 1743 0,'-31'-1'66'15,"31"1"-31"-15,0 0-23 0,0 0-14 0,0 0-2 16,0 0 1-16,22 5 1 0,3-4 1 15,10-3-2-15,8-2-11 0,9-1-16 0,3-4-29 16,14 9-63-16,-12-20-118 0,21 14-352 0,-5 5 5 16,-8-9 391-16</inkml:trace>
  <inkml:trace contextRef="#ctx0" brushRef="#br1" timeOffset="794615.4586">4395 12183 941 0,'0'0'56'16,"8"-18"-5"-16,-8 18 11 0,19-22 5 0,-19 22 14 16,20-23-10-16,-20 23-7 0,18-20-12 0,-18 20 0 15,0 0-4-15,0 0-4 0,0 0 1 0,0 0-6 16,0 0-1-16,0 0-8 0,0 0-4 0,0 0-11 15,0 0-3-15,0 0-4 0,0 0-3 0,0 0-2 16,0 25 2-16,-7-2-5 0,-3 6 4 16,-2 5-4-16,-1 4 6 0,-2 3-7 15,1 2 9-15,-3 3-10 0,-2 1 10 0,-1 2-9 0,-2-3 13 16,0 0-5-16,1-2 9 0,1-3 11 16,1-1-22-16,2-7 22 0,4-3-23 0,1-7 3 15,5-2 1-15,7-21-5 0,-5 28 2 0,5-28-3 16,5 17 4-16,-5-17-4 0,0 0 0 0,26 18-3 15,-26-18 1-15,33 8 5 0,-11-7 0 16,1-2 2-16,4-1-3 0,3-4-5 0,3 0 2 16,2-3-2-16,1-1 3 0,0 2 0 0,1-2-2 15,-1 1 1-15,2 1-6 0,1 2 4 0,0 2-2 16,0 1-4-16,-3 1-2 0,-1 4-6 0,1-1-6 16,-2 5-3-16,-2 0-8 0,3 4-10 15,-8-4-15-15,6 10-29 0,-11-13-34 0,15 19-69 0,-37-22-68 16,51 12-142-16,-18 4-89 15,-15-18 250-15</inkml:trace>
  <inkml:trace contextRef="#ctx0" brushRef="#br1" timeOffset="795041.6026">5818 12067 1527 0,'0'0'48'0,"-6"-17"-47"0,6 17 7 0,0 0 2 16,0 0 1-16,0 0-1 0,17-11-1 16,-17 11-3-16,0 0 1 0,0 0 21 0,22 29-36 15,-16-12 32-15,0 7-30 0,-3 4 10 0,1 6 9 16,-3 5-11-16,-2 4 7 0,-3 6-11 0,-2 2 8 15,-1 1-10-15,-3 0 9 0,-1 2-12 0,-1-2 12 16,0 1 8-16,-1-2-28 0,2-3 14 16,0-5-40-16,6-1-29 0,-6-15-24 0,16 8-71 15,-5-35-94-15,-5 24-258 0,16-6 42 0,-11-18 394 16</inkml:trace>
  <inkml:trace contextRef="#ctx0" brushRef="#br1" timeOffset="795448.5396">5824 11855 1106 0,'0'0'303'0,"-20"-7"-260"16,20 7-15-16,0 0-12 0,0 0-4 0,0 0-3 16,-17 12-7-16,17-12-6 0,-13 32 7 0,2-7-3 15,0 3 9-15,-2 3 1 0,-2 3 11 16,-1 0 14-16,0 2-27 0,-2-1 23 0,2 2-27 15,-2-1 10-15,4-1 9 0,-2-2-7 0,2-4 7 16,2-9-9-16,4-2 1 0,8-18-6 0,-10 17-3 16,10-17-4-16,0 0-1 0,0 0-1 0,0 0 1 15,0 0 7-15,17-21 2 0,-6 3 6 0,2-7-6 16,2-6 3-16,2-3-8 0,2-7 5 16,2-1-7-16,1 0-4 0,0 3 23 15,0 1-22-15,0 3 23 0,-2 1-16 0,-1 6-6 16,-4 5 2-16,-3 6-2 0,-12 17 4 0,18-18-4 15,-18 18 0-15,0 0-2 0,0 0 1 0,0 0 0 16,21 4 1-16,-21-4 0 0,19 18-1 0,-19-18 1 16,23 34-5-16,-10-12 7 0,2 2-9 0,1 1 8 15,1 4-21-15,2-1-13 0,3 0 20 0,0-3-39 16,6 4 16-16,-6-7-52 0,17 18-103 16,-24-22-158-16,13 10-225 0,0 7 55 0,-16-16 489 15</inkml:trace>
  <inkml:trace contextRef="#ctx0" brushRef="#br1" timeOffset="795636.1044">6431 12798 950 0,'-2'24'93'0,"-6"1"-99"0,-3 1-85 16,7 4-25-16,-7 0-100 0,-4-7-184 16,21 21 187-16,-26-25 213 0</inkml:trace>
  <inkml:trace contextRef="#ctx0" brushRef="#br1" timeOffset="796123.4942">7847 11898 910 0,'0'0'81'0,"-14"-24"-22"0,14 24 16 16,-6-20 11-16,6 20 15 0,0 0 3 0,-8-18-15 16,8 18-13-16,0 0-13 0,0 0-18 0,0 0-19 15,0 0-9-15,-15 23-11 0,1-6 1 16,-4 11-5-16,-5 8 5 0,-8 10 7 0,-6 6-21 16,-9 9 19-16,-6 3-21 0,-5 6 3 15,-3 4 9-15,-4 1-14 0,-1-3 10 0,3-1-24 16,1-9 5-16,11-1-10 0,1-17-40 0,15 1 1 15,-6-18-55-15,23 3-44 0,-12-22-96 0,11-5-236 16,18-3 54-16,0 0 414 0</inkml:trace>
  <inkml:trace contextRef="#ctx0" brushRef="#br1" timeOffset="796326.6205">7217 12031 1450 0,'0'0'99'0,"-3"-27"-10"0,3 27-16 16,0 0-9-16,0 0-15 0,0 0-18 0,0 0-16 15,0 0-6-15,5 20 2 0,2-2 15 0,6 5-25 16,2 4 23-16,6 6-28 16,0-1 6-16,6 4 1 0,6-1-7 0,2 0 8 15,5 0-12-15,5-2 6 0,3-1-16 0,1-3-8 16,4 4-30-16,-3-12-28 0,12 12-88 0,-22-24-171 16,11 10-236-16,-1 3 17 0,-10-16 471 0</inkml:trace>
  <inkml:trace contextRef="#ctx0" brushRef="#br1" timeOffset="796685.9804">8316 12253 1125 0,'0'0'193'0,"0"0"-83"0,0 0-26 16,0 0-11-16,0 0-16 0,0 0-16 0,0 0-19 16,0 0-3-16,-19 12-6 0,19-12 1 0,-12 27 1 15,5-6 4-15,-5 0-2 0,2 6 9 0,-3 0-5 16,0 3 8-16,-1-1-4 0,1 1 2 0,-2-2-6 16,2 0 1-16,0-4-9 0,4-1 1 15,0-5-4-15,9-18 1 0,-6 24-2 16,6-24 1-16,0 0-5 0,0 0-3 0,18 16-2 15,-18-16 0-15,25 4 0 0,-8-6 0 0,1 0 0 16,3-3 0-16,-1-2 0 0,2 0 0 0,-1 1 0 16,-3-2 0-16,-1 2-3 0,-17 6-15 0,32-6-13 15,-32 6-9-15,34-3-23 0,-34 3-27 16,45 7-96-16,-45-7-224 0,37 0-180 0,-11 11 6 16,-5-11 553-16</inkml:trace>
  <inkml:trace contextRef="#ctx0" brushRef="#br1" timeOffset="797154.7298">9638 12008 1252 0,'0'0'109'0,"8"-30"-42"0,-8 30-14 0,5-21-5 15,-5 21-3-15,0 0-2 0,0 0-4 0,0 0-5 16,0 0-8-16,0 0-11 0,0 0-6 0,6 24-3 16,-6-1 5-16,1 7 11 0,-1 7-27 0,-1 1 22 15,-1 5-24-15,-5 0 6 16,3 2 6-16,-4-1-9 0,1-1 7 0,0 1-12 15,-2-3 2-15,2 2-18 0,-2-4-3 0,5 3-26 16,-7-8-15-16,12 10-35 0,-13-21-90 0,23 14-156 16,-8-7-170-16,-3-30 94 0,12 38 426 0</inkml:trace>
  <inkml:trace contextRef="#ctx0" brushRef="#br1" timeOffset="797545.4027">9673 11841 1490 0,'-35'-6'81'15,"35"6"-61"-15,0 0-16 0,-21 10-3 16,21-10 0-16,-15 19 4 0,4-2 0 0,-2 5 5 16,-4 3-3-16,-1 5 7 0,-2 2-3 0,-2 3-7 15,-4 0 31-15,0 4-26 0,-3-3 24 0,0 4-10 16,-1-6-12-16,4-1 10 0,1-6-7 0,6-5 5 15,19-22-13-15,-20 24 0 0,20-24-8 0,0 0-3 16,0 0 3-16,0 0 1 0,19-7 4 0,-2-4 1 16,3-7 5-16,8-5-2 0,3-9 5 15,5-2-4-15,4-5 4 0,1-1 8 0,-1-1-21 16,0 1 18-16,-4 2-20 0,-3 2 4 16,-4 4 6-16,-3 6-7 0,-5 4 3 0,-4 5-3 15,-17 17 2-15,20-18 0 0,-20 18 4 0,0 0-2 16,0 0 2-16,0 0-3 0,0 0-3 0,6 19 4 15,-6-1-5-15,2 5 5 0,-2 5-7 0,0 1 5 16,1 0-7-16,4-1 3 0,2 2 3 16,0-2-38-16,10 0 4 0,-2-4-51 0,15 10-59 15,-13-22-155-15,17 15-316 0,3-1 41 0,-6-10 414 16</inkml:trace>
  <inkml:trace contextRef="#ctx0" brushRef="#br3" timeOffset="801642.5744">13288 11822 822 0,'0'0'156'16,"0"0"-27"-16,0 0-17 0,0 0-9 0,0 0-7 15,0 0-6-15,0 0-13 0,0 0-11 0,0 0-13 16,0 0-11-16,0 0-9 0,0 0-7 0,0 0-4 15,0 0-4-15,-18-12-2 0,18 12-3 0,0 0-1 16,-19 1-3-16,19-1-2 0,-22 9 1 16,22-9-4-16,-33 25 3 0,11-2-5 0,-5 6 4 15,-6 8-4-15,-5 7 5 0,-6 5 7 16,-2 7-18-16,-4 3 17 0,-3 5-18 0,-3 3 0 0,-2 3 9 16,-4 0-12-16,0 0 11 0,4-3-11 15,3-7-1-15,4-5 13 0,5-7-17 0,9-9 20 16,8-9-14-16,12-5-8 0,17-25-14 15,-16 26-25-15,16-26-20 0,0 0-33 0,0 0-37 16,22-4-89-16,-21-17-146 0,13-4-148 0,10 3 166 16,-16-24 361-16</inkml:trace>
  <inkml:trace contextRef="#ctx0" brushRef="#br3" timeOffset="801892.5795">12425 12053 1184 0,'6'-17'99'0,"-18"-6"-29"15,12 23 8-15,-3-33 0 0,3 33-8 16,4-21-4-16,-4 21-11 0,0 0-11 0,0 0-11 16,0 0-9-16,0 0-3 0,0 0 4 0,0 0 3 15,18 16 3-15,-18-16-1 0,19 36-9 0,-7-10-16 16,-1 3 23-16,2 6-26 0,2 0 20 0,3 5-10 16,1 0-13-16,3 0 6 0,2 0-8 15,3-3 5-15,5 1-6 0,4-4 6 16,7-3-7-16,2-6 5 0,5 0-12 0,0-4-2 0,7 0-18 15,-1-4-6-15,5 2-26 0,-3-9-25 0,10 13-69 16,-19-22-122-16,5 15-285 0,2 1 1 0,-11-10 359 16</inkml:trace>
  <inkml:trace contextRef="#ctx0" brushRef="#br3" timeOffset="802408.2104">13422 12535 1175 0,'-5'-28'100'0,"5"28"-38"0,9-19-6 15,-9 19 1-15,14-24 9 0,-14 24-4 0,21-23-6 16,-21 23-9-16,24-21-7 0,-24 21-11 16,22-17-1-16,-22 17-2 0,18-12-1 0,-18 12-2 15,0 0-4-15,0 0-4 0,0 0-2 0,0 0-2 16,0 0-2-16,0 0-1 0,0 0-3 0,0 0-1 16,0 0 0-16,5 22 4 0,-5-22-1 0,-7 23 2 15,7-23-2-15,-13 27-1 0,3-11-3 0,-1 1 3 16,1 2-4-16,-1 1 6 15,2 1-3-15,-1-2 2 0,-1 2-4 0,0-1 2 16,0-3-4-16,3 1 4 0,8-18-2 0,-15 27 1 16,15-27-1-16,-6 17-12 0,6-17 9 0,0 0-12 15,0 0 13-15,0 0 1 0,12 17 0 0,-12-17 1 16,0 0 11-16,21 5-10 0,-21-5 1 0,23 1 0 16,-23-1-10-16,29-8 9 0,-12 6-3 0,1-3-1 15,2 3 0-15,-1-1 0 0,1 3 0 16,-3-1 0-16,0 4 0 0,-17-3 0 0,28 3-6 15,-28-3-9-15,24 10 6 0,-24-10-26 0,33 12 1 16,-16-11-36-16,8 10-41 0,-25-11-68 0,48 11-168 16,-23-10-219-16,2-3 14 0,10 7 430 15</inkml:trace>
  <inkml:trace contextRef="#ctx0" brushRef="#br3" timeOffset="803252.0264">15393 12042 614 0,'0'0'59'0,"0"0"-11"0,0 0 11 0,0 0 10 16,-23-4 16-16,23 4 3 0,0 0-24 15,0 0 14-15,-22 0-32 0,22 0 14 0,0 0-5 16,-17 10-7-16,17-10-8 0,-21 11-5 16,21-11 11-16,-33 20-40 0,11-4 31 0,-3 4-34 15,-9 3 11-15,-2 6 7 0,-8-1-6 0,-2 5 5 16,-4-3-7-16,0 0 4 0,-1 1-9 0,4-4 6 16,-2 0-8-16,5-3 4 0,3-3-7 0,2-3 3 15,4-4-5-15,3-1 4 0,3-5-1 16,3-2 3-16,5-5-2 0,4-1-1 0,17 0-4 15,-26-5 0-15,26 5 0 0,-19-12-3 0,19 12 2 16,-20-21-5-16,20 21 3 0,-15-29-1 0,15 29 3 16,-9-34-2-16,6 14 6 0,2-1-6 0,2-2 7 15,2 0-4-15,2 0 5 0,2-2-5 0,1 0 7 16,2 0-6-16,2 0 6 0,3 2-2 16,2 3 4-16,1 2-3 0,0 3-16 15,2 3 31-15,-1 4-32 0,1 2 32 0,-3 2-16 16,0 3-2-16,-17 1 0 0,30 1-2 0,-30-1 0 15,32 11-16-15,-32-11 33 0,30 20-31 0,-30-20 29 16,27 31-13-16,-15-14-5 0,-1 2 3 0,0 3-3 16,0 3 7-16,0 1-7 0,0 0 6 0,0 3-5 15,1 0 4-15,1 1-2 0,1 1 9 16,3-5-7-16,2 1 7 0,6-5-9 0,4-1 4 16,5-1-5-16,6-2 3 0,4-2-3 0,3-2 1 15,5-2-4-15,2-2 2 0,4-3-13 0,-2-6-13 16,8 5-46-16,-11-16-58 0,20 17-115 15,-20-16-330-15,3-4 55 0,3 6 295 0</inkml:trace>
  <inkml:trace contextRef="#ctx0" brushRef="#br3" timeOffset="803987.6008">16400 11728 1212 0,'-2'-18'151'0,"2"18"-67"0,11-21-15 16,-11 21-13-16,0 0-1 0,19-17-5 0,-19 17-10 15,0 0-6-15,0 0-5 0,0 0-2 0,0 0-5 16,0 0-2-16,0 0-3 0,0 0-1 0,0 0-2 16,0 0-1-16,0 0-3 0,0 0-2 0,0 0-3 15,0 0-2-15,0 0 0 0,-3 17 3 0,3-17 2 16,-8 36 3-16,1-11-1 0,-3 7 4 16,-2 3-7-16,-4 6 6 0,-3 2-8 0,-4 7 7 15,-4 2-9-15,-3 1-3 0,-2 2 12 0,0 0-17 16,-2 0 16-16,2 0-9 0,2-5-2 0,4-3 0 15,3-5 0-15,2-5 0 0,4-7 0 0,5-3 0 16,6-8 0-16,6-19 0 0,1 26 0 16,-1-26 0-16,0 0 0 0,25 20 0 0,-25-20 0 15,33 2 0-15,-11-3 0 0,4-3 0 16,2-3 0-16,4-1 0 0,4-3 0 0,0-3 0 16,3 2 0-16,-1 0 0 0,-2 1 0 0,1 2 0 15,-4 0 0-15,3 4 0 0,1 1 0 0,0 0 0 16,1 3 0-16,1-2 0 0,1 1 0 0,-1 1 0 15,6 0 0-15,1 2 0 0,2 0 0 0,3 1 0 16,-2 1 0-16,-2-1 0 0,-2-1 0 0,-3 2 0 16,-2 2 0-16,1-2 0 15,-5 2 0-15,-2 0 0 0,-4-1 0 0,-4-1 0 16,-5 1 0-16,-21-4 0 0,26 8 0 0,-26-8-5 16,0 0-11-16,0 0 0 0,0 0-6 0,0 0-7 15,0 0-18-15,0 0-15 0,-17 15-29 0,0-22-43 16,17 7-139-16,0 0-315 0,-29 7 43 0,29-7 327 15</inkml:trace>
  <inkml:trace contextRef="#ctx0" brushRef="#br4" timeOffset="883932.5409">18335 13088 870 0,'0'0'78'0,"0"0"-20"0,12-20-1 0,-12 20 14 15,0 0 20-15,3-25 22 0,-3 25-3 0,0 0-18 16,0 0-21-16,0 0-18 0,0 0-16 0,-26-14-14 16,26 14-6-16,-26 6-6 0,26-6-3 0,-34 20-5 15,12 0 2-15,-3 6-6 0,-4 10 6 16,-4 9-9-16,-4 7 12 0,-7 12-1 0,-5 8-17 15,-2 5 19-15,-4 12-17 0,-4 3 2 0,-4 8 25 16,-4 2-2-16,-3 1-9 0,2-4 11 0,3-2-20 16,3-9-6-16,8-9 15 0,9-13-16 0,9-14 9 15,10-13-19-15,7-16-11 0,12-5-45 0,7-18-54 16,0 0-106-16,0 0-227 0,11-43-66 0,11 15 175 16</inkml:trace>
  <inkml:trace contextRef="#ctx0" brushRef="#br4" timeOffset="884182.5436">17672 12916 1625 0,'0'0'201'16,"-13"21"-183"-16,8-2-14 0,5 9 4 16,5 3-3-16,5 7 15 0,4-1-1 0,5 3 10 15,0 1-8-15,4 5 1 0,3 4-6 0,3 3-22 16,4 1 13-16,2 3-16 0,2-1 6 0,1 0 7 15,4-2-8-15,2-1 9 0,2 0-10 0,2 1 8 16,2-2-19-16,0-4-5 0,5 2-14 0,-2-9-50 16,11 6-3-16,-10-17-44 0,21 14-45 15,-18-29-77-15,17 2-284 0,2 1 43 0,-9-19 357 16</inkml:trace>
  <inkml:trace contextRef="#ctx0" brushRef="#br4" timeOffset="884354.4998">18909 13821 449 0,'15'18'-284'0,"-15"-18"120"0,0 0 164 15</inkml:trace>
  <inkml:trace contextRef="#ctx0" brushRef="#br4" timeOffset="885354.4595">18945 13795 937 0,'0'0'71'0,"1"-23"-28"0,-1 23 8 16,3-18 17-16,-3 18 15 0,0 0 3 15,19-19-9-15,-19 19-11 0,0 0-14 16,6-18-7-16,-6 18-8 0,0 0-2 0,0 0-4 15,0 0-2-15,0 0-2 0,0 0-2 0,0 0-3 16,0 0-4-16,0 0-4 0,0 0-4 0,0 0-4 16,0 0-2-16,0 0-2 0,0 0-1 0,0 0-2 15,0 0 3-15,0 0 1 0,0 0 1 0,3 31 3 16,-4-8-6-16,-4 4 12 0,-3 3-5 16,-3 4 7-16,-4 2-4 0,1 3-6 0,-5-2 24 15,0 2-21-15,-2-4 21 0,1 0-9 0,3-3-10 16,2-6 4-16,3-5-7 0,2-3 0 15,10-18-6-15,-8 20 0 0,8-20 0 0,0 0-2 16,0 0 1-16,17 16 1 0,-17-16-1 0,34 1 2 16,-12-5 1-16,3-3 0 0,3-3 1 0,1-3-4 15,2 1 0-15,-1 2 0 0,-1 0 0 16,-2 3 0-16,-3-2 0 0,-3 3 0 0,1 4 0 16,-4-1 0-16,-1 4 0 0,0 1 0 0,1 1-1 15,-18-3-9-15,36 14-15 0,-19-7-14 0,5 6-22 16,-5-8-36-16,14 16-74 0,-31-21-146 0,38 2-280 15,-6 2 44-15,-7-18 378 0</inkml:trace>
  <inkml:trace contextRef="#ctx0" brushRef="#br4" timeOffset="885948.2072">19426 13286 940 0,'0'0'201'0,"-19"10"-89"15,0-13-23-15,19 3 6 0,0 0-13 0,0 0-12 16,-17 3-13-16,17-3-15 0,0 0-3 16,0 0-1-16,0 0 1 0,26-7-1 0,-26 7 0 15,39-14-4-15,-11 6-4 0,6-2-9 0,5-1-2 16,7 0-9-16,4 0 0 0,3 1-5 0,5-3-2 15,-1 3-1-15,1-2 1 0,2-1-4 0,0 1 4 16,2-1-3-16,1 1 1 0,-3-1-2 16,5 1-4-16,-7-2-8 0,1 2-3 0,-6 0-5 15,-3 1-5-15,-5 0-8 0,-1 4-16 16,-12-5-26-16,4 14-35 0,-36-2-54 0,41 3-100 16,-41-3-279-16,0 0 43 0,-1 34 310 0</inkml:trace>
  <inkml:trace contextRef="#ctx0" brushRef="#br4" timeOffset="886166.9357">19661 13672 1635 0,'0'0'276'0,"-17"-9"-239"16,17 9-21-16,0 0-10 0,27-18 4 15,-1 5 7-15,10-4 7 0,6-1-3 0,6-3-16 16,1 0-5-16,9-2 0 0,4-3 0 0,2 2 0 15,3-1 0-15,-1 2 0 0,3 0 0 16,-2 0 0-16,-4 3 0 0,0 2 0 0,-3 1 0 16,-1 6-37-16,-3-4-13 0,3 10-71 0,-17-16-116 15,9 15-367-15,-7-3-12 0,-5-4 235 0</inkml:trace>
  <inkml:trace contextRef="#ctx0" brushRef="#br4" timeOffset="887135.701">23751 12469 950 0,'-12'-17'313'0,"13"-3"-244"0,-10-4-45 0,-1-2-19 16,-2-6 8-16,3 3 11 0,-6-7 15 0,4 0-7 15,-7-3 5-15,0 0-26 0,-7 3 13 16,2 10 19-16,-5 2-19 0,4 13 38 0,-4 0-34 15,4 9 13-15,-6 1-4 0,5 4-6 0,-4 2-5 16,6 7-15-16,-3 4 27 0,4 6-27 0,-1 4 25 16,0 7-13-16,-1 2-8 0,0 6 6 0,1 5-11 15,1 4 7-15,1 4-12 0,0 3 3 0,0 5-8 16,2 2 7-16,2 6 5 16,0 5-12-16,1 4 0 0,1 5 0 0,2-3 0 15,3-1 0-15,4-1 0 0,1-8 0 0,5-4 0 16,3-8-7-16,5-8-1 0,2-9-30 0,7-8-5 15,0-11-14-15,9 1-24 0,-8-18-27 0,13 10-59 16,-31-16-90-16,42-18-265 0,-19 13 9 0,-15-13 268 16</inkml:trace>
  <inkml:trace contextRef="#ctx0" brushRef="#br4" timeOffset="887327.3997">22768 13260 1270 0,'0'0'444'0,"0"0"-343"0,-18-3-42 0,18 3-24 15,0 0-13-15,8-19 1 0,9 10 0 16,9-2 1-16,7-1-9 0,6-1-2 16,4-1-10-16,7-2 0 0,3-1-4 0,6 1 3 15,3-2-9-15,0 2-15 0,0-3-25 0,4 6-34 16,-9-13-45-16,16 19-87 0,-23-24-196 0,12 8-160 16,2 4 44-16,-11-17 489 0</inkml:trace>
  <inkml:trace contextRef="#ctx0" brushRef="#br4" timeOffset="887772.7811">24405 12240 1288 0,'0'0'90'16,"0"0"-17"-16,0 0-3 0,0 0-2 0,-11-21-3 16,11 21-5-16,0 0-13 0,0 0-5 0,0 0-10 15,0 0-2-15,0 0-1 0,0 0 1 0,0 23-2 16,0-23 1-16,-2 28-9 0,0-11-1 0,-3 1-7 16,2 4 0-16,-3 0-9 0,0 3-3 0,-3 2 0 15,-1 2 0-15,-1 4 0 0,-3 4 0 16,-4 4 0-16,-2 4 0 0,-3 6 0 15,-2 3 0-15,-6 4 0 0,1 3 0 0,-9 0 0 16,2 5 0-16,-2 0 0 0,2-1 0 0,4-4 0 16,4-8 0-16,6-8 0 0,4-8 0 0,11-9 0 0,4-6 0 15,4-22 0-15,14 24 0 0,-14-24 0 16,34 6 0-16,-8-9 0 0,6-8 0 0,6-4 0 16,5-5 0-16,5-3 0 0,-1 0 0 15,2 0 0-15,-3 0 0 0,-2 1 0 0,-3 5 0 0,-3 4 0 16,-3 1 0-16,-1 7 0 0,-3 0 0 0,0 5 0 15,-4 0 0-15,4 5 0 0,-4-3-18 0,4 8-78 16,-9-13-66-16,22 23-223 0,-19-17-249 16,7 0 54-16,-1 4 409 0</inkml:trace>
  <inkml:trace contextRef="#ctx0" brushRef="#br0" timeOffset="891274.4115">20984 12777 1183 0,'-18'22'322'0,"-11"-22"-218"16,29 0-36-16,-31 6-20 0,31-6-11 0,0 0-10 15,0 0-6-15,0 0-6 0,0 0-2 0,15-20 5 16,7 6-1-16,8-5-15 0,8-6 26 16,7 0-30-16,5 0 23 0,7 0-13 0,1 2-6 15,2 3 1-15,-2 3-5 0,-6 5 5 0,-7 6-7 16,-6 5-1-16,-11 3-1 0,-7 6-4 0,-21-8 5 15,17 31-4-15,-19-8 4 0,-9 8 14 0,-9 7-23 16,-8 4 26-16,-10 6-20 0,-4 0 5 0,-7 4 9 16,-5 1-7-16,-4 2 14 15,-2 0-7-15,0 2 16 0,0-4-8 0,4-1 11 16,3-4-6-16,4-3-9 0,7-8 16 0,8-3-26 16,7-8 16-16,10-8-13 0,17-18-3 0,0 0 0 15,-1 18 0-15,1-18 0 0,42 0 0 0,-5-6 0 16,9-7 0-16,7-6 0 0,9-3 0 0,3-4 0 15,3-2-7-15,-1 0 12 0,0 4-27 0,-3-1 0 16,-2 6-28-16,-5-4-23 0,1 8-34 16,-19-14-82-16,15 21-194 0,-20-12-200 0,-5-2 56 15,2 10 439-15</inkml:trace>
  <inkml:trace contextRef="#ctx0" brushRef="#br0" timeOffset="891571.2758">21935 12674 1635 0,'0'0'77'16,"0"0"-33"-16,0 0-9 0,0 0-5 0,0 0 0 16,0 0-7-16,0 0-9 0,0 0-4 0,-18 22-6 15,18-22-14-15,-9 29 28 0,7-11-25 16,-3 3 26-16,3 4-11 0,-3 5-6 15,-1 5 4-15,1 5-7 0,-4 6 4 0,1 3-7 16,-2 3 8-16,-1 0-10 0,-1-3 11 0,0 0-10 16,1-5 8-16,2-5-14 0,1-3-16 0,5-5 10 15,2-8-50-15,11 0 6 0,-10-23-42 0,30 22-82 16,-30-22-135-16,29-24-236 0,-1 9 63 0,-7-19 397 16</inkml:trace>
  <inkml:trace contextRef="#ctx0" brushRef="#br0" timeOffset="891789.9925">22261 12528 1166 0,'-9'19'360'0,"-10"-19"-252"16,19 0-48-16,-12 20-16 0,12-20-6 16,-8 31-6-16,6-8-3 0,-3 2-9 0,2 6-12 15,-1 1 21-15,-1 6-24 0,-1 0 19 0,1 2-11 16,-2 3-11-16,-2 1 7 0,0 6-11 0,-4 3 9 15,0-1-12-15,0 1 9 0,-3-3-10 0,1-3 6 16,2-2-18-16,-1-4-17 0,5-2 4 0,-5-11-67 16,16 7-24-16,-2-35-79 0,-3 32-262 15,3-32-62-15,0 0 74 0</inkml:trace>
  <inkml:trace contextRef="#ctx0" brushRef="#br0" timeOffset="892058.0917">21568 12683 1272 0,'-17'31'380'0,"-5"-31"-320"0,22 0-35 0,-18 3-19 16,18-3 20-16,0 0-22 0,0 0 22 0,0 0 6 15,0 0 4-15,26-14 7 0,-1 6 4 0,4-4-14 16,9-4 3-16,5-5-15 0,6 1-21 15,4-4 0-15,8 1 0 0,1 0 0 0,3 2 0 16,-3 7 0-16,-1 2 0 0,-5 7 0 0,-7 5 0 16,-5 3 0-16,-6 3 0 0,-4 5 0 0,-6 0 0 15,-3 6-42-15,-5-4-14 0,2 9-31 0,-22-22-33 16,37 36-102-16,-37-36-307 0,22 25-21 0,-3-16 110 16</inkml:trace>
  <inkml:trace contextRef="#ctx0" brushRef="#br0" timeOffset="898706.5772">16092 16024 1377 0,'0'0'-6'0,"0"0"-18"16,-13-25 6-16,13 3-1 0,4-1 21 0,0 1 5 15,-3-2 8-15,-1 5 17 0,-3-2-5 0,3 21 23 16,-13-28-22-16,13 28 31 0,-23-14-19 0,23 14 11 15,-34-1-11-15,13 5-17 0,-4 4 13 16,-3 5-37-16,-5 5 31 0,0 4-31 0,-3 3 10 16,2 3 10-16,1 2-6 0,2 4 7 0,3 0-8 15,5 2 5-15,3 1-12 0,6 1 5 0,6 0-12 16,5-3 7-16,6 0-9 0,3-5 6 0,7-2-8 16,3-3 5-16,7-5-4 0,5-6 3 0,5-3-1 15,5-6 0-15,3-7 1 0,3-6-3 0,1-6 2 16,0-6-2-16,1-2 2 0,-1-6-4 0,-3-3 4 15,-5-1-9-15,-3 0 7 0,-7 2-5 0,-8 2 7 16,-4 3-3-16,-9 4 9 0,-6 2-4 0,0 19 4 16,-16-28 0-16,-2 17-1 0,-2 2 0 15,-2 0 1-15,-1 2-2 0,0 2 2 0,-1 0-2 16,1 2 2-16,3-2-3 0,20 5 1 0,-28-10 1 16,28 10-1-16,0 0 0 0,-7-27 2 0,17 11-3 15,7-6 8-15,7-5-4 0,8-2-7 0,5-2 26 16,8-3-26-16,7 2 25 0,1 1-13 0,2 6-7 15,-3 6 3-15,-3 9-6 0,-6 8 2 0,-6 10-1 16,-7 9-5-16,-8 9 7 0,-6 12-7 0,-7 6-6 16,-9 10 24-16,-5 5-22 0,-7 5 20 0,-5 1-4 15,-4 3-12-15,-1-3 18 0,-5-2-10 0,2-4 13 16,-2-8-7-16,3-6 8 0,5-11-7 16,5-10-20-16,14-24 20 0,-12 21-32 0,12-21 24 15,0 0 25-15,19-25-24 0,1 2 29 0,3-12-16 16,6-6-6-16,1-7 11 0,1-2-12 0,-2-1 6 15,-5 5-15-15,-4 2 0 0,-3 5 0 0,-5 8 0 16,-4 5 0-16,-3 6 0 0,-5 20 0 0,4-26 0 16,-4 26 0-16,1-17 0 0,-1 17 0 0,11-20 0 15,-11 20 0-15,36-30 0 0,-4 10 0 0,12-2-27 16,9-4 7-16,12-1-37 0,4-5 7 0,13 4-57 16,-8-18-106-16,28 6-375 0,-12 4-17 0,6-6 226 15</inkml:trace>
  <inkml:trace contextRef="#ctx0" brushRef="#br0" timeOffset="899128.4509">19053 15227 1128 0,'0'0'31'16,"0"-19"-7"-16,0 19 26 0,0 0 15 0,0 0 10 15,-18 0-2-15,18 0-29 0,-27 19-29 0,7-2 7 16,1 9-14-16,-7 3 21 0,2 10 15 0,-8 5-4 16,2 10 9-16,-7 7-22 0,-1 9 6 0,-6 5-24 15,-2 6-5-15,-3 4 13 0,0 4-17 16,-2 3 12-16,-2 2 2 0,-2 3-23 0,-2-1 18 0,-2-2-17 16,4-3-14-16,3-8 16 0,4-4-20 15,8-13 6-15,4-14 4 0,13-12-25 0,3-19-12 16,20-21-37-16,0 0-42 0,0 0-55 0,-8-38-83 15,20-8-226-15,8 4 55 0,-8-31 437 0</inkml:trace>
  <inkml:trace contextRef="#ctx0" brushRef="#br0" timeOffset="899300.3478">18255 15647 1343 0,'0'0'150'16,"-27"-15"-27"-16,27 15-29 0,-18 4-24 0,18-4-17 15,-10 18-10-15,15-1-9 0,2 4-6 0,9 3 0 16,6 2-10-16,6 2 0 0,7-1-12 0,7 1-13 15,4-2 20-15,4 3-24 0,5 0 22 16,-1 2-9-16,5 1-9 0,-1 0-2 0,2 1-16 16,-2-1-17-16,2 9-51 0,-12-12-45 0,18 21-118 15,-30-13-262-15,13 2-42 0,0 8 193 0</inkml:trace>
  <inkml:trace contextRef="#ctx0" brushRef="#br0" timeOffset="899737.8428">19589 16212 1335 0,'0'0'149'0,"0"0"-65"16,0 0-19-16,0 0-4 0,0 0-8 15,0 0-10-15,0 0-6 0,0 0-10 0,0 0-2 16,-19 20-5-16,19-20-1 0,-17 21-3 16,17-21 1-16,-16 25-2 0,16-25 0 0,-15 28-4 15,15-28 1-15,-13 29-3 0,13-29 2 0,-14 31-1 16,8-12 2-16,-1 0-11 0,3-1-1 0,-2 0 0 15,1 2 0-15,2-4 0 0,-2 5 0 16,4-3 0-16,1-18 0 0,0 29 0 0,0-29 0 16,7 18 0-16,-7-18 0 0,17 14 0 0,-17-14 0 15,29 4 0-15,-9-7 0 0,4-4 0 0,4-9-6 16,4-2-4-16,4-8-10 0,5 1-3 0,1-5 11 16,4 2-38-16,-3-4 6 0,6 8-48 0,-7-8-25 15,14 17-31-15,-17-14-69 0,18 11-226 0,-10 11-90 16,-13-8 202-16</inkml:trace>
  <inkml:trace contextRef="#ctx0" brushRef="#br0" timeOffset="900034.7978">20500 15952 1408 0,'19'-16'86'0,"-19"16"-17"0,39-23-10 0,-11 5-1 16,9 3-11-16,-1-2-17 0,6 4-15 0,-6 2-24 15,1 3 25-15,-6 2-36 0,-2 1 24 0,1 5-26 16,-7-3-14-16,2 7-4 0,-25-4-55 0,43 12-112 16,-43-12-341-16,0 0-10 0,17 32 302 0</inkml:trace>
  <inkml:trace contextRef="#ctx0" brushRef="#br0" timeOffset="900206.5977">20529 16331 1315 0,'-2'22'380'0,"2"-22"-303"16,0 0-36-16,0 0-13 0,0 0-6 0,0 0 2 16,28 10-3-16,-9-11-1 0,5-3-8 15,6-1-5-15,0-2-3 0,4-3-7 0,5-2-10 16,2 1-8-16,3-3-14 0,10 3-22 0,-6-10-40 16,19 14-102-16,-18-22-227 0,15 5-155 0,4 3 63 15,-9-15 518-15</inkml:trace>
  <inkml:trace contextRef="#ctx0" brushRef="#br0" timeOffset="900972.3213">22333 15378 735 0,'0'0'318'16,"0"0"-99"-16,-26-15-145 0,26 15-18 0,-28 3 1 16,28-3 7-16,-36 20-3 0,17-1-6 0,-9-1-14 15,4 9 0-15,-7 3-10 0,3 6 6 0,-7 3-7 16,5 4 7-16,-2 2-11 0,3 5 8 16,0 1-13-16,5-1-4 0,1-2 17 0,2 0-22 15,8-6 13-15,4-1-7 0,9-6-15 16,6-6-2-16,8-4-1 0,6-5 0 0,6-3 0 15,5-4 0-15,6-4 0 0,3-4 0 0,5-3 0 16,6-2 0-16,1-5 0 0,-1-2 0 0,1-5 0 16,-5-1-2-16,0-4 4 0,0-1-5 0,-1-3 4 15,-1-2-3-15,-1-2 6 0,-4-2-7 16,-5-1 5-16,-6-1-8 0,-3 0-9 0,-7 1 22 16,-3 1-22-16,-3 2 23 0,-7 4-9 0,-2 1-3 15,-4 20 4-15,-6-25 1 0,6 25 2 0,-18-10-1 16,18 10-1-16,-25 1-1 0,25-1-2 0,-26 19 0 15,26-19-1-15,-28 36 4 0,13-12 9 0,3 4-20 16,2 3 19-16,2 3-19 0,4 1 7 16,4 1 4-16,4 1-4 0,2-2 5 15,6 0-7-15,1-4 9 0,7-2-7 0,3-3 6 16,2-7-2-16,6-2-1 0,4-5 0 0,4-6 2 16,4-5 0-16,0-7 3 0,1-6 2 0,-2-7-3 15,3-6 3-15,-3-6-6 0,1-3 1 0,-1-3-2 16,-5-5 0-16,-4 0 0 0,-7 0 0 0,-5 1 0 15,-6 5 0-15,-7-1 0 0,-4 4 0 16,-6-1 0-16,-5-1 0 0,-3 2 0 0,-2 0 0 16,-1 2 0-16,-2 1 0 0,1-1 0 0,0 5 0 15,2 2 0-15,4 3 0 0,2 4 0 16,6 17 0-16,-3-24-8 0,3 24-25 0,7-21-23 16,-7 21-27-16,21-21-59 0,11 25-127 0,-32-4-335 15,35-25 14-15,-2 19 329 0</inkml:trace>
  <inkml:trace contextRef="#ctx0" brushRef="#br0" timeOffset="901551.4922">24010 14654 1048 0,'-14'-22'122'0,"14"22"-12"16,2-19-10-16,-2 19-9 0,0 0-5 0,0 0-12 15,0 0-11-15,0 0-13 0,0 0-14 0,0 0 2 16,0 0-10-16,0 0 5 0,1 19-4 0,-1-19-1 15,-4 24-6-15,4-24-1 0,-5 29-8 16,5-10 2-16,-5 4-5 0,2 3 2 0,-2 4-5 31,-2 7 3-31,0 4-9 0,0 6-1 0,-4 5 0 16,-2 4 0-16,-2 5 0 0,-2 3-5 16,-2 6 10-16,-3 4-9 0,-4 0 8 0,0 2-4 15,-4-1 0-15,4-5 0 0,3-4 0 0,1-8 0 16,3-8 0-16,4-8 0 0,5-11 0 0,4-6 0 15,3-6 0-15,3-19 0 0,11 25 0 0,-11-25 0 16,23 14 0-16,-23-14 0 0,32 3 0 0,-15-7 0 16,3-3 0-16,3-1 0 0,0-3 0 15,3-1 0-15,-1-1 0 0,-2 0 0 0,-2 3 0 16,-2 1 0-16,1 2 0 0,-2 2 0 16,0-1 0-16,5 2 0 0,-2-1 0 0,3 2 0 15,5-1 0-15,0 0 0 0,7 1 0 0,-5-1 0 0,5 0 0 16,-2 1 0-16,-1-1 0 0,1-1 0 15,-5 1 0-15,-5-1 0 0,-2 0 0 0,-22 5 0 16,27-6 0-16,-27 6-5 0,0 0-21 16,0 0-1-16,0 0-6 0,0 0-11 0,0 0-16 15,0 0-18-15,-16 28-38 0,-2-31-53 0,21 21-141 16,-3-18-261-16,0 0 69 0,0 0 397 0</inkml:trace>
  <inkml:trace contextRef="#ctx0" brushRef="#br0" timeOffset="906611.3634">17880 12634 364 0,'0'0'77'0,"-36"-23"-16"15,12 16-1-15,-2 2 22 0,-3 2 12 0,2 5 21 16,-4-4-4-16,5 9-3 0,-6-5-28 16,9 7-14-16,-5-3-21 0,6 3-2 15,-3-4 1-15,5 6 0 0,-4-5-8 0,1 3-10 16,-3-1-18-16,3 2-4 0,-3 0 18 0,2 2-20 15,0-3 19-15,-1 3-35 0,-1-2 13 0,-1 1-12 16,-1 1 11-16,0-1 5 0,0 1-4 0,-2 0 5 16,0 3-4-16,-1-1 4 0,1 3-2 0,3 5 7 15,3 0 0-15,3 7 13 0,2 3-10 16,4 8 6-16,2 6-13 0,5 5 5 0,3 3-15 16,5 2 14-16,5 3-1 0,3-1-26 0,4-7 24 15,4-10-28-15,4-12 12 0,3-12 5 0,5-8-10 16,-1-9 0-16,5-10 3 0,-1-7 0 15,-1-10 13-15,-1-9 16 0,-6-5-25 0,-4-4 26 16,-7-2-22-16,-7 2 5 0,-10 1 15 16,-6 5-3-16,-9 3 14 0,-7 5-4 0,-11 1 7 15,-5 6-7-15,-11 2 4 0,-4 6-9 0,-9 6 0 16,-4 7-6-16,-7 8-5 0,-2 10 3 0,-6 10-4 16,-3 12 9-16,-7 8-7 0,-3 12 10 0,-3 6-15 15,-1 6-7-15,-3 7 14 0,2 4-17 0,-1 3 16 16,3 3 4-16,6 1-16 0,5-2 14 0,7-4-17 15,8-5 1-15,9-1 15 0,10-4-17 16,12-3 16-16,10-1-3 0,11-3-15 0,9-4 13 16,11-2-13-16,8-3 10 0,8-2-16 15,6-1-4-15,9-3 22 0,2-3-24 0,7-4 28 16,0-7-10-16,1-10-6 0,0-6 6 0,0-5-5 16,-3-7 0-16,-4-5-2 0,-2-4-2 0,-5-3 1 15,-3-3 0-15,-20 8 3 0,26-18-2 0,-26 18 6 16,9-23 0-16,-9 23 6 0,-15-29-1 15,15 29 3-15,-35-31-4 0,10 19 7 0,-7 5-2 16,-6 3 2-16,-4 7 1 0,-8 5-3 0,-4 12 5 16,-5 6-2-16,-6 12 11 0,0 9-8 0,-5 13 14 15,1 10-15-15,1 8 12 0,-1 9-23 0,2 4 1 16,-1 7 10-16,-1 7-12 0,3 2 6 16,1 6 5-16,6 4-6 0,1-2-13 15,9 2 12-15,5-3-10 0,6-8-9 0,11-6 22 16,9-10-20-16,10-9 2 0,11-9 16 0,12-12-21 15,14-9 21-15,12-11-22 0,18-11-4 0,8-9 7 16,15-11-2-16,8-9 16 0,8-9 0 0,2-7-4 16,8-6 8-16,-1-7-9 0,1-4 4 0,-2-4-13 15,-8 2-7-15,-7 2 27 0,-3 6-33 0,-13 4 29 16,-5 11-30-16,-14 0-7 0,-11 12-4 16,-14 0 0-16,-8 9 9 0,-23-9 12 0,17 29 23 15,-18-6-20-15,-7 4 40 0,-3 8-26 0,-8 4 20 16,-1 5 8-16,-6 5-13 0,-2 4 10 0,-2 3-12 15,2 5 14-15,-5-1-11 0,5 9 18 16,-1 2-17-16,4 4 4 0,4 4 17 0,6 1-30 16,8 4 17-16,5 1-19 0,12-9-13 0,8-6 10 15,12-5-17-15,11-10 18 0,11 1-17 16,13-8 16-16,11-12-8 0,12-7 9 0,10-3-6 16,8-9 7-16,12-8-3 0,9-10 3 0,8-10-4 15,7-7-6-15,8-5 3 0,2-6-10 0,2-7 8 16,2-4-12-16,-1-1 9 0,-3-3-11 0,-5 2 12 15,-4 1-4-15,-11 7 14 0,-8 5-6 0,-9 6 13 16,-11 4-9-16,-13 10 8 16,-9 1-5-16,-12 10 2 0,-10 5-2 0,-9 1-3 15,-8 6 12-15,-9 4-16 0,-5 5 14 0,-7 6-5 16,-3 3 6-16,-4 2 0 0,-3 4 6 0,-2-4-9 16,2 3 9-16,-1-5-8 0,3 4 8 0,4 2-12 15,5-3 1-15,2 4 7 0,10-3-31 0,9-5 31 16,10-6-30-16,13-13 7 0,8-4 9 0,15-2-3 15,9-6 11-15,11 1-5 0,8-3-7 16,9-5-7-16,4 7-23 0,5-1 18 0,5-13-1 16,6 1 13-16,-1-3 27 0,4-12-35 0,-8 3 28 15,-2-4-35-15,-5-7 10 0,-5 8 4 0,-2-10-8 16,-5 5 7-16,-5-9-9 0,-9 5 19 0,-8-1-10 16,-6 1 16-16,-5 6-8 0,-10 1 6 15,-6 1 5-15,-9 5 7 0,-6-1 6 0,-11 1-3 16,-7 13-5-16,-10 2 2 0,-5 8-4 15,-7 6 8-15,-19-5-1 0,25 10-1 0,-14 7 5 16,-1-1-4-16,1 12 2 0,0 10-13 0,1 4 0 16,-1 11-16-16,3 7 8 0,3 1-15 0,5 7 13 15,5 0 2-15,2-8-27 0,5-3 21 0,5-13-18 16,9-2-5-16,6-3 12 0,12-15-11 0,5 7-8 16,11-10 31-16,5-16-8 0,9-2-4 15,3-16 22-15,4-17-22 0,4-8 16 0,-2-5 30 16,-1-17-18-16,5-9-2 0,-4 4 7 15,-7-9-29-15,2-2 14 0,-15 4 8 0,-2-2-12 16,-8 3 19-16,-9 6-18 0,-9 4 15 0,-5 2-12 16,-12 4 12-16,-2 9-7 0,-14 9 11 0,-5 6-8 15,-8 7-12-15,-11 24 35 0,2-26-38 0,-2 26 39 16,0 0-20-16,-22-16-8 0,22 16-2 16,-24-4-4-16,24 4-3 0,-32 1-3 0,15 4-6 15,-1 1 5-15,1 8 13 0,0-7-33 0,17-7 43 16,-27 20-42-16,27-20 21 0,0 0 0 0,0 0-9 15,0 0-3-15,-8 17 3 0,8-17 0 0,29-7 13 16,-2-4 25-16,7-8-35 0,6-3 41 0,7-14-41 16,7-2 10-16,5-8 11 0,5-6-15 15,1 2 16-15,0-10-17 0,-1-4 11 16,-2-3-16-16,-5-6 13 0,-1-2 5 0,-6 4-21 16,-4-1 22-16,-3 2-18 0,-7 2 1 0,-5-1 16 15,-7 2-12-15,-6 3 12 0,-5 1-13 0,-10 1 14 16,-4 4 2-16,-6 2-21 0,-7 4 23 0,-4 6-21 15,-4 4 12-15,-6 5 9 0,1 8-2 0,-5 6 8 16,0 7-5-16,-3 4 0 0,-1 5-5 16,0 3 0-16,-1 5-4 0,2 4 0 0,2 1-2 15,5 1-4-15,4-1 0 0,5 0-1 16,19-6 2-16,-20 5-3 0,20-5-3 0,0 0-4 0,0 0 1 16,0 0 2-16,35-26 4 0,-8 5 4 15,7-8-3-15,8-7 7 0,3-8-10 0,6-5 5 16,2-6-13-16,3-2 10 0,-1-6 0 0,2 2-17 15,-6-4 18-15,-2 0-18 0,-9 5 4 16,-6 1 17-16,-7 2-14 0,-9 2 15 0,-7 0-12 16,-7 3 13-16,-8 0-9 0,-7 2-6 0,-6 4 27 15,-7 1-24-15,-3 4 26 0,-7 3-8 0,0 3-6 16,-5 2 10-16,-1 5-5 0,-2 2 7 0,2 4-4 16,1 1 4-16,3 4-3 0,2 0 2 0,3 3-4 15,6 2 0-15,5 0-6 0,20 12-1 16,-23-22-6-16,23 22 1 0,-7-22-1 15,7 22 4-15,8-29-4 0,5 11 2 0,1-6-5 16,7-2 2-16,2-3-5 0,4-2-13 0,-1-2 24 16,5-4-23-16,-1-6 26 0,1-3-3 0,-2-3-8 15,0-2 11-15,-5-1-11 0,-1-2 13 0,-3-2-11 16,-3-2 14-16,-1 0-6 0,-4-1 10 0,0-1 7 16,-5 2-18-16,1 2 14 0,-6 0-16 15,-1 1 0-15,-1 1 8 0,-1 7-4 0,-4 2 5 16,2 6-4-16,-6 9 10 0,-2 4-9 0,-1 4 4 15,-4 2-7-15,-4 5-1 0,-1 3-4 0,-3 3 2 16,-3 4-2-16,0 3 1 0,-1 2 2 0,0 1-3 16,1 2 0-16,4 0 1 0,5 0-3 15,18-3 4-15,-19 2-1 0,19-2-6 0,0 0-4 16,0 0-3-16,0 0 2 0,18-28 6 16,1 9 3-16,4-5-8 0,4-5 24 0,3-4-24 15,2-3 22-15,0-4-12 0,-2-1-8 0,-1-3 6 16,-3-1-7-16,-3 1 11 0,-5-4-9 0,-4 1 11 15,-3 0-8-15,-5 1 9 0,-4-2-8 0,-4 1-9 16,-6 1 23-16,-3 1-24 0,-2 5 26 0,-6 5-3 16,-3 4-7-16,-9 4 11 0,-2 4-6 15,-3 6 6-15,-4 5-3 0,-2 7 1 0,-1 5-4 16,-4 5-3-16,1 3 0 0,1 7-6 16,-1 2 2-16,2 2-5 0,4 4 3 0,1-2-1 0,5-1 3 15,5-2-2-15,3-2 2 0,7-4-5 16,19-12 2-16,-21 12-5 0,21-12-2 0,0 0-2 15,0 0-4-15,0 0 5 0,0 0 0 0,11-30 9 16,-1 7-2-16,3-6 5 0,1-6-4 16,0-1 6-16,1-2-7 0,-2 0 8 0,-2 4-9 15,-5-3 6-15,-3 6-2 0,-7 2 7 0,-6 1-1 16,-2 5 6-16,-6 4-7 0,-6 1 0 0,-6 3-4 16,-7 3 0-16,-6 4-1 0,-4 3 1 0,-7 2-3 15,-2 5 3-15,-6 1 1 0,-2 3 0 0,-2 0 4 16,-1 3-5-16,2-2 0 0,-2 1 0 0,1 0 0 15,3-2-1-15,2 1 0 0,7 0-2 16,3-1 2-16,5 2-3 0,2-2 0 16,4 0-1-16,6 0 3 0,4 0 0 0,2 1 1 15,5 1-3-15,3 2 1 0,20-10-1 0,-29 22 2 16,29-22-1-16,-22 23 1 0,22-23-3 0,-19 24 4 16,19-24-4-16,-16 22 5 0,16-22-4 0,-17 16 2 15,17-16 0-15,-18 6 0 0,18-6 1 16,-25-5-4-16,25 5 1 0,-34-18-5 0,14 4 2 15,-3-3 0-15,-3-2 4 0,-1 0-1 0,-2-2 5 16,-5 1-4-16,-4 0 2 0,-2 2-1 0,-4 1 2 16,-1 4-1-16,-2 4 5 0,-4 3-3 0,-1 5 1 15,-3 6 0-15,-2 5-2 0,-3 4 1 0,-3 7-1 16,-2 5 2-16,1 5-6 0,-2 4 7 0,1 2-8 16,0 4 8-16,2 2-8 0,2 0 8 15,5-1-9-15,3 0 9 0,5-5-8 0,7-4-8 16,7-7 24-16,6-3-26 0,6-7 27 15,5-3-15-15,17-13-1 0,-18 14-1 0,18-14-1 16,0 0-1-16,0 0 2 0,0 0-1 0,0 0 4 16,-2-20-3-16,2 20-16 0,-10-35 29 0,2 12-30 15,-1 1 29-15,-2-1-12 0,-5-1-3 0,-4 4 6 16,-3 2-4-16,-7 3 9 0,-4 2-3 16,-8 4 3-16,-4 7-1 0,-6 3-2 0,-6 6 3 15,-6 7-2-15,-5 1 3 0,-5 7-4 0,0 4 5 16,-4 1 11-16,1 5-25 0,-2-1 27 0,0 3-28 15,0-1 9-15,2 1 5 0,6-4-9 0,3-1 8 16,4-3-6-16,7-1 5 0,5-4-3 16,7-4 3-16,7-2-3 0,5-4 1 15,7-5-3-15,5-3 2 0,21-3 0 0,-26 2 0 16,26-2-1-16,0 0-2 0,0 0-3 0,0 0-1 16,-18-16 0-16,18 16 2 0,-10-17 3 0,10 17 2 15,-19-19 1-15,19 19-1 0,-33-21 1 0,10 13 0 16,-6 0 3-16,-5 4-1 0,-5 2 3 0,-7 5 0 15,-7 3-1-15,-4 5 3 0,-7 2-2 0,-3 6 3 16,-6 4-4-16,-3 5 7 0,-3 2-6 16,-2 3 6-16,-2 2-6 0,-1 4 3 0,0 1-10 15,4 1 7-15,-1-1-10 0,4 0-4 0,5-4 22 16,5-2-23-16,10-5 22 0,6-7-13 0,10-8-4 16,9-4 2-16,12-7-3 0,20-3-1 0,-21 2-1 15,21-2-3-15,0 0 1 0,0-26-3 0,2 7 7 16,2-7-4-16,1-3-9 0,0-2 25 15,1-3-22-15,-3-2 25 0,0 1-5 0,-6 0-7 16,-5 3 7-16,-7 3-6 0,-9 4 9 16,-9 4-3-16,-11 3 3 0,-9 6-4 0,-12 5 0 15,-6 4-1-15,-12 7 0 0,-6 4-1 0,-3 5-1 16,-6 3 2-16,-1 5-5 0,-1 6 5 0,-1 4-6 16,1 4 2-16,5 6-17 0,3 0-20 0,11 8-12 15,-2-13-107-15,29 10-448 0,-6-2 9 16,6-12 191-16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1:15:28.2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1502 13842 1108 0,'0'0'68'0,"-27"4"-46"15,27-4-13-15,-38 11 2 0,18-1 10 16,-10-1 4-16,0 8 6 0,-7-1-3 16,-1 8 3-16,-6 0 18 0,1 9-26 0,-5-3 32 15,3 10-24-15,-5-6 0 0,7 5 4 0,-2-4-18 16,10-1 0-16,2-4-10 0,9-4 1 0,8-5-9 15,16-21 3-15,-15 24-7 0,15-24 2 0,0 0-3 16,19 18 3-16,-19-18-1 0,32 10 2 0,-10-10 2 16,4-4 0-16,5 0 9 0,5-4-4 0,1 0 0 15,2 1-2-15,3-1-2 0,-3 2-1 16,-1 1 0-16,-2 5 0 0,-6 3-2 16,-4 2 0-16,-6 4 0 0,-20-9 3 0,25 28-3 0,-18-7 4 15,-7 4-6-15,-6 5 8 0,-5 7-9 16,-7 1 10-16,-4 3 9 0,-5 1-25 0,-1-2 25 15,-2-1-26-15,-1-1 11 0,1-1 7 0,2-5-6 16,2-4 6-16,6-7-8 0,20-21 5 16,-21 22-18-16,21-22-25 0,0 0-24 0,0 0-38 15,27-11-61-15,-14-16-94 0,14-5-262 0,18 5 44 16,-12-27 471-16</inkml:trace>
  <inkml:trace contextRef="#ctx0" brushRef="#br0" timeOffset="399.3049">2323 13849 988 0,'-7'22'329'15,"7"-22"-286"-15,-23 3-25 0,23-3-4 0,-19 2 4 16,19-2 3-16,-20 3 0 0,20-3-7 0,-25 2-4 16,25-2-3-16,-33 5 1 0,14 0-3 0,-1 2 3 15,-1 2-2-15,1 3 4 0,-3 1 23 16,3 6-28-16,-2 1 38 0,4 6-26 0,-3 0 12 15,4 6 3-15,-2 0-11 0,4 4 6 0,2-1-12 16,4 3 5-16,5-3-11 0,5 1 2 0,6-2-11 16,9 0 4-16,6-4-8 0,6-3 6 0,7-6-6 15,4-5 5-15,8-6-4 0,4-9 1 0,9-8 3 16,5-9-5-16,1-8 6 0,7-9-3 0,-2-7 5 16,1-7-6-16,-2-4 15 15,-2-6-14-15,-3-2 15 0,-4-3 2 0,-9 1-24 16,-7 3 20-16,-11 4-22 0,-10 7 8 0,-13 10 10 15,-11 5-8-15,-12 8 3 0,-11 4-10 0,-10 6 0 16,-12 5-6-16,-7 9-4 0,-9 4 2 0,-7 11-1 16,-4 4 4-16,-1 9 0 0,0 1 4 0,5 4-12 15,1-3-3-15,14 3-36 0,2-14-35 16,25 9-125-16,-4-9-299 0,30-19-9 0,0 0 274 16</inkml:trace>
  <inkml:trace contextRef="#ctx0" brushRef="#br0" timeOffset="12216.307">4592 13453 510 0,'0'0'85'0,"0"0"-44"0,11-27 0 15,-11 27-4-15,12-18 15 0,-12 18 4 0,12-18 6 16,-12 18-13-16,0 0-5 0,11-18-11 0,-11 18 3 16,0 0 4-16,0 0 8 0,0 0 0 0,0 0 3 15,0 0-6-15,0 0-4 0,0 0-4 0,0 0-10 16,0 0-5-16,0 0-3 0,0 0-2 0,0 0-2 15,-15 21 2-15,15-21 0 0,-18 32 8 0,5-12-6 16,-1 6 7-16,-5 2-12 0,-2 5 4 0,-7 2-10 16,-2 6 4-16,-10 6-12 0,-6 5 9 0,-8 5-16 15,-10 5 13-15,-6 3 7 0,-3 4-17 0,-7 2 25 16,0 2-14-16,-5-2 1 0,0 0 17 16,3-4-18-16,5-4 10 0,8-6-17 0,7-4 7 15,10-6 7-15,8-5-27 0,9-9 25 0,6-4-24 16,7-7 1-16,3-5 0 0,19-17-10 0,-19 19-19 15,19-19-33-15,0 0-40 0,0 0-59 0,0 0-59 16,0 0-170-16,32-17-57 0,-26-12 268 0</inkml:trace>
  <inkml:trace contextRef="#ctx0" brushRef="#br0" timeOffset="12694.1007">3750 13521 455 0,'0'0'77'16,"0"0"1"-16,-14-23 10 0,14 23 1 0,0 0 13 15,0 0-9-15,-23-22 1 0,23 22-13 0,0 0-5 16,0 0-12-16,-22-17-7 0,22 17-5 0,0 0-4 0,0 0-1 0,-17-19-6 16,17 19-8-16,0 0-6 0,0 0-4 0,-14-18-2 15,14 18-2-15,0 0-1 0,0 0-3 0,0 0 0 16,-7-17-1-16,7 17 0 0,0 0-4 0,0 0-2 16,0 0-3-16,0 0-4 0,0 0-1 15,0 0-1-15,0 0-3 0,0 0 1 0,0 0 2 16,0 0-2-16,23 29 4 0,-5-3-3 0,4 8 7 15,5 8-6-15,0 4 11 0,-1 4-9 0,1 0 11 16,0 0-12-16,1 0 11 0,0-2-14 0,0-2 10 16,2-2 8-16,2-2-24 0,2-2 24 0,0-2-23 15,3-2 4-15,-2-2 9 0,-1 0-7 0,2-3 2 16,-3 0-5-16,1-2-2 0,-3 2-13 16,-5-5-1-16,0 2-15 0,-8-5-1 0,2 5-22 15,-12-9-12-15,8 10-35 0,-16-29-35 0,15 46-61 16,-15-46-73-16,-3 21-176 0,15 2 77 15,-12-23 374-15</inkml:trace>
  <inkml:trace contextRef="#ctx0" brushRef="#br0" timeOffset="13441.1231">4920 14240 722 0,'0'0'251'0,"0"0"-151"16,0 0-16-16,14-24-12 0,-14 24-1 0,0 0 2 16,0 0-6-16,9-20-9 0,-9 20-8 15,0 0-8-15,0 0-7 0,0 0-9 0,0 0-4 16,-3-17-3-16,3 17-2 0,0 0-2 0,0 0 3 15,0 0-6-15,0 0 0 0,0 0-2 0,0 0-5 16,0 0 1-16,0 0-3 0,0 0 1 16,0 0-2-16,0 0-1 0,0 0-1 0,0 0 0 15,0 0 1-15,-9 19-3 0,9-19 5 0,-7 29-4 16,2-10 6-16,-1 2-2 0,-1 2 1 16,-1 0-5-16,-1 0 6 0,-1 0-5 0,-1 0 9 15,-1-1-4-15,1-1 4 0,1-2-5 0,3-1 1 16,7-18-4-16,-12 23 3 0,12-23-5 0,0 0 3 15,0 0-3-15,-4 17 1 0,4-17-2 0,0 0 4 16,0 0-1-16,0 0-1 0,19 2 5 0,-19-2-5 16,21-4 3-16,-21 4 0 0,30-8-1 0,-10 1-1 15,2-2 5-15,1 2-1 0,0-2 1 16,0 2 0-16,0 1-2 0,-2 3-3 0,0 1 1 16,-2 1-2-16,-2 4 0 0,-17-3-1 15,33 6-6-15,-33-6-5 0,27 14-18 0,-27-14-19 16,26 23-51-16,-26-23-70 0,24 27-205 0,-16-10-217 15,-8-17 73-15,22 36 479 0</inkml:trace>
  <inkml:trace contextRef="#ctx0" brushRef="#br0" timeOffset="16414.0923">6684 13429 458 0,'0'0'106'16,"0"0"-36"-16,0 0-12 0,0 0 4 16,0 0-4-16,0 0 6 0,0 0-15 0,0 0-2 15,0 0-6-15,0 0-5 0,0 0-8 0,0 0-9 16,0 0-8-16,-17 12-5 0,17-12 0 0,-11 18 0 16,11-18 3-16,-16 30-1 0,5-9 6 0,-6-1-7 15,0 3 4-15,-4 3-5 0,-3 2 1 0,-3 2-6 16,-2 3 6-16,-5 0-9 0,-5 2 9 15,-2 2-9-15,-6 0 8 0,-1 1-4 16,-2 0 16-16,-1-3 27 0,1 2-17 0,-5-9 37 16,10 4-28-16,-5-8 0 0,11 2 0 0,0-9-13 15,7-3 0-15,1-5-8 0,6-3-2 0,3-6-3 16,2-3-5-16,3-3 1 0,17 6-5 0,-29-20-1 16,29 20-2-16,-24-27 6 0,24 27-4 0,-23-31 5 15,12 13-5-15,2-2 0 0,3 0 14 16,1-1-31-16,2 2 34 0,0-3-34 0,2 3 14 15,1-1 6-15,2 0-6 0,3 0 6 0,1 1-4 16,2-2 5-16,0 3-5 0,3-1 4 0,2 1-4 16,3 0 3-16,4 0-4 0,-1 1 1 0,3 1-1 15,-2 3 3-15,0-1-4 0,1 5 7 16,-2 1-6-16,3 1 1 0,-2 2 0 0,0 3-2 16,0 2 0-16,-1 3 2 0,1 2 0 15,-2 4 0-15,1 3 2 0,2 1 1 0,0 3 3 16,1 3-3-16,0 3 4 0,-1 3-9 0,3 3 5 15,-1 2-7-15,1 3 9 0,0 1-8 0,1 1 7 16,3-1 11-16,-2 1-29 0,6-2 30 0,1-2-31 16,2-4 13-16,3-3 6 0,1-4-8 0,3-3 4 15,2-3-3-15,4-6-1 0,1-3-4 16,-1-5-21-16,4 2-42 0,-12-14-73 0,16 15-172 16,-10-8-207-16,-10-11 19 0,10 17 477 0</inkml:trace>
  <inkml:trace contextRef="#ctx0" brushRef="#br0" timeOffset="17148.4606">8209 13297 684 0,'-11'-30'140'0,"-2"10"-48"0,13 20-2 15,-18-38-17-15,12 20-13 0,-5-4-8 0,11 22-2 16,-17-36-1-16,17 36-13 0,-18-28-8 0,18 28-8 16,-22-22-2-16,22 22-3 0,-23-11 2 0,23 11-5 15,-30-2 1-15,10 4 3 0,-3 4-7 16,1 5 2-16,-5 2-3 0,3 7 4 0,-3 1 2 16,0 6 13-16,-2 3-3 0,3 7 5 0,-2 0 5 15,1 7-32-15,-1 0 24 0,4 7-28 0,-1 2 7 16,3 3 13-16,2 2-16 0,3 1 13 0,0 3-17 15,1-3 12-15,2 3-16 0,3-4 13 16,3-1 7-16,3-3-25 0,4-5 15 0,0-8-40 16,8-4-14-16,-5-11-18 0,15 3-26 15,-17-29-13-15,34 30-16 0,-34-30-17 0,43 10-27 16,-24-17-18-16,2-2-108 0,11 10-66 0,-26-24 267 16</inkml:trace>
  <inkml:trace contextRef="#ctx0" brushRef="#br0" timeOffset="17335.9769">7362 13856 1314 0,'-30'-11'165'0,"30"11"-58"15,-21 5-33-15,21-5-33 0,0 0-20 16,0 0-13-16,0 0-6 0,0 0 0 0,28 5 1 16,-5-5-1-16,5-4 3 0,6-2-3 0,8-4 2 15,3-3-2-15,6-5 0 0,6 0-6 0,4-1-9 16,-1 1-20-16,8 5-23 0,-8-8-39 15,14 20-72-15,-23-19-93 0,14 8-260 0,-4 16 13 16,-19-10 409-16</inkml:trace>
  <inkml:trace contextRef="#ctx0" brushRef="#br0" timeOffset="17540.8834">8278 14041 1361 0,'-26'-30'380'0,"8"32"-348"0,18-2-20 0,-22-7-4 16,22 7-3-16,0 0-2 0,0 0-2 0,-8-22-19 15,8 22-21-15,1-28-27 0,-1 28-66 0,6-36-48 16,11 25-224-16,-17 11-139 0,15-30 124 0,7 30 419 16</inkml:trace>
  <inkml:trace contextRef="#ctx0" brushRef="#br0" timeOffset="18057.7969">8944 13099 930 0,'0'0'153'0,"0"0"-43"15,0 0-17-15,0 0-9 0,0 0-3 0,0 0-14 16,0 0-15-16,0 0-16 0,0 0-13 0,0 0-11 15,0 0-3-15,0 0-4 0,0 0-1 0,-20 15 0 16,20-15 1-16,-11 23-2 0,11-23 5 16,-12 37-4-16,4-13 7 0,0 1-5 0,-1 4 8 15,-2 3 9-15,-1 4-31 0,-1 1 31 16,1 3-24-16,-3 2 14 0,2-1 12 0,-3-1-13 16,0 2 8-16,0-3-8 0,2-1 10 0,-1-3-5 0,4-3 3 15,1-7-12-15,4-2 4 0,1-3-6 16,5-20 2-16,-1 27-3 0,1-27-1 15,9 18-3-15,-9-18 1 0,0 0-2 0,29 17 5 16,-12-13-2-16,4-3 1 0,2-2 3 0,5-3-6 16,6-3 3-16,6 0-2 0,6-4 1 0,-1 1-2 15,1 1 2-15,-2 0-3 0,-3 3 0 0,0 3-2 16,-5 1-4-16,-2 5-3 0,-4 0-7 0,-3 1-14 0,-2 4-11 16,-25-8-20-16,35 16-45 0,-35-16-76 0,28-5-368 15,-28 5-48-15,0 0 229 16</inkml:trace>
  <inkml:trace contextRef="#ctx0" brushRef="#br0" timeOffset="18233.4888">10011 13946 1633 0,'0'0'226'0,"0"0"-202"15,0 0-10-15,0 0-16 0,0 0-14 0,0 0-11 16,0 0-16-16,0 0-43 0,0 0-120 16,-4-16-390-16,4 16-26 0,-6-20 324 0</inkml:trace>
  <inkml:trace contextRef="#ctx0" brushRef="#br0" timeOffset="24364.0151">5303 14909 970 0,'-16'-17'125'0,"16"17"-92"0,-10-19-26 15,10 19-6-15,-5-27-2 0,5 27 8 0,2-28 8 16,-2 11 20-16,0 17 7 0,6-27 8 0,-6 27-7 15,7-21-2-15,-7 21-7 0,0 0 2 0,0 0-1 16,13-18-3-16,-13 18 1 0,0 0-1 16,0 0 2-16,0 0 5 0,18 23 2 0,-18-23-5 15,19 28 1-15,-7-9-10 0,5 8-2 0,-1 4-12 16,4 9 8-16,0 4-14 0,4 4 7 0,-1-1-12 16,2 0 4-16,2 0-9 0,0-2-11 15,1-2 22-15,-2-4-26 0,4-2 18 0,-2-2-17 16,3-3-20-16,-2-5-11 0,7 3-23 0,-10-9-14 15,7 12-20-15,-13-15-20 0,11 17-31 16,-17-17-29-16,12 12-44 0,-10-3-109 0,-16-27-52 16,33 41 332-16</inkml:trace>
  <inkml:trace contextRef="#ctx0" brushRef="#br0" timeOffset="24895.2469">6342 14579 1135 0,'0'0'41'0,"0"0"-23"16,-7-17-4-16,7 17 19 0,0 0 5 0,-19-6 28 16,19 6-11-16,-22 1-3 0,22-1-4 15,-32 7-27-15,10 1 5 0,0 3-30 0,-7-1 20 16,-2 7-15-16,-4 0 17 0,-3 8-6 16,-4 0-4-16,3 6 12 0,-5 3-3 0,4 5 15 15,-4 3-9-15,3 7 6 0,-6 0-14 0,4 7 6 16,-6 3-17-16,0 3 11 0,0 2-2 0,-3 1-22 15,3-2 18-15,0-2-22 0,5-6 7 0,4-4 8 16,6-9-9-16,4-9 3 0,9-8-18 16,4-10-1-16,17-15-11 0,0 0-31 0,0 0-22 15,-17-10-54-15,17 10-96 0,13-41-116 0,-5-4-147 16,16 10 204-16,-16-28 296 0</inkml:trace>
  <inkml:trace contextRef="#ctx0" brushRef="#br0" timeOffset="25473.3679">6476 15080 945 0,'0'0'316'0,"0"0"-238"0,0 0-30 16,0 0-21-16,0 0-6 0,0 0 2 0,0 0 0 15,0 0 0-15,0 0-5 0,0 0-7 16,0 0-2-16,0 0-7 0,-6 18 0 0,6-18 4 16,0 0 6-16,-15 24 5 0,15-24 6 15,-12 21 0-15,12-21 2 0,-12 23-5 0,12-23 1 16,-11 21 13-16,11-21-37 0,-14 22 30 0,14-22-37 15,-14 31 14-15,6-10 7 0,-1-3-3 0,-1 4 7 16,-1-1-7-16,1 0 3 0,-1 0-2 0,2-2 2 16,9-19-4-16,-14 29 1 0,14-29-4 15,0 0 1-15,-6 18-3 0,6-18 3 0,0 0-6 16,0 0 0-16,0 0 1 0,20 6-2 0,-20-6 1 16,23 0 2-16,-6-3-2 0,2-3 0 0,3-2 2 15,1-2-3-15,0-1 3 0,2-1-4 0,0 0-2 16,-1-2-7-16,6 2-12 0,-5-1-17 0,7 7-19 15,-9-6-37-15,13 17-68 0,-36-5-123 16,39-21-278-16,-8 27 58 0,-31-6 435 16</inkml:trace>
  <inkml:trace contextRef="#ctx0" brushRef="#br0" timeOffset="25913.0217">7423 14977 1450 0,'0'0'94'0,"0"0"-45"0,0 0-32 0,0 0-12 16,0 0-3-16,0 0 5 0,0 0 6 0,0 0 5 15,0 0-1-15,19-9-4 16,-19 9-2-16,31-2-6 0,-12-2 0 0,4-1-4 0,3-1 0 0,2-1-1 0,2-1 0 16,3-2-6-16,1 0-5 0,0-3-12 0,0 5-14 15,-5-6-16-15,6 9-11 16,-10-9-24-16,9 15-38 0,-16-14-65 0,12 16-99 16,-5 5-184-16,-25-8 130 0,23 11 344 0</inkml:trace>
  <inkml:trace contextRef="#ctx0" brushRef="#br0" timeOffset="26116.1409">7411 15346 1574 0,'0'0'90'0,"0"0"-64"0,0 0-23 16,0 0-1-16,25-12 9 0,-25 12 9 15,42-20 6-15,-19 6 5 0,6 2-6 0,3-4-1 16,2 0-13-16,2-1-4 0,2 0-7 0,1 2-14 15,-3 1 21-15,2 3-43 0,-5-1 16 0,4 8-43 16,-7-9-28-16,11 19-63 0,-19-19-107 16,13 12-284-16,2 8-2 0,-15-12 422 0</inkml:trace>
  <inkml:trace contextRef="#ctx0" brushRef="#br0" timeOffset="27729.0068">10968 14260 927 0,'0'0'94'0,"-12"-35"-29"0,8 14-19 16,-3-6-23-16,3 2-7 0,-3 0 18 0,3 4 4 15,-4-1 7-15,8 22-7 0,-14-34 1 0,14 34-1 16,-15-27 6-16,15 27 0 0,-17-17 6 0,17 17-4 16,0 0-1-16,-19-8-4 0,19 8-8 0,0 0-6 15,-23 8-10-15,23-8-5 0,-20 19-7 0,6-2 2 16,0 7-5-16,-2 6 7 0,-3 8-7 16,1 8 9-16,-1 6-10 0,-1 5 9 15,2 6-15-15,0-1 14 0,1 4-16 0,1 0-2 16,5 1 18-16,3-2-21 0,4-1 12 0,3-5-12 15,4-4-30-15,0-13-10 0,9 2-45 0,-8-19-31 16,19 11-88-16,-23-36-84 0,16 22-207 0,7 0 68 16,-23-22 439-16</inkml:trace>
  <inkml:trace contextRef="#ctx0" brushRef="#br0" timeOffset="27949.9867">10321 14812 1359 0,'-18'-9'167'16,"18"9"-88"-16,0 0-35 0,0 0-15 16,0 0-13-16,0 0-7 0,0 0 0 0,0 0 1 15,0 0 1-15,39-24-1 0,-9 11-3 0,7-4-8 16,9-3 5-16,7-4-8 0,6 0 1 0,4-3-14 16,3 4-6-16,-2-1-4 0,4 10-33 0,-8-2-5 15,5 17-61-15,-17-15-92 0,17 22-158 16,-6 1-137-1,-18-11 193-15,14 24 320 0</inkml:trace>
  <inkml:trace contextRef="#ctx0" brushRef="#br0" timeOffset="28481.6814">11503 14129 936 0,'0'0'71'0,"-13"-19"-30"0,13 19-1 16,0 0 13-16,0 0 11 0,0 0 5 0,0 0 0 16,0 0-7-16,0 0-7 0,0 0-7 0,0 0-7 15,0 0-7-15,0 0-6 0,0 0-3 0,0 0-5 16,0 0-2-16,0 0 3 0,0 0-4 0,0 0-2 16,19 0-1-16,-19 0-9 0,16 19 3 15,-16-19-1-15,12 33 4 0,-8-12-3 0,-2 10 7 16,-3 5-7-16,-1 5 4 0,-7 3-10 0,-3 4 9 15,-5 3-11-15,-5 2 13 0,-5 5 4 16,-2 0-17-16,-3-1 24 0,2-3-19 0,1-5 6 16,4-7 10-16,5-7-12 0,5-5 1 0,5-9-5 15,10-21-4-15,-4 24-2 0,4-24 0 0,0 0-1 16,23 15 2-16,-23-15-1 0,31 5 4 16,-9-5-2-16,4-3-2 0,3-3 3 0,4-2-2 15,3-6 1-15,3 1-2 0,1-3 2 0,2 1-4 16,1-1 3-16,1 1-2 0,0 2 2 0,0 1-4 15,-2 3-5-15,-2 0-8 0,1 4-6 0,-6 0-12 16,0 5-6-16,-7-5-22 0,7 11-41 0,-15-15-79 16,18 18-226-16,-14-5-165 15,-24-4 97-15,35 10 477 0</inkml:trace>
  <inkml:trace contextRef="#ctx0" brushRef="#br0" timeOffset="32034.6658">8020 15411 1277 0,'-25'13'284'0,"-8"-15"-228"15,10 4-30-15,2 0-21 0,4 0-3 16,17-2-4-16,-17 2 1 0,17-2-1 0,0 0-7 16,0 0 1-16,0 0 0 0,21 11-1 0,-1-5 6 15,9 2-2-15,8-6 2 0,5-4 0 0,10-2 1 16,3-6 3-16,9-2-1 0,5-2 2 0,4-3-3 15,6-3 5-15,0 1-4 0,4-2 7 0,2 3-4 16,-2-1 6-16,2 3-4 0,-5-1 4 16,1 3-3-16,-4 2 0 0,-1 3-2 0,-5 1 4 15,2 1 13-15,-3 0-32 0,-2 3 34 0,-1 0-35 16,-7 3 18-16,2-2 2 0,-2 3-1 0,-3 0 1 16,1 0-2-16,-4 0 0 0,0-1-2 15,-3 1 0-15,-2-2 0 0,-2-2-3 0,-2 0 0 16,-3 0 0-16,1-1-4 0,-4-1 4 0,-4-1-2 15,-2-1 1-15,-2 0 1 0,-3-1 2 16,-2 0-4-16,-3 0 3 0,-4 0-3 0,-1 2 2 16,-18 7-3-16,24-13 2 0,-24 13-1 0,0 0-5 15,0 0-3-15,17-10-4 0,-17 10-5 0,0 0-7 16,0 0-15-16,0 0-31 0,0 0-37 0,0 0-72 16,-32-7-102-16,32 7-223 0,0 0 29 0,0 0 476 15</inkml:trace>
  <inkml:trace contextRef="#ctx0" brushRef="#br1" timeOffset="36373.0488">8517 14614 766 0,'-7'-24'59'0,"7"24"4"0,0 0 9 16,7-20 6-16,-7 20-11 0,0 0 11 0,8-25-29 15,-8 25 8-15,0 0-7 0,22-19-8 16,-22 19-3-16,26-21-7 0,-7 8-3 0,5 3-7 16,3-4-3-16,4 2-9 0,1 1-2 15,2 1-6-15,-2 2-5 0,-3 3-2 0,-5 1 1 16,-4 3-1-16,-20 1 2 0,26 2-2 0,-26-2 1 15,0 0 1-15,9 26 0 0,-9-26 4 0,-13 31-2 16,0-10 3-16,-2 2-3 0,-2 0 5 0,-4 1 16 16,0 4-27-16,-2-2 34 0,-1 5-24 15,-3-4 13-15,3 5 10 0,-3-3-4 0,4 2 10 16,0-3-11-16,4 0 3 0,4-3-11 0,4-1-2 16,1-3-7-16,6-2 2 0,4-19-6 0,0 28 2 15,0-28-3-15,15 22 3 0,-15-22-2 0,24 14 0 16,-4-9-1-16,2-3 0 0,4-2-1 0,8-4-1 15,3-2 4-15,3-3-4 0,4-3-5 0,-2-3-14 16,6 0-17-16,-6-7-23 16,5 8-16-16,-13-12-40 0,12 18-52 0,-22-16-56 15,11 6-190-15,-2 10-30 0,-21-16 308 0</inkml:trace>
  <inkml:trace contextRef="#ctx0" brushRef="#br1" timeOffset="36636.1763">9458 14474 1105 0,'-17'-20'120'0,"17"20"-36"15,0 0-24-15,0 0-8 0,0 0-4 0,0 0-4 16,0 0-8-16,0 0-11 0,0 0-9 0,0 0-7 16,-5 21-6-16,5-21 2 0,-8 28-4 15,2-8 4-15,0 1-3 0,-1 3-11 0,0 1 34 16,1 4-33-16,-3 2 30 0,3 1-15 15,-1 3-12-15,-1 1 9 0,3 0-10 0,1-2 9 16,0-2-10-16,-1-4-9 0,4 1-19 0,-3-9-18 16,9 4-42-16,-5-24-30 0,10 28-65 0,-10-28-56 15,0 0-223-15,18 12 58 0,-18-12 411 0</inkml:trace>
  <inkml:trace contextRef="#ctx0" brushRef="#br1" timeOffset="36908.192">9653 14335 497 0,'0'0'92'0,"0"0"-25"15,3 25 15-15,-3-25 7 0,0 28 7 0,0-28-10 16,1 35-7-16,-5-17-10 0,9 10 6 15,-7-5-12-15,7 8 1 0,-8-4-2 0,6 4-44 0,-2 0 18 16,0 0-39-16,1 1 6 0,0 0 7 16,-2-4-9-16,-2 0 6 0,0-4-10 15,-2 0 4-15,1 3-37 0,-5-8-9 0,6 7-9 16,2-26-26-16,-11 33-35 0,11-33-44 0,-14 23-67 16,14-23-102-16,-27 10-53 0,29 9 315 0</inkml:trace>
  <inkml:trace contextRef="#ctx0" brushRef="#br1" timeOffset="37139.7432">9122 14436 1063 0,'0'0'172'0,"0"0"-82"0,-20-12-24 16,20 12-20-16,0 0-10 15,0 0-2-15,0 0 6 0,22 3 7 0,-22-3 1 16,36 1-4-16,-11-4-7 0,12 2-10 0,6-6-6 16,12-2-8-16,5-4-5 0,7-3-7 0,3-1 0 15,1-3-7-15,2 1-15 0,-6-6-20 0,4 7-26 16,-12-10-45-16,11 21-76 0,-24-21-153 0,4 9-206 16,4 13 77-16,-23-19 470 0</inkml:trace>
  <inkml:trace contextRef="#ctx0" brushRef="#br1" timeOffset="38495.3864">17263 14671 604 0,'-32'4'64'16,"3"-2"-27"-16,5 2-15 0,5-2 8 0,19-2 9 15,-28 5 16-15,28-5 7 0,0 0-5 0,0 0-12 16,-17 0-11-16,17 0-17 0,0 0-3 0,0 0 2 16,0 0 13-16,25-3 12 0,-25 3 5 0,35-6-9 15,-13 0-6-15,8 3-9 0,3-5-2 0,5 4 1 16,4-5 1-16,6 3-4 0,3-4 1 16,5 4-5-16,2-1-1 0,7 2-3 0,0-1-2 15,8 3 20-15,0-2-17 0,4 0 20 0,2 0-18 16,3 0-3-16,6-1 1 0,6 3-1 0,4-5-16 15,6 2 17-15,9-1-18 0,7-1 13 0,7-3 3 16,9-1-4-16,1-5 5 0,9 0-4 0,4-1 2 16,4-3-4-16,4 2 6 0,3-1-3 15,1 0 9-15,-1 2-2 0,5-2 5 16,-1 3-3-16,-1-1 2 0,3 4-6 0,1-1 0 16,2 5-9-16,-2 1 2 0,0 2-2 0,-5-1 4 15,-3 0-1-15,-3-1 2 0,-1 3-3 0,-4 3 0 16,-2-1-3-16,-2 0 6 0,-3 0 5 0,-5-6 1 15,-3 0 2-15,-4-2-3 0,1-1-7 0,-6 2 0 16,-2-2-5-16,-5-1 2 0,-7-1-4 0,-8-4 3 16,-10 3-5-16,-9-3 5 0,-9 2-1 15,-10 3 2-15,-10 1-3 0,-12 1 1 0,-10 2 0 16,-7 0-1-16,-4 3-1 0,-7 3 2 16,-18 4-4-16,23-5 1 0,-23 5 1 0,0 0 1 15,0 0-1-15,0 0-3 0,0 0-1 0,0 0-3 16,0 0-3-16,0 0 1 0,0 0-6 0,0 0-4 15,0 0-7-15,0 0-14 0,0 0-22 16,0 0-43-16,0 0-38 0,0 0-190 0,-15 17-194 16,-4-25 14-16,19 8 492 0</inkml:trace>
  <inkml:trace contextRef="#ctx0" brushRef="#br1" timeOffset="39448.5143">17772 17030 937 0,'-24'-2'85'0,"24"2"-34"0,-20-4-26 15,20 4-13-15,0 0-7 0,0 0-6 0,20-20 13 16,2 11 1-16,6-8 6 0,8 6-2 0,6-4-1 16,5 0-6-16,4 1 1 0,5-1-6 0,7 1 1 15,3 0-4-15,3 2 1 0,3 1-2 0,2 4 1 16,2 0-1-16,0 1 6 0,1 1 3 15,3 0 10-15,3 3 2 0,-3-2 5 0,9 4-2 16,-2-2-4-16,8 3 0 0,4-3-6 16,5 2-2-16,6-2 2 0,5 1 6 0,1-4 8 15,4 2 1-15,3-6-1 0,4 2-8 0,-1-2-5 16,8 3-5-16,1 0-2 0,3 3-2 0,1-2 4 16,2 2 2-16,-5 1 2 0,2 2-1 0,-1 0-2 15,2 1-4-15,-2 0 0 0,-1 2-4 16,1 2-2-16,-5 0 0 0,0 2-3 0,0-2 2 15,-2 1-4-15,2 0 3 0,-1-3-1 0,1 2 1 16,1-4 1-16,-3 1 3 0,3-1-2 0,-2-4 0 16,-3 2 2-16,-1-2-4 0,-3-1 13 0,-6 0-1 15,-3-2-1-15,-6 0 0 0,-10-1-9 0,-8 0-3 16,-7 1-2-16,-12 1-5 16,-7 0-5-16,-8-2-6 0,-8 4-7 0,-11-3-13 15,-7 10-16-15,-11-9-16 0,-2 9 6 0,-18-4-10 16,0 0-33-16,0 0-52 0,0 0-146 0,0 0-166 15,0 0 146-15,0 0 326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15/10/2015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7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6.xml"/><Relationship Id="rId5" Type="http://schemas.openxmlformats.org/officeDocument/2006/relationships/customXml" Target="../ink/ink2.xml"/><Relationship Id="rId10" Type="http://schemas.openxmlformats.org/officeDocument/2006/relationships/customXml" Target="../ink/ink5.xml"/><Relationship Id="rId4" Type="http://schemas.openxmlformats.org/officeDocument/2006/relationships/image" Target="../media/image3.emf"/><Relationship Id="rId9" Type="http://schemas.openxmlformats.org/officeDocument/2006/relationships/customXml" Target="../ink/ink4.xml"/><Relationship Id="rId1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8508477"/>
              </p:ext>
            </p:extLst>
          </p:nvPr>
        </p:nvGraphicFramePr>
        <p:xfrm>
          <a:off x="214283" y="762000"/>
          <a:ext cx="8750332" cy="5166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that inductors react against AC and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inductors do work in AC circuits but…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effect of increased inductance on AC current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L does to I in 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Assemble the Inductor Reactance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shape the formula is AND what the constant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the preliminary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AC Unit 3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7067757"/>
              </p:ext>
            </p:extLst>
          </p:nvPr>
        </p:nvGraphicFramePr>
        <p:xfrm>
          <a:off x="533400" y="152400"/>
          <a:ext cx="8094663" cy="658422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the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Lenz’s Law and Transformers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Inductance and time constant for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sine wave nature of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RMS and Peak values for V and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Reactance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AC: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Reactance of an Inductor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33800" y="288720"/>
              <a:ext cx="3348000" cy="3194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080" y="275760"/>
                <a:ext cx="3372840" cy="32204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1122840" y="1562400"/>
              <a:ext cx="1827720" cy="903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13120" y="1550880"/>
                <a:ext cx="1839960" cy="11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1243800" y="1717200"/>
              <a:ext cx="1811880" cy="691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34800" y="1704600"/>
                <a:ext cx="183348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146240" y="3509880"/>
              <a:ext cx="1827720" cy="903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6520" y="3498360"/>
                <a:ext cx="1839960" cy="11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1267200" y="3664680"/>
              <a:ext cx="1811880" cy="691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58200" y="3652080"/>
                <a:ext cx="183348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628920" y="330120"/>
              <a:ext cx="8579880" cy="62334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17400" y="319320"/>
                <a:ext cx="8605800" cy="625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3" name="Ink 2"/>
              <p14:cNvContentPartPr/>
              <p14:nvPr/>
            </p14:nvContentPartPr>
            <p14:xfrm>
              <a:off x="302760" y="4705200"/>
              <a:ext cx="8552520" cy="1425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89080" y="4692600"/>
                <a:ext cx="8578800" cy="144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264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42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10599</TotalTime>
  <Words>303</Words>
  <Application>Microsoft Office PowerPoint</Application>
  <PresentationFormat>On-screen Show (4:3)</PresentationFormat>
  <Paragraphs>58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440</cp:revision>
  <dcterms:created xsi:type="dcterms:W3CDTF">2006-08-16T00:00:00Z</dcterms:created>
  <dcterms:modified xsi:type="dcterms:W3CDTF">2015-10-14T22:30:44Z</dcterms:modified>
</cp:coreProperties>
</file>