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635" r:id="rId5"/>
    <p:sldId id="838" r:id="rId6"/>
    <p:sldId id="841" r:id="rId7"/>
    <p:sldId id="839" r:id="rId8"/>
    <p:sldId id="842" r:id="rId9"/>
    <p:sldId id="843" r:id="rId10"/>
    <p:sldId id="840" r:id="rId11"/>
    <p:sldId id="80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>
        <p:scale>
          <a:sx n="89" d="100"/>
          <a:sy n="89" d="100"/>
        </p:scale>
        <p:origin x="75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1180.7657">7383 7053 487 0,'0'0'84'0,"0"0"-16"16,0 0 6-16,0 0 7 0,0 0 8 0,0 0-11 16,0 0-8-16,0 0-9 0,0 0-10 15,0 0-10-15,0 0-7 0,0 0-5 0,0 0 1 16,0 0 0-16,0 0 0 0,0 0-1 0,0 0-24 15,0 0 14-15,0 0-21 0,0 0 14 0,0 0-1 16,0 0-1-16,0 0 1 0,0 0 3 16,0 0 3-16,0 0 2 0,0 0 1 0,0 0 0 15,0 0-2-15,0 0-3 0,0 0-1 0,0 0-4 16,0 0 1-16,0 0 2 0,0 0 0 0,-20 10-2 16,20-10-1-16,0 0-4 0,-22 2 0 0,22-2-1 15,-20 1 0-15,20-1-1 0,-22 0 3 0,22 0 0 16,-23 2 1-16,23-2-2 0,-26 2-1 15,26-2-2-15,-26 0-2 0,26 0 0 16,-30 0 1-16,30 0-1 0,-30 0-1 0,30 0 0 16,-32 0 2-16,32 0-1 0,-30-1 0 0,30 1 1 15,-32-3 0-15,32 3 1 0,-34-3 1 0,34 3-1 16,-34-5-1-16,17 2 1 0,0 1-3 0,0 1 1 16,-1 0 1-16,1-1 0 0,0 1-1 0,0 0 1 15,-1 0-2-15,-1 1 0 0,0 0 2 0,-1 0 0 16,0 1-1-16,-1 0 0 0,0 0 0 15,-2 2-2-15,1-1 1 0,0 1 0 0,-1 0-1 16,0 1 2-16,1 1 0 0,-1-2 1 0,1 1 1 16,0 0-2-16,1-1 3 0,0 0 0 15,0 0 1-15,2-1-2 0,-1 0 0 0,0-1-1 16,0-1 1-16,1 1-2 0,1-1 0 0,-1-1 2 16,2 1-3-16,0-2 4 0,17 2-3 15,-33-5-1-15,33 5 2 0,-30-5-3 0,30 5 1 16,-32-5 2-16,32 5-4 0,-31-5 3 0,31 5-1 15,-32-7 1-15,32 7-1 0,-33-5 0 0,16 4 1 16,-1 0-2-16,1 1 0 0,-1 0 1 0,0 1-1 16,0 0 0-16,-1-1 0 0,2 3 0 0,-1-2 0 15,0 1 2-15,-1 1 3 0,1-1-5 0,1 1 2 16,0-2-1-16,0 1-2 0,17-2 3 16,-33 3 0-16,33-3 0 0,-33 1 0 0,33-1 1 15,-33 3-1-15,16 0-1 0,0-2 1 16,0 2-3-16,17-3 2 0,-31 3 0 0,31-3 1 15,-29 4-1-15,29-4 1 0,-26 3-2 0,26-3 1 16,-26 4 0-16,26-4 0 0,-24 4-1 0,24-4 1 16,-19 2 1-16,19-2 0 0,0 0 0 0,-21 3-1 15,21-3-2-15,0 0 2 0,0 0 1 16,0 0 0-16,-17 0 2 0,17 0-2 0,0 0 0 16,0 0 0-16,0 0-1 0,0 0 0 0,0 0 1 15,0 0 0-15,0 0-2 0,0 0 0 0,0 0-2 16,0 0 0-16,0 0-4 0,0 0-9 0,0 0-13 15,0 0-22-15,0 0-28 0,0 0-32 16,0 0-67-16,0 0-74 0,0 0-280 16,23 0 60-16,-23 0 409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7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14.3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77FB76B9-2F2A-40AE-BE79-172DB4454468}" emma:medium="tactile" emma:mode="ink">
          <msink:context xmlns:msink="http://schemas.microsoft.com/ink/2010/main" type="writingRegion" rotatedBoundingBox="20006,10449 20636,10449 20636,10709 20006,10709"/>
        </emma:interpretation>
      </emma:emma>
    </inkml:annotationXML>
    <inkml:traceGroup>
      <inkml:annotationXML>
        <emma:emma xmlns:emma="http://www.w3.org/2003/04/emma" version="1.0">
          <emma:interpretation id="{5728F51F-86FF-4F34-BD38-08BB7F0F8614}" emma:medium="tactile" emma:mode="ink">
            <msink:context xmlns:msink="http://schemas.microsoft.com/ink/2010/main" type="paragraph" rotatedBoundingBox="20006,10449 20636,10449 20636,10709 20006,107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1FC45F-1EBE-4C04-9D8E-D512E0FF7E04}" emma:medium="tactile" emma:mode="ink">
              <msink:context xmlns:msink="http://schemas.microsoft.com/ink/2010/main" type="line" rotatedBoundingBox="20006,10449 20636,10449 20636,10709 20006,10709"/>
            </emma:interpretation>
          </emma:emma>
        </inkml:annotationXML>
        <inkml:traceGroup>
          <inkml:annotationXML>
            <emma:emma xmlns:emma="http://www.w3.org/2003/04/emma" version="1.0">
              <emma:interpretation id="{7EF953E6-D117-4BEF-8C6F-9723049F797E}" emma:medium="tactile" emma:mode="ink">
                <msink:context xmlns:msink="http://schemas.microsoft.com/ink/2010/main" type="inkWord" rotatedBoundingBox="20006,10449 20636,10449 20636,10709 20006,10709"/>
              </emma:interpretation>
              <emma:one-of disjunction-type="recognition" id="oneOf0">
                <emma:interpretation id="interp0" emma:lang="en-NZ" emma:confidence="0">
                  <emma:literal>+</emma:literal>
                </emma:interpretation>
                <emma:interpretation id="interp1" emma:lang="en-NZ" emma:confidence="0">
                  <emma:literal>~</emma:literal>
                </emma:interpretation>
                <emma:interpretation id="interp2" emma:lang="en-NZ" emma:confidence="0">
                  <emma:literal>-</emma:literal>
                </emma:interpretation>
                <emma:interpretation id="interp3" emma:lang="en-NZ" emma:confidence="0">
                  <emma:literal>.</emma:literal>
                </emma:interpretation>
                <emma:interpretation id="interp4" emma:lang="en-NZ" emma:confidence="0">
                  <emma:literal>^</emma:literal>
                </emma:interpretation>
              </emma:one-of>
            </emma:emma>
          </inkml:annotationXML>
          <inkml:trace contextRef="#ctx0" brushRef="#br0">20006 10709 684 0,'0'0'165'0,"0"0"-114"0,0 0-32 16,0 0-11-16,0 0-8 0,0 0-2 0,0 0 4 16,0 0 9-16,0 0 15 0,0 0 14 0,17-13 6 15,0 2 1-15,0-7-4 0,9 0-9 0,-1-7 0 16,7 1-8-16,2-4-1 0,1 3-12 15,2 1-1-15,-3 0-14 0,-4 5-2 0,-2 5-6 16,-6 3 0-16,-4 5-1 0,-18 6 1 0,21 1 5 16,-21-1 5-16,0 0 4 0,10 23 1 15,-10-23 2-15,-3 26-4 0,1-10 2 0,2-16-3 16,-9 32 8-16,9-32 0 0,-4 24 4 0,4-24-2 16,0 0-1-16,0 0-4 0,20 11-2 0,-20-11 3 15,31-11 1-15,-12 0-1 0,4-2-3 16,1-3-1-16,1-2-14 0,5 6-43 0,-10-11-86 15,8 1-315-15,-3 19-13 0,-25 3 230 0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6:52.39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84D86A7-799E-45E0-8570-ECC15781DF0E}" emma:medium="tactile" emma:mode="ink">
          <msink:context xmlns:msink="http://schemas.microsoft.com/ink/2010/main" type="writingRegion" rotatedBoundingBox="18363,15389 22624,15290 22656,16660 18395,16759"/>
        </emma:interpretation>
      </emma:emma>
    </inkml:annotationXML>
    <inkml:traceGroup>
      <inkml:annotationXML>
        <emma:emma xmlns:emma="http://www.w3.org/2003/04/emma" version="1.0">
          <emma:interpretation id="{46978CB6-614E-400F-91FF-17EDB46B6D5E}" emma:medium="tactile" emma:mode="ink">
            <msink:context xmlns:msink="http://schemas.microsoft.com/ink/2010/main" type="paragraph" rotatedBoundingBox="18363,15389 22624,15290 22656,16660 18395,167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FE797EB-22EB-47DB-83C8-E75EE5F55538}" emma:medium="tactile" emma:mode="ink">
              <msink:context xmlns:msink="http://schemas.microsoft.com/ink/2010/main" type="line" rotatedBoundingBox="18363,15389 22624,15290 22656,16660 18395,16759"/>
            </emma:interpretation>
          </emma:emma>
        </inkml:annotationXML>
        <inkml:traceGroup>
          <inkml:annotationXML>
            <emma:emma xmlns:emma="http://www.w3.org/2003/04/emma" version="1.0">
              <emma:interpretation id="{940F6EFC-7EFA-49E8-9CE2-5FB466B0AE2C}" emma:medium="tactile" emma:mode="ink">
                <msink:context xmlns:msink="http://schemas.microsoft.com/ink/2010/main" type="inkWord" rotatedBoundingBox="18363,15389 22624,15290 22656,16660 18395,16759">
                  <msink:destinationLink direction="from" ref="{4BF36FC5-DFF0-427A-8A57-2B8951BBDE12}"/>
                </msink:context>
              </emma:interpretation>
              <emma:one-of disjunction-type="recognition" id="oneOf0">
                <emma:interpretation id="interp0" emma:lang="en-NZ" emma:confidence="0">
                  <emma:literal>slope-to</emma:literal>
                </emma:interpretation>
                <emma:interpretation id="interp1" emma:lang="en-NZ" emma:confidence="0">
                  <emma:literal>slope-he</emma:literal>
                </emma:interpretation>
                <emma:interpretation id="interp2" emma:lang="en-NZ" emma:confidence="0">
                  <emma:literal>slope-rte</emma:literal>
                </emma:interpretation>
                <emma:interpretation id="interp3" emma:lang="en-NZ" emma:confidence="0">
                  <emma:literal>slope-XC</emma:literal>
                </emma:interpretation>
                <emma:interpretation id="interp4" emma:lang="en-NZ" emma:confidence="0">
                  <emma:literal>slope-ha</emma:literal>
                </emma:interpretation>
              </emma:one-of>
            </emma:emma>
          </inkml:annotationXML>
          <inkml:trace contextRef="#ctx0" brushRef="#br0">18641 15822 589 0,'-22'7'424'0,"22"-7"-326"0,-28 13-31 0,28-13-6 15,-36 18-1-15,36-18-13 0,-37 24 5 0,20-7-27 16,-4-5 8-16,3 5-1 0,-3-4-4 16,4 4 4-16,0-4-5 0,17-13 1 0,-23 26-9 15,23-26-7-15,0 0-8 0,-6 20-3 0,6-20-1 16,0 0 1-16,17 18-3 0,-17-18 2 0,24 10-2 16,-7-9 1-16,1 1 1 0,3-1 1 15,0-1-1-15,2 1 1 0,-1 1-1 0,0 2 0 16,-2 2 0-16,0 3-1 0,-20-9-1 0,29 25 2 15,-29-25-4-15,12 33 5 0,-13-13-4 0,-3 3 5 16,-3 3-6-16,-3-1 7 0,-2 0-5 0,-2-3 5 16,-5 0-4-16,1-3 3 0,1-1-4 0,17-18 4 15,-29 27-3-15,29-27 1 0,0 0-23 16,-20 7-28-16,20-7-39 0,0 0-52 16,22-24-67-16,-16-1-103 0,11-12-143 0,19 12 108 15,-12-28 347-15</inkml:trace>
          <inkml:trace contextRef="#ctx0" brushRef="#br0" timeOffset="187.4693">19246 15479 802 0,'-21'-18'348'16,"21"18"-70"-16,-26 21-223 0,26-21-21 0,-23 23-12 16,13-5 2-16,-4 1-5 0,4 6-1 0,-5 2-13 15,-1 5 4-15,-1 5-10 0,0 1 6 16,0 6-12-16,0-2 11 0,0 3 4 0,-1-3-52 15,7 8-5-15,-6-9-55 0,14 11-40 0,-11-21-43 16,16 13-118-16,2-3-145 0,-8-23 111 16,21 18 339-16</inkml:trace>
          <inkml:trace contextRef="#ctx0" brushRef="#br0" timeOffset="734.403">19221 15887 1105 0,'0'0'98'0,"-27"14"-44"0,27-14-12 16,-32 17-5-16,32-17-5 0,-23 20-11 15,23-20-6-15,-16 24-8 0,16-24 2 0,-8 23-5 16,8-23-1-16,2 17-3 0,-2-17 2 0,0 0-2 16,18 22 1-16,-18-22-1 0,20 10 0 0,-20-10-1 15,22 5 2-15,-22-5 0 0,19 2 1 16,-19-2-1-16,0 0 1 0,21 0 0 0,-21 0-1 15,0 0 4-15,0 0 15 0,0 0 17 0,0 0 11 16,0 0 2-16,0 0-15 0,0 0-14 0,0 0-10 16,-13-18-1-16,13 18 0 0,0 0 2 0,0 0-2 15,-17-19 0-15,17 19-2 0,0 0-2 0,0 0-3 16,-14-17 0-16,14 17-1 0,0 0 1 16,0 0 2-16,0 0 2 0,-18-10 1 15,18 10-2-15,0 0-2 0,0 0-4 0,-23 23 0 16,23-23-1-16,-21 30 4 0,10-10-3 0,0 0 7 15,2 2-4-15,1 1 6 0,2-1-7 0,1-2 4 16,4-2-6-16,1-18 2 0,5 26-3 0,-5-26 3 16,17 15-3-16,-17-15 2 0,25 5 0 0,-25-5 0 15,37-8 1-15,-16 1-1 0,2-6 1 16,2-3-4-16,2-4 4 0,1-4-6 0,1 0 2 16,0-2-1-16,-1 2 3 0,-1 1-3 0,-9 0 4 15,-4 0-8-15,-7 3 6 0,-6 2-4 0,-1 18 4 16,-11-28-3-16,11 28-2 0,-31-18-5 15,9 13 1-15,-5 2 0 0,-3 6 3 0,-2 0 3 16,-2 5 1-16,1 0 4 0,0 2-3 0,3 1 2 16,2-2-4-16,5 0 0 0,23-9-15 15,-29 13-17-15,29-13-28 0,0 0-39 0,0 0-46 16,0 0-92-16,32 6-280 0,3 1 56 0,-8-20 341 16</inkml:trace>
          <inkml:trace contextRef="#ctx0" brushRef="#br0" timeOffset="1391.8956">19700 15978 590 0,'-20'16'231'0,"20"-16"72"0,0 0-225 15,-17-11-16-15,17 11-7 0,0 0-11 0,0 0-7 16,0 0-13-16,0 0-4 0,-6 17 2 16,6-17 2-16,-1 17 1 0,1-17 3 0,-2 24-4 15,2-24 3-15,-3 33-8 0,-1-14 2 16,0 0-7-16,1 3 4 0,-3-2-6 0,2 0 4 15,-2-2-8-15,1 0 2 0,5-18-8 0,-9 29 2 16,9-29-1-16,-4 19 0 0,4-19 0 0,0 0 1 16,0 0-2-16,0 0-2 0,0 0 1 0,0 0-1 15,0 0 2-15,7-19 0 0,-7 19 2 0,13-32-5 16,-6 9 5-16,3-4-6 0,-1 1 6 0,1-2-5 16,-1 0 5-16,-1 1-5 0,1 1 5 15,-1-1-7-15,2 1 7 0,-2 0-7 16,1 1 8-16,-1 2-8 0,2 2-12 0,1 3 30 15,-11 18-32-15,22-27 33 0,-22 27-14 0,23-15-3 16,-23 15 2-16,27-5-2 0,-27 5 0 0,25 2 2 16,-25-2-4-16,22 14 2 0,-22-14 17 0,21 21-35 15,-21-21 34-15,16 29-32 0,-11-12 13 16,-2 1 3-16,-3 2-7 0,-1-1 4 0,-3 2-4 16,-3-1 5-16,-1 0-2 0,-1-2 7 0,-3 0-4 15,0-1 4-15,-2 0-3 0,-3 0 1 0,-1-2-1 16,-1 0 3-16,0-2-3 0,1-2 4 0,1-1-3 15,0-3 1-15,-2 2-1 0,2-3 1 0,-2 1 0 16,1 0 0-16,18-7 2 0,-30 17 2 0,30-17-4 16,-26 22 4-16,26-22-5 15,-21 32 3-15,13-9-4 0,-2 5 4 0,2 4-7 16,-3 3 7-16,1 5-4 0,-2 1-22 0,-1 2 25 16,0 1-26-16,2-3 18 0,3-5-2 0,5 2-34 15,-1-16-30-15,16 8-66 0,-12-30-97 0,20 5-304 16,2 2 34-16,-22-7 360 0</inkml:trace>
          <inkml:trace contextRef="#ctx0" brushRef="#br0" timeOffset="1780.6592">19972 16048 1489 0,'0'0'67'0,"0"0"-45"16,0 0-17-16,0 0 3 0,0 0 7 0,0 0 9 0,27 9 0 0,-27-9 1 16,27-1-6-16,-9-2-5 0,0-3-5 0,3-1-1 15,-2-2-1-15,0 0-3 0,1-3 1 0,-2-2 0 16,-1-3 10-16,0 2 0 0,-4-2 6 0,-13 17-5 16,23-30-5-16,-23 30-4 0,13-32 0 0,-13 32-2 15,6-31-13-15,-6 31 26 0,-3-28-28 0,3 28 27 16,-13-23-14-16,13 23-2 0,-24-15 0 0,24 15-1 15,-32-2-1-15,14 6 1 0,-4 5-1 0,0 5-12 16,1 4 28-16,-4 3-26 0,2 5 29 0,-1 3-10 16,-1 1-5-16,6 2 7 0,2-3-7 0,5-2 4 15,5-1-7-15,2-4 3 0,6-3-7 0,4-2 4 16,-5-17-3-16,23 26 1 0,-6-16-7 16,5-5-7-16,5-1-15 0,-2-8-18 0,9 5-39 15,-12-17-53-15,21 20-136 0,-20-9-279 0,8-11 23 16,9 12 333-16</inkml:trace>
          <inkml:trace contextRef="#ctx0" brushRef="#br0" timeOffset="2005.7294">20493 15860 936 0,'0'0'340'0,"17"-8"-224"15,-17 8-46-15,19 4-25 0,-19-4 10 0,27-2-30 16,-27 2 3-16,30-8 6 0,-30 8-27 0,27-8 10 16,-27 8-47-16,27-6 17 0,-27 6-24 15,29-7 1-15,-11 8-13 0,-18-1-91 0,29-5-119 16,-29 5-273-16,0 0 49 0,22 11 390 0</inkml:trace>
          <inkml:trace contextRef="#ctx0" brushRef="#br0" timeOffset="2164.9029">20454 16108 1548 0,'0'0'166'0,"0"0"-122"0,0 0-26 0,0 0-5 16,0 0-1-16,0 0 2 0,30-16-3 0,-12 5-3 16,3-1-13-16,1-6-33 0,10 8-50 0,-12-18-74 15,28 22-156-15,-6-13-243 0,0-9 26 0,14 11 409 16</inkml:trace>
          <inkml:trace contextRef="#ctx0" brushRef="#br0" timeOffset="2561.4779">21958 15309 1222 0,'17'-3'95'0,"-17"3"-35"0,0 0-10 0,0 0-8 16,0 0-7-16,-17 24-13 0,7-2 4 16,-8 7-2-16,-4 12 7 0,-11 7-16 15,-2 9 5-15,-11 8-17 0,-3 8 20 0,-7 4 11 16,-2 6-11-16,-8-1 21 0,3 4-16 0,-4-6-9 16,8-4 8-16,3-10-24 0,8-10 6 0,11-9-23 15,4-11-2-15,12-3-25 0,2-14-10 0,11 2-39 16,8-21-24-16,0 0-36 0,0 0-77 0,16-19-126 15,4 2-135-15,-6-27 178 0,21 16 310 0</inkml:trace>
          <inkml:trace contextRef="#ctx0" brushRef="#br0" timeOffset="2783.2717">21345 15470 1664 0,'0'0'116'0,"-18"-7"-44"16,18 7-27-16,0 0-16 0,0 0-10 15,0 0 1-15,16 19 1 0,-16-19 3 16,36 31-4-16,-11-11-3 0,0 4-17 0,3 2 0 16,1 3 0-16,0 2 0 0,3 4 0 0,0 2 0 15,-1 0 0-15,-3 1 0 0,-2-3 0 0,1 0 0 16,-2 0 0-16,2-1 0 0,1-2-4 16,-3-6-32-16,5-1-20 0,-5-7-14 15,8 3-20-15,-8-13-22 0,16 13-71 0,-20-27-179 16,12 6-200-16,7 0 45 0,-13-18 463 15</inkml:trace>
          <inkml:trace contextRef="#ctx0" brushRef="#br0" timeOffset="3205.1519">22348 16033 1173 0,'-36'-23'199'0,"36"23"-78"0,-23-8-31 15,23 8-19-15,-26-1-23 0,26 1-11 16,-28 7-8-16,28-7 2 0,-34 22-6 0,16-4-1 16,-4 4-7-16,3 6 6 0,-2 1-2 0,2 4 7 15,0-1-7-15,5 1 2 0,0 0-10 0,5-3 2 16,3-5-9-16,6-2-1 0,7-6-5 0,-7-17 0 15,31 23-3-15,-6-19 1 0,8-4-1 0,4-6-9 16,6-4-10-16,2-6-14 0,11-1-25 0,-4-12-47 16,25 16-195-16,-12-20-327 0,2-5 32 15,0 4 357-15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6:50.114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F49EA58-31D5-4AE3-8559-8716AC7557C4}" emma:medium="tactile" emma:mode="ink">
          <msink:context xmlns:msink="http://schemas.microsoft.com/ink/2010/main" type="writingRegion" rotatedBoundingBox="17897,17758 19807,17758 19807,18824 17897,18824"/>
        </emma:interpretation>
      </emma:emma>
    </inkml:annotationXML>
    <inkml:traceGroup>
      <inkml:annotationXML>
        <emma:emma xmlns:emma="http://www.w3.org/2003/04/emma" version="1.0">
          <emma:interpretation id="{A61B2D0F-8C83-4EC5-A8BE-2FEB40B8B894}" emma:medium="tactile" emma:mode="ink">
            <msink:context xmlns:msink="http://schemas.microsoft.com/ink/2010/main" type="paragraph" rotatedBoundingBox="17897,17758 19807,17758 19807,18824 17897,188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5EC3486-7A2D-4918-A46C-4212C14F8F33}" emma:medium="tactile" emma:mode="ink">
              <msink:context xmlns:msink="http://schemas.microsoft.com/ink/2010/main" type="line" rotatedBoundingBox="17897,17758 19807,17758 19807,18824 17897,18824"/>
            </emma:interpretation>
          </emma:emma>
        </inkml:annotationXML>
        <inkml:traceGroup>
          <inkml:annotationXML>
            <emma:emma xmlns:emma="http://www.w3.org/2003/04/emma" version="1.0">
              <emma:interpretation id="{5439B3D0-70E3-440D-A096-54D783A08D50}" emma:medium="tactile" emma:mode="ink">
                <msink:context xmlns:msink="http://schemas.microsoft.com/ink/2010/main" type="inkWord" rotatedBoundingBox="17897,17758 19807,17758 19807,18824 17897,18824"/>
              </emma:interpretation>
              <emma:one-of disjunction-type="recognition" id="oneOf0">
                <emma:interpretation id="interp0" emma:lang="en-NZ" emma:confidence="0">
                  <emma:literal>Io</emma:literal>
                </emma:interpretation>
                <emma:interpretation id="interp1" emma:lang="en-NZ" emma:confidence="0">
                  <emma:literal>to</emma:literal>
                </emma:interpretation>
                <emma:interpretation id="interp2" emma:lang="en-NZ" emma:confidence="0">
                  <emma:literal>Ic</emma:literal>
                </emma:interpretation>
                <emma:interpretation id="interp3" emma:lang="en-NZ" emma:confidence="0">
                  <emma:literal>-to</emma:literal>
                </emma:interpretation>
                <emma:interpretation id="interp4" emma:lang="en-NZ" emma:confidence="0">
                  <emma:literal>Ia</emma:literal>
                </emma:interpretation>
              </emma:one-of>
            </emma:emma>
          </inkml:annotationXML>
          <inkml:trace contextRef="#ctx0" brushRef="#br0">18396 17832 1074 0,'0'0'45'16,"0"0"-30"-16,0 0-17 0,2 17 0 0,-2-17 5 15,7 28 9-15,-1-3 9 0,-4 6 3 0,1 5-35 16,-3-1 23-16,1 7-30 0,0 5 9 0,1 1 7 15,0 12-20-15,-5-4 10 0,1-3-14 16,-4 17 19-16,0-22-2 0,-2 16-10 16,2-14 11-16,0-10-14 0,2-3 7 0,2-10-27 15,4-9-62-15,-2-18-59 0,0 0-204 0,27-9 22 16,-26-11 345-16</inkml:trace>
          <inkml:trace contextRef="#ctx0" brushRef="#br0" timeOffset="281.2299">18087 17908 1101 0,'0'0'282'0,"0"0"-216"0,0 0-22 0,-17-29-25 15,17 29-6-15,0 0 4 0,0 0 7 16,0 0 4-16,23-11-2 0,-23 11-5 0,32 5-1 15,-10-1-14-15,2 6-1 0,4 0-1 0,2 1-4 16,5 0 2-16,1-4-4 0,4-3 5 0,6-1-6 16,2-7-3-16,2 0 6 0,1-3-5 0,1-3-13 15,-1-2-8-15,5-1-22 0,-6-8-39 16,8 11-37-16,-15-17-115 0,10 12-69 0,-3 0-188 0,-18-13 178 16,12 19 318-16</inkml:trace>
          <inkml:trace contextRef="#ctx0" brushRef="#br0" timeOffset="499.4853">17897 18820 1039 0,'0'0'318'0,"17"4"-269"0,-17-4-22 16,37-35-4-16,-5 8 13 0,9-1 1 0,8-2-12 15,5 2-12-15,1 2-3 0,2-3-3 0,-2 3-27 16,1 5-1-16,0 2 5 0,-4 4-18 0,4-2 2 16,-7 12-62-16,11-12-105 0,-13 10-98 15,6-19-179-15,12-4 82 0,-25 6 394 0</inkml:trace>
          <inkml:trace contextRef="#ctx0" brushRef="#br0" timeOffset="890.079">19421 18326 685 0,'-25'-2'187'0,"0"19"-79"16,-5-18-4-16,4 20-33 0,-10 1-27 0,4 3 37 15,-7 9-19-15,5-7 15 0,-7 7-15 16,8-5-21-16,-1-1-16 0,10 0 12 0,2-2-10 15,11-3-6-15,4-2-13 0,13 0 0 0,-6-19-5 16,34 6-8-16,0-8 16 0,0-14-20 0,13 10 11 16,4-6 3-16,11-8 1 0,5-7-20 0,10-2-61 15,-5-5-73-15,14-6-144 0,-11-2-138 0,-2-8-88 16,14-4 335-16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8:16.23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18AC0CA4-2391-4232-92EC-859195A4817A}" emma:medium="tactile" emma:mode="ink">
          <msink:context xmlns:msink="http://schemas.microsoft.com/ink/2010/main" type="inkDrawing" rotatedBoundingBox="13827,6151 15538,6334 15394,7680 13683,7497" semanticType="callout" shapeName="Other">
            <msink:sourceLink direction="from" ref="{83932DF5-65DD-4752-962E-33C44EB54949}"/>
            <msink:sourceLink direction="to" ref="{83932DF5-65DD-4752-962E-33C44EB54949}"/>
          </msink:context>
        </emma:interpretation>
      </emma:emma>
    </inkml:annotationXML>
    <inkml:trace contextRef="#ctx0" brushRef="#br0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  <inkml:trace contextRef="#ctx0" brushRef="#br0" timeOffset="1123.2621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10.8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64FADCF1-D98B-4A30-9C63-EBA20DAF98CC}" emma:medium="tactile" emma:mode="ink">
          <msink:context xmlns:msink="http://schemas.microsoft.com/ink/2010/main" type="inkDrawing" rotatedBoundingBox="19232,9788 21277,9080 21778,10525 19733,11234" semanticType="enclosure" shapeName="Other"/>
        </emma:interpretation>
      </emma:emma>
    </inkml:annotationXML>
    <inkml:trace contextRef="#ctx0" brushRef="#br0">20806 9356 776 0,'-24'3'78'16,"0"-4"-24"-16,2 5 4 0,-5-4 0 0,2 5 9 15,-8-5-2-15,7 8 1 16,-9-7-7-16,7 9-5 0,-7-5-8 0,3 4-4 16,-4-4-7-16,3 6 0 0,-4-4-5 0,3 4-2 15,-3-3-3-15,0 2 4 0,-2-1-3 0,3 3 4 16,-2-2-4-16,4 3-2 0,-1-1-8 0,-1 5 2 16,0-4 13-16,1 3-33 0,1 1 33 0,1 1-36 15,1 1 7-15,2 3 5 0,-1 1-7 16,2-1 5-16,2 2-6 0,1 0 5 0,1-2-6 15,2 2 6-15,0-1-7 0,2 1 5 0,2 1-4 16,1-1 4-16,1 0-4 0,2 0 5 0,0 2-6 16,2-2 5-16,1 2-4 0,0 0 4 0,0 2-5 15,-2-1 7-15,1 2-4 0,1 0 10 16,0 1 13-16,2-1-27 0,1 0 26 0,2 0-29 16,2-2 7-16,2 1 6 0,3 0-9 15,1-1 7-15,1-2-5 0,4 0 4 0,0 0-5 16,4 1 4-16,2 0-6 0,3-1 7 0,1 0-7 15,1-2 6-15,2 0-5 0,1-1 3 0,3-1-3 16,1-1 4-16,4 1-5 0,0-2 6 0,2 1-5 16,2-2 4-16,1 0-4 0,0 0 4 0,3-1-4 15,2 2-16-15,1-3 29 0,2 1-27 0,0-5 32 16,4-1-13-16,0-1-2 0,2-3 0 16,1 1-3-16,3-2 3 0,-2-2-1 15,2 0 0-15,0-3 2 0,-1 0-2 0,1-1 0 16,-1-2 1-16,3-2-1 0,1-1-1 0,-1-1 2 15,2-2-3-15,-3-2 3 0,3-1-2 0,-1-4-12 16,-3-1 32-16,-1-5-30 0,-4-1 29 0,-2-1-13 16,-2-2-7-16,-2-1 6 0,-1-4-3 15,-1 0 5-15,0-1-6 0,-3-5 6 0,0-1-8 16,-3-3 8-16,-2 0-5 0,-2-1 9 0,-2 0-7 16,-4 0 9-16,-2-2-11 0,-1 1-10 0,-5 0 21 15,-3-3-22-15,-2 3 23 0,-6-2-4 0,-2 2-9 16,-3 1 8-16,-3 0-9 0,-5 0 9 0,-2-1-6 15,-2 1 7-15,-5-1-10 0,-1 0 8 0,-5 1-11 16,-3-2 10-16,-1 1 7 16,-2 2-23-16,-2 2 25 0,-2 2-24 0,-2 2 12 15,-1 2 7-15,-1 1-11 0,-1 5 8 0,-2 3-8 16,-3 4 3-16,-1 4-1 0,-4 4-1 0,-1 4-3 16,-4 4-3-16,-2 3-5 0,1 6-9 0,-3 2-3 15,5 5-7-15,-2-2-8 0,6 7-31 0,-2-9-17 16,11 12-26-16,-11-17-68 0,25 12-226 0,-7 1-98 15,2-10 77-15</inkml:trace>
    <inkml:trace contextRef="#ctx0" brushRef="#br0" timeOffset="531.2486">20043 9761 748 0,'3'-24'296'0,"-3"24"-201"0,0 0-19 16,0 0-25-16,0 0-11 0,0 0-14 0,0 0-11 15,0 0-9-15,0 0 5 0,0 0 12 0,0 0 8 16,9 19 11-16,-9-19-2 0,10 21-5 16,-10-21-8-16,12 30-2 0,-6-11-9 0,2 5 4 15,-2 3-9-15,3 4 5 0,-3 2-8 0,1 3 7 16,1 3-9-16,-1 1 11 0,-1 2-14 0,3 1-7 15,-2-2 23-15,0 1-26 0,0-2 26 16,-1-1-11-16,2-4-5 0,1-1 8 0,2-5-9 16,3-3 7-16,0-3-6 0,3-3 5 15,-17-20-3-15,36 24 4 0,-17-19-2 0,2-5 2 16,1-9 7-16,1-3 2 0,0-7 6 0,1-4-6 16,2-6-3-16,1-4-11 0,-1-6 4 0,2-2-10 15,0-4-10-15,-1-1 21 0,0-1-22 0,0 1 22 16,-4-1-5-16,1-1-15 0,-5 3 4 0,-2-2-19 15,2 3 0-15,-7-3-19 0,6 10-10 0,-8-7-25 16,8 18-20-16,-12-11-40 0,18 23-61 16,-17-4-199-16,5-4-87 0,12 16 168 0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6:48.54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4F09902C-9662-4B2F-8D5F-A1832037211D}" emma:medium="tactile" emma:mode="ink">
          <msink:context xmlns:msink="http://schemas.microsoft.com/ink/2010/main" type="writingRegion" rotatedBoundingBox="13832,15259 14782,15259 14782,16151 13832,16151"/>
        </emma:interpretation>
      </emma:emma>
    </inkml:annotationXML>
    <inkml:traceGroup>
      <inkml:annotationXML>
        <emma:emma xmlns:emma="http://www.w3.org/2003/04/emma" version="1.0">
          <emma:interpretation id="{BFC572D0-2591-4ECE-A2BF-784CDE0F725F}" emma:medium="tactile" emma:mode="ink">
            <msink:context xmlns:msink="http://schemas.microsoft.com/ink/2010/main" type="paragraph" rotatedBoundingBox="13832,15259 14782,15259 14782,16151 13832,161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BA6B45-5EEE-470F-9E6B-7DC132596599}" emma:medium="tactile" emma:mode="ink">
              <msink:context xmlns:msink="http://schemas.microsoft.com/ink/2010/main" type="line" rotatedBoundingBox="13832,15259 14782,15259 14782,16151 13832,16151"/>
            </emma:interpretation>
          </emma:emma>
        </inkml:annotationXML>
        <inkml:traceGroup>
          <inkml:annotationXML>
            <emma:emma xmlns:emma="http://www.w3.org/2003/04/emma" version="1.0">
              <emma:interpretation id="{D1A56510-68B9-42FE-8A0B-402B1853D524}" emma:medium="tactile" emma:mode="ink">
                <msink:context xmlns:msink="http://schemas.microsoft.com/ink/2010/main" type="inkWord" rotatedBoundingBox="13832,15259 14782,15259 14782,16151 13832,16151">
                  <msink:destinationLink direction="to" ref="{4BF36FC5-DFF0-427A-8A57-2B8951BBDE12}"/>
                </msink:context>
              </emma:interpretation>
              <emma:one-of disjunction-type="recognition" id="oneOf0">
                <emma:interpretation id="interp0" emma:lang="en-NZ" emma:confidence="0">
                  <emma:literal>K</emma:literal>
                </emma:interpretation>
                <emma:interpretation id="interp1" emma:lang="en-NZ" emma:confidence="0">
                  <emma:literal>k</emma:literal>
                </emma:interpretation>
                <emma:interpretation id="interp2" emma:lang="en-NZ" emma:confidence="0">
                  <emma:literal>h</emma:literal>
                </emma:interpretation>
                <emma:interpretation id="interp3" emma:lang="en-NZ" emma:confidence="0">
                  <emma:literal>1</emma:literal>
                </emma:interpretation>
                <emma:interpretation id="interp4" emma:lang="en-NZ" emma:confidence="0">
                  <emma:literal>A</emma:literal>
                </emma:interpretation>
              </emma:one-of>
            </emma:emma>
          </inkml:annotationXML>
          <inkml:trace contextRef="#ctx0" brushRef="#br0">13837 15451 1119 0,'0'0'42'0,"-5"-25"-21"0,5 25-9 15,5-23-3-15,-5 23 3 0,0 0 5 0,7-19 13 16,-7 19 4-16,0 0 1 0,0 0 3 0,0 0-2 16,4 23 2-16,-4-23 1 0,3 33-1 0,-1-9-14 15,0 5-2-15,2 4-14 0,1 2 0 0,-1 4-10 16,3 3 11-16,-1 3-9 0,0-1 16 0,0 2 10 16,0-1-25-16,-1-2 25 15,2-2-28-15,-2-5 5 0,0-5 6 0,3-5-9 16,2-8 4-16,-10-18-4 0,23 20 3 0,-23-20-1 15,29 4 6-15,-29-4 5 0,33-14 1 0,-16-2 6 16,0-6-7-16,1-7 1 0,1-6-10 0,0-4-13 16,1-3 22-16,-1-4-24 0,2-1 24 0,-2-3-4 15,1 2-11-15,-3 1 6 0,-3 1-16 16,1 2 3-16,-3-1-15 0,0 7 10 0,-1-1-17 16,4 8-12-16,-4-3-28 0,9 14-36 0,-10-9-40 15,18 23-104-15,-10 2-226 0,2-7 2 0,14 20 357 16</inkml:trace>
          <inkml:trace contextRef="#ctx0" brushRef="#br0" timeOffset="609.3779">14559 15863 722 0,'0'0'254'0,"-17"-6"-112"0,17 6-34 16,0 0-10-16,-27-11-11 0,27 11-13 15,-17 4-21-15,17-4-25 0,-20 11 4 0,20-11-20 16,-26 17 9-16,26-17 0 0,-29 24-4 15,29-24 3-15,-23 30-3 0,13-12 1 0,2-1-6 16,2 3 0-16,2-2-8 0,4 0 1 0,4 0-5 16,3 0 3-16,4-1-3 0,3 1 2 0,5-3-4 15,5-2 3-15,1-3-6 0,6-4-8 16,7 1-24-16,-1-11-40 0,18 14-122 0,-16-18-367 16,12-9 6-16,4 0 257 0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7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03.5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7406 6985 77 0,'16'-13'19'0,"-16"13"-6"15,0 0-8-15,0 0-3 0,5-19-1 0,-5 19 0 16,0 0-10-16,0 0-17 0,0 0-14 0,0 0-2 16</inkml:trace>
  <inkml:trace contextRef="#ctx0" brushRef="#br0" timeOffset="1415.4355">7405 6977 61 0,'0'0'55'0,"0"0"15"0,0 0-5 16,0 0 7-16,0 0-15 0,0 0-3 0,0 0-11 16,0 0-10-16,7 17-6 0,-7-17-5 0,0 0-3 15,0 0-1-15,0 0 6 0,0 0 6 16,-16 9 13-16,16-9 8 0,0 0 3 0,0 0-1 15,0 0-10-15,0 0-9 0,0 0-21 0,0 0 10 16,-5-19-14-16,5 19 15 0,0 0 3 0,5-24 3 16,-5 24 3-16,5-22 2 0,-5 22 1 0,4-24-2 15,-4 24-3-15,2-25-4 0,-2 25-3 0,-1-26-8 16,1 26 0-16,-5-26-6 16,5 26-1-16,-8-28-4 0,8 28 1 0,-13-29-5 0,13 29 2 15,-18-33-4-15,10 16 3 0,-3 0-4 16,0-2 5-16,1 1-3 0,-2 0 2 0,1 1-2 15,-2-1 6-15,0 1-3 0,0-2 10 0,0 3-2 16,-2-3 5-16,15 19-3 0,-27-32 2 0,27 32-7 16,-30-32 2-16,30 32-6 0,-33-29 0 0,33 29 14 15,-33-26-17-15,15 14 15 0,-1 1-34 16,-5 1 17-16,3 2-16 0,-4-1 17 0,1 2 1 16,-2 0-1-16,0 0 2 0,0 3-1 0,-1 0 1 15,1 0-1-15,-2 1 2 0,0-1-1 0,1 1 1 16,-1 0-2-16,1 1 1 0,3-1-1 0,-2 1 2 15,3-1 0-15,0 1 1 0,0 0-1 16,1 0-1-16,0 2 1 0,0-1-2 0,2 1 0 16,-1 0 0-16,0 0-1 0,2 1 1 15,-3 2-1-15,0-1-1 0,0 2 2 0,-2 1-2 16,1-2 3-16,-2 2-1 0,3 1 4 0,-1-1 0 16,0 2 1-16,0-1 0 0,1 2 0 0,0-2-4 15,0 1 1-15,4 1 16 0,-1 1-18 0,1-1 17 16,-1 1-36-16,1 0 15 0,0 0-14 0,0 1 15 15,18-10 4-15,-33 21-3 0,33-21 1 16,-32 23-1-16,32-23 1 0,-29 22-2 0,29-22 2 16,-29 25-3-16,29-25 4 0,-28 28-3 0,28-28 5 15,-27 32-4-15,12-15 5 0,0 1-4 16,-1 1 4-16,0 3-4 0,-1 1 4 0,0 0-4 16,-1 0 6-16,-1-1-4 0,1-1 7 0,0-1-3 15,2-2 4-15,0 0-5 0,3-1 2 0,13-17-5 16,-23 30 1-16,23-30-4 0,-20 24 3 15,20-24-3-15,-14 22 4 0,14-22-3 0,-12 23 1 16,12-23-3-16,-11 26 3 0,11-26-4 0,-11 25 5 16,11-25 15-16,-11 28-34 0,11-28 34 0,-12 31-34 15,12-31 15-15,-15 34 4 0,15-34-3 0,-16 33 4 16,16-33-4-16,-14 31 4 0,8-14-5 16,-1 0 5-16,7-17-2 0,-9 28 4 0,9-28-1 15,-8 24 0-15,8-24-3 0,-2 24 2 16,2-24-4-16,0 26 4 0,0-26-4 0,2 27 3 15,-2-27-3-15,7 27 5 0,-7-27-5 0,4 28 4 16,-1-11-5-16,-3-17 4 0,5 32-4 0,-2-15 4 16,1 3-4-16,-2-2 5 0,2 2-5 0,0 1 4 15,1 0-4-15,-1-1 4 0,3 1-6 0,0-2 7 0,0 0-5 16,3-1-12-16,0-1 34 0,1 0-34 16,-11-17 33-16,24 33-17 0,-24-33-3 0,29 30 1 15,-29-30-2-15,30 27 5 0,-13-14-5 0,1 0 6 16,0 0-5-16,0 0 1 0,1-2 0 0,1 0 1 15,1-3-4-15,0 1 5 0,0-1-4 0,1 0 3 16,-1 1-2-16,1-1 2 0,1 0-2 0,1-2 1 16,0 0 0-16,2-1 0 0,-2-1 0 15,2 0 1-15,-1 0 1 0,2-2-1 0,-1 1-1 16,0-3 1-16,1 0-2 0,0-2 2 0,-2 1 0 16,2 0-1-16,0-2-1 0,0 1 1 15,-2 0 0-15,2-2 0 0,1 2 1 0,-1-3-2 16,1 0 2-16,-2-1-2 0,0 0 1 0,-2-3-1 15,1 0 0-15,-1-2 1 0,-1-1 3 0,1-2-4 16,1-1 4-16,-1-2-4 0,0-3 3 16,1 1-4-16,1 0 7 0,1-3-7 0,1 1 6 15,0 0 11-15,-1 1-34 0,1 1 33 0,-3 1-32 16,0 1 16-16,-2 0 4 0,-3 1-4 0,0 2 4 16,-3 0-3-16,-17 14 1 0,29-23-1 0,-29 23 1 15,21-20-1-15,-21 20 1 0,13-17-1 0,-13 17 1 16,0 0-1-16,12-23 4 0,-12 23-3 0,0 0 2 15,10-23-2-15,-10 23 1 16,11-19-2-16,-11 19 6 0,12-22-6 0,-12 22 3 16,14-26-3-16,-14 26 2 0,17-29-3 0,-17 29 4 15,15-30-3-15,-15 30 3 0,20-32-3 0,-20 32 4 16,18-33-2-16,-9 16 1 0,0 0-2 0,0-1 3 16,1 0-4-16,-1 0 5 0,1-1-6 0,0 1 5 15,-1-1-6-15,2 1 7 0,0 0-6 16,0-2-16-16,-11 20 32 0,19-31-33 0,-19 31 35 15,13-27-12-15,-13 27-2 0,6-25 2 0,-6 25-4 16,1-24 3-16,-1 24-3 0,-2-25 2 0,2 25-2 16,-4-22 2-16,4 22-2 0,-2-32 4 0,2 15-3 15,0 0 2-15,1-1-4 0,0-1 2 16,3-1-3-16,1-1 4 0,1-1-5 0,0 1 6 16,1 2-6-16,0 2-8 0,-7 17-16 15,11-22-25-15,-11 22-32 0,0 0-55 0,-11-22-113 16,11 22-275-16,0 0 34 0,-32-6 419 0</inkml:trace>
  <inkml:trace contextRef="#ctx0" brushRef="#br0" timeOffset="2337.3472">6318 6991 538 0,'0'0'160'15,"0"0"-81"-15,0 0 6 0,0 0 2 0,0 0 10 16,7-19-7-16,-7 19-3 0,0 0-15 0,0 0-9 16,0 0-14-16,0 0-14 15,0 0-18-15,-5 17-5 0,5-17 10 0,-15 31-17 16,4-6 17-16,-1 4-29 0,-4 3 16 0,-1 3-7 15,-3 2 11-15,1 0 6 0,-2 1-13 0,2-1 6 16,1-2-11-16,1-1 6 0,1-4-8 0,2-2 6 16,2-4-4-16,1-3 4 0,11-21-4 0,-15 28 4 15,15-28-5-15,0 0 4 0,0 0-4 0,0 0 0 16,0 0-3-16,0 0 2 0,0 0 4 16,0 0 2-16,0 0 10 0,17-21-2 0,-7 1 4 15,4-5-9-15,2-6 4 0,2-2-9 0,1-1 9 16,1-1-7-16,0 1 9 0,0 1-7 0,-1 0 7 15,-1 1-7-15,-1 2 5 0,0 4-6 16,-1 0-14-16,0 6 28 0,-2 2-32 0,-14 18 29 16,27-26-13-16,-27 26-4 0,22-13 2 15,-22 13-3-15,18-3 0 0,-18 3 2 0,0 0-1 16,24 15 3-16,-24-15-3 0,19 28-14 0,-10-8 30 16,0 6-28-16,-1 3 28 0,0 3-11 0,-1 3-7 15,1-1 6-15,0 1-7 0,-1-1 6 0,0-2-7 16,1-2 6-16,0-2-6 0,1-4 5 0,-1 0-17 15,-2-7-8-15,4 4-31 0,-10-21-4 0,13 30-19 16,-13-30-27-16,10 23-45 0,-10-23-78 16,0 0-156-16,0 0-99 0,0 0 282 15</inkml:trace>
  <inkml:trace contextRef="#ctx0" brushRef="#br0" timeOffset="2509.1978">6353 7245 1196 0,'-21'8'230'0,"21"-8"-166"0,0 0-25 16,-18 0-13-16,18 0-12 0,0 0-10 0,0 0-5 15,0 0-2-15,0 0 0 0,18-2 2 0,-18 2-2 16,29-6-17-16,-12-5-28 0,11 7-51 0,-11-21-99 16,20 7-243-16,-2 5-57 0,-9-15 241 0</inkml:trace>
  <inkml:trace contextRef="#ctx0" brushRef="#br0" timeOffset="6278.7289">18733 6772 400 0,'0'0'70'16,"0"0"-31"-16,0 0-9 0,0 0 2 0,17-4 7 16,-17 4 9-16,0 0 7 0,0 0-5 0,0 0-4 15,0 0-5-15,0 0-3 0,0 0-3 16,0 0-1-16,-6 17-2 0,6-17 0 0,0 0-2 15,0 0-1-15,-4 18-6 0,4-18-4 16,0 0-8 0,1 18-4-16,-1-18-4 0,0 0 1 0,5 24-4 15,-5-24 3-15,6 23-4 0,-6-23 3 0,5 29-4 16,-4-12 4-16,1 0-4 0,-1 1 4 0,-2 1-2 16,1 1 3-16,0-1 15 0,-2 3-11 0,2-2 15 15,0 2-28-15,-2 1 10 0,2-1-13 0,-2 2 10 16,0 0 3-16,0 0-5 0,0 1 5 15,0-1-8-15,1 2 7 0,0-1-6 16,0 1 5-16,1 0-4 0,0-1 3 0,1 0-5 16,0 2 7-16,2-2-7 0,-1 2 8 0,0 1-7 15,1 0 6-15,-1 1-6 0,1 1 9 0,-2-1 18 16,0 1-14-16,0-1 18 0,1 3-17 0,-4-2 10 16,4 3-6-16,-5-4 2 0,3 3 0 0,-1 0-14 15,-2 0 9-15,0 2-5 0,-1 2 1 16,-1 0-6-16,0 1 6 0,-1-2-12 0,1 0 11 15,-2 1-8-15,2 0 9 0,-2 0-5 0,1 0 9 0,-1 2 14 0,-1 0-30 16,1 0 26-16,2-1-30 0,-1-2 7 0,0 0 11 16,-1 1-9-16,2 0 8 0,0 1-8 0,0 2 8 15,2-2-10-15,0 1 9 0,-1-2-10 0,2 1 9 16,0-2-9-16,-1 1 8 0,-1 1 7 16,1 1-29-16,0-2 29 0,1 2-27 0,0-2 10 15,-2 1 11-15,0 0-11 0,1-1 10 0,-1 1-9 16,2 2 7-16,-3 0-8 0,1 0 8 0,0-2-8 15,-1 1 13-15,1-2-4 0,-1 0 13 0,-1-1-7 16,1 0 6-16,-2-2 9 0,2 1-31 0,-1-3 28 16,1 2-31-16,0-2 11 0,0 1 6 15,0-2-11-15,3 0 8 0,-2 0-9 16,2 1 7-16,0-2-6 0,1 1 5 0,0-2-7 16,0-2 6-16,0 1-6 0,1 0 6 0,0-3-4 15,0-1 6-15,1-2-7 0,0-1 5 0,1-1-4 16,1-2 3-16,-3-17-4 0,6 30 4 0,-6-30-3 15,6 25 3-15,-6-25 20 0,7 21-35 0,-7-21 35 16,8 17-35-16,-8-17 13 0,0 0 3 16,8 23-3-16,-8-23 3 0,0 0-3 0,0 0 1 15,7 20 0-15,-7-20 1 0,0 0 0 0,0 0 0 16,0 0 0-16,0 0-1 0,0 0 2 0,0 0 0 16,0 0 2-16,0 0 3 0,0 0 3 15,0 0 2-15,0 0 2 0,0 0-4 0,0 0 2 16,0 0-2-16,0 0-2 0,3-17-4 0,-3 17-1 15,0 0-2-15,11-20 1 0,-11 20-1 16,0 0 0-16,0 0 14 0,22-19-37 0,-22 19 36 16,0 0-36-16,18-7 21 0,-18 7 1 0,0 0-1 15,25-3 3-15,-25 3-2 0,24 0 0 0,-24 0 1 16,32 1-2-16,-11-1 2 0,2 0 0 0,4 0-1 16,2 0 1-16,0-1 0 0,5 0-1 0,-1 0 0 15,4 0 2-15,0 1-3 0,1 1 1 16,2 0 0-16,-2 0-3 0,0 2 2 0,2-2 21 15,-4 1-20-15,2 2 20 0,-2-2-35 0,0 2 14 16,-1-2-14-16,-1 2 14 0,0-2 2 16,-2 1-1-16,-2-2 1 0,-1 2-1 0,-1-2 0 15,-1 0 0-15,-2-1 0 0,0-1-1 0,-2-2-7 16,0 3-6-16,-4-3-6 0,3 0-8 0,-22 3 1 16,37-7-45-16,-37 7-42 0,29-10-112 15,-29 10-291-15,0 0 45 0,18-14 263 0</inkml:trace>
  <inkml:trace contextRef="#ctx0" brushRef="#br0" timeOffset="7309.9514">20806 9356 776 0,'-24'3'78'16,"0"-4"-24"-16,2 5 4 0,-5-4 0 0,2 5 9 15,-8-5-2-15,7 8 1 16,-9-7-7-16,7 9-5 0,-7-5-8 0,3 4-4 16,-4-4-7-16,3 6 0 0,-4-4-5 0,3 4-2 15,-3-3-3-15,0 2 4 0,-2-1-3 0,3 3 4 16,-2-2-4-16,4 3-2 0,-1-1-8 0,-1 5 2 16,0-4 13-16,1 3-33 0,1 1 33 0,1 1-36 15,1 1 7-15,2 3 5 0,-1 1-7 16,2-1 5-16,2 2-6 0,1 0 5 0,1-2-6 15,2 2 6-15,0-1-7 0,2 1 5 0,2 1-4 16,1-1 4-16,1 0-4 0,2 0 5 0,0 2-6 16,2-2 5-16,1 2-4 0,0 0 4 0,0 2-5 15,-2-1 7-15,1 2-4 0,1 0 10 16,0 1 13-16,2-1-27 0,1 0 26 0,2 0-29 16,2-2 7-16,2 1 6 0,3 0-9 15,1-1 7-15,1-2-5 0,4 0 4 0,0 0-5 16,4 1 4-16,2 0-6 0,3-1 7 0,1 0-7 15,1-2 6-15,2 0-5 0,1-1 3 0,3-1-3 16,1-1 4-16,4 1-5 0,0-2 6 0,2 1-5 16,2-2 4-16,1 0-4 0,0 0 4 0,3-1-4 15,2 2-16-15,1-3 29 0,2 1-27 0,0-5 32 16,4-1-13-16,0-1-2 0,2-3 0 16,1 1-3-16,3-2 3 0,-2-2-1 15,2 0 0-15,0-3 2 0,-1 0-2 0,1-1 0 16,-1-2 1-16,3-2-1 0,1-1-1 0,-1-1 2 15,2-2-3-15,-3-2 3 0,3-1-2 0,-1-4-12 16,-3-1 32-16,-1-5-30 0,-4-1 29 0,-2-1-13 16,-2-2-7-16,-2-1 6 0,-1-4-3 15,-1 0 5-15,0-1-6 0,-3-5 6 0,0-1-8 16,-3-3 8-16,-2 0-5 0,-2-1 9 0,-2 0-7 16,-4 0 9-16,-2-2-11 0,-1 1-10 0,-5 0 21 15,-3-3-22-15,-2 3 23 0,-6-2-4 0,-2 2-9 16,-3 1 8-16,-3 0-9 0,-5 0 9 0,-2-1-6 15,-2 1 7-15,-5-1-10 0,-1 0 8 0,-5 1-11 16,-3-2 10-16,-1 1 7 16,-2 2-23-16,-2 2 25 0,-2 2-24 0,-2 2 12 15,-1 2 7-15,-1 1-11 0,-1 5 8 0,-2 3-8 16,-3 4 3-16,-1 4-1 0,-4 4-1 0,-1 4-3 16,-4 4-3-16,-2 3-5 0,1 6-9 0,-3 2-3 15,5 5-7-15,-2-2-8 0,6 7-31 0,-2-9-17 16,11 12-26-16,-11-17-68 0,25 12-226 0,-7 1-98 15,2-10 77-15</inkml:trace>
  <inkml:trace contextRef="#ctx0" brushRef="#br0" timeOffset="7841.2">20043 9761 748 0,'3'-24'296'0,"-3"24"-201"0,0 0-19 16,0 0-25-16,0 0-11 0,0 0-14 0,0 0-11 15,0 0-9-15,0 0 5 0,0 0 12 0,0 0 8 16,9 19 11-16,-9-19-2 0,10 21-5 16,-10-21-8-16,12 30-2 0,-6-11-9 0,2 5 4 15,-2 3-9-15,3 4 5 0,-3 2-8 0,1 3 7 16,1 3-9-16,-1 1 11 0,-1 2-14 0,3 1-7 15,-2-2 23-15,0 1-26 0,0-2 26 16,-1-1-11-16,2-4-5 0,1-1 8 0,2-5-9 16,3-3 7-16,0-3-6 0,3-3 5 15,-17-20-3-15,36 24 4 0,-17-19-2 0,2-5 2 16,1-9 7-16,1-3 2 0,0-7 6 0,1-4-6 16,2-6-3-16,1-4-11 0,-1-6 4 0,2-2-10 15,0-4-10-15,-1-1 21 0,0-1-22 0,0 1 22 16,-4-1-5-16,1-1-15 0,-5 3 4 0,-2-2-19 15,2 3 0-15,-7-3-19 0,6 10-10 0,-8-7-25 16,8 18-20-16,-12-11-40 0,18 23-61 16,-17-4-199-16,5-4-87 0,12 16 168 0</inkml:trace>
  <inkml:trace contextRef="#ctx0" brushRef="#br0" timeOffset="9184.9585">21401 10180 1048 0,'0'0'123'0,"0"0"-97"0,0 0-21 0,0 0 0 16,18 2 15-16,-18-2 16 0,0 0 8 16,0 0-23-16,27-12 14 0,-27 12-38 0,18-6 13 15,-18 6-2-15,21-5-3 0,-21 5 6 0,21 0 3 16,-21 0 1-16,22 1 3 0,-22-1-1 0,24 4-1 15,-24-4-1-15,29 4-2 0,-29-4-4 0,35 6 0 16,-16-3-1-16,2 0 0 0,3-1 20 0,1-1-26 16,2 0 19-16,1-1-21 15,3-1 3-15,2 0 7 0,3-2-20 0,3 2 24 16,1-4-25-16,2 3 17 0,0-3-2 0,1 1-4 16,1 1 0-16,-3-1 0 0,1 3-1 0,-6-2 1 15,0 3 1-15,-5-1-2 0,-3 2 0 0,-4 1 0 16,-2 0-2-16,-5 1 2 0,-17-3-1 0,22 9-3 15,-22-9-4-15,0 0 1 0,0 0 24 0,0 0-20 16,8 17 29-16,-8-17-21 0,0 0-1 16,0 0-11-16,0 0 12 0,-19 12-1 0,19-12 1 15,0 0-1-15,0 0-2 0,0 0-1 0,0 0 0 16,-17-1 14-16,17 1-15 0,0 0 0 0,0 0-1 16,0 0 0-16,0 0 1 0,0 0 1 0,0 0-24 15,0 0 25-15,0 0-24 0,-7-17 24 16,7 17 0-16,0 0-2 0,0 0 5 0,0 0-4 15,0 0 3-15,0 0 0 0,0 0-4 16,0 0 3-16,0-17 0 0,0 17 1 0,0 0 3 16,0 0-4-16,5-18 4 0,-5 18-6 0,0 0 2 15,5-24 0-15,-5 24 1 0,5-23-2 0,-5 23 4 16,2-26-4-16,-2 26 2 0,2-29-3 0,-2 12 3 16,0 1-4-16,-1-1 5 0,-2 0-2 0,0-1 3 15,0-1-5-15,-2 0 4 0,0-2-7 16,-1 1 4-16,0-1 0 0,-2-2 6 0,2 3-2 15,-1-6 8-15,-2 5-11 0,1-5 7 0,1 1-9 16,-2-2 3-16,2-2-5 0,0 0 5 16,-1-1 9-16,3 0-29 0,1-2 30 0,-1-2-30 15,0 1 16-15,0-4 4 0,1 0-6 0,-1 1 9 16,1-2-13-16,0 2 18 0,-1-2-14 0,0 1 8 16,-1-1-7-16,0-2 7 0,-3 4-8 15,0-1 9-15,-1-1-10 0,-2 2 7 0,1 0 12 16,0-2-26-16,1 1 24 0,1-3-25 0,-1 0 11 15,0 1 6-15,0-1-5 0,1-2 7 0,1-1-11 16,2 0 9-16,3-2-8 0,-1 0 8 0,0 3-8 16,2-1 10-16,-1-5 8 0,2 4-27 0,0-1 28 15,-1-1-27-15,2 5 9 0,-3-1 16 16,2-1-14-16,-3 2 12 0,1 0-13 16,-1-1 9-16,0-1-7 0,-2 3 11 0,1-1-6 15,-1 1 5-15,1 2-10 0,2-3-15 0,-2 1 24 16,1-1-25-16,2-1 27 0,1 1-7 0,1-1-8 15,1 1 10-15,1-1-12 0,-1-1 11 0,3 2-12 16,-1-2 12-16,-1 1-9 0,2 1 8 0,-2 0-8 16,-2 4 4-16,1-1-5 0,-1 2-10 15,-1 2 29-15,-1 1-26 0,-1 2 25 0,-2 2-6 16,2 2-10-16,-5 1 10 0,2-1-7 0,0 2 5 16,-2 3-3-16,2-1 4 0,0 4-5 0,1-3 5 15,0 1-5-15,0 1 3 0,1-1-4 16,2 2 3-16,2-1-5 0,1 4 3 0,-1 16-2 15,3-32 2-15,-3 32-3 0,6-27 3 0,-6 27-3 16,7-25 1-16,-7 25 1 0,7-18 0 16,-7 18-2-16,0 0 2 0,0 0-2 0,0 0 3 15,0 0-1-15,0 0 0 0,0 0 0 0,0 0-3 16,0 0 1-16,0 0 0 0,0 0-1 0,0 0 0 16,0 0-2-16,0 0-8 0,0 0-7 0,0 0-12 15,0 0-18-15,0 0-16 0,0 0-39 0,0 0-60 16,0 0-68-16,0 0-145 0,0 0-79 15,0 0 126-15,0 0 330 0</inkml:trace>
  <inkml:trace contextRef="#ctx0" brushRef="#br0" timeOffset="10810.3974">20006 10709 684 0,'0'0'165'0,"0"0"-114"0,0 0-32 16,0 0-11-16,0 0-8 0,0 0-2 0,0 0 4 16,0 0 9-16,0 0 15 0,0 0 14 0,17-13 6 15,0 2 1-15,0-7-4 0,9 0-9 0,-1-7 0 16,7 1-8-16,2-4-1 0,1 3-12 15,2 1-1-15,-3 0-14 0,-4 5-2 0,-2 5-6 16,-6 3 0-16,-4 5-1 0,-18 6 1 0,21 1 5 16,-21-1 5-16,0 0 4 0,10 23 1 15,-10-23 2-15,-3 26-4 0,1-10 2 0,2-16-3 16,-9 32 8-16,9-32 0 0,-4 24 4 0,4-24-2 16,0 0-1-16,0 0-4 0,20 11-2 0,-20-11 3 15,31-11 1-15,-12 0-1 0,4-2-3 16,1-3-1-16,1-2-14 0,5 6-43 0,-10-11-86 15,8 1-315-15,-3 19-13 0,-25 3 230 0</inkml:trace>
  <inkml:trace contextRef="#ctx0" brushRef="#br0" timeOffset="14594.8384">5988 7866 449 0,'0'0'50'15,"0"0"-30"-15,0 0-5 0,0 0 41 0,0 0 39 16,0 0 32-16,0 0 3 0,0 0-31 0,0 0-44 16,0 0-27-16,0 0-11 0,0 0 8 0,0 0 10 15,0 0 11-15,21-3 0 0,-21 3-9 16,23-20-11-16,-23 20-2 0,34-29-8 0,-15 11 4 15,3 1-5-15,-2 0 1 0,1 1-5 0,-1 2-1 16,-1 3-7-16,-2 0 1 0,-17 11-3 0,31-15 2 16,-31 15 15-16,25-6-16 0,-25 6 0 15,22-1 0-15,-22 1-16 0,18 4 15 0,-18-4 1 16,20 6 1-16,-20-6 2 0,19 4 3 31,-19-4 2-31,20 8 0 0,-20-8 1 0,23 8-2 16,-23-8-1-16,25 7-1 0,-25-7-3 0,30 3-2 15,-13-4-1-15,0-4-1 0,2-1-2 0,1-3 1 16,-1-2 0-16,3 3-29 0,-22 8-11 0,43-23-76 16,-31-2-75-16,17 14-118 0,-4-3-197 0,-12-15 139 15,17 22 368-15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1:50.08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3928 3063 712 0,'-4'-26'130'0,"4"26"2"15,4-17-17-15,-4 17-12 0,0 0-16 0,0 0-7 16,0 0-17-16,0 0-15 0,0 0-17 0,0 0-14 16,0 0-14-16,0 0-1 0,0 0-1 0,13 20 4 15,-10 2-2-15,1 10 9 0,-1 7-7 16,1 9 14-16,-4 6 10 0,0 7-26 0,-3 1 23 16,1 5-20-16,-3-4 4 0,0 2 14 0,-4-7-15 15,2 0 11-15,-3-6-14 0,2-5 9 16,-1-3-11-16,2-8-9 0,1-4 24 0,2-6-29 15,2-6 26-15,2-20-13 0,-1 23-3 0,1-23 0 16,0 0 1-16,0 0-1 0,0 0 1 0,0 0 2 16,0 0 1-16,5-22-1 0,-4 0-13 15,1-9 26-15,2-13-25 0,2-4 24 0,2-6-6 16,2-1-12-16,2-6 11 0,-1 1-13 0,-1-4 13 16,1-3-13-16,0 2-6 0,0-4 20 0,2 1-19 15,3 1 19-15,4 3-1 0,3 3-13 0,2 7 11 16,3 6-10-16,4 7 9 0,-1 9-8 0,0 4 5 15,0 6-6-15,0 3 5 0,-1 4-4 0,-2 4 4 16,0 3-4-16,-2 5 2 0,-3 2-2 16,-1 5 0-16,0 2 0 0,-4 4-3 15,-1 2-1-15,-3 5-3 0,-3 2 2 0,-2 5-6 16,-4 3 7-16,-3 4-6 0,-5 4 9 0,-4 4-6 16,-5 0 11-16,-3 3-7 0,-6 0 10 0,-2 2-10 15,-3-1 9-15,-1 1 12 0,-1-4-25 0,-1-1 26 16,-1-3-25-16,-2-3 7 0,1-3 9 15,0-5-4-15,4-2 7 0,2-7-3 0,4-2 3 16,21-14-4-16,-29 18-3 0,29-18-1 0,0 0-2 16,0 0-3-16,0 0-1 0,0 0 2 0,0 0 0 15,0 17 0-15,0-17 4 0,29 21-1 0,-8-6 5 16,4 1-1-16,6 4 4 0,2 2-6 16,1 1 3-16,0 0-7 0,-1 2 5 0,-2 2-7 15,0-2 6-15,-2 3-8 0,0-2 7 16,-1 0-12-16,-2-2-5 0,0 3-13 0,-6-11-72 15,11 13-30-15,-31-29-115 0,49 13-329 0,-17 0 66 16,-9-23 358-16</inkml:trace>
  <inkml:trace contextRef="#ctx0" brushRef="#br0" timeOffset="390.604">4919 3529 1437 0,'0'0'218'16,"-10"17"-217"-16,10-17-5 0,0 0-3 0,0 0 4 16,3 17 0-16,-3-17 5 0,23 13 3 0,-5-4 3 15,3-3 0-15,4 0 0 0,6-3-4 16,4 0 1-16,3-4-1 0,3-3-1 0,-2-5 1 16,-1 0-2-16,-2-5 0 0,-3 1-1 0,-4-3 4 15,-1 1 0-15,-6-2 8 0,-4 1-2 0,-7-1 7 16,-11 17 1-16,11-30 2 0,-11 30-2 0,-5-34-1 15,-3 17-9-15,8 17 0 0,-27-29-7 16,7 18 1-16,-3 3 0 0,-5 3 1 0,0 5 0 0,-3 3 2 16,-2 7 2-16,-1 3-1 15,0 8 3-15,-3 3-3 0,3 6 6 0,1 4-6 16,4 4 6-16,3 1-10 0,4-1 3 0,3 1-10 16,7-5 5-16,6-3-7 0,6-3 6 0,9-1-8 15,4-6-3-15,10 1-13 0,5-6-6 0,12-2-19 16,4-9-6-16,16 2-24 0,-2-15-27 0,20 13-80 15,-16-24-76-15,29 15-47 0,-6-5-206 0,-11-17 221 16,21 20 294-16</inkml:trace>
  <inkml:trace contextRef="#ctx0" brushRef="#br0" timeOffset="749.9886">5993 3471 1453 0,'-27'-4'48'0,"-6"-4"-6"16,5 5 3-16,-3-4 5 0,4 8 0 15,-4-3-13-15,2 6-3 0,-2-1-5 0,1 7 2 16,0 1-3-16,3 3 0 0,2 3-7 0,2 5-2 16,0 2-8-16,3 3 3 0,1-1-7 0,3 2 4 15,4-1-7-15,3-1 2 0,4-3-6 0,5-1 3 16,5-4-5-16,4-1 4 0,-9-17-3 0,33 29 1 16,-9-19-1-16,5-4 2 0,4-5-2 15,3-3 2-15,4-6 0 0,3-2-2 0,1-6 3 16,0-2-4-16,-3-5 5 0,-1-1-5 15,-3-2 4-15,-5 0-6 0,-2-1 5 0,-5 3-3 16,-4 0 4-16,-3 2-3 0,-3 4 3 0,-4 1-3 16,-11 17 2-16,11-20 0 0,-11 20 1 0,0 0 0 15,0 0 1-15,0 0-3 0,0 0 0 0,-20-1-3 16,20 1-1-16,-19 23 2 0,5-3-2 0,1 2 0 16,1 4-8-16,1-2 0 0,5 0-15 15,1-3-5-15,6 1-19 0,-1-22-16 0,15 37-29 16,-15-37-12-16,32 30-26 0,-32-30-37 0,52 20-69 15,-29-14-141-15,5-12-74 0,20 15 280 0</inkml:trace>
  <inkml:trace contextRef="#ctx0" brushRef="#br0" timeOffset="984.3584">6569 3406 1364 0,'-46'9'199'0,"20"15"-129"0,-8-2-21 16,8 7 3-16,-6-1-9 0,7 6-2 0,-2-3-15 16,4 2-4-16,4-4-14 0,6-4 2 15,5-2-10-15,6-2 3 0,7-4-7 0,-5-17 2 16,32 29-2-16,-7-21-1 0,11-2-11 16,3-7 1-16,9-5-14 0,3-11-16 0,12 0-22 15,-4-18-49-15,17 15-66 0,-16-26-154 0,9 7-214 16,13 5 39-16,-18-20 507 0</inkml:trace>
  <inkml:trace contextRef="#ctx0" brushRef="#br0" timeOffset="1171.8576">7287 2887 1349 0,'-20'3'237'0,"-4"18"-189"16,-3 0-20-16,5 6 4 0,-3 5-8 0,4 5 7 15,-4 3-11-15,4 6 6 0,-1 3-10 0,5 3-9 16,0 1 17-16,5 5-23 15,0 0 15-15,2 3-8 0,0 0-15 0,3-1 11 16,0-3-14-16,-1-4-7 0,5-2-19 0,-3-7 0 16,7 2-29-16,-6-15-17 0,11 8-31 0,-6-39-84 15,6 40-118-15,-6-40-208 0,0 0 54 0,22 17 469 16</inkml:trace>
  <inkml:trace contextRef="#ctx0" brushRef="#br0" timeOffset="1703.1062">6867 3377 1209 0,'-12'20'366'0,"-5"-5"-316"0,10 3-32 15,7-18-11-15,3 32 6 0,-3-32 2 0,28 27 6 16,-7-17-1-16,8-1 4 0,6-4-7 0,8-2-1 16,4-6-6-16,7-2-6 0,2-3-2 15,0-2-2-15,2-1 1 0,1-1-3 0,-1-1 3 16,-1-3-6-16,0 1 0 0,-3-2-7 0,-3 0 4 15,-5 1-1-15,-7 3 7 0,-6-1 0 0,-8 5 3 16,-5 1 0-16,-20 8 2 0,21-9 7 0,-21 9 12 16,0 0 7-16,0 0 1 0,0 0-6 0,0 0-12 15,-24-6-8-15,24 6-3 0,-34 6 1 16,11 2 0-16,-2 4 6 0,-6 3 3 16,2 4 5-16,-1 2-2 0,1 4 3 0,-1 3-6 15,1 3 5-15,1 2-7 0,1 1 6 0,2 1-7 16,7-1 5-16,2-4-9 0,6-2 2 0,6-3-5 15,4-2 1-15,5-3-4 0,-5-20 3 0,23 29-4 16,-7-20 3-16,6-4-2 0,6-4 0 0,2-6 0 16,3-4-2-16,4-7-2 0,1-3-2 15,0-5 0-15,1-4-1 0,-2-1 5 0,-6-3-3 16,0-2 6-16,-4 1-6 0,-4 0 7 0,-3 1-5 16,-4 5 8-16,-4-1-5 0,-3 5 5 0,-3 1-3 15,-4 5 3-15,-2 17-1 0,-4-22 3 0,4 22 0 16,0 0-2-16,-24-6 2 0,24 6-4 15,-25 14-2-15,7 0 0 0,-3 8 1 0,-1 5-2 16,-1 3 5-16,2 0-8 0,3 1 7 16,5 0-9-16,3-2 0 0,6 1-13 0,3-3-7 15,6-1-15-15,1-5-5 0,7 0-12 0,-13-21-7 16,36 31-32-16,-36-31-38 0,56 12-69 0,-33-24-77 16,22 4-99-16,2 2-99 0,-14-23 342 0</inkml:trace>
  <inkml:trace contextRef="#ctx0" brushRef="#br0" timeOffset="2062.4797">8278 3362 1005 0,'0'0'218'0,"-28"-18"-106"0,28 18-29 15,-17 8-20-15,17-8-18 0,-22 22-11 0,10-3 5 16,-3 2-6-16,3 7 7 0,-2-2-9 0,3 7 3 16,-3-1-10-16,2 4 6 0,0-1-13 0,2 1 10 15,-1-2-7-15,5-4 1 0,0-3-4 16,2-5-2-16,3-4-11 0,1-18 2 0,1 26-4 15,-1-26 0-15,0 0 1 0,0 0 1 0,22 8 3 16,-22-8 0-16,26-26 2 0,-8 5-3 0,4-7 1 16,1-5-5-16,0-2 7 0,1 0-5 0,-2-3 8 15,0 1-7-15,-1-1 5 0,-3 2-8 0,0 2 6 16,-2 3-6-16,-1 2 4 0,-2 3-5 16,-1 7 2-16,-12 19-3 0,17-23 3 15,-17 23-1-15,0 0-1 0,0 0-1 0,0 0-1 16,0 0-2-16,3 30 0 0,-3-8 5 0,2 5-9 15,2 1 2-15,0 2-9 0,0 0 0 0,4 1-7 16,-1 2-1-16,5 0-12 0,-1-5-2 0,7 3-15 16,-1-9-2-16,9 3-13 0,-3-12-10 0,12 9-30 15,-10-19-46-15,20 15-106 0,-16-12-191 16,5-16-46-16,17 13 325 0</inkml:trace>
  <inkml:trace contextRef="#ctx0" brushRef="#br0" timeOffset="2281.2378">9090 3316 1502 0,'-20'1'231'0,"-2"-8"-174"16,2 5-14-16,-5-1-7 0,-2 7-6 15,-6 2-7-15,-1 6 2 0,-2 1-5 0,3 4 0 16,2 3-8-16,3 3 1 0,2 1-8 0,1 2 2 16,5 1-7-16,4 1 4 0,4 0-7 0,4-1 4 15,6 1-5-15,3-2 5 0,6-2-6 0,3-5 0 16,7-1-7-16,5-3-1 0,5-4-8 0,4-6-6 15,6-2-15-15,-1-8-15 0,8 4-25 16,-9-15-39-16,15 15-78 0,-24-25-144 0,10 4-225 16,8 5 41-16,-17-19 527 0</inkml:trace>
  <inkml:trace contextRef="#ctx0" brushRef="#br0" timeOffset="2609.359">9180 3504 1484 0,'-25'14'106'0,"13"3"-62"0,12-17-9 16,-20 27 2-16,20-27-7 0,-5 20-7 0,5-20-7 16,0 0 1-16,28 21 0 0,-7-18 4 0,6-3-3 15,5-1-6-15,4-4-4 0,4-3-5 0,1-3 0 16,2-2-2-16,-2-3 1 0,-1 0-2 0,-2-2 2 16,-4 0-3-16,-4 0 4 0,-5 0-4 15,-7 2 6-15,-18 16 1 0,19-33 7 16,-19 33 1-16,3-30 1 0,-3 30-6 0,-11-30-3 15,11 30-7-15,-26-30 2 0,7 17-4 0,-5 5 6 16,-3 4 4-16,-2 7 4 0,-4 5 6 0,-2 4-2 16,-1 8 3-16,0 3-6 0,2 3 3 0,1 6-11 15,3 2-4-15,0 1 0 0,5 2 0 0,3-2 0 16,6 0 0-16,4-2 0 0,6-4 0 16,6-4 0-16,2 0 0 0,8-4 0 0,5-1 0 15,9-2-19-15,6-7-19 0,15 1-37 0,3-13-52 16,24 19-173-16,5-21-360 0,-4-3 54 15,9 3 385-15</inkml:trace>
  <inkml:trace contextRef="#ctx0" brushRef="#br0" timeOffset="3119.9659">10171 3371 1292 0,'17'18'383'0,"-17"-18"-316"0,0 0-49 16,14-26-16-16,4 14-3 0,5-2 8 16,4 0 0-16,3 1 4 0,3 1-4 0,4 2-2 15,-1 2-5-15,4 3-9 0,-1-1 4 16,1 5-37-16,-2-5-16 0,6 13-65 0,-15-16-84 15,20 20-187-15,-10-2-146 0,-12-13 121 0,14 20 419 16</inkml:trace>
  <inkml:trace contextRef="#ctx0" brushRef="#br0" timeOffset="3292.8467">10105 3684 1532 0,'-19'-5'318'0,"19"5"-287"0,0 0-37 15,0 0-4-15,32 0 4 0,3-5 8 0,11-6 6 16,10-3-1-16,11-7 2 0,9-1-5 16,10-1-12-16,6-4-42 0,12 16-103 0,-22-16-324 15,15 8-158-15,-10 3 70 0</inkml:trace>
  <inkml:trace contextRef="#ctx0" brushRef="#br0" timeOffset="5639.8629">12847 2626 549 0,'11'-25'33'15,"-11"25"19"-15,25-26 20 0,-25 26 22 0,22-21 3 16,-22 21 5-16,0 0-14 0,21-9 8 0,-21 9 0 15,0 0 1-15,0 0-10 0,0 0-18 0,0 0-22 16,-21 12-12-16,21-12-12 0,-30 25 3 0,7-7 18 16,-3 9-30-16,-8 3 31 0,0 11-27 15,-10 6 4-15,-3 10 10 0,-7 5-18 0,-2 9 10 16,-7 7-20-16,-2 6 14 0,-5 4-6 0,-2 3-14 16,-1-3 13-16,1 2-14 0,-1-4-2 0,7-6 15 15,4-7-16-15,8-8 11 0,11-11-11 16,7-9-5-16,10-11 9 0,6-11-38 0,13-7 2 15,7-16-48-15,0 0-36 0,0 0-50 0,30 5-139 16,-30-5-237-16,33-46 45 0,1 23 423 16</inkml:trace>
  <inkml:trace contextRef="#ctx0" brushRef="#br0" timeOffset="5921.0938">11810 2515 1477 0,'0'0'315'16,"0"0"-295"-16,0 0-12 0,0 0-7 0,0 0-2 15,0 0 2-15,0 0 2 0,0 0 5 0,0 0 9 16,4 22 4-16,10-2 6 0,3 4-5 0,6 7-15 16,6 4 17-16,6 6-24 0,4 2 23 0,6 3-7 15,3 3-9-15,3 5 6 0,4-1-13 16,-3 2 7-16,4 1-11 0,-3-2 9 0,1 0-9 15,-1-4-5-15,0 1 18 0,-2 0-18 0,-3-3 17 16,-2 2-5-16,-3-3-14 0,-2-3 2 0,-3-2-16 16,-5-5-3-16,0 0-22 0,-9-12-19 15,7 5-62-15,-31-30-110 0,44 22-354 0,-20-11 7 16,-7-15 321-16</inkml:trace>
  <inkml:trace contextRef="#ctx0" brushRef="#br0" timeOffset="6811.7436">13506 3707 457 0,'0'0'159'0,"0"0"-88"0,0 0-5 0,0 0 14 16,0 0 24-16,0 0 2 0,0 0-8 0,0 0-14 16,0 0-15-16,0 0-12 0,0 0-6 15,0 0-7-15,17-16-3 0,-17 16 2 16,0 0-2-16,0 0-2 0,0 0-4 0,0 0-6 15,-5-18-6-15,5 18-1 0,0 0-1 0,0 0 2 16,-17-17-3-16,17 17 1 0,0 0-3 0,-23-16 1 16,23 16-4-16,-18-8 1 0,18 8-4 0,-21-8 0 15,21 8-1-15,-21-4 1 0,21 4 0 16,-20-3-1-16,20 3-1 0,-20 4-1 0,20-4-3 16,-19 8-1-16,19-8-2 0,-21 16 0 0,21-16 3 15,-24 29-3-15,10-10 4 0,1 4-1 0,-1 3 5 16,-1 0-3-16,2 2 4 0,-1-2-4 0,4-1 0 15,3-4-8-15,2-1 0 0,2-3 0 16,3-17 0-16,0 30 0 0,0-30 0 0,6 23 0 16,-6-23 0-16,14 17 0 0,-14-17 0 15,30 9 0-15,-9-11-11 0,10-1-15 0,4-9-14 16,10-3-16-16,0-13-32 0,21 13-118 0,-24-18-315 16,22-1-84-16,1 5 112 0</inkml:trace>
  <inkml:trace contextRef="#ctx0" brushRef="#br0" timeOffset="9760.3445">5078 4499 1006 0,'0'0'197'0,"0"0"-170"0,-1-27-20 16,1 27 0-16,13-20 13 0,-13 20 19 0,0 0 14 15,16-22 16-15,-16 22 0 0,0 0-8 0,0 0-9 16,0 0-14-16,0 0-10 0,0 0-9 0,-12 22-5 16,12-22 3-16,-23 40-11 0,1-8 29 0,-6 9-25 15,-8 9 14-15,-8 8-10 0,-11 9-16 0,-7 6 14 16,-8 7-18-16,-5 6 15 0,-2 6-4 16,-5 2-13-16,2 2 13 0,-2 1-12 0,8-7-4 15,5-4 19-15,9-7-19 0,13-13 15 0,10-8-5 16,12-12-34-16,13-8 11 0,3-15-53 15,16-2-25-15,-7-21-40 0,25 16-68 0,-25-16-75 16,28-25-239-16,6 15 115 0,-16-30 409 0</inkml:trace>
  <inkml:trace contextRef="#ctx0" brushRef="#br0" timeOffset="9979.1011">4135 4650 1516 0,'-37'-12'140'15,"37"12"-69"-15,-17-1-27 0,17 1-20 0,0 0-15 16,0 0 2-16,0 0 9 16,17 25 10-16,-5-4 4 0,8 6 0 0,4 7-15 15,8 5 0-15,5 5-11 0,8 3 6 0,2 0-11 16,4 1 5-16,2 2-13 0,2-1-6 0,-2 3 17 16,0 0-18-16,-2-1 19 0,-4 1-11 0,5-1-22 15,-3-4-6-15,5 8-32 0,-5-11-27 0,11 13-55 16,-16-23-106-16,15 10-344 0,-1-1 16 0,-10-13 383 15</inkml:trace>
  <inkml:trace contextRef="#ctx0" brushRef="#br0" timeOffset="10385.3372">5753 5509 1172 0,'0'0'98'16,"0"0"-32"-16,-18-23-5 0,18 23 6 0,-23-16-1 16,5 6-8-16,18 10-8 0,-36-5-8 0,18 9-7 15,-6 0-6-15,1 7-3 0,-3-1-3 0,2 6 4 16,-3 1-2-16,4 4 3 0,-1 2-10 16,3 3 0-16,3 0-9 0,2-1-2 0,6-2-4 15,4-2 1-15,5-3-4 0,3-1 2 0,-2-17-3 16,22 29 4-16,-4-18-3 0,8-3 1 0,7-3-8 15,3-6-13-15,9-2-22 0,-1-9-28 0,12 7-61 16,-16-24-138-16,6 11-327 0,4 0-3 16,-10-10 397-16</inkml:trace>
  <inkml:trace contextRef="#ctx0" brushRef="#br0" timeOffset="11385.33">6534 5140 1543 0,'0'0'55'0,"-24"1"-19"16,24-1-15-16,0 0-7 0,0 0-5 16,0 0-2-16,0 0 1 0,0 0 5 0,22-16 0 15,-2 5 2-15,11-3-7 0,8-4-3 0,9-3-6 16,9-2 4-16,7 0-12 0,4 1-6 0,0-2-18 15,2 7-19-15,-10-4-32 0,6 16-57 16,-26-17-112-16,8 15-285 0,-6 10 16 0,-23-9 421 16</inkml:trace>
  <inkml:trace contextRef="#ctx0" brushRef="#br0" timeOffset="11557.2004">6465 5495 1759 0,'0'0'42'0,"-19"8"-27"0,19-8-13 0,0 0-8 16,33-5 6-16,-6-1 1 0,8-5 3 0,9-5-3 16,11-3 3-16,8-5-5 0,10-2 4 15,10-2-26-15,8 4-40 0,-7-13-107 16,24 19-289-16,-16-9-136 0,-4-3 82 0</inkml:trace>
  <inkml:trace contextRef="#ctx0" brushRef="#br0" timeOffset="12229.0738">8554 4166 715 0,'0'0'321'0,"0"0"-229"0,5-25-17 16,-5 25-6-16,12-23 4 0,-12 23-5 16,12-18-4-16,-12 18-9 0,0 0-6 0,0 0-5 15,0 0-5-15,0 0-2 0,0 0-5 0,0 0-5 16,0 0-9-16,0 0-8 0,0 0-8 0,0 0-3 15,0 0-3-15,0 0 0 0,0 0 1 0,3 31 4 16,-1-7-3-16,3 5 7 0,0 4-3 0,3 3 9 16,-2 1-8-16,4 3 8 0,-1 2-13 0,2 3 8 15,-2 3 8-15,2 0-25 0,0 0 24 16,0 0-24-16,1-2 5 0,0-3 11 16,2-1-9-16,0-5 9 0,3-2-6 0,0-6 7 15,0-5 1-15,2-4 6 0,-19-20 0 0,34 23 6 16,-17-20-5-16,1-2 2 0,-18-1 6 0,35-15-2 15,-15-5 2-15,3-5-7 0,0-11-3 0,4-8-10 16,2-5 5-16,3-6-8 0,-1-2-7 0,1 0 18 16,-1-2-17-16,-1 1 15 0,-4-1-1 15,1-2-11-15,-1 1 9 0,-1 0-10 0,-1 1 9 16,1 5-11-16,-3 8 5 0,-4 6-15 0,-1 10-3 16,-5 5-11-16,-12 25-3 0,13-26-25 0,-13 26-46 15,0 0-49-15,0 0-190 0,24 26-234 0,-24-26 24 16,6 39 446-16</inkml:trace>
  <inkml:trace contextRef="#ctx0" brushRef="#br0" timeOffset="12683.0978">8249 5335 1148 0,'0'0'149'16,"0"0"-82"-16,0 0-29 0,0 0-4 16,0 0 14-16,18-14 11 0,-1 6 7 0,13 3-9 15,4-8-9-15,13 3-10 0,5-6-4 0,10-1-7 16,8-2-5-16,11-2-9 0,3-2-22 0,7 0 23 15,0 2-28-15,0-1 25 0,1 4-8 0,-4 1-5 16,0 1-6-16,-4 2-10 0,-4 3-5 0,-6-1-14 16,-3 7-10-16,-13-6-21 0,3 12-42 0,-21-14-75 15,14 22-143-15,-17-1-225 0,-15-9 80 16,6 19 473-16</inkml:trace>
  <inkml:trace contextRef="#ctx0" brushRef="#br0" timeOffset="12990.4975">8969 5463 1477 0,'0'0'85'16,"0"0"-48"-16,0 0-19 0,0 0-5 16,0 0-3-16,0 0-3 0,0 0 4 0,0 0 7 15,-6 28 2-15,8-10 8 0,-1 2-7 0,2 6 1 16,-3 3-11-16,1 3 3 0,0 6-12 0,2 2 7 16,-1 1 4-16,0 1-23 0,2-3 23 0,0 0-25 15,3-4 9-15,1-3 5 0,3-1-15 0,2-6-1 16,1 0-18-16,-14-25-19 0,33 39-33 15,-33-39-3-15,35 29-54 0,-35-29-99 0,21-4-279 16,-2 8 9-16,-14-22 396 0</inkml:trace>
  <inkml:trace contextRef="#ctx0" brushRef="#br0" timeOffset="13225.3837">8691 5512 1476 0,'0'0'244'0,"0"0"-230"0,0 0-18 16,0 0-3-16,0 0 3 0,0 0 11 0,23 16 11 0,-2-17 5 15,10 0 0-15,4-4-3 0,10-2-8 0,7-3-2 16,6-1-4-16,6-2-2 0,-1 2-4 16,3-1 1-16,-1 1-12 0,0 4-8 0,-4-2-14 15,-4 7-15-15,-10-6-17 0,4 13-24 0,-17-11-39 16,10 21-76-16,-24-17-122 0,-1 6-189 0,4 14 111 15,-23-18 404-15</inkml:trace>
  <inkml:trace contextRef="#ctx0" brushRef="#br0" timeOffset="13428.5254">8659 6105 1713 0,'0'0'32'16,"0"0"-23"-16,0 0 5 0,24 11 13 0,4-11 11 15,3-7 1-15,12-2-4 0,8-7-2 0,7-1-13 16,12-4-3-16,2-2-11 0,4-2-3 0,1 1-14 16,1 1-13-16,-7-2-31 0,4 7-28 15,-13-11-49-15,11 23-105 0,-24-11-259 16,11-4-94-16,4 5 233 0</inkml:trace>
  <inkml:trace contextRef="#ctx0" brushRef="#br0" timeOffset="14131.6356">11267 4282 943 0,'-18'6'173'0,"-5"-2"-121"0,6 6-5 16,-6-1-2-16,4 8 0 0,-7 1-8 0,3 10 2 16,-9 4-10-16,4 11 10 0,-7 4 9 15,-1 11-27-15,-6 3 25 0,3 9-17 0,-7 0 0 16,4 8 21-16,-5-1-25 0,6 2 8 16,2-1-2-16,8 0-25 0,8-9 16 0,9-4-22 15,10-12-3-15,10-5 10 0,10-3-13 0,8-6 6 16,9-3-18-16,7-8-8 0,12-3-33 0,-1-14-32 15,20 9-92-15,-17-25-173 0,15 0-184 16,10 1 27-16,-16-22 513 0</inkml:trace>
  <inkml:trace contextRef="#ctx0" brushRef="#br0" timeOffset="14834.7567">11778 4761 844 0,'0'0'81'0,"-30"3"-55"0,30-3 14 16,-37 0 27-16,37 0 20 0,-41 8 5 0,22 3-10 15,-9-4-16-15,7 9-8 0,-9-5-8 0,8 8 3 16,-4-4-9-16,5 8 1 0,-2-4-12 0,4 5 0 15,-2 0-10-15,6 6 2 0,-1-3-10 0,5 5 3 16,4-2-10-16,4 1 5 0,5 1 10 0,3-2-27 16,6-1 26-16,3-1-29 0,6-6 6 15,4-2 5-15,4-4-4 0,4-3 4 0,2-7-1 16,2-3 0-16,3-7 1 0,0-6 3 0,0-4 8 16,0-4 0-16,-4-6 5 0,0-3 4 0,-4-6-30 15,-3 0 21-15,-3-6-26 0,-4 0 10 0,-3-1 6 16,-6 2-7-16,-3 0 8 0,-5 2-7 0,-4 1 5 15,-4 2-6-15,-5 3 3 16,-1 2-9-16,-6 4 2 0,-4 3-8 0,-2 7 3 16,-4 2-3-16,-2 6 7 0,-4 4-2 0,2 6 2 15,-2 3 2-15,2 5-5 0,2 3 2 0,3 3-9 16,3 0-3-16,8 3-13 0,-1-4-11 0,13 4-30 16,2-21-32-16,10 32-68 0,-10-32-71 0,32 10-106 15,2-3-137-15,-1-21 197 0,23 19 291 0</inkml:trace>
  <inkml:trace contextRef="#ctx0" brushRef="#br0" timeOffset="15225.3884">12435 4493 1459 0,'0'0'31'0,"-25"-6"-21"16,25 6 8-16,-29 1 7 0,29-1 11 0,-28 13-4 15,28-13-2-15,-33 26 18 0,17-6-33 16,-2 2 32-16,5 7-28 0,-4 1 9 0,5 5 6 15,-4 2-11-15,1 4 8 0,1 1-12 0,0 2 1 16,2 0-7-16,1 0 6 0,-1-2-9 0,2-2 7 16,1-1-10-16,0-4 5 0,3-5-6 15,1 0-6-15,0-7 18 0,4-1-26 0,1-22 23 0,4 28-15 16,-4-28 0-16,0 0 2 0,20 18-1 16,-20-18 2-16,22 0-3 0,-22 0 1 15,28-12 0-15,-10-1-1 0,3-3-13 0,0-5 23 16,-1-2-23-16,2-1 21 0,-2 0-4 0,1 0-6 15,-2 1 5-15,-1 2-4 0,-2 2 3 0,-16 19-3 16,23-25 2-16,-23 25-1 0,0 0 0 0,0 0-2 16,17-9-2-16,-17 9 0 0,0 0-2 0,0 18 3 15,0-18-4-15,0 35-2 0,0-12-11 16,-3 0-2-16,1 3-12 0,0-3 0 0,3 1 12 16,0-5-35-16,7 3 24 0,-8-22-35 0,19 31 0 15,-19-31-9-15,32 19-27 0,-32-19-40 0,42 1-68 16,-25-15-81-16,3-1-186 0,20 10 142 0,-18-25 337 15</inkml:trace>
  <inkml:trace contextRef="#ctx0" brushRef="#br0" timeOffset="15741.0048">12827 4933 1279 0,'0'0'86'0,"-20"13"-41"0,20-13 7 0,-21 15 6 15,21-15-5-15,-16 23-12 0,16-23-5 0,-14 29-11 16,9-11 0-16,5-18-2 0,-12 34 2 0,6-17-8 15,2 1 3-15,-1-1-9 0,3 0-10 16,2-17 29-16,-8 31-32 0,8-31 29 0,-5 26-20 16,5-26-4-16,0 0 0 0,-1 20-2 15,1-20 0-15,0 0-1 0,0 0 0 0,0 0 1 16,0 0 0-16,0 0 4 0,21-18-1 0,-21 18-20 16,18-31 29-16,-8 10-29 0,0-1 26 0,1 0-7 15,0-2-4-15,-2 3 4 0,-1-2-4 0,-1 2 4 16,-1 2-3-16,-1 1 6 0,-5 18 0 15,8-30 5-15,-8 30-1 0,0 0 1 0,4-18-3 16,-4 18 1-16,0 0-4 0,0 0-2 0,0 0-4 16,0 0-2-16,0 0 0 0,0 0-1 0,0 22 4 15,0-22 0-15,5 26 2 0,-5-26-3 0,7 25 3 16,-7-25-2-16,10 23 1 0,-10-23-1 0,14 18 1 16,-14-18-1-16,21 12 2 0,-21-12-1 15,32 1 0-15,-13-3 1 0,2-3 0 16,1-3 1-16,0-3 1 0,1-3 3 0,2 0 0 15,-2-2 3-15,0 0-5 0,-3 3 2 0,-2 1-3 16,-18 12 0-16,28-19-1 0,-28 19 2 0,0 0-2 16,17-15 1-16,-17 15 0 0,0 0 0 0,0 0-2 15,0 0-2-15,0 0-1 0,0 0-4 0,0 0 2 16,0 0-2-16,-6 27 2 0,6-27-4 16,-6 32 0-16,2-12-9 0,1 0-3 0,2 2-13 15,-2-3-3-15,4 4-14 0,-1-6-4 0,9 6-32 16,-9-23-36-16,20 38-102 0,-20-38-238 0,0 0-76 15,39 29 177-15</inkml:trace>
  <inkml:trace contextRef="#ctx0" brushRef="#br0" timeOffset="16084.803">13562 4842 1462 0,'-23'6'70'0,"23"-6"-40"0,-33 23 1 16,33-23 11-16,-33 29 1 0,21-10-8 16,12-19-11-16,-23 31-4 0,23-31-11 15,-11 30-2-15,11-30-5 0,1 27 0 0,-1-27-3 16,11 20 2-16,-11-20-2 0,23 14 2 0,-6-10-1 16,2-1 1-16,0-2 0 0,0 0 1 0,0-2-1 15,-2 1 1-15,-17 0-1 0,26 3 0 0,-26-3 2 16,0 0 2-16,17 7 4 0,-17-7 4 0,0 0 1 15,0 0-1-15,2 19-2 0,-2-19-1 16,-8 19-6-16,8-19 1 0,-12 27-4 0,12-27-11 16,-17 33 29-16,5-14-30 0,-1 0 28 0,-2 1-22 15,0 0-2-15,1 1 3 0,-1 1-4 0,1-3 2 16,0 0-13-16,14-19-5 0,-24 32-16 0,24-32-9 16,-16 23-25-16,16-23-46 0,0 0-160 15,-11 17-267-15,11-17 8 0,20-14 373 0</inkml:trace>
  <inkml:trace contextRef="#ctx0" brushRef="#br0" timeOffset="16381.6313">13877 4189 1203 0,'0'0'264'15,"0"0"-202"-15,0 0-48 0,0 0 14 0,24 22 12 16,-3-18 8-16,8 8-2 0,-2-3-9 0,6 7 0 16,-5-1-4-16,3 4 0 0,0 0-8 0,0 4-1 15,-1 3-6-15,-3 3 4 0,-3 3-10 0,-3 3 6 16,-5 4 3-16,-5 4-20 0,-6 0 22 16,-6 5-19-16,-8 1 5 0,-3 2 9 0,-7 1-12 15,-4 0-5-15,-7-2-1 0,-2 0 0 0,-6-3 0 16,-2-2 0-16,-5-3 0 0,-3-3-8 0,1-3 6 15,0-6-29-15,6-2 8 0,4-10-34 0,14 3-37 16,-5-20-81-16,28-1-388 0,0 0-36 16,0 0 105-16</inkml:trace>
  <inkml:trace contextRef="#ctx0" brushRef="#br0" timeOffset="28281.5553">1278 9755 871 0,'0'0'258'16,"0"0"-171"-16,0 0-40 0,0 0-26 0,0 0-8 15,0 0-2-15,-12 18 7 0,12-18 7 16,-4 28 13-16,-1-10 4 0,4 8 5 0,-4 0-14 16,4 7-2-16,-4 0-9 0,5 6 7 0,-2 1-5 15,2 5 7-15,-4 2-15 0,3 4-8 16,-4 0 19-16,0 3-23 0,-1-1 20 0,1 0-9 15,-2-2-13-15,1-4 11 0,1-4-12 0,0-6 5 16,3-9-6-16,0-7 2 0,2-21-3 0,0 20 2 16,0-20-3-16,0 0 0 0,0 0-2 0,0 0 1 15,0 0 3-15,6-27-1 0,-2 2 6 0,0-10-8 16,2-10 6-16,1-6-13 0,3-2 11 0,1 0-10 16,0 0 11-16,-2 0 5 0,0 1-21 15,-2-2 22-15,1-1-20 0,-1-3 8 16,0-3 14-16,2 0-12 0,0 0 15 0,6 2-11 15,2 1 10-15,4 3-11 0,3 6-4 0,4 5 24 16,1 3-21-16,4 7 25 0,1 4-11 0,1 6-8 16,-1 7 1-16,0 5-6 0,-2 5 0 0,0 4-1 15,-3 7 0-15,-2 4-1 0,-6 6-2 16,0 2 5-16,-5 7-5 0,-5 5 6 0,-4 4 6 16,-6 2-25-16,-5 3 25 0,-6 3-24 0,-7 3 10 15,-4 5 8-15,-4-4-6 0,-3 0 8 0,-4-4-8 16,0-4 8-16,1-3-8 0,-1-3 7 0,3-5-6 15,1-3 5-15,2-4-4 0,3-4 3 0,4-5-1 16,19-9 1-16,-27 9 2 0,27-9 0 16,0 0-1-16,0 0-1 0,0 0-3 15,0 0-1-15,0 0 1 0,0 0 3 0,0 0 1 16,0 0 2-16,20-1 2 0,-20 1 0 0,32 10-1 16,-13 1 3-16,-2 4-4 0,1 3 3 0,-2 3-3 15,0 0 4-15,-1 2-4 0,-1 1-9 0,0-2 21 16,2 2-25-16,0-1 22 0,2-3-18 0,0-1-16 15,2-4-10-15,1 0-24 0,-4-6-20 0,11 7-44 16,-28-16-74-16,51 7-191 0,-23-6-179 16,-5-13 72-16,14 11 490 0</inkml:trace>
  <inkml:trace contextRef="#ctx0" brushRef="#br0" timeOffset="28609.6794">2033 10074 1665 0,'0'0'19'0,"0"0"-15"0,0 0-4 0,0 0 4 16,1 18 4-16,-1-18 7 0,27 7 8 0,-6-4 0 15,2-4-1-15,7-3-8 0,4-2-8 0,2-2-4 16,2-3 2-16,1-3 0 0,0-1 3 0,1-2-4 16,-2 0 2-16,-6 2-3 0,-7 3 3 0,-5 2 1 15,-20 10 8-15,17-13 3 0,-17 13 6 16,0 0-3-16,-3-18-3 0,3 18-7 15,-18-17-5-15,18 17-4 0,-38-13 0 0,13 12-1 16,-4 2 0-16,-5 5 0 0,1 6-1 0,-2 1 1 16,0 5-2-16,1 3 3 0,3 2-2 0,2 1 5 15,3 4-4-15,4-1 4 0,4-1-5 0,3 0 3 16,6-2-4-16,3 0-6 0,4 0 20 0,5-2-29 16,4 1 13-16,4-4-25 0,7 3-17 15,2-5-13-15,10 3-24 0,-4-12-30 0,20 12-58 16,-16-23-74-16,29 10-198 0,-2-2-66 0,-11-17 272 15</inkml:trace>
  <inkml:trace contextRef="#ctx0" brushRef="#br0" timeOffset="28984.7089">3012 9911 1136 0,'-32'-11'211'15,"4"13"-139"-15,-10-4-8 0,6 9-3 0,-8-2-11 16,6 8-3-16,-8-1-9 0,7 7 4 0,-4-3-4 15,6 7 3-15,-1-2-4 0,4 4-3 0,1-2-8 16,4 0-2-16,5-1-8 0,5-3-2 0,15-19-6 16,-14 28-2-16,14-28-5 0,4 20-9 15,-4-20 23-15,24 18-22 0,-6-10 23 0,6-3-13 16,7-4-3-16,3-2 0 0,6-4-15 16,1-2 14-16,2-3-14 0,0-2 23 0,-2-1-8 15,-4 0 9-15,-2-2-7 0,-3 1-1 0,-4 0 1 16,-5 0-4-16,-5 2 2 0,-18 12-3 0,27-22 3 15,-27 22 0-15,0 0 1 0,16-21-1 0,-16 21 2 16,0 0 0-16,0 0 0 0,0 0-2 16,0 0-2-16,0 0-3 0,-19-8-1 0,19 8-1 15,0 0-4-15,-21 30 2 0,14-8-5 0,-2 1 2 16,1 5-8-16,0-2-12 0,3 2 19 0,-1-4-32 16,9 4 15-16,-4-6-25 0,10 4-20 0,-9-26-13 15,26 38-21-15,-26-38-23 0,46 21-52 16,-24-26-59-16,3-4-247 0,23 13 95 15,-20-26 395-15</inkml:trace>
  <inkml:trace contextRef="#ctx0" brushRef="#br0" timeOffset="29219.0684">3576 10008 1476 0,'-48'-8'129'0,"29"13"-64"0,-7-5-11 0,5 6-10 15,-2-1-9-15,1 6-4 0,-1 0-3 16,1 4-1-16,0 4-3 0,1 1 0 0,1 3-8 15,2 1-10-15,-1 2 19 0,6-2-24 0,2-2 18 16,4-1-13-16,5-1-6 0,2-20 0 16,13 30-3-16,-13-30 1 0,31 17-1 0,-6-15-1 15,4-4-2-15,4-8-5 0,7-3-5 0,0-9-26 16,9-1 6-16,-2-8-13 0,8 3-63 0,-8-18-14 16,16 17-127-16,-25-25-87 0,12 8-202 15,2 9 78-15,-20-15 464 0</inkml:trace>
  <inkml:trace contextRef="#ctx0" brushRef="#br0" timeOffset="29390.9308">4088 9421 1451 0,'-19'7'117'15,"12"15"-45"-15,-9-1-23 0,6 8-12 16,-5 2-2-16,3 8-31 0,-1 1 23 16,1 6-25-16,1 3 7 0,2 3 8 0,1 1-15 15,2 1 5-15,0 0-13 0,1-2 9 0,1 0-17 16,-1-6 5-16,5 0-43 0,-3-9-8 0,4 2 22 15,-6-11-46-15,10 3 16 0,-5-31-115 0,2 39-143 16,-2-39-27-16,0 0-155 0,-2 30 378 0,2-30 130 16</inkml:trace>
  <inkml:trace contextRef="#ctx0" brushRef="#br0" timeOffset="30234.7014">3753 9968 1619 0,'0'0'73'0,"0"0"-41"0,-10 19-11 0,10-19-11 16,0 0-1-16,27 19 2 0,-8-13 3 16,6-3 1-16,5-3-1 0,5-4-3 0,3-2-5 15,2-1-2-15,0-2-2 0,3 0 1 0,-1-2-3 16,1 1 5-16,-1-1-3 0,-1 0 2 0,-3 2-2 16,-4-1 1-16,-3 0 0 0,-6 3 4 0,-1 1-1 15,-7 0 3-15,-17 6-3 0,24-8 1 0,-24 8-1 16,0 0 0-16,0 0 3 0,0 0 1 15,0 0 3-15,0 0 3 0,0 0-1 0,0 0-1 16,0 0-2-16,0 0-4 0,0 0-3 16,-21-5-2-16,21 5-2 0,-31 17-1 0,11-4 2 15,-4 5 0-15,-3 3 4 0,-1 3-1 0,-1 1 5 16,-1 4-7-16,2 0 0 0,0 3-3 0,3-2 0 16,5-2 0-16,3-2 0 0,6-5 0 0,3-4 0 15,8-17 0-15,2 23 0 0,-2-23 0 16,0 0 0-16,23 17 0 0,-23-17 0 0,36-6 0 15,-12-5 0-15,4-4 0 0,4-4 0 0,0-4 0 16,0-4 0-16,1-2 0 0,-1-1 0 0,0-4 0 16,-1 3 0-16,-3 1 0 0,0 1 0 0,-5 2 0 15,-2 2 0-15,-3 3 0 0,-4 2 0 0,-2 4 0 16,-12 16 0-16,18-26 0 0,-18 26 0 16,0 0 0-16,0 0 0 0,0 0 0 15,0 0-1-15,0 0-2 0,0 0 1 0,2 27 0 16,-8-3 4-16,-3 4-4 0,-4 3 3 0,1 3-3 15,1 1 3-15,-1-1-4 0,4 0 6 0,-1-4-6 16,3-2 5-16,2-4-6 0,3-5-10 0,5-2 17 16,-4-17-26-16,13 23 20 0,-13-23-17 0,27 5-2 15,-9-13-8-15,8-1-39 0,-3-11 16 16,8 0-29-16,-3-9 14 0,9 5-10 0,-9-10-5 16,10 10 0-16,-13-9-2 0,8 9 32 0,-9-2 12 15,2 3 21-15,-4 2 14 0,-7 4 22 0,-15 17 22 16,15-23 46-16,-15 23 20 0,0 0 7 15,0 0-20-15,0 0-36 0,-12 17-18 0,12-17-13 16,-17 24 2-16,6-7-4 0,4 3 3 0,-3-2-7 16,3 1 3-16,-2-1-7 0,4 2 2 15,-1-4-6-15,1 1 1 0,5-17-4 0,-5 27 1 16,5-27-4-16,2 17 1 0,-2-17-3 0,0 0-2 16,0 0 1-16,0 0-2 0,18 10 1 0,-18-10-1 15,0 0 2-15,23-23-1 0,-23 23 3 0,27-31-4 16,-13 13 5-16,2 0 0 0,-1-1 6 0,-1 1-2 15,1 1 4-15,-15 17-3 0,24-31 1 16,-24 31-1-16,20-26-1 0,-20 26-3 16,13-21 1-16,-13 21-4 0,0 0 0 0,0 0-1 15,17-9-2-15,-17 9 2 0,0 0-2 0,0 0 1 16,11 19-2-16,-11-19 0 0,11 28-6 0,-11-28-4 16,13 31-10-16,-13-31-6 0,17 34-18 0,-17-34-8 15,24 34-21-15,-24-34-17 0,29 31-24 0,-29-31-37 16,33 28-147-16,-12-12-265 0,-21-16 59 15,31 22 444-15</inkml:trace>
  <inkml:trace contextRef="#ctx0" brushRef="#br0" timeOffset="30676.3681">5740 9870 779 0,'0'0'217'16,"-34"-23"-49"-16,34 23-21 0,-26-5-26 0,26 5-25 15,-33 0-16-15,33 0-9 0,-37 5-10 0,17 2-4 16,-5-1-7-16,2 6-5 0,-3 1-13 16,1 6-3-16,-2 2-10 0,1 2-1 0,2 1-4 15,1 4-1-15,2 0-4 0,4 0 3 0,3-3-7 16,3-1-1-16,4-3-4 0,6-3 0 0,5-1 0 15,-4-17-7-15,22 26 14 0,-4-17-18 0,5-3 15 16,5-6-18-16,7-1-25 0,2-9 13 0,4 1-37 16,-2-7 8-16,6 3-31 0,-10-12-27 15,13 15-45-15,-21-23-79 0,19 18-115 16,-6-3-182-16,-16-13 172 0,16 20 362 0</inkml:trace>
  <inkml:trace contextRef="#ctx0" brushRef="#br0" timeOffset="31006.5221">5847 9922 1469 0,'-17'6'123'16,"14"11"-44"-16,3-17-24 0,-11 24-16 16,11-24-15-16,-4 24-4 0,4-24-4 0,3 22 2 15,-3-22 1-15,14 18 3 0,-14-18-2 0,25 13 2 16,-8-10-5-16,4-2-4 0,1-4-3 0,3-1-4 16,1-4-1-16,1 0-2 0,-1-3-2 15,1 1 0-15,-1-1 2 0,-2-2-6 0,-5 1 4 16,-19 12-8-16,30-29 2 0,-30 29 1 0,19-31 5 15,-19 31-4-15,9-28 5 0,-9 28-3 16,-2-26 2-16,2 26-2 0,-12-23-1 0,12 23-3 16,-25-15 2-16,8 9 0 0,-4 3 1 0,-1 4 5 15,-3 4 2-15,-1 6 3 0,-2 2 3 0,0 4 3 16,0 3 1-16,0 1 5 0,4 4-4 0,1 2-12 16,3 3-4-16,4-1 0 0,3-2 0 0,6 0 0 15,2-4 0-15,5-1 0 0,5-3 0 16,-5-19 0-16,22 32 0 0,-22-32-11 0,40 19-14 15,-12-13-13-15,12-2 4 0,1-9-51 16,24 11-97-16,-20-11-336 0,19-5-111 0,5 2 105 16</inkml:trace>
  <inkml:trace contextRef="#ctx0" brushRef="#br0" timeOffset="31374.8857">6994 9882 1485 0,'0'0'195'0,"0"0"-124"0,7-20-28 0,-7 20-11 16,0 0-12-16,0 0-10 15,0 0-3-15,0 0-1 0,0 0-2 0,2 20 1 16,-2-20-3-16,-4 37 5 0,-1-13-5 0,-1 4 5 16,-2 4-7-16,1-1 5 0,0 2-7 0,1-1 6 15,1 0-8-15,2-4-4 0,3-3 21 0,2-2-34 16,4-2 13-16,-6-21-36 0,18 30-26 0,-18-30-37 15,34 20-158-15,-34-20-234 0,25-4-80 16,3-1 269-16</inkml:trace>
  <inkml:trace contextRef="#ctx0" brushRef="#br0" timeOffset="31562.6385">7001 9542 1705 0,'-18'5'78'0,"-2"-4"-43"15,20-1-15-15,0 0-16 0,-17 4-24 0,17-4 0 16,0 0-41-16,18 14 26 0,-18-14-35 0,35 17 4 16,-16-13-13-16,14 10-15 0,-6-10-11 0,12 13-29 15,-9-14-31-15,14 14-57 0,-7-3-54 0,-1-14-115 16,18 23 288-16</inkml:trace>
  <inkml:trace contextRef="#ctx0" brushRef="#br0" timeOffset="31812.6223">7562 9740 817 0,'14'20'296'16,"-31"-24"-48"-16,18 21-64 0,-20-15-69 0,19-2-35 15,-35 21-26-15,13-10-7 0,-6-3-10 16,0 2-3-16,0 0-8 0,1 0-4 0,-2 1-4 16,3 0-2-16,3 0-5 0,4 1 1 0,2-3-5 15,17-9 0-15,-20 15-2 0,20-15-4 0,0 0-4 16,0 0 1-16,0 0 1 0,19 19 2 16,0-17 0-16,3-2 1 0,6-1-2 0,4 0 1 15,-1-2 0-15,0 3-1 0,-2 3 0 0,-5 0 2 16,-5 4-1-16,-1 1 1 0,-18-8 1 0,24 24-1 15,-24-24-2-15,11 33 0 0,-11-13 0 0,-1 1 0 16,-4-1 0-16,-4 1 0 0,-1-2 0 0,-2-1-1 16,-2-1-5-16,14-17-10 0,-27 26 2 0,27-26-16 15,-24 17 10-15,24-17-38 16,-19 12-16-16,19-12-87 0,0 0-188 0,0 0-243 16,-15 1 3-16,15-1 453 0</inkml:trace>
  <inkml:trace contextRef="#ctx0" brushRef="#br0" timeOffset="32343.8873">8407 9548 1205 0,'0'0'97'0,"0"0"-28"0,0 0-24 16,0 0 14-16,20-25-34 0,-20 25 9 0,0 0-5 15,24-14-1-15,-24 14 3 0,0 0-2 16,0 0-1-16,0 0 0 0,0 0 2 0,9 17 1 15,-9-17 14-15,3 36-34 0,-4-9 22 0,-1 8-28 16,-1 5 4-16,-1 4 7 0,-2 3-14 0,0 0 7 16,-1 1-11-16,2-1 8 0,0-1-10 0,1-3 6 15,4-2-12-15,1-4 2 0,4-2-22 0,-1-8-15 16,8 1 4-16,-7-11-36 16,10 2 13-16,-15-19-46 0,21 23-48 0,-21-23-92 15,0 0-178-15,27 5-40 0,-27-5 258 0</inkml:trace>
  <inkml:trace contextRef="#ctx0" brushRef="#br0" timeOffset="32500.1911">8244 9870 1562 0,'-37'7'124'16,"37"-7"-51"-16,0 0-30 0,0 0-20 0,0 0-17 16,0 0-7-16,0 0-2 0,0 0 3 15,27 13 0-15,-7-12-2 0,3-1 1 0,3-3-9 16,6 0-11-16,-2-5-18 0,11 4-27 0,-9-10-27 15,18 9-45-15,-14-17-64 0,21 16-92 0,-11-5-211 16,-10-12 50-16,18 17 455 0</inkml:trace>
  <inkml:trace contextRef="#ctx0" brushRef="#br0" timeOffset="32875.1107">8882 9410 1415 0,'-28'0'162'16,"28"0"-86"-16,-30 21-25 0,30-21-6 0,-24 29-16 15,13-10-4-15,-3 3-3 16,3 4-10-16,-2 1 30 0,1 7-25 0,0-3 22 16,-1 9-8-16,3 0-10 0,0 0 3 0,-2 0-10 15,1 1 2-15,0-1-10 0,0 1-6 0,0-2 0 16,1-2 0-16,3-3 0 0,1-5 0 0,3-6 0 16,3-3 0-16,0-20 0 0,10 24 0 0,-10-24 0 15,17 12 0-15,-17-12 0 0,26 0 0 0,-9-6 0 16,0-3 0-16,2-6 0 0,2-4 0 15,1-4 0-15,0-2 0 0,-2 1 0 0,0-2 0 16,-2 5 0-16,-1 1 0 0,-1 2 0 0,-16 18 0 16,27-28 0-16,-27 28 0 0,17-12 0 0,-17 12 0 15,0 0 0-15,0 0 0 0,0 0 0 16,21 29 0-16,-17-9 0 0,-1 3 0 0,-2 3 0 16,0 2 0-16,0 1 0 0,0-2 0 0,3 1-17 15,2-6-1-15,5 1-15 0,0-3-14 16,5-1 11-16,-16-19-43 0,36 28 3 0,-36-28-63 15,53 18-124-15,-36-14-298 0,11-8-6 0,6 5 357 16</inkml:trace>
  <inkml:trace contextRef="#ctx0" brushRef="#br0" timeOffset="33218.8828">9256 9936 1203 0,'-19'30'329'0,"19"-30"-271"0,0 0-32 15,-12 19-1-15,12-19 7 0,19 14 4 0,-1-4 6 16,0-7 0-16,6 0-1 0,4-7-5 0,8-1-6 16,2-6-1-16,7 2-8 0,3-5-5 0,-3 1-9 15,0-1-3-15,-7-1-5 0,-8-1 3 16,-7 3-3-16,-3 0 4 0,-20 13-3 0,23-27 3 16,-23 27 0-16,8-30 2 0,-8 30-2 0,-5-31 0 15,5 31-1-15,-19-29 0 0,2 18-3 0,-3 3 2 16,-4 2-2-16,-1 5 1 0,-3 4 0 15,-5 4 3-15,0 5 3 0,0 4 1 0,-1 4 5 16,1 4-4-16,3 5 3 0,2-1-11 0,2 4 0 16,4-2 0-16,5-1 0 0,5-3 0 15,6 0 0-15,7-4 0 0,5-3 0 0,9-2 0 16,4-5 0-16,11-4-15 0,4-5-13 0,9-3-26 16,1-11-38-16,16 9-75 0,-12-20-47 0,34 24-132 15,-9-10-240-15,4-12 93 0,17 14 442 0</inkml:trace>
  <inkml:trace contextRef="#ctx0" brushRef="#br0" timeOffset="34500.1049">10647 9820 1262 0,'1'-29'89'0,"-1"29"-29"0,7-23-8 15,-7 23-7-15,9-22-7 0,-9 22-13 16,5-20-1-16,-5 20 4 0,-3-17 5 0,3 17 1 16,0 0-3-16,0 0-5 0,-19-17-4 0,19 17-4 15,-20 0-2-15,20 0-3 0,-26 11-1 16,9 0 4-16,-2 1-3 0,0 5 4 0,-3 0-2 16,1 4 3-16,0 1-3 0,1 2 3 0,-1 1-4 15,3 0 4-15,2-1-7 0,3 0 2 0,3-2-7 16,4-3-1-16,5-2-4 0,1-17 1 0,8 29-4 15,-8-29 2-15,28 25-1 0,-7-16 2 0,5-4-2 16,3-3 0-16,4-3 1 0,2-4-1 16,1-4 2-16,2-3-2 0,-1-4 2 0,-2-3-2 15,-4-3 3-15,1-2-4 0,-5-2 4 16,-2-2-5-16,-5 1 5 0,-6 0-6 0,-4 0 6 16,-5 1-6-16,-5 2 6 0,-5-1-4 0,-3 2 4 15,-5 3-4-15,-2 3 3 0,-7 2-3 0,0 5 0 16,-4 4-1-16,2 1 2 0,-3 5-1 0,2 2 0 15,-1 4 1-15,2 4-1 0,1 1 3 16,3 1-4-16,3 2 3 0,17-14-3 0,-23 28-4 16,23-28-7-16,-5 24-6 0,5-24-9 0,12 22-1 15,-12-22-1-15,32 18-1 0,-8-9-4 0,1-7-6 16,6 4-9-16,-1-7-8 0,8 7-2 0,-3-7 5 16,6 4 11-16,-3-5 17 0,0 2 14 0,-3-1 9 15,-3-2 7-15,-1 2 7 0,-7-2 13 16,0 1 11-16,-24 2 15 0,32-5 4 15,-32 5 0-15,0 0-2 0,0 0-4 0,17-6-3 16,-17 6-5-16,0 0-6 0,0 0-7 0,0 0-5 16,0 0-3-16,0 0-2 0,0 0 0 0,0 0-1 15,0 0-1-15,0 0-3 0,0 0-5 0,0 0-1 16,0 0-2-16,-7 22 1 0,6-5-2 0,-1 4 3 16,0 3 2-16,-1 0 2 0,1 0-3 15,0 2 2-15,-1-2-8 0,2 0 4 0,0-1-3 16,-2-2 2-16,3-5-2 0,0-16 2 0,0 26-3 15,0-26 1-15,0 0-1 0,5 18 2 0,-5-18-1 16,0 0-1-16,0 0 2 0,0 0-3 16,0 0 2-16,0 0 1 0,14-21 0 0,-14 21-1 15,17-37 1-15,-10 13-3 0,1-2 3 0,0-1-5 16,-1 0 5-16,1-1-2 0,0 0 3 16,-1 2-3-16,2-2 3 0,-2 0-5 0,1-2 5 15,1 0-6-15,-1 1 4 0,1 1-3 0,-1 4 3 16,2 4-3-16,-10 20 3 0,17-25-2 0,-17 25 2 15,17-10-2-15,-17 10 2 0,17 0-2 0,-17 0 2 16,22 6 0-16,-22-6-1 0,21 16 1 0,-21-16-1 16,18 24 2-16,-18-24-3 0,16 30 4 0,-10-13-4 15,-1 3 3-15,0 0-3 16,-2 1 2-16,-1-2-1 0,-2 2 3 0,-2-2-4 16,0-2 4-16,-3 1-4 0,5-18 4 0,-13 32-3 15,3-16 3-15,10-16-3 0,-27 32 2 0,10-18-2 16,-4 0 2-16,0-1-1 0,-3 0 1 0,0-1-3 15,-3 2 1-15,1-1-1 0,-1 0 1 0,1-1-1 16,3 1 3-16,1-1-2 0,3 0 2 16,2 0-1-16,17-12 1 0,-26 26-2 0,26-26 2 15,-14 31-3-15,9-14-10 0,1 3 24 0,2 4-22 16,1 3 21-16,-2 4-8 0,1 4-7 0,-3 1 7 16,0 2-7-16,-2 2 5 0,1 1-17 15,-3-2-4-15,3 0-28 0,-2-12-18 0,8 9-50 16,0-36-74-16,4 41-211 0,1-23-196 0,-5-18 65 15,17 19 519-15</inkml:trace>
  <inkml:trace contextRef="#ctx0" brushRef="#br0" timeOffset="35358.8785">11668 9756 1170 0,'-19'-5'128'15,"19"5"-46"-15,0 0-18 0,0 0-6 0,0 0-13 16,-9 18-4-16,9-18-5 0,-8 18 2 0,8-18-3 16,-13 31 0-16,3-13-6 0,3 6 1 0,-3 0-8 15,1 6 3-15,0 1-9 0,-1 1 3 16,1 1-8-16,1 0 4 0,-1-2-6 16,2-2 3-16,1-5-7 0,1-6-13 0,5-18 7 15,-1 26-12-15,1-26 10 0,0 0 0 0,0 0-1 16,0 0 2-16,0 0 1 0,0 0 15 0,19-15-10 15,-19 15 11-15,16-35-10 0,-5 7-5 0,1-4 4 16,0-3-7-16,2 0 6 0,-2 0-6 16,0 1 7-16,0 1-6 0,-2 0 6 0,1 2-6 15,-1-1 5-15,1 1-6 0,1 0 6 0,0 0-7 16,1 1 3-16,-2 4-5 0,3 1 4 0,0 5-4 16,-14 20 6-16,31-27-1 0,-31 27 1 0,28-8 0 15,-28 8-2-15,30 1 1 0,-30-1-1 0,30 11-2 16,-30-11-2-16,32 22 0 0,-32-22-1 15,29 33 4-15,-17-12-1 0,-1 0 5 16,-2 3-4-16,-2 0 6 0,-2 1-6 0,-4 2 5 16,-3 0-4-16,-3 0 5 0,-5 1-6 0,-2 1 7 15,-5-2-7-15,-2 1 5 0,-6-1-4 0,-2-1 4 16,-1-2-4-16,-2-1 3 0,-2-2-4 0,2-6 4 16,0 0-4-16,0-4 5 0,3-3-2 0,0-2 1 15,1-3-1-15,4-2 0 0,3-2 0 0,2-2 1 16,17 3 1-16,-23-6 2 0,23 6 3 15,0 0 3-15,-20-7 2 0,20 7-2 0,0 0-2 16,0 0-4-16,0 0-3 0,-2 18 0 0,2 0-1 16,-1 5-9-16,1 7 23 0,-2 3-22 15,0 3 22-15,-2 5-8 0,-3 3-9 0,-3 4 7 16,-2 3-10-16,-2 1 6 0,-5-1-14 0,-1-3 6 16,0-2-16-16,0-6 7 0,4-1-18 15,2-9-26-15,9 2-8 0,5-32-65 0,9 37-100 16,-9-37-239-16,17-1-89 0,11-5 243 0</inkml:trace>
  <inkml:trace contextRef="#ctx0" brushRef="#br0" timeOffset="35774.9716">12284 9680 1347 0,'0'0'162'0,"17"-20"-126"0,-17 20-17 16,12-25 5-16,-12 25 2 0,10-19 8 15,-10 19 8-15,0 0 5 0,0 0 0 16,0 0-15-16,0 0-9 0,-23 2-7 0,23-2 1 16,-28 24 1-16,12-6 6 0,-5 4-5 0,0 4 6 15,0 1-5-15,-1 6 3 0,-1 1-8 0,2 1 4 16,-1 0-8-16,5 0-10 0,2-3-1 0,4-2 0 15,7-5 0-15,2-3 0 0,8-3 0 16,4-2 0-16,-10-17 0 0,34 27 0 0,-8-20 0 0,1-3 0 16,5-5 0-16,1-7 0 0,2-5 0 15,1-4 0-15,-1-6 0 0,0-2 0 0,-3-6 0 16,-3 0 0-16,-3 1 0 0,-6 1 0 0,-4 0 0 16,-6 2 0-16,-4 1 0 0,-7 0 0 15,-4 3 0-15,-5 0 0 0,-3 3 0 0,-5-2 0 16,-4 5-2-16,-4 0-16 0,1 6 2 0,-2 4-6 15,1 4 5-15,2 5-5 0,2 5-6 16,1-1-13-16,21-6-25 0,-30 22-30 0,30 2-48 16,0-24-68-16,5 30-141 0,8-12-171 0,-13-18 39 15,40 22 485-15</inkml:trace>
  <inkml:trace contextRef="#ctx0" brushRef="#br0" timeOffset="36135.3423">12933 9630 1238 0,'0'0'399'0,"-25"-19"-334"0,25 19-27 16,-28-13 0-16,28 13 0 0,-26-9-11 15,26 9-4-15,-27-5-3 0,27 5-1 0,-23 4-3 16,23-4-1-16,-23 13-5 0,23-13 2 0,-22 23-4 16,22-23 0-16,-15 27-4 0,15-27 1 0,-8 31-4 15,7-14 4-15,2 1-4 0,-1-18 2 16,6 31-4-16,-6-31 3 0,16 27-5 0,-16-27 6 15,22 26-4-15,-22-26 1 0,27 19-1 0,-27-19 0 16,31 15 0-16,-14-11 1 0,2 0-1 0,-19-4 2 16,32 6-5-16,-32-6 2 0,28 5-1 0,-28-5 1 15,19 6 2-15,-19-6 0 0,0 0-1 0,0 0 2 16,14 19-1-16,-14-19 0 0,-1 21 1 16,1-21-1-16,-11 27-4 0,11-27 2 15,-18 29-6-15,18-29 1 0,-22 27-5 0,22-27 0 16,-22 27-5-16,22-27-4 0,-16 21-10 0,16-21-11 15,0 0-22-15,0 0-32 0,-2 16-52 0,2-16-69 16,0 0-105-16,28-18-205 0,-20-3 78 0,19 16 449 16</inkml:trace>
  <inkml:trace contextRef="#ctx0" brushRef="#br0" timeOffset="36400.9653">13303 9564 1034 0,'-18'6'318'0,"3"13"-224"16,-8-8-31-16,10 7-4 0,-4-7-15 0,17-11-11 16,-16 23-8-16,16-23 7 0,-8 19 4 15,8-19 4-15,2 18-5 0,-2-18 3 0,3 20-3 16,-3-20 2-16,5 22-7 0,-5-22-1 0,3 21-7 16,-3-21-2-16,-2 31-9 0,0-12-1 0,-3 3-8 15,0 2-2-15,-3 0 0 0,-1 3 0 0,0-1 0 16,-1 3 0-16,0-1 0 0,0-2 0 15,3-3-2-15,2-7-21 0,5-16-15 0,-1 23-13 16,1-23-34-16,0 0-29 0,27 10-83 0,-29-33-149 16,20 9-218-16,1 0 18 0,-9-18 466 15</inkml:trace>
  <inkml:trace contextRef="#ctx0" brushRef="#br0" timeOffset="36557.2199">13240 9171 1499 0,'-12'-18'313'0,"12"18"-292"0,0 0-31 0,0 0-13 15,0 0-12-15,0 0-13 0,0 0-1 0,0 0-45 16,0 0-187-16,0 0-266 0,0 0-16 16,0 0 381-16</inkml:trace>
  <inkml:trace contextRef="#ctx0" brushRef="#br0" timeOffset="36932.244">13688 9130 1446 0,'0'0'86'16,"0"0"-31"-16,0 0-15 0,0 0 0 0,0 0-11 15,-9 24 2-15,3-6 2 0,1 7 3 0,-4 4-10 16,2 6 2-16,-3 3-8 0,3 5 7 0,-3 3-9 15,3 4 5-15,0 1 0 0,-2 0-25 0,3-1 15 16,-1 2-21-16,1-2 4 0,1-1 8 16,-1 0-11-16,0-8-5 0,0 0-12 15,-3-5 0-15,4-2-17 0,-2-7-4 0,7 2-43 16,0-29-42-16,1 39-111 0,-1-39-154 0,0 0-127 16,-6 16 88-16,6-16 434 0</inkml:trace>
  <inkml:trace contextRef="#ctx0" brushRef="#br0" timeOffset="37260.3713">13463 9706 1204 0,'-38'-40'177'0,"38"40"-55"16,-17-25-20-16,17 25-11 0,0 0-25 0,0 0-19 15,0 0-22-15,0 0-13 0,0 0-6 0,0 0-3 16,0 0 6-16,25 5 7 0,-4-1 2 0,4-2 3 16,4-2-2-16,8-1 1 0,2-4 0 15,5 0 2-15,2-3-5 0,4 0-6 0,-5 0-4 16,2 1-5-16,-6-1-1 0,-2 4 0 15,-6 0 0-15,-5 3 1 0,-5 0-1 0,-6 2 2 16,-17-1-2-16,20 2-1 0,-20-2 0 0,0 0 0 16,0 0 0-16,1 17 0 0,-1-17 0 0,-12 30 0 15,0-10 0-15,-4 3 0 0,-4 2 0 0,-1 3 0 16,-3 3 0-16,3 1 0 0,0-1 0 0,3-1 0 16,4-1 0-16,2-3 0 0,2-2 0 15,4-6 0-15,6-18 0 0,-2 24-11 0,2-24-18 16,0 0-5-16,27 12-15 0,-27-12-15 15,41-18-34-15,-22-13-70 0,29 15-168 0,-15-18-248 16,2-2 41-16,3 9 413 0</inkml:trace>
  <inkml:trace contextRef="#ctx0" brushRef="#br0" timeOffset="37385.3388">13991 9318 1845 0,'-17'6'53'0,"17"-6"-42"16,0 0-7-16,-18 14-5 0,18-14-5 0,0 0-6 15,11 24-8-15,-11-24-16 0,24 20-14 0,1-4-44 16,-25-16-55-16,54 24-141 0,-21-14-284 0,-4 0 59 16,10 9 350-16</inkml:trace>
  <inkml:trace contextRef="#ctx0" brushRef="#br0" timeOffset="37994.7135">14517 9599 1729 0,'0'0'164'0,"-50"24"-109"15,17-12-10-15,-1 0-12 0,2 1-12 0,1 2-21 16,0 2 0-16,2 1 0 0,4 1 0 16,0 0 0-16,6 1 0 0,4 1 0 0,3-2 0 15,5 0 0-15,4-2 0 0,3-17 0 0,8 32 0 16,-8-32 0-16,23 25 0 0,-6-15 0 0,1-5 0 16,4-3 0-16,5-3 0 0,1-3 0 15,2-5 0-15,0-1 0 0,-2-5 0 0,-2-2 0 16,-2-1 0-16,-2-1 0 0,-2-2 0 0,-2 1 0 15,-2-1 0-15,-3 2 0 0,-1 0 0 16,-2-1 0-16,-3 2 0 0,-1 1 0 0,-6 17 0 16,9-28 0-16,-9 28 0 0,2-17 0 0,-2 17 0 15,0 0 0-15,0 0 0 0,0 0 0 0,0 0 0 16,0 0 0-16,0 0 0 0,0 0 0 0,0 0 0 16,0 0 0-16,16 25 0 0,-16-25 0 0,17 16 0 15,-17-16 0-15,24 13 0 0,-24-13 0 0,31 10 0 16,-14-7 0-16,0-1 0 0,2-2 0 15,-1 0 0-15,1 2 0 0,-19-2 0 16,26 2 0-16,-26-2 0 0,0 0 0 0,17 13 0 16,-17-13 0-16,0 0 0 0,4 22 0 0,-4-22 0 15,-7 23 0-15,7-23 0 0,-18 29 0 0,18-29 0 16,-26 33 0-16,26-33 0 0,-27 31 0 0,27-31 0 16,-22 29 0-16,22-29 0 0,-14 21 0 15,14-21 0-15,0 0 0 0,0 0 0 0,0 0 0 16,19 12 0-16,-19-12 0 0,37-20 0 0,-10 4 0 15,3-5 0-15,4-2 0 0,1-1 0 0,3 1 0 16,2-1 0-16,-1 1 0 0,-1-2 0 0,-2 4 0 16,-3 0 0-16,-3 4 0 0,-4 3 0 15,-5 3 0-15,-21 11 0 0,28-11 0 0,-28 11 0 16,0 0 0-16,0 0 0 0,0 0 0 16,9 23 0-16,-9-23 0 0,-9 35 0 0,0-11 0 15,-2-1 0-15,-2 3 0 0,-1-2 0 0,3 0 0 16,-1-1-39-16,7 2-27 0,-4-7-23 0,10 13-63 15,-1-31-110-15,-7 26-336 0,9-8 21 0,-2-18 314 16</inkml:trace>
  <inkml:trace contextRef="#ctx0" brushRef="#br0" timeOffset="38682.212">16194 9679 1194 0,'2'-22'139'0,"-2"22"-111"15,-5-24-5-15,5 24 13 0,-7-17 8 16,7 17 10-16,0 0-4 0,-28-14-1 0,28 14-1 16,-26 6-5-16,26-6-1 0,-29 16-4 15,29-16 1-15,-34 26-9 0,17-11-1 0,0 1-7 16,1 2 1-16,2 0-5 0,2 2 2 0,1-1-7 15,2 0 2-15,3-1-4 0,1 2 0 0,5-3-6 16,3 0 1-16,-3-17-4 0,15 30 1 0,-15-30-2 16,30 27 1-16,-10-18-2 0,2-2 0 0,4-2 1 15,2-3-1-15,2-5 1 0,3-1 0 0,0-4 0 16,0-2 0-16,-2-3 1 0,-2-4-3 16,-3 0 2-16,-4-2-2 0,-4-2 2 15,-5 1-2-15,-2-1 4 0,-5 1-3 0,-4-1 0 16,-5 0 0-16,-2 0 0 0,-4 0 0 0,-4 2 0 15,-1 1 0-15,-6 2 0 0,0 1 0 0,-2 3 0 16,2 1-7-16,3 7 1 0,17 4-3 0,-26-3-4 16,26 3-4-16,0 0-12 0,-17 12-10 0,17-12-11 15,8 21-16-15,10-3-25 0,-18-18-48 16,45 27-109-16,-28-15-264 0,14-4-31 0,8 8 266 16</inkml:trace>
  <inkml:trace contextRef="#ctx0" brushRef="#br0" timeOffset="38932.2392">17092 9144 1403 0,'-8'-28'35'0,"-4"-3"1"0,2 5-3 16,-5-1 12-16,4 10-7 0,-6 0 2 0,17 17 3 15,-35-10 4-15,35 10 1 0,-38 18-8 0,20 2 1 16,-5 3-10-16,1 7 3 0,-5 7-16 0,2 8 7 15,-2 7-10-15,-1 8 9 0,0 7-14 16,3 1 7-16,-2-1-1 0,3 0-19 0,4-4 13 16,3-5-17-16,7-4-7 0,2-4-10 0,7-3-24 15,-1-7-6-15,9 1-39 0,-11-20-64 16,18 15-90-16,-14-36-175 0,-3 20-129 0,3-20 123 16,0 0 428-16</inkml:trace>
  <inkml:trace contextRef="#ctx0" brushRef="#br0" timeOffset="39088.4828">16478 9585 1765 0,'-23'-3'91'0,"23"3"-34"0,0 0-14 15,0 0-7-15,0 0-15 0,0 0-5 0,26-9-7 16,-3 9-3-16,6 0-4 0,5 0-3 0,7 2-8 16,1-4-15-16,5 6-21 15,-3-6-38-15,14 14-94 0,-24-9-414 0,16 2-40 16,-6 0 147-16</inkml:trace>
  <inkml:trace contextRef="#ctx0" brushRef="#br0" timeOffset="40268.688">1080 11000 1044 0,'23'-12'165'0,"-23"12"-80"0,0 0-21 16,-10-23-7-16,10 23-2 0,0 0-1 0,0 0-6 16,0 0-9-16,0 0-7 0,0 0-9 15,0 0-6-15,0 0-3 0,0 0 3 0,0 0 0 0,15 39 8 16,-12-6-3-16,1 10 1 0,-4 7-14 0,1 4 8 16,-3 4-13-1,-2 0 10-15,-1-2-12 0,-2 1-8 0,1-5 16 16,-1-4-20-16,0-3 19 0,1-6-13 0,4-4-19 15,-2-6-7-15,8 0-26 0,-5-11-19 0,9 7-44 16,-8-25-59-16,8 23-97 0,-8-23-189 16,0 0-23-16,0 0 349 0</inkml:trace>
  <inkml:trace contextRef="#ctx0" brushRef="#br0" timeOffset="40441.9453">930 11494 1096 0,'-18'-7'165'0,"-13"-12"-59"16,14 17-13-16,-6-10-3 0,23 12-5 0,-24-4-13 15,24 4-17-15,0 0-21 0,0 0-14 16,0 0-14-16,0 0-4 0,0 0-3 0,21 10 5 16,1-11 1-16,8-2-1 0,8-4-15 0,8-5 29 15,7-6-32-15,6-5 15 0,8-2-30 0,0-9-29 16,8 7-36-16,-13-15-48 0,19 19-96 16,-25-14-235-16,6 2-51 0,4 9 253 0</inkml:trace>
  <inkml:trace contextRef="#ctx0" brushRef="#br0" timeOffset="40835.2328">1745 10847 1517 0,'-21'5'64'16,"21"-5"-36"-16,0 0-2 0,-16 25 10 0,16-25 2 16,-4 25 2-16,-1-6-7 0,2 7 1 15,-2 2-10-15,2 6 7 0,-3 2-8 0,0 9 5 16,-4 5-11-16,0 3 8 0,-2 5-16 15,-1-1 8-15,-2 2 1 0,-1 1-18 0,2-4 18 16,0-4-16-16,3-10 2 0,4-7 5 0,2-7-9 16,5-6 3-16,0-22-4 0,9 24 0 0,-9-24-3 15,18 4 3-15,-18-4 2 0,31-10 1 16,-11-3 0-16,3-8-1 0,1-8 3 0,3-2-6 16,0-6 4-16,1-1-2 0,-1 3 0 0,-4 0 0 15,-1 3 0-15,-3 4 0 0,-2 4 0 0,-2 6 0 16,-15 18 0-16,19-22 0 0,-19 22 0 0,0 0 0 15,0 0 0-15,0 0 0 0,0 0 0 0,11 26 0 16,-12-1 0-16,0 4 0 0,-3 4 0 16,0 2 0-16,-1-1 0 0,2 0 0 0,-1-2 0 15,3-2-8-15,3-1-13 0,2-2-5 16,3 0-9-16,1-7-4 0,5 3-20 0,-13-23-15 16,38 32-45-16,-38-32-71 0,48 15-151 0,-20-11-232 15,-5-9 49-15,11 10 487 0</inkml:trace>
  <inkml:trace contextRef="#ctx0" brushRef="#br0" timeOffset="41163.3302">2309 11385 1199 0,'0'0'330'0,"-19"7"-250"0,19-7-38 16,0 0-13-16,0 0-10 0,0 0-4 0,8 26 4 15,-8-26 3-15,23 21-11 0,-23-21 24 0,34 22-31 16,-11-13 29-16,3-1-12 0,3-3-4 0,4 0 1 15,1-4-4-15,1 0-3 0,-1-2-2 16,-3-1-3-16,-2 0-4 0,-5-1-3 0,-3-2 3 16,-3 0-2-16,-18 5-11 0,27-19 13 0,-27 19-13 15,16-21 27-15,-16 21-11 0,8-25 8 0,-8 25-10 16,-3-33-5-16,3 33 2 0,-15-31-4 16,15 31 0-16,-28-27-3 0,10 17 1 0,-3 4 1 0,-3 5 2 15,-3 4 2-15,-3 5 1 0,-2 5 6 16,-1 5 3-16,0 8 7 0,1 2 3 15,2 4-8-15,4 1 16 0,4 1-19 0,4-3 12 16,5 0-12-16,6-5-7 0,6-4-1 0,7-3-3 16,-6-19-2-16,29 28-8 0,-5-21-7 0,7-1-19 15,-1-9-25-15,13 4-55 0,-13-23-124 0,29 13-333 16,-11 1-30-16,7-4 248 0</inkml:trace>
  <inkml:trace contextRef="#ctx0" brushRef="#br0" timeOffset="41647.7186">4066 11270 1156 0,'0'0'77'0,"-41"-10"-20"0,20 12 4 0,-5-4-12 15,3 11-1-15,-8-3-1 0,6 11 7 0,-9-3 3 16,7 11 3-16,-6-2-10 0,7 4-1 0,-2 0 5 16,8 3-33-16,-1-1 20 0,5 1-32 0,4-2 2 15,5-4 1-15,8-3-11 0,6-2 5 0,-7-19-10 16,33 28 4-16,-7-18-1 15,7-5-5-15,6-3-7 0,3-7-14 0,9-1-18 16,-2-9-27-16,12 6-36 0,-13-18-58 0,24 21-98 16,-25-20-111-16,6 2-157 0,8 13 226 0,-21-22 306 15</inkml:trace>
  <inkml:trace contextRef="#ctx0" brushRef="#br0" timeOffset="42038.3241">4602 11317 753 0,'0'0'265'0,"-8"-25"-72"15,8 25-48-15,-20-17-50 0,20 17-33 16,-33-13-14-16,15 9-10 0,-6-1 1 0,6 5-4 15,-6-1 0-15,6 5-2 0,-6-1-2 16,5 7 0-16,-2 0-3 0,4 4-2 0,-2 2-5 0,3 4 2 16,-2 2-4-16,3 2 3 0,1 3-7 15,3 2-10-15,0 0 18 0,2 0-19 0,3-1 18 16,2-2-11-16,3-4-7 0,2-2-1 0,-1-20-2 16,10 29 2-16,-10-29-3 0,20 21 4 15,-20-21-3-15,33 8-1 0,-12-12 1 0,5-3-3 16,4-8 4-16,2-3-3 0,2-4 3 0,1-4-3 15,-1-2 2-15,-2 0-3 0,-5 0-6 0,-4 2 17 16,-3 0-17-16,-2 3 19 0,-3 3-9 0,-4 2-2 16,-11 18 3-16,15-25-3 0,-15 25 0 0,0 0 0 15,0 0 0-15,0 0 0 0,0 0 0 16,0 0 0-16,0 0 0 0,-18-6 0 0,18 6 0 16,-14 22-6-16,7-4-3 0,1 4 3 15,1 3-2-15,0 1-11 0,1-1 18 0,3 1-23 16,2-1 16-16,3-2-12 0,3 0-11 0,2-5-6 15,4 1-13-15,-13-19-7 0,31 27-10 0,-31-27-11 16,40 11-11-16,-40-11-23 0,49-5-51 0,-35-14-66 16,19 14-31-16,-10-12-53 0,-2-13-94 15,25 18 355-15</inkml:trace>
  <inkml:trace contextRef="#ctx0" brushRef="#br0" timeOffset="42569.5726">5123 11245 1087 0,'-24'-23'257'16,"24"23"-133"-16,0 0-43 0,0 0-19 15,-17 13-22-15,17-13-6 0,-11 18-2 0,11-18 0 16,-12 29-4-16,8-9 0 0,-3-1-6 16,3 4 2-16,-2 1-3 0,1 3-10 0,-1-3 20 15,1 2-22-15,0-3 16 0,2 2-15 0,0-2-6 16,1-5 1-16,2-18-2 0,-1 26 0 0,1-26-3 16,0 0 0-16,3 19-2 0,-3-19-1 0,0 0 2 15,0 0-2-15,0 0 3 0,0 0 0 0,23-25-2 16,-23 25 0-16,20-36 4 0,-8 14-6 15,-1-2-7-15,0 0 22 0,1-1-24 0,0-1 23 16,0 2-10-16,-1 0-5 0,2 1 3 16,-1 1-2-16,-1 0 2 0,1 2-2 0,0 0 4 15,1 0-2-15,3-2 3 0,2 1-4 0,1 0 4 16,-1 5-3-16,-1 1 2 0,-17 15-2 0,29-14 3 16,-29 14-2-16,26-5 0 0,-26 5 1 0,23 9-3 15,-23-9 2-15,17 19 0 0,-17-19 0 16,11 30-2-16,-6-13 8 0,-3 4-7 0,-2-1 4 15,-1 3-3-15,-4 3 0 0,-1-1-1 0,-1 3 5 16,-3 0-4-16,0-2 5 0,-1 0-5 0,-1-2-10 16,0-4 24-16,-2 2-22 0,2-4 24 0,12-18-8 15,-26 30-3-15,26-30 1 0,-28 22-5 0,28-22 2 16,-31 14-3-16,31-14 0 0,-29 6 0 0,29-6 0 16,-30-4-1-16,30 4 0 15,-30-7 1-15,30 7-1 0,-24-12 4 0,24 12-1 16,-21-12 2-16,21 12 0 0,0 0 3 0,-20-7 5 15,20 7-3-15,0 0 1 0,0 0-5 0,-22 31 0 16,15-10 1-16,-1 7 5 0,1 5-5 0,0 6 5 16,-1 2-10-16,-1 3 5 0,1 4-9 0,-1-2-1 15,0 1-20-15,1-7-8 0,4 1-43 16,-7-16-55-16,24 16-216 0,-15-20-282 0,2-21 26 16,11 35 429-16</inkml:trace>
  <inkml:trace contextRef="#ctx0" brushRef="#br0" timeOffset="43178.9782">6073 11207 1096 0,'0'0'199'0,"0"0"-78"0,-17-12-16 16,0 2-19-16,17 10-18 0,-23-7-17 0,23 7-9 16,-33-6-6-16,16 5-5 0,-2-3-3 0,-1 4-8 15,1 2-3-15,-2 1-2 0,2 2-4 0,0 2 1 16,1 2-3-16,1 3 1 0,0 2-2 16,0 4 2-16,0 2-2 0,0 3 4 0,-1 2-1 15,2 1 2-15,2 0-2 0,2 1 0 16,1-2-5-16,4-1-11 0,3-4 10 0,3-3-6 15,1-17 2-15,9 23-1 0,-9-23 0 0,20 17 0 16,-20-17 0-16,34 4 0 0,-10-7 0 0,1-7 0 16,7-4 0-16,-1-6 0 0,5-2-7 0,0-3 11 15,2 0-21-15,-2-2 19 0,-2 2-5 0,-2 0 2 16,-4 4 5-16,-1 1-2 0,-7 5 1 16,-3 0-5-16,-17 15 4 0,19-13-3 0,-19 13 3 15,0 0 1-15,0 0 0 0,0 0 2 0,0 0-4 16,0 0-1-16,0 0 0 0,-25 29 0 0,12-12 0 15,0 2 0-15,-1 2 0 0,3-1 0 16,0 1 0-16,4-1 0 0,2 1-6 0,4 0-9 16,6-5 22-16,0 1-29 0,6 0 17 0,-11-17-22 15,26 27-9-15,-26-27-12 0,38 17-15 16,-21-17-27-16,13 11-60 0,-30-11-131 0,37-18-313 16,-8 14 54-16,-9-12 364 0</inkml:trace>
  <inkml:trace contextRef="#ctx0" brushRef="#br0" timeOffset="43522.7037">6668 11235 663 0,'6'-25'341'0,"-6"25"14"0,-21-6-212 15,21 6-41-15,0 0-24 0,0 0-26 16,-27-19-11-16,27 19-5 0,-20-2-4 0,20 2-2 16,-23 5-5-16,23-5-4 0,-30 16-2 0,30-16 1 15,-34 27-4-15,17-8 1 0,0 2-6 0,-1 5 3 16,1 0-6-16,0 5 5 0,1-2-5 0,3 1-10 16,2-4 6-16,5-1-4 0,5-5 0 15,2-3 0-15,-1-17 0 0,14 27-2 0,-14-27-4 16,28 13-4-16,-7-11-4 0,2-4-5 15,6-4-10-15,1-6-11 0,5 0-11 0,-4-9-22 16,10 7-22-16,-10-17-28 0,15 19-81 0,-18-21-44 16,17 18-60-16,-11-3-89 0,-3-14 38 0,15 23 291 15</inkml:trace>
  <inkml:trace contextRef="#ctx0" brushRef="#br0" timeOffset="43679.0373">6999 11201 1269 0,'0'0'292'0,"0"0"-175"0,0 0-38 15,-24 9-27-15,24-9-13 0,0 0-9 16,-24 24-6-16,24-24-7 0,-16 26-1 0,9-7-8 15,1 1-1-15,0 3-6 0,-1 3 3 16,0 0-4-16,1 0-13 0,2 1 23 0,-1 0-24 16,1-3 18-16,2-3-13 0,2-21-12 0,0 26-9 15,0-26-16-15,0 0-33 0,18 20-70 0,-18-20-26 16,23-9-148-16,-23 9-220 0,23-31 50 16,1 19 420-16</inkml:trace>
  <inkml:trace contextRef="#ctx0" brushRef="#br0" timeOffset="43835.1965">7159 10779 1622 0,'-25'-6'260'0,"25"6"-233"0,-19 0-23 16,19 0-4-16,0 0-14 0,0 0-15 0,0 0-17 16,-19-6-40-16,19 6-133 0,0 0-269 0,0 0-88 15,0 0 122-15</inkml:trace>
  <inkml:trace contextRef="#ctx0" brushRef="#br0" timeOffset="44214.0376">7517 10535 1099 0,'0'0'215'0,"18"-12"-97"0,-18 12-20 0,0 0-7 16,0 0-21-16,0 0-16 0,0 0-14 0,-5 18-3 15,-1 0-7-15,1 9 1 0,-3 2-6 16,1 5 1-16,0 3-6 0,5 7-11 0,-3 3 16 15,1 3-22-15,2 1 13 0,-2 1-6 0,2-1-10 16,-2 2 6-16,-1 2-9 16,0-4 7-16,0-2-10 0,1-5 2 0,0-3-16 15,0-6 5-15,3-1-15 0,-3-8-1 0,4 0-13 16,-4-9-10-16,4-17-1 0,-3 21-26 0,3-21-13 16,0 0-106-16,0 0-151 0,0 0-206 15,1-23 76-15,-1 23 481 0</inkml:trace>
  <inkml:trace contextRef="#ctx0" brushRef="#br0" timeOffset="44981.018">7247 11043 1485 0,'-19'-6'219'0,"19"6"-161"0,0 0-27 16,0 0-4-16,10 18-5 0,-10-18 2 16,23 10-1-16,-6-7 7 0,5 0-4 0,6-3-7 15,4-2-6-15,5 0-7 0,2-2-2 0,3 1-1 16,-2-2-1-16,-1 2-3 0,0 1 1 0,-3 0 1 15,-3 0-1-15,-3 0 1 0,-2 1-1 0,-5 1 0 16,-1 0 0-16,-2 0-1 0,-20 0 1 0,28 0 0 16,-28 0 1-16,0 0 1 0,0 0 1 0,0 0 4 15,0 0 3-15,0 0 5 0,0 0 2 16,0 0-17-16,0 0 0 0,0 0 0 16,0 0 0-16,0 0 0 0,0 0 0 0,-14 18 0 15,14-18 0-15,-25 31 0 0,11-9 0 0,0 4 0 16,1 1 0-16,0-1 0 0,4 2 0 0,1-1 0 15,5-1 0-15,3-2 0 0,2-4 0 0,5-1 0 16,-7-19 0-16,22 30 0 0,-5-20 0 16,2-4 0-16,0-4 0 0,3-4 0 0,1-6 0 15,0-3 0-15,1-4 0 0,1-5 0 0,-1-3 0 16,-2-1 0-16,-4 0 0 0,-1-1 0 0,-3 0 0 16,-5 2 0-16,-1-2 0 0,-6 1 0 0,-2 0 0 15,-2 0 0-15,-4 3 0 0,-3 0 0 0,-2 3 0 16,-1 1 0-16,12 17 0 0,-23-24 0 15,23 24 0-15,-20-11 0 0,20 11 0 16,0 0 0-16,-17 4 0 0,17-4 0 0,0 0 0 16,-13 26 0-16,13-26 0 0,-5 30 0 0,5-30 0 15,4 29 0-15,-4-29 0 0,11 26 0 0,-11-26 0 16,17 22 0-16,-17-22 0 0,23 14 0 0,-23-14 0 16,30 6 0-16,-30-6 0 0,33-2-5 0,-13-2-1 15,-2-2 0-15,2 0 3 0,4-3-2 0,-1 0 5 16,2-3-2-16,1 2 1 0,-1 1 2 15,1-1-1-15,1 2 0 0,-3 0 2 0,-1 2-2 16,-4 3 3-16,-19 3-1 0,30-2 0 0,-30 2 0 16,18 7-3-16,-18-7 2 0,0 0-2 0,12 27 2 15,-12-27-2-15,1 34 2 0,-3-12-3 0,-1 1 5 16,-1 1-3-16,-1-1 2 0,0 0-4 0,0-1 4 16,-1-2-6-16,2-1 2 15,1-3 0-15,3-16 1 0,-7 27 1 0,7-27 7 16,-2 18-3-16,2-18 0 0,0 0 0 0,0 0-3 15,0 0 1-15,0 0-2 0,0 0 0 0,12-17 0 16,-12 17 0-16,17-25 0 0,-17 25 0 0,18-26 0 16,-18 26 0-16,16-21 0 0,-16 21 0 0,14-20 0 15,-14 20 0-15,14-21 0 0,-14 21 0 0,15-25 0 16,-15 25 0-16,19-30 0 0,-5 8 0 16,3-2 0-16,3-1 0 0,6-7 0 0,3 0 0 15,4-5 0-15,5 2-12 0,-2-6-72 0,12 17-63 16,-22-19-169-16,12 22-324 0,-1 8 39 0,-8-2 355 15</inkml:trace>
  <inkml:trace contextRef="#ctx0" brushRef="#br0" timeOffset="45533.3242">9787 10485 1282 0,'18'1'112'0,"-18"-1"-30"16,0 0-14-16,0 0-14 0,-8 20-15 0,-1-3-9 16,3 11 4-16,-5 3-1 0,3 8 11 15,-2 2-12-15,2 5 2 0,-2 1-2 0,3 5-27 16,-3-1 14-16,2 0-23 0,1-4 4 0,1-4 6 15,1-2-9-15,2-2 4 0,3 0-11 0,1-4-3 16,2-3-21-16,0-7-11 0,4 0-38 0,-7-25-33 16,14 38-80-16,-14-38-96 0,0 0-241 0,0 0 21 15,0 0 447-15</inkml:trace>
  <inkml:trace contextRef="#ctx0" brushRef="#br0" timeOffset="45955.2026">9506 10992 1246 0,'-27'-16'170'0,"27"16"-52"0,-18-8-30 0,18 8-25 16,0 0-28-16,0 0-19 0,0 0 0 0,0 0 3 16,22 0 4-16,-2 0 5 0,3-1-1 15,7-1-2-15,4-1-2 0,5-1-1 0,1-2-3 16,4 0-2-16,2 0-4 0,2 1-6 0,-3 0-2 16,-2 2-3-16,-1 0-1 0,-3 2 2 0,-7 0-1 15,-4 0 0-15,-6 1 0 0,-3 1-1 0,-19-1 2 16,21 1-1-16,-21-1 0 0,0 0 3 15,0 0 2-15,0 0 4 0,0 0-2 0,0 0-1 16,-8 18-6-16,8-18 0 0,-26 22-2 16,9-9 3-16,-3 3-4 0,-2 1 2 0,0 2-1 15,1 2 0-15,1 1 0 0,1 3 0 0,2 3 0 16,4 1 0-16,1-1 0 0,6-4 0 0,2-1 0 16,6-3 0-16,9-2 0 0,4 1 0 0,8-7 0 15,4-4 0-15,6-4 0 0,4-5 0 0,5-7 0 16,3-3 0-16,0-5 0 0,-1-4 0 15,-6 0 0-15,-5-1 0 0,-6-2 0 0,-5 1 0 16,-5-2 0-16,-4 1 0 0,-5 1 0 16,-5 3 0-16,-5 2 0 0,-4 0 0 0,6 17 0 15,-25-31 0-15,25 31 0 0,-34-27-25 0,16 14-1 16,-4 0-11-16,3 3-10 0,-3-6-23 0,22 16-33 16,-41-29-62-16,41 29-150 0,0 0-259 0,-21-20 15 15,21 20 434-15</inkml:trace>
  <inkml:trace contextRef="#ctx0" brushRef="#br0" timeOffset="46736.4557">11636 10778 1010 0,'7'-32'263'15,"-7"32"-213"-15,0 0-14 0,0 0 6 0,0 0 13 16,0 0 2-16,0 0-12 16,0 0-7-16,0 0-7 0,0 0-3 0,-5 32 17 15,4-4-28-15,-4 0 35 0,1 5-27 0,-4-4 8 16,1 5 4-16,-4-1-14 0,1 0 4 0,-2-2-10 16,1-2 4-16,1-2-6 0,0-1 2 0,1-3-6 15,1-5 3-15,8-18-8 0,-9 23 0 0,9-23-3 16,0 0-2-16,0 0 0 0,0 0-3 15,0 0 1-15,0 0 1 0,0 0 0 0,0 0 3 16,13-21 1-16,-3 1-1 0,2-4 4 0,2-5-5 16,0 0 3-16,2-2-5 0,-2-3 0 0,1 0 0 15,-3-1 0-15,-1 0 0 0,1-3 0 0,0 3 0 16,0-2 0-16,-1 4 0 0,-1 3 0 16,-1 2 0-16,0 4 0 0,0 3 0 0,-9 21 0 15,17-25 0-15,-17 25 0 0,0 0 0 16,17-5 0-16,-17 5 0 0,0 0 0 0,22 21 0 15,-11-5 0-15,0 7 0 0,-2 5 0 0,1 4 0 16,-3 5 0-16,-1 4 0 0,1 3 0 0,-1 1 0 16,-2-2 0-16,1 1 0 0,1-2 0 0,0 2 0 15,1-5 0-15,0-1 0 0,1-3 0 0,1-8 0 16,3-1-14-16,-2-6-20 0,2-2-18 0,-12-18-8 16,19 24-27-16,-19-24-28 0,0 0-19 15,0 0-27-15,22 6-44 0,-22-6-67 0,-23-32-198 16,23 32 28-16,-24-32 442 0</inkml:trace>
  <inkml:trace contextRef="#ctx0" brushRef="#br0" timeOffset="46861.4468">11667 11072 1105 0,'-33'-27'196'0,"33"27"-52"15,-39-23-29-15,39 23-17 0,0 0-26 16,-14-17-25-16,14 17-17 0,0 0-10 0,14-18-3 16,-14 18-7-16,32-14-2 0,-10 5-5 0,7 3-2 15,4-1-9-15,5 2-15 0,1-3-21 0,10 6-37 16,-6-12-50-16,23 22-138 0,-15-11-293 0,5-1 9 15,8 11 359-15</inkml:trace>
  <inkml:trace contextRef="#ctx0" brushRef="#br0" timeOffset="47142.7279">12776 10658 1196 0,'0'0'78'15,"-23"-24"-11"-15,5 9 16 0,18 15 7 0,-32-9-9 16,32 9-10-16,-41 0-4 0,22 7-7 16,-8-1-4-16,4 10-2 0,-5-2-8 0,0 6-3 15,-3 1-7-15,1 5-17 0,0 2-19 0,0 3 0 16,6 2 0-16,5-2 0 0,5-2 0 16,6-3 0-16,4-2 0 0,6-2 0 0,6-1 0 15,4 0 0-15,6-2 0 0,7-4 0 0,4-2 0 16,2-3 0-16,6-2 0 0,-1-5 0 15,7 0-49-15,-2-8-19 0,7 8-32 0,-9-20-111 16,19 24-227-16,-17-12-161 0,-1-2 29 0,4 8 559 16</inkml:trace>
  <inkml:trace contextRef="#ctx0" brushRef="#br0" timeOffset="47283.3191">13133 10971 1560 0,'-10'28'329'0,"-8"-16"-300"0,1-1-20 15,17-11-2-15,-27 20-2 0,27-20-4 0,-22 15-2 16,22-15-9-16,0 0-15 0,0 0-30 0,-21 15-38 16,21-15-75-16,0 0-189 0,0 0-230 0,-5 19 34 15,5-19 463-15</inkml:trace>
  <inkml:trace contextRef="#ctx0" brushRef="#br0" timeOffset="47455.2295">12179 11291 1858 0,'0'0'156'0,"-19"-2"-142"16,19 2-15-16,0 0-3 0,-4-16-3 15,4 16-1-15,18-27-3 0,-18 27-7 16,34-29-16-16,-8 19-25 0,-4-8-38 0,13 19-97 16,-35-1-377-16,43-12-26 0,-14 11 171 0</inkml:trace>
  <inkml:trace contextRef="#ctx0" brushRef="#br0" timeOffset="48142.713">14024 10893 1111 0,'-4'-24'128'0,"4"24"-40"0,-4-20-11 16,4 20-9-16,-6-17-5 0,6 17-10 0,-9-20-19 15,9 20 30-15,-16-17-36 0,16 17 29 0,-22-6-19 16,22 6-3-16,-34 0 2 0,15 6-24 0,-4-1 16 16,1 7-21-16,-1 2 25 0,0 3-8 0,-1 4 2 15,3 1-10-15,1 1-9 16,-1 2-2-16,1 2-6 0,3-1 0 0,1 1 0 16,3-3 0-16,4-2 0 0,3-3 0 0,5-2 0 15,4 0 0-15,-3-17 0 0,20 30 0 0,-2-18-3 16,5-6-14-16,8-2-8 0,1-7-6 0,11 1-16 15,1-8-17-15,13 3-25 0,-6-15-33 0,20 15-58 16,-22-23-89-16,21 7-249 0,-8 8 20 0,-10-12 315 16</inkml:trace>
  <inkml:trace contextRef="#ctx0" brushRef="#br0" timeOffset="49161.812">14536 10743 1230 0,'-27'19'315'0,"5"-19"-219"15,22 0-33-15,-25 15-15 0,25-15-28 0,-21 23 20 16,13-6-36-16,-4 1 31 0,2 5-2 16,-5-3-3-16,5 4 3 0,-2-1-8 0,1 3 1 15,0-3-9-15,1 1 2 0,0-3-7 0,2-4-11 16,8-17-1-16,-4 27 0 0,4-27 0 0,8 23 0 16,-8-23 0-16,18 17 0 0,-18-17 0 0,37 4 0 15,-12-9 0-15,6-6 0 0,4-2 0 0,3-5 0 16,-1 0 0-16,4-3 0 0,-4 0 0 15,-4-2 0-15,-2 0 0 0,-6 0 0 0,-1 3 0 16,-4-1 0-16,-2 2 0 0,-3 1-3 16,-6 1-3-16,-9 17 5 0,14-24-5 0,-14 24 6 15,0 0 0-15,0 0 2 0,0 0 0 0,0 0 2 16,0 0-1-16,0 0-1 0,0 0-1 0,0 0-2 16,0 0 4-16,-8 25-3 0,1-3 0 0,0 0 0 15,0 1 0-15,1 1 0 0,-1 1 0 16,1-1 0-16,3-1 0 0,1-3 0 0,5-3-12 15,-3-17-5-15,13 28-9 0,-13-28-3 0,29 18-4 16,-9-16-2-16,5-2-5 0,1-6-5 0,7 1-14 16,-8-13-30-16,13 12-48 0,-16-21-56 0,18 20-41 15,-23-19 3-15,15 13 30 0,-14-6 67 16,1 3 76-16,-19 16 72 0,25-32 100 0,-25 32 53 16,5-29 60-16,-5 29-16 0,-4-17-26 31,4 17-47-31,0 0-44 0,0 0-25 0,0 0-24 15,-17-3-12-15,17 3-12 0,0 0-6 0,0 0-5 16,-19 26 0-16,19-26 0 0,-7 29 3 0,4-11-1 16,2 2 6-16,-2 1-4 0,1 2 8 0,-2-2-6 15,0 3 4-15,0 0-8 0,-1 3 8 0,-1-3-6 0,0 0 3 16,-1-5-6-16,7-19-4 16,-8 27-2-16,8-27-1 0,0 0-1 0,0 0-1 15,0 0-3-15,0 0 0 0,0 0-1 0,0 0 2 16,0 0 3-16,24-23-2 0,-7-1-1 0,2-3 0 15,0-2 0-15,0-2 0 0,1 3 0 0,-2 0 0 16,-2 4 0-16,-3 1 0 0,-3 2 0 0,-3 4 0 16,-7 17 0-16,8-29 0 0,-8 29 0 0,1-18 0 15,-1 18 0-15,0 0 0 0,0 0 0 16,0 0 0-16,0 0 0 0,0 0 0 0,0 0 0 16,0 0 0-16,0 0 0 0,0 0 0 0,18 1 0 15,-18-1 0-15,26 2 0 0,-26-2 0 16,31 1 0-16,-12-1 0 0,0 0 0 0,0 0 0 15,1 1 0-15,-1-1 0 0,-2 1 0 0,-17-1 0 16,31 4 0-16,-31-4 0 0,20 7 0 16,-20-7 0-16,0 0 0 0,0 0 0 0,19 19 0 15,-19-19 0-15,0 0 0 0,2 23 0 0,-2-23 0 16,-1 23 0-16,1-23 0 0,-5 27 0 0,5-27 0 16,-8 33 0-16,1-15 0 0,0 4 0 0,0-1 0 15,-2 6 0-15,2 0 0 0,0-1 0 0,1-3 0 16,1-5 0-16,5-18 0 0,-5 26 0 0,5-26 0 15,0 0 0-15,0 0 0 0,0 0 0 16,0 0 0-16,0 0 0 0,18-5 0 0,-18 5 0 16,24-38 0-16,-9 11 0 0,0-5 0 0,-1 1 0 15,0 2 0-15,-1 0 0 0,-3 1 0 16,1 1 0-16,-4 3 0 0,0 2 0 0,1 2 0 16,-2 2 0-16,-1 1 0 0,-5 17 0 0,7-23 0 15,-7 23 0-15,0 0 0 0,0 0 0 0,0 0 0 16,0 0 0-16,0 0 0 0,0 0 0 15,21 9 0-15,-21-9 0 0,23 15 0 0,-23-15 0 16,34 12 0-16,-14-10-13 0,7 2-27 0,-1-5-18 16,5 2-23-16,-4-12-55 0,19 20-141 0,-18-17-310 15,5 5-3-15,1 4 326 0</inkml:trace>
  <inkml:trace contextRef="#ctx0" brushRef="#br0" timeOffset="50085.6429">15987 10841 1682 0,'0'0'74'16,"-18"7"-38"-16,18-7-6 0,0 0-11 0,0 0-10 15,-8 18 0-15,8-18 7 0,6 20 2 0,-6-20 6 16,13 20-5-16,-13-20-1 0,19 18-5 16,-19-18-1-16,26 15-4 0,-26-15 1 0,30 8 1 15,-30-8 4-15,29 1-2 0,-29-1 1 0,29-7-11 16,-29 7-2-16,26-16 0 0,-26 16 0 0,22-21 0 15,-22 21 0-15,22-28 0 0,-22 28 0 16,24-35 0-16,-13 18 0 0,0-1 0 0,-3 1 0 16,-8 17 0-16,10-28 0 0,-10 28 0 0,0-21 0 15,0 21 0-15,0 0 0 0,-24-13 0 16,24 13 0-16,-33 6 0 0,11 6 0 0,-3 4 0 16,-5 7 0-16,-4 2 0 0,0 4 0 0,-2 3 0 15,1-1 0-15,-1-1 0 0,3 1 0 0,7-3 0 16,5-3 0-16,6-4 0 0,7-5 0 0,8-16 0 15,2 27 0-15,-2-27 0 0,25 23 0 0,-7-18 0 16,6 0 0-16,7-5 0 0,4-9 0 16,4 1 0-16,1-7 0 0,5 0 0 0,0-4 0 15,2 4 0-15,0-5 0 0,-4 3 0 0,-3-1 0 16,1 1-19-16,-7 0-7 0,-1 2 1 16,-4 0-3-16,-3 3 10 0,-4 1 5 0,-3 1 8 15,-19 10 7-15,18-10 11 0,-18 10 12 0,0 0 6 16,0 0 3-16,0 0-8 0,0 0-23 0,0 0-3 15,0 0 0-15,0 0 0 0,0 0 0 16,-14 23 0-16,14-23 0 0,-15 24 0 0,15-24 0 16,-19 31 0-16,10-13 0 0,-2 1 0 0,0-3 0 15,11-16 0-15,-15 31 0 0,15-31 0 0,-10 21 0 16,10-21 0-16,0 0 0 0,0 0 0 0,0 0 0 16,0 0 0-16,0 0 0 0,0 0 0 0,0 0 0 15,0 0 0-15,21-9 0 0,-21 9 0 16,29-24 0-16,-29 24 0 0,32-28 0 0,-15 12 0 15,0 2 0-15,0-1 0 0,-17 15 0 0,32-27 0 16,-32 27 0-16,32-24 0 0,-13 12 0 0,-1 1 0 16,0 2 0-16,0 0 0 0,1 3 0 0,-19 6 0 15,33-7 0-15,-33 7 0 0,26 3 0 0,-26-3 0 16,19 17 0-16,-19-17 0 0,9 33 0 16,-6-11 0-16,-2 2 0 0,-1 3 0 15,-4 0 0-15,-1 4 0 0,-1 0 0 0,0-1 0 16,3 1 0-16,0-6 0 0,2-3 0 0,1-22 0 15,6 26 0-15,-6-26 0 0,23 10 0 0,1-11 0 16,10-9 0-16,11-7 0 0,10-9 0 0,10-6 0 16,6-4 0-16,6 0 0 0,1-3 0 0,5 0-33 15,-6-4-33-15,5 4-19 0,-14-16-35 0,10 19-77 16,-30-24-49-16,18 23-53 0,-27-13 1 16,2 10 81-16,-11-6 109 0,-10 5 148 0,-3 4 147 15,-17-3 96-15,0 40 19 0,-7-39-30 16,7 39-81-16,0 0-70 0,-24 3-44 0,24-3-32 15,-31 20-10-15,13-5-8 0,1 7 0 0,-4 1-6 16,3 4-1-16,-3 2-7 0,1 0-5 0,-1 5-8 16,0-1 0-16,3 4 0 0,0 0 0 15,-2 2 0-15,5 1 0 0,-2 0 0 0,0-2-9 16,2 2 2-16,0-6-21 0,6 0-3 0,-1-5 2 16,1 1-10-16,-2-6 10 0,4 2-25 0,7-26-22 15,-12 45-66-15,-5-31-385 0,17-14-54 0,-5 19 87 16</inkml:trace>
  <inkml:trace contextRef="#ctx0" brushRef="#br0" timeOffset="50288.7682">17410 10629 1735 0,'-42'-3'288'0,"42"3"-264"0,0 0-24 0,0 0 0 15,0 0 0-15,0 0 0 0,0 21 0 0,0-21 0 16,22 16 0-16,-22-16 0 0,34 11 0 0,-9-6 0 15,0-3 0-15,3 1 0 0,3-1 0 16,-1-1 0-16,2 0 0 0,-1-2 0 0,2 4 0 16,-3-5 0-16,6 10-85 0,-9-12-57 0,16 26-199 15,-16-15-306-15,-1 6 58 0,-2 4 347 16</inkml:trace>
  <inkml:trace contextRef="#ctx0" brushRef="#br0" timeOffset="50429.4042">18013 11044 1355 0,'0'0'511'0,"-17"5"-347"0,17-5-147 16,-18 23-17-16,18-23 0 0,0 0 0 0,0 0 0 16,0 0 0-16,0 0 0 0,0 0 0 0,0 0 0 15,0 0 0-15,0 0 0 0,18-15-90 0,14 18-282 16,-14-20-298-16,1 3 13 0,1 4 400 0</inkml:trace>
  <inkml:trace contextRef="#ctx0" brushRef="#br1" timeOffset="59937.0844">922 12096 913 0,'0'0'153'16,"-17"-19"-112"-16,17 19-12 0,-5-26 7 0,5 26-5 15,2-26 27-15,-3 8-10 0,1 18 4 16,6-27-4-16,-6 27-9 0,6-22-4 0,-6 22-5 16,0 0-1-16,0 0-6 0,0 0-3 0,0 0-6 15,0 0-5-15,0 0 0 0,9 17-1 0,-7 7 6 16,0 7 13-16,0 7-31 0,-2 6 23 0,-3 5-29 15,-2 7 6-15,-1 2 11 0,-3 1-13 16,-2 1 14-16,-2-1-15 0,1-3 13 0,-1-1-13 16,1-4 12-16,3-3 1 0,-1-9-38 0,10-1-1 15,-4-17-63-15,15 8-44 0,-11-29-21 0,21 27-80 16,-21-27-141-16,22-3-62 0,8 5 295 0</inkml:trace>
  <inkml:trace contextRef="#ctx0" brushRef="#br1" timeOffset="60202.6956">1427 11878 993 0,'19'13'164'16,"-19"-13"-101"-16,0 0-22 0,0 0-5 15,0 0-5-15,-4 26 2 0,4-26-5 0,-7 38 1 16,2-14-7-16,1 8 8 0,-2 2 4 0,3 6-29 15,-5 1 25-15,5 5-26 0,-4 4 3 16,3 4 9-16,-2 1-18 0,-2-1 12 0,1-2-13 16,-2-1 11-16,1-1-11 0,-1-5-4 0,5 3 2 15,-4-7-30-15,7-3 6 0,-9-12-87 0,16 5-42 16,-6-31-41-16,3 31-130 0,-3-31-91 16,0 0 143-16,29 12 277 0</inkml:trace>
  <inkml:trace contextRef="#ctx0" brushRef="#br1" timeOffset="60390.2132">1137 12338 1132 0,'-16'30'376'16,"-12"-25"-290"-16,28-5-39 0,0 0-28 0,-17 13-11 16,17-13-7-16,0 0-1 0,0 0-2 0,30 6 1 15,-10-4-1-15,4-5 1 0,5 1 0 0,5-3 0 16,3 1-11-16,1-4-26 0,9 7-34 0,-9-14-53 15,19 16-72-15,-18-18-96 0,5 4-211 0,14 12 85 16,-15-18 419-16</inkml:trace>
  <inkml:trace contextRef="#ctx0" brushRef="#br1" timeOffset="60687.1362">2163 12309 1319 0,'0'0'112'0,"0"0"-47"15,0 0-18-15,0 0-10 0,0 0-6 0,0 0-12 16,0 0-6-16,0 0-8 0,0 0-3 15,3 17-5-15,-5 1 2 0,0 7-4 16,1 3 7-16,-2 2-3 0,1 1 6 0,-2 0-7 16,1-1 6-16,0 1-23 0,-2-6-2 0,5 2-24 15,-5-10-23-15,10 7-26 0,-5-24-94 0,4 19-102 16,-4-19-229-16,0 0 115 0,23-4 404 0</inkml:trace>
  <inkml:trace contextRef="#ctx0" brushRef="#br1" timeOffset="60827.6758">2209 11935 1047 0,'-38'34'298'15,"38"-34"-286"-15,-26 12-12 0,26-12-8 16,0 0-4-16,-10 27-30 0,10-27-45 16,12 22-82-16,-12-22-176 0,0 0-97 0,38 25 191 15</inkml:trace>
  <inkml:trace contextRef="#ctx0" brushRef="#br1" timeOffset="61155.8197">2709 12129 836 0,'-44'23'201'0,"14"-17"-127"16,3 11 1-16,-7-10 4 0,8 11 0 0,-9-8-13 15,11 9-12-15,-5-6-15 0,7 7 0 16,0-4-11-16,8 0-3 0,14-16-15 0,-19 31-4 15,19-31-7-15,4 23-1 0,-4-23-2 0,22 20 2 16,-4-14 0-16,3 0 1 0,4-3-1 16,3-2 2-16,1-1-2 0,2-2 1 0,-1-1 2 15,1 1-1-15,-5-1 2 0,-1 2-1 0,-6 1 0 16,-19 0 1-16,25 6-2 0,-25-6 3 0,0 0 1 16,18 22 6-16,-18-22 0 0,1 20 2 0,-1-20-5 15,-8 25-2-15,8-25-5 0,-16 26 2 0,16-26-4 16,-21 28 4-16,21-28-4 0,-24 31 5 15,24-31-5-15,-26 28 1 0,26-28-11 16,-22 21-11-16,22-21-22 0,0 0-22 0,-13 24-48 16,13-24-63-16,0 0-105 0,0 0-229 0,0 0 96 15,5 18 416-15</inkml:trace>
  <inkml:trace contextRef="#ctx0" brushRef="#br1" timeOffset="61765.2315">3478 12267 1015 0,'0'0'117'15,"0"0"-41"-15,-3-22-13 0,3 22-5 16,0 0 6-16,0 0-1 0,0 0-3 0,0 0-5 15,0 0-10-15,0 0-8 0,0 0-13 0,0 0-7 16,0 0-8-16,0 0-3 0,0 0-4 0,-20 25 5 16,20-25 2-16,-15 34 7 0,7-12-2 0,0 5 8 15,-1-2-9-15,1 3 5 0,0-4-6 16,2-2 1-16,0-3-4 0,1-2 0 0,5-17-6 16,-4 22 1-16,4-22-5 0,0 0 2 0,0 0-3 15,0 0 0-15,0 0 3 0,21 12-1 0,-21-12 3 16,17-13 0-16,-17 13 0 0,24-26-2 15,-9 9 2-15,1-2-4 0,-1-3 3 0,2-3-5 16,0-1 7-16,0 1-5 0,-1 1 6 16,2 1-3-16,-2 3 0 0,0 1-4 0,-16 19 5 15,26-28-5-15,-26 28 4 0,20-16-3 0,-20 16 1 16,0 0-1-16,19-2-1 0,-19 2 1 0,0 0 1 16,14 21 0-16,-14-21-2 0,9 29 4 0,-6-11-5 15,0 2 0-15,-1 2-10 0,-1-1-3 0,3 0-14 16,-2-1-3-16,6 2-13 0,-8-22-6 0,18 36-19 15,-18-36-10-15,30 28-37 0,-30-28-50 16,44 15-93-16,-22-7-219 0,2-18 22 0,19 14 416 16</inkml:trace>
  <inkml:trace contextRef="#ctx0" brushRef="#br1" timeOffset="62077.7297">4124 12207 1316 0,'-30'0'87'0,"11"11"-20"15,-8-5-6-15,9 10-7 0,-5-5-15 0,3 8-6 16,2 1-15-16,4 4 12 0,-1 1-4 0,6 4 3 16,0-1-5-16,4 1 1 0,1-1-8 0,5-4 5 15,3-2-7-15,2-3-5 0,-6-19-5 0,21 32 3 16,-21-32 1-16,31 18 0 0,-11-17 0 0,2-1-4 16,3-5-1-16,3-3 2 15,2-7-3-15,1-4-2 0,-3-4 5 0,0-3-8 16,-2 0 7-16,-3-3-5 0,-3 0 4 0,-4 0-5 15,-2 0 3-15,-6 3-3 0,-2 3 3 0,-5 2-4 16,-2 2 5-16,-2 3-6 0,3 16 1 0,-16-26-6 16,16 26-1-16,-25-14-5 0,25 14-2 0,-26-2-4 15,26 2-2-15,-28 9 1 0,28-9-9 0,-22 16-6 16,22-16-17-16,0 0-34 0,-6 30-41 16,6-30-64-16,0 0-103 0,23 12-200 0,-23-12 11 15,46-11 452-15</inkml:trace>
  <inkml:trace contextRef="#ctx0" brushRef="#br1" timeOffset="62280.8684">4789 11741 1213 0,'-18'6'228'0,"5"15"-157"0,-5-2-27 15,7 7-3-15,-2 1-17 0,4 4-5 0,1 3-11 16,2 6 4-16,1 1-8 0,2 3-9 0,0 0 18 15,0 5-23-15,2-1 21 0,-1 2-12 0,1 0-26 16,-3-8-7-16,5 4-62 16,-12-19-77-16,20 13-17 0,-19-22-74 0,10-18-220 15,2 40 81-15,-2-40 403 0</inkml:trace>
  <inkml:trace contextRef="#ctx0" brushRef="#br1" timeOffset="62484.1056">4614 12036 1362 0,'0'0'272'0,"0"0"-192"0,0 0-39 0,0 0-15 15,0 0-8-15,0 0 1 0,34-11 7 0,-7 5-7 16,4-4-4-16,4-1-5 0,6-1-4 0,1 0-5 16,-1 2-9-16,0-2-21 0,-1 9-32 15,-12-8-39-15,11 18-66 0,-39-7-119 0,37-7-276 16,-15 18 11-16,-22-11 416 0</inkml:trace>
  <inkml:trace contextRef="#ctx0" brushRef="#br1" timeOffset="62792.8097">3831 12767 1318 0,'0'0'111'0,"-22"-17"-37"0,22 17-14 0,0 0-7 16,19-17 3-16,-19 17 6 0,37-21 0 16,-12 6-23-16,8 4 21 0,2-3-39 0,5 3 17 15,2 1-16-15,1 2-13 0,-2 3-4 0,-1 1-3 16,-4 2-3-16,-1 3 5 0,-2 2-3 0,-1-1 0 15,-2 2-1-15,0-2-7 0,-1-1-9 0,-1-3-8 16,1 1-18-16,-4-5-11 0,6 2-18 0,-8-12-32 16,12 14-77-16,-20-27-136 0,8 12-248 0,5 0 16 15,-11-13 476-15</inkml:trace>
  <inkml:trace contextRef="#ctx0" brushRef="#br1" timeOffset="63499.2562">5591 12164 1126 0,'21'8'149'15,"-21"-8"-67"-15,0 0-28 0,0 0-14 0,0 0-6 16,0 0-9-16,0 0-4 0,0 0-6 0,0 0-3 16,-21 16-1-16,21-16 4 0,-14 27 2 0,8-9 8 15,-4 2-6-15,3 6 3 0,-1 0-12 0,2 6 6 16,0 0-10-16,1 5 8 0,2-2-7 16,0-1 5-16,1-4-6 0,3-4 2 0,2-3-8 15,0-6 3-15,-3-17-6 0,14 21 4 0,-14-21-3 16,0 0 2-16,20 6 1 0,-20-6 6 0,0 0 8 15,20-21 0-15,-14 3 3 0,2-3-8 0,0-7-1 16,-1-4-9-16,0-2 5 0,1 1-9 16,-4-3 8-16,2 4-7 0,-1 0 7 0,-1 3-6 15,-2 3 6-15,1 2-5 0,-2 1 4 0,2 1-4 16,-2 2 3-16,0 2-3 0,-1 18 4 16,5-30-4-16,-5 30 1 0,7-17-3 0,-7 17 0 15,0 0-1-15,18-10 1 0,-18 10-1 0,25-1-4 16,-8 1-11-16,5 3-18 0,-2-7-30 0,11 13-47 15,-13-22-115-15,18 13-356 0,-3 0 56 0,-6-9 303 16</inkml:trace>
  <inkml:trace contextRef="#ctx0" brushRef="#br1" timeOffset="63843.0229">6003 12286 1070 0,'-2'27'326'16,"2"-27"-255"-16,0 0-50 0,2 18 2 0,-2-18 5 16,30 2 7-16,-8-3-3 0,0-6-6 0,6-2-5 15,0-5-6-15,3-1-9 0,2-3-1 0,-1-2-6 16,-2 0 4-16,-2 0-6 0,-5-1 6 0,-1 2-5 16,-5 2 4-16,-17 17-3 0,26-28 6 0,-26 28 6 15,7-18 13-15,-7 18 9 0,0 0 1 16,-12-17-10-16,12 17-8 0,-26-7-11 0,26 7-3 15,-35 7 4-15,13 0-5 0,0 5 6 16,-3 3-2-16,-2 4 3 0,0 3-3 0,2 2 6 0,-1 1-5 16,4 2 5-16,2-3-12 0,4 2 9 15,2-5-12-15,5 1 1 0,5-2-1 0,4-2 4 16,0-18-5-16,13 30 4 0,-13-30-10 0,31 23-13 16,-7-15-9-16,0-6-20 0,12 2-36 15,-11-19-115-15,25 19-113 0,-15-12-249 0,5-10 38 16,10 14 470-16</inkml:trace>
  <inkml:trace contextRef="#ctx0" brushRef="#br1" timeOffset="64171.2591">6670 12083 1001 0,'-35'3'200'0,"35"-3"-98"0,-41 21 2 16,26-3 0-16,-8-7-27 0,8 7-11 0,-4-6-18 15,7 5-7-15,12-17-13 0,-17 24-5 0,17-24-12 16,-5 20-5-16,5-20-5 0,2 17-2 0,-2-17 0 16,0 0 3-16,23 15-3 0,-23-15 0 15,29 5 0-15,-29-5 1 0,33-2 0 0,-13-2 2 16,-1 1-1-16,1-1-2 0,-3 3 2 0,-17 1 0 16,24 0 2-16,-24 0 2 0,0 0-1 0,20 9 9 15,-20-9-1-15,0 0 3 0,8 17-4 0,-8-17-3 16,-2 21-7-16,2-21-1 0,-11 29 0 15,11-29 0-15,-16 29-1 0,16-29 2 0,-17 30-8 16,17-30-5-16,-15 26-13 0,15-26-12 16,-10 19-17-16,10-19-25 0,0 17-53 0,0-17-82 15,0 0-164-15,0 0-160 0,0 0 130 0,27 10 408 16</inkml:trace>
  <inkml:trace contextRef="#ctx0" brushRef="#br1" timeOffset="64530.6958">7095 12109 1141 0,'1'19'143'0,"-1"-19"-51"16,0 0-11-16,-17 7-13 0,17-7-13 15,-9 19-15-15,9-19-5 0,-11 29-11 16,5-12-1-16,0 0-11 0,1 4 0 0,0-3-8 15,1 2 1-15,-1 1-6 0,0-2 3 0,1-1-3 16,4-18-6-16,-3 33-17 0,3-33-19 0,4 24-41 16,-4-24-42-16,0 0-83 0,0 0-78 0,21-3-144 15,-1 5-23-15,-19-26 385 0</inkml:trace>
  <inkml:trace contextRef="#ctx0" brushRef="#br1" timeOffset="64702.4936">7148 11868 803 0,'-28'-26'271'16,"28"26"-99"-16,-41-30-28 0,41 30-27 0,-37-12-34 16,37 12-32-16,-28 0-19 0,28 0-15 15,-17 3-11-15,17-3-10 0,0 0-41 0,0 0-40 16,0 0-62-16,0 0-107 0,17 2-276 0,9 6 27 16,-26-8 376-16</inkml:trace>
  <inkml:trace contextRef="#ctx0" brushRef="#br1" timeOffset="65124.3714">7444 12031 864 0,'0'0'318'0,"-32"-11"-205"0,32 11-19 0,0 0-13 16,0 0-21-16,-26-15-20 0,26 15-12 0,-21 3-9 15,21-3 1-15,-30 14-2 0,30-14 4 0,-31 23 18 16,31-23-31-16,-29 28 32 0,15-10-32 0,14-18 7 16,-24 34 2-16,24-34-9 0,-11 28-3 15,11-28-5-15,1 18-2 0,-1-18-3 16,0 0 4-16,28 17 0 0,-10-16 0 0,5-3 0 15,5-3-3-15,4-3 1 0,3-1 1 0,-2-3 2 16,1 1-2-16,-5 1 2 0,-2 3-2 0,-6 2 0 16,-3 3 2-16,-18 2-1 0,20 2 0 0,-20-2 2 15,0 0 2-15,4 20 2 0,-4-20 2 0,-13 32-2 16,2-10 2-16,-7 3-1 0,-3 3 8 0,-3 1-4 16,-3 2 8-16,-3-1-12 0,3 0 4 15,-1-2-6-15,2-3 2 0,7-3-5 0,3-4 0 16,16-18-16-16,-13 17-14 0,13-17-30 0,0 0-26 15,18 5-47-15,-14-24-82 0,29 5-236 16,-4-6-112-16,-4-14 165 0</inkml:trace>
  <inkml:trace contextRef="#ctx0" brushRef="#br1" timeOffset="65358.749">8102 11493 1569 0,'0'0'165'0,"0"0"-126"16,0 0-21-16,-20 25 2 0,20-25-1 0,-17 39 4 16,5-13-3-16,0 7 10 15,-4 2-14-15,1 5 3 0,-2 2-9 0,2 2 2 16,-3 4-8-16,1 1 7 0,0 1-15 0,2 2 9 16,-1-1 0-16,-1-1-20 0,1-4 16 0,1-3-33 15,3 0-1-15,1-7 0 0,6-1-26 0,-3-11-16 16,13 10-96-16,-5-34-77 0,1 19-261 0,-1-19-46 15,0 0 304-15</inkml:trace>
  <inkml:trace contextRef="#ctx0" brushRef="#br1" timeOffset="65546.2601">7832 12077 1473 0,'-22'-24'140'0,"22"24"-10"0,-17-22-51 15,17 22-5-15,0 0-19 0,0 0-22 16,0 0-14-16,0 0-10 0,0 0-7 0,2-17-3 15,-2 17 1-15,26-13-4 0,-8 7-3 16,3-1-10-16,0 3-15 0,1-5-15 0,6 7-20 16,-7-7-18-16,11 13-47 0,-15-15-51 0,19 23-84 15,-36-12-105-15,41-7-65 0,-6 20 75 0,-15-20 362 16</inkml:trace>
  <inkml:trace contextRef="#ctx0" brushRef="#br1" timeOffset="66030.6233">8426 12018 827 0,'0'0'151'0,"0"0"-25"15,-17-8-20-15,17 8-17 0,0 0-35 0,-24 12-13 16,24-12-10-16,-30 15 2 0,9-9 23 0,3 7-34 16,-9-4 37-16,5 6-35 0,-8 0 11 15,5 4 6-15,-3-3-6 0,4 5 3 0,-2-7-5 16,5 4 2-16,-3-1-9 0,7-1-1 16,17-16-10-16,-24 24-4 0,24-24-10 0,0 0 0 15,0 0-5-15,0 0 1 0,0 0 2 0,15 17 0 16,-15-17 2-16,28-4 1 0,-10-2-1 0,3-1 0 15,2-3-1-15,1-2-1 0,0-1 2 0,2 0-2 16,-2-2 3-16,-1 2-2 0,-2 1 1 0,-3 0-2 16,-18 12 3-16,27-22-4 0,-27 22 3 15,18-22 0-15,-18 22-1 0,11-18 0 0,-11 18-13 16,0 0 10-16,6-18-12 0,-6 18 24 0,0 0-12 16,0 0 15-16,0 0-14 0,0 0 0 15,0 0-3-15,0 0-16 0,0 0 25 0,0 0-29 16,1 22 26-16,-3-5-14 0,-2 6-4 0,-2 1 0 15,1 5-4-15,-2 0 6 0,2 2-12 0,-1-3 0 16,6 2-31-16,-4-13-27 0,17 11-65 16,-13-28-86-16,22 18-137 0,-1-8-131 0,-21-10 197 15,49-4 307-15</inkml:trace>
  <inkml:trace contextRef="#ctx0" brushRef="#br1" timeOffset="66390.0134">8719 12014 784 0,'0'0'322'0,"0"0"-216"0,11 20-28 0,-11-20-9 16,-3 19-26-16,3-19 17 0,-6 26-34 0,6-26 13 15,-9 34-19-15,2-16 6 0,2 5 4 0,-4-1-7 16,3 1 8-16,-5-4-5 0,5 3 6 0,-2-5-8 16,8-17-2-16,-10 27-9 0,10-27-4 0,0 0-5 15,0 0 0-15,0 0-2 0,0 0-1 16,0 0 2-16,0 0-1 0,0 0 1 0,27-17-1 15,-11-4 1-15,2-3-4 0,1-6 5 0,3-1-7 16,0 0 6-16,0 1-7 0,-1 2-7 0,-2 3 26 16,1 0-21-16,-1 4 31 0,-2 1-13 0,-17 20-2 15,28-28 3-15,-28 28-4 0,21-10 5 16,-21 10 0-16,0 0 0 0,0 0-2 0,0 0-2 16,8 23-1-16,-8-23-5 0,-2 35 1 15,-1-12-5-15,0-2-13 0,-3 4 22 0,2-1-19 16,-1 1 13-16,0-1-18 0,4-1-18 0,-1-3-12 15,8-1-23-15,-6-19-44 0,18 30-107 0,-18-30-195 16,0 0-170-16,27 16 131 0,-27-16 453 0</inkml:trace>
  <inkml:trace contextRef="#ctx0" brushRef="#br1" timeOffset="66827.4965">9573 12021 1027 0,'-28'-10'154'15,"28"10"-58"-15,-39-8-22 0,39 8-1 0,-38-12-10 16,38 12-15-16,-34-16-3 0,34 16-8 0,-30-16-3 16,30 16-6-16,-28-15 0 0,28 15-2 0,-21-9 2 15,21 9-4-15,0 0-5 0,-20 9-7 0,20-9-6 16,-15 20 2-16,7-3 1 0,-1 5 9 15,-2 2-1-15,0 3-7 0,-1 1 23 0,2 1-24 16,-1-3 19-16,3 2-12 0,3-4-13 0,0-2 3 16,5-4-8-16,0-18 1 0,4 26-4 15,-4-26-4-15,0 0-6 0,28 19-10 0,-10-18-11 16,0-6-18-16,11 3-30 0,-8-19-72 0,25 20-190 16,-9-16-244-16,0-6 18 0,10 10 489 0</inkml:trace>
  <inkml:trace contextRef="#ctx0" brushRef="#br1" timeOffset="67219.6203">9760 12103 1167 0,'-6'27'151'15,"6"-27"-73"-15,0 0-18 0,-14 19-12 0,14-19-9 16,0 0-9-16,9 18-5 0,-9-18-9 0,0 0-5 15,24 8-6-15,-24-8-3 0,29-4 0 0,-12 2-1 16,1-4 1-16,3 0 0 0,-1-3 1 0,5-2-3 16,-1-1 5-16,0-1-4 0,1 0 1 0,-3-1 13 15,-2 1-30-15,0 0 30 0,-20 13-30 16,29-26 16-16,-29 26 2 0,18-25 1 0,-18 25 6 16,9-23-2-16,-9 23 5 0,-2-22-6 0,2 22-1 15,-13-17-3-15,13 17-1 0,-26-14-1 16,8 6 2-16,-4 6 2 0,-1 0 7 0,-2 4 6 0,-5 4 9 15,1 5 3-15,-4 5 1 0,3 5 5 16,-4 4-5-16,4 4-10 0,-3 0 20 0,5 2-24 16,1 1 17-16,4 3-9 0,6-3-17 15,6-2-8-15,5-3 0 0,6-4 0 0,6-2 0 16,2-3 0-16,-8-18 0 0,32 23-8 0,-9-17-18 16,2-6-11-16,6-1-11 0,3-9-16 0,12 6-57 15,-13-26-196-15,20 9-319 0,0-5 28 0,-4-13 427 16</inkml:trace>
  <inkml:trace contextRef="#ctx0" brushRef="#br1" timeOffset="68935.2954">10831 11524 457 0,'-21'6'158'0,"21"-6"-49"16,0 0-15-16,0 0-25 0,-18 19-4 15,18-19 6-15,-14 30 10 0,11-8 2 0,-8-5-7 16,8 11-5-16,-7-5-18 0,9 10-4 15,-5-2-18-15,5 7 2 0,-3-1-16 0,6 6 4 16,-4-1-16-16,5 3 5 0,-2-1-11 0,0-1-7 16,0-6 27-16,1-3-27 0,-1-6 27 0,2-3-13 15,1-4-6-15,-4-21 4 0,9 27-5 0,-9-27 2 16,0 0-1-16,0 0 2 0,0 0 6 0,19 12 9 16,-19-12 6-16,0 0 0 0,9-23-2 0,-9 23-10 15,9-34-2-15,-4 13-9 0,3-3 3 16,-1 1 12-16,1-1-32 0,0 0 32 15,0-1-30-15,2 0 12 0,2 2 6 0,0 1-6 16,3 2 6-16,-2-1-6 0,3 3 4 0,1 1-3 16,1 3 2-16,0 3-2 0,0 3 1 0,-18 8-2 15,30-2 0-15,-30 2 0 0,25 11-1 0,-25-11 3 16,24 24-3-16,-24-24 4 0,15 34-3 0,-10-15 4 16,-5 1-3-16,0 0 5 0,-6 1-6 15,-1-1 7-15,-5 1-3 0,-2-1-11 0,-4-3 36 16,-3 0-25-16,-3-1 37 0,-1 1-9 0,-3-4-4 15,-2 3 0-15,0-4-6 0,1-1-2 0,-2-1-6 16,5-4-2-16,0-1-7 0,4-3 0 16,3-1-2-16,19-1-5 0,-26-5-13 0,26 5-18 15,0 0-21-15,-8-24-45 0,8 24-71 16,17-29-94-16,13 10-284 0,-1 5 41 0,-4-15 361 16</inkml:trace>
  <inkml:trace contextRef="#ctx0" brushRef="#br1" timeOffset="69341.552">11201 12004 962 0,'0'0'79'0,"0"0"-34"16,0 0 7-16,19 11 21 0,-2-5 14 0,-17-6-14 15,34 5-10-15,-17-7-12 0,10 5-6 0,-4-5-5 16,7 1-3-16,-2-5-2 0,5 1-8 16,-3-5-5-16,2 2-10 0,-5-6-1 0,-2 3-4 15,-3-2 3-15,-2 1-4 0,-3-1 3 0,-17 13-5 16,21-27 5-16,-21 27 2 0,10-25 6 0,-10 25-1 16,-1-22 1-16,1 22-7 0,-11-19-4 0,11 19-4 15,-22-15 1-15,22 15-3 0,-33-8 1 0,13 8-1 16,-2 2 1-16,-1 4 1 15,-3 2-1-15,1 5 3 0,-1 1-4 0,0 3 5 16,2 4 2-16,1 2 5 0,2 1 0 0,3 2 6 16,2-3-7-16,7 0 3 0,0-1-9 0,8-5-14 15,1-17 22-15,12 28-26 0,-12-28 24 0,33 23-14 16,-10-15-9-16,5-3-8 0,7-1-8 0,3-8-14 16,7 4-11-16,-1-11-39 0,15 15-80 0,-19-25-177 15,16 13-245-15,3 2 71 0,-11-12 476 16</inkml:trace>
  <inkml:trace contextRef="#ctx0" brushRef="#br1" timeOffset="69700.9121">12277 11928 1351 0,'-19'-33'196'15,"19"33"-94"-15,-16-25-28 0,16 25-16 16,-24-23-11-16,24 23-11 0,-29-13-4 16,29 13-7-16,-35-3-4 0,15 7-6 0,-3 4-7 15,-4 3 0-15,-1 6-5 0,-2 3 4 0,0 3-2 16,0 1 3-16,1 2-3 0,2 2 4 0,2-1-4 15,3-2-8-15,6-3 19 0,5-3-24 0,11-19 19 16,-3 29-11-16,3-29-3 0,18 24 0 0,0-15 1 16,8-2 1-16,5-2-3 0,7-4-4 15,6-2-8-15,2-5-16 0,6 0-11 0,-1-7-23 16,4 7-26-16,-11-15-42 0,14 22-65 0,-25-21-174 16,8 9-185-16,4 8 62 0,-17-16 496 0</inkml:trace>
  <inkml:trace contextRef="#ctx0" brushRef="#br1" timeOffset="70122.8034">12662 11921 1360 0,'-30'-12'145'0,"30"12"-50"0,0 0-15 0,-20-12-12 16,20 12-14-16,-22-9-9 0,22 9-5 0,-25-4-8 15,25 4-4-15,-32 0-6 0,15 2-1 0,-1 3-4 16,-2 2-3-16,0 5-1 0,-3 2-7 15,0 2 1-15,-2 3-7 0,2 2 0 0,2 1 0 16,2 1 0-16,2-1 0 0,4-2 0 16,3-2 0-16,4 0 0 0,6-18 0 0,0 26 0 15,0-26 0-15,14 19 0 0,-14-19 0 0,28 11 0 16,-7-10 0-16,2-3 0 0,5-5 0 0,2-3 0 16,3-5 0-16,0-3 0 0,-1 0 0 0,-2-4 0 15,-3 1 0-15,-3-1 0 0,-2-2 0 16,-2 1 0-16,-3 2 0 0,-4 2 0 0,-2 1 0 15,-11 18 0-15,16-29 0 0,-16 29 0 0,7-20 0 16,-7 20 0-16,0 0 0 0,0 0 0 0,0 0 0 16,0 0 0-16,0 0 0 0,0 0 0 0,0 0 0 15,-19 27 0-15,9-7 0 0,0 3 0 0,0 4-2 16,-1 0-1-16,3 0-8 0,-1-2-9 16,5-2 15-16,0-4-26 0,4-1 15 15,0-18-22-15,8 29-6 0,-8-29-2 0,21 19 0 16,-21-19 0-16,35 10-15 0,-15-17-34 0,13 9-40 15,-14-21-41-15,20 16-117 0,-5-7-187 0,-11-17 16 16,14 17 430-16</inkml:trace>
  <inkml:trace contextRef="#ctx0" brushRef="#br1" timeOffset="70482.1563">13010 11916 1122 0,'-24'-7'320'0,"24"7"-177"0,0 0-59 0,-18 21-21 15,18-21-23-15,0 0-11 0,-23 27-7 0,23-27-2 16,-13 30-4-16,7-13 1 0,0 3-4 15,0-1-13-15,0 0 23 0,1 2-21 0,0-2 24 16,3 2-9-16,-3-3-5 0,3-1-2 0,2-17-7 16,0 25 2-16,0-25-5 0,9 17 0 15,-9-17-1-15,0 0 0 0,24 10 1 0,-24-10 1 16,28-6 1-16,-28 6 0 0,34-20 2 0,-14 6-2 16,-1-5 1-16,2-2-3 0,-3-1 3 0,-1 0-3 15,-2 1-11-15,-2 0 22 0,1-2-22 0,0 3 21 16,-1-1-7-16,3 0-3 0,-1 5 1 0,-2-1-3 15,-13 17 3-15,17-23-1 0,-17 23-1 16,0 0 3-16,0 0-2 0,0 0 0 16,0 0-2-16,0 0 2 0,0 0-2 0,2 19 2 15,-10-1-1-15,1 4 1 0,-3 1-2 0,0 1 3 16,0 1-4-16,0-2-11 0,2-1 17 0,2-2-28 16,3-2 19-16,3-18-16 0,-1 31-5 0,1-31-4 15,8 23-17-15,-8-23-21 0,21 13-38 0,-21-13-63 16,37 0-142-16,-11-6-229 0,-4-8 14 15,14 9 428-15</inkml:trace>
  <inkml:trace contextRef="#ctx0" brushRef="#br1" timeOffset="70841.5379">13690 11874 1036 0,'-28'15'393'15,"8"-27"-138"-15,20 12-179 0,-18-1-36 16,18 1-11-16,0 0-13 0,-22-5-5 0,22 5 0 15,0 0 1-15,-19-1 0 0,19 1 1 0,0 0 2 16,-25 16 0-16,25-16 2 0,-24 21 2 0,24-21-3 16,-27 28 0-16,27-28-3 0,-28 29 0 0,28-29-5 15,-19 23-2-15,19-23-4 0,0 0-1 0,-7 21-2 16,7-21 1-16,0 0-1 0,17 16-1 16,-17-16 1-16,19 4 2 0,-19-4-1 0,28 0 1 15,-11-1 0-15,0 0-2 0,1-1 1 0,1-1 0 16,-1 2 0-16,-18 1 1 0,27 0-2 15,-27 0 1-15,19 5-1 0,-19-5-1 0,0 0 2 16,17 18-12-16,-17-18 11 0,1 18-7 0,-1-18 21 16,-6 24-7-16,6-24 4 0,-16 33-10 0,4-15 0 15,-1-1 0-15,-2 0 0 0,15-17 0 16,-29 28 0-16,29-28-3 0,-23 21-14 0,23-21-13 16,0 0-11-16,-21 16-18 0,21-16-38 0,0 0-80 15,0 0-176-15,0 0-237 0,21-13 23 0,-21 13 455 16</inkml:trace>
  <inkml:trace contextRef="#ctx0" brushRef="#br1" timeOffset="71232.1545">13832 11967 1403 0,'0'0'211'16,"0"0"-126"-16,0 0-29 0,5 17-13 0,-5-17-13 15,0 0-5-15,0 0-6 0,13 18-1 16,-13-18-1-16,25 5-3 0,-6-5-4 0,3-2 1 16,3 0-1-16,6-4 1 0,2 1-2 0,1-2-1 15,1 0-3-15,-2-1-2 0,-3 0-3 0,-4-1 1 16,-2 1-2-16,-4-1 1 0,-3 1-1 16,-17 8 0-16,17-11 0 0,-17 11 3 0,0 0-3 15,-8-17 2-15,8 17-6 0,0 0-1 0,-26-19-2 16,26 19-1-16,-24-9 1 0,24 9 0 15,-25-6 2-15,25 6 1 0,-29-4 3 0,29 4-2 16,-32-2 4-16,15 6 3 0,-1 2 4 0,-4 4 10 16,-1 5 3-16,0 1 3 0,1 3 3 0,2 1-5 15,5 3-17-15,1-1-4 0,3 1 0 0,4-2 0 16,3 0 0-16,4-3 0 0,3-1 0 0,-3-17 0 16,16 30 0-16,-16-30 0 0,24 19 0 0,-24-19 0 15,33 10 0-15,-11-9-7 16,-2-5-76-16,11 2-36 0,-12-21-114 0,21 11-423 15,-6-5 63-15,0-4 238 0</inkml:trace>
  <inkml:trace contextRef="#ctx0" brushRef="#br2" timeOffset="75334.6605">15002 11472 785 0,'0'0'64'0,"11"-28"-23"0,-11 28 13 16,12-21 7-16,-12 21-1 0,0 0 29 0,6-19-15 16,-6 19 22-16,0 0-8 0,0 0-14 0,0 0-17 15,0 0-14-15,0 0-12 0,0 0-8 0,-11 23-4 16,11-23-18-16,-12 29 35 0,6-8-29 16,-3 2 27-16,2 2-14 0,0 2-13 0,1 3 3 15,0 3-8-15,1 3 5 0,-1 3-9 0,-2 2 7 16,1 1-8-16,-1 1 8 0,-1 0-8 0,-1 1 9 15,1-2-9-15,-1-1 12 0,1-7-6 16,3-4-6-16,1-8 27 0,5-22-32 0,-1 25 26 16,1-25-19-16,0 0 2 0,17 9 2 15,-17-9 8-15,26-17 8 0,-10 0-15 0,4-4 27 16,2-6-33-16,1-4 18 0,2-5-8 0,-2 0-6 16,1 2 4-16,-2 1-6 0,-1 4 5 0,-3 3-6 15,-2 3 5-15,-2 4-3 0,-14 19 0 0,22-24-2 16,-22 24 1-16,0 0-1 0,0 0 0 0,0 0 0 15,0 0 0-15,0 0 1 0,12 26-1 0,-12-5 5 16,-1 7-7-16,-3 3 7 0,1 2-8 16,-2 1 7-16,0 0-6 0,3 1 7 15,-1-2-8-15,4-4-9 0,5-3 16 0,3-3-39 16,8-1 4-16,-17-22-28 0,41 36-22 0,-21-31-44 16,16 13-54-16,-18-25-99 0,15 8-270 0,3 3 76 15,-12-18 367-15</inkml:trace>
  <inkml:trace contextRef="#ctx0" brushRef="#br2" timeOffset="75709.6471">15535 11766 1367 0,'0'0'108'15,"0"0"-69"-15,-18 19-19 0,18-19-9 16,0 0 0-16,2 18-2 0,-2-18 9 0,11 17 4 15,-11-17 2-15,18 16 1 0,-18-16-4 0,29 13-2 16,-9-7 2-16,-2-3-3 0,4-2-2 0,-2-1-4 16,3-2-4-16,-1-2-4 0,-1-1-1 0,-3-1-2 15,-1-1-1-15,-17 7 2 0,23-16 0 0,-23 16 9 16,14-18 1-16,-14 18 5 0,5-22-4 0,-5 22-3 16,-3-20-4-16,3 20-1 0,-10-22-3 15,10 22 1-15,-17-19-2 0,17 19 0 0,-26-15-1 16,7 10 1-16,-1 3-2 0,-2 2 4 15,-4 3 0-15,1 5 1 0,-3 4 4 0,0 4-5 16,0 3 5-16,0 3-5 0,1 2 5 0,2 1-7 16,-1 4 4-16,4 1-5 0,4 1 3 0,5-3-5 15,4-4 6-15,8-4-8 0,7 0 3 0,6-3-5 16,5-4-4-16,9 0-11 0,2-7-7 16,8 0-18-16,1-7-20 0,10 6-29 0,-8-18-86 15,23 20-110-15,-17-14-265 0,4-7 63 0,8 12 379 16</inkml:trace>
  <inkml:trace contextRef="#ctx0" brushRef="#br2" timeOffset="76100.271">16050 11768 1096 0,'-29'-8'250'0,"29"8"-139"0,-41 4-35 0,22 3-10 15,-6-4-16-15,5 10-6 0,-3-5-9 0,5 8 1 16,-5-2-4-16,2 4 0 0,2 1-4 0,2 2-6 15,1 0-7-15,5 2-1 0,3-3-10 0,3 2 2 16,3-4-6-16,4 0 1 0,4-1-2 16,-6-17 1-16,22 26-2 0,-5-18-13 0,2-1 12 15,4-4-13-15,3-3 15 0,-1-1 16 0,3-7-14 16,1 1 14-16,-1-6-14 0,-1-2-3 0,-3-3 4 16,-3 0-3-16,-4 0 4 0,-3-1-3 15,-3 0 2-15,-2 1-1 0,-3 1 2 0,-1 0-2 16,-5 17 4-16,5-25-4 0,-5 25 2 0,0-23-2 15,0 23 3-15,-4-17-1 0,4 17 1 16,0 0 0-16,0 0-2 0,0 0 0 0,0 0-2 16,0 0 0-16,0 0-2 0,-19 10 1 0,19-10-1 15,-9 29 1-15,7-11-2 0,0 1 2 0,-1 3-9 16,3-1 0-16,0 0-14 0,3-2-5 0,5 0-19 16,-8-19-22-16,21 31-42 0,-21-31-47 0,31 17-63 15,-31-17-66-15,33-11-175 0,-5 16 12 16,-12-22 398-16</inkml:trace>
  <inkml:trace contextRef="#ctx0" brushRef="#br2" timeOffset="76287.7623">16535 11502 1334 0,'-1'20'143'0,"1"-20"-74"0,-23 32-16 16,11-11-21-16,3 7-6 0,-2 3-18 0,2 5 6 15,-5 2-8-15,3 4 11 0,-2 1-10 0,0 0 5 16,-1 1-14-16,2-3 0 0,4 0-29 16,-1-7 2-16,8 4-55 0,-13-18-109 0,22 15-87 15,-14-15-255-15,6-20 40 0,7 29 426 0</inkml:trace>
  <inkml:trace contextRef="#ctx0" brushRef="#br2" timeOffset="76469.421">16291 11783 1109 0,'-20'13'421'0,"-10"-22"-191"0,30 9-138 0,-27-2-42 16,27 2-18-16,0 0-20 15,0 0-10-15,0 0 1 0,21 5-5 0,3-2 5 16,9-5-3-16,6-2-1 0,6-5-13 0,9 2-23 16,-3-8-43-16,9 14-83 0,-19-24-159 0,13 16-275 15,-4 0 38-15,-8-8 381 0</inkml:trace>
  <inkml:trace contextRef="#ctx0" brushRef="#br2" timeOffset="77461.3372">948 13454 1265 0,'0'0'104'0,"0"0"-52"16,0 0-18-16,0 0 2 0,0 0 5 0,29-6 0 15,-29 6-7-15,36-8-11 0,-14 4-9 0,4-1-6 16,2 0-5-16,4-1-4 0,-2 0 1 15,2-1-1-15,-2 0 0 0,-2 1 0 0,2-1 0 16,-5 0 2-16,-3 0-2 0,-4 1 0 0,-18 6 4 16,27-16-2-16,-27 16 5 0,16-24 16 15,-16 24-33-15,3-28 32 0,-3 28-33 0,-8-29 11 16,-3 12 3-16,11 17-6 0,-32-30 6 0,12 18-3 16,-5 4 2-16,0 2 1 0,-2 3 1 0,-1 3 0 15,-1 4 4-15,1 3 7 0,-1 2-2 16,2 4 5-16,0 4-5 0,4 2 3 0,0 7 6 15,4 3-27-15,2 0 26 0,3 3-29 0,4-2 12 16,4 3 7-16,3-1-6 0,3-2 6 0,3-4-6 16,5-1 3-16,3-2-8 0,3-4 8 0,4 0-5 15,7-4 2-15,3-4-4 0,2-5-5 0,5-4-9 16,2-5-8-16,7-4-14 0,-2-7-18 0,9 4-29 16,-8-18-54-16,15 20-85 0,-20-22-112 15,6 3-197-15,6 10 131 0,-20-18 400 0</inkml:trace>
  <inkml:trace contextRef="#ctx0" brushRef="#br2" timeOffset="77814.5619">1727 13262 971 0,'-16'31'231'0,"-4"-25"-109"0,13 13-45 0,-11-6-5 0,7 11-35 0,-6-5-1 16,6 10 0-16,-4-2-14 0,7 3 7 15,-4-2-10-15,3 2 4 0,-2-2-7 0,5 0 2 31,0-1-9-31,4-3 4 0,0-4-6 0,4-2 1 16,-2-18-3-16,6 23 0 0,-6-23-4 0,0 0 2 16,20 8-1-16,-20-8 1 0,23-12 8 15,-4-2 1-15,-1-6 5 0,5-6-2 0,0-4 3 16,0-3-6-16,0 0 7 0,0-2-7 0,-2-1 4 0,0 1-13 0,-3 0 9 0,-1 3-9 0,-2 3-6 16,-1 3 24-16,-3 7-25 0,-11 19 25 0,14-27-13 31,-14 27-3-31,0 0 2 0,0 0-5 0,0 0 1 0,0 0-6 0,0 0 2 0,0 0 1 0,4 33-4 15,-4-10-10-15,-1 4 17 16,-1 3-24-16,1 1 16 0,-1 1-11 0,4 0-11 16,-1-4-2-16,6 1-6 0,-1-5 0 0,6 2-14 15,-1-7-13-15,10 6-38 0,-21-25-42 0,39 33-90 16,-39-33-102-16,29 4-170 0,1 8 140 0,-30-12 364 31</inkml:trace>
  <inkml:trace contextRef="#ctx0" brushRef="#br2" timeOffset="78986.4369">2164 13339 1242 0,'-17'5'123'0,"14"12"-67"0,3-17-1 0,-8 23-8 0,8-23-15 0,7 24-5 31,-7-24-6-31,18 22-2 0,-18-22-3 0,34 12 2 15,-13-9-6-15,3-5 1 0,3-1-5 0,1-5-3 0,2-1 2 0,2-3-5 0,-2 0 1 0,-1-2-2 16,-1 1 1-16,-2-3-3 0,-7-1-12 0,-2 2 31 16,-5-2-30-16,-12 17 36 0,15-28-10 0,-15 28 0 15,4-28 6-15,-4 28-11 0,-7-28 0 0,7 28-7 32,-15-23 1-32,15 23-1 0,-25-18-2 0,25 18-2 0,-30-11-4 0,12 9 0 15,-1 3 0-15,0 3 0 0,0 2 1 0,-2 3 4 31,1 3-3-31,1 4 7 0,-2 5-4 0,2 1 5 16,1 2 14-16,2 4-27 0,4-2 34 0,3 1-26 0,3-4 7 0,5-2 6 0,3-1-9 0,-2-20 3 16,17 31-3-16,-17-31 2 0,34 18-5 0,-9-14 4 31,1-3-4-31,4-4-1 0,4-5 1 0,0-1-5 0,0-5 4 0,1 1-3 0,0-3 6 16,-1-1-3-16,-1 2 4 0,-4-1-5 0,-4-2 4 15,-5 3-4-15,-20 15-11 0,28-25 30 0,-28 25-29 16,0 0 28-16,17-18-12 0,-17 18 5 15,0 0-1-15,0 0 4 0,0 0-4 0,0 0-8 16,0 0-6-16,0 0-4 0,0 0 7 16,-23 29-27-16,23-29 27 0,-14 36-30 0,5-12 13 15,-1-1-1-15,2 5-4 0,-3-2 8 0,1 0 0 16,-1 0 13-16,3-4-2 0,0-1 8 0,2-3-6 31,6-18 6-31,-7 27-2 0,7-27 1 0,0 0-1 0,0 0 1 0,0 0 2 0,0 0 1 0,0 0 3 16,22-28-2-16,-12 7 0 0,1-2-3 0,1-3 8 31,0-2-4-31,-1-3 13 0,1 2-5 0,-2 1 7 0,0-1-7 0,-3 3-16 0,1 5 24 16,0 1-32-16,-8 20 28 0,12-28-17 0,-12 28-1 15,10-17 1-15,-10 17-3 0,0 0 1 16,20-10-1-16,-20 10-1 0,18 0 2 0,-18 0-1 16,27 2 3-16,-10-1-2 0,4 0 2 0,3-1-1 15,3-1 0-15,3 0-1 0,3-1-1 0,0-2 1 16,1-1-3-16,-5 0 4 0,-2-1-6 15,-4 3 0-15,-3-1 1 0,-3 2 1 0,-17 2 2 16,22-4 0-16,-22 4 2 0,0 0 3 0,0 0 0 31,0 0 1-31,0 0-1 0,0 0-3 0,0 0 0 0,-20-13 1 0,20 13-1 0,0 0 1 0,-24-11-1 16,24 11 1-16,-21-5 1 0,21 5 3 0,-27 2 2 16,10 2 2-16,17-4 1 15,-35 18 0-15,16-2 4 0,-2 2-3 0,0 4 7 31,-2 1-2-31,2 7-11 0,1 0 21 0,4 3-25 16,3-2 18-16,5-3-8 0,3-4-10 0,4-2 3 16,5-3-6-16,-4-19 2 0,17 26-2 0,-17-26 0 0,28 11 1 0,-11-13-1 0,2-2 1 0,2-5 3 31,2-7-3-31,0-3-2 0,-1-5 4 0,0-4-9 16,-1 1 13-16,-2-3-6 0,1-1-9 15,-3-2 27-15,-2 2-23 0,0 2 21 0,-4 3-6 16,-4 4-6-16,1 1 3 0,-4 1-2 0,-4 20 0 0,8-29-3 0,-8 29 0 0,0 0-1 15,0 0 0-15,0 0-2 0,0 0-3 0,0 0 2 16,-3 20-4-16,-2 3 1 0,-1 9-5 0,-2 2 1 31,-2 10 4-31,-3 5-20 0,-3 7 21 0,-2 4-13 0,-3 7 5 0,-3 1-2 0,-1 4-10 16,0 0 16-16,0-5-12 0,2-4 28 0,4-6 4 16,1-7-21-16,2-7 22 0,2-4-22 0,2-8 8 31,4-5 5-31,2-9-4 0,6-17 4 0,0 0 1 15,0 0 3-15,0 0 2 0,0 0 3 0,0 0 3 16,0-28-2-16,3 4 4 0,1-4-6 0,0-4-12 16,2 2 24-16,-3-4-16 0,5-1 19 0,-5-1-2 0,3-2-10 0,1 0 6 15,0-1-8-15,0-2-7 0,2 1-5 0,-1 1 0 32,2 4 0-32,0 6 0 0,-2 5 0 0,2 5 0 15,-10 19 0-15,17-29 0 0,-17 29 0 0,19-23-11 16,-19 23-37-16,30-21-28 0,-18 4-48 0,18 20-110 0,-30-3-270 0,33-27-115 0,-4 17 189 0</inkml:trace>
  <inkml:trace contextRef="#ctx0" brushRef="#br2" timeOffset="79486.4537">3430 13175 1376 0,'-25'-4'167'0,"25"4"-77"0,-23 11-22 31,23-11-23-31,-20 15-15 0,20-15-5 16,-15 19-4-16,15-19 1 0,-14 29 0 0,9-8 2 16,0-1-1-16,1 4-15 0,-1-1 21 0,1 3-27 15,-1-3 20-15,4-2-10 0,1-2-9 0,0-19 3 16,6 29-5-16,-6-29-1 0,13 17 0 0,-13-17-2 16,22 3 1-16,-22-3 1 0,32-12-1 0,-13 0 3 15,2-5 1-15,1-2-5 0,0-3 5 16,1-6-4-16,1-1-10 0,-1 0 22 0,-2 0-22 0,1 2 20 0,-3 3-7 0,0 0-3 0,-4 1 4 15,1 3-3-15,-5 3 1 0,-11 17-1 16,15-22 2-16,-15 22-3 0,0 0 2 0,0 0-3 31,0 0-1-31,0 0 2 0,0 23-6 0,-6-3 2 0,-2 8-10 0,-1 4 0 0,-1 4-9 0,-5 6-10 16,-2 7 24-16,-3 4-15 0,-2 4 25 16,-4 3 3-16,-1 3-25 0,0-1 12 0,0-2-10 15,2-4 11-15,4-8 4 0,4-4 9 0,3-8-10 31,2-6-8-31,6-7 19 0,0-5-29 0,6-18 28 16,-3 18-14-16,3-18 7 0,0 0-1 0,0 0 3 0,0 0 20 0,9-29-26 0,-4 10 30 0,0-4-22 16,1-2 10-16,-4-1 15 0,2 5 0 31,-3-1 2-31,1 1-7 0,0 1-3 16,0-1-8-16,1-2 2 0,1 1-10 0,2-3 2 15,3-2-8-15,1-2 4 0,3 0-3 0,3 2 2 16,2-3-11-16,2 3-4 0,-1-2-19 0,4 6-16 15,-5-8-40-15,12 19-84 0,-21-23-217 0,14 11-219 16,4 6 60-16,-9-12 551 0</inkml:trace>
  <inkml:trace contextRef="#ctx0" brushRef="#br2" timeOffset="79892.6906">4537 13093 895 0,'7'-17'357'0,"-7"17"-56"0,0 0-179 0,0 0-39 0,0 0-22 0,0 0-18 32,0 0-16-32,0 0-10 0,-13 21-11 0,13-21-4 0,-12 22-5 0,2-2 3 0,0 4-2 15,1 4 5-15,0 3-8 0,2 0 8 0,1 0 8 16,0-1-31-16,2-3 20 0,0-4-36 0,6 0-6 31,-2-23-10-31,6 32-31 0,-6-32-29 0,14 23-67 16,-14-23-115-16,0 0-258 0,21-8 55 0,-14-13 444 15</inkml:trace>
  <inkml:trace contextRef="#ctx0" brushRef="#br2" timeOffset="80048.901">4572 12900 1519 0,'-26'9'114'0,"5"-9"-50"0,21 0-23 0,-21 7-21 16,21-7-12-16,0 0-18 0,0 0-16 0,0 0-18 0,0 0-25 0,17-1-36 0,-17 1-72 31,42-12-138-31,-10 7-211 0,-6-11 33 0,15 15 493 0</inkml:trace>
  <inkml:trace contextRef="#ctx0" brushRef="#br2" timeOffset="80345.7837">4982 12939 1114 0,'-18'-2'308'0,"18"2"-219"15,-37 20-43-15,20-9-6 0,-3-2-14 0,3 4-2 16,-4-1 0-16,4 2 3 0,-1 1-3 0,18-15-1 16,-25 30-7-16,25-30 0 0,-13 29-4 0,13-29-2 15,0 26-6-15,0-26-1 0,10 20-3 0,-10-20 3 16,21 17-2-16,-21-17 1 0,34 10 1 0,-16-8-2 15,0-1-1-15,2-1 0 0,-3 2-1 0,0-4 1 0,-17 2 1 0,26 2-1 16,-26-2 1-16,17 4 1 0,-17-4 0 0,0 0 0 31,0 0 0-31,0 0 1 0,12 23 1 0,-12-23 2 16,-8 21-4-16,8-21 3 0,-22 30-4 0,7-12 2 16,-2 2-4-16,-2 0-12 0,0 0 24 0,-1-1-25 15,3-2 25-15,17-17-20 0,-27 28-17 0,27-28-30 16,-13 20-56-16,13-20-109 0,0 0-362 15,0 0 28-15,0 0 275 0</inkml:trace>
  <inkml:trace contextRef="#ctx0" brushRef="#br2" timeOffset="81033.2751">5785 13123 1048 0,'23'-10'69'0,"-23"10"-25"0,11-22 5 15,-11 22 12-15,0 0-5 0,12-23-4 16,-12 23-4-16,0 0 3 0,0 0 6 0,0 0 0 16,0 0-3-16,0 0-14 0,0 0-9 15,0 0-12-15,-2 25-5 0,2-25-3 0,-11 30 6 16,3-11-4-16,1 4 7 0,-1 0-5 0,-1 3 1 16,1 0-4-16,-1 0 0 0,2-2 13 0,1 0-28 15,-2-6 25-15,8-18-29 0,-5 27 9 0,5-27 0 16,0 0-4-16,0 0 3 0,0 0 0 0,18 9 2 15,-18-9 8-15,19-9-1 0,-19 9-12 0,24-26 11 16,-10 8-16-16,-1-1 26 0,3-3-10 16,-2 0 9-16,1-1-10 0,1 0-6 0,-2 2 4 15,0 0-2-15,-3 2 5 0,-1 2-3 0,-10 17 1 16,15-27-4-16,-15 27 0 0,11-17-1 16,-11 17 0-16,0 0-2 0,0 0 1 0,0 0-1 15,0 0-2-15,0 0 2 0,19-2 0 0,-19 2-1 16,9 20 3-16,-9-20-2 0,12 31-2 15,-6-12 3-15,1 1-11 0,-3 1 2 0,5 0-12 16,-1-4 2-16,5-1-11 0,-13-16-6 0,29 31-21 16,-29-31-17-16,39 23-27 0,-39-23-60 0,47 17-99 15,-47-17-239-15,37-4-9 0,-3 8 253 0</inkml:trace>
  <inkml:trace contextRef="#ctx0" brushRef="#br2" timeOffset="81345.775">6471 13125 1302 0,'-36'-11'194'16,"36"11"-94"-16,-18-2-33 0,18 2-15 0,0 0-16 16,-23-1-9-16,23 1-4 0,0 0-2 0,-18 6-5 15,18-6-4-15,0 0-3 0,-16 18 2 0,16-18 2 16,-11 27 2-16,11-27 0 0,-10 33 2 0,6-14-1 16,1 1 1-16,1-1-4 0,2 2-1 15,0-4-4-15,3 1-13 0,-3-18 22 0,8 24-28 16,-8-24 24-16,0 0-13 0,23 22-1 0,-23-22 3 15,23-1-2-15,-23 1 0 0,28-12 1 16,-28 12-1-16,30-26-11 0,-15 7 25 0,-2-2-23 16,-2-3 22-16,-1 0-11 0,-3-1-7 0,-1 2 3 15,-2 0-5-15,-2 2 5 0,0 3-2 16,-2 18 1-16,-5-30-1 0,5 30-6 0,-10-23-3 16,10 23-4-16,-12-17-7 0,12 17 0 0,0 0-7 15,0 0-9-15,-22-7-10 0,22 7-27 0,0 0-29 16,1 23-68-16,-1-23-102 0,0 0-254 0,0 0 26 15,0 0 387-15</inkml:trace>
  <inkml:trace contextRef="#ctx0" brushRef="#br2" timeOffset="81566.9025">6951 12764 971 0,'0'0'399'0,"-42"-16"-195"16,42 16-119-16,0 0-30 0,0 0-14 0,-22 5-17 15,22-5-11-15,0 0-9 0,-14 31 0 16,9-9-5-16,1 6 6 0,-1 3-7 16,1 8 6-16,-1 2-7 0,-1 4 8 0,0 3-17 15,-3-2 11-15,2 3-21 0,-4-8-15 0,6 2-26 16,-6-13-37-16,16 15-133 0,-19-23-130 0,8 0-176 16,8 7 102-16,-2-29 437 0</inkml:trace>
  <inkml:trace contextRef="#ctx0" brushRef="#br2" timeOffset="81738.8566">6786 12961 1406 0,'-12'23'402'16,"-18"-20"-259"-16,30-3-72 0,-17 11-46 0,17-11-25 16,0 0 0-16,0 0 0 0,0 0 0 15,0 0 0-15,23 4 0 0,-6-6 0 16,5 2 0-16,4-7-24 0,4 6-38 0,-3-8-35 15,12 12-66-15,-21-21-126 0,26 12-314 0,-6 5 32 16,-4-10 334-16</inkml:trace>
  <inkml:trace contextRef="#ctx0" brushRef="#br2" timeOffset="82338.8796">7742 13010 1419 0,'-20'-14'76'0,"20"14"-31"0,0 0 0 15,0 0 4-15,0 0-4 0,0 0-11 0,0 0-12 16,0 0-8-16,0 0-5 0,-16 24 0 0,16-24 3 15,-8 32 7-15,2-14-1 16,2 3 5-16,-2 2-11 0,0 3-1 0,0-1-5 16,2 2 2-16,-1-4-5 0,0-1 2 0,3-3-4 15,2-19 2-15,-2 29-3 0,2-29 3 0,0 0-4 16,3 17 1-16,-3-17-2 0,0 0 2 0,0 0 2 16,0 0 0-16,18-18 8 0,-18 18-2 0,18-31 4 15,-10 11-4-15,-1-1-1 0,2 0-8 0,-2-1 3 16,-1 0-4-16,-1 2 8 0,-1 0-1 15,-1 2 8-15,0 1-4 0,-1 0 3 0,-2 17-6 16,6-31 0-16,-6 31-2 0,9-31 1 0,-9 31-3 16,13-24 2-16,-13 24-3 0,18-19 0 0,-18 19-2 15,26-16 0-15,-26 16-7 0,32-12-8 16,-32 12-14-16,34-8-18 0,-34 8-23 0,37-2-42 16,-37 2-82-16,43 3-218 0,-22 2-163 15,-4-5 39-15,11 13 537 0</inkml:trace>
  <inkml:trace contextRef="#ctx0" brushRef="#br2" timeOffset="82705.5537">8114 12985 835 0,'-21'12'400'16,"3"14"-95"-16,-3-19-207 0,21-7-35 31,-19 23-25-31,19-23-13 0,-6 18-16 0,6-18-2 16,0 0-2-16,18 20 2 0,-18-20 1 0,33 9 2 15,-10-9 1-15,4-1-3 0,3-4-1 0,2-2-5 16,2-2-1-16,0-1-2 0,-2 1 3 0,-1-1-1 16,-6-1 0-16,-4 3-1 0,-21 8 1 0,26-20 0 15,-26 20 7-15,11-17 5 0,-11 17 5 16,0 0 2-16,-3-21-3 0,3 21-7 0,0 0-3 16,-21-21-3-16,21 21-3 0,-26-10 0 0,26 10-2 15,-31-3-2-15,13 3 3 0,1 2-1 0,-2 3 0 16,0 1 2-16,2 3-4 0,-1 1 4 15,18-10-2-15,-33 34 4 0,17-11-1 0,1 0 6 16,0 2-1-16,3-1 4 0,2-1-5 0,3 0 1 16,4-3-6-16,6 0 2 0,2-2-4 15,-5-18 1-15,23 28-3 0,-23-28 2 0,33 18-5 16,-14-15-8-16,4 0-15 0,0-9-20 0,9 4-33 16,-9-14-43-16,17 16-107 0,-23-22-191 0,12 5-129 15,4 7 87-15,-7-15 465 0</inkml:trace>
  <inkml:trace contextRef="#ctx0" brushRef="#br2" timeOffset="83143.0564">8768 12539 1204 0,'-19'9'105'0,"19"-9"-46"0,-5 20-14 0,5 2 6 16,-6-1-2-16,4 11 5 0,-5-1 11 16,6 10-29-16,-6-2 23 0,3 6-33 0,-3-4-1 15,1 2 6-15,-3 0-19 0,2 0 4 0,-1 0-16 16,1-2 5-16,1-4-8 0,0-2 6 15,2-2-12-15,2-4 0 0,2 1-22 0,-1-8-8 16,8 2-36-16,-7-24-30 0,18 38-90 0,-18-38-213 16,0 0-135-16,34 14 116 0,-34-14 427 0</inkml:trace>
  <inkml:trace contextRef="#ctx0" brushRef="#br2" timeOffset="83502.4301">8823 13076 1181 0,'0'0'101'16,"0"0"-49"-16,-16 19-23 0,16-19-8 0,0 0-8 16,18 22 9-16,-18-22 8 0,27 8 8 15,-27-8 7-15,40 3 1 0,-18-8 2 16,10 2-1-16,-6-6-1 0,8 0-9 0,-1-5-6 16,1-1-10-16,-1-2-5 0,0-1-10 0,-4-2-1 15,-5 0-5-15,-2 0 2 0,-5 0-5 0,-17 20 5 16,25-30-4-16,-25 30 5 0,8-26 0 0,-8 26 6 15,-2-22-4-15,2 22 4 0,-14-18-3 16,14 18-1-16,-22-15-3 0,22 15-2 0,-29-7-1 16,12 7 2-16,-1 5 1 0,-1 1 1 0,-1 3 6 15,-1 4 0-15,1 1 7 0,-1 4 0 0,0 3 3 16,1 1-4-16,1 4 2 0,1 2-6 16,4 0 1-16,1 0-7 0,6-4 1 0,4-1-8 15,4-3 3-15,6-2-5 0,4 1 4 0,6-5-7 16,1-1-4-16,4-2-17 0,1-6-11 15,5 2-23-15,-2-10-20 0,13 9-58 0,-17-23-99 16,24 7-302-16,-8 3-37 0,-8-10 295 0</inkml:trace>
  <inkml:trace contextRef="#ctx0" brushRef="#br2" timeOffset="83877.4302">9605 12882 972 0,'-23'16'307'16,"6"-25"-167"-16,17 9-44 0,0 0-22 0,-21 2-17 15,21-2-15-15,-18 3-7 0,18-3-5 0,-20 12-1 16,20-12-3-16,-27 25 1 0,10-10-3 16,3 7 5-16,-4 1-4 0,2 4 3 0,-2 0-8 15,3 0 1-15,0-2-10 0,3-3 1 0,5-4-7 16,7-18-2-16,0 25-4 0,0-25 1 0,0 0-2 15,25 13 2-15,-25-13 1 0,32-10 0 0,-11-1 1 16,1-4-2-16,1-4 1 0,1-2-2 0,0-5 3 16,-1 0-4-16,1-5 4 0,-3 2-4 0,-1 0 4 15,-4 4-4-15,-3 4 4 16,-2 3-3-16,-11 18 3 0,15-21-2 0,-15 21 1 16,0 0 0-16,0 0 0 0,0 0 0 0,0 0-1 15,0 0 0-15,0 0-1 0,0 27 1 0,-3-5-2 16,0 4-1-16,-1 4-7 0,-2 1-10 0,1 4-10 15,-1-2-3-15,1 3-29 0,-2-10-22 0,12 10-92 16,-5-36-202-16,-9 30-209 0,18-11 11 0,-9-19 518 16</inkml:trace>
  <inkml:trace contextRef="#ctx0" brushRef="#br2" timeOffset="84439.929">10288 12876 930 0,'-7'-28'331'0,"7"28"-183"0,-22-13-66 0,22 13-26 16,-30-16-15-16,30 16-11 0,-37-12-5 0,20 9-1 16,-4-1-2-16,3 3-2 0,-3 0 0 0,3 2-3 15,1 0 1-15,17-1-2 0,-29 10-2 16,29-10-1-16,-22 17-2 0,22-17 2 0,-19 24-2 15,19-24 4-15,-14 25-4 0,14-25 1 0,-7 24-5 16,7-24 0-16,1 18-5 0,-1-18-1 0,0 0-2 16,15 23 2-16,-15-23 0 0,18 10 0 0,-18-10 1 15,23 5 0-15,-23-5-1 0,27-1 0 16,-27 1 0-16,28-4-1 0,-28 4 1 16,27-5-2-16,-27 5 1 0,22-3-1 0,-22 3 0 15,19 1 2-15,-19-1-1 0,0 0 1 0,0 0-1 16,17 11 0-16,-17-11 2 0,0 0 0 0,0 25 0 15,0-25 2-15,-12 32-3 0,2-13 2 0,-4 2-3 16,-1-1 3-16,-3 2-4 0,-1-2 4 0,4 1-5 16,-2 0 4-16,3-3-4 0,14-18 1 0,-19 27-11 15,19-27-6-15,0 0-20 0,-9 17-16 16,9-17-25-16,0 0-28 0,28 8-69 16,-27-26-148-16,-1 18-221 0,39-20 13 0,-24-5 496 15</inkml:trace>
  <inkml:trace contextRef="#ctx0" brushRef="#br2" timeOffset="84799.3231">10411 12984 1127 0,'0'0'185'0,"0"0"-84"16,0 0-27-16,-5 22-9 0,5-22-19 0,0 0-7 15,20 19-5-15,-20-19-1 0,29 8-3 0,-9-5-3 16,0-4-2-16,4-2-3 0,1-2-1 15,0 1-5-15,1-5-5 0,-1-1-6 16,-2-1-1-16,-1-1-3 0,-4-2 0 0,-18 14-1 16,28-32 2-16,-15 15-4 0,-13 17 6 0,18-31-5 15,-13 14 4-15,-5 17-1 0,6-33 2 0,-6 33-3 16,-3-29 6-16,3 29-3 0,-13-24 3 0,13 24 1 16,-21-15 1-16,21 15 1 0,-27-7 0 0,27 7 0 15,-32 9-2-15,13 3 2 0,-4 4-4 0,0 4 4 16,-1 6-1-16,-2 0 5 0,1 5-4 15,-1 0 6-15,4 0-8 0,4 1 2 0,5-4-9 16,5-3-1-16,6-3 0 0,4-4 0 0,5-1-5 16,-7-17-3-16,23 25-6 0,-23-25-5 15,34 18-12-15,-14-14-9 0,6 2-24 0,-5-9-30 16,13 12-88-16,-34-9-166 0,35-20-245 0,-7 18 18 16,-6-13 502-16</inkml:trace>
  <inkml:trace contextRef="#ctx0" brushRef="#br2" timeOffset="85330.5732">11273 12846 1103 0,'-34'-6'207'0,"34"6"-61"16,-22-4-41-16,22 4-28 0,-25 0-27 0,25 0-10 16,-33 6-9-16,16 2-3 0,-3 0-6 0,2 3-1 15,0 0-4-15,0 5 4 0,-2 0-3 0,3 6 4 16,0 0-4-16,4 3 1 0,-1 0-5 15,5-1-1-15,1-4-9 0,5-2 3 0,3-18-9 16,2 25 1-16,-2-25 4 0,18 11-3 0,-18-11 3 16,33-7 3-16,-10-2-3 0,2-7-2 15,4-7 3-15,2-6-6 0,2-5 4 0,4-3-4 16,-3-3 5-16,1-1-6 0,-1-2 7 0,1 2-7 16,0 1-7-16,-3 2 18 0,-2-1-20 0,-4 3 19 15,-5-2-3-15,-4 4-7 0,-2 2 8 0,-4 0-7 16,-3 4 4-16,-3 3-3 0,-3 2 2 0,-2 23-1 15,-5-25 3-15,5 25 0 0,0 0-2 16,0 0 2-16,-20 20-3 0,8 2 1 0,-3 8-1 16,-1 8 3-16,-1 5-6 0,-2 4 9 15,-2 7 7-15,2 0-14 0,0-1 14 0,4-1-16 16,5-3-5-16,3-5 3 0,5-3-15 0,5-3-7 16,5-2-33-16,0-9-8 0,9 4-42 0,-17-31-72 15,35 20-401-15,-14-8-22 0,0-11 237 0</inkml:trace>
  <inkml:trace contextRef="#ctx0" brushRef="#br2" timeOffset="85486.8035">11673 13043 1834 0,'2'19'159'0,"-2"-19"-106"16,-28 26-52-16,28-26-1 0,0 0 0 15,-16 19 0-15,16-19 0 0,0 0-26 16,0 0-42-16,0 0-54 0,0 0-151 0,13-19-377 15,-13 19 15-15,16-26 363 0</inkml:trace>
  <inkml:trace contextRef="#ctx0" brushRef="#br3" timeOffset="97361.6655">1813 13844 1223 0,'0'0'88'0,"0"0"-16"15,0 0-40-15,0 0-10 0,0 0 3 0,0 0 3 16,0 0-2-16,-12 17-10 0,12-17-11 0,-17 23-1 16,3-4-2-16,-1 4 7 15,-2 5 17-15,-2 7-25 0,-3 1 33 0,-1 10-31 16,-3 2 5-16,0 7 8 0,-4 4-13 0,0 4 16 16,-4 5-13-16,-1 3 13 0,-1 3-5 0,-1 2-22 15,-1-3 18-15,2-3-19 0,2-6 2 0,2-5 6 16,7-5-27-16,0-11-17 0,16 0-52 0,-10-25-54 15,27 10-93-15,-8-28-280 0,0 0 44 16,10 21 364-16</inkml:trace>
  <inkml:trace contextRef="#ctx0" brushRef="#br3" timeOffset="97580.4125">1356 14106 1128 0,'0'0'310'0,"0"0"-199"15,0 0-35-15,0 0-27 0,0 0-19 0,0 0-3 16,0 0 5-16,0 0-1 0,11 34 7 0,2-13-15 16,4 5-4-16,1 3-13 0,4 3-1 0,3 1-7 15,1 0 5-15,5 0-8 0,-1-2 7 0,3 1-6 16,2-3 7-16,3 0-14 0,1-1-1 0,3-1-15 16,-2-5-14-16,7 6-24 0,-10-15-74 0,18 20-105 15,-20-10-337-15,7-5 19 0,4 9 363 16</inkml:trace>
  <inkml:trace contextRef="#ctx0" brushRef="#br3" timeOffset="97892.9124">2530 14574 772 0,'3'-20'152'16,"-3"20"-7"-16,0 0-12 0,0 0 6 0,-13-26-36 0,13 26-5 15,0 0-28-15,-17-2-20 16,17 2-11-16,-24 7-8 0,24-7 0 0,-31 18-22 16,11-2 31-16,2 4-32 0,-3 2 22 0,4 4-12 15,0-3-13-15,4 1 3 0,2-1-8 0,4-3 3 16,4-3-6-16,3-17 3 0,12 29-5 0,-12-29 2 15,32 17-11-15,-10-13-6 0,7-1-14 0,0-6-17 16,11 2-28-16,-7-15-54 0,20 16-118 0,-19-7-304 16,7-9 4-16,8 12 367 0</inkml:trace>
  <inkml:trace contextRef="#ctx0" brushRef="#br3" timeOffset="98096.0195">3288 14300 1290 0,'-12'17'255'0,"12"-17"-226"0,0 0-19 0,0 0 2 16,26-13 3-16,-26 13 0 0,32-16-8 0,-12 5-12 15,-2-3-25-15,6 7-23 0,-5-10-35 0,10 16-49 16,-15-17-64-16,17 9-205 15,-6 9-80-15,-25 0 260 0</inkml:trace>
  <inkml:trace contextRef="#ctx0" brushRef="#br3" timeOffset="98299.2291">3175 14618 1582 0,'0'0'81'0,"0"0"-63"0,24 1-2 16,-7-13 7-16,10 0 14 0,1-4-38 16,5-1 22-16,2 0-45 0,0-1-3 0,9 5-15 15,0-4-25-15,16 9-36 0,-9-15-92 0,27 5-273 16,-3 9-83-16,-6-11 252 0</inkml:trace>
  <inkml:trace contextRef="#ctx0" brushRef="#br3" timeOffset="98861.6742">4516 13690 1245 0,'0'0'51'0,"0"0"-15"0,0 0 5 0,-15-18 5 15,15 18 7-15,0 0-7 0,0 0-13 0,0 0-13 16,0 0-10-16,-19 18-6 0,19-18 3 0,-8 32 1 16,5-7 9-16,0 8-6 0,4 5 5 0,1 5-13 15,5 4-8-15,0-1 25 0,3 1-24 0,-2-4 24 16,2 0-12-16,-2-7-9 0,3-3 10 15,-1-9-4-15,2-4 9 0,-12-20 0 0,24 23 6 16,-24-23 2-16,28 4 0 0,-28-4 3 0,33-12 1 16,-16-3-2-16,3-3-6 0,-2-8-2 15,1-7-13-15,2-3 3 0,-1-3-9 0,-2 0-6 16,0 2 22-16,-1-2-23 0,0 3 25 0,-1 2-9 16,-1 0-12-16,-2 4 1 0,-1 1-12 0,0 1 3 15,-2 1-12-15,5 9-16 0,-5-5-17 16,10 15-16-16,-9-9-35 0,17 23-117 0,-28-6-281 15,25 8-33-15,-2 8 251 0</inkml:trace>
  <inkml:trace contextRef="#ctx0" brushRef="#br3" timeOffset="99142.9159">4363 14539 1535 0,'0'0'103'0,"0"0"-58"0,10-21-4 15,-10 21 1-15,36-22 7 0,-4 7-15 0,5 0-9 16,4 1-11-16,5-1-5 0,4 1-5 15,3-2-1-15,5 1-5 0,1-1 1 0,7-1-9 16,1 1-7-16,2-3-15 0,4 3-26 0,-7-9-54 16,12 16-47-16,-23-20-88 0,17 10-256 15,-10 9-3-15,-17-9 250 0</inkml:trace>
  <inkml:trace contextRef="#ctx0" brushRef="#br3" timeOffset="99439.8509">4795 14610 971 0,'0'0'286'0,"0"0"-168"0,0 0-27 0,0 0-23 16,0 0-16-16,-16 17-13 0,16-17-9 15,-4 22-8-15,4-22 4 0,-2 30-4 0,3-10 1 16,-1-1-9-16,3 5 2 0,0 3-14 0,2 2 3 16,1 4-6-16,2-1 5 0,-2 2-15 0,-1-1 0 15,1 1-12-15,-4-4-7 0,5 4-22 0,-8-11-36 16,13 10-35-16,-12-33-43 0,16 43-63 0,-16-24-184 16,0-19-29-16,17 27 243 0</inkml:trace>
  <inkml:trace contextRef="#ctx0" brushRef="#br3" timeOffset="99661.7053">4617 14682 1482 0,'0'0'130'0,"-18"6"-89"15,18-6-26-15,0 0-10 0,0 0 5 0,27-9 10 16,-5 5 9-16,3-6 2 0,7-1-11 15,4-4-6-15,6 1-9 0,0 1-3 0,5-2-12 16,0 7-11-16,-1-3 0 0,4 8-37 0,-9-8-6 0,10 15-61 16,-20-15-82-16,16 18-190 0,-14 3-116 0,-12-9 126 15,8 21 387-15</inkml:trace>
  <inkml:trace contextRef="#ctx0" brushRef="#br3" timeOffset="99851.7754">4557 15122 1676 0,'0'0'51'0,"0"0"-42"15,30 1 5-15,-6-6 13 0,13-1 9 16,7-7 5-16,7 0-10 0,6-8-1 0,7-1-17 16,3-2-2-16,1-1-25 0,0 4-14 0,-8-2-24 15,1 9-27-15,-14-7-28 0,9 18-36 0,-18-17-59 16,20 23-142-16,-9-2-172 0,-11-8 63 0,11 17 453 15</inkml:trace>
  <inkml:trace contextRef="#ctx0" brushRef="#br3" timeOffset="100174.7844">5954 14869 1662 0,'0'0'75'0,"0"0"-60"0,-15 27-13 0,15-27-1 16,-17 30-2-16,8-9-10 0,-5-1-7 15,3 9-40-15,-9-11-55 0,15 21-147 0,-14-12-312 16,7-3 46-16,9 8 331 0</inkml:trace>
  <inkml:trace contextRef="#ctx0" brushRef="#br3" timeOffset="296746.57">15150 14675 715 0,'0'0'287'0,"3"-17"-195"0,-3 17-39 0,0 0-27 15,0 0-9-15,0 0 3 0,0 0 9 0,0 0 8 16,0 0-5-16,0 0-6 0,0 0-14 0,0 0-10 15,-8 18 1-15,8-18-5 0,-7 36 9 0,3-9-3 16,2 5 9-16,1 7-7 0,2 9 8 0,-1 8-9 16,4 10 20-16,-3 7-12 0,4 9 7 15,-4 8 17-15,3 9-16 0,-4 5 15 0,0 13 3 16,-4 8-8-16,0 10-9 0,-3 9 2 0,2 11-1 16,-3 7-13-16,-1 6-1 0,-2 6-5 0,-1 3-4 15,-1-2 11-15,0 2-7 0,5-4-3 0,2-6-5 16,5-13-27-16,1-11 3 0,7-17-2 0,-1-16-27 15,9-1-13-15,-7-19-56 0,19-7-175 0,-13-5-132 16,3-32-120-16,15-11 459 0</inkml:trace>
  <inkml:trace contextRef="#ctx0" brushRef="#br3" timeOffset="297496.5443">14186 17995 834 0,'-42'6'112'0,"42"-6"-89"16,-25-7-32-16,25 7-20 0,-11-18 7 0,11 18 3 16,0 0 28-16,0 0 17 0,0 0-5 0,0 0-1 15,0 0-19-15,0 0-6 0,0 0 2 0,0 0 3 16,0 0 15-16,28 23 3 0,-10-14 5 0,4-6-3 16,6 8-20-16,6-7 20 0,7-1-14 15,9-3 28-15,10-1 11 0,9-1 0 0,12-7 14 16,9 0-18-16,10-11 3 0,12-6-37 0,10-1 8 15,9-4-19-15,10 0 12 0,8 1 6 0,8 0-9 16,2 1 8-16,5-4-11 0,1 3 11 0,7 1-10 16,3 3-8-16,3 4-6 0,3 8 4 0,1 1-2 15,-2 3 16-15,-1-1-2 0,-5 3-1 0,-1 1-2 16,-2 1 1-16,-4 2-3 0,-4 0 3 0,-5 3-3 16,-1 6-7-16,-7-6-13 0,-1 1-12 0,-7-6-12 15,-1 1-10-15,-6 0-1 0,1 4-4 0,-12-3-2 16,3 3-21-16,-10-1-34 0,-7 4-44 15,-5 4-79-15,-19-14-126 0,16 20 263 16,-35-23 102-16</inkml:trace>
  <inkml:trace contextRef="#ctx0" brushRef="#br3" timeOffset="298465.2895">13837 15451 1119 0,'0'0'42'0,"-5"-25"-21"0,5 25-9 15,5-23-3-15,-5 23 3 0,0 0 5 0,7-19 13 16,-7 19 4-16,0 0 1 0,0 0 3 0,0 0-2 16,4 23 2-16,-4-23 1 0,3 33-1 0,-1-9-14 15,0 5-2-15,2 4-14 0,1 2 0 0,-1 4-10 16,3 3 11-16,-1 3-9 0,0-1 16 0,0 2 10 16,0-1-25-16,-1-2 25 15,2-2-28-15,-2-5 5 0,0-5 6 0,3-5-9 16,2-8 4-16,-10-18-4 0,23 20 3 0,-23-20-1 15,29 4 6-15,-29-4 5 0,33-14 1 0,-16-2 6 16,0-6-7-16,1-7 1 0,1-6-10 0,0-4-13 16,1-3 22-16,-1-4-24 0,2-1 24 0,-2-3-4 15,1 2-11-15,-3 1 6 0,-3 1-16 16,1 2 3-16,-3-1-15 0,0 7 10 0,-1-1-17 16,4 8-12-16,-4-3-28 0,9 14-36 0,-10-9-40 15,18 23-104-15,-10 2-226 0,2-7 2 0,14 20 357 16</inkml:trace>
  <inkml:trace contextRef="#ctx0" brushRef="#br3" timeOffset="299074.6674">14559 15863 722 0,'0'0'254'0,"-17"-6"-112"0,17 6-34 16,0 0-10-16,-27-11-11 0,27 11-13 15,-17 4-21-15,17-4-25 0,-20 11 4 0,20-11-20 16,-26 17 9-16,26-17 0 0,-29 24-4 15,29-24 3-15,-23 30-3 0,13-12 1 0,2-1-6 16,2 3 0-16,2-2-8 0,4 0 1 0,4 0-5 16,3 0 3-16,4-1-3 0,3 1 2 0,5-3-4 15,5-2 3-15,1-3-6 0,6-4-8 16,7 1-24-16,-1-11-40 0,18 14-122 0,-16-18-367 16,12-9 6-16,4 0 257 0</inkml:trace>
  <inkml:trace contextRef="#ctx0" brushRef="#br3" timeOffset="300031.382">18396 17832 1074 0,'0'0'45'16,"0"0"-30"-16,0 0-17 0,2 17 0 0,-2-17 5 15,7 28 9-15,-1-3 9 0,-4 6 3 0,1 5-35 16,-3-1 23-16,1 7-30 0,0 5 9 0,1 1 7 15,0 12-20-15,-5-4 10 0,1-3-14 16,-4 17 19-16,0-22-2 0,-2 16-10 16,2-14 11-16,0-10-14 0,2-3 7 0,2-10-27 15,4-9-62-15,-2-18-59 0,0 0-204 0,27-9 22 16,-26-11 345-16</inkml:trace>
  <inkml:trace contextRef="#ctx0" brushRef="#br3" timeOffset="300312.6119">18087 17908 1101 0,'0'0'282'0,"0"0"-216"0,0 0-22 0,-17-29-25 15,17 29-6-15,0 0 4 0,0 0 7 16,0 0 4-16,23-11-2 0,-23 11-5 0,32 5-1 15,-10-1-14-15,2 6-1 0,4 0-1 0,2 1-4 16,5 0 2-16,1-4-4 0,4-3 5 0,6-1-6 16,2-7-3-16,2 0 6 0,1-3-5 0,1-3-13 15,-1-2-8-15,5-1-22 0,-6-8-39 16,8 11-37-16,-15-17-115 0,10 12-69 0,-3 0-188 0,-18-13 178 16,12 19 318-16</inkml:trace>
  <inkml:trace contextRef="#ctx0" brushRef="#br3" timeOffset="300530.8673">17897 18820 1039 0,'0'0'318'0,"17"4"-269"0,-17-4-22 16,37-35-4-16,-5 8 13 0,9-1 1 0,8-2-12 15,5 2-12-15,1 2-3 0,2-3-3 0,-2 3-27 16,1 5-1-16,0 2 5 0,-4 4-18 0,4-2 2 16,-7 12-62-16,11-12-105 0,-13 10-98 15,6-19-179-15,12-4 82 0,-25 6 394 0</inkml:trace>
  <inkml:trace contextRef="#ctx0" brushRef="#br3" timeOffset="300921.461">19421 18326 685 0,'-25'-2'187'0,"0"19"-79"16,-5-18-4-16,4 20-33 0,-10 1-27 0,4 3 37 15,-7 9-19-15,5-7 15 0,-7 7-15 16,8-5-21-16,-1-1-16 0,10 0 12 0,2-2-10 15,11-3-6-15,4-2-13 0,13 0 0 0,-6-19-5 16,34 6-8-16,0-8 16 0,0-14-20 0,13 10 11 16,4-6 3-16,11-8 1 0,5-7-20 0,10-2-61 15,-5-5-73-15,14-6-144 0,-11-2-138 0,-2-8-88 16,14-4 335-16</inkml:trace>
  <inkml:trace contextRef="#ctx0" brushRef="#br3" timeOffset="301718.35">14906 17928 283 0,'0'0'26'15,"-27"18"30"-15,27-18-9 0,-22 19 34 0,22-19 26 16,-14 18 2-16,14-18-5 0,0 0-20 0,0 0-28 16,0 0-22-16,0 0-4 0,0 0 11 0,15-27 4 15,4 14 21-15,1-8-22 0,11-2 0 0,4-9-3 16,11-3-19-16,6-2 3 0,10-8-12 0,9-2 7 16,7-5-7-16,7-4 22 0,10-1-10 15,6-10 22-15,12-5-17 0,6-11 15 0,12-3-14 16,9-10-28-16,12-3 13 0,8-7-25 0,9-3 5 15,8-5 25-15,6-2 2 0,0-1-11 0,2 1 10 16,-3-2-12-16,2 5-18 0,-1-1 4 16,-5 3 9-16,-1 6-11 0,-5 5 13 0,-4 7 5 15,-6 9-21-15,-11 4 15 0,-8 6-21 0,-9 10 5 16,-14 3-14-16,-5 16-41 0,-18-3 5 16,-2 19-56-16,-22-6-15 0,1 18-20 0,-20-8-33 15,0 14 5-15,-14-1-43 0,-10-7-116 0,7 22 133 16,-27-20 205-16</inkml:trace>
  <inkml:trace contextRef="#ctx0" brushRef="#br3" timeOffset="302312.1312">18641 15822 589 0,'-22'7'424'0,"22"-7"-326"0,-28 13-31 0,28-13-6 15,-36 18-1-15,36-18-13 0,-37 24 5 0,20-7-27 16,-4-5 8-16,3 5-1 0,-3-4-4 16,4 4 4-16,0-4-5 0,17-13 1 0,-23 26-9 15,23-26-7-15,0 0-8 0,-6 20-3 0,6-20-1 16,0 0 1-16,17 18-3 0,-17-18 2 0,24 10-2 16,-7-9 1-16,1 1 1 0,3-1 1 15,0-1-1-15,2 1 1 0,-1 1-1 0,0 2 0 16,-2 2 0-16,0 3-1 0,-20-9-1 0,29 25 2 15,-29-25-4-15,12 33 5 0,-13-13-4 0,-3 3 5 16,-3 3-6-16,-3-1 7 0,-2 0-5 0,-2-3 5 16,-5 0-4-16,1-3 3 0,1-1-4 0,17-18 4 15,-29 27-3-15,29-27 1 0,0 0-23 16,-20 7-28-16,20-7-39 0,0 0-52 16,22-24-67-16,-16-1-103 0,11-12-143 0,19 12 108 15,-12-28 347-15</inkml:trace>
  <inkml:trace contextRef="#ctx0" brushRef="#br3" timeOffset="302499.6005">19246 15479 802 0,'-21'-18'348'16,"21"18"-70"-16,-26 21-223 0,26-21-21 0,-23 23-12 16,13-5 2-16,-4 1-5 0,4 6-1 0,-5 2-13 15,-1 5 4-15,-1 5-10 0,0 1 6 16,0 6-12-16,0-2 11 0,0 3 4 0,-1-3-52 15,7 8-5-15,-6-9-55 0,14 11-40 0,-11-21-43 16,16 13-118-16,2-3-145 0,-8-23 111 16,21 18 339-16</inkml:trace>
  <inkml:trace contextRef="#ctx0" brushRef="#br3" timeOffset="303046.5342">19221 15887 1105 0,'0'0'98'0,"-27"14"-44"0,27-14-12 16,-32 17-5-16,32-17-5 0,-23 20-11 15,23-20-6-15,-16 24-8 0,16-24 2 0,-8 23-5 16,8-23-1-16,2 17-3 0,-2-17 2 0,0 0-2 16,18 22 1-16,-18-22-1 0,20 10 0 0,-20-10-1 15,22 5 2-15,-22-5 0 0,19 2 1 16,-19-2-1-16,0 0 1 0,21 0 0 0,-21 0-1 15,0 0 4-15,0 0 15 0,0 0 17 0,0 0 11 16,0 0 2-16,0 0-15 0,0 0-14 0,0 0-10 16,-13-18-1-16,13 18 0 0,0 0 2 0,0 0-2 15,-17-19 0-15,17 19-2 0,0 0-2 0,0 0-3 16,-14-17 0-16,14 17-1 0,0 0 1 16,0 0 2-16,0 0 2 0,-18-10 1 15,18 10-2-15,0 0-2 0,0 0-4 0,-23 23 0 16,23-23-1-16,-21 30 4 0,10-10-3 0,0 0 7 15,2 2-4-15,1 1 6 0,2-1-7 0,1-2 4 16,4-2-6-16,1-18 2 0,5 26-3 0,-5-26 3 16,17 15-3-16,-17-15 2 0,25 5 0 0,-25-5 0 15,37-8 1-15,-16 1-1 0,2-6 1 16,2-3-4-16,2-4 4 0,1-4-6 0,1 0 2 16,0-2-1-16,-1 2 3 0,-1 1-3 0,-9 0 4 15,-4 0-8-15,-7 3 6 0,-6 2-4 0,-1 18 4 16,-11-28-3-16,11 28-2 0,-31-18-5 15,9 13 1-15,-5 2 0 0,-3 6 3 0,-2 0 3 16,-2 5 1-16,1 0 4 0,0 2-3 0,3 1 2 16,2-2-4-16,5 0 0 0,23-9-15 15,-29 13-17-15,29-13-28 0,0 0-39 0,0 0-46 16,0 0-92-16,32 6-280 0,3 1 56 0,-8-20 341 16</inkml:trace>
  <inkml:trace contextRef="#ctx0" brushRef="#br3" timeOffset="303704.0268">19700 15978 590 0,'-20'16'231'0,"20"-16"72"0,0 0-225 15,-17-11-16-15,17 11-7 0,0 0-11 0,0 0-7 16,0 0-13-16,0 0-4 0,-6 17 2 16,6-17 2-16,-1 17 1 0,1-17 3 0,-2 24-4 15,2-24 3-15,-3 33-8 0,-1-14 2 16,0 0-7-16,1 3 4 0,-3-2-6 0,2 0 4 15,-2-2-8-15,1 0 2 0,5-18-8 0,-9 29 2 16,9-29-1-16,-4 19 0 0,4-19 0 0,0 0 1 16,0 0-2-16,0 0-2 0,0 0 1 0,0 0-1 15,0 0 2-15,7-19 0 0,-7 19 2 0,13-32-5 16,-6 9 5-16,3-4-6 0,-1 1 6 0,1-2-5 16,-1 0 5-16,-1 1-5 0,1 1 5 15,-1-1-7-15,2 1 7 0,-2 0-7 16,1 1 8-16,-1 2-8 0,2 2-12 0,1 3 30 15,-11 18-32-15,22-27 33 0,-22 27-14 0,23-15-3 16,-23 15 2-16,27-5-2 0,-27 5 0 0,25 2 2 16,-25-2-4-16,22 14 2 0,-22-14 17 0,21 21-35 15,-21-21 34-15,16 29-32 0,-11-12 13 16,-2 1 3-16,-3 2-7 0,-1-1 4 0,-3 2-4 16,-3-1 5-16,-1 0-2 0,-1-2 7 0,-3 0-4 15,0-1 4-15,-2 0-3 0,-3 0 1 0,-1-2-1 16,-1 0 3-16,0-2-3 0,1-2 4 0,1-1-3 15,0-3 1-15,-2 2-1 0,2-3 1 0,-2 1 0 16,1 0 0-16,18-7 2 0,-30 17 2 0,30-17-4 16,-26 22 4-16,26-22-5 15,-21 32 3-15,13-9-4 0,-2 5 4 0,2 4-7 16,-3 3 7-16,1 5-4 0,-2 1-22 0,-1 2 25 16,0 1-26-16,2-3 18 0,3-5-2 0,5 2-34 15,-1-16-30-15,16 8-66 0,-12-30-97 0,20 5-304 16,2 2 34-16,-22-7 360 0</inkml:trace>
  <inkml:trace contextRef="#ctx0" brushRef="#br3" timeOffset="304092.7904">19972 16048 1489 0,'0'0'67'0,"0"0"-45"16,0 0-17-16,0 0 3 0,0 0 7 0,0 0 9 0,27 9 0 0,-27-9 1 16,27-1-6-16,-9-2-5 0,0-3-5 0,3-1-1 15,-2-2-1-15,0 0-3 0,1-3 1 0,-2-2 0 16,-1-3 10-16,0 2 0 0,-4-2 6 0,-13 17-5 16,23-30-5-16,-23 30-4 0,13-32 0 0,-13 32-2 15,6-31-13-15,-6 31 26 0,-3-28-28 0,3 28 27 16,-13-23-14-16,13 23-2 0,-24-15 0 0,24 15-1 15,-32-2-1-15,14 6 1 0,-4 5-1 0,0 5-12 16,1 4 28-16,-4 3-26 0,2 5 29 0,-1 3-10 16,-1 1-5-16,6 2 7 0,2-3-7 0,5-2 4 15,5-1-7-15,2-4 3 0,6-3-7 0,4-2 4 16,-5-17-3-16,23 26 1 0,-6-16-7 16,5-5-7-16,5-1-15 0,-2-8-18 0,9 5-39 15,-12-17-53-15,21 20-136 0,-20-9-279 0,8-11 23 16,9 12 333-16</inkml:trace>
  <inkml:trace contextRef="#ctx0" brushRef="#br3" timeOffset="304317.8606">20493 15860 936 0,'0'0'340'0,"17"-8"-224"15,-17 8-46-15,19 4-25 0,-19-4 10 0,27-2-30 16,-27 2 3-16,30-8 6 0,-30 8-27 0,27-8 10 16,-27 8-47-16,27-6 17 0,-27 6-24 15,29-7 1-15,-11 8-13 0,-18-1-91 0,29-5-119 16,-29 5-273-16,0 0 49 0,22 11 390 0</inkml:trace>
  <inkml:trace contextRef="#ctx0" brushRef="#br3" timeOffset="304477.0341">20454 16108 1548 0,'0'0'166'0,"0"0"-122"0,0 0-26 0,0 0-5 16,0 0-1-16,0 0 2 0,30-16-3 0,-12 5-3 16,3-1-13-16,1-6-33 0,10 8-50 0,-12-18-74 15,28 22-156-15,-6-13-243 0,0-9 26 0,14 11 409 16</inkml:trace>
  <inkml:trace contextRef="#ctx0" brushRef="#br3" timeOffset="304873.6091">21958 15309 1222 0,'17'-3'95'0,"-17"3"-35"0,0 0-10 0,0 0-8 16,0 0-7-16,-17 24-13 0,7-2 4 16,-8 7-2-16,-4 12 7 0,-11 7-16 15,-2 9 5-15,-11 8-17 0,-3 8 20 0,-7 4 11 16,-2 6-11-16,-8-1 21 0,3 4-16 0,-4-6-9 16,8-4 8-16,3-10-24 0,8-10 6 0,11-9-23 15,4-11-2-15,12-3-25 0,2-14-10 0,11 2-39 16,8-21-24-16,0 0-36 0,0 0-77 0,16-19-126 15,4 2-135-15,-6-27 178 0,21 16 310 0</inkml:trace>
  <inkml:trace contextRef="#ctx0" brushRef="#br3" timeOffset="305095.4029">21345 15470 1664 0,'0'0'116'0,"-18"-7"-44"16,18 7-27-16,0 0-16 0,0 0-10 15,0 0 1-15,16 19 1 0,-16-19 3 16,36 31-4-16,-11-11-3 0,0 4-17 0,3 2 0 16,1 3 0-16,0 2 0 0,3 4 0 0,0 2 0 15,-1 0 0-15,-3 1 0 0,-2-3 0 0,1 0 0 16,-2 0 0-16,2-1 0 0,1-2-4 16,-3-6-32-16,5-1-20 0,-5-7-14 15,8 3-20-15,-8-13-22 0,16 13-71 0,-20-27-179 16,12 6-200-16,7 0 45 0,-13-18 463 15</inkml:trace>
  <inkml:trace contextRef="#ctx0" brushRef="#br3" timeOffset="305517.2831">22348 16033 1173 0,'-36'-23'199'0,"36"23"-78"0,-23-8-31 15,23 8-19-15,-26-1-23 0,26 1-11 16,-28 7-8-16,28-7 2 0,-34 22-6 0,16-4-1 16,-4 4-7-16,3 6 6 0,-2 1-2 0,2 4 7 15,0-1-7-15,5 1 2 0,0 0-10 0,5-3 2 16,3-5-9-16,6-2-1 0,7-6-5 0,-7-17 0 15,31 23-3-15,-6-19 1 0,8-4-1 0,4-6-9 16,6-4-10-16,2-6-14 0,11-1-25 0,-4-12-47 16,25 16-195-16,-12-20-327 0,2-5 32 15,0 4 357-15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20:06:51.7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5566 8290 543 0,'0'0'33'0,"0"0"0"0,-4-24 13 0,4 24 20 16,-5-19 12-16,5 19 16 0,-8-17-17 0,8 17 3 15,0 0-12-15,-20-11-4 0,20 11-12 0,-21-4-3 16,21 4-7-16,-30 5-2 0,12-1-2 0,18-4-4 16,-38 20-5-16,19-4 2 0,-7 3 11 0,5 6-33 15,-5 0 29-15,3 5-34 0,1-1 9 0,1 4 5 16,1-1-9-16,3 2 5 0,1 0-10 0,2 3 8 16,4-1-10-16,1 1 7 0,3 2-10 0,3-2 8 15,8 1-12-15,3-2 9 0,5 1-9 0,4-5 6 16,6-3 9-16,5-3-28 0,5-5 31 0,6-4-32 15,6-5 19-15,2-6 0 0,4-7 0 16,3-7 0-16,-1-7-18 0,3-7 35 0,-2-4-31 16,-4-4 29-16,-5-4-7 0,-5-4-10 0,-6-3 9 15,-6-4-9-15,-5-4 10 0,-4-2-10 0,-6-1 10 16,-4 0-10-16,-5 5 10 0,-5 1-12 0,-7 2 11 16,-4 4 7-16,-6 2-25 0,-6 4 29 0,-7 2-29 15,-3 8 10-15,-3 6 3 0,-5 6-7 0,1 8 0 16,-2 6-2-16,3 6-6 0,0 2-4 0,10 7-20 15,-4-6-30-15,20 15-80 0,-11-21-159 0,25-5-228 16,0 28-1-16,0-28 506 0</inkml:trace>
  <inkml:trace contextRef="#ctx0" brushRef="#br0" timeOffset="156.3395">6342 8503 1852 0,'-22'6'14'0,"22"-6"-6"0,-26 6-22 0,26-6-13 16,0 0-18-16,0 0-23 0,0 0-40 0,-12-25-66 15,12 25-121-15,0 0-257 0,18-26 29 0,4 26 456 16</inkml:trace>
  <inkml:trace contextRef="#ctx0" brushRef="#br0" timeOffset="375.0289">6837 8135 1563 0,'0'0'61'0,"0"0"-30"16,0 0-7-16,0 0-5 0,0 0 0 0,-15 19-5 16,12-1 1-16,-4 5-4 0,0 8 3 0,-1 5 8 15,-1 4-26-15,-1 3 22 0,2 3-24 0,-3-3 5 16,2 2 6-16,2-2-10 0,1 0 5 15,4-3-18-15,0-8-13 0,9 2-30 0,-5-14-20 16,16 9-71-16,-18-29-86 0,31 21-172 0,-7-6-126 16,-7-20 264-16</inkml:trace>
  <inkml:trace contextRef="#ctx0" brushRef="#br0" timeOffset="703.159">7361 8132 1505 0,'-17'-10'94'0,"17"10"-23"16,-21-3-13-16,21 3-11 0,-20 2-8 16,20-2-10-16,-27 12-11 0,27-12-2 0,-34 25-3 0,16-9 3 15,-1 3-2-15,2 2 4 0,-1 1-7 16,3 2-14-16,3-3 21 0,5-2-27 0,5-2 21 16,2-17-14-16,6 24-2 0,-6-24 4 0,23 21-3 15,-5-13 3-15,5-2-1 0,4-2 0 16,3-2 1-16,4-1 0 0,0 1 2 0,2-1-1 15,-2 2-1-15,-4 2 0 0,-3 2-2 0,-7 3 2 16,-3 2-6-16,-4 5 4 0,-5 3-4 0,-3 3 6 16,-6 4-1-16,-4 2 5 0,-6 5-6 0,-2 1 7 15,-6 0-9-15,-1-1 7 0,-1-4-7 0,2-3 1 16,2-5-10-16,1-5-4 0,16-17-18 16,-16 20-18-16,16-20-27 0,0 0-31 15,0 0-66-15,0 0-122 0,13-27-251 0,9 12 18 16,-11-19 459-16</inkml:trace>
  <inkml:trace contextRef="#ctx0" brushRef="#br0" timeOffset="875.1083">7489 8110 1622 0,'-26'-5'160'0,"9"5"-97"0,-1-1-20 16,18 1-12-16,0 0-7 0,0 0-10 0,0 0-9 15,0 0-7-15,0 0-1 0,0 0-1 0,0 0 1 16,22 1 2-16,3-1-13 0,3-3-17 0,11 1-29 15,-1-11-44-15,20 13-100 0,-16-22-206 16,17 9-178-16,6 7 51 0,-9-15 537 0</inkml:trace>
  <inkml:trace contextRef="#ctx0" brushRef="#br0" timeOffset="1437.5747">8468 8073 1434 0,'19'-15'87'15,"-19"15"-42"-15,0 0-10 0,0 0-1 0,0 0-1 16,0 0-10-16,0 0-7 0,-22-11-8 0,22 11-4 16,-22 17-2-16,22-17 4 0,-30 35 1 0,13-8 7 15,-1 4-2-15,-2 5 8 0,-2 7 9 0,2 4-23 16,-5 1 23-16,3 7-21 0,0-4 2 0,2 2 10 16,2-1-15-16,2-3 6 0,1-3-12 15,5-7 6-15,6-8-9 0,1-8 7 16,4-4-7-16,-1-19 4 0,9 19-2 0,-9-19 1 15,0 0 1-15,18 4 2 0,-18-4 4 0,15-17 4 16,-7 0 7-16,4-6-3 0,2-10 6 0,0-7-12 16,1-6 4-16,0-3-6 0,0-2 4 0,1 1-7 15,-1-1 9-15,-1-1 0 0,1-2-14 0,0 1 14 16,-2-3-16-16,2 3 2 0,0 0 10 16,2 1-10-16,2 5 6 0,-1 7-5 0,0 11 5 15,-2 8-5-15,-16 21 5 0,23-14-4 0,-23 14 1 16,0 0-1-16,23 12 0 0,-23-12 0 0,20 38 0 15,-10-5 0-15,3 8 0 0,-2 5 0 0,-3 6 0 16,1 1 0-16,-3 4 0 0,-1 5 0 16,-1 2 0-16,1 1-6 0,3-2 1 0,-2-4-5 15,3-1-18-15,1-7 3 0,1 1-22 16,-2-9 0-16,4 1-35 0,-9-13-23 0,13 12-90 16,-25-26-211-16,11 4-154 0,3 2 30 0,-6-23 530 15</inkml:trace>
  <inkml:trace contextRef="#ctx0" brushRef="#br0" timeOffset="1578.1741">8521 8449 1821 0,'0'0'90'16,"0"0"-45"-16,0 0-26 0,0 0-12 0,0 0-5 16,17 19 0-16,6-19-5 0,6-5-18 0,14 0-49 15,-5-24-185-15,18 12-414 0,3-3 27 0,-2-9 317 16</inkml:trace>
  <inkml:trace contextRef="#ctx0" brushRef="#br0" timeOffset="3524.0353">20251 11282 527 0,'0'0'72'0,"0"0"3"15,11-22 1-15,-11 22 10 0,0 0 3 0,0 0-5 0,3-21-13 16,-3 21-4-16,0 0-6 0,0 0-3 0,0 0-6 15,0 0-7-15,0 0-10 0,0 0-6 0,-22-6-6 16,22 6-1-16,-23 4 3 0,23-4 5 16,-29 11 1-16,29-11 2 0,-34 18-6 0,16-4-2 15,-3-2-5-15,3 5-1 0,0-3-3 0,3 6 1 16,2-2-4-16,3 2 2 0,1 3-8 0,5 3-14 16,0 3 26-16,5 3-30 0,3 2 26 0,3 3-11 0,4 0-9 15,2-1 9-15,4 2-10 0,3-4 8 0,1-4-8 16,2-3 4-16,2-6-5 0,2-4 3 15,5-7-1-15,-1-9 0 0,4-4 3 16,1-7 1-16,-5-7 4 0,2-1-2 0,-4-8 7 16,-3-1-5-16,-3-5 6 0,-4-4-6 0,-2-4 5 15,-2-2-10-15,-2-4 8 0,-3 2 7 0,-4 2-23 16,-5 3 23-16,-3 8-22 0,-5 0 8 0,-7 7 6 16,0 2-5-16,-6 3 2 0,-2 3-2 0,-2 7 0 15,1 0 0-15,-1 7-1 0,1 2-1 16,1 3-1-16,0 3 1 0,2 4-1 0,2 1-2 15,18-11-11-15,-32 27-13 0,26-10-40 0,6-17-54 16,2 25-119-16,-2-25-319 0,0 0 50 0,35 18 294 16</inkml:trace>
  <inkml:trace contextRef="#ctx0" brushRef="#br0" timeOffset="3696.9573">20872 11518 1894 0,'-25'13'19'0,"-3"-3"-6"0,7-4-10 0,21-6-4 16,-26 1-2-16,26-1-9 0,0 0-18 16,-19-15-40-16,19 15-73 0,-10-27-129 0,10 27-336 15,20-29 59-15,-13 4 309 0</inkml:trace>
  <inkml:trace contextRef="#ctx0" brushRef="#br0" timeOffset="4086.1985">21192 11254 1407 0,'0'0'23'0,"0"0"-14"0,17-4 17 0,2-4 10 16,2-7 17-16,11 4-2 0,-3-6-9 16,7 2-14-16,-3-2-7 0,4 0-7 0,-1-1 5 15,2 3-2-15,-4-2-1 0,1 7 2 0,-4 1-1 16,-3 3-2-16,-5 2-1 0,-4 1-9 0,-19 3-3 16,22 1-2-16,-22-1 0 0,0 0 3 0,0 0 2 15,2 26 2-15,-2-26-4 0,-17 36 2 0,0-11-6 16,-3 3 5-16,-6 1-5 0,-2 2 10 15,-3 1-5-15,-1 2 10 0,-1 1-8 0,0 1 6 16,4-2 5-16,2-1-24 0,4-2 26 0,5-3-26 16,5-4 9-16,5-4 2 0,8-20-7 0,0 28 1 15,0-28-2-15,17 19 3 0,-17-19-1 16,33 8 1-16,-8-9 0 0,3-5-6 0,7-4-7 16,-1-5-18-16,7-2-9 0,-4-10-40 0,10 13-64 15,-19-24-128-15,15 14-299 0,-8 2 22 16,-7-9 349-16</inkml:trace>
  <inkml:trace contextRef="#ctx0" brushRef="#br0" timeOffset="4367.4495">22085 11036 1577 0,'0'0'103'16,"-30"1"-46"-16,30-1-14 0,-17 7-10 0,17-7-3 15,0 0-7-15,-24 24-5 0,24-24-7 0,-22 34-1 16,9-11-5-16,1 4 4 0,-2-1-4 0,5 1 5 16,0-2-5-16,2 1 6 0,3-3-6 0,4-2 3 15,4-1-3-15,5-3 0 0,-9-17-1 16,32 27 4-16,-9-17 0 0,8-4 1 0,4-3-2 16,7-6-4-16,7-4 0 0,1-4-2 15,0-5-5-15,2-3-5 0,2-2-10 0,-5-3-15 0,2 2-11 16,-6-4-19-16,5 9-51 0,-14-22-92 0,20 23-181 15,-20-11-195-15,-4-4 61 0,3 19 497 16</inkml:trace>
  <inkml:trace contextRef="#ctx0" brushRef="#br0" timeOffset="4554.9485">22385 11074 1361 0,'-23'44'294'0,"-4"-10"-235"16,9 4-10-16,1-3-16 0,5 2 6 0,1-3-15 15,2 2-1-15,2-2-11 0,1-2-13 0,1 1 19 16,3-3-26-16,0-2 21 0,4-1-13 16,2-7-12-16,1-3-9 0,6 0-22 0,-11-17-26 15,33 21-50-15,-33-21-125 0,41-12-345 16,-13 8 38-16,-1-11 284 0</inkml:trace>
  <inkml:trace contextRef="#ctx0" brushRef="#br0" timeOffset="4929.9735">22898 10907 1248 0,'-19'6'334'16,"19"-6"-273"-16,0 0-14 0,-22 3-8 0,22-3 1 15,0 0-7-15,-16 18-4 16,16-18-8-16,-15 24-2 0,15-24-8 0,-12 33 4 15,5-14-4-15,3 4 4 0,-2 1-8 0,0 7 3 16,0 1-10-16,0 1 6 0,2 2-8 0,1-2 6 16,1 0-6-16,0 1 5 0,1-1-6 0,2 0 6 15,0-2-6-15,4-2-9 0,2-2 23 0,4-4-24 16,2-5 24-16,-13-18-11 0,29 28-2 0,-29-28 1 16,30 12-2-16,-30-12 3 0,32-4-2 15,-15-4 1-15,-17 8 5 0,34-34 1 0,-17 10-7 16,1-3 24-16,0-6-21 0,1-1 19 0,0-2-9 15,0-3-7-15,1 1 5 0,-2-2-9 16,3-5 5-16,0-1-6 0,-1 1 6 0,5-1-8 16,-5 3 4-16,0-1-15 0,0 3 0 0,-1 0 0 15,0 8-32-15,-4 4 14 0,-15 29-50 16,18-32-27-16,-18 32-83 0,0 0-221 0,0 0-132 16,0 0 8-16,-10 22 521 0</inkml:trace>
  <inkml:trace contextRef="#ctx0" brushRef="#br0" timeOffset="5476.8783">23454 11166 1162 0,'-27'22'262'0,"3"-22"-168"0,24 0-32 16,-32 17-24-16,32-17-7 0,-27 18-9 0,27-18 1 15,-29 24-1-15,16-7 3 0,13-17-1 0,-27 35 2 16,15-17-5-16,5 3 1 0,-2-2-6 0,4 3 1 16,2-3-7-16,1-2 1 0,2-17-8 0,5 28-15 15,-5-28 28-15,20 19-30 0,-20-19 31 16,31 10-13-16,-12-10 0 0,1-4 1 0,5-3-16 15,-1-4 29-15,2-3-28 0,-1-3 25 16,-3-1-11-16,-1-3-5 0,-3 1 5 0,-5-3-5 16,-2 0 4-16,-2 1-3 0,-3 1 3 0,-5 2-3 15,-1 1 2-15,0 18-5 0,-9-28-1 0,9 28-4 16,-15-21-2-16,15 21-5 0,-20-8-1 0,20 8-1 16,-20 6-1-16,20-6-1 0,-21 17-6 15,21-17-6-15,-15 24-11 0,15-24-16 0,-3 24-29 16,3-24-41-16,9 20-81 0,-9-20-131 0,0 0-145 15,39 6 64-15,-39-6 421 0</inkml:trace>
  <inkml:trace contextRef="#ctx0" brushRef="#br0" timeOffset="5711.2643">23998 10682 1495 0,'0'0'127'16,"0"0"-36"-16,-24-13-24 0,24 13-18 0,0 0-14 15,-17 18-10-15,5-1-9 0,0 6 0 0,-4 10-6 16,0 8-10-16,-1 4 22 0,2 5-21 0,-2 0 19 16,2 2-5-16,-1-1-12 0,3 1 6 15,2-3-11-15,4-4 5 0,1-3-10 0,2-6-1 16,6-5-18-16,0-6-8 0,8-3-28 0,-10-22-2 16,26 30-36-16,-26-30-60 0,39 11-134 0,-39-11-282 15,35-17 64-15,-3 11 354 0</inkml:trace>
  <inkml:trace contextRef="#ctx0" brushRef="#br0" timeOffset="5898.7973">24392 10584 1364 0,'-14'-18'273'0,"14"18"-164"0,-13 17-46 0,3 1-15 16,-6 8-13-16,-1 8-1 0,-8 6-14 0,0 7-13 15,-3 2 16-15,2 4-22 0,0 3 15 0,2-1-6 16,2-2-12-16,1 2 9 0,1-1-11 15,3-1 8-15,2-2-13 0,2-7 2 0,5 0-18 16,2-7-1-16,6 1-28 0,0-8-8 16,9 4 3-16,-9-17-71 0,20 18-122 0,-20-35-197 15,5 24-118-15,7-7 200 0</inkml:trace>
  <inkml:trace contextRef="#ctx0" brushRef="#br0" timeOffset="6351.906">24071 11127 1243 0,'0'0'301'0,"0"0"-213"16,0 0-43-16,0 0-28 0,0 0-3 0,0 0 4 15,10 21 8-15,-10-21 1 0,26 5-1 16,-9-6-5-16,6-2-6 0,1-2-6 0,6-2-4 16,4-3-1-16,1-2-3 0,5-1 2 15,0 0-4-15,2 1 2 0,-1 1-3 0,-3 2 1 16,-6 1 0-16,-4 1 1 0,-6 1-1 0,-22 6 2 15,25-7 0-15,-25 7 7 0,0 0 10 0,0 0 5 16,0 0 2-16,0 0-4 0,-21 11-8 0,21-11-4 16,-34 16 0-16,16-6-1 0,-2 1 1 0,2 1-3 15,0 1 0-15,1 2-3 0,17-15 0 16,-26 30-1-16,26-30 2 0,-12 23-3 0,12-23 1 16,0 20-3-16,0-20-2 0,16 17-2 0,-16-17 3 15,25 12 0-15,-6-9 0 0,0-2 0 16,-1-1 1-16,2 1 1 0,-2 0 0 0,-18-1 2 15,32 4-2-15,-32-4 0 0,20 8 8 0,-20-8 2 16,0 0 5-16,9 22-15 0,-9-22 0 0,-8 26 0 16,2-9 0-16,-5 2 0 0,-3 0 0 15,-2 3 0-15,-3 0 0 0,-2 1 0 0,0 1 0 16,-2-1 0-16,-1 0 0 0,2-3 0 0,1-1 0 16,7-2 0-16,14-17 0 0,-20 24 0 0,20-24-16 15,0 0-67-15,0 0-75 0,20 14-318 0,-20-14-146 16,26-14 9-16,-1 9 535 0</inkml:trace>
  <inkml:trace contextRef="#ctx0" brushRef="#br1" timeOffset="25826.793">16330 2188 169 0,'0'0'49'0,"0"0"-31"0,17-8-12 0,-17 8-10 16,0 0-3-16,0 0-4 0,0 0 2 0,0 0 4 16,7-18 6-16,-7 18 10 0,0 0 11 0,0 0 19 15,0 0 10-15,0 0 4 0,0 0-5 0,0 0-7 16,0 0-11-16,0 0-4 0,0 0-9 0,0 0-9 15,0 0-7-15,0 0-11 16,0 0-7-16,0 0-9 0,0 0-1 0,0 0 6 16,0 0 8-16,0 0 10 0,0 0 3 0,0 0 3 15,0 0 1-15,0 0 6 0,0 0 6 0,0 0 7 16,0 0 6-16,0 0 6 0,0 0 3 0,0 0 11 16,0 0 3-16,0 0 7 0,0 0-4 0,0 0-3 15,0 0-6-15,0 0-3 0,0 0-6 16,0 0-4-16,0 0-7 0,0 0-4 0,0 0-2 15,0 0-1-15,0 0-2 0,0 0-6 0,0 0-2 16,-19 31-10-16,9-8 7 0,-6 6 2 0,-1 3 15 16,-7 3 1-16,0 6 10 0,-7-2-8 0,3 7 12 15,-6-5-9-15,5 5 8 0,-5-6 10 0,1-7-81 16,5 5 52-16,4-3-31 0,3-4 1 16,6 0 46-16,5-14-64 0,10-17-50 15,-11 21-88-15,11-21-77 0,0 0-250 0,0 0 61 16,6-34 350-16</inkml:trace>
  <inkml:trace contextRef="#ctx0" brushRef="#br1" timeOffset="26045.5488">16048 2223 1549 0,'-23'19'36'0,"23"-19"-18"0,-6 21-16 16,6-21 4-16,3 28 4 0,4-10 9 15,1-1 0-15,3 2 1 0,1-1-8 0,5 0-2 16,2 0-6-16,3 1 1 0,5-4-5 0,2 1 4 16,3-2-5-16,4 0 2 0,3-1-11 15,1-3-11-15,4 2-20 0,-5-7-19 0,7 8-32 16,-10-13-36-16,10 18-82 0,-17-9-231 0,-2-6-9 16,7 14 190-16</inkml:trace>
  <inkml:trace contextRef="#ctx0" brushRef="#br1" timeOffset="26670.5664">16832 2577 894 0,'0'0'169'0,"0"0"-112"0,-18-18 0 16,18 18 12-16,0 0 9 0,-23-16 3 16,23 16-12-16,0 0-18 0,-27 3-10 0,27-3-10 15,-26 8-1-15,26-8-4 0,-26 17-1 0,26-17-5 16,-27 22-2-16,27-22-7 0,-24 26-16 0,24-26 30 15,-20 27-35-15,20-27 31 0,-8 28-20 16,8-28-4-16,3 28 3 0,-3-28-6 0,14 24-2 16,-14-24-10-16,22 22-11 0,-4-11-16 15,-18-11-19-15,44 13-61 0,-27-20-36 0,20 14-69 16,-15-14-146-16,4-12-69 0,15 15 197 0</inkml:trace>
  <inkml:trace contextRef="#ctx0" brushRef="#br1" timeOffset="26889.3238">17292 2337 1135 0,'0'0'267'0,"0"0"-142"0,0 0-117 16,0 0-15-16,0 0-1 0,0 0 3 0,0 0 8 15,17-9 4-15,-17 9 1 0,23-8-4 0,-6-2 0 16,5 1-5-16,2-1-9 0,1-3-18 0,2 9-20 15,-6-10-31-15,8 16-36 0,-29-2-47 16,42-7-52-16,-42 7-124 0,19-6-61 0,1 21 253 16</inkml:trace>
  <inkml:trace contextRef="#ctx0" brushRef="#br1" timeOffset="27029.9532">17258 2537 1296 0,'-31'5'413'0,"31"-5"-386"0,0 0-25 0,0 0-3 16,0 0-1-16,0 0-1 0,0 0 0 0,0 0 2 16,0 0 0-16,0 0-3 0,19-11-13 0,-1 4-26 15,13 9-63-15,-10-20-112 0,22 12-244 0,-7 4-81 16,-2-10 210-16</inkml:trace>
  <inkml:trace contextRef="#ctx0" brushRef="#br1" timeOffset="27534.4871">18176 2110 813 0,'0'0'59'0,"0"0"-17"0,13-18 7 15,-13 18 17-15,0 0 6 0,0 0 5 0,0 0-9 16,0 0-12-16,0 0-10 0,0 0-5 0,0 0-11 15,0 0-5-15,0 0-2 0,0 0-3 0,0 0 7 16,2 17 0-16,-1 1 6 0,-4-1-4 16,6 6-2-16,-4-1-11 0,4 3 1 0,-2-3-9 15,4 2 5-15,-2-1-5 0,2 0 2 0,-1-2-7 16,4-3 2-16,-8-18-5 0,18 25 1 0,-18-25-1 16,19 15 4-16,-19-15 3 0,24 1 3 0,-24-1 1 15,29-14-1-15,-12-1 2 0,2-3-7 0,1-6 4 16,-1-2-8-16,2 0 3 0,-4-2-7 15,-1 3 6-15,-2-3-9 0,-2 2 3 16,-2 2-9-16,1 1 0 0,-4-1-12 0,4 5-10 16,-5-9-25-16,10 8-28 0,-13-9-40 0,15 20-112 15,-18 9-214-15,10-22-33 0,-10 22 245 0</inkml:trace>
  <inkml:trace contextRef="#ctx0" brushRef="#br1" timeOffset="27878.2917">17994 2618 1600 0,'0'0'15'0,"0"0"-14"0,0 0-9 16,0 0 8-16,21 8-6 0,-1-12 27 15,2-5-19-15,7-1 15 0,6-6-3 0,9-1-9 16,6-4 2-16,2 0-18 0,7 1-15 0,-5-4-28 15,6 11-31-15,-15-10-45 0,11 18-54 0,-22-14-91 16,4 5-178-16,3 15 26 0,-20-15 405 0</inkml:trace>
  <inkml:trace contextRef="#ctx0" brushRef="#br1" timeOffset="28175.1809">18334 2707 1064 0,'0'0'170'16,"0"0"-137"-16,0 0-6 0,0 0 13 0,0 0 15 15,1 17 9-15,-1-17-17 0,0 20-7 0,0-20-18 16,0 34-3-16,-2-15-4 0,-1 3 1 15,1-4-5-15,-2 4 3 0,2-1-13 0,1 0 2 16,-1 1-5-16,1-3 2 0,1 1-18 0,0-20-26 16,1 34-7-16,-1-34-7 0,9 29-32 15,-9-29-24-15,11 18-85 0,-11-18-111 0,0 0-122 16,0 0 110-16,0 0 322 0</inkml:trace>
  <inkml:trace contextRef="#ctx0" brushRef="#br1" timeOffset="28362.6894">18174 2739 1628 0,'-22'-1'63'0,"22"1"-24"0,0 0-9 15,-17-4-5-15,17 4-3 0,0 0-9 0,0 0-6 16,0 0-3-16,0 0 0 0,20-4-2 16,-20 4 0-16,28-4-1 0,-8 2-3 15,0-2 3-15,2 0-8 0,3 2-10 0,-4-3-20 16,9 5-32-16,-11-10-40 0,18 19-68 0,-37-9-73 15,47-20-281-15,-20 26 62 0,-27-6 297 0</inkml:trace>
  <inkml:trace contextRef="#ctx0" brushRef="#br1" timeOffset="28550.2421">18046 3034 1574 0,'0'0'39'15,"-20"12"-37"-15,20-12-10 0,0 0 3 0,0 0 6 16,0 0 12-16,27-2 5 0,-7-4 2 0,6-3-6 16,6-3-2-16,6 0-9 0,1-2-2 15,1-2-26-15,5 8-33 0,-11-14-60 0,18 24-122 16,-22-9-288-16,2-4 22 0,2 15 298 0</inkml:trace>
  <inkml:trace contextRef="#ctx0" brushRef="#br1" timeOffset="29237.6958">16580 3420 1047 0,'0'0'233'16,"-26"4"-213"-16,7 8-16 15,-2 6 5-15,-4 3 1 0,1 5 10 0,-5 6-5 16,2 5 6-16,-3 2-11 0,0 3 12 0,0 0-6 16,2 2 9-16,0-2-13 0,2-1 4 0,3-3 2 15,6-4-34-15,3-4 20 0,5-7-47 0,8 0-17 16,1-23-36-16,2 27-78 0,-2-27-88 0,0 0-192 15,0 0 60-15,2-27 392 0</inkml:trace>
  <inkml:trace contextRef="#ctx0" brushRef="#br1" timeOffset="29394.0227">16185 3536 1161 0,'-13'-18'344'0,"13"18"-212"0,0 0-84 15,0 0-20-15,0 0-13 0,5 21 4 0,-5-21 3 16,13 25 3-16,-1-8-6 0,4 1-3 15,5-1-11-15,2 1 0 0,2-1-5 0,6-1 2 16,-1-2-3-16,3 0-3 0,3 1-12 0,1-3-12 16,5 7-42-16,-9-12-39 0,15 17-96 0,-24-14-265 15,10 3-43-15,-1 8 89 0</inkml:trace>
  <inkml:trace contextRef="#ctx0" brushRef="#br1" timeOffset="29675.212">16966 3744 1515 0,'0'0'11'16,"-24"-2"4"-16,24 2 15 0,-28 2 10 0,8 1 6 15,20-3-11-15,-38 17-16 0,18-5-2 0,-5 1-5 16,2 4 7-16,-1 1 1 0,2 3 4 0,0-2-7 15,4 4-16-15,2-1 24 0,5-2-32 0,4 1 25 16,5-4-16-16,2-17-4 0,6 30 2 0,-6-30-3 16,23 24-1-16,-4-15-7 0,4-6-8 15,6-2-13-15,4-8-24 0,9 4-35 16,-10-20-74-16,24 18-184 0,-13-13-177 0,-3-5 8 16,9 11 436-16</inkml:trace>
  <inkml:trace contextRef="#ctx0" brushRef="#br1" timeOffset="29878.3438">17218 3747 1687 0,'0'0'55'0,"0"0"-52"0,0 0-9 0,0 0-1 16,0 0 3-16,0 0 4 0,0 0 2 15,25-15-2-15,-4 4 2 0,6-1-4 0,3-1-11 16,0-3-23-16,7 6-26 0,-12-9-38 0,16 15-34 15,-21-15-40-15,18 19-50 0,-17-5-157 16,-21 5-37-16,42-1 231 0</inkml:trace>
  <inkml:trace contextRef="#ctx0" brushRef="#br1" timeOffset="30034.6091">17180 3927 1752 0,'6'17'13'0,"-6"-17"-17"15,0 0-3-15,0 0 3 0,24-7 8 0,-24 7 1 16,36-17 0-16,-12 3 10 0,6-1-33 0,6-5 18 16,4 4-74-16,-6-10-57 0,19 22-130 0,-21-19-164 15,13 10-82-15,6 8 145 0,-17-15 362 0</inkml:trace>
  <inkml:trace contextRef="#ctx0" brushRef="#br1" timeOffset="30612.7847">18277 3426 1036 0,'-18'0'97'16,"18"0"-28"-16,-32 13 2 0,32-13 0 15,-36 23-7-15,19-4-8 0,-9-5-13 0,4 9 2 16,-6-4-6-16,7 7 6 0,-3-3-10 0,7 3 1 16,-1-1-15-16,3-1 0 0,4 0-11 0,3 0 0 15,3-2-7-15,5-2 2 0,5 0-5 0,2-3 3 16,-7-17-4-16,27 31 4 0,-8-20-2 15,4 0 3-15,7-4-3 0,2-2 1 16,5-3-1-16,3-5-1 0,0-4 3 0,-1-3-4 16,-1-3 3-16,-2-2-3 0,-5-1 5 0,-6 1-3 15,-7-2 4-15,-4 0-4 0,-7-1 4 0,-3-2-5 16,-4 2 3-16,-4-1-12 0,-3 2-9 0,-8-4-21 16,15 21-12-16,-40-29-9 0,18 23 2 0,-9-5 3 15,5 10 8-15,-4-1 3 0,4 7-10 0,-3-3-10 16,11 11-23-16,-8-5-22 0,15 11-47 15,-8-3-109-15,19-16-127 0,-12 36 88 0,12-36 304 16</inkml:trace>
  <inkml:trace contextRef="#ctx0" brushRef="#br1" timeOffset="30810.9322">18687 3708 1758 0,'0'0'52'16,"-38"-2"-49"-16,19-1-4 0,19 3-1 15,-25-8-1-15,25 8-9 0,0 0-15 0,0 0-23 16,-12-21-28-16,12 21-44 0,17-18-61 0,11 17-117 16,-4-7-208-16,-5-7 54 0,16 14 382 15</inkml:trace>
  <inkml:trace contextRef="#ctx0" brushRef="#br1" timeOffset="31170.8732">18998 3524 1284 0,'-27'-6'395'0,"27"6"-345"0,0 0-33 0,0 0-2 15,-11-21 4-15,11 21 5 0,9-16 0 0,-9 16-6 16,19-20 3-16,-19 20-6 15,33-23 2-15,-12 12 0 0,2-2 0 0,1 2-7 16,1 1-3-16,-1 3-7 0,-3 2 0 0,-3 3 0 16,-18 2 1-16,27 1-2 0,-27-1 0 15,0 0 2-15,18 11-2 0,-18-11 3 0,0 0-1 16,2 25 2-16,-2-25-1 0,-8 31 0 0,-2-12-1 16,-3 0 2-16,-4 2-4 0,-4 4 5 0,-3-2-4 15,-2 3 3-15,-1-1-4 0,-1-1 3 0,0 1-5 16,0-4 5-16,3 0-3 0,2-2 3 0,5-1-2 15,18-18 0-15,-26 29-2 0,26-29 1 16,-11 17 0-16,11-17-2 0,0 0-2 16,5 17-1-16,-5-17-4 0,17 7-2 0,-17-7-7 15,30-1-5-15,-7-2-13 0,2-7-16 0,10 4-31 16,-9-17-45-16,19 18-86 0,-20-24-161 0,12 6-135 16,5 6 31-16,-11-17 479 0</inkml:trace>
  <inkml:trace contextRef="#ctx0" brushRef="#br1" timeOffset="31405.3737">19504 3367 1192 0,'-28'2'207'0,"28"-2"-122"0,-41 24-19 0,24-4 4 16,-8-7-2-16,7 9-3 0,-5-5-15 16,5 5-3-16,-1-4-13 0,9 2-1 0,10-20-12 15,-18 32-4-15,18-32-8 0,-1 29-2 16,1-29-3-16,16 23 4 0,-16-23-2 0,38 12 1 15,-10-12-3-15,9-3-1 0,10-5-2 0,6-3-2 16,4-6 3-16,0-3-9 0,2-1-6 0,-6-2-9 16,7 5-31-16,-7-6-4 0,5 3-1 0,-11-10-53 15,7 19-82-15,-28-23-193 0,6 13-192 0,-5 4 70 16,-19-15 490-16</inkml:trace>
  <inkml:trace contextRef="#ctx0" brushRef="#br1" timeOffset="31578.8334">19638 3379 1741 0,'-38'24'101'0,"11"4"-75"0,8 1-10 16,3 4 11-16,1-2-1 0,4 4 3 15,-1-2-14-15,4-1-2 0,3-1-11 16,2-2 1-16,6-1-7 0,3-4-2 0,4-1-16 16,1-4-18-16,8 4-39 0,-19-23-43 0,49 40-156 15,-26-29-332-15,7-3 57 0,4 3 269 0</inkml:trace>
  <inkml:trace contextRef="#ctx0" brushRef="#br1" timeOffset="32135.3325">20016 3302 1184 0,'0'0'273'0,"-26"-5"-154"0,26 5-91 0,0 0-21 16,0 0-6-16,0 0 0 16,0 0-2-16,0 0-1 0,0 0 6 15,0 0 3-15,0 20 10 0,0-20 3 16,0 35 5-16,-1-13-5 0,0 7 7 0,0 0-10 15,1 5 2-15,-1 2-8 0,1 4 9 0,-4 0-11 16,4 2 9-16,-1-4-10 0,2-2 4 0,0-3-8 16,3-4 5-16,-1-2-8 0,3-4 5 0,3-4-6 15,-9-19 3-15,19 25-4 0,-19-25 2 0,26 10-1 16,-26-10 3-16,32-5 4 0,-13-3-2 0,-1-8 5 16,5-6-7-16,-1-4 2 0,1-6-6 15,1-2 4-15,-1 0-5 0,-4-3 7 0,-1 2-6 16,-4-1 6-16,-2 0-10 0,-2 4 0 0,-2 2-14 15,-1 2-3-15,-3-2-16 0,0 7-4 16,-6-3-19-16,2 26-6 0,-2-29-19 0,2 29-40 16,0 0-106-16,0 0-250 0,0 0 4 0,0 0 233 15</inkml:trace>
  <inkml:trace contextRef="#ctx0" brushRef="#br1" timeOffset="32494.7248">20511 3633 1155 0,'-17'-1'65'15,"17"1"-31"-15,-27-1 14 0,27 1 17 16,-27 3 12-16,27-3-7 0,-25 9-12 0,25-9-6 16,-21 14-13-16,21-14-2 0,-19 22-3 0,19-22 0 15,-21 29-1-15,14-11-2 0,-2-1-16 0,6 1 4 16,-2-1-10-16,3 1 3 0,2-18-3 0,2 29-4 15,-2-29-3-15,8 23 0 0,-8-23-2 0,18 17 2 16,-18-17-3-16,24 10 2 0,-24-10 0 16,28 2-1-16,-28-2 0 0,29-8 0 0,-29 8 1 15,30-21-1-15,-30 21 3 0,27-30-2 0,-15 13 2 16,-2-1-4-16,-3-3 4 0,-1 3-4 0,-2-1 5 16,-3 1-5-16,-1 18 1 0,-4-33-7 0,4 33-3 15,-8-28-7-15,8 28-3 0,-10-18-4 16,10 18-3-16,0 0-2 0,0 0-11 15,0 0-11-15,0 0-26 0,-18-17-51 0,18 17-76 16,0 0-74-16,0 0-211 0,0 0 41 0,0 0 378 16</inkml:trace>
  <inkml:trace contextRef="#ctx0" brushRef="#br1" timeOffset="32729.0919">21000 3100 1454 0,'0'0'53'16,"-17"-3"-33"-16,17 3 3 0,0 0 6 0,-23 15 5 15,15 2 0-15,-4 2-8 0,2 9 5 0,-3 1-6 16,2 8-13-16,0 3 23 0,3 5-31 0,0 3 18 16,4 3-11-16,-1-1-16 0,2-1 8 15,3 1-20-15,-1-7-1 0,7 2-37 0,-3-12-8 16,7 6-42-16,-10-19-48 0,20 10-204 0,-5-9-174 15,-15-21 65-15,34 25 421 0</inkml:trace>
  <inkml:trace contextRef="#ctx0" brushRef="#br1" timeOffset="32932.2205">21252 3063 846 0,'-19'20'495'15,"-3"-3"-430"-15,8 10-12 0,-8 4-10 0,6 10 9 16,-5-3 4-16,4 8-37 0,2-2 19 0,2 4-30 16,2-3 3-16,4 2 5 0,0-2-16 15,2-1 6-15,1-2-16 0,3-5-2 0,4 2-25 16,-6-11-26-16,10 6-37 0,-7-34-29 0,10 42-81 16,-10-42-170-16,0 17-73 0,0-17 140 15</inkml:trace>
  <inkml:trace contextRef="#ctx0" brushRef="#br1" timeOffset="33338.5124">21018 3465 1277 0,'0'0'284'16,"0"0"-193"-16,0 0-82 0,0 0-9 0,22 7 8 15,-22-7 11-15,24 6 6 0,-4-3 5 0,2-7-4 16,6-1-5-16,2-2-7 0,2 1-7 15,2-1-4-15,-3 2-2 0,-2-1 1 16,-1 2 0-16,-6 0-1 0,-3 2 0 0,-19 2-1 16,20 0 1-16,-20 0 4 0,0 0 8 0,0 0 5 15,0 0 2-15,0 0-3 0,-16 21-4 0,16-21-6 16,-29 18 4-16,10-10-2 0,-1 3 1 0,1 0-2 16,1-1-4-16,18-10-3 0,-25 14-1 0,25-14-2 15,0 0 2-15,0 0-2 0,0 0 0 16,-1 19 0-16,1-19 3 0,0 0-3 0,23 16 4 15,-23-16-3-15,24 11 2 0,-24-11 1 0,21 12 0 16,-21-12-2-16,0 0 1 0,20 21 0 0,-20-21 1 16,4 18-1-16,-4-18 5 0,-2 22-1 0,2-22 1 15,-12 24-2-15,12-24-2 0,-17 26-3 16,17-26 2-16,-22 28-3 0,22-28-2 0,-22 28-11 16,22-28-6-16,-22 25-19 0,22-25-12 15,-16 23-35-15,16-23-52 0,-7 22-178 0,7-22-271 16,0 0 58-16,-13 17 343 0</inkml:trace>
  <inkml:trace contextRef="#ctx0" brushRef="#br1" timeOffset="33932.2489">18537 4184 513 0,'0'0'168'16,"0"0"-99"-16,0 0-14 0,0 0 2 0,0 0 1 15,0 0 8-15,20 5 11 0,-20-5-4 16,17-6-13-16,-17 6-9 0,29-9-3 0,-11-1 0 16,10 7-2-16,1-5-7 0,11 3-8 0,3-3-11 15,9 0-8-15,5 0-3 0,8-1-5 16,5 0 1-16,5 3-3 0,4 0 1 0,-2 3-2 15,4 1-2-15,-1-1-1 0,1 2 1 0,2-2-1 16,-3 0 5-16,4 0 9 0,-1-5 9 0,2 1 3 16,-1-5 4-16,1 0-12 0,-5-1-5 0,1-1-8 15,-6 0-6-15,-7-2-19 0,-2 5-16 0,-15-7-32 16,2 13-48-16,-22-12-63 0,5 15-207 16,-15 3-74-16,-21-1 118 0</inkml:trace>
  <inkml:trace contextRef="#ctx0" brushRef="#br1" timeOffset="34416.6387">18723 4386 1042 0,'0'0'91'0,"0"0"-50"0,0 0-8 0,0 0-4 16,0 0 0-16,0 0-7 0,0 0-4 0,-29 3 5 15,29-3 9-15,-30 24 7 0,14-5 13 16,-7-2 3-16,7 9 7 0,-6-2 10 0,5 7-37 16,-1-4 17-16,3 4-39 0,3-5 2 0,5 0 0 15,3-3-10-15,5-2 3 0,4-2-9 16,-5-19 4-16,22 27-3 0,-22-27 4 0,35 17 0 16,-12-12 1-16,4-4-1 0,4-2-2 0,4-4 2 15,0-2-3-15,0-6 2 0,-1 0-3 0,-3-5 1 16,-4 0-2-16,-6 0 6 0,-5 1-5 15,-6-1 7-15,-4-1-6 0,-4 0 4 0,0-4-6 16,-6 1-15-16,-2-1 22 0,-4 4-37 0,-6 0 20 16,16 19-28-16,-40-34-8 0,20 25-4 0,-12-3-3 15,5 9 3-15,-4-2-2 0,8 10-13 0,-5-5-17 16,28 0-30-16,-42 18-69 0,42-18-134 0,-17 32-130 16,0-25 171-16</inkml:trace>
  <inkml:trace contextRef="#ctx0" brushRef="#br1" timeOffset="34604.1457">19213 4535 1608 0,'-19'10'181'0,"19"-10"-179"0,-20-11-7 0,20 11-18 15,0 0 26-15,-18-18-55 0,18 18 3 0,0 0-71 16,-11-35-63-16,11 35-94 0,0 0-241 0,17-21 72 15,-17 21 326-15</inkml:trace>
  <inkml:trace contextRef="#ctx0" brushRef="#br1" timeOffset="34822.9401">19453 4319 1260 0,'0'0'157'0,"-20"0"-105"0,20 0-16 16,-19 13 3-16,19-13 3 0,-19 25-2 0,8-8-15 16,1 5 0-16,-2 1-12 0,2 5 3 15,0 1 8-15,3 5-34 0,1-2 29 16,0 2-31-16,1-1-1 0,1-4 6 0,4 0-17 16,1-6-10-16,8 1-21 0,-9-24-65 0,26 30-38 15,-26-30-45-15,36 9-172 0,-6-3-59 0,-10-22 132 16</inkml:trace>
  <inkml:trace contextRef="#ctx0" brushRef="#br1" timeOffset="35119.7851">19761 4382 1121 0,'-16'23'306'0,"-21"-20"-174"0,37-3-94 0,-33 17-9 16,33-17 8-16,-20 17 1 0,20-17-6 15,0 0-9-15,-11 19-7 0,11-19-3 0,0 0 0 16,0 0-1-16,14 20 1 0,-14-20-1 0,27 6-2 16,-7-4-1-16,2-1-3 0,-1-1 0 0,1 2-2 15,-1-1-2-15,-3 1-1 0,-18-2-1 0,29 10 3 16,-29-10-1-16,0 0-13 0,21 25 30 0,-21-25-28 16,4 31 27-16,-6-15-13 0,-1 3-5 15,-3-1 4-15,-3 1-5 0,-2 0 1 0,-1 0-3 16,12-19-2-16,-25 31-7 0,25-31-1 0,-19 18-12 15,19-18-8-15,0 0-26 0,0 0-49 16,0 0-86-16,0 0-110 0,0 0-247 0,0-23 61 16,2-3 385-16</inkml:trace>
  <inkml:trace contextRef="#ctx0" brushRef="#br1" timeOffset="35291.8283">19790 4340 1718 0,'-48'13'123'16,"48"-13"-70"-16,-30 1-14 0,30-1-4 0,0 0-6 15,0 0-12-15,0 0-10 0,0 0-6 0,0 0-3 16,0 0-1-16,0 0 1 0,0 0 1 0,23-5 0 16,-5 0-10-16,8 1-15 0,-2-3-18 0,7 6-29 15,-7-10-34-15,15 18-73 0,-22-21-139 16,11 15-241-16,-1 3 20 0,-27-4 388 16</inkml:trace>
  <inkml:trace contextRef="#ctx0" brushRef="#br1" timeOffset="36133.5103">20243 4413 1206 0,'0'0'80'0,"0"0"-63"0,-6-17-16 16,6 17 2-16,0 0 12 0,0 0 11 0,0 0 8 16,0 0 5-16,0 0-6 0,0 0-8 0,0 0-5 15,-13 22 4-15,13-22 1 0,-15 34 10 16,3-16-3-16,5 7-15 0,-5-2 27 0,2 6-36 15,-2-1 25-15,2 2-13 0,-3 1-8 0,1-1 6 16,-1-1-10-16,2-3 6 0,2-1-9 0,1-4 6 16,8-21-7-16,-7 29 0 0,7-29-6 15,0 17-1-15,0-17 1 0,0 0 1 0,0 0 2 16,0 0 4-16,21-7 3 0,-21 7-1 0,22-30 5 16,-7 7-8-16,3-5 4 0,0-3-6 0,1-3 8 15,1-1-3-15,-3-2-8 0,2 1 24 0,-2-1-25 16,-1 0 21-16,-1 2-8 0,-1-1-10 0,-2 3 6 15,-1 2-7-15,-1 2 5 0,-1 5-5 0,-2 5 4 16,-7 19-4-16,7-20 3 0,-7 20-1 16,0 0-1-16,0 0-1 0,0 0-1 15,0 0 0-15,0 0 0 0,3 19 2 0,-1-1-2 16,0 4 3-16,1 4-4 0,0 0 4 0,0 4-4 16,-1 1 5-16,3 0-8 0,0 3-7 0,2 0 20 15,-1 0-27-15,2-2 19 0,0 0-14 0,2-1-13 16,-1-4-1-16,1 2-16 0,-3-9-12 15,6 9-43-15,-13-29-70 0,15 40-49 0,-15-40-73 16,0 0-204-16,12 26 77 0,-12-26 364 0</inkml:trace>
  <inkml:trace contextRef="#ctx0" brushRef="#br1" timeOffset="36777.9764">20327 4521 1401 0,'0'0'201'16,"0"0"-161"-16,0 0-30 0,0 0-7 0,0 0 2 16,0 0 8-16,0 0 8 0,20-2 0 0,-20 2-3 15,31-2-6-15,-11 1-3 0,2-2-4 0,2 1 0 16,2-2-2-16,-1 1 0 0,1-1-1 0,-2-1 0 16,0 2-2-16,-2-1 2 0,0 0-2 15,-4 2 2-15,1 1 1 0,-19 1-4 16,25-1 2-16,-25 1-2 0,0 0-1 0,0 0 4 15,0 0 0-15,0 0 4 0,0 0 3 0,0 0-1 16,6 19 0-16,-6-19-4 0,-18 17-17 0,18-17 33 16,-26 19-29-16,26-19 31 0,-28 21-16 0,28-21-2 15,-24 20 1-15,24-20-4 0,-22 18 3 0,22-18-4 16,0 0 1-16,-22 22-2 0,22-22 0 16,0 0-1-16,0 0-1 0,0 0 0 0,0 0 2 15,0 0 2-15,0 0-1 0,0 0 3 0,25-8 0 16,-25 8 4-16,26-26-2 0,-26 26 3 15,31-31-6-15,-17 13-14 0,2 1 29 0,-2 0-28 16,-14 17 29-16,23-32-12 0,-23 32-3 0,17-24 4 16,-17 24-4-16,11-18 3 0,-11 18-5 0,0 0 1 15,0 0-2-15,0 0-1 0,0 0 2 16,0 0-1-16,0 0-3 0,0 0 2 0,0 0-1 16,0 0-1-16,0 0 3 0,0 24-1 0,0-24 2 15,5 21-1-15,-5-21 2 0,7 19-3 0,-7-19 1 16,12 17-1-16,-12-17-14 0,21 13 17 0,-21-13-16 15,20 10 30-15,-20-10-14 0,21 4-2 0,-21-4 5 16,24 0-16-16,-24 0 17 0,25-4 0 16,-25 4-3-16,24-10 1 0,-24 10 12 0,22-10-11 15,-22 10 11-15,17-17-13 0,-17 17-3 0,17-23 1 16,-17 23-3-16,14-22 3 0,-14 22-1 0,11-18 0 16,-11 18-2-16,0 0-1 0,10-18-2 0,-10 18 1 15,0 0-1-15,0 0 0 0,0 0-3 16,0 0 1-16,0 0-1 0,-1 19 2 0,1-19 4 15,-10 25-3-15,10-25 4 0,-16 33-10 16,8-16-18-16,1 2 21 0,-2-2-39 0,5 3 18 16,4-20-31-16,-7 33-30 0,7-33-42 0,4 31-87 15,-4-31-105-15,0 0-188 0,13 25 84 0,-13-25 428 16</inkml:trace>
  <inkml:trace contextRef="#ctx0" brushRef="#br1" timeOffset="37324.8662">21135 4441 1135 0,'0'0'134'15,"-18"0"-50"-15,18 0-18 0,0 0-6 0,-25 11-12 16,25-11-8-16,-12 20-8 0,12-20-3 0,-11 29 9 16,7-11-37-16,0 1 30 0,4 1-36 15,-3 2 12-15,3 1 4 0,-1 0-3 0,2 1 5 16,-3-5-3-16,2 0 2 0,0-19-9 0,0 30 2 15,0-30-3-15,3 20 2 0,-3-20-2 0,0 0-1 16,0 0-2-16,0 0-3 0,0 0-1 0,0 0 1 16,0 0 2-16,0 0 1 0,22-20 0 15,-14 2-7-15,3-4 1 0,-2-2-7 0,1-2 6 16,-2 0-4-16,1-1 10 0,-2-1 13 16,-1 2-27-16,2 0 31 0,-3 1-29 0,-1 1 13 15,-1-1 5-15,0 2-6 0,0 2 6 0,-1 1-5 16,-2 20 4-16,8-25-3 0,-8 25 3 0,0 0-2 15,0 0-1-15,0 0 1 0,19-13-1 0,-19 13 1 16,0 0-1-16,23 11 2 0,-23-11-1 0,25 15 0 16,-25-15-1-16,25 21 2 0,-25-21-3 0,23 20 0 15,-23-20-4-15,21 21 2 0,-21-21-11 16,14 22 3-16,-14-22-4 0,8 21 3 0,-8-21 4 16,-3 20 5-16,3-20 1 0,-13 18 3 0,13-18 0 15,-23 16 2-15,23-16 20 0,-34 13-33 16,14-6 36-16,1 1-31 0,-2-1 15 0,3 1 1 15,-2-1-6-15,2 2 1 0,1 1-4 0,0 2 0 16,17-12-1-16,-29 31 0 0,16-11-3 16,0 2 3-16,1 5-4 0,1 2 6 0,-1 4-6 15,1 1 10-15,-1 1-10 0,0 2 10 0,-1-1-8 16,2-2 5-16,1-1-8 0,1-4 4 0,4-4-7 16,2-4-3-16,5-2-22 0,-2-19-21 0,15 25-63 15,-15-25-163-15,22-14-222 0,-3 11-32 0,-3-18 340 16</inkml:trace>
  <inkml:trace contextRef="#ctx0" brushRef="#br1" timeOffset="37653.0184">21560 4268 1606 0,'-23'-4'60'0,"23"4"-27"0,-26 9-1 15,9-4-3-15,17-5 3 0,-33 18-5 0,33-18-3 16,-38 23-3-16,19-8-2 0,-2 1-6 0,1 1 0 16,3 0-5-16,17-17-1 0,-20 28-5 15,20-28-2-15,-5 20-2 0,5-20 1 0,12 17-2 16,-12-17 3-16,26 14 0 0,-8-11 0 0,1-2 0 16,4-1 2-16,0-1-4 0,4-1 3 15,-4 1 0-15,0-1-1 0,-3 2 1 0,-20 0-1 16,24 3 2-16,-24-3 0 0,0 0-1 0,0 0 2 15,6 22-2-15,-6-22 1 0,-12 19-2 0,12-19-17 16,-27 30 21-16,10-14-38 0,-1 3 12 0,-5-5-36 16,5 10-60-16,-19-19-121 0,18 15-359 0,-9-1 38 15,-5-6 269-15</inkml:trace>
  <inkml:trace contextRef="#ctx0" brushRef="#br1" timeOffset="38309.2801">16792 5009 682 0,'0'0'419'0,"0"0"-337"0,-5 20-43 0,5-20 0 16,-22 26 0-16,10-3 1 0,-9 4-4 0,1 7-38 15,-8 2 32-15,1 6-21 0,-6-2 22 0,4 6 19 16,-5-2-10-16,4 4 3 0,-5-2-21 0,4 4-1 16,-2-7-18-16,6-2 7 0,5-6-12 0,5-6 4 15,5-3-13-15,4-8-8 0,5-1-30 0,3-17-10 16,0 0-36-16,0 0-28 0,5 17-34 16,-5-17-58-16,7-23-61 0,-7 23-128 0,16-40 180 15,7 24 224-15</inkml:trace>
  <inkml:trace contextRef="#ctx0" brushRef="#br1" timeOffset="38465.5848">16469 5389 935 0,'-4'-31'135'0,"6"9"-52"16,-9-6 0-16,7 28-1 0,-5-36 12 0,5 36-3 16,0 0-3-16,0 0-10 0,-4-17-20 0,4 17-14 15,0 0-22-15,0 0-10 0,0 0-5 16,8 20 2-16,-8-20-3 0,18 28 3 0,-3-11-6 16,0 1-1-16,4 0-4 0,0 0-1 0,3 3-12 15,-3-3-6-15,8 6-27 0,-6-9-25 0,14 14-59 16,-15-21-75-16,19 12-334 0,-7 0 17 0,-4-9 250 15</inkml:trace>
  <inkml:trace contextRef="#ctx0" brushRef="#br1" timeOffset="38715.5452">17160 5417 1533 0,'-27'-1'40'15,"8"3"-17"-15,-1-3 9 0,20 1 11 16,-37 8 4-16,37-8-10 0,-32 16-7 0,32-16-3 16,-34 23-2-16,34-23 5 0,-30 29-6 0,30-29 2 15,-22 30-9-15,22-30-2 0,-11 32-9 0,11-32 0 16,1 30-6-16,-1-30 1 0,11 29-3 0,-11-29 1 16,26 27-4-16,-26-27-6 0,35 18-13 15,-15-15-12-15,5 2-26 0,-3-10-26 0,13 9-58 16,-16-23-110-16,21 9-294 0,-6-1 4 15,-6-10 312-15</inkml:trace>
  <inkml:trace contextRef="#ctx0" brushRef="#br1" timeOffset="38903.0679">17537 5286 1306 0,'-18'-14'428'0,"18"14"-407"0,0 0-24 15,0 0-4-15,0 0 2 0,0 0 0 0,29-10-5 16,-29 10-18-16,39-13-19 0,-18-2-25 16,11 10-27-16,-13-14-38 0,16 19-69 0,-18-16-54 15,5 5-215-15,7 17 75 0,-29-6 400 0</inkml:trace>
  <inkml:trace contextRef="#ctx0" brushRef="#br1" timeOffset="39043.7037">17441 5584 1707 0,'0'0'47'0,"0"0"-35"16,0 0 1-16,0 0 1 0,37 2-2 15,-13-14-8-15,5-5-27 0,10 1-38 16,-6-16-66-16,24 22-163 0,-13-14-281 0,8-2 27 16,8 12 352-16</inkml:trace>
  <inkml:trace contextRef="#ctx0" brushRef="#br1" timeOffset="43277.2433">18142 5060 1003 0,'0'0'294'0,"0"0"-153"0,7-25-100 16,-7 25-24-16,10-20-7 0,-10 20 2 0,0 0 5 15,0 0 17-15,0 0 6 16,0 0 4-16,0 0-4 0,0 0-12 0,0 0-7 16,0 0-7-16,5 32 6 0,-8-6-5 0,1 5 8 15,-5 2 8-15,2 4-31 0,-1-2 21 0,1 2-27 16,-1-3 7-16,3-1 3 0,0-1-6 0,-1-1 5 15,2-2-7-15,-1 2 3 0,1 2-17 0,-2-2-9 16,4 4-25-16,-5-4-8 0,8 7-21 0,-11-10-7 16,14 11-32-16,-13-19-27 0,18 14-57 15,-15-16-115-15,4-18-116 0,15 34 126 0,-15-34 309 16</inkml:trace>
  <inkml:trace contextRef="#ctx0" brushRef="#br1" timeOffset="43464.7511">18502 5418 1656 0,'-18'-7'62'0,"1"10"-28"15,17-3 1-15,-31 14 3 0,31-14 2 0,-20 7-4 16,20-7-11-16,0 0-12 0,0 0-7 0,0 0-8 16,0 0-9-16,0 0-11 0,0 0-7 0,0 0-11 15,0 0-11-15,0 0-24 0,27-25-46 0,6 25-90 16,-18-21-190-16,14 6-129 0,6 8 79 15,-12-13 451-15</inkml:trace>
  <inkml:trace contextRef="#ctx0" brushRef="#br1" timeOffset="43886.6386">19100 5032 1433 0,'0'0'45'0,"0"0"-13"15,-28-1 9-15,28 1 8 0,-18 5 3 16,18-5-9-16,-28 12-13 0,11 0-4 0,-5 0-3 16,1 6 5-16,-2 2-1 0,1 5-15 15,-1 0 26-15,1 7-29 0,1 0 19 0,1 4-8 16,4 0-13-16,3 0 3 0,3 3-8 0,4-3 5 15,2-1-7-15,4-1 6 0,4-3-7 0,5-4 3 16,2-3-5-16,3-3 5 0,4-5-4 0,3-2 3 16,3-4-3-16,3-2 1 0,0-4 0 0,0-4 1 15,-1-4 0-15,0-2 1 0,-4-2 2 16,-1-3-4-16,-4 0 4 0,-17 11-3 0,21-25 4 16,-21 25-3-16,5-30 3 0,-5 30-3 0,-11-32 1 15,2 14-6-15,-6 1 0 0,-3 0-7 16,-3 2-2-16,-2 3-3 0,-3 1 0 0,0 2-2 15,3 0-1-15,-2 1-3 0,7 3-3 0,0-2-11 16,18 7-11-16,-20-9-30 0,20 9-42 0,0 0-59 16,0 0-113-16,30 4-215 0,-30-4 33 15,42 1 368-15</inkml:trace>
  <inkml:trace contextRef="#ctx0" brushRef="#br1" timeOffset="46973.9377">19425 5610 755 0,'0'0'102'31,"0"0"-16"-31,0 0-17 0,0 0-4 15,0 0-1-15,0 0-4 0,0 0-9 0,0 0-9 16,0 0-10-16,0 0-6 0,0 0-5 0,0 0 1 16,0 0 1-16,0 0 1 0,0 0 1 0,0 0-3 15,0 0-3-15,0 0-4 0,0 0-3 0,0 0-2 16,0 0-4-16,0 0-3 0,0 0-3 0,0 0 0 0,0 0 1 16,0 0 3-16,0 0 2 0,0 0 1 0,0 0 2 15,19-6-1-15,-19 6 0 0,22-2-2 0,-22 2 0 16,33-6-2-16,-11 0 0 0,4 1-4 0,1-2 2 15,4-1-4-15,1 0 3 0,2-2-3 0,-2 1 3 16,0 0-2-16,-2 1 1 0,0-1-2 0,-2 3 0 16,-3 1-4-16,-1 0-2 0,-3 2-2 0,0 0 0 15,-21 3 2-15,30-3 2 0,-30 3 1 16,22-1 1-16,-22 1-1 0,0 0 1 16,0 0 1-16,18-2 3 0,-18 2 1 0,0 0-1 15,0 0 0-15,0 0-3 0,0 0 1 0,0 0 0 16,0 0 0-16,0 0 1 0,0 0 1 0,0 0 2 15,0 0-2-15,0 0 2 0,15-20-2 0,-15 20 0 16,0 0-1-16,0 0 0 0,0 0 1 0,19-15 0 16,-19 15 1-16,0 0-1 0,0 0 1 15,0 0 0-15,0 0 2 0,0 0 1 0,0 0 1 16,0 0 2-16,0 0 5 0,0 0 3 0,0 0-3 16,0 0-1-16,0 0-7 0,0 0 0 0,0 0 4 15,-19-6 1-15,19 6-1 0,0 0-2 16,-21-7-4-16,21 7 0 0,0 0-1 0,-19-17 2 15,19 17-1-15,0 0 2 0,-22-21 0 0,22 21 1 16,-18-15-1-16,18 15 4 0,-20-16-1 16,20 16 2-16,-22-13-2 0,22 13 0 0,-22-14-1 15,22 14 1-15,-23-10-1 0,23 10 1 0,-23-11-2 16,23 11 2-16,-22-11-1 0,22 11 0 0,-17-11-2 16,17 11 2-16,0 0-2 0,-17-15 0 0,17 15-2 15,0 0 1-15,-12-17-2 0,12 17 1 0,0 0-2 16,-6-19 3-16,6 19-2 0,0 0 0 0,-4-18 0 15,4 18 0-15,0 0-1 16,-3-17 2-16,3 17-2 0,0 0 2 0,0 0 1 16,-6-17 1-16,6 17 0 0,0 0-2 0,0 0 1 15,-13-17-1-15,13 17 1 0,0 0-2 0,0 0-1 16,-9-19-16-16,9 19 32 0,0 0-32 0,0 0 31 16,-10-17-15-16,10 17-2 0,0 0 0 0,0 0 2 15,0 0-1-15,0 0 0 0,2-21-1 16,-2 21-1-16,0 0 3 0,14-20-1 0,-14 20 4 15,0 0-4-15,23-23 2 0,-23 23-3 0,19-16 1 16,-19 16 0-16,20-13 1 0,-20 13 0 0,19-12 0 16,-19 12 0-16,21-11 1 0,-21 11-2 0,22-11 1 15,-22 11 0-15,24-13 0 0,-24 13 0 16,23-14 0-16,-23 14 0 0,23-13 1 0,-23 13-1 16,24-12 1-16,-24 12-1 0,20-11 0 15,-20 11-2-15,21-10 1 0,-21 10 0 0,22-9 1 16,-22 9 1-16,24-9 0 0,-24 9-2 0,24-8 1 15,-24 8 0-15,25-5 0 0,-25 5 0 0,23-4-1 16,-23 4 0-16,22-1 2 0,-22 1-1 0,20 1 0 16,-20-1 0-16,21 0-3 0,-21 0 3 0,18 1 0 15,-18-1 0-15,0 0 1 0,22 5 0 0,-22-5-1 16,0 0-1-16,21 3 0 0,-21-3 1 16,0 0 1-16,22 2 1 0,-22-2-1 15,0 0-2-15,20 3 1 0,-20-3 0 0,0 0-2 0,21 3 2 16,-21-3 0-16,0 0-1 0,21 6-2 15,-21-6 3-15,0 0-1 0,22 10 2 0,-22-10 0 16,0 0 0-16,19 10-2 0,-19-10 0 0,0 0-1 16,17 13 2-16,-17-13 0 0,0 0 1 15,0 0 1-15,18 16-1 0,-18-16-1 0,0 0 0 16,0 0 1-16,0 0-1 0,21 17 0 0,-21-17 1 16,0 0-3-16,0 0 1 0,0 0 1 0,17 18-1 15,-17-18 0-15,0 0 1 0,0 0-1 0,16 21 1 16,-16-21-2-16,0 0 3 0,0 0-1 0,15 21 1 15,-15-21-1-15,0 0 0 0,13 18 0 0,-13-18 2 16,0 0-3-16,0 0 1 16,17 21 0-16,-17-21 0 0,0 0 2 0,0 0-2 15,11 17-2-15,-11-17 3 0,0 0-3 0,0 0 2 16,7 17-1-16,-7-17 0 0,0 0 0 0,0 0-13 16,3 20 32-16,-3-20-32 0,0 17 33 0,0-17-19 15,-4 18 0-15,4-18 0 0,-5 17 2 0,5-17-1 16,-4 17-1-16,4-17 2 0,0 0-5 0,-4 24 5 15,4-24-3-15,0 0 3 0,-9 24-5 16,9-24 4-16,-10 19-3 0,10-19 2 0,-11 17-1 16,11-17 1-16,-11 18-1 0,11-18 1 0,0 0-2 15,-20 21 3-15,20-21-2 0,0 0 0 0,-21 23 0 16,21-23 2-16,-16 17-3 0,16-17 5 16,-17 18-1-16,17-18-1 0,-17 19-2 0,17-19 2 15,-14 18-2-15,14-18 3 0,0 0-3 16,-17 22 2-16,17-22-2 0,0 0 1 0,0 0 0 15,-8 19 0-15,8-19 0 0,0 0 0 0,0 0 0 16,0 0 1-16,0 0 0 0,0 0 0 0,0 0 1 16,0 0 0-16,0 0 4 0,0 0 2 0,0 0 0 15,0 0 1-15,0 0-1 0,0 0 0 0,0 0 0 16,-18 19-3-16,18-19 3 0,0 0 2 0,0 0-1 16,0 0 3-16,-17 10-4 0,17-10-2 15,0 0-2-15,0 0-2 0,0 0-4 16,0 0 1-16,0 0-1 0,0 0 0 0,0 0 1 15,0 0-1-15,0 0 1 0,0 0 0 0,0 0 3 16,24-4-2-16,-24 4 1 0,22-6-1 0,-22 6-1 16,25-6 3-16,-25 6-1 0,25-6 1 0,-25 6 0 15,26-4-1-15,-26 4 0 0,24-1 0 0,-24 1 1 16,23-1-1-16,-23 1 0 0,26 1 0 16,-26-1 0-16,29 4 0 0,-29-4 0 0,30 4 1 15,-13-3-1-15,0-2-1 0,3-1 1 0,-2 0 0 16,1-3 0-16,3 0 1 0,-1-2-1 0,1 1-1 15,-3-3 1-15,1 1-2 0,-2 1 2 0,-1-2-1 16,-17 9 0-16,27-13 0 0,-27 13 2 16,0 0-2-16,18-12 3 0,-18 12-1 15,0 0 1-15,0 0 3 0,0 0 0 0,0 0 0 16,0 0-1-16,0 0-1 0,0 0-4 0,0 0 1 16,0 0-2-16,0 0-1 0,0 0-5 0,0 0-6 15,0 0-7-15,0 0-11 0,0 0-15 0,0 0-32 16,0 0-75-16,-19 2-128 0,19-2-299 0,0 0 32 15,0 0 324-15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<inkml:trace contextRef="#ctx0" brushRef="#br1" timeOffset="31180.7657">7383 7053 487 0,'0'0'84'0,"0"0"-16"16,0 0 6-16,0 0 7 0,0 0 8 0,0 0-11 16,0 0-8-16,0 0-9 0,0 0-10 15,0 0-10-15,0 0-7 0,0 0-5 0,0 0 1 16,0 0 0-16,0 0 0 0,0 0-1 0,0 0-24 15,0 0 14-15,0 0-21 0,0 0 14 0,0 0-1 16,0 0-1-16,0 0 1 0,0 0 3 16,0 0 3-16,0 0 2 0,0 0 1 0,0 0 0 15,0 0-2-15,0 0-3 0,0 0-1 0,0 0-4 16,0 0 1-16,0 0 2 0,0 0 0 0,-20 10-2 16,20-10-1-16,0 0-4 0,-22 2 0 0,22-2-1 15,-20 1 0-15,20-1-1 0,-22 0 3 0,22 0 0 16,-23 2 1-16,23-2-2 0,-26 2-1 15,26-2-2-15,-26 0-2 0,26 0 0 16,-30 0 1-16,30 0-1 0,-30 0-1 0,30 0 0 16,-32 0 2-16,32 0-1 0,-30-1 0 0,30 1 1 15,-32-3 0-15,32 3 1 0,-34-3 1 0,34 3-1 16,-34-5-1-16,17 2 1 0,0 1-3 0,0 1 1 16,-1 0 1-16,1-1 0 0,0 1-1 0,0 0 1 15,-1 0-2-15,-1 1 0 0,0 0 2 0,-1 0 0 16,0 1-1-16,-1 0 0 0,0 0 0 15,-2 2-2-15,1-1 1 0,0 1 0 0,-1 0-1 16,0 1 2-16,1 1 0 0,-1-2 1 0,1 1 1 16,0 0-2-16,1-1 3 0,0 0 0 15,0 0 1-15,2-1-2 0,-1 0 0 0,0-1-1 16,0-1 1-16,1 1-2 0,1-1 0 0,-1-1 2 16,2 1-3-16,0-2 4 0,17 2-3 15,-33-5-1-15,33 5 2 0,-30-5-3 0,30 5 1 16,-32-5 2-16,32 5-4 0,-31-5 3 0,31 5-1 15,-32-7 1-15,32 7-1 0,-33-5 0 0,16 4 1 16,-1 0-2-16,1 1 0 0,-1 0 1 0,0 1-1 16,0 0 0-16,-1-1 0 0,2 3 0 0,-1-2 0 15,0 1 2-15,-1 1 3 0,1-1-5 0,1 1 2 16,0-2-1-16,0 1-2 0,17-2 3 16,-33 3 0-16,33-3 0 0,-33 1 0 0,33-1 1 15,-33 3-1-15,16 0-1 0,0-2 1 16,0 2-3-16,17-3 2 0,-31 3 0 0,31-3 1 15,-29 4-1-15,29-4 1 0,-26 3-2 0,26-3 1 16,-26 4 0-16,26-4 0 0,-24 4-1 0,24-4 1 16,-19 2 1-16,19-2 0 0,0 0 0 0,-21 3-1 15,21-3-2-15,0 0 2 0,0 0 1 16,0 0 0-16,-17 0 2 0,17 0-2 0,0 0 0 16,0 0 0-16,0 0-1 0,0 0 0 0,0 0 1 15,0 0 0-15,0 0-2 0,0 0 0 0,0 0-2 16,0 0 0-16,0 0-4 0,0 0-9 0,0 0-13 15,0 0-22-15,0 0-28 0,0 0-32 16,0 0-67-16,0 0-74 0,0 0-280 16,23 0 60-16,-23 0 409 0</inkml:trace>
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<inkml:trace contextRef="#ctx0" brushRef="#br1" timeOffset="36653.7297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9:47.3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1496 901 1125 0,'0'0'76'16,"-16"-22"-4"-16,16 22-18 0,0 0 0 0,0 0-11 16,0 0-14-16,0 0-7 0,0 0-21 0,0 0-4 15,-17 10-1-15,17-10 1 0,0 20 3 16,0-1 6-16,1 5-1 0,3 5 12 0,-2 7-2 16,4 3 15-16,0 3-6 0,1 4 9 0,-2 1 2 0,1 0-30 15,-3 2 21-15,1-3-28 0,-6 0 4 16,1 0 10-16,-4 0-13 0,0-4 11 0,-1-3-10 15,-1-3 7-15,1-7-6 0,1-2 4 0,1-7-7 16,4-20 4-16,-4 23-3 0,4-23 4 0,0 0 0 16,0 0 1-16,0 0 0 0,0 0-2 0,0 0 2 15,-5-27-4-15,1 4 3 0,0-8-6 0,1-5 6 16,3-7-8-16,5-1 11 0,1-7-12 0,3 0 14 16,1-3-12-16,2-4-3 0,2 1 22 0,-1-7-24 15,3 1 21-15,3 2-3 0,2-3-18 0,1 11 19 16,3 2-12-16,1 9 8 0,1 13-6 0,1 2 8 15,0 13-8-15,-2 4-7 0,-3 3 42 0,-1 6-51 16,-3-1 49-16,-19 2-33 0,30 5-6 0,-30-5 15 16,24 22-46-16,-11-4 42 0,-4 6-36 15,0 4 30-15,-3 1 4 0,-3 1-12 0,-3 4 8 16,-4 0-12-16,-4 1 10 0,-4 0-2 0,-4 0 9 16,-3-1-4-16,-2 1 7 0,-2-1-11 0,-1-1-11 15,-2-5 28-15,1-3-30 0,0-3 31 0,2-5-11 16,3-2-7-16,1-2 5 0,19-13-1 0,-26 16 3 15,26-16-4-15,0 0 0 0,-17 9 1 0,17-9 0 16,0 0 0-16,0 0-1 0,0 0-1 0,0 0-1 16,0 0 1-16,0 0 3 0,23 22 3 0,-23-22 4 15,25 28-5-15,-8-12 6 0,-1 3-9 0,1-1 3 16,3 2-3-16,-2 0 1 0,2 0-5 16,2 0 5-16,0-5-6 0,1 1 4 0,4-3-12 15,0-3-15-15,7 2-19 0,-5-11-36 0,14 13-67 16,-15-28-126-16,3 6-272 0,15 1 31 0,-9-18 459 15</inkml:trace>
  <inkml:trace contextRef="#ctx0" brushRef="#br0" timeOffset="328.1359">2166 1419 1452 0,'0'0'21'16,"0"0"-23"-16,0 0-3 0,0 0 19 0,24 13 16 15,-24-13 5-15,39-3 6 0,-17-1-7 0,7-1-4 16,1-6 2-16,7 1-6 0,1-7-7 0,0-1-8 16,1-2-3-16,0-2-8 0,-2 1 11 0,-3 1-4 15,-6 0 5-15,-5 2-3 0,-23 18-11 0,23-30 35 16,-19 13-28-16,-4 17 26 0,-2-31-17 0,2 31-11 16,-15-29 1-16,15 29 0 0,-30-23-2 0,11 14-3 15,-5 6 6-15,-3 1-6 0,0 8 7 0,-2 4 6 16,-3 6-5-16,1 3 6 0,-2 4-5 0,1 6-12 15,3 3 17-15,4 1-21 0,3 0 17 0,5 0-8 16,3-4-3-16,5-1 2 0,5-4-3 0,5-2 4 16,5-1-7-16,4 0 2 0,7-2-9 15,5-2-3-15,7 0-14 0,5-7-5 0,10 2-22 16,0-13-28-16,16 8-61 0,-12-22-93 0,25 2-318 16,-5 7 12-16,-7-12 344 0</inkml:trace>
  <inkml:trace contextRef="#ctx0" brushRef="#br0" timeOffset="671.8574">3205 1157 1359 0,'-21'3'77'0,"-10"-3"-24"15,7 8 8-15,-9 0 9 0,4 8-26 0,-9 1 22 16,2 8-35-16,-5 1 21 0,3 6-9 0,-3-2-9 16,5 2 3-16,2-1-19 0,7-2 5 15,5-5-14-15,8-3-2 0,14-21-5 0,-12 31 0 16,12-31-3-16,6 24 2 0,-6-24-1 0,26 18 1 15,0-10-3-15,4-6 3 0,9-7-6 0,9-5 1 16,3-6 0-16,5-7-2 0,-2-4 6 0,1-3-6 16,-3 1 6-16,-8-2-10 0,-2 1 7 0,-10 1-6 15,-4 4 8-15,-7 1-5 0,-6 5 7 0,-15 19-4 16,14-24 5-16,-14 24 3 0,0 0-3 0,0 0 4 16,-17-6-5-16,17 6-2 0,-27 12-1 0,10 3 0 15,-6 7 3-15,1 3 0 0,-1 5-3 0,3 0 5 16,1 1-10-16,5 0 8 0,5-2-13 15,6-1 0-15,4-3-12 0,2-3-5 16,10-1-10-16,-13-21-8 0,39 35-15 0,-18-28-18 16,17 10-49-16,-11-24-80 0,24 15-146 0,-5-9-188 15,-3-16 145-15,14 17 398 0</inkml:trace>
  <inkml:trace contextRef="#ctx0" brushRef="#br0" timeOffset="874.9804">3777 1219 1012 0,'-23'12'356'0,"-28"-15"-200"0,30 5-94 0,-7-2-18 16,5 5 5-16,-4 1-6 0,3 6 0 16,-4 1-15-16,4 5 2 0,-1 2-14 0,6 0 3 15,2 2-10-15,2 0 0 0,6 1-9 0,3 0 3 16,3 0-5-16,6-3 3 0,4 1-4 0,4-3 4 16,7-1-7-16,3-4 0 0,10-2-18 0,5-6-4 15,7-1-24-15,1-13-34 0,11 8-58 16,-15-27-119-16,23 5-293 0,-6 5 12 0,-6-15 378 15</inkml:trace>
  <inkml:trace contextRef="#ctx0" brushRef="#br0" timeOffset="1078.1371">4436 730 1317 0,'0'0'387'0,"-30"-6"-357"0,13 25-36 0,-6 7 37 16,1 6-21-16,-6 9 36 0,-1 3-9 0,-3 2-20 15,0 4 5-15,2 4-16 0,2 2 8 0,-1 1-10 16,2 1-22-16,3-1 18 0,2 0-18 0,6-3 0 16,4-2 4-16,5-2-10 0,2-7-4 0,6-2-15 15,-4-9-40-15,13 6-24 0,-10-19-24 16,18 16-85-16,-15-14-324 0,-3-21 23 0,30 16 360 16</inkml:trace>
  <inkml:trace contextRef="#ctx0" brushRef="#br0" timeOffset="1609.3865">3985 1151 1165 0,'-17'15'438'15,"-6"-12"-326"-15,23-3-54 0,0 0-29 0,0 0-8 16,0 0-5-16,-7 23-4 0,7-23 4 0,14 21-27 16,-14-21 28-16,39 21-29 0,-10-12 25 0,7-3-5 15,5-1-6-15,4-1 4 0,5-3-4 0,1-2-1 16,-1 1-8-16,-2-4-10 0,0 3-3 0,-3 1-7 15,-1 1-1-15,-6-2-5 0,0 2 1 16,-7-2-3-16,-2 2 6 0,-7-1 8 16,-2 3 7-16,-20-3 7 0,22 1 9 0,-22-1 9 15,0 0 19-15,0 0 9 0,0 0 9 0,0 0-3 16,0 0-16-16,0 0-5 0,-17 1-12 0,17-1 0 16,-28 1-4-16,28-1 3 0,-34 9 0 0,16-1 2 15,-3 3-5-15,1 2 5 0,-7 4-7 0,0 4 8 16,-3-2-3-16,0 8 5 0,2-3-4 15,3 1 0-15,2 2-9 0,5-3 4 0,2 0-7 16,5-1 5-16,5-6-2 0,6-17-1 0,0 27-2 16,0-27 0-16,14 19-1 0,-14-19 1 0,31 13-1 15,-9-10 2-15,3-4-1 0,4-7 1 0,4-4-1 16,0-3 0-16,0-4 1 0,-3-4-3 16,-3 1 5-16,-1-3-5 0,-5 2 7 0,-1-1-7 15,-3 0 5-15,-2 2-2 0,-3-1 1 16,-1 4-1-16,-11 19 3 0,12-30-4 0,-12 30 3 15,0 0-3-15,0 0 0 0,0 0 0 0,0 0 0 16,0 0 0-16,0 0 0 0,-22 13 0 0,10 6-1 16,-2 5 0-16,1 1-3 0,1 1-1 0,2 2-7 15,3-1 3-15,3-1-9 0,0-3 3 0,6-1-7 16,0-3-1-16,4 2-9 0,-6-21-3 16,20 31-14-16,-20-31-14 0,37 17-25 0,-17-23-33 15,18 18-61-15,-15-31-112 0,20 2-192 0,1 7-13 16,-10-23 412-16</inkml:trace>
  <inkml:trace contextRef="#ctx0" brushRef="#br0" timeOffset="1953.1058">5163 1338 1165 0,'-8'-21'414'15,"8"21"-301"-15,0 0-50 0,-21 1-11 16,21-1-14-16,-24 6-4 0,24-6-12 0,-33 20 1 16,16-5-8-16,0 5-1 0,0 0-3 0,2 4 1 15,1 2-9-15,-1 3 4 0,2-1-5 0,1 1 6 16,-1-4-4-16,4 0 3 0,3-3-5 0,1-1 1 15,5-21-2-15,0 25 0 0,0-25-2 0,0 0 3 16,11 17 1-16,-11-17-1 0,0 0 1 16,22-7-1-16,-22 7 0 0,24-29 0 15,-6 6 2-15,2-6-4 0,3-3 3 0,1 0-5 16,0-1 5-16,2 3-6 0,-3-2 7 0,-1 3-4 16,2-1 4-16,-2 2-6 0,-2 7 3 0,-2 2-3 15,-18 19 4-15,25-18-2 0,-25 18 3 0,0 0-1 16,0 0-1-16,0 0-1 0,14 23 0 0,-13-3 0 15,-1 1 0-15,-1 8 0 0,-2 0 0 16,1 0 0-16,0 2 0 0,2-5 0 0,1 0 0 16,1-5-7-16,4 0-24 0,-1-4-15 0,6 1-30 15,-11-18-28-15,28 38-92 0,-28-38-223 16,24 6-183-16,1 0 37 0,-25-6 565 0</inkml:trace>
  <inkml:trace contextRef="#ctx0" brushRef="#br0" timeOffset="2546.9075">6138 1301 651 0,'0'0'99'0,"-9"-21"-7"15,9 21 1-15,-15-22 15 0,-2 10 8 0,17 12-7 16,-34-12-3-16,34 12-30 0,-42-4 7 16,21 8-30-16,-9-6 7 0,4 8-2 0,-5-1-13 15,3 4 1-15,-4 2-11 0,4 3 0 16,-2 2-15-16,0 3 1 0,1-1-11 0,2 3 1 16,1 2-7-16,3 1 5 0,3-2-7 0,6-3 2 15,4-1-5-15,3-1-1 0,4 1-2 0,2 1 1 16,3-3-6-16,-2-16 1 0,14 32-9 0,-14-32-2 15,26 30-12-15,-7-18-8 0,9 2-19 16,1-10-13-16,15 5-32 0,-7-18-40 0,23 15-84 16,-15-21-130-16,12 0-150 0,12 10 161 0,-16-24 346 15</inkml:trace>
  <inkml:trace contextRef="#ctx0" brushRef="#br0" timeOffset="2890.6567">6276 1426 1204 0,'0'0'236'16,"0"0"-191"-16,-21 17-42 0,21-17-7 0,0 0 1 15,0 0 3-15,20 13 9 0,-3-10 8 0,4-6 8 16,8 1 5-16,4-7 0 0,7 1-6 0,-1-4-7 16,2-2-7-16,-3 0-3 0,-3-2-6 15,-5-1 8-15,-3 4-2 0,-6-4 9 0,-4 5 1 16,-17 12 6-16,17-29 1 0,-17 29 1 0,1-29-5 15,-1 29-19-15,-13-30 23 0,13 30-38 0,-34-29 28 16,11 16-20-16,-4 5 2 0,-4 2 12 16,1 5 2-16,-2 3 1 0,2 7 4 0,-3 3-5 15,2 3-14-15,-3 5 34 0,3 4-26 0,1 3 29 16,4 3-9-16,3 1-13 0,4 4 4 16,5-4-11-16,6-1 1 0,5-5-5 0,8 1 3 15,7-2-8-15,5-1 6 0,9-5-11 0,7-5-5 16,9-3-18-16,7-9-28 0,13 5-71 0,-12-26-224 15,18 9-274-15,1-3 27 0,-6-9 462 0</inkml:trace>
  <inkml:trace contextRef="#ctx0" brushRef="#br0" timeOffset="3708.7006">8246 1266 972 0,'0'0'192'0,"-8"-28"-102"16,8 28 15-16,-28-25-39 0,28 25 3 0,-37-19-14 16,17 15-1-16,-10-1-1 0,4 6-5 15,-6-1 1-15,3 8-10 0,-2 0-9 0,4 4-18 16,-3 3 23-16,6 2-30 0,-2 2 26 0,3 5-18 15,1 0-11 1,2 4 7-16,3-1-9 0,3-2 8 0,6-2-9 16,4-2 4-16,7-2-5 0,4 0 0 0,6 1-6 15,3-1-3-15,7-1-14 0,5-4-7 16,9-1-24-16,2-7-12 0,10 4-24 0,-1-15-33 16,16 13-48-16,-14-22-78 0,22 14-100 0,-3-4-138 15,-10-16 236-15,15 18 253 0</inkml:trace>
  <inkml:trace contextRef="#ctx0" brushRef="#br0" timeOffset="4099.7585">8785 1212 1120 0,'-21'11'168'0,"-4"-9"-89"0,5 5-38 0,-8-1 37 16,6 9-32-16,-9-3 16 0,5 9-1 0,-8-6-16 15,6 8 4-15,-3 0-11 0,2 3 2 0,-1-1-13 16,4 3 1-16,0-4-11 15,7 1 2-15,4-3-9 0,5-2 0 0,10-20-8 16,-7 26-1-16,7-26-4 0,8 20 4 0,-8-20-3 16,26 10 2-16,-5-7 0 0,4-6 0 0,8-3 2 15,5-3-2-15,4-8 4 0,3-6-4 0,0-3 4 16,-1-4-5-16,-4-1 3 0,-3 0-6 0,-4 2 6 16,-5 0-5-16,-5 6 6 0,-4-1-5 0,-6 2 4 15,-2 4-3-15,-11 18 4 0,8-23-1 16,-8 23 4-16,0 0-1 0,0 0-1 0,0 0-4 15,0 0-2-15,0 0-1 0,-21 4 1 0,21-4 3 16,-18 31-5-16,7-8 5 0,0 6-7 0,1 3 6 16,2 1-11-16,0-2 0 0,8 0-17 15,0-2-4-15,11-1-15 0,-1-5-6 0,8 1-13 16,-1-8-6-16,10 6-16 0,-6-12-9 0,14 8-27 16,-13-18-31-16,16 14-51 0,-14-19-55 15,1-7-177-15,17 16 178 0,-20-31 260 0</inkml:trace>
  <inkml:trace contextRef="#ctx0" brushRef="#br0" timeOffset="4428.1346">9275 1311 1370 0,'-31'10'92'0,"31"-10"-38"0,-22 7-13 16,22-7-1-16,-22 17-11 0,22-17 9 0,-27 32-5 16,14-7 5-16,-2-2-10 0,2 1 4 0,2-2-9 15,2 2 0-15,1-1-7 0,0 1 0 16,2-5-8-16,3-1 1 0,3-18-5 0,-4 26-1 15,4-26-1-15,0 0 1 0,6 19-2 0,-6-19 2 16,0 0 0-16,20-1 1 0,-20 1 3 0,29-18 0 16,-7 0 2-16,3-5 2 0,4-6 3 15,3-3-7-15,1 1 5 0,-3 1-13 0,1 1 4 16,-3 1-5-16,-2 1 7 0,0 3-7 0,-4 3 6 16,-3 4-5-16,-2 7 1 0,-17 10 0 0,26-16 0 15,-26 16 0-15,0 0 0 0,18 2 2 0,-18-2 0 16,0 0 0-16,15 22-2 0,-15-22 1 0,12 33-5 15,-6-13 3-15,-1 1-2 0,-3 3 1 16,1 3-12-16,-5-1-5 0,5 2-22 16,-6-4-17-16,8 6-33 0,-8-10-48 0,17 21-130 15,-19-10-290-15,13-11-2 0,7 8 330 0</inkml:trace>
  <inkml:trace contextRef="#ctx0" brushRef="#br0" timeOffset="5053.1004">10598 1260 1063 0,'11'-22'323'0,"9"21"-188"15,-20 1-115-15,0 0-18 0,0 0 6 16,0 0 10-16,0 0 6 0,0 0 0 0,0 0-6 16,0 0-8-16,0 0-8 0,-19 23 6 0,16-5 0 15,-1 6 14-15,-2 1 1 0,4 4 8 0,-4-3-9 16,3 5 4-16,1-4-11 0,0 2 4 0,2-2-7 15,3-2 5-15,-1-2-9 0,3-3 4 16,-5-20-4-16,14 31 2 0,-14-31-1 0,15 23 2 16,-15-23-7-16,21 16 6 0,-21-16-1 15,24 5 2-15,-24-5 2 0,30-9-3 0,-13 1-1 16,2-6-3-16,2-2-1 0,1-5-4 0,-1-3 2 16,4-5-4-16,-3-1 4 0,-3-2-6 0,-1-1 6 15,-2 0-7-15,-2-1 3 0,-2 2-7 0,-3 2 2 16,0 0-12-16,-2 4 6 0,-1 3 18 0,-6 23-31 15,13-27 23-15,-13 27-40 0,12-17-9 16,-12 17-9-16,0 0-6 0,33 0-19 0,-33 0-11 16,34 14-30-16,-34-14-40 0,46 22-50 0,-27-11-41 15,9 2-108-15,12 11-23 0,-18-15 386 0</inkml:trace>
  <inkml:trace contextRef="#ctx0" brushRef="#br0" timeOffset="5490.6175">11605 1219 1309 0,'-31'-6'123'0,"10"5"-48"15,-11-3-6-15,9 8-32 0,-11-3 29 0,5 9-38 16,-9-2 22-16,5 5 1 0,-3 2-16 0,4 4 3 16,1 1-14-16,2 1 2 0,-1 4-12 0,7 0 3 15,-1 0-9-15,4 3 3 16,6-4-10-16,2-1 3 0,6-1-5 0,4-4 4 15,4-1-4-15,-2-17 5 0,13 30-5 0,-13-30 4 16,29 23-1-16,-9-13 2 0,2-5-1 0,1 0-2 16,1-5-2-16,3-1 0 0,1-5 3 0,-2-2 0 15,5-4 2-15,-2-4-5 0,1-3 0 0,0-3-1 16,0-2 3-16,-1-4-6 0,-3-1 10 16,-1-3-9-16,-3 4 5 0,-1 0-3 0,-3 5 3 15,-2 5-2-15,-4 0 2 0,-12 18-1 0,16-23 0 16,-16 23 1-16,0 0 1 0,0 0-2 0,0 0 2 15,0 0-4-15,0 0-1 0,0 0 1 0,0 0 0 16,-5 22 1-16,-1-4 1 0,0 3 4 16,-3 5-7-16,0-1 6 0,-1 1-6 0,3-1 4 15,2-4-7-15,2-3 0 0,6 0-12 16,-3-18-3-16,14 30-5 0,-14-30-3 0,31 23-6 16,-13-17-9-16,10 0-17 0,-4-9-17 0,15 5-28 15,-11-18-35-15,17 16-53 0,-17-20-60 0,13 11-38 16,-5-3-27-16,-10-11-20 0,18 18 310 0</inkml:trace>
  <inkml:trace contextRef="#ctx0" brushRef="#br0" timeOffset="6287.4906">12078 1376 640 0,'0'0'214'16,"0"0"-41"-16,-23-8-31 0,23 8-26 15,-18 6-19-15,18-6-21 0,-18 16-18 16,18-16-9-16,-19 24-13 0,19-24 0 0,-18 30-9 16,12-11 0-16,-1 2-13 0,1 2 0 0,1 0-1 15,1 0 5-15,-1-3-4 0,5 1 3 0,-1-4-11 16,2 2 4-16,-1-19-4 0,4 30 1 0,-4-30-3 15,6 19 0-15,-6-19-1 0,0 0 0 16,0 0 1-16,0 0-2 0,18-5 2 0,-18 5 0 16,20-33 2-16,-7 11-5 0,3-4 2 0,1-3-6 15,1 0 5-15,1-2-6 0,-4 1 9 0,-1-1-9 16,-1-2 8-16,-2 3-8 0,-2 1 8 0,-3 1-8 16,-2 4 8-16,1 1-6 0,-1 4 4 0,-4 19-1 15,4-26 1-15,-4 26-1 0,0 0 7 16,0 0-2-16,0 0 0 0,0 0-2 15,0 0-6-15,0 0 3 0,0 0-1 0,0 0 4 16,19 22-5-16,-19-22 0 0,20 18 1 0,-20-18 0 16,28 13 1-16,-10-7 2 0,4-1-4 0,1-4 2 15,4 1-3-15,-1-2 0 0,2-2-1 0,1 1 1 16,1-2 1-16,0 0 0 0,-2 0 1 0,-1-2-1 16,-3 1 0-16,-2-2-1 0,-4 1 4 0,-18 5-1 15,22-8 2-15,-22 8 4 0,0 0 7 16,0 0 6-16,0 0 0 0,0 0 1 0,0 0-11 15,0 0 0-15,0-21-3 0,0 21-2 0,0 0 2 16,0 0 0-16,-19-1-5 0,19 1-1 16,0 0-2-16,-27 29 0 0,14-6-1 0,-2 7 7 15,-1 2-5-15,0 3 10 0,0 1-10 0,3-2 9 16,0-3-8-16,4-2 6 0,2-6-1 16,6-2-2-16,2-3-3 0,-1-18 1 0,11 25-2 15,-11-25 3-15,18 16-3 0,-18-16 0 0,31 1 0 16,-10-7 0-16,5-5 0 0,3-7 0 0,2-1 0 15,-1-6 0-15,2-1 0 0,0 0 0 0,-2-1 0 16,-5 0 0-16,-1-2 0 0,-3 1 0 0,-3 3 0 16,-1 0 0-16,-3 5 0 0,-5 3 0 0,-9 17 0 15,11-20-1-15,-11 20 1 16,0 0-2-16,0 0-1 0,0 0 1 0,-20 30-5 16,2-7 7-16,-4 13-4 0,-8 7 7 0,-1 4-5 15,-4 10 9-15,-7 3-11 0,2 14 12 0,-3 6-10 16,1 4 9-16,-1 2-5 0,3-1-2 0,4-4 0 15,3-7 0-15,5-7 0 0,5-5 0 0,5-7 0 16,3-7 0-16,5-6 0 0,2-10 0 0,3-11 0 16,5-21 0-16,-1 23 0 0,1-23 0 15,0 0 0-15,0 0 0 0,0 0 0 0,9-32 0 16,-1 5 0-16,0-7 0 0,2-8 0 0,0-4 0 16,-2 0 0-16,1-2 0 0,0 2 0 0,0-4 0 15,-1-4 0-15,3-3 0 0,3-1 0 0,2-3 0 16,3 8 0-16,2 2 0 0,1 4 0 15,0 10-8-15,-1 6 2 0,-1 8-10 16,-1 8-5-16,-3-2-18 0,5 7-30 0,-5-10-61 16,18 21-169-16,1-13-336 0,-6-3 29 0,4 7 389 15</inkml:trace>
  <inkml:trace contextRef="#ctx0" brushRef="#br0" timeOffset="7444.1228">13879 1276 1161 0,'0'0'84'0,"0"0"-34"16,0 0-26-16,0 0-4 0,0 0 0 0,0 0-7 16,0 0-8-16,-24 19-3 0,24-19-2 0,-22 26 8 15,9-9 11-15,1-1 13 0,-5 3 9 0,6 5 8 16,-5-5-12-16,9 7 4 0,-4-5-17 0,6 2 3 15,-3 0-11-15,6 0 1 0,0-1-8 0,3-3 2 16,2-2-6-16,-3-17 0 0,11 26-2 0,-11-26-1 16,17 19-2-16,-17-19 2 0,25 9 0 15,-25-9 2-15,30-4 2 0,-12-1-1 16,1-6 2-16,0-1-3 0,2-5 2 0,2-2-7 0,-1-2 5 16,1-1-6-16,-2 2 5 0,-3-1-6 0,-4 3 6 15,-14 18-4-15,21-28 2 0,-21 28-1 0,12-18 1 16,-12 18-1-16,0 0 2 0,0 0-2 15,0 0-1-15,0 0-3 0,0 0-1 0,0 0 3 16,3 18 0-16,-3 1 8 0,-2 0-6 16,1 6 6-16,0 1-3 0,0-2 5 0,1-2-4 15,2-2 9-15,2-2-7 0,-4-18 6 0,14 31-3 16,-14-31-1-16,28 23 5 0,-9-16 4 0,0-6-1 16,2-1 2-16,2-10-1 0,2-3-6 0,1-3 2 15,1-7-7-15,-1 2 0 0,0-2-6 0,-4-3 4 16,-1 2-7-16,-3-1 6 0,-4-2-6 15,0 2 6-15,-3 0-8 0,-3 1-2 0,-2-1-13 16,0 4-7-16,-3 0-11 0,-3 21-3 0,3-27-9 16,-3 27-5-16,0 0-12 0,0 0-19 15,5-21-11-15,-5 21-23 0,0 0-15 0,27 5-29 16,-27-5-17-16,22 6-54 0,-22-6-40 0,23 11-71 16,6 6 346-16</inkml:trace>
  <inkml:trace contextRef="#ctx0" brushRef="#br0" timeOffset="7647.2654">14801 1324 440 0,'0'0'170'0,"0"0"-19"16,0 0 31-16,0 0-17 0,0 0-18 0,0 0-32 15,0 0-38-15,0 0-14 0,-19 17-13 0,16 1 3 16,3-18-11-16,-16 40-3 0,7-16-12 16,0 3 6-16,0 0-14 0,1 0 7 15,0-1-16-15,2-3-2 0,1-4-7 0,2-1 2 16,3-18-4-16,2 28 0 0,-2-28-3 0,0 0-5 15,12 18-8-15,-12-18-10 0,18-5-17 0,-6-11-28 16,15 3-60-16,-14-25-167 0,15 0-269 0,6 3 31 16,-9-16 428-16</inkml:trace>
  <inkml:trace contextRef="#ctx0" brushRef="#br0" timeOffset="7785.1238">14852 843 1648 0,'0'0'14'0,"0"0"-18"0,0 0-16 0,0 0-22 16,0 0-24-16,0 0-44 0,0 0-98 0,21-11-115 16,-21 11-190-16,53-7 138 15,-29-4 375-15</inkml:trace>
  <inkml:trace contextRef="#ctx0" brushRef="#br0" timeOffset="8019.6104">15353 791 1370 0,'-29'47'97'0,"15"-8"-33"0,-7-3-11 15,7 5 7-15,-4-1-20 0,5 5 4 0,-4 1-16 16,3 6 3-16,1 1 5 0,2 0-29 0,0 0 15 16,0 2-26-16,3-8 5 0,0 0 6 0,1-6-9 15,3-4 6-15,2-5-11 0,1-4 2 16,2-4-20-16,-1-6-11 0,6 3-34 15,-6-21-43-15,15 23-77 0,-15-23-63 0,0 0-124 16,28-7-115-16,-25-22 203 0,22 21 289 0</inkml:trace>
  <inkml:trace contextRef="#ctx0" brushRef="#br0" timeOffset="8178.9655">15036 1248 1694 0,'0'0'93'16,"0"0"-70"-16,-18 9-12 0,18-9-10 0,0 0 0 15,0 0 3-15,18 13 2 0,-18-13 2 0,39 3-1 16,-9-5-2-16,7-5-2 0,9-2-23 0,-1-6-14 16,11 3-79-16,-12-16-85 0,19 11-188 0,-5 0-191 15,-7-10 60-15,13 15 507 0</inkml:trace>
  <inkml:trace contextRef="#ctx0" brushRef="#br0" timeOffset="8531.4552">15876 737 1355 0,'-30'25'211'0,"8"2"-162"0,5-1 4 16,-5 4-2-16,5 3 17 0,-5 2-14 0,4 3-4 15,-5-3-13-15,3 6-3 0,1 0-12 16,2 2 5-16,0 1-8 0,3 1-14 0,-3-1 7 16,2 1-12-16,-4 0 0 0,2 1 0 0,2-7 0 15,1-1 0-15,3-9 0 0,3-4 0 0,5-9 0 16,3-16 0-16,4 25 0 0,-4-25 0 0,0 0 0 15,24 12 0-15,-24-12 0 0,33-10 0 0,-9-4 0 16,6-7 0-16,0-4 0 0,3-2 0 16,-2-3 0-16,-1 2 0 0,-2 1 0 0,-5-1 0 15,-3 6 0-15,-1 2 0 0,-19 20 0 0,30-28 0 16,-30 28 0-16,22-14 0 0,-22 14 0 0,0 0 0 16,0 0 0-16,0 0 0 0,6 17 0 15,-6-17 0-15,0 31 0 0,-4-7 0 0,-1 1 0 16,1 1 0-16,-1 0 0 0,1-5-26 0,5 4-24 15,-1-9-16-15,11 10-36 0,-11-26-52 16,27 37-152-16,-27-37-284 0,35 16 35 0,-2-6 358 16</inkml:trace>
  <inkml:trace contextRef="#ctx0" brushRef="#br0" timeOffset="8690.8547">16291 1094 1490 0,'-28'-25'362'15,"28"25"-291"-15,-26-19-51 0,26 19-9 0,0 0 6 32,-19-12-6-32,19 12 6 0,0 0-18 0,0 0-7 15,0 0-19-15,0 0-19 0,0 0-17 0,0 0-40 16,21 4-37-16,10 6-180 0,-6 0-274 0,-4-4 44 16,9 10 404-16</inkml:trace>
  <inkml:trace contextRef="#ctx0" brushRef="#br0" timeOffset="8834.6194">16358 1520 1832 0,'-33'5'93'0,"33"-5"-55"0,0 0-9 0,0 0-6 15,0 0-7-15,0 0-9 0,0 0-11 0,0 0-17 16,-11-17-24-16,11 17-47 0,0 0-126 16,-2-23-416-16,2 23 3 0,0 0 239 0</inkml:trace>
  <inkml:trace contextRef="#ctx0" brushRef="#br0" timeOffset="9482.2724">735 3341 1296 0,'20'9'255'15,"-20"-9"-164"-15,36-2-21 0,-6-3-11 0,10 5-7 16,4-5-13-16,4 0-3 0,2-3-14 0,5-2-6 16,2-2-7-16,6 1-6 0,5 0-14 0,2-1 10 15,0 0-10-15,2 0 21 0,-2 0-16 0,0 1 9 16,0 1-23-16,-3 0-7 0,-2 4-9 16,-7 0-16-16,-3 8-5 0,-12-4-9 0,0 12-25 15,-16-11-23-15,8 17-58 0,-35-16-128 0,24 0-196 16,-4 10 7-16,-20-10 478 0</inkml:trace>
  <inkml:trace contextRef="#ctx0" brushRef="#br0" timeOffset="10294.7573">3880 2436 1255 0,'-18'-39'40'15,"2"-1"-29"-15,-6-1 17 0,2 8 10 0,-11-2 28 16,5 17 4-16,-12-2-8 0,3 11-18 0,-9 3-12 16,1 10-5-16,-4 3-3 0,3 11 3 15,-3 5-4-15,3 11 6 0,-1 6-7 0,4 7 11 16,-2 7-8-16,5 4 8 0,2 7 3 0,4 5-26 16,4 3 11-16,4 5-20 0,6 2-5 15,5 2 13-15,4 0-15 0,5-2 12 0,5-1 0 16,4-4-13-16,5-7 11 0,1 0-20 0,3-9-7 15,2-7-2-15,4-2-22 0,-4-11-5 0,4-2-30 16,-8-14-16-16,10 6-43 0,-22-29-66 16,25 26-56-16,-25-26-61 0,0 0-130 0,0 0 222 15,-2-28 232-15</inkml:trace>
  <inkml:trace contextRef="#ctx0" brushRef="#br0" timeOffset="10747.882">2945 3141 1542 0,'0'0'209'16,"-22"5"-149"-16,22-5-31 0,0 0-16 0,0 0-9 16,0 0-3-16,0 0 6 0,17 0 6 0,0 3 6 15,6-3 3-15,9 0-2 0,5-3-3 0,4-1-4 16,4-2-1-16,1 0-2 0,4-1-1 0,1 1-3 16,0 0-2-16,-3-1-1 0,-2 4-1 0,-4 0-2 15,-3 2 1-15,-2 4-1 16,-8-1 1-16,-4 3 0 0,-6 2-1 0,-19-7 0 0,24 16 0 15,-24-16 1-15,13 22 0 0,-13-22 0 0,5 30-3 16,-6-11 4-16,-3 3-4 0,-2 3-5 0,-1 1 18 16,-3 2-18-16,1-3 19 0,-1 0-11 15,0-2-1-15,2-1 1 0,0-4-2 0,3-1 2 16,5-17-2-16,-4 22 2 0,4-22-2 0,0 0 1 16,0 0 2-16,0 0-1 0,0 0 2 15,0 0 3-15,0 0 0 0,0 0-6 0,12-21 0 16,-4 2 0-16,3-6 0 0,0-4 0 0,1-3 0 15,-1 1 0-15,-2-2 0 0,-1 2 0 0,-2 0 0 16,-1 1 0-16,-1 1 0 0,-2 0 0 0,1 3 0 16,-1 3 0-16,1 2 0 0,-3 21 0 0,4-28 0 15,-4 28 0-15,0 0 0 0,0 0 0 16,9-17 0-16,-9 17 0 0,0 0 0 16,27 0 0-16,-10 3 0 0,5 1 0 0,4 0 0 15,4 0 0-15,2 2-19 0,1-5-19 0,5 5-23 16,-5-7-22-16,13 9-56 0,-14-22-125 0,7 11-341 15,8-4 16-15,-2-9 341 0</inkml:trace>
  <inkml:trace contextRef="#ctx0" brushRef="#br0" timeOffset="11138.4892">4273 3081 1607 0,'0'0'50'0,"0"0"-19"0,0 0 1 15,-7 19 3-15,7-19 0 0,0 0-2 0,25 15-6 16,-6-11-4-16,1-2-2 0,6-2-5 16,2-2-1-16,3-2-5 0,1-2-2 0,1 0-3 15,-1-2 0-15,-2-1-2 0,-2 0 0 0,0-1-2 16,-1 0 0-16,-3-1-2 0,-3 1 3 0,-21 10-1 16,25-20 3-16,-25 20-2 0,10-19 3 0,-10 19-3 15,2-26 2-15,-2 26-3 0,-2-29 1 0,2 29-3 16,-15-27-1-16,15 27-4 0,-29-25-1 15,8 16-2-15,0 4 2 0,-5 2 2 0,-1 5 1 16,-1 4 3-16,-5 7 0 0,-2 5 3 16,-2 6 0-16,0 5 7 0,1 3-2 0,1 3 5 15,3 2-6-15,4 1 3 0,3 1-7 0,5-2 6 16,6-1 4-16,6-1-20 0,5-4 19 0,6-2-21 16,5-5 6-16,8-4 1 0,8-3-8 0,8-5-9 15,9-4-17-15,4-8-23 0,15 0-36 16,-5-18-66-16,24 19-145 0,-18-18-275 0,10-5 13 15,7 8 419-15</inkml:trace>
  <inkml:trace contextRef="#ctx0" brushRef="#br0" timeOffset="11560.4286">5207 3014 1081 0,'-23'13'326'0,"-18"-15"-184"15,22 5-93-15,-7-2-10 0,6 6 3 0,-4-4-2 16,4 6-1-16,-1-3-3 0,2 3-3 0,0 1-5 15,2 2 1-15,-1 0-2 0,-1 4-1 0,0 0-3 16,1 2-2-16,-2 1-4 0,2 3 0 0,0-3-7 16,4 1-9-16,14-20 4 0,-19 29-11 0,19-29 7 15,-4 17 1-15,4-17 10 0,0 0-10 16,0 0 3-16,27 16-5 0,-27-16 0 0,33-2 0 16,-11-4 0-16,2-5 0 0,4-2 0 0,1-3 0 15,2-3 0-15,-1-2 0 0,-1-2 0 0,3-1 0 16,-1 0 0-16,-1 0 0 0,-2 2 0 15,-3 1 0-15,-4 3 0 0,-3 4 0 0,-18 14 0 16,28-21 0-16,-28 21 0 0,0 0 0 0,0 0 0 16,0 0 0-16,0 0 0 0,0 0 0 15,2 33 0-15,-11-7 0 0,-6 11 0 0,-4 4 0 16,-6 7 0-16,-4 7 0 0,-4 3 0 0,-2 3 0 16,2 2 0-16,2 1 0 0,3-2 0 0,2-6 0 15,5-6 0-15,4-6 0 0,5-8 0 0,4-3 0 16,3-11 0-16,5-22 0 0,2 27 0 0,-2-27 0 15,17 10 0-15,-17-10 0 0,32-11 0 0,-9-6 0 16,5-11 0-16,4-7 0 0,5-4 0 16,2-5 0-16,3 2-51 0,-8-8-48 15,6 15-74-15,-24-23-230 0,14 14-237 0,-3 0 52 16,-8-11 496-16</inkml:trace>
  <inkml:trace contextRef="#ctx0" brushRef="#br0" timeOffset="12185.4892">5806 3005 1318 0,'0'0'100'0,"0"0"-56"16,4 22-11-16,-4-22 4 0,0 0 6 0,-15 18-2 16,15-18 2-16,-16 22-8 0,16-22-1 0,-18 30-4 15,9-9 2-15,-4-2-1 0,2 5 3 16,-1 0-5-16,1 4-13 0,-2 0 20 0,4 1-28 16,-1-1 17-16,5-3-11 0,0-2-10 0,5-3 4 15,0-20-6-15,6 26 0 0,-6-26-3 0,17 18 3 16,-17-18-1-16,28 8 1 0,-28-8 1 0,36-4-2 15,-16-3 3-15,3-5 0 0,3-6 0 0,1-4-3 16,1-5 3-16,1-3-5 0,-1 0-9 0,0-2 19 16,-3 1-19-16,0 2 19 15,-5 0-7-15,0 2-4 0,-4 3 4 0,-2 1-3 16,-2 5 2-16,-12 18-3 0,17-26 3 0,-17 26-2 16,0 0 0-16,0 0-1 0,0 0-3 0,0 0 1 15,0 0-1-15,4 19 3 0,-6 0 0 0,0 6 4 16,-1 4-5-16,-2 5 5 0,0 3-4 0,1-1-7 15,-2 0 20-15,3 0-24 0,0-3 13 0,2-3-16 16,6 0-18-16,0-5-9 0,7 0-22 16,-12-25-21-16,28 38-42 0,-28-38-84 0,40 3-317 15,-15 2-26-15,-1-15 236 0</inkml:trace>
  <inkml:trace contextRef="#ctx0" brushRef="#br0" timeOffset="12847.771">6401 3256 1266 0,'25'13'122'0,"-25"-13"-81"0,20 10-5 16,-20-10 28-16,39-3-1 0,-17-5-31 0,9 2 20 15,0-9-40-15,3 3 27 0,0-6-18 0,2 0-7 16,-2-2 2-16,-3 0-7 0,-4 1 1 15,-3-1-7-15,-7 2 1 0,-17 18-3 0,21-30 4 16,-21 30-2-16,6-27 2 0,-6 27-4 0,-8-24 2 16,8 24-5-16,-22-17-2 0,2 13 0 0,-2 3-2 15,-2 5 3-15,-3 1 1 0,1 2 3 16,-1 3-2-16,-1 2 6 0,0 2 2 0,-1 6 9 0,-1 1 4 16,3 6 8-16,-3 1-3 15,6 2 1-15,1 1-10 0,3 2-14 0,3-1 19 16,5-2-22-16,5-4 18 0,3-1-10 0,8-4-6 15,4 0 2-15,6-4-2 0,5-3 1 0,6-4-2 16,3-4 0-16,6-5 0 0,5-4-1 0,4-6 2 16,5-4-1-16,2-5 2 0,3-5-4 0,1-3 5 15,-1-3-5-15,-2 0-9 0,-2-2 21 0,-4 1-21 16,-6 1 20-16,-4 1-6 0,-8 2-5 16,-6 5 4-16,-6 0-2 0,-3 4 3 0,-12 17-1 15,13-24 0-15,-13 24 1 0,0 0 0 0,0 0 0 16,0 0 0-16,-20-12-2 0,20 12-1 0,-25 20 2 15,8 0-3-15,-2 5 3 0,-1 4-3 16,-5 3 4-16,2 2-5 0,1-1-6 0,-1 1 20 16,5-1-17-16,2-4 19 0,5-1-6 0,4-7-6 15,3-4 1-15,4-17-3 0,2 22 0 16,-2-22 0-16,0 0 0 0,19 6 0 0,-19-6 0 16,29-15 0-16,-6-5 0 0,5-5 0 0,3-5 0 15,2-3 0-15,-1-1 0 0,-1 0 0 0,-2 0 0 16,-1 3 0-16,-3 3 0 0,-3 3 0 0,-2 3 0 15,-3 3 0-15,-17 19 0 0,23-27 0 0,-23 27 0 16,0 0 0-16,17-9 0 0,-17 9 0 16,0 0 0-16,-2 25 0 0,-2-6 0 0,-1 9 0 15,-2 3 0-15,-1 4 0 0,1 0 0 0,1 2 0 16,2 0-2-16,6 1-15 0,-2-3-16 16,7 0-18-16,-1-9-9 0,11 5-20 0,-4-13-29 15,19 11-70-15,-32-29-115 0,56 11-281 0,-15-3 42 16,-7-20 420-16</inkml:trace>
  <inkml:trace contextRef="#ctx0" brushRef="#br0" timeOffset="13072.909">7839 3058 1450 0,'-22'11'306'16,"-2"-13"-235"-16,1 8-17 0,-5 0-3 0,1 7-5 15,-5 3-10-15,2 5-5 0,-2-1-29 16,4 4-2-16,4 1 0 0,3 1 0 0,4 0 0 15,4-1 0-15,3 0 0 0,4 0 0 0,4-2 0 16,4-3 0-16,5-1 0 0,4-2 0 0,6-3 0 16,5-3 0-16,7-3 0 0,3-7 0 0,6-1-11 15,-2-6-37-15,6 0-23 0,-8-11-36 16,13 12-68-16,-19-25-140 0,5 12-300 0,8 0 59 0,-9-12 408 16</inkml:trace>
  <inkml:trace contextRef="#ctx0" brushRef="#br0" timeOffset="13543.9445">8121 3131 1187 0,'-38'30'421'0,"20"-30"-352"0,18 0-25 0,-27 10-2 16,27-10-1-16,-28 17-4 0,28-17-6 0,-24 22-7 15,24-22-8-15,-13 26-6 0,13-26-15 16,-3 28 26-16,3-28-24 0,4 32 21 0,0-16-12 16,-4-16-4-16,12 27 1 0,-12-27-1 0,19 17 3 15,-19-17 0-15,24 7 3 0,-24-7-1 16,28-1 1-16,-28 1-4 0,33-12-3 0,-12 0 2 0,2-3-5 15,0-3 4-15,0-1-2 0,2-2-12 16,-1-2 23-16,1 2-21 0,0-2 20 0,-2 0-10 16,0 1-3-16,-2-1 2 0,-2 4-3 15,-4 0 5-15,-15 19-3 0,20-26 3 0,-20 26 0 16,0 0 0-16,0 0 1 0,0 0-1 0,0 0-1 16,0 0-1-16,0 0 1 0,-24 25-2 0,8-1 4 15,-4 9-5-15,-5 2 6 0,-4 9 8 0,-4 5-15 16,-3 6 22-16,-2 5-11 0,-2 5-3 0,-1 7 5 15,-1 2-9-15,2 0 0 0,1 1 0 0,3-3 0 16,2-2 0-16,3-4 0 0,4-7 0 16,6-9 0-16,1-7 0 0,4-8 0 0,5-10 0 15,4-7 0-15,7-18 0 0,0 0 0 0,0 0 0 16,0 0 0-16,0 0 0 0,-4-18 0 0,6-7 0 16,1-9 0-16,5-6 0 0,0-4 0 0,3-2 0 15,0-2 0-15,1-2 0 0,4 0 0 0,1-1 0 16,5 1 0-16,2 3 0 15,4 0 0-15,4 2 0 0,2 3 0 0,0 7 0 16,2 5 0-16,1 7 0 0,-3 2 0 0,4 7-40 16,-9-6-66-16,16 25-170 0,-5-16-380 0,-7 5 4 15,-3 1 336-15</inkml:trace>
  <inkml:trace contextRef="#ctx0" brushRef="#br1" timeOffset="18400.1331">2895 4748 977 0,'0'0'236'0,"0"0"-189"16,0 0-59-16,-2 22-3 0,-3-4-1 16,-2 2 8-16,-3 6 4 0,-1 2 9 0,-4 2-9 15,0 5 9-15,-1 4-10 0,1 1 8 0,1 2-8 16,0-3 8-16,3-2 9 0,3-4-28 15,4-5 26-15,3-7-46 0,8 0-59 0,-7-21-33 16,25 19-82-16,-25-19-154 0,28-9-15 0,8 4 379 16</inkml:trace>
  <inkml:trace contextRef="#ctx0" brushRef="#br1" timeOffset="18572.013">2873 4323 1538 0,'-34'-6'46'0,"3"-2"-18"16,10 3-20-16,21 5-4 0,-19-6-6 16,19 6-7-16,0 0-18 0,0 0-14 15,0 0-22-15,26-12-32 0,-26 12-42 0,55-18-22 16,-27 0-125-16,10 1-169 0,18 14 100 0,-19-20 353 16</inkml:trace>
  <inkml:trace contextRef="#ctx0" brushRef="#br1" timeOffset="18868.8081">4144 4057 1227 0,'-26'-23'23'15,"1"3"7"-15,-5-5 24 0,3 5 4 0,-9-4 11 16,4 8-11-16,-8-3-23 0,5 10 27 15,-8 0-39-15,5 9 10 0,-2 3 10 0,5 8-39 16,0 4 27-16,2 7-16 0,1 3-7 0,1 8 5 16,1 4-8-16,4 9 6 0,2 7-12 0,5 8 9 15,3 5-12-15,4 6 12 0,2 5 0 0,3 5-17 16,2 5 13-16,4 4-16 0,1 0-11 0,0-5 9 16,5-2-37-16,-4-12-2 0,11-1-27 15,-7-19-48-15,18 2-9 0,-13-23-51 0,20 2-40 16,-13-18-44-16,-17-15-159 0,47 12 233 15,-43-30 198-15</inkml:trace>
  <inkml:trace contextRef="#ctx0" brushRef="#br1" timeOffset="19009.4251">3429 4864 1478 0,'-31'-16'110'16,"14"13"-33"-16,0-6-18 0,17 9-14 0,0 0-12 15,0 0-16-15,0 0-13 0,0 0-4 0,0 0-2 16,18-2 0-16,9 1-3 0,8-5-15 0,15 1-26 15,2-11-47-15,22 15-117 0,-13-14-380 0,13-4 12 16,5 6 302-16</inkml:trace>
  <inkml:trace contextRef="#ctx0" brushRef="#br1" timeOffset="19587.5662">6095 4264 1076 0,'-6'-40'223'0,"-4"4"-186"0,-6-6-7 0,4 4-14 15,-7 0 11-15,2 6 12 0,-10-3 13 0,1 7-8 16,-6-1 12-16,4 11-12 0,-5-1-12 0,2 13 21 16,-3-2-22-16,4 12 10 0,-4 3 8 15,2 5-18-15,-1 7 3 0,4 3-16 0,0 9-10 16,3 5 3-16,1 9-7 0,3 8 8 0,1 7-11 15,4 7 10-15,3 3-13 0,0 3 10 0,1 4-2 16,3 3-13-16,2-2 11 0,4 3-13 16,3-2-1-16,3-1 10 0,4-2-19 0,0-9 3 15,7-1-10-15,-4-11-30 0,6 1 6 0,-5-11-33 16,9 1-9-16,-10-17-20 0,11 8-37 16,-20-37-20-16,25 39-57 0,-25-39-71 0,0 0-141 15,0 0 202-15,0 0 236 0</inkml:trace>
  <inkml:trace contextRef="#ctx0" brushRef="#br1" timeOffset="19821.9226">5160 4854 1248 0,'0'0'262'0,"0"0"-213"0,0 0-45 16,0 0 4-16,0 0 23 0,20-2 20 0,-20 2 20 15,36-10 0-15,-13 2-7 0,10 2-11 0,3-4-12 16,8 0-13-16,6-2-11 0,6-2-9 16,3-1-3-16,5 0-7 0,-1 0-12 0,0-2-24 15,1 7-39-15,-9-15-86 0,21 23-262 0,-19-16-196 16,1-2 17-16,-1 11 538 0</inkml:trace>
  <inkml:trace contextRef="#ctx0" brushRef="#br1" timeOffset="20384.4529">7245 4357 749 0,'10'-24'291'0,"-27"2"-166"0,20 5-68 0,-7-4 1 15,4 21 0-15,2-37 9 0,-2 37 3 0,5-21-2 16,-5 21-7-16,0 0-6 0,0 0-10 0,0 0-13 15,0 0-13-15,0 0-8 0,0 0 0 0,0 19 1 16,4 3 10-16,-2 4-2 0,3 12 6 0,-1 3-10 16,-1 5 6-16,2 6 0 0,0 5-22 0,0 2 16 15,0 4-19-15,-1 1 3 0,-1 1 9 16,-2 3-14-16,-2 0 11 0,-2 0-13 0,-2-3 11 16,-3-2-3-16,1-5-22 0,1-4 14 0,-3-5-28 15,6-7 0-15,-3-8-2 0,7 0-34 0,-5-14-3 16,13 6-25-16,-9-26-42 0,17 21-80 0,-17-21-262 15,0 0-29-15,38-21 311 0</inkml:trace>
  <inkml:trace contextRef="#ctx0" brushRef="#br1" timeOffset="20821.9218">7227 4095 1638 0,'0'0'30'0,"0"0"-34"0,0 0-5 16,-19 14 3-16,19-14 8 0,-12 25 8 15,-1-8-1-15,0 4 7 0,-5 2-4 0,0 3 4 16,-3-2-3-16,-1 1 5 0,-2 1-2 0,-3 1 8 16,-4 3-5-16,4 1 9 0,-5 2-6 0,5-2 4 15,2-1-8-15,5-1-15 0,3-4 18 0,5-4-29 16,12-21 23-16,-11 28-15 0,11-28-1 15,0 0 1-15,0 0 0 0,17 18 1 0,-17-18 2 16,30-6 3-16,-9-6 5 0,6-5 1 0,3-7-8 16,6-6 20-16,1-8-21 0,2-3 16 0,-1-4-8 15,-3 2-8-15,-1-1 6 0,-2 1-7 0,-4 2 7 16,-3 1-7-16,-4 3-2 0,-3 6 0 0,-6 4 0 16,-2 6 0-16,-4 4 0 15,-6 17 0-15,7-20 0 0,-7 20 0 0,0 0 0 16,0 0 0-16,0 0 0 0,0 0 0 0,0 0 0 15,3 28 0-15,1-4 0 0,-1 7 0 0,3 5 0 16,0 4 0-16,3 0 0 0,1-2 0 0,2 2 0 16,2-2-13-16,3-1-16 0,4 0-1 0,6 0-21 15,-2-4-25-15,13 7-14 0,-10-16-85 0,26 22-142 16,-5-16-262-16,-5-3 16 0,7 6 440 16</inkml:trace>
  <inkml:trace contextRef="#ctx0" brushRef="#br1" timeOffset="21040.6776">8294 5106 1336 0,'0'0'410'0,"0"0"-346"0,-11 24-17 0,0 2-45 16,-1 4 22-16,-2 6-25 0,-3 0 4 0,-3 4 6 15,-4 3-12-15,-2-2-2 0,1 2-25 0,-1-3-16 16,9 5-46-16,-9-17-51 16,24 15-195-16,-8-15-250 0,3-7 49 0,13 4 430 15</inkml:trace>
  <inkml:trace contextRef="#ctx0" brushRef="#br1" timeOffset="21703.4915">10412 3810 983 0,'0'0'235'0,"0"0"-189"0,-7-19-3 15,7 19 2-15,0 0 2 0,-17-7 0 0,17 7-11 16,-27 16-12-16,8 4 7 0,-11 8 21 0,1 15-21 16,-11 3 31-16,1 12-26 0,-8 1-2 0,1 7 10 15,-5 3-21-15,2 4 8 0,-2 3-23 0,-1 1-5 16,-2 4 10-16,0 4-16 0,0 1 12 0,1 0 2 15,2-5-18-15,3-6 15 0,4-7-16 16,5-12 8-16,9-7-19 0,5-13-16 16,12-5 10-16,2-14-49 0,11-17-3 0,0 0-40 15,16 20-73-15,-16-42-86 0,18-3-237 0,8-1 24 16,-12-25 421-16</inkml:trace>
  <inkml:trace contextRef="#ctx0" brushRef="#br1" timeOffset="21909.9783">9655 4010 1565 0,'4'-26'196'15,"-4"26"-118"-15,0 0-32 0,0 0-19 0,0 0-11 16,0 0 0-16,0 0-2 0,14 18 6 0,0 0-3 16,7 7 1-16,3 6-8 0,4 6 4 0,4 5-8 15,0 4-2-15,0 3-4 0,2-1 0 0,-3-1 0 16,3 0 0-16,0 3 0 0,1 1-7 15,3 1 6-15,1-3-25 0,3 0 7 0,0-7-15 16,6 3-28-16,-1-8-4 0,9 4-29 0,-8-14-42 16,22 13-48-16,-21-26-62 0,18 6-290 0,1 4 45 15,-15-19 354-15</inkml:trace>
  <inkml:trace contextRef="#ctx0" brushRef="#br1" timeOffset="22292.6044">11116 4821 1344 0,'-26'15'157'16,"-2"-16"-61"-16,9 10-13 0,-10-6-10 15,7 9-10-15,-7-2-12 0,4 7-3 0,-5-1-9 16,2 3-4-16,4 1-9 0,2 1-4 0,2 0-12 16,6-1-10-16,4-2 0 0,6-1 0 0,4-17 0 15,6 30 0-15,-6-30 0 0,26 27 0 0,-5-18 0 16,3-2 0-16,9-5 0 0,4-3 0 0,9-7 0 15,3-8-6-15,9-2-30 0,3-9-24 0,8 3-29 16,-3-16-64-16,21 18-226 0,-14-15-237 16,0-2 39-16,-1 6 447 0</inkml:trace>
  <inkml:trace contextRef="#ctx0" brushRef="#br1" timeOffset="37954.2993">12402 3754 689 0,'-5'-17'44'0,"5"17"-26"15,0 0 1-15,0 0 12 0,0-19 14 0,0 19 14 16,0 0 3-16,8-21 1 0,-8 21-220 0,0 0 209 15,0 0 17-15,24-14-4 0,-23-6 221 0,-1 20-219 16,0 0-29-16,0 0-6 0,0 0-6 0,0 0 5 16,0 0 6-16,0 0 0 0,0 0-5 0,0 0-8 15,0 0-8-15,0 0-4 0,0 0-4 0,0 0-2 16,0 0 0-16,0 0-2 0,0 0-1 0,0 22 2 16,0-22 1-16,-4 36 9 0,3-9-2 0,3 7 5 15,0 6-7-15,1 8-6 0,0 5 21 16,0 6-20-16,-2 4 16 0,-1 6-9 0,-3 4-16 15,-2 2 12-15,-2 2-16 0,-2 2 1 0,-2 2 14 16,-1 2-14-16,0 1 15 0,-1 2 0 0,3-4-17 16,0-2 16-16,2-5-16 0,0-8 2 0,5-6 17 15,-1-9-28-15,4-9 8 0,1-14-31 0,8-1-38 16,-9-28-28-16,20 26-60 0,-20-26-78 0,21-21-300 16,-2 11 52-16,-11-21 315 0</inkml:trace>
  <inkml:trace contextRef="#ctx0" brushRef="#br1" timeOffset="38563.6853">12030 4828 561 0,'0'0'140'0,"0"0"-31"15,18-18-9-15,-18 18-6 0,5-17-14 0,-5 17-10 16,0 0-11-16,6-24-5 0,-6 24-4 0,0 0 1 16,0 0 0-16,0 0-3 0,0 0-3 0,0 0-7 15,0 0-7-15,0 0-4 0,0-17-5 16,0 17-1-16,0 0 1 0,0 0-3 0,0 0-1 15,0 0-5-15,0 0-4 0,0 0-5 0,0 0-2 16,0 0-1-16,0 0 5 0,8 27 6 0,1-6 6 16,-1 6-4-16,5 4 4 0,-3 3-13 0,3 5 6 15,-2-1-7-15,-2 5 8 0,0 0-10 0,-3 2-5 16,-2 1 21-16,-1 0-21 0,0-3 23 0,0 0-9 16,0-7-10-16,-1-2 9 0,3-8-6 0,0-6 5 15,-5-20-4-15,17 20 0 0,-17-20-2 0,32-1 3 16,-12-12 10-16,7-8-3 0,5-13 5 0,3-12-8 15,5-9-18-15,4-7 14 0,2-7-16 0,1 0 13 16,-2 4 2-16,-1 3-17 0,-4 8 1 16,-6 3-20-16,-2 10-7 0,-11-1-20 0,1 13-27 15,-16-9-70-15,17 26-201 0,-15-9-214 16,-4 3 11-16,-4 18 455 0</inkml:trace>
  <inkml:trace contextRef="#ctx0" brushRef="#br1" timeOffset="50874.2815">14636 4296 831 0,'12'-21'142'0,"-12"21"-4"15,0 0-4-15,0 0-96 0,0 0-10 0,0 0 6 16,-22-8 5-16,22 8 1 0,-25 0-3 15,25 0-7-15,-38 3-7 0,18 3 2 0,-4-2-1 16,3 3 2-16,-2-2 4 0,4 2-1 0,-3-2-4 16,5 2-2-16,0 1-7 0,17-8-2 0,-24 13-4 15,24-13-3-15,0 0-4 0,-19 21-1 0,19-21-2 16,0 0 2-16,-7 24-3 0,7-24 1 0,0 20-1 16,0-20 1-16,1 20-1 0,-1-20 2 0,6 21-2 15,-6-21 2-15,11 22-3 0,-11-22 3 0,15 20-2 16,-15-20 2-16,21 16-2 0,-21-16 4 0,24 15-2 15,-24-15-15-15,27 14 32 0,-27-14-32 16,20 17 34-16,-20-17-17 0,0 0-1 0,11 23 1 0,-11-23-2 16,1 19 1-16,-1-19-3 0,-4 27 5 15,-3-9-5-15,-2 2 5 0,-5-1-4 0,-1 2 3 16,-4-2-5-16,1-1 4 0,-1 0-3 0,0-1 3 16,19-17-5-16,-30 28 4 0,30-28-17 0,0 0-12 15,-12 22-35-15,12-22-33 0,0 0-40 0,0 0-58 16,33 0-88-16,-7-3-207 0,-5-16 46 0,22 13 412 15</inkml:trace>
  <inkml:trace contextRef="#ctx0" brushRef="#br1" timeOffset="51171.1556">15041 4395 1167 0,'0'0'162'0,"0"0"-112"0,-16-21-20 16,16 21 13-16,0 0 9 0,-18-3-1 0,18 3-12 15,-25 2-9-15,25-2-7 0,-31 13 4 0,11-1 1 16,3 8 4-16,-5 2-3 0,5 5 4 0,-6 5 9 16,4 4-33-16,1 3 19 0,2 3-25 0,6 0 2 15,3-2 9-15,2-3-9 0,6-5 0 0,5-1-7 16,4-6 7-16,7-3-6 0,2-7 5 0,7-5-3 16,4-4 0-16,7-7 0 0,7-6 0 0,2-10 9 15,5-7-3-15,-2-8 8 0,-1-4-8 0,-3-4 2 16,-5-1-10-16,-6 0 6 0,-7 0-10 0,-9 2-12 15,-9 3 12-15,-7 2-32 0,-10 2 10 16,-6 7-24-16,-11-3-18 0,-3 12-15 0,-18-5-37 16,12 23-83-16,-25-13-79 0,18 20-118 0,-2 9-76 15,-7-9 290-15</inkml:trace>
  <inkml:trace contextRef="#ctx0" brushRef="#br1" timeOffset="51733.7316">17708 3680 1042 0,'0'0'58'0,"-11"-22"-49"0,11 22 10 0,0 0 41 16,-25-23 15-16,25 23 4 0,-23-2-10 0,23 2-29 15,-34 10 2-15,15 4 14 0,-10-1 3 0,1 12 4 16,-8 0-15-16,4 10-1 0,-12 9-16 0,2 8-8 15,-9 8 16-15,-1 10-26 0,-6 6 15 16,-3 10-8-16,-4 3-22 0,1-1 14 0,0 1-4 16,0-6-15-16,6-4 14 0,4-1-14 0,5-9 0 15,8-5 12-15,7-11-18 0,8-11 6 0,9-9-14 16,4-14-9-16,13-19-12 0,0 0-14 0,5 20-14 16,-5-20-8-16,21-17-23 0,-15-12-44 15,21 8-78-15,-13-16-272 0,5-14 33 0,10 10 277 16</inkml:trace>
  <inkml:trace contextRef="#ctx0" brushRef="#br1" timeOffset="51936.8096">16753 3993 1698 0,'-23'-13'88'0,"23"13"-19"16,0 0-31-16,0 0-20 0,0 0 2 0,8 19 5 16,-8-19 4-16,30 35 7 0,-7-12-13 0,5 2-20 15,5 0-3-15,9 6 0 0,3 0 0 0,5 5 0 16,-3-1 0-16,1-2 0 0,-2 3 0 0,-1 0 0 15,-2 3 0-15,-4-2 0 0,-1 3 0 0,-5-2-39 16,4 2 1-16,-7-5-39 0,7 7-10 0,-11-15-64 16,22 18-120-16,-15-19-297 0,7-4 24 15,6 2 273-15</inkml:trace>
  <inkml:trace contextRef="#ctx0" brushRef="#br1" timeOffset="52358.6827">18156 4461 1274 0,'-14'-19'166'0,"14"19"-62"0,-10-22-17 15,10 22-6-15,-12-17-6 0,12 17-20 16,-19-13-9-16,19 13-13 0,-30-5-5 0,13 8-5 15,-3 0-2-15,-2 4-4 0,0 7-3 0,-5 5 2 16,-1 4-9-16,0 6-7 0,0 1 0 16,1 5 0-16,3 1 0 0,3 0 0 0,6-1 0 15,2-4 0-15,6 0 0 0,5-5 0 0,7-3 0 16,6-1 0-16,4-4 0 0,7-2 0 0,7-5 0 16,6-8 0-16,8-3-6 0,5-11-43 15,10 2-44-15,-2-23-111 0,22 11-423 0,-5-9 18 16,2-1 151-16</inkml:trace>
  <inkml:trace contextRef="#ctx0" brushRef="#br1" timeOffset="54986.6076">20026 3686 1036 0,'0'0'124'0,"-26"3"-82"16,26-3-3-16,-21-4-1 0,21 4 8 15,0 0 1-15,-20-5-5 0,20 5-16 16,0 0-11-16,-25-11-7 0,25 11-5 0,0 0 0 16,-24-8 4-16,24 8 1 0,-21-1 4 15,21 1 1-15,-26 3-2 0,7 3-2 0,0 4 3 16,-5 2 1-16,-1 6 13 0,-5 1-2 0,-2 8 7 15,-5 2-7-15,-3 6 2 0,-5 0 9 16,-2 5-30-16,-3-1 23 0,3 3-27 0,-3-1 7 16,2 3 9-16,0-1-11 0,1 3 8 0,0-2-13 15,2 1 6-15,2-4-9 0,-1-3 7 0,3 1-9 16,2-4 8-16,1 0-8 0,4-3 8 0,2-3-8 16,3-3-8-16,2-4 27 0,2-4-29 0,3-2 31 15,4-5-15-15,-1-4-1 0,19-7 2 16,-26 1-6-16,26-1-6 0,-21-15-2 0,10-2 3 15,1-3-26-15,-3-3 35 0,2-4-27 16,-1-1 16-16,2-4 9 0,-1-4-6 0,0 0 11 16,1 1-6-16,1 0 9 0,0 1-9 0,3 1 7 15,4 4-6-15,0 2 8 0,4 6-4 0,-1 3 4 16,-1 18-3-16,12-25 3 0,-12 25-1 0,20-14 2 16,-20 14-1-16,34-11 2 0,-10 5 0 15,6-1-1-15,8-2-3 0,3 1 2 0,7-2-3 16,2 0 5-16,6 1-1 0,3-1 3 0,2 2-1 15,2 0 1-15,-3 5 0 0,-1 1-4 0,-3 5-3 16,-1 3-4-16,-4 4 0 0,-6 4-3 0,-1 4 6 16,-5 6-7-16,-5 4 7 0,-4 4-6 15,-4 2 7-15,-5 2-5 0,-4 3 5 0,-5-3-8 16,-3-2 7-16,1-4-8 0,0-5 5 16,3 0-6-16,2-7-5 0,7-5-10 0,5-6-9 15,11-2-31-15,1-16-39 0,26 12-131 0,-17-15-342 16,22-5 40-16,6 2 220 0</inkml:trace>
  <inkml:trace contextRef="#ctx0" brushRef="#br1" timeOffset="55472.1447">21320 3056 1228 0,'6'-20'70'0,"-6"20"-37"0,-6-17-2 16,6 17 9-16,0 0 3 0,0 0 3 0,0 0-8 15,0 0-17-15,0 0-2 0,0 0 4 0,-4 23 7 16,2 3 5-16,3 13 1 0,-2 7-21 0,-1 8-13 16,0 3 17-16,1 6-24 0,-3-3 23 0,2 3-7 15,-3-1-15-15,0-2 13 0,0-1-16 0,0-5 12 16,3-3-14-16,0-7 0 0,5 5-19 0,-4-13-60 16,14 15-97-16,-19-23-182 15,16 7-171-15,4 1 50 0,-9-19 445 0</inkml:trace>
  <inkml:trace contextRef="#ctx0" brushRef="#br1" timeOffset="55722.1451">20619 4307 1809 0,'0'0'38'16,"-21"4"-27"-16,21-4-14 0,0 0 0 0,35 5 9 16,-3-5 14-16,17-5 2 0,11-7 8 15,13-3-9-15,10-7-5 0,11-2-7 0,6-5-2 16,3 2-6-16,5 0 2 0,3 1-10 0,-1 5-6 16,-11-1-18-16,-8 8-11 0,-15-1-16 0,-6 11-26 15,-16-11-56-15,9 25-131 0,-13-9-283 0,-12 3 11 16,-3 11 300-16</inkml:trace>
  <inkml:trace contextRef="#ctx0" brushRef="#br1" timeOffset="56925.3974">21811 4767 688 0,'15'-18'216'0,"-15"18"-121"0,14-29-10 0,-14 29-14 16,10-37 3-16,-4 20-5 0,-10-9-8 0,7 7-16 16,-9-8-5-16,1 4 6 0,-5-4-30 15,3 2 36-15,-5-4-35 0,3 4 12 0,-7-6 0 16,2 3-16-16,-7-1 2 0,-1 2-9 0,-3 2 10 15,0 5-3-15,-2 2 10 0,1 7 4 0,-3 3 2 16,1 7-1-16,-6 4-2 0,-1 7-1 0,-2 3-5 16,-2 9 4-16,-1 2-4 0,2 10 1 15,-3 6-7-15,2 6-11 0,-4 7 18 0,3 8-19 16,-1 5 14-16,-2 7-2 0,3 2-13 16,2 2 13-16,4 0-15 0,6 1 10 0,6-3 2 15,7-5-17-15,6-2 15 0,5-7-15 0,7-4 0 16,4-2 9-16,4-5-9 0,4-4 6 0,2-3-11 15,-3-8 1-15,6-3-16 0,-3-6 0 0,3-2-13 16,0-6-4-16,3-1-17 0,-6-10-2 0,6 3-7 16,-23-10-8-16,31 6-18 0,-31-6-32 15,0 0-76-15,6-20-130 0,-14 3-120 0,8 17 57 16,-15-38 396-16</inkml:trace>
  <inkml:trace contextRef="#ctx0" brushRef="#br1" timeOffset="57144.1286">20605 5143 1443 0,'-44'-6'401'0,"44"6"-369"15,0 0-18-15,0 0-26 0,0 0 19 0,0 0-6 16,25 17 25-16,6-11 8 0,3-6 0 0,11-4-5 16,8-1-4-16,9-5-12 0,9-1-13 0,4-1 0 15,3 0 0-15,-3 0 0 0,5 1 0 0,-6 1 0 16,-4 3 0-16,-2-1-34 0,-3 5-30 15,-10-3-44-15,5 13-53 0,-22-19-166 16,11 15-252-16,-7-3 18 0,-11-8 349 0</inkml:trace>
  <inkml:trace contextRef="#ctx0" brushRef="#br0" timeOffset="66473.5137">1009 6950 502 0,'0'0'119'0,"0"0"-34"0,-19-15-8 15,19 15 5-15,0 0-7 0,0 0 1 0,0 0-7 16,0 0-3-16,0 0-11 0,0 0-8 0,0 0-9 16,0 0-2-16,0 0 3 0,0 0 2 15,24-13 0-15,-5 13-5 0,1-3-8 0,8 4-7 16,5-3-7-16,6 0-4 0,4-1-2 15,8-1-1-15,2-3-1 0,4-2-4 0,4 0 1 16,-3-1-4-16,3-1 2 0,1 0-1 0,-2 0 2 16,0 2-2-16,-3-2 1 0,-1 1-2 0,-4 0 1 15,-6 1-3-15,-5-1 2 0,-6 3-7 0,-4 1-5 16,-7 0-6-16,-1 5-11 0,-23 1-11 16,34-4-17-16,-34 4-33 0,25 1-41 0,-25-1-49 15,0 0-42-15,17 9-130 0,-17-9-42 0,0 0 359 16</inkml:trace>
  <inkml:trace contextRef="#ctx0" brushRef="#br0" timeOffset="67583.0345">3507 6475 585 0,'0'0'235'0,"-7"-21"-147"16,7 21-19-16,-8-23-20 0,8 23-1 0,-8-21 5 15,8 21-3-15,-13-20-23 0,13 20 8 0,-22-15-25 16,22 15 13-16,-31-9 0 0,14 9 1 0,-5-2 8 16,3 8 8-16,-7-4 7 0,4 11 3 0,-7 1 13 15,5 8-37-15,-6-3 26 0,2 9-33 0,-3-3 8 16,4 4 4-16,-1 0-11 0,7-1 2 15,2-1-13-15,6-1 1 0,4-3-8 16,6 0 2-16,5 0-5 0,6 0 3 0,6 0-4 0,3 0 4 16,7-2-5-16,3-2 3 0,5-2-2 0,3-3 1 15,4-1-12-15,1-5-9 0,6 2-22 16,-4-12-26-16,11 8-44 0,-13-21-110 0,27 18-75 16,-2-10-243-16,-13-12 103 0,17 14 439 15</inkml:trace>
  <inkml:trace contextRef="#ctx0" brushRef="#br0" timeOffset="67995.7058">4165 6440 1243 0,'-32'-5'60'0,"9"7"-30"0,-6-4 19 0,6 11-9 16,-7-9 18-16,4 12-7 0,-4-4-16 0,0 9-4 15,-2 1-7-15,2 8 9 0,-2-1-7 0,2 5 6 16,1 2-9-16,5 1 3 0,3 1-11 0,4 0 1 16,5-4-12-16,6-2 5 0,3-5-9 0,7-3 3 15,-4-20-2-15,20 26-1 0,-3-19 0 16,5 0 1-16,5-6 0 0,4-5 1 0,3-2 1 16,1-5-3-16,0-5 2 0,1-3-4 0,1-5 5 15,-1-4-6-15,1-2 6 0,-3-3-6 0,1 1 7 16,-1-1-7-16,-4 3 7 0,-3 1-6 0,-7 2 4 15,-4 5-4-15,-6 4 5 0,-10 18-3 16,8-19 3-16,-8 19 1 0,0 0 0 16,0 0-1-16,0 0-3 0,-17 7 0 0,17-7-3 15,-23 30 5-15,9-6-5 0,-2 5 6 0,1 4-7 0,1 0 6 0,0-2-7 16,3 1 6-16,7-2-8 0,0-4-2 0,8-1-12 16,-1-6-6-16,9-1-20 0,-12-18-10 0,36 23-24 15,-18-23-19-15,17 12-80 0,-14-21-18 0,20 13-32 16,-14-13-92-16,-2-9-63 0,22 19 221 15,-27-25 164-15</inkml:trace>
  <inkml:trace contextRef="#ctx0" brushRef="#br0" timeOffset="68548.9127">4620 6551 877 0,'-29'-17'155'0,"29"17"-54"16,-17 4-29-16,17-4-17 0,0 0-19 0,-22 25-6 15,22-25 0-15,-17 33 5 0,6-15 0 16,5 9 4-16,-4-3-11 0,5 5 4 0,-1-1-11 15,2 2 1-15,1 0-13 0,0 0 9 0,1-1-9 16,1-2 8-16,-2-5-6 0,3 0-2 0,0-4-3 16,3-1 5-16,-3-17-2 0,3 21 3 0,-3-21-8 15,0 0-2-15,0 0-1 0,0 0-1 0,0 0 4 16,0 0 1-16,21-15 5 0,-14-2-4 16,3-7 3-16,2-5-8 0,1-4 5 15,2-2-8-15,-2-4 8 0,1 0-7 0,-2 1 7 16,0-1-4-16,0 2 9 0,0 0-6 0,1 1 7 15,0 0-9-15,-1 3 4 0,2 4-8 0,-2 5-12 16,0 6 27-16,-12 18-29 0,19-22 30 0,-19 22-15 16,17-9-1-16,-17 9 0 0,17 2 0 0,-17-2 1 15,21 8 1-15,-21-8-1 0,27 13-15 16,-27-13 32-16,29 19-31 0,-29-19 29 0,24 23-14 16,-24-23-4-16,21 27 3 0,-21-27-6 0,17 32 0 15,-12-15-6-15,-4 0 3 0,-1 2-3 0,-5-1 3 16,-2 1-2-16,-4 1 6 0,-4-1 0 0,-2 1 6 15,-5-1-4-15,-1 1 5 0,-2 1-5 16,-2 0 5-16,-2-2-3 0,-2-1 3 0,0-2-3 16,-1-2 3-16,3-2-1 0,0 0 3 15,2-2-2-15,3 0 2 0,2 0 0 0,1-1 4 32,3 1 0-32,18-10 3 0,-27 24-3 0,27-24 2 15,-19 35-5-15,11-12 6 0,1 6-6 0,0 5-11 16,0 2 23-16,-1 4-26 0,1 4 20 0,0 3-8 15,1 0-9-15,0-1 8 0,1-5-16 0,-1-7-6 16,4 1-41-16,-4-8-10 0,11 10-40 16,-5-37-83-16,-1 47-152 0,5-25-198 0,-4-22 112 15,6 40 432-15</inkml:trace>
  <inkml:trace contextRef="#ctx0" brushRef="#br0" timeOffset="69239.0466">5453 6563 650 0,'0'0'139'0,"-17"-30"-9"16,17 30-14-16,-28-25 0 0,28 25-21 0,-29-20-14 15,29 20-6-15,-34-8-8 0,34 8-10 0,-34 1-9 16,34-1-7-16,-37 16-9 0,19-1 0 0,-3 2-9 15,0 4 2-15,1 2-11 0,0 2 3 0,-3 2-7 16,4 0 3-16,1-1-6 0,1 1 3 16,4-3-6-16,2-2 5 0,4-5-6 0,7-17 1 15,-6 26-5-15,6-26 2 0,2 17-2 16,-2-17 3-16,0 0-1 0,25 16-1 0,-25-16 2 16,33 2 0-16,-13-5 1 0,6-3 0 0,2-6 1 15,1-2-1-15,1-4 1 0,1-1-4 0,-3-4 4 16,0 0-5-16,-4-1 4 0,-1-1-4 0,-2 5 3 15,-2 1-1-15,-2 2 1 0,-17 17-2 0,26-27 2 16,-26 27-3-16,0 0 3 0,14-19-2 16,-14 19 2-16,0 0 1 0,0 0-1 0,0 0-2 15,0 0-5-15,0 0-2 0,-9 20-5 0,9-20 1 16,-10 35 0-16,3-9 1 0,-2 3-11 0,1 0-3 16,4 2-17-16,-1-7-8 0,12 5-31 15,-7-29-23-15,21 41-51 0,-21-41-52 0,35 26-41 16,-14-15-138-16,-1-15-26 0,22 15 328 0</inkml:trace>
  <inkml:trace contextRef="#ctx0" brushRef="#br0" timeOffset="69473.4221">5999 6492 1131 0,'-26'-5'204'15,"6"-2"-143"-15,20 7-13 0,-38-4 8 16,21 10 2-16,-5-3-11 0,4 6-7 15,-5 0-9-15,2 5 0 0,-1 0-5 0,3 4 1 16,-1 0-9-16,4 2 0 0,2 2-10 0,2 2 1 16,2-1-7-16,4 2 3 0,3-2-7 0,5-3 2 15,2-2-3-15,-4-18 3 0,24 30-5 0,-6-20-5 16,5 0-12-16,1-7-12 0,8 0-19 0,-4-10-23 16,12 5-30-16,-11-18-50 0,21 16-78 15,-21-20-98-15,7 0-150 0,11 15 178 0,-23-22 304 16</inkml:trace>
  <inkml:trace contextRef="#ctx0" brushRef="#br0" timeOffset="69645.35">6337 6435 1268 0,'-41'-18'167'0,"41"18"-99"16,-22 11-1-16,22-11-31 0,-20 20-5 16,20-20-6-16,-22 33-7 0,11-10 3 0,-1 1-8 15,1 3 0-15,0 1-11 0,3 1 2 0,1 0-7 16,2 0 5-16,2 0-7 0,3-4 6 0,1-2-17 15,2-6-5-15,4 1-21 0,-7-18-61 0,21 21-10 16,-21-21-33-16,29 8-82 0,-29-8-118 0,22-14-117 16,5 11 214-16</inkml:trace>
  <inkml:trace contextRef="#ctx0" brushRef="#br0" timeOffset="69817.1467">6294 6011 1511 0,'0'0'76'0,"-36"-19"-45"16,36 19-17-16,-27-18-5 0,27 18-3 16,-14-21-5-16,10 4-14 0,4 17-11 0,2-39-30 15,-2 39-30-15,22-47-48 0,10 31-112 0,-11-1-208 16,9-13-29-16,15 17 318 0</inkml:trace>
  <inkml:trace contextRef="#ctx0" brushRef="#br0" timeOffset="70035.9516">6800 5690 1026 0,'0'0'327'0,"-22"9"-279"0,22-9-9 0,-23 31 14 15,23-31 4-15,-23 41-17 0,7-17 20 0,7 8-34 16,-5 0 20-16,5 8-17 0,0 4-16 0,3 4 7 16,0 3-16-16,1 2 9 0,-1 2-13 0,0-1 6 15,0 3-11-15,0-1 10 0,-2 0 6 16,2 0-19-16,0-4 19 0,0-2-22 0,1-7 2 15,-1-4-1-15,5-3-31 0,-1-4 3 0,5 0-29 16,-4-14-23-16,12 11-100 0,-11-29-103 16,0 0-183-16,19 23-33 0,-19-23 423 0</inkml:trace>
  <inkml:trace contextRef="#ctx0" brushRef="#br0" timeOffset="70223.4509">6470 6401 1482 0,'0'0'150'16,"0"0"-125"-16,-19 1-21 0,19-1-4 0,0 0 18 16,17 11-34-16,-17-11 38 0,34 12-36 0,-9-10 14 15,6-2-1-15,8-2-18 0,0-6-11 0,12 6-41 16,-7-11-8-16,13 13-34 0,-9-14-20 16,12 15-47-16,-15-13-33 0,10 10-68 15,-1 10-128-15,-20-18 268 0,19 24 141 0</inkml:trace>
  <inkml:trace contextRef="#ctx0" brushRef="#br0" timeOffset="70598.443">7287 6353 1105 0,'0'0'128'15,"-20"-7"-51"-15,20 7-3 0,-23-9-10 0,23 9-14 16,-27-6-10-16,27 6-9 0,-32-1-2 0,15 6 1 16,-7 0 1-16,4 5 4 0,-7 0 1 0,3 6 3 15,-5 2 14-15,2 5-28 0,-4 1 24 0,2 8-27 16,-1-2 0-16,2 5 3 0,0 0-13 15,4 0 2-15,3-2-9 0,5-3 3 0,8-5-7 16,4-2 3-16,5-5-4 0,3-1 3 16,-4-17-4-16,22 22 1 0,-22-22 0 0,35 9-2 15,-11-11 1-15,3-2 1 0,5-6-1 0,2-5 1 16,1-6 2-16,0-5-4 0,-1-2 4 0,-1-2-4 16,-3 2 5-16,-2-1-6 0,-1 1 4 0,-5 1-4 15,-2 0 2-15,-5 3-5 0,-1 2 3 0,-5 2-4 16,-9 20-10-16,11-29 23 0,-11 29-22 0,0 0 24 15,0 0-8-15,0 0 0 0,0 0-3 16,0 0-13-16,0 0 10 0,0 0-10 0,-9 26 25 16,4-4-11-16,-1 2 10 0,1 1-12 15,2 2-9-15,0-3-1 0,4 2-12 0,0-5-3 16,4 2-11-16,-1-6-8 0,7 5-15 0,-11-22-16 16,25 30-24-16,-25-30-32 0,39 17-64 0,-39-17-65 15,32-14-228-15,3 17 59 0,-14-26 433 16</inkml:trace>
  <inkml:trace contextRef="#ctx0" brushRef="#br0" timeOffset="70942.2004">7815 6338 1063 0,'-20'11'280'0,"20"-11"-201"0,-19 13-18 0,19-13-4 16,-25 25-8-16,25-25 10 15,-24 38-36-15,8-16 27 0,4 6-31 0,-4-3 3 16,3 3 4-16,-1 0-8 0,4-1 5 0,-3-3-9 15,4 0 4-15,1-3-10 0,2 0 1 0,3-3-5 16,3-18 1-16,0 27-2 0,0-27 0 0,0 0-1 16,0 0-1-16,18 9 1 0,-18-9 0 0,24-21 1 15,-7 2-2-15,5-6 3 0,2-2-6 0,1-4 7 16,0 0-6-16,0 2 6 0,-2-1-5 16,-3 3 7-16,-1 0-6 0,-4 3-10 0,-1 3 23 15,-3 2-25-15,-11 19 24 0,16-23-11 16,-16 23-1-16,0 0 1 0,0 0-1 0,0 0-3 15,0 0 1-15,3 17-4 0,-4 0-8 0,0 6 25 16,-2 6-25-16,1 0 18 0,-1 0-17 0,5 2-11 16,0-5 2-16,5 2-10 0,2-5-3 15,8 1-17-15,-17-24-13 0,44 41-35 0,-25-36-38 16,23 18-90-16,-18-10-320 0,7-9 37 0,13 12 348 16</inkml:trace>
  <inkml:trace contextRef="#ctx0" brushRef="#br0" timeOffset="71176.5575">8392 6369 1474 0,'0'0'154'0,"-30"10"-99"0,5 0-4 16,-4-1 0-16,1 6-22 0,-2 1 22 0,0 7-28 15,0-1 24-15,5 3-18 0,-1 2-12 0,7-1-2 16,2 0-12-16,3-1 3 0,7 1-7 0,2-3 3 15,6-2-3-15,7 0 0 0,5-3-2 16,7-3-1-16,5-3-10 0,3-6-6 0,7-3-17 16,2-5-16-16,5 1-28 0,-9-14-46 0,13 18-84 15,-24-28-132-15,11 10-226 0,4 7 50 0,-18-18 497 16</inkml:trace>
  <inkml:trace contextRef="#ctx0" brushRef="#br0" timeOffset="71535.9301">8434 6610 1486 0,'0'0'67'15,"-17"19"-23"-15,17-19 1 0,0 0-3 0,4 16-9 16,-4-16 0-16,22 5 0 0,-3-3-2 0,2-7-6 16,7 0-4-16,2-5-4 0,4-1-4 15,1 0-2-15,1 1-4 0,0-5-1 0,-2 1-5 16,-5-5 3-16,-2 0-5 0,-4 0 3 0,-3-2-2 15,-3 2 4-15,-3-1-4 0,-6 2-13 16,-2 0 25-16,-6 18-27 0,4-31 28 0,-4 31-10 16,-7-25-3-16,7 25 4 0,-29-16 0 0,8 12 3 15,-7 6 3-15,-5 6 7 0,-3 4 3 0,-7 6 2 16,2 5-7-16,-1 2 9 0,3 5-24 16,4 2 0-16,6 1 0 0,5 2 0 0,4-3 0 15,6 2 0-15,6-4 0 0,6-1 0 0,4-1 0 16,8-2 0-16,2-5 0 0,5-1 0 0,4-7 0 15,7-2 0-15,1-6-12 0,10-2-33 0,4-7-17 16,12 6-79-16,-11-23-217 0,17 12-278 0,1-2 12 16,-1-11 456-16</inkml:trace>
  <inkml:trace contextRef="#ctx0" brushRef="#br1" timeOffset="74557.5034">3019 8157 1049 0,'0'0'203'0,"0"0"-38"16,0 0-140-16,0 0-20 0,0 0-5 15,-22 11-4-15,14 10 7 0,-3 5-3 0,-2 8 12 16,-4 7 13-16,-2 6-25 0,-1 1 26 0,1 1-30 15,0-4 3-15,3-3 7 0,4-2-10 0,2-5 5 16,7-6-16-16,1-6-9 0,10-5-24 0,-8-18-40 16,26 21-55-16,-26-21-72 0,36-10-176 0,-7 10-62 15,-13-24 324-15</inkml:trace>
  <inkml:trace contextRef="#ctx0" brushRef="#br1" timeOffset="74698.2184">2959 7874 1439 0,'-34'-8'64'0,"10"7"-9"16,-1-2-27-16,25 3-17 0,-29-1-3 15,29 1-4-15,0 0-23 0,0 0-38 0,0 0-48 16,0 0-70-16,0 0-116 0,31 17-208 0,-31-17 37 16,49 5 462-16</inkml:trace>
  <inkml:trace contextRef="#ctx0" brushRef="#br1" timeOffset="75010.6275">3978 7686 1167 0,'-21'-31'198'0,"6"7"-175"16,4 2 7-16,-6-1 11 0,4 4-8 0,-6-2 2 15,2 5-12-15,-7 0-8 0,0 0-7 16,-3 4 3-16,-1 5-4 0,-1 1 0 0,0 6-2 16,-1 5-2-16,-2 7 4 0,0 6-1 0,1 7 8 15,-2 7-3-15,3 8 11 0,-2 7 14 0,4 10-21 16,0 3 20-16,4 9-24 0,2 3-7 0,2 3 10 16,5 4-20-16,1 0 14 0,6 2-5 15,3 0-19-15,2-3 2 0,2-8-33 16,6-1-23-16,-6-17-17 0,14 6-39 0,-12-20-24 15,19 7-51-15,-15-22-24 0,12 3-56 0,-1 5-124 16,-16-31 242-16,24 14 163 0</inkml:trace>
  <inkml:trace contextRef="#ctx0" brushRef="#br1" timeOffset="75198.1781">3253 8330 1357 0,'0'0'134'0,"-43"-11"-31"16,43 11-18-16,-26 1-21 0,26-1-13 15,0 0-22-15,0 0-16 0,0 0-10 0,0 0 0 16,0 0-3-16,31 20 0 0,-3-18 1 0,5-4-5 16,11-3-6-16,2-5-16 0,12-2-23 0,0-8-23 15,16 10-116-15,-17-19-171 0,12 13-215 0,5 7 16 16,-13-17 556-16</inkml:trace>
  <inkml:trace contextRef="#ctx0" brushRef="#br1" timeOffset="79916.5336">5742 7700 676 0,'0'0'95'0,"0"0"-11"0,14-22 1 15,-14 22-7-15,-3-18-6 0,3 18-25 0,-3-19 6 16,3 19-34-16,-10-18 11 0,10 18-6 0,-15-18-5 16,15 18 4-16,-14-19 2 0,14 19 4 0,-20-17 2 15,20 17 5-15,-25-15-2 0,5 6 6 16,3 6 0-16,-7-3 0 0,1 6-4 0,-9-4-3 15,1 6-3-15,-5 1-5 0,0 4-4 0,-3 0-1 16,0 5-2-16,-2 0-4 0,2 5 2 16,-3 0-6-16,0 4 3 0,-2 2 14 0,3 2-26 15,-2 3 25-15,5 5-25 0,3 2 3 0,3 5 7 16,3 2-11-16,5 6 11 0,1 4-9 0,3 4 10 16,3 2-8-16,5 0 7 0,4 3-11 15,3 2-6-15,6-4 17 0,6-1-18 0,7-7 17 16,5-7-5-16,8-5-8 0,7-5 6 0,10-7-6 15,8-4 3-15,10-9-3 0,6-7 1 0,10-9-9 16,0-13-14-16,12 0-19 0,-1-17-48 0,14 16-134 16,-1-15-389-16,-11 0 3 0,-3 5 307 0</inkml:trace>
  <inkml:trace contextRef="#ctx0" brushRef="#br1" timeOffset="80604.0724">6799 7511 931 0,'0'0'113'0,"0"0"-46"15,0 0-9-15,6-17 3 0,-6 17 3 0,0 0-2 16,0 0-7-16,0 0-6 0,0 0-5 16,0 0-8-16,0 0-6 0,-3-18-3 15,3 18 1-15,0 0 2 0,0 0 0 0,0 0-4 16,0 0-7-16,0 0-7 0,0 0-3 0,-3 22 0 15,7 0 8-15,-3 12 1 0,3 13-3 0,-4 5 15 16,0 11-23-16,-4 2 13 0,-2 6-5 0,-3 2-14 16,0 1 13-16,-5 1-16 0,1-4 11 0,-2-1-2 15,2-4-16-15,3-10 15 0,5-6-19 16,5-10-7-16,2-11-7 0,7-4-24 0,-9-25-18 16,28 32-28-16,-28-32-59 0,40 12-70 0,-40-12-52 15,32-19-240-15,-2 19 75 0,-19-26 434 16</inkml:trace>
  <inkml:trace contextRef="#ctx0" brushRef="#br1" timeOffset="81197.8061">6832 7505 1171 0,'-17'-13'78'0,"17"13"-34"16,0 0-12-16,0 0-2 0,-4-23 6 15,4 23 0-15,0 0-2 0,0 0-6 0,-1-20-5 16,1 20-5-16,0 0 1 0,0 0 3 0,0 0 6 16,0 0-1-16,0 0-6 0,-17-2-7 0,17 2-9 15,0 0-2-15,-24 27-3 0,10-8 5 16,-1 4-2-16,-3 5 7 0,-1 1-2 0,1 1 10 0,-2-1-7 16,5 0-9-16,-1-2 26 0,1 1-30 15,2-6 26-15,3-3-15 0,10-19-6 16,-12 24 2-16,12-24-4 0,0 0-1 0,0 0-1 15,0 0 1-15,0 0 0 0,0 0 2 0,0 0 2 16,21-5-1-16,-21 5 5 0,21-20-1 0,-6 2 6 16,1-5-4-16,0-6-12 0,6-3 25 0,-2-3-24 15,5 0 26-15,-1-1-7 0,-1 1-9 0,-2 4 4 16,-2 2-6-16,-2 6 4 0,-2 4-6 0,-15 19 2 16,19-25-5-16,-19 25 2 0,0 0-2 15,0 0 0-15,0 0-1 0,0 0 0 16,0 0-1-16,0 0-1 0,17 24 3 0,-12-6-2 15,2 4 4-15,-2 3-4 0,1 3 3 0,-1 1-5 16,2 1 4-16,1 0-12 0,1-2 0 0,4-1 4 16,0-3-35-16,5 1 13 0,-2-5-46 0,11 8-35 15,-27-28-60-15,50 40-138 0,-26-20-244 16,-1-7 26-16,10 13 420 0</inkml:trace>
  <inkml:trace contextRef="#ctx0" brushRef="#br1" timeOffset="81541.6384">7540 8253 1058 0,'11'34'363'15,"-11"-34"-299"-15,-10 18-44 0,10-18 15 0,-11 36-12 16,1-14 3-16,-1 7-5 0,-6 2-15 15,-2 4 4-15,-3 0-12 0,-2 0 6 0,2 2-17 16,-1-7-4-16,4 3-32 0,-1-14-27 0,15 6-74 16,5-25-96-16,0 0-259 0,-4 20 18 0,4-20 403 15</inkml:trace>
  <inkml:trace contextRef="#ctx0" brushRef="#br1" timeOffset="82174.984">8870 7403 878 0,'0'0'121'16,"-6"-21"-80"-16,6 21 1 0,0 0 21 0,0-23 24 15,0 23 10-15,0 0-16 0,0 0-26 0,0 0-28 16,-25 22-10-16,6-2-3 0,0 12 13 0,-9 9-1 16,-3 12 16-16,-7 5 6 0,-5 12-24 0,-8 0 15 15,0 8-22-15,-6-1-2 0,3 3 15 0,-1-5-17 16,4-4 13-16,3-8-21 0,4-6-6 0,6-10 15 15,5-3-23-15,7-9 19 0,4-6-17 16,5-5-10-16,17-24-9 0,-19 29-23 16,19-29-29-16,0 0-35 0,0 0-52 0,19-16-103 15,-19 16-222-15,23-46-13 0,6 17 371 0</inkml:trace>
  <inkml:trace contextRef="#ctx0" brushRef="#br1" timeOffset="82393.6577">8339 7521 1415 0,'-19'4'267'0,"19"-4"-213"16,-10 18-29-16,10-18-3 0,2 29-1 0,5-7 6 15,3 2-3-15,5 2-9 0,-1 2 22 16,3 6-26-16,1-2 18 0,4 5-16 0,3-2-10 16,3 3 6-16,0-2-7 0,1 0 4 15,0 3-8-15,0-2 3 0,2 2-4 0,-1-3 6 16,-1-1-13-16,2-1 6 0,-1-1-20 0,-3-5-5 15,3 0-25-15,-4-12-22 0,9 12-43 0,-14-25-148 16,25 18-143-16,-9-7-150 0,-4-17 135 0,16 12 425 16</inkml:trace>
  <inkml:trace contextRef="#ctx0" brushRef="#br1" timeOffset="82872.3719">9394 8166 450 0,'0'0'113'0,"4"-21"-7"0,-4 21 17 16,0 0-4-16,-5-17-7 0,5 17-20 15,0 0-10-15,-22-25-12 0,22 25-4 0,-17-14-10 16,17 14-5-16,-22-9 5 0,22 9 0 15,-25-3 1-15,25 3-4 0,-31 5-4 0,31-5-4 16,-34 17-6-16,17-2-1 0,-5-1-9 0,4 6 1 16,-1 0-7-16,2 4 0 0,1 0-8 0,2 2-15 15,1 2 20-15,2 1-26 0,3-1 22 0,3-2-11 16,2-5-6-16,3-4 3 0,0-17-6 0,14 25 4 16,-14-25-5-16,30 10-2 0,-4-10-10 0,3-11-15 15,11-1-18-15,-1-14-37 0,14 8-68 16,-15-28-178-16,14 11-259 0,4 2 31 0,-7-10 416 15</inkml:trace>
  <inkml:trace contextRef="#ctx0" brushRef="#br1" timeOffset="98381.0572">14761 7878 838 0,'-13'-24'258'0,"13"24"-162"16,-19-8-59-16,1 7-2 0,-4-1 10 0,2 5 3 15,-8-1 3-15,3 7-2 0,-7-3-10 0,0 8-2 16,-1-5-7-16,5 7 4 0,-2-5-3 0,7 5 1 16,1-7-8-16,22-9-5 0,-23 16-9 15,23-16-8-15,0 0-4 0,0 0-1 0,0 0 1 16,8 17 3-16,-8-17-1 0,29 13 2 0,-7-8-1 15,1-2 2-15,3-3 0 0,1 1 1 16,1 0-2-16,2 1 0 0,-3 2-1 0,-2 1 0 0,-3 1-1 16,-5 1 1-16,-17-7-1 0,23 19 2 15,-23-19-3-15,5 30 4 0,-11-11-3 0,-6 5 4 16,-5 4-6-16,-7 1 8 0,-4 1-9 16,-4 0 8-16,-3-3-8 0,2 1-13 0,4-4 31 15,2-2-31-15,5-5 31 0,22-17-15 0,-23 18-21 16,23-18-32-16,0 0-35 0,0 0-41 0,0 0-56 15,22-18-46-15,5-3-249 0,3 13 37 0,-11-19 336 16</inkml:trace>
  <inkml:trace contextRef="#ctx0" brushRef="#br1" timeOffset="98740.4316">15116 7941 1089 0,'-10'-21'210'0,"10"21"-177"0,0 0-19 16,-24 3 5-16,24-3 10 0,-22 7 12 16,22-7 1-16,-24 17-2 0,7-5-7 0,4 8 1 15,-7 1-2-15,4 8 7 0,-6-4-5 0,5 7 3 16,-3-1-17-16,4 3 12 0,0-2-7 0,5-1 4 16,1-6-5-16,4-3-26 0,6-5 20 0,4 2-32 15,-4-19 27-15,21 32-11 0,-21-32-2 16,35 14 1-16,-10-14-1 0,7-4 2 0,3-10-9 15,4-3 29-15,0-7-26 0,1-4 25 16,-2-1-16-16,-2-1-6 0,-2-1 5 0,-4-2-7 16,-6 2 6-16,-6-1-7 0,-4 2 1 0,-6-3-10 15,-4 2 0-15,-5-2-12 0,-3 3 1 0,-5 2-10 16,0 5 1-16,-6-2-11 0,2 8-4 0,-7-5-10 16,20 22 2-16,-33-23-6 0,33 23 8 0,-28-7-37 15,28 7-73-15,0 0-30 0,-12 29-82 16,17-5-136-16,-5-24 105 0,10 41 307 0</inkml:trace>
  <inkml:trace contextRef="#ctx0" brushRef="#br1" timeOffset="99349.8576">17362 7018 1347 0,'4'-19'115'0,"-4"19"-107"16,0 0-6-16,0 0 7 0,-18-6 10 0,18 6 6 16,0 0 4-16,0 0-4 0,-23 10-5 0,23-10 1 15,-26 26 21-15,12-3-24 0,-6 2 33 0,1 13-25 16,-7 2 6-16,-1 9 6 0,-8 7-18 0,-4 7 4 15,-5 8-15-15,-3 4 11 0,-5 7-17 16,-4 2 3-16,-6 0 9 0,-2 1-16 16,-2 0 13-16,4-4 0 0,2-4-16 0,3-5 12 15,3-10-12-15,3-2-7 0,7-10 16 0,8-5-22 16,9-10 15-16,6-11-16 0,12-5-21 0,9-19-21 16,0 0-30-16,0 0-29 0,0 0-39 0,0 0-65 15,31-34-261-15,-9 7 20 0,-8-18 198 16</inkml:trace>
  <inkml:trace contextRef="#ctx0" brushRef="#br1" timeOffset="99599.7907">16538 7115 1669 0,'-22'-1'50'15,"5"5"-8"-15,17-4-21 0,-26 15-1 0,26-15-6 16,-14 24 3-16,9-7-3 0,4 6 6 0,2 4-1 15,5 3 8-15,4 2-5 0,6 7 7 0,3 2-9 16,5 3 3-16,5 3-13 0,2 0 3 0,5 3-8 16,2-2-3-16,2-1 8 0,3 0-10 0,3-2 0 15,1-2 0-15,0-4 0 0,0-1 0 0,-3-3 0 16,-2-1 0-16,2-2 0 0,-1-1 0 16,2-2-27-16,-6-6-8 0,3-1-22 0,-9-9-51 15,12 15-75-15,-22-26-106 0,9 17-282 0,-2 1 32 16,-12-11 302-16</inkml:trace>
  <inkml:trace contextRef="#ctx0" brushRef="#br1" timeOffset="100193.5404">18029 8058 1014 0,'0'0'260'0,"-37"-4"-156"16,37 4-12-16,-39-3-6 0,21 8-4 0,-7-7-11 16,6 11-12-16,-5-4-10 0,3 6-5 15,-3 1-8-15,2 5-2 0,-2 2-9 0,3 5-1 16,2-1-4-16,3 4 0 0,4-4-6 15,3 1-1-15,3-1-13 0,5 1 0 0,3-2 0 16,6 1 0-16,3-3 0 0,-11-20 0 0,32 32 0 16,-10-21-6-16,5-3-16 0,1-4-14 0,7-1-19 15,-3-9-27-15,12 9-52 0,-16-24-131 0,12 14-334 16,-2-4 45-16,-2-7 261 0</inkml:trace>
  <inkml:trace contextRef="#ctx0" brushRef="#br1" timeOffset="102670.9497">19752 6960 266 0,'0'0'76'0,"0"0"-56"16,0 0-5-16,0 0 8 0,0 0 22 0,0 0 15 15,0 0 16-15,0 0 5 0,0 0 6 0,0 0-8 16,0 0 9-16,0 0-11 0,0 0 1 0,0 0-14 15,0 0-8-15,0 0-16 0,0 0-6 16,-7 22-8-16,7-22-2 0,-14 18-5 0,14-18-1 16,-23 28 14-16,10-9-33 0,-4 3 31 15,-3 2-31-15,-1 1 13 0,-3 4 6 0,-4 0-5 16,2 4 13-16,-6 0-6 0,2 3 9 0,-6-3-8 16,4 3 6-16,-6-5-10 0,5 2 5 0,-2-3-10 15,3-2 3-15,1-3-8 0,1 0 4 0,1-5-7 16,2 0 2-16,-1-1-5 0,0-3 2 0,-1-1-5 15,-1 0 3-15,-3-3-3 0,1 0 3 16,-3-1 18-16,0-3-33 0,-3 2 30 0,-2-1-34 16,0-2 14-16,-3-1 2 0,0 0 1 0,0-1 2 15,-1-2 1-15,0 0-2 0,2-2 2 0,-3-1 0 16,1-1 1-16,2-3 2 0,-1-1 2 16,4 0 1-16,5-2 3 0,4-1 12 0,3-1-36 15,4-2 33-15,3-1-37 0,20 12 18 0,-28-25 2 16,28 25-7-16,-17-28 4 0,12 11-3 15,3 0 3-15,4-1-2 0,2-1 4 0,3-2-5 16,3-1 7-16,3-1-7 0,4 2 6 0,3-2-4 16,3 0 4-16,1-1-4 0,3 2 5 0,1-1-6 15,4 2 5-15,-1 1-5 0,2 0 5 0,1 3-4 16,-2 3 2-16,-2 2-2 0,1 1 2 0,-2 2-2 16,-1 2 3-16,0 2-4 0,-4 3 3 15,-1 3-3-15,-1 2 3 0,-1 0 0 16,-2 4-2-16,2 1 3 0,-2 1-4 0,0 2 2 15,-19-11-1-15,31 27 2 0,-31-27-3 0,32 34 6 16,-16-15-6-16,-1-1 4 0,1 3-4 0,-1-1 4 16,2 0-4-16,0 1 5 0,1 1-5 0,0-1 4 15,2-1-3-15,2 1 5 0,1-1-2 0,4 1 5 16,-2-3-2-16,4 0 3 0,2-1-5 16,-1 0 4-16,4-1-3 0,1-2 1 0,2-3-2 15,2 1-12-15,0-2 29 0,1 1-28 0,1 0 30 16,1-2-19-16,-1 2-2 0,2-1 1 0,-2 1-4 15,0-1 4-15,-1-1-3 0,-3 0-5 0,-1 0-12 16,-5-3-13-16,3 4-37 0,-11-13-55 16,17 17-122-16,-13-16-294 0,0-6 4 0,4 6 293 15</inkml:trace>
  <inkml:trace contextRef="#ctx0" brushRef="#br2" timeOffset="294123.8455">10229 6996 727 0,'0'0'49'0,"8"-28"-5"0,-8 28 3 16,11-27 11-16,-11 27 2 0,11-23 2 0,-11 23-5 15,0 0 4-15,0 0-2 0,0 0-6 0,0 0-18 16,0 0-19-16,0 0-7 0,0 0 12 0,0 0 15 15,12 27 10-15,-8 2-9 0,7 11-12 16,-2 6 21-16,5 12-21 0,-2 0 23 0,3 10-11 16,-4-4-22-16,-2 6 14 0,-3 1-15 0,-2 2 11 15,-5 5-3-15,-2 0-19 0,-4 1 12 0,-3-2-18 16,-3 1-5-16,-2-3 17 0,1-3-17 0,0-6 15 16,2-10-14-16,4-6-6 0,2-5 22 0,1-8-37 15,7-3 8-15,-1-10-35 0,9 0-42 16,-10-24-42-16,28 26-169 0,-10-18-214 15,-18-8 16-15,42 0 415 0</inkml:trace>
  <inkml:trace contextRef="#ctx0" brushRef="#br2" timeOffset="294436.3265">9976 8017 1479 0,'0'0'61'16,"0"0"-40"-16,0 0-18 0,0 0-8 0,0 0-2 16,0 0 7-16,0 0 15 0,0 0 12 0,0 0 6 15,0 0 2-15,24 17-8 0,-24-17-6 0,35 28-3 16,-14-8-8-16,2 7 8 0,0 3-8 16,0 5 11-16,-5 1-5 0,1 4-13 0,-6 1 25 15,-2 4-24-15,-2-4 23 0,-3 0-8 0,0-7-6 16,0-5 4-16,0-7-8 0,-6-22 0 0,18 21-6 15,-18-21 6-15,30-3 6 0,-6-10 4 0,4-15 2 16,9-13-10-16,8-17-10 0,8-12 8 0,6-10-17 16,7-7-2-16,6 0-19 0,-3-3-46 15,5 13-48-15,-19-19-161 0,1 21-326 16,-5 3 13-16,-7-6 314 0</inkml:trace>
  <inkml:trace contextRef="#ctx0" brushRef="#br2" timeOffset="295764.7964">21127 6642 1261 0,'19'-28'63'16,"-18"9"-19"-16,-1 19 1 0,10-34-2 15,-10 34-1-15,11-30 9 0,-11 30-6 16,7-19-5-16,-7 19-6 0,0 0-8 0,0 0-2 16,0 0-10-16,0 0-5 0,0 0-1 0,0 0 6 15,2 26 0-15,1 0 10 0,-4 11-9 0,1 10 1 16,1 5-15-16,-2 6 9 0,1 5-16 0,-2 0 13 16,0 3-13-16,-1 2-4 0,0 1 18 15,-3 1-17-15,0-1 20 0,-2-1-4 0,1-2-15 16,0-2 9-16,-1-3-21 0,1-6 2 0,4 1-35 15,-6-12-28-15,15 8-62 0,-14-23-73 0,25 14-74 16,-8-13-215-16,-9-30 64 0,28 43 371 0</inkml:trace>
  <inkml:trace contextRef="#ctx0" brushRef="#br2" timeOffset="296022.3808">20370 7924 1838 0,'17'20'11'0,"5"-12"1"0,13-4 4 16,16-1 11-16,18-12 7 0,14-6-6 0,8-7 5 15,11-3-16-15,2-2-5 0,0 0-9 0,2 1 0 16,-4 0-3-16,-3 5-3 0,-2-2-11 0,-8 2-22 15,-4-1 14-15,3 5-41 0,-8-6-3 0,9 14-80 16,-22-20-148-16,6 17-279 0,-13 2-1 16,-15-3 332-16</inkml:trace>
  <inkml:trace contextRef="#ctx0" brushRef="#br2" timeOffset="296620.8286">21549 8277 985 0,'-1'-17'129'0,"1"17"-61"15,-11-24-22-15,11 24 11 0,-14-26 2 16,14 26-5-16,-21-23-4 0,21 23-13 0,-38-24 11 16,13 16-2-16,-10-4 2 0,0 8 0 0,-11-3-5 15,1 8-3-15,-8-1 0 0,0 8 1 16,-4 6-5-16,0 6 3 0,-5 5-2 0,1 6 0 15,-3 8 7-15,4 8-29 0,6 4-15 0,5 4 0 16,8 1 0-16,7 3 0 0,9 0 0 0,9-1 0 16,10-1 0-16,10-5 0 0,8-1 0 15,9-3 0-15,12-3 0 0,13-2 0 0,11-8 0 16,14-9 0-16,11-10 0 0,12-10 0 0,17-11 0 16,9-6 0-16,10-7 0 0,6-8 0 0,4-2-13 15,-4-10-65-15,11 8-87 0,-19-23-179 0,14 13-280 16,-10 0 9-16,-14-11 408 0</inkml:trace>
  <inkml:trace contextRef="#ctx0" brushRef="#br2" timeOffset="298746.0591">2068 10229 1003 0,'-24'0'97'16,"3"10"-25"-16,-8-7 3 0,1 12 3 15,-11-8 5-15,5 11 0 0,-12-6-13 16,5 8-10-16,-9-2-16 0,1 3-4 0,-4 1-11 16,4 5 1-16,-3-2-8 0,4 4 3 0,3-1-10 15,4 0 1-15,3-4-8 0,9-2 0 0,5-4-5 16,7-2 0-16,17-16-4 0,-19 23 1 0,19-23-3 16,3 19 2-16,-3-19-3 0,23 23 3 0,-4-13-2 15,6-2 2-15,4-2 0 0,5-3 0 0,5-2 2 16,2-4-1-16,4 0 0 0,3-1 1 15,2 0 0-15,2 1-1 0,-2 2 1 0,-4-1 0 16,-8 2-1-16,-9 4 1 0,-7 0-1 0,-4 2 1 16,-18-6 0-16,22 15 4 0,-22-15 1 15,6 25 5-15,-8-8-3 0,-6 7 1 0,-8 4 8 16,-4 4-24-16,-7 5 20 0,-6-1-19 0,-1-1 5 16,-1 0 6-16,0-2-6 0,4-4-1 15,4-4-19-15,4-6-7 0,7-2-23 0,16-17-24 16,-13 22-63-16,13-22-91 0,0 0-205 0,32-8-122 15,-13-13 176-15</inkml:trace>
  <inkml:trace contextRef="#ctx0" brushRef="#br2" timeOffset="299058.5551">2522 10402 1512 0,'0'0'60'16,"0"0"-50"-16,-27-6-6 0,27 6 0 0,-25 9 3 15,25-9 0-15,-32 23 5 0,13-3 0 0,-1 5 10 16,-1 4-1-16,4 5 10 0,0 0-8 0,4 3 3 16,2 2-14-16,4 2 7 0,3-1-9 0,5 1-8 15,3-3 24-15,6-2-28 0,3-5 21 16,5-4-13-16,5-5-6 0,4-6 2 0,5-7-2 16,3-5 5-16,4-7 3 0,2-6 4 0,2-9 6 15,0-7-2-15,-3-8-12 0,-3-6 18 0,-4-6-27 16,-1 0 18-16,-7-2-7 0,-4 1-8 15,-6 3 6-15,-6 0-8 0,-5 5-1 0,-6-1-13 16,-6 6-11-16,-6-2-23 0,-1 10-25 16,-10-10-46-16,7 19-39 0,-20-20-123 0,4 15-288 15,8 13 62-15,-9-9 405 0</inkml:trace>
  <inkml:trace contextRef="#ctx0" brushRef="#br2" timeOffset="299480.4282">6003 9489 1322 0,'-5'-18'151'0,"5"18"-104"0,0 0-2 0,-19-11-14 16,19 11-12-16,-21 14-5 0,4 6-11 0,-5 9-15 15,-4 12 28-15,-3 13-25 0,-5 13 23 0,-4 10 1 16,-7 9-13-16,-5 9 22 0,-7 7 2 0,-4 9-13 16,-7 8 2-16,-2 7-7 0,-5 1-13 0,3 2 12 15,-1-6 11-15,1-4-10 0,4-8 5 0,4-11 2 16,9-12-22-16,7-15 11 0,10-15-29 16,8-15-9-16,14-6-42 0,-3-27-95 0,28 9-123 15,-9-19-289-15,14-22 60 0,9 4 433 0</inkml:trace>
  <inkml:trace contextRef="#ctx0" brushRef="#br2" timeOffset="299699.1981">4998 10014 1849 0,'-27'20'43'0,"27"-20"-14"0,-20 35-12 15,17-9-2-15,7 5-4 0,3 8-3 0,8 4 17 16,3 9-19-16,5 4 14 0,7 3-10 0,3 0-8 15,7-2 6-15,1 0-8 0,4-2 4 0,1-1-7 16,0-1 6-16,3 2-9 0,2-5-17 16,3 1 9-16,4-4-34 0,2-2-3 15,-4-7-39-15,12 4-17 0,-8-17-24 0,20 18-134 16,-14-18-291-16,8-12 11 0,10 3 335 0</inkml:trace>
  <inkml:trace contextRef="#ctx0" brushRef="#br2" timeOffset="300090.7005">6926 10821 1147 0,'0'-33'263'0,"0"33"-150"16,-7-17-44-16,7 17 8 0,0 0-6 0,-15-18-17 16,15 18-7-16,-23-10-11 0,6 9-6 15,-3 3-7-15,-3 4-5 0,-1 5-3 0,-6 7-2 16,1 5-10-16,-2 2 22 0,0 6-21 15,3 0 20-15,4 3-9 0,3 1-15 0,5-2 0 16,6-2 0-16,3-2 0 0,9-3 0 0,3 0 0 16,5-2 0-16,8-2 0 0,5-4 0 0,6-4 0 15,7-6 0-15,7-5-16 0,4-2-20 0,4-10-24 16,10 3-36-16,-6-19-71 0,22 20-187 16,-13-18-251-16,0-4 38 0,5 10 422 0</inkml:trace>
  <inkml:trace contextRef="#ctx0" brushRef="#br2" timeOffset="301906.4476">9331 9698 766 0,'0'0'24'16,"-33"31"-2"-16,14-11 17 0,2 6 15 0,-8 0 14 16,7 8 8-16,-11-3-13 0,6 11 8 0,-11-4-13 15,5 8 2-15,-9-4-20 0,3 4 3 0,-4-1 3 16,1 1-30-16,-7-4 19 0,1 0-31 0,-3-2-3 15,1-2 8-15,-2-4-8 0,2-2 11 16,1-4-7-16,4-4 4 0,-2-2-7 0,5-5 0 16,-2-2-6-16,1-5-3 0,2-1-12 0,-5-7-7 15,3 3-7-15,-4-7 3 0,1 1 6 16,2-8 8-16,1-2 11 0,4-5 6 0,2-3 12 16,3-1-2-16,3-6 9 0,4 2-9 0,1-4 4 15,6-2-10-15,4-1 6 0,5-5-10 0,4-1 9 16,3 1 10-16,6-1-23 0,6 5 31 15,4-3-25-15,7 4 12 0,-2 0 4 0,7 2-8 16,-1 2 6-16,3 3-7 0,-1 2 5 0,3 5-7 16,-2 3-1-16,2 4-3 0,0 4-1 0,-2 3-3 15,-1 4 0-15,-2 4 1 0,-3 4-1 0,1 6 2 16,-2 4 1-16,-1 8 12 0,-2 3-1 0,2 9 13 16,-5 2-5-16,4 5-12 0,-2 1 25 0,3 3-18 15,-1-4 19-15,4-2-9 16,5-5-15-16,6-4-3 0,9-4-8 0,10-2 10 15,8-6-4-15,6-3 4 0,10-7-4 0,3-7-3 16,9-3-5-16,6-5-12 0,4 0-8 0,4-5-22 16,2 3-29-16,-11-12-46 0,22 20-167 0,-17-11-298 15,-6-3 22-15,2 10 371 0</inkml:trace>
  <inkml:trace contextRef="#ctx0" brushRef="#br2" timeOffset="302562.7466">11661 8879 1570 0,'0'0'70'0,"0"0"-45"0,0 0-28 0,0 0 3 16,0 0 4-16,22 12 13 0,-17 6 25 15,3 11-30-15,0 5 24 0,1 11-26 0,-1 3 4 16,-1 6 12-16,-3 0-10 0,1 5 5 0,-4 2-13 15,0 0 10-15,-2 6-17 0,-3-4-4 16,0 0 15-16,0 0-19 0,-2-8 18 0,2 0-7 16,1-7-16-16,1-4-11 0,7-3-13 0,-1-6-12 15,8 2-46-15,-7-16-40 0,20 16-138 0,-12-15-302 16,5-6 50-16,6 7 338 0</inkml:trace>
  <inkml:trace contextRef="#ctx0" brushRef="#br2" timeOffset="302859.5898">10727 10529 1301 0,'-20'18'267'0,"20"-18"-234"0,0 0-30 0,19-13 0 16,8 4 14-16,10-7 14 0,16 2 9 16,4-9 10-16,13 1-5 0,9-3-1 0,14 1-15 15,9-3-6-15,10 3-5 0,3-2 2 0,5 2-5 16,-1 0 1-16,4 1-11 0,-1 4-1 0,0 1-6 16,-2 4-16-16,-6 0 11 0,-3 4-28 0,-1 2 22 15,-6 3-26-15,-5-2-8 0,-2 7-47 16,-20-13-57-16,13 22-97 0,-28-9-279 0,1-4 22 15,0 13 228-15</inkml:trace>
  <inkml:trace contextRef="#ctx0" brushRef="#br2" timeOffset="303468.9503">11970 10688 1002 0,'0'0'198'15,"-15"-27"-103"-15,15 27-26 0,-18-25-8 0,18 25-9 16,-20-24 1-16,20 24-11 0,-22-26-3 0,22 26-9 16,-25-31 2-16,25 31-6 0,-26-26 4 0,26 26-5 15,-27-21 0-15,27 21-3 0,-28-9-5 16,28 9-4-16,-32 3-4 0,15 6-2 0,-2 5-5 15,-3 6 3-15,-4 9-6 0,-2 7 7 0,-2 7-7 16,-3 7 11-16,-1 8 3 0,-1 4-20 16,1 1 18-16,0 2-21 0,1-3 7 0,4 0 10 15,6 0-13-15,3-4 12 0,7-3-14 0,5-7 11 16,5-2-12-16,4-4-15 0,5-1 11 0,1-4-39 16,10-1-11-16,-6-11-34 0,16 7-37 0,-27-32-125 15,33 22-296-15,-6-8 45 0,-27-14 353 0</inkml:trace>
  <inkml:trace contextRef="#ctx0" brushRef="#br2" timeOffset="303656.452">11192 11449 1316 0,'-33'-1'221'0,"-1"-17"-154"0,14 9 15 16,2-4-46-16,18 13 6 0,-6-23-7 0,6 23-14 15,13-28-3-15,4 12-5 0,7 0 0 16,7-4-8-16,9 0 2 0,8 0-7 0,6 0 2 15,6 2-4-15,5-1-7 0,0 0-15 0,6 3-21 16,-7-5-37-16,12 15-53 0,-17-22-104 0,21 17-231 16,-9 2-69-16,-10-10 207 0</inkml:trace>
  <inkml:trace contextRef="#ctx0" brushRef="#br2" timeOffset="304078.3393">13072 10655 985 0,'0'0'174'15,"0"0"-72"-15,-22-19-21 0,0 6-2 0,22 13-4 16,-42-13-6-16,20 9-8 0,-11-4-6 0,2 4-6 16,-6-2-2-16,1 5-5 0,-4 0-3 0,3 5-6 15,-6 5-4-15,0 7 0 0,0 4-3 0,1 7 0 16,0 7-5-16,0 8-9 0,-1 8 1 0,1 8-13 15,3 2 0-15,4 4 0 0,3-1 0 16,7 4 0-16,5-6 0 0,8-3 0 16,9-7 0-16,9-9 0 0,10-6 0 0,9-9 0 15,14-5 0-15,10-7 0 0,15-12 0 0,10-11 0 16,18-9-43-16,4-16-56 0,20 9-128 0,-15-22-424 16,20 0 34-16,2-5 208 0</inkml:trace>
  <inkml:trace contextRef="#ctx0" brushRef="#br2" timeOffset="305781.3705">5913 12241 1068 0,'-16'-20'80'0,"16"20"-20"16,0 0-2-16,0 0 0 0,-12-24 11 16,12 24 2-16,0 0 1 0,0 0-3 0,0 0-8 15,0 0-9-15,0 0-22 0,0 0-6 16,0 0-8-16,-27 21-7 0,11 0 0 0,-2 8 9 16,-8 8-7-16,-1 12 10 0,-8 4-13 0,-1 7 8 15,-6 6-16-15,0 1 0 0,-3 6 12 0,0 2-16 16,0 0 11-16,0 0-7 0,2-1-19 0,2-8 6 15,3 1-20-15,2-13 2 0,8-1-26 16,-1-14-10-16,12 3-34 0,-10-25-68 0,22 15-81 16,-16-20-191-16,21-12-59 0,0 0 287 0</inkml:trace>
  <inkml:trace contextRef="#ctx0" brushRef="#br2" timeOffset="305968.8856">5347 12553 1216 0,'-2'-36'330'0,"2"36"-202"0,0 0-36 16,0 0-30-16,0 0-19 0,0 0-10 0,-4 29-7 16,9-10 0-16,2 7-5 0,3 3-2 0,4-1-8 15,5-1-6-15,3-1 17 0,6-1-24 0,3-1 17 16,7-1-15-16,4-1-2 0,5-1-8 0,6-2-12 16,2-3-11-16,6 3-30 0,-7-8-32 15,12 14-77-15,-20-20-151 0,14 16-270 0,2 2 41 16,-9-8 371-16</inkml:trace>
  <inkml:trace contextRef="#ctx0" brushRef="#br2" timeOffset="306281.3981">6718 13026 1572 0,'0'0'115'0,"-10"-19"-86"0,10 19-9 16,-18-22 5-16,18 22 3 0,-13-19 3 0,13 19-8 16,-18-14-4-16,18 14-5 0,-31-8-3 15,10 9-2-15,-6 4 4 0,-2 5 4 16,-4 4 5-16,-1 7 5 0,-4 3-4 0,2 6 6 16,-2 0-9-16,4 2-20 0,4 0 0 0,8-1 0 15,6-4 0-15,5-1 0 0,9-4 0 0,5-2 0 16,7 0 0-16,7-1 0 0,5-5 0 0,8 1 0 15,7-4 0-15,2-6 0 0,8 2-27 0,-1-10-34 16,10 5-28-16,-7-16-44 0,23 20-150 16,-22-14-300-16,12-3-5 0,5 6 306 0</inkml:trace>
  <inkml:trace contextRef="#ctx0" brushRef="#br2" timeOffset="306562.6384">7484 12661 1493 0,'0'0'186'0,"0"0"-126"15,17 10-5-15,-17-10 7 0,37-11-8 16,-11 1-12-16,7-1-17 0,3-3-9 0,3-1-8 15,1-1 0-15,3-1-6 0,1-1 0 16,1 0-4-16,3 1 3 0,2-1-15 0,3 1-9 16,-1 0-12-16,3 4-12 0,-6-2-9 0,4 11-27 15,-14-11-61-15,13 25-150 0,-18-10-297 0,-8 1 40 16,-2 15 378-16</inkml:trace>
  <inkml:trace contextRef="#ctx0" brushRef="#br2" timeOffset="306734.5">7596 12964 1940 0,'0'0'68'0,"0"0"-49"0,0 0-15 15,0 0-2-15,29-30 1 0,4 12 8 16,8-4-11-16,6-2 0 0,5-1 0 16,3 1 0-16,5-1 0 0,0 4 0 0,0 0-12 15,2 5-23-15,-3 1-25 0,7 6-26 0,-11-10-46 16,22 22-141-16,-22-10-302 0,13-3 0 0,4 9 277 15</inkml:trace>
  <inkml:trace contextRef="#ctx0" brushRef="#br2" timeOffset="307187.6374">9691 11875 1558 0,'-17'-11'82'16,"17"11"-40"-16,0 0-10 0,-7-18-5 0,7 18 1 15,0 0-3-15,0 0-2 0,0 0-5 16,0 0 0-16,0 0 2 0,7 20-3 0,0 5 7 15,-1 5-3-15,3 8-1 0,-1 6-11 0,-2 1-11 16,2 3 15-16,-5 4-19 0,0-1 16 0,-2 3-3 16,-2-2-9-16,2-1 0 0,0-2-21 0,1-6-9 15,4 2-21-15,-4-8-5 0,8 6-30 16,-7-16-28-16,18 17-91 0,-20-14-281 0,15-6-62 16,5 3 184-16</inkml:trace>
  <inkml:trace contextRef="#ctx0" brushRef="#br2" timeOffset="307578.2651">8646 13179 1858 0,'0'0'49'0,"0"0"-27"0,26 2-4 16,12-9 7-16,16-8 0 0,18-5-3 0,11-9-1 15,9-5-14-15,9-7-7 0,6-2 0 0,3 0 0 16,4 2 0-16,-5 3 0 0,0 2 0 0,-1-2 0 15,-1 4 0-15,-4 3-8 0,-1 2 4 0,-4 4-22 16,-6 2 19-16,1 5-11 16,-10 3-4-16,0 7-2 0,-7 1-4 0,-5 7-5 15,-7 2-1-15,-6 6-5 0,-8-1-9 0,-4 8-17 16,-14-8-29-16,3 15-41 0,-35-22-94 0,44 28-138 16,-29-9-146-16,-15-19 161 0,13 35 352 0</inkml:trace>
  <inkml:trace contextRef="#ctx0" brushRef="#br2" timeOffset="308062.6203">9022 13367 1361 0,'0'0'190'16,"0"0"-164"-16,0 0-19 0,0 0 10 0,37-18 8 15,-14 2-10-15,8 3 34 0,1-5-34 0,2 3 26 16,0 1-23-16,0 2-12 0,-3 1-3 0,-3 2-5 16,-8 5 5-16,-20 4 2 0,26-5 4 0,-26 5 6 15,0 0 7-15,0 0 2 0,0 0-3 0,-4 18-5 16,4-18-7-16,-29 30-17 0,5-8 29 16,-8 6-24-16,-5 2 25 0,0 6-2 0,-5 2-6 15,4-1 10-15,1 1-9 0,5-3 3 0,7-5-10 16,7-5 0-16,5-3-6 0,13-22-1 0,-2 29-2 15,2-29 0-15,21 22-1 0,-4-14 0 0,8-3-3 16,6-4 4-16,8-3-8 0,3-9-5 16,10-2-11-16,2-8-18 0,6 2-11 15,-1-9-29-15,9 11-48 0,-15-19-90 0,20 20-146 16,-13-10-193-16,-7-7 47 0,6 12 509 0</inkml:trace>
  <inkml:trace contextRef="#ctx0" brushRef="#br2" timeOffset="308265.7715">9929 13164 1646 0,'-24'5'95'0,"24"-5"-45"0,0 0-15 0,0 0-7 15,-19 19-11-15,19-19-3 0,-6 26-3 16,2-6 4-16,-1 3-5 0,0 4-12 0,-1 4 18 16,-2 3-23-16,-1 2 21 0,-1 3-10 0,2-4-6 15,-1-2 0-15,3-4-10 0,1-5-3 0,5-1-15 16,0-23-4-16,6 31-15 0,-6-31-36 0,21 15-9 15,-21-15-11-15,39-4-50 0,-23-18-55 16,23 4-166-16,-3-3-116 0,-7-22 208 0</inkml:trace>
  <inkml:trace contextRef="#ctx0" brushRef="#br2" timeOffset="308437.6487">10357 13059 938 0,'2'-17'318'0,"-2"17"-128"0,0 0-63 0,0 0-39 15,-17 11-36-15,17-11-20 16,-26 29-10-16,13-6 5 0,-4 5-3 0,2 4 5 15,-1 2-10-15,4 5 1 0,-2 3 5 0,1 4-23 16,1-2 14-16,0 0-27 0,4-3 4 0,0-3 4 16,6-3-17-16,-2-6-4 0,4-1-26 0,-1-6-16 15,7 8-60-15,-6-30-25 0,10 37-65 0,-10-37-100 16,0 0-178-16,0 0 50 0,0 0 444 0</inkml:trace>
  <inkml:trace contextRef="#ctx0" brushRef="#br2" timeOffset="308640.7598">9766 13189 1812 0,'-25'10'73'0,"25"-10"-53"0,0 0-16 16,0 0-7-16,19-11 11 0,4 4 5 0,5-4 13 15,9-1-3-15,3-4-1 0,7 2-8 0,2-2-9 16,2 1-6-16,0 2-6 0,-3 1-14 0,-2 4-24 15,-7-2-27-15,2 10-33 0,-13-10-37 0,14 22-54 16,-22-20-104-16,9 13-247 0,5 8 36 0,-14-14 442 16</inkml:trace>
  <inkml:trace contextRef="#ctx0" brushRef="#br2" timeOffset="309111.7456">11181 12939 669 0,'0'0'79'0,"0"0"9"0,20-22 12 15,-20 22-3-15,19-13-17 0,-19 13-13 0,11-18 2 16,-11 18 0-16,2-21 2 0,-2 21-7 16,-6-25-6-16,6 25-9 0,-15-28-8 0,15 28-10 15,-24-28-2-15,24 28-4 0,-33-30 2 16,16 14-1-16,-5-2-18 0,3 6 8 0,-5 1-18 15,-1 6 25-15,-2 5-12 0,0 5 6 0,-1 4 17 16,-2 6-27-16,0 4 25 0,0 7-15 0,-5 4-4 16,1 7 5-16,2 5-5 0,2 4 8 0,4 2-10 15,4 2 8-15,4-1-14 0,4 0 5 0,6-2-11 16,3 0 3-16,5-3-5 0,2 2-7 0,6-2 13 16,0 0-22-16,4 1 8 0,-1-7-16 15,5 1-20-15,-1-9-15 0,8 9-62 16,-14-20-48-16,22 21-104 0,-23-14-309 0,3-9 60 15,6 10 371-15</inkml:trace>
  <inkml:trace contextRef="#ctx0" brushRef="#br2" timeOffset="309302.2474">10455 13439 1383 0,'0'0'380'0,"0"0"-296"0,-16-28-31 16,16 28-17-16,13-28-12 0,-13 28-10 0,36-30-9 15,-11 15-15-15,4 1 24 0,4-1-26 0,5 3 23 16,0 4-17-16,2 0-8 0,2 5-11 0,0-2-13 16,5 7-26-16,-6-8-28 0,13 17-68 15,-16-23-89-15,26 20-143 0,-7-4-173 0,-6-10 189 16,17 19 376-16</inkml:trace>
  <inkml:trace contextRef="#ctx0" brushRef="#br2" timeOffset="309700.2174">11966 12911 792 0,'0'0'103'16,"13"-20"-1"-16,-13 20 6 0,2-18 10 0,-2 18-18 16,-9-17-18-16,9 17-21 0,-23-17-10 15,6 11-10-15,-8-3-5 0,-2 3-2 0,-7 0 7 16,2 6 7-16,-5-1 1 0,3 8 1 0,-4 0-4 16,4 9-4-16,-1 3-9 0,1 4-1 15,2 6-11-15,2 5 1 0,0 6-4 0,4 5-1 16,1 1-17-16,6 1 0 0,3-2 0 0,6 1 0 15,4-5 0-15,5-2 0 0,6-3 0 0,6-6 0 16,7-4 0-16,6-5 0 0,9-5 0 0,4-5 0 16,9-7 0-16,6-8 0 0,10-6 0 0,9-10 0 15,9-5-31-15,4-8-30 0,11 6-87 0,-15-25-153 16,17 16-337-16,-5-3 15 0,-7-5 379 16</inkml:trace>
  <inkml:trace contextRef="#ctx0" brushRef="#br2" timeOffset="310982.5638">13827 11934 1662 0,'-19'-11'46'15,"0"3"-29"-15,1 3-8 0,1 2 2 0,-4 6 1 16,-2 5 6-16,-3 4-7 0,-5 8 2 15,-4 6-6-15,0 8-10 0,-4 6 29 0,0 7-15 16,-3 4 29-16,2 7-5 0,-1 1-10 0,3 4 10 16,3-1-15-16,6 0 9 0,7-3-16 0,7-6-3 15,9-4-10-15,7-8 0 0,10-7 0 0,9-5 0 16,9-5 0-16,11-7 0 0,6-8 0 16,7-7 0-16,8-11 0 0,1-7 0 0,12-9 0 15,4-9 0-15,1-7 0 0,5-7 0 0,-8-7 0 16,-2-2 0-16,-7-1 0 0,-10 0 0 0,-12 4 0 15,-8 1 0-15,-13 4 0 0,-9 4 0 0,-9 4 0 16,-7 4 0-16,-8-1 0 0,-4 5 0 0,-8-3 0 16,-6 5 0-16,-3 2 0 0,-4 1 0 15,-3 4 0-15,0 3 0 0,-1 6 0 16,3 3 0-16,1 7 0 0,2 5 0 0,4 5 0 16,4 3 0-16,7 2 0 0,17-10 0 0,-19 22 0 15,19-22 0-15,7 29 0 0,-7-29 0 0,30 31 0 16,-3-17 0-16,4-1 0 0,8-5 0 0,4-2 0 15,3-1 0-15,4-4 0 0,1-1 0 0,1 0 0 16,-1-1 0-16,-2 0 0 0,-2 2 0 16,-8 1 0-16,-5 4 0 0,-6 0 0 0,-8 4 0 15,-20-10 0-15,24 24 0 0,-18-6 0 0,0 3 0 16,-6 4 0-16,-3 6 0 0,-3 5 0 0,-5 5 0 16,-2 5 0-16,0 4 0 0,-2 2 0 15,-2 2 0-15,3 2 0 0,-1-3 0 0,3-1 0 16,2-5 0-16,4-5 0 0,3-7 0 0,1-8 0 15,2-5 0-15,5-5 0 0,-5-17 0 16,11 19 0-16,-11-19 0 0,0 0 0 0,17 2 0 16,-17-2 0-16,16-22 0 0,-7 0 0 0,4-8 0 15,-1-4 0-15,0-4 0 0,0-1 0 0,-1 2 0 16,-2-2 0-16,1 2 0 0,-3-2 0 0,1-3 0 16,1-3 0-16,1-6 0 0,1-3 0 0,4-4 0 15,4-2 0-15,3 2 0 0,3 2 0 16,4 6 0-16,2 4 0 0,-1 10 0 0,2 8 0 15,-1 5 0-15,2 6 0 0,0 5 0 16,-1 6 0-16,-1 5 0 0,-3 4 0 0,-1 5 0 16,-3 5 0-16,-3 3 0 0,-4 3 0 0,-1 3 0 15,-5 3 0-15,-3 3 0 0,-3 1 0 0,-5 1 0 16,-5 3 0-16,-3-2 0 0,-6 0 0 0,-4 0 0 16,-3-2 0-16,-4 2 0 0,-1 0 0 15,-3-4 0-15,1 0 0 0,-1-3 0 0,0-1 0 16,2-2 0-16,2-3 0 0,3-4 0 0,3-1 0 15,19-13 0-15,-21 13 0 0,21-13 0 0,0 0 0 16,0 0 0-16,0 0 0 0,0 0 0 0,0 0 0 16,21 13 0-16,-1-7 0 0,3-1 0 0,4 2 0 15,1-1 0-15,1 3 0 0,-1-2 0 16,1 2 0-16,1 0 0 0,2 1 0 16,2-2 0-16,0 2 0 0,-2-4-24 0,5 5-61 15,-4-10-37-15,16 19-132 0,-21-17-369 0,15 6 37 16,-1-1 234-16</inkml:trace>
  <inkml:trace contextRef="#ctx0" brushRef="#br2" timeOffset="311420.0643">17379 11361 1206 0,'11'-23'70'0,"-11"23"-11"16,22-32 8-16,-22 32 11 0,0 0 18 0,0 0-14 15,0 0-18-15,0 0-19 0,-23 14-20 0,-2 10 0 16,-11 10-2-16,-4 13-7 0,-8 10 24 0,-6 9-19 16,-7 8 14-16,-2 8-6 0,-6 4-22 0,-3 6 11 15,-2 5-6-15,-2 2-9 0,3-2 8 16,3-2-10-16,4-6-4 0,5-8 9 0,8-11-13 15,10-13 2-15,15-14-22 0,10-14-13 0,16-6-42 16,2-23-44-16,23 19-111 0,-23-19-259 0,33-27-58 16,-4 5 93-16</inkml:trace>
  <inkml:trace contextRef="#ctx0" brushRef="#br2" timeOffset="311623.2052">16447 11760 1930 0,'-17'10'75'0,"17"-10"-40"0,3 23-28 16,9-2-7-16,8 7 0 0,5 4 0 0,7 1 0 16,2 1 0-16,5 1 0 0,1-2 0 0,5 1 0 15,1 0 0-15,5 0 0 0,4-1 0 0,-1 1 0 16,4-2 0-16,-2-1 0 0,1-2 0 16,3 3 0-16,-6-7-51 0,5 8-40 0,-13-14-40 15,14 20-140-15,-24-17-344 0,15 1 35 16,0 2 273-16</inkml:trace>
  <inkml:trace contextRef="#ctx0" brushRef="#br2" timeOffset="311920.0666">18074 12238 1324 0,'-8'-21'141'16,"8"21"-46"-16,0 0-21 0,-19 5-7 16,2-4-19-16,17-1-8 0,-40 12-2 0,14-3 4 15,-6 0-1-15,-3 5 3 0,-5-1-6 0,-1 6 3 16,-3 1-27-16,0 3-14 0,3 0 0 0,2 1 0 16,6-1 0-16,7-3 0 0,7 0 0 0,19-20 0 15,-17 29 0-15,17-29 0 0,9 29 0 0,-9-29 0 16,35 29 0-16,-8-20 0 0,8 1 0 0,6-6 0 15,8-3 0-15,1-5-20 0,7 1-52 16,-5-12-30-16,13 13-63 0,-20-26-124 0,14 13-306 16,-3 0 19-16,-7-11 349 0</inkml:trace>
  <inkml:trace contextRef="#ctx0" brushRef="#br2" timeOffset="312107.5572">18730 11797 1838 0,'0'0'59'0,"0"0"-43"16,0 0-6-16,0 0-2 0,0 0-3 0,0 0-1 15,0 0-1-15,19 8 0 0,-19-8-2 0,26 1-7 16,-26-1-9-16,35-3-13 0,-17 0-18 0,7 4-18 16,-6-9-33-16,15 15-71 15,-34-7-138-15,39-17-253 0,-13 17 29 0,-9-11 403 16</inkml:trace>
  <inkml:trace contextRef="#ctx0" brushRef="#br2" timeOffset="312279.5466">18499 12123 1904 0,'-32'19'54'0,"8"-4"-26"0,24-15-18 0,0 0-1 15,-7 20-10-15,7-20 1 0,34 5-1 0,-5-9 1 16,12-3 1-16,10-6-2 0,12-3-3 0,7-3-10 15,11 1-13-15,3-4-21 0,8 9-70 16,-7-18-57-16,25 22-238 0,-17-10-188 0,1-1 71 16,6 13 458-16</inkml:trace>
  <inkml:trace contextRef="#ctx0" brushRef="#br2" timeOffset="312670.191">20310 10939 1852 0,'0'0'53'15,"0"0"-35"-15,0 0-13 0,0 0-1 0,16 36 1 16,-15 0 12-16,-3 10-2 0,1 6 9 0,-4 5-12 16,0 2 8-16,0 3-13 0,0 0-2 15,-2 1 5-15,1 0-10 0,1-3 0 16,0 2 0-16,4-3 0 0,3-3 0 0,3-2 0 15,1-2 0-15,4-2-30 0,-2-6-5 0,7 1-27 16,-2-9-19-16,12 7-39 0,-11-19-75 0,25 16-154 16,-13-12-206-16,1-12 31 0,8 10 429 0</inkml:trace>
  <inkml:trace contextRef="#ctx0" brushRef="#br2" timeOffset="312935.7872">19477 12310 1804 0,'-33'10'59'0,"33"-10"-42"16,27-5-2-16,8 0 11 0,15-8 9 0,17-3 3 15,12-4-6-15,9-2-11 0,11-1-21 0,5 1 0 16,4 0 0-16,2 3 0 0,-1 0 0 0,-3 3 0 15,2 1 0-15,-2 3 0 0,1 4 0 0,1-2-14 16,-2 3-19-16,-3 0 14 0,3 1-25 0,-9-2 1 16,2 8-39-16,-10-8-31 0,3 20-78 15,-30-19-207-15,4 13-166 0,-10 5 44 16,-22-10 495-16</inkml:trace>
  <inkml:trace contextRef="#ctx0" brushRef="#br2" timeOffset="313857.6569">19949 12692 977 0,'5'-23'191'0,"-5"23"-18"0,0 0-57 0,0 0-10 16,13-24-19-16,-13 24-18 0,0 0-17 0,9-18-12 16,-9 18-3-16,0 0-7 0,0 0 1 0,0 0-4 15,0 0-3-15,-22-12-8 0,22 12-7 16,-28 6-4-16,10 2-7 0,-4 2 2 16,-5 6-2-16,-2 3-7 0,-4 5 23 0,-3 5-21 15,-5 2 25-15,-1 3-7 0,-3-1-2 0,2 2 10 16,3 3-13-16,4-1-6 0,4 1 0 0,8-3 0 15,6-4 0-15,5-3 0 0,7-5 0 0,6-2 0 16,5-3 0-16,-5-18 0 0,26 29 0 0,-4-18 0 16,4-3 0-16,6-3 0 0,4-4 0 15,5-4 0-15,4-6 0 0,2-3 0 0,4-2 0 16,-1-3 0-16,2-1 0 0,-3-3 0 0,-5-1 0 16,-2 0 0-16,-5 1 0 0,-4 0 0 0,-9 2 0 15,-5 3 0-15,-19 16 0 0,16-18 0 16,-16 18 0-16,0 0 0 0,0 0 0 0,0 0 0 15,-12-21 0-15,12 21 0 0,-20-1 0 0,20 1 0 16,-23 12 0-16,23-12 0 0,-30 28 0 16,14-6 0-16,3 4 0 0,1 2 0 0,6 5 0 15,1-2 0-15,3 3 0 0,9 1 0 0,-1-2 0 16,7 0 0-16,3-4 0 0,4-2 0 0,10-4 0 16,3-3 0-16,3-7 0 0,5-8 0 0,6-9 0 15,-1-3 0-15,4-9 0 0,-1-4 0 0,1-8 0 16,-3-5 0-16,-5-5 0 0,-5-1 0 15,-6 0 0-15,-3-1 0 0,-6 2 0 16,-2 0 0-16,-10 3 0 0,-5 1 0 0,-3 5 0 16,-5 1 0-16,-1-1 0 0,-2 1 0 0,-2 2 0 15,-3-1 0-15,0 4 0 0,-1 4 0 0,2 1 0 16,10 18 0-16,-21-21-16 0,21 21-13 0,0 0-15 16,-21-11-16-16,21 11-82 0,0 0-180 0,0 0-289 15,0 0 26-15,18-4 348 0</inkml:trace>
  <inkml:trace contextRef="#ctx0" brushRef="#br2" timeOffset="314617.1916">22044 12379 1301 0,'0'0'106'16,"-13"-18"-39"-16,13 18-9 0,-17-24-3 0,17 24-6 16,-17-27-4-16,17 27-5 0,-23-29-1 0,23 29-6 15,-33-26 1-15,15 15-2 0,-6-3 4 0,-2 5-7 16,-6 1-1-16,1 8-1 0,-6 4-5 0,-2 8 4 16,-1 4-6-16,-2 8-20 0,-6 5 0 0,2 9 0 15,-4 5 0-15,0 5 0 0,2 8 0 16,3 1 0-16,2 5 0 0,5 1 0 0,10-4 0 15,8 0 0-15,10-7 0 0,10-2 0 16,7-3 0-16,7 0 0 0,8-2 0 0,4-5 0 16,7-2 0-16,4-5 0 0,2-5 0 0,7-4 0 15,4-5 0-15,4-4 0 0,6-7 0 0,3-6 0 16,10-10 0-16,6-7 0 0,12-10 0 0,9-9 0 16,10-7 0-16,0-13-11 0,12-2-68 15,-7-15-62-15,22 19-153 0,-12-18-316 0,0 5 23 16,0 2 263-16</inkml:trace>
  <inkml:trace contextRef="#ctx0" brushRef="#br3" timeOffset="322259.6179">5795 11683 1365 0,'-37'-3'26'15,"-3"1"-17"-15,-3 3-5 0,-2 4-5 0,-1 4 5 16,-2 2 3-16,-2 5 1 0,-5 1-1 0,3 6 5 15,-4 1-6-15,3 5 16 0,-1 3-3 16,0 4 14-16,1-1-7 0,3 5 6 0,1 0-13 16,8-2-15-16,2 4 23 0,4-1-30 15,4-1 24-15,4 2-12 0,4-2-12 0,8 0 7 16,4-3-8-16,6 1 9 0,4-3-8 0,3-1 5 16,6-4-4-16,7-5 5 0,7-3-3 0,5-5 2 15,6-3-5-15,4-4 2 0,6-6-1 0,2-7 2 16,1-5-1-16,3-4 0 0,-4-5 2 15,-3-2-2-15,-4-2 7 0,-5 2-7 0,-9 0 4 16,-8 4-1-16,-16 15 5 0,11-22 0 0,-11 22 4 16,-22-18-5-16,-2 11-1 0,-9 1-5 0,-10 7 1 15,-9 4 2-15,-9 8-1 0,-6 6 6 0,-6 7-3 16,-3 5 5-16,-6 4-7 0,2 7 6 0,-3 3-8 16,1 7-3-16,-2 5 23 0,0 6-15 15,3 1 20-15,7 3-5 0,6-1-15 0,9 1 7 16,7-6-16-16,11-3 11 0,12-4-13 0,9-5 9 15,13-2 8-15,10-1-24 0,9-3 22 16,8-2-23-16,13-4 9 0,7-1 7 0,9 0-5 16,6-4 7-16,7-3-8 0,7 0 7 0,5-2-5 15,8-4 3-15,2-3-2 0,3-1 2 0,6-6-1 16,2-3 4-16,1-6-1 0,1-5-2 16,-5-5 0-16,1-2-3 0,-7-3 0 0,-9-3 3 15,-4 4 3-15,-8-1-4 0,-10 0 4 0,-7 2-6 16,-13 2 2-16,-8 2-3 0,-27 5-1 0,24-2 0 15,-24 2 1-15,0 0 2 0,0 0-1 0,-20 11 2 16,3-2-2-16,-6 5 1 0,-5 4-2 0,-5 5 3 16,-1 5-4-16,-3 5 2 0,0 4-1 0,4 3 5 15,3 2-8-15,9-1 2 0,6 3 17 16,7 3-19-16,9 0 23 0,7 1-10 0,11-2-11 16,8 0 12-16,12-2-10 0,11-3 9 0,11-4-6 15,14-8 1-15,10-4-5 0,9-7 3 0,12-6-3 16,7-5 6-16,11-7-3 0,11-5-1 0,7-3 3 15,8-3-6-15,4-5 3 0,3-3-3 16,2-10 7-16,3-6-8 0,-2-9 8 16,1-2-8-16,-1-1 4 0,-1-2-8 0,-5-2 6 15,-3 1 9-15,-9 2-21 0,-6 4 24 0,-7 6-22 16,-13 2 4-16,-10 6 9 0,-9 5-5 0,-17 7 6 16,-13 3-5-16,-12 9-1 0,-15 5-5 0,-11 5-3 15,-11 2 3-15,-18-6 0 0,10 25 6 0,-15-4 1 16,-6 6 3-16,-6 6-1 0,-1 1 7 0,-6 3 14 15,-1 2-21-15,1 1 20 0,1 4-20 16,2-3 1-16,4-1 10 0,4-3-9 0,8 1 2 16,7-5-8-16,12 2 8 0,8-2-8 15,10-6 7-15,13-2-4 0,9-6 1 0,15-5-2 16,9-5 2-16,11-5-2 0,11-5 1 0,5-3-1 16,7-4 0-16,15-3 1 0,3-4-5 0,4-2 3 15,6-1-2-15,-1-1 5 0,2-2-10 0,-2 4 6 16,-3-2-6-16,-4 0 4 0,-10-4 3 15,-5 0 3-15,-7-1-7 0,-11 3 4 0,-9 2-5 16,-9 3 5-16,-11 1-1 0,-10 2 5 0,-8 3-4 16,-9 3 3-16,-9 1-3 0,-9 5 1 0,-8 0-1 15,-17 1-3-15,0 0 4 0,0 0 2 0,0 0 2 16,6 28 2-16,-9-10 6 0,-1 5-5 0,2 1 6 16,3 0-9-16,4 5 5 0,4 0-5 15,5 1 3-15,5 2-5 0,7-2 4 16,5-1-8-16,8 1 7 0,8-3-6 0,5-2 6 15,7-2-5-15,5-2 5 0,6-5-3 0,3-3 1 16,7-3-2-16,7-4 3 0,3-6-3 0,5-4 1 16,3-5 3-16,-1-5-3 0,7-4 4 0,0-6-4 15,3-5 5-15,4-4-6 0,-4-6 6 0,1-3-5 16,1-5 6-16,-2-2-9 0,-6 1 12 16,-2 2-12-16,-8 4 6 0,-9 2-9 0,-10 5-12 15,-13 3 23-15,-11 8-23 0,-12 7 28 0,-13 5-10 16,-23 12 2-16,17-4 2 0,-17 4 2 0,0 0-3 15,-19 19-13-15,19-19 28 0,-33 36-27 0,14-11 28 16,-1 4-11-16,-1 4-6 0,2 0 5 0,3 0-6 16,4 1 5-16,5 0-10 0,5 0 7 15,10 0-9-15,5-3 7 0,11-2-4 0,11-3 2 16,11-7-4-16,12-4 6 0,15-8-5 0,11-5 7 16,13-5-1-16,9-6-3 0,13-5 3 15,5-4-4-15,11-7 5 0,5-4-6 0,5-3 7 16,2-5-8-16,1-1 8 0,1-2-8 0,-6 1 8 15,1 0-5-15,-7 1 3 0,-4 1 9 0,-7 5-26 16,-9 3 23-16,-5 2-18 0,-10 4 9 16,-12 3 4-16,-9 2-5 0,-14 3-2 0,-11 3-4 15,-12 5 2-15,-10 2-1 0,-11 5 1 0,-23 0 2 16,21 1-1-16,-21-1 4 0,0 0 0 0,-10 19 4 16,10-19 2-16,-20 34 4 0,9-16-5 0,1 4 4 15,0 0-7-15,5 0-12 0,3 3 25 0,4 0-24 16,8 3 23-16,3 4-8 0,10-1-5 15,8 1 3-15,10-2-5 0,10 0 7 16,11-6-9-16,13-2 7 0,6-4-2 0,15-7 1 16,9-4-1-16,5-4-2 0,16-6-1 0,5-5-2 15,10-7 4-15,7-8 0 0,2-6 5 0,3-6-6 16,2-3 7-16,0-5-8 0,2-2-9 0,-4 3 23 16,-1-5-21-16,-6 3 20 0,-9 1-9 0,-9 1-11 15,-12 5 3-15,-13 1-7 0,-11 5 8 16,-17 2-9-16,-13 6 3 0,-16 3-7 0,-14 8 4 15,-13 5 2-15,-19 7 8 0,0 0 4 0,0 0 3 16,-22 26 8-16,-2-7 1 0,-4 6 7 0,-4 2-5 16,0 3 3-16,-1 0-10 0,5 3 2 0,4-1-9 15,5 1 4-15,6 0-8 0,8-3-8 16,9 0 23-16,8-2-24 0,9-1 25 0,8-2-11 16,12-3-4-16,8-5 6 0,12-4-2 15,7-3 1-15,12-8-1 0,10-3-1 0,10-6 1 16,8-8-2-16,7-3 4 0,5-6-3 0,5-3-14 15,5-2 24-15,2-6-24 0,-1-4 22 0,-4-3-3 16,-4-4-8-16,-5 3 7 0,-4-1-7 0,-13 3 3 16,-9 2-7-16,-10 2 8 0,-11 3-7 0,-10 4 10 15,-12 5-6-15,-10 6 3 0,-9 2-1 0,-13 5 2 16,-17 12 0-16,8-18 4 0,-8 18-3 16,-19-10-1-16,19 10 2 0,-34-3-1 0,12 6 1 15,0 2 3-15,0 2 0 0,1 2-3 16,4 0 2-16,17-9-7 0,-23 17 0 0,23-17-2 15,-6 17 2-15,6-17 0 0,11 17 1 0,-11-17-2 16,33 12 2-16,-6-9 0 0,7-6-1 0,8-3 2 16,8-5-3-16,10-7 2 0,7-5-3 15,8-8 6-15,3-5-11 0,6-8-4 0,2-3 21 16,2-6-19-16,0-2 22 0,-1 2-6 0,-3-4-11 16,-4-1 9-16,-8-2-10 0,-12-2 8 0,-7-2-11 15,-12 3-8-15,-7-4 21 0,-12 0-16 0,-6 0 18 16,-8-1 3-16,-5 3-14 0,-8 0 12 15,-4 2-10-15,-5 0 12 0,-4 6-7 0,-7 3 15 16,-5 6-7-16,-5 6-5 0,-3 6 23 16,-5 5-20-16,0 4 23 0,-4 0-9 0,1 6-6 15,0 2-1-15,3 3-6 0,3 1-9 0,6 3 0 16,6 0 0-16,6 3 0 0,4-1 0 0,18 8 0 16,-17-12 0-16,17 12 0 0,0 0 0 0,0-19 0 15,0 19-4-15,17-30-7 0,1 7 0 0,3-4-3 16,7-2 4-16,0-5-5 0,4 0 10 0,-1-4-6 15,0-5 10-15,-4-1-6 0,-2-4-6 16,-7 2 22-16,-3-2-19 0,-9 0 20 0,-6-2-3 16,-4 1-11-16,-8-1 11 0,-5-2-9 15,-7 1 7-15,-8 0-7 0,-7 3 6 0,-8 2-6 16,-6 4 6-16,-6 1-6 0,-5 1-7 0,-4 2 20 16,-3 2-20-16,-1 4 20 0,-5 5-8 0,1 5-4 15,-1 5 4-15,-1 4-1 0,2 5 4 16,0 6 0-16,2 4 0 0,3 6 0 0,3 1-4 15,4 5 0-15,4 3-4 0,3 1 4 0,6 0-4 16,6 0 4-16,10-1-4 0,6-1-16 0,9-7 15 16,20-9-19-16,0 0 13 0,0 0 0 0,0 0 0 15,0 0 3-15,18 12 3 0,1-21 19 0,4-6-15 16,1-5 15-16,5-6-13 0,2-3-4 0,-1-5 5 16,0-1-7-16,0-1 6 15,-8 0-7-15,-7 2 8 0,-5 0-5 0,-9 0 6 16,-8 1-5-16,-8 3 4 0,-8 0-7 0,-11 2 2 15,-6 4-6-15,-11 2 5 0,-7 3-3 0,-10 6 5 16,-9 4-1-16,-9 6 3 0,-7 3 2 0,-9 3 1 16,-6 6 3-16,-5 1-1 0,-3 5 1 0,-1 1-4 15,-1 2 3-15,1 2-4 0,1 1 2 0,4 1-3 16,3 1 1-16,6-2-4 0,10 4 4 16,8-4-4-16,7-1 2 0,13-3-2 0,11-4 1 15,9-3-3-15,12-3 2 0,11-2-2 0,22-5-1 16,-18 1-6-16,18-1-3 0,0 0 1 0,0 0 3 15,11-21 5-15,-4 5 3 0,1-5 4 16,1-4-4-16,1-3 6 0,-4-4-6 0,-3 0 4 16,-4-2-4-16,-5-1 5 0,-5 0-5 15,-8 0-12-15,-7 2 23 0,-7 0-23 0,-9 3 20 16,-8 2-3-16,-8 3-5 0,-11 2 4 0,-6 3-5 16,-9 2 3-16,-6 4-3 0,-5 3 2 0,-4 4 0 15,-8 4 0-15,-5 7 0 0,-6 6-1 0,-6 4 2 16,-3 5-3-16,-5 7 6 0,-1 4-2 0,-4 5-5 15,3 3 23-15,6 5-21 0,4 2 17 0,6 3-10 16,5 1-10-16,4-1 8 0,8-1-8 16,8-2 6-16,9-3-6 0,8-3 6 15,8-4-6-15,8-5 6 0,9-4-5 0,11-5 4 16,8-5-5-16,9-4 4 0,23-12-2 0,-22 8-1 16,22-8 0-16,0 0 0 0,1-17-1 0,-1 17 0 15,15-39 3-15,-5 11-5 0,-1-2 3 0,-1 0-4 16,-5-1 7-16,-4 1-4 0,-6-1 8 0,-9 0-5 15,-6 2 4-15,-6 4-6 0,-9 4 5 16,-8 6-5-16,-11 5 3 0,-5 6 0 0,-11 6 1 16,-7 7 5-16,-11 7-2 0,-10 8 5 0,-6 6-5 15,-3 8 5-15,-8 3-8 0,-1 4 8 0,-1 1-11 16,0 1 7-16,1 1-9 0,4 2-10 0,2 0 19 16,5-1-18-16,5-2 17 0,4-2 0 15,10-4-8-15,7-3 8 0,8-5-8 16,10 0 6-16,8-5-6 0,9-5 2 0,10-4-6 15,9-8 3-15,27-11-4 0,-26 10 0 0,26-10-6 16,0 0 1-16,0 0 2 0,0 0 4 0,19-28 8 16,-19 28-2-16,29-31 3 0,-15 14-2 0,-14 17 3 15,22-26-1-15,-22 26 3 0,0 0 3 0,9-18 4 16,-9 18-2-16,0 0-2 0,-22-2-7 0,22 2-3 16,-32 5-1-16,12 2-1 0,-5 4-1 15,-4 2-5-15,-9 5 3 0,-4 4-3 0,-7 2 9 16,-3 1-2-16,0 0 7 0,-4-1-5 0,0 1 4 15,-3 1-2-15,1-1 5 0,-2 2-2 16,3 0 5-16,1 0-6 0,3-2-11 0,4 0 26 16,3 0-28-16,3-2 26 0,7 0-11 0,5-1-6 15,5-5 3-15,4 0-2 0,4-4 0 0,18-13-3 16,-27 25 3-16,27-25-2 0,-14 18 0 16,14-18-5-16,0 0-3 0,0 0-5 0,0 0 0 15,0 0 4-15,0 0 3 0,0 0 5 0,0 0 6 16,0 0 3-16,0 0 1 0,-2-19 6 0,0 2-3 15,-6-3 3-15,1 1-1 0,-9 1 4 0,-4 3-1 16,-10-1 3-16,-6 5-5 0,-7 0-2 0,-7 5-4 16,-1 2-3-16,-6 4-1 15,-2 2-3-15,-6 4 1 0,-3 3-3 0,1 3 0 16,-5 5-1-16,2 0 1 0,-4 4-5 0,-2 3 5 16,0 4-9-16,0 1 7 0,0 2-4 0,0 2 6 15,3 0-2-15,-1 1 6 0,0-1-6 0,3-1 6 16,3 2-5-16,4-3 5 0,5-3-8 0,6-1 6 15,8-7-4-15,8-4 4 0,11-5 1 0,7-4 1 16,19-7-1-16,0 0-2 0,-17 1-4 16,17-1 0-16,0 0 3 0,14-26-3 0,-3 5 7 15,1-8-5-15,4-2 4 0,0-4-5 0,1-3 5 16,-3-1-6-16,-3 1 8 0,-4 0-5 0,-8 2 8 16,-4 3-5-16,-9 3 7 0,-8 2-7 15,-7 3 9-15,-7 3-7 0,-6 3 1 0,-8 5-3 16,-6 5-1-16,-5 5 0 0,-7 6 0 0,-5 7 2 15,-2 4-2-15,-4 4 2 0,-2 5-2 16,0 3 3-16,-1 2-3 0,1 1 6 0,2 1-6 16,2-1 5-16,7-2-5 0,4 0 5 0,7-6-4 15,7-2 6-15,9-4-4 0,9-4 2 0,11-3 0 16,23-7-1-16,-22 4-3 0,22-4-4 0,0 0 0 16,0 0 0-16,0 0 2 0,28-23 2 0,-10 10 0 15,3-4-3-15,2-3 3 0,-1-5-6 16,-2-2 6-16,-3-4-6 0,-3 0 5 15,-6-1-1-15,-5 2 6 0,-6 1-3 0,-7-1 5 16,-5 2-7-16,-9-1-10 0,-5 3 24 0,-5 1-27 16,-6 1 24-16,-7 2-12 0,-7 3-3 0,-5 2 6 15,-6 3-4-15,-4-1 6 0,-4 4-3 0,-4 1 2 16,-2 3 0-16,0 5 2 0,0 3 0 0,0 5 2 16,-1 3 1-16,2 1 1 0,3 4 2 15,0 3-4-15,5 1 1 0,4 2-8 0,3 2 3 16,4 0-5-16,5 2-10 0,5-1 24 0,5 1-24 15,8-4 24-15,4-1-10 0,7-5-3 0,6-3 2 16,19-11-2-16,-19 10 1 0,19-10-3 0,0 0-1 16,0 0 1-16,0 0 0 0,0 0 4 15,10-22 2-15,-3 5 0 0,0-4-3 0,3-6-9 16,-1-2 22-16,-2-1-21 0,-2 2 23 16,-6 2-9-16,-6 6-7 0,-5 1 6 0,-6 5-5 15,-9 2 6-15,-6 5-3 0,-7 4 1 0,-6 5 0 16,-6 4-4-16,-5 3 1 0,-7 6-2 0,-5 4 3 15,-3 3-3-15,-4 1 6 0,-2 5 0 0,1 1-9 16,-1 0 23-16,2 2-22 0,2 0 16 0,1-2-7 16,5 0-7-16,4 0 6 0,6-2-5 15,4 0 4-15,8-3-4 0,5 0 6 0,6-1-5 16,5 0 6-16,7-1-5 0,8-2-1 0,4-1-2 16,11-19 2-16,-10 26-4 0,10-26 4 15,0 0-4-15,8 17 3 0,-8-17 0 0,0 0 0 16,0 0 4-16,17-14-1 0,-12-3 6 0,0-7-4 15,-2-11 3-15,-2-8-8 0,-5-3 5 0,-2-1-7 16,-5 0 10-16,-5 4-9 0,-7 3-5 16,-5 5 21-16,-7 4-20 0,-8 7 24 0,-6 5-8 15,-10 7-5-15,-3 3 1 0,-5 8-2 0,-3 7-4 16,-4 5 1-16,-3 6-2 0,-1 6-10 0,-1 3 25 16,-2 6-20-16,0-1 19 0,2 3-6 0,4-1-8 15,5-3 0-15,6-3-9 0,8-8 0 0,9-3-13 16,7-10-9-16,13-1-26 0,-1-17-70 15,28 12-387-15,-11-28-119 0,6 1 7 16</inkml:trace>
  <inkml:trace contextRef="#ctx0" brushRef="#br3" timeOffset="456548.1226">6483 14834 1454 0,'0'0'13'16,"0"0"-11"-16,0 0 0 0,12-18 2 0,-12 18 7 15,0 0 5-15,0 0 4 0,0 0 0 0,0 0-4 16,0 0-2-16,0 0-4 0,0 0 1 0,0 0 3 16,0 0 11-16,0 0 6 0,16 19 4 0,-9 1-2 15,-2 3-13-15,2 8 4 0,-1 7-10 0,2 5 7 16,-3 7-12-16,-1 3 6 0,-2 4 2 15,-1 3-22-15,-2 0 19 0,-1-4-23 0,1-1 4 16,-1-6 7-16,2-1-19 0,0-6 0 0,5-3-26 16,-2-13-19-16,13 2-46 0,-16-28-50 0,31 30-80 15,-31-30-88-15,26-7-161 0,7 9 96 0,-17-26 391 16</inkml:trace>
  <inkml:trace contextRef="#ctx0" brushRef="#br3" timeOffset="456719.9889">7056 15114 1337 0,'-19'-4'197'0,"19"4"-129"16,0 0-46-16,-9 30-12 0,0-11 12 0,2 7-24 15,-4 3 34-15,0 6-29 0,-1 0 7 0,1 5 4 16,0-1-16-16,1-1 8 0,2-1-9 0,2-4 7 16,1-3-9-16,4-8-5 0,4 0-25 0,-3-22-32 15,16 27-57-15,-16-27-29 0,24 8-68 0,-24-8-194 16,20-15-38-16,8 12 219 0</inkml:trace>
  <inkml:trace contextRef="#ctx0" brushRef="#br3" timeOffset="456891.8861">7157 15005 916 0,'-31'-16'284'0,"-3"0"-140"0,34 16-85 16,-35-16-10-16,35 16-12 0,-28-1-11 15,28 1-12-15,-22 8-15 0,22-8-12 0,-17 12-18 16,17-12-11-16,0 0-8 0,0 0-45 0,0 25-42 15,0-25-49-15,21 4-77 0,-1 4-137 0,-20-8 90 16,50-6 310-16</inkml:trace>
  <inkml:trace contextRef="#ctx0" brushRef="#br3" timeOffset="457204.3947">7405 15120 1063 0,'0'25'127'0,"-11"-7"-34"15,10 9-22-15,-12-10 20 0,7 9-36 0,-6-8 3 16,5 9 0-16,-7-6-23 0,8 2-4 0,-3-4-2 15,4 1-10-15,1-3-10 0,2 0-1 16,2-17-3-16,-3 23 1 0,3-23-5 0,4 17 0 16,-4-17-5-16,0 0 0 0,17 15 1 0,-17-15-5 15,23-3 1-15,-23 3 1 0,33-18 2 0,-33 18 3 16,29-30 4-16,-14 12-4 0,-1-3 7 0,0-1-4 16,-2 1 11-16,-1-1 0 0,-2-1 6 0,0 5-1 15,-3-2 3-15,-6 20-4 0,11-29-12 0,-11 29 25 16,5-18-35-16,-5 18 29 0,0 0-20 0,0 0-2 15,0 0 0-15,0 0-5 0,0 0 3 0,0 0-16 16,0 0 30-16,18 29-26 0,-12-8 24 0,0 3-9 16,-1 1-6-16,1 3 5 0,2 0-10 15,-2-1 0-15,2-1-15 0,-1-4-5 0,4 2-12 16,-2-7-6-16,7 6-23 0,-16-23-30 0,31 28-72 16,-31-28-85-16,32-2-162 0,-10 2-73 0,-10-21 256 15</inkml:trace>
  <inkml:trace contextRef="#ctx0" brushRef="#br3" timeOffset="457407.4969">8055 14652 1209 0,'-20'4'146'0,"20"-4"-37"16,-12 22-31-16,8 2-12 0,-7 1-15 16,7 10-3-16,-5 2-13 0,4 10 5 0,-3 2-17 15,4 4 7-15,0 4-22 0,1 1 7 0,1 1-3 16,0 1-21-16,0 0 18 0,2-3-20 0,0-2-5 15,2-5 4-15,1-3-29 0,-3-13-37 0,12 6-31 16,-12-21-46-16,23 14-103 0,-14-14-278 0,-9-19 33 16,33 19 353-16</inkml:trace>
  <inkml:trace contextRef="#ctx0" brushRef="#br3" timeOffset="457655.3696">8228 14980 1418 0,'-32'-6'155'16,"32"6"-50"-16,-37 17-33 0,18-3-22 16,-2 0-21-16,1 4-9 0,1 4-10 0,2 1-1 15,2 1-6-15,3 0 5 0,2-2-6 0,5-1-11 16,5-21 24-16,0 31-28 0,0-31 26 16,14 27-10-16,-14-27-1 0,24 18 2 0,-24-18 0 15,29 10-1-15,-11-8-1 0,2-1 2 0,1-1-1 16,-1-2-2-16,1-1-1 0,-2-1-4 15,1 0-5-15,-3-1-13 0,1 3-9 0,-18 2-20 16,33-8-20-16,-33 8-32 0,33-2-71 0,-33 2-93 16,22-14-298-16,-22 14 67 0,19-3 381 0</inkml:trace>
  <inkml:trace contextRef="#ctx0" brushRef="#br3" timeOffset="458047.4255">8538 15215 848 0,'0'0'281'15,"0"0"-159"-15,0 0-42 0,0 0 2 0,21 17-33 16,-21-17 7-16,19 2-8 0,-19-2-6 0,26 0-7 16,-26 0-12-16,33-7-8 0,-13 0-5 15,3-3 12-15,4-2-33 0,2-1 29 0,1-3-33 16,-1 0 14-16,0-2 3 0,-4 0-2 0,-1 1 1 15,-6 3-4-15,-18 14 2 0,18-25-2 0,-18 25 5 16,1-16 9-16,-1 16 8 0,0 0 4 0,-26-20 10 16,26 20-7-16,-37-2-1 0,14 4-4 0,-5 2-7 15,-1 1 0-15,-2 3 0 0,1 3 1 16,1 1-2-16,1 4-1 0,2 3-2 0,4 3 4 16,4 1-2-16,4 2-12 0,5 0 17 15,5-1-25-15,6 0 19 0,4-1-8 0,6 0-5 16,5-4 2-16,5-2-1 0,6-1-1 0,5-4-6 15,5-2-4-15,9-4-14 0,3-4-10 0,8-1-15 16,0-10-24-16,15 7-48 0,-13-21-88 0,24 20-179 16,-10-12-166-16,-5-9 49 0,10 14 507 15</inkml:trace>
  <inkml:trace contextRef="#ctx0" brushRef="#br3" timeOffset="458475.0445">9612 15220 964 0,'0'0'72'0,"0"0"-27"15,1-22 6-15,-1 22 3 0,9-18-15 0,-9 18 23 0,6-19-1 0,-6 19 37 16,0 0 6-16,0 0-8 0,-9-21-13 0,9 21-24 16,-19-5-15-16,19 5-12 0,-37-1-5 15,15 5-6-15,-3 3 3 0,-4 4-4 0,0 6-1 16,-4 2-13-16,1 4 18 0,0 5-22 15,0 0 19-15,2 3-7 0,4 2-9 0,0-1-5 16,5 1 0-16,4 0 0 0,7-5 0 0,3-4 0 16,7-7 0-16,0-17 0 0,16 19 0 0,1-17 0 15,6-4 0-15,8-6 0 0,3-11 0 0,6-5 0 16,4-7 0-16,2-7 0 0,1-3 0 0,2-4 0 16,-2-2 0-16,-3 1 0 0,-4-1 0 15,-6 2 0-15,-4 2 0 0,-6 4 0 16,-2 2 0-16,-8 3 0 0,-1 2 0 0,-6 0 0 0,-3 2 0 15,-3-1 0-15,-4 5 0 0,0 5 0 16,3 21 0-16,-13-20 0 0,13 20 0 0,0 0 0 16,-26 15 0-16,15 6 0 0,-3 10 0 0,1 9 0 15,-3 7 0-15,3 3 0 0,1 2 0 0,0 0 0 16,5 1 0-16,1-4-14 0,9-2-27 16,0-7-36-16,13 3-36 0,-6-20-76 0,26 15-251 15,-9-13-156-15,4-9 32 0,5 9 552 0</inkml:trace>
  <inkml:trace contextRef="#ctx0" brushRef="#br3" timeOffset="458834.3968">11448 14716 1349 0,'0'0'294'15,"-18"6"-217"-15,18-6-27 0,0 0-16 16,0 0-9-16,0 0-10 0,0 0 0 0,0 18 1 15,0-18 4-15,9 32-4 0,-5-10-1 16,1 4-10-16,-1 4 0 0,0 3-5 0,-2 3 3 16,-1 2-6-16,-1 1 5 0,-2 4-6 0,-1 0 6 15,1 4-15-15,-4 0-16 0,1 2 14 0,-2-2-24 16,3 1 3-16,-4-8-16 0,6 4-22 0,-7-15-17 16,12 9-49-16,-3-38-121 0,0 30-210 0,5-14-48 15,-5-16 324-15</inkml:trace>
  <inkml:trace contextRef="#ctx0" brushRef="#br3" timeOffset="459256.2848">11233 15150 1615 0,'-23'17'116'0,"23"-17"-55"16,0 0-23-16,-18 12-15 0,18-12-12 15,0 0-8-15,0 0 2 0,18 5 3 0,-18-5 7 16,36-5-2-16,-10-1-3 0,7-1-5 0,3-4 0 15,4 0-4-15,4-3 4 0,0 4-4 0,-3 0 1 16,-1 1-3-16,-3 5 2 0,-5 1 0 0,-4 3-1 16,-4 1 2-16,-5 4-1 0,-19-5 1 15,25 12 1-15,-25-12 4 0,11 17-1 0,-11-17 0 16,-2 24-2-16,2-24-1 0,-8 32-1 16,-1-13-7-16,-2-1 20 0,-2 4-22 0,1 1 20 15,-1 1-10-15,0 2-2 0,4 0 3 0,-2-2-3 16,3 1 4-16,4-4-5 0,2-1 3 0,6-3-5 15,-4-17 2-15,16 25-3 0,-16-25 3 0,28 10-2 16,-8-10 1-16,6-5-1 0,2-6 1 0,4-5 1 16,0-5-2-16,0-5 5 0,-2-2-7 0,-3-1 7 15,-5 2-4-15,-5-3 2 0,-5 4-3 16,-6 0-7-16,-4 4 20 0,-7 2-20 0,-5 3 24 16,-5 0-12-16,-3 4-6 0,-3 2-3 15,-5 4-9-15,-2 6-7 0,-3 2-7 0,2 7-18 16,-1-2-11-16,8 11-38 0,-6-12-39 0,22 22-132 15,-16-13-314-15,22-14 32 0,-6 27 353 0</inkml:trace>
  <inkml:trace contextRef="#ctx0" brushRef="#br3" timeOffset="460006.2655">13753 15028 1029 0,'0'0'231'0,"-15"-28"-167"0,15 28-54 0,4-30-6 16,-4 30-5-16,11-28 4 0,-11 28 0 0,0 0 20 15,0 0 18-15,6-18 15 0,-6 18 9 0,0 0-8 16,0 0-10-16,-2 18-10 0,2-18-2 0,-8 34-9 16,5-9 3-16,-5 3-7 0,3 2 4 0,-2 4-7 15,2 1 1-15,-2 1 10 0,2 3-26 0,0 0 17 16,2 2-23-16,0-1 1 0,2 1 10 16,-1-4-8-16,0 1 8 0,0-6-11 15,2-1 4-15,-1-6-4 0,1-4 4 0,0-21-1 16,1 26 1-16,-1-26-1 0,0 0 1 0,0 0 2 15,0 0 0-15,0 0 0 0,0 0-1 0,-4-23-1 16,2-1-3-16,-2-7 3 0,2-7-5 0,0-4 2 16,4 0-3-16,0-3 7 0,2-1-10 0,2 1-3 15,-1-2 18-15,0-1-18 0,-1-1 21 16,0-2-5-16,1 2-9 0,1-2 9 0,1 4-8 16,3 2 8-16,2 4-8 0,3 6 6 0,6 7-5 15,-1 6 3-15,3 5-1 0,2 6 2 0,-1 2-2 16,3 5 0-16,3 2 1 0,1 2-1 0,0 2-1 15,-2 2 2-15,-1 3-4 0,0 0 1 16,-2 3 4-16,-3 1-3 0,-2 2 0 16,-3-1-1-16,-18-12 2 0,20 26-3 0,-20-26 4 15,3 30-3-15,-10-10 3 0,-9 5-6 0,-6 2 11 16,-8 6-10-16,-8 0 4 0,-5 2-5 0,-3 0 5 16,-3-1-6-16,2-2 6 0,3 0-11 0,3-7-3 15,9-1-15-15,7-5-7 0,9-2-10 0,16-17-55 16,-11 16-64-16,11-16-140 0,0 0-265 0,35-18 27 15,-9-2 403-15</inkml:trace>
  <inkml:trace contextRef="#ctx0" brushRef="#br3" timeOffset="460475.0335">14687 15261 1033 0,'0'0'169'15,"-6"-18"-33"-15,-5 1-29 0,11 17 8 0,-17-22-59 16,17 22-1-16,-28-19-28 0,10 12 10 0,-9-2-1 16,3 4-9-16,-7 2 0 15,2 5-5-15,-4 2-1 0,-1 5-3 0,-1 1-3 16,3 3-12-16,-2 2 27 0,3 3-26 0,0 4 25 15,1 3-12-15,3 1-9 0,5 0 4 0,4 0-8 16,6-5 1-16,4-3-4 0,8-18 0 0,0 30-2 16,0-30 2-16,23 19-2 0,-2-13 2 0,7-5-1 15,5-3 3-15,6-7-2 0,6-3-1 0,3-5 2 16,4-2-3-16,-1-4 3 0,-3-3-2 16,-1 1 3-16,-7-2-6 0,-4 1 6 0,-9-1-5 15,-4 2-10-15,-5 2 22 0,-2 0-20 0,-4 4 20 16,-3 0-7-16,-9 19-3 0,6-25 2 0,-6 25 0 15,0 0 1-15,-10-17-1 0,10 17-1 16,0 0-2-16,-27 6-3 0,27-6 1 0,-23 28-1 16,10-6 2-16,-1 3-4 0,2 2-10 0,0 2 16 15,1 0-27-15,4 2 16 0,2-3-16 16,6 2-19-16,2-6-11 0,10 4-35 0,-13-28-35 16,37 44-81-16,-37-44-101 0,40 13-227 0,-4 0 48 15,-4-17 419-15</inkml:trace>
  <inkml:trace contextRef="#ctx0" brushRef="#br3" timeOffset="460990.6696">15469 15195 1238 0,'-32'-15'311'0,"15"20"-191"16,-12-9-41-16,6 8-21 0,-6-2-14 0,1 6-22 15,-1-1 8-15,1 6-14 0,-2 0 22 0,5 6-15 16,-1-1 5-16,3 2-12 0,4 2-8 0,2 1 0 15,3 1-6-15,3-1 2 0,7-2-4 16,1-4 2-16,3-17-4 0,10 26 2 0,-10-26-1 16,28 14 0-16,-6-14 0 0,2-4-1 0,5-5 2 15,2-4-1-15,0-3 2 0,0-2-1 16,-3-1 2-16,-4-3-3 0,-1 2 3 0,-3-2-5 16,-2 1 5-16,-4 1-3 0,0-2-9 0,-5 4 8 15,0-2-10-15,-3 4 20 0,-2-1-7 0,-4 17 7 16,5-27-9-16,-5 27-2 0,0 0-1 15,-2-18 4-15,2 18-2 0,0 0-2 0,0 0 0 16,-17 29 1-16,9-6 12 0,-2 7-20 0,-2 8 17 16,-3 6-21-16,0 8 3 0,-5 6 9 0,-1 9-8 15,-3 3 3-15,-1 6-10 0,-1 0 14 0,0 1 2 16,1-4-1-16,2-6 17 0,2-8-18 0,4-7 3 16,2-6 7-16,5-8-8 0,0-7 7 15,4-8-3-15,6-23 4 0,-8 24-1 0,8-24 2 16,0 0-4-16,0 0 1 0,0 0 2 15,-2-23-2-15,1 0 4 0,2-7-5 0,1-5 2 16,1-4-5-16,1-1 4 0,2-1-2 0,-3 0-8 16,3 0 20-16,-2 1-16 0,2-1 14 0,0-4-3 15,1-1-10-15,3-3 4 0,2 0-5 0,3 3 4 16,1 5-3-16,3 5 2 0,1 6-1 16,-1 8-1-16,-1 4-11 0,1 3-11 0,-2 0-24 15,6 6-33-15,-7-11-64 0,21 23-191 0,-12-16-269 16,5 1 10-16,3 6 388 0</inkml:trace>
  <inkml:trace contextRef="#ctx0" brushRef="#br3" timeOffset="461334.407">15667 15313 1329 0,'13'-24'143'0,"7"25"-52"0,-20-1-21 0,38-14-12 16,-18 3-12-16,5 2-10 0,-2-3-1 16,3 1-6-16,0 0-28 0,-4 0 22 0,-3-1-37 15,-19 12 28-15,22-17 0 0,-22 17 1 0,0 0 8 16,11-24-5-16,-11 24-5 0,0-19-7 0,0 19-2 16,-5-21 0-16,5 21 0 0,-13-19 0 15,13 19 0-15,-22-18-4 0,22 18 3 0,-25-9-1 16,25 9 3-16,-33 8 2 0,14 3 0 0,1 3 2 15,0 5-1-15,0 6 2 0,-2 1 0 16,-2 8-4-16,0 0 4 0,3 5-10 0,1-4 0 16,3-3 0-16,7-3 0 0,4-6 0 0,5-2 0 15,-1-21 0-15,16 28 0 0,-16-28 0 0,39 12 0 16,-13-13 0-16,11-3-21 0,5-8-37 0,15 2-41 16,-7-24-132-16,20 14-412 0,-3-8 31 0,8-3 230 15</inkml:trace>
  <inkml:trace contextRef="#ctx0" brushRef="#br3" timeOffset="461693.7663">17446 14852 1310 0,'0'0'333'0,"0"0"-221"0,-24 18-63 0,24-18-13 16,-20 22-7-16,20-22-7 0,-20 33-11 0,5-10 1 15,-1 2-9-15,-2 7 5 0,-1 2-8 0,-1 2 3 16,1 4-5-16,1 1-7 0,2 2 19 0,1 2-19 16,5 0 20-16,3 0-11 0,6-3-15 15,5-6-6-15,8 0-29 0,0-10-25 0,18 7-60 16,-10-26-112-16,16 7-339 0,7-3 27 0,-3-16 319 16</inkml:trace>
  <inkml:trace contextRef="#ctx0" brushRef="#br3" timeOffset="462101.7307">18251 14866 1260 0,'-35'-10'109'0,"7"10"-45"0,-6-6-5 15,7 9 0-15,-8-4-7 0,8 7-4 0,-6-2-6 16,7 6 1-16,-2-3-2 0,3 6-3 0,-1 0-4 15,4 4 0-15,0 2-6 0,5 1 2 16,0-1-10-16,5 3 0 0,3-1-9 0,4-1-1 16,5 0-7-16,4-3 1 0,-4-17-3 0,21 26 1 15,-4-17-1-15,3-4-1 0,7-4 0 0,2-1 1 16,3-5 0-16,1-2-1 0,0-5 3 0,3-2-3 16,-1-3 2-16,-1-2-2 0,-3 0 3 15,-5-3-3-15,-5 4 5 0,-3 1-3 16,-4-1 4-16,-14 18-2 0,17-27 2 0,-17 27-5 15,0 0-1-15,3-18 0 0,-3 18 0 0,0 0 0 16,0 0 0-16,0 0 0 0,-24 23 0 0,13-5 0 16,-3 9 0-16,-2 5 0 0,-1 7 0 0,-4 5 0 15,0 5 0-15,-3 3-1 0,1 3 2 0,-3 0-13 16,5-2 13-16,0-3-9 0,7-5-16 0,6-11-11 16,10-2-36-16,-2-32-39 0,21 44-121 15,-21-44-308-15,26 13-51 0,0-12 163 0</inkml:trace>
  <inkml:trace contextRef="#ctx0" brushRef="#br3" timeOffset="462476.7293">18591 14948 1428 0,'0'0'259'0,"0"0"-202"0,0 0-23 0,19-10 6 16,4-1-2-16,5-6-2 15,7 2-4-15,3-2-1 0,5 1-7 0,0 1-2 16,1 3-12-16,-4 4-3 0,-3 3-3 0,-8 4-2 16,-7 3-2-16,-22-2 0 0,27 16 1 0,-27-16-1 15,6 34 3-15,-12-10-5 0,-4 4 6 0,-7 3-7 16,-7 2 5-16,-4 2-5 0,-6 2 4 0,-4 3-3 15,-6 2-3-15,0-3 21 0,-2 4-14 0,0-5 7 16,3 2-9-16,3-5 0 0,4-2 0 16,4-3 0-16,7-3 0 0,3-5 0 0,7-3 0 15,15-19 0-15,-14 23 0 0,14-23 0 0,0 0 0 16,23 18 0-16,-3-18 0 0,8-6 0 0,8-5 0 16,10-3 0-16,5-8 0 0,12 0-42 15,4-8-42-15,14 9-62 0,-12-23-148 0,13 15-342 16,3-3 51-16,3-5 326 0</inkml:trace>
  <inkml:trace contextRef="#ctx0" brushRef="#br3" timeOffset="462987.8945">20183 15046 1454 0,'0'0'73'0,"-8"-18"-30"0,8 18-10 16,0 0-5-16,0 0-8 0,-24-9-6 16,24 9-1-16,-21 11 2 0,21-11 4 0,-22 29-1 15,11-7 10-15,-4 2-1 0,1 9 9 0,-2-2 10 16,4 5-27-16,0-3 20 0,5 0-27 16,2-5 2-16,5-2 2 0,5-4-10 0,5-5 0 15,-10-17-3-15,30 24 0 0,-8-19 0 0,2-4 2 16,4-6-1-16,4-3-2 0,1-7 1 0,1-3-3 15,-2-6 2-15,1-4-3 0,-2-1 3 0,-6-1 8 16,-4 0-18-16,-8-1 19 0,-3 2-20 0,-4 2 7 16,-5 0 3-16,-2 3-7 0,-4 2 5 15,-3 1-4-15,8 21 0 0,-29-31-4 16,9 19-4-16,-1 2-5 0,-2 3-2 0,0 1 0 16,4 5-1-16,-1 2-1 0,20-1-5 0,-23 8-11 15,23-8-32-15,0 0-38 0,16 33-102 0,-16-33-232 16,29 7-97-16,8 2 106 0</inkml:trace>
  <inkml:trace contextRef="#ctx0" brushRef="#br3" timeOffset="463271.662">21363 14504 940 0,'-32'-24'79'16,"-4"-6"-8"-16,13 8-5 0,-6-4 13 0,29 26 24 16,-34-27 14-16,34 27-19 0,-19-2-12 0,19 2-20 15,-20 19-18-15,12-1-6 0,-6 3-4 0,2 10 2 16,-4 5-10-16,0 6-13 0,-3 5 17 0,-2 10-22 16,-2 1 13-16,-1 6-9 0,-1 2-15 15,1-1 5-15,1-1-13 0,1-1 11 16,3-1-15-16,2-7-8 0,6-1 7 0,1-10-37 15,6 0 0-15,-2-13-50 0,16 7-39 0,-10-38-41 16,15 42-139-16,-15-42-209 0,0 0 27 0,32 18 391 16</inkml:trace>
  <inkml:trace contextRef="#ctx0" brushRef="#br3" timeOffset="463427.9996">20826 15049 1366 0,'-32'-23'222'0,"32"23"-87"16,-24-17-33-16,24 17-27 0,0 0-20 0,0 0-19 15,0 0-9-15,2-16-9 0,-2 16-7 0,34-17-11 16,-3 5 0-16,8-2 0 0,7 0 0 0,4-4 0 16,6 2-20-16,0-2-20 0,5 7-16 0,-4-6-29 15,11 18-101-15,-23-11-429 0,9 6 7 0,-4 1 172 16</inkml:trace>
  <inkml:trace contextRef="#ctx0" brushRef="#br3" timeOffset="463959.1952">13888 16238 1421 0,'0'0'169'0,"0"0"-86"15,5-24-19-15,-5 24-20 0,0 0-10 16,13-18-10-16,-13 18-10 0,0 0-3 0,0 0 0 15,0 0 0-15,3 19-5 0,-3 1 0 16,-2 10-6-16,-1 7 4 0,-5 8-10 0,-3 7-3 16,1 6 20-16,-4 6-23 0,1 2 18 0,-1 1-11 15,1 0-19-15,1-6 6 0,2 0-24 0,-2-12-1 16,10 2-31-16,-9-13-11 0,14 7-47 0,-13-27-58 16,21 13-95-16,-7-9-243 0,-4-22 76 15,0 0 439-15</inkml:trace>
  <inkml:trace contextRef="#ctx0" brushRef="#br3" timeOffset="464146.6977">13670 16776 1483 0,'-34'-8'103'0,"15"13"-19"0,-7-8-14 0,26 3-2 16,-31 11-10-16,31-11-14 0,0 0-19 16,0 0-10-16,0 0-11 0,0 0-2 0,7 18-2 15,14-16 0-15,5-4-1 0,8-5 1 0,8-3-6 16,3-5-14-16,6-2-12 0,1-7-23 0,8 1-6 15,-3-9-19-15,8 10-22 0,-11-16-50 0,16 18-92 16,-22-16-195-16,3-5-62 0,9 17 239 16</inkml:trace>
  <inkml:trace contextRef="#ctx0" brushRef="#br3" timeOffset="464506.0831">14434 16036 1317 0,'-37'6'171'0,"37"-6"-67"0,-18 24-35 15,13-3-8-15,-7 2-21 0,5 8-4 0,-3 5-10 16,2 3 6-16,-5 4-7 0,4 5 5 16,-2 4-13-16,0 3-4 0,0 1 17 0,1 4-21 15,-1-2 15-15,3 1-8 0,-2-2-15 0,3-4 8 16,1-3-8-16,2-9 4 0,3-4-6 0,1-9 5 16,3-6-7-16,2-5 3 0,-5-17-3 0,17 20 2 15,-17-20-1-15,21 6 1 0,-21-6 0 0,27-8-13 16,-10-4 2-16,3-4-3 0,2-7 5 15,0-2 11-15,-1-3 2 0,1-2-4 16,-2-2 6-16,2 2-5 0,-5 1 4 0,-3 4-2 16,-2 5 0-16,-1 2-2 0,-11 18 2 0,0 0-3 15,14-18 5-15,-14 18 1 0,0 0-1 0,0 0 2 16,-2 19-4-16,0 1 0 0,-2 4-4 0,-2 6-1 16,-1 4-6-16,-1-4-1 0,3 2-9 0,1-6 2 15,2 3-15-15,2-8-7 0,6 3-27 16,-6-24-21-16,22 37-56 0,-22-37-63 0,40 22-110 15,-12-16-251-15,-2-20 75 0,15 17 484 0</inkml:trace>
  <inkml:trace contextRef="#ctx0" brushRef="#br3" timeOffset="464865.4448">14783 16726 1528 0,'-15'19'113'0,"-3"-12"-54"0,18-7-14 0,0 0-15 15,-12 23-11-15,12-23-9 0,19 13 3 0,-2-9 1 16,7-4 3-16,4-4-5 0,4-3-5 0,6-2 0 16,3-2-3-16,2-4 3 0,2-1-3 0,-5 1 0 15,1 0-1-15,-2 1 6 0,-5 0 0 16,-4 0 2-16,-6 1-5 0,-24 13-1 16,24-28-5-16,-24 28 1 0,9-32 2 0,-9 32 0 15,-5-30 1-15,5 30 1 0,-18-28-3 0,18 28 1 16,-32-26-4-16,11 15-3 0,-1 1 6 0,2 4-5 15,-3 5 7-15,1 6 2 0,-1 6 1 0,-3 5 4 16,1 9-2-16,-1 2 1 0,2 9 2 0,2 2-8 16,0 6 6-16,4 1-11 0,3-4 6 15,7-3-7-15,5-7 4 0,7-6-5 0,8-2 5 16,5-5-5-16,9-6-2 0,4-2-7 0,4-10-10 16,7-1-11-16,3-7-5 0,11 1-5 0,3-9-17 15,14 4-43-15,-9-24-118 0,22 9-387 0,-10 0 15 16,-6-8 308-16</inkml:trace>
  <inkml:trace contextRef="#ctx0" brushRef="#br4" timeOffset="467914.1927">16357 16466 411 0,'23'-15'61'15,"-23"15"11"-15,29-7 19 0,-29 7 1 0,23-6-1 16,-23 6 5-16,0 0 8 0,18-5 23 16,-18 5-1-16,0 0-12 0,0 0-27 0,-17-16-25 15,17 16-11-15,-20-13-10 0,20 13-4 0,-30-16-7 16,12 9-2-16,1 1-4 0,-5 0 1 15,2 2-3-15,-5 2-1 0,3 2-4 0,-3 3-2 16,0 3-2-16,2 3-2 0,3 4 1 0,-1 3-5 16,2 1 2-16,0 3-6 0,2 6-19 0,1-1 26 15,1 5-24-15,1 1 29 0,2 1 0 0,4 2-6 16,2 2 2-16,2-4-8 0,4-5 3 0,2-8-5 16,-2-19 2-16,17 19-5 0,-17-19 4 15,31 9-2-15,-11-12 0 0,2-4 2 0,1-5-1 16,4-6 2-16,2-4-8 0,2-5 5 15,3-3-5-15,1-4 6 0,2-2-3 0,-3 0 3 16,0 1 21-16,-3 2-23 0,-4 3 22 0,-3 3-21 16,-5 3-4-16,-5 3 1 0,-14 21-3 0,17-25 2 15,-17 25 1-15,0 0 2 0,0 0-1 0,0 0-1 16,-22-13-3-16,22 13-1 0,-28 18 2 16,9 1-2-16,-2 7 6 0,-1 4-5 0,-1 7-17 15,0 7 23-15,-1 7-23 0,-1 8 21 0,1 7 5 16,1 9-13-16,0 3 15 0,-1 10-11 0,-1-1 19 15,0 1 13-15,2 2-18 0,0-2 14 0,3-3-19 16,3-8-11-16,2-7 15 0,3-16-10 0,3-14 8 16,-1-9 1-16,0-4 5 0,2-7-4 15,-2-2 10-15,10-18-11 0,-22 14 2 16,22-14-1-16,-24 3-4 0,24-3 0 0,-25 3-3 16,25-3 1-16,-29-32-5 0,12 3 6 0,3-1-3 15,1-6 6-15,6-3-7 0,3-7 8 0,7-4-13 16,3-4 7-16,1-2-12 0,4-2-1 0,1-1-3 15,5 3-27-15,0 1 14 0,5 0-30 0,-1 1 2 16,6 8-8-16,-8-11-73 0,21 28-175 16,-4-16-264-16,-4-1 17 0,9 5 435 0</inkml:trace>
  <inkml:trace contextRef="#ctx0" brushRef="#br4" timeOffset="468304.8038">16678 16374 1251 0,'0'34'330'0,"0"-34"-234"16,0 0-56-16,0 0-11 0,0 0 2 0,0 0 3 15,0 0-8-15,1-17-6 0,-1 17-3 0,0 0-5 16,0 0-1-16,0 0 1 0,0 0 0 0,4 18 2 16,-4-18 0-16,2 28-6 0,-2-7-26 0,-2 2 22 15,-2 5-24-15,-2 2 23 0,-4 3 3 16,-1 1-5-16,-2 2 7 0,1-3-7 15,1-2 6-15,1-3-4 0,3-5 2 0,7-23-6 16,-6 24 2-16,6-24-5 0,0 0 2 0,0 0 1 16,0 0 0-16,0 0 1 0,28-13 0 0,-14-6 2 15,3-4-3-15,3-6 4 0,-2-3-6 0,0-2 6 16,0 2-5-16,-4 0 7 0,-3 4-6 0,-3 3 3 16,-2 2 23-16,-2 1-24 0,-2 0 24 15,-2 22-22-15,-1-31-4 0,1 31 2 0,-4-21-1 16,4 21 1-16,0 0-1 0,0 0 0 0,0 0-2 15,0 0-1-15,0 0 0 0,0 0-3 0,0 0-1 16,32 6-8-16,-14-3-7 0,5 1-14 0,2-6-18 16,8 8-32-16,-9-12-31 0,16 16-61 15,-18-23-107-15,12 11-244 0,4 9 6 0,-13-14 378 16</inkml:trace>
  <inkml:trace contextRef="#ctx0" brushRef="#br4" timeOffset="468711.0549">17119 16513 1208 0,'-13'23'322'0,"13"-23"-260"0,0 0-21 15,0 0-12-15,0 0-3 0,0 0 0 16,25-15 0-16,-25 15 0 0,37-3 1 16,-15-1-6-16,3 2-9 0,0-1-8 0,0-2-4 15,2 2 2-15,0-3-4 0,2 1-1 0,0-2 28 16,-1-2-30-16,1 3 34 0,-1-2-27 0,0 0 1 15,-6-1 0-15,-3-1-4 0,-19 10 3 0,27-22-3 16,-27 22 4-16,15-24-3 0,-15 24 4 16,1-25-4-16,-1 25 3 0,-11-28-2 0,11 28 2 15,-22-26-4-15,22 26 3 0,-34-23-3 0,12 15 0 16,-2 2-1-16,-3 5 2 0,0 2 0 0,-2 5 2 16,-1 4 5-16,-3 5 4 0,0 7 8 0,-3 3 1 15,0 7 4-15,0 4-8 0,-1 5-21 0,2 0 18 16,3 2-21-16,8-3 17 0,6-4 2 15,8-6-10-15,7-2 2 0,7-6-5 16,6-3 1-16,8-1-4 0,7-4 3 0,8-6-5 16,4-6-4-16,8-4-9 0,1-6-16 0,10-1-6 15,0-7-7-15,11 1-1 0,-1-7-15 0,9 6-31 16,-8-18-53-16,16 22-104 0,-22-14-200 0,4-5-75 16,7 13 280-16</inkml:trace>
  <inkml:trace contextRef="#ctx0" brushRef="#br4" timeOffset="469336.0523">17905 16538 849 0,'-20'-2'367'15,"2"23"-70"-15,-1-23-206 0,19 2-38 0,0 0-22 16,0 0-13-16,0 0-14 0,0 0 1 0,0 0 7 16,20-8 2-16,-3 2 2 0,4 0-5 15,1-3-4-15,0 3-4 0,1-1 0 0,-2-1-2 16,2 1 0-16,-1-1 0 0,-2 2-4 0,0-2 32 15,-3 0-31-15,-17 8 32 0,29-16-29 0,-29 16 0 16,19-18 2-16,-19 18-2 0,12-24 3 0,-12 24-3 16,3-29 2-16,-3 29-3 0,-10-28 4 0,10 28-4 15,-17-29 2-15,17 29-2 0,-27-27 2 0,27 27-3 16,-32-21 3-16,11 12-3 16,-1 4 4-16,-2 4-2 0,1 2 1 0,-5 5 4 15,0 2 4-15,1 6 5 0,-4 3 2 0,5 4 4 16,-3 3-4-16,2 4 2 0,1 2-7 0,4 3-25 15,3-1 18-15,4 0-24 0,8-2 21 0,6-2 0 16,8-4-7-16,5-4 5 0,8-3-3 0,5-3 3 16,6-6-4-16,1-3-6 0,7-4-11 0,0-6-13 15,5 1-8-15,-1-10-12 0,5 3 6 16,0-7 4-16,3 1 5 0,-3-6-10 0,4 6-1 16,-12-8 9-16,5 9-36 0,-14-10 17 0,7 10-44 15,-19-8 7-15,5 10 26 0,-24 14 36 0,20-27 73 16,-20 27 46-16,0 0 25 0,0 0 10 15,-17-9-23-15,17 9-24 0,-28 13-17 0,28-13-9 16,-36 25-11-16,19-7-1 0,-4 0-1 16,5 6-33-16,-1 0 24 0,4 3-33 0,1 0 23 15,3 0 0-15,1 0-7 0,3 1 6 0,1-4-9 16,2-2 4-16,2-22-5 0,5 28-2 0,-5-28-3 16,0 0 1-16,26 16 0 0,-26-16 1 0,28-7 1 15,-9-5 0-15,0-4 2 0,2-5 0 0,2-6 6 16,0-2-2-16,0-2 6 0,-2 2-5 0,-2 0 3 15,-3 4-7-15,-3 5 1 0,-13 20 22 16,20-27-24-16,-20 27 24 0,0 0-25 0,14-18-1 16,-14 18-3-16,0 0 0 0,0 0-2 15,0 0-31-15,10 23 18 0,-9-6-35 0,2 7 12 16,-4-3-18-16,5 11-35 0,-7-12-30 0,16 17-49 16,-13-37-29-16,26 50-112 0,-2-19-170 0,-6-19 86 15,17 21 397-15</inkml:trace>
  <inkml:trace contextRef="#ctx0" brushRef="#br4" timeOffset="470054.7836">19644 16347 691 0,'11'-19'314'0,"-11"19"-30"0,0 0-195 0,0 0-28 16,-10-26-6-16,10 26-11 0,0 0-1 0,0 0-3 15,0 0 5-15,0 0-2 0,0 0-13 16,0 0-9-16,-2 21-9 0,-4-4 3 0,-2 1-5 16,0 5 8-16,-1 1-7 0,1 2 6 0,-2-2 1 15,1 2-30-15,2 0 26 0,1-1-29 0,2 0 19 16,3-3 4-16,2-2-8 0,3-3 4 0,-4-17-4 15,16 24 1-15,-16-24 0 0,29 14 1 0,-7-13 0 16,2-1 0-16,3-4-1 16,1-5-2-16,0-2 0 0,1-3-1 0,-1-4 3 15,-1-2-4-15,-3-2 5 0,-2 1-5 0,-1-1 0 16,-4 1 29-16,-3 2-27 0,-1 0 25 0,-4 2-21 16,-9 17-4-16,10-28 3 0,-10 28-1 0,0 0 3 15,1-19-1-15,-1 19 0 0,0 0-1 0,0 0-1 16,0 0-1-16,-19 8-1 0,19-8 0 0,-11 23-2 15,11-23 4-15,-5 29-4 0,3-10-21 16,2 2 29-16,1 1-28 0,1-2 26 0,3 1-1 16,0-4-4-16,1 0 3 0,-6-17-2 0,17 28 4 15,-17-28-4-15,26 19 4 0,-26-19-3 0,32 11 0 16,-13-12 2-16,0-3 1 0,-2-6 2 16,3-2-2-16,-3-6 1 0,1-3-5 0,0-3 5 15,-1-4-6-15,-1 2 2 0,-2-4 24 0,0 2-24 16,-3 0 25-16,0 0-22 0,-3 3-5 15,-2-2 4-15,-1 3-11 0,-1 2-4 0,-3 0-12 16,-1 22-8-16,1-33-11 0,-1 33-5 0,-2-22-15 16,2 22-13-16,0 0-27 0,0 0-66 0,0 0-70 15,0 0-147-15,0 0-101 0,0 0 233 0</inkml:trace>
  <inkml:trace contextRef="#ctx0" brushRef="#br4" timeOffset="470773.5339">20858 16278 762 0,'0'0'221'0,"-22"-16"-51"0,22 16-34 15,-23 3-52-15,23-3-30 0,-36 3-11 0,17 3 1 16,-6-6 2-16,6 7-1 0,-4-6-4 16,3 6-5-16,-3-5-5 0,6 4-4 0,-1-1-4 15,18-5-3-15,-27 12-2 0,27-12-1 0,-22 17-7 16,22-17 1-16,-20 26-2 0,20-26 2 0,-17 32-3 15,9-11 3-15,1 1-7 0,1 4-24 0,0 2 26 16,1 2-28-16,0 2 27 0,3-1 2 0,-1-2-8 16,3-1 6-16,4-5-7 0,1-4 1 15,-5-19-1-15,22 22 1 0,-22-22-1 16,34 3 2-16,-12-11 1 0,2-3-1 0,3-4 2 16,2-5-3-16,-1-5 3 0,0-5-5 0,0-7 6 15,-4-1 21-15,1 3-28 0,-6-2 24 0,-2 5-23 16,-4 2-1-16,-4 1 8 0,-4 4-3 0,-4 4 4 15,-3 1-4-15,-5 3 5 0,7 17-6 0,-17-30 5 16,17 30-2-16,-21-23 5 0,21 23 1 16,-25-12 3-16,25 12 0 0,-27 1-3 0,27-1-1 15,-25 15-3-15,25-15 0 0,-21 23-4 0,21-23 2 16,-9 29-5-16,9-29 3 0,1 28-4 0,-1-28 3 16,14 23-1-16,-14-23 1 0,31 14-2 15,-12-10 1-15,4-4 0 0,2-2-1 0,0-2 2 16,2-1-1-16,1-1 2 0,1-2-2 0,0 2 2 15,0 2-2-15,-3-2 3 0,-5 2-3 16,-4-2 2-16,-17 6-1 0,18-1 0 0,-18 1 1 16,0 0 0-16,0 0 0 0,0 0-1 0,0 0 1 15,0 24-2-15,0-24 2 0,-15 30-3 0,6-11 3 16,-2 7-12-16,-3-1 6 0,2 4-3 0,-1 0-24 16,-1 0 29-16,2 3-23 0,0-4 18 0,2-1 4 15,4-4-1-15,1-5 1 0,5-18 1 16,0 22 2-16,0-22-2 0,0 0 3 15,0 0-1-15,20 4 1 0,-20-4 3 0,19-22-3 16,-8 2 3-16,1-3-4 0,2-6 6 0,-1-2-6 16,1 1 3-16,-1-3 25 0,-3 4-24 0,-1 0 26 15,-1 0-22-15,-3 4-4 0,1 0 7 0,-3 2-6 16,0 4 6-16,-3 19-3 0,2-24 6 0,-2 24 0 16,0 0 1-16,0 0 0 0,0 0-9 15,0 0 0-15,0 0-8 0,0 0 2 0,4 26-1 16,-4-26 0-16,17 29-1 0,-17-29-5 0,39 20-12 15,-11-19-14-15,7 2-32 0,-2-15-50 0,18 14-155 16,-11-20-356-16,5-3 38 0,5 3 290 0</inkml:trace>
  <inkml:trace contextRef="#ctx0" brushRef="#br4" timeOffset="471023.618">21500 15664 1672 0,'0'0'17'16,"20"-21"-14"-16,-20 21-1 0,21-3 1 15,-21 3 4-15,19 14 8 0,-19-14 1 0,13 39 5 16,-12-9-7-16,1 5 7 0,-4 5 16 16,-2 7-21-16,-4 2 26 0,-3 6-25 0,-5 3-4 15,-1 4 8-15,-3 2-17 0,1 0 8 0,-1-3-13 16,1-5 6-16,4-2-12 0,6-8-33 0,3-4 15 15,2-7-39-15,10-1-13 0,-6-34-41 0,21 47-185 16,-21-47-275-16,28 8 0 0,-3-5 412 16</inkml:trace>
  <inkml:trace contextRef="#ctx0" brushRef="#br4" timeOffset="471296.8922">21755 15975 1603 0,'-22'20'90'0,"-6"-3"-49"0,5 4-9 16,-3-2-16-16,5 4-2 0,-1 0-8 0,2 1 6 15,-2-1 1-15,3 2 10 0,1-4 2 0,4 2 5 16,5-6-5-16,9-17-2 0,-10 25-9 0,10-25-2 16,1 18-3-16,-1-18 0 0,0 0-1 0,22 21 1 15,-22-21-5-15,30 6 0 0,-11-6-2 16,0-1-3-16,1-4 1 0,-1 1 0 15,2 1-2-15,-2-3-4 0,1 2-8 0,-2-2-8 16,2 4-9-16,-3-1-7 0,4 6-13 0,-21-3-10 16,37 8-29-16,-37-8-29 0,37 16-76 0,-37-16-81 15,32 13-94-15,-9 5-130 0,-23-18 253 0,44 29 247 16</inkml:trace>
  <inkml:trace contextRef="#ctx0" brushRef="#br4" timeOffset="471871.9653">22458 15580 1344 0,'2'20'98'15,"-2"-20"-37"-15,0 0-7 0,-15 25-13 0,12-6-5 16,-3 2-7-16,2 6 7 0,-4 2-4 0,2 6 5 16,-4 1 6-16,-1 9-28 0,-3 2 22 0,-1 5-22 15,-5 0 6-15,2 5 9 0,-2-4-13 16,0 0 6-16,-2-1-15 0,4-3 8 0,-1-2-13 16,3-4 6-16,1-4-9 0,4-6 4 15,4-9-6-15,3-5-20 0,4-19 20 0,6 26-23 16,-6-26 26-16,19 10-5 0,-19-10 1 0,24-6 0 15,-24 6-1-15,27-21 27 0,-13 4-22 0,1-3 19 16,-1-3-19-16,0-1-5 0,0-1 6 16,-1-1-4-16,-1 2 4 0,-3 1-4 0,0 1 5 15,-1 3-4-15,-8 19 3 0,15-30-2 0,-15 30 2 16,17-23-4-16,-17 23-1 0,18-15-3 0,-18 15-3 16,21-1-1-16,-21 1 0 0,27 10 0 0,-27-10-2 15,30 20 3-15,-13-5-2 0,-17-15 4 0,33 33 0 16,-18-14 4-16,-2 1-1 0,-2 1 5 0,-3-2-3 15,-3 1 5-15,-5-3-5 16,-2 1 6-16,2-18-1 0,-17 32 9 0,17-32-1 16,-32 29 6-16,8-16-8 0,-4-1-22 0,-4-1 21 15,-2-3-26-15,-1-2 28 0,-2-2-6 0,3-4 2 16,0-3-7-16,4-2-4 16,2-2-3-16,1 0-9 0,2-2 24 0,5 3-32 15,20 6 18-15,-19-12-38 0,19 12-21 0,0 0-38 16,10-30-58-16,19 32-104 0,-29-2-293 15,39-21 56-15,-3 21 323 0</inkml:trace>
  <inkml:trace contextRef="#ctx0" brushRef="#br4" timeOffset="472614.0635">22960 16291 708 0,'-12'-18'243'0,"12"18"-102"15,0 0-34-15,0 0 3 0,-22-9-17 0,22 9-4 16,0 0-5-16,-23-3-11 0,23 3-7 0,-24-1-14 16,7 0-8-16,17 1-6 0,-33 8-8 0,15-1 0 15,-4 2-3-15,2 2-3 0,-4 1-2 0,2 2-3 16,0 2-5-16,1 2-1 0,1 2-8 16,3-2 1-16,5 2-6 0,2-1 1 0,6-3-2 15,3 4-22-15,3-3 23 0,7 1-23 0,2 0 21 16,-11-18 2-16,34 28-3 0,-11-19 1 0,6-1 0 15,3-5 0-15,3-1 0 0,5-5 2 0,-1-3 0 16,0-2-4-16,1-6 2 0,-2 0-7 0,-2-6 0 0,0-2 24 16,-5 0-27-16,-3-4 25 0,-3 0-24 0,-7 0-2 15,-5 0 6-15,-4 2-1 0,-4-1 9 16,-5 4-4-16,-5 0 6 0,-1 0-4 0,-7 3 4 16,0 0-3-16,-3 1 2 0,-1 3-1 15,-1 0 3-15,0 6-1 0,-2 1 5 0,2 4 0 16,1 6 1-16,0 0 1 0,17-3-4 0,-29 17 0 15,29-17-3-15,-21 23-1 0,21-23-3 0,-8 29 2 16,8-29-4-16,7 29 4 0,-7-29-2 16,23 27 3-16,-3-17-1 0,0-2-1 0,7-3-1 15,2-3 0-15,4 0 0 0,2-2 1 0,2-2 1 16,3 0-1-16,1-3 2 0,1 1 0 0,-4 0 1 16,0 0 0-16,-5-2 1 0,-3 0-3 0,-5 1 0 15,-7 1 0-15,-18 4 0 0,17-1 3 16,-17 1 5-16,0 0 2 0,0 0-1 0,0 0-10 15,-26 10 0-15,8-2 0 0,-2 3 0 16,-4 1 0-16,0 3 0 0,-1 1 0 0,-2 2 0 0,1 1 0 16,2 2 0-16,2-2 0 0,1 2 0 0,4 1 0 15,4-1 0-15,4 0-6 0,6-2 7 16,3-19-1-16,5 29-1 0,-5-29-3 0,23 23 1 0,-4-16 0 16,8-3 0-16,1-4 6 0,4-6-4 0,0-4-2 15,3-2 1-15,1-5-13 0,4-2 3 16,-2-3 23-16,-3 1-21 0,-5-2 33 15,-5 0-23-15,-6-2-1 0,-4 0 5 0,-5-1-5 16,-6 1 6-16,-5 1-5 0,-4 1 3 0,-2 1-2 16,-5 1 2-16,-3 2-3 0,-2 0 1 0,-1 2-3 15,0 3 3-15,-3 1-3 0,2 6 1 0,-1 1-2 16,2 3 0-16,1 5-1 0,17-2-2 0,-23 13-3 16,23-13-7-16,-14 27-5 0,14-11-12 15,0-16-8-15,9 32-22 0,-9-32-31 0,26 28-69 16,-26-28-145-16,21-5-262 0,4 7 22 0,-8-13 398 15</inkml:trace>
  <inkml:trace contextRef="#ctx0" brushRef="#br4" timeOffset="472832.8422">24049 15601 1197 0,'-26'4'284'0,"8"0"-200"0,18-4-33 0,-26 31-13 15,17-7-6-15,-6 4-12 0,3 8 4 0,-3 1-6 16,2 8-8-16,-2 2 21 0,2 5-23 0,-3 3 18 16,1 3-8-16,1 2-16 0,-1 1 8 15,-1-1-15-15,2-3 8 0,1-3-19 0,-1-6-36 16,10-1-23-16,-3-18-48 0,19 14-142 16,-12-16-289-16,4-10-1 0,11 5 345 0</inkml:trace>
  <inkml:trace contextRef="#ctx0" brushRef="#br4" timeOffset="473098.4748">24131 16034 1591 0,'-25'20'107'0,"-10"-6"-54"0,5 6-8 15,-1 0-11-15,2 3-2 0,-1-3-5 0,6 4 8 16,-2-4-5-16,8 0 2 0,18-20-7 15,-24 32-4-15,24-32-8 0,-5 23-11 16,5-23-2-16,12 18 0 0,-12-18 0 0,33 11 0 16,-7-9 0-16,2-2 0 0,3-2 0 0,7-2 0 15,-3 0 0-15,0 1 0 0,-1-1 0 0,-3 3 0 16,-4 1 0-16,-3 1 0 0,-1 3 0 0,-5-2-43 16,3 8-36-16,-21-10-43 0,30 22-127 0,-30-22-302 15,0 0-31-15,20 24 162 0</inkml:trace>
  <inkml:trace contextRef="#ctx0" brushRef="#br4" timeOffset="473270.3301">24507 16325 1943 0,'-23'8'88'15,"4"-5"-72"-15,19-3-16 0,-26 1 0 0,26-1-27 16,0 0-14-16,0 0-16 0,0 0-19 0,0 0-66 15,-11-30-151-15,11 30-305 0,22-22 7 0,-15 3 370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B9DC58EB-036E-4B66-B583-A17AD3B3E6A6}" emma:medium="tactile" emma:mode="ink">
          <msink:context xmlns:msink="http://schemas.microsoft.com/ink/2010/main" type="inkDrawing"/>
        </emma:interpretation>
      </emma:emma>
    </inkml:annotationXML>
  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  <inkml:trace contextRef="#ctx0" brushRef="#br0" timeOffset="2729.5633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  <inkml:trace contextRef="#ctx0" brushRef="#br1" timeOffset="8112.7988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  <inkml:trace contextRef="#ctx0" brushRef="#br1" timeOffset="12841.5662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  <inkml:trace contextRef="#ctx0" brushRef="#br1" timeOffset="21738.7468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  <inkml:trace contextRef="#ctx0" brushRef="#br1" timeOffset="23322.8843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  <inkml:trace contextRef="#ctx0" brushRef="#br1" timeOffset="24760.3824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  <inkml:trace contextRef="#ctx0" brushRef="#br1" timeOffset="26416.7318">15320 6847 207 0,'-17'8'93'16,"17"-8"0"-16,0 0 0 0,0 0-15 0,-9 19-10 16,9-19-19-16,0 0-9 0,0 0-15 0,0 0-7 15,0 0-5-15,0 0 1 0,0 0 0 0,0 0 7 16,0 0 5-16,0 0 7 0,0 0 4 16,0 0 1-16,0 0-4 0,0 0-1 0,0 0-1 15,0 0 0-15,0 0 4 0,0 0 4 0,0 0 5 16,0 0 5-16,0 0-2 0,0 0-6 0,0 0-9 15,0 0-9-15,0 0-3 0,11-19-3 0,-11 19-3 16,0 0-3-16,-5-23-2 0,5 23-3 0,0 0 2 16,-6-26-2-16,6 26 2 0,-5-20-3 15,5 20 3-15,-6-24-4 0,6 24 2 16,-8-28-2-16,8 28 2 0,-9-30-2 0,9 30 1 16,-12-31-3-16,6 14 3 0,6 17-3 0,-16-30 6 15,16 30-1-15,-19-29 5 0,19 29-5 0,-19-31 4 16,19 31-6-16,-22-32 3 0,22 32-6 0,-24-30 3 15,24 30-6-15,-28-28 4 0,28 28-4 0,-31-28 1 16,14 16-2-16,-1-1 3 0,0 1 17 16,-2 1-34-16,0 0 33 0,-1 0-34 0,0 2 18 15,0-2 3-15,1 2-3 0,-2 1 2 0,3-1-3 16,-3 1 1-16,0-1-2 0,0 2 3 0,1 0-4 16,1-2 3-16,-1 2-3 0,0 0 2 15,1-2-2-15,0 2 2 0,0 0-1 0,-1 0 1 16,0 2 0-16,-1-1-1 0,-1 2 0 0,1 0 0 15,-1 2-1-15,1 1 0 0,-1 1 0 16,-1 2-1-16,-2 1 0 0,1 0 0 0,-2 3 2 16,0 0-1-16,-1 2 2 0,-1 0-1 0,2 2 2 15,-2-2-3-15,2 2 1 0,-1 0-1 0,1-1 1 16,0 1-3-16,0 1 5 0,1-1-4 0,2-1 4 16,1 2-2-16,1 0 3 0,1 0-1 0,2 1 3 15,0-1 16-15,0 1-35 0,2 0 32 0,17-12-33 16,-30 27 13-16,30-27 3 15,-24 30-3-15,24-30 3 0,-21 31-3 0,21-31 3 16,-16 34-3-16,8-14 4 0,-1 0-6 0,2-1 6 16,-1 3-6-16,2 0 6 0,0 2-5 0,0 2 4 15,0-1-6-15,1 0 6 0,0 2-6 0,3-3 6 16,-2 2-3-16,3-1 5 0,-1 2-5 0,0-2 5 16,2 2-7-16,0-1 8 0,0 1 10 15,3-1-29-15,1 1 30 0,-2 0-30 0,2-1 14 16,0 1 5-16,1-1-4 0,1 0 4 0,2-1-7 15,-1-1 7-15,3 1-7 0,1-1 6 0,0-1-4 16,1 0 3-16,0-2-4 0,1 0 4 16,2 0-4-16,1-2 4 0,2-1-5 0,0-1 5 15,3-1-3-15,1-2 2 0,1 1-2 0,0-2 3 16,1 0-3-16,-1-2 2 0,3 0-3 16,1-2 2-16,1-2 0 0,1-1 2 0,1-2-1 15,1-1 1-15,3-2-3 0,1 1 1 0,-1-2-1 16,3 0 1-16,-1 0 1 0,4-3-1 0,-1 2 2 15,2-1-1-15,1-1 0 0,0 1 0 0,0-2 1 16,-2 0-2-16,0 1 2 0,-2-2-2 0,1 1 1 16,-3-1-1-16,1 1 0 0,-2-1 0 0,-1-2 0 15,0-3-2-15,-1-1 3 0,-2 0-1 16,1-2 2-16,-3 0-2 0,0-3 3 0,-1-2-3 16,0-3 3-16,-1-1-4 0,-1-2 4 15,-1 0-4-15,-2-3 5 0,-3 0-5 0,-1-1 5 16,-1-1-5-16,-1 0 6 0,-1 0-8 0,-1-2 7 15,-2 2-7-15,-1 2-10 0,-1-1 30 0,-2 1-30 16,-1 2 30-16,0-1-11 0,-4 2-7 16,0 2 5-16,-3 3-6 0,-2 2 5 0,1 17-2 15,-11-26 3-15,11 26-2 0,-19-17 0 0,19 17 0 16,-28-11-1-16,10 8 0 0,-2 2 1 0,1 0-2 16,-3 1 2-16,0 0-2 0,-1 0 2 0,1 0 2 15,-1 0 1-15,1-1 0 0,1-2 1 0,3 1-3 16,18 2-2-16,-29-6-2 0,29 6 0 0,-20-8-1 15,20 8-2-15,0 0-8 16,0 0-8-16,-17-8-18 0,17 8-29 0,0 0-16 16,0 0-43-16,0 0-168 0,0 0-209 0,0 0 8 15,0 0 362-15</inkml:trace>
    <inkml:trace contextRef="#ctx0" brushRef="#br1" timeOffset="26979.1824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  <inkml:trace contextRef="#ctx0" brushRef="#br1" timeOffset="27539.9939">14234 6664 428 0,'0'0'333'0,"-17"-15"-324"0,17 15-6 0,-10-25 1 16,10 25 7-16,-8-26 3 0,8 26 22 0,-3-19 12 16,3 19 18-16,0 0 11 0,-8-18 4 0,8 18-5 15,0 0 0-15,0 0-12 0,0 0-8 0,0 0-5 16,-19-6-10-16,19 6 0 0,0 0-5 16,0 0-4-16,0 0 0 0,-17 6-3 0,17-6-4 15,0 0-1-15,0 0-4 0,0 0-4 0,0 0-2 16,0 0-1-16,0 0 1 0,0 0-1 0,0 0 2 15,0 0-2-15,0 0-6 0,0 0 2 0,0 0-3 16,0 0 0-16,0 0 2 0,0 0-2 0,0 0-1 16,0 0-1-16,0 0-2 0,0 0-2 15,-15-20 2-15,15 20-3 0,0 0 4 16,0 0-2-16,0 0-1 0,-20-19 1 0,20 19-2 16,0 0 0-16,-19-11 1 0,19 11 0 0,0 0 2 15,0 0-2-15,-17-8 1 0,17 8-1 0,0 0 0 16,0 0 0-16,0 0-1 0,0 0 1 0,0 0-2 15,0 0 1-15,0 0-3 0,0 0 0 0,0 0 1 16,0 0 1-16,0 0 2 0,27 30 4 0,-8-12-5 16,5 5 5-16,1 3-5 0,4 3 5 15,3 4-7-15,6 6 7 0,3 5-7 0,3-1 7 16,1 3-9-16,0-1 11 0,-3 0-11 16,0-1-7-16,-2 1 24 0,1-1-24 0,-3-2 24 15,-2-1-8-15,0-2-8 0,-2-4 9 0,-2-2-8 16,3-3 7-16,-5-2-7 0,0-5-4 0,0-2-18 15,-6-6-16-15,3 2-40 0,-27-17-62 16,46 22-161-16,-46-22-258 0,28 1 34 0,-28-1 355 16</inkml:trace>
    <inkml:trace contextRef="#ctx0" brushRef="#br1" timeOffset="29024.4494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  <inkml:trace contextRef="#ctx0" brushRef="#br1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  <inkml:trace contextRef="#ctx0" brushRef="#br1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  <inkml:trace contextRef="#ctx0" brushRef="#br1" timeOffset="33524.4873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  <inkml:trace contextRef="#ctx0" brushRef="#br1" timeOffset="36653.7297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03.5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294A327-6FB2-4CD3-96BB-7050BDF80959}" emma:medium="tactile" emma:mode="ink">
          <msink:context xmlns:msink="http://schemas.microsoft.com/ink/2010/main" type="inkDrawing"/>
        </emma:interpretation>
      </emma:emma>
    </inkml:annotationXML>
    <inkml:trace contextRef="#ctx0" brushRef="#br0">7406 6985 77 0,'16'-13'19'0,"-16"13"-6"15,0 0-8-15,0 0-3 0,5-19-1 0,-5 19 0 16,0 0-10-16,0 0-17 0,0 0-14 0,0 0-2 16</inkml:trace>
    <inkml:trace contextRef="#ctx0" brushRef="#br0" timeOffset="1415.4355">7405 6977 61 0,'0'0'55'0,"0"0"15"0,0 0-5 16,0 0 7-16,0 0-15 0,0 0-3 0,0 0-11 16,0 0-10-16,7 17-6 0,-7-17-5 0,0 0-3 15,0 0-1-15,0 0 6 0,0 0 6 16,-16 9 13-16,16-9 8 0,0 0 3 0,0 0-1 15,0 0-10-15,0 0-9 0,0 0-21 0,0 0 10 16,-5-19-14-16,5 19 15 0,0 0 3 0,5-24 3 16,-5 24 3-16,5-22 2 0,-5 22 1 0,4-24-2 15,-4 24-3-15,2-25-4 0,-2 25-3 0,-1-26-8 16,1 26 0-16,-5-26-6 16,5 26-1-16,-8-28-4 0,8 28 1 0,-13-29-5 0,13 29 2 15,-18-33-4-15,10 16 3 0,-3 0-4 16,0-2 5-16,1 1-3 0,-2 0 2 0,1 1-2 15,-2-1 6-15,0 1-3 0,0-2 10 0,0 3-2 16,-2-3 5-16,15 19-3 0,-27-32 2 0,27 32-7 16,-30-32 2-16,30 32-6 0,-33-29 0 0,33 29 14 15,-33-26-17-15,15 14 15 0,-1 1-34 16,-5 1 17-16,3 2-16 0,-4-1 17 0,1 2 1 16,-2 0-1-16,0 0 2 0,0 3-1 0,-1 0 1 15,1 0-1-15,-2 1 2 0,0-1-1 0,1 1 1 16,-1 0-2-16,1 1 1 0,3-1-1 0,-2 1 2 15,3-1 0-15,0 1 1 0,0 0-1 16,1 0-1-16,0 2 1 0,0-1-2 0,2 1 0 16,-1 0 0-16,0 0-1 0,2 1 1 15,-3 2-1-15,0-1-1 0,0 2 2 0,-2 1-2 16,1-2 3-16,-2 2-1 0,3 1 4 0,-1-1 0 16,0 2 1-16,0-1 0 0,1 2 0 0,0-2-4 15,0 1 1-15,4 1 16 0,-1 1-18 0,1-1 17 16,-1 1-36-16,1 0 15 0,0 0-14 0,0 1 15 15,18-10 4-15,-33 21-3 0,33-21 1 16,-32 23-1-16,32-23 1 0,-29 22-2 0,29-22 2 16,-29 25-3-16,29-25 4 0,-28 28-3 0,28-28 5 15,-27 32-4-15,12-15 5 0,0 1-4 16,-1 1 4-16,0 3-4 0,-1 1 4 0,0 0-4 16,-1 0 6-16,-1-1-4 0,1-1 7 0,0-1-3 15,2-2 4-15,0 0-5 0,3-1 2 0,13-17-5 16,-23 30 1-16,23-30-4 0,-20 24 3 15,20-24-3-15,-14 22 4 0,14-22-3 0,-12 23 1 16,12-23-3-16,-11 26 3 0,11-26-4 0,-11 25 5 16,11-25 15-16,-11 28-34 0,11-28 34 0,-12 31-34 15,12-31 15-15,-15 34 4 0,15-34-3 0,-16 33 4 16,16-33-4-16,-14 31 4 0,8-14-5 16,-1 0 5-16,7-17-2 0,-9 28 4 0,9-28-1 15,-8 24 0-15,8-24-3 0,-2 24 2 16,2-24-4-16,0 26 4 0,0-26-4 0,2 27 3 15,-2-27-3-15,7 27 5 0,-7-27-5 0,4 28 4 16,-1-11-5-16,-3-17 4 0,5 32-4 0,-2-15 4 16,1 3-4-16,-2-2 5 0,2 2-5 0,0 1 4 15,1 0-4-15,-1-1 4 0,3 1-6 0,0-2 7 0,0 0-5 16,3-1-12-16,0-1 34 0,1 0-34 16,-11-17 33-16,24 33-17 0,-24-33-3 0,29 30 1 15,-29-30-2-15,30 27 5 0,-13-14-5 0,1 0 6 16,0 0-5-16,0 0 1 0,1-2 0 0,1 0 1 15,1-3-4-15,0 1 5 0,0-1-4 0,1 0 3 16,-1 1-2-16,1-1 2 0,1 0-2 0,1-2 1 16,0 0 0-16,2-1 0 0,-2-1 0 15,2 0 1-15,-1 0 1 0,2-2-1 0,-1 1-1 16,0-3 1-16,1 0-2 0,0-2 2 0,-2 1 0 16,2 0-1-16,0-2-1 0,0 1 1 15,-2 0 0-15,2-2 0 0,1 2 1 0,-1-3-2 16,1 0 2-16,-2-1-2 0,0 0 1 0,-2-3-1 15,1 0 0-15,-1-2 1 0,-1-1 3 0,1-2-4 16,1-1 4-16,-1-2-4 0,0-3 3 16,1 1-4-16,1 0 7 0,1-3-7 0,1 1 6 15,0 0 11-15,-1 1-34 0,1 1 33 0,-3 1-32 16,0 1 16-16,-2 0 4 0,-3 1-4 0,0 2 4 16,-3 0-3-16,-17 14 1 0,29-23-1 0,-29 23 1 15,21-20-1-15,-21 20 1 0,13-17-1 0,-13 17 1 16,0 0-1-16,12-23 4 0,-12 23-3 0,0 0 2 15,10-23-2-15,-10 23 1 16,11-19-2-16,-11 19 6 0,12-22-6 0,-12 22 3 16,14-26-3-16,-14 26 2 0,17-29-3 0,-17 29 4 15,15-30-3-15,-15 30 3 0,20-32-3 0,-20 32 4 16,18-33-2-16,-9 16 1 0,0 0-2 0,0-1 3 16,1 0-4-16,-1 0 5 0,1-1-6 0,0 1 5 15,-1-1-6-15,2 1 7 0,0 0-6 16,0-2-16-16,-11 20 32 0,19-31-33 0,-19 31 35 15,13-27-12-15,-13 27-2 0,6-25 2 0,-6 25-4 16,1-24 3-16,-1 24-3 0,-2-25 2 0,2 25-2 16,-4-22 2-16,4 22-2 0,-2-32 4 0,2 15-3 15,0 0 2-15,1-1-4 0,0-1 2 16,3-1-3-16,1-1 4 0,1-1-5 0,0 1 6 16,1 2-6-16,0 2-8 0,-7 17-16 15,11-22-25-15,-11 22-32 0,0 0-55 0,-11-22-113 16,11 22-275-16,0 0 34 0,-32-6 419 0</inkml:trace>
    <inkml:trace contextRef="#ctx0" brushRef="#br0" timeOffset="2337.3472">6318 6991 538 0,'0'0'160'15,"0"0"-81"-15,0 0 6 0,0 0 2 0,0 0 10 16,7-19-7-16,-7 19-3 0,0 0-15 0,0 0-9 16,0 0-14-16,0 0-14 15,0 0-18-15,-5 17-5 0,5-17 10 0,-15 31-17 16,4-6 17-16,-1 4-29 0,-4 3 16 0,-1 3-7 15,-3 2 11-15,1 0 6 0,-2 1-13 0,2-1 6 16,1-2-11-16,1-1 6 0,1-4-8 0,2-2 6 16,2-4-4-16,1-3 4 0,11-21-4 0,-15 28 4 15,15-28-5-15,0 0 4 0,0 0-4 0,0 0 0 16,0 0-3-16,0 0 2 0,0 0 4 16,0 0 2-16,0 0 10 0,17-21-2 0,-7 1 4 15,4-5-9-15,2-6 4 0,2-2-9 0,1-1 9 16,1-1-7-16,0 1 9 0,0 1-7 0,-1 0 7 15,-1 1-7-15,-1 2 5 0,0 4-6 16,-1 0-14-16,0 6 28 0,-2 2-32 0,-14 18 29 16,27-26-13-16,-27 26-4 0,22-13 2 15,-22 13-3-15,18-3 0 0,-18 3 2 0,0 0-1 16,24 15 3-16,-24-15-3 0,19 28-14 0,-10-8 30 16,0 6-28-16,-1 3 28 0,0 3-11 0,-1 3-7 15,1-1 6-15,0 1-7 0,-1-1 6 0,0-2-7 16,1-2 6-16,0-2-6 0,1-4 5 0,-1 0-17 15,-2-7-8-15,4 4-31 0,-10-21-4 0,13 30-19 16,-13-30-27-16,10 23-45 0,-10-23-78 16,0 0-156-16,0 0-99 0,0 0 282 15</inkml:trace>
    <inkml:trace contextRef="#ctx0" brushRef="#br0" timeOffset="2509.1978">6353 7245 1196 0,'-21'8'230'0,"21"-8"-166"0,0 0-25 16,-18 0-13-16,18 0-12 0,0 0-10 0,0 0-5 15,0 0-2-15,0 0 0 0,18-2 2 0,-18 2-2 16,29-6-17-16,-12-5-28 0,11 7-51 0,-11-21-99 16,20 7-243-16,-2 5-57 0,-9-15 241 0</inkml:trace>
    <inkml:trace contextRef="#ctx0" brushRef="#br0" timeOffset="6278.7289">18733 6772 400 0,'0'0'70'16,"0"0"-31"-16,0 0-9 0,0 0 2 0,17-4 7 16,-17 4 9-16,0 0 7 0,0 0-5 0,0 0-4 15,0 0-5-15,0 0-3 0,0 0-3 16,0 0-1-16,-6 17-2 0,6-17 0 0,0 0-2 15,0 0-1-15,-4 18-6 0,4-18-4 16,0 0-8 0,1 18-4-16,-1-18-4 0,0 0 1 0,5 24-4 15,-5-24 3-15,6 23-4 0,-6-23 3 0,5 29-4 16,-4-12 4-16,1 0-4 0,-1 1 4 0,-2 1-2 16,1 1 3-16,0-1 15 0,-2 3-11 0,2-2 15 15,0 2-28-15,-2 1 10 0,2-1-13 0,-2 2 10 16,0 0 3-16,0 0-5 0,0 1 5 15,0-1-8-15,1 2 7 0,0-1-6 16,0 1 5-16,1 0-4 0,0-1 3 0,1 0-5 16,0 2 7-16,2-2-7 0,-1 2 8 0,0 1-7 15,1 0 6-15,-1 1-6 0,1 1 9 0,-2-1 18 16,0 1-14-16,0-1 18 0,1 3-17 0,-4-2 10 16,4 3-6-16,-5-4 2 0,3 3 0 0,-1 0-14 15,-2 0 9-15,0 2-5 0,-1 2 1 16,-1 0-6-16,0 1 6 0,-1-2-12 0,1 0 11 15,-2 1-8-15,2 0 9 0,-2 0-5 0,1 0 9 0,-1 2 14 0,-1 0-30 16,1 0 26-16,2-1-30 0,-1-2 7 0,0 0 11 16,-1 1-9-16,2 0 8 0,0 1-8 0,0 2 8 15,2-2-10-15,0 1 9 0,-1-2-10 0,2 1 9 16,0-2-9-16,-1 1 8 0,-1 1 7 16,1 1-29-16,0-2 29 0,1 2-27 0,0-2 10 15,-2 1 11-15,0 0-11 0,1-1 10 0,-1 1-9 16,2 2 7-16,-3 0-8 0,1 0 8 0,0-2-8 15,-1 1 13-15,1-2-4 0,-1 0 13 0,-1-1-7 16,1 0 6-16,-2-2 9 0,2 1-31 0,-1-3 28 16,1 2-31-16,0-2 11 0,0 1 6 15,0-2-11-15,3 0 8 0,-2 0-9 16,2 1 7-16,0-2-6 0,1 1 5 0,0-2-7 16,0-2 6-16,0 1-6 0,1 0 6 0,0-3-4 15,0-1 6-15,1-2-7 0,0-1 5 0,1-1-4 16,1-2 3-16,-3-17-4 0,6 30 4 0,-6-30-3 15,6 25 3-15,-6-25 20 0,7 21-35 0,-7-21 35 16,8 17-35-16,-8-17 13 0,0 0 3 16,8 23-3-16,-8-23 3 0,0 0-3 0,0 0 1 15,7 20 0-15,-7-20 1 0,0 0 0 0,0 0 0 16,0 0 0-16,0 0-1 0,0 0 2 0,0 0 0 16,0 0 2-16,0 0 3 0,0 0 3 15,0 0 2-15,0 0 2 0,0 0-4 0,0 0 2 16,0 0-2-16,0 0-2 0,3-17-4 0,-3 17-1 15,0 0-2-15,11-20 1 0,-11 20-1 16,0 0 0-16,0 0 14 0,22-19-37 0,-22 19 36 16,0 0-36-16,18-7 21 0,-18 7 1 0,0 0-1 15,25-3 3-15,-25 3-2 0,24 0 0 0,-24 0 1 16,32 1-2-16,-11-1 2 0,2 0 0 0,4 0-1 16,2 0 1-16,0-1 0 0,5 0-1 0,-1 0 0 15,4 0 2-15,0 1-3 0,1 1 1 16,2 0 0-16,-2 0-3 0,0 2 2 0,2-2 21 15,-4 1-20-15,2 2 20 0,-2-2-35 0,0 2 14 16,-1-2-14-16,-1 2 14 0,0-2 2 16,-2 1-1-16,-2-2 1 0,-1 2-1 0,-1-2 0 15,-1 0 0-15,-2-1 0 0,0-1-1 0,-2-2-7 16,0 3-6-16,-4-3-6 0,3 0-8 0,-22 3 1 16,37-7-45-16,-37 7-42 0,29-10-112 15,-29 10-291-15,0 0 45 0,18-14 263 0</inkml:trace>
    <inkml:trace contextRef="#ctx0" brushRef="#br0" timeOffset="7309.9514">20806 9356 776 0,'-24'3'78'16,"0"-4"-24"-16,2 5 4 0,-5-4 0 0,2 5 9 15,-8-5-2-15,7 8 1 16,-9-7-7-16,7 9-5 0,-7-5-8 0,3 4-4 16,-4-4-7-16,3 6 0 0,-4-4-5 0,3 4-2 15,-3-3-3-15,0 2 4 0,-2-1-3 0,3 3 4 16,-2-2-4-16,4 3-2 0,-1-1-8 0,-1 5 2 16,0-4 13-16,1 3-33 0,1 1 33 0,1 1-36 15,1 1 7-15,2 3 5 0,-1 1-7 16,2-1 5-16,2 2-6 0,1 0 5 0,1-2-6 15,2 2 6-15,0-1-7 0,2 1 5 0,2 1-4 16,1-1 4-16,1 0-4 0,2 0 5 0,0 2-6 16,2-2 5-16,1 2-4 0,0 0 4 0,0 2-5 15,-2-1 7-15,1 2-4 0,1 0 10 16,0 1 13-16,2-1-27 0,1 0 26 0,2 0-29 16,2-2 7-16,2 1 6 0,3 0-9 15,1-1 7-15,1-2-5 0,4 0 4 0,0 0-5 16,4 1 4-16,2 0-6 0,3-1 7 0,1 0-7 15,1-2 6-15,2 0-5 0,1-1 3 0,3-1-3 16,1-1 4-16,4 1-5 0,0-2 6 0,2 1-5 16,2-2 4-16,1 0-4 0,0 0 4 0,3-1-4 15,2 2-16-15,1-3 29 0,2 1-27 0,0-5 32 16,4-1-13-16,0-1-2 0,2-3 0 16,1 1-3-16,3-2 3 0,-2-2-1 15,2 0 0-15,0-3 2 0,-1 0-2 0,1-1 0 16,-1-2 1-16,3-2-1 0,1-1-1 0,-1-1 2 15,2-2-3-15,-3-2 3 0,3-1-2 0,-1-4-12 16,-3-1 32-16,-1-5-30 0,-4-1 29 0,-2-1-13 16,-2-2-7-16,-2-1 6 0,-1-4-3 15,-1 0 5-15,0-1-6 0,-3-5 6 0,0-1-8 16,-3-3 8-16,-2 0-5 0,-2-1 9 0,-2 0-7 16,-4 0 9-16,-2-2-11 0,-1 1-10 0,-5 0 21 15,-3-3-22-15,-2 3 23 0,-6-2-4 0,-2 2-9 16,-3 1 8-16,-3 0-9 0,-5 0 9 0,-2-1-6 15,-2 1 7-15,-5-1-10 0,-1 0 8 0,-5 1-11 16,-3-2 10-16,-1 1 7 16,-2 2-23-16,-2 2 25 0,-2 2-24 0,-2 2 12 15,-1 2 7-15,-1 1-11 0,-1 5 8 0,-2 3-8 16,-3 4 3-16,-1 4-1 0,-4 4-1 0,-1 4-3 16,-4 4-3-16,-2 3-5 0,1 6-9 0,-3 2-3 15,5 5-7-15,-2-2-8 0,6 7-31 0,-2-9-17 16,11 12-26-16,-11-17-68 0,25 12-226 0,-7 1-98 15,2-10 77-15</inkml:trace>
    <inkml:trace contextRef="#ctx0" brushRef="#br0" timeOffset="7841.2">20043 9761 748 0,'3'-24'296'0,"-3"24"-201"0,0 0-19 16,0 0-25-16,0 0-11 0,0 0-14 0,0 0-11 15,0 0-9-15,0 0 5 0,0 0 12 0,0 0 8 16,9 19 11-16,-9-19-2 0,10 21-5 16,-10-21-8-16,12 30-2 0,-6-11-9 0,2 5 4 15,-2 3-9-15,3 4 5 0,-3 2-8 0,1 3 7 16,1 3-9-16,-1 1 11 0,-1 2-14 0,3 1-7 15,-2-2 23-15,0 1-26 0,0-2 26 16,-1-1-11-16,2-4-5 0,1-1 8 0,2-5-9 16,3-3 7-16,0-3-6 0,3-3 5 15,-17-20-3-15,36 24 4 0,-17-19-2 0,2-5 2 16,1-9 7-16,1-3 2 0,0-7 6 0,1-4-6 16,2-6-3-16,1-4-11 0,-1-6 4 0,2-2-10 15,0-4-10-15,-1-1 21 0,0-1-22 0,0 1 22 16,-4-1-5-16,1-1-15 0,-5 3 4 0,-2-2-19 15,2 3 0-15,-7-3-19 0,6 10-10 0,-8-7-25 16,8 18-20-16,-12-11-40 0,18 23-61 16,-17-4-199-16,5-4-87 0,12 16 168 0</inkml:trace>
    <inkml:trace contextRef="#ctx0" brushRef="#br0" timeOffset="9184.9585">21401 10180 1048 0,'0'0'123'0,"0"0"-97"0,0 0-21 0,0 0 0 16,18 2 15-16,-18-2 16 0,0 0 8 16,0 0-23-16,27-12 14 0,-27 12-38 0,18-6 13 15,-18 6-2-15,21-5-3 0,-21 5 6 0,21 0 3 16,-21 0 1-16,22 1 3 0,-22-1-1 0,24 4-1 15,-24-4-1-15,29 4-2 0,-29-4-4 0,35 6 0 16,-16-3-1-16,2 0 0 0,3-1 20 0,1-1-26 16,2 0 19-16,1-1-21 15,3-1 3-15,2 0 7 0,3-2-20 0,3 2 24 16,1-4-25-16,2 3 17 0,0-3-2 0,1 1-4 16,1 1 0-16,-3-1 0 0,1 3-1 0,-6-2 1 15,0 3 1-15,-5-1-2 0,-3 2 0 0,-4 1 0 16,-2 0-2-16,-5 1 2 0,-17-3-1 0,22 9-3 15,-22-9-4-15,0 0 1 0,0 0 24 0,0 0-20 16,8 17 29-16,-8-17-21 0,0 0-1 16,0 0-11-16,0 0 12 0,-19 12-1 0,19-12 1 15,0 0-1-15,0 0-2 0,0 0-1 0,0 0 0 16,-17-1 14-16,17 1-15 0,0 0 0 0,0 0-1 16,0 0 0-16,0 0 1 0,0 0 1 0,0 0-24 15,0 0 25-15,0 0-24 0,-7-17 24 16,7 17 0-16,0 0-2 0,0 0 5 0,0 0-4 15,0 0 3-15,0 0 0 0,0 0-4 16,0 0 3-16,0-17 0 0,0 17 1 0,0 0 3 16,0 0-4-16,5-18 4 0,-5 18-6 0,0 0 2 15,5-24 0-15,-5 24 1 0,5-23-2 0,-5 23 4 16,2-26-4-16,-2 26 2 0,2-29-3 0,-2 12 3 16,0 1-4-16,-1-1 5 0,-2 0-2 0,0-1 3 15,0-1-5-15,-2 0 4 0,0-2-7 16,-1 1 4-16,0-1 0 0,-2-2 6 0,2 3-2 15,-1-6 8-15,-2 5-11 0,1-5 7 0,1 1-9 16,-2-2 3-16,2-2-5 0,0 0 5 16,-1-1 9-16,3 0-29 0,1-2 30 0,-1-2-30 15,0 1 16-15,0-4 4 0,1 0-6 0,-1 1 9 16,1-2-13-16,0 2 18 0,-1-2-14 0,0 1 8 16,-1-1-7-16,0-2 7 0,-3 4-8 15,0-1 9-15,-1-1-10 0,-2 2 7 0,1 0 12 16,0-2-26-16,1 1 24 0,1-3-25 0,-1 0 11 15,0 1 6-15,0-1-5 0,1-2 7 0,1-1-11 16,2 0 9-16,3-2-8 0,-1 0 8 0,0 3-8 16,2-1 10-16,-1-5 8 0,2 4-27 0,0-1 28 15,-1-1-27-15,2 5 9 0,-3-1 16 16,2-1-14-16,-3 2 12 0,1 0-13 16,-1-1 9-16,0-1-7 0,-2 3 11 0,1-1-6 15,-1 1 5-15,1 2-10 0,2-3-15 0,-2 1 24 16,1-1-25-16,2-1 27 0,1 1-7 0,1-1-8 15,1 1 10-15,1-1-12 0,-1-1 11 0,3 2-12 16,-1-2 12-16,-1 1-9 0,2 1 8 0,-2 0-8 16,-2 4 4-16,1-1-5 0,-1 2-10 15,-1 2 29-15,-1 1-26 0,-1 2 25 0,-2 2-6 16,2 2-10-16,-5 1 10 0,2-1-7 0,0 2 5 16,-2 3-3-16,2-1 4 0,0 4-5 0,1-3 5 15,0 1-5-15,0 1 3 0,1-1-4 16,2 2 3-16,2-1-5 0,1 4 3 0,-1 16-2 15,3-32 2-15,-3 32-3 0,6-27 3 0,-6 27-3 16,7-25 1-16,-7 25 1 0,7-18 0 16,-7 18-2-16,0 0 2 0,0 0-2 0,0 0 3 15,0 0-1-15,0 0 0 0,0 0 0 0,0 0-3 16,0 0 1-16,0 0 0 0,0 0-1 0,0 0 0 16,0 0-2-16,0 0-8 0,0 0-7 0,0 0-12 15,0 0-18-15,0 0-16 0,0 0-39 0,0 0-60 16,0 0-68-16,0 0-145 0,0 0-79 15,0 0 126-15,0 0 330 0</inkml:trace>
    <inkml:trace contextRef="#ctx0" brushRef="#br0" timeOffset="10810.3974">20006 10709 684 0,'0'0'165'0,"0"0"-114"0,0 0-32 16,0 0-11-16,0 0-8 0,0 0-2 0,0 0 4 16,0 0 9-16,0 0 15 0,0 0 14 0,17-13 6 15,0 2 1-15,0-7-4 0,9 0-9 0,-1-7 0 16,7 1-8-16,2-4-1 0,1 3-12 15,2 1-1-15,-3 0-14 0,-4 5-2 0,-2 5-6 16,-6 3 0-16,-4 5-1 0,-18 6 1 0,21 1 5 16,-21-1 5-16,0 0 4 0,10 23 1 15,-10-23 2-15,-3 26-4 0,1-10 2 0,2-16-3 16,-9 32 8-16,9-32 0 0,-4 24 4 0,4-24-2 16,0 0-1-16,0 0-4 0,20 11-2 0,-20-11 3 15,31-11 1-15,-12 0-1 0,4-2-3 16,1-3-1-16,1-2-14 0,5 6-43 0,-10-11-86 15,8 1-315-15,-3 19-13 0,-25 3 230 0</inkml:trace>
    <inkml:trace contextRef="#ctx0" brushRef="#br0" timeOffset="14594.8384">5988 7866 449 0,'0'0'50'15,"0"0"-30"-15,0 0-5 0,0 0 41 0,0 0 39 16,0 0 32-16,0 0 3 0,0 0-31 0,0 0-44 16,0 0-27-16,0 0-11 0,0 0 8 0,0 0 10 15,0 0 11-15,21-3 0 0,-21 3-9 16,23-20-11-16,-23 20-2 0,34-29-8 0,-15 11 4 15,3 1-5-15,-2 0 1 0,1 1-5 0,-1 2-1 16,-1 3-7-16,-2 0 1 0,-17 11-3 0,31-15 2 16,-31 15 15-16,25-6-16 0,-25 6 0 15,22-1 0-15,-22 1-16 0,18 4 15 0,-18-4 1 16,20 6 1-16,-20-6 2 0,19 4 3 31,-19-4 2-31,20 8 0 0,-20-8 1 0,23 8-2 16,-23-8-1-16,25 7-1 0,-25-7-3 0,30 3-2 15,-13-4-1-15,0-4-1 0,2-1-2 0,1-3 1 16,-1-2 0-16,3 3-29 0,-22 8-11 0,43-23-76 16,-31-2-75-16,17 14-118 0,-4-3-197 0,-12-15 139 15,17 22 368-15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20:02:25.8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19232 11704 1358 0,'-38'3'14'15,"6"-3"-49"-15,2 5-5 0,-2-2 13 0,5 3 22 16,2 1 17-16,-2-2 3 0,3 3 1 0,2-2-5 16,5 0-1-16,17-6-4 0,-21 12 1 0,21-12-4 15,0 0 0-15,-18 23-4 0,18-23 2 0,-9 28-3 16,6-8 4-16,0 6-5 0,2 3 6 16,1 2-6-16,1 0 6 0,3 1-7 0,2-2 8 15,3-1 10-15,2 0-28 0,2-1 30 16,4 2-30-16,2-1 13 0,3 0 8 0,3-3-4 0,1-2 8 15,0-5-5-15,4-1 4 0,1-2-5 16,0-1 2-16,3-3-5 0,-1-1 2 0,0-4-1 16,0-1 1-16,0-4 0 0,0-2-1 15,-1-2-1-15,1-2-1 0,-1-3 0 0,-2-2-2 16,-2-3 1-16,-2-1-3 0,-3-3 4 0,-5-1-3 16,0 1 6-16,-3-5-4 0,-3-2 7 0,-2 0-1 15,-4-4 7-15,0 2-3 0,-4-3 5 0,-3 3 9 16,-4-2-34-16,-2 1 31 0,-4-3-32 0,-2 1 13 15,-5-1 10-15,1 3-1 0,-4-2 9 0,4 4-3 16,-5-2 6-16,2 2-10 16,-1-2 5-16,-1 2-8 0,1-1 1 0,-1 2-4 15,1-2 5-15,2 6-2 0,0 2 7 0,19 17-4 16,-25-19 0-16,25 19-6 0,0 0-3 0,-18-14-2 16,18 14-3-16,0 0-5 0,0 0-7 0,0 0-15 15,0 0-21-15,0 0-23 0,0 0-52 0,0 0-64 16,0 0-87-16,6 22-218 0,-6-22 38 0,10 28 442 15</inkml:trace>
  <inkml:trace contextRef="#ctx0" brushRef="#br0" timeOffset="278.647">20003 12141 1683 0,'-32'-1'-69'0,"32"1"-65"0,-35 2-6 0,35-2 35 16,0 0 41-16,0 0 4 0,-20-4-79 0,20 4-314 16,0 0 20-16,1-31 348 0</inkml:trace>
  <inkml:trace contextRef="#ctx0" brushRef="#br0" timeOffset="876.257">20420 11678 1114 0,'0'0'269'0,"0"0"-302"16,-9-35-22-16,6 18 14 0,3-5 16 0,2 3 30 16,2-1 3-16,2 0 4 0,0-2-8 0,2-2 3 15,4-2 9-15,4 1-13 0,4 1 14 0,2-2-29 16,2 2 12-16,6 0-12 0,0 3 11 0,4 3 3 15,-4 4-4-15,0 4 1 0,-2 3-1 16,-3 4 2-16,-3 2-1 0,-3 4 0 16,-2 0 2-16,-17-3 1 0,27 15 5 0,-27-15 2 15,20 23 6-15,-20-23 1 0,16 34 5 0,-10-14-6 16,-1 4 3-16,-2 2 11 0,-1 4-34 0,-4 0 27 16,0 5-30-16,-2 2 8 0,-1 0 8 0,-1 3-10 15,-2 1 8-15,0 0-11 0,-2 0 10 0,-2 0-10 16,-1 1 9-16,0-1-9 0,-1-3 9 15,2 1-10-15,-1-4 9 0,4-5 12 0,3 1-31 16,0-6 31-16,2-1-29 0,2-1 12 0,2-2 6 0,1-3-5 0,-1-18 3 16,8 30-3-16,-8-30 3 0,17 21-2 0,0-14 3 15,3-1-2-15,4 0 5 0,3-2-3 16,3 0 1-16,4-2-3 0,4-1-1 0,0-4-2 16,2 1 0-16,0 0 0 0,0-3-5 15,3 0-7-15,-6-4-10 0,5 5-17 0,-8-8-20 16,5 8-27-16,-14-9-36 0,8 13-37 0,-15-10-22 15,-18 10-232-15,42-7 98 0,-46-10 317 0</inkml:trace>
  <inkml:trace contextRef="#ctx0" brushRef="#br0" timeOffset="1322.7698">21480 11396 1425 0,'0'0'7'0,"0"0"-21"16,17-7-4-16,-17 7 6 0,0 0 10 0,23-2 5 15,-23 2-1-15,20 8-2 0,-20-8 2 0,23 18 16 16,-23-18-16-16,24 29 16 0,-14-10-33 16,-2 4 14-16,0 3-14 0,-2 3 13 0,-1 2 7 15,-4 2-8-15,-1 2 9 0,-1 2-7 16,-3 1 9-16,-1 2-7 0,-1 1 11 0,-1-1-9 16,1 3 11-16,1-4-9 0,4-3 7 0,2-3-11 15,5-4 5-15,2-5 10 0,6-1-31 0,2-5 33 16,3-1-32-16,3-1 16 0,3-3 4 0,5-3 0 15,1-2 6-15,3-5 0 0,4-1 0 16,2-7-1-16,4-2-5 0,1-4-2 0,2-2-3 16,0-3 1-16,0 2 13 0,-1-2-32 0,-3 0 29 15,-3 3-42-15,-6-4 6 0,1 4-6 0,-7-3-10 16,3 5-2-16,-9-7-21 0,3 11-31 0,-12-15-63 16,9 15-47-16,-22 7-188 0,12-35-12 0,7 28 329 15</inkml:trace>
  <inkml:trace contextRef="#ctx0" brushRef="#br0" timeOffset="1588.443">21890 11710 1622 0,'0'0'20'0,"0"0"-33"15,0 0-3-15,0 0 2 0,10 26 14 0,-10-26 7 16,16 36 5-16,-7-15-6 0,3 5 0 16,2 2-9-16,0 3 6 0,1 1-7 0,-2 2 9 15,1 2-8-15,-1 0 8 0,0 3 10 0,1 1-28 16,-3 0 27-16,0 1-26 0,-4-2 9 16,-2 1 7-16,-1 1-18 0,-3-3-10 0,2 7-38 15,-9-12-27-15,15 10-74 0,-20-19-78 0,8 3-254 16,13 11 15-16,-15-20 411 0</inkml:trace>
  <inkml:trace contextRef="#ctx0" brushRef="#br0" timeOffset="6070.7097">22381 11240 1024 0,'0'0'11'16,"0"0"-30"-16,0 0 4 0,0 0 13 0,0 0 17 16,0 0 19-16,0 0 8 0,0 0-1 0,0 0 3 15,0 0 6-15,0 0-1 0,0 0 4 0,25 6-8 16,-6-2-10-16,-1-3-9 0,4 0-8 0,-4-1-4 16,-1 1-5-16,-17-1-3 15,26 0 0-15,-26 0 0 0,0 0 6 0,0 0 4 16,0 0 7-16,0 0 4 0,0 0 3 0,0 0-2 15,0 0-4-15,0 0-4 0,0 0-4 0,0 0-3 16,0 0-4-16,0 0-3 0,0 0-2 0,0 0-2 16,0 0 0-16,0 0-1 0,0 0-1 0,0 0 0 15,19 13 1-15,-19-13-1 0,0 0 1 0,28 22-1 16,-28-22 2-16,25 20-3 0,-25-20 1 16,27 20-1-16,-27-20 2 0,24 22-2 0,-24-22 2 15,21 24-2-15,-21-24 2 0,15 26-3 0,-15-26 4 16,13 29 13-16,-9-13-29 0,-4-16 29 0,13 33-29 15,-10-14 12-15,2 2 5 0,0 2-4 0,-4 0 3 16,2 2-3-16,-2 1 4 0,0-2-4 0,1-1 5 16,1-1-6-16,0-2 4 0,4 0-2 15,-3-1 3-15,4 0-4 0,0-1 4 0,1 2-7 16,3-2 7-16,-1 0-4 0,0 1 4 0,0 0-2 16,0-2 1-16,0-1-3 0,-11-16 5 15,18 29-5-15,-18-29 3 0,13 26-2 0,-13-26 2 16,11 23-2-16,-11-23 2 0,10 24-3 0,-10-24 3 15,7 22-2-15,-7-22 2 0,5 19-3 0,-5-19 3 16,0 0 17-16,6 23-33 0,-6-23 32 16,5 21-32-16,-5-21 10 0,2 23 7 0,-2-23-4 15,3 29 3-15,-3-29-2 0,1 30 2 0,-1-30-3 16,3 29 3-16,-3-29-3 0,1 25 3 0,-1-25-3 16,3 19 1-16,-3-19 0 0,0 0 1 0,0 0-1 15,0 0 0-15,0 0 1 0,0 0-1 0,0 0 2 16,0 0 3-16,0 0 5 0,0 0 0 15,0 0 1-15,0 0 0 0,0 0-3 16,0 0-1-16,0 0-1 0,0 0-3 0,0 0 0 16,0 0 0-16,21-14 1 0,-21 14-2 0,21-24 2 15,-21 24-6-15,28-34 5 0,-12 15-5 0,2-2 6 16,1-1-7-16,1 2-12 0,-1-2 26 0,-1-3-29 16,3-1 32-16,0-3-8 0,1-1-7 0,-2 0 6 15,0 1-7-15,-1-1 6 0,-1-1-6 16,1 4 8-16,-1-1-8 0,-2 5 5 0,-4 2-6 15,-1 2 8-15,-1 2-7 0,1-1 6 0,-2-2-2 16,2 0-2-16,1-2-1 0,2 0 4 0,0 1-7 16,2-1 7-16,1-1-6 0,-2 2 6 15,-2 2-4-15,-1 0-14 0,-2 2 14 0,-10 17-13 16,17-31 28-16,-17 31-10 0,12-25 11 0,-12 25-13 16,9-24-3-16,-9 24 2 0,5-21-2 15,-5 21 3-15,1-18-1 0,-1 18 2 0,0 0-2 16,1-25 1-16,-1 25-4 0,2-20 3 0,-2 20-3 15,0-17 3-15,0 17-1 0,0 0 1 0,0 0-1 16,0 0 0-16,0 0 1 0,0 0-1 0,0 0-1 16,0 0 1-16,0 0-1 0,0 0-2 0,0 0-3 15,0 0-6-15,0 0-8 0,0 0-11 0,0 0-19 16,0 0-52-16,-19-9-128 16,-7 18-349-16,3 7-7 0,-18-9 319 0</inkml:trace>
  <inkml:trace contextRef="#ctx0" brushRef="#br0" timeOffset="80149.2537">5458 8648 581 0,'0'0'144'0,"0"0"-74"15,-11-18 8-15,11 18-9 0,0 0-15 0,-3-22-13 16,3 22-3-16,0 0 9 0,0 0 4 0,-2-20-1 15,2 20-4-15,0 0-9 0,0 0-8 0,0 0-12 16,0 0-8-16,-17-12-4 0,17 12-4 0,0 0-3 16,0 0 2-16,-20 6-4 0,20-6 4 15,0 0-1-15,-26 20 2 0,26-20-3 0,-25 21 3 16,25-21-1-16,-30 25 1 0,30-25-2 0,-32 27 4 16,32-27-5-16,-33 30 4 0,33-30-3 0,-29 31 3 15,17-14-4-15,1 0 3 0,11-17-1 0,-23 14-92 16,26 6-22-16,-3-20 23 0,14 46-25 0,-14-46 117 15,16 34 14-15,-6-17-14 0,2 1 15 0,2-1-15 16,-14-17-4-16,32 30-14 0,-14-16 15 0,2-2-15 16,0-3 15-16,1 0 4 0,0-3-1 0,1-1 0 15,0-2 1-15,-1 0 0 0,3-3-2 0,-3 0 3 16,0-3-3-16,-1-2 0 0,-3 1 1 0,-17 4-1 16,25-11 1-16,-25 11-1 0,0 0 2 15,22-20-1-15,-22 20 1 0,0 0 14 0,10-23-15 16,-10 23 15-16,1-16-17 0,-1 16-3 0,-4-20 2 15,4 20-3-15,-6-23-15 0,6 23 16 0,-10-26-14 16,10 26 16-16,-12-28 4 0,12 28-2 0,-14-29 1 16,14 29-1-16,-16-26 3 0,16 26-2 0,-17-21 2 15,17 21-3-15,-17-21 2 0,17 21-2 0,-17-21 1 16,17 21-2-16,-17-18 3 0,17 18-5 0,-21-17 4 16,21 17-3-16,-24-14 3 0,24 14-2 0,-26-15 0 15,26 15-1-15,-25-12-1 0,25 12-2 0,-21-11-21 16,21 11-25-16,-18-12-29 0,18 12-43 15,0 0-23-15,0 0 146 0,0 0 0 0,23 24 0 16,-36-47-347-16,0-4 184 0,5-8 163 0</inkml:trace>
  <inkml:trace contextRef="#ctx0" brushRef="#br0" timeOffset="92389.3468">6410 8640 773 0,'-17'-3'78'0,"17"3"-15"15,0 0 0-15,0 0-9 0,0 0-11 16,0 0-6-16,0 0-7 0,0 0-4 0,0 0-6 15,0 0-7-15,0 0-7 0,0 0-4 0,0 0-1 16,0 0-2-16,0 0 1 0,0 0 1 0,0 0 2 16,0 0 1-16,0 0 1 0,0 0 2 0,0 0 0 15,0 0 1-15,0 0-2 0,0 0 0 0,0 0 0 16,0 0-1-16,0 0 0 0,0 0 0 16,0 0 1-16,0 0 1 0,0 0 0 15,0 0 0-15,0 0-1 0,0 0-1 0,0 0 0 16,0 0-2-16,0 0 0 0,0 0-1 0,0 0-1 15,0 0 0-15,0 0-1 0,0 0-13 0,0 0-41 16,0 0-79-16,0 0-148 0,0 0-193 0,-13-18 101 16,13 18 373-16</inkml:trace>
  <inkml:trace contextRef="#ctx0" brushRef="#br0" timeOffset="93474.4704">5938 9151 1311 0,'0'0'0'0,"0"0"-8"0,0 0-8 0,0 0-3 16,0 0 0-16,1 21 3 0,-1-21-2 0,0 0 0 16,0 0-1-16,17 17 6 0,-17-17 6 0,0 0 6 15,0 0 3-15,0 0 1 0,0 0-2 0,0 0-6 16,0 0-11-16,0 0-9 0,0 0-11 16,0 0-12-16,0 0-24 0,0 0-34 15,0 0-46-15,0 0-61 0,-12-28-162 0,12 28 261 16,3-19 114-16</inkml:trace>
  <inkml:trace contextRef="#ctx0" brushRef="#br0" timeOffset="94016.4558">6431 8583 1050 0,'0'0'76'0,"0"0"-54"0,0 0-10 16,7 17-10-16,-7-17 1 0,-3 22 2 0,5-5 7 15,-2-17 1-15,5 36 10 0,-4-19 0 16,6 2 5-16,-3 0-8 0,4 3 2 0,-2 0-11 16,2 3 0-16,-1 2-9 0,-2 2 3 15,-2 2 8-15,0 5-26 0,-3-1 27 0,-1 3-26 16,-2 1 9-16,0 1 8 0,-2 0-9 0,-3-1 9 16,1-1-9-16,0-3 8 0,-2-1-7 0,2-2 7 15,0-5-6-15,1-2 5 0,0-4-5 0,1-2 3 16,0-3-3-16,5-16 2 0,-8 27-7 15,8-27-6-15,-3 17-18 0,3-17-27 0,0 0-46 16,0 0-71-16,0 0-75 0,0 0-205 0,0 0 205 16,17-4 250-16</inkml:trace>
  <inkml:trace contextRef="#ctx0" brushRef="#br0" timeOffset="94641.5513">7159 8747 769 0,'0'0'3'0,"0"0"-9"0,0 0 3 16,-15-17-2-16,15 17 8 0,0 0 5 0,0 0 3 16,0 0 5-16,0 0 5 0,-9-18 1 0,9 18 3 15,0 0 1-15,0 0-2 0,0 0 2 16,0 0 1-16,0 0 1 0,-11-17 1 0,11 17-3 16,0 0-4-16,0 0-6 0,-23-7-8 0,23 7-2 15,-22 0-5-15,22 0 0 0,-33 4 1 0,14-1 0 16,-3 3 3-16,0 4 7 0,0 0 6 0,2 2 7 15,-2 1-3-15,22-13-1 0,-34 30-12 0,17-10-3 16,2 0-7-16,-1 1 4 0,1 1-6 16,3-2 7-16,1-2 11 0,11-18-14 15,-12 28 10-15,12-28-15 0,0 20-3 0,0-20-15 16,0 0 20-16,15 22-14 0,-15-22 18 0,0 0 3 16,24 20-1-16,-24-20 0 0,21 13-2 0,-21-13 1 15,24 15-1-15,-24-15 0 0,27 15-2 0,-27-15 2 16,26 17-3-16,-26-17 2 0,26 20-2 0,-26-20 1 15,23 18-2-15,-23-18 2 0,0 0-1 16,21 23 1-16,-21-23-1 0,0 0 3 0,5 20-2 16,-5-20 1-16,0 0-1 0,-5 23 2 0,5-23-1 15,-9 17 2-15,9-17-2 0,-12 20 1 0,12-20 1 16,-16 17 1-16,16-17-2 0,-17 15 2 0,17-15-2 16,-18 14 0-16,18-14-2 0,-20 10 1 15,20-10-2-15,-21 8 0 0,21-8-1 0,-24 6 1 16,24-6-1-16,-25 5 0 0,25-5-3 15,-28 1-9-15,28-1-12 0,-27-1-14 0,27 1-21 16,-19-3-34-16,19 3-61 0,0 0-83 0,-23-8-171 16,23 8 210-16,0 0 200 0</inkml:trace>
  <inkml:trace contextRef="#ctx0" brushRef="#br0" timeOffset="95235.3477">7386 9498 998 0,'0'0'25'0,"0"0"-35"0,0 0-14 16,0 0-1-16,0 0 8 0,0 0 11 15,0 0 5-15,-1-24 6 0,6 7-1 16,2-4 1-16,3-1 0 0,0-2 1 0,1-1-3 16,0 0 7-16,1 1-2 0,-2-3 9 0,-1 1-4 15,0-2 2-15,-1-1-10 0,0-3 2 0,0 1-9 16,1-1 8-16,-1-1-8 0,1-1 9 0,-1-1 11 15,1-2-8-15,-3 1 10 0,1-1-24 0,0 1 10 16,0-1-6-16,2 2 8 0,0-3 11 16,2 6-9-16,0 2 6 0,2 2-5 0,-1 6 6 15,4 5-5-15,-16 17 4 0,29-22-6 0,-29 22-1 16,27-13-4-16,-27 13 0 0,23-9-3 0,-23 9-1 16,22-1 1-16,-22 1-2 0,21 9 1 15,-21-9 0-15,22 17 0 0,-22-17-2 0,23 27 3 16,-11-7-4-16,0 3 4 0,0 1-4 0,0 3 4 15,0 2-5-15,-1 1 7 0,2 4-7 16,-1 1 8-16,-1 1 8 0,0 2-25 0,-3-1 24 16,2 4-24-16,1 0 8 0,0 0 8 0,2-2-7 15,0-4 7-15,0-1-6 0,-2-3 6 0,0 1-8 16,-1-3 5-16,1-4-13 0,-1-3-6 0,1-3-21 16,-11-19-16-16,13 26-24 0,-13-26-21 0,0 0-9 15,0 0-30-15,0 0-45 0,-8 28-180 0,-14-46 211 16,22 18 153-16</inkml:trace>
  <inkml:trace contextRef="#ctx0" brushRef="#br0" timeOffset="95438.5592">7523 9165 1377 0,'0'0'6'0,"22"2"-3"0,-2 0 2 16,5-2 2-16,5 2 0 0,0-1-1 0,3 0-2 16,-2-1-3-16,0-1-1 0,0 0-5 15,0-3-13-15,6 4-28 0,-7-10-55 0,13 13-110 16,-14-7-168-16,0-13-107 0,19 17 317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52.55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3932DF5-65DD-4752-962E-33C44EB54949}" emma:medium="tactile" emma:mode="ink">
          <msink:context xmlns:msink="http://schemas.microsoft.com/ink/2010/main" type="inkDrawing" rotatedBoundingBox="2771,1118 22131,1431 22027,7871 2667,7558" semanticType="enclosure" shapeName="Other">
            <msink:sourceLink direction="with" ref="{DA25C8C0-7DCF-4C7F-9A17-423604726FCA}"/>
            <msink:sourceLink direction="with" ref="{BAE20A48-7CDB-4240-9D38-9A470D49C82F}"/>
            <msink:sourceLink direction="with" ref="{D9ED2296-2812-4E52-87F4-27CD289B4A02}"/>
            <msink:sourceLink direction="with" ref="{DC116F67-32A5-4632-8684-9552494B5E5D}"/>
            <msink:destinationLink direction="to" ref="{D9E41FD1-2510-44D0-86B2-D1D9D6D4D88F}"/>
            <msink:destinationLink direction="from" ref="{18AC0CA4-2391-4232-92EC-859195A4817A}"/>
            <msink:destinationLink direction="to" ref="{18AC0CA4-2391-4232-92EC-859195A4817A}"/>
          </msink:context>
        </emma:interpretation>
      </emma:emma>
    </inkml:annotationXML>
    <inkml:trace contextRef="#ctx0" brushRef="#br0">6909 2023 510 0,'0'0'99'0,"0"0"-61"0,0 0-25 15,0 0-10-15,0 0-4 0,0 0-1 0,0 0-6 16,0 0 4-16,0 0 10 0,0 0 8 0,0 0 20 16,0 0 7-16,10-21 2 0,-10 21 1 15,22-32-6-15,-22 32-7 0,28-39 1 0,-12 20-2 16,-1-3-16-16,3 0 22 0,-3-2-18 0,4 4 18 15,-2-6-2-15,3 6-8 0,-3-4-3 0,1-2-6 16,0 1 5-16,3-1-4 0,-3-3 7 16,4 5-6-16,-3-5 3 0,4 4-8 0,-1-3 1 15,3 1-8-15,-1 0 2 0,3 0-8 0,-1 0 4 16,2 1-8-16,-2 2 7 0,2 2-7 0,-1 1 5 16,-3 4-4-16,3 2 3 0,-4 0-3 0,2 2 3 15,0 2-2-15,-1-1 2 0,2 3-3 0,-3 1 2 16,1 1 20-16,-1 1-20 15,0-1 22-15,0 3-22 0,0-1 0 0,1 0 0 16,0 3-3-16,-1 0 5 0,0 1-1 0,0 1-1 16,-1 0 4-16,0 3-15 0,-1-1 10 0,-1 3-10 15,0 0 10-15,-1 2-1 0,1 1-29 0,-2 2 29 16,0 0-30-16,-1 2 30 0,0 0 4 0,-17-12-3 16,32 30 5-16,-19-12-4 0,-13-18 2 0,27 35-3 15,-14-15 4-15,0-1-3 0,0 2 5 16,0-1-6-16,1 0 5 0,-2 0-6 0,2-1 6 15,0 2-3-15,2-2 4 0,-2 2-4 0,2-1 6 16,0 3-5-16,2-2 5 0,0 3-6 0,2 0 5 16,2-2-5-16,-2 2 5 0,2-4-6 0,1 0 5 15,0-2-6-15,2 0 6 0,-2-3-3 16,1 1 7-16,0-4-3 0,2 0 7 0,0-1-6 16,2-3 3-16,-2 1-5 0,3-2 0 15,-1 0-1-15,0-1-1 0,0 0-1 0,0 0 0 16,0-2-2-16,-1-2 0 0,0-2-1 0,-3-1 0 15,-1-1 2-15,-1-2-1 0,-1-3 2 0,0-2-1 16,-2-3 2-16,0-1-5 0,1-5 6 0,-1-4-6 16,1-4 6-16,-2-2-7 0,0-3 15 0,-1-5-17 15,2 1 15-15,-2-1-8 0,0 1-1 16,-2 6 2-16,-1 2-4 0,-2 1-21 0,3 4-17 16,-8-4-38-16,10 11-54 0,-13-10-71 15,-4 25-145-15,32-14-88 0,-32-4 257 0</inkml:trace>
    <inkml:trace contextRef="#ctx0" brushRef="#br1" timeOffset="5383.2355">10029 1732 195 0,'0'0'50'0,"0"0"-22"15,0 0-10-15,0 0-2 0,0 0-1 0,0 0-1 16,0 0-1-16,0 0 0 0,0 0-5 0,0 0-5 15,0 0-8-15,0 0-2 0,0 0-1 0,0 0 1 16,0 0 4-16,0 0-2 0,0 0 2 16,-6 20 1-16,6-20 2 0,0 0 2 0,0 0 0 15,0 0 3-15,0 0 2 0,0 0 0 0,0 0-2 16,0 0 0-16,0 0 0 0,0 0 3 0,0 0 5 16,0 0 7-16,0 0 13 0,0 0 7 15,0 0 1-15,0 0 4 0,0 0-8 0,0 0 4 16,17 3-6-16,-17-3 0 0,0 0-9 0,0 0-5 15,0 0-6-15,0 0-3 0,0 0-7 16,0 0 0-16,20 5-3 0,-20-5-1 0,0 0 1 16,17 4 0-16,-17-4 0 0,17 2-1 0,-17-2 0 15,21-3 0-15,-21 3 0 0,27-3 1 0,-27 3-1 16,26-5-1-16,-26 5 1 0,23-4 0 0,-23 4 1 16,23 1 2-16,-23-1-3 0,19 2 2 0,-19-2 0 15,20 2-2-15,-20-2 1 0,19 5 1 16,-19-5-2-16,22 5 1 0,-22-5-1 0,23 6-1 15,-23-6-1-15,28 6 0 0,-11-3 0 16,2-1 0-16,1-2 1 0,0-2-1 0,2 0 3 16,1 0-2-16,1-2 2 0,-1 2 0 0,3-2-2 15,-1 0 2-15,1 2-2 0,2-2 0 0,-2 3 1 16,1-3-1-16,1 2 0 0,-1 1 0 0,2 0 0 16,-1 1 0-16,1-2 0 0,3 2 1 15,-3-1 0-15,3 0 0 0,-1 0-1 0,2 1 1 16,1-3-2-16,2 1 1 0,2 1 1 0,-1-3-1 15,3 2 1-15,-1-4 1 0,1 2-1 0,3-1 2 16,-3 3-2-16,1-1 0 0,2 1-2 0,0-1 1 16,0 1 1-16,1 0-1 0,-2 0 1 0,1 0-1 15,0 1 3-15,-1 1-2 0,3 0 3 16,-2 2-1-16,-1-1-3 0,2 2 4 16,-3-1-4-16,3 1 0 0,-1 0 0 0,0 0-1 15,1 0 0-15,2 1 1 0,-2 0 0 0,1-1 0 16,1 1 0-16,-1-2-1 0,3-1 0 0,-2 3-2 15,2-3 1-15,-1 0-1 0,-1 1 4 0,3-2 0 16,1 1 3-16,1 0 5 0,0-1 7 0,1 0 13 16,-1-1 3-16,3 1 0 0,-1-1-12 15,2 2-7-15,0-2-8 0,-1 1-2 0,1-2 3 16,1 4-2-16,0-2 0 0,1 1 0 0,-1 0-1 16,0 2 0-16,0 0-1 0,0 1 2 15,0-1-1-15,0 1 2 0,-1 0-2 0,0-1 1 16,1 2-2-16,0 1 2 0,0 0-2 0,-1 0 1 15,-1 0-1-15,0-1 0 0,1 1 0 0,-2-1 1 16,2 0-1-16,-1-1 1 0,-1 0-2 16,3 0 2-16,-1 0 0 0,1-1 2 0,1 2 1 15,-1-1 3-15,-3-1-3 0,3 3 3 0,2-3 8 16,0 0-2-16,0 0 1 0,2-1-2 0,-2 1-11 16,2 0 2-16,1 0-2 0,1-1 2 0,0-1-2 15,0 1-1-15,-3 0 0 0,0 0 2 0,4 1-4 16,-2-1 0-16,2 1-1 0,0-2-1 15,0 0 4-15,2 2 2 0,-1-2 0 16,1 0 2-16,-2-2 2 0,2 2 0 0,1-2-4 16,1 0 1-16,0-2 4 0,2 2 2 0,-2-3 8 15,3 3 2-15,-5-3-2 0,1 3-4 0,-2-2-8 16,1 0-5-16,-2 1 1 0,-1-1-1 0,-1 1 3 16,-1-1 0-16,-2 2-1 0,-1 0-2 0,-3 0 0 15,-2 1 0-15,-2-3-1 0,-2 1 1 16,0 1 0-16,1-2 1 0,-2 0 1 0,3-1 1 15,-4-2 3-15,1 1 1 0,0-1 3 0,-1 1-4 16,-2-1 2-16,-1 1-4 0,-1-1 0 0,-1 3-1 16,-2-4 0-16,-1 3-1 0,-3-1 0 0,-2 3-3 15,-2-1-1-15,-3 2-2 0,-2 0-2 16,-3 2 1-16,-1 3-18 0,-22-4-22 0,33 11-43 16,-33-11-77-16,19 13-85 0,-19-13-237 15,0 0 63-15,17 35 408 0</inkml:trace>
    <inkml:trace contextRef="#ctx0" brushRef="#br1" timeOffset="10112.0029">18176 1777 181 0,'0'0'43'0,"0"0"-17"16,0 0 12-16,-18-4 5 0,18 4 7 0,0 0-11 16,0 0-2-16,0 0-9 0,0 0-2 0,0 0-1 15,0 0-1-15,0 0-4 0,0 0 0 0,0 0-3 16,0 0 2-16,0 0-2 0,0 0 0 0,0 0-6 16,0 0-3-16,0 0-4 0,0 0-4 0,0 0-2 15,0 0-2-15,0 0 0 0,0 0 3 16,0 0 2-16,0 0 0 0,0 0 2 15,0 0-9-15,0 0-10 0,-17-2-7 0,17 2-3 16,0 0 6-16,0 0 9 0,0 0 4 0,-19 8 6 16,19-8 0-16,0 0 1 0,0 0 1 0,0 0-2 15,0 0 5-15,0 0-1 0,0 0 1 0,0 0-1 16,0 0-2-16,0 0 1 0,0 0 0 0,0 0 1 16,0 0 1-16,0 0 0 0,0 0 0 15,0 0 8-15,0 0 7 0,0 0 5 0,0 0 9 16,0 0-4-16,0 0 1 0,0 0-2 0,0 0 3 15,0 0-1-15,0 0 3 0,0 0-4 0,0 0 2 16,0 0 2-16,0 0 0 0,0 0 3 0,0 0-3 16,0 0-6-16,0 0-4 0,0 0-8 15,0 0-1-15,0 0-6 0,0 0-1 0,0 0 2 16,0 0 9-16,0 0 11 0,0 0 3 16,0 0-2-16,19-2-9 0,-19 2-9 0,0 0-1 15,17-4-3-15,-17 4-1 0,0 0 1 0,19-4-4 16,-19 4 1-16,0 0-2 0,20-1-1 0,-20 1 1 15,0 0-1-15,23-1 0 0,-23 1 2 0,0 0-2 16,22-3 3-16,-22 3-2 0,0 0 0 0,24 3-1 16,-24-3 0-16,0 0 0 0,24 5-1 15,-24-5 2-15,21 5-2 0,-21-5 2 0,28 3-1 16,-28-3 0-16,34 1 0 0,-16-1-1 16,3 2 0-16,-2-2 0 0,2-2-1 0,1 2 1 15,0-1-1-15,2 0 0 0,2-1 1 0,0 2-2 16,2-2 1-16,0 1 0 0,3 1-1 0,-2-2 2 15,1 1-3-15,2-1 3 0,-2 1 0 0,2 1-2 16,-2 0 4-16,1 0-3 0,2 0 0 16,-2 0 2-16,5 0-4 0,-2-1 1 0,0 1 1 15,0 0 2-15,-2-1-1 0,3 2-1 0,-3-2 0 16,0-2-3-16,2 3 3 0,-1-1-1 0,3 1-5 16,2 0-2-16,0-1 1 0,-1-2 0 0,0 2 6 15,-2-1 1-15,0 2 0 0,1-3-1 16,0 1 1-16,0 0 0 0,0-1 1 0,-1 3 0 15,-2 1-1-15,-1-1 0 0,-2 0-1 16,1 2 2-16,-1-1 0 0,0 2-1 0,-2 0 0 16,0-2 0-16,0 1 1 0,-1 0 2 0,0 0 0 15,0-1-1-15,-1 2-2 0,-1-1 1 0,-1 1-1 16,3-1 1-16,-2-1 1 0,2 0-3 0,2 1 2 16,-1-1-2-16,1-1 0 0,-1-1 1 0,1-1 0 15,-1 1 0-15,2 0 1 0,-2 0 1 16,2-2-3-16,-1 1 2 0,3-1 0 0,-1 0-3 15,-1 0 7-15,1 1-3 0,-2 0 0 0,1-2 1 16,0 2-3-16,-2-1-2 0,2 2 2 0,-2 0 0 16,2-1 0-16,-2 1 0 0,2 1 1 15,-1-2-2-15,0 2-1 0,-1-1 2 0,-1-1 0 16,-1 2 2-16,-1-1-1 0,2 0-1 0,-3 1 0 16,2-1 0-16,-2 0 0 0,0-2 0 15,-1 1 1-15,1 1-2 0,-3-3 2 0,3 3-1 16,-3-2 1-16,1 2 1 0,-1-1-2 0,1-1 1 15,-1 2-1-15,-2-3-1 0,0 3 1 0,1 0 0 16,-1 0 0-16,1-2 0 0,-2 2 0 0,0 0-1 16,2 1 0-16,-2 0 1 0,-1 0 0 0,0 0-1 15,-17 0 1-15,29 1 0 0,-29-1-1 16,27 1 3-16,-27-1-2 0,23 4-1 16,-23-4 1-16,23 0-2 0,-23 0 1 0,26 2 4 15,-26-2-3-15,27 3 0 0,-27-3 1 0,26 1-2 16,-26-1 0-16,26 1 2 0,-26-1-1 0,25 1 0 15,-25-1 0-15,23-1 0 0,-23 1 0 0,19-1 1 16,-19 1-2-16,0 0 2 0,19-1-1 0,-19 1-1 16,0 0 5-16,0 0-3 0,0 0-1 15,0 0 2-15,0 0-3 0,0 0 2 0,0 0 0 16,0 0 2-16,0 0-1 0,0 0 2 0,0 0 1 16,0 0 0-16,0 0 2 0,0 0-1 0,0 0-2 15,0 0-1-15,0 0 2 0,0 0 1 0,0 0 2 16,0 0 3-16,0 0 1 0,0 0-2 15,0 0 0-15,0 0 0 0,0 0-5 0,0 0 0 16,0 0-1-16,0 0-5 0,0 0 4 16,0 0-4-16,0 0 1 0,0 0-2 0,0 0 1 15,0 0 1-15,0 0-1 0,0 0 3 0,0 0-4 16,0 0 1-16,0 0-3 0,0 0 1 0,0 0 1 16,0 0 2-16,1 17 0 0,-1-17 3 0,-1 19-4 15,1-19 2-15,0 22-1 0,0-22 0 0,0 23 2 16,0-23 0-16,0 23-4 0,0-23 6 15,0 23-4-15,0-23 2 0,1 28-4 0,-1-28 3 16,0 27-6-16,0-27 6 0,-1 32 32 16,1-15-39-16,0 0 39 0,0-17-37 0,-2 36 4 15,1-13 4-15,-1 0-6 0,1 4 6 0,0-8-5 16,1 2 5-16,1-1-6 0,-1-1 6 0,0 2-5 16,0 1 6-16,0 1-8 0,0 0 8 0,1 1-8 15,1 3 5-15,-1-1-3 0,0 3 5 16,1-1-6-16,0-1 8 0,-1 0-8 0,1 1 6 15,1 0-6-15,-1 0 6 0,1 1-7 0,-2 0 7 16,0 0 19-16,1 0-34 0,1-1 33 0,-1 1-31 16,1 0 7-16,-1 0 7 0,1 0-8 0,0 0 8 15,0 0-7-15,-1 0 6 0,-1 0-6 0,3 1 6 16,0 2-7-16,-1 0 9 0,1 0-8 0,0-1 6 16,-1 2-6-16,1-1 8 15,1 2-9-15,-2-1 8 0,1 0-10 0,1 0-7 16,-3 0 31-16,2 0-30 0,-2 1 31 0,1 0-16 15,0-1-8-15,-1 1 9 0,0 0-9 0,-1 0 8 16,-1 1-7-16,2 1 8 0,-2 1-8 0,1-1 7 16,-1-2-8-16,0 1 9 0,1 0-9 0,0-1 11 15,0 1-9-15,2-1-11 0,-1 0 28 16,1 1-28-16,-1-2 28 0,3 3-9 0,-1-3-8 16,-1 1 5-16,2 0-7 0,-2 0 8 0,0 2-8 15,0-1 9-15,0 0-7 0,0 2 6 0,-2-2-7 16,0 0 7-16,-2-1-7 0,1 1 8 15,-1 0-10-15,-2 1-7 0,1-1 30 0,-2 1-29 16,-1 1 30-16,2-1-12 0,-1 0-7 0,-1 1 8 16,0-1-9-16,2 0 10 0,-1 2-13 15,2-2 9-15,-1 1-8 0,1 0 5 0,-2 0-5 16,3-2 7-16,0 2-9 0,-1-2 12 0,2-2-12 16,-1 4-10-16,1-2 29 0,0 1-29 0,1 0 29 15,1 1-9-15,-1-2-8 0,0-1 6 0,0-1-6 16,1 1 8-16,-1 0-9 0,1 2 8 0,-1-3-8 15,-1 2 7-15,0-1-7 0,0 0 8 0,-2 1-8 16,1 0 9-16,-2-1-9 0,1-1-7 16,-1 0 25-16,2 0-27 0,0 0 29 15,1 1-12-15,-1-2-5 0,0 0 6 0,1-2-8 16,-2 0 8-16,5-1-8 0,-3 3 7 0,2-1-7 16,-1-1 6-16,1 2-5 0,-1-2 6 0,1 0-8 15,1 0 9-15,-1 0-9 0,1-3 7 0,-1 1-7 16,2-2 6-16,-1-2 12 0,2 1-27 15,0-1 30-15,0 1-30 0,0-5 12 0,-2 1 5 16,2-3-6-16,-5-18 4 0,8 30-4 0,-8-30 4 16,8 27-3-16,-8-27 4 0,6 20-4 0,-6-20 3 15,0 0-2-15,5 18 3 0,-5-18-2 0,0 0 0 16,0 0 0-16,0 0-1 0,0 0 0 16,0 0 1-16,0 0 1 0,0 0 1 0,0 0 2 15,0 0 6-15,0 0 3 0,0 0 2 16,0 0-1-16,0 0-2 0,0 0-3 0,0 0-2 15,0 0 4-15,0 0-5 0,0 0 0 0,0 0 0 16,0 0-4-16,0 0 0 0,0 0 0 0,0 0-1 16,0 0-1-16,0 0 1 0,0 0-2 0,0 0-1 15,0 0 2-15,0 0-1 0,0 0 1 0,-6-17 0 16,6 17-2-16,0 0 1 0,0 0 0 0,0 0-1 16,0 0 3-16,0 0-2 0,0 0 0 15,0 0-1-15,0 0-3 0,0 0 4 16,0 0 1-16,0 0 1 0,0 0-1 0,0 0-1 15,0 0 0-15,0 0-3 0,0 0 3 0,0 0 1 16,0 0 0-16,0 0-1 0,0 0-1 0,0 0 0 16,0 0 2-16,0 0-2 0,0 0 1 0,0 0 1 15,0 0-1-15,0 0 1 0,0 0 1 16,0 0-2-16,0 0 1 0,0 0 2 0,0 0-1 16,0 0-2-16,0 0 0 0,0 0-1 0,-17-1-1 15,17 1 2-15,0 0-1 0,-21-6 1 0,21 6-1 16,0 0 0-16,-23-6 1 0,23 6-1 0,-22-2 0 15,22 2-1-15,-30-2 1 0,13 2-1 0,-1 2 1 16,-4-1-1-16,0 0-1 0,-1 1 1 0,0 0-3 16,-3 1 4-16,-1 0 0 15,-2 0 2-15,-1 2 1 0,-4 0-2 0,0-1-1 16,-2 1 2-16,0-2-2 0,-3 1 3 0,0-2-2 16,0 1 0-16,0-1 1 0,4-1-1 0,-2-1 1 15,1 0-1-15,3 0 0 0,-1-1 0 0,1 1 1 16,4 0-2-16,-1-1 1 0,2 0-1 0,1 1 1 15,1-2-1-15,3 2 2 0,3 0-2 0,-2 0 1 16,4-1 2-16,-1 1-3 0,19 0 0 16,-31-1 0-16,31 1 1 0,-27 1-1 0,27-1 0 15,-23 1 0-15,23-1-4 0,0 0-8 0,-17-2-15 16,17 2-34-16,0 0-31 0,0 0-49 0,0 0-99 16,18-17-306-16,-18 17 36 0,22-23 258 15</inkml:trace>
    <inkml:trace contextRef="#ctx0" brushRef="#br1" timeOffset="19009.1835">20742 5903 501 0,'0'0'6'0,"0"0"-5"0,0 0-1 15,0 0 1-15,0 0 3 0,0 0 5 0,0 0 4 16,0 0 11-16,0 0 5 0,0 0 10 0,0 0 5 15,0 0 5-15,0 0 3 0,0 0 13 0,0 0-6 16,-12-18 7-16,12 18-9 16,0 0-3-16,0 0-2 0,0 0-5 0,0 0-10 15,0 0-7-15,0 0-4 0,0 0-3 0,0 0-2 16,0 0-5-16,0 0-5 0,0 0-4 0,0 0-3 16,0 0-2-16,0 0 0 0,0 0 1 0,0 0-1 15,0 0 0-15,0 0 0 0,0 0-2 0,0 0 1 16,0 0 0-16,0 0-1 0,0 0-1 0,0 0 2 15,0 0 0-15,0 0 4 0,0 0 12 16,0 0 2-16,0 0 0 0,-5 23 3 0,5-23-10 16,1 30 2-16,-1-13-7 0,1 3 1 0,-1 1-6 15,2 1 4-15,-1 1-4 0,-1 0 4 16,1 2-6-16,0 1 5 0,0-1-8 0,2 2 6 16,-2-1-6-16,2 1 7 0,0 1-8 0,1-1 9 15,1 4-8-15,1-2 5 0,1 1 14 0,3 0-30 16,-2-1 29-16,2 1-29 0,-1-1 10 15,0 0 6-15,-1 0-5 0,-1-1 7 0,0 0-7 16,-1 0 8-16,-2 1-7 0,1-2 5 0,-3 2-6 16,-2-2 7-16,0 1-6 0,-2 1 8 0,-3-1-8 15,1 0 7-15,-1 0 0 0,2 2 12 0,-2-2-3 16,1 0 6-16,-1-3 6 0,2 2-37 0,2-3 30 16,-1 0-34-16,2-1 14 0,2 0 6 15,-1-3-7-15,0 2 4 0,1 0-3 16,2-3 2-16,0 1-3 0,1-2 4 0,-5-18-5 15,10 31 5-15,-10-31-5 0,9 29 1 0,-9-29-6 16,6 26-19-16,-6-26-1 0,6 26 4 0,-6-26 1 16,5 24 24-16,-5-24-3 0,-1 20 3 0,1-20-1 15,-4 17 1-15,4-17 0 0,0 0 1 0,-8 23-3 16,8-23 3-16,0 0-3 0,0 0 3 16,0 0 1-16,0 0-7 0,0 0-18 0,0 0-34 15,0 0-59-15,-17-6-90 0,17 6-270 0,-2-20 18 16,-6-4 299-16</inkml:trace>
    <inkml:trace contextRef="#ctx0" brushRef="#br1" timeOffset="20593.321">20059 5977 113 0,'0'0'13'15,"0"0"-7"-15,0 0-2 0,0 0 3 0,10-20 4 0,-10 20 6 0,0 0 7 16,0 0 8-16,0 0 10 0,0 0 13 15,8-18 3-15,-8 18 6 0,0 0-6 16,0 0-4-16,0 0-5 0,0 0 0 0,0 0-4 0,0 0 1 16,0 0 1-16,0 0 3 0,0 0-3 0,-8-19-2 15,8 19-8-15,0 0-3 0,0 0-5 0,0 0 1 16,0 0-2-16,0 0 0 0,0 0-5 0,0 0 1 16,0 0-3-16,0 0 0 0,0 0-3 0,0 0 2 15,0 0-2-15,0 0-2 0,0 0 0 16,0 0-6-16,0 0-1 0,0 0-5 0,0 0-1 15,0 0 4-15,0 0 3 0,0 0 0 0,7 17 1 0,-7-17-5 16,0 0-1-16,2 25-2 0,-2-25 2 0,4 24-5 31,-4-24 3-31,3 27-1 0,-3-27 4 0,5 34-2 16,-1-16 7-16,-2 1-2 0,1 2 6 0,-2-1-7 16,0 2 3-16,-1 0-9 0,0 1 4 0,0 0-5 15,-1 2 6-15,-2 2-3 0,1 0 8 16,0-1-8-16,-1 1 8 0,2-1 14 15,0 1-33-15,-1-3 32 0,4 0-34 0,-1-2 9 16,1-1 5-16,1-2-6 0,-1-1 4 0,2 0-4 16,0 0 5-16,-4-18-3 0,4 33 3 0,-4-33-5 15,3 32 5-15,-3-32-3 0,2 32 9 0,-2-15 0 16,1 1 4-16,1 0-8 0,-1 2 1 16,0-1-4-16,2-1 6 0,-3 0-4 0,1-1 2 15,-1-17-4-15,1 32-2 0,-1-32-2 0,0 30 3 16,0-30-4-16,2 31 5 0,-2-31-4 0,3 28 3 15,-3-28-4-15,0 28 4 0,0-28-4 0,0 29 4 16,0-29-3-16,2 29 3 0,-2-29 17 0,1 29-36 16,-1-29 34-16,0 28-33 0,0-28 13 15,0 30 5-15,0-30-3 0,0 30 5 16,0-30-3-16,-1 27 2 0,1-27-3 0,-1 23 0 16,1-23-1-16,-1 21 3 0,1-21-3 0,0 17 3 15,0-17-2-15,1 18 3 0,-1-18-1 0,1 20 3 16,-1-20-4-16,1 29 5 0,-1-29-2 0,2 33 5 15,-2-33-2-15,-3 31 2 0,3-31-6 0,-2 31 2 16,2-31-5-16,-5 25 3 0,5-25-3 0,-1 17 1 16,1-17-3-16,0 0 0 0,0 0-1 15,0 0-1-15,0 0 0 0,0 0-1 0,0 0-1 16,0 0-2-16,0 0 3 0,0 0-2 16,0 0 1-16,0 0 0 0,0 0-2 0,0-19 2 15,0 19 2-15,0 0 1 0,0 0-1 0,0 0 1 16,0 0 0-16,-1 23 2 0,1-23 1 0,-3 26 3 15,3-26-4-15,-6 33 4 0,4-16-3 16,2-17 3-16,-6 26-2 0,6-26-1 0,0 0-4 16,0 0-1-16,0 0-2 0,0 0-7 0,0 0-15 15,0 0-28-15,23-24-50 0,-25-4-91 0,17 5-289 16,-4 6 3-16,-11-12 257 0</inkml:trace>
    <inkml:trace contextRef="#ctx0" brushRef="#br1" timeOffset="22030.8191">20102 6675 656 0,'0'0'45'0,"0"0"-31"16,0 0-7-16,0 0 6 0,0 0 9 0,0 0 11 15,0 0 5-15,0 0 1 0,0 0-4 0,0 0-4 16,0 0 1-16,0 0 6 0,0 0 6 15,0 0 6-15,0 0-3 0,0 0-3 0,0 0-6 16,0 0-8-16,0 0-4 0,0 0-6 0,0 0-4 16,0 0-4-16,0 0-2 0,0 0-1 15,0 0-1-15,0 0 1 0,0 0 0 0,0 0-1 16,0 0 2-16,0 0 3 0,0 0 3 0,0 0-1 16,0 0-3-16,0 0-5 0,-17-5-5 0,17 5 1 15,0 0 1-15,0 0 3 0,-20 5 4 16,20-5 1-16,0 0 2 0,-24 4-1 0,24-4 1 15,-20 5-2-15,20-5 1 0,-25 6-3 0,25-6-1 16,-25 7-2-16,25-7 1 0,-28 9-1 0,28-9 1 16,-32 8-1-16,15-3 0 0,0-1-2 0,0 1 2 15,-2-3-1-15,-1 1 0 0,1-1 0 0,-2-1-2 16,1-1 0-16,-1-1-3 0,-3-1 0 16,-1 0-1-16,-3 1 1 0,0-1 0 15,-1 1 1-15,-1-1-1 0,-2 1 0 0,-1 0-1 16,0 1 1-16,-2 0-1 0,-1 2 0 0,-1 0 0 15,-3 1 0-15,1 1 0 0,-1-1 0 0,-3 1 1 16,1 1-1-16,-2 0 1 0,-3 0 0 0,-1 1 0 16,0-3-1-16,-2 2 1 0,0 0-1 0,0 0 2 15,-1 0 0-15,2-1 1 0,-2-1 1 16,4 0 2-16,-2 0 0 0,0 0 1 0,1 0-1 16,-2-1-3-16,1 1 0 0,-2-2-1 0,3 1 0 15,-1 1 1-15,2-2-1 0,-2 1-1 0,3 1 0 16,-1-1 0-16,2 1-1 0,3-2 0 0,-2 1 1 15,0 0-1-15,1 0 0 0,-2-1 0 16,-2 2-1-16,4-3 1 0,-2 1 0 0,1 0 0 16,0 0 0-16,0-1 1 0,3 0 0 15,0 0 1-15,0-1 0 0,2 0-3 0,-1 0 2 16,3-1 1-16,-2 0 0 0,1 1 1 0,-1-2 0 16,1 0 0-16,0 0 0 0,1 0-2 0,1-1 1 15,-1 0-1-15,2 2 0 0,0-2 0 0,-1 1 1 16,2 0-1-16,-1 0 2 0,1-1-2 0,1 2 0 15,-1-1-2-15,1 1 1 0,-1-1 0 16,0 1 0-16,-1 0-1 0,-3 0 2 16,0 2-1-16,-2 0 1 0,1-1-1 0,0 2 0 15,1-1 0-15,0 2 1 0,-4-1 0 0,4 0 0 16,-1 0 0-16,0 2 0 0,2-1-1 0,1 0 1 16,-1 1 0-16,2-1 0 0,0 2 0 0,-1-1 0 15,2 0 0-15,0-1 0 0,2 1 1 0,-1-2-1 16,4 0 1-16,-2 0 0 0,3-1-1 15,0 0 1-15,1-1 0 0,3 0 0 0,0-1 1 16,2 0 0-16,1 0 0 0,2-1 2 0,0 1-2 16,1-2 2-16,1 2-2 0,0 0 0 0,17 2-1 15,-30-3-1-15,30 3 0 0,-29-2-1 0,29 2 0 16,-28 0 0-16,28 0 0 0,-26 3-1 0,26-3 0 16,-23 4 0-16,23-4 0 0,-23 6 0 15,23-6-1-15,-22 6-2 0,22-6-3 16,-17 4-5-16,17-4-6 0,0 0-13 0,0 0-23 15,0 0-50-15,-17-8-46 0,17 8-82 0,0 0-240 16,0 0-1-16,27-10 214 0</inkml:trace>
    <inkml:trace contextRef="#ctx0" brushRef="#br1" timeOffset="24249.6191">14898 6566 683 0,'0'0'110'0,"0"0"20"16,0 0-1-16,0 0-1 0,0 0-18 0,0 0-15 15,0 0-15-15,0 0-18 0,0 0-11 16,0 0-16-16,0 0-6 0,0 0-8 0,0 0-3 16,0 0-3-16,0 0-3 0,-23 3-6 0,23-3 0 15,-20 20-3-15,20-20 0 0,-32 36-4 0,10-9 5 16,-5 9-7-16,-3 7 9 0,-5 9-11 0,-8 6 16 15,-5 7-12-15,-7 3-1 0,-4 6 18 16,-4 5-16-16,0 2 18 0,0 2 1 16,0-2-15-16,5-4 15 0,5-10-18 0,5-5 10 15,9-13 5-15,8-5-24 0,7-13 24 0,5-9-27 16,19-22-4-16,-14 17-10 0,14-17-8 0,0 0-18 16,24-20-11-16,-11-11-30 0,18 10-106 0,-15-28-157 15,13 0-170-15,7 3 46 0,-10-20 479 0</inkml:trace>
    <inkml:trace contextRef="#ctx0" brushRef="#br1" timeOffset="26294.8861">13853 6951 740 0,'0'0'75'0,"0"0"-39"0,0 0-19 15,0 0 2-15,0 0 7 0,0 0 6 0,0 0 1 16,0 0-1-16,0 0-10 0,0 0-5 0,0 0-1 16,0 0 8-16,0 0 8 0,0 0 10 0,0 0 0 15,0 0 1-15,0 0-6 0,0 0-5 0,0 0-5 16,0 0-5-16,0 0-3 0,0 0-1 0,0 0 1 15,0 0 1-15,0 0-1 0,0 0 0 16,0 0-2-16,0 0-5 0,0 0-2 0,0 0-1 0,0 0-1 16,0 0 2-16,0 0-1 0,0 0 0 0,0 0 0 15,0 0 1-15,0 0 3 0,0 0-2 0,0 0 3 16,0 0 2-16,0 0 1 0,0 0 3 0,0 0 1 16,0 0-5-16,0 0-4 0,0 0-6 0,-22-8-5 15,22 8 0-15,0 0-1 0,-26 4 1 16,26-4 1-16,-23 4-2 0,23-4 2 0,-24 7 1 15,24-7 1-15,-28 6 3 0,28-6 2 0,-31 4 2 0,14-2 1 16,17-2-2-16,-34 3-3 0,15-3-4 0,-2 1-2 16,-2-1-1-16,-1 2-1 0,-2-2 1 0,-1 1 0 15,-1-1 1-15,1 1 0 0,-4-1 0 0,-1 0-1 16,0 1-1-16,-5 0 0 16,1 2 3-16,-1-1-3 0,-2 1 1 0,-1-1-1 15,0 1-2-15,-4 0 5 0,3 0-2 0,-2-1-1 16,1 0 2-16,0 0-4 0,0-1 3 0,-1 0-1 15,0-1 2-15,-4 0 0 0,0 1-1 0,-1-1 0 16,0 0-2-16,0 3 1 0,-1-2 1 0,-1 1-4 16,0 1 2-16,-3 0-1 0,1 1-1 0,0 0 4 15,0-1-16-15,-4 2 36 0,-3-1-35 16,2 1 33-16,-1-1-18 0,-1 1-2 0,1 0 2 16,0-1-1-16,0-2-1 0,3-1 1 0,2 1 1 15,1-2 0-15,-2 0 1 0,0-2 0 0,0 0 0 16,1 0 1-16,-2-1 1 0,3-1 0 0,-2 1-1 15,1-2 0-15,2 1-3 0,-2 1 4 16,3 0-2-16,-1 1-16 0,-1 1 16 0,-1-1-19 16,-2 2 18-16,-1 0 0 0,0 0 0 15,0 3 17-15,-1-1-18 0,1 0 16 0,0 1-17 16,0 1 0-16,1 1 2 0,1-2-1 0,-4 2 2 16,1-1-1-16,-1-1 0 0,1 1 0 0,1-2 1 15,1 2-5-15,0-2 3 0,1 1 0 0,0-1 0 16,3 1 2-16,1-2 1 0,2-1 0 0,-2 1 1 15,1-2 0-15,0 0 0 0,1-1 1 16,0 1-2-16,2-1 0 0,-1 1-1 0,2-2-1 16,0 2 0-16,0-1 2 0,1 0-2 15,0 1-1-15,0 1 2 0,-1 0-2 0,-2 0 1 16,-1 1 1-16,0 1 0 0,-1 0-1 0,1 0 1 16,-1 1-3-16,0 0 2 0,1 1 0 0,0 1 0 15,1-1 1-15,-1 0 2 0,2 0 0 0,1 0 2 16,0-1 2-16,-1 0 2 0,1-2-3 15,2 1 3-15,0-2-2 0,1 0 0 0,1 0 0 16,-1-1-2-16,4-1-1 0,1-1-2 0,1 0 2 16,3-1 0-16,-1-1 0 0,2 0-1 0,0 1 0 15,2-1-1-15,1 1-1 0,-2 0-2 0,0 2 1 16,0 0-1-16,1 0 0 0,1 1 3 0,1 0-3 16,1 1 0-16,0 0-1 0,3 2-5 15,-1 0 0-15,3 0-6 0,2 2-6 16,0-2-11-16,20-2-10 0,-33 4-14 0,33-4-26 15,-21-3-39-15,21 3-115 0,0 0-150 0,0 0-167 16,0 0 182-16,-1-19 369 0</inkml:trace>
    <inkml:trace contextRef="#ctx0" brushRef="#br1" timeOffset="30794.924">5564 7138 307 0,'0'0'94'0,"0"0"-46"16,0 0-12-16,0 0 4 0,0 0 9 0,0 0 17 15,0 0 1-15,0 0 5 0,0 0-12 16,0 0-3-16,0 0-10 0,0 0 1 0,0 0-7 16,0 0-3-16,0 0-5 0,0 0-5 0,0 0-5 15,0 0-4-15,0 0-4 0,0 0-1 0,0 0-2 16,0 0 2-16,0 0 0 0,0 0 2 0,0 0 2 16,0 0-2-16,0 0 0 0,0 0 2 15,0 0 0-15,0 0 1 0,0 0 1 0,0 0-3 16,0 0-1-16,0 0-2 0,0 0-1 15,0 0 2-15,0 0 0 0,0 0 1 0,0 0-1 16,-3-18-2-16,3 18-3 0,0 0 2 0,0 0 1 16,0 0-1-16,0 0 0 0,0 0 0 0,-18-5-3 15,18 5-1-15,0 0 0 0,0 0-4 0,-17 1 3 16,17-1-1-16,0 0 1 0,0 0 1 0,-18 4 1 16,18-4-1-16,0 0 1 0,0 0 1 15,-20 0-2-15,20 0-1 0,0 0-1 0,0 0-3 16,0 0 0-16,-21-9 1 0,21 9 1 0,0 0-1 15,0 0 0-15,-19-12-1 0,19 12-2 16,0 0 2-16,-18-10-1 0,18 10 2 0,0 0-2 16,-20-7 1-16,20 7-2 0,-18-2 0 0,18 2 0 15,-23-2-2-15,23 2 2 0,-28 2 0 0,28-2 0 16,-29 3 0-16,29-3 2 0,-29 4-1 16,29-4 1-16,-32 2-2 0,32-2 1 0,-32 2-1 15,15-2 0-15,0 0 1 0,-1-2-2 0,1 1 2 16,0 0-2-16,-1-2 2 0,-3 2-1 0,3-1 0 15,-2-1-1-15,2 0 1 0,-1 0-1 0,0 0 0 16,1 0 1-16,-1 1-1 0,-2-2 0 0,2 2 1 16,-2-2-2-16,0 2 2 0,-1 1-1 15,-1-1-1-15,0 2 1 0,-1-1-2 16,1 2 2-16,-2-1 0 0,2 2 0 0,-1 0-1 0,0 0 1 16,-2 1 0-16,1-1 1 0,0 0 0 15,1 0 0-15,0 0-1 0,-1 0 1 0,0-1 0 16,-1 1 0-16,1-1-1 0,-1 1 0 0,3-2 0 15,0-2 1-15,1 1-1 0,0 0 1 0,0-1-2 16,2-1 1-16,-1 1 1 0,0-2-2 16,2 0 2-16,-1 2-1 0,1-2-2 0,-2 2 2 15,2-2-2-15,-1 2 2 0,1 1 1 0,-1-2-3 16,1 2 2-16,-1 0-1 0,1 0 1 0,0-1 1 16,-1 2-17-16,-1-1 16 0,2 1-16 0,-1 1 16 15,0-1 17-15,0 2-17 0,0-2 16 0,-1 1-14 16,0 0-3-16,2 0 2 0,-2 1 0 0,1-1-1 15,1 0 2-15,1 1-1 16,0 1-1-16,-2-1 0 0,2-1 1 0,0 2 0 16,0-1-1-16,1-1 0 0,0 1-1 0,0 0 1 15,17-2 0-15,-33 3-1 0,16-1 0 0,17-2 0 16,-33 1 0-16,33-1 1 0,-29 1 1 0,29-1-1 16,-31 0 1-16,31 0 0 0,-30 2-2 0,30-2 1 15,-31 0 1-15,31 0-1 0,-30-2 0 16,30 2 0-16,-30-1 1 0,30 1 0 0,-31 0 1 15,13 0-1-15,18 0-1 0,-32-2-1 0,32 2 1 16,-32-3 0-16,14 3 1 0,0-1 0 0,2 1-1 16,16 0 0-16,-31 0 0 0,31 0 0 15,-28-1 3-15,28 1-2 0,-27-1 1 0,27 1-1 16,-24-3-2-16,24 3 2 0,-21-3-1 0,21 3 1 16,0 0 1-16,-22-6-2 0,22 6 0 15,0 0-1-15,0 0 0 0,0 0 0 0,0 0 0 16,0 0 3-16,0 0-4 0,0 0 1 0,0 0 0 15,0 0-1-15,0 0 2 0,0 0 1 0,0 0-1 16,0 0 0-16,0 0 0 0,0 0 0 0,0 0 0 16,0 0 1-16,0 0 1 0,0 0-1 0,0 0 1 15,0 0 1-15,0 0-2 0,0 0 4 0,0 0 3 16,0 0 5-16,-17-6 0 0,17 6-3 16,0 0-2-16,0 0-7 0,0 0 2 0,0 0 0 15,0 0-3-15,0 0 3 0,0 0-5 16,0 0-7-16,0 0-9 0,0 0-12 0,0 0-23 15,0 0-33-15,0 0-160 0,0 0-297 0,0 0-35 16,0 0 279-16</inkml:trace>
    <inkml:trace contextRef="#ctx0" brushRef="#br1" timeOffset="33924.1664">6265 1705 279 0,'0'0'27'0,"0"0"-18"0,0 0-4 0,0 0 5 15,0 0 9-15,0 0 10 0,0 0 6 0,0 0 4 16,0 0-8-16,0 0-2 0,0 0-3 0,0 0 4 15,0 0 7-15,0 0 6 0,0 0-2 0,0 0-2 16,0 0-12-16,0 0-7 0,0 0-5 16,0 0 2-16,0 0 7 0,0 0 8 0,0 0 2 15,0 0-1-15,0 0-11 0,0 0-4 16,0 0-6-16,0 0-1 0,0 0 2 0,0 0 3 16,0 0 5-16,0 0 4 0,0 0 5 0,0 0 5 15,0 0 3-15,0 0 5 0,0 0 0 0,0 0 4 16,0 0 1-16,0 0 0 0,0 0-4 0,0 0-11 15,0 0-12-15,0 0-8 0,0 0-11 16,0 0 1-16,0 0 1 0,-20 10-3 0,20-10 4 16,-17 0-2-16,17 0-2 0,-21 0 2 0,21 0-1 15,-24 1 1-15,24-1 0 0,-26 1 0 0,26-1 2 16,-28-1-1-16,28 1 4 0,-32 0 3 0,13-1 0 16,19 1 0-16,-35-4-1 0,16 3-4 15,-2 0 0-15,-4 1-3 0,1 1 0 16,-3-1 0-16,0-1 2 0,-1 2 0 0,-1 0 1 15,-1 0 0-15,-3 2-2 0,-1-1 1 0,-1 0-1 16,-1 0 1-16,0 0-3 0,-2 1 1 0,2-1-1 16,-3-1 2-16,0 1-1 0,0 0 0 0,-1-2 0 15,2 1-1-15,-2 0 0 0,1 2 1 0,-1-2-2 16,-1 0 0-16,-4 0 0 0,1 1-1 0,-4 0-1 16,2 2 3-16,-2 2-4 0,-1 0 4 15,-1 1-8-15,0 2 0 0,-2-1 0 0,1 2 2 16,-1 1 3-16,-1-1 3 0,0 3-1 0,-1-3 1 15,-1 3-4-15,1-4 5 0,0 1-2 0,1-2 0 16,2-2-3-16,1-1 0 0,1 0-1 16,3-1 1-16,1-3 3 0,2 1 1 0,2-2 2 15,1 0 2-15,-1-2 0 0,2 2-1 0,-1-2-1 16,1 0-2-16,2 1 2 0,3-1-2 16,0-2 2-16,1 2-3 0,0-1 0 0,0 1-2 15,2-1 1-15,0 2-1 0,2 0 0 0,1-1 1 16,0-1-1-16,0 2 1 0,3-2-2 0,-1 2 2 15,3 0 1-15,0-1 0 0,1-1 1 0,0 1-2 16,0-1 0-16,3 1-1 0,-2-3 2 0,2 3 1 16,3-1 1-16,16 3 0 15,-32-6 2-15,32 6-1 0,-26-5 1 0,26 5-1 16,-23-2 0-16,23 2-1 0,-20-2 1 0,20 2-1 16,0 0 0-16,-22-4-3 0,22 4 1 0,0 0 1 15,0 0-3-15,-19-2 2 0,19 2-1 0,0 0 0 16,0 0 1-16,0 0 0 0,0 0-2 0,-19-5 1 15,19 5-1-15,0 0 0 0,0 0 1 0,0 0-1 16,-20-5 1-16,20 5 1 0,0 0 1 16,0 0-1-16,-18-3-1 0,18 3 1 0,0 0 0 15,0 0-2-15,0 0 2 0,-21-3-2 0,21 3 0 16,0 0 2-16,0 0 4 0,-20 1-1 0,20-1 1 16,0 0-1-16,-18 1-4 0,18-1 0 0,0 0 2 15,-17 1-2-15,17-1 1 0,0 0-1 16,-22-1-1-16,22 1 0 0,0 0 2 0,-20-2 0 15,20 2-1-15,0 0 2 0,-21-1-3 16,21 1 2-16,0 0 1 0,0 0-2 0,-20-5 2 16,20 5-2-16,0 0 0 0,0 0-1 0,0 0 0 15,0 0 2-15,0 0-1 0,0 0 0 0,0 0 0 16,0 0-1-16,-17-3 1 0,17 3 0 0,0 0 2 16,0 0 1-16,0 0-2 0,0 0 1 0,0 0-2 15,0 0 1-15,0 0-1 0,0 0 1 16,0 0-2-16,0 0 1 0,0 0-3 0,0 0-1 15,0 0 2-15,0 0-2 0,0 0 2 16,0 0 0-16,0 0 0 0,0 0 2 0,4 25 0 16,-4-25 2-16,1 22-1 0,-1-22 2 0,0 30-4 15,0-14 2-15,0 3-4 0,0-1-6 0,0 2 34 16,2 3-32-16,-1 1 33 0,0 1-22 0,1-1-7 16,0-4 7-16,0 2-6 0,0 0 4 15,1 1-4-15,1 1 4 0,-2-1-3 0,-1 4 5 16,2-1-7-16,-3 3 7 0,0 4-7 0,0 0 6 15,-3 0-5-15,2 1 5 0,-1-1-6 0,0 2 7 16,0-1-6-16,-1 1 9 0,1 0 11 0,0-2-25 16,-1 1 26-16,2-1-27 0,0 1 7 0,1 1 6 15,0-1-6-15,-1 1 5 0,1-1-6 16,-2 1 7-16,2 2-8 0,0-2 7 16,2 2-6-16,-2-2 6 0,1 0-6 0,0 0 7 15,0 2-7-15,-1-1 6 0,0 3 9 0,0-1-23 16,-1 2 23-16,-1 1-23 0,-1 0 7 0,-1 1 8 15,1-3-9-15,-1 4 9 0,0-2-9 0,-2 1 8 16,3 2-7-16,-1-3 8 0,0 0-8 0,1 0 8 16,-1-1-9-16,2 0-8 0,-1-1 22 15,2-1-23-15,0 1 24 0,0 0-6 0,1-2-8 16,1 0 8-16,-1-1-8 0,1 1 7 0,0 0-7 16,1 1 7-16,0 2-8 0,-1-2 7 15,0-1-8-15,-1 1 9 0,0-1-8 0,0 1 7 16,-2 3 7-16,1-1-24 0,-2 0 23 0,2-1-23 15,-1 0 10-15,-1 0 8 0,2 1-7 0,-1 1 8 16,-1 0-9-16,1 1 7 0,-2 2-8 16,2-1 9-16,-2 0-8 0,2-1 9 0,-1 0-8 15,1 1-10-15,0-2 23 0,1 1-22 0,0 1 21 16,0-2-3-16,0-1-9 0,-1-2 8 0,2 1-7 16,0 0 6-16,2 1-7 0,-2 1 7 0,2-3-7 15,-1 1 7-15,2 0-8 0,0-2 8 0,0 1-7 16,0-2-11-16,1 0 23 0,0 1-22 15,-1-1 23-15,1 0-5 0,-2-1-8 16,1 1 7-16,-2 0-6 0,0-1 6 0,-1 1-7 16,0-1 6-16,2 1-5 0,-2-1 6 0,0-1-7 15,-2-1 6-15,1 0-7 0,0-2 7 0,0 0-5 16,1 1 5-16,1-2 10 0,-1 2-25 0,0-2 24 16,0 1-24-16,0-2 9 0,-1 3 7 0,-1-1-7 15,0 1 7-15,1-2-6 0,-2-1 5 16,1 0-5-16,2 0 4 0,0-1-3 0,0-3 3 15,1-1-4-15,-1-6 5 0,0-18-6 0,1 31 4 16,-1-31-1-16,3 19 0 0,-3-19-1 0,0 0 2 16,5 17-2-16,-5-17 2 0,0 0-1 0,0 0 0 15,0 0 0-15,0 0 0 0,8 19 0 16,-8-19 1-16,0 0-1 0,0 0 0 0,4 21-1 16,-4-21 1-16,0 17-1 0,0-17 3 15,-1 18-3-15,1-18 3 0,-3 19-3 0,3-19 2 16,-6 20 0-16,6-20 1 0,0 0-2 0,-6 19 1 15,6-19-2-15,0 0 1 0,0 0 1 0,0 0-2 16,0 0 0-16,0 0 0 0,0 0 1 0,0 0 0 16,0 0 1-16,0 0-1 0,0 0-1 0,0 0 1 15,0 0-1-15,0 0 1 0,0 0 0 16,0 0 1-16,0 0 0 0,0 0 0 0,0 0 0 16,0 0-2-16,0 0 2 0,0 0-3 0,0 0 2 15,0 0-1-15,0 0 1 0,0 0 0 16,0 0 1-16,0 0-1 0,0 0 0 0,0 0 0 15,0 0 0-15,0 0-1 0,0 0 2 0,0 0-2 16,0 0-1-16,0 0 2 0,0 0-2 0,0 0 1 16,0 0 0-16,0 0-15 0,4 19 16 15,-4-19-14-15,0 0 29 0,5 23-13 0,-5-23 11 16,2 17-12-16,-2-17-3 0,0 0 4 0,0 21-1 16,0-21 0-16,0 0-1 0,0 0 0 0,0 0 0 15,0 0-1-15,0 0 2 0,0 0-1 0,0 0 0 16,0 0-1-16,0 0 1 0,0 0 0 0,0 0-1 15,0 0 1-15,0 0 1 0,0 0-1 16,0 0 1-16,0 0 2 0,0 0-3 16,0 0 1-16,0 0 0 0,0 0-2 0,0 0 0 15,0 0-1-15,0 0 1 0,0 0 1 0,-1 17-1 16,1-17 3-16,0 0-2 0,0 0 0 0,0 0 0 16,0 0-1-16,0 0 0 0,0 0-2 0,0 0 2 15,0 0 0-15,0 0 0 0,0 0 0 0,0 0 0 16,0 0 2-16,0 0-2 0,0 0 2 15,0 0 1-15,0 0-3 0,6-17 4 0,-6 17-3 16,0 0 0-16,0 0 1 0,0 0 0 0,0 0 1 16,0 0-1-16,0 0-1 0,0 0 0 0,0 0-2 15,0 0 2-15,0 0 0 0,0 0-1 0,0 0 1 16,0 0-1-16,0 0 0 0,0 0 4 0,0 0-3 16,0 0 0-16,0 0 1 0,17-16-2 0,-17 16 2 15,0 0-1-15,0 0 0 16,21-11 0-16,-21 11-2 0,0 0-11 0,21-13 12 15,-21 13-13-15,19-10 12 0,-19 10 2 0,19-9 15 16,-19 9-15-16,20-9 16 0,-20 9-16 0,19-7-2 16,-19 7 2-16,18-5 2 0,-18 5-1 0,20-4 1 15,-20 4 0-15,0 0-3 0,24-2 1 0,-24 2 0 16,0 0-1-16,22-3 1 0,-22 3 0 0,0 0 0 31,21-2 1-31,-21 2-1 0,0 0 1 16,22-6-1-16,-22 6 0 0,17-5-1 0,-17 5 1 15,0 0 0-15,24-6 1 0,-24 6-1 0,17-5 1 16,-17 5-2-16,0 0 1 0,23-3-1 0,-23 3 0 16,0 0 1-16,19 0-1 0,-19 0 1 0,0 0 0 15,17 3 0-15,-17-3-1 0,0 0 2 0,0 0-2 16,0 0 1-16,20 10-1 0,-20-10 0 16,0 0-1-16,0 0-3 0,0 0-3 0,0 0-3 15,0 0-4-15,0 0 1 0,0 0-4 0,0 0-1 16,0 0-3-16,0 0 0 0,0 0-6 0,0 0-4 15,18 17-14-15,-18-17-15 0,0 0-31 0,0 0-46 16,0 0-84-16,-5 17-239 0,5-17-14 16,0 0 290-16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2:06:46.82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4BF36FC5-DFF0-427A-8A57-2B8951BBDE12}" emma:medium="tactile" emma:mode="ink">
          <msink:context xmlns:msink="http://schemas.microsoft.com/ink/2010/main" type="inkDrawing" rotatedBoundingBox="13277,15224 19411,13372 20626,17397 14492,19248" semanticType="callout" shapeName="Other">
            <msink:sourceLink direction="from" ref="{940F6EFC-7EFA-49E8-9CE2-5FB466B0AE2C}"/>
            <msink:sourceLink direction="to" ref="{D1A56510-68B9-42FE-8A0B-402B1853D524}"/>
          </msink:context>
        </emma:interpretation>
      </emma:emma>
    </inkml:annotationXML>
    <inkml:trace contextRef="#ctx0" brushRef="#br0">15150 14675 715 0,'0'0'287'0,"3"-17"-195"0,-3 17-39 0,0 0-27 15,0 0-9-15,0 0 3 0,0 0 9 0,0 0 8 16,0 0-5-16,0 0-6 0,0 0-14 0,0 0-10 15,-8 18 1-15,8-18-5 0,-7 36 9 0,3-9-3 16,2 5 9-16,1 7-7 0,2 9 8 0,-1 8-9 16,4 10 20-16,-3 7-12 0,4 9 7 15,-4 8 17-15,3 9-16 0,-4 5 15 0,0 13 3 16,-4 8-8-16,0 10-9 0,-3 9 2 0,2 11-1 16,-3 7-13-16,-1 6-1 0,-2 6-5 0,-1 3-4 15,-1-2 11-15,0 2-7 0,5-4-3 0,2-6-5 16,5-13-27-16,1-11 3 0,7-17-2 0,-1-16-27 15,9-1-13-15,-7-19-56 0,19-7-175 0,-13-5-132 16,3-32-120-16,15-11 459 0</inkml:trace>
    <inkml:trace contextRef="#ctx0" brushRef="#br0" timeOffset="749.9743">14186 17995 834 0,'-42'6'112'0,"42"-6"-89"16,-25-7-32-16,25 7-20 0,-11-18 7 0,11 18 3 16,0 0 28-16,0 0 17 0,0 0-5 0,0 0-1 15,0 0-19-15,0 0-6 0,0 0 2 0,0 0 3 16,0 0 15-16,28 23 3 0,-10-14 5 0,4-6-3 16,6 8-20-16,6-7 20 0,7-1-14 15,9-3 28-15,10-1 11 0,9-1 0 0,12-7 14 16,9 0-18-16,10-11 3 0,12-6-37 0,10-1 8 15,9-4-19-15,10 0 12 0,8 1 6 0,8 0-9 16,2 1 8-16,5-4-11 0,1 3 11 0,7 1-10 16,3 3-8-16,3 4-6 0,3 8 4 0,1 1-2 15,-2 3 16-15,-1-1-2 0,-5 3-1 0,-1 1-2 16,-2 1 1-16,-4 2-3 0,-4 0 3 0,-5 3-3 16,-1 6-7-16,-7-6-13 0,-1 1-12 0,-7-6-12 15,-1 1-10-15,-6 0-1 0,1 4-4 0,-12-3-2 16,3 3-21-16,-10-1-34 0,-7 4-44 15,-5 4-79-15,-19-14-126 0,16 20 263 16,-35-23 102-16</inkml:trace>
    <inkml:trace contextRef="#ctx0" brushRef="#br0" timeOffset="4971.78">14906 17928 283 0,'0'0'26'15,"-27"18"30"-15,27-18-9 0,-22 19 34 0,22-19 26 16,-14 18 2-16,14-18-5 0,0 0-20 0,0 0-28 16,0 0-22-16,0 0-4 0,0 0 11 0,15-27 4 15,4 14 21-15,1-8-22 0,11-2 0 0,4-9-3 16,11-3-19-16,6-2 3 0,10-8-12 0,9-2 7 16,7-5-7-16,7-4 22 0,10-1-10 15,6-10 22-15,12-5-17 0,6-11 15 0,12-3-14 16,9-10-28-16,12-3 13 0,8-7-25 0,9-3 5 15,8-5 25-15,6-2 2 0,0-1-11 0,2 1 10 16,-3-2-12-16,2 5-18 0,-1-1 4 16,-5 3 9-16,-1 6-11 0,-5 5 13 0,-4 7 5 15,-6 9-21-15,-11 4 15 0,-8 6-21 0,-9 10 5 16,-14 3-14-16,-5 16-41 0,-18-3 5 16,-2 19-56-16,-22-6-15 0,1 18-20 0,-20-8-33 15,0 14 5-15,-14-1-43 0,-10-7-116 0,7 22 133 16,-27-20 205-16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7:49.82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C363C7F6-05AB-4358-B063-61A451F751C4}" emma:medium="tactile" emma:mode="ink">
          <msink:context xmlns:msink="http://schemas.microsoft.com/ink/2010/main" type="writingRegion" rotatedBoundingBox="556,1683 17823,1223 18104,11750 837,12211"/>
        </emma:interpretation>
      </emma:emma>
    </inkml:annotationXML>
    <inkml:traceGroup>
      <inkml:annotationXML>
        <emma:emma xmlns:emma="http://www.w3.org/2003/04/emma" version="1.0">
          <emma:interpretation id="{A42DAA7B-4F09-42BC-8985-CF3C2D3FAB18}" emma:medium="tactile" emma:mode="ink">
            <msink:context xmlns:msink="http://schemas.microsoft.com/ink/2010/main" type="paragraph" rotatedBoundingBox="6171,1530 10270,1528 10271,1831 6172,1833" alignmentLevel="3"/>
          </emma:interpretation>
        </emma:emma>
      </inkml:annotationXML>
      <inkml:traceGroup>
        <inkml:annotationXML>
          <emma:emma xmlns:emma="http://www.w3.org/2003/04/emma" version="1.0">
            <emma:interpretation id="{AF4F9C43-419C-4CC5-AB53-D17666065686}" emma:medium="tactile" emma:mode="ink">
              <msink:context xmlns:msink="http://schemas.microsoft.com/ink/2010/main" type="inkBullet" rotatedBoundingBox="6171,1530 6496,1529 6497,1832 6172,1833"/>
            </emma:interpretation>
            <emma:one-of disjunction-type="recognition" id="oneOf0">
              <emma:interpretation id="interp0" emma:lang="en-NZ" emma:confidence="0">
                <emma:literal>•</emma:literal>
              </emma:interpretation>
            </emma:one-of>
          </emma:emma>
        </inkml:annotationXML>
        <inkml:trace contextRef="#ctx0" brushRef="#br0">6339 1538 671 0,'0'0'135'0,"0"0"-53"0,-23-8-11 0,23 8-10 15,0 0-6-15,0 0-6 0,-19 11-15 0,19-11-8 16,0 0-8-16,-21 18 0 0,21-18-3 15,-18 17 1-15,18-17-5 0,-18 22 2 0,18-22-1 16,-17 27 5 0,8-10-3-16,4 0 4 0,-1 1-8 0,4 1 0 0,2-19-7 0,0 33 2 0,2-16-6 15,-2-17 5-15,11 29-5 0,-11-29 1 0,15 22 0 16,-15-22-1-16,19 15 0 0,-19-15 2 0,23 8-2 16,-23-8 2-1,25 1 1-15,-25-1 1 0,25-8 2 16,-25 8 1-16,26-18 0 0,-26 18-4 0,24-29 4 15,-12 9-7-15,-1 0 6 0,-2-6-6 0,-2 2 4 16,-2 2-2-16,-4 1 5 0,-1 21-3 0,-4-29 8 16,4 29 4-16,-17-20 9 0,17 20-1 0,-28-11 2 15,28 11-6-15,-34-1-4 0,34 1-1 0,-35 9-4 16,18-2 0-16,-1 4-6 0,0 2 3 0,1 3-5 16,1 2 4-16,1 1-3 0,4 2 5 15,3-3-6-15,3-1 4 0,5-17-5 0,-1 29 0 16,1-29-3-16,9 27 3 0,-9-27-3 15,22 21 4-15,-22-21-3 0,28 18 1 0,-28-18-2 16,33 13 1-16,-15-10-1 0,0-2 3 0,2-2-1 16,-1-1 2-16,0-4-1 0,-1-3-1 0,-1 0 2 15,-17 9-3-15,27-25 3 0,-27 25-3 16,19-29 2-16,-13 12-3 0,-1-1 5 0,-3-2-4 16,-2 2 8-16,-2 1-6 0,2 17 3 0,-11-26-2 15,11 26 5-15,-18-13 5 0,18 13 2 0,-18-6-1 16,18 6-3-16,-23-1-6 0,23 1-3 0,-25 9 1 15,25-9-4-15,-23 19 3 0,23-19-2 0,-22 29 2 16,22-29-2-16,-16 30 3 0,16-30-2 0,-7 20 0 16,7-20-1-16,0 18 2 15,0-18-2-15,0 0 1 0,17 16-1 0,-17-16 0 16,21 7 0-16,-21-7 0 0,25 4 1 0,-25-4-1 16,30-4 2-16,-30 4 0 0,25-9 1 0,-25 9 0 15,20-9-2-15,-20 9-1 0,0 0 2 0,0 0-1 16,0 0 3-16,0 0 0 0,0 0 0 0,14-17 0 15,-14 17 0-15,0 0-1 0,0 0 0 0,0 0-1 16,-17-9 0-16,17 9 0 0,0 0-1 16,-18-1-1-16,18 1-1 0,0 0 0 0,-20 8 0 15,20-8 1-15,0 0-1 0,-19 19 1 0,19-19-2 16,0 0 4-16,-11 17-1 0,11-17 1 0,0 0-1 16,0 0 1-16,0 0-2 0,6 18 0 0,-6-18-1 15,0 0-1-15,17 0 2 0,-17 0 1 16,17-3 1-16,-17 3-1 0,24-15 3 15,-24 15-2-15,28-28 2 0,-28 28-3 0,26-36 4 16,-15 17-5-16,-11 19 6 0,14-30 1 0,-14 30 13 16,0 0 7-16,-1-19 8 0,1 19-1 0,0 0-10 15,0 0-9-15,-23 2-9 0,23-2-2 0,-30 12-4 16,12 1 2-16,-4 4-3 0,-1 0 2 0,1 3-3 16,1-3 4-16,21-17-3 0,-26 22-4 0,26-22-26 15,0 0-20-15,0 0-32 0,0 0-44 16,36 4-98-16,-36-4-260 0,46-34-60 0,-2 12 237 15</inkml:trace>
      </inkml:traceGroup>
      <inkml:traceGroup>
        <inkml:annotationXML>
          <emma:emma xmlns:emma="http://www.w3.org/2003/04/emma" version="1.0">
            <emma:interpretation id="{DA25C8C0-7DCF-4C7F-9A17-423604726FCA}" emma:medium="tactile" emma:mode="ink">
              <msink:context xmlns:msink="http://schemas.microsoft.com/ink/2010/main" type="line" rotatedBoundingBox="9898,1572 10270,1571 10271,1818 9899,1819">
                <msink:destinationLink direction="with" ref="{83932DF5-65DD-4752-962E-33C44EB54949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ADBE7E8-1520-4216-8A8F-26172D88FCF3}" emma:medium="tactile" emma:mode="ink">
                <msink:context xmlns:msink="http://schemas.microsoft.com/ink/2010/main" type="inkWord" rotatedBoundingBox="9898,1572 10270,1571 10271,1818 9899,1819"/>
              </emma:interpretation>
              <emma:one-of disjunction-type="recognition" id="oneOf1">
                <emma:interpretation id="interp1" emma:lang="en-NZ" emma:confidence="0">
                  <emma:literal>or</emma:literal>
                </emma:interpretation>
                <emma:interpretation id="interp2" emma:lang="en-NZ" emma:confidence="0">
                  <emma:literal>of</emma:literal>
                </emma:interpretation>
                <emma:interpretation id="interp3" emma:lang="en-NZ" emma:confidence="0">
                  <emma:literal>Or</emma:literal>
                </emma:interpretation>
                <emma:interpretation id="interp4" emma:lang="en-NZ" emma:confidence="0">
                  <emma:literal>o</emma:literal>
                </emma:interpretation>
                <emma:interpretation id="interp5" emma:lang="en-NZ" emma:confidence="0">
                  <emma:literal>too</emma:literal>
                </emma:interpretation>
              </emma:one-of>
            </emma:emma>
          </inkml:annotationXML>
          <inkml:trace contextRef="#ctx0" brushRef="#br0" timeOffset="1370.1652">10091 1572 805 0,'0'0'110'0,"0"0"-55"0,0 0-10 0,0 0 10 16,0 0 3-16,0 0-6 0,-19 20-15 0,19-20-12 15,-21 15 3-15,21-15 0 0,-26 29 9 0,9-12 0 16,5 7 5-16,-5-4-7 0,5 5-1 0,-1-7-14 16,4 2-3-16,9-20-10 0,-10 25-2 0,10-25-3 15,0 0 0-15,3 22-3 0,-3-22 2 16,0 0-1-16,19 11 1 0,-19-11 2 0,20 1 0 16,-20-1 1-16,25-5-1 0,-25 5 2 0,30-13-2 15,-30 13 3-15,28-23-3 0,-14 6 3 0,-1 0-5 16,0-2 3-16,-2-1-3 0,-4 2 3 15,-2 1 1-15,-4 0 12 0,-1 17 2 0,-5-22 4 16,5 22-3-16,0 0-7 0,-25-18-4 0,25 18 0 16,-25-11-3-16,25 11 1 0,-28 2-3 15,28-2-1-15,-31 11-1 0,12-7 1 0,19-4 0 16,-31 22-2-16,31-22 5 0,-28 30-6 0,28-30 4 16,-20 29-3-16,20-29 1 0,-11 23-4 0,11-23 1 15,-2 20 0-15,2-20-1 0,0 0 2 0,12 21 1 16,-12-21-1-16,17 10 0 0,-17-10-1 0,26 7 0 15,-26-7-1-15,33 4 2 0,-16-5-1 0,1 1 1 16,-1-4 0-16,-17 4 0 0,30-7-1 16,-30 7 0-16,27-13 1 0,-27 13-3 15,21-16 5-15,-21 16-4 0,15-18 4 0,-15 18-3 16,11-26 2-16,-11 26-2 0,5-32 3 0,-5 32-4 16,2-27 3-16,-2 27-1 0,-4-18 2 0,4 18 0 15,0 0 1-15,0 0-2 0,-24-18 2 0,24 18-1 16,-17 0-1-16,17 0 1 0,-25 11-2 15,25-11 4-15,-27 21-1 0,27-21 4 0,-31 36-2 16,16-17 6-16,-1 1-5 0,5 0 4 0,11-20-4 16,-14 26-2-16,14-26-4 0,0 0 1 0,2 21-4 15,-2-21 2-15,17 8 0 0,-17-8 1 0,30 2 0 16,-13-5 0-16,3-3 3 0,2-1-4 0,1-5 4 16,2-1-4-16,-1-4 2 0,0 2-2 15,-3-2 3-15,-2 1-4 0,-19 16 4 16,26-25-1-16,-26 25 2 0,0 0 0 0,0 0 10 15,0 0 1-15,0 0 1 0,0 0-3 0,-18-13-9 16,-1 16-3-16,-4 3-1 0,-2 7 2 0,-4 2-1 16,-2 1 6-16,2 1 0 0,2-3 5 0,3-4-3 15,4-1 1-15,20-9-5 0,-19 9-2 0,19-9-6 16,0 0-4-16,0 0-3 0,0 0 1 0,21-9-3 16,-21 9-6-16,40-20-13 0,-13 1-22 15,9 3-38-15,-8-19-85 0,21 19-217 0,-12-8-191 16,-7-5 74-16,1 22 511 0</inkml:trace>
        </inkml:traceGroup>
      </inkml:traceGroup>
    </inkml:traceGroup>
    <inkml:traceGroup>
      <inkml:annotationXML>
        <emma:emma xmlns:emma="http://www.w3.org/2003/04/emma" version="1.0">
          <emma:interpretation id="{6C3B9D07-CCEA-46F4-B114-82A3DCC94077}" emma:medium="tactile" emma:mode="ink">
            <msink:context xmlns:msink="http://schemas.microsoft.com/ink/2010/main" type="paragraph" rotatedBoundingBox="3869,2557 13663,2505 13670,3981 3877,403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D9ED2296-2812-4E52-87F4-27CD289B4A02}" emma:medium="tactile" emma:mode="ink">
              <msink:context xmlns:msink="http://schemas.microsoft.com/ink/2010/main" type="line" rotatedBoundingBox="3869,2557 13663,2505 13670,3981 3877,4034">
                <msink:destinationLink direction="with" ref="{83932DF5-65DD-4752-962E-33C44EB54949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96C5D3AB-5058-4607-AABD-BE2A617E308E}" emma:medium="tactile" emma:mode="ink">
                <msink:context xmlns:msink="http://schemas.microsoft.com/ink/2010/main" type="inkWord" rotatedBoundingBox="3890,2739 10953,2816 10940,4025 3876,3949"/>
              </emma:interpretation>
              <emma:one-of disjunction-type="recognition" id="oneOf2">
                <emma:interpretation id="interp6" emma:lang="en-NZ" emma:confidence="0">
                  <emma:literal>Reactance</emma:literal>
                </emma:interpretation>
                <emma:interpretation id="interp7" emma:lang="en-NZ" emma:confidence="0">
                  <emma:literal>Reactance-a</emma:literal>
                </emma:interpretation>
                <emma:interpretation id="interp8" emma:lang="en-NZ" emma:confidence="0">
                  <emma:literal>reactance</emma:literal>
                </emma:interpretation>
                <emma:interpretation id="interp9" emma:lang="en-NZ" emma:confidence="0">
                  <emma:literal>Reactance-I</emma:literal>
                </emma:interpretation>
                <emma:interpretation id="interp10" emma:lang="en-NZ" emma:confidence="0">
                  <emma:literal>Reacalace.</emma:literal>
                </emma:interpretation>
              </emma:one-of>
            </emma:emma>
          </inkml:annotationXML>
          <inkml:trace contextRef="#ctx0" brushRef="#br1" timeOffset="840262">3928 3063 712 0,'-4'-26'130'0,"4"26"2"15,4-17-17-15,-4 17-12 0,0 0-16 0,0 0-7 16,0 0-17-16,0 0-15 0,0 0-17 0,0 0-14 16,0 0-14-16,0 0-1 0,0 0-1 0,13 20 4 15,-10 2-2-15,1 10 9 0,-1 7-7 16,1 9 14-16,-4 6 10 0,0 7-26 0,-3 1 23 16,1 5-20-16,-3-4 4 0,0 2 14 0,-4-7-15 15,2 0 11-15,-3-6-14 0,2-5 9 16,-1-3-11-16,2-8-9 0,1-4 24 0,2-6-29 15,2-6 26-15,2-20-13 0,-1 23-3 0,1-23 0 16,0 0 1-16,0 0-1 0,0 0 1 0,0 0 2 16,0 0 1-16,5-22-1 0,-4 0-13 15,1-9 26-15,2-13-25 0,2-4 24 0,2-6-6 16,2-1-12-16,2-6 11 0,-1 1-13 0,-1-4 13 16,1-3-13-16,0 2-6 0,0-4 20 0,2 1-19 15,3 1 19-15,4 3-1 0,3 3-13 0,2 7 11 16,3 6-10-16,4 7 9 0,-1 9-8 0,0 4 5 15,0 6-6-15,0 3 5 0,-1 4-4 0,-2 4 4 16,0 3-4-16,-2 5 2 0,-3 2-2 16,-1 5 0-16,0 2 0 0,-4 4-3 15,-1 2-1-15,-3 5-3 0,-3 2 2 0,-2 5-6 16,-4 3 7-16,-3 4-6 0,-5 4 9 0,-4 4-6 16,-5 0 11-16,-3 3-7 0,-6 0 10 0,-2 2-10 15,-3-1 9-15,-1 1 12 0,-1-4-25 0,-1-1 26 16,-1-3-25-16,-2-3 7 0,1-3 9 15,0-5-4-15,4-2 7 0,2-7-3 0,4-2 3 16,21-14-4-16,-29 18-3 0,29-18-1 0,0 0-2 16,0 0-3-16,0 0-1 0,0 0 2 0,0 0 0 15,0 17 0-15,0-17 4 0,29 21-1 0,-8-6 5 16,4 1-1-16,6 4 4 0,2 2-6 16,1 1 3-16,0 0-7 0,-1 2 5 0,-2 2-7 15,0-2 6-15,-2 3-8 0,0-2 7 16,-1 0-12-16,-2-2-5 0,0 3-13 0,-6-11-72 15,11 13-30-15,-31-29-115 0,49 13-329 0,-17 0 66 16,-9-23 358-16</inkml:trace>
          <inkml:trace contextRef="#ctx0" brushRef="#br1" timeOffset="840652.604">4919 3529 1437 0,'0'0'218'16,"-10"17"-217"-16,10-17-5 0,0 0-3 0,0 0 4 16,3 17 0-16,-3-17 5 0,23 13 3 0,-5-4 3 15,3-3 0-15,4 0 0 0,6-3-4 16,4 0 1-16,3-4-1 0,3-3-1 0,-2-5 1 16,-1 0-2-16,-2-5 0 0,-3 1-1 0,-4-3 4 15,-1 1 0-15,-6-2 8 0,-4 1-2 0,-7-1 7 16,-11 17 1-16,11-30 2 0,-11 30-2 0,-5-34-1 15,-3 17-9-15,8 17 0 0,-27-29-7 16,7 18 1-16,-3 3 0 0,-5 3 1 0,0 5 0 0,-3 3 2 16,-2 7 2-16,-1 3-1 15,0 8 3-15,-3 3-3 0,3 6 6 0,1 4-6 16,4 4 6-16,3 1-10 0,4-1 3 0,3 1-10 16,7-5 5-16,6-3-7 0,6-3 6 0,9-1-8 15,4-6-3-15,10 1-13 0,5-6-6 0,12-2-19 16,4-9-6-16,16 2-24 0,-2-15-27 0,20 13-80 15,-16-24-76-15,29 15-47 0,-6-5-206 0,-11-17 221 16,21 20 294-16</inkml:trace>
          <inkml:trace contextRef="#ctx0" brushRef="#br1" timeOffset="841011.9886">5993 3471 1453 0,'-27'-4'48'0,"-6"-4"-6"16,5 5 3-16,-3-4 5 0,4 8 0 15,-4-3-13-15,2 6-3 0,-2-1-5 0,1 7 2 16,0 1-3-16,3 3 0 0,2 3-7 0,2 5-2 16,0 2-8-16,3 3 3 0,1-1-7 0,3 2 4 15,4-1-7-15,3-1 2 0,4-3-6 0,5-1 3 16,5-4-5-16,4-1 4 0,-9-17-3 0,33 29 1 16,-9-19-1-16,5-4 2 0,4-5-2 15,3-3 2-15,4-6 0 0,3-2-2 0,1-6 3 16,0-2-4-16,-3-5 5 0,-1-1-5 15,-3-2 4-15,-5 0-6 0,-2-1 5 0,-5 3-3 16,-4 0 4-16,-3 2-3 0,-3 4 3 0,-4 1-3 16,-11 17 2-16,11-20 0 0,-11 20 1 0,0 0 0 15,0 0 1-15,0 0-3 0,0 0 0 0,-20-1-3 16,20 1-1-16,-19 23 2 0,5-3-2 0,1 2 0 16,1 4-8-16,1-2 0 0,5 0-15 15,1-3-5-15,6 1-19 0,-1-22-16 0,15 37-29 16,-15-37-12-16,32 30-26 0,-32-30-37 0,52 20-69 15,-29-14-141-15,5-12-74 0,20 15 280 0</inkml:trace>
          <inkml:trace contextRef="#ctx0" brushRef="#br1" timeOffset="841246.3584">6569 3406 1364 0,'-46'9'199'0,"20"15"-129"0,-8-2-21 16,8 7 3-16,-6-1-9 0,7 6-2 0,-2-3-15 16,4 2-4-16,4-4-14 0,6-4 2 15,5-2-10-15,6-2 3 0,7-4-7 0,-5-17 2 16,32 29-2-16,-7-21-1 0,11-2-11 16,3-7 1-16,9-5-14 0,3-11-16 0,12 0-22 15,-4-18-49-15,17 15-66 0,-16-26-154 0,9 7-214 16,13 5 39-16,-18-20 507 0</inkml:trace>
          <inkml:trace contextRef="#ctx0" brushRef="#br1" timeOffset="841433.8576">7287 2887 1349 0,'-20'3'237'0,"-4"18"-189"16,-3 0-20-16,5 6 4 0,-3 5-8 0,4 5 7 15,-4 3-11-15,4 6 6 0,-1 3-10 0,5 3-9 16,0 1 17-16,5 5-23 15,0 0 15-15,2 3-8 0,0 0-15 0,3-1 11 16,0-3-14-16,-1-4-7 0,5-2-19 0,-3-7 0 16,7 2-29-16,-6-15-17 0,11 8-31 0,-6-39-84 15,6 40-118-15,-6-40-208 0,0 0 54 0,22 17 469 16</inkml:trace>
          <inkml:trace contextRef="#ctx0" brushRef="#br1" timeOffset="841965.1062">6867 3377 1209 0,'-12'20'366'0,"-5"-5"-316"0,10 3-32 15,7-18-11-15,3 32 6 0,-3-32 2 0,28 27 6 16,-7-17-1-16,8-1 4 0,6-4-7 0,8-2-1 16,4-6-6-16,7-2-6 0,2-3-2 15,0-2-2-15,2-1 1 0,1-1-3 0,-1-1 3 16,-1-3-6-16,0 1 0 0,-3-2-7 0,-3 0 4 15,-5 1-1-15,-7 3 7 0,-6-1 0 0,-8 5 3 16,-5 1 0-16,-20 8 2 0,21-9 7 0,-21 9 12 16,0 0 7-16,0 0 1 0,0 0-6 0,0 0-12 15,-24-6-8-15,24 6-3 0,-34 6 1 16,11 2 0-16,-2 4 6 0,-6 3 3 16,2 4 5-16,-1 2-2 0,1 4 3 0,-1 3-6 15,1 3 5-15,1 2-7 0,1 1 6 0,2 1-7 16,7-1 5-16,2-4-9 0,6-2 2 0,6-3-5 15,4-2 1-15,5-3-4 0,-5-20 3 0,23 29-4 16,-7-20 3-16,6-4-2 0,6-4 0 0,2-6 0 16,3-4-2-16,4-7-2 0,1-3-2 15,0-5 0-15,1-4-1 0,-2-1 5 0,-6-3-3 16,0-2 6-16,-4 1-6 0,-4 0 7 0,-3 1-5 16,-4 5 8-16,-4-1-5 0,-3 5 5 0,-3 1-3 15,-4 5 3-15,-2 17-1 0,-4-22 3 0,4 22 0 16,0 0-2-16,-24-6 2 0,24 6-4 15,-25 14-2-15,7 0 0 0,-3 8 1 0,-1 5-2 16,-1 3 5-16,2 0-8 0,3 1 7 16,5 0-9-16,3-2 0 0,6 1-13 0,3-3-7 15,6-1-15-15,1-5-5 0,7 0-12 0,-13-21-7 16,36 31-32-16,-36-31-38 0,56 12-69 0,-33-24-77 16,22 4-99-16,2 2-99 0,-14-23 342 0</inkml:trace>
          <inkml:trace contextRef="#ctx0" brushRef="#br1" timeOffset="842324.4797">8278 3362 1005 0,'0'0'218'0,"-28"-18"-106"0,28 18-29 15,-17 8-20-15,17-8-18 0,-22 22-11 0,10-3 5 16,-3 2-6-16,3 7 7 0,-2-2-9 0,3 7 3 16,-3-1-10-16,2 4 6 0,0-1-13 0,2 1 10 15,-1-2-7-15,5-4 1 0,0-3-4 16,2-5-2-16,3-4-11 0,1-18 2 0,1 26-4 15,-1-26 0-15,0 0 1 0,0 0 1 0,22 8 3 16,-22-8 0-16,26-26 2 0,-8 5-3 0,4-7 1 16,1-5-5-16,0-2 7 0,1 0-5 0,-2-3 8 15,0 1-7-15,-1-1 5 0,-3 2-8 0,0 2 6 16,-2 3-6-16,-1 2 4 0,-2 3-5 16,-1 7 2-16,-12 19-3 0,17-23 3 15,-17 23-1-15,0 0-1 0,0 0-1 0,0 0-1 16,0 0-2-16,3 30 0 0,-3-8 5 0,2 5-9 15,2 1 2-15,0 2-9 0,0 0 0 0,4 1-7 16,-1 2-1-16,5 0-12 0,-1-5-2 0,7 3-15 16,-1-9-2-16,9 3-13 0,-3-12-10 0,12 9-30 15,-10-19-46-15,20 15-106 0,-16-12-191 16,5-16-46-16,17 13 325 0</inkml:trace>
          <inkml:trace contextRef="#ctx0" brushRef="#br1" timeOffset="842543.2378">9090 3316 1502 0,'-20'1'231'0,"-2"-8"-174"16,2 5-14-16,-5-1-7 0,-2 7-6 15,-6 2-7-15,-1 6 2 0,-2 1-5 0,3 4 0 16,2 3-8-16,3 3 1 0,2 1-8 0,1 2 2 16,5 1-7-16,4 1 4 0,4 0-7 0,4-1 4 15,6 1-5-15,3-2 5 0,6-2-6 0,3-5 0 16,7-1-7-16,5-3-1 0,5-4-8 0,4-6-6 15,6-2-15-15,-1-8-15 0,8 4-25 16,-9-15-39-16,15 15-78 0,-24-25-144 0,10 4-225 16,8 5 41-16,-17-19 527 0</inkml:trace>
          <inkml:trace contextRef="#ctx0" brushRef="#br1" timeOffset="842871.359">9180 3504 1484 0,'-25'14'106'0,"13"3"-62"0,12-17-9 16,-20 27 2-16,20-27-7 0,-5 20-7 0,5-20-7 16,0 0 1-16,28 21 0 0,-7-18 4 0,6-3-3 15,5-1-6-15,4-4-4 0,4-3-5 0,1-3 0 16,2-2-2-16,-2-3 1 0,-1 0-2 0,-2-2 2 16,-4 0-3-16,-4 0 4 0,-5 0-4 15,-7 2 6-15,-18 16 1 0,19-33 7 16,-19 33 1-16,3-30 1 0,-3 30-6 0,-11-30-3 15,11 30-7-15,-26-30 2 0,7 17-4 0,-5 5 6 16,-3 4 4-16,-2 7 4 0,-4 5 6 0,-2 4-2 16,-1 8 3-16,0 3-6 0,2 3 3 0,1 6-11 15,3 2-4-15,0 1 0 0,5 2 0 0,3-2 0 16,6 0 0-16,4-2 0 0,6-4 0 16,6-4 0-16,2 0 0 0,8-4 0 0,5-1 0 15,9-2-19-15,6-7-19 0,15 1-37 0,3-13-52 16,24 19-173-16,5-21-360 0,-4-3 54 15,9 3 385-15</inkml:trace>
          <inkml:trace contextRef="#ctx0" brushRef="#br1" timeOffset="843554.8467">10105 3684 1532 0,'-19'-5'318'0,"19"5"-287"0,0 0-37 15,0 0-4-15,32 0 4 0,3-5 8 0,11-6 6 16,10-3-1-16,11-7 2 0,9-1-5 16,10-1-12-16,6-4-42 0,12 16-103 0,-22-16-324 15,15 8-158-15,-10 3 70 0</inkml:trace>
          <inkml:trace contextRef="#ctx0" brushRef="#br1" timeOffset="843381.9659">10171 3371 1292 0,'17'18'383'0,"-17"-18"-316"0,0 0-49 16,14-26-16-16,4 14-3 0,5-2 8 16,4 0 0-16,3 1 4 0,3 1-4 0,4 2-2 15,-1 2-5-15,4 3-9 0,-1-1 4 16,1 5-37-16,-2-5-16 0,6 13-65 0,-15-16-84 15,20 20-187-15,-10-2-146 0,-12-13 121 0,14 20 419 16</inkml:trace>
        </inkml:traceGroup>
        <inkml:traceGroup>
          <inkml:annotationXML>
            <emma:emma xmlns:emma="http://www.w3.org/2003/04/emma" version="1.0">
              <emma:interpretation id="{2A0E98BD-A778-43D6-A631-F8B5F7DF7C8B}" emma:medium="tactile" emma:mode="ink">
                <msink:context xmlns:msink="http://schemas.microsoft.com/ink/2010/main" type="inkWord" rotatedBoundingBox="11747,2515 13663,2505 13670,3981 11755,3992"/>
              </emma:interpretation>
              <emma:one-of disjunction-type="recognition" id="oneOf3">
                <emma:interpretation id="interp11" emma:lang="en-NZ" emma:confidence="0">
                  <emma:literal>X,</emma:literal>
                </emma:interpretation>
                <emma:interpretation id="interp12" emma:lang="en-NZ" emma:confidence="0">
                  <emma:literal>X.</emma:literal>
                </emma:interpretation>
                <emma:interpretation id="interp13" emma:lang="en-NZ" emma:confidence="0">
                  <emma:literal>Xe</emma:literal>
                </emma:interpretation>
                <emma:interpretation id="interp14" emma:lang="en-NZ" emma:confidence="0">
                  <emma:literal>Xc</emma:literal>
                </emma:interpretation>
                <emma:interpretation id="interp15" emma:lang="en-NZ" emma:confidence="0">
                  <emma:literal>Xo</emma:literal>
                </emma:interpretation>
              </emma:one-of>
            </emma:emma>
          </inkml:annotationXML>
          <inkml:trace contextRef="#ctx0" brushRef="#br1" timeOffset="845901.8629">12847 2626 549 0,'11'-25'33'15,"-11"25"19"-15,25-26 20 0,-25 26 22 0,22-21 3 16,-22 21 5-16,0 0-14 0,21-9 8 0,-21 9 0 15,0 0 1-15,0 0-10 0,0 0-18 0,0 0-22 16,-21 12-12-16,21-12-12 0,-30 25 3 0,7-7 18 16,-3 9-30-16,-8 3 31 0,0 11-27 15,-10 6 4-15,-3 10 10 0,-7 5-18 0,-2 9 10 16,-7 7-20-16,-2 6 14 0,-5 4-6 0,-2 3-14 16,-1-3 13-16,1 2-14 0,-1-4-2 0,7-6 15 15,4-7-16-15,8-8 11 0,11-11-11 16,7-9-5-16,10-11 9 0,6-11-38 0,13-7 2 15,7-16-48-15,0 0-36 0,0 0-50 0,30 5-139 16,-30-5-237-16,33-46 45 0,1 23 423 16</inkml:trace>
          <inkml:trace contextRef="#ctx0" brushRef="#br1" timeOffset="846183.0938">11810 2515 1477 0,'0'0'315'16,"0"0"-295"-16,0 0-12 0,0 0-7 0,0 0-2 15,0 0 2-15,0 0 2 0,0 0 5 0,0 0 9 16,4 22 4-16,10-2 6 0,3 4-5 0,6 7-15 16,6 4 17-16,6 6-24 0,4 2 23 0,6 3-7 15,3 3-9-15,3 5 6 0,4-1-13 16,-3 2 7-16,4 1-11 0,-3-2 9 0,1 0-9 15,-1-4-5-15,0 1 18 0,-2 0-18 0,-3-3 17 16,-2 2-5-16,-3-3-14 0,-2-3 2 0,-3-2-16 16,-5-5-3-16,0 0-22 0,-9-12-19 15,7 5-62-15,-31-30-110 0,44 22-354 0,-20-11 7 16,-7-15 321-16</inkml:trace>
          <inkml:trace contextRef="#ctx0" brushRef="#br1" timeOffset="847073.7436">13506 3707 457 0,'0'0'159'0,"0"0"-88"0,0 0-5 0,0 0 14 16,0 0 24-16,0 0 2 0,0 0-8 0,0 0-14 16,0 0-15-16,0 0-12 0,0 0-6 15,0 0-7-15,17-16-3 0,-17 16 2 16,0 0-2-16,0 0-2 0,0 0-4 0,0 0-6 15,-5-18-6-15,5 18-1 0,0 0-1 0,0 0 2 16,-17-17-3-16,17 17 1 0,0 0-3 0,-23-16 1 16,23 16-4-16,-18-8 1 0,18 8-4 0,-21-8 0 15,21 8-1-15,-21-4 1 0,21 4 0 16,-20-3-1-16,20 3-1 0,-20 4-1 0,20-4-3 16,-19 8-1-16,19-8-2 0,-21 16 0 0,21-16 3 15,-24 29-3-15,10-10 4 0,1 4-1 0,-1 3 5 16,-1 0-3-16,2 2 4 0,-1-2-4 0,4-1 0 15,3-4-8-15,2-1 0 0,2-3 0 16,3-17 0-16,0 30 0 0,0-30 0 0,6 23 0 16,-6-23 0-16,14 17 0 0,-14-17 0 15,30 9 0-15,-9-11-11 0,10-1-15 0,4-9-14 16,10-3-16-16,0-13-32 0,21 13-118 0,-24-18-315 16,22-1-84-16,1 5 112 0</inkml:trace>
        </inkml:traceGroup>
      </inkml:traceGroup>
    </inkml:traceGroup>
    <inkml:traceGroup>
      <inkml:annotationXML>
        <emma:emma xmlns:emma="http://www.w3.org/2003/04/emma" version="1.0">
          <emma:interpretation id="{7C9F19B5-43A7-4890-A67A-BBCB4A2CAD9B}" emma:medium="tactile" emma:mode="ink">
            <msink:context xmlns:msink="http://schemas.microsoft.com/ink/2010/main" type="paragraph" rotatedBoundingBox="3948,4165 14226,3699 14324,5861 4046,632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DC116F67-32A5-4632-8684-9552494B5E5D}" emma:medium="tactile" emma:mode="ink">
              <msink:context xmlns:msink="http://schemas.microsoft.com/ink/2010/main" type="line" rotatedBoundingBox="3948,4165 14226,3699 14324,5861 4046,6327">
                <msink:destinationLink direction="with" ref="{83932DF5-65DD-4752-962E-33C44EB54949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205891F3-FD47-40F8-BCC3-4A1888D3E278}" emma:medium="tactile" emma:mode="ink">
                <msink:context xmlns:msink="http://schemas.microsoft.com/ink/2010/main" type="inkWord" rotatedBoundingBox="3963,4481 7281,4331 7344,5731 4026,5882"/>
              </emma:interpretation>
              <emma:one-of disjunction-type="recognition" id="oneOf4">
                <emma:interpretation id="interp16" emma:lang="en-NZ" emma:confidence="0">
                  <emma:literal>that</emma:literal>
                </emma:interpretation>
                <emma:interpretation id="interp17" emma:lang="en-NZ" emma:confidence="0">
                  <emma:literal>g =</emma:literal>
                </emma:interpretation>
                <emma:interpretation id="interp18" emma:lang="en-NZ" emma:confidence="0">
                  <emma:literal>h =</emma:literal>
                </emma:interpretation>
                <emma:interpretation id="interp19" emma:lang="en-NZ" emma:confidence="0">
                  <emma:literal>the</emma:literal>
                </emma:interpretation>
                <emma:interpretation id="interp20" emma:lang="en-NZ" emma:confidence="0">
                  <emma:literal>% =</emma:literal>
                </emma:interpretation>
              </emma:one-of>
            </emma:emma>
          </inkml:annotationXML>
          <inkml:trace contextRef="#ctx0" brushRef="#br1" timeOffset="850022.3445">5078 4499 1006 0,'0'0'197'0,"0"0"-170"0,-1-27-20 16,1 27 0-16,13-20 13 0,-13 20 19 0,0 0 14 15,16-22 16-15,-16 22 0 0,0 0-8 0,0 0-9 16,0 0-14-16,0 0-10 0,0 0-9 0,-12 22-5 16,12-22 3-16,-23 40-11 0,1-8 29 0,-6 9-25 15,-8 9 14-15,-8 8-10 0,-11 9-16 0,-7 6 14 16,-8 7-18-16,-5 6 15 0,-2 6-4 16,-5 2-13-16,2 2 13 0,-2 1-12 0,8-7-4 15,5-4 19-15,9-7-19 0,13-13 15 0,10-8-5 16,12-12-34-16,13-8 11 0,3-15-53 15,16-2-25-15,-7-21-40 0,25 16-68 0,-25-16-75 16,28-25-239-16,6 15 115 0,-16-30 409 0</inkml:trace>
          <inkml:trace contextRef="#ctx0" brushRef="#br1" timeOffset="850241.1011">4135 4650 1516 0,'-37'-12'140'15,"37"12"-69"-15,-17-1-27 0,17 1-20 0,0 0-15 16,0 0 2-16,0 0 9 16,17 25 10-16,-5-4 4 0,8 6 0 0,4 7-15 15,8 5 0-15,5 5-11 0,8 3 6 0,2 0-11 16,4 1 5-16,2 2-13 0,2-1-6 0,-2 3 17 16,0 0-18-16,-2-1 19 0,-4 1-11 0,5-1-22 15,-3-4-6-15,5 8-32 0,-5-11-27 0,11 13-55 16,-16-23-106-16,15 10-344 0,-1-1 16 0,-10-13 383 15</inkml:trace>
          <inkml:trace contextRef="#ctx0" brushRef="#br1" timeOffset="850647.3372">5753 5509 1172 0,'0'0'98'16,"0"0"-32"-16,-18-23-5 0,18 23 6 0,-23-16-1 16,5 6-8-16,18 10-8 0,-36-5-8 0,18 9-7 15,-6 0-6-15,1 7-3 0,-3-1-3 0,2 6 4 16,-3 1-2-16,4 4 3 0,-1 2-10 16,3 3 0-16,3 0-9 0,2-1-2 0,6-2-4 15,4-2 1-15,5-3-4 0,3-1 2 0,-2-17-3 16,22 29 4-16,-4-18-3 0,8-3 1 0,7-3-8 15,3-6-13-15,9-2-22 0,-1-9-28 0,12 7-61 16,-16-24-138-16,6 11-327 0,4 0-3 16,-10-10 397-16</inkml:trace>
          <inkml:trace contextRef="#ctx0" brushRef="#br1" timeOffset="851647.33">6534 5140 1543 0,'0'0'55'0,"-24"1"-19"16,24-1-15-16,0 0-7 0,0 0-5 16,0 0-2-16,0 0 1 0,0 0 5 0,22-16 0 15,-2 5 2-15,11-3-7 0,8-4-3 0,9-3-6 16,9-2 4-16,7 0-12 0,4 1-6 0,0-2-18 15,2 7-19-15,-10-4-32 0,6 16-57 16,-26-17-112-16,8 15-285 0,-6 10 16 0,-23-9 421 16</inkml:trace>
          <inkml:trace contextRef="#ctx0" brushRef="#br1" timeOffset="851819.2004">6465 5495 1759 0,'0'0'42'0,"-19"8"-27"0,19-8-13 0,0 0-8 16,33-5 6-16,-6-1 1 0,8-5 3 0,9-5-3 16,11-3 3-16,8-5-5 0,10-2 4 15,10-2-26-15,8 4-40 0,-7-13-107 16,24 19-289-16,-16-9-136 0,-4-3 82 0</inkml:trace>
        </inkml:traceGroup>
        <inkml:traceGroup>
          <inkml:annotationXML>
            <emma:emma xmlns:emma="http://www.w3.org/2003/04/emma" version="1.0">
              <emma:interpretation id="{100956D6-F4A4-4C78-A21F-121D0864E840}" emma:medium="tactile" emma:mode="ink">
                <msink:context xmlns:msink="http://schemas.microsoft.com/ink/2010/main" type="inkWord" rotatedBoundingBox="8187,3973 9842,3897 9940,6060 8285,6135"/>
              </emma:interpretation>
              <emma:one-of disjunction-type="recognition" id="oneOf5">
                <emma:interpretation id="interp21" emma:lang="en-NZ" emma:confidence="0">
                  <emma:literal>=</emma:literal>
                </emma:interpretation>
                <emma:interpretation id="interp22" emma:lang="en-NZ" emma:confidence="0">
                  <emma:literal>I</emma:literal>
                </emma:interpretation>
                <emma:interpretation id="interp23" emma:lang="en-NZ" emma:confidence="0">
                  <emma:literal>j</emma:literal>
                </emma:interpretation>
                <emma:interpretation id="interp24" emma:lang="en-NZ" emma:confidence="0">
                  <emma:literal>#</emma:literal>
                </emma:interpretation>
                <emma:interpretation id="interp25" emma:lang="en-NZ" emma:confidence="0">
                  <emma:literal>J</emma:literal>
                </emma:interpretation>
              </emma:one-of>
            </emma:emma>
          </inkml:annotationXML>
          <inkml:trace contextRef="#ctx0" brushRef="#br1" timeOffset="852491.0738">8554 4166 715 0,'0'0'321'0,"0"0"-229"0,5-25-17 16,-5 25-6-16,12-23 4 0,-12 23-5 16,12-18-4-16,-12 18-9 0,0 0-6 0,0 0-5 15,0 0-5-15,0 0-2 0,0 0-5 0,0 0-5 16,0 0-9-16,0 0-8 0,0 0-8 0,0 0-3 15,0 0-3-15,0 0 0 0,0 0 1 0,3 31 4 16,-1-7-3-16,3 5 7 0,0 4-3 0,3 3 9 16,-2 1-8-16,4 3 8 0,-1 2-13 0,2 3 8 15,-2 3 8-15,2 0-25 0,0 0 24 16,0 0-24-16,1-2 5 0,0-3 11 16,2-1-9-16,0-5 9 0,3-2-6 0,0-6 7 15,0-5 1-15,2-4 6 0,-19-20 0 0,34 23 6 16,-17-20-5-16,1-2 2 0,-18-1 6 0,35-15-2 15,-15-5 2-15,3-5-7 0,0-11-3 0,4-8-10 16,2-5 5-16,3-6-8 0,-1-2-7 0,1 0 18 16,-1-2-17-16,-1 1 15 0,-4-1-1 15,1-2-11-15,-1 1 9 0,-1 0-10 0,-1 1 9 16,1 5-11-16,-3 8 5 0,-4 6-15 0,-1 10-3 16,-5 5-11-16,-12 25-3 0,13-26-25 0,-13 26-46 15,0 0-49-15,0 0-190 0,24 26-234 0,-24-26 24 16,6 39 446-16</inkml:trace>
          <inkml:trace contextRef="#ctx0" brushRef="#br1" timeOffset="852945.0978">8249 5335 1148 0,'0'0'149'16,"0"0"-82"-16,0 0-29 0,0 0-4 16,0 0 14-16,18-14 11 0,-1 6 7 0,13 3-9 15,4-8-9-15,13 3-10 0,5-6-4 0,10-1-7 16,8-2-5-16,11-2-9 0,3-2-22 0,7 0 23 15,0 2-28-15,0-1 25 0,1 4-8 0,-4 1-5 16,0 1-6-16,-4 2-10 0,-4 3-5 0,-6-1-14 16,-3 7-10-16,-13-6-21 0,3 12-42 0,-21-14-75 15,14 22-143-15,-17-1-225 0,-15-9 80 16,6 19 473-16</inkml:trace>
          <inkml:trace contextRef="#ctx0" brushRef="#br1" timeOffset="853252.4975">8969 5463 1477 0,'0'0'85'16,"0"0"-48"-16,0 0-19 0,0 0-5 16,0 0-3-16,0 0-3 0,0 0 4 0,0 0 7 15,-6 28 2-15,8-10 8 0,-1 2-7 0,2 6 1 16,-3 3-11-16,1 3 3 0,0 6-12 0,2 2 7 16,-1 1 4-16,0 1-23 0,2-3 23 0,0 0-25 15,3-4 9-15,1-3 5 0,3-1-15 0,2-6-1 16,1 0-18-16,-14-25-19 0,33 39-33 15,-33-39-3-15,35 29-54 0,-35-29-99 0,21-4-279 16,-2 8 9-16,-14-22 396 0</inkml:trace>
          <inkml:trace contextRef="#ctx0" brushRef="#br1" timeOffset="853487.3837">8691 5512 1476 0,'0'0'244'0,"0"0"-230"0,0 0-18 16,0 0-3-16,0 0 3 0,0 0 11 0,23 16 11 0,-2-17 5 15,10 0 0-15,4-4-3 0,10-2-8 0,7-3-2 16,6-1-4-16,6-2-2 0,-1 2-4 16,3-1 1-16,-1 1-12 0,0 4-8 0,-4-2-14 15,-4 7-15-15,-10-6-17 0,4 13-24 0,-17-11-39 16,10 21-76-16,-24-17-122 0,-1 6-189 0,4 14 111 15,-23-18 404-15</inkml:trace>
          <inkml:trace contextRef="#ctx0" brushRef="#br1" timeOffset="853690.5254">8659 6105 1713 0,'0'0'32'16,"0"0"-23"-16,0 0 5 0,24 11 13 0,4-11 11 15,3-7 1-15,12-2-4 0,8-7-2 0,7-1-13 16,12-4-3-16,2-2-11 0,4-2-3 0,1 1-14 16,1 1-13-16,-7-2-31 0,4 7-28 15,-13-11-49-15,11 23-105 0,-24-11-259 16,11-4-94-16,4 5 233 0</inkml:trace>
        </inkml:traceGroup>
        <inkml:traceGroup>
          <inkml:annotationXML>
            <emma:emma xmlns:emma="http://www.w3.org/2003/04/emma" version="1.0">
              <emma:interpretation id="{817640EE-0913-4914-82A8-03779E05DEAB}" emma:medium="tactile" emma:mode="ink">
                <msink:context xmlns:msink="http://schemas.microsoft.com/ink/2010/main" type="inkWord" rotatedBoundingBox="10572,4313 14246,4146 14304,5430 10631,5596"/>
              </emma:interpretation>
              <emma:one-of disjunction-type="recognition" id="oneOf6">
                <emma:interpretation id="interp26" emma:lang="en-NZ" emma:confidence="0">
                  <emma:literal>(ohms)</emma:literal>
                </emma:interpretation>
                <emma:interpretation id="interp27" emma:lang="en-NZ" emma:confidence="0">
                  <emma:literal>Loams)</emma:literal>
                </emma:interpretation>
                <emma:interpretation id="interp28" emma:lang="en-NZ" emma:confidence="0">
                  <emma:literal>loams)</emma:literal>
                </emma:interpretation>
                <emma:interpretation id="interp29" emma:lang="en-NZ" emma:confidence="0">
                  <emma:literal>[ohms)</emma:literal>
                </emma:interpretation>
                <emma:interpretation id="interp30" emma:lang="en-NZ" emma:confidence="0">
                  <emma:literal>loams</emma:literal>
                </emma:interpretation>
              </emma:one-of>
            </emma:emma>
          </inkml:annotationXML>
          <inkml:trace contextRef="#ctx0" brushRef="#br1" timeOffset="854393.6356">11267 4282 943 0,'-18'6'173'0,"-5"-2"-121"0,6 6-5 16,-6-1-2-16,4 8 0 0,-7 1-8 0,3 10 2 16,-9 4-10-16,4 11 10 0,-7 4 9 15,-1 11-27-15,-6 3 25 0,3 9-17 0,-7 0 0 16,4 8 21-16,-5-1-25 0,6 2 8 16,2-1-2-16,8 0-25 0,8-9 16 0,9-4-22 15,10-12-3-15,10-5 10 0,10-3-13 0,8-6 6 16,9-3-18-16,7-8-8 0,12-3-33 0,-1-14-32 15,20 9-92-15,-17-25-173 0,15 0-184 16,10 1 27-16,-16-22 513 0</inkml:trace>
          <inkml:trace contextRef="#ctx0" brushRef="#br1" timeOffset="855096.7567">11778 4761 844 0,'0'0'81'0,"-30"3"-55"0,30-3 14 16,-37 0 27-16,37 0 20 0,-41 8 5 0,22 3-10 15,-9-4-16-15,7 9-8 0,-9-5-8 0,8 8 3 16,-4-4-9-16,5 8 1 0,-2-4-12 0,4 5 0 15,-2 0-10-15,6 6 2 0,-1-3-10 0,5 5 3 16,4-2-10-16,4 1 5 0,5 1 10 0,3-2-27 16,6-1 26-16,3-1-29 0,6-6 6 15,4-2 5-15,4-4-4 0,4-3 4 0,2-7-1 16,2-3 0-16,3-7 1 0,0-6 3 0,0-4 8 16,0-4 0-16,-4-6 5 0,0-3 4 0,-4-6-30 15,-3 0 21-15,-3-6-26 0,-4 0 10 0,-3-1 6 16,-6 2-7-16,-3 0 8 0,-5 2-7 0,-4 1 5 15,-4 2-6-15,-5 3 3 16,-1 2-9-16,-6 4 2 0,-4 3-8 0,-2 7 3 16,-4 2-3-16,-2 6 7 0,-4 4-2 0,2 6 2 15,-2 3 2-15,2 5-5 0,2 3 2 0,3 3-9 16,3 0-3-16,8 3-13 0,-1-4-11 0,13 4-30 16,2-21-32-16,10 32-68 0,-10-32-71 0,32 10-106 15,2-3-137-15,-1-21 197 0,23 19 291 0</inkml:trace>
          <inkml:trace contextRef="#ctx0" brushRef="#br1" timeOffset="855487.3884">12435 4493 1459 0,'0'0'31'0,"-25"-6"-21"16,25 6 8-16,-29 1 7 0,29-1 11 0,-28 13-4 15,28-13-2-15,-33 26 18 0,17-6-33 16,-2 2 32-16,5 7-28 0,-4 1 9 0,5 5 6 15,-4 2-11-15,1 4 8 0,1 1-12 0,0 2 1 16,2 0-7-16,1 0 6 0,-1-2-9 0,2-2 7 16,1-1-10-16,0-4 5 0,3-5-6 15,1 0-6-15,0-7 18 0,4-1-26 0,1-22 23 0,4 28-15 16,-4-28 0-16,0 0 2 0,20 18-1 16,-20-18 2-16,22 0-3 0,-22 0 1 15,28-12 0-15,-10-1-1 0,3-3-13 0,0-5 23 16,-1-2-23-16,2-1 21 0,-2 0-4 0,1 0-6 15,-2 1 5-15,-1 2-4 0,-2 2 3 0,-16 19-3 16,23-25 2-16,-23 25-1 0,0 0 0 0,0 0-2 16,17-9-2-16,-17 9 0 0,0 0-2 0,0 18 3 15,0-18-4-15,0 35-2 0,0-12-11 16,-3 0-2-16,1 3-12 0,0-3 0 0,3 1 12 16,0-5-35-16,7 3 24 0,-8-22-35 0,19 31 0 15,-19-31-9-15,32 19-27 0,-32-19-40 0,42 1-68 16,-25-15-81-16,3-1-186 0,20 10 142 0,-18-25 337 15</inkml:trace>
          <inkml:trace contextRef="#ctx0" brushRef="#br1" timeOffset="856003.0048">12827 4933 1279 0,'0'0'86'0,"-20"13"-41"0,20-13 7 0,-21 15 6 15,21-15-5-15,-16 23-12 0,16-23-5 0,-14 29-11 16,9-11 0-16,5-18-2 0,-12 34 2 0,6-17-8 15,2 1 3-15,-1-1-9 0,3 0-10 16,2-17 29-16,-8 31-32 0,8-31 29 0,-5 26-20 16,5-26-4-16,0 0 0 0,-1 20-2 15,1-20 0-15,0 0-1 0,0 0 0 0,0 0 1 16,0 0 0-16,0 0 4 0,21-18-1 0,-21 18-20 16,18-31 29-16,-8 10-29 0,0-1 26 0,1 0-7 15,0-2-4-15,-2 3 4 0,-1-2-4 0,-1 2 4 16,-1 2-3-16,-1 1 6 0,-5 18 0 15,8-30 5-15,-8 30-1 0,0 0 1 0,4-18-3 16,-4 18 1-16,0 0-4 0,0 0-2 0,0 0-4 16,0 0-2-16,0 0 0 0,0 0-1 0,0 22 4 15,0-22 0-15,5 26 2 0,-5-26-3 0,7 25 3 16,-7-25-2-16,10 23 1 0,-10-23-1 0,14 18 1 16,-14-18-1-16,21 12 2 0,-21-12-1 15,32 1 0-15,-13-3 1 0,2-3 0 16,1-3 1-16,0-3 1 0,1-3 3 0,2 0 0 15,-2-2 3-15,0 0-5 0,-3 3 2 0,-2 1-3 16,-18 12 0-16,28-19-1 0,-28 19 2 0,0 0-2 16,17-15 1-16,-17 15 0 0,0 0 0 0,0 0-2 15,0 0-2-15,0 0-1 0,0 0-4 0,0 0 2 16,0 0-2-16,-6 27 2 0,6-27-4 16,-6 32 0-16,2-12-9 0,1 0-3 0,2 2-13 15,-2-3-3-15,4 4-14 0,-1-6-4 0,9 6-32 16,-9-23-36-16,20 38-102 0,-20-38-238 0,0 0-76 15,39 29 177-15</inkml:trace>
          <inkml:trace contextRef="#ctx0" brushRef="#br1" timeOffset="856346.803">13562 4842 1462 0,'-23'6'70'0,"23"-6"-40"0,-33 23 1 16,33-23 11-16,-33 29 1 0,21-10-8 16,12-19-11-16,-23 31-4 0,23-31-11 15,-11 30-2-15,11-30-5 0,1 27 0 0,-1-27-3 16,11 20 2-16,-11-20-2 0,23 14 2 0,-6-10-1 16,2-1 1-16,0-2 0 0,0 0 1 0,0-2-1 15,-2 1 1-15,-17 0-1 0,26 3 0 0,-26-3 2 16,0 0 2-16,17 7 4 0,-17-7 4 0,0 0 1 15,0 0-1-15,2 19-2 0,-2-19-1 16,-8 19-6-16,8-19 1 0,-12 27-4 0,12-27-11 16,-17 33 29-16,5-14-30 0,-1 0 28 0,-2 1-22 15,0 0-2-15,1 1 3 0,-1 1-4 0,1-3 2 16,0 0-13-16,14-19-5 0,-24 32-16 0,24-32-9 16,-16 23-25-16,16-23-46 0,0 0-160 15,-11 17-267-15,11-17 8 0,20-14 373 0</inkml:trace>
          <inkml:trace contextRef="#ctx0" brushRef="#br1" timeOffset="856643.6313">13877 4189 1203 0,'0'0'264'15,"0"0"-202"-15,0 0-48 0,0 0 14 0,24 22 12 16,-3-18 8-16,8 8-2 0,-2-3-9 0,6 7 0 16,-5-1-4-16,3 4 0 0,0 0-8 0,0 4-1 15,-1 3-6-15,-3 3 4 0,-3 3-10 0,-3 3 6 16,-5 4 3-16,-5 4-20 0,-6 0 22 16,-6 5-19-16,-8 1 5 0,-3 2 9 0,-7 1-12 15,-4 0-5-15,-7-2-1 0,-2 0 0 0,-6-3 0 16,-2-2 0-16,-5-3 0 0,-3-3-8 0,1-3 6 15,0-6-29-15,6-2 8 0,4-10-34 0,14 3-37 16,-5-20-81-16,28-1-388 0,0 0-36 16,0 0 105-16</inkml:trace>
        </inkml:traceGroup>
      </inkml:traceGroup>
    </inkml:traceGroup>
    <inkml:traceGroup>
      <inkml:annotationXML>
        <emma:emma xmlns:emma="http://www.w3.org/2003/04/emma" version="1.0">
          <emma:interpretation id="{D0A9CF06-ACFB-4260-943D-629C22266825}" emma:medium="tactile" emma:mode="ink">
            <msink:context xmlns:msink="http://schemas.microsoft.com/ink/2010/main" type="paragraph" rotatedBoundingBox="5231,6629 7204,6101 7603,7593 5630,8121" alignmentLevel="3"/>
          </emma:interpretation>
        </emma:emma>
      </inkml:annotationXML>
      <inkml:traceGroup>
        <inkml:annotationXML>
          <emma:emma xmlns:emma="http://www.w3.org/2003/04/emma" version="1.0">
            <emma:interpretation id="{BAE20A48-7CDB-4240-9D38-9A470D49C82F}" emma:medium="tactile" emma:mode="ink">
              <msink:context xmlns:msink="http://schemas.microsoft.com/ink/2010/main" type="line" rotatedBoundingBox="5231,6629 7204,6101 7603,7593 5630,8121">
                <msink:destinationLink direction="with" ref="{83932DF5-65DD-4752-962E-33C44EB54949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5D618FD6-0A2A-47E0-A8C3-85AE5F39B962}" emma:medium="tactile" emma:mode="ink">
                <msink:context xmlns:msink="http://schemas.microsoft.com/ink/2010/main" type="inkWord" rotatedBoundingBox="5231,6629 7204,6101 7603,7593 5630,8121"/>
              </emma:interpretation>
              <emma:one-of disjunction-type="recognition" id="oneOf7">
                <emma:interpretation id="interp31" emma:lang="en-NZ" emma:confidence="0">
                  <emma:literal>one</emma:literal>
                </emma:interpretation>
                <emma:interpretation id="interp32" emma:lang="en-NZ" emma:confidence="0">
                  <emma:literal>onto</emma:literal>
                </emma:interpretation>
                <emma:interpretation id="interp33" emma:lang="en-NZ" emma:confidence="0">
                  <emma:literal>ones</emma:literal>
                </emma:interpretation>
                <emma:interpretation id="interp34" emma:lang="en-NZ" emma:confidence="0">
                  <emma:literal>info</emma:literal>
                </emma:interpretation>
                <emma:interpretation id="interp35" emma:lang="en-NZ" emma:confidence="0">
                  <emma:literal>fin</emma:literal>
                </emma:interpretation>
              </emma:one-of>
            </emma:emma>
          </inkml:annotationXML>
          <inkml:trace contextRef="#ctx0" brushRef="#br0" timeOffset="73712">7406 6985 77 0,'16'-13'19'0,"-16"13"-6"15,0 0-8-15,0 0-3 0,5-19-1 0,-5 19 0 16,0 0-10-16,0 0-17 0,0 0-14 0,0 0-2 16</inkml:trace>
          <inkml:trace contextRef="#ctx0" brushRef="#br0" timeOffset="75127.4355">7405 6977 61 0,'0'0'55'0,"0"0"15"0,0 0-5 16,0 0 7-16,0 0-15 0,0 0-3 0,0 0-11 16,0 0-10-16,7 17-6 0,-7-17-5 0,0 0-3 15,0 0-1-15,0 0 6 0,0 0 6 16,-16 9 13-16,16-9 8 0,0 0 3 0,0 0-1 15,0 0-10-15,0 0-9 0,0 0-21 0,0 0 10 16,-5-19-14-16,5 19 15 0,0 0 3 0,5-24 3 16,-5 24 3-16,5-22 2 0,-5 22 1 0,4-24-2 15,-4 24-3-15,2-25-4 0,-2 25-3 0,-1-26-8 16,1 26 0-16,-5-26-6 16,5 26-1-16,-8-28-4 0,8 28 1 0,-13-29-5 0,13 29 2 15,-18-33-4-15,10 16 3 0,-3 0-4 16,0-2 5-16,1 1-3 0,-2 0 2 0,1 1-2 15,-2-1 6-15,0 1-3 0,0-2 10 0,0 3-2 16,-2-3 5-16,15 19-3 0,-27-32 2 0,27 32-7 16,-30-32 2-16,30 32-6 0,-33-29 0 0,33 29 14 15,-33-26-17-15,15 14 15 0,-1 1-34 16,-5 1 17-16,3 2-16 0,-4-1 17 0,1 2 1 16,-2 0-1-16,0 0 2 0,0 3-1 0,-1 0 1 15,1 0-1-15,-2 1 2 0,0-1-1 0,1 1 1 16,-1 0-2-16,1 1 1 0,3-1-1 0,-2 1 2 15,3-1 0-15,0 1 1 0,0 0-1 16,1 0-1-16,0 2 1 0,0-1-2 0,2 1 0 16,-1 0 0-16,0 0-1 0,2 1 1 15,-3 2-1-15,0-1-1 0,0 2 2 0,-2 1-2 16,1-2 3-16,-2 2-1 0,3 1 4 0,-1-1 0 16,0 2 1-16,0-1 0 0,1 2 0 0,0-2-4 15,0 1 1-15,4 1 16 0,-1 1-18 0,1-1 17 16,-1 1-36-16,1 0 15 0,0 0-14 0,0 1 15 15,18-10 4-15,-33 21-3 0,33-21 1 16,-32 23-1-16,32-23 1 0,-29 22-2 0,29-22 2 16,-29 25-3-16,29-25 4 0,-28 28-3 0,28-28 5 15,-27 32-4-15,12-15 5 0,0 1-4 16,-1 1 4-16,0 3-4 0,-1 1 4 0,0 0-4 16,-1 0 6-16,-1-1-4 0,1-1 7 0,0-1-3 15,2-2 4-15,0 0-5 0,3-1 2 0,13-17-5 16,-23 30 1-16,23-30-4 0,-20 24 3 15,20-24-3-15,-14 22 4 0,14-22-3 0,-12 23 1 16,12-23-3-16,-11 26 3 0,11-26-4 0,-11 25 5 16,11-25 15-16,-11 28-34 0,11-28 34 0,-12 31-34 15,12-31 15-15,-15 34 4 0,15-34-3 0,-16 33 4 16,16-33-4-16,-14 31 4 0,8-14-5 16,-1 0 5-16,7-17-2 0,-9 28 4 0,9-28-1 15,-8 24 0-15,8-24-3 0,-2 24 2 16,2-24-4-16,0 26 4 0,0-26-4 0,2 27 3 15,-2-27-3-15,7 27 5 0,-7-27-5 0,4 28 4 16,-1-11-5-16,-3-17 4 0,5 32-4 0,-2-15 4 16,1 3-4-16,-2-2 5 0,2 2-5 0,0 1 4 15,1 0-4-15,-1-1 4 0,3 1-6 0,0-2 7 0,0 0-5 16,3-1-12-16,0-1 34 0,1 0-34 16,-11-17 33-16,24 33-17 0,-24-33-3 0,29 30 1 15,-29-30-2-15,30 27 5 0,-13-14-5 0,1 0 6 16,0 0-5-16,0 0 1 0,1-2 0 0,1 0 1 15,1-3-4-15,0 1 5 0,0-1-4 0,1 0 3 16,-1 1-2-16,1-1 2 0,1 0-2 0,1-2 1 16,0 0 0-16,2-1 0 0,-2-1 0 15,2 0 1-15,-1 0 1 0,2-2-1 0,-1 1-1 16,0-3 1-16,1 0-2 0,0-2 2 0,-2 1 0 16,2 0-1-16,0-2-1 0,0 1 1 15,-2 0 0-15,2-2 0 0,1 2 1 0,-1-3-2 16,1 0 2-16,-2-1-2 0,0 0 1 0,-2-3-1 15,1 0 0-15,-1-2 1 0,-1-1 3 0,1-2-4 16,1-1 4-16,-1-2-4 0,0-3 3 16,1 1-4-16,1 0 7 0,1-3-7 0,1 1 6 15,0 0 11-15,-1 1-34 0,1 1 33 0,-3 1-32 16,0 1 16-16,-2 0 4 0,-3 1-4 0,0 2 4 16,-3 0-3-16,-17 14 1 0,29-23-1 0,-29 23 1 15,21-20-1-15,-21 20 1 0,13-17-1 0,-13 17 1 16,0 0-1-16,12-23 4 0,-12 23-3 0,0 0 2 15,10-23-2-15,-10 23 1 16,11-19-2-16,-11 19 6 0,12-22-6 0,-12 22 3 16,14-26-3-16,-14 26 2 0,17-29-3 0,-17 29 4 15,15-30-3-15,-15 30 3 0,20-32-3 0,-20 32 4 16,18-33-2-16,-9 16 1 0,0 0-2 0,0-1 3 16,1 0-4-16,-1 0 5 0,1-1-6 0,0 1 5 15,-1-1-6-15,2 1 7 0,0 0-6 16,0-2-16-16,-11 20 32 0,19-31-33 0,-19 31 35 15,13-27-12-15,-13 27-2 0,6-25 2 0,-6 25-4 16,1-24 3-16,-1 24-3 0,-2-25 2 0,2 25-2 16,-4-22 2-16,4 22-2 0,-2-32 4 0,2 15-3 15,0 0 2-15,1-1-4 0,0-1 2 16,3-1-3-16,1-1 4 0,1-1-5 0,0 1 6 16,1 2-6-16,0 2-8 0,-7 17-16 15,11-22-25-15,-11 22-32 0,0 0-55 0,-11-22-113 16,11 22-275-16,0 0 34 0,-32-6 419 0</inkml:trace>
          <inkml:trace contextRef="#ctx0" brushRef="#br2" timeOffset="29961.9704">7408 7078 516 0,'-7'-18'146'15,"7"18"-82"-15,0 0-7 0,0 0 0 0,0 0 9 16,0 0 0-16,0 0-13 0,0 0-15 0,0 0-19 16,0 0-8-16,-21-3-7 0,21 3-2 0,0 0 2 15,0 0-10-15,-20 17 24 0,20-17-5 0,0 0 19 16,-11 18 0-16,11-18-3 0,0 0-1 0,-12 18-3 16,12-18 0-16,0 0-8 0,-6 18-3 15,6-18-7-15,0 0-1 0,0 0-4 0,0 0-2 16,0 0 1-16,0 0-2 0,0 0 2 0,18 16 1 15,-18-16-1-15,0 0 3 0,22-10-1 16,-22 10-1-16,0 0 2 0,24-22-2 0,-24 22 2 16,15-18-4-16,-15 18 4 0,8-17-3 0,-8 17 7 15,0 0 22-15,3-24-12 0,-3 24 21 0,0 0-16 16,-8-19-5-16,8 19-21 0,0 0 15 16,-19-20-20-16,19 20 18 0,0 0 2 0,-23-14-2 15,23 14 4-15,0 0-2 0,-25-5 0 0,25 5 0 16,-17 4-3-16,17-4-1 0,0 0-3 0,-20 17 2 15,20-17 18-15,-15 19-35 0,15-19 34 0,-13 25-34 16,13-25 15-16,-11 28 3 0,11-28-5 0,-6 26 2 16,6-26-6-16,-2 18 3 0,2-18-3 15,0 0 1-15,13 17-2 0,-13-17 3 16,0 0 0-16,24 4 1 0,-24-4 1 0,21-6-1 16,-21 6 3-16,26-14-1 0,-26 14 6 0,27-22-1 15,-27 22 3-15,17-23-5 0,-17 23 3 0,0 0 1 16,10-22 5-16,-10 22 3 0,0 0-1 0,0 0-4 15,0 0-6-15,-20-14-5 0,20 14-2 0,-20 0 0 16,20 0-3-16,-27 5-2 0,27-5 0 16,-27 11-3-16,27-11-6 0,-18 9-3 0,18-9-16 15,0 0-22-15,0 0-46 0,0 0-57 0,4 18-144 16,-4-18-234-16,0 0 14 0,30 6 442 0</inkml:trace>
          <inkml:trace contextRef="#ctx0" brushRef="#br0" timeOffset="76049.3472">6318 6991 538 0,'0'0'160'15,"0"0"-81"-15,0 0 6 0,0 0 2 0,0 0 10 16,7-19-7-16,-7 19-3 0,0 0-15 0,0 0-9 16,0 0-14-16,0 0-14 15,0 0-18-15,-5 17-5 0,5-17 10 0,-15 31-17 16,4-6 17-16,-1 4-29 0,-4 3 16 0,-1 3-7 15,-3 2 11-15,1 0 6 0,-2 1-13 0,2-1 6 16,1-2-11-16,1-1 6 0,1-4-8 0,2-2 6 16,2-4-4-16,1-3 4 0,11-21-4 0,-15 28 4 15,15-28-5-15,0 0 4 0,0 0-4 0,0 0 0 16,0 0-3-16,0 0 2 0,0 0 4 16,0 0 2-16,0 0 10 0,17-21-2 0,-7 1 4 15,4-5-9-15,2-6 4 0,2-2-9 0,1-1 9 16,1-1-7-16,0 1 9 0,0 1-7 0,-1 0 7 15,-1 1-7-15,-1 2 5 0,0 4-6 16,-1 0-14-16,0 6 28 0,-2 2-32 0,-14 18 29 16,27-26-13-16,-27 26-4 0,22-13 2 15,-22 13-3-15,18-3 0 0,-18 3 2 0,0 0-1 16,24 15 3-16,-24-15-3 0,19 28-14 0,-10-8 30 16,0 6-28-16,-1 3 28 0,0 3-11 0,-1 3-7 15,1-1 6-15,0 1-7 0,-1-1 6 0,0-2-7 16,1-2 6-16,0-2-6 0,1-4 5 0,-1 0-17 15,-2-7-8-15,4 4-31 0,-10-21-4 0,13 30-19 16,-13-30-27-16,10 23-45 0,-10-23-78 16,0 0-156-16,0 0-99 0,0 0 282 15</inkml:trace>
          <inkml:trace contextRef="#ctx0" brushRef="#br0" timeOffset="76221.1978">6353 7245 1196 0,'-21'8'230'0,"21"-8"-166"0,0 0-25 16,-18 0-13-16,18 0-12 0,0 0-10 0,0 0-5 15,0 0-2-15,0 0 0 0,18-2 2 0,-18 2-2 16,29-6-17-16,-12-5-28 0,11 7-51 0,-11-21-99 16,20 7-243-16,-2 5-57 0,-9-15 241 0</inkml:trace>
          <inkml:trace contextRef="#ctx0" brushRef="#br2" timeOffset="32121.0113">5526 7071 729 0,'22'-9'205'0,"-22"9"-160"16,0 0-15-16,0 0 1 15,0 0 4-15,-19-2 2 0,19 2-3 0,0 0-10 16,0 0-8-16,-19 6-22 0,19-6 16 0,0 0-15 15,0 0 18-15,-17 14 3 0,17-14 4 0,0 0 1 16,0 0 1-16,-13 21 2 0,13-21-4 0,0 0 0 16,-9 19-4-16,9-19-2 0,0 0-4 0,-2 20-1 15,2-20-2-15,0 0-2 0,1 19-2 0,-1-19 1 16,0 0-4-16,0 0 1 0,0 0 0 16,11 20-2-16,-11-20 1 0,0 0 0 0,0 0 0 15,0 0-1-15,22 6 0 0,-22-6 1 0,0 0 0 16,18-9 0-16,-18 9 1 0,0 0-1 0,21-19 1 15,-21 19-1-15,0 0 3 0,15-25-3 16,-15 25 3-16,8-18-1 0,-8 18 1 0,1-20-1 16,-1 20 3-16,0 0-1 0,-5-23 1 0,5 23 0 15,0 0 1-15,-11-17-1 0,11 17 2 16,0 0 20-16,-17-9-20 0,17 9 21 0,0 0-21 16,0 0-1-16,-21-2 0 0,21 2-20 0,0 0 18 15,0 0-21-15,-18 11 17 0,18-11 2 0,0 0 0 16,-17 26 4-16,17-26 1 0,-10 24 6 0,10-24-3 15,-11 26 6-15,11-26-5 0,-7 25-1 0,7-25-5 16,0 0-2-16,-1 19-4 0,1-19 0 16,0 0-1-16,0 0 2 0,0 0-1 15,21 16 0-15,-21-16 0 0,0 0 1 0,22-3 0 16,-22 3 0-16,19-11 2 0,-19 11-2 0,21-19 1 16,-21 19-1-16,18-23 3 0,-18 23-3 0,16-24 3 15,-16 24-3-15,8-22 2 0,-8 22-1 0,3-17 4 16,-3 17 0-16,0 0 6 0,-6-18-2 0,6 18 3 31,0 0-3-31,-19-13-2 0,19 13-1 16,0 0-1-16,-20-3 1 0,20 3-1 0,0 0 0 15,-25 8-2-15,25-8 3 0,0 0-3 0,-23 18 3 16,23-18-3-16,0 0 1 0,-19 25-3 0,19-25 3 16,-9 21-3-16,9-21 1 0,-3 19 0 0,3-19-2 15,0 0-1-15,1 22 0 0,-1-22-2 0,0 0 3 16,0 0-1-16,17 17 1 0,-17-17 1 15,0 0-1-15,23 2 0 0,-23-2 1 0,18-5-2 16,-18 5 0-16,17-9 3 0,-17 9-1 0,0 0 2 16,23-26-2-16,-23 26 1 0,11-17-2 0,-11 17 2 15,0 0-1-15,5-23 2 0,-5 23-1 0,0 0 2 16,0 0-4-16,-13-20-4 0,13 20-9 0,0 0-13 16,-28-10-11-16,28 10-10 0,-25 3-7 0,25-3-8 15,-25 8-9-15,25-8-20 16,-23 11-26-16,23-11-47 0,0 0-51 0,0 0-164 15,-3 20-15-15,3-20 330 0</inkml:trace>
          <inkml:trace contextRef="#ctx0" brushRef="#br0" timeOffset="88306.8384">5988 7866 449 0,'0'0'50'15,"0"0"-30"-15,0 0-5 0,0 0 41 0,0 0 39 16,0 0 32-16,0 0 3 0,0 0-31 0,0 0-44 16,0 0-27-16,0 0-11 0,0 0 8 0,0 0 10 15,0 0 11-15,21-3 0 0,-21 3-9 16,23-20-11-16,-23 20-2 0,34-29-8 0,-15 11 4 15,3 1-5-15,-2 0 1 0,1 1-5 0,-1 2-1 16,-1 3-7-16,-2 0 1 0,-17 11-3 0,31-15 2 16,-31 15 15-16,25-6-16 0,-25 6 0 15,22-1 0-15,-22 1-16 0,18 4 15 0,-18-4 1 16,20 6 1-16,-20-6 2 0,19 4 3 31,-19-4 2-31,20 8 0 0,-20-8 1 0,23 8-2 16,-23-8-1-16,25 7-1 0,-25-7-3 0,30 3-2 15,-13-4-1-15,0-4-1 0,2-1-2 0,1-3 1 16,-1-2 0-16,3 3-29 0,-22 8-11 0,43-23-76 16,-31-2-75-16,17 14-118 0,-4-3-197 0,-12-15 139 15,17 22 368-15</inkml:trace>
        </inkml:traceGroup>
      </inkml:traceGroup>
    </inkml:traceGroup>
    <inkml:traceGroup>
      <inkml:annotationXML>
        <emma:emma xmlns:emma="http://www.w3.org/2003/04/emma" version="1.0">
          <emma:interpretation id="{A6BE69D7-14E2-4389-8934-1E5052D6DDCC}" emma:medium="tactile" emma:mode="ink">
            <msink:context xmlns:msink="http://schemas.microsoft.com/ink/2010/main" type="paragraph" rotatedBoundingBox="734,9425 17990,8719 18107,11563 850,122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BEB909E-0DEB-4357-AC70-8A7782CBE144}" emma:medium="tactile" emma:mode="ink">
              <msink:context xmlns:msink="http://schemas.microsoft.com/ink/2010/main" type="line" rotatedBoundingBox="1157,9400 17087,8976 17132,10664 1202,11089"/>
            </emma:interpretation>
          </emma:emma>
        </inkml:annotationXML>
        <inkml:traceGroup>
          <inkml:annotationXML>
            <emma:emma xmlns:emma="http://www.w3.org/2003/04/emma" version="1.0">
              <emma:interpretation id="{E4964F00-B475-4BDD-8764-A3A45B3E9E40}" emma:medium="tactile" emma:mode="ink">
                <msink:context xmlns:msink="http://schemas.microsoft.com/ink/2010/main" type="inkWord" rotatedBoundingBox="1157,9400 6197,9266 6229,10482 1190,10617"/>
              </emma:interpretation>
              <emma:one-of disjunction-type="recognition" id="oneOf8">
                <emma:interpretation id="interp36" emma:lang="en-NZ" emma:confidence="0">
                  <emma:literal>Reactance</emma:literal>
                </emma:interpretation>
                <emma:interpretation id="interp37" emma:lang="en-NZ" emma:confidence="0">
                  <emma:literal>reactance</emma:literal>
                </emma:interpretation>
                <emma:interpretation id="interp38" emma:lang="en-NZ" emma:confidence="0">
                  <emma:literal>Reactants</emma:literal>
                </emma:interpretation>
                <emma:interpretation id="interp39" emma:lang="en-NZ" emma:confidence="0">
                  <emma:literal>Reactant</emma:literal>
                </emma:interpretation>
                <emma:interpretation id="interp40" emma:lang="en-NZ" emma:confidence="0">
                  <emma:literal>Headland</emma:literal>
                </emma:interpretation>
              </emma:one-of>
            </emma:emma>
          </inkml:annotationXML>
          <inkml:trace contextRef="#ctx0" brushRef="#br1" timeOffset="868543.5553">1278 9755 871 0,'0'0'258'16,"0"0"-171"-16,0 0-40 0,0 0-26 0,0 0-8 15,0 0-2-15,-12 18 7 0,12-18 7 16,-4 28 13-16,-1-10 4 0,4 8 5 0,-4 0-14 16,4 7-2-16,-4 0-9 0,5 6 7 0,-2 1-5 15,2 5 7-15,-4 2-15 0,3 4-8 16,-4 0 19-16,0 3-23 0,-1-1 20 0,1 0-9 15,-2-2-13-15,1-4 11 0,1-4-12 0,0-6 5 16,3-9-6-16,0-7 2 0,2-21-3 0,0 20 2 16,0-20-3-16,0 0 0 0,0 0-2 0,0 0 1 15,0 0 3-15,6-27-1 0,-2 2 6 0,0-10-8 16,2-10 6-16,1-6-13 0,3-2 11 0,1 0-10 16,0 0 11-16,-2 0 5 0,0 1-21 15,-2-2 22-15,1-1-20 0,-1-3 8 16,0-3 14-16,2 0-12 0,0 0 15 0,6 2-11 15,2 1 10-15,4 3-11 0,3 6-4 0,4 5 24 16,1 3-21-16,4 7 25 0,1 4-11 0,1 6-8 16,-1 7 1-16,0 5-6 0,-2 5 0 0,0 4-1 15,-3 7 0-15,-2 4-1 0,-6 6-2 16,0 2 5-16,-5 7-5 0,-5 5 6 0,-4 4 6 16,-6 2-25-16,-5 3 25 0,-6 3-24 0,-7 3 10 15,-4 5 8-15,-4-4-6 0,-3 0 8 0,-4-4-8 16,0-4 8-16,1-3-8 0,-1-3 7 0,3-5-6 15,1-3 5-15,2-4-4 0,3-4 3 0,4-5-1 16,19-9 1-16,-27 9 2 0,27-9 0 16,0 0-1-16,0 0-1 0,0 0-3 15,0 0-1-15,0 0 1 0,0 0 3 0,0 0 1 16,0 0 2-16,20-1 2 0,-20 1 0 0,32 10-1 16,-13 1 3-16,-2 4-4 0,1 3 3 0,-2 3-3 15,0 0 4-15,-1 2-4 0,-1 1-9 0,0-2 21 16,2 2-25-16,0-1 22 0,2-3-18 0,0-1-16 15,2-4-10-15,1 0-24 0,-4-6-20 0,11 7-44 16,-28-16-74-16,51 7-191 0,-23-6-179 16,-5-13 72-16,14 11 490 0</inkml:trace>
          <inkml:trace contextRef="#ctx0" brushRef="#br1" timeOffset="868871.6794">2033 10074 1665 0,'0'0'19'0,"0"0"-15"0,0 0-4 0,0 0 4 16,1 18 4-16,-1-18 7 0,27 7 8 0,-6-4 0 15,2-4-1-15,7-3-8 0,4-2-8 0,2-2-4 16,2-3 2-16,1-3 0 0,0-1 3 0,1-2-4 16,-2 0 2-16,-6 2-3 0,-7 3 3 0,-5 2 1 15,-20 10 8-15,17-13 3 0,-17 13 6 16,0 0-3-16,-3-18-3 0,3 18-7 15,-18-17-5-15,18 17-4 0,-38-13 0 0,13 12-1 16,-4 2 0-16,-5 5 0 0,1 6-1 0,-2 1 1 16,0 5-2-16,1 3 3 0,3 2-2 0,2 1 5 15,3 4-4-15,4-1 4 0,4-1-5 0,3 0 3 16,6-2-4-16,3 0-6 0,4 0 20 0,5-2-29 16,4 1 13-16,4-4-25 0,7 3-17 15,2-5-13-15,10 3-24 0,-4-12-30 0,20 12-58 16,-16-23-74-16,29 10-198 0,-2-2-66 0,-11-17 272 15</inkml:trace>
          <inkml:trace contextRef="#ctx0" brushRef="#br1" timeOffset="869246.7089">3012 9911 1136 0,'-32'-11'211'15,"4"13"-139"-15,-10-4-8 0,6 9-3 0,-8-2-11 16,6 8-3-16,-8-1-9 0,7 7 4 0,-4-3-4 15,6 7 3-15,-1-2-4 0,4 4-3 0,1-2-8 16,4 0-2-16,5-1-8 0,5-3-2 0,15-19-6 16,-14 28-2-16,14-28-5 0,4 20-9 15,-4-20 23-15,24 18-22 0,-6-10 23 0,6-3-13 16,7-4-3-16,3-2 0 0,6-4-15 16,1-2 14-16,2-3-14 0,0-2 23 0,-2-1-8 15,-4 0 9-15,-2-2-7 0,-3 1-1 0,-4 0 1 16,-5 0-4-16,-5 2 2 0,-18 12-3 0,27-22 3 15,-27 22 0-15,0 0 1 0,16-21-1 0,-16 21 2 16,0 0 0-16,0 0 0 0,0 0-2 16,0 0-2-16,0 0-3 0,-19-8-1 0,19 8-1 15,0 0-4-15,-21 30 2 0,14-8-5 0,-2 1 2 16,1 5-8-16,0-2-12 0,3 2 19 0,-1-4-32 16,9 4 15-16,-4-6-25 0,10 4-20 0,-9-26-13 15,26 38-21-15,-26-38-23 0,46 21-52 16,-24-26-59-16,3-4-247 0,23 13 95 15,-20-26 395-15</inkml:trace>
          <inkml:trace contextRef="#ctx0" brushRef="#br1" timeOffset="869481.0684">3576 10008 1476 0,'-48'-8'129'0,"29"13"-64"0,-7-5-11 0,5 6-10 15,-2-1-9-15,1 6-4 0,-1 0-3 16,1 4-1-16,0 4-3 0,1 1 0 0,1 3-8 15,2 1-10-15,-1 2 19 0,6-2-24 0,2-2 18 16,4-1-13-16,5-1-6 0,2-20 0 16,13 30-3-16,-13-30 1 0,31 17-1 0,-6-15-1 15,4-4-2-15,4-8-5 0,7-3-5 0,0-9-26 16,9-1 6-16,-2-8-13 0,8 3-63 0,-8-18-14 16,16 17-127-16,-25-25-87 0,12 8-202 15,2 9 78-15,-20-15 464 0</inkml:trace>
          <inkml:trace contextRef="#ctx0" brushRef="#br1" timeOffset="869652.9308">4088 9421 1451 0,'-19'7'117'15,"12"15"-45"-15,-9-1-23 0,6 8-12 16,-5 2-2-16,3 8-31 0,-1 1 23 16,1 6-25-16,1 3 7 0,2 3 8 0,1 1-15 15,2 1 5-15,0 0-13 0,1-2 9 0,1 0-17 16,-1-6 5-16,5 0-43 0,-3-9-8 0,4 2 22 15,-6-11-46-15,10 3 16 0,-5-31-115 0,2 39-143 16,-2-39-27-16,0 0-155 0,-2 30 378 0,2-30 130 16</inkml:trace>
          <inkml:trace contextRef="#ctx0" brushRef="#br1" timeOffset="870496.7014">3753 9968 1619 0,'0'0'73'0,"0"0"-41"0,-10 19-11 0,10-19-11 16,0 0-1-16,27 19 2 0,-8-13 3 16,6-3 1-16,5-3-1 0,5-4-3 0,3-2-5 15,2-1-2-15,0-2-2 0,3 0 1 0,-1-2-3 16,1 1 5-16,-1-1-3 0,-1 0 2 0,-3 2-2 16,-4-1 1-16,-3 0 0 0,-6 3 4 0,-1 1-1 15,-7 0 3-15,-17 6-3 0,24-8 1 0,-24 8-1 16,0 0 0-16,0 0 3 0,0 0 1 15,0 0 3-15,0 0 3 0,0 0-1 0,0 0-1 16,0 0-2-16,0 0-4 0,0 0-3 16,-21-5-2-16,21 5-2 0,-31 17-1 0,11-4 2 15,-4 5 0-15,-3 3 4 0,-1 3-1 0,-1 1 5 16,-1 4-7-16,2 0 0 0,0 3-3 0,3-2 0 16,5-2 0-16,3-2 0 0,6-5 0 0,3-4 0 15,8-17 0-15,2 23 0 0,-2-23 0 16,0 0 0-16,23 17 0 0,-23-17 0 0,36-6 0 15,-12-5 0-15,4-4 0 0,4-4 0 0,0-4 0 16,0-4 0-16,1-2 0 0,-1-1 0 0,0-4 0 16,-1 3 0-16,-3 1 0 0,0 1 0 0,-5 2 0 15,-2 2 0-15,-3 3 0 0,-4 2 0 0,-2 4 0 16,-12 16 0-16,18-26 0 0,-18 26 0 16,0 0 0-16,0 0 0 0,0 0 0 15,0 0-1-15,0 0-2 0,0 0 1 0,2 27 0 16,-8-3 4-16,-3 4-4 0,-4 3 3 0,1 3-3 15,1 1 3-15,-1-1-4 0,4 0 6 0,-1-4-6 16,3-2 5-16,2-4-6 0,3-5-10 0,5-2 17 16,-4-17-26-16,13 23 20 0,-13-23-17 0,27 5-2 15,-9-13-8-15,8-1-39 0,-3-11 16 16,8 0-29-16,-3-9 14 0,9 5-10 0,-9-10-5 16,10 10 0-16,-13-9-2 0,8 9 32 0,-9-2 12 15,2 3 21-15,-4 2 14 0,-7 4 22 0,-15 17 22 16,15-23 46-16,-15 23 20 0,0 0 7 15,0 0-20-15,0 0-36 0,-12 17-18 0,12-17-13 16,-17 24 2-16,6-7-4 0,4 3 3 0,-3-2-7 16,3 1 3-16,-2-1-7 0,4 2 2 15,-1-4-6-15,1 1 1 0,5-17-4 0,-5 27 1 16,5-27-4-16,2 17 1 0,-2-17-3 0,0 0-2 16,0 0 1-16,0 0-2 0,18 10 1 0,-18-10-1 15,0 0 2-15,23-23-1 0,-23 23 3 0,27-31-4 16,-13 13 5-16,2 0 0 0,-1-1 6 0,-1 1-2 15,1 1 4-15,-15 17-3 0,24-31 1 16,-24 31-1-16,20-26-1 0,-20 26-3 16,13-21 1-16,-13 21-4 0,0 0 0 0,0 0-1 15,17-9-2-15,-17 9 2 0,0 0-2 0,0 0 1 16,11 19-2-16,-11-19 0 0,11 28-6 0,-11-28-4 16,13 31-10-16,-13-31-6 0,17 34-18 0,-17-34-8 15,24 34-21-15,-24-34-17 0,29 31-24 0,-29-31-37 16,33 28-147-16,-12-12-265 0,-21-16 59 15,31 22 444-15</inkml:trace>
          <inkml:trace contextRef="#ctx0" brushRef="#br1" timeOffset="870938.3681">5740 9870 779 0,'0'0'217'16,"-34"-23"-49"-16,34 23-21 0,-26-5-26 0,26 5-25 15,-33 0-16-15,33 0-9 0,-37 5-10 0,17 2-4 16,-5-1-7-16,2 6-5 0,-3 1-13 16,1 6-3-16,-2 2-10 0,1 2-1 0,2 1-4 15,1 4-1-15,2 0-4 0,4 0 3 0,3-3-7 16,3-1-1-16,4-3-4 0,6-3 0 0,5-1 0 15,-4-17-7-15,22 26 14 0,-4-17-18 0,5-3 15 16,5-6-18-16,7-1-25 0,2-9 13 0,4 1-37 16,-2-7 8-16,6 3-31 0,-10-12-27 15,13 15-45-15,-21-23-79 0,19 18-115 16,-6-3-182-16,-16-13 172 0,16 20 362 0</inkml:trace>
          <inkml:trace contextRef="#ctx0" brushRef="#br1" timeOffset="871268.5221">5847 9922 1469 0,'-17'6'123'16,"14"11"-44"-16,3-17-24 0,-11 24-16 16,11-24-15-16,-4 24-4 0,4-24-4 0,3 22 2 15,-3-22 1-15,14 18 3 0,-14-18-2 0,25 13 2 16,-8-10-5-16,4-2-4 0,1-4-3 0,3-1-4 16,1-4-1-16,1 0-2 0,-1-3-2 15,1 1 0-15,-1-1 2 0,-2-2-6 0,-5 1 4 16,-19 12-8-16,30-29 2 0,-30 29 1 0,19-31 5 15,-19 31-4-15,9-28 5 0,-9 28-3 16,-2-26 2-16,2 26-2 0,-12-23-1 0,12 23-3 16,-25-15 2-16,8 9 0 0,-4 3 1 0,-1 4 5 15,-3 4 2-15,-1 6 3 0,-2 2 3 0,0 4 3 16,0 3 1-16,0 1 5 0,4 4-4 0,1 2-12 16,3 3-4-16,4-1 0 0,3-2 0 0,6 0 0 15,2-4 0-15,5-1 0 0,5-3 0 16,-5-19 0-16,22 32 0 0,-22-32-11 0,40 19-14 15,-12-13-13-15,12-2 4 0,1-9-51 16,24 11-97-16,-20-11-336 0,19-5-111 0,5 2 105 16</inkml:trace>
        </inkml:traceGroup>
        <inkml:traceGroup>
          <inkml:annotationXML>
            <emma:emma xmlns:emma="http://www.w3.org/2003/04/emma" version="1.0">
              <emma:interpretation id="{1671B48A-48BE-4317-8D9D-04BB1A500591}" emma:medium="tactile" emma:mode="ink">
                <msink:context xmlns:msink="http://schemas.microsoft.com/ink/2010/main" type="inkWord" rotatedBoundingBox="6934,9543 7569,9526 7589,10262 6954,10279"/>
              </emma:interpretation>
              <emma:one-of disjunction-type="recognition" id="oneOf9">
                <emma:interpretation id="interp41" emma:lang="en-NZ" emma:confidence="0">
                  <emma:literal>is</emma:literal>
                </emma:interpretation>
                <emma:interpretation id="interp42" emma:lang="en-NZ" emma:confidence="0">
                  <emma:literal>ts</emma:literal>
                </emma:interpretation>
              </emma:one-of>
            </emma:emma>
          </inkml:annotationXML>
          <inkml:trace contextRef="#ctx0" brushRef="#br1" timeOffset="871636.8857">6994 9882 1485 0,'0'0'195'0,"0"0"-124"0,7-20-28 0,-7 20-11 16,0 0-12-16,0 0-10 15,0 0-3-15,0 0-1 0,0 0-2 0,2 20 1 16,-2-20-3-16,-4 37 5 0,-1-13-5 0,-1 4 5 16,-2 4-7-16,1-1 5 0,0 2-7 0,1-1 6 15,1 0-8-15,2-4-4 0,3-3 21 0,2-2-34 16,4-2 13-16,-6-21-36 0,18 30-26 0,-18-30-37 15,34 20-158-15,-34-20-234 0,25-4-80 16,3-1 269-16</inkml:trace>
          <inkml:trace contextRef="#ctx0" brushRef="#br1" timeOffset="871824.6385">7001 9542 1705 0,'-18'5'78'0,"-2"-4"-43"15,20-1-15-15,0 0-16 0,-17 4-24 0,17-4 0 16,0 0-41-16,18 14 26 0,-18-14-35 0,35 17 4 16,-16-13-13-16,14 10-15 0,-6-10-11 0,12 13-29 15,-9-14-31-15,14 14-57 0,-7-3-54 0,-1-14-115 16,18 23 288-16</inkml:trace>
          <inkml:trace contextRef="#ctx0" brushRef="#br1" timeOffset="872074.6223">7562 9740 817 0,'14'20'296'16,"-31"-24"-48"-16,18 21-64 0,-20-15-69 0,19-2-35 15,-35 21-26-15,13-10-7 0,-6-3-10 16,0 2-3-16,0 0-8 0,1 0-4 0,-2 1-4 16,3 0-2-16,3 0-5 0,4 1 1 0,2-3-5 15,17-9 0-15,-20 15-2 0,20-15-4 0,0 0-4 16,0 0 1-16,0 0 1 0,19 19 2 16,0-17 0-16,3-2 1 0,6-1-2 0,4 0 1 15,-1-2 0-15,0 3-1 0,-2 3 0 0,-5 0 2 16,-5 4-1-16,-1 1 1 0,-18-8 1 0,24 24-1 15,-24-24-2-15,11 33 0 0,-11-13 0 0,-1 1 0 16,-4-1 0-16,-4 1 0 0,-1-2 0 0,-2-1-1 16,-2-1-5-16,14-17-10 0,-27 26 2 0,27-26-16 15,-24 17 10-15,24-17-38 16,-19 12-16-16,19-12-87 0,0 0-188 0,0 0-243 16,-15 1 3-16,15-1 453 0</inkml:trace>
        </inkml:traceGroup>
        <inkml:traceGroup>
          <inkml:annotationXML>
            <emma:emma xmlns:emma="http://www.w3.org/2003/04/emma" version="1.0">
              <emma:interpretation id="{4B4F6B49-0E24-49D5-9054-BA3257617A1C}" emma:medium="tactile" emma:mode="ink">
                <msink:context xmlns:msink="http://schemas.microsoft.com/ink/2010/main" type="inkWord" rotatedBoundingBox="8195,9427 9894,9382 9916,10195 8216,10240"/>
              </emma:interpretation>
              <emma:one-of disjunction-type="recognition" id="oneOf10">
                <emma:interpretation id="interp43" emma:lang="en-NZ" emma:confidence="0">
                  <emma:literal>the</emma:literal>
                </emma:interpretation>
                <emma:interpretation id="interp44" emma:lang="en-NZ" emma:confidence="0">
                  <emma:literal>The</emma:literal>
                </emma:interpretation>
                <emma:interpretation id="interp45" emma:lang="en-NZ" emma:confidence="0">
                  <emma:literal>+he</emma:literal>
                </emma:interpretation>
                <emma:interpretation id="interp46" emma:lang="en-NZ" emma:confidence="0">
                  <emma:literal>thi</emma:literal>
                </emma:interpretation>
              </emma:one-of>
            </emma:emma>
          </inkml:annotationXML>
          <inkml:trace contextRef="#ctx0" brushRef="#br1" timeOffset="872605.8873">8407 9548 1205 0,'0'0'97'0,"0"0"-28"0,0 0-24 16,0 0 14-16,20-25-34 0,-20 25 9 0,0 0-5 15,24-14-1-15,-24 14 3 0,0 0-2 16,0 0-1-16,0 0 0 0,0 0 2 0,9 17 1 15,-9-17 14-15,3 36-34 0,-4-9 22 0,-1 8-28 16,-1 5 4-16,-1 4 7 0,-2 3-14 0,0 0 7 16,-1 1-11-16,2-1 8 0,0-1-10 0,1-3 6 15,4-2-12-15,1-4 2 0,4-2-22 0,-1-8-15 16,8 1 4-16,-7-11-36 16,10 2 13-16,-15-19-46 0,21 23-48 0,-21-23-92 15,0 0-178-15,27 5-40 0,-27-5 258 0</inkml:trace>
          <inkml:trace contextRef="#ctx0" brushRef="#br1" timeOffset="872762.1911">8244 9870 1562 0,'-37'7'124'16,"37"-7"-51"-16,0 0-30 0,0 0-20 0,0 0-17 16,0 0-7-16,0 0-2 0,0 0 3 15,27 13 0-15,-7-12-2 0,3-1 1 0,3-3-9 16,6 0-11-16,-2-5-18 0,11 4-27 0,-9-10-27 15,18 9-45-15,-14-17-64 0,21 16-92 0,-11-5-211 16,-10-12 50-16,18 17 455 0</inkml:trace>
          <inkml:trace contextRef="#ctx0" brushRef="#br1" timeOffset="873137.1107">8882 9410 1415 0,'-28'0'162'16,"28"0"-86"-16,-30 21-25 0,30-21-6 0,-24 29-16 15,13-10-4-15,-3 3-3 16,3 4-10-16,-2 1 30 0,1 7-25 0,0-3 22 16,-1 9-8-16,3 0-10 0,0 0 3 0,-2 0-10 15,1 1 2-15,0-1-10 0,0 1-6 0,0-2 0 16,1-2 0-16,3-3 0 0,1-5 0 0,3-6 0 16,3-3 0-16,0-20 0 0,10 24 0 0,-10-24 0 15,17 12 0-15,-17-12 0 0,26 0 0 0,-9-6 0 16,0-3 0-16,2-6 0 0,2-4 0 15,1-4 0-15,0-2 0 0,-2 1 0 0,0-2 0 16,-2 5 0-16,-1 1 0 0,-1 2 0 0,-16 18 0 16,27-28 0-16,-27 28 0 0,17-12 0 0,-17 12 0 15,0 0 0-15,0 0 0 0,0 0 0 16,21 29 0-16,-17-9 0 0,-1 3 0 0,-2 3 0 16,0 2 0-16,0 1 0 0,0-2 0 0,3 1-17 15,2-6-1-15,5 1-15 0,0-3-14 16,5-1 11-16,-16-19-43 0,36 28 3 0,-36-28-63 15,53 18-124-15,-36-14-298 0,11-8-6 0,6 5 357 16</inkml:trace>
          <inkml:trace contextRef="#ctx0" brushRef="#br1" timeOffset="873480.8828">9256 9936 1203 0,'-19'30'329'0,"19"-30"-271"0,0 0-32 15,-12 19-1-15,12-19 7 0,19 14 4 0,-1-4 6 16,0-7 0-16,6 0-1 0,4-7-5 0,8-1-6 16,2-6-1-16,7 2-8 0,3-5-5 0,-3 1-9 15,0-1-3-15,-7-1-5 0,-8-1 3 16,-7 3-3-16,-3 0 4 0,-20 13-3 0,23-27 3 16,-23 27 0-16,8-30 2 0,-8 30-2 0,-5-31 0 15,5 31-1-15,-19-29 0 0,2 18-3 0,-3 3 2 16,-4 2-2-16,-1 5 1 0,-3 4 0 15,-5 4 3-15,0 5 3 0,0 4 1 0,-1 4 5 16,1 4-4-16,3 5 3 0,2-1-11 0,2 4 0 16,4-2 0-16,5-1 0 0,5-3 0 15,6 0 0-15,7-4 0 0,5-3 0 0,9-2 0 16,4-5 0-16,11-4-15 0,4-5-13 0,9-3-26 16,1-11-38-16,16 9-75 0,-12-20-47 0,34 24-132 15,-9-10-240-15,4-12 93 0,17 14 442 0</inkml:trace>
        </inkml:traceGroup>
        <inkml:traceGroup>
          <inkml:annotationXML>
            <emma:emma xmlns:emma="http://www.w3.org/2003/04/emma" version="1.0">
              <emma:interpretation id="{3B6C30F3-747D-49DF-A935-7125AECADCDE}" emma:medium="tactile" emma:mode="ink">
                <msink:context xmlns:msink="http://schemas.microsoft.com/ink/2010/main" type="inkWord" rotatedBoundingBox="10356,9218 15203,9089 15246,10714 10399,10844"/>
              </emma:interpretation>
              <emma:one-of disjunction-type="recognition" id="oneOf11">
                <emma:interpretation id="interp47" emma:lang="en-NZ" emma:confidence="0">
                  <emma:literal>opposition</emma:literal>
                </emma:interpretation>
                <emma:interpretation id="interp48" emma:lang="en-NZ" emma:confidence="0">
                  <emma:literal>oppositions</emma:literal>
                </emma:interpretation>
                <emma:interpretation id="interp49" emma:lang="en-NZ" emma:confidence="0">
                  <emma:literal>apposition</emma:literal>
                </emma:interpretation>
                <emma:interpretation id="interp50" emma:lang="en-NZ" emma:confidence="0">
                  <emma:literal>Opposition</emma:literal>
                </emma:interpretation>
                <emma:interpretation id="interp51" emma:lang="en-NZ" emma:confidence="0">
                  <emma:literal>appositions</emma:literal>
                </emma:interpretation>
              </emma:one-of>
            </emma:emma>
          </inkml:annotationXML>
          <inkml:trace contextRef="#ctx0" brushRef="#br1" timeOffset="874762.1049">10647 9820 1262 0,'1'-29'89'0,"-1"29"-29"0,7-23-8 15,-7 23-7-15,9-22-7 0,-9 22-13 16,5-20-1-16,-5 20 4 0,-3-17 5 0,3 17 1 16,0 0-3-16,0 0-5 0,-19-17-4 0,19 17-4 15,-20 0-2-15,20 0-3 0,-26 11-1 16,9 0 4-16,-2 1-3 0,0 5 4 0,-3 0-2 16,1 4 3-16,0 1-3 0,1 2 3 0,-1 1-4 15,3 0 4-15,2-1-7 0,3 0 2 0,3-2-7 16,4-3-1-16,5-2-4 0,1-17 1 0,8 29-4 15,-8-29 2-15,28 25-1 0,-7-16 2 0,5-4-2 16,3-3 0-16,4-3 1 0,2-4-1 16,1-4 2-16,2-3-2 0,-1-4 2 0,-2-3-2 15,-4-3 3-15,1-2-4 0,-5-2 4 16,-2-2-5-16,-5 1 5 0,-6 0-6 0,-4 0 6 16,-5 1-6-16,-5 2 6 0,-5-1-4 0,-3 2 4 15,-5 3-4-15,-2 3 3 0,-7 2-3 0,0 5 0 16,-4 4-1-16,2 1 2 0,-3 5-1 0,2 2 0 15,-1 4 1-15,2 4-1 0,1 1 3 16,3 1-4-16,3 2 3 0,17-14-3 0,-23 28-4 16,23-28-7-16,-5 24-6 0,5-24-9 0,12 22-1 15,-12-22-1-15,32 18-1 0,-8-9-4 0,1-7-6 16,6 4-9-16,-1-7-8 0,8 7-2 0,-3-7 5 16,6 4 11-16,-3-5 17 0,0 2 14 0,-3-1 9 15,-3-2 7-15,-1 2 7 0,-7-2 13 16,0 1 11-16,-24 2 15 0,32-5 4 15,-32 5 0-15,0 0-2 0,0 0-4 0,17-6-3 16,-17 6-5-16,0 0-6 0,0 0-7 0,0 0-5 16,0 0-3-16,0 0-2 0,0 0 0 0,0 0-1 15,0 0-1-15,0 0-3 0,0 0-5 0,0 0-1 16,0 0-2-16,-7 22 1 0,6-5-2 0,-1 4 3 16,0 3 2-16,-1 0 2 0,1 0-3 15,0 2 2-15,-1-2-8 0,2 0 4 0,0-1-3 16,-2-2 2-16,3-5-2 0,0-16 2 0,0 26-3 15,0-26 1-15,0 0-1 0,5 18 2 0,-5-18-1 16,0 0-1-16,0 0 2 0,0 0-3 16,0 0 2-16,0 0 1 0,14-21 0 0,-14 21-1 15,17-37 1-15,-10 13-3 0,1-2 3 0,0-1-5 16,-1 0 5-16,1-1-2 0,0 0 3 16,-1 2-3-16,2-2 3 0,-2 0-5 0,1-2 5 15,1 0-6-15,-1 1 4 0,1 1-3 0,-1 4 3 16,2 4-3-16,-10 20 3 0,17-25-2 0,-17 25 2 15,17-10-2-15,-17 10 2 0,17 0-2 0,-17 0 2 16,22 6 0-16,-22-6-1 0,21 16 1 0,-21-16-1 16,18 24 2-16,-18-24-3 0,16 30 4 0,-10-13-4 15,-1 3 3-15,0 0-3 16,-2 1 2-16,-1-2-1 0,-2 2 3 0,-2-2-4 16,0-2 4-16,-3 1-4 0,5-18 4 0,-13 32-3 15,3-16 3-15,10-16-3 0,-27 32 2 0,10-18-2 16,-4 0 2-16,0-1-1 0,-3 0 1 0,0-1-3 15,-3 2 1-15,1-1-1 0,-1 0 1 0,1-1-1 16,3 1 3-16,1-1-2 0,3 0 2 16,2 0-1-16,17-12 1 0,-26 26-2 0,26-26 2 15,-14 31-3-15,9-14-10 0,1 3 24 0,2 4-22 16,1 3 21-16,-2 4-8 0,1 4-7 0,-3 1 7 16,0 2-7-16,-2 2 5 0,1 1-17 15,-3-2-4-15,3 0-28 0,-2-12-18 0,8 9-50 16,0-36-74-16,4 41-211 0,1-23-196 0,-5-18 65 15,17 19 519-15</inkml:trace>
          <inkml:trace contextRef="#ctx0" brushRef="#br1" timeOffset="875620.8785">11668 9756 1170 0,'-19'-5'128'15,"19"5"-46"-15,0 0-18 0,0 0-6 0,0 0-13 16,-9 18-4-16,9-18-5 0,-8 18 2 0,8-18-3 16,-13 31 0-16,3-13-6 0,3 6 1 0,-3 0-8 15,1 6 3-15,0 1-9 0,-1 1 3 16,1 1-8-16,1 0 4 0,-1-2-6 16,2-2 3-16,1-5-7 0,1-6-13 0,5-18 7 15,-1 26-12-15,1-26 10 0,0 0 0 0,0 0-1 16,0 0 2-16,0 0 1 0,0 0 15 0,19-15-10 15,-19 15 11-15,16-35-10 0,-5 7-5 0,1-4 4 16,0-3-7-16,2 0 6 0,-2 0-6 16,0 1 7-16,0 1-6 0,-2 0 6 0,1 2-6 15,-1-1 5-15,1 1-6 0,1 0 6 0,0 0-7 16,1 1 3-16,-2 4-5 0,3 1 4 0,0 5-4 16,-14 20 6-16,31-27-1 0,-31 27 1 0,28-8 0 15,-28 8-2-15,30 1 1 0,-30-1-1 0,30 11-2 16,-30-11-2-16,32 22 0 0,-32-22-1 15,29 33 4-15,-17-12-1 0,-1 0 5 16,-2 3-4-16,-2 0 6 0,-2 1-6 0,-4 2 5 16,-3 0-4-16,-3 0 5 0,-5 1-6 0,-2 1 7 15,-5-2-7-15,-2 1 5 0,-6-1-4 0,-2-1 4 16,-1-2-4-16,-2-1 3 0,-2-2-4 0,2-6 4 16,0 0-4-16,0-4 5 0,3-3-2 0,0-2 1 15,1-3-1-15,4-2 0 0,3-2 0 0,2-2 1 16,17 3 1-16,-23-6 2 0,23 6 3 15,0 0 3-15,-20-7 2 0,20 7-2 0,0 0-2 16,0 0-4-16,0 0-3 0,-2 18 0 0,2 0-1 16,-1 5-9-16,1 7 23 0,-2 3-22 15,0 3 22-15,-2 5-8 0,-3 3-9 0,-3 4 7 16,-2 3-10-16,-2 1 6 0,-5-1-14 0,-1-3 6 16,0-2-16-16,0-6 7 0,4-1-18 15,2-9-26-15,9 2-8 0,5-32-65 0,9 37-100 16,-9-37-239-16,17-1-89 0,11-5 243 0</inkml:trace>
          <inkml:trace contextRef="#ctx0" brushRef="#br1" timeOffset="876036.9716">12284 9680 1347 0,'0'0'162'0,"17"-20"-126"0,-17 20-17 16,12-25 5-16,-12 25 2 0,10-19 8 15,-10 19 8-15,0 0 5 0,0 0 0 16,0 0-15-16,0 0-9 0,-23 2-7 0,23-2 1 16,-28 24 1-16,12-6 6 0,-5 4-5 0,0 4 6 15,0 1-5-15,-1 6 3 0,-1 1-8 0,2 1 4 16,-1 0-8-16,5 0-10 0,2-3-1 0,4-2 0 15,7-5 0-15,2-3 0 0,8-3 0 16,4-2 0-16,-10-17 0 0,34 27 0 0,-8-20 0 0,1-3 0 16,5-5 0-16,1-7 0 0,2-5 0 15,1-4 0-15,-1-6 0 0,0-2 0 0,-3-6 0 16,-3 0 0-16,-3 1 0 0,-6 1 0 0,-4 0 0 16,-6 2 0-16,-4 1 0 0,-7 0 0 15,-4 3 0-15,-5 0 0 0,-3 3 0 0,-5-2 0 16,-4 5-2-16,-4 0-16 0,1 6 2 0,-2 4-6 15,1 4 5-15,2 5-5 0,2 5-6 16,1-1-13-16,21-6-25 0,-30 22-30 0,30 2-48 16,0-24-68-16,5 30-141 0,8-12-171 0,-13-18 39 15,40 22 485-15</inkml:trace>
          <inkml:trace contextRef="#ctx0" brushRef="#br1" timeOffset="876397.3423">12933 9630 1238 0,'0'0'399'0,"-25"-19"-334"0,25 19-27 16,-28-13 0-16,28 13 0 0,-26-9-11 15,26 9-4-15,-27-5-3 0,27 5-1 0,-23 4-3 16,23-4-1-16,-23 13-5 0,23-13 2 0,-22 23-4 16,22-23 0-16,-15 27-4 0,15-27 1 0,-8 31-4 15,7-14 4-15,2 1-4 0,-1-18 2 16,6 31-4-16,-6-31 3 0,16 27-5 0,-16-27 6 15,22 26-4-15,-22-26 1 0,27 19-1 0,-27-19 0 16,31 15 0-16,-14-11 1 0,2 0-1 0,-19-4 2 16,32 6-5-16,-32-6 2 0,28 5-1 0,-28-5 1 15,19 6 2-15,-19-6 0 0,0 0-1 0,0 0 2 16,14 19-1-16,-14-19 0 0,-1 21 1 16,1-21-1-16,-11 27-4 0,11-27 2 15,-18 29-6-15,18-29 1 0,-22 27-5 0,22-27 0 16,-22 27-5-16,22-27-4 0,-16 21-10 0,16-21-11 15,0 0-22-15,0 0-32 0,-2 16-52 0,2-16-69 16,0 0-105-16,28-18-205 0,-20-3 78 0,19 16 449 16</inkml:trace>
          <inkml:trace contextRef="#ctx0" brushRef="#br1" timeOffset="876662.9653">13303 9564 1034 0,'-18'6'318'0,"3"13"-224"16,-8-8-31-16,10 7-4 0,-4-7-15 0,17-11-11 16,-16 23-8-16,16-23 7 0,-8 19 4 15,8-19 4-15,2 18-5 0,-2-18 3 0,3 20-3 16,-3-20 2-16,5 22-7 0,-5-22-1 0,3 21-7 16,-3-21-2-16,-2 31-9 0,0-12-1 0,-3 3-8 15,0 2-2-15,-3 0 0 0,-1 3 0 0,0-1 0 16,-1 3 0-16,0-1 0 0,0-2 0 15,3-3-2-15,2-7-21 0,5-16-15 0,-1 23-13 16,1-23-34-16,0 0-29 0,27 10-83 0,-29-33-149 16,20 9-218-16,1 0 18 0,-9-18 466 15</inkml:trace>
          <inkml:trace contextRef="#ctx0" brushRef="#br1" timeOffset="876819.2199">13240 9171 1499 0,'-12'-18'313'0,"12"18"-292"0,0 0-31 0,0 0-13 15,0 0-12-15,0 0-13 0,0 0-1 0,0 0-45 16,0 0-187-16,0 0-266 0,0 0-16 16,0 0 381-16</inkml:trace>
          <inkml:trace contextRef="#ctx0" brushRef="#br1" timeOffset="877194.244">13688 9130 1446 0,'0'0'86'16,"0"0"-31"-16,0 0-15 0,0 0 0 0,0 0-11 15,-9 24 2-15,3-6 2 0,1 7 3 0,-4 4-10 16,2 6 2-16,-3 3-8 0,3 5 7 0,-3 3-9 15,3 4 5-15,0 1 0 0,-2 0-25 0,3-1 15 16,-1 2-21-16,1-2 4 0,1-1 8 16,-1 0-11-16,0-8-5 0,0 0-12 15,-3-5 0-15,4-2-17 0,-2-7-4 0,7 2-43 16,0-29-42-16,1 39-111 0,-1-39-154 0,0 0-127 16,-6 16 88-16,6-16 434 0</inkml:trace>
          <inkml:trace contextRef="#ctx0" brushRef="#br1" timeOffset="877522.3713">13463 9706 1204 0,'-38'-40'177'0,"38"40"-55"16,-17-25-20-16,17 25-11 0,0 0-25 0,0 0-19 15,0 0-22-15,0 0-13 0,0 0-6 0,0 0-3 16,0 0 6-16,25 5 7 0,-4-1 2 0,4-2 3 16,4-2-2-16,8-1 1 0,2-4 0 15,5 0 2-15,2-3-5 0,4 0-6 0,-5 0-4 16,2 1-5-16,-6-1-1 0,-2 4 0 15,-6 0 0-15,-5 3 1 0,-5 0-1 0,-6 2 2 16,-17-1-2-16,20 2-1 0,-20-2 0 0,0 0 0 16,0 0 0-16,1 17 0 0,-1-17 0 0,-12 30 0 15,0-10 0-15,-4 3 0 0,-4 2 0 0,-1 3 0 16,-3 3 0-16,3 1 0 0,0-1 0 0,3-1 0 16,4-1 0-16,2-3 0 0,2-2 0 15,4-6 0-15,6-18 0 0,-2 24-11 0,2-24-18 16,0 0-5-16,27 12-15 0,-27-12-15 15,41-18-34-15,-22-13-70 0,29 15-168 0,-15-18-248 16,2-2 41-16,3 9 413 0</inkml:trace>
          <inkml:trace contextRef="#ctx0" brushRef="#br1" timeOffset="877647.3388">13991 9318 1845 0,'-17'6'53'0,"17"-6"-42"16,0 0-7-16,-18 14-5 0,18-14-5 0,0 0-6 15,11 24-8-15,-11-24-16 0,24 20-14 0,1-4-44 16,-25-16-55-16,54 24-141 0,-21-14-284 0,-4 0 59 16,10 9 350-16</inkml:trace>
          <inkml:trace contextRef="#ctx0" brushRef="#br1" timeOffset="878256.7135">14517 9599 1729 0,'0'0'164'0,"-50"24"-109"15,17-12-10-15,-1 0-12 0,2 1-12 0,1 2-21 16,0 2 0-16,2 1 0 0,4 1 0 16,0 0 0-16,6 1 0 0,4 1 0 0,3-2 0 15,5 0 0-15,4-2 0 0,3-17 0 0,8 32 0 16,-8-32 0-16,23 25 0 0,-6-15 0 0,1-5 0 16,4-3 0-16,5-3 0 0,1-3 0 15,2-5 0-15,0-1 0 0,-2-5 0 0,-2-2 0 16,-2-1 0-16,-2-1 0 0,-2-2 0 0,-2 1 0 15,-2-1 0-15,-3 2 0 0,-1 0 0 16,-2-1 0-16,-3 2 0 0,-1 1 0 0,-6 17 0 16,9-28 0-16,-9 28 0 0,2-17 0 0,-2 17 0 15,0 0 0-15,0 0 0 0,0 0 0 0,0 0 0 16,0 0 0-16,0 0 0 0,0 0 0 0,0 0 0 16,0 0 0-16,16 25 0 0,-16-25 0 0,17 16 0 15,-17-16 0-15,24 13 0 0,-24-13 0 0,31 10 0 16,-14-7 0-16,0-1 0 0,2-2 0 15,-1 0 0-15,1 2 0 0,-19-2 0 16,26 2 0-16,-26-2 0 0,0 0 0 0,17 13 0 16,-17-13 0-16,0 0 0 0,4 22 0 0,-4-22 0 15,-7 23 0-15,7-23 0 0,-18 29 0 0,18-29 0 16,-26 33 0-16,26-33 0 0,-27 31 0 0,27-31 0 16,-22 29 0-16,22-29 0 0,-14 21 0 15,14-21 0-15,0 0 0 0,0 0 0 0,0 0 0 16,19 12 0-16,-19-12 0 0,37-20 0 0,-10 4 0 15,3-5 0-15,4-2 0 0,1-1 0 0,3 1 0 16,2-1 0-16,-1 1 0 0,-1-2 0 0,-2 4 0 16,-3 0 0-16,-3 4 0 0,-4 3 0 15,-5 3 0-15,-21 11 0 0,28-11 0 0,-28 11 0 16,0 0 0-16,0 0 0 0,0 0 0 16,9 23 0-16,-9-23 0 0,-9 35 0 0,0-11 0 15,-2-1 0-15,-2 3 0 0,-1-2 0 0,3 0 0 16,-1-1-39-16,7 2-27 0,-4-7-23 0,10 13-63 15,-1-31-110-15,-7 26-336 0,9-8 21 0,-2-18 314 16</inkml:trace>
        </inkml:traceGroup>
        <inkml:traceGroup>
          <inkml:annotationXML>
            <emma:emma xmlns:emma="http://www.w3.org/2003/04/emma" version="1.0">
              <emma:interpretation id="{077BCA3C-195B-4EE5-ADCC-8BFEF34BBCE9}" emma:medium="tactile" emma:mode="ink">
                <msink:context xmlns:msink="http://schemas.microsoft.com/ink/2010/main" type="inkWord" rotatedBoundingBox="15938,9015 17087,8985 17113,9959 15964,9989"/>
              </emma:interpretation>
              <emma:one-of disjunction-type="recognition" id="oneOf12">
                <emma:interpretation id="interp52" emma:lang="en-NZ" emma:confidence="0">
                  <emma:literal>of</emma:literal>
                </emma:interpretation>
                <emma:interpretation id="interp53" emma:lang="en-NZ" emma:confidence="0">
                  <emma:literal>o y</emma:literal>
                </emma:interpretation>
                <emma:interpretation id="interp54" emma:lang="en-NZ" emma:confidence="0">
                  <emma:literal>O y</emma:literal>
                </emma:interpretation>
                <emma:interpretation id="interp55" emma:lang="en-NZ" emma:confidence="0">
                  <emma:literal>0 y</emma:literal>
                </emma:interpretation>
                <emma:interpretation id="interp56" emma:lang="en-NZ" emma:confidence="0">
                  <emma:literal>a y</emma:literal>
                </emma:interpretation>
              </emma:one-of>
            </emma:emma>
          </inkml:annotationXML>
          <inkml:trace contextRef="#ctx0" brushRef="#br1" timeOffset="878944.212">16194 9679 1194 0,'2'-22'139'0,"-2"22"-111"15,-5-24-5-15,5 24 13 0,-7-17 8 16,7 17 10-16,0 0-4 0,-28-14-1 0,28 14-1 16,-26 6-5-16,26-6-1 0,-29 16-4 15,29-16 1-15,-34 26-9 0,17-11-1 0,0 1-7 16,1 2 1-16,2 0-5 0,2 2 2 0,1-1-7 15,2 0 2-15,3-1-4 0,1 2 0 0,5-3-6 16,3 0 1-16,-3-17-4 0,15 30 1 0,-15-30-2 16,30 27 1-16,-10-18-2 0,2-2 0 0,4-2 1 15,2-3-1-15,2-5 1 0,3-1 0 0,0-4 0 16,0-2 0-16,-2-3 1 0,-2-4-3 16,-3 0 2-16,-4-2-2 0,-4-2 2 15,-5 1-2-15,-2-1 4 0,-5 1-3 0,-4-1 0 16,-5 0 0-16,-2 0 0 0,-4 0 0 0,-4 2 0 15,-1 1 0-15,-6 2 0 0,0 1 0 0,-2 3 0 16,2 1-7-16,3 7 1 0,17 4-3 0,-26-3-4 16,26 3-4-16,0 0-12 0,-17 12-10 0,17-12-11 15,8 21-16-15,10-3-25 0,-18-18-48 16,45 27-109-16,-28-15-264 0,14-4-31 0,8 8 266 16</inkml:trace>
          <inkml:trace contextRef="#ctx0" brushRef="#br1" timeOffset="879194.2392">17092 9144 1403 0,'-8'-28'35'0,"-4"-3"1"0,2 5-3 16,-5-1 12-16,4 10-7 0,-6 0 2 0,17 17 3 15,-35-10 4-15,35 10 1 0,-38 18-8 0,20 2 1 16,-5 3-10-16,1 7 3 0,-5 7-16 0,2 8 7 15,-2 7-10-15,-1 8 9 0,0 7-14 16,3 1 7-16,-2-1-1 0,3 0-19 0,4-4 13 16,3-5-17-16,7-4-7 0,2-4-10 0,7-3-24 15,-1-7-6-15,9 1-39 0,-11-20-64 16,18 15-90-16,-14-36-175 0,-3 20-129 0,3-20 123 16,0 0 428-16</inkml:trace>
          <inkml:trace contextRef="#ctx0" brushRef="#br1" timeOffset="879350.4828">16478 9585 1765 0,'-23'-3'91'0,"23"3"-34"0,0 0-14 15,0 0-7-15,0 0-15 0,0 0-5 0,26-9-7 16,-3 9-3-16,6 0-4 0,5 0-3 0,7 2-8 16,1-4-15-16,5 6-21 15,-3-6-38-15,14 14-94 0,-24-9-414 0,16 2-40 16,-6 0 147-16</inkml:trace>
        </inkml:traceGroup>
      </inkml:traceGroup>
      <inkml:traceGroup>
        <inkml:annotationXML>
          <emma:emma xmlns:emma="http://www.w3.org/2003/04/emma" version="1.0">
            <emma:interpretation id="{E6E6C6CA-AF53-4A3F-A787-B9A085FCB678}" emma:medium="tactile" emma:mode="ink">
              <msink:context xmlns:msink="http://schemas.microsoft.com/ink/2010/main" type="line" rotatedBoundingBox="790,10799 18047,10092 18107,11563 850,12269"/>
            </emma:interpretation>
          </emma:emma>
        </inkml:annotationXML>
        <inkml:traceGroup>
          <inkml:annotationXML>
            <emma:emma xmlns:emma="http://www.w3.org/2003/04/emma" version="1.0">
              <emma:interpretation id="{02BB3AEE-F5FE-4DED-89C8-2A8DF1CA0655}" emma:medium="tactile" emma:mode="ink">
                <msink:context xmlns:msink="http://schemas.microsoft.com/ink/2010/main" type="inkWord" rotatedBoundingBox="793,10885 2718,10807 2756,11744 832,11823"/>
              </emma:interpretation>
              <emma:one-of disjunction-type="recognition" id="oneOf13">
                <emma:interpretation id="interp57" emma:lang="en-NZ" emma:confidence="0">
                  <emma:literal>the</emma:literal>
                </emma:interpretation>
              </emma:one-of>
            </emma:emma>
          </inkml:annotationXML>
          <inkml:trace contextRef="#ctx0" brushRef="#br1" timeOffset="880530.688">1080 11000 1044 0,'23'-12'165'0,"-23"12"-80"0,0 0-21 16,-10-23-7-16,10 23-2 0,0 0-1 0,0 0-6 16,0 0-9-16,0 0-7 0,0 0-9 15,0 0-6-15,0 0-3 0,0 0 3 0,0 0 0 0,15 39 8 16,-12-6-3-16,1 10 1 0,-4 7-14 0,1 4 8 16,-3 4-13-1,-2 0 10-15,-1-2-12 0,-2 1-8 0,1-5 16 16,-1-4-20-16,0-3 19 0,1-6-13 0,4-4-19 15,-2-6-7-15,8 0-26 0,-5-11-19 0,9 7-44 16,-8-25-59-16,8 23-97 0,-8-23-189 16,0 0-23-16,0 0 349 0</inkml:trace>
          <inkml:trace contextRef="#ctx0" brushRef="#br1" timeOffset="880703.9453">930 11494 1096 0,'-18'-7'165'0,"-13"-12"-59"16,14 17-13-16,-6-10-3 0,23 12-5 0,-24-4-13 15,24 4-17-15,0 0-21 0,0 0-14 16,0 0-14-16,0 0-4 0,0 0-3 0,21 10 5 16,1-11 1-16,8-2-1 0,8-4-15 0,8-5 29 15,7-6-32-15,6-5 15 0,8-2-30 0,0-9-29 16,8 7-36-16,-13-15-48 0,19 19-96 16,-25-14-235-16,6 2-51 0,4 9 253 0</inkml:trace>
          <inkml:trace contextRef="#ctx0" brushRef="#br1" timeOffset="881097.2328">1745 10847 1517 0,'-21'5'64'16,"21"-5"-36"-16,0 0-2 0,-16 25 10 0,16-25 2 16,-4 25 2-16,-1-6-7 0,2 7 1 15,-2 2-10-15,2 6 7 0,-3 2-8 0,0 9 5 16,-4 5-11-16,0 3 8 0,-2 5-16 15,-1-1 8-15,-2 2 1 0,-1 1-18 0,2-4 18 16,0-4-16-16,3-10 2 0,4-7 5 0,2-7-9 16,5-6 3-16,0-22-4 0,9 24 0 0,-9-24-3 15,18 4 3-15,-18-4 2 0,31-10 1 16,-11-3 0-16,3-8-1 0,1-8 3 0,3-2-6 16,0-6 4-16,1-1-2 0,-1 3 0 0,-4 0 0 15,-1 3 0-15,-3 4 0 0,-2 4 0 0,-2 6 0 16,-15 18 0-16,19-22 0 0,-19 22 0 0,0 0 0 15,0 0 0-15,0 0 0 0,0 0 0 0,11 26 0 16,-12-1 0-16,0 4 0 0,-3 4 0 16,0 2 0-16,-1-1 0 0,2 0 0 0,-1-2 0 15,3-2-8-15,3-1-13 0,2-2-5 16,3 0-9-16,1-7-4 0,5 3-20 0,-13-23-15 16,38 32-45-16,-38-32-71 0,48 15-151 0,-20-11-232 15,-5-9 49-15,11 10 487 0</inkml:trace>
          <inkml:trace contextRef="#ctx0" brushRef="#br1" timeOffset="881425.3302">2309 11385 1199 0,'0'0'330'0,"-19"7"-250"0,19-7-38 16,0 0-13-16,0 0-10 0,0 0-4 0,8 26 4 15,-8-26 3-15,23 21-11 0,-23-21 24 0,34 22-31 16,-11-13 29-16,3-1-12 0,3-3-4 0,4 0 1 15,1-4-4-15,1 0-3 0,-1-2-2 16,-3-1-3-16,-2 0-4 0,-5-1-3 0,-3-2 3 16,-3 0-2-16,-18 5-11 0,27-19 13 0,-27 19-13 15,16-21 27-15,-16 21-11 0,8-25 8 0,-8 25-10 16,-3-33-5-16,3 33 2 0,-15-31-4 16,15 31 0-16,-28-27-3 0,10 17 1 0,-3 4 1 0,-3 5 2 15,-3 4 2-15,-3 5 1 0,-2 5 6 16,-1 5 3-16,0 8 7 0,1 2 3 15,2 4-8-15,4 1 16 0,4 1-19 0,4-3 12 16,5 0-12-16,6-5-7 0,6-4-1 0,7-3-3 16,-6-19-2-16,29 28-8 0,-5-21-7 0,7-1-19 15,-1-9-25-15,13 4-55 0,-13-23-124 0,29 13-333 16,-11 1-30-16,7-4 248 0</inkml:trace>
        </inkml:traceGroup>
        <inkml:traceGroup>
          <inkml:annotationXML>
            <emma:emma xmlns:emma="http://www.w3.org/2003/04/emma" version="1.0">
              <emma:interpretation id="{9AAB784B-C619-41AC-AACC-6075FEA47F96}" emma:medium="tactile" emma:mode="ink">
                <msink:context xmlns:msink="http://schemas.microsoft.com/ink/2010/main" type="inkWord" rotatedBoundingBox="3639,10682 8838,10469 8898,11940 3699,12153"/>
              </emma:interpretation>
              <emma:one-of disjunction-type="recognition" id="oneOf14">
                <emma:interpretation id="interp58" emma:lang="en-NZ" emma:confidence="0">
                  <emma:literal>capacitor</emma:literal>
                </emma:interpretation>
                <emma:interpretation id="interp59" emma:lang="en-NZ" emma:confidence="0">
                  <emma:literal>capacity</emma:literal>
                </emma:interpretation>
                <emma:interpretation id="interp60" emma:lang="en-NZ" emma:confidence="0">
                  <emma:literal>capacith</emma:literal>
                </emma:interpretation>
                <emma:interpretation id="interp61" emma:lang="en-NZ" emma:confidence="0">
                  <emma:literal>capacinkr</emma:literal>
                </emma:interpretation>
                <emma:interpretation id="interp62" emma:lang="en-NZ" emma:confidence="0">
                  <emma:literal>capacirkr</emma:literal>
                </emma:interpretation>
              </emma:one-of>
            </emma:emma>
          </inkml:annotationXML>
          <inkml:trace contextRef="#ctx0" brushRef="#br1" timeOffset="881909.7186">4066 11270 1156 0,'0'0'77'0,"-41"-10"-20"0,20 12 4 0,-5-4-12 15,3 11-1-15,-8-3-1 0,6 11 7 0,-9-3 3 16,7 11 3-16,-6-2-10 0,7 4-1 0,-2 0 5 16,8 3-33-16,-1-1 20 0,5 1-32 0,4-2 2 15,5-4 1-15,8-3-11 0,6-2 5 0,-7-19-10 16,33 28 4-16,-7-18-1 15,7-5-5-15,6-3-7 0,3-7-14 0,9-1-18 16,-2-9-27-16,12 6-36 0,-13-18-58 0,24 21-98 16,-25-20-111-16,6 2-157 0,8 13 226 0,-21-22 306 15</inkml:trace>
          <inkml:trace contextRef="#ctx0" brushRef="#br1" timeOffset="882300.3241">4602 11317 753 0,'0'0'265'0,"-8"-25"-72"15,8 25-48-15,-20-17-50 0,20 17-33 16,-33-13-14-16,15 9-10 0,-6-1 1 0,6 5-4 15,-6-1 0-15,6 5-2 0,-6-1-2 16,5 7 0-16,-2 0-3 0,4 4-2 0,-2 2-5 0,3 4 2 16,-2 2-4-16,3 2 3 0,1 3-7 15,3 2-10-15,0 0 18 0,2 0-19 0,3-1 18 16,2-2-11-16,3-4-7 0,2-2-1 0,-1-20-2 16,10 29 2-16,-10-29-3 0,20 21 4 15,-20-21-3-15,33 8-1 0,-12-12 1 0,5-3-3 16,4-8 4-16,2-3-3 0,2-4 3 0,1-4-3 15,-1-2 2-15,-2 0-3 0,-5 0-6 0,-4 2 17 16,-3 0-17-16,-2 3 19 0,-3 3-9 0,-4 2-2 16,-11 18 3-16,15-25-3 0,-15 25 0 0,0 0 0 15,0 0 0-15,0 0 0 0,0 0 0 16,0 0 0-16,0 0 0 0,-18-6 0 0,18 6 0 16,-14 22-6-16,7-4-3 0,1 4 3 15,1 3-2-15,0 1-11 0,1-1 18 0,3 1-23 16,2-1 16-16,3-2-12 0,3 0-11 0,2-5-6 15,4 1-13-15,-13-19-7 0,31 27-10 0,-31-27-11 16,40 11-11-16,-40-11-23 0,49-5-51 0,-35-14-66 16,19 14-31-16,-10-12-53 0,-2-13-94 15,25 18 355-15</inkml:trace>
          <inkml:trace contextRef="#ctx0" brushRef="#br1" timeOffset="882831.5726">5123 11245 1087 0,'-24'-23'257'16,"24"23"-133"-16,0 0-43 0,0 0-19 15,-17 13-22-15,17-13-6 0,-11 18-2 0,11-18 0 16,-12 29-4-16,8-9 0 0,-3-1-6 16,3 4 2-16,-2 1-3 0,1 3-10 0,-1-3 20 15,1 2-22-15,0-3 16 0,2 2-15 0,0-2-6 16,1-5 1-16,2-18-2 0,-1 26 0 0,1-26-3 16,0 0 0-16,3 19-2 0,-3-19-1 0,0 0 2 15,0 0-2-15,0 0 3 0,0 0 0 0,23-25-2 16,-23 25 0-16,20-36 4 0,-8 14-6 15,-1-2-7-15,0 0 22 0,1-1-24 0,0-1 23 16,0 2-10-16,-1 0-5 0,2 1 3 16,-1 1-2-16,-1 0 2 0,1 2-2 0,0 0 4 15,1 0-2-15,3-2 3 0,2 1-4 0,1 0 4 16,-1 5-3-16,-1 1 2 0,-17 15-2 0,29-14 3 16,-29 14-2-16,26-5 0 0,-26 5 1 0,23 9-3 15,-23-9 2-15,17 19 0 0,-17-19 0 16,11 30-2-16,-6-13 8 0,-3 4-7 0,-2-1 4 15,-1 3-3-15,-4 3 0 0,-1-1-1 0,-1 3 5 16,-3 0-4-16,0-2 5 0,-1 0-5 0,-1-2-10 16,0-4 24-16,-2 2-22 0,2-4 24 0,12-18-8 15,-26 30-3-15,26-30 1 0,-28 22-5 0,28-22 2 16,-31 14-3-16,31-14 0 0,-29 6 0 0,29-6 0 16,-30-4-1-16,30 4 0 15,-30-7 1-15,30 7-1 0,-24-12 4 0,24 12-1 16,-21-12 2-16,21 12 0 0,0 0 3 0,-20-7 5 15,20 7-3-15,0 0 1 0,0 0-5 0,-22 31 0 16,15-10 1-16,-1 7 5 0,1 5-5 0,0 6 5 16,-1 2-10-16,-1 3 5 0,1 4-9 0,-1-2-1 15,0 1-20-15,1-7-8 0,4 1-43 16,-7-16-55-16,24 16-216 0,-15-20-282 0,2-21 26 16,11 35 429-16</inkml:trace>
          <inkml:trace contextRef="#ctx0" brushRef="#br1" timeOffset="883440.9782">6073 11207 1096 0,'0'0'199'0,"0"0"-78"0,-17-12-16 16,0 2-19-16,17 10-18 0,-23-7-17 0,23 7-9 16,-33-6-6-16,16 5-5 0,-2-3-3 0,-1 4-8 15,1 2-3-15,-2 1-2 0,2 2-4 0,0 2 1 16,1 2-3-16,1 3 1 0,0 2-2 16,0 4 2-16,0 2-2 0,0 3 4 0,-1 2-1 15,2 1 2-15,2 0-2 0,2 1 0 16,1-2-5-16,4-1-11 0,3-4 10 0,3-3-6 15,1-17 2-15,9 23-1 0,-9-23 0 0,20 17 0 16,-20-17 0-16,34 4 0 0,-10-7 0 0,1-7 0 16,7-4 0-16,-1-6 0 0,5-2-7 0,0-3 11 15,2 0-21-15,-2-2 19 0,-2 2-5 0,-2 0 2 16,-4 4 5-16,-1 1-2 0,-7 5 1 16,-3 0-5-16,-17 15 4 0,19-13-3 0,-19 13 3 15,0 0 1-15,0 0 0 0,0 0 2 0,0 0-4 16,0 0-1-16,0 0 0 0,-25 29 0 0,12-12 0 15,0 2 0-15,-1 2 0 0,3-1 0 16,0 1 0-16,4-1 0 0,2 1-6 0,4 0-9 16,6-5 22-16,0 1-29 0,6 0 17 0,-11-17-22 15,26 27-9-15,-26-27-12 0,38 17-15 16,-21-17-27-16,13 11-60 0,-30-11-131 0,37-18-313 16,-8 14 54-16,-9-12 364 0</inkml:trace>
          <inkml:trace contextRef="#ctx0" brushRef="#br1" timeOffset="883784.7037">6668 11235 663 0,'6'-25'341'0,"-6"25"14"0,-21-6-212 15,21 6-41-15,0 0-24 0,0 0-26 16,-27-19-11-16,27 19-5 0,-20-2-4 0,20 2-2 16,-23 5-5-16,23-5-4 0,-30 16-2 0,30-16 1 15,-34 27-4-15,17-8 1 0,0 2-6 0,-1 5 3 16,1 0-6-16,0 5 5 0,1-2-5 0,3 1-10 16,2-4 6-16,5-1-4 0,5-5 0 15,2-3 0-15,-1-17 0 0,14 27-2 0,-14-27-4 16,28 13-4-16,-7-11-4 0,2-4-5 15,6-4-10-15,1-6-11 0,5 0-11 0,-4-9-22 16,10 7-22-16,-10-17-28 0,15 19-81 0,-18-21-44 16,17 18-60-16,-11-3-89 0,-3-14 38 0,15 23 291 15</inkml:trace>
          <inkml:trace contextRef="#ctx0" brushRef="#br1" timeOffset="883941.0373">6999 11201 1269 0,'0'0'292'0,"0"0"-175"0,0 0-38 15,-24 9-27-15,24-9-13 0,0 0-9 16,-24 24-6-16,24-24-7 0,-16 26-1 0,9-7-8 15,1 1-1-15,0 3-6 0,-1 3 3 16,0 0-4-16,1 0-13 0,2 1 23 0,-1 0-24 16,1-3 18-16,2-3-13 0,2-21-12 0,0 26-9 15,0-26-16-15,0 0-33 0,18 20-70 0,-18-20-26 16,23-9-148-16,-23 9-220 0,23-31 50 16,1 19 420-16</inkml:trace>
          <inkml:trace contextRef="#ctx0" brushRef="#br1" timeOffset="884097.1965">7159 10779 1622 0,'-25'-6'260'0,"25"6"-233"0,-19 0-23 16,19 0-4-16,0 0-14 0,0 0-15 0,0 0-17 16,-19-6-40-16,19 6-133 0,0 0-269 0,0 0-88 15,0 0 122-15</inkml:trace>
          <inkml:trace contextRef="#ctx0" brushRef="#br1" timeOffset="884476.0376">7517 10535 1099 0,'0'0'215'0,"18"-12"-97"0,-18 12-20 0,0 0-7 16,0 0-21-16,0 0-16 0,0 0-14 0,-5 18-3 15,-1 0-7-15,1 9 1 0,-3 2-6 16,1 5 1-16,0 3-6 0,5 7-11 0,-3 3 16 15,1 3-22-15,2 1 13 0,-2 1-6 0,2-1-10 16,-2 2 6-16,-1 2-9 16,0-4 7-16,0-2-10 0,1-5 2 0,0-3-16 15,0-6 5-15,3-1-15 0,-3-8-1 0,4 0-13 16,-4-9-10-16,4-17-1 0,-3 21-26 0,3-21-13 16,0 0-106-16,0 0-151 0,0 0-206 15,1-23 76-15,-1 23 481 0</inkml:trace>
          <inkml:trace contextRef="#ctx0" brushRef="#br1" timeOffset="885243.018">7247 11043 1485 0,'-19'-6'219'0,"19"6"-161"0,0 0-27 16,0 0-4-16,10 18-5 0,-10-18 2 16,23 10-1-16,-6-7 7 0,5 0-4 0,6-3-7 15,4-2-6-15,5 0-7 0,2-2-2 0,3 1-1 16,-2-2-1-16,-1 2-3 0,0 1 1 0,-3 0 1 15,-3 0-1-15,-3 0 1 0,-2 1-1 0,-5 1 0 16,-1 0 0-16,-2 0-1 0,-20 0 1 0,28 0 0 16,-28 0 1-16,0 0 1 0,0 0 1 0,0 0 4 15,0 0 3-15,0 0 5 0,0 0 2 16,0 0-17-16,0 0 0 0,0 0 0 16,0 0 0-16,0 0 0 0,0 0 0 0,-14 18 0 15,14-18 0-15,-25 31 0 0,11-9 0 0,0 4 0 16,1 1 0-16,0-1 0 0,4 2 0 0,1-1 0 15,5-1 0-15,3-2 0 0,2-4 0 0,5-1 0 16,-7-19 0-16,22 30 0 0,-5-20 0 16,2-4 0-16,0-4 0 0,3-4 0 0,1-6 0 15,0-3 0-15,1-4 0 0,1-5 0 0,-1-3 0 16,-2-1 0-16,-4 0 0 0,-1-1 0 0,-3 0 0 16,-5 2 0-16,-1-2 0 0,-6 1 0 0,-2 0 0 15,-2 0 0-15,-4 3 0 0,-3 0 0 0,-2 3 0 16,-1 1 0-16,12 17 0 0,-23-24 0 15,23 24 0-15,-20-11 0 0,20 11 0 16,0 0 0-16,-17 4 0 0,17-4 0 0,0 0 0 16,-13 26 0-16,13-26 0 0,-5 30 0 0,5-30 0 15,4 29 0-15,-4-29 0 0,11 26 0 0,-11-26 0 16,17 22 0-16,-17-22 0 0,23 14 0 0,-23-14 0 16,30 6 0-16,-30-6 0 0,33-2-5 0,-13-2-1 15,-2-2 0-15,2 0 3 0,4-3-2 0,-1 0 5 16,2-3-2-16,1 2 1 0,-1 1 2 15,1-1-1-15,1 2 0 0,-3 0 2 0,-1 2-2 16,-4 3 3-16,-19 3-1 0,30-2 0 0,-30 2 0 16,18 7-3-16,-18-7 2 0,0 0-2 0,12 27 2 15,-12-27-2-15,1 34 2 0,-3-12-3 0,-1 1 5 16,-1 1-3-16,-1-1 2 0,0 0-4 0,0-1 4 16,-1-2-6-16,2-1 2 15,1-3 0-15,3-16 1 0,-7 27 1 0,7-27 7 16,-2 18-3-16,2-18 0 0,0 0 0 0,0 0-3 15,0 0 1-15,0 0-2 0,0 0 0 0,12-17 0 16,-12 17 0-16,17-25 0 0,-17 25 0 0,18-26 0 16,-18 26 0-16,16-21 0 0,-16 21 0 0,14-20 0 15,-14 20 0-15,14-21 0 0,-14 21 0 0,15-25 0 16,-15 25 0-16,19-30 0 0,-5 8 0 16,3-2 0-16,3-1 0 0,6-7 0 0,3 0 0 15,4-5 0-15,5 2-12 0,-2-6-72 0,12 17-63 16,-22-19-169-16,12 22-324 0,-1 8 39 0,-8-2 355 15</inkml:trace>
        </inkml:traceGroup>
        <inkml:traceGroup>
          <inkml:annotationXML>
            <emma:emma xmlns:emma="http://www.w3.org/2003/04/emma" version="1.0">
              <emma:interpretation id="{1C60748A-47F7-40B0-B571-6F7CC2009B4B}" emma:medium="tactile" emma:mode="ink">
                <msink:context xmlns:msink="http://schemas.microsoft.com/ink/2010/main" type="inkWord" rotatedBoundingBox="9441,10499 10330,10462 10364,11293 9475,11330"/>
              </emma:interpretation>
              <emma:one-of disjunction-type="recognition" id="oneOf15">
                <emma:interpretation id="interp63" emma:lang="en-NZ" emma:confidence="0">
                  <emma:literal>to</emma:literal>
                </emma:interpretation>
                <emma:interpretation id="interp64" emma:lang="en-NZ" emma:confidence="0">
                  <emma:literal>it</emma:literal>
                </emma:interpretation>
                <emma:interpretation id="interp65" emma:lang="en-NZ" emma:confidence="0">
                  <emma:literal>at</emma:literal>
                </emma:interpretation>
                <emma:interpretation id="interp66" emma:lang="en-NZ" emma:confidence="0">
                  <emma:literal>Lo</emma:literal>
                </emma:interpretation>
                <emma:interpretation id="interp67" emma:lang="en-NZ" emma:confidence="0">
                  <emma:literal>No</emma:literal>
                </emma:interpretation>
              </emma:one-of>
            </emma:emma>
          </inkml:annotationXML>
          <inkml:trace contextRef="#ctx0" brushRef="#br1" timeOffset="885795.3242">9787 10485 1282 0,'18'1'112'0,"-18"-1"-30"16,0 0-14-16,0 0-14 0,-8 20-15 0,-1-3-9 16,3 11 4-16,-5 3-1 0,3 8 11 15,-2 2-12-15,2 5 2 0,-2 1-2 0,3 5-27 16,-3-1 14-16,2 0-23 0,1-4 4 0,1-4 6 15,1-2-9-15,2-2 4 0,3 0-11 0,1-4-3 16,2-3-21-16,0-7-11 0,4 0-38 0,-7-25-33 16,14 38-80-16,-14-38-96 0,0 0-241 0,0 0 21 15,0 0 447-15</inkml:trace>
          <inkml:trace contextRef="#ctx0" brushRef="#br1" timeOffset="886217.2026">9506 10992 1246 0,'-27'-16'170'0,"27"16"-52"0,-18-8-30 0,18 8-25 16,0 0-28-16,0 0-19 0,0 0 0 0,0 0 3 16,22 0 4-16,-2 0 5 0,3-1-1 15,7-1-2-15,4-1-2 0,5-1-1 0,1-2-3 16,4 0-2-16,2 0-4 0,2 1-6 0,-3 0-2 16,-2 2-3-16,-1 0-1 0,-3 2 2 0,-7 0-1 15,-4 0 0-15,-6 1 0 0,-3 1-1 0,-19-1 2 16,21 1-1-16,-21-1 0 0,0 0 3 15,0 0 2-15,0 0 4 0,0 0-2 0,0 0-1 16,-8 18-6-16,8-18 0 0,-26 22-2 16,9-9 3-16,-3 3-4 0,-2 1 2 0,0 2-1 15,1 2 0-15,1 1 0 0,1 3 0 0,2 3 0 16,4 1 0-16,1-1 0 0,6-4 0 0,2-1 0 16,6-3 0-16,9-2 0 0,4 1 0 0,8-7 0 15,4-4 0-15,6-4 0 0,4-5 0 0,5-7 0 16,3-3 0-16,0-5 0 0,-1-4 0 15,-6 0 0-15,-5-1 0 0,-6-2 0 0,-5 1 0 16,-5-2 0-16,-4 1 0 0,-5 1 0 16,-5 3 0-16,-5 2 0 0,-4 0 0 0,6 17 0 15,-25-31 0-15,25 31 0 0,-34-27-25 0,16 14-1 16,-4 0-11-16,3 3-10 0,-3-6-23 0,22 16-33 16,-41-29-62-16,41 29-150 0,0 0-259 0,-21-20 15 15,21 20 434-15</inkml:trace>
        </inkml:traceGroup>
        <inkml:traceGroup>
          <inkml:annotationXML>
            <emma:emma xmlns:emma="http://www.w3.org/2003/04/emma" version="1.0">
              <emma:interpretation id="{FE55E401-7B52-41EE-83C9-CF317487C613}" emma:medium="tactile" emma:mode="ink">
                <msink:context xmlns:msink="http://schemas.microsoft.com/ink/2010/main" type="inkWord" rotatedBoundingBox="11500,10616 13115,10549 13144,11251 11528,11317"/>
              </emma:interpretation>
              <emma:one-of disjunction-type="recognition" id="oneOf16">
                <emma:interpretation id="interp68" emma:lang="en-NZ" emma:confidence="0">
                  <emma:literal>A-C.</emma:literal>
                </emma:interpretation>
                <emma:interpretation id="interp69" emma:lang="en-NZ" emma:confidence="0">
                  <emma:literal>AC.</emma:literal>
                </emma:interpretation>
                <emma:interpretation id="interp70" emma:lang="en-NZ" emma:confidence="0">
                  <emma:literal>A-C,</emma:literal>
                </emma:interpretation>
                <emma:interpretation id="interp71" emma:lang="en-NZ" emma:confidence="0">
                  <emma:literal>A-c.</emma:literal>
                </emma:interpretation>
                <emma:interpretation id="interp72" emma:lang="en-NZ" emma:confidence="0">
                  <emma:literal>Arc.</emma:literal>
                </emma:interpretation>
              </emma:one-of>
            </emma:emma>
          </inkml:annotationXML>
          <inkml:trace contextRef="#ctx0" brushRef="#br1" timeOffset="886998.4557">11636 10778 1010 0,'7'-32'263'15,"-7"32"-213"-15,0 0-14 0,0 0 6 0,0 0 13 16,0 0 2-16,0 0-12 16,0 0-7-16,0 0-7 0,0 0-3 0,-5 32 17 15,4-4-28-15,-4 0 35 0,1 5-27 0,-4-4 8 16,1 5 4-16,-4-1-14 0,1 0 4 0,-2-2-10 16,1-2 4-16,1-2-6 0,0-1 2 0,1-3-6 15,1-5 3-15,8-18-8 0,-9 23 0 0,9-23-3 16,0 0-2-16,0 0 0 0,0 0-3 15,0 0 1-15,0 0 1 0,0 0 0 0,0 0 3 16,13-21 1-16,-3 1-1 0,2-4 4 0,2-5-5 16,0 0 3-16,2-2-5 0,-2-3 0 0,1 0 0 15,-3-1 0-15,-1 0 0 0,1-3 0 0,0 3 0 16,0-2 0-16,-1 4 0 0,-1 3 0 16,-1 2 0-16,0 4 0 0,0 3 0 0,-9 21 0 15,17-25 0-15,-17 25 0 0,0 0 0 16,17-5 0-16,-17 5 0 0,0 0 0 0,22 21 0 15,-11-5 0-15,0 7 0 0,-2 5 0 0,1 4 0 16,-3 5 0-16,-1 4 0 0,1 3 0 0,-1 1 0 16,-2-2 0-16,1 1 0 0,1-2 0 0,0 2 0 15,1-5 0-15,0-1 0 0,1-3 0 0,1-8 0 16,3-1-14-16,-2-6-20 0,2-2-18 0,-12-18-8 16,19 24-27-16,-19-24-28 0,0 0-19 15,0 0-27-15,22 6-44 0,-22-6-67 0,-23-32-198 16,23 32 28-16,-24-32 442 0</inkml:trace>
          <inkml:trace contextRef="#ctx0" brushRef="#br1" timeOffset="887123.4468">11667 11072 1105 0,'-33'-27'196'0,"33"27"-52"15,-39-23-29-15,39 23-17 0,0 0-26 16,-14-17-25-16,14 17-17 0,0 0-10 0,14-18-3 16,-14 18-7-16,32-14-2 0,-10 5-5 0,7 3-2 15,4-1-9-15,5 2-15 0,1-3-21 0,10 6-37 16,-6-12-50-16,23 22-138 0,-15-11-293 0,5-1 9 15,8 11 359-15</inkml:trace>
          <inkml:trace contextRef="#ctx0" brushRef="#br1" timeOffset="887404.7279">12776 10658 1196 0,'0'0'78'15,"-23"-24"-11"-15,5 9 16 0,18 15 7 0,-32-9-9 16,32 9-10-16,-41 0-4 0,22 7-7 16,-8-1-4-16,4 10-2 0,-5-2-8 0,0 6-3 15,-3 1-7-15,1 5-17 0,0 2-19 0,0 3 0 16,6 2 0-16,5-2 0 0,5-2 0 16,6-3 0-16,4-2 0 0,6-2 0 0,6-1 0 15,4 0 0-15,6-2 0 0,7-4 0 0,4-2 0 16,2-3 0-16,6-2 0 0,-1-5 0 15,7 0-49-15,-2-8-19 0,7 8-32 0,-9-20-111 16,19 24-227-16,-17-12-161 0,-1-2 29 0,4 8 559 16</inkml:trace>
          <inkml:trace contextRef="#ctx0" brushRef="#br1" timeOffset="887545.3191">13133 10971 1560 0,'-10'28'329'0,"-8"-16"-300"0,1-1-20 15,17-11-2-15,-27 20-2 0,27-20-4 0,-22 15-2 16,22-15-9-16,0 0-15 0,0 0-30 0,-21 15-38 16,21-15-75-16,0 0-189 0,0 0-230 0,-5 19 34 15,5-19 463-15</inkml:trace>
          <inkml:trace contextRef="#ctx0" brushRef="#br1" timeOffset="887717.2295">12179 11291 1858 0,'0'0'156'0,"-19"-2"-142"16,19 2-15-16,0 0-3 0,-4-16-3 15,4 16-1-15,18-27-3 0,-18 27-7 16,34-29-16-16,-8 19-25 0,-4-8-38 0,13 19-97 16,-35-1-377-16,43-12-26 0,-14 11 171 0</inkml:trace>
        </inkml:traceGroup>
        <inkml:traceGroup>
          <inkml:annotationXML>
            <emma:emma xmlns:emma="http://www.w3.org/2003/04/emma" version="1.0">
              <emma:interpretation id="{EE9F6C92-1401-4CCD-802B-FCB97AECDF71}" emma:medium="tactile" emma:mode="ink">
                <msink:context xmlns:msink="http://schemas.microsoft.com/ink/2010/main" type="inkWord" rotatedBoundingBox="13629,10576 18059,10394 18090,11147 13660,11329">
                  <msink:destinationLink direction="to" ref="{D9E41FD1-2510-44D0-86B2-D1D9D6D4D88F}"/>
                </msink:context>
              </emma:interpretation>
              <emma:one-of disjunction-type="recognition" id="oneOf17">
                <emma:interpretation id="interp73" emma:lang="en-NZ" emma:confidence="0">
                  <emma:literal>current.</emma:literal>
                </emma:interpretation>
                <emma:interpretation id="interp74" emma:lang="en-NZ" emma:confidence="0">
                  <emma:literal>current</emma:literal>
                </emma:interpretation>
                <emma:interpretation id="interp75" emma:lang="en-NZ" emma:confidence="0">
                  <emma:literal>current,</emma:literal>
                </emma:interpretation>
                <emma:interpretation id="interp76" emma:lang="en-NZ" emma:confidence="0">
                  <emma:literal>current'</emma:literal>
                </emma:interpretation>
                <emma:interpretation id="interp77" emma:lang="en-NZ" emma:confidence="0">
                  <emma:literal>Current.</emma:literal>
                </emma:interpretation>
              </emma:one-of>
            </emma:emma>
          </inkml:annotationXML>
          <inkml:trace contextRef="#ctx0" brushRef="#br1" timeOffset="888404.713">14024 10893 1111 0,'-4'-24'128'0,"4"24"-40"0,-4-20-11 16,4 20-9-16,-6-17-5 0,6 17-10 0,-9-20-19 15,9 20 30-15,-16-17-36 0,16 17 29 0,-22-6-19 16,22 6-3-16,-34 0 2 0,15 6-24 0,-4-1 16 16,1 7-21-16,-1 2 25 0,0 3-8 0,-1 4 2 15,3 1-10-15,1 1-9 16,-1 2-2-16,1 2-6 0,3-1 0 0,1 1 0 16,3-3 0-16,4-2 0 0,3-3 0 0,5-2 0 15,4 0 0-15,-3-17 0 0,20 30 0 0,-2-18-3 16,5-6-14-16,8-2-8 0,1-7-6 0,11 1-16 15,1-8-17-15,13 3-25 0,-6-15-33 0,20 15-58 16,-22-23-89-16,21 7-249 0,-8 8 20 0,-10-12 315 16</inkml:trace>
          <inkml:trace contextRef="#ctx0" brushRef="#br1" timeOffset="889423.812">14536 10743 1230 0,'-27'19'315'0,"5"-19"-219"15,22 0-33-15,-25 15-15 0,25-15-28 0,-21 23 20 16,13-6-36-16,-4 1 31 0,2 5-2 16,-5-3-3-16,5 4 3 0,-2-1-8 0,1 3 1 15,0-3-9-15,1 1 2 0,0-3-7 0,2-4-11 16,8-17-1-16,-4 27 0 0,4-27 0 0,8 23 0 16,-8-23 0-16,18 17 0 0,-18-17 0 0,37 4 0 15,-12-9 0-15,6-6 0 0,4-2 0 0,3-5 0 16,-1 0 0-16,4-3 0 0,-4 0 0 15,-4-2 0-15,-2 0 0 0,-6 0 0 0,-1 3 0 16,-4-1 0-16,-2 2 0 0,-3 1-3 16,-6 1-3-16,-9 17 5 0,14-24-5 0,-14 24 6 15,0 0 0-15,0 0 2 0,0 0 0 0,0 0 2 16,0 0-1-16,0 0-1 0,0 0-1 0,0 0-2 16,0 0 4-16,-8 25-3 0,1-3 0 0,0 0 0 15,0 1 0-15,1 1 0 0,-1 1 0 16,1-1 0-16,3-1 0 0,1-3 0 0,5-3-12 15,-3-17-5-15,13 28-9 0,-13-28-3 0,29 18-4 16,-9-16-2-16,5-2-5 0,1-6-5 0,7 1-14 16,-8-13-30-16,13 12-48 0,-16-21-56 0,18 20-41 15,-23-19 3-15,15 13 30 0,-14-6 67 16,1 3 76-16,-19 16 72 0,25-32 100 0,-25 32 53 16,5-29 60-16,-5 29-16 0,-4-17-26 31,4 17-47-31,0 0-44 0,0 0-25 0,0 0-24 15,-17-3-12-15,17 3-12 0,0 0-6 0,0 0-5 16,-19 26 0-16,19-26 0 0,-7 29 3 0,4-11-1 16,2 2 6-16,-2 1-4 0,1 2 8 0,-2-2-6 15,0 3 4-15,0 0-8 0,-1 3 8 0,-1-3-6 0,0 0 3 16,-1-5-6-16,7-19-4 16,-8 27-2-16,8-27-1 0,0 0-1 0,0 0-1 15,0 0-3-15,0 0 0 0,0 0-1 0,0 0 2 16,0 0 3-16,24-23-2 0,-7-1-1 0,2-3 0 15,0-2 0-15,0-2 0 0,1 3 0 0,-2 0 0 16,-2 4 0-16,-3 1 0 0,-3 2 0 0,-3 4 0 16,-7 17 0-16,8-29 0 0,-8 29 0 0,1-18 0 15,-1 18 0-15,0 0 0 0,0 0 0 16,0 0 0-16,0 0 0 0,0 0 0 0,0 0 0 16,0 0 0-16,0 0 0 0,0 0 0 0,18 1 0 15,-18-1 0-15,26 2 0 0,-26-2 0 16,31 1 0-16,-12-1 0 0,0 0 0 0,0 0 0 15,1 1 0-15,-1-1 0 0,-2 1 0 0,-17-1 0 16,31 4 0-16,-31-4 0 0,20 7 0 16,-20-7 0-16,0 0 0 0,0 0 0 0,19 19 0 15,-19-19 0-15,0 0 0 0,2 23 0 0,-2-23 0 16,-1 23 0-16,1-23 0 0,-5 27 0 0,5-27 0 16,-8 33 0-16,1-15 0 0,0 4 0 0,0-1 0 15,-2 6 0-15,2 0 0 0,0-1 0 0,1-3 0 16,1-5 0-16,5-18 0 0,-5 26 0 0,5-26 0 15,0 0 0-15,0 0 0 0,0 0 0 16,0 0 0-16,0 0 0 0,18-5 0 0,-18 5 0 16,24-38 0-16,-9 11 0 0,0-5 0 0,-1 1 0 15,0 2 0-15,-1 0 0 0,-3 1 0 16,1 1 0-16,-4 3 0 0,0 2 0 0,1 2 0 16,-2 2 0-16,-1 1 0 0,-5 17 0 0,7-23 0 15,-7 23 0-15,0 0 0 0,0 0 0 0,0 0 0 16,0 0 0-16,0 0 0 0,0 0 0 15,21 9 0-15,-21-9 0 0,23 15 0 0,-23-15 0 16,34 12 0-16,-14-10-13 0,7 2-27 0,-1-5-18 16,5 2-23-16,-4-12-55 0,19 20-141 0,-18-17-310 15,5 5-3-15,1 4 326 0</inkml:trace>
          <inkml:trace contextRef="#ctx0" brushRef="#br1" timeOffset="890347.6429">15987 10841 1682 0,'0'0'74'16,"-18"7"-38"-16,18-7-6 0,0 0-11 0,0 0-10 15,-8 18 0-15,8-18 7 0,6 20 2 0,-6-20 6 16,13 20-5-16,-13-20-1 0,19 18-5 16,-19-18-1-16,26 15-4 0,-26-15 1 0,30 8 1 15,-30-8 4-15,29 1-2 0,-29-1 1 0,29-7-11 16,-29 7-2-16,26-16 0 0,-26 16 0 0,22-21 0 15,-22 21 0-15,22-28 0 0,-22 28 0 16,24-35 0-16,-13 18 0 0,0-1 0 0,-3 1 0 16,-8 17 0-16,10-28 0 0,-10 28 0 0,0-21 0 15,0 21 0-15,0 0 0 0,-24-13 0 16,24 13 0-16,-33 6 0 0,11 6 0 0,-3 4 0 16,-5 7 0-16,-4 2 0 0,0 4 0 0,-2 3 0 15,1-1 0-15,-1-1 0 0,3 1 0 0,7-3 0 16,5-3 0-16,6-4 0 0,7-5 0 0,8-16 0 15,2 27 0-15,-2-27 0 0,25 23 0 0,-7-18 0 16,6 0 0-16,7-5 0 0,4-9 0 16,4 1 0-16,1-7 0 0,5 0 0 0,0-4 0 15,2 4 0-15,0-5 0 0,-4 3 0 0,-3-1 0 16,1 1-19-16,-7 0-7 0,-1 2 1 16,-4 0-3-16,-3 3 10 0,-4 1 5 0,-3 1 8 15,-19 10 7-15,18-10 11 0,-18 10 12 0,0 0 6 16,0 0 3-16,0 0-8 0,0 0-23 0,0 0-3 15,0 0 0-15,0 0 0 0,0 0 0 16,-14 23 0-16,14-23 0 0,-15 24 0 0,15-24 0 16,-19 31 0-16,10-13 0 0,-2 1 0 0,0-3 0 15,11-16 0-15,-15 31 0 0,15-31 0 0,-10 21 0 16,10-21 0-16,0 0 0 0,0 0 0 0,0 0 0 16,0 0 0-16,0 0 0 0,0 0 0 0,0 0 0 15,0 0 0-15,21-9 0 0,-21 9 0 16,29-24 0-16,-29 24 0 0,32-28 0 0,-15 12 0 15,0 2 0-15,0-1 0 0,-17 15 0 0,32-27 0 16,-32 27 0-16,32-24 0 0,-13 12 0 0,-1 1 0 16,0 2 0-16,0 0 0 0,1 3 0 0,-19 6 0 15,33-7 0-15,-33 7 0 0,26 3 0 0,-26-3 0 16,19 17 0-16,-19-17 0 0,9 33 0 16,-6-11 0-16,-2 2 0 0,-1 3 0 15,-4 0 0-15,-1 4 0 0,-1 0 0 0,0-1 0 16,3 1 0-16,0-6 0 0,2-3 0 0,1-22 0 15,6 26 0-15,-6-26 0 0,23 10 0 0,1-11 0 16,10-9 0-16,11-7 0 0,10-9 0 0,10-6 0 16,6-4 0-16,6 0 0 0,1-3 0 0,5 0-33 15,-6-4-33-15,5 4-19 0,-14-16-35 0,10 19-77 16,-30-24-49-16,18 23-53 0,-27-13 1 16,2 10 81-16,-11-6 109 0,-10 5 148 0,-3 4 147 15,-17-3 96-15,0 40 19 0,-7-39-30 16,7 39-81-16,0 0-70 0,-24 3-44 0,24-3-32 15,-31 20-10-15,13-5-8 0,1 7 0 0,-4 1-6 16,3 4-1-16,-3 2-7 0,1 0-5 0,-1 5-8 16,0-1 0-16,3 4 0 0,0 0 0 15,-2 2 0-15,5 1 0 0,-2 0 0 0,0-2-9 16,2 2 2-16,0-6-21 0,6 0-3 0,-1-5 2 16,1 1-10-16,-2-6 10 0,4 2-25 0,7-26-22 15,-12 45-66-15,-5-31-385 0,17-14-54 0,-5 19 87 16</inkml:trace>
          <inkml:trace contextRef="#ctx0" brushRef="#br1" timeOffset="890550.7682">17410 10629 1735 0,'-42'-3'288'0,"42"3"-264"0,0 0-24 0,0 0 0 15,0 0 0-15,0 0 0 0,0 21 0 0,0-21 0 16,22 16 0-16,-22-16 0 0,34 11 0 0,-9-6 0 15,0-3 0-15,3 1 0 0,3-1 0 16,-1-1 0-16,2 0 0 0,-1-2 0 0,2 4 0 16,-3-5 0-16,6 10-85 0,-9-12-57 0,16 26-199 15,-16-15-306-15,-1 6 58 0,-2 4 347 16</inkml:trace>
          <inkml:trace contextRef="#ctx0" brushRef="#br1" timeOffset="890691.4042">18013 11044 1355 0,'0'0'511'0,"-17"5"-347"0,17-5-147 16,-18 23-17-16,18-23 0 0,0 0 0 0,0 0 0 16,0 0 0-16,0 0 0 0,0 0 0 0,0 0 0 15,0 0 0-15,0 0 0 0,18-15-90 0,14 18-282 16,-14-20-298-16,1 3 13 0,1 4 400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1:49:09.8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D9E41FD1-2510-44D0-86B2-D1D9D6D4D88F}" emma:medium="tactile" emma:mode="ink">
          <msink:context xmlns:msink="http://schemas.microsoft.com/ink/2010/main" type="inkDrawing" rotatedBoundingBox="18660,6404 22574,6575 22406,10413 18492,10242" semanticType="callout" shapeName="Other">
            <msink:sourceLink direction="to" ref="{EE9F6C92-1401-4CCD-802B-FCB97AECDF71}"/>
            <msink:sourceLink direction="to" ref="{83932DF5-65DD-4752-962E-33C44EB54949}"/>
          </msink:context>
        </emma:interpretation>
      </emma:emma>
    </inkml:annotationXML>
    <inkml:trace contextRef="#ctx0" brushRef="#br0">18733 6772 400 0,'0'0'70'16,"0"0"-31"-16,0 0-9 0,0 0 2 0,17-4 7 16,-17 4 9-16,0 0 7 0,0 0-5 0,0 0-4 15,0 0-5-15,0 0-3 0,0 0-3 16,0 0-1-16,-6 17-2 0,6-17 0 0,0 0-2 15,0 0-1-15,-4 18-6 0,4-18-4 16,0 0-8 0,1 18-4-16,-1-18-4 0,0 0 1 0,5 24-4 15,-5-24 3-15,6 23-4 0,-6-23 3 0,5 29-4 16,-4-12 4-16,1 0-4 0,-1 1 4 0,-2 1-2 16,1 1 3-16,0-1 15 0,-2 3-11 0,2-2 15 15,0 2-28-15,-2 1 10 0,2-1-13 0,-2 2 10 16,0 0 3-16,0 0-5 0,0 1 5 15,0-1-8-15,1 2 7 0,0-1-6 16,0 1 5-16,1 0-4 0,0-1 3 0,1 0-5 16,0 2 7-16,2-2-7 0,-1 2 8 0,0 1-7 15,1 0 6-15,-1 1-6 0,1 1 9 0,-2-1 18 16,0 1-14-16,0-1 18 0,1 3-17 0,-4-2 10 16,4 3-6-16,-5-4 2 0,3 3 0 0,-1 0-14 15,-2 0 9-15,0 2-5 0,-1 2 1 16,-1 0-6-16,0 1 6 0,-1-2-12 0,1 0 11 15,-2 1-8-15,2 0 9 0,-2 0-5 0,1 0 9 0,-1 2 14 0,-1 0-30 16,1 0 26-16,2-1-30 0,-1-2 7 0,0 0 11 16,-1 1-9-16,2 0 8 0,0 1-8 0,0 2 8 15,2-2-10-15,0 1 9 0,-1-2-10 0,2 1 9 16,0-2-9-16,-1 1 8 0,-1 1 7 16,1 1-29-16,0-2 29 0,1 2-27 0,0-2 10 15,-2 1 11-15,0 0-11 0,1-1 10 0,-1 1-9 16,2 2 7-16,-3 0-8 0,1 0 8 0,0-2-8 15,-1 1 13-15,1-2-4 0,-1 0 13 0,-1-1-7 16,1 0 6-16,-2-2 9 0,2 1-31 0,-1-3 28 16,1 2-31-16,0-2 11 0,0 1 6 15,0-2-11-15,3 0 8 0,-2 0-9 16,2 1 7-16,0-2-6 0,1 1 5 0,0-2-7 16,0-2 6-16,0 1-6 0,1 0 6 0,0-3-4 15,0-1 6-15,1-2-7 0,0-1 5 0,1-1-4 16,1-2 3-16,-3-17-4 0,6 30 4 0,-6-30-3 15,6 25 3-15,-6-25 20 0,7 21-35 0,-7-21 35 16,8 17-35-16,-8-17 13 0,0 0 3 16,8 23-3-16,-8-23 3 0,0 0-3 0,0 0 1 15,7 20 0-15,-7-20 1 0,0 0 0 0,0 0 0 16,0 0 0-16,0 0-1 0,0 0 2 0,0 0 0 16,0 0 2-16,0 0 3 0,0 0 3 15,0 0 2-15,0 0 2 0,0 0-4 0,0 0 2 16,0 0-2-16,0 0-2 0,3-17-4 0,-3 17-1 15,0 0-2-15,11-20 1 0,-11 20-1 16,0 0 0-16,0 0 14 0,22-19-37 0,-22 19 36 16,0 0-36-16,18-7 21 0,-18 7 1 0,0 0-1 15,25-3 3-15,-25 3-2 0,24 0 0 0,-24 0 1 16,32 1-2-16,-11-1 2 0,2 0 0 0,4 0-1 16,2 0 1-16,0-1 0 0,5 0-1 0,-1 0 0 15,4 0 2-15,0 1-3 0,1 1 1 16,2 0 0-16,-2 0-3 0,0 2 2 0,2-2 21 15,-4 1-20-15,2 2 20 0,-2-2-35 0,0 2 14 16,-1-2-14-16,-1 2 14 0,0-2 2 16,-2 1-1-16,-2-2 1 0,-1 2-1 0,-1-2 0 15,-1 0 0-15,-2-1 0 0,0-1-1 0,-2-2-7 16,0 3-6-16,-4-3-6 0,3 0-8 0,-22 3 1 16,37-7-45-16,-37 7-42 0,29-10-112 15,-29 10-291-15,0 0 45 0,18-14 263 0</inkml:trace>
    <inkml:trace contextRef="#ctx0" brushRef="#br0" timeOffset="2906.2296">21401 10180 1048 0,'0'0'123'0,"0"0"-97"0,0 0-21 0,0 0 0 16,18 2 15-16,-18-2 16 0,0 0 8 16,0 0-23-16,27-12 14 0,-27 12-38 0,18-6 13 15,-18 6-2-15,21-5-3 0,-21 5 6 0,21 0 3 16,-21 0 1-16,22 1 3 0,-22-1-1 0,24 4-1 15,-24-4-1-15,29 4-2 0,-29-4-4 0,35 6 0 16,-16-3-1-16,2 0 0 0,3-1 20 0,1-1-26 16,2 0 19-16,1-1-21 15,3-1 3-15,2 0 7 0,3-2-20 0,3 2 24 16,1-4-25-16,2 3 17 0,0-3-2 0,1 1-4 16,1 1 0-16,-3-1 0 0,1 3-1 0,-6-2 1 15,0 3 1-15,-5-1-2 0,-3 2 0 0,-4 1 0 16,-2 0-2-16,-5 1 2 0,-17-3-1 0,22 9-3 15,-22-9-4-15,0 0 1 0,0 0 24 0,0 0-20 16,8 17 29-16,-8-17-21 0,0 0-1 16,0 0-11-16,0 0 12 0,-19 12-1 0,19-12 1 15,0 0-1-15,0 0-2 0,0 0-1 0,0 0 0 16,-17-1 14-16,17 1-15 0,0 0 0 0,0 0-1 16,0 0 0-16,0 0 1 0,0 0 1 0,0 0-24 15,0 0 25-15,0 0-24 0,-7-17 24 16,7 17 0-16,0 0-2 0,0 0 5 0,0 0-4 15,0 0 3-15,0 0 0 0,0 0-4 16,0 0 3-16,0-17 0 0,0 17 1 0,0 0 3 16,0 0-4-16,5-18 4 0,-5 18-6 0,0 0 2 15,5-24 0-15,-5 24 1 0,5-23-2 0,-5 23 4 16,2-26-4-16,-2 26 2 0,2-29-3 0,-2 12 3 16,0 1-4-16,-1-1 5 0,-2 0-2 0,0-1 3 15,0-1-5-15,-2 0 4 0,0-2-7 16,-1 1 4-16,0-1 0 0,-2-2 6 0,2 3-2 15,-1-6 8-15,-2 5-11 0,1-5 7 0,1 1-9 16,-2-2 3-16,2-2-5 0,0 0 5 16,-1-1 9-16,3 0-29 0,1-2 30 0,-1-2-30 15,0 1 16-15,0-4 4 0,1 0-6 0,-1 1 9 16,1-2-13-16,0 2 18 0,-1-2-14 0,0 1 8 16,-1-1-7-16,0-2 7 0,-3 4-8 15,0-1 9-15,-1-1-10 0,-2 2 7 0,1 0 12 16,0-2-26-16,1 1 24 0,1-3-25 0,-1 0 11 15,0 1 6-15,0-1-5 0,1-2 7 0,1-1-11 16,2 0 9-16,3-2-8 0,-1 0 8 0,0 3-8 16,2-1 10-16,-1-5 8 0,2 4-27 0,0-1 28 15,-1-1-27-15,2 5 9 0,-3-1 16 16,2-1-14-16,-3 2 12 0,1 0-13 16,-1-1 9-16,0-1-7 0,-2 3 11 0,1-1-6 15,-1 1 5-15,1 2-10 0,2-3-15 0,-2 1 24 16,1-1-25-16,2-1 27 0,1 1-7 0,1-1-8 15,1 1 10-15,1-1-12 0,-1-1 11 0,3 2-12 16,-1-2 12-16,-1 1-9 0,2 1 8 0,-2 0-8 16,-2 4 4-16,1-1-5 0,-1 2-10 15,-1 2 29-15,-1 1-26 0,-1 2 25 0,-2 2-6 16,2 2-10-16,-5 1 10 0,2-1-7 0,0 2 5 16,-2 3-3-16,2-1 4 0,0 4-5 0,1-3 5 15,0 1-5-15,0 1 3 0,1-1-4 16,2 2 3-16,2-1-5 0,1 4 3 0,-1 16-2 15,3-32 2-15,-3 32-3 0,6-27 3 0,-6 27-3 16,7-25 1-16,-7 25 1 0,7-18 0 16,-7 18-2-16,0 0 2 0,0 0-2 0,0 0 3 15,0 0-1-15,0 0 0 0,0 0 0 0,0 0-3 16,0 0 1-16,0 0 0 0,0 0-1 0,0 0 0 16,0 0-2-16,0 0-8 0,0 0-7 0,0 0-12 15,0 0-18-15,0 0-16 0,0 0-39 0,0 0-60 16,0 0-68-16,0 0-145 0,0 0-79 15,0 0 126-15,0 0 330 0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14/10/2015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11.xml"/><Relationship Id="rId18" Type="http://schemas.openxmlformats.org/officeDocument/2006/relationships/image" Target="../media/image13.emf"/><Relationship Id="rId3" Type="http://schemas.openxmlformats.org/officeDocument/2006/relationships/customXml" Target="../ink/ink6.xml"/><Relationship Id="rId21" Type="http://schemas.openxmlformats.org/officeDocument/2006/relationships/customXml" Target="../ink/ink15.xml"/><Relationship Id="rId7" Type="http://schemas.openxmlformats.org/officeDocument/2006/relationships/customXml" Target="../ink/ink8.xml"/><Relationship Id="rId12" Type="http://schemas.openxmlformats.org/officeDocument/2006/relationships/image" Target="../media/image10.emf"/><Relationship Id="rId17" Type="http://schemas.openxmlformats.org/officeDocument/2006/relationships/customXml" Target="../ink/ink13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5" Type="http://schemas.openxmlformats.org/officeDocument/2006/relationships/customXml" Target="../ink/ink12.xml"/><Relationship Id="rId10" Type="http://schemas.openxmlformats.org/officeDocument/2006/relationships/image" Target="../media/image9.emf"/><Relationship Id="rId19" Type="http://schemas.openxmlformats.org/officeDocument/2006/relationships/customXml" Target="../ink/ink14.xml"/><Relationship Id="rId4" Type="http://schemas.openxmlformats.org/officeDocument/2006/relationships/image" Target="../media/image5.emf"/><Relationship Id="rId9" Type="http://schemas.openxmlformats.org/officeDocument/2006/relationships/customXml" Target="../ink/ink9.xml"/><Relationship Id="rId14" Type="http://schemas.openxmlformats.org/officeDocument/2006/relationships/image" Target="../media/image11.emf"/><Relationship Id="rId22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customXml" Target="../ink/ink16.xml"/><Relationship Id="rId7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17.xml"/><Relationship Id="rId10" Type="http://schemas.openxmlformats.org/officeDocument/2006/relationships/image" Target="../media/image16.emf"/><Relationship Id="rId4" Type="http://schemas.openxmlformats.org/officeDocument/2006/relationships/image" Target="../media/image5.emf"/><Relationship Id="rId9" Type="http://schemas.openxmlformats.org/officeDocument/2006/relationships/customXml" Target="../ink/ink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501015"/>
              </p:ext>
            </p:extLst>
          </p:nvPr>
        </p:nvGraphicFramePr>
        <p:xfrm>
          <a:off x="214283" y="762000"/>
          <a:ext cx="8750332" cy="5258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that capacitors allow AC to “flow” –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capacitors work in AC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that capacitors oppose the flow of AC current &amp;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reactance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Put together the capacitor reactance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shape the formula is AND what the constant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Units 1 and 2 for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4600" y="260640"/>
              <a:ext cx="8558280" cy="6118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080" y="245880"/>
                <a:ext cx="8585640" cy="61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76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7487747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1 and 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76200" y="28956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Unlike a DC circuit, where the light does not glow because the capacitor stops DC current, the light in an AC circuit glows all the time  because…</a:t>
            </a:r>
          </a:p>
        </p:txBody>
      </p:sp>
    </p:spTree>
    <p:extLst>
      <p:ext uri="{BB962C8B-B14F-4D97-AF65-F5344CB8AC3E}">
        <p14:creationId xmlns:p14="http://schemas.microsoft.com/office/powerpoint/2010/main" val="24470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76200" y="2895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Unlike a DC circuit, where the light does not glow because the capacitor stops DC current, the light in an AC circuit glows all the time  because…</a:t>
            </a:r>
          </a:p>
          <a:p>
            <a:r>
              <a:rPr lang="en-NZ" sz="2800" dirty="0" smtClean="0">
                <a:solidFill>
                  <a:srgbClr val="00B050"/>
                </a:solidFill>
              </a:rPr>
              <a:t>The current is constantly changing direction and flowing through the lamp as it charges the capacitor up, first from one side and then from another</a:t>
            </a:r>
            <a:endParaRPr lang="en-NZ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3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57320" y="2275200"/>
              <a:ext cx="6113160" cy="1644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3640" y="2262600"/>
                <a:ext cx="6140520" cy="167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866240" y="3085200"/>
              <a:ext cx="6608880" cy="1437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55080" y="3075480"/>
                <a:ext cx="6635880" cy="144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96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078880" y="5276880"/>
              <a:ext cx="2168280" cy="1365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69520" y="5265000"/>
                <a:ext cx="2180160" cy="138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94120" y="550800"/>
              <a:ext cx="6216840" cy="3805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9000" y="540720"/>
                <a:ext cx="6234480" cy="381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6662160" y="2358000"/>
              <a:ext cx="1408320" cy="1330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48480" y="2342520"/>
                <a:ext cx="1435680" cy="136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7202160" y="3761640"/>
              <a:ext cx="227160" cy="939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192800" y="3750480"/>
                <a:ext cx="240480" cy="11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6616080" y="5510160"/>
              <a:ext cx="1536480" cy="5140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02400" y="5497200"/>
                <a:ext cx="1552680" cy="53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6442920" y="6392880"/>
              <a:ext cx="687960" cy="3841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431040" y="6390360"/>
                <a:ext cx="702360" cy="39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4950000" y="2241360"/>
              <a:ext cx="622080" cy="4802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935960" y="2227320"/>
                <a:ext cx="650520" cy="50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6998400" y="3346560"/>
              <a:ext cx="769680" cy="5734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982920" y="3330720"/>
                <a:ext cx="800640" cy="60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4979520" y="5493240"/>
              <a:ext cx="342360" cy="3214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68720" y="5488920"/>
                <a:ext cx="355680" cy="33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261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73440" y="432720"/>
              <a:ext cx="6964200" cy="235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60" y="420840"/>
                <a:ext cx="6995520" cy="238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57320" y="2275200"/>
              <a:ext cx="6113160" cy="1644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3640" y="2262600"/>
                <a:ext cx="6140520" cy="167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94120" y="905400"/>
              <a:ext cx="7858440" cy="5871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9000" y="890280"/>
                <a:ext cx="7876080" cy="589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60840" y="704880"/>
              <a:ext cx="6991920" cy="3548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46800" y="700920"/>
                <a:ext cx="7022520" cy="356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551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10497</TotalTime>
  <Words>387</Words>
  <Application>Microsoft Office PowerPoint</Application>
  <PresentationFormat>On-screen Show (4:3)</PresentationFormat>
  <Paragraphs>59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433</cp:revision>
  <dcterms:created xsi:type="dcterms:W3CDTF">2006-08-16T00:00:00Z</dcterms:created>
  <dcterms:modified xsi:type="dcterms:W3CDTF">2015-10-13T20:49:33Z</dcterms:modified>
</cp:coreProperties>
</file>