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635" r:id="rId5"/>
    <p:sldId id="795" r:id="rId6"/>
    <p:sldId id="798" r:id="rId7"/>
    <p:sldId id="797" r:id="rId8"/>
    <p:sldId id="799" r:id="rId9"/>
    <p:sldId id="800" r:id="rId10"/>
    <p:sldId id="801" r:id="rId11"/>
    <p:sldId id="80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2T00:12:46.39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659 3703 995 0,'-11'-17'53'0,"11"17"-28"0,0 0-12 16,0 0-4-16,-1-18 3 0,1 18 4 0,0 0 6 0,0 0 0 0,0 0 1 16,0 0-1-16,0 0-2 0,0 0-4 0,0 0-1 15,0 0 7-15,0 0 9 0,0 0 8 0,11 23 8 16,-11-23-13-16,7 44 3 0,-6-14-15 0,4 11 5 16,-6 5 9-16,0 6-30 0,-4 5 22 0,-1 4-28 15,-3 3-1-15,1 4 13 0,-3 1-18 0,0 1 14 16,1-2-17-16,-1-4 15 0,4-6 1 0,-1-7-32 15,8-8 10-15,-1-10-46 0,11 0-24 0,-10-33-15 16,22 37-28-16,-22-37-19 0,30 11-30 0,-30-11-28 16,26-19-196-16,1 15 137 0,-23-26 264 0</inkml:trace>
  <inkml:trace contextRef="#ctx0" brushRef="#br0" timeOffset="156.2234">745 4259 1011 0,'-19'-12'143'0,"19"12"-27"0,-22-6-23 16,22 6-17-16,0 0-8 0,-24 14-12 15,24-14-13-15,-7 21-15 0,7-21-8 0,3 25-9 16,-3-25-3-16,0 0-6 0,29 19 0 0,-7-22-1 16,6-5-1-16,8-9 1 0,7-8-6 0,8-8-9 15,1-11-25-15,12 5-27 0,-10-16-43 0,13 15-51 16,-17-19-77-16,13 6-193 0,-6 10-36 0,-19-10 314 16</inkml:trace>
  <inkml:trace contextRef="#ctx0" brushRef="#br0" timeOffset="347.7944">1239 3508 1563 0,'-24'37'40'0,"8"9"-14"15,4 4-18 1,3 6 13-16,2 2-8 0,1 1-6 0,-3 1 15 16,3 1-25-16,-1-3 17 0,2-1-6 0,1-1-15 15,3-1 12-15,0-1-12 0,2-2 10 0,2-2-11 16,0-1 4-16,5-1-20 0,-1-5 1 0,6-1-11 15,-1-12-46-15,11 4-3 0,-23-34-79 0,50 40-64 16,-30-38-30-16,10-2-217 0,12 9 134 0,-18-30 339 16</inkml:trace>
  <inkml:trace contextRef="#ctx0" brushRef="#br0" timeOffset="696.0895">1652 4117 1260 0,'-20'7'107'16,"20"-7"-50"-16,-27 10-16 0,27-10-10 15,-22 23 2-15,22-23-9 0,-22 36-1 0,13-13-9 16,0 5 4-16,-1-2-2 0,4 6 8 0,0-3-5 16,2 3 7-16,1 0-8 0,2-1 2 0,1-3-8 15,3-2-16-15,3-5 24 0,3-4-31 0,-9-17 26 16,24 23-13-16,-24-23-2 0,34 11 1 0,-14-12 0 16,2-2 1-16,2-6 1 0,3-3 14 0,-1-6-29 15,2-3 26-15,-2-2-28 0,-1-4 11 0,-1 1 7 16,-4-3-7-16,0 2 4 0,-3 1-6 0,-1-1 4 15,-3 3-6-15,-1 1 6 0,-2 0-4 0,-2 2 6 16,-2 3-5-16,-6 18 3 0,9-29-5 16,-9 29 2-16,0 0-2 0,0 0 3 0,0 0 1 15,0 0-2-15,0 0 2 0,0 0-3 0,-4 21 3 16,1 0-1-16,-2 5 3 0,-3 2-4 0,1-1 0 16,0 2-15-16,-2-2-6 0,6 1-28 0,-5-10-22 15,16 7-47-15,-8-25-52 0,13 27-54 0,-13-27-75 16,0 0-123-16,38 11 144 0,-38-11 282 0</inkml:trace>
  <inkml:trace contextRef="#ctx0" brushRef="#br0" timeOffset="1024.2388">2258 4201 764 0,'-23'-8'71'0,"23"8"1"15,-21 16 8-15,16 3 15 0,5-19-6 16,-23 35-5-16,23-35-14 0,-22 39-3 0,9-22-13 15,7 6 1-15,-4-4-14 0,7 3-1 0,-5-5-12 16,5 2-3-16,3-19-7 0,-4 24-2 0,4-24-5 16,0 0-1-16,0 0-6 0,0 0 0 0,22 14 4 15,-22-14 1-15,22-15 2 0,-22 15-2 0,31-31-1 16,-12 10-5-16,0-3 4 0,2-2-3 0,-2 2 3 16,1 1-5-16,-2 0 4 0,-3 3-7 15,-2-1 5-15,-3 3-5 0,-2 1 4 0,-8 17-3 16,11-22 3-16,-11 22 1 0,0 0 5 15,0 0 2-15,0 0-2 0,0 0-2 0,0 0-8 16,-1 17 0-16,1-17-2 0,-4 33 2 0,2-13-6 16,-1 0-2-16,5-2-15 0,-2-18-7 0,7 27-12 15,-7-27-3-15,23 15-14 0,-23-15-14 0,43 1-42 16,-25-20-72-16,23 11-131 0,-2-9-177 16,-2-15 96-16,15 11 400 0</inkml:trace>
  <inkml:trace contextRef="#ctx0" brushRef="#br0" timeOffset="1227.3799">2945 3478 1400 0,'-14'33'117'0,"-8"4"-103"0,5 7 7 16,0 1 0-16,3 5 19 0,-2-1-10 0,2 5 2 15,-1 2-8-15,2 2-28 0,1 1 18 0,2 0-25 16,4-3 4-16,-3 1 12 0,6-4-13 0,-1-3 5 15,4-3-25-15,-1-11-15 0,8 5-64 0,-10-23-109 16,22 15-116-16,-8-14-202 0,-11-19 110 16,25 22 424-16</inkml:trace>
  <inkml:trace contextRef="#ctx0" brushRef="#br0" timeOffset="1399.285">2684 4025 1536 0,'0'0'81'0,"0"0"-48"16,0 0-17-16,0 0-5 0,-6 18-1 0,6-18-5 16,0 0-1-16,28 11-7 0,-10-15-13 0,11-1-32 15,0-15-51-15,20 11-119 0,-18-15-217 0,17-5-98 16,7 6 190-16</inkml:trace>
  <inkml:trace contextRef="#ctx0" brushRef="#br0" timeOffset="1602.4055">3439 3294 1481 0,'-21'25'193'0,"-3"-7"-170"15,4 8 3-15,-1 3 4 0,4 9 17 0,-4 2-10 16,0 9 5-16,-3 2-18 0,4 6 5 0,0 2-14 16,3-1 3-16,1 1-13 0,1 2-10 15,6-2 14-15,-2 2-18 0,2-3 13 0,2-3-6 16,1 0-16-16,2-7-6 0,5-1-20 0,-1-9-4 15,10 0-33-15,-6-12-16 0,15 7-37 0,-19-33-61 16,31 27-215-16,-11-13-113 0,-20-14 131 16</inkml:trace>
  <inkml:trace contextRef="#ctx0" brushRef="#br0" timeOffset="2086.8322">3473 4009 1301 0,'-27'5'105'0,"27"-5"-63"0,-22 24 4 0,16-5 14 16,6-19 0-16,-17 38-4 0,6-19-16 0,5 4-1 16,-1 0-11-16,4 1 0 0,-1-2-7 15,2 1 1-15,2-5-6 0,0-18 0 16,10 27-9-16,-10-27 0 0,21 13-3 0,-21-13 0 16,30 1 0-16,-12-5-3 0,3-5 2 0,1-3-3 15,1-4 4-15,3-2-4 0,-2-5 3 0,2-1-4 16,-2-3 2-16,0-2-4 0,-1 2 3 0,-1-2-8 15,-1 0 4-15,-3-1-8 0,0 4 6 0,-2 2-4 16,-2 4 1-16,-5 3-5 0,-9 17 2 16,0 0-3-16,0 0 5 0,0 0 6 0,0 0-1 15,8 23 7-15,-15 5-4 0,-2 10 6 0,-5 4-8 16,0 9 6-16,-3 7-12 0,-3 6 12 0,0 9-14 16,-2 4 19-16,-3 9-1 0,1 2-13 0,0 0 14 15,1-3-13-15,2-8-1 0,3-8 13 0,2-8-13 16,4-8 10-16,2-9-9 0,2-7 9 15,3-9-2-15,2-9 8 0,3-19 0 16,0 0 6-16,0 0 2 0,0 0-2 0,0 0 3 16,0 0-10-16,6-28 0 0,-2 1-8 0,2-8 4 15,-1-3-5-15,1 1 5 0,-1-3-6 0,-3-1 7 16,1-3-8-16,-1-2 9 0,2-2-8 0,1-2 7 16,2-2-8-16,3-1-5 0,3 2 13 0,2 4-24 15,0 5 13-15,5 5-22 0,-3 2-26 16,10 11-50-16,-14-20-146 0,14 17-336 0,4-1 9 15,5-8 306-15</inkml:trace>
  <inkml:trace contextRef="#ctx0" brushRef="#br0" timeOffset="3461.9471">19168 3502 1409 0,'27'-18'3'15,"-27"18"-43"-15,0 0-2 0,0 0 5 16,0 0 25-16,-15 23 17 0,3-6 6 0,-6 6-6 15,-1 6 15-15,-7-1 9 0,3 5 16 0,-5-7 6 16,7 7 7-16,-4-7-12 0,7 7 4 16,-2-3-13-16,5 4-1 0,2 0 7 0,6 5-32 15,0-3 23-15,5 3-24 0,1-2 5 0,7 2 5 16,3-3-12-16,4-2 4 0,3-4-11 0,5-1 4 16,2-6-6-16,2-3 0 0,3-5 0 15,1-5 3-15,3-8-3 0,0-3 1 0,0-7 2 16,2-8-4-16,3-4 5 0,-3-8-5 0,4-3 2 15,-2-1-6-15,-1-4 8 0,1-3-9 0,-5 1 8 16,-4 0-9-16,-3 5-11 0,-5 3 27 0,-5 4-25 16,-5 8 30-16,-9 18-10 0,7-28-2 0,-7 28 1 15,0 0-2-15,0 0 0 0,0 0-2 16,0 0 0-16,-23 15 3 0,14 4-3 16,1 5-7-16,-3 7 26 0,1 3-23 0,2-1 27 15,2 2-11-15,2-2-5 0,3-3 5 0,4-2-4 16,7-4 6-16,1-3-3 0,5-4 2 0,3-4-2 15,4-2 4-15,4-5 0 0,2-5 4 0,3-6 3 16,0-3-2-16,-1-7 2 0,0-4-8 0,0-4 0 16,-3-5-10-16,-1-3 1 0,-1-2-5 15,-5-3 6-15,0 0-6 0,-5-1-6 0,-4 2 19 16,-3 0-24-16,-3 0 18 0,-3 0-17 0,-3-2-12 16,-1 4-4-16,-4-1-15 0,2 6-3 0,-5-3-13 15,5 8-10-15,-8-5-15 0,11 28-26 0,-14-39-39 16,14 39-54-16,-3-20-27 0,3 20-213 15,0 0 53-15,8-21 261 0</inkml:trace>
  <inkml:trace contextRef="#ctx0" brushRef="#br0" timeOffset="4234.6983">20495 3335 1526 0,'0'0'80'0,"0"0"-34"16,0 0-8-16,0 0 6 0,-23-13-5 15,23 13-13-15,-27 12-10 0,27-12 0 0,-34 24 0 16,16-4 7-16,-2 2-4 0,2 4 4 0,-2 4-8 16,1 7 4-16,1 1-10 0,0 8 8 15,0 3-7-15,1 4 7 0,-2 4-9 0,2-2 7 16,0 2 2-16,1-2-15 0,2-5 4 0,1 0-6 16,-1-6 0-16,4-3 0 0,2-6 0 0,2-5 0 15,6-7 0-15,1-4 0 0,-1-19 0 16,12 23 0-16,-12-23 0 0,17 10 0 0,-17-10 0 15,23-4 0-15,-23 4 0 0,31-20 0 0,-12 3 0 16,4-5 0-16,-1-1 0 0,0-1 0 0,-2 0 0 16,-1 1 0-16,-1 2 0 0,-3 3 0 0,-15 18 0 15,23-29 0-15,-23 29 0 0,0 0 0 16,0 0 0-16,0 0 0 0,0 0 0 0,0 0 0 0,0 0 0 16,13 19 0-16,-14-2 0 15,0 1 0-15,2-1 0 0,-1-17 0 0,7 28-24 16,-7-28-7-16,21 26-6 0,-21-26-3 0,37 20-12 15,-18-15-6-15,9 5-12 0,-4-10-9 0,10 7-7 16,-8-12-16-16,10 12-17 0,-11-16-20 0,12 13-21 16,-14-14 0-16,9 7-17 0,-10-5 2 0,0-3 18 15,-1 0 42-15,-21 11 82 0,28-29 91 16,-28 29 78-16,12-33 32 0,-12 12 28 0,0 21-31 16,-3-38-18-16,3 38-32 0,-7-31-13 0,7 31-15 15,-13-27 3-15,13 27-5 0,-19-17-13 0,19 17-9 16,-20-8-12-16,20 8-7 0,-26 1-9 15,26-1-2-15,-28 9-7 0,28-9 2 0,-29 21-3 16,29-21 4-16,-33 34-8 0,14-11 3 0,-1 2-10 16,2 3-14-16,-1 0 0 0,1 1 0 15,4-2 0-15,2 0 0 0,2-2 0 0,5-5 0 16,4-1 0-16,1-19 0 0,11 27 0 0,-11-27 0 16,29 16 0-16,-8-13 0 0,7-5 0 0,5-7 0 15,2-4 0-15,6-5 0 0,2-4 0 0,-1-2 0 16,2-1 0-16,-4-1 0 0,-2 1 0 0,-5 1 0 15,-4 1 0-15,-6 1 0 0,-5 1 0 0,-6 3 0 16,-12 18 0-16,11-24 0 0,-11 24 0 16,0 0 0-16,0 0 0 0,-24-10 0 0,24 10 0 15,-25 14 0-15,5-1 0 0,2 3 0 0,-2 3 0 16,0 3 0-16,1 2 0 0,1-1 0 0,6 0 0 16,4-1 0-16,5-2 0 0,6 0 0 0,4-2 0 15,-7-18 0-15,24 30 0 0,-24-30-22 0,39 19-8 16,-13-14-2-16,4-1-9 0,0-7-11 15,7 3-21-15,-7-10-27 0,13 8-47 0,-16-21-65 16,19 22-62-16,-18-13-209 0,1-4 58 0,7 9 270 16</inkml:trace>
  <inkml:trace contextRef="#ctx0" brushRef="#br0" timeOffset="4582.9016">21352 4043 1242 0,'-20'1'155'31,"3"-7"-67"-31,17 6-16 0,-26 9-10 0,26-9-7 16,-24 16-13-16,24-16-5 0,-22 26-9 15,22-26 4-15,-18 33-6 0,10-13 1 0,1-1-4 16,1 6 3-16,-2-4-5 0,2 2 4 0,-2-1-10 16,3-3 0-16,2 0-2 0,3-19-3 0,-2 25-2 15,2-25 0-15,0 0-5 0,8 19 0 0,-8-19 1 16,0 0 2-16,23 0-5 0,-23 0-1 0,25-17 0 16,-5 2 0-16,2-7 0 0,5-3 0 15,-2-4 0-15,1 0 0 0,-2-1 0 0,-3 3 0 16,-4 1 0-16,-3 1 0 0,-3 3 0 0,-2 0 0 15,-4 3 0-15,1 2 0 0,-6 17 0 16,3-24 0-16,-3 24 0 0,0 0 0 0,0 0 0 16,0 0 0-16,0 0 0 0,0 0 0 0,0 0 0 15,-8 23 0-15,5-1 0 0,0-1 0 0,0 4 0 16,1-1 0-16,4 0-15 0,1-1-5 16,6 1-8-16,2-1 3 0,5-1-3 0,1-3 0 15,6-1-11-15,2-7-12 0,7 5-31 0,-7-12-29 16,15 10-59-16,-19-19-63 0,19 6-239 0,-7 6 0 0,-9-12 200 15</inkml:trace>
  <inkml:trace contextRef="#ctx0" brushRef="#br0" timeOffset="5102.5634">21832 4067 1438 0,'-28'-22'124'0,"28"22"-61"16,-28-30-7-16,28 30-2 0,-23-17-4 0,23 17-12 15,-27-6-9-15,27 6-3 0,-29 6-5 16,29-6 1-16,-28 22-4 0,28-22 3 0,-28 35-1 15,16-12 4-15,-4 1-4 0,1 5 3 0,2 0-23 16,2 3 0-16,1-2 0 0,5-3 0 16,3-5 0-16,4-3 0 0,-2-19 0 0,15 29 0 15,-15-29 0-15,27 18 0 0,-7-16 0 0,2-2 0 16,4-3 0-16,2-7 0 0,2-6 0 0,-1-2 0 16,3-6 0-16,-4 0 0 0,-1-4 0 0,-2 0 0 15,-4-1 0-15,-1 1 0 0,-3 2 0 0,-3 0 0 16,-3 3 0-16,-4 1 0 0,-2 6 0 15,-5 16 0-15,4-26 0 0,-4 26 0 0,0 0 0 16,0 0 0-16,0 0 0 0,0 0 0 16,-23 12 0-16,10 8 0 0,-2 6 0 0,-9 7 0 15,1 8 0-15,-5 7 0 0,-1 6 0 0,-1 5 0 0,-4 6 0 16,0 2 0-16,-3 6 0 0,3 4 0 0,0 0 0 16,1-2 0-16,2-5 0 0,3-7 0 0,3-5 0 15,6-8 0-15,4-8 0 0,2-6 0 16,7-8 0-16,0-7 0 0,6-21 0 15,-3 18 0-15,3-18 0 0,0 0 0 0,0 0 0 16,0 0 0-16,16-33 0 0,-4 8 0 0,0-9 0 16,3-6 0-16,3-4 0 0,-1 0 0 0,0-2 0 15,0 0 0-15,-3-1 0 0,-3-2 0 0,1-2 0 16,-1-3 0-16,1-2 0 0,1 2 0 0,1 2 0 16,0 7 0-16,1 8 0 0,-2 6 0 15,-1 10 0-15,-12 21 0 0,26-27 0 0,-26 27 0 16,24-12-23-16,-24 12-11 0,31-1-16 0,-31 1-11 15,40 12-26-15,-22-12-28 0,20 16-80 0,-19-22-94 16,18 12-226-16,4 0 29 0,-8-11 295 16</inkml:trace>
  <inkml:trace contextRef="#ctx0" brushRef="#br0" timeOffset="5792.5914">22334 4143 1353 0,'0'0'170'0,"-1"-30"-119"0,1 30-4 0,-26-34 17 16,26 34 4-16,-30-26-5 0,13 16-16 0,-4 0-8 15,4 5-5-15,-5 2-4 0,1 5-1 16,0 3-7-16,-4 5 1 0,0 3-16 0,-2 5-7 16,-1 3 0-16,-1 4 0 0,-2 2 0 15,3 3 0-15,2 1 0 0,4 0 0 0,2-2 0 16,6-4 0-16,4-2 0 0,4-1 0 0,3-3 0 16,7-2 0-16,-4-17 0 0,15 28 0 0,2-18 0 15,3-3 0-15,7-5 0 0,2-3 0 0,4-5 0 16,1-4 0-16,3-3 0 0,0-4 0 0,-1-2 0 15,-1-2 0-15,-2-2 0 0,-8 0 0 16,1-1 0-16,-4-1 0 0,-4-1 0 0,-2 1 0 16,-4 1 0-16,-4 2 0 0,0 4 0 15,-6 1 0-15,-2 17 0 0,-2-22 0 0,2 22 0 16,0 0 0-16,0 0 0 0,-21-7 0 0,21 7 0 16,-17 17 0-16,17-17 0 0,-24 32 0 0,12-10 0 15,-1 4 0-15,0 0 0 0,2 1 0 0,3-1 0 16,3-3 0-16,4-1 0 0,3-4 0 15,-2-18 0-15,16 28 0 0,-16-28 0 0,29 16 0 16,-7-13-6-16,2-5-27 0,5-2-4 0,3-5-1 16,3 1-9-16,-3-7-13 0,4 5-21 0,-8-11-17 15,9 11-15-15,-14-16-16 0,11 14 4 0,-18-12 3 16,6 11 46-16,-9-4 44 0,-13 17 55 16,21-23 37-16,-21 23 21 0,7-20 13 0,-7 20 0 15,0 0-9-15,-22-11-12 0,22 11-22 16,0 0-10-16,-24 20-1 0,24-20-7 0,-22 31 0 15,11-9-8-15,1 5-3 0,0-1-4 0,2 2 7 16,-2 0-6-16,4 1 6 0,-1-1-11 0,1 1 10 16,1-5-3-16,1-1 4 0,-1-5 0 0,5-18-8 15,-3 27-2-15,3-27-13 0,-1 17 9 0,1-17-10 16,0 0-1-16,0 0 0 0,0 0 0 16,0 0 0-16,7-20 0 0,0 2 0 0,3-4 0 15,1-2 0-15,2-5 0 0,-2 0 0 0,1 0 0 16,0-1 0-16,1-2 0 0,-2-1 0 15,2-4 0-15,-1-1 0 0,3 0 0 0,-2 3 0 16,2 4 0-16,0 3 0 0,-2 6 0 0,0 4 0 16,-13 18 0-16,26-26 0 0,-26 26 0 0,23-14 0 15,-23 14 0-15,17-4 0 0,-17 4-18 16,22 0-43-16,-4 8-50 0,-18-8-112 0,33-2-384 16,-33 2 34-16,30 4 120 0</inkml:trace>
  <inkml:trace contextRef="#ctx0" brushRef="#br0" timeOffset="6151.9624">22919 4089 1568 0,'0'0'120'0,"-18"20"-64"0,18-20-7 0,0 0-6 16,-2 23-3-16,2-23-5 0,17 10-1 0,-17-10 0 15,38 4-3-15,-11-7-6 0,7 0-13 0,4-5-12 16,3 1 0-16,0-3 0 0,-1-2 0 0,-2 2 0 15,-1-4 0-15,-5 0 0 0,-4-1 0 16,-4-1 0-16,-24 16 0 0,24-29 0 0,-24 29 0 16,7-29 0-16,-7 29 0 0,-6-30 0 0,6 30 0 15,-18-29 0-15,18 29 0 0,-26-19 0 0,9 14 0 16,-2 5 0-16,-4 4 0 0,-3 4 0 16,-1 5 0-16,-4 6 0 0,-2 2 0 0,-4 5 0 0,0 3 0 15,0 1 0-15,2 1 0 0,6 2 0 16,5 0 0-16,6-1 0 0,8 0 0 15,5-3 0-15,3-3 0 0,9-1 0 0,5-6 0 16,7-2 0-16,7-4 0 0,8-6 0 0,5-4 0 16,8-6 0-16,4-4 0 0,5-1 0 0,2-8-21 15,3 1-51-15,-4-10-35 0,10 11-46 0,-19-24-56 16,19 22-115-16,-22-15-194 0,2-3 48 0,1 12 298 16</inkml:trace>
  <inkml:trace contextRef="#ctx0" brushRef="#br0" timeOffset="6308.2413">23804 3951 1567 0,'-31'-5'177'0,"31"5"-78"15,-24 0-35-15,24 0-9 0,-37 13-14 0,16 2 0 16,-2 1-38-16,1 5-3 0,-2 5 0 0,1 2 0 16,-2 4 0-16,2 3 0 0,0 4 0 0,2 2 0 15,2-3 0-15,3-4 0 0,6-4 0 0,6-2 0 16,5-4 0-16,1-5 0 0,7-2-8 16,-9-17-52-16,26 18-54 0,-26-18-47 0,45 3-207 15,-24-17-225-15,6-5 69 0,3 0 306 0</inkml:trace>
  <inkml:trace contextRef="#ctx0" brushRef="#br0" timeOffset="6480.1102">23875 3691 1690 0,'0'0'228'0,"-26"24"-193"16,26-24-23-16,-12 27-12 0,12-27 1 0,1 26-4 15,-1-26 1-15,17 27-1 0,-17-27 2 0,38 25-4 16,-14-14-6-16,5 0-24 0,-2-7-29 0,11 10-72 15,-21-22-172-15,17 14-252 0,-4-4-9 0,-4-9 301 16</inkml:trace>
  <inkml:trace contextRef="#ctx0" brushRef="#br0" timeOffset="6605.1461">24270 3889 2007 0,'-35'9'40'0,"18"-13"-40"0,17 4 0 16,-28-14 0-16,28 14 0 0,-26-22 0 0,26 22 0 15,-19-26 0-15,19 26 0 0,-8-29-28 16,8 29-123-16,-3-37-192 0,3 37-272 0,16-24 9 16,-15 7 303-16</inkml:trace>
  <inkml:trace contextRef="#ctx0" brushRef="#br0" timeOffset="9335.257">403 672 744 0,'0'0'112'0,"0"0"-18"16,-2-19-18-16,2 19-2 0,0 0-5 0,0 0-14 15,0 0-18-15,0 0-10 0,0 0-1 0,0 0-2 16,0 0 1-16,0 0-1 0,0 0-6 0,-17-7-7 16,17 7-2-16,0 0-4 0,-8 23 3 0,8-23 1 15,-5 24-11 1,3-7 26-16,2-17-30 0,-2 25-8 0,1-5 14 15,1-2-30-15,0 7 30 0,-1-1 5 16,1-2-9-16,-2 2 9 0,1 1-9 0,0-4 7 0,-2 0-4 16,1-4 2-16,2-17-1 0,-4 22 2 0,4-22 4 15,0 0 10-15,0 0 6 0,0 0 2 0,0 0 3 16,0 0-6-16,4-17-1 0,0-3-6 16,-1-3-3-16,2-6-7 0,3-5 8 0,-1-1-8 15,3 1 3-15,-2-2 14 0,2 1-13 16,0 0 12-16,-2-4-7 0,2 3-9 0,-4 6 1 15,0 1-5-15,-1 7-3 0,-2 5 1 0,-3 17-1 16,7-20 6-16,-7 20-1 0,0 0 1 0,0 0-6 16,0 0 0-16,0 0 0 0,0 0 7 0,9 25 5 15,-9-25-3-15,11 31 5 0,-5-3-8 0,0 0 0 16,3 3 2-16,-2 5-3 0,3-6 18 0,-2-6-26 16,2 1-10-16,1-3 11 0,0 1-27 15,0 4 33-15,4 1 3 0,-1-1-6 0,1-5 6 16,1-3-5-16,-16-19 5 0,29 26-6 15,-29-26 5-15,29 14-1 0,-29-14 3 0,25 2 7 16,-25-2 9-16,21-14 5 0,-21 14 0 0,18-34-3 16,-8 7-17-16,-1-7 3 0,-1-6-14 0,-1 2-23 15,1-4 45-15,-3 3-23 0,-2 2 10 0,-2-4 8 16,-4 4-46-16,2 4 1 0,-7 4-8 16,5 3-4-16,-6 9-5 0,9 17-5 0,-13-22-9 15,13 22-16-15,0 0-39 0,0 0-27 0,-20 0-21 16,20 0 0-16,-2 21 26 0,2-21-4 0,2 31-19 15,0-14-53-15,13 10 71 0,-13-5 146 0</inkml:trace>
  <inkml:trace contextRef="#ctx0" brushRef="#br0" timeOffset="9691.4192">1064 695 208 0,'0'0'81'16,"34"-13"-35"-16,-34 13 10 0,29-2 12 15,-29 2 12-15,18-2 5 0,-18 2 25 0,0 0 32 16,0 0 19-16,0 0-7 0,4 20-31 0,-4-20-37 15,0 0-34-15,-28 13-5 0,28-13 3 0,-29 12 2 16,29-12-41-16,-35 15 28 0,16-7-45 16,-1 4 29-16,20-12 8 0,-34 31-3 0,34-31-1 15,-28 27-6-15,28-27-3 0,-20 23-5 16,20-23-4-16,-5 17-8 0,5-17-4 0,6 20 1 16,-6-20 2-16,22 19-3 0,-22-19 8 0,34 16-2 15,-9-14 1-15,0 0-2 0,2-3 1 0,2-2-3 16,-1-2-2-16,-2-2 6 0,-3-3-5 0,-3 1 3 15,-20 9 3-15,28-21-4 0,-28 21 1 16,15-21 5-16,-15 21-1 0,-1-25 6 0,1 25-7 16,-17-28-2-16,17 28-3 0,-28-21-2 0,11 8-1 15,-3 3-3-15,2 4-4 0,1 0-13 0,17 6 26 16,-27-6-35-16,27 6 20 0,0 0-16 0,-18-20-35 16,18 20-3-16,0 0-38 0,23-28-27 0,-23 28-71 15,39-27-41-15,-9 26-230 0,-4 0 37 16,17-5 399-16</inkml:trace>
  <inkml:trace contextRef="#ctx0" brushRef="#br0" timeOffset="9916.6988">1941 276 802 0,'0'0'316'0,"-22"-16"-140"0,22 16-98 15,0 0-17-15,0 0 4 0,-20-17-1 0,20 17-21 0,0 0-25 16,0 0-6-16,-19 3-9 0,19-3 3 15,-9 24 6-15,6-4-6 0,-3 9 2 0,1 6-2 16,-1 8-3-16,1 3 3 0,-2 1 1 0,2 6 0 16,0 0 1-16,0 3 14 0,2-8-26 0,1-5-21 15,2-2 1-15,-2-9-51 0,5 3 8 16,-4-8-6-16,11 0-66 0,-10-27-59 0,8 27-124 16,-8-27-153-16,9 22 149 0,8-10 326 0</inkml:trace>
  <inkml:trace contextRef="#ctx0" brushRef="#br0" timeOffset="10760.517">1701 658 1237 0,'0'0'341'0,"-29"12"-271"16,29-12-23-16,-22 10-7 0,22-10 1 0,0 0-10 16,0 0-22-16,0 0-5 0,0 0-11 0,0 0 1 15,22-3 9-15,-3 2-5 0,4-3 9 0,5-2-5 16,3-3-4-16,2-3 3 0,1 0 1 0,0 1-1 15,0 6 0-15,-1-1 0 0,-5 7-5 0,-3-3 10 16,-2 2-1-16,-4 3-3 0,-19-3 5 16,27 15-4-16,-27-15 6 0,18 15 1 0,-18-15 1 15,8 27-2-15,-8-27-6 0,1 33 5 16,-1-33-19-16,-6 23 10 0,6-23-10 0,-13 29 10 0,5-9 3 16,2 2 0-16,-1 1 4 0,1-1-7 15,-1 1 9-15,2 0-11 0,0-4 6 0,3-2-5 16,2-17 2-16,0 23 0 0,0-23-2 15,0 0-1-15,6 17-2 0,-6-17-2 0,0 0 4 16,0 0 3-16,23-7 0 0,-23 7 7 0,20-32-10 16,-6 8 6-16,2 0-4 0,1-5 6 0,-2-1-8 15,0-2 4-15,0 4-4 0,-2 0 2 0,-1 1 15 16,-2 1-11-16,-3-6 15 0,-4 5-6 0,-2 2-4 16,-1 4-1-16,-1 2-6 0,1 19-6 0,0-18 1 15,0 18 5-15,0 0 0 0,0 0-5 16,0 0 7-16,0 0-6 0,0 0 1 15,0 0 9-15,17 25-9 0,-17-25 0 0,22 29-2 16,-22-29-3-16,34 28-5 0,-12-17-1 0,1-10-4 16,5 6-12-16,0-6-6 0,3 1-10 0,-3-4-11 15,7 0-6-15,-9-3-7 0,8-1-5 0,-10 2-6 16,6 1-5-16,-11-1 0 0,2 4 2 0,-21 0 18 16,23-5 26-16,-23 5 22 0,0 0 37 15,0 0 44-15,0 0 10 0,0 0 20 0,0 0-6 16,0 0-14-16,-15 20-1 0,15-20-13 0,-17 3-11 15,17-3-20-15,-23 0-9 0,23 0 3 0,-36 11 4 16,16-4 6-16,-4 7-2 0,3 1 18 0,-2 5-33 16,2-1 25-16,-3-2-21 0,2 4-32 15,1-4 41-15,2 7-46 0,4-1 33 16,4-3-6-16,3 0-7 0,8-20 7 0,-3 30-12 16,3-30 5-16,14 22-4 0,-14-22 2 0,31 8-4 15,-9-9 3-15,5-3-2 0,4-4-1 0,1-5 5 16,5-8-9-16,-1-1 10 0,1-1-8 0,-4-2 6 15,-4 3-1-15,-5 3-1 0,-3-4 14 0,-4 11-4 16,-17 12 1-16,23-26-7 0,-23 26-2 0,7-17-3 16,-7 17 7-16,0 0 1 0,0 0-3 15,0 0 1-15,-18-18-3 0,18 18 2 0,0 0 0 16,-22 10-6-16,22-10 5 0,-16 19 1 0,16-19-19 16,-14 26 21-16,14-26-18 0,-11 18 0 15,11-18 12-15,-4 21-16 0,4-4 5 0,0-17-5 16,10 29-1-16,-10-29-10 0,19 20 2 0,-19-20 1 15,32 8-12-15,-10-4 6 0,1-7-11 0,6-1-9 16,-3-6-15-16,8 3-23 0,-9-11-33 16,14 5-46-16,-17-5-33 0,15-9-53 0,-12 18-31 15,-5-10-61-15,14 10 207 0,-34 9 139 0</inkml:trace>
  <inkml:trace contextRef="#ctx0" brushRef="#br0" timeOffset="11057.4312">3146 600 679 0,'0'0'198'0,"0"0"-60"15,-22-16-36-15,22 16-17 0,0 0-7 0,0 0-14 16,-21 18-6-16,21-18-12 0,-12 18-6 15,7-1-5-15,-6 5-1 0,3 2 14 16,-6 0-28-16,2-1-16 0,-2 4 9 0,2 0-24 16,-1 3 36-16,4-1 8 0,-1-5-13 0,6-6 6 15,-1-1-10-15,5-17 0 0,0 21 1 0,0-21-3 16,0 0-5-16,0 0-1 0,0 0-3 0,25 5 2 16,-25-5 7-16,24-22-3 0,-8 0 1 0,1-1-6 15,1-5-4-15,0-3-5 0,-1 2 11 16,0-1 9-16,-2 5-4 0,-2 2 9 0,0 3-10 15,-5-1-1-15,-1 0-6 0,1 2 8 0,-8 19-8 16,6-19-6-16,-6 19 7 0,0 0-6 0,0 0-2 16,0 0 3-16,0 0-2 0,0 0-6 15,-2 27 8-15,1-7-2 0,0 4-12 0,-1 2 16 16,2-7-32-16,-2 4-21 0,6-5 13 0,-4-18-44 16,16 38-2-16,-16-38-34 0,31 24-86 15,-31-24-90-15,28 5-232 0,3 6 54 0,-12-11 400 16</inkml:trace>
  <inkml:trace contextRef="#ctx0" brushRef="#br0" timeOffset="11385.6106">3604 507 1081 0,'-19'14'272'0,"-2"-7"-188"15,21-7-21-15,-31 23 6 0,31-23-2 0,-28 33-13 16,13-11-12-16,-2 0-8 0,4 3-1 0,-2-1 1 15,4-2 15-15,1-5-29 0,4 4-19 0,6-21 4 16,-2 35-35-16,5-18 33 0,-3-17-2 0,19 20-2 16,-19-20 4-16,29 15-7 0,-11-11 5 15,2-4-5-15,1-6 3 0,3 3 2 0,0-6-7 16,-2 3 5-16,-2 0-4 0,-1 0-7 0,-19 6 4 16,26-3 2-16,-26 3-3 0,24 3 9 0,-24-3 4 15,0 0 6-15,8 18 5 0,-8-18 5 0,-18 34 1 16,2-10-11-16,-1-3 1 0,-4 3-9 0,1-2 4 15,0-2-7-15,2 0 3 0,3-3-1 16,15-17-3-16,-22 27-10 0,22-27-4 16,-7 20-17-16,7-20-21 0,0 0-36 0,0 0-50 15,35-10-149-15,-14-2-282 0,2-6 39 0,10 2 341 16</inkml:trace>
  <inkml:trace contextRef="#ctx0" brushRef="#br0" timeOffset="11698.1345">4385 210 766 0,'-30'3'335'0,"30"-3"-128"0,-25-10-119 0,25 10-3 16,-20-11-4-16,20 11-16 0,-22-13-4 0,22 13-8 15,-20-19-18-15,20 19 7 0,-17-22-12 16,17 22-12-16,0 0-4 0,-23-6-6 0,23 6 4 15,-17-1-8-15,17 1 7 0,-23 12-15 0,23-12 5 16,-29 25 2-16,9-7 1 0,1 5 5 0,-4 7-9 16,-1 8 3-16,-2 5 4 0,2 1 2 0,-2 9-2 15,1 2 1-15,-1 5 0 0,2 5-6 0,-2-4 11 16,7-2-18-16,2-4 2 0,6-6 3 16,7 0-15-16,3-7-2 0,8-7-16 15,-1-6-14-15,10-5-33 0,-7-7-3 0,10 1-53 16,-19-18-100-16,27 17-104 0,-27-17-191 0,24 7 73 15,-6-2 458-15</inkml:trace>
  <inkml:trace contextRef="#ctx0" brushRef="#br0" timeOffset="12495.0345">3827 707 1187 0,'-21'13'315'16,"-6"-10"-204"-16,27-3-71 0,-25 5 11 0,25-5 36 15,0 0-49-15,0 0-17 0,0 0-8 0,0 0-42 16,0 0 42-16,0 0-12 0,34-5 10 0,-10 8-9 15,8-1-2-15,2 0 2 0,2 1-1 16,1-7-11-16,2-2-12 0,-4-1 1 0,4 1-28 16,-6-1 8-16,1 1-13 0,-9 0-7 15,5 1-1-15,-12-1-7 0,7-3 0 0,-8 3-33 16,11-7-58-16,-28 13-56 0,32-15 4 0,-32 15 64 16,0 0 105-16,0 0 121 0,0 0 43 0,0 0 27 15,0 0-2-15,0 0-10 0,0 0-8 0,0 0-22 16,0 0-13-16,0 0-19 0,0 0-10 0,-4 17-12 15,4-17-12-15,-20 12-5 0,20-12-10 16,-27 21 4-16,9-7-12 0,1 1-6 0,-4-1 18 16,2 5-9-16,-3 2 19 0,1 11-6 0,-1-3-14 15,1 1 3-15,4-3-10 0,4-3 6 16,3-1-4-16,4-4-2 0,4-2-11 0,2-17-1 16,6 27 0-16,-6-27 0 0,19 18 0 0,-19-18 0 15,33 2 0-15,-13-7 0 0,2-5 0 0,1-4 0 16,1-4 0-16,3-1 0 0,-3-5 0 15,0-3 0-15,-2 0 0 0,-2 0 0 0,-2 0 0 16,-3-2-3-16,-2 2-26 0,-3-2 31 0,-4 8-13 16,-4-2 14-16,1 2 17 0,-1 0-20 0,0 2 0 15,-2 19 0-15,2-27-7 0,-2 27-2 0,0 0 7 16,0 0-1-16,0 0 3 0,0 0 5 0,0 0-6 16,0 0 2-16,0 0 1 0,0 0-7 15,14 28 10-15,-14-28 1 0,12 23 3 16,-12-23-4-16,14 17 0 0,-14-17-5 0,17 14 0 15,-17-14 5-15,23 8-7 0,-23-8 6 0,30 4-4 16,-13-6 0-16,3 4 0 0,-2-7 0 0,2 2 0 16,0 2 0-16,0 0 0 0,-3 1 0 0,-17 0 0 15,28-1 0-15,-28 1 0 0,0 0 0 0,18 8 0 16,-18-8 0-16,0 0 0 0,4 21 0 16,-4-21 0-16,-10 22 0 0,10-22 0 0,-18 20 0 15,18-20 0-15,-25 28 0 0,14-5 0 0,-1-4 0 16,2-1 0-16,1 4 0 0,0-3 0 15,2-2 0-15,2 0 0 0,5-17 0 0,-6 21 0 16,6-21 0-16,0 0 0 0,0 0 0 0,0 0 0 16,0 0 0-16,18-1 0 0,-18 1 0 0,21-23 0 15,-8 3 0-15,2-1 0 0,-1-4 0 16,1 1 0-16,-3 2 0 0,-1 1 0 0,1 0 0 16,-1 3 0-16,1-3 0 0,-12 21 0 0,20-27 0 15,-20 27 0-15,16-17 0 0,-16 17 0 0,0 0 0 16,17-17 0-16,-17 17 0 0,0 0 0 0,0 0 0 15,20-11 0-15,-20 11 0 0,0 0 0 0,17-5 0 16,-17 5 0-16,0 0 0 0,27-13-54 0,-27 13-167 16,38-52-276-16,-19 41-153 0,4-2 47 15,7 13 582-15</inkml:trace>
  <inkml:trace contextRef="#ctx0" brushRef="#br0" timeOffset="13339.6999">5166 693 731 0,'0'0'278'0,"0"0"-148"16,0 0-39-16,0 0 14 0,0 0-29 16,0 0 15-16,0 0-21 0,0 0-10 0,0 0-14 15,0 0-8-15,0 0-4 0,0 0 0 0,14 19 21 16,-14-19-22-16,0 0-15 0,-13 27 10 0,7-8-38 15,-4 4 31-15,1 4 1 0,-4 3-14 0,2-5 8 16,-1 1-11-16,0-4 4 0,4-4-9 0,8-18 7 16,-11 28-8-16,11-28 3 0,-4 18 1 15,4-18-8-15,0 0 5 0,0 0-3 16,0 0 4-16,26-6 1 0,-26 6 0 0,27-23-1 16,-8 3 1-16,0-5-7 0,1-3 7 0,-5 0-5 15,1 1 4-15,-2 1-1 0,-3 3-24 0,0-6 31 16,-5 4-6-16,-2-4 7 0,-2 3 18 0,-2 5-27 15,-3-1 1-15,3 22 1 0,-6-32-6 0,6 32 7 16,0 0 0-16,-11-18-2 0,11 18 8 16,0 0-7-16,0 0 1 0,-8 17 2 0,7 0-4 15,1-17-2-15,1 35-2 0,1-16 5 0,-2-19-1 16,14 28 1-16,-14-28 14 0,21 22-27 0,-21-22 28 16,30 19-20-16,-12-14 10 0,3-1-3 0,0-4-3 15,3-1 0-15,-1-7 0 0,-1 2 0 0,-2 2 0 16,2-6 0-16,-4 5 0 0,-1-5 0 15,-17 10 0-15,26-19 0 0,-26 19 0 16,0 0 0-16,18-17 0 0,-18 17 0 0,0 0 0 16,0 0 0-16,0 0 0 0,0 0 0 0,0 0 0 15,0 0 0-15,0 0 0 0,0 0 0 0,-5 29 0 16,0-11 0-16,-1 3 0 0,-2 8 0 0,-1-5 0 16,0 12 0-16,1-2 0 0,3-6 0 0,2 0 0 15,3-9 0-15,5-1-8 0,-1-1-16 0,-4-17-10 16,22 28-12-16,-3-20-26 0,-19-8-29 15,43 5-77-15,-43-5-164 0,42-25-238 0,-12 15 34 16,-6-5 431-16</inkml:trace>
  <inkml:trace contextRef="#ctx0" brushRef="#br0" timeOffset="14235.2668">5795 738 1481 0,'-33'26'70'0,"33"-26"-29"0,-16 22 2 0,16-22-3 15,-3 18-8-15,3-18-8 0,0 0-12 0,22 21 4 16,-22-21-5-16,38 3 2 0,-15-3 0 0,5-2-3 16,0-5 1-16,0 2-3 0,0-5-2 0,0 3-2 15,-4 1-1-15,-2-3-3 0,-5 5 2 0,-17 4 0 16,21-22-1-16,-21 22 0 0,8-18-29 16,-8 18 31-16,0 0 4 0,-3-23 15 15,3 23 14-15,-11-21-22 0,11 21-16 0,-22-28 1 16,22 28 1-16,-27-20 3 0,27 20-3 0,-28-10-1 15,28 10 3-15,-29-1 0 0,29 1 5 0,-32 13 0 16,14-1 4-16,1 6 3 0,-1 4 6 0,2-4-21 16,2 1 8-16,1 3-10 0,2-1 2 0,5 3 13 15,5-2-6-15,6-4 1 0,-5-18-8 16,19 28 2-16,-2-15-2 0,2-2 1 0,5-4 3 16,2-2-2-16,3-1-3 0,4-8 4 0,-1-2-3 15,1-1 2-15,0-6 6 0,0 2-2 0,-3-3 4 16,0 0-5-16,-5-3 0 0,-3-1-9 0,-3 2 1 15,-2-2 1-15,-17 18-20 0,25-30 24 0,-25 30-16 16,14-23 31-16,-14 23 8 16,0 0-5-16,0 0-1 0,10-17-18 0,-10 17 0 15,0 0 0-15,0 0 0 0,0 0 0 0,0 0 0 16,-18 22-18-16,18-22 14 0,-18 33-7 0,7-11 4 16,0 6 3-16,0-5-3 0,2 0 6 0,1 0-5 15,3-4 9-15,1-2-5 0,4-17-1 0,0 27 3 16,0-27-1-16,4 18 1 0,-4-18 1 0,0 0-4 15,0 0 2-15,24 6 1 0,-24-6-4 16,21-16 2-16,-21 16 1 0,23-31-5 0,-11 14 3 16,0-4-1-16,-1-3-3 0,0-1 8 0,-2-1-7 15,-1-1 9-15,1 6-11 0,-1-2 10 0,2-4 9 16,0 8-11-16,1-5 12 0,-2 2-16 0,-9 22 6 16,16-30-4-16,-16 30 6 0,11-17 0 0,-11 17-3 15,0 0 7-15,0 0 2 0,0 0-9 16,0 0 2-16,20 19-2 0,-20-19-1 15,0 0 5-15,14 21 0 0,-14-21-1 0,0 0-6 16,28 19 4-16,-11-16-1 0,4-5-2 0,4-6-1 16,3-2 2-16,3 1 0 0,0-5-2 0,2 1 5 15,-2-1 1-15,-2 4-1 0,-5 3 0 0,-4-1 8 16,-20 8 3-16,19-8-14 0,-19 8 0 0,0 0 0 16,0 0 0-16,0 0 0 0,0 0 0 15,-25 12 0-15,25-12 0 0,-35 16 0 0,16-3 0 16,0-6 0-16,-2 2 0 0,1 4 0 0,2-3 0 15,1 3 0-15,17-13 0 0,-21 28 0 16,21-28 0-16,-6 26 0 0,6-26 0 0,5 20 0 16,-5-20 0-16,16 20 0 0,-16-20 0 0,26 16 0 15,-26-16 0-15,30 23 0 0,-15-5 0 0,-15-18 0 16,29 26 0-16,-29-26 0 0,24 27 0 16,-24-27 0-16,15 31 0 0,-15-31 0 0,8 26 0 15,-8-26 0-15,0 24 0 0,0-24 0 0,-7 20 0 16,7-20 0-16,-18 19 0 0,18-19 0 0,-33 19 0 15,10-11 0-15,1 1-55 0,-7-5-44 0,9 4-106 0,-20-11-223 16,13 5-187-16,2 2 39 0,-8-7 508 0</inkml:trace>
  <inkml:trace contextRef="#ctx0" brushRef="#br0" timeOffset="16165.6108">503 9108 1278 0,'0'0'100'0,"-7"17"-91"0,7-17-7 0,0 0-5 15,2 20 6-15,-2-20 1 0,10 33 7 0,-6-11 3 16,4 8 9-16,-3 1-6 0,5 7 6 0,-3 3-12 15,3 3 6-15,-2 0-12 0,1 5 7 16,-1 0 6-16,1 3-24 0,-2-2 22 16,-1 1-24-16,-1-2 3 0,-2 0 9 0,0-5-18 15,-2-6 0-15,4 0-40 0,-6-15-22 0,11 4-19 16,-10-27-28-16,11 24-30 0,-11-24-54 0,6-17-177 16,-6 17-15-16,5-34 374 0</inkml:trace>
  <inkml:trace contextRef="#ctx0" brushRef="#br0" timeOffset="16337.5002">275 9270 1045 0,'-43'-10'381'0,"16"19"-253"15,-7-12-34-15,16 9-24 0,18-6-22 16,-21 3-15-16,21-3-17 0,0 0-12 0,0 0-4 16,22-12 1-16,0 2 2 0,8-2-1 0,8-3 1 15,6-3-4-15,9-2 3 0,7-1-7 16,2 3-3-16,4-1-16 0,-2 5-18 0,-5-3-29 15,5 15-34-15,-17-14-60 0,17 28-116 0,-24-4-242 16,1-4 21-16,4 17 400 0</inkml:trace>
  <inkml:trace contextRef="#ctx0" brushRef="#br0" timeOffset="17071.9426">1098 9512 1285 0,'0'0'66'0,"0"0"-13"0,0 0-5 0,0 0 7 16,0 0 5-16,0 0-9 0,7 18-9 0,-7-18-14 16,0 0 9-16,9 25-28 0,-9-25 28 0,-2 33-26 15,0-13 7-15,0 3 5 0,-3 2-9 16,1 0 3-16,-1-1-8 0,2-1 1 0,-1-1-2 16,3-5 2-16,1-17-9 0,-3 25 1 0,3-25-3 15,0 0 1-15,3 18-1 0,-3-18-2 0,0 0 0 16,0 0-1-16,0 0 2 0,0 0 0 0,11-29 3 15,-6 11-3-15,-1-2 3 0,1-3-2 0,0-1 3 16,-1-2-5-16,-1 0 6 0,0-1-6 16,1 0-9-16,-2 1 24 0,2-2-23 15,0 1 23-15,3-1-10 0,0 3-6 0,4 3 7 16,0 4-4-16,-11 18 2 0,26-28-1 0,-26 28 2 16,31-19-3-16,-13 12 2 0,3 3 0 0,-1 2-2 15,2 2 1-15,1 0-1 0,2 1 2 0,0-1-2 16,3 0 1-16,-1 0-1 0,2 0 0 0,-1 0-1 15,1 0-4-15,1-1-1 0,-4-2-3 16,1 2-2-16,-3 0 1 0,-2 1 1 0,-1-1 0 16,-21 1 3-16,32-2 1 0,-32 2 2 0,21 0 3 15,-21 0 3-15,0 0 1 0,0 0 0 16,0 0 0-16,-23 14 2 0,6-6 2 0,-3-2 0 16,-2 4 3-16,-1-2-1 0,0 1 3 0,-3 2-2 15,2 0 4-15,-2 2-5 0,1 3 3 0,-1 1-1 16,3 3 2-16,-1 3-4 0,1 0-10 15,2 2 20-15,4 3-20 0,1 1 19 0,4 3-7 16,3-3-8-16,5-4 3 0,4-2-6 0,3-5 0 16,-3-18-2-16,22 28 3 0,-22-28-1 0,37 15 1 15,-14-17 0-15,3-4 0 0,5-4 0 0,2-7-1 16,1-5 2-16,-1-2-5 0,-3-4 5 0,0 0-4 16,-2-1 5-16,-2 0-4 0,-5 4-7 15,-3 0 19-15,-6 2-21 0,-4 5 21 0,-3-2-10 16,-2 2-1-16,-3 18 2 0,-3-31-3 15,3 31 4-15,-9-21-2 0,9 21 1 0,0 0-3 16,-20-14 1-16,20 14 0 0,0 0-1 0,-21 10 0 16,21-10-1-16,-14 29 2 0,9-7-2 0,-1 2 4 15,2 2-5-15,3-1-8 0,2-2 17 0,4 0-24 16,4-4 16-16,0-1-18 0,6-1-6 16,-15-17-6-16,35 27-5 0,-14-20-5 0,6 1-13 15,-3-10-14-15,10 6-26 0,-10-18-37 0,19 15-54 16,-20-23-69-16,16 3-242 0,-1 10 53 0,-18-17 367 15</inkml:trace>
  <inkml:trace contextRef="#ctx0" brushRef="#br0" timeOffset="17431.3184">2150 9414 1422 0,'0'0'99'0,"0"0"-27"16,-21 1-7-16,21-1-16 0,0 0-10 0,-23 4-7 15,23-4-8-15,0 0-4 0,0 0-6 0,-19 24-5 16,19-24-1-16,-9 25-1 0,4-8 3 0,0 1-2 15,2 0-11-15,-2 1 24 0,1 1-23 0,-1 1 25 16,0 3-8-16,-1-2-5 0,2 2 5 16,-1-4-6-16,1 0 2 0,4-20-6 0,-4 26 0 15,4-26-3-15,0 0 0 0,0 0-1 0,0 0 1 16,0 0-1-16,20 2 0 0,-20-2 2 16,20-33-3-16,-7 9 4 0,2-7-6 0,2 2-7 15,1-1 18-15,1-2-18 0,0 0 18 0,5-2-6 16,0 0-6-16,3 2 7 0,-3 3-5 0,-3 4 3 15,-4 7-2-15,-17 18 0 0,19-19-1 16,-19 19 0-16,0 0-1 0,0 0 1 0,17 0-3 16,-17 0 0-16,10 21 1 0,-10-21-8 0,8 36 4 15,-3-12-10-15,-2 0 0 0,0 4-12 0,1-3-2 16,2 3-17-16,-1-5-19 0,6 1 14 0,-11-24-43 16,22 38-1-16,-22-38-58 0,34 25-97 0,-34-25-130 15,31 4-111-15,0 3 259 0</inkml:trace>
  <inkml:trace contextRef="#ctx0" brushRef="#br0" timeOffset="17759.4574">2905 9220 1356 0,'-27'-5'89'0,"9"11"-44"16,-9-2 4-16,7 7-3 0,-6 0-10 15,1 6 10-15,-2-2-15 0,2 5 5 0,1-3-6 16,5 2-2-16,2-2-8 0,3 1-3 0,14-18-9 15,-16 27-1-15,16-27-8 0,2 20 2 0,-2-20-3 16,0 0 1-16,29 20 0 0,-29-20-1 16,35 2 1-16,-13-4 0 0,5 1 1 0,0-3 0 15,3 1 1-15,-3 1-2 0,-2 2 2 0,0 2-5 16,-5 3 1-16,-3 1 4 0,-17-6-2 16,22 18 12-16,-22-18 2 0,7 28 6 0,-8-11-4 15,-2 1-7-15,-7 3 19 0,-2 1-27 0,-7-2 24 16,0 2-16-16,0-1-5 0,-1-3 2 0,1-3-5 15,0-2-1-15,19-13-7 0,-30 15-7 0,30-15-11 16,-18 6-13-16,18-6-19 0,0 0-23 0,0 0-31 16,-15-19-73-16,15 19-173 0,17-9-183 0,-17 9 17 15,17-21 510-15</inkml:trace>
  <inkml:trace contextRef="#ctx0" brushRef="#br0" timeOffset="18298.6298">3691 8599 1254 0,'0'0'146'0,"-30"-43"-85"0,10 25-21 15,-6 0-14-15,6 6-4 0,-4 2-3 0,4 8 1 16,-5-1 6-16,5 11 3 0,-4 0-1 0,3 9 5 16,-3 4-2-16,2 10 5 0,-4 3-8 15,5 7 3-15,0 4-16 0,1 1 4 0,3 5-14 16,1-1-11-16,2 5 18 0,3 2-21 0,0-1 18 15,2 5-2-15,2-2-12 0,2 3 11 0,3-3-11 16,0 0 10-16,4-3-10 0,0-4 9 0,3-2-13 16,0-11-11-16,5-1 15 0,0-9-34 0,6-4 13 15,0-8-29-15,7 1-32 0,-23-18-27 16,42 9-30-16,-29-27-55 0,17 12-141 16,-7-9-126-16,-13-14 89 0,10 15 377 0</inkml:trace>
  <inkml:trace contextRef="#ctx0" brushRef="#br0" timeOffset="19551.4314">3139 9305 1545 0,'-36'4'132'0,"36"-4"-90"0,0 0-17 0,0 0-8 16,0 0-2-16,29 15 4 0,-7-18 4 0,5-2-1 16,6-6 2-16,5 0-7 0,5-5-1 0,4-1-8 15,0-1 0-15,2 1-6 0,1 3 2 16,-1-1-3-16,-1 3 2 0,-1 0-3 0,-2 2-2 15,-3 1-3-15,-3 1 3 0,-4 4-3 0,-2-1 0 16,-5 4-3-16,-4 1-1 0,-6 2 0 16,-18-2 3-16,22 8 2 0,-22-8 3 0,0 0 2 15,1 21 1-15,-1-21 2 0,-16 23-1 0,16-23 3 16,-29 25 0-16,12-10 6 0,-5-1-2 0,2 3 2 16,-5 1-2-16,1 3 2 0,0 1-1 0,-2 2 5 15,1 3-3-15,-1 2 4 0,2 0-6 0,3 0 5 16,4-1-5-16,5-4-10 0,2-1 5 15,8-5-8-15,2-18 4 0,5 28-2 0,-5-28 0 16,22 19 0-16,-4-12 0 0,4-3 0 16,6-8 0-16,3-4 0 0,6-6 0 0,2-4 0 15,2-5 0-15,2-3 0 0,-1-4 0 0,-3-3 0 16,-2 1 0-16,-5-1 0 0,-1 1 0 0,-6 1 0 16,-2 2 0-16,-4 1-5 0,-7 1 2 0,-5 4-3 15,-3 3 6-15,-5 0-5 0,1 20 2 16,-14-29-1-16,14 29 2 0,-19-17 1 0,19 17 3 15,-25-4-2-15,25 4-1 0,-24 6 1 0,24-6-2 16,-23 14 3-16,23-14-2 0,-18 23 3 0,18-23-2 16,-12 23 2-16,12-23-2 0,0 19 1 0,0-19-2 15,0 0 2-15,26 17 0 0,-26-17 2 0,34 0 2 16,-11-2-1-16,3-3 1 0,2-3 0 16,1 0-3-16,3-1-2 0,-2 0 0 15,2 3 0-15,-4 0 0 0,-4 5 0 0,-3 1 0 16,-4 4 0-16,-17-4 0 0,22 15 0 0,-22-15 0 15,9 27 0-15,-6-8 0 0,-4 4 0 0,-3 1 0 16,-2 2 0-16,-3-1 0 0,1 1 0 0,-3 0 0 16,1 2 0-16,-2-3 0 0,1 1 0 0,0-2 0 31,1-3 0-31,2-2 0 0,8-19 0 16,-13 26 0-16,13-26 0 0,0 0 0 0,-5 17 0 15,5-17 0-15,0 0 0 0,0 0 0 0,23-17 0 16,-10 1 0-16,2-4 0 0,2-6 0 0,0-1 0 15,0-1 0-15,-1-1 0 0,-3 3 0 0,-1-2 0 16,-2 2 0-16,-2 1 0 0,0 1 0 0,-2 1 0 16,-3 3 0-16,0 2 0 0,-3 18 0 0,2-25 0 15,-2 25 0-15,0 0 0 0,2-17 0 16,-2 17 0-16,0 0 0 0,0 0 0 0,0 0 0 16,0 0 0-16,20 1 0 0,-20-1 0 0,28 1 0 15,-11-2 0-15,4 1 0 0,0 0 0 16,0-2 0-16,5 1 0 0,1-1 0 0,1 0 0 15,2-1 0-15,-1 2 0 0,0-1 0 0,-2 2 0 16,0 0 0-16,1 1 0 0,-2 1 0 0,-1 0 0 16,-4-1 0-16,-21-1 0 0,25 2 0 15,-25-2 0-15,0 0 0 0,0 0 0 0,4 25 0 16,-4-25 0-16,-7 20 0 0,7-20 0 0,-15 23 0 16,15-23 0-16,-21 29 0 0,21-29 0 0,-23 33 0 15,11-15 0-15,0 0 0 0,0 3 0 0,0 0 0 16,-1 1 0-16,2-1 0 0,3-4 0 0,8-17 0 15,-9 26 0-15,9-26 0 0,0 0 0 16,0 0 0-16,0 0 0 0,0 0 0 16,25 4 0-16,-25-4 0 0,30-30 0 0,-9 5 0 15,0 0 0-15,-1-2 0 0,1 0 0 0,-2 0 0 16,1-1 0-16,-2-1 0 0,-1 3 0 0,-2-1 0 16,-2 3 0-16,-2 3 0 0,0 3 0 0,-11 18 0 15,13-23 0-15,-13 23 0 0,0 0 0 0,0 0 0 16,0 0 0-16,0 0 0 0,0 0 0 15,-2 24 0-15,2-24 0 0,-9 32 0 0,4-14 0 16,2 0 0-16,-2-1 0 0,5-17 0 0,-4 31 0 16,4-31 0-16,3 26 0 0,-3-26 0 0,8 18 0 15,-8-18 0-15,19 11 0 0,-19-11 0 0,29-1 0 16,-10-7 0-16,4-1 0 0,3-5 0 16,-1 0 0-16,1-3 0 0,-2-1 0 0,-2 2 0 15,-1 0 0-15,-4 4 0 0,-17 12 0 16,23-18 0-16,-23 18 0 0,0 0 0 0,0 0 0 15,0 0 0-15,0 0 0 0,0 0 0 0,0 0 0 16,0 0 0-16,0 0 0 0,0 0 0 0,8 30 0 16,-11-10 0-16,0 1 0 0,1 4 0 0,-2 0 0 15,2 3 0-15,-2 0 0 0,2 2-11 0,-1-2-14 16,6 2-27-16,-3-3 7 0,7 3-32 16,-6-8-22-16,13 9-35 0,-14-31-114 0,23 33-222 15,-10-16-66-15,-13-17 187 0</inkml:trace>
  <inkml:trace contextRef="#ctx0" brushRef="#br0" timeOffset="20489.0117">5498 9299 776 0,'0'0'295'0,"-7"34"63"0,7-34-266 16,-4 18-19-16,4-18-9 0,0 0-15 0,17 17-11 15,-17-17-3-15,27 6 0 0,-8-4 0 16,2-4 0-16,3-2-5 0,0-3-4 0,2 1-8 16,-2-4-7-16,1 1-5 0,-3-2-2 15,-2-3-3-15,1 1 1 0,-4-1-3 0,-17 14 2 16,27-28-2-16,-27 28 1 0,20-29-1 0,-20 29 0 16,10-29-2-16,-10 29 3 0,-5-27-2 0,5 27 1 15,-16-23-3-15,16 23-1 0,-24-18-3 0,24 18 1 16,-32-9-1-16,14 9 2 0,-4 3 2 0,-1 4-2 15,-2 4 5-15,0 5-2 0,0 3 10 16,2 3 1-16,2 1 6 0,4 1-3 0,4 0 2 16,4-1-5-16,4 0 3 0,5-2-7 0,3-1 2 15,4-2-4-15,5-1 2 0,-12-17 0 0,38 23 1 16,-13-15-2-16,3-5 1 0,3-3-3 16,3-2 1-16,1-3 1 0,2-2-2 0,0-3 2 15,0-1-3-15,-1 0 2 0,-2-1-5 0,-1 1 4 16,-4 2-2-16,-4-1 1 0,-3 2 3 15,-22 8-3-15,29-14 2 0,-29 14-3 0,0 0-2 16,19-6 2-16,-19 6-4 0,0 0 2 0,0 0 1 16,-12 17-4-16,12-17 2 0,-21 28-2 0,8-11 3 15,0 2 0-15,0 2 0 0,1 1-9 0,3 2 3 16,0-1-5-16,0 0 10 0,5-2 3 0,-1-4-12 16,5-17 25-16,0 28-24 0,0-28 24 15,6 17-8-15,-6-17-2 0,0 0 0 16,0 0-3-16,22 4-1 0,-22-4 1 0,18-22-2 15,-18 22-9-15,23-35 23 0,-11 14-22 0,-1 1 25 16,0-4-10-16,0-1-2 0,-4 2 4 0,1-1-5 16,-2 0 4-16,-1 1-4 0,2 0 4 0,1-1-4 15,-2 1 4-15,1 1-3 0,-3 5 5 0,-4 17-1 16,7-24 2-16,-7 24-2 0,0 0 0 16,0 0-4-16,15-19-1 0,-15 19-1 0,0 0-1 15,27-6 1-15,-27 6 0 0,32-5 1 0,-14 2 0 16,1 1-1-16,2 0 0 0,0-2 0 0,1 0 0 15,0 1 0-15,-2-1 0 0,1 2 0 0,-3-1 0 16,-1 0 0-16,-17 3 1 0,29-5-1 0,-29 5 0 16,21-5 1-16,-21 5 2 0,0 0 1 15,0 0 3-15,0 0-7 0,0 0 0 16,0 0 0-16,0 0 0 0,0 0 0 0,-18-9 0 16,18 9 0-16,-31 10 0 0,14 0 0 0,-2 3 0 15,1 2 0-15,1 2 0 0,0 2 0 0,2 1 0 16,3 0 0-16,3 0 0 0,3-2 0 0,5-1 0 15,1-17 0-15,9 28 0 0,-9-28 0 0,20 20 0 16,-20-20 0-16,28 13 0 0,-11-11 0 16,1 0 0-16,3-4 0 0,0 0 0 0,-2-1 0 15,2 2 0-15,-3 0 0 0,-1 1 0 16,-17 0 0-16,27 1 0 0,-27-1 0 0,0 0 0 16,0 0 0-16,12 22 0 0,-12-22 0 0,-13 27 0 15,-2-9 0-15,-3 1 0 0,-5 3 0 0,-4 2 0 16,0-1 0-16,-2 0 0 0,0-1 0 0,5 0 0 15,-1-6 0-15,8 1 0 0,17-17-44 16,-22 22-41-16,22-22-48 0,0 0-107 0,0 0-227 16,0 0-128-16,0 0 113 0,8-29 482 0</inkml:trace>
  <inkml:trace contextRef="#ctx0" brushRef="#br0" timeOffset="21270.3178">7149 9225 938 0,'0'0'252'0,"0"0"-149"0,9-18-23 0,-9 18-6 16,0 0-12-16,10-22-10 0,-10 22-7 16,0 0-2-16,0 0-2 0,0 0-4 0,0 0-5 15,-2 21-6-15,2-21 2 0,-11 34-5 0,4-11 2 16,-1 0-5-16,0 3 4 0,0 0-8 0,2 1 3 16,0 0-4-16,1 1 2 0,1-3-4 0,3-1 1 15,2-3-7-15,3-2 0 0,-4-19-4 0,16 28-11 16,-16-28 11-16,28 19-11 0,-9-14 24 15,3-1-12-15,3-4 0 0,5-5-1 16,0-2-14-16,3-4 22 0,1-5-9 0,0-1 9 16,-4-3-8-16,-3-1-4 0,-4-1 3 0,-2-1-2 15,-3 2 0-15,-3-2 0 0,-2 1 0 0,-3 0 0 16,-3 2 0-16,-1 1 0 0,-3 0 0 0,-1 2 0 16,-2 17 0-16,-1-24 0 0,1 24 0 0,0 0 0 15,0 0 0-15,0 0 0 0,0 0 0 0,0 0 0 16,0 0 0-16,-10 25 0 0,9 0 0 15,0 0 0-15,1 6 0 0,0 0 0 0,1 0 0 16,3 2 0-16,2 1-20 0,2-5-14 16,4 0 14-16,2-6-33 0,6 0 14 0,-1-6-23 15,11 1-13-15,-6-12-12 0,12 6-25 0,-11-21-41 16,19 14-76-16,-16-19-114 0,7-6-145 0,10 11 157 16,-16-25 331-16</inkml:trace>
  <inkml:trace contextRef="#ctx0" brushRef="#br0" timeOffset="21598.4719">8131 9174 1256 0,'-22'-9'203'0,"2"-3"-139"16,20 12-15-16,-28-11 1 0,28 11-10 0,-25-3-7 15,25 3-3-15,-26 6-5 0,26-6 0 0,-19 15-1 16,19-15 1-16,-18 25 2 16,9-7 2-16,-1 0-5 0,3 7 1 0,-1-4-8 15,3 4 0-15,0-4-6 0,1 0-1 0,3-3-4 16,1-1-2-16,0-17-3 0,7 29 2 0,-7-29-4 15,15 22 2-15,-15-22-1 0,21 13-1 0,-21-13 0 16,29 7 1-16,-11-5-1 0,0-2 1 0,0-2 1 16,1 1-1-16,-2 0 0 0,-17 1 0 0,30 1-2 15,-30-1 2-15,21 5-2 0,-21-5 3 16,0 0-2-16,12 24 2 0,-12-24-1 0,-4 29 2 16,-3-9-2-16,-3-1-8 0,-4 0 21 0,-3 2-21 15,0-2 20-15,-4 2-10 0,3-3-5 0,1-1-1 16,0-4-5-16,17-13-7 0,-25 19-11 15,25-19-13-15,0 0-26 0,0 0-30 0,0 0-46 16,0 0-79-16,15-18-189 0,2 5-108 16,-2-10 65-16,15 13 453 0</inkml:trace>
  <inkml:trace contextRef="#ctx0" brushRef="#br0" timeOffset="21942.2483">8330 9390 989 0,'-20'-4'213'16,"20"4"-107"-16,0 0-30 0,0 0-7 0,0 0-5 16,27 13-6-16,-27-13-5 0,31-3-3 15,-13-5-3-15,9 4-5 0,0-7-2 0,4 1-10 16,0-2-6-16,-2 0-11 0,-2 0-3 0,-2 0-3 16,-4-2 0-16,-3 2-2 0,-18 12 1 0,27-23 1 15,-27 23 1-15,10-19 3 0,-10 19 0 0,0-21-2 16,0 21-1-16,-13-24-6 0,13 24 1 15,-23-22-5-15,23 22 2 0,-29-15-2 0,29 15-1 16,-33-9 1-16,16 10-1 0,0 2 1 0,0 3 0 16,-1 3 2-16,1 6-1 0,-1 3 4 0,1 5-4 15,1 1 4-15,1 2-6 0,4 0 5 0,4-1-4 16,3 0 1-16,6-2-7 0,2-4-1 16,7 1-14-16,-11-20-2 0,33 26-18 15,-11-21-8-15,11 2-27 0,-6-16-54 0,24 13-138 16,-15-17-301-16,8-3 49 0,10 4 303 0</inkml:trace>
  <inkml:trace contextRef="#ctx0" brushRef="#br0" timeOffset="22286.0308">8970 9206 1675 0,'-33'18'84'0,"-8"-2"-43"0,5 4 1 15,1-1-6-15,4 3 2 0,-1-1-5 16,5 2 1-16,3-4-9 0,7 2-3 0,6-3-11 15,6-1-5-15,5-17-6 0,7 28 0 0,-7-28 0 16,26 20 0-16,-7-13 0 0,4-3 0 0,4-4 0 16,4-4 0-16,1-2 0 0,2-5 0 0,2-2 0 15,0-5 0-15,-2-5 0 0,-1-4 0 16,-1-2 0-16,-3-1-2 0,-2-1 3 0,-3-2-3 16,-2 0 5-16,-1 1-6 0,-6-1 6 0,1 2-6 15,-4-2 5-15,0 0-5 0,-1 1 2 0,-2 2-6 16,-1 3-5-16,-1 3 6 0,-4 7-6 0,-3 17 11 15,0 0 2-15,0 0 1 0,0 0 11 0,-27 26-10 16,9 2 6-16,-1 6-7 16,-2 7-4-16,2 4 8 0,-2 3-6 0,3 4 7 15,1 2-8-15,2-2 3 0,7-3-16 0,0-5-21 16,11-3-29-16,-2-13-32 0,18 10-120 0,-17-18-269 16,19-5-115-16,0-4 65 0</inkml:trace>
  <inkml:trace contextRef="#ctx0" brushRef="#br0" timeOffset="22411.025">9448 9323 1487 0,'-51'6'457'0,"19"-3"-408"0,3-1-54 0,-1-6-27 16,9 7-59-16,-13-20-133 0,16 16-399 0,-8-4 3 15,2 1 223-15</inkml:trace>
  <inkml:trace contextRef="#ctx0" brushRef="#br1" timeOffset="30212.6853">903 1404 766 0,'0'0'83'16,"6"-17"-21"-16,-6 17 0 0,10-18-3 0,-10 18 12 16,11-18-4-16,-11 18-9 0,0 0-10 0,0 0-8 15,0 0-8-15,0 0-7 16,0 0-4-16,0 0-6 0,0 0-3 0,0 0 1 16,0 0-3-16,0 0 2 0,0 0 1 15,-7 25-3-15,-1-7 6 0,-2 3-7 0,1 1 6 16,-3-2-7-16,1 4 4 0,-2 2-4 0,-2 2 6 15,-3 2-5-15,1 1 9 0,-3 3-7 0,3 1 8 16,-1-3-9-16,1-1 5 0,2-8-5 0,3-2 1 16,12-21-5-16,-14 26-2 0,14-26-5 0,0 0 3 15,1 21-2-15,-1-21 3 0,0 0-3 16,27 17 0-16,-27-17 0 0,36 3-3 16,-10-4 2-16,4-5-8 0,5-1-9 0,2-4-13 15,4 1-18-15,-6-3-14 0,9 7-10 0,-9-10-11 16,8 11-11-16,-10-13-27 0,9 15-44 0,-12-18-65 15,-5 4-171-15,14 16 72 0,-20-21 330 0</inkml:trace>
  <inkml:trace contextRef="#ctx0" brushRef="#br1" timeOffset="30996.3609">1345 1654 940 0,'0'0'67'0,"0"0"-10"0,-23-25 0 0,23 25 7 16,-12-17 6-16,12 17-6 0,0 0-8 0,-15-17-10 15,15 17-12-15,0 0-8 0,-17-14-4 0,17 14-2 16,0 0-2-16,0 0-4 0,-20 1-5 16,20-1-2-16,-17 16-2 0,17-16 4 0,-23 30 3 15,11-7 8-15,-1 1-5 0,1 6 5 0,-3-3-6 16,4-1 7-16,0-3-6 0,4 0 5 0,3-3-14 16,3-1 1-16,1-19-4 0,12 30 1 0,-12-30-1 15,27 27 0-15,-6-17-4 0,3-3 3 0,4-5 0 16,7-2 0-16,2-5-1 0,1-3 0 15,3-5 1-15,-1-4-3 0,-1-4 5 16,-4-2-8-16,-2 0 5 0,-6 1-8 0,-6 1 2 16,-4-2-6-16,-4 0 3 0,-4-1-5 0,-3 1 4 15,-3-2-2-15,-2 5 6 0,-5 0-1 0,-2 4 6 16,6 16-2-16,-20-28 5 0,20 28-3 0,-31-20 4 16,13 16-2-16,0-1 3 0,1 3 0 0,0 4 3 15,17-2 4-15,-26 3 0 0,26-3 1 16,0 0-7-16,0 0-3 0,0 0-4 0,0 0-1 15,0 0 0-15,0 0 2 0,0 0-1 0,27 18 1 16,-27-18 1-16,33 7 0 0,-14-6 1 0,-1 2-1 16,1 1-2-16,-2 0 1 0,-17-4-2 15,29 7 5-15,-29-7-1 0,25 8 1 0,-25-8-2 16,20 9 0-16,-20-9-4 0,0 0 3 0,17 12-1 16,-17-12 1-16,0 0 1 0,0 0 0 15,0 0 2-15,8 23 1 0,-8-23-1 0,-1 18 5 16,1-18-5-16,-5 27 3 0,5-27 0 0,-7 32-1 15,7-32-2-15,-10 30 1 0,10-30-4 0,-3 23 1 16,3-23-2-16,0 0 2 0,3 22-4 0,-3-22 4 16,0 0-1-16,20 7 0 0,-20-7 1 0,19-2 1 15,-19 2-2-15,28-11 0 0,-10 0 2 16,1-1-4-16,0-4 5 0,2 0-3 0,-2-1 2 16,0 0-1-16,-2 1 2 0,-2-1-5 0,-15 17 4 15,26-22-3-15,-26 22 0 0,0 0 0 16,0 0-1-16,0 0 1 0,0 0 0 0,0 0 0 15,18 5-1-15,-18-5 1 0,4 22 0 0,-3-5 3 16,-1 1-3-16,0 1 4 0,-1 1-4 0,1-2 1 16,1-1 0-16,-1-17 1 0,5 28-3 15,-5-28 5-15,11 27-5 0,-11-27 3 0,17 21-1 16,-17-21 2-16,22 8-1 0,-22-8 4 0,28-2 6 16,-28 2 1-16,33-15 5 0,-14 1-4 0,0-3 2 0,3-4-8 0,-2-2 6 15,-1 0-6-15,0-3 2 0,-2-1-6 0,-3 2 1 16,-3 1-5-16,-4 3 3 0,-3 3-4 0,-4 18-3 15,-4-30-10-15,4 30-10 0,-12-28-20 16,12 28-23-16,-18-23-36 0,18 23-69 0,-17-15-160 16,17 15-213-16,0 0 39 0,-12-16 406 0</inkml:trace>
  <inkml:trace contextRef="#ctx0" brushRef="#br1" timeOffset="31654.1304">2922 1617 931 0,'13'-27'188'16,"-13"27"-139"-16,2-17-5 0,-2 17-3 0,0 0 16 15,7-17-3-15,-7 17-12 0,0 0-14 0,0 0-11 16,0 0-5-16,0 0-3 0,0 0-1 0,0 0 2 15,0 0 7-15,0 0 1 0,-5 32 12 0,0-10-4 16,3 9 4-16,-4 3-10 0,1 3 9 16,-2 1-11-16,0-2 6 0,1-1-9 15,3-1 3-15,-1-4-7 0,4-3 4 0,0-5-6 16,1-3-6-16,-1-19 30 0,11 24-32 0,-11-24 36 16,0 0-23-16,23 9 3 0,-23-9 2 0,25-9-32 0,-8 0 29 15,1-11-31-15,3-3 25 0,3-6 1 0,0-5-9 16,1-1 4-16,-1-1-7 0,-3 1 3 15,-2 0-3-15,-2 0 3 0,-2 0-6 16,-3 3 8-16,-2 5-11 0,-2 5 1 0,-4 5-8 16,-4 17-7-16,7-27-8 0,-7 27-8 0,0 0-10 15,0 0-11-15,0 0-20 0,0 0-57 0,0 0-65 16,0 0-83-16,0 0-98 0,-4 24-57 0,17 2 260 16</inkml:trace>
  <inkml:trace contextRef="#ctx0" brushRef="#br1" timeOffset="32020.6976">3582 1656 904 0,'0'0'138'0,"-14"-20"-44"0,14 20-9 16,-22-19-1-16,22 19-11 0,-23-11-17 0,23 11-11 15,-27-7-8-15,27 7 0 0,-30 1-5 16,30-1-2-16,-31 10-6 0,31-10-2 0,-29 21-4 15,15-1 2-15,-4 0-5 0,4 7 5 0,-1 0-4 16,3-1 3-16,2 1-5 0,3-2 3 0,2-1-9 16,3-1 2-16,3 0-8 0,3-3 4 0,2-3-2 15,-6-17 3-15,22 27-4 0,-22-27 5 16,32 17-5-16,-12-12 3 0,1-4 1 0,2-4-4 16,-1-6 2-16,1-2-5 0,0-3 2 15,0-4-1-15,0-3 4 0,0-1-5 0,-3-3 6 16,-3 0-8-16,-5 0 5 0,-4 1-4 0,-3 2 3 15,-2 2-1-15,-5-2 1 0,-1 2-5 0,-5 0-1 16,0 2-7-16,8 18-3 0,-23-23-7 0,23 23-6 16,-28-12-8-16,28 12-9 0,-27-4-16 0,27 4-29 15,-19 2-49-15,23 16-83 0,-4-18-97 16,0 0-168-16,0 0 67 0,0 0 419 0</inkml:trace>
  <inkml:trace contextRef="#ctx0" brushRef="#br1" timeOffset="32280.5269">4304 1214 1288 0,'0'0'131'0,"0"0"-81"0,0 0 5 16,-27-11-5-16,27 11-6 0,-17 15 2 0,17-15-42 15,-26 31 34-15,14-7-32 0,-5 4 11 0,5 9 10 16,-3-2-18-16,3 5 5 0,1 1-11 0,3-1 5 15,0-1-10-15,2 3 6 0,0-1-7 16,3-1 5-16,0 2-17 0,1-5 4 16,4-3-17-16,-1-6-2 0,8-1-17 0,-3-10-16 15,10 6-19-15,-16-23-21 0,33 23-40 0,-33-23-76 16,40-10-234-16,-10 10-15 0,-9-21 340 0</inkml:trace>
  <inkml:trace contextRef="#ctx0" brushRef="#br1" timeOffset="32483.7208">4734 1232 919 0,'0'0'325'0,"-24"-4"-203"0,24 4-87 0,-26 18 11 15,13 0-17-15,-8 1 19 0,4 9 3 0,-5 2-21 16,4 4 1-16,1 1-15 0,2 4 5 0,3-3-14 16,3 3 9-16,-1-2-14 0,3 3 7 15,0 0-11-15,4 0 6 0,0-2-9 0,2-5-7 16,1 0-11-16,1-6 0 0,3 2-27 15,-5-9-16-15,9 9-38 0,-8-29-37 0,8 40-71 16,-8-40-189-16,-6 22-38 0,13-5 207 0</inkml:trace>
  <inkml:trace contextRef="#ctx0" brushRef="#br1" timeOffset="33000.7138">4386 1654 1413 0,'-29'-1'135'0,"29"1"-85"0,0 0-18 0,0 0-10 16,0 0-7-16,0 0-6 0,0 0-4 0,0 0 2 16,18-3 1-16,2 1-1 0,7-2-2 15,4-4-5-15,6 2 0 0,0-2-8 0,4 2-5 16,-4-3-6-16,5 3-6 0,-4-1-7 0,5 5-8 16,-8-6-10-16,7 9-1 0,-11-4 0 0,3 5 7 15,-6-4 7-15,-1 3 2 0,-6-3 9 16,-3 2 8-16,-18 0 9 0,28-3 4 0,-28 3 3 15,0 0 17-15,21-7 19 0,-21 7 19 0,0 0 13 16,-17-16-6-16,17 16-11 0,-20-7-9 16,20 7-6-16,-25-5 0 0,25 5-5 0,-32 1 1 15,32-1-1-15,-33 10-3 0,33-10 1 0,-34 23-6 16,16-5 3-16,1 2-12 0,0 5 2 0,1 2-5 16,3 3 4-16,-1-1 0 0,4-1 4 0,3-4-7 15,2 0 1-15,4-1-7 0,2-4 3 0,4-2-4 16,-5-17 1-16,17 22-1 0,-17-22-1 0,27 12-1 15,-27-12 6-15,34 3 2 0,-12-10-1 16,-1-2 1-16,3-6-8 0,0-2 1 16,2-3-2-16,-3 0 1 0,0-1-3 0,-4-2 5 15,0 1-5-15,-5 0 4 0,1 2-3 0,-4-1 2 16,-1 0-3-16,-4 5 4 0,-6 16-3 0,7-23 2 16,-7 23-1-16,0 0-2 0,0 0-4 0,0 0-5 15,0 0-7-15,0 0-6 0,-17 19-1 16,8 3-3-16,-3-1 6 0,1 8-9 0,0-7 1 15,5 2-15-15,-1-5-5 0,7 6-19 0,0-25-9 16,7 36-20-16,-7-36-20 0,22 30-40 0,-22-30-96 16,28 5-182-16,5 5-2 0,-11-21 405 0</inkml:trace>
  <inkml:trace contextRef="#ctx0" brushRef="#br1" timeOffset="33516.3795">5447 1613 1168 0,'0'0'398'0,"-38"-1"-333"0,14 5-31 16,-3-2 2-16,4 7 8 0,-3-3-2 0,7 7-6 15,-4 0-7-15,5 4-4 0,2 0-7 0,4 1-3 16,12-18-6-16,-13 30-3 0,13-30-3 16,0 31-1-16,0-31-4 0,11 28 6 0,-11-28-3 15,21 19 4-15,-21-19-3 0,29 14 1 16,-12-8-2-16,-1-4 1 0,1-2 0 0,1-4-2 15,-1-1 1-15,2-1-1 0,-2-1 1 0,-17 7 1 16,30-18 1-16,-30 18-3 0,26-22 1 0,-26 22-1 16,24-29 1-16,-24 29 0 0,21-29-1 15,-21 29-4-15,17-28 2 0,-11 11-8 0,-6 17 2 16,11-25 0-16,-11 25 1 0,0 0 1 0,9-17 2 16,-9 17-1-16,0 0-2 0,0 0 1 0,0 0-1 15,-7 28 3-15,1-7-3 0,-3 8 7 0,-4 5-8 16,-2 0 7-16,0 7-10 0,-2 2 3 0,1 5 17 15,0 4-22-15,1 1 27 0,2-1-16 16,0-1-1-16,2-4 13 0,0-6-7 16,1-1 6-16,2-7 1 0,0-2 6 0,2-5-6 15,1-3 8-15,5-23-6 0,-5 26 0 0,5-26 3 16,0 0-2-16,0 0 6 0,0 0 2 0,0 0-2 16,0 0-9-16,-12-18-10 0,7-1 0 0,-1-5 0 15,3-4 0-15,-2-4 0 0,0 0 0 0,1 0 0 16,2 0 0-16,1-1 0 0,1-1 0 0,3-6 0 15,2 1 0-15,6 0 0 0,0 0 0 16,6 7-33-16,1 2 18 0,3 8-6 0,0 3-6 16,2 6-7-16,-3 2-15 0,7 8-29 0,-6-7-39 15,17 22-97-15,-38-12-174 0,46-11-151 0,-16 17 19 16,-12-17 509-16</inkml:trace>
  <inkml:trace contextRef="#ctx0" brushRef="#br1" timeOffset="33891.4044">5716 1775 1516 0,'0'0'65'0,"0"0"-23"0,-16-19 6 0,16 19 1 16,0 0-4-16,0 0-8 0,0 0-6 0,25-11-5 16,-25 11-4-16,36-7-5 0,-16 4-1 15,2 1-6-15,-2 0 4 0,-3 2-2 16,-17 0-2-16,29-5-1 0,-29 5-5 0,25-1-1 15,-25 1-1-15,21-5-3 0,-21 5 0 0,0 0 1 16,21-20 2-16,-21 20-2 0,6-17-3 0,-6 17-3 16,2-18-2-16,-2 18 0 0,-5-24 3 0,5 24-1 15,-14-20 4-15,14 20-1 0,-25-11 3 0,25 11 1 16,-29 1 1-16,12 6 4 0,-1 4-1 16,-2 7 2-16,-1 3-3 0,-1 3 3 0,0 1-4 15,4-1 5-15,3-1-5 0,3-1 2 0,6 0-3 16,2-3-1-16,6-1 0 0,5-1 1 0,-7-17-5 15,25 28 3-15,-4-19-2 0,6-2 0 16,4-6-4-16,6-3-8 0,6-2-17 0,1-8-16 16,9 2-31-16,-8-13-43 0,13 19-103 15,-22-24-241-15,9 7-84 0,-3 3 98 0</inkml:trace>
  <inkml:trace contextRef="#ctx0" brushRef="#br1" timeOffset="34500.822">607 2287 1554 0,'0'0'33'0,"0"0"-29"0,0 0-5 0,-13 22 7 15,9-3 3-15,-1 10 10 0,-5 3-1 0,3 6 7 16,-2 3-8-16,2 4 5 0,-2 2 6 16,4 3-29-16,-1-1 21 0,3 2-25 0,2-2 2 15,1-2 11-15,1-3-13 0,1-1 8 0,4-4-11 16,0-3 0-16,5-4-16 0,-1-6-3 0,6-1-20 15,-16-25-8-15,35 35-20 0,-35-35-21 0,39 17-37 16,-39-17-51-16,35-6-73 0,-16 3-196 0,-12-19 70 16,13 16 383-16</inkml:trace>
  <inkml:trace contextRef="#ctx0" brushRef="#br1" timeOffset="34688.3478">616 2819 919 0,'-23'6'362'0,"-6"-18"-205"0,29 12-42 0,-34-1-22 16,34 1-12-16,-22 1-21 0,22-1-16 0,0 0-19 15,0 0-15-15,0 0-9 0,0 0-2 0,0 0 1 16,20-1 3-16,0-3 0 0,7-3 0 16,6-4 0-16,7-3-3 0,4-3 1 0,1-4-14 15,2 0-7-15,-4-3-21 0,4 4-10 0,-8-4 2 16,5 4-37-16,-10-6 23 0,6 9-53 0,-14-15-33 16,11 18-72-16,-17-13-173 0,-1-4-42 0,7 14 197 15</inkml:trace>
  <inkml:trace contextRef="#ctx0" brushRef="#br1" timeOffset="34860.2325">1093 2151 1201 0,'0'0'281'0,"-21"5"-192"0,21-5-28 0,-22 22-4 15,22-22-10-15,-19 40-2 0,8-15-14 0,3 10 2 16,-1 2-11-16,3 4 4 0,1 1-9 0,3 2 4 16,-1-1-9-16,3 1 5 0,-1-1-10 0,0 0-9 15,2-3 16-15,-1-2-21 0,2-3 17 16,1-1-7-16,1-4-8 0,2-3 1 0,2-2-11 15,2-5-10-15,3 0-23 0,-13-20-22 16,31 33-33-16,-31-33-49 0,45 22-132 0,-28-25-269 16,8-4 28-16,4 3 325 0</inkml:trace>
  <inkml:trace contextRef="#ctx0" brushRef="#br1" timeOffset="35063.3838">1440 2574 1447 0,'-31'-20'333'15,"31"20"-279"-15,-22 10-21 0,22-10-5 0,0 0-2 16,-22 23-7-16,22-23-6 0,-11 26-16 0,11-26 23 16,-7 34-26-16,5-14 22 0,1 0-11 0,2 1-6 15,-1-1 3-15,2 1-5 0,2-3 0 16,1 1-12-16,0-2-1 0,3 0-13 16,-8-17-9-16,15 24-16 0,-15-24-16 0,17 16-28 15,-17-16-46-15,22 7-101 0,-22-7-144 0,8-21-124 16,-8 21 145-16,15-38 368 0</inkml:trace>
  <inkml:trace contextRef="#ctx0" brushRef="#br1" timeOffset="35219.714">1457 2287 1156 0,'-13'-23'269'0,"13"23"-188"0,-18-12-29 0,18 12-9 16,0 0-7-16,0 0-14 0,0 0-19 0,0 0-12 15,0 0-13-15,0 0-12 0,6 25-29 0,-6-25-43 16,27 26-103-16,-27-26-193 0,18 19-81 15,3 3 150-15</inkml:trace>
  <inkml:trace contextRef="#ctx0" brushRef="#br1" timeOffset="35766.5712">1774 2626 1309 0,'0'0'163'0,"-41"-15"-86"0,41 15 8 0,-39-2-27 16,39 2-5-16,-39 9 17 0,22 2-42 16,-3 0 21-16,3 6-19 0,0 0-7 0,4 5 0 15,1-3-10-15,5 2 4 0,2-2-9 0,3-1 2 16,2-18-5-16,9 30 0 0,-9-30-4 0,22 22 2 16,-22-22-2-16,31 13 1 0,-11-10-1 0,2-2 2 15,2-5 0-15,2 0 0 0,-1-4 0 16,1 0-3-16,-4-2 1 0,-2-1-3 0,-1 0 3 15,-19 11-2-15,30-20 1 0,-30 20-1 0,22-22 0 16,-22 22-2-16,14-22 2 0,-14 22 0 0,10-20 1 16,-10 20-2-16,4-17 1 0,-4 17-4 0,0 0 2 15,0 0 0-15,0 0 1 0,0 0-1 0,0 0-2 16,0 0-2-16,0 0-1 0,0 0 0 16,-17 35 1-16,8-9 5 0,0 7-4 15,-1 3 7-15,0 4-5 0,2 4 7 0,-1 4-14 16,2 4 7-16,-3 4-10 0,0-3 10 0,1-1-3 15,-2-5 2-15,2-4 20 0,2-6-17 0,1-5 23 16,2-5-11-16,0-5-4 0,2-5 2 0,2-17-2 16,-4 22 1-16,4-22 0 0,0 0-2 0,0 0 1 15,0 0 2-15,0 0-1 0,0 0-2 16,0 0-3-16,0-33-3 0,3 11 2 0,0-4-2 16,4-3-8-16,-1-1 21 0,-2-4-17 0,1 0 13 15,-1-4-8-15,1-2 0 0,0-2 0 16,1-4 0-16,1-1 0 0,0 1 0 0,3 4 0 15,-1 4 0-15,-1 8 0 0,2 6 0 0,-3 6 0 16,-7 18 0-16,21-28 0 0,-21 28-11 0,27-21-25 16,-27 21-19-16,37-14-19 0,-17 0-38 15,13 16-46-15,-16-25-96 0,23 12-290 0,-10-1 33 16,-1-10 220-16</inkml:trace>
  <inkml:trace contextRef="#ctx0" brushRef="#br1" timeOffset="36126.8338">2468 2084 1331 0,'0'0'364'0,"-25"5"-331"0,25-5-3 15,-23-3 8-15,23 3 6 0,-23 7-7 0,23-7-6 16,-26 20-8-16,26-20 1 0,-25 34-5 0,14-11 2 16,-3 4-7-16,2 6 3 0,-1 6-8 0,2 3 3 15,0 3-12-15,0 2 0 0,1 0 0 0,2 2 0 16,0-2 0-16,2-4 0 0,3-3 0 15,1-5 0-15,5-6 0 0,1-3 0 0,3-7 0 16,-7-19 0-16,14 27 0 0,-14-27 0 0,21 12 0 16,-21-12 0-16,22-1 0 0,-22 1 0 0,23-16 0 15,-23 16 0-15,27-32 0 0,-11 11 0 0,1-5 0 16,-1 1 0-16,-1 1 0 0,0 1 0 0,-3 2 0 16,0 3 0-16,-12 18 0 0,18-29 0 0,-18 29 0 15,0 0 0-15,0 0 0 16,17-13 0-16,-17 13 0 0,0 0 0 0,9 26 0 15,-4-9 0-15,0 5 0 0,-2 2 0 0,1 1 0 16,-2 0 0-16,3-1 0 0,0-4 0 0,5 2-44 16,-10-22-35-16,25 34-53 0,-25-34-111 0,36 9-370 15,-17-7 38-15,2-9 215 0</inkml:trace>
  <inkml:trace contextRef="#ctx0" brushRef="#br1" timeOffset="39913.4742">3389 2644 980 0,'0'0'254'0,"0"0"-202"0,22-28-42 15,-22 28 10-15,32-24 34 0,-32 24-8 16,29-20 31-16,-29 20-42 0,0 0-18 0,0 0-2 16,0 0 9-16,11-19 9 0,-11 19 2 0,0 0-2 15,0 0-7-15,0 0-4 0,-17-10-2 0,17 10 0 16,-22-1 0-16,22 1 1 0,-34 3 0 0,12 0-2 16,-2 6 0-16,-3-2 0 0,-1 5 1 15,-1 1 0-15,3 3-9 0,-2 1 20 0,5 1-28 16,2 0 19-16,4 4-17 0,4 1-5 15,2-1 2-15,4 2-5 0,4-2 4 0,4-1-5 16,4 0 3-16,5-3-4 0,3 0 2 0,6-2-11 16,3-1 2-16,6-5-4 0,0-2-6 0,4-5-6 15,1-6-15-15,6-2-15 0,-4-10-16 0,12 6-19 16,-12-16-33-16,17 16-70 0,-23-21-85 0,7 5-221 16,4 7 58-16,-16-14 363 0</inkml:trace>
  <inkml:trace contextRef="#ctx0" brushRef="#br1" timeOffset="40272.8681">3804 2547 1212 0,'-23'-6'147'16,"23"6"-65"-16,-25 4-24 0,25-4-4 0,-23 6-4 15,23-6-6-15,-20 10-6 0,20-10-1 0,-21 19-6 16,21-19-2-16,-21 24-6 0,21-24-14 16,-16 31 27-16,9-11-30 0,1-1 27 0,1 4-15 15,2-1-7-15,3-1 4 0,0 0-9 0,4-2 2 16,2-1-6-16,-6-18 1 0,19 30-3 0,-19-30 1 15,25 18-1-15,-25-18 1 0,33 11 0 0,-15-8-1 16,3-3 0-16,0-2 0 0,1-2 1 16,1-3-1-16,-1-2 1 0,-1-3-1 0,1-2 1 0,-2-3-2 15,-1-2 1-15,-1-1-2 16,0 0 4-16,-3-2-3 0,0 0 3 0,-2 0-4 16,-1 2-12-16,-3 2 22 0,-1 1-25 0,-8 17 28 15,9-25-10-15,-9 25 0 0,0 0 4 0,0 0-2 16,0 0-3-16,0 0-2 0,0 0-1 0,0 0-11 15,-10 27 28-15,4-8-24 0,-1 4 24 0,1 2-14 16,1-2-11-16,0 0-5 0,4 0-12 0,1-5-6 16,5 2-8-16,-5-20-6 0,17 33-16 15,-17-33-20-15,30 22-35 0,-30-22-57 0,42 8-79 16,-22-7-236-16,3-12 30 0,11 11 338 0</inkml:trace>
  <inkml:trace contextRef="#ctx0" brushRef="#br1" timeOffset="40883.0192">4384 2639 1299 0,'0'0'87'0,"0"0"-26"16,0 0 0-16,-22-11-2 0,22 11-26 0,0 0 7 15,0 0-25-15,-17 8 4 0,17-8 1 0,0 0-3 16,-5 26 7-16,5-26 3 0,-8 34 8 0,1-15-8 16,3 4 2-16,-1 1-13 0,0 2 3 0,1-1-7 15,1-1 4-15,0-1-3 0,1-3 2 0,2-4-9 16,0-16 1-16,1 28-3 15,-1-28 1-15,5 20-3 0,-5-20 0 0,0 0-1 16,0 0-1-16,20 7 1 0,-20-7-1 0,0 0 1 16,24-27 0-16,-13 9 1 0,-1-2-2 0,1-2 2 15,2-1-2-15,-5 0 3 0,-1 0-3 0,-1 0 6 16,-2 1-3-16,0 0 6 0,-2 1-3 0,-1 1 0 16,-1 1-2-16,0 19-13 0,4-27 13 0,-4 27-13 15,5-17 13-15,-5 17 0 0,0 0 6 16,0 0-9-16,0 0 10 0,21-19-11 0,-21 19 0 15,24-6 1-15,-24 6-2 0,33-7 1 0,-15 2 0 16,0 4-1-16,-1-2-1 0,0 3 2 16,-17 0-1-16,29 1 0 0,-29-1 1 0,27 5-2 15,-27-5 2-15,21 8-4 0,-21-8 1 0,0 0-1 16,19 14-10-16,-19-14 13 0,0 0-9 16,6 21 23-16,-6-21-13 0,-1 19 13 0,1-19-11 15,-7 25-1-15,7-25 1 0,-11 33-2 0,5-16 2 16,-1 0-3-16,1 0 4 0,-1 0-1 0,1 1 3 15,6-18-3-15,-8 31 4 0,8-31-4 0,-6 24 2 16,6-24-2-16,0 0-1 0,-5 20-1 0,5-20 0 16,0 0 0-16,0 0 0 0,0 0 0 0,0 0 0 15,0 0 0-15,0 0 0 0,21-23 0 16,-21 23 0-16,18-33 0 0,-8 11 0 0,-1-1 0 16,1 0 0-16,-3 1 0 0,-1 0 0 15,-1 0 0-15,-2 1 0 0,-1 0 0 0,1 1 0 16,-1 1 0-16,0 1 0 0,-2 18 0 0,5-26 0 15,-5 26 0-15,0 0 0 0,0 0 0 0,11-19-2 16,-11 19-31-16,0 0-8 0,21 4-20 0,-21-4-14 16,28 9-34-16,-28-9-38 0,39 14-91 15,-39-14-187-15,30 0-77 0,-1 9 89 0,-29-9 413 16</inkml:trace>
  <inkml:trace contextRef="#ctx0" brushRef="#br1" timeOffset="41326.3105">4971 2716 1578 0,'0'0'141'0,"0"0"-100"16,0 0-4-16,0 0-4 0,0 0-4 0,0 0-12 16,0 0-5-16,0 0 0 0,0 0 2 0,17 15 4 15,2-16-2-15,1-3-6 0,5 0-4 16,0 1-3-16,5-2-2 0,0-1-1 15,-1 1 0-15,0-1 2 0,-1-1-3 0,0-1 2 16,0 0-2-16,-3-1 1 0,2 0-2 0,-6 0-14 16,-4 1 15-16,-17 8-14 0,18-12 16 0,-18 12 1 15,0 0 9-15,4-22-12 0,-4 22 8 0,-10-18-12 16,10 18 0-16,-19-18 3 0,19 18-2 0,-30-16 3 16,30 16-2-16,-32-11 3 0,15 7 0 15,-2 4 3-15,0 3 0 0,-1 4 2 0,0 3 3 16,-1 3-2-16,0 3 4 0,0 3-3 0,0 3-6 15,-2 1 23-15,1 4-19 0,2-2 21 0,5 3-12 16,2-3-14-16,5-1 0 0,3-1 0 16,5-2 0-16,2-4 0 0,-2-17 0 0,17 29 0 15,-17-29 0-15,32 22 0 0,-11-18 0 0,4 0-11 16,1-6-14-16,4-2-9 0,-2-7-11 16,4 3-14-16,-4-10-18 0,8 7-17 0,-9-14-33 15,16 18-54-15,-21-22-63 0,18 17-129 0,-10-4-89 16,-10-11 148-16,12 18 314 0</inkml:trace>
  <inkml:trace contextRef="#ctx0" brushRef="#br1" timeOffset="41638.8525">5568 2618 755 0,'0'0'256'0,"0"0"-105"0,0 0-1 16,0 0-43-16,0 0-6 0,-30-5-20 15,30 5-30-15,-22 19 24 0,11-2-42 16,11-17 25-16,-28 36-20 0,14-17-11 0,3 4 2 16,0-2-14-16,2 0 4 0,3-2-7 0,1-1 2 15,5-18-3-15,-3 26-2 0,3-26-4 0,2 20 1 16,-2-20-3-16,0 0 2 0,0 0-4 0,19 14 1 15,-19-14-1-15,22-8-1 0,-22 8 1 0,34-24-1 16,-14 7 1-16,-1-3-3 0,1 1 4 16,0-3-3-16,-1 2 3 0,-3-2-3 0,-1 1 3 15,-3 1-3-15,1 2-10 0,-4 1 21 0,-9 17-23 16,16-26 24-16,-16 26-8 0,0 0-1 0,0 0 4 16,0 0-1-16,0 0-2 0,0 0-1 0,0 0-3 15,0 0-8-15,1 27 21 0,-3-10-20 16,0 1 20-16,0 0-12 0,4-1-2 0,0 0 2 15,-2-17-2-15,13 30 0 0,-13-30-3 16,26 22-2-16,-9-14-5 0,1-3-8 0,5-1-12 16,0-8-14-16,7 2-20 0,-2-13-28 0,10 8-41 15,-12-22-82-15,24 19-148 0,-12-11-160 0,-3-11 30 16,11 15 479-16</inkml:trace>
  <inkml:trace contextRef="#ctx0" brushRef="#br1" timeOffset="41829.9804">6404 2142 1552 0,'-34'1'77'0,"17"12"-34"16,-6 1-5-16,3 9 4 0,-4 0-9 0,2 7 1 16,-2 5-12-16,4 4 2 0,0 3-12 0,3 0 4 15,1 1-9-15,2-1 5 0,2-1-11 0,1-1-8 16,3-1 14-16,0-2-35 0,2-2 25 0,1-2-16 16,3-2-15-16,-2-7-4 0,6 7-41 15,-2-31-54-15,0 47-177 0,-4-30-253 0,4-17 22 16,-5 24 377-16</inkml:trace>
  <inkml:trace contextRef="#ctx0" brushRef="#br1" timeOffset="41972.7529">6103 2485 1765 0,'0'0'80'0,"14"-19"-31"15,-14 19-14-15,16-21-16 0,-16 21-9 0,18-13-8 16,-18 13-2-16,23-12-4 0,-6 7-7 0,1-1-18 15,8 5-39-15,-9-14-79 0,25 17-308 0,-12-10-160 16,6 0 42-16,9 5 516 0</inkml:trace>
  <inkml:trace contextRef="#ctx0" brushRef="#br1" timeOffset="45988.9019">7641 2578 431 0,'0'0'108'15,"0"0"-27"-15,0 0 5 0,0 0-10 0,0 0 3 16,-10-20-15-16,10 20-7 0,0 0-12 0,0 0 2 16,0 0 0-16,0 0 7 0,0 0 2 0,0 0 0 15,-1-17-8-15,1 17-6 0,0 0-12 0,0 0-7 16,0 0-7-16,0 0-5 15,0 0-5-15,0 0-3 0,0 0-2 0,0 0-2 16,0 0-2-16,0 0 0 0,-19 2-1 0,19-2 1 16,0 0 0-16,0 0 1 0,0 0 1 0,0 0 0 15,0 0 1-15,0 21 1 0,0-21 0 0,0 0 1 16,26 14 0-16,-26-14 2 0,35 9-1 0,-10-6 1 16,3-1-2-16,4-2 0 0,4-3 1 0,3 1 0 15,3-3 0-15,3 1-1 0,1 0-1 16,4-1-1-16,3 0 1 0,0 0-1 0,1 1 1 15,1 1-2-15,0 0 1 0,0 1-1 0,0 1 1 16,-3 0 0-16,3-1 0 0,-1 2 1 0,2-1 0 16,4 0-1-16,0-2 2 0,2 1-2 15,3-2 0-15,2 0 0 0,6-2 1 0,0-3-2 16,4 1 1-16,3-3-2 0,1 0 3 16,3 0-2-16,0 1 3 0,-1 1-3 0,1 0 4 15,0 2 1-15,0-2 2 0,1 2 1 0,-4 1 0 16,3 1-5-16,-5 3 1 0,0 1-4 0,0 1 2 15,-2 0-2-15,3 1 1 0,-1 1 1 0,2-1-2 16,1 3 2-16,0-1-2 0,2-2 1 0,2 1 0 16,-1 1 1-16,4-2 1 0,1 0-1 0,1 0 1 15,3-1-1-15,-1-1 1 0,1 0-1 16,-2 0 1-16,3-2-1 0,0 1 1 16,2 1-1-16,-3-2-1 0,2 1 1 0,0-1 2 15,-2 1 0-15,-1-1 1 0,1 2 1 0,-1 1-2 16,0 1 2-16,-2-1-2 0,-1 0 1 0,2 2-2 15,-1-1 0-15,0-1 0 0,4 1-1 0,-1-1 0 16,-1 0 1-16,4-1-2 0,1-2 0 0,1 1 1 16,5-3 0-16,-1 0 1 0,-1 1 0 15,4-3 2-15,-2 0-3 0,-2 1 3 0,3-1-2 16,-4 0 1-16,0-1 0 0,-3 1 1 0,-3 0 2 16,-1 0 2-16,4 1 0 0,-1 0 1 0,-1-1-4 15,0 1-1-15,-3 2-1 0,1-2-2 0,-1 2-1 16,0-1 1-16,5 3 0 0,-7-2 2 15,3 2-1-15,-2-2 0 0,0 0-1 16,1 1 1-16,1-1 1 0,-2 0 0 0,-1 2-2 16,0-2 2-16,-3 1-5 0,1-1 3 0,-3 1-2 15,0 0 0-15,2-1 2 0,0 0 0 0,-3 0 0 16,0-2 0-16,0 1-1 0,-2-1 1 0,1 1-2 16,-1 0 2-16,-1 2-2 0,-1-1 2 0,-2 1-1 15,-3-1 1-15,-1 0 1 0,-1 1 0 0,1 0-1 16,-4 1 0-16,4-1-2 0,-5 1 1 15,-2 0-1-15,0 0 0 0,-3 1 3 0,0 1-1 16,3 0 0-16,-2 0 0 0,2 0-2 0,2 0 1 16,-5 1-1-16,3 1 0 0,-1-1 0 15,-2 1 1-15,-2-1 0 0,-1 1-1 0,-1 0 1 16,-3 0 0-16,-3 1 1 0,-3-1 0 0,-3-1 0 16,-4 1 0-16,-3-2 0 0,-5 0 0 0,-4 1 0 15,-3-1-1-15,-3 0 1 0,-2 0 0 16,-3 0 0-16,-1 0 0 0,-3 0-1 0,-18 0 0 15,32 1 0-15,-32-1-3 0,33 3 0 0,-16-1 0 16,1-1 1-16,0 2 1 0,2-1 1 0,-1-1 0 16,-2 0 0-16,0 1 1 0,-17-2-1 0,27 0 0 15,-27 0 1-15,0 0 0 0,0 0 2 0,0 0 0 16,0 0 3-16,0 0-1 16,0 0-2-16,0 0 0 0,5-21-4 0,-5 21 4 15,-10-17 3-15,10 17 6 0,-16-19 0 0,16 19 3 16,-18-20-7-16,18 20 0 0,-19-20-5 0,19 20 2 15,-20-19-3-15,20 19 1 0,-22-27-2 0,22 27 0 16,-24-29-2-16,24 29 3 0,-33-23-2 0,15 14 2 16,-3 1-3-16,-2 0-40 0,-4-1 36 0,-3-1-35 15,-3 2 38-15,0-1 5 0,-1 1-1 16,0 1 1-16,-1-1-1 0,1 4-1 0,6 0-1 16,7 0 1-16,21 4-3 0,-19-1 0 0,19 1-3 15,0 0-4-15,0 0 1 0,0 0 2 0,0 0 2 16,24 15 2-16,-3-7 3 0,7 1-2 0,7-1 1 15,6-1-2-15,5 1 2 0,4-2 40 16,3 0-34-16,0-3 33 0,2 2-37 0,-4-1-3 16,0 2-1-16,-5 2 1 0,0 2 3 15,-3 4-4-15,-5 3 4 0,-6 2-3 0,-6-1 2 16,-5-5-3-16,-21-13 3 0,20 25-4 0,-20-25 4 16,-3 34-3-16,-9-12 5 0,-10 6-4 0,-14 4 5 15,-10 6-8-15,-12 3 10 0,-10 0-10 0,-5 0 14 16,-8-2-8-16,-1-3 9 0,0-1-9 0,2-2 5 15,6-4-10-15,8-4 6 0,14-5-16 16,9-9-29-16,21 4-61 0,-6-23-159 16,28 8-279-16,0 0 5 0,2-17 260 0</inkml:trace>
  <inkml:trace contextRef="#ctx0" brushRef="#br1" timeOffset="47646.3012">8194 1156 1071 0,'0'0'84'0,"-11"-29"-59"0,11 29-13 16,6-25-1-16,-6 25 10 0,9-18 1 15,-9 18 0-15,0 0-6 0,0 0-8 0,0 0-2 16,0 0 4-16,0 0 6 0,0 21 4 15,0 0 13-15,-4 7-4 0,4 7-25 0,-1 10 22 16,3 3-25-16,-1 10 26 0,3 6 8 0,-4 1-13 16,4 12 11-16,-4 0-25 0,1 6 16 0,-3 2-20 15,0-1 17-15,-3-3 19 0,2-3-24 0,-2-8 20 16,4-4-25-16,2-13-16 0,4-6 11 0,2-7-9 16,2-7 6-16,2-9-5 0,-11-24 4 0,24 24-2 15,-24-24 4-15,25 1 2 0,-25-1 0 16,28-24 1-16,-12 0-4 0,2-10 3 15,-1-7-9-15,2-5 10 0,-2-3-12 0,-3 0 12 16,0-6-12-16,-3 3-27 0,-4 2 27 0,-3-2-26 16,-3 4 25-16,-4-2 13 0,-2-4-11 0,-1-4 10 15,-2-2-13-15,-2 2 9 0,0-1-10 0,-1 4 12 16,1 4-10-16,0 3 15 0,-1 5-13 0,1 5 12 16,3 7 19-16,0 0-27 0,3 7 29 15,4 2-32-15,4 2 3 0,4 3 3 0,4-1-4 16,8 1 4-16,5-3-4 0,8 4 7 0,5 1-5 15,3 3 7-15,3 6-1 0,-2 1 1 0,3 6-2 16,-3 4-4-16,-2 4-3 0,-6 4-2 0,-4 0 4 16,-5 4-4-16,-6 2 6 0,-5 3-8 0,-7 4 9 15,-7 3 0-15,-6 3-29 16,-8 7 27-16,-6 0-29 0,-7 5 21 0,-6 1 12 16,-5-2-10-16,-2 2 10 0,-4-1-12 0,4 0 9 15,-2 2-9-15,3-2 10 0,1-1-10 0,4-6 8 16,6-5-6-16,6-7 5 0,8-6-3 0,14-19 2 15,-12 24-7-15,12-24 0 0,0 0-2 0,26 4 3 16,0-10 3-16,5-6 2 0,13-6 2 0,4-4-1 16,6-2 5-16,7-3-7 0,1 1 6 15,3 0-7-15,-3 4 6 0,-4 6-5 0,-7 5 2 16,-7 7-3-16,-10 8 2 0,-9 5 1 16,-7 11-2-16,-8 4 6 0,-7 5-2 0,-8 5 8 15,-8 3-7-15,-8 3 9 0,-7 5-13 0,-6 1 8 16,-5 5 27-16,-7-1-21 0,0-1 34 0,-1 0-24 15,-1-7-8-15,4 1 1 0,-2-2-15 0,4 3 8 16,2-2-10-16,5-3 5 0,5-4-7 16,4-7 0-16,9-7-18 0,17-21-12 0,-12 26-25 15,12-26-27-15,17 2-34 0,-6-21-59 0,27 12-139 16,-6-19-203-16,7-17 51 0,16 5 397 0</inkml:trace>
  <inkml:trace contextRef="#ctx0" brushRef="#br1" timeOffset="47896.3376">9454 987 1166 0,'0'0'274'16,"0"0"-184"-16,0 0-59 0,-17-10 1 0,17 10 7 16,0 0-1-16,0 0-8 0,-14 22-7 0,10-3-6 15,0 10 11-15,-1 8-4 0,3 7 6 16,-3 5-11-16,2 4-29 0,-1 4 17 0,-1 7-22 15,-4 2 14-15,-1 5 13 0,-3 5-16 0,-2 4 13 16,2-3-17-16,1-1 15 0,1-3 12 0,4-4-24 16,1-5 13-16,3-6-34 0,8-5-22 15,0-16-16-15,13 3-42 0,-18-40-84 0,48 48-169 16,-18-34-170-16,4-14 32 0,16 5 457 0</inkml:trace>
  <inkml:trace contextRef="#ctx0" brushRef="#br1" timeOffset="48286.9689">10385 1063 1606 0,'-23'-4'109'0,"4"-3"-94"16,-2 4 5-16,2 4 11 0,-4 5 5 0,1 6 4 15,-6 4-12-15,-1 4-2 0,-7 7-3 0,2 10-26 16,-3 4 23-16,0 8-22 0,1 5 16 0,-3 7 14 15,-3 3-16-15,3 7 13 0,-1 4-16 0,3 6 1 16,1 3-10-16,3-2 0 0,4-7 0 0,6-5 0 16,6-8 0-16,6-4 0 0,8-10 0 15,6-9 0-15,7-7 0 0,6-5 0 0,3-5 0 16,4-3 0-16,5-6 0 0,3-5 0 0,3-6 0 16,2-7 0-16,2-4 0 0,2-6 0 0,0-3 0 15,-2-4 0-15,-4-1 0 0,-5-1 0 0,-3 0 0 16,-6 1 0-16,-3 0 0 0,-1 3 0 0,-5-1 0 15,-11 21 0-15,15-32 0 0,-15 32 0 16,0 0 0-16,6-18 0 0,-6 18 0 16,0 0 0-16,0 0 0 0,0 0 0 0,-3 18 0 15,3-18-13-15,-2 35-27 0,-3-17-10 0,5 8-19 16,-5-8-22-16,10 11-44 0,-5-29-60 0,6 40-107 16,-6-40-230-16,12 22 40 0,10-7 365 0</inkml:trace>
  <inkml:trace contextRef="#ctx0" brushRef="#br1" timeOffset="49224.528">11046 1236 1091 0,'0'0'35'0,"0"-29"-22"0,0 29 4 16,3-23 11-16,-3 23 13 0,0 0 12 0,0 0-8 15,0 0-5-15,0 0-14 0,0 0-6 0,0 0 0 16,0 0 6-16,0 0 15 0,-2 27-29 15,-4-6 34-15,6 8-36 0,-7 2 20 0,3 4 6 16,-5 5-13-16,3 6 9 0,-2 3-16 0,2 7 12 16,-4 3-20-16,3 5 12 0,-3 0-14 0,2 2 11 15,0-8-12-15,2-6 1 0,0-4 22 16,4 2-27-16,-2-8 27 0,4-2-20 0,0-6-7 16,4-10 4-16,1-5-6 0,1-2 4 0,-6-17-4 15,14 21 4-15,-14-21-1 0,0 0 1 16,23 4 0-16,-23-4 0 0,17-10 4 0,-17 10 2 15,25-26 0-15,-12 7-3 0,2-4 0 0,-1-4-7 16,1-3 5-16,-1 0-5 0,1 0-21 0,0 1 32 16,-3 3-27-16,1 3 32 0,-2 4-1 0,-11 19-7 15,18-24 3-15,-18 24-6 0,0 0 2 0,0 0-5 16,0 0 1-16,0 0 0 0,0 0-1 16,17 19 2-16,-13-2-2 0,-2 5-5 0,0 1 24 15,-2 2-25-15,1 7 20 0,-1-2-23 0,2 0-10 16,1 0-4-16,3-7-9 0,0-2-4 0,6-1-11 15,-12-20-10-15,30 29-34 0,-30-29-39 16,43 20-79-16,-43-20-102 0,36-15-203 0,-3 15 58 16,-13-23 398-16</inkml:trace>
  <inkml:trace contextRef="#ctx0" brushRef="#br1" timeOffset="49599.5536">11479 1952 859 0,'-16'19'307'0,"16"-19"-191"0,0 0-94 0,0 0 13 16,0 0 2-16,0 0 29 0,19 16 1 15,-19-16-13-15,26 0-7 0,-26 0-11 16,34-5-4-16,-15-1-7 0,6 1-5 0,-1-4-32 16,4 0 32-16,-2-1-41 0,2 1 35 0,0-2-11 15,-2-1 0-15,-1-1 4 0,-5-1-6 0,-1 1 5 16,-19 13-4-16,21-19 1 0,-21 19 6 0,9-19 8 15,-9 19-2-15,-5-17 2 0,5 17-7 16,-17-12-7-16,17 12-1 0,-29-4-4 0,11 5 0 16,-4 1 0-16,0 5 0 0,-1 4 4 0,0 4 4 15,0 2-2-15,-1 3 5 0,1 5-7 0,1 0-5 16,3 3 26-16,1 4-28 0,3 1 27 16,5 1-19-16,6-4-7 0,2-4 4 0,7-2-12 15,4-4-4-15,5 2-16 0,-14-22-8 0,42 29-12 16,-18-24-15-16,11 5-23 0,-4-16-39 15,21 12-73-15,-17-22-83 0,7 1-200 0,15 8 57 16,-17-22 394-16</inkml:trace>
  <inkml:trace contextRef="#ctx0" brushRef="#br1" timeOffset="49944.947">12143 1885 975 0,'-23'0'321'0,"23"0"-177"0,-34 9-110 16,10-3 1-16,-2-2 11 0,5 8 7 0,-4-4-12 15,4 8-21-15,-3-2 32 0,4 3-38 16,-2 0 37-16,5 9-18 0,-1-2-10 0,3 5 8 16,2-3-11-16,4-4 3 0,2-2-10 0,6-2-2 15,1-18-6-15,6 29 1 0,-6-29-3 0,21 19 4 16,-21-19-1-16,34 10 2 0,-10-11-1 16,3-6-4-16,4-3 3 0,3-6-3 0,2-3 1 15,0-4-3-15,-3 0 1 0,-3 0-4 0,-4-5 4 16,-5 4-3-16,-4-1 4 0,-3 4-4 0,-4 4-16 15,-10 17 17-15,11-27-17 0,-11 27 28 0,0-17-9 16,0 17 10-16,0 0-9 0,0 0 0 0,0 0-2 16,-20-7-1-16,20 7-3 0,0 0-9 0,-20 25 29 15,20-25-27-15,-16 35 28 0,9-9-17 16,2 0-8-16,1 2 1 0,3-4-13 0,1-4-4 16,0-20-8-16,11 28-3 0,-11-28-6 0,23 14-4 15,-4-9-10-15,-1-11-22 0,12 3-30 16,-8-21-57-16,20 16-86 0,-14-29-89 0,10-5-149 15,13 12 154-15,-17-27 333 0</inkml:trace>
  <inkml:trace contextRef="#ctx0" brushRef="#br1" timeOffset="50138.2792">12730 1271 1352 0,'-19'31'101'0,"-6"-10"-51"15,7 10 8-15,-5 3-5 0,5 7 2 0,-4 1-26 16,6 4 2-16,-3 0-19 0,4 9 8 0,-1 2-17 15,3 1 10-15,2-1-15 0,1-5 11 16,4-3 10-16,0-1-32 0,4 0 27 0,-1-3-45 16,6 1-36-16,-8-11-14 0,11 7-107 0,-18-18-231 15,10-3-111-15,5 3 43 0,-3-24 487 0</inkml:trace>
  <inkml:trace contextRef="#ctx0" brushRef="#br1" timeOffset="50310.1645">12408 1816 1467 0,'0'0'383'16,"0"0"-294"-16,0 0-54 0,0 0-19 0,0 0-9 15,0 0-5-15,0 0-2 0,0 0-2 0,0 0 1 16,25 10-5-16,-1-13-10 0,11-1-24 0,1-6-15 16,15 4-21-16,2-13-68 0,27 14-269 15,-5-11-188-15,10-2 36 0,7 5 486 0</inkml:trace>
  <inkml:trace contextRef="#ctx0" brushRef="#br1" timeOffset="50750.6328">13457 1259 955 0,'0'0'84'0,"0"0"-13"15,0 0 4-15,0 0-35 0,0 0 25 16,0 0-16-16,0 0-14 0,-8 23 8 0,-1-6 3 16,7 7 10-16,-7 1-6 0,5 11 1 0,-5-3-18 15,2 10 5-15,-3-1-19 0,1 8 9 0,0 4-18 16,-1 5 7-16,-1 2-15 0,3-1 5 0,-1-1-13 15,4-5 5-15,3-3 15 0,2-3-35 16,6-3 15-16,1-9-46 0,13 4-36 0,-8-21-17 16,19 11-64-16,-12-22-53 0,20 7-59 0,-2-6-168 15,-4-22 62-15,17 15 387 0</inkml:trace>
  <inkml:trace contextRef="#ctx0" brushRef="#br1" timeOffset="51047.5538">13850 1800 1079 0,'-20'-9'357'15,"20"9"-228"-15,-32 4-80 0,32-4-10 0,-35 6 4 16,35-6-1-16,-27 14-10 0,27-14-6 0,-22 23-7 16,22-23 0-16,-18 30-1 0,10-11 1 0,2 0-5 15,3 0-5-15,0 2 28 0,4-3-30 0,1-1 26 16,3 6-23-16,-5-23-7 0,15 35 3 0,-2-17-5 16,-13-18 2-16,25 26-3 0,-25-26 3 15,30 10-2-15,-12-7 1 0,0-3-1 0,-1-3 0 16,-17 3 2-16,31-12-2 0,-31 12 1 0,27-34-2 15,-16 15 2-15,0-3-3 0,-2 5-21 0,-3-2 27 16,-3 1-29-16,-3 0 24 0,0 0-5 16,-5-2-9-16,1 3-2 0,-4-3-10 0,8 20-6 15,-14-34-9-15,14 34-6 0,-11-27-9 0,11 27-9 16,-6-19-14-16,6 19-19 0,0 0-33 16,0 0-51-16,0 0-78 0,24-15-192 0,0 25 18 15,-24-10 405-15</inkml:trace>
  <inkml:trace contextRef="#ctx0" brushRef="#br1" timeOffset="51391.3396">14389 1761 889 0,'0'0'195'0,"5"-23"-78"0,-5 23-22 0,-6-17-11 16,6 17-14-16,0 0-16 0,-22-19-7 16,22 19-6-16,-27-10-7 0,27 10-2 0,-29-4-5 15,12 7-4-15,17-3 2 0,-33 15-6 0,33-15 2 16,-33 28-2-16,17-11 3 0,-1 1-2 0,4 2 6 15,1-3-8-15,2 1 0 0,10-18-8 0,-8 31-4 16,8-31-6-16,3 27 1 0,-3-27 0 16,20 19 1-16,-20-19 0 0,33 13 2 0,-10-10-2 15,1-2-1-15,3-5 0 0,1 1-1 0,-2-2 0 16,1-1 0-16,-4 1 1 0,-4 1-2 0,-19 4 3 16,26-3-1-16,-26 3 1 0,0 0 0 0,0 0-2 15,0 0 1-15,0 0-1 0,-6 20 0 16,6-20-1-16,-23 32-5 0,5-12 29 0,-2-1-28 15,0-1 26-15,0 3-23 0,1 1-9 16,1-2-1-16,4-1-10 0,14-19-3 0,-16 19-9 16,16-19-11-16,0 0-9 0,0 0-20 0,16 17-22 15,-16-17-43-15,35-6-108 0,-35 6-214 0,41-26-37 16,-3 10 253-16</inkml:trace>
  <inkml:trace contextRef="#ctx0" brushRef="#br1" timeOffset="51719.489">14770 1631 1376 0,'0'0'224'16,"-26"-9"-196"-16,26 9-11 0,-28 6 11 0,28-6 7 15,-29 11 4-15,29-11-9 0,-29 21-1 0,29-21-5 16,-26 31 2-16,12-14-5 0,14-17 0 0,-24 30-5 16,24-30-4-16,-17 28-5 0,17-28-2 15,-7 23-4-15,7-23 1 0,5 20-2 0,-5-20 1 16,18 18-3-16,-18-18 3 0,28 12 0 0,-28-12 2 15,37 6-2-15,-17-4-1 0,2-1 0 0,0-1-1 16,-2 2 1-16,-2 2 1 0,-18-4 0 0,27 5-1 16,-27-5 0-16,0 0 2 0,14 17-4 0,-14-17 4 15,-2 18-4-15,2-18 0 0,-14 26 2 16,14-26-2-16,-26 32 27 0,7-19-25 16,2 1 26-16,0-1-26 0,17-13-4 0,-31 28-1 15,31-28-11-15,-26 27-5 0,26-27-11 0,-13 17-13 16,13-17-17-16,0 0-28 0,0 0-41 0,0 0-61 15,28 4-138-15,-9-14-172 0,-4-11 21 0,14 17 399 16</inkml:trace>
  <inkml:trace contextRef="#ctx0" brushRef="#br1" timeOffset="52063.2322">14828 1852 1544 0,'0'0'31'0,"-26"15"-17"0,26-15 7 0,0 0 4 15,-12 18-5-15,12-18-5 0,0 0 2 0,27 9 3 16,-10-10 6-16,6-1-3 0,3-2-5 16,4-2 9-16,2-3-1 0,3-1-4 0,-1-3-1 15,0 1-18-15,-4-1 1 0,-2-1-6 0,-1 4 7 16,-6-1-5-16,-4-1 9 0,-17 12 0 0,27-20 5 16,-27 20 4-16,17-16 2 0,-17 16 0 0,0 0 0 15,-11-18-6-15,11 18-5 0,-23-6-3 0,23 6-1 16,-33 2-1-16,13 2 0 0,-2 4 0 15,-1 2-1-15,-1 3 2 0,0 2-2 0,-1 1-3 16,2 3 0-16,1 1 0 0,0-1 0 16,2 3-9-16,4-2-2 0,1 1 1 0,7 0 8 15,3-2 1-15,4-1 21 0,1-18-28 0,8 29 19 16,2-12-27-16,7-7-12 0,3 2-11 0,8 1-24 16,-1-21-45-16,14 25-78 0,-15-37-112 0,17 12-281 15,-2 4 71-15,-3-18 297 0</inkml:trace>
  <inkml:trace contextRef="#ctx0" brushRef="#br1" timeOffset="52422.6375">15479 1784 989 0,'0'-18'216'0,"0"18"-131"16,0 0-11-16,0 0 16 0,-20-8 1 0,20 8-22 15,0 0-23-15,-18 10-9 0,18-10 0 0,-29 15 5 16,8-8 2-16,2 7-1 0,-5 0-8 0,3 1-3 16,-3 1-3-16,4 0-4 0,0-3-5 0,20-13-6 15,-25 21-6-15,25-21-4 0,0 0-4 16,-5 23 0-16,5-23-3 0,0 0 3 0,27 18-1 16,-27-18 2-16,34 2-1 0,-12-3 0 0,1 0 0 15,0 0 0-15,0-2-3 0,-1 4 2 16,-4 1-2-16,-18-2-13 0,22 6 15 0,-22-6-12 15,0 0 14-15,8 19 6 0,-8-19 14 0,-9 22-12 16,9-22 10-16,-26 35-19 0,8-11 0 0,-4 0 0 16,-3 3 0-16,0-8 0 0,-2 2 0 15,1-3-2-15,0-2-14 0,2-4-9 0,7 1-17 16,0-8-23-16,17-5-43 0,-25 7-84 0,25-7-278 16,0 0-100-16,0 0 36 0</inkml:trace>
  <inkml:trace contextRef="#ctx0" brushRef="#br1" timeOffset="53688.3802">8682 3160 970 0,'3'-17'276'0,"-3"17"-222"0,0 0-33 0,0 0-2 15,0 0 9-15,0 0 7 16,0 0-2-16,0 0-5 0,0 0-6 0,0 0-3 15,0 0-1-15,0 0 3 0,-12 22 6 0,12-22 6 16,-6 33-1-16,5-10 2 0,-3-2 10 0,3 6-32 16,-1 0 22-16,3 4-34 0,-1 2 5 0,2 3 3 15,1 1-9-15,-2 1 7 0,0 1-8 0,0-2 6 16,0-1-8-16,1-3 8 0,-1-3-8 16,1-6 6-16,1-3-5 0,-3-21 4 0,6 27-2 15,-6-27 1-15,0 0 1 0,0 0 0 0,0 0 3 16,0 0 6-16,18-4 4 0,-18 4 0 0,5-34 2 15,-3 11-9-15,-2-6 0 0,0-2-7 0,-1-3 6 16,-1 0-8-16,2-2 6 0,-1-3-8 16,2-1 8-16,0-3-8 0,1-3-6 0,2-2 22 15,1-1-23-15,1 0 22 0,1 2-6 16,2 3-10-16,1 4 11 0,0 3-8 0,1 7 6 16,0 5-3-16,0 4 5 0,-11 21-2 0,23-25 3 15,-23 25-4-15,26-14-1 0,-26 14-1 0,30-1-2 16,-30 1 1-16,31 10-1 0,-31-10 2 0,28 22-2 15,-28-22 2-15,25 30-2 0,-15-12 2 0,-3 1-2 16,-2 3 3-16,-2 0-3 0,-5 2 3 0,-2 0-3 16,-5 2 5-16,-4-1-6 0,-6 2 6 15,-1-2-7-15,-5 1 3 0,-1-1 6 0,-4-2-32 16,1 0 17-16,-2-4-39 0,5 1 1 16,-3-10-19-16,12 9-41 0,-11-21-59 0,24 19-110 15,-16-13-198-15,20-4-23 0,0 0 318 0</inkml:trace>
  <inkml:trace contextRef="#ctx0" brushRef="#br1" timeOffset="53891.5781">9361 3132 1157 0,'0'18'317'0,"0"-18"-225"0,-17-2-64 0,17 2-9 0,0 0-2 16,0 0-3-16,0 0-8 15,0 0-4-15,7-17-3 0,-7 17 1 0,24-16-3 16,-6 8-6-16,2-2-16 0,4 7-18 0,-3-8-22 16,9 9-14-16,-8-7-9 0,9 10-17 0,-9-11-33 15,8 13-70-15,-9 3-202 0,-21-6 14 0,37 0 315 16</inkml:trace>
  <inkml:trace contextRef="#ctx0" brushRef="#br1" timeOffset="54079.0036">9229 3420 1622 0,'0'0'47'15,"0"0"-39"-15,0 0 6 0,0 0 10 0,0 0 10 16,28 13 2-16,-7-14-4 0,3-7-8 16,10-2-9-16,5-3-5 0,5-3-7 0,3 0-4 15,2-2-13-15,1 2-15 0,-2-5-26 0,7 7-29 16,-10-12-34-16,18 17-95 0,-19-21-100 0,9 6-202 15,9 8 33-15,-15-18 438 0</inkml:trace>
  <inkml:trace contextRef="#ctx0" brushRef="#br1" timeOffset="54297.7796">10274 2875 1195 0,'-19'-15'333'16,"19"15"-262"-16,-17 6-33 0,17-6-3 0,0 0-8 15,-20 23-3-15,20-23-8 0,-13 33 2 0,7-10-2 16,4 5 4-16,-2-1-6 0,2 5 4 0,1 1-10 16,-1-1 6-16,1 4-11 0,1 1 4 15,0-1-8-15,0-1-11 0,3-3 19 0,-2-3-35 16,4-2 19-16,-2-5-26 0,6 2-28 0,-9-24-45 16,21 35-93-16,-21-35-80 0,0 0-262 0,17 20 69 15,-17-20 366-15</inkml:trace>
  <inkml:trace contextRef="#ctx0" brushRef="#br1" timeOffset="54501.1353">9974 2953 1285 0,'-14'22'391'16,"-6"-22"-322"-16,20 0-47 0,0 0-14 0,0 0-3 15,0 0 4-15,0 0 5 0,0 0 11 0,36-10 4 16,-7 3-2-16,8-1-9 0,7-1-9 15,4 1-6-15,0-1-3 0,0 3-10 0,-1 1-8 16,-3-1-17-16,2 6-17 0,-6-5-21 16,9 13-44-16,-17-18-79 0,16 23-177 0,-14-7-163 15,-9-3 44-15,3 16 481 0</inkml:trace>
  <inkml:trace contextRef="#ctx0" brushRef="#br1" timeOffset="54704.0925">10010 3519 1572 0,'0'0'134'16,"-17"9"-112"-16,17-9-13 0,0 0 11 0,23 3 14 15,-4-3 8-15,3-8 0 0,10-1-9 16,5-4-9-16,8-4-11 0,3 0-5 16,0-2-9-16,1 2-9 0,-6-2-16 0,2 5-17 15,-10-4-25-15,8 12-28 0,-12-13-42 0,19 20-162 16,-5-13-249-16,-6-6 7 0,2 11 363 0</inkml:trace>
  <inkml:trace contextRef="#ctx0" brushRef="#br1" timeOffset="55534.9011">10792 2797 1438 0,'0'0'136'15,"0"0"-105"-15,0 0-21 0,0 0 4 0,0 0 9 16,0 0 2-16,0 0-5 0,18-19-9 0,-18 19-7 16,22-9-3-16,-22 9 1 0,25-7-2 15,-25 7 2-15,22-2 0 0,-22 2 0 16,0 0 1-16,0 0 4 0,20 8 5 0,-20-8 2 16,0 0 5-16,0 23-4 0,0-23 2 0,-8 27-5 15,8-27 2-15,-17 32-4 0,8-13 4 0,-2-2-3 0,0 1 3 16,11-18-3-16,-17 30 0 0,17-30-5 0,-10 18-2 15,10-18-3-15,0 0-1 0,0 0-2 0,0 0 1 16,19 15 0-16,-19-15 0 0,26-4 0 16,-9-1-2-16,2-2-8 0,3-4-9 0,4 0-10 15,-1-3-16-15,6 5-15 0,-7-9-31 0,10 18-54 16,-18-19-98-16,20 9-271 0,-8 9 13 0,-8-9 263 16</inkml:trace>
  <inkml:trace contextRef="#ctx0" brushRef="#br1" timeOffset="56254.2896">11323 2894 1097 0,'0'0'133'0,"-12"-23"-97"0,12 23-2 0,4-18 12 16,-4 18 15-16,0 0 1 0,0 0-7 0,0 0-7 15,0 0-13-15,0 0-10 0,0 0-7 0,-17 4 0 16,17-4 5-16,-14 30 8 0,4-10-3 0,3 9 2 16,-3 2-11-16,3 4 3 0,1 2-13 15,0 4 9-15,0 0-5 0,1 3 5 16,-1-3-6-16,1 0-6 0,1-3 15 0,3-2-23 15,0-5 23-15,2-2-12 0,2-4-7 0,0-6 4 16,-3-19-7-16,11 27 2 0,-11-27-1 0,0 0 1 16,22 9 0-16,-22-9 1 0,0 0 1 0,26-16-1 15,-26 16 2-15,15-36-4 0,-6 11 2 0,-2-5-5 16,1-1-11-16,-2-1 22 0,-3-1-24 0,0-1 21 16,-2 0-4-16,-2-1-6 0,0 0 6 15,-3-1-6-15,-1-2 4 0,0 0-8 0,0-1 7 16,0 0-5-16,-1 3 8 0,3 3-5 0,0 7 6 15,2 4-3-15,3 5 4 0,-2 17-2 16,10-23 2-16,-10 23-2 0,20-13 1 0,-20 13-1 16,34-7 1-16,-12 4-1 0,4 3 0 0,4 0 1 15,-1 1-1-15,1 3 0 0,-2 0-1 0,-1 2 1 16,-3 1-2-16,-3 1 2 0,-4 2-2 16,-17-10 1-16,23 21-1 0,-23-21 2 0,6 26-2 15,-6-26 5-15,-12 35-5 0,-4-13 4 0,-5 1-3 16,-3 1 3-16,-6 2-4 0,-1 0 5 0,-4 1-3 15,0-1 6-15,-1-1-2 0,4 0 5 0,4-3-2 16,2-3 3-16,4-3-2 0,22-16-1 0,-25 23-5 16,25-23-1-16,0 0-2 15,-2 19 0-15,2-19 2 0,20 11 3 0,-2-7 3 16,7-1 2-16,4-3-2 0,7 0-8 0,1-1 0 16,2 0 0-16,-3 0 0 0,-3 1 0 0,-1 1 0 15,-6 1 0-15,-1 2 0 0,-6 1 0 0,-19-5 0 16,28 13 0-16,-28-13 0 0,19 17 0 0,-19-17 0 15,14 18 0-15,-14-18 0 0,10 18 0 0,-10-18 0 16,7 20 0-16,-7-20 0 0,0 0-27 16,12 25-33-16,-12-25-34 0,18 15-61 0,-18-15-167 15,0 0-286-15,29-14 57 0,-29 14 322 0</inkml:trace>
  <inkml:trace contextRef="#ctx0" brushRef="#br1" timeOffset="59301.7772">20972 723 956 0,'0'0'43'16,"0"0"-17"-16,0 0-9 0,0 0 13 0,0 0 17 16,0 0 18-16,0 0-34 0,-23 21 34 0,23-21-11 15,-16 35-6-15,10-15-3 0,-5 3-12 16,4 4 1-16,-3 1-11 0,4 2 4 0,-4 1-8 16,4 2 4-16,-4 0-11 0,3 1 8 0,-2 1-9 15,2-3 10-15,-3 0-10 0,3-1 8 0,-3-3 2 16,2-1-31-16,-2-3 33 0,3-2-33 0,-3-5 21 15,10-17 3-15,-14 26-1 0,14-26 3 0,0 0-5 16,0 0 1-16,0 0-3 0,0 0-6 16,0 0-4-16,0 0 1 0,0 0-3 15,0 0 2-15,-2-29 5 0,10 4-5 0,3-9-8 16,2-4 26-16,5-2-25 0,0-2 24 0,2-1-8 16,1 0-8-16,-3-1 10 0,1-2-9 0,-2 1 8 15,-1-1-11-15,-1 1 5 0,-3 10-7 0,-2 7 8 16,-2 8 6-16,-8 20-7 0,0 0 14 0,7-17-12 15,-7 17 2-15,0 0-2 0,0 0-2 16,0 0 0-16,-5 31 20 0,4-9-17 0,-1 15-11 16,-1 5 7-16,1 7-26 0,1 0 21 0,0-1 10 15,2-2-11-15,4-1 12 0,2-2-10 0,4-1 9 16,3-2 5-16,3-3-25 0,4-3 21 16,3-5-21-16,3-5 8 0,2-4 8 0,2-4-5 15,0-4 7-15,-3-5 5 0,0-3 1 0,-2-5 3 16,-2-3 1-16,-3-1-1 0,-2-3 1 15,-19 8 1-15,28-27-10 0,-17 4 2 0,0-3-5 16,-3-6-9-16,-4-3 24 0,-1 1-24 0,-6 2 19 16,-1-3-11-16,-1 2-8 0,-4 1 8 0,1-1-11 15,-1 2 3-15,-3 1-9 0,3 0 2 0,1 3-13 16,3 4 1-16,0 4-10 0,5 19-16 0,-2-21-16 16,2 21-36-16,0 0-45 0,22-15-57 15,-22 15-74-15,22-4-225 0,3 16 62 0,-25-12 343 16</inkml:trace>
  <inkml:trace contextRef="#ctx0" brushRef="#br1" timeOffset="59647.4532">21725 1047 1131 0,'-17'28'314'0,"-7"-25"-227"0,24-3-45 0,-30 4 1 15,30-4 12-15,-32 5 7 0,32-5-15 0,-34 11-9 16,34-11-8-16,-34 18-5 0,17-6 3 0,0 3-5 15,3 3 0-15,-1 1-10 0,4 2-17 0,3-1 23 16,0 1-25-16,5-3 21 0,3 2-7 0,3-2-9 16,-3-18 3-16,20 31 0 0,-3-20 0 0,2-3 0 15,4 0 1-15,3-7-1 0,-1 0 0 16,1-3 3-16,-4-3-3 0,-1-2 0 0,-2-2-2 16,0-4 1-16,1-2-2 0,-2-3 2 0,-2-2-2 15,-4-2-3-15,-1 0 18 0,-5 2-24 16,-3-2 19-16,-5 2-13 0,-2 2-4 0,-1-1-3 15,-5 1-1-15,10 18-5 0,-22-29 0 0,22 29 6 16,-25-18-8-16,25 18 2 0,-26-9-3 16,26 9-9-16,-18-2-6 0,18 2-21 0,0 0-26 15,0 0-43-15,0 0-46 0,0 0-64 0,18-3-111 16,-18 3-109-16,45-5 101 0,-26-7 354 0</inkml:trace>
  <inkml:trace contextRef="#ctx0" brushRef="#br1" timeOffset="59866.1975">22283 363 1066 0,'0'0'265'0,"0"0"-198"0,-31 14-36 0,13 0 4 16,-1 4 14-16,-3 11 5 0,-5 2-18 0,5 12-6 16,-3 6-2-16,6 9 24 0,-3-1-25 0,7 5-5 15,-4 2-2-15,5-1-30 0,0 1 19 0,1-1 2 16,2-6-16-16,3-5-1 0,3-2-2 15,2-5-32-15,6-1 7 0,-2-11-29 0,9 3-23 16,-10-17-48-16,17 10-76 0,-17-29-109 0,9 18-172 16,8-5 88-16,-17-13 402 0</inkml:trace>
  <inkml:trace contextRef="#ctx0" brushRef="#br1" timeOffset="60027.4958">21892 1056 1272 0,'0'0'422'0,"0"0"-355"0,-6-22-35 15,6 22-11-15,0 0 1 0,6-18 2 0,-6 18-8 16,20-12 0-16,-2 6-11 0,9-2-1 0,8-1-4 16,5 2 2-16,6 0-3 0,8 1-12 0,-3 3-22 15,7-1-44-15,-8-5-49 0,15 9-66 0,-20-13-86 16,14 12-254-16,1 5 45 0,-11-4 340 16</inkml:trace>
  <inkml:trace contextRef="#ctx0" brushRef="#br1" timeOffset="60640.1766">23055 896 1145 0,'-21'6'362'15,"-7"-2"-246"-15,28-4-78 0,-20 0-5 0,20 0 10 16,-17 7 3-16,17-7-9 0,-20 16-12 0,20-16-5 15,-24 30-5-15,9-9 6 0,-3 2-5 0,-1 3 3 16,-3 3-10-16,0 3 6 16,0-2-7-16,2-1 3 0,5-4-7 0,1-2-12 15,5-3 19-15,9-20-24 0,-11 27 25 0,11-27-12 16,2 21-2-16,-2-21 2 0,0 0-3 0,0 0 2 16,0 0-1-16,21 11 2 0,-21-11 1 0,0 0-2 15,25-19 1-15,-25 19-1 0,29-31-7 0,-13 13 23 16,1-1-24-16,-1-3 23 0,-1 1-14 15,-3-3 0-15,0 3 2 0,-2-2-5 0,-2 2 9 16,1 2-13-16,-4 2 9 0,0 0-3 0,-5 17 0 16,4-26 4-16,-4 26 0 0,0 0-4 0,0 0 2 15,0 0-1-15,0 0-1 0,0 0 3 0,0 0-3 16,0 0 2-16,0 0-2 0,-1 22 2 16,1-22-2-16,3 22 1 0,-3-22 0 0,4 20 0 15,-4-20-3-15,13 19 2 0,-13-19-6 16,17 15 7-16,-17-15-1 0,25 8 5 0,-7-8 3 15,1-3-6-15,0-2 3 0,3 1-1 0,0-5 1 16,0-1-1-16,0 1 0 0,-2-2-2 0,0 1 5 16,-2 0-1-16,-18 10 3 0,27-20 1 0,-27 20-4 15,17-19-4-15,-17 19 0 0,11-19-3 0,-11 19 6 16,0 0-4-16,0 0 0 0,0 0 0 0,0 0 0 16,0 0 0-16,0 0 0 0,0 0 0 15,0 0 0-15,-15 27 0 0,3-5 0 0,-3 6 0 16,2-2 0-16,0 3 0 0,1 1 0 15,2-3 0-15,1 0 0 0,3-3-5 0,5-1-1 16,1-3-26-16,5-1 19 0,-5-19-16 0,16 25-8 16,-16-25-12-16,28 14-19 0,-28-14-30 0,48 2-59 15,-31-20-85-15,23 4-304 0,-6 2 48 16,-4-7 232-16</inkml:trace>
  <inkml:trace contextRef="#ctx0" brushRef="#br1" timeOffset="61030.7898">23566 935 1280 0,'0'0'312'0,"0"0"-258"0,-18-11-28 0,18 11-3 16,0 0 8-16,0 0-5 15,-22 14-3-15,22-14 2 0,-10 20 1 0,10-20 5 16,-10 31 4-16,7-13 0 0,-2 2-10 0,-1 3 0 16,0-4-9-16,3 4-1 0,-1-2-3 0,3-1 2 15,1-3-9-15,0-17 2 0,3 29-6 0,-3-29-9 16,5 19 11-16,-5-19-16 0,0 0 13 0,13 17-3 15,-13-17 2-15,0 0 2 0,23-2 4 0,-23 2-6 16,22-15 0-16,-22 15 16 0,25-22-16 16,-9 5 5-16,1 1-4 0,0-3 0 0,0-1 0 15,0 2 0-15,0-1 0 0,0-1 0 0,0 3 0 16,0 3 0-16,-17 14 0 0,28-24 0 16,-28 24 0-16,20-17 0 0,-20 17 0 0,0 0-2 15,0 0 0-15,0 0 2 0,0 0-4 0,1 18 1 16,-1-18 1-16,-13 33 6 0,-1-13-4 15,1 4 2-15,-3 3-7 0,2-2-3 0,1-3-7 16,2-1 0-16,5-4-15 0,0-1-18 0,5 1 14 16,1-17-38-16,6 26 14 0,-6-26-30 0,22 17-37 15,-22-17-58-15,39 3-163 0,-13 0-148 0,-2-10 13 16,15 8 444-16</inkml:trace>
  <inkml:trace contextRef="#ctx0" brushRef="#br1" timeOffset="61249.5452">24118 977 1461 0,'-26'-18'89'0,"3"13"-38"0,5 4-1 0,-6 2 3 15,4 4-3-15,-4 0-6 0,3 2-3 0,-1 3-7 16,4 1 0-16,0 1-10 0,18-12-2 0,-27 26-10 16,16-9-7-16,11-17-1 0,-7 33-1 15,9-16-4-15,-2-17 10 0,16 29-9 0,-16-29 2 16,31 24-1-16,-14-12-5 0,3-3-2 0,1-3-8 15,3-1-19-15,1-5-13 0,4-2-27 0,-7-6-22 16,9 5-52-16,-15-16-95 0,14 6-214 16,-4 3-79-16,-4-7 199 0</inkml:trace>
  <inkml:trace contextRef="#ctx0" brushRef="#br1" timeOffset="61624.5646">24511 554 1382 0,'-17'17'241'16,"0"1"-164"-16,17-18-31 0,-26 36-2 0,14-13 9 16,-5 1-11-16,4 1-8 0,-6-7 15 15,6 8-28-15,-3-1 17 0,4 2-18 0,-1 4-20 16,-1-1 0-16,1 0 0 0,-1 0 0 16,1 1 0-16,1-4 0 0,2 0 0 0,-1 0 0 15,3-3 0-15,3-2 0 0,-1-3 0 0,5-1 0 16,1-18 0-16,4 28 0 0,-4-28 0 0,0 0 0 15,15 20 0-15,-15-20 0 0,17 4 0 0,-17-4 0 16,23-4 0-16,-23 4 0 0,25-12 0 16,-25 12 0-16,30-19 0 0,-30 19 0 0,29-25 0 15,-29 25 0-15,28-21 0 0,-28 21 0 0,27-17 0 16,-27 17 0-16,23-14 0 0,-23 14 0 0,0 0 0 16,18-9 0-16,-18 9 0 0,0 0 0 0,0 0 0 15,0 0 0-15,18 25 0 0,-18-25 0 16,7 29 0-16,-4-10 0 0,-2-2 0 15,2 1 0-15,-1 2 0 0,1 0 0 0,-1-1 0 16,-1-2-10-16,3 1-33 0,-4-18-20 0,7 29-25 16,-7-29-34-16,9 25-84 0,-9-25-128 0,0 0-240 15,-21 23 66-15,3-20 410 0</inkml:trace>
  <inkml:trace contextRef="#ctx0" brushRef="#br1" timeOffset="62624.6364">21108 2102 1231 0,'-18'-16'324'0,"18"16"-225"16,0 0-79-16,-25-12-7 0,25 12 6 0,-19-7 5 16,19 7 0-16,-18-4-2 0,18 4-6 15,-18 3 2-15,18-3 0 0,-18 9 1 0,18-9-2 16,-21 20 2-16,21-20-1 0,-25 30 4 0,12-12-4 16,2 4 3-16,-1 1-6 0,0 3 1 0,1 1-7 15,1 3 5-15,3 0-6 0,3-1 2 16,2-2-6-16,3-4 1 0,4-4-6 0,-5-19 2 15,17 27-1-15,-17-27 1 0,30 16-1 0,-13-14 2 16,3-3-1-16,3-4-1 0,2-6 0 16,2-3 0-16,3-7 0 0,0-3 0 0,-1-6 0 15,-1-3 0-15,-3 3-1 0,-2-2-4 0,-4 5 5 16,-5 0-3-16,-4 0 5 0,-4 3-4 0,-4 2 5 16,-2 2-4-16,-2-3 3 0,2 23-3 0,-13-34 3 15,13 34 0-15,-20-25 0 0,20 25-2 0,-20-16 0 16,20 16 0-16,-24-4 0 0,24 4 0 15,-18 1 0-15,18-1 0 0,0 0 0 0,0 0 0 16,0 0 0-16,-16 19 0 0,16-19 0 16,8 18 0-16,-8-18 0 0,18 20 0 0,-18-20 0 15,28 20 0-15,-28-20 0 0,33 11 0 0,-33-11 0 16,33 7 0-16,-33-7 0 0,32 3 0 0,-13 0 0 16,-1-3 0-16,0-1 0 0,0-2 0 0,1 0 0 15,-2-1 0-15,-17 4 0 0,28-7 0 16,-28 7 0-16,19-8 0 0,-19 8 0 0,0 0 0 15,0 0 0-15,0 0 0 0,0 0 0 0,18-6 0 16,-18 6 0-16,0 0 0 0,0 0 0 0,0 0 0 16,0 0 0-16,-12 20 0 0,12-20 0 0,-11 34 0 15,3-13 0-15,-2 5 0 0,-1-2 0 0,0 4 0 16,1-4 0-16,3 0 0 0,3-2 0 16,3-4 0-16,1-18 0 0,10 28 0 15,-10-28 0-15,22 18 0 0,-22-18 0 0,31 10 0 16,-10-9 0-16,2-5 0 0,1-7 0 0,6-3 0 15,1-4 0-15,2-6 0 0,1-1 0 0,-1 0 0 16,-1 1 0-16,-3 0 0 0,-4 1 0 0,-3 1 0 16,-4 4 0-16,-2 0 0 0,-16 18 0 0,21-28 0 15,-21 28 0-15,0 0 0 0,11-20 0 16,-11 20 0-16,0 0 0 0,0 0 0 0,0 0 0 16,0 0 0-16,-11 20 0 0,11-20 0 0,-13 24 0 15,5-6 0-15,3 1 0 0,1 0 0 0,4 0 0 16,1-2 0-16,-1-17 0 0,13 29-1 15,-13-29-34-15,24 23-4 0,-3-13-12 0,0-8-10 16,9 4-28-16,-4-18-46 0,19 17-110 0,-20-19-228 16,17-4-53-16,1 3 135 0</inkml:trace>
  <inkml:trace contextRef="#ctx0" brushRef="#br1" timeOffset="62827.8335">22328 1751 1465 0,'-32'45'42'0,"8"7"-1"0,-4-4 36 15,8 13-17-15,-5-10 24 0,7 3-41 0,-2-4-19 16,7-6 0-16,2-3-20 0,5-2 4 0,3-4-19 16,3-2 5-16,3-5-10 0,0-5-6 0,6-4-13 15,-9-19-24-15,23 28-45 0,-23-28-86 0,26 8-120 16,-26-8-216-16,21-17 52 0,-3 13 356 15</inkml:trace>
  <inkml:trace contextRef="#ctx0" brushRef="#br1" timeOffset="63015.2575">22061 2083 1852 0,'0'0'41'0,"0"0"-21"0,-20 3-4 15,20-3 1-15,0 0-3 0,0 0-7 16,0 0-5-16,0 0 2 0,0 0-1 0,28 21 2 15,-28-21-1-15,35 8-1 0,-8-5-7 0,1-3-10 16,5-3-16-16,-2-2-23 0,3 4-19 0,-3-10-25 16,9 14-37-16,-15-19-63 0,20 21-103 0,-15-10-191 15,-1-6 22-15,8 15 343 0</inkml:trace>
  <inkml:trace contextRef="#ctx0" brushRef="#br1" timeOffset="63562.1852">22592 2066 1267 0,'-9'18'138'0,"9"-18"-49"0,-18 23 0 16,18-23-13-16,-23 31-7 0,9-14-15 0,4 4-5 16,-1-2-9-16,3 3-2 0,0 0-18 0,0 3 3 15,1-1-7-15,0 0 2 0,0-3-3 16,3-2-5-16,0-2-6 0,4-17-1 0,-1 26-3 16,1-26 3-16,0 0-3 0,4 16 1 0,-4-16 0 15,0 0-2-15,0 0 3 0,0 0-2 0,0 0 0 16,19-13-1-16,-19 13 1 0,18-25-2 0,-8 5 4 15,0 2-2-15,-4-1 2 0,0-2-3 16,0 2 3-16,-2-2-5 0,1 2 2 0,1-4-6 16,0 0 2-16,1-2-3 0,2 1 2 15,0-1-1-15,2 4 4 0,-1 1-3 0,1-1 5 16,-11 21-3-16,21-27 4 0,-21 27-1 0,18-7 1 16,-18 7-2-16,19-3-1 0,-19 3-1 0,23 5-1 15,-23-5-2-15,25 16-2 0,-25-16-1 0,28 20-1 16,-28-20 1-16,26 20-1 0,-26-20 2 0,26 18-2 15,-26-18-1-15,22 19-2 0,-22-19 2 16,14 21 0-16,-14-21 6 0,8 20 0 0,-8-20 4 16,-5 22 3-16,5-22 1 0,-13 22 1 0,13-22 1 15,-22 19-1-15,22-19 3 0,-31 21 0 0,31-21 4 16,-34 19-2-16,17-10 5 0,-2-2-2 16,0-1 2-16,-1 0-3 0,0 0-2 0,1-1-3 15,2 1 0-15,0-3 1 0,17-3 3 0,-32 13 2 16,15-4 3-16,17-9-1 0,-33 26 1 15,15-12-1-15,0 3-2 0,-2 5-1 0,2 2 1 16,-1 4-5-16,0 3-3 0,2 2-3 0,0 2 0 16,2 0 0-16,-2 3 0 0,2-1 0 0,2-2 0 15,2-1 0-15,2-4 0 0,3-3 0 0,1-5 0 16,4-3 0-16,1-19-32 0,2 27-29 0,-2-27-25 16,17 17-62-16,-17-17-122 0,21-20-308 0,-3 6 32 15,4-9 221-15</inkml:trace>
  <inkml:trace contextRef="#ctx0" brushRef="#br1" timeOffset="63984.0777">22953 2153 1729 0,'0'0'60'16,"-21"-5"-24"-16,21 5 2 0,-18 0 3 0,18 0-7 15,-19 8-6-15,19-8-8 0,0 0-3 0,-21 18-3 16,21-18 0-16,-12 22-5 0,12-22-2 16,-10 26-7-16,10-26 0 0,-5 30 0 0,5-30 0 15,3 30 0-15,-3-30 0 0,12 27 0 16,-12-27 0-16,17 19 0 0,-17-19 0 0,23 11 0 16,-23-11 0-16,27 0 0 0,-27 0 0 0,30-11 0 15,-13 4 0-15,-17 7 0 0,32-24 0 0,-15 9 0 16,-17 15 0-16,31-31 0 0,-12 14 0 0,-2 1 0 15,-17 16 0-15,29-29 0 0,-29 29 0 0,20-23 0 16,-20 23 0-16,0 0 0 0,20-17 0 0,-20 17 0 16,0 0 0-16,0 0 0 0,0 0 0 15,0 0 0-15,-7 21 0 0,7-21 0 16,-14 33 0-16,6-12 0 0,-2 2 0 0,1-2 0 16,2-1 0-16,1-2 0 0,6-18 0 0,-1 32-9 15,1-32-9-15,8 20-7 0,-8-20-3 0,20 10-9 16,-20-10-9-16,39-7-14 0,-16-10-25 0,16 8-39 15,-14-22-58-15,25 20-77 0,-21-20-87 16,10-2-123-16,9 11 111 0,-16-21 358 0</inkml:trace>
  <inkml:trace contextRef="#ctx0" brushRef="#br1" timeOffset="64162.2141">23709 1679 1276 0,'-23'0'367'0,"1"25"-299"0,-8 4-39 0,1 7 8 16,-4 4 1-16,-1 5 5 15,-1 2 11-15,2 5-26 0,0-1 12 0,4 1-22 16,6-5-7-16,1-2 0 0,5-3-11 0,6-3 4 16,2-2-12-16,3-4 2 0,5-3-18 0,-1-4-8 15,5-2-8-15,-3-24-2 16,7 29-14-16,-7-29-22 0,0 0-58 0,0 0-73 16,21-6-334-16,-21 6 15 0,12-35 207 0</inkml:trace>
  <inkml:trace contextRef="#ctx0" brushRef="#br1" timeOffset="64318.4693">23290 1936 1509 0,'0'0'339'0,"0"0"-261"0,0 0-68 0,0 0-12 16,18 1 1-16,-18-1 0 0,35 11 1 0,-8-7-4 16,8 0-8-16,7-4-13 0,6 2 2 15,-3-6-58-15,11 14-45 0,-18-20-126 0,22 15-333 16,-9 1 56-16,-3-8 235 0</inkml:trace>
  <inkml:trace contextRef="#ctx0" brushRef="#br1" timeOffset="64459.441">24302 2035 1921 0,'-25'-3'117'16,"25"3"-108"-16,0 0-9 0,0 0 0 0,-24-17 0 15,24 17 0-15,-16-20 0 0,16 20 0 0,-10-19 0 16,10 19-26-16,0 0-36 0,-9-24-41 0,9 24-142 15,0 0-384-15,0 0 28 0,0 0 221 0</inkml:trace>
  <inkml:trace contextRef="#ctx0" brushRef="#br2" timeOffset="71818.0919">389 10801 731 0,'0'0'73'0,"0"0"-26"0,-6-21-3 0,6 21 3 15,0 0-12-15,0 0 9 0,0 0-23 16,0 0 4-1,0 0-9-15,0 0-2 0,0 0 12 0,0 0-10 16,0 0 18-16,-1 26-10 0,1-26 1 0,-4 34-14 16,2-17 16-16,2 7-12 0,-2-4 13 0,5 7 4 15,-3-2-7-15,5 7 5 0,-1 0-13 16,4 8 3-16,1 5-17 0,1 2 6 0,2 4-13 16,1-1 12-16,-4-2-12 0,2 0 12 15,-3-1 6-15,0-1-26 0,2-3 27 0,-3-6-25 16,2-7 9-16,-2-5 6 0,-7-25-5 0,12 21 3 15,-12-21 3-15,0 0 12 0,19-14 11 0,-19 14 1 16,19-40 2-16,-7 11-13 0,-1-7-19 0,1-4 22 16,1-5-28-16,1 0 19 0,-1-2-7 0,2 1-11 15,-1 1 10-15,1-1-8 0,-1 2 7 0,-1 3-9 16,-1 2 5-16,-2 1-18 0,-1 8-2 16,-3-2-24-16,5 7-9 0,-9 0-22 0,-2 25-6 15,10-33-12-15,-10 33-84 0,0 0-129 16,0 0-148-16,0 0 150 0,0 0 304 0</inkml:trace>
  <inkml:trace contextRef="#ctx0" brushRef="#br2" timeOffset="72177.4864">1016 11135 860 0,'0'0'97'0,"-30"7"-27"16,30-7 5-16,-26 8 2 16,26-8 5-16,-24 16-8 0,24-16-6 0,-24 22-15 15,24-22-3-15,-20 26-10 0,14-9-2 0,6-17-11 16,-12 34 0-16,12-34-9 0,-6 34 0 0,6-34-7 16,4 32 0-16,-4-32-4 0,13 26-1 0,-13-26-4 15,24 20 1-15,-24-20-2 0,33 9 2 0,-16-9-3 16,4-2 2-16,0-3 1 0,-1-2-2 0,2-3 3 15,-4-2-5-15,1-1 3 0,-19 13-4 16,28-28 4-16,-28 28-5 0,17-29 3 0,-17 29-4 16,5-26-2-16,-5 26-8 0,-7-18-5 0,7 18-7 15,-17-15-5-15,17 15-9 0,-25-11-6 16,8 5-6-16,17 6-6 0,-31-3-8 0,31 3-4 16,-29-2-13-16,29 2-19 0,-19-6-28 0,19 6-27 15,0 0-63-15,-8-32-112 0,8 32 63 0,19-29 269 16</inkml:trace>
  <inkml:trace contextRef="#ctx0" brushRef="#br2" timeOffset="72427.5071">1499 10641 1266 0,'0'0'70'0,"-23"-14"-26"0,23 14-8 15,0 0-5-15,-17 18-3 0,17-18-4 0,-12 31 6 16,5-6-4-16,4 8 9 0,-2 6 9 0,3 8-31 16,-1 2 23-16,2 5-29 0,-1-2-3 0,2 4 9 15,0 1-16-15,1-3 10 0,0-3-12 0,0-8 5 16,4-4-17-16,1-10 6 0,8-4-24 16,-14-25-17-16,31 27-29 0,-31-27-38 0,44-4-43 15,-28-19-68-15,7-3-231 0,10 2 15 0,-9-22 355 16</inkml:trace>
  <inkml:trace contextRef="#ctx0" brushRef="#br2" timeOffset="72646.2577">2057 10349 1124 0,'0'0'221'0,"-26"0"-140"16,26 0-20-16,-22 21-16 0,12 0-4 0,-5 2-12 15,5 11-1-15,-6 2-10 0,4 8 7 0,-3 0-13 16,4 2 5-16,0 1-12 0,4 3 8 0,1 2 5 15,2 2-23-15,0 0 21 0,2 0-22 0,-2-3 2 16,1 0 9-16,1 1-15 0,-1-5-14 16,6 0-10-16,-3-8 10 0,7-3-21 0,-6-9 6 15,7-1-47-15,-8-26-43 0,14 29-139 0,-14-29-111 16,0 0-71-16,0 0 195 0</inkml:trace>
  <inkml:trace contextRef="#ctx0" brushRef="#br2" timeOffset="72849.4011">1795 10930 1167 0,'-23'-15'207'0,"23"15"-104"0,-21 0-26 0,21 0-13 15,0 0-21-15,0 0-15 0,0 0-18 0,0 0-8 16,0 0-3-16,0 0 1 0,11 16 2 0,-11-16-1 16,32 5-2-16,-13-5-2 0,4 0-10 0,0-3-12 15,6 3-16-15,-4-6-18 0,8 7-12 16,-10-10-24-16,12 13-28 0,-12-14-43 15,15 16-105-15,-3-2-162 0,-12-12 32 0,12 17 401 16</inkml:trace>
  <inkml:trace contextRef="#ctx0" brushRef="#br2" timeOffset="73213.4633">2292 10929 1260 0,'-27'-6'139'0,"27"6"-69"0,-31 0-11 0,31 0-4 16,-33 1-11-16,16 5-6 0,-4-2-5 0,3 6-3 15,-5 0-3-15,2 5 3 0,1 2-6 16,-1 2 3-16,1 3-5 0,2 3 3 0,1 1-6 16,4 2 2-16,1-3-6 0,4-1 0 0,3-2-5 15,3-4-2-15,2-18-5 0,7 26 1 0,-7-26-2 16,22 15 0-16,-4-12 0 0,2-3-1 16,3-6-1-16,4-4 1 0,1-5-1 0,1-1-3 15,1-5 4-15,-3-1-4 0,-1-1 3 0,-1-1-5 16,-4 0 2-16,-2 1-6 0,-3 5 4 0,-4 0-2 15,-12 18 5-15,14-26-1 0,-14 26 4 0,2-19-1 16,-2 19 2-16,0 0-1 0,-12-17 2 0,12 17-3 16,0 0-1-16,0 0 0 15,-22 6-2-15,22-6 1 0,-12 18-2 0,12-18 2 0,-10 30-3 16,5-10 1-16,3 1-6 0,-2 4-1 16,4 1-9-16,0 0-2 0,3-1-10 0,0-4-5 15,6 2-15-15,-9-23-6 0,20 35-18 0,-20-35-6 16,28 24-14-16,-28-24-13 0,41 11-38 0,-41-11-54 15,43-20-236-15,-11 17 0 0,-13-20 333 0</inkml:trace>
  <inkml:trace contextRef="#ctx0" brushRef="#br2" timeOffset="73687.0995">2656 10928 1138 0,'-22'-16'173'0,"22"16"-85"0,-29-10-17 15,29 10-10-15,-33-1-13 0,33 1-8 0,-35 9-10 16,35-9-3-16,-32 14-4 0,32-14 3 15,-27 24-5-15,27-24 3 0,-19 33-4 0,13-15 2 16,-2 2-3-16,5 0 2 0,1 1-10 0,5-2 4 16,-3-19-6-16,11 34-2 0,-11-34-1 0,18 25-3 15,-18-25-3-15,28 10 1 0,-28-10 0 0,35-5 0 16,-15-5 0-16,0-2-1 0,1-3 0 0,-3-2-2 16,-1 0 4-16,-2-1-4 0,-3 1 3 0,-1 0-4 15,-2 0 4-15,-9 17-5 0,12-32 6 16,-12 32-4-16,7-24 1 0,-7 24-2 0,0 0 1 15,3-18-2-15,-3 18 2 0,0 0-3 0,0 0-2 16,0 0-3-16,-10 29-1 0,5-8 5 16,0 8-3-16,-2 5 9 0,-1 7-7 0,-1 6 10 0,-1 2-10 15,-1 5 12-15,1 0-15 0,1 2 12 0,-1 1 10 16,1-2-18-16,-2-8 30 0,2-1-21 16,0-8 8-16,2-4 14 0,1-7-6 15,0-4 5-15,6-23-3 0,-11 26-2 0,11-26-7 16,0 0 5-16,0 0-3 0,0 0-5 0,0 0 0 15,-20-22-9-15,15 1-2 0,3-6-2 0,2-7 2 16,2-5-6-16,3-3-7 0,0-2 18 0,2 0-16 16,1 0 19-16,0 0-4 0,2 2-10 0,1 1 3 15,0 1-9-15,1 3 2 0,-1 2-7 16,1 2 4-16,-2 3-8 0,1 8-1 0,-1 1-10 16,-10 21-10-16,21-28-15 0,-21 28-16 0,22-19-30 15,0 22-53-15,-22-3-78 0,27-20-295 0,-8 21 46 16,-19-1 327-16</inkml:trace>
  <inkml:trace contextRef="#ctx0" brushRef="#br2" timeOffset="74063.5921">2844 10977 1485 0,'0'0'99'15,"0"0"-36"-15,0 0-11 0,0 0-22 0,0 0-12 16,0 0 3-16,0 0 5 0,0 0 4 0,0 0 1 15,29-9-5-15,-8-1-6 0,2-2-2 16,6-3-5-16,1-1-4 0,-1-1-3 0,-2 0-3 16,-3 0-2-16,-3 2 2 0,-21 15-2 0,29-26-10 15,-29 26 11-15,16-18-6 0,-16 18 26 16,0 0-11-16,0-20 11 0,0 20-16 0,0 0-5 16,-22-19 0-16,22 19-1 0,-27-7-1 0,10 4-2 15,0 3 0-15,-3 0 0 0,2 3 0 0,0 1 4 16,-2 4-3-16,1 6-11 0,0 3 26 15,-1 4-20-15,2 3 22 0,2 0-4 0,1 1-4 16,4 3 4-16,5-1-8 0,2-1 4 0,5-1-8 16,2-4 3-16,5-2-4 0,-8-19 1 0,24 29-2 15,-7-21-3-15,2-2-7 0,5-6-8 0,4-1-14 16,0-9-17-16,9 3-21 0,-5-12-45 0,19 13-86 16,-19-26-71-16,16 10-300 0,6 2 57 0,-8-15 374 15</inkml:trace>
  <inkml:trace contextRef="#ctx0" brushRef="#br2" timeOffset="75019.0474">429 12149 1371 0,'0'0'108'0,"0"0"-62"15,9-19-15-15,-9 19-5 0,0 0-6 0,3-17-3 16,-3 17-1-16,0 0 0 0,0 0 0 15,0 0-6-15,0 0-3 0,-8 21-8 0,2-4 2 16,-2 4-3-16,0 6 6 0,-2 1 1 0,0 3 7 16,-2-2-3-16,2 3 9 0,2-6-7 0,2 0 9 15,0-7-7-15,6-19 2 0,-5 27-5 0,5-27-5 16,0 0-3-16,0 0-1 0,0 0-2 0,0 0 2 16,21-4 3-16,-21 4-1 0,20-30 6 15,-4 8-3-15,0-5 1 0,0-2-6 0,3-1 1 16,-3 0-3-16,1 1 3 0,-1 0-4 15,-2 1 5-15,1 4-5 0,-4 1 5 0,-1 2-5 16,-10 21-11-16,12-28 28 0,-12 28-28 0,0 0 29 16,0 0-14-16,0 0-1 0,0 0 1 0,0 0 0 15,0 0-1-15,0 0-13 0,0 0 28 0,0 0-24 16,3 25 29-16,-3-25-7 0,0 29-4 16,0-29 2-16,5 24-5 0,-5-24-2 0,9 17 0 15,-9-17 1-15,0 0-2 0,23 18 2 0,-23-18-2 16,21 6 2-16,-21-6-1 0,24 4 0 0,-24-4-2 15,25-2 1-15,-25 2-1 0,26-7 0 0,-26 7 0 16,23-11 0-16,-23 11 1 0,23-17-2 16,-23 17 4-16,22-27-2 0,-11 10-10 0,-1-4 8 15,1 2-11-15,0-3 22 0,-2 1-11 16,2 2 8-16,-1 0-8 0,-10 19-6 0,17-29 7 16,-17 29-2-16,0 0-1 0,17-17-1 0,-17 17-2 15,0 0 1-15,0 0 0 0,0 0 0 0,17 30 0 16,-13-12 0-16,-2 6-9 0,-1 2-13 0,1 4 11 15,-4 0-25-15,4 2 16 0,-2-1-11 0,5 0-8 16,-2-6-1-16,7 1-17 0,-10-26-16 16,25 38-25-16,-25-38-27 0,39 24-33 0,-39-24-28 15,48 2-105-15,-19 1-131 0,-10-18 81 0,19 16 343 16</inkml:trace>
  <inkml:trace contextRef="#ctx0" brushRef="#br2" timeOffset="75378.45">1312 12044 1277 0,'-26'-14'118'0,"26"14"-45"0,-31-17-3 0,31 17-7 16,-33-9-7-16,33 9-14 0,-34 0-9 0,34 0-8 15,-35 10-2-15,35-10-3 0,-32 19-3 0,32-19-14 16,-28 27 26-16,16-8-26 0,0 1 26 0,3 6-7 16,2 0-6-16,1-1 4 0,2 0-6 0,2-2 0 15,3 0-7-15,3-1 2 0,-1-5-4 16,5 0 0-16,-8-17-4 0,17 23 1 15,-17-23-3-15,28 11 3 0,-11-10-1 0,2-3 0 16,3-6 0-16,1-4-2 0,1-3 2 0,2-7-3 16,-1-4 4-16,2-1-7 0,-1-4 4 0,-3 0-6 15,-1-1 6-15,-4 0-8 0,-1 4-6 0,-4 1 20 16,0 3-20-16,-5 2 22 0,-3 4-9 0,-5 18-1 16,2-24 3-16,-2 24 0 0,0 0 1 15,0 0-4-15,0 0-4 0,-17 2-3 0,17-2-4 16,-16 29 3-16,9-6-3 0,0 0-9 0,1 3 21 15,-1-1-30-15,4 3 12 0,1-4-22 0,5 5-16 16,0-9-14-16,9 6-25 0,-12-26-28 0,27 37-61 16,-27-37-39-16,26 9-257 0,0 3 53 15,-26-12 327-15</inkml:trace>
  <inkml:trace contextRef="#ctx0" brushRef="#br2" timeOffset="75769.124">1751 12007 1211 0,'-21'-12'193'16,"4"12"-122"-16,-8-5-14 0,5 10-4 0,-4-4-10 15,6 8-5-15,-7 1-5 0,6 5 5 16,-3-2 12-16,3 6-29 0,-1 3 21 16,3 5-28-16,0-1 6 0,4 4-1 0,2 1-2 15,5-3 3-15,2-2-9 0,4 0 7 0,2-6-15 16,6-3 3-16,-8-17-5 0,25 23 1 0,-5-19 2 15,2-7 0-15,4-6 2 0,4-8-4 0,4-5 3 16,2-6-3-16,1-6 4 0,3-3-6 16,-3-8 3-16,0-1 3 0,-1-2-15 0,-2-2 14 15,-1 2-14-15,-4-2 4 0,-4 5 8 0,-5 1-8 16,-5 4 6-16,-4 2-6 0,-5 4 7 0,-3 3-5 16,-5 4 6-16,-1 4-4 0,-2 6 5 0,5 17-4 15,-15-18 2-15,15 18-2 0,-17 1-1 0,17-1-1 16,-21 25-1-16,11-4 3 0,-1 8-3 15,1 5 4-15,0 6-9 0,0 2 1 16,3 2-12-16,1 0 1 0,2 2-13 0,1-5 5 16,4 2-18-16,-2-8-16 0,8 4 6 0,-6-12-49 15,14 8-11-15,-14-18-70 0,21 16-88 0,-16-10-214 16,-6-23 20-16,29 34 365 0</inkml:trace>
  <inkml:trace contextRef="#ctx0" brushRef="#br2" timeOffset="76128.5092">2032 12016 1424 0,'-1'21'109'16,"1"-21"-34"-16,-11 34-36 0,11-34 16 0,-1 29-41 16,1-29 10-16,9 23 2 0,-9-23-10 15,22 11 1-15,-22-11-3 0,35-9-5 0,-12-3 4 16,4-5-5-16,1 1-16 0,-1-3 25 0,-1-2-30 15,-1 3 25-15,-3-5-10 0,-1 3-5 0,-4 0 8 16,-4 1-5-16,-13 19 4 0,12-31-4 0,-12 31 4 16,-1-25 0-16,1 25 2 0,-15-16 0 0,15 16-1 15,-31-5-3-15,10 7 0 0,-2 5-4 0,-1 5 0 16,-2 5 9-16,1 3-5 0,-2 4 8 16,1 3 1-16,1 3 6 0,0 1 14 15,4 4-21-15,2-1 19 0,5 0-24 0,3-4 3 16,7-3 1-16,4-5-9 0,0-22 1 0,17 29-4 15,-17-29 0-15,33 12-5 0,-11-13-6 0,3-4-10 16,2-7-18-16,6 0-25 0,-6-10-54 0,15 16-113 16,-23-17-355-16,13 3 0 0,0 3 260 0</inkml:trace>
  <inkml:trace contextRef="#ctx0" brushRef="#br2" timeOffset="76831.6834">602 12804 967 0,'-3'-27'157'0,"3"27"-81"0,0 0-10 15,0 0-4-15,0 0-11 0,0 0-16 0,0 0-16 16,-9 19-1-16,9-19 6 0,-8 28 14 0,8-28 5 16,-7 36 9-16,1-19-4 0,6 8 1 0,-5-4-10 15,6 7-1-15,-3-1-10 0,3 2 2 0,0 0-12 16,0 1 1-16,2-1-8 0,-1 1 4 16,1-2-7-16,-1-1 4 0,2-2-9 15,-1-3 0-15,1-2-4 0,0-1 2 0,-4-19-1 16,7 25 2-16,-7-25-5 0,0 0-15 0,0 0 18 15,0 0-17-15,0 0 20 0,0 0-1 0,0 0 1 16,0 0 21-16,0 0-12 0,0 0 16 0,0 0-16 16,13-28-8-16,-13 28-2 0,-2-31-4 0,2 14 3 15,0 17-1-15,0-34 4 0,2 17-5 0,-2 17 1 16,10-28-5-16,-10 28 2 0,18-18 0 16,-18 18-1-16,26-10 0 0,-9 7 3 15,-17 3-3-15,34-3 0 0,-16 5-1 0,2 1-3 0,-3 0 2 16,0 1 1-16,0 2 2 0,-17-6-1 15,29 16 3-15,-29-16-1 0,22 21 1 0,-22-21 0 16,11 26 2-16,-11-26-2 0,-3 33 3 0,-3-15-2 16,-3 0-1-16,-5 3 0 0,-2-1-13 0,-3 1 24 15,-1-3-23-15,-1-1 24 0,-1-5-11 16,0-2-9-16,1-4-1 0,0-1-9 0,1-7-13 16,3 4-10-16,-3-10-16 0,20 8-18 0,-26-19-22 15,26 19-44-15,-15-30-46 0,15 30-148 0,13-23-143 16,-9-5 57-16,13 16 419 0</inkml:trace>
  <inkml:trace contextRef="#ctx0" brushRef="#br2" timeOffset="77050.4799">999 12945 1231 0,'30'0'155'16,"-30"0"-55"-16,0 0-14 0,0 0-23 0,0 0-13 15,0 0-12-15,6 22-4 0,-6-22-5 0,-3 20-3 16,3-20-7-16,-6 31-4 0,2-14-4 0,2 1 2 15,-3 1-6-15,3 2 3 0,-1-1-9 16,1 3 5-16,-1 0-8 0,1 0 3 0,0-1-2 16,-2-3 0-16,3-2-3 0,1-17 0 0,0 27-20 15,0-27-2-15,0 0-15 0,0 0-9 0,18 18-15 16,-18-18-27-16,18-11-45 0,-20-14-91 16,18 3-270-16,-4-1-4 0,-6-13 283 0</inkml:trace>
  <inkml:trace contextRef="#ctx0" brushRef="#br2" timeOffset="77191.0813">1053 12710 1499 0,'0'0'152'0,"-22"-3"-71"0,22 3-22 0,-21 5-26 15,21-5-16-15,0 0-12 0,0 0-10 0,0 0-6 16,0 0-5-16,-2 21-11 0,2-21-14 0,27 11-20 16,-27-11-29-16,40 8-46 0,-40-8-44 15,48 3-56-15,-28 3-157 0,3-6-52 16,12 15 241-16</inkml:trace>
  <inkml:trace contextRef="#ctx0" brushRef="#br2" timeOffset="77725.0971">1466 12979 1008 0,'-24'-1'139'16,"24"1"-53"-16,0 0-13 0,-18 0-11 16,18 0-14-16,-23-5-3 0,23 5 1 0,-25-4 1 15,25 4 2-15,-25 4-1 0,8 0-5 0,17-4-2 16,-32 23-3-16,32-23-1 0,-31 32-5 0,18-14 0 15,0 2-7-15,2 1 2 0,1-1-7 0,3 0 1 16,1-2-8-16,4-1-1 0,2-17-6 0,1 21-2 16,-1-21-3-16,0 0 2 0,24 5-1 15,-24-5-1-15,33-17 3 0,-12 4-4 16,1-4 2-16,1-5-3 0,1-2 1 0,-2-3-2 16,0-1 3-16,-2-1-5 0,0 3 4 0,-3 0-7 15,-1 4 2-15,-4 3-4 0,-12 19 3 0,19-28-2 16,-19 28 2-16,0 0-3 0,14-18 4 0,-14 18 0 15,0 0 2-15,0 0 2 0,0 0-3 0,-5 26 3 16,1-10-1-16,-1 9 3 0,0 5-5 16,1 5 8-16,-1 7-6 0,-1 3 6 0,-2 5-6 15,2 3 5-15,0 6 4 0,0 5-16 0,0 0 16 16,1 2-12-16,1-6 6 0,1-2 10 0,0-3-11 16,1-7 10-16,0-5-9 0,0-5 8 15,0-5-6-15,-1-6 2 0,1-2-4 0,0-7 4 16,2-18-5-16,-8 23 2 0,8-23 0 0,0 0 0 15,0 0 0-15,-24-4-1 0,24 4 0 16,-19-28-2-16,9 8 7 0,-1-7-7 0,0-1 6 31,1-2-5-31,0-5 3 0,1-1-2 0,0-5 3 16,2-3-6-16,1-4 5 0,2-1-7 0,3 1 8 16,5 1-8-16,3 2-3 0,3 4 18 0,2 7-23 15,0 4 16-15,3 7-20 0,-3 2-13 0,-12 21-7 16,30-32-14-16,-8 20-14 0,-4-5-33 15,13 14-59-15,-18-20-109 0,19 17-282 0,-6-1 19 16,-2-8 309-16</inkml:trace>
  <inkml:trace contextRef="#ctx0" brushRef="#br2" timeOffset="78223.2128">1910 12900 1210 0,'-33'-27'221'0,"33"27"-128"0,-31-13-18 0,31 13-7 15,-31-10-22-15,31 10-10 0,-34-6-2 16,34 6-4-16,-34 0-2 0,34 0-4 0,-33 9-4 16,33-9 1-16,-35 26-4 0,19-7 7 0,-2 3-7 15,2 7 4-15,1 2-4 0,1 4 4 0,3 2-9 16,3-1 0-16,0-2-12 0,5-2 0 16,3-4 0-16,3-4 0 0,3-6 0 0,-6-18 0 15,26 21 0-15,-8-17 0 0,3-7 0 0,4-3 0 16,0-6 0-16,2-2 0 0,-1-6 0 0,1-2 0 15,0-4 0-15,-2-1 0 0,0-1 0 0,-3 1 0 16,-4-1 0-16,-2 1 0 0,-3 4 0 0,-3 1 0 16,-10 22 0-16,11-29 0 0,-11 29 0 15,0 0 0-15,1-17 0 0,-1 17 0 16,0 0 0-16,0 0 0 0,0 0 0 0,0 0 0 16,-11 17 0-16,11-17 0 0,-6 32 0 0,3-6 0 15,0 4 0-15,-1 3 0 0,0 6 0 0,1 1 0 0,-2 6 0 16,-1 2 0-16,0 6 0 0,-3 1 0 0,0 1 0 15,0-1 0-15,-1-4 0 0,2-2 0 0,1-5 0 16,-2-1 0-16,-1-6 0 0,3-4 0 16,-2-8 0-16,1-3 0 0,8-22 0 15,-21 27 0-15,21-27 0 0,-26 13 0 0,26-13 0 16,-35-1 0-16,17-8 0 0,-1-7 0 0,-1-3 0 16,0-6 0-16,1-6 0 0,2-2 0 0,5-4 0 0,-1-4 0 0,3 1 0 15,2-4-33-15,4 1-7 0,2-4-21 0,8 6-18 16,-4-3 5-16,14 14-57 0,-10-11-22 0,23 25-102 15,-14-8-293-15,5 0 66 0,8 12 292 16</inkml:trace>
  <inkml:trace contextRef="#ctx0" brushRef="#br2" timeOffset="78850.1679">2056 13067 1664 0,'0'0'66'0,"0"0"-22"0,0 0-9 0,0 0-17 16,0 0-8-16,0 0 2 0,0 0 5 0,0 0 2 15,0 0 3-15,22-24-6 0,-5 10-1 0,4-3-3 16,1-2 1-16,1-2-6 0,2 1 1 0,-2 0-8 16,1 2 5-16,-3 2-3 0,-4 1 0 0,-17 15 2 15,28-21-4-15,-28 21 1 0,14-18 3 16,-14 18-1-16,0 0 7 0,-1-23-4 0,1 23-2 15,-16-17-3-15,16 17 0 0,-25-17-3 16,25 17 3-16,-25-15-1 0,25 15-1 0,-30-8 2 16,30 8 1-16,-33-2 1 0,33 2 4 0,-32 11-1 15,15-1-1-15,17-10-1 0,-30 29-4 0,15-10 0 16,4 3 0-16,0 1 0 0,3 4 0 0,3-4 0 16,1 2 0-16,5 2 0 0,3-2 0 15,3-2 0-15,4-4 0 0,-11-19 0 0,35 22 0 16,-13-16 0-16,5-6 0 0,1-5 0 0,3-3 0 15,1-5 0-15,1-5 0 0,1-3 0 0,-1-3 0 16,2-2 0-16,-3 3 0 0,-2-1 0 0,-2 4 0 16,-5-1 0-16,-2 3 0 0,-3 2 0 15,-18 16 0-15,26-22 0 0,-26 22 0 16,0 0 0-16,0 0 0 0,0 0 0 0,0 0 0 16,0 0 0-16,0 0 0 0,0 0 0 0,-3 34 0 15,-5-8 0-15,-2 2 0 0,0 1 0 0,0 3 0 16,1 2 0-16,1 0 0 0,-1-3 0 0,4-2 0 15,0-6 0-15,4-6 0 0,1-17 0 0,2 23 0 16,-2-23 0-16,0 0 0 0,0 0 0 0,19-2 0 16,-19 2 0-16,17-29 0 0,-8 5 0 15,1-8 0-15,0-2 0 0,-2-3 0 0,2 1 0 16,-4 2 0-16,0 1 0 0,-1 3 0 0,0 0 0 16,0-1 0-16,0 1 0 0,1 2 0 0,0 4 0 15,0 2 0-15,0 3 0 0,-6 19 0 0,16-30 0 16,-16 30 0-16,22-23 0 0,-22 23-16 15,28-20-56-15,-5 22-67 0,-16-22-148 0,18 19-335 16,-4-4 7-16,6-4 320 0</inkml:trace>
  <inkml:trace contextRef="#ctx0" brushRef="#br2" timeOffset="79867.198">2883 13021 1417 0,'22'-9'147'0,"-22"9"-71"0,0 0-33 16,0 0-24-16,0 0-9 0,-12 17-7 0,7-1-2 15,-2 7-4-15,-3 5 2 0,0 6-13 0,-2-2-6 16,4 4-36-16,-7-11-29 0,16 12-78 0,-1-37-128 16,-13 29-229-16,25-9 39 0,-12-20 400 0</inkml:trace>
  <inkml:trace contextRef="#ctx0" brushRef="#br3" timeOffset="84847.3523">827 13718 792 0,'0'0'132'0,"0"0"-101"15,0 0-7-15,-25-17 14 0,25 17 13 0,-23-1 16 16,5-3 5-16,18 4-15 0,-39 7-12 16,17 2-4-16,-6-4-13 0,3 7 9 15,-6-5 5-15,6 6 4 0,-7-2-1 0,7 6-2 16,-7 0-6-16,6 4-2 0,0 0-12 0,4 5 7 15,0-2-11-15,4 3 2 0,1-2 11 0,3 3-30 16,5-3 30-16,0 5-29 0,3-1 3 0,1 0 4 16,3 3-12-16,2-4 5 0,1 1-6 0,3-3 3 15,3-1-3-15,3-2 3 0,5-4-1 16,5-2 4-16,3-5-3 0,7-4-3 0,2-3-12 16,3-7-8-16,5-4-8 0,2-8-9 0,8 1-16 15,-8-10-24-15,12 10-30 0,-15-16-37 0,12 18-44 16,-17-18-27-16,11 14 24 0,-11-8-10 0,-3-4-112 15,9 19 107-15,-23-17 209 0</inkml:trace>
  <inkml:trace contextRef="#ctx0" brushRef="#br3" timeOffset="85191.135">1059 13996 732 0,'0'0'184'0,"-29"-1"-54"16,29 1-32-16,-27 2 0 0,27-2-7 0,-26 5-15 16,26-5-7-16,-21 7-9 0,21-7-4 0,-20 10-10 15,20-10-8-15,0 0-10 0,-16 19-6 0,16-19-11 16,-5 21 2-16,5-21-9 0,2 29 1 0,0-11 1 15,1-1 7-15,-3-17-3 0,9 29 3 16,-9-29-7-16,14 18-3 0,-14-18-1 0,0 0 3 16,24 18-1-16,-24-18 2 0,21 4-2 15,-21-4 4-15,23-5 0 0,-23 5-3 0,28-16 1 16,-28 16-6-16,29-26 2 0,-13 8-5 0,0-2 4 16,-1 0-5-16,1-1 6 0,-2 3-8 0,-1 1 2 15,-13 17-4-15,21-25 1 0,-21 25-1 0,13-17 6 16,-13 17 0-16,0 0 2 0,0 0-1 15,0 0 0-15,0 0 1 0,0 0-1 0,0 0 3 16,0 0-3-16,0 0 2 0,0 26-3 0,0-26 5 16,-5 32-4-16,1-15 3 0,1 3-3 0,2 2 4 15,-1 1-5-15,4 0 2 0,2 0-20 0,0-1 5 16,6-3-14-16,-10-19-8 0,23 28-11 0,-23-28-23 16,36 7-24-16,-36-7-45 0,49-7-25 0,-31-11-52 15,15-3-240-15,2 10 48 16,-10-16 291-16</inkml:trace>
  <inkml:trace contextRef="#ctx0" brushRef="#br3" timeOffset="85800.5747">1659 13933 1028 0,'-22'-5'180'0,"22"5"-128"0,-19 11-19 16,19-11 9-16,0 0-2 0,-15 20-16 0,15-20 12 15,-11 20-19-15,11-20 10 0,-8 28 8 0,8-28-9 16,-5 35 4-16,2-17-3 0,3 4-3 0,-3-2-3 15,3 5-1-15,-1-4-2 0,2 4 9 0,-2-5-8 16,1 0 9-16,0-20-13 0,-1 26-3 16,1-26-4-16,0 0-3 0,0 0-3 0,2 18-1 15,-2-18-1-15,0 0 0 0,0 0 3 16,10-22-2-16,-10 22 2 0,14-35-5 0,-7 11 7 16,1 0-8-16,0 0 4 0,-1 0-4 0,1 2 3 15,1-2 0-15,-2 3 5 0,2 2-5 0,-4 1 5 16,-5 18-6-16,4-27-13 0,-4 27 13 0,0 0-15 15,3-19 30-15,-3 19-14 0,0 0 15 0,0 0-14 16,0 0 2-16,0 0-2 0,23-12 0 0,-23 12-3 16,22-9 0-16,-22 9 2 15,29-16-2-15,-12 8 3 0,3-5-6 0,0 3-3 0,1-2-10 16,0 3-5-16,-2 2-9 0,2 4-4 16,-21 3 0-16,35-5-4 0,-35 5 2 0,27 6 3 15,-27-6 8-15,17 15 9 0,-17-15 10 0,7 23 3 16,-7-23 5-16,1 27-2 0,-1-27 7 0,-6 28 14 15,6-28-19-15,-10 29 45 0,7-11-31 16,3-18 21-16,-14 29-4 0,14-29-14 0,-10 32 9 16,10-32-4-16,-9 27-2 0,9-27-1 0,-7 25-7 15,7-25-7-15,-2 18 2 0,2-18-4 0,0 0 0 16,0 0-1-16,0 0 0 0,0 0-3 0,0 0 3 16,0 0 6-16,21 3 3 0,-21-3 3 0,12-23-1 15,-4 5-6-15,-1-2-6 0,1-3 4 16,0 0-9-16,0-2 7 0,0 2 10 15,-2 2-26-15,0 4 24 0,-1-1-25 0,-1 1 13 16,-4 17 0-16,3-28 3 0,-3 28 0 0,1-18-4 16,-1 18-2-16,0 0-9 0,0 0-15 0,0 0-11 15,0 0-10-15,0 0-11 0,0 0-6 0,0 0-12 16,30-3-34-16,-30 3-26 0,27-1-45 0,-27 1-51 16,27-17-176-16,1 24 14 0,-28-7 385 0</inkml:trace>
  <inkml:trace contextRef="#ctx0" brushRef="#br3" timeOffset="86488.0974">2258 13992 1293 0,'-8'23'93'0,"8"-23"-49"0,0 0-1 0,0 0-13 16,12 17 3-16,-12-17 4 0,20-2-2 0,-20 2 4 15,28-17-14-15,-28 17-7 0,32-29-2 0,-14 11-17 16,4-2 27-16,0-1-33 0,-1-1 22 0,-1 1-15 16,-4 3-3-16,-5 1 3 0,-11 17-4 15,13-25 7-15,-13 25-4 0,4-21 3 16,-4 21-1-16,0 0 0 0,-12-18 2 0,12 18-1 16,-19-5-1-16,19 5 0 0,-31 4-2 0,13 1 2 15,-2 3 2-15,1 3-2 0,-2 2 7 0,2 4-4 16,-1 3 4-16,1 0-7 0,2 3 5 0,0 1 13 15,3 2-24-15,4-1 31 0,2 1-28 0,5-3 9 16,1 0 5-16,4-4-6 0,4 0-1 0,-6-19-5 16,22 26 5-16,-22-26-5 0,35 12 8 15,-13-12-5-15,3-3-3 0,1-5 2 0,2-3-7 16,2-5 6-16,1-2-3 0,-1-2 5 0,-1-2-4 16,-1-1 4-16,-1 2-7 0,-4 3-10 0,-2 4 27 15,-21 14-26-15,25-25 28 0,-25 25-12 16,12-16-4-16,-12 16 3 0,0 0 0 0,0 0-1 15,0 0 1-15,0 0 0 0,0 0-2 16,0 0 2-16,0 0-5 0,0 0 1 0,-19 9 1 16,19-9-1-16,-10 32-11 0,7-14 26 0,-1 2-25 15,0 1 23-15,2 2-7 0,1-4-6 0,1-1 3 16,0-18-2-16,3 25 2 0,-3-25-2 0,0 0 2 16,0 0-2-16,0 0 0 0,22 14 1 0,-22-14-1 15,0 0 0-15,26-29-1 0,-14 9 4 0,0-5-5 16,0-2-6-16,3 0 24 0,-2-1-27 15,2 3 25-15,-2 1-10 0,-2-2-5 16,-2 7 5-16,0 2-4 0,-9 17 2 0,10-22-2 16,-10 22 2-16,0 0 1 0,0 0-1 0,0 0 2 15,0 0-1-15,0 0 1 0,7 24-2 0,-5-6 2 16,-1 3-3-16,0 1 4 0,1-1-4 0,1 2-11 16,-1-3 24-16,3 0-27 0,1-3 23 0,-6-17-11 15,17 26-2-15,-17-26-2 0,23 8-1 16,-23-8-11-16,32-6-13 0,-15-10-15 0,9 3-23 15,-6-18-29-15,19 10-100 0,-19-26-71 0,17 6-263 16,1 3 36-16,-11-14 388 0</inkml:trace>
  <inkml:trace contextRef="#ctx0" brushRef="#br3" timeOffset="86644.3597">3225 13356 977 0,'-21'31'120'16,"8"13"-50"-16,-5-1-11 0,5 5-9 0,-2 0-28 15,2 6 9-15,1-5-9 0,5 3 12 0,-3-3-16 16,5-4-15-16,4 1-11 0,-1-4-14 0,4-3 5 16,-3-7-28-16,6-2-3 0,-9-13-117 0,15 8-10 15,-11-25-11-15,0 0-251 0,7 28 135 16,-7-28 302-16</inkml:trace>
  <inkml:trace contextRef="#ctx0" brushRef="#br3" timeOffset="86816.2631">2977 13691 1658 0,'0'0'155'0,"0"0"-80"16,-20 17-24-16,20-17-21 0,0 0-15 15,0 0-6-15,0 0-6 0,19-1 3 0,-19 1-2 16,36-12-3-16,-12 2-2 0,4-2-7 0,2-2-14 16,2 3-22-16,-2-7-31 0,7 10-49 0,-9-15-55 15,23 23-56-15,-19-19-144 0,13 7-140 0,10 13 99 16,-16-17 420-16</inkml:trace>
  <inkml:trace contextRef="#ctx0" brushRef="#br3" timeOffset="87646.8303">3767 13827 1054 0,'0'0'134'0,"0"0"-52"0,0 0-7 0,0 0-9 0,0 0-13 15,-23-9-14-15,23 9-11 0,0 0-8 16,0 0-3-16,-20 18-4 0,20-18 3 0,-14 22 1 16,14-22 4-16,-16 28-1 0,9-11 3 0,7-17-2 15,-13 34-15-15,13-34 27 0,-11 34-30 16,7-16 25-16,0-1-14 0,4-17-4 0,-2 29 1 16,2-29-7-16,1 19-1 0,-1-19-2 0,0 0 0 15,0 0 0-15,0 0 0 0,21 6 2 0,-21-6 1 16,19-17 1-16,-19 17 0 0,22-35 0 0,-11 12-6 15,1-3-11-15,-1 0 24 0,0 1-26 0,0-2 25 16,-2 3-8-16,-1 0-6 0,-2 1 6 16,-1 1-4-16,-1 3 4 0,-2 2-2 15,-2 17 2-15,1-26-3 0,-1 26 7 0,0 0-1 16,-1-17 1 0,1 17-1-16,0 0-4 0,0 0-3 0,0 0 1 15,0 0 1-15,0 0-1 0,10 26 3 0,-10-26-2 16,13 28 4-16,-13-28-3 0,15 32 5 0,-5-15-2 15,-10-17 1-15,25 28-2 0,-25-28 1 16,32 18 0-16,-14-12 1 0,0-2-1 16,3-5 0-16,1-3 5 0,1-2-1 0,0-6 3 15,3-1-2-15,-2-4-2 0,0 0-3 0,-1-1 1 16,-3-1-4-16,-4 2 3 0,-16 17-4 0,24-29 4 16,-24 29-4-16,13-20 6 0,-13 20-2 0,0 0 1 15,0 0-1-15,4-18-1 0,-4 18-1 0,0 0 2 16,0 0-4-16,0 0-3 0,0 0 1 0,0 0-4 15,-5 26 0-15,1-7-1 0,2 2 0 16,0 3-6-16,-2 2 6 0,3-1-11 0,-2-1 4 16,5-1-10-16,-1-2-1 0,5 0-13 15,-6-21-3-15,14 31-3 0,-14-31-30 0,25 21-19 16,-25-21-60-16,33 10-84 0,-33-10-162 0,24-13-104 16,3 16 157-16,-14-23 345 0</inkml:trace>
  <inkml:trace contextRef="#ctx0" brushRef="#br3" timeOffset="88006.2518">4495 13690 1408 0,'-19'-11'105'0,"19"11"-45"0,-20-12-9 0,20 12-12 15,-23-6-13-15,23 6-1 0,-24 1-3 0,24-1-3 16,-20 10 0-16,20-10-5 0,-19 18 0 16,19-18 3-16,-18 30-2 0,10-9 6 15,-2 2-2-15,1 2 6 0,0 2-3 0,0 2 4 16,2-3-9-16,2 0 3 0,0-3-7 0,5-4-13 15,0-19 21-15,4 29-26 0,-4-29 21 0,12 17-12 16,-12-17-4-16,21 5 1 0,-21-5 0 0,34-13-1 16,-14-3-6-16,4-3 19 0,-1-8-22 0,1-1 18 15,-1 0-11-15,-2-2-5 0,-2 2 2 0,-3 3-4 16,-3 0 1-16,-3 4 0 0,-1 3 5 16,-9 18-2-16,7-22 7 0,-7 22-5 0,0 0 4 15,0 0-1-15,0 0-4 0,0 0-1 0,0 0-9 16,0 0-5-16,0 0-2 0,-17 11 0 0,17-11-2 15,-6 30 2-15,5-9-10 0,-3-3-6 16,6 4-15-16,-4-5-9 0,8 7-22 0,-6-24-10 16,11 37-40-16,-11-37-44 0,17 29-54 15,-17-29-186-15,18 20 14 0,9 0 255 0</inkml:trace>
  <inkml:trace contextRef="#ctx0" brushRef="#br3" timeOffset="88399.0213">4846 13735 1006 0,'0'0'208'16,"-38"-22"-87"-16,38 22-14 0,-29-8-17 0,29 8-21 15,-30 0-12-15,30 0-8 0,-33 10-7 0,33-10-1 16,-33 22-9-16,17-5 0 0,0 3-5 0,3 2 2 16,0 3-6-16,4 1 0 0,2 0-5 0,3 2-1 15,4-4-8-15,5-3-10 0,2-2 18 0,-7-19-22 16,28 20 21-16,-9-16-12 0,2-5-1 15,5-5-1-15,1-5-13 0,2-5 26 16,-1-3-23-16,2-4 20 0,-3-5-9 0,1-1-3 16,-4-4 0-16,-1-1 0 0,-1-2 0 0,-1-3 0 15,-2 1 0-15,-1-4 0 0,-1 1 0 0,-2 0 0 16,0 1 0-16,-3 2 0 0,0 0 0 0,-2 3 0 16,0 2-9-16,-2 6 3 0,-3 7-9 0,-5 20 24 15,1-17-10-15,-1 17 12 0,0 0-14 16,0 0-11-16,-18 35 23 0,6-4-20 0,-4 6 21 15,2 4-5-15,-2 2-9 0,0 1 8 0,1 1-9 16,2-3 4-16,3 2-10 0,0-5 3 0,3-2-12 16,2-4 1-16,4-4-11 0,0-5-2 0,6-2-17 15,-5-22-8-15,13 31-34 0,-13-31-29 16,24 18-87-16,-24-18-171 0,19-17-126 0,0 15 10 16,-8-20 489-16</inkml:trace>
  <inkml:trace contextRef="#ctx0" brushRef="#br3" timeOffset="88758.4286">5112 13722 1468 0,'-20'4'100'0,"20"-4"-29"0,-10 21-32 15,10-21-10-15,0 0-8 0,-1 23 1 16,1-23-1-16,0 0-1 0,22 14 0 0,-22-14-3 16,30 3 2-16,-9-7-1 0,-1-2 0 15,2-4-6-15,0 1 3 0,0-2-5 0,0-1 2 16,-3 0-2-16,-3-2-6 0,-16 14-3 0,23-27 0 15,-23 27 1-15,15-26 4 0,-15 26 0 0,7-23 3 16,-7 23-5-16,1-22 1 0,-1 22-4 0,-4-23-1 16,4 23 1-16,-9-21 1 0,9 21-3 15,0 0 3-15,-26-21-2 0,26 21 1 0,-24 0 0 16,24 0 2-16,-31 16 4 0,14 0 1 0,-1 4 6 16,0 4-3-16,1 4 4 0,0 2-13 0,4 1-2 15,1 0 0-15,3 1 0 0,4-3 0 0,3-3 0 16,5-2 0-16,4-4 0 0,-7-20 0 0,21 26 0 15,-21-26 0-15,35 9 0 0,-15-13 0 16,6-4 0-16,4-6-12 0,2-5-19 16,9 1-29-16,-4-14-44 0,12 19-123 0,-19-18-390 15,13 4 30-15,-2 2 179 0</inkml:trace>
  <inkml:trace contextRef="#ctx0" brushRef="#br3" timeOffset="89445.9718">879 14959 973 0,'0'0'80'0,"-16"-26"-84"0,16 26 16 0,-18-17 19 15,18 17 15-15,-27-7 16 0,4 5 1 16,5 10-2-16,-9-1-6 0,4 9 1 0,-7-4-7 16,3 9 4-16,-5-7 1 0,5 9-2 15,-2-2-7-15,5 3-1 0,-3-2-11 0,8 0-3 16,-2-2-4-16,6-2-1 0,15-18-7 0,-17 27 0 16,17-27-10-16,0 0-2 0,0 0-4 0,22 12 1 15,-5-17 4-15,6-2 0 0,5-6 3 0,5-3-5 16,4-2 2-16,3 1-5 0,0 1 0 0,-1 4-1 15,-5 2 0-15,-4 4-2 0,-3 4 2 0,-6 2-1 16,-4 5-1-16,-17-5 0 0,19 19-1 16,-15-2 3-16,-4 2-3 0,-5 5 4 0,-3 6-3 15,-6 0-10-15,-4 2 21 0,-3 1-20 16,-1 0 21-16,0-2-9 0,2-2-4 0,-1-3 4 16,2-6-4-16,2-4 4 0,17-16-5 0,-22 17-5 15,22-17-11-15,0 0-13 0,0 0-14 0,5-23-21 16,12 7-30-16,-9-20-79 0,25 3-358 15,-10-2-12-15,4-4 134 0</inkml:trace>
  <inkml:trace contextRef="#ctx0" brushRef="#br3" timeOffset="90024.1283">1244 14864 1435 0,'-18'-8'157'0,"18"8"-77"0,0 0-24 15,0 0-14-15,0 0-14 0,0 0-8 0,0 0-7 16,-11 18-2-16,11-18-5 0,-5 27 4 0,1-8-5 16,-1 5 5-16,-1 4-3 0,0 5 4 0,-4 4-5 15,1 2 12-15,-2 2-6 0,0 0-5 0,-3-3 20 16,5-3-24-16,-1-6 18 0,5-5-9 0,3-7-7 16,2-17 3-16,0 19-9 0,0-19 0 15,0 0-1-15,0 0 1 0,0 0 3 0,20-31 0 16,-9 7-10-16,3-7 19 0,0-4-19 0,1-2 18 15,-1 0-6-15,-1 0-5 0,-4 2 4 16,2 3-6-16,-3 2 6 0,-1 2-6 0,-2 3 5 16,-2 1-2-16,0 3 2 0,-3 4-2 0,0 17 2 15,0-20 1-15,0 20 3 0,0 0 1 16,0 0-1-16,0 0-4 0,0 0-2 0,0 0 0 16,2 24 0-16,2-6 0 0,0 3 0 0,-1 0 0 15,0 2 0-15,0 0 0 0,1 2 0 0,2-4 0 16,0 0 0-16,3-2 0 0,2-2 0 0,-11-17 0 15,23 24 0-15,-23-24 0 0,26 16 0 0,-26-16 0 16,32 5 0-16,-32-5 0 0,35-10 0 0,-17-1 0 16,1-1 0-16,-1-2 0 0,0-3 0 15,-18 17 0-15,29-33 0 0,-16 16 0 0,-13 17 0 16,18-25 0-16,-18 25 0 0,10-17 0 16,-10 17 0-16,0 0 0 0,0 0 0 0,0 0 0 15,0 0 0-15,0 0 0 0,0 0 0 0,0 0 0 16,0 0 0-16,-5 31 0 0,2-9 0 0,1 2 0 15,1 3 0-15,-1-2 0 0,4 3-3 0,-1-1-20 16,4-1 17-16,0-4-24 0,5 0 10 16,0-4-16-16,6 0-15 0,-16-18-15 0,38 26-8 15,-20-26-26-15,15 9-39 0,-15-21-66 0,21 16-144 16,-7-10-146-16,-7-9 46 0,13 12 449 0</inkml:trace>
  <inkml:trace contextRef="#ctx0" brushRef="#br3" timeOffset="90399.191">1956 15023 1403 0,'0'0'157'0,"-23"-17"-69"16,23 17-21-16,-31-16-16 0,31 16-15 0,-36-11-7 16,19 8-9-16,-1 1-5 0,1 4-4 0,17-2-2 15,-31 8 1-15,31-8-2 0,-31 18 3 0,31-18 0 16,-25 33 7-16,14-11-2 0,2 3 6 0,1 3-5 16,2 0 3-16,1 0-5 0,3-1-11 0,1 0 5 15,5 1-9-15,2-6 0 0,3-3 0 16,-9-19 0-16,21 23 0 0,-21-23 0 15,31 8 0-15,-12-8 0 0,2-6 0 0,1-5 0 16,1-4 0-16,0-8 0 0,1-2 0 0,-1-4 0 16,-1-2 0-16,0-2 0 0,-1 0 0 0,-3 0 0 15,-2 1 0-15,-1 5 0 0,-4 1 0 0,-4 7 0 16,-7 19 0-16,7-27 0 0,-7 27 0 0,0 0 0 16,0 0 0-16,0 0 0 0,0 0 0 15,0 0 0-15,0 0 0 0,-14 24 0 0,10-4 0 16,-1 2 0-16,1 2 0 0,1 2 0 0,0 2-3 15,0-1-8-15,0-2 2 0,3-1-10 0,1-6-17 16,3-1 13-16,-4-17-31 0,12 21 19 0,-12-21-17 16,0 0 0-16,23 0-8 0,-23 0-20 0,26-25-11 15,-1 14-84-15,-14-26-50 16,20 8-168-16,-4-1-93 0,-8-15 244 0</inkml:trace>
  <inkml:trace contextRef="#ctx0" brushRef="#br3" timeOffset="90602.3121">2451 14439 1385 0,'-24'-14'171'0,"24"14"-72"0,-17 21-28 0,9-2-17 16,-5 2-17-16,2 5 1 0,-2 5 5 15,1 5-28-15,-1 3 21 0,2 5-27 0,-2 4 4 16,5 2 7-16,-2 2-15 0,3 4 5 0,-2 2-13 16,1-1 5-16,2-3-7 0,-3-5 6 15,6-6-10-15,0-6-28 0,6-7 17 0,0-6-33 16,7-5 10-16,-10-19-3 0,22 18-6 0,-22-18-39 15,35-8 10-15,-19-16-36 0,19 9-136 0,-18-21-129 16,9-4-123-16,8 6 194 0</inkml:trace>
  <inkml:trace contextRef="#ctx0" brushRef="#br3" timeOffset="90758.5564">2755 14333 1075 0,'0'0'365'0,"0"0"-191"15,0 0-65-15,-24 19-43 0,14 5-19 0,-5 5-14 16,0 8 2-16,-2 6-13 0,2 3-15 15,0 6 16-15,1 2-23 0,0 0 11 16,1 1-3-16,3-4-19 0,0-7-4 0,4 1-19 16,0-9-14-16,3 4-38 0,-7-15-44 0,19 14-126 15,-9-39-174-15,-10 37-110 0,21-11 116 0,-11-26 424 16</inkml:trace>
  <inkml:trace contextRef="#ctx0" brushRef="#br3" timeOffset="91557.3791">2758 15011 1027 0,'0'0'145'15,"0"0"-53"-15,0 0-3 0,35-4-2 16,-18-4-16-16,10 5-10 0,-4-6-9 0,9 1-6 15,-4-6-5-15,7 2-8 0,-3-4-4 0,2 0-9 16,-4-2-1-16,-1 2-7 0,-4-2 4 0,-2 0-3 16,-8 1 7-16,-15 17-6 0,24-30 5 15,-24 30-7-15,6-21 1 0,-6 21-2 0,-10-20-3 16,10 20-3-16,-23-20-4 0,6 13-2 0,-3 4-3 16,-2-1-2-16,-2 4 0 0,-1 4-1 0,-1 4 2 15,0 2 3-15,0 3-2 0,0 2 4 0,3 3-3 16,1 3 4-16,1 6-3 0,4 3 6 0,0 4 0 15,4 1 9-15,3 0-4 0,5 0 6 16,4-4-10-16,5-2 4 0,6-5-3 16,3-5 1-16,6-6-1 0,5-3 0 0,4-5-3 15,3-6-2-15,4-4-1 0,3-6 0 0,2-5 1 16,0-2-3-16,1-5 4 0,-1-2-4 0,-3-1 5 16,1 0-3-16,-3 0 6 0,-2 2-4 0,-6 1 2 15,-6 4-2-15,-4 3 2 0,-17 16 4 0,17-20 1 16,-17 20-4-16,0 0-5 0,0 0 0 15,0 0 0-15,0 0 0 0,0 0 0 0,0 0 0 16,0 0 0-16,-6 24 0 0,-1-5 0 0,0 5 0 16,0 3 0-16,0 2-7 0,-1 1-5 0,2 2 7 15,0-1-2-15,2-1 6 0,1-3 0 0,0-3-10 16,1-3 10-16,1-4-10 0,1-17 23 16,-3 25-10-16,3-25 14 0,0 0-9 0,0 0 0 15,0 0 2-15,0 0-14 0,0 0 12 16,4-18-12-16,1 1 11 0,1-6-6 0,1-2 0 15,3-3 0-15,0-1 0 0,1 0 0 0,0 1 0 16,0-1 0-16,1 2 0 0,0-2 0 0,1 1 0 16,1-1 0-16,1 0 0 0,1 2 0 0,1 0 0 15,0 3 0-15,1 0 0 0,1 3 0 0,1 0 0 16,2 3 0-16,0 0 0 0,4 4 0 16,-3-5-90-16,8 16-73 0,-17-23-246 15,17 20-237-15,-5 3 60 0,0-7 434 0</inkml:trace>
  <inkml:trace contextRef="#ctx0" brushRef="#br3" timeOffset="94157.9757">3658 11067 238 0,'0'0'100'15,"0"0"-10"-15,0 0 26 0,17-1-48 0,-17 1-10 16,0 0-9-16,0 0-13 0,23-3-12 0,-23 3-8 15,0 0-8-15,22-3-4 0,-22 3-2 0,18-3-1 16,-18 3 0-16,18-1-1 0,-18 1 1 16,22-4 0-16,-22 4 8 0,27-1 12 15,-27 1 10-15,28-1 14 0,-11 2 5 0,-17-1-1 16,28 1-4-16,-28-1-8 0,27 4-7 0,-27-4-7 16,25 6-3-16,-25-6-3 0,26 6-2 0,-26-6-3 15,29 5-3-15,-12-3-3 0,2 0-3 0,2-2 0 16,3-2-2-16,2 0 2 0,3-3-2 0,4 0 2 15,0 0-2-15,3-1 0 0,1 2 0 16,1-1 0-16,0 0 0 0,3 1 0 0,-1 2 0 16,0-1 0-16,0 2 1 0,-1 1 0 0,0 0-1 15,0 1 0-15,0 2 0 0,0-1 0 0,-1 1 1 16,0 0 1-16,0 1 4 0,0 0 5 0,2-1 6 16,-3-2 1-16,5 3 2 0,-2-4-3 0,4 2-3 15,-1-2-1-15,4 2-3 0,-2-4-4 0,1 2-2 16,-1-1-1-16,0 0-1 0,5 0 6 15,0 0-3-15,-2-1 1 0,5 0-2 0,-2 1-4 16,1 1 1-16,3 0-2 0,-2 1 1 0,1-1-1 16,-1 2-1-16,1 0 1 0,-3 0-1 0,3 2 4 15,0-1 1-15,-1 2-2 0,2 0 2 0,-1 0-6 16,-1-2 1-16,3 2-1 0,0 0 3 0,1 0-1 16,0-3 0-16,1 2 1 0,0-3-1 15,4 2 2-15,0-2 3 0,1 0 1 0,3 0 3 16,-2 0-3-16,4 1 1 0,1 0-1 15,-4 1-1-15,0-1-1 0,-3 3-2 0,3-2-4 16,0 5 0-16,-1-2-2 0,2 2 2 0,-3-1 1 16,3 1 3-16,-2-1-3 0,1 0 3 0,-2 2-2 15,0-2 1-15,3 0-4 0,2-1 2 0,0 0-1 16,4-1 2-16,-2-1 2 0,2-2 3 16,2-1 3-16,1 2 2 0,1-3-2 0,3 1-1 15,-1 0-3-15,2-1-1 0,1 0 1 0,0 1-2 16,-1 1 0-16,1-2-2 0,0 1-1 0,1 0-1 15,-1 0 0-15,2-1 0 0,-2 1 1 0,1 1 1 16,0-2-1-16,1 0 1 0,2 0 0 0,-1 0-2 16,1 0 0-16,3 0 0 0,-2-2 1 15,-1 1 1-15,2-1 0 0,-2-1 0 16,2 2 1-16,1-1 0 0,1-1 0 0,-1 1-1 16,1 0 3-16,0-1-2 0,1-1 3 0,1 1 0 15,0-2 1-15,3 1 0 0,-3 0 1 0,0 0-3 16,2-1 2-16,-4 1 1 0,2 0 0 0,1 0-1 15,-2 0 1-15,0 1-4 0,-1-1 1 0,-3 0-1 16,2 2 3-16,-2 0 0 0,1-1-1 16,-1 2 1-16,-2-1-3 0,1-1-1 0,-2 1 0 15,-4-1 1-15,0 1 0 0,1 1 0 0,-2-3 1 16,5 0-3-16,-4 0 3 0,0-2-2 16,0 0 2-16,-4 1-2 0,3-1 0 0,0 1-1 15,-3-1 4-15,4 1 2 0,-2 0 3 0,-2 1-1 16,1 1 0-16,-1-1-3 0,-1-1-1 0,0 2-4 15,1-1 1-15,1-1-2 0,-3 2 1 16,1-1 1-16,1-1 0 0,-4 2 0 0,1-2 0 16,0 0-2-16,-2-1 2 0,1 1-1 0,2-1 2 15,-3 1-2-15,0-1 1 0,-1 0-2 0,-3 0 2 16,-3 0-1-16,1 0 3 0,1-1 0 0,-2-1 3 16,3 2-1-16,-2-1 0 0,3 0-2 0,-1 1 0 15,1 0-3-15,1-2 2 0,-1 1 1 16,1 0-1-16,1 1 0 0,-1 0 1 15,2 0-4-15,-1 0 0 0,-1 0 0 0,-1 0 0 16,-3 1-1-16,0-1 2 0,-1 0-1 0,-1 1 1 16,0 0-2-16,-4 0 2 0,2 2-2 0,-1-2 2 15,-1-3 19-15,0 2-35 0,-2-1 34 0,1 1-34 16,-1 3 15-16,2 0 0 0,2 1-1 0,-1 0 1 16,2 1-1-16,1 0 1 0,0 0 1 15,-1 1-1-15,-1 1 1 0,-2-1-1 0,-3 1 0 16,-4 0 0-16,-1 1 0 0,-2-1 0 0,-1-1 1 15,-4 1-1-15,-2 0 1 0,-5 1 1 0,-2-2-2 16,-2 0 2-16,-2-2-1 0,-2 1 1 0,0 1-1 16,-1-2 1-16,0-1 0 0,-2 0 1 15,2-2-2-15,1 0 0 0,0-1 0 0,-1 0-1 16,-2 0 0-16,-1 0 2 0,1 0-3 16,-3 0 2-16,-2-2-1 0,-1 2 1 0,-2 0 0 15,-17 6 2-15,21-9-3 0,-21 9 2 0,0 0-1 16,0 0 0-16,0 0 0 0,0 0-1 0,2-20-2 15,-2 20 1-15,-17-8-1 0,17 8 2 0,-28-10 0 16,28 10 1-16,-36-8 1 0,15 3-1 0,-3 1 1 16,-1 1 0-16,-3-1-1 0,-3 0 2 15,1 1-1-15,-3-1 1 0,0 0-1 0,-2-2 2 16,-3 2-1-16,0 0 2 0,-3-1 0 16,2 0 2-16,1-1 0 0,0 0 2 0,1 1-4 15,0-1 2-15,4 0-3 0,-1 0 0 0,5 0-2 16,4 0 0-16,3-1-1 0,22 7 1 0,-28-13-2 15,28 13 0-15,0 0-1 0,0 0 0 0,-7-17 0 16,7 17 2-16,26-12-2 0,-6 5 4 16,7 1-2-16,7 2 1 0,4-1 0 0,3 1 1 15,4 2 3-15,0 0 1 0,3 2 0 0,3 4 0 16,-1 2-1-16,-3 1 2 0,-1 2 4 0,-4-1-2 16,-6 3 1-16,-3 0-7 0,-4 2-1 0,-6 2-2 15,-2 2 3-15,-8 1-3 0,-7 3 6 0,-7 2-4 16,-9 2 5-16,-9 4-5 0,-9 2 7 15,-9 6 6-15,-4 4-22 0,-10 4 26 16,-5 1-19-16,-6-1 8 0,-7 1 10 0,-2 0-16 16,-2 5 5-16,1-2-8 0,4-3 6 0,8-4-8 15,2-7 5-15,10-4-21 0,4-5-11 0,14-2-39 16,0-16-43-16,26 15-104 0,-16-19-356 0,20-4 50 16,0 0 131-16</inkml:trace>
  <inkml:trace contextRef="#ctx0" brushRef="#br3" timeOffset="101741.4514">9226 433 461 0,'0'0'43'16,"0"0"-24"-16,0 0 12 0,0 0 19 0,0 0 16 15,0 0 7-15,0 0 3 16,0 0-1-16,0 0-2 0,0 0-4 0,0 0-1 16,-6-18-10-16,6 18 6 0,0 0 1 0,0 0-4 15,8-18-4-15,-8 18-9 0,0 0-9 0,0 0-7 16,0 0-4-16,0 0-12 0,0 0-4 0,0 0-6 0,0 0 2 0,6 17 3 15,-7 3 1-15,-2 7 1 0,-1 4 0 0,0 8-1 16,0 2 3-16,2 7 4 0,-5 1-13 16,7-7 40-16,-7-3-44 0,2-2 1 0,0-3 8 15,-1 1-41-15,5-6 37 0,1-6 3 0,0-3-11 16,0-20 9-16,7 25-10 0,-7-25 2 0,0 0-1 16,0 0 0-16,20 13 3 0,-20-13-2 0,0 0 5 15,11-18-5-15,-5 1 5 0,1-8-3 0,1-5 1 16,-1-9-2-16,0 1-4 0,-3 2 19 0,1-1-8 15,-2 3 7-15,0-6-6 0,-1-6-15 16,-2 1 3-16,-2-2-2 0,-1 0-2 0,1 4-1 16,-2 1 3-16,2 1-1 0,1 6 0 0,-1 5-1 31,2 3-4-31,-1 8 4 0,1 19 0 0,3-29 6 16,-3 29 4-16,0 0 2 0,15-26-6 0,-15 26 5 15,22-14-3-15,-22 14-5 0,35-9 9 0,-15 8-9 16,1 0 3-16,-2 3 4 0,-1 1 1 15,-1 2-3-15,-17-5 8 0,32 15-1 16,-32-15-1-16,30 18 2 0,-30-18-3 0,28 21 2 16,-28-21-1-16,22 29 2 0,-13-12-17 0,-2 5 9 15,-5-2 2-15,-2 2-8 0,-3 2 18 0,-3-2-14 16,-6-1 3-16,-1-2 9 0,-6 0-6 0,-2 2 2 16,-2 2-3-16,0-4 1 0,0 1-3 0,0-4 7 15,1 1-7-15,0-1 0 0,4-5-2 16,18-11 2-16,-23 17-1 0,23-17-2 0,0 0 1 15,0 0-9-15,0 0 2 0,0 0 2 0,0 0-2 16,19 2 8-16,-2-2 1 0,1-2-3 0,4 1 3 16,1-2-3-16,2 2-1 0,-1 2 1 15,-1 2-2-15,-1 3 3 0,-2 2 0 0,-20-8 3 16,26 22 0-16,-26-22 0 0,11 31 3 0,-10-11 1 16,-4 0-7-16,-3 1 31 0,-9-2-35 15,-1 5-13-15,-8 4 18 0,-3 3-42 0,-1 2 41 16,-1 1 8-16,1-2-9 0,0-1 5 0,4-2-13 15,3-5-3-15,5-2-21 0,16-22-16 0,-14 32-39 16,14-32-27-16,0 0-48 0,0 0-59 0,40 1-135 16,-10-6-115-16,-8-13 153 0,22 7 319 0</inkml:trace>
  <inkml:trace contextRef="#ctx0" brushRef="#br3" timeOffset="101975.8599">10056 179 1248 0,'0'0'126'0,"-24"-5"-91"16,24 5-2-16,0 0 2 0,-21 7 19 15,21-7-9-15,-18 15-11 0,18-15 6 0,-20 23-10 16,9-4 6-16,4 3-4 0,-3 3-8 0,3 7-2 16,-3-3-7-16,3 7-3 0,-2 4-4 0,-2 1 0 15,2 9 0-15,0-1-6 0,-1 6 2 0,7-7 22 16,-2-1-53-16,1-2-6 0,4-5-5 15,0-1-54-15,12-5 4 0,-7-15-80 0,23 3-85 16,-28-22-78-16,40 21-160 0,3-6 136 16,-20-15 355-16</inkml:trace>
  <inkml:trace contextRef="#ctx0" brushRef="#br3" timeOffset="102366.7037">10492 299 1346 0,'-13'-17'81'0,"13"17"-13"0,0 0 13 0,-24-22 7 16,24 22-20-16,0 0-21 0,-17 10-17 15,17-10-5-15,-20 19 2 0,20-19 2 0,-24 35 2 16,9-8-9-16,2 5 4 0,-8 6 3 0,1 4 0 16,-6 9-9-16,1 0-20 0,-2 6 0 0,2-10 0 15,-1-1 0-15,3-3 0 0,2-8 0 16,8 6 0-16,4-13 0 0,7 0 0 0,4-7 0 15,4-4 0-15,-6-17 0 0,23 26 0 0,-5-19 0 16,3-3 0-16,3-3 0 0,3-4 0 0,4-3 0 16,0-8 0-16,2-1 0 0,0-4 0 0,-3-4 0 15,0 3 0-15,-5-3 0 0,-3 1 0 0,-4 2 0 16,-2 0 0-16,-5 2 0 0,-11 18 0 0,12-24 0 16,-12 24 0-16,0 0 0 0,0 0 0 15,0 0 0-15,0 0 0 0,0 0 0 16,-6 17 0-16,6-17 0 0,-10 35 0 0,3-12 0 15,0-1 0-15,3-1 0 0,-1-1 0 0,10-2-48 16,-5-18-31-16,16 27-45 0,-16-27-80 0,31 7-244 16,-10-2-132-16,0-5 46 0,17 3 505 0</inkml:trace>
  <inkml:trace contextRef="#ctx0" brushRef="#br3" timeOffset="102866.7419">11547 567 874 0,'0'0'138'0,"11"-18"-32"0,-11 18-14 0,10-18 7 16,-10 18 7-16,0 0-15 0,7-19-4 0,-7 19-18 16,0 0-15-16,-21-13-11 0,21 13-9 0,-22 0-8 15,22 0-5-15,-33 11 5 0,14 0-7 0,-7 5 8 16,2 3-2-16,-5 7 1 0,2 2-1 0,2 3-7 16,0 2 4-16,0-3-8 0,3 0-22 15,1-5 3-15,5 2-16 0,7-4 10 16,4-1 11-16,2 0 0 0,5-4-1 0,4 2-10 15,2-2 4-15,-8-18-14 0,34 28-2 0,-8-19-12 16,1-6-12-16,10 0-18 0,0-8-20 0,15 0-34 16,-9-12-45-16,17 5-85 0,-15-10-76 0,0 5-157 15,13 5 120-15,-22-8 362 0</inkml:trace>
  <inkml:trace contextRef="#ctx0" brushRef="#br3" timeOffset="103226.1268">11924 590 1073 0,'-11'-24'354'0,"11"24"-272"0,-33 13-28 16,33-13 0-16,-32 23 11 0,32-23-14 0,-30 33-4 16,17-14-7-16,-7 4-5 0,7 0 9 0,-4-3 5 15,6 1-44-15,-3 0 11 0,5 2-21 16,0 0-3-16,6-5 27 0,1 1-12 0,2-19 6 16,6 31-13-16,-6-31 5 0,19 23-4 0,-19-23-2 15,28 14 3-15,-9-12 1 0,4-4 0 0,3-4-4 16,2-6 1-16,2-1-5 0,-1-2 4 0,2-1-4 15,-2-1-1-15,-4-4-6 0,-1-1 2 0,-5 4-4 16,-2-2-14-16,-17 20 22 0,26-15 19 0,-26 15 15 16,15-21 6-16,-15 21-9 0,10-31-27 15,-10 31 1-15,1-20 3 0,-1 20 3 16,0 0-3-16,0 0 3 0,0 0-3 0,0 0-4 16,0 0-5-16,0 0-1 0,-20 19 3 0,14-3 5 15,-3 3 7-15,-1 0-32 0,2 1 3 0,2-3-28 16,6 2-3-16,0-1 10 0,7-1-7 0,-7-17 3 15,22 27-14-15,-22-27-14 0,38 15-41 0,-21-21-62 16,17 3-87-16,-9 1-132 0,1-8-62 16,14 10 283-16</inkml:trace>
  <inkml:trace contextRef="#ctx0" brushRef="#br3" timeOffset="103851.2037">12486 606 1134 0,'0'0'146'0,"0"0"-50"15,-20 10-12-15,20-10-5 0,-14 30-10 0,1-10-13 16,9 2-8-16,-7-5-18 0,5 0-26 0,-2 6 14 16,3-4-20-16,-1 10 22 0,1-2 13 0,-1-3-9 15,3-2 5-15,-2-3-11 0,4-2 3 0,1-17-10 16,-3 26 6-16,3-26-7 0,1 17-5 0,-1-17-5 16,0 0-4-16,0 0 5 0,0 0 0 0,0 0 2 15,25-8 1-15,-25 8-1 0,24-31-2 16,-8 9 0-16,0-6-6 0,0 3 7 15,-3-7-10-15,2 7-7 0,-3-3 40 0,-3 4-15 16,0-3 16-16,-4 2 7 0,-2-2-32 0,0 1 2 16,-2 5 5-16,0-1-1 0,-1 22-7 0,2-23 0 15,-2 23 0-15,0 0 0 0,0 0 0 0,0 0 0 16,0 0 0-16,0 0 0 0,0 0 0 0,0 0 0 16,18 0 0-16,-18 0 0 0,25 2 0 15,-8-2 0-15,3 3 0 0,2-3 0 0,3-2 0 16,3-4 0-16,1 2 0 0,1-4 0 0,-5 3 0 15,1-2-2-15,-2 1 2 0,-2 2-5 0,0-1 1 16,-2 4 3-16,-1 0-3 0,-19 1 5 0,20-4-1 16,-20 4-3-16,0 0 10 0,0 0 0 15,0 0-3-15,0 0-4 0,-6 22 0 16,6-22 0-16,-13 33 0 0,3-14 0 0,-1 6 0 16,-1 4 0-16,0-2 0 0,0 3 0 0,1-6 0 15,1 1 0-15,0 0 0 0,4-6 0 0,3 3 0 16,0-5 0-16,3-17 0 0,0 27 0 0,0-27 0 15,0 0 0-15,5 20 0 0,-5-20 0 0,0 0 0 16,0 0 0-16,0 0 0 0,0 0 0 0,24-28 0 16,-24 28 0-16,20-34 0 0,-8 10 0 15,-1-2 0-15,0 1 0 0,-1-5 0 0,-2 0 0 16,2-1 0-16,-3-7 0 0,2 2 0 0,-1 6 0 16,-1 2 0-16,2 6 0 0,-2 3 0 15,-7 19 0-15,12-25 0 0,-12 25 0 0,0 0 0 16,0 0-1-16,20-9-49 0,-20 9-24 0,21-1-27 15,0 5-48-15,-21-4-72 0,37-7-100 0,-14 13-225 16,-23-6 60-16,44 11 389 0</inkml:trace>
  <inkml:trace contextRef="#ctx0" brushRef="#br3" timeOffset="104226.2153">13225 635 1599 0,'-13'23'63'16,"13"-23"-40"-16,0 17 13 0,0-17 8 16,0 0-1-16,0 0-14 0,8 17-16 0,-8-17-8 15,0 0-3-15,23-5-1 0,-23 5 1 0,30-21 2 16,-11 9-5-16,5-3 3 0,3-1-3 0,1-4-1 16,-5 2 1-16,-3 4 2 0,-20 14-3 0,24-28 1 15,-24 28 2-15,15-22 0 0,-15 22 15 16,3-17-3-16,-3 17 13 0,0 0-7 0,-11-18-10 15,11 18 2-15,-22-6-12 0,22 6 1 0,-31-1 1 16,12 3-7-16,-1 4 5 0,-2 8-2 16,0 0 2-16,-1 7 7 0,0 4-5 0,0 4 9 0,1 3 4 15,0 0 0-15,4 0-24 0,1-7 20 0,3-1-27 16,6-2 12-16,3-4 13 0,4 4-15 16,3-1 9-16,-2-21-2 0,17 26-1 15,-17-26-3-15,34 11-1 0,-8-9-12 0,2-6-8 16,9-5-8-16,2-11-17 0,9 0-10 0,-3-6-25 15,11-1-23-15,-15-4-40 0,20-3-60 0,-19-6-72 16,0 6-204-16,12 4 61 0,-27-2 385 0</inkml:trace>
  <inkml:trace contextRef="#ctx0" brushRef="#br3" timeOffset="104554.3487">13814 435 1160 0,'0'0'293'0,"-28"16"-144"0,28-16-60 0,-32 29-26 16,15-12-18-16,-5 5-6 0,4 3-12 0,-4 4 4 15,7 3 0-15,-2-1-3 0,5-1 1 16,1-3-11-16,2-4-30 0,0 0 9 0,3 0-14 15,2-5 8-15,4-18 15 0,-1 28-11 0,1-28 7 16,0 0-4-16,11 22 1 0,-11-22 5 0,0 0-3 16,24-2 2-16,-24 2-3 0,24-18 2 15,-24 18-2-15,29-37 7 0,-12 17 18 0,1 5-11 16,-1-7 7-16,1 4-15 0,-3-8-8 0,-1-1 1 16,1-2-1-16,0 2 1 0,-3 3 0 0,0 2-7 15,-2 3 8-15,-10 19-5 0,14-26 3 0,-14 26 0 16,0 0-2-16,0 0 2 0,0 0-5 0,0 0 12 15,10 28-5-15,-9-11 8 0,-1 2 1 16,0 2-6-16,-1 6 5 0,-3 0-8 16,2 1 0-16,-1 2-2 0,0-10 11 0,2-3-13 15,1-17-24-15,4 25 7 0,-4-25-43 0,22 24 41 16,-22-24-12-16,42 3-10 0,-16-15-19 0,12-4-23 16,-5-3-20-16,16-4-78 0,-14-4-77 0,16-9-114 15,0 9-105-15,-16-6 217 0,20 4 264 0</inkml:trace>
  <inkml:trace contextRef="#ctx0" brushRef="#br3" timeOffset="104866.8861">14230 497 1700 0,'-21'1'258'0,"21"-1"-224"0,17-14-26 0,-17 14-14 15,39-17 6-15,-10 8-8 0,4 0-15 0,3-2-27 16,11 1-83-16,-15-10-296 0,13 17-190 0,7 6 26 16,-15 5 455-16</inkml:trace>
  <inkml:trace contextRef="#ctx0" brushRef="#br3" timeOffset="105733.0655">8206 10522 1373 0,'0'0'266'0,"0"0"-227"0,0 0-17 0,0 0-16 16,0 0-7-16,-24 9-2 0,24-9 0 0,-32 10-2 15,9 0 4-15,-4 3 0 0,-2 1 4 0,-1 1 0 16,-1 3 12-16,0-1 4 0,4 2 10 16,-2-2 1-16,7 4 3 0,0-5-2 15,6 0 1-15,16-16-10 0,-18 26-5 0,18-26-9 16,-1 22-4-16,1-22-3 0,16 21 1 0,-16-21-3 15,28 19-13-15,-9-11 13 0,3-2-12 0,3 1 23 16,3-3-12-16,2-3 12 0,1 0-13 0,-2-2 3 16,-3 0-1-16,-2 1 4 0,-6 1-2 0,-18-1 0 15,25 6 0-15,-25-6-1 0,0 0 2 16,6 17-1-16,-6-17 3 0,-10 29-3 0,-1-10 2 16,-6 4-4-16,-3 0 3 0,-6 2-4 0,-2-2 3 15,0-3 1-15,1-3-1 0,5-2-8 0,5-6-5 16,17-9-21-16,0 0-24 0,0 0-21 0,0 0-24 15,0 0-28-15,17-29-61 0,20 14-172 0,-4-10-139 16,0-12 32-16,16 10 470 0</inkml:trace>
  <inkml:trace contextRef="#ctx0" brushRef="#br3" timeOffset="106286.6231">8535 10588 1575 0,'0'0'97'16,"-18"6"-48"-16,18-6-11 0,0 0-6 0,-21 7-4 15,21-7-5-15,0 0-3 0,-24 18-2 0,24-18-1 16,-18 27-2-16,11-9 3 0,-4 0-2 16,4 5-1-16,-2 2-4 0,2 4-11 0,0 0 21 15,-1-2-20-15,2-1 21 0,0-4-11 0,2-2-4 16,2-2 1-16,2-18-6 0,-1 23 1 0,1-23-3 16,0 0 0-16,0 0 0 0,0 0 0 0,0 0 0 15,0 0 0-15,17 0 0 0,-17 0 0 0,14-18 0 16,-14 18 0-16,24-34 0 0,-12 10 0 15,1-4-5-15,0-2 10 0,0 2-7 16,-1 2 4-16,-1 1-2 0,-2 5 0 0,-2 0 0 16,-1 4 0-16,-6 16 0 0,6-27 0 0,-6 27 0 15,0 0 0-15,0 0 0 0,0 0 0 0,0 0 0 16,0 0 0-16,0 0 0 0,0 0 0 0,0 0 0 16,2 17 0-16,-2 0 0 0,0 0 0 0,1 1 0 15,1 1 0-15,0-1 0 0,-2-18 0 16,12 32 0-16,-12-32 0 0,21 25 0 0,-21-25 0 15,27 16 0-15,-10-15 0 0,2-2 0 0,2-6 0 16,3-3 0-16,-1-3 0 0,2-2 0 0,-2-2 0 16,0-1 0-16,0-1 0 0,-2 2 0 15,-2-1 0-15,-2 1 0 0,-2-1 0 0,-15 18 0 16,18-29 0-16,-18 29 0 0,10-20 0 0,-10 20 0 16,0 0 0-16,0 0 0 0,0 0 0 15,0 0 0-15,0 0 0 0,0 0 0 0,0 0 0 16,0 0 0-16,-3 21 0 0,-1-2 0 0,1 5 0 15,-1 4 0-15,-1 1 0 0,2 1 0 0,0 1-38 16,6 0 2-16,-2-6-28 0,9 3 12 0,-2-10-11 0,13 3-10 16,-21-21-7-16,46 25-11 0,-25-25-18 0,15 10-28 15,-10-18-21-15,15 9-25 0,-11-16 0 16,9 4-66-16,4 5-85 0,-18-20 138 0,18 16 196 16</inkml:trace>
  <inkml:trace contextRef="#ctx0" brushRef="#br3" timeOffset="106619.9204">9333 10609 1117 0,'-31'6'295'16,"3"-14"-166"-16,28 8-40 0,-41 6-16 15,21 4-10-15,-4-3-11 0,3 8-1 0,-3-2-7 16,3 4-5-16,-1 0-9 0,5 1-6 0,0 0-9 16,3 2-3-16,3-3-5 0,5 2-15 0,6-19 20 15,-3 29-21-15,3-29 21 0,9 21-12 0,-9-21 0 16,22 16 0-16,-5-12 0 0,2-3 0 0,3-3 0 15,3-3 0-15,1-5 0 0,2 1 0 16,-1-5 0-16,1-1 0 0,-2 3 0 16,-4-3 0-16,0 2 0 0,-5-1 0 0,-17 14 0 15,26-23 0-15,-26 23 0 0,0 0 0 0,16-21 0 16,-16 21 0-16,0 0 0 0,0 0 0 0,-5-17 0 16,5 17 0-16,0 0 0 0,0 0 0 0,-20 2 0 15,20-2 0-15,0 0-5 0,-20 18-4 0,20-18-3 16,-14 25 0-16,14-25-6 0,-13 30 0 0,8-13-10 15,1 1-19-15,3 1 13 0,1-19-39 16,4 38 6-16,-4-38-42 0,17 30-65 0,-17-30-76 16,25 5-288-16,0 0 58 0,-8-15 308 0</inkml:trace>
  <inkml:trace contextRef="#ctx0" brushRef="#br3" timeOffset="106868.3018">9993 10008 1343 0,'-4'-34'110'0,"4"34"-27"0,0-31 9 0,0 31-7 16,0 0-13-16,0 0-17 0,-30 17-15 0,15 3-4 15,-2 8-6-15,-1 7 0 0,-2 6-6 0,2 2-11 16,-1 3 13-16,2 5-19 0,0 0-6 0,2 3-1 16,3-1 0-16,0 3 0 0,-1 0 0 15,2-3 0-15,3 0 0 0,1-6 0 0,3-1 0 16,2-2-20-16,2-3 2 0,2-6-18 0,3-5 13 15,2-9-28-15,9-4-13 0,-16-17 2 0,40 14-12 16,-20-22-16-16,11 2-21 0,-13-26-36 16,19 15-74-16,-19-23-78 0,3-2-151 0,12 11 70 15,-16-23 380-15</inkml:trace>
  <inkml:trace contextRef="#ctx0" brushRef="#br3" timeOffset="107040.2717">10272 10044 808 0,'14'-21'390'0,"-17"-8"-149"16,3 29-58-16,0 0-53 0,0 0-37 0,-7 29-32 15,-5 4-11-15,-10 10-10 0,-2 9-13 0,-7 5-3 16,0 6-24-16,-2 0 0 0,2 4 0 0,3-5 0 16,5-3 0-16,4-5 0 0,5-7 0 15,7-3 0-15,2-7 0 0,7-3 0 16,0-7 0-16,4 0-28 0,0-7-59 0,6 5-24 16,-12-25-108-16,27 17-408 0,-27-17 46 0,18 11 188 15</inkml:trace>
  <inkml:trace contextRef="#ctx0" brushRef="#br3" timeOffset="107587.1306">11159 10657 739 0,'8'-17'168'0,"-8"17"-46"0,15-28-11 16,-15 28-3-16,7-23-16 0,-7 23-8 0,-3-17-6 15,3 17-7-15,0 0-4 0,-23-13-10 0,6 9-7 16,17 4-5-16,-37 4-3 0,18 3-4 0,-7 2-4 16,2 4-3-16,-4 2-5 0,2 3-1 0,-2 5-9 15,3 2 1-15,-1 3-7 0,2 2 1 16,3-1-6-16,3 0-13 0,5-2 16 16,5-3-21-16,6-3 19 0,5-3-8 0,10-1-4 15,-13-17-3-15,37 26-8 0,-9-17-4 0,8-2-10 16,4-8-10-16,12 1-18 0,0-12-29 0,16 7-55 15,-14-23-101-15,25 15-241 0,-13-7-37 0,-4-9 151 16</inkml:trace>
  <inkml:trace contextRef="#ctx0" brushRef="#br3" timeOffset="107962.1302">11733 10569 1483 0,'-28'-2'108'0,"28"2"-39"0,-39 16-12 0,39-16-7 16,-33 22-15-16,33-22-3 0,-34 33-7 15,20-13 1-15,-2 1-6 0,4 2 0 0,1 0-2 16,2 2-15-16,-1 0 22 0,4 5-21 16,0-3 18-16,1 1-5 0,5-4-8 0,2-4 0 15,2-3-5-15,-4-17-2 0,20 21-3 0,-20-21 1 16,32 9 1-16,-12-9 0 0,1-5 0 0,2-2-2 16,-1-4 1-16,3-4-1 0,1-2 2 0,-1-3 1 15,2-6-6-15,-2 0 4 0,-1-3-5 0,-2 2 18 16,-3 2-12-16,-2-1 0 0,-2 2-1 15,-2 1 0-15,-2 2 0 0,-2 1 0 0,-2 3 0 16,-7 17 0-16,5-26 0 0,-5 26 0 16,0 0 0-16,0 0 0 0,0 0 0 0,0 0 0 15,0 0 0-15,0 0 0 0,-16 18 0 0,9 1 0 16,-2 3 0-16,-1 2 0 0,2 3 0 0,-1-2 0 16,3 2-6-16,2 0-28 0,4 0 9 0,2-3-30 15,6-2 10-15,-8-22-24 0,32 30-23 16,-32-30-27-16,48 17-65 0,-48-17-70 0,46-11-271 15,-12 9 60-15,-6-15 292 0</inkml:trace>
  <inkml:trace contextRef="#ctx0" brushRef="#br3" timeOffset="108555.9459">12391 10576 1406 0,'-15'-22'133'15,"15"22"-54"-15,0 0-17 0,0 0-17 0,-17-2-15 16,17 2-6-16,0 0-4 0,-22 24 2 0,22-24-3 15,-20 33 2-15,9-14-5 0,1 5 4 0,-1 0-8 16,1 3 3-16,1 0-2 0,0 2-12 0,2-6 25 16,-1 3-23-16,2-2 23 0,3-3-7 0,-2 1-10 15,2-5 5-15,3-17-7 0,-1 23-2 16,1-23-5-16,0 0 0 0,0 0 0 0,0 0 0 16,0 0 0-16,0 0 0 0,26-22 0 0,-13 1 0 15,2-4 0-15,1-4 0 0,1-1 0 16,0 1 0-16,-3 1 0 0,1 1 0 0,-2 1 0 15,1 1 0-15,-2 4 0 0,0 0 0 0,-12 21 0 16,18-29 0-16,-18 29 0 0,15-17 0 0,-15 17 0 16,0 0 0-16,23-14 0 0,-23 14 0 15,20-6 0-15,-20 6 0 0,21-2 0 0,-21 2 0 16,24 2 0-16,-24-2 0 0,33 3 0 0,-16 0 0 16,0-1 0-16,0 2 0 0,-17-4 0 0,30 10 0 15,-30-10 0-15,20 17 0 0,-20-17 0 0,11 23 0 16,-11-23 0-16,0 32 0 0,-5-14 0 0,-2 0 0 15,-3-1 0-15,-1 1 0 0,0-1 0 16,0 0 0-16,11-17 0 0,-20 33 0 16,20-33 0-16,-16 26 0 0,16-26 0 0,-11 18 0 15,11-18 0-15,0 0 0 0,-6 20 0 0,6-20 0 16,0 0 0-16,0 0 0 0,0 0 0 0,0 0 0 16,0 0 0-16,17-23 0 0,-7 6 0 0,2-4 0 15,0 0 0-15,3-5 0 0,-2 2 0 0,2 0 0 16,-1 0 0-16,2-2 0 0,2 2 0 15,-2 0 0-15,-3 2 0 0,-2 3 0 0,-2 1 0 16,-2 1 0-16,-7 17 0 0,12-28 0 0,-12 28 0 16,13-18 0-16,-13 18 0 0,0 0 0 0,19-14 0 15,-19 14 0-15,0 0 0 0,26 2 0 0,-26-2 0 16,27 4 0-16,-9 1-8 0,-18-5-37 16,36 8-17-16,-36-8-18 0,39 10-48 0,-39-10-94 15,36-2-349-15,-36 2 18 0,25 0 176 16</inkml:trace>
  <inkml:trace contextRef="#ctx0" brushRef="#br3" timeOffset="109399.7343">12955 10547 1474 0,'-5'20'188'0,"-13"-11"-111"16,18-9-14-16,-18 21-6 0,18-21-10 15,0 0-11-15,-1 22-6 0,1-22-3 16,17 10-5-16,-17-10-5 0,36 1-8 0,-12-3-9 15,3-3 0-15,1-2 0 0,3 0 0 0,-1-3 0 16,3 0 0-16,-4-1 0 0,-2 0 0 0,-3-1 0 16,-1-1 0-16,-3-3 0 0,-2 2 0 0,-18 14 0 15,25-28 0-15,-25 28 0 0,6-22 0 16,-6 22 0-16,-7-23 0 0,7 23 0 0,-14-20 0 16,14 20 0-16,-25-15 0 0,25 15 0 0,-29-5 0 15,29 5 0-15,-33 9 0 0,15 1 0 0,-1 3 0 16,0 3 0-16,-1 3 0 0,1 3 0 0,1 2 0 15,1 0 0-15,4 1 0 0,1-2 0 0,4 2 0 16,3-4 0-16,4 1 0 0,4-3 0 16,1-2 0-16,-4-17 0 0,26 28 0 15,-9-18 0-15,5-5 0 0,2-5 0 0,3-4 0 16,3-4 0-16,3-6 0 0,3-1 0 0,0-5 0 16,3-1 0-16,0-2 0 0,-1-2 0 0,-4 4 0 15,-3-1 0-15,-3 1 0 0,-2 2 0 0,-6 2 0 16,-20 17 0-16,28-29 0 0,-28 29 0 0,15-17 0 15,-15 17 0-15,0 0 0 0,0 0 0 0,0 0 0 16,0 0 0-16,-23 4 0 0,23-4 0 16,-27 26 0-16,11-6 0 0,-1 1 0 0,1 2 0 15,-1 0 0-15,4 0 0 0,1 0 0 0,2-2 0 16,4-2 0-16,0-2 0 0,6-17 0 16,-2 28 0-16,2-28 0 0,3 17 0 0,-3-17 0 15,0 0 0-15,0 0 0 0,25-6 0 0,-25 6 0 16,27-28 0-16,-11 9 0 0,3-2 0 15,-1-1 0-15,-1 2 0 0,-1-1 0 0,-2 2 0 16,0 1 0-16,-14 18 0 0,21-29 0 0,-21 29 0 16,0 0 0-16,16-18 0 0,-16 18 0 0,0 0 0 15,0 0 0-15,0 0 0 0,-8 19 0 0,8-19 0 16,-11 30 0-16,4-12 0 0,7-18 0 0,-8 32 0 16,8-32 0-16,-1 28 0 0,1-28 0 0,7 23 0 15,-7-23 0-15,17 13 0 16,-17-13 0-16,32 2 0 0,-10-7 0 0,3-5 0 15,5-6 0-15,0-1 0 0,4-4 0 0,1-2 0 16,1-2 0-16,-1-3 0 0,0-3-25 0,2-1-24 16,-3-5-30-16,7 5-32 0,-14-15-44 0,14 19-56 15,-25-24-44-15,18 20-71 0,-18-11-41 0,0 0 53 16,2 5 160-16,-6 4 181 0,-5 2 207 0,-1 9 102 16,-6 23 17-16,-11-27-90 0,11 27-43 15,-18 7-71-15,18-7-48 0,-27 25-25 0,15-7-18 16,-6 1-11-16,5 7-4 0,-6-1-14 0,4 5-16 15,-1 2 14-15,1 4-26 0,1 0 15 0,0 4-10 16,2 0-9-16,0 0 5 0,2 2-27 16,-1-1 6-16,0 3-7 0,2-5 6 0,0-3 3 15,1-5-1-15,4 3-61 0,-7-12-27 16,13 9-33-16,-2-31-64 0,-7 34-72 0,7-34-224 16,0 0 57-16,0 0 312 0</inkml:trace>
  <inkml:trace contextRef="#ctx0" brushRef="#br3" timeOffset="109556.0156">13958 10269 1580 0,'0'0'335'0,"0"0"-244"0,0 0-50 0,-8-18-41 15,8 18 0-15,0 0 0 0,0 0 0 0,23-14 0 16,-23 14 0-16,38-9 0 0,-16 4 0 16,4 4-21-16,-4-5-75 0,12 14-85 0,-34-8-342 15,45 2-97-15,-19 0 62 0</inkml:trace>
  <inkml:trace contextRef="#ctx0" brushRef="#br3" timeOffset="110227.9191">8058 11877 1011 0,'0'0'190'0,"0"0"-58"0,-17-6-53 0,17 6-25 16,-20 9-9-16,20-9 5 0,-35 19 0 0,14-2 3 15,-7-1-5-15,3 5-5 0,-7 1-4 16,2 6 2-16,-3 0 9 0,5 2-25 16,-1-2 18-16,5 1-28 0,3-5 2 0,5-1-2 15,6-6-8-15,10-17-3 0,-6 24-4 0,6-24 0 16,11 17-2-16,-11-17 2 0,27 11 0 0,-5-11 3 15,5-1-3-15,3-6 1 0,9-3 0 0,2 0-2 16,3-3 3-16,1 1-6 0,-2 2 2 0,-3 2-2 16,-7 3 2-16,-5 2 2 0,-9 3 1 15,-19 0 2-15,19 8-2 0,-19-8 2 0,0 0 0 16,-3 25 0-16,3-25-4 0,-22 31 2 0,4-11-3 16,-3 0 1-16,-1 1-4 0,-2-2 3 0,1 1-2 15,1-3-1-15,5-3-9 0,17-14-8 0,-20 17-22 16,20-17-22-16,0 0-21 0,0 0-22 15,21-8-30-15,-14-15-49 0,27 13-91 0,-2-12-223 16,-2-12 38-16,15 14 381 0</inkml:trace>
  <inkml:trace contextRef="#ctx0" brushRef="#br3" timeOffset="110759.2269">8569 11923 1263 0,'-27'-3'193'15,"27"3"-104"-15,-20 12-19 0,20-12-3 0,-22 17-11 16,22-17-8-16,-25 21-7 0,25-21-5 15,-28 28-8-15,28-28-3 0,-24 29-4 0,24-29-15 16,-20 28 9-16,20-28-15 0,-14 30 20 16,7-10-10-16,1-2 9 0,2 2-8 0,-1 0-6 15,0-1 5-15,1-2-6 0,4-17 0 0,-6 30-3 16,6-30 0-16,-2 22-1 0,2-22 0 0,0 0-1 16,0 0 0-16,0 0 0 0,0 0 0 0,22-1 2 15,-22 1-1-15,21-29 1 0,-7 6-2 16,0-4 4-16,2-2-7 0,0 1-4 15,-3 0 17-15,1-1-18 0,-2 3 20 0,-2-3-7 0,-2 3-4 16,-2 1 1-16,0 1-2 0,-2 3 2 0,0 3-1 16,-4 18 0-16,3-23 0 0,-3 23 0 0,0 0 0 15,0 0 0-15,0 0 0 0,0 0 0 0,0 0 0 16,0 0 0-16,0 0 0 0,20 24 0 16,-20-24 0-16,17 31 0 0,-17-31 0 15,19 27 0-15,-19-27 0 0,29 23 0 0,-10-13 0 16,0-3 0-16,2-2 0 0,-1-1 0 0,5-2 0 15,-2-3 0-15,4 0 0 0,-3-4 0 0,0 0 0 16,-1-2 0-16,-2 0 0 0,-1-1 0 0,-3 1 0 16,-17 7 0-16,28-14 0 0,-28 14 0 0,20-14 0 15,-20 14 0-15,0 0 0 0,17-23 0 16,-17 23 0-16,0 0 0 0,0 0 0 0,0 0 0 16,0 0 0-16,0 0 0 0,0 0 0 0,0 0 0 15,0 0 0-15,0 0 0 0,6 24 0 16,-4-3 0-16,-2 2-18 0,2 4-12 0,0-3-11 15,6 4 11-15,-1-4-31 0,5 4 12 0,-2-7-23 16,9 8-23-16,-5-12-10 0,15 9-20 0,-10-17-15 16,19 11-19-16,-11-17-7 0,15 7-55 15,5 1-169-15,-16-21 46 0,19 15 344 0</inkml:trace>
  <inkml:trace contextRef="#ctx0" brushRef="#br3" timeOffset="111134.1973">9549 11939 1480 0,'0'0'121'16,"-45"-4"-52"-16,20 8-4 0,-5-4-7 0,2 7-9 16,-4-1-5-16,3 6-5 0,-1 2-6 0,4 3-6 15,2-1-5-15,2 3-15 0,4 1 21 0,3 2-25 16,4 0-1-16,3 1-2 0,4 0 0 0,4-3 0 16,6-2 0-16,-6-18 0 0,21 29 0 0,-21-29 0 15,35 21 0-15,-12-16 0 0,3-5 0 0,3-4 0 16,0-3 0-16,0-5 0 15,2-1 0-15,-2-4 0 0,-1-4 0 0,1 0 0 0,-5 0 0 16,1-4 0-16,-3 5 0 0,-3-2 0 0,-3-2 0 16,-3 3 0-16,-3 0 0 15,-3 1 0-15,-2 3 0 0,-5 17 0 0,6-27 0 16,-6 27 0-16,0 0 0 0,-2-20 0 0,2 20 0 16,0 0 0-16,0 0 0 0,-14 18 0 0,14-18 0 15,-15 37 0-15,4-12 0 0,1 3 0 16,0 0-2-16,2-1-7 0,0 1 17 0,2-2-9 15,4-1 3-15,1-2-13 0,3-2-15 0,-2-21-9 16,15 31-13-16,-15-31-11 0,29 18-10 16,-29-18-19-16,44 1-37 0,-28-20-82 0,24 14-187 15,-10-14-128-15,2-11 62 0,10 10 460 0</inkml:trace>
  <inkml:trace contextRef="#ctx0" brushRef="#br3" timeOffset="111362.189">10287 11400 1474 0,'-10'-23'127'0,"10"23"-36"16,0 0-16-16,0 0-12 0,-27 3-17 0,14 17-22 16,-8 5 17-16,1 9-29 0,-5 7 14 0,1 7-9 15,0 4-8-15,1 5 12 0,0 5-13 16,2 2 5-16,-1 2-13 0,1 2 0 16,2-7 0-16,5-8 0 0,6-6 0 0,4-7-6 15,7-6 6-15,-1-4-16 0,7-6-8 0,-1-6-19 16,-8-18 3-16,31 22-4 0,-11-18-12 0,0-13 1 15,8-2-31-15,-6-20-45 0,18 10-73 0,-18-27-77 16,17 4-218-16,-2 6 29 0,-10-17 379 0</inkml:trace>
  <inkml:trace contextRef="#ctx0" brushRef="#br3" timeOffset="111508.0536">10592 11317 1610 0,'-28'12'169'15,"20"9"-90"-15,-7 3-26 0,1 11-20 0,-5 4 8 16,1 7-21-16,-4 3 13 0,3 5-24 0,-2-1-9 15,2-1 0-15,2 0 0 0,1-3 0 16,4 0 0-16,1-4 0 0,2-2-8 16,1-5-27-16,4-2-25 0,-2-12-44 0,13 12-63 15,-7-36-218-15,-10 31-216 0,9-12 43 0,1-19 430 16</inkml:trace>
  <inkml:trace contextRef="#ctx0" brushRef="#br3" timeOffset="112244.5513">11075 11460 1263 0,'0'0'86'0,"0"0"-54"15,0 0-2-15,0 0 8 0,0 0-10 0,-9 17 19 16,2 2 6-16,-9-2-3 0,3 9 4 0,-6-3-10 16,4 6 3-16,-3-3-12 0,3 4 1 15,-2 1-9-15,5 0 1 0,-1 1-5 0,3 1 3 16,0 0-9-16,0 1 3 0,2-3-10 0,1 1 3 16,2-3-6-16,2-3 1 0,2-1-4 0,2-2 2 15,3-5-4-15,-4-18-9 0,14 28 6 0,-14-28-9 16,24 14 11-16,-7-13 1 0,3-3 1 15,3-5 10-15,5-9-8 0,3-5 2 16,0-4-7-16,3-4 0 0,-1-3 0 0,-1 1 0 16,-4 1 0-16,-4 2 0 0,-3 1 0 0,-4 4 0 15,-5 4 0-15,-12 19 0 0,17-28 0 0,-17 28 0 16,0 0 0-16,0 0 0 0,0 0 0 0,0 0 0 16,0 0 0-16,0 0 0 0,0 0 0 0,3 32 0 15,-7-8 0-15,0 4 0 0,-1 2 0 0,2 0 0 16,1 2 0-16,4-5-2 0,4 2-21 15,2-6 1-15,7-1-11 0,-15-22-15 16,36 32 9-16,-16-25-39 0,8 4 11 0,-6-12-45 16,14 10-50-16,-16-21-70 0,16 6-318 0,-7 0 48 15,-8-10 326-15</inkml:trace>
  <inkml:trace contextRef="#ctx0" brushRef="#br3" timeOffset="112978.9811">11588 11800 1211 0,'-24'39'424'0,"24"-39"-362"0,0 0-31 0,-17 12-3 16,17-12 0-16,0 0 1 0,23 15 5 0,-23-15 0 15,33 8-3-15,-14-7-8 0,4-1-6 16,3-1-5-16,-2-1-3 0,2 0-2 16,1-2-2-16,-3 0 1 0,3-1-1 0,-3-3 1 15,-2 1-3-15,-4-1 0 0,-18 8-3 0,28-22 2 16,-28 22-2-16,21-25 3 0,-21 25-4 0,8-27 4 15,-8 27-3-15,-3-25 5 0,3 25-2 0,-13-27 3 16,13 27-1-16,-23-25-2 0,23 25 0 0,-33-16-2 16,14 12-1-16,-4 5-3 0,-1 3 1 0,-2 4-2 15,-1 3 1-15,1 7 3 0,-1 2 1 16,0 3-3-16,3 3 6 0,-2 2-5 0,3 2 8 16,4 1-4-16,3-2 3 0,5-3-6 0,5-3 0 15,3-2 0-15,7-3-1 0,-4-18-2 16,22 27 0-16,-1-18-7 0,4-4-2 0,7-2-13 15,2-8-9-15,7 0-15 0,2-7-12 0,9 5-10 16,-5-12-14-16,9 12-13 0,-11-15-21 0,14 15-27 16,-20-16-24-16,13 15-6 0,-14-13-9 15,3 7 10-15,-9-2 31 0,-4 1 72 0,-7 3 74 16,-21 12 96-16,24-19 59 0,-24 19 28 0,0 0 6 16,-13-32-16-16,13 32-28 0,-22-18-28 0,22 18-29 15,-30-15-17-15,30 15-16 0,-36-12-9 0,17 7-9 16,-1-1-4-16,-1 4-4 0,-2 2-4 0,2 4-5 15,-2 2-4-15,1 3 0 0,0 1-3 16,2 6 2-16,-1 4-2 0,2 4 2 16,-1 1-2-16,4 3 3 0,0 2-8 0,3 0-10 15,3 1 0-15,4-1 0 0,3-5 0 0,3-3 0 16,2-4 0-16,-2-18 0 0,18 24 0 0,-18-24 0 16,32 15 0-16,-14-13 0 0,4-3 0 0,2-3 0 15,2-4 0-15,2-3 0 0,0-5 0 0,-1-2 0 16,2-5 0-16,-5-1 0 0,-1 0 0 15,-3 0 0-15,-3 1 0 0,-3 0 0 0,-2 2 0 16,-2 2 0-16,-3 1 0 0,-7 18 0 0,9-31 0 16,-9 31 0-16,1-19 0 0,-1 19 0 0,0 0 0 15,0 0 0-15,0 0 0 0,0 0 0 0,0 0 0 16,-10 22 0-16,4-3 0 0,2 4 0 16,-4 4 0-16,2-1 0 0,2 2 0 0,2-2 0 15,2-2 0-15,1-2 0 0,4-4 0 16,-5-18-6-16,17 25-19 0,-17-25-14 0,28 9 3 15,-11-14 6-15,9-1-32 0,-2-15-13 0,15 8-66 16,-15-28-122-16,13 12-289 0,2-5 6 0,-5-8 275 16</inkml:trace>
  <inkml:trace contextRef="#ctx0" brushRef="#br3" timeOffset="113182.1482">12797 11304 1725 0,'-22'24'85'15,"5"9"-42"-15,-1 3 0 0,1 8-22 0,-1 0 20 16,1 7-20-16,0 0 5 0,3 2 6 0,1-1-22 16,4-3-10-16,3-3 0 0,4-5 0 0,2-4 0 15,3-4 0-15,2-2-12 0,0-5-10 16,2-2-14-16,-3-6-2 0,5-1-17 0,-9-17-14 16,20 23-79-16,-20-23-44 0,20 2-66 0,-20-2-271 15,-4-17 80-15,4 17 211 0</inkml:trace>
  <inkml:trace contextRef="#ctx0" brushRef="#br3" timeOffset="113322.774">12655 11697 1396 0,'0'0'214'0,"-12"-28"-74"0,12 28-29 15,0 0-24-15,0 0-23 0,0 0-29 0,0 0-35 16,0 0 0-16,0 0 0 0,0 0 0 0,0 0 0 16,18-16 0-16,1 15 0 0,7 0-26 0,-1-4-28 15,7 5-22-15,-5-9-37 0,17 12-73 0,-20-22-136 16,18 12-251-16,-1-1 52 0,-3-10 346 0</inkml:trace>
  <inkml:trace contextRef="#ctx0" brushRef="#br3" timeOffset="113729.0411">13662 11403 1312 0,'0'0'74'0,"0"0"-2"0,-10-23 2 16,10 23 0-16,0 0-10 0,0 0-18 0,0 0-19 15,-16 30-19-15,6-9 30 0,2 8-25 0,-4 2 26 16,1 8-15-16,-3 0-12 0,0 3 3 16,-2 2-11-16,1 3 6 0,2-2-10 0,0 1 5 15,3-4-9-15,1-2 5 0,6-4-11 0,3-4 2 16,8-3-19-16,2-8-6 0,9 0-24 0,-1-11-16 15,13 4-32-15,-8-20-31 0,23 12-47 0,-15-23-77 16,11 4-194-16,5 3 11 0,-15-13 325 16</inkml:trace>
  <inkml:trace contextRef="#ctx0" brushRef="#br3" timeOffset="114010.3046">14042 11689 1227 0,'0'0'141'0,"-31"-10"-42"0,31 10-14 16,-36-1-15-16,36 1-13 0,-37 12-14 0,37-12-3 15,-36 19-6-15,36-19-1 0,-29 27-6 0,18-8 2 16,-1 2-5-16,2 2 3 0,0 1-2 16,2 2 1-16,1 0-3 0,2 2 0 0,1-3-9 15,3 0-14-15,1 0 0 0,5-6 0 0,0-2 0 16,-5-17 0-16,18 25 0 0,-18-25 0 16,24 11 0-16,-24-11 0 0,33-1 0 0,-14-1 0 15,-2-7 0-15,2-3 0 0,1-4 0 0,-2-4 0 16,0-2 0-16,-3-2 0 0,-1-2 0 0,-2 0 0 15,-1-1 0-15,-2 1 0 0,-1 0 0 16,-4 1 0-16,1 2-18 0,-5 0-15 0,1 5-8 16,-5-3-17-16,4 21-10 0,-4-33-23 0,4 33-19 15,-8-20-34-15,8 20-44 0,0 0-42 0,0 0-250 16,0 0 53-16,0 0 269 0</inkml:trace>
  <inkml:trace contextRef="#ctx0" brushRef="#br3" timeOffset="114400.9913">14483 11626 1639 0,'-37'1'92'16,"19"-1"-34"-16,-3-5-8 0,4 4-6 0,-2-3-11 16,0 4-6-16,0-1-4 0,1 2-2 15,1 0-5-15,17-1-2 0,-32 10-3 0,32-10 1 16,-28 16-5-16,28-16-7 0,-23 23 0 0,23-23 0 15,-15 28 0-15,15-28 0 0,0 27 0 0,0-27 0 16,15 25 0-16,-15-25 0 0,27 17 0 0,-27-17 0 16,35 9 0-16,-17-5 0 0,3-3 0 15,2-1 0-15,-1-2 0 0,1 2 0 0,-3-2 0 16,-2 2 0-16,-18 0 0 0,28 3 0 16,-28-3 0-16,0 0 0 0,18 11 0 0,-18-11 0 15,0 0 0-15,-2 25 0 0,2-25 0 0,-14 30 0 16,1-13 0-16,-1 0 0 0,-1 3 0 0,-2-2 0 15,-2 1 0-15,2-3 0 0,0-3 0 0,17-13 0 16,-23 21 0-16,23-21 0 0,0 0-11 0,0 0-21 16,0 0-15-16,0 0-8 0,18 0-17 0,-2-18-29 15,18 11-89-15,-19-26-167 0,19 11-190 16,0 0 23-16,-5-11 414 0</inkml:trace>
  <inkml:trace contextRef="#ctx0" brushRef="#br3" timeOffset="114729.1082">14896 11523 1445 0,'0'0'230'16,"-17"-4"-161"-16,17 4-30 0,-24-6-8 16,24 6-6-16,-32 3-4 0,14 4 4 0,-4 1 1 15,2 4 4-15,-3 3-5 0,4 3 4 0,-3 3-7 16,4 2 1-16,-3 1-16 0,3 0-7 0,1-1 0 16,5-2 0-16,2-1 0 0,10-20 0 0,-4 30 0 15,4-30 0-15,12 22 0 0,-12-22 0 0,25 15 0 16,-8-12 0-16,4-4 0 0,0-3 0 15,3-2 0-15,0-5 0 0,-1 3 0 16,0-2 0-16,-1 4 0 0,-22 6 0 0,29-11 0 16,-29 11 0-16,17-2 0 0,-17 2 0 0,0 0 0 15,0 0 0-15,0 0 0 0,-2 21 0 0,2-21 0 16,-19 30 0-16,6-11 0 0,-4 4 0 0,-2 1 0 16,-1 0 0-16,1 1 0 0,-1-2 0 0,3-2 0 15,3-1 0-15,0-2 0 0,14-18 0 0,-18 30 0 16,18-30 0-16,-6 18-3 0,6-18-36 15,0 0-24-15,18 3-12 0,3-5-34 0,-8-18-49 16,25 16-101-16,-19-17-311 0,15-2 61 16,5 3 248-16</inkml:trace>
  <inkml:trace contextRef="#ctx0" brushRef="#br3" timeOffset="115088.5084">15279 11529 1398 0,'-34'-16'174'0,"34"16"-106"15,-24 6-17-15,24-6 5 0,-28 15-13 0,28-15-3 16,-35 22-7-16,17-7 5 0,-1 2-7 0,1 3 1 16,0-1-8-16,-1 3-1 0,2-3-8 0,3 0 0 15,0-1-9-15,14-18-6 0,-15 31 0 0,15-31 0 16,-4 21 0-16,4-21 0 16,0 0 0-16,17 20 0 0,-17-20 0 0,25 6 0 15,-6-7 0-15,0-3 0 0,4-1 0 0,0-2 0 16,-1 2 0-16,1-1 0 0,-3 0 0 0,-3 2 0 15,-17 4 0-15,23-1 0 0,-23 1 0 0,0 0 0 16,0 0 0-16,10 24 0 0,-10-24 0 0,-11 31 0 16,-1-11 0-16,-5 2 0 0,-4 0 0 0,-1 3 0 15,-4-1 0-15,1 2 0 0,-2-1 0 16,2-3 0-16,1-3 0 0,4-2 0 0,3-4 0 16,17-13 0-16,-25 17 0 0,25-17 0 0,0 0 0 15,0 0 0-15,0 0 0 0,0 0 0 16,0 0 0-16,26-27-16 0,-5 13-77 0,-10-14-75 15,23 9-326-15,-20-6-133 0,5 4 60 0,-1 4 486 16</inkml:trace>
  <inkml:trace contextRef="#ctx0" brushRef="#br3" timeOffset="115747.2958">15116 11731 1272 0,'-24'-5'124'0,"24"5"-66"16,0 0-17-16,0 0-8 0,0 0-7 0,0 0-2 16,0 0 0-16,0 0 4 0,19-18 1 0,-19 18-2 15,31-11 2-15,-11 9 2 0,0-4 0 0,3 3 0 16,-2-3-3-16,3 1-7 0,-3 0-2 16,2-1-3-16,-3 2-2 0,0-3-1 0,-3 0-3 15,-17 7-2-15,29-15-2 0,-29 15-4 0,21-17 0 16,-21 17-3-16,12-21 3 0,-12 21-3 0,4-21 0 15,-4 21-5-15,-8-19 2 0,8 19-1 0,-12-19 1 16,12 19 1-16,-17-17 2 0,17 17-2 0,-27-13 2 16,10 8 1-16,-1-1 3 0,-1 3 6 15,-3 3 1-15,-3 4 3 0,0 3 1 16,-1 5 0-16,0 4 2 0,1 6 6 0,-2 3-4 0,3 7-9 16,0 1-9-16,2 6 0 0,2 0 0 15,6 2 0-15,5-1 0 0,5 0 0 0,4-4 0 16,4-1 0-16,6-5 0 0,3-2 0 0,3-6 0 15,3-3 0-15,1-5 0 0,1-7 0 0,3-4 0 16,2-5 0-16,3-3-36 0,0-7-36 16,9 4-50-16,-14-26-131 0,19 14-346 0,-6-10-3 15,5-5 240-15</inkml:trace>
  <inkml:trace contextRef="#ctx0" brushRef="#br3" timeOffset="116416.7264">15826 11438 1156 0,'-17'-14'306'0,"17"14"-198"0,-35 2-62 16,18 4-12-16,-8-1 25 0,3 8-37 0,-8-1 33 15,4 7-11-15,-6 0-6 0,5 3 1 0,-2 1-10 16,4 3 0-16,0 1-8 0,5-2 2 16,3-1-8-16,6-3-2 0,11-21-6 0,-6 31-4 15,6-31-3-15,15 22 0 0,4-15 0 16,2-3 0-16,7-4 0 0,9-5 0 0,2-2 0 16,5-4 0-16,2 0 0 0,0 0 0 0,-2 0 0 15,-2 4 0-15,-8 2 0 0,-6 4 0 0,-7 4 0 16,-21-3 0-16,18 15 0 0,-18-15 0 0,-5 35 0 15,-5-9 0-15,-11 3 0 0,-6 3 0 0,-5 2 0 16,-4 1 0-16,-3 0 0 0,0-1 0 16,5-2 0-16,1-6 0 0,4 0 0 0,5-6 0 15,3-3 0-15,3-3-11 0,18-14-8 0,0 0-31 16,-14 16-28-16,14-16-52 0,0 0-83 16,0 0-253-16,20-22-94 0,-20 22 45 0</inkml:trace>
  <inkml:trace contextRef="#ctx0" brushRef="#br3" timeOffset="117448.1542">8119 12908 1082 0,'0'0'228'15,"0"0"-173"-15,0 0-31 0,0 0-11 0,0 0 1 16,0 0 14-16,0 0 11 0,0 0 4 0,-4 29 3 16,4-29-13-16,-2 31-5 0,0-12-8 0,2 6 5 15,-2 0-7-15,2 3 4 0,-1 0-6 0,3 2 4 16,-2 1-5-16,4 3 3 0,-2 4-14 0,3-2-6 16,-1 3 24-16,1 2-22 0,-2-7 29 15,2-1-17-15,1-3-10 0,-2-6 2 0,1-4-5 16,0-3 4-16,-5-17-5 0,9 17 4 0,-9-17-4 15,0 0 2-15,0 0 1 0,0 0 1 0,20-8 0 16,-20 8 0-16,8-29 1 0,-3 4-4 0,-1-2 5 16,-1-6-7-16,2-2-6 0,-2-1 24 15,0-1-25-15,0 2 24 0,-2 0-9 16,0 0-10-16,2 0 10 0,-2-1-8 0,2-3 7 16,2 2-7-16,1-2 7 0,2 4-6 0,1 5 5 15,4 3-5-15,0 6 5 0,2 3-4 0,2 5 4 16,0 1-2-16,1 2 1 0,0 4-1 0,2 1 1 15,0 3-2-15,1 2 1 0,-3 2-1 0,-1 3-1 16,-17-5 1-16,23 20-1 0,-23-20 2 0,14 30-3 16,-12-12 5-16,-3 4-6 0,-5 1 6 15,-5 2-5-15,-4 4 4 0,-5 1-6 16,-4 1 4-16,-1-1-6 0,-4-2 5 0,0-1-6 16,-1-4 2-16,2-1-13 0,0-4 0 0,7-1-14 15,0-5-4-15,21-12-18 0,-26 16-29 0,26-16-71 16,0 0-103-16,0 0-259 0,0 0 2 0,22-12 324 15</inkml:trace>
  <inkml:trace contextRef="#ctx0" brushRef="#br3" timeOffset="117651.2787">8807 13006 1496 0,'-4'18'145'0,"-13"-9"-97"0,17-9-16 16,-18 14-6-16,18-14-11 15,0 0-11-15,0 0-4 0,0 0-3 0,18-5 2 16,-18 5 2-16,37-18-5 0,-11 6-9 0,2-5-16 16,8 6-16-16,-3-7-18 0,7 10-15 0,-11-9-28 15,11 17-38-15,-19-13-48 0,14 18-107 0,-10 3-136 16,-25-8 81-16,27 21 354 0</inkml:trace>
  <inkml:trace contextRef="#ctx0" brushRef="#br3" timeOffset="117823.1585">8770 13327 1530 0,'-23'3'196'0,"23"-3"-139"0,-22 11-19 16,22-11-11-16,0 0-16 0,0 0-7 15,0 0 2-15,24-13 3 0,-6 4-10 0,7-6 23 16,6-2-28-16,4-2 20 0,5 1-24 0,3-3-18 16,2 3-24-16,-8-7-30 0,12 10-23 15,-12-11-20-15,16 12 5 0,-9-17-22 0,19 13-139 16,-1-8-182-16,-10-11 22 0,9 15 384 0</inkml:trace>
  <inkml:trace contextRef="#ctx0" brushRef="#br3" timeOffset="118010.6639">9719 12733 1534 0,'-27'-2'124'0,"27"2"-61"0,-28 10-19 0,28-10-4 16,-25 18-16-16,25-18-4 0,-27 30-10 15,14-8 3-15,2 2-7 0,2 4 1 0,3 6-7 16,2 1 9-16,2 3-8 0,0 5 7 0,0-1-11 15,1-1 7-15,2-2-9 0,2-5 0 0,2-3-16 16,1-4 3-16,3-1-22 0,-1-7-10 0,6 1-27 16,-14-20-61-16,30 28-184 0,-30-28-224 15,17 6 21-15,-17-6 369 0</inkml:trace>
  <inkml:trace contextRef="#ctx0" brushRef="#br3" timeOffset="118198.1779">9363 12866 1742 0,'0'0'102'0,"0"0"-72"0,0 0-13 15,0 0-3-15,0 0 2 0,24 0 7 0,-5-6 3 16,7-3-1-16,4-3-9 0,7-3-6 0,3-1-9 16,3 2-1-16,-4 1-6 0,-2 4-7 0,-5 2-13 15,-1 6-13-15,-5-1-18 0,4 11-21 0,-13-7-40 16,13 23-107-16,-30-25-339 0,12 37-2 15,-7-7 237-15</inkml:trace>
  <inkml:trace contextRef="#ctx0" brushRef="#br3" timeOffset="118370.0633">9383 13357 1705 0,'0'0'116'0,"0"0"-93"16,-17 7-14-16,17-7-2 0,0 0 0 0,0 0 10 15,31-25 5-15,-11 11-14 0,5-2 19 0,5-2-37 16,4-4 11-16,1 3-29 0,-2-5-26 0,6 7-32 16,-10-12-45-16,18 20-107 0,-24-10-335 0,13-3 38 15,3 6 249-15</inkml:trace>
  <inkml:trace contextRef="#ctx0" brushRef="#br3" timeOffset="118745.0929">10018 12697 1539 0,'0'0'54'0,"0"0"-15"15,0 0-16-15,0 0 27 0,22-23-11 0,1 16 14 16,0-8-4-16,6 3-16 0,3-2-5 15,2 1-10-15,-2 0-2 0,-2 4-7 0,-3 1-2 16,-5 4-5-16,-4 1-1 0,-18 3-1 0,26 3 0 16,-26-3 1-16,0 0-4 0,12 24 4 15,-16-7-2-15,-6 3 1 0,-3 6 16 0,-6 3-23 16,-6 1 21-16,0 3-18 0,-3-2 2 0,0 2 7 16,-1-3-6-16,3-1 3 0,3-4-2 0,3-3 2 15,8-4-3-15,12-18 3 0,-11 26-4 0,11-26 1 16,0 0-2-16,21 17-1 0,-4-19-4 0,5-2-7 15,6-4-12-15,0-6-21 0,10 3-34 16,-10-16-79-16,23 20-231 0,-16-15-195 0,3 1 25 16,3 7 471-16</inkml:trace>
  <inkml:trace contextRef="#ctx0" brushRef="#br3" timeOffset="119667.062">10720 12756 762 0,'0'0'105'0,"0"0"-13"0,0 0 16 0,0 0 0 15,0 0-12-15,0 0-20 0,0 0-19 0,0 0-10 16,-17 11-1-16,17-11 6 0,-4 27-3 0,7-7 2 15,-7 0-9-15,5 4-2 0,-2 3-11 0,1 3 3 16,-1 0-14-16,0 5 4 0,-2 0-8 16,1 2 5-16,-2-4-5 0,-1 2 7 15,-1-1-8-15,1-1 2 0,-1 1-8 0,0-5 0 16,1 0-7-16,2-1-11 0,-1-5 23 0,1-3-22 16,3-20 21-16,-1 26-9 0,1-26-5 0,0 0 0 15,0 0 0-15,0 0 1 0,0 0 2 0,0 0 1 16,23-26-12-16,-13 4 25 0,1-7-24 0,0-3 22 15,0-3-8-15,0-3-7 0,-1 1 7 16,-1-1-8-16,-3 0 9 0,-1 1-7 0,0-1 5 16,0-1-6-16,-1 1 7 0,1-2-8 0,-2-1 7 15,3 0-5-15,0 1 6 0,2 0 4 0,4 3-21 16,0 4 22-16,6 3-23 0,0 3 12 16,2 4 5-16,2 3-4 0,0 2 3 0,3 2-1 15,1 3 1-15,-2 1-3 0,3 4 2 0,-4 4-4 16,-1 2 2-16,-4 5-1 0,-18-3 1 15,28 13 1-15,-28-13-3 0,16 27 2 0,-14-8-4 16,-1 2 3-16,-4 3-4 0,-4 2 4 0,-3 1-3 16,-5 0-8-16,-2 0 26 0,-3 1-22 0,-2-1 24 15,-4 2-11-15,-2-3-5 0,0 1 9 0,-2-3-3 16,1-1 8-16,-1-3 2 0,4-1 5 0,0-3-2 16,7-3 3-16,19-13-4 0,-25 17-10 0,25-17-7 15,0 0 0-15,0 0 0 0,0 0 0 16,0 0 0-16,28 12 0 0,-7-10 0 15,3 0 0-15,3-2 0 0,1 0 0 0,5 0 0 16,-2 0 0-16,4 1 0 0,-4 1 0 0,2 2 0 16,-4 1 0-16,2 1 0 0,-3-1 0 0,-1 2 0 15,1-2 0-15,0 2-28 0,-3-2-26 0,3 4-27 16,-10-9-32-16,14 16-77 0,-32-16-141 16,28-3-243-16,-8 9 31 0,-20-6 411 0</inkml:trace>
  <inkml:trace contextRef="#ctx0" brushRef="#br3" timeOffset="119781.727">11515 13027 1590 0,'-31'4'179'0,"31"-4"-134"0,-32 1-29 15,32-1-13-15,-32-2-18 0,13-3-19 16,19 5-39-16,-40-11-78 0,40 11-375 0,-21-11-48 16,3 8 115-16</inkml:trace>
  <inkml:trace contextRef="#ctx0" brushRef="#br3" timeOffset="120365.5273">8486 13921 1363 0,'0'0'86'0,"6"-19"-16"16,-6 19-17-16,0 0-10 0,0 0-5 0,0 0-5 15,0 0-4-15,0 0-6 0,0 0-11 0,-2 30-16 16,-1-5 27-16,-1 4-27 0,0 4 25 16,0 3-11-16,-1 1-9 0,3-1 7 0,-1 0-9 15,2 0 8-15,1-1-9 0,1 1 4 0,2-4-8 16,0-4-3-16,2-1-17 0,-1-7-15 0,6 6-36 15,-10-26-22-15,18 33-52 0,-18-33-67 0,17 5-234 16,-17-5-32-16,0 0 237 0</inkml:trace>
  <inkml:trace contextRef="#ctx0" brushRef="#br3" timeOffset="120595.4944">8289 13908 1736 0,'0'0'78'0,"-33"14"-28"16,33-14-18-16,0 0-14 0,0 0-10 15,0 0-3-15,0 0-4 0,0 0 1 0,18 15 5 16,3-15-4-16,4-4 1 0,6-3 1 0,3-4-5 16,4-1 2-16,2-1-3 0,4 1 0 0,-2-2-8 0,6 2-12 0,-2 1-11 15,0 6-14-15,-3 1-12 0,-2 10-20 0,-13-6-42 16,12 25-127-16,-22-7-320 0,-2 5 53 0,-5 11 258 15</inkml:trace>
  <inkml:trace contextRef="#ctx0" brushRef="#br3" timeOffset="120754.5724">8355 14494 1559 0,'-19'17'242'0,"19"-17"-217"0,0 0-17 16,0 0 2-16,20-14 5 0,-1 2 15 0,9-3-2 15,6-8-2-15,6-1-11 0,8-4-5 0,4-3-15 16,4 2-12-16,0-3-26 0,2 6-24 0,-7-7-38 16,9 17-51-16,-21-16-88 0,23 13-251 0,-13 6-21 15,-9-4 197-15</inkml:trace>
  <inkml:trace contextRef="#ctx0" brushRef="#br3" timeOffset="121022.4131">9589 13974 1427 0,'0'0'219'16,"-5"-20"-198"-16,5 20 16 0,0 0-33 16,0 0 17-16,0 0 2 0,-17-9-16 0,17 9 24 15,-15 17-29-15,15-17 26 0,-15 38-15 0,7-11-6 16,2 5 4-16,-1 3-10 0,-2 2 5 0,2 0-7 15,1-3 6-15,1-4-6 0,3-4-2 0,2-3-6 16,1-4-3-16,5-1-18 0,-6-18-7 0,18 22-30 16,-18-22-31-16,25 6-64 0,-21-26-104 15,13 7-258-15,7 0 27 0,-9-18 342 0</inkml:trace>
  <inkml:trace contextRef="#ctx0" brushRef="#br3" timeOffset="121147.3624">9636 13708 1287 0,'-17'-3'137'0,"0"-5"-111"0,17 8-12 16,0 0-9-16,-18-11-22 0,18 11-35 0,0 0-34 15,0 0-69-15,17 2-100 0,-17-2-197 0,34 13 21 16,-34-13 411-16</inkml:trace>
  <inkml:trace contextRef="#ctx0" brushRef="#br3" timeOffset="121459.9407">9906 13907 878 0,'0'0'215'0,"0"0"-126"16,-29 19-8-16,29-19-9 0,-24 12 6 0,24-12 1 15,-20 10 0-15,20-10-24 0,0 0-7 0,-20 19-26 16,20-19 6-16,-20 22 7 0,20-22-2 0,-16 24 0 16,16-24-11-16,-11 25-4 0,11-25-8 0,0 22 1 15,0-22-3-15,13 19 1 0,-13-19-2 16,19 19 0-16,-19-19-3 0,29 9 1 0,-9-9-1 15,2-1-4-15,2-1 1 0,4-3 0 0,-3 1-1 16,-1 2 3-16,-5 1-3 0,-19 1 0 0,24 4 1 16,-24-4 1-16,0 0 1 0,11 22 0 15,-11-22-2-15,-8 26 1 0,8-26-5 0,-25 33 3 16,8-11-7-16,-2-1 3 0,-2 1-7 0,-2-1 1 16,1 1-6-16,-1-3-2 0,4 2-7 15,-1-6-5-15,20-15-17 0,-27 20-16 0,27-20-55 16,0 0-119-16,0 0-315 0,0 0 6 0,0 0 287 15</inkml:trace>
  <inkml:trace contextRef="#ctx0" brushRef="#br3" timeOffset="122116.1865">11152 13772 1268 0,'0'0'114'0,"-17"-11"-57"0,17 11-23 16,-20-6-7-16,20 6-12 0,-30 4-5 0,11 4-3 15,1 3 0-15,-4 4-3 0,2 2 8 16,-3 1 6-16,3 5 11 0,-3-4 2 0,6 7 5 16,-1-6-6-16,6 3-13 0,-1-2 22 0,7-2-33 15,1-2 24-15,5-17-22 0,2 27-3 16,-2-27 0-16,12 17-5 0,-12-17 5 0,24 9 2 15,-24-9 0-15,34-1 2 0,-13-3-3 0,2-2 0 16,1 0-1-16,2-2 0 0,-2 2-1 0,-1 0-2 16,-2 2 1-16,-21 4-1 0,28-1 1 0,-28 1 3 15,0 0 2-15,18 14 2 0,-18-14 1 0,-2 21-6 16,2-21 1-16,-11 29-7 0,0-11 1 0,0 3-1 16,-4-1 1-16,-2 1-2 0,0-1 4 15,-1 0-9-15,0 0 3 0,1 1-7 16,1-3-1-16,16-18-4 0,-22 25-6 0,22-25-14 15,0 0-19-15,0 0-26 0,0 0-12 0,0 0-12 16,0 0-30-16,41-7-79 0,-24-6-279 0,7-11 16 16,13 10 322-16</inkml:trace>
  <inkml:trace contextRef="#ctx0" brushRef="#br3" timeOffset="122709.9487">11554 13806 1308 0,'-25'4'247'15,"8"-9"-178"-15,17 5-25 0,-25 0-8 0,25 0-10 16,-19 4-10-16,19-4-7 0,-20 9-4 16,20-9 1-16,0 0 0 0,-20 26 3 15,20-26 2-15,-12 26 5 0,5-9-2 0,3 3 5 16,-3 1 10-16,3 5-25 0,-4-2 26 0,2 5-25 16,-1-1 10-16,0 1 5 0,-1-3-6 0,0-1 5 15,1-4-9-15,3-1 2 0,4-20-7 0,-7 27 1 16,7-27-4-16,0 0-2 0,0 0-2 0,0 0-1 15,0 0 1-15,0 0 1 0,17-3 2 0,-17 3 0 16,25-28 2-16,-8 5-4 0,3-5 3 16,2-4-2-16,2-2 2 0,-2-1-5 15,1 0-8-15,-4 2 18 0,-2 2-17 0,0 1 19 16,-2 4-6-16,-3 3-5 0,-1 5 4 0,-11 18-2 16,11-23 1-16,-11 23 1 0,0 0 1 0,0 0 0 15,0 0 1-15,0 0-1 0,0 0-2 0,0 0 0 16,-7 18-2-16,7-18 2 0,-8 31-3 15,5-11 4-15,0-2-3 0,3-18 5 0,2 31-6 16,-2-31 3-16,12 26-1 0,-12-26-11 0,22 18 14 16,-22-18-13-16,30 7 13 0,-8-8 2 0,0-4 0 15,3-3 13-15,2-3-11 0,2-1-7 0,-1-3 0 16,1 2 0-16,-3-2 0 0,-3 3 0 0,-3 0 0 16,-20 12 0-16,27-19 0 0,-27 19 0 15,0 0 0-15,19-17 0 0,-19 17 0 16,0 0 0-16,0 0 0 0,0 0 0 0,0 0 0 15,0 0 0-15,0 0 0 0,0 0 0 0,0 0 0 16,0 0 0-16,-9 26 0 0,9-26 0 0,-6 37 0 16,4-14 0-16,-2 1 0 0,3-1 0 0,0 0 0 15,1-1-27-15,1-1 6 0,-1-1-17 0,6 0-11 16,-6-20-10-16,12 33-11 0,-12-33-11 0,22 22-14 16,-22-22-6-16,34 7-29 0,-34-7-22 15,47-10-35-15,-26-8-54 0,3-5-194 0,18 11 75 16,-19-22 360-16</inkml:trace>
  <inkml:trace contextRef="#ctx0" brushRef="#br3" timeOffset="123053.7219">12318 13784 1020 0,'0'0'269'0,"-23"-7"-142"16,1 1-39-16,22 6-6 0,-35 5-13 0,16 5-15 16,-1-4-9-16,1 6-3 0,0-3-6 0,19-9-1 15,-34 32-7-15,19-13 1 0,-2 2-5 0,5 2-15 16,0-3 23-16,2 3-26 0,4-1 18 0,1-3-11 15,5 0-7-15,0-19 0 0,10 27-4 0,-10-27-1 16,26 16-1-16,-26-16 0 0,36 3 0 0,-14-7 0 16,2-6 0-16,2-1 0 15,-1-3 0-15,0-2 0 0,-3 0 0 0,-2-2 0 16,-2 0-1-16,-2 1 2 0,0-1-1 0,-5 1 0 16,1 0 0-16,-4-1 0 0,-8 18 0 0,13-29 0 15,-13 29 0-15,6-24 0 0,-6 24 0 0,0-17 0 16,0 17 0-16,0 0 0 0,0 0 0 0,0 0 0 15,0 0 0-15,0 0 0 0,-12 20 0 0,12-20 0 16,-12 36-2-16,6-15 0 0,-2 5-3 16,1 0-8-16,1 1 18 0,-1-1-22 0,2 1 14 15,0-4-15-15,5 0-15 0,0-23-10 0,7 33-16 16,-7-33-14-16,21 18-20 0,-21-18-20 0,36-1-44 16,-25-22-74-16,23 2-297 0,-1-1 51 0,-6-16 293 15</inkml:trace>
  <inkml:trace contextRef="#ctx0" brushRef="#br3" timeOffset="123272.5364">13004 13211 1408 0,'-28'-2'292'16,"28"2"-218"-16,-33 30-31 0,15-6-25 0,-5 6 23 16,1 9-26-16,-3 1 22 0,2 7-2 0,0 0-19 15,4 4 1-15,-1 4-12 0,3 3 6 16,-1-2-11-16,0 2 9 0,-2-4-11 15,6-7-3-15,4-2-10 0,6-9-15 0,7-5 5 0,0-8-31 16,8-2 4-16,-11-21-26 0,28 20-18 16,-28-20-22-16,40 0-60 0,-30-23-106 0,15 2-248 15,2 1 51-15,-6-18 413 0</inkml:trace>
  <inkml:trace contextRef="#ctx0" brushRef="#br3" timeOffset="123444.3753">13259 13200 1338 0,'-16'-18'281'0,"16"18"-152"0,-20 23-59 0,6-2-24 16,-6 6-20-16,-1 9-22 0,-2 5 21 0,0 6-20 16,0 5 19-16,2 3-4 0,-1 2-14 0,0 1 4 15,4-2-11-15,2-2 5 16,4-3-17-16,1-6-12 0,4 0-23 0,-2-9 2 16,7 1-13-16,-4-11-39 0,11 5-10 0,-5-31-108 15,8 31-204-15,-8-31-89 0,0 0 65 0,22 24 444 16</inkml:trace>
  <inkml:trace contextRef="#ctx0" brushRef="#br3" timeOffset="124203.7301">8702 14881 1366 0,'0'0'170'0,"0"0"-101"0,0 0-24 0,0 0-14 16,0 0-13-16,0 0-6 0,0 0-3 0,4 29-7 16,-8-9 2-16,-1 7-5 0,1 4 4 0,-2 6-8 15,-2 3 12-15,1 6-9 0,-2 2-3 0,1 1 25 16,1 3-23-16,-1-4 20 0,3-2-8 0,2-4-13 16,2-4 4-16,3-5-15 0,0-8-8 0,9-2-25 15,-11-23-22-15,27 25-42 0,-27-25-56 0,37 0-82 16,-20-8-246-16,0-13 39 0,11 9 335 0</inkml:trace>
  <inkml:trace contextRef="#ctx0" brushRef="#br3" timeOffset="124399.7272">8514 14844 1721 0,'-22'6'85'16,"22"-6"-37"-16,-22 11-21 0,22-11-7 0,0 0-6 15,0 0 1-15,21 0 5 0,-3-3 1 16,6-2 0-16,4 1-8 0,4-1-7 0,3 1-5 16,-1 1-3-16,1 0-2 0,1 3-3 0,-2-1-8 15,1 5-8-15,-3-2-15 0,1 6-19 0,-7-3-22 16,10 17-59-16,-36-22-125 0,35 25-308 0,-19 1 20 16,-13-7 288-16</inkml:trace>
  <inkml:trace contextRef="#ctx0" brushRef="#br3" timeOffset="124597.7526">8429 15530 1842 0,'0'0'83'0,"-5"18"-60"15,5-18-12-15,0 0-3 0,0 0 3 0,19-8 5 16,-2 1 2-16,9-6-2 0,4-3-7 0,7-3-4 16,4-4-9-16,4 0-4 0,4-3-11 15,1 2-9-15,-1-2-12 0,1 4-6 0,-5-6-23 16,8 10-15-16,-13-10-48 0,14 20-80 15,-22-20-188-15,9 8-127 0,1 8 55 0,-15-15 472 16</inkml:trace>
  <inkml:trace contextRef="#ctx0" brushRef="#br3" timeOffset="124975.6318">9309 14772 1713 0,'0'0'63'0,"0"0"-40"15,0 0-7-15,0 0-1 0,0-16 3 0,0 16 6 16,21-23-3-16,-21 23-1 0,34-27-10 0,-12 14-2 16,1-2-4-16,1 3 2 0,-1 1-2 0,0 3-1 15,-2 0-1-15,-1 5 1 0,-3 0-2 16,-17 3 4-16,28 4 0 0,-28-4 0 0,0 0 3 15,17 23-3-15,-17-23 2 0,-3 25-6 0,-2-6 1 16,-3-1-3-16,-6 2 3 0,-4 3-3 16,0-1 4-16,-4 3-4 0,-1 1 4 0,1-1-5 15,1-1 5-15,1-1-5 0,3-3 2 0,1-2-1 16,16-18 1-16,-20 25 0 0,20-25 1 0,0 0-2 16,-4 20 1-16,4-20-1 0,0 0-1 0,29 10-1 15,-11-11-2-15,4-1-9 0,3-4-12 0,6 0-19 16,-1-8-29-16,10 11-39 0,-8-18-56 15,20 24-97-15,-20-18-174 0,13 3-67 0,5 10 178 16</inkml:trace>
  <inkml:trace contextRef="#ctx0" brushRef="#br3" timeOffset="125288.3546">10089 15043 1106 0,'0'0'276'16,"6"-17"-197"-16,-6 17-24 0,8-18 1 16,-8 18 3-16,0 0 5 0,0 0-3 0,0 0-6 15,0 0-15-15,0 0-19 0,0 0-8 0,-11 21-10 16,11-21 6-16,-14 34-6 0,4-10 4 0,2 4-5 15,-1 1 2-15,-2 3 9 0,4 2-24 16,-2 0 18-16,4-1-27 0,3-3-4 0,0-6-9 16,8-1-21-16,-6-23-21 0,18 30-34 0,-18-30-52 15,29 10-96-15,-29-10-238 0,24-16-2 16,2 5 301-16</inkml:trace>
  <inkml:trace contextRef="#ctx0" brushRef="#br3" timeOffset="125428.9621">10159 14690 1690 0,'-23'3'64'0,"23"-3"-33"15,-24 7-16-15,24-7-8 0,0 0-11 16,0 0-10-16,0 0-9 0,22 5-17 0,1 0-35 16,-5-16-48-16,22 18-111 0,-19-9-227 0,12-3-63 15,7 8 216-15</inkml:trace>
  <inkml:trace contextRef="#ctx0" brushRef="#br3" timeOffset="125763.3981">10507 14938 1529 0,'-11'18'130'0,"-12"-10"-65"0,23-8-17 0,-29 14-18 16,29-14-11-16,-21 9-9 0,21-9-1 0,0 0-1 15,-17 9-1-15,17-9-4 0,0 0-1 0,0 0-2 16,0 0 1-16,0 0 1 0,15 18 1 0,-15-18 2 15,0 0 3-15,23 16 2 0,-23-16 4 16,17 12 2-16,-17-12 1 0,0 0 1 0,21 18-3 16,-21-18-5-16,0 0 2 0,0 0-7 0,21 21-1 15,-21-21-1-15,0 0-3 0,0 0 2 0,19 18 0 16,-19-18-1-16,0 0 0 0,13 19-2 0,-13-19 0 16,0 0 0-16,6 26 0 0,-6-26-2 15,-2 24 2-15,2-24-3 0,-10 28-6 16,10-28 19-16,-15 30-20 0,15-30 24 0,-20 33-15 15,9-16 2-15,11-17 0 0,-26 27-3 0,26-27 5 16,-20 21-6-16,20-21-4 0,0 0-11 0,0 0-13 16,0 0-15-16,0 0-23 0,0 0-37 0,0 0-66 15,0 0-154-15,0 0-222 0,17-13 19 0,0 7 402 16</inkml:trace>
  <inkml:trace contextRef="#ctx0" brushRef="#br3" timeOffset="126310.3163">11388 14800 1269 0,'0'0'370'0,"0"0"-313"16,0 0-30-16,0 0-11 0,0 0-4 16,0 0-1-16,0 0 0 0,0 0-2 0,0 0 0 15,0 0 3-15,0 0 4 0,6 20 1 0,-4-1 6 16,-1 5-5-16,2 5 2 0,-2 1-3 0,0 5 3 16,0 1-4-16,-1 0 5 0,0-1-10 15,0 1 5-15,2-3-7 0,0-5-10 0,2-4 5 16,1-5-3-16,-5-19 14 0,13 24-10 0,-13-24 11 15,17 9-16-15,-17-9 0 0,21-6 0 16,-21 6 0-16,25-21 0 0,-12 1 0 0,2-4 0 16,1-7 0-16,1-3 0 0,0-2 0 0,2 0 0 15,0 0 0-15,-4 0 0 0,0 3 0 0,-4 2 0 16,-1 6 0-16,-2 2 0 0,-8 23 0 0,12-31 0 16,-12 31-38-16,0 0-26 0,0 0-27 0,13-20-49 15,0 37-105-15,-13-17-249 0,-2 22-72 16,9-3 158-16</inkml:trace>
  <inkml:trace contextRef="#ctx0" brushRef="#br3" timeOffset="126497.839">11926 15214 1991 0,'-24'14'56'0,"1"-4"-56"0,3-4 0 0,20-6 0 16,-31 5 0-16,31-5 0 0,-28-2 0 0,28 2 0 15,-17-8 0-15,17 8-2 0,0 0-53 0,0 0-17 16,-3-31-30-16,3 31-90 0,16-26-120 0,5 13-274 16,1 2 29-16,-3-7 389 0</inkml:trace>
  <inkml:trace contextRef="#ctx0" brushRef="#br3" timeOffset="126997.8793">12768 14745 1508 0,'-17'-3'73'0,"17"3"-42"0,-28 4-10 15,10-1 1-15,-1 5 1 0,-3-1-3 0,1 4 5 16,-4 0-4-16,3 2 5 0,-3 2-2 0,4 0 6 16,-2 0-3-16,4 3 1 0,2-4-8 0,17-14-5 15,-17 25-13-15,17-25 0 0,0 0-3 0,1 17-3 16,-1-17 7-16,0 0-4 0,27 10 1 15,-27-10 2-15,31 2-4 0,-10-5 3 16,1 0 1-16,-2-2 0 0,2-1-1 0,-1 2 1 16,-2-1 2-16,1 4 0 0,-20 1 1 0,29 2 0 15,-29-2 2-15,0 0 4 0,17 16 1 0,-17-16 3 16,1 18-3-16,-1-18-3 0,-5 26-4 0,5-26-2 16,-15 29-2-16,2-12 0 0,0 1-1 0,-3 2 2 15,-2 2-3-15,-1 0 3 0,-1 2-3 16,2-1 2-16,2-2-4 0,3-3-9 0,13-18 5 15,-16 20-16-15,16-20-2 0,0 0-13 0,0 0-14 16,0 0 4-16,28 5-21 0,-28-5 3 0,44-23-52 16,-25-8-88-16,27 4-256 0,-7 2-80 0,-5-8 194 15</inkml:trace>
  <inkml:trace contextRef="#ctx0" brushRef="#br3" timeOffset="127513.5442">13061 14806 1476 0,'0'0'144'0,"-17"5"-64"15,17-5-23-15,-21 3-17 0,21-3-10 0,-19 6-6 16,19-6-3-16,-20 11-6 0,20-11-1 0,-17 16-3 16,17-16 0-16,-16 29 0 0,9-9 3 0,-1 0-5 15,0 2 3-15,1 2-2 0,1 2 0 16,-1-2-1-16,-1 3 2 0,0-1-1 0,1 1 4 16,-1-3-4-16,1-1-6 0,1-6-4 0,6-17 0 15,-5 20 0-15,5-20 0 0,0 0 0 16,0 0 0-16,0 0 0 0,0 0 0 0,0 0 0 15,18-20 0-15,-8 2 0 0,1-4 0 0,1-7 0 16,1-1 0-16,2 1 0 0,0-2 0 0,-3 5 0 16,0-1 0-16,-1 2 0 0,-4 2 0 15,2 2 0-15,-2 3 0 0,-7 18 0 0,12-24 0 16,-12 24 0-16,0 0 0 0,0 0 0 0,10-17 0 16,-10 17 0-16,0 0 0 0,0 0 0 0,0 0 0 15,0 0 0-15,11 21 0 0,-11-21 0 0,12 19 0 16,-12-19 0-16,15 19 0 0,-15-19 0 15,15 17 0-15,-15-17 0 0,21 13 0 0,-21-13 0 16,26 7 0-16,-26-7 0 0,30 0 0 16,-13-3 0-16,-17 3 0 0,32-7 0 0,-32 7 0 15,28-12 0-15,-28 12 0 0,25-14 0 0,-25 14 0 16,18-10 0-16,-18 10 0 0,0 0 0 0,0 0 0 16,20-21 0-16,-20 21 0 0,0 0 0 0,0 0 0 15,0 0 0-15,0 0 0 0,0 0 0 0,0 0 0 16,0 0 0-16,0 0 0 0,0 0 0 15,19 15 0-15,-19-15 0 0,9 29 0 0,-4-10 0 16,-2 0-10-16,3 2-23 0,1-3-5 0,2 1-19 16,-9-19-13-16,25 31-25 0,-25-31-29 15,36 19-60-15,-36-19-59 0,44-1-69 0,-12-2-177 16,-7-14 98-16,16 14 391 0</inkml:trace>
  <inkml:trace contextRef="#ctx0" brushRef="#br3" timeOffset="127904.1779">13754 14851 1455 0,'0'0'167'0,"-19"0"-77"16,19 0-28-16,-23-6-20 0,23 6-15 0,-22-8-7 16,22 8-7-16,-21-9-1 0,21 9-1 0,-17-7 3 15,17 7 2-15,0 0 1 0,-22 0 0 0,22 0-1 16,-21 14 0-16,21-14 0 0,-24 31 1 16,8-11-3-16,2 6-9 0,-3 1-5 15,0 2 0-15,0 0 0 0,2 2 0 0,0-4 0 16,4 0 0-16,5-4 0 0,4-2 0 0,2-21 0 15,8 25 0-15,-8-25 0 0,22 11 0 0,-22-11 0 16,34 0 0-16,-12-7 0 0,3-3 0 0,4-7 0 16,1-4 0-16,4-5 0 0,2-6 0 0,-2 0 0 15,0-3 0-15,-3 1 0 0,0 1 0 16,-5 2 0-16,-4 3 0 0,-2 5 0 0,-6 5 0 16,-14 18 0-16,16-22 0 0,-16 22 0 0,0 0 0 15,0 0 0-15,0 0 0 0,0 0 0 0,-18 17 0 16,18-17 0-16,-17 34 0 0,8-11 0 0,1 1 0 15,1 4 0-15,-1-2 0 0,2 1 0 16,0-3 0-16,2-1 0 0,1-3 0 0,4-2 0 16,-1-18-39-16,9 24-21 0,-9-24-11 15,0 0-12-15,23 3-2 0,-6-3-11 0,-6-16-25 16,18 11-89-16,-29 5-259 0,33-43-27 0,-5 23 180 16</inkml:trace>
  <inkml:trace contextRef="#ctx0" brushRef="#br3" timeOffset="128138.5722">14391 14254 1571 0,'3'19'167'0,"-3"-19"-94"0,-27 33-18 16,12-12-15-16,3 6-4 0,-7 2-8 0,3 6-2 16,-2 0-9-16,0 8-12 0,3 2 12 0,-2 7-14 15,-1 3 6-15,-1 1-9 0,1 0 0 0,0-1 0 16,7-1 0-16,2-3 0 0,6-9-1 15,5-5-2-15,3-8-14 0,5-9-8 0,6-3-20 16,-16-17-31-16,39 11-8 0,-19-18 7 0,12 2-3 16,-5-14 9-16,10 2-29 0,-11-22-68 0,18 14-49 15,-18-23-89-15,11 1-123 0,4 13 82 0,-16-16 347 16</inkml:trace>
  <inkml:trace contextRef="#ctx0" brushRef="#br3" timeOffset="128294.8496">14682 14529 424 0,'15'-47'204'0,"-4"-7"-3"15,6 14-6-15,-15-12-1 16,17 28-10-16,-22-7-20 0,3 31-29 0,0 0-28 15,0 0-30-15,0 0-32 0,-18 34-17 0,5-3-12 16,-1 7 0-16,-3 7-11 0,-3 8-8 0,-2 5 15 16,-1 5-17-16,-2 4 14 0,-1-2-2 0,2-2-13 15,2-4 0-15,7-4-28 0,-2-17-62 0,17 9-71 16,-17-31-217-16,22 11-221 0,0-6 47 0,-5-21 400 16</inkml:trace>
  <inkml:trace contextRef="#ctx0" brushRef="#br3" timeOffset="130085.1315">19678 9399 1242 0,'-9'-20'130'16,"9"20"-73"-16,16-18-9 0,-16 18-9 0,0 0 2 15,22-9 0-15,-22 9-8 0,0 0-11 0,0 0-8 16,0 0 0-16,0 0-2 0,9 27 6 0,-9-9-5 16,1 2 7-16,-5 2-3 0,2 2 6 0,-3 1-5 15,-1 0 1-15,-3 3 12 0,1 2-29 16,-3 0 25-16,0 5-23 0,-6 3 5 15,-3 3 10-15,-4 2-6 0,-4 5 9 0,-5 0-4 16,-3 3 12-16,-3-2-11 0,0 1 7 0,0-5-20 16,5-3-6-16,5-8 0 0,8-5 0 0,9-12 0 15,12-17 0-15,4 19 0 0,-4-19 0 0,36 6 0 16,-3-8 0-16,7-4 0 0,10-5 0 0,6-2 0 16,3-3 0-16,8-1-11 0,-2 0-19 15,2 5-9-15,-7-4-23 0,4 8-13 0,-11-7-22 16,9 14-59-16,-20-21-90 0,3 17-283 0,-4-2 4 15,-8-5 249-15</inkml:trace>
  <inkml:trace contextRef="#ctx0" brushRef="#br3" timeOffset="130444.5617">20226 9972 1348 0,'-17'-25'129'0,"17"25"-91"0,-3-17-10 16,3 17 2-16,0 0 8 0,0 0 1 15,-22-16-5-15,22 16-4 0,-26 5 0 0,26-5 3 16,-36 18 3-16,16-3 3 0,-4-1-2 0,1 8 0 16,-3 1-10-16,2 5 7 0,1 0-7 15,3 0 1-15,3-1-23 0,8 0-5 0,4-3 0 16,5-1 0-16,6-5 0 0,-6-18 0 0,24 28 0 16,-3-17 0-16,3-5 0 0,8-3 0 0,1-7 0 15,4-3 0-15,2-5 0 0,4-4 0 0,2-4 0 16,-4-3 0-16,-3-2 0 0,-5-3 0 0,-4 0 0 15,-7 1 0-15,-5 0 0 0,-6 3 0 0,-6 2 0 16,-5 2 0-16,-5 1 0 0,-5 2 0 16,10 17 0-16,-29-29 0 0,9 17 0 0,-1 3-2 15,-3 3-15-15,-1 0-2 0,1 4 3 16,2 2 1-16,3 3 2 0,19-3-2 0,-21 6-11 16,21-6-12-16,0 0-15 0,0 0-21 0,26 16-38 15,-26-16-99-15,44-15-336 0,-14 8 15 0,3-8 176 16</inkml:trace>
  <inkml:trace contextRef="#ctx0" brushRef="#br3" timeOffset="130678.9431">20975 9086 1589 0,'-37'-1'67'0,"19"6"-50"16,-2 2 2-16,3 9 14 0,-2 3 3 0,2 10 6 15,-4 6-13-15,3 10 5 0,-2 4-13 0,4 6 8 16,1 3-15-16,1 1 5 0,1 5 2 0,1 4-22 16,-2 2 14-16,0 4-18 0,-2-2-5 0,-2-1 7 15,-3-4-17-15,0-5 1 0,4-2-22 0,-2-8-7 16,9-1-3-16,-5-14-53 0,17 7-64 0,-17-27-75 16,22 5-301-16,-7-22 56 0,0 0 251 15</inkml:trace>
  <inkml:trace contextRef="#ctx0" brushRef="#br3" timeOffset="131085.2041">20529 9816 1356 0,'-34'-13'326'0,"34"13"-248"0,0 0-41 16,-17 6-16-16,17-6-9 0,0 0 0 0,22 10 4 15,0-4 6-15,7-5 0 0,9-2-3 0,7-4-6 16,7-2-5-16,-1 0-3 0,3 1-4 0,-7 1 0 15,-2 1-3-15,-7 4 2 0,-5 1 1 0,-7 2-2 16,-7 2 2-16,-19-5-3 0,21 10 2 0,-21-10 0 16,0 0 2-16,-7 26 1 15,7-26-1-15,-25 20-1 0,5-9 1 0,-4-1-1 16,-3 1 5-16,0-3-3 0,2 0 2 0,0-2-2 16,5 0-1-16,0-3-1 0,20-3 1 0,-26 8 2 15,26-8 2-15,0 0 0 0,0 0-2 0,0 0-1 16,0 0-1-16,3 16 0 0,-3-16 3 0,32 14-2 15,-13-8 1-15,4-1-2 0,3-1 2 0,1 1 1 16,-1 3 1-16,0-1 2 0,-5 2-4 16,-3 1-4-16,-18-10 0 0,22 26 0 0,-22-26 0 15,5 29 0-15,-8-12 0 0,-5 1 0 0,-3 1 0 16,-4 0 0-16,-2 0 0 0,-1-4 0 0,-2 1 0 16,0-2 0-16,-1 0 0 0,2-1 0 15,0-4 0-15,19-9 0 0,-24 12-40 0,24-12-43 16,0 0-56-16,0 0-146 0,0 0-298 0,0 0 3 15,21-4 244-15</inkml:trace>
  <inkml:trace contextRef="#ctx0" brushRef="#br3" timeOffset="131585.242">21658 9882 1453 0,'0'0'95'0,"7"-21"-48"0,-7 21-12 0,6-19-9 15,-6 19-11-15,0 0 3 0,1-21 0 0,-1 21 5 16,0 0 1-16,-19-7 0 0,19 7 1 0,-23 12-1 16,23-12 4-16,-33 27 0 0,15-8 4 15,-3 3-5-15,2 3 4 0,-1 2-7 0,3 2 2 16,1 0-8-16,3 2-12 0,4-2-6 16,7 0 0-16,3-4 0 0,5-4 0 0,8-1 0 15,-14-20 0-15,37 26 0 0,-12-17 0 0,1-6 0 16,4-3 0-16,0-4 0 0,0-4 0 0,2-4 0 15,-3-3 0-15,-1-4 0 0,-1-2 0 0,-4-4 0 16,-2 0 0-16,-4-2 0 0,-4 0 0 0,-3-1 0 16,-4 2 0-16,-5 1 0 0,-3 1 0 15,-6 2 0-15,-3-1 0 0,-2 4 0 0,-2 1 0 16,0-1-14-16,-2 4-7 0,17 15-1 16,-31-24-4-16,31 24 4 0,-20-13 0 0,20 13-2 15,0 0-11-15,0 0-14 0,0 0-21 0,17 20-32 16,-17-20-64-16,41 19-185 0,-16-10-175 0,3-7 27 15,11 11 402-15</inkml:trace>
  <inkml:trace contextRef="#ctx0" brushRef="#br3" timeOffset="131819.7153">22559 9278 1286 0,'-16'-20'288'16,"-5"-13"-269"-16,4 2-2 0,-2 4 10 15,6 8 1-15,-7 4 9 0,3 12-9 16,-2 4 3-16,2 7 5 0,-5 7-3 0,3 10 4 16,-2 7-12-16,-1 9 3 0,-3 6-14 0,1 7 5 15,-3 7-10-15,0 3-3 0,0 4 13 0,-3 3-16 16,5-2 10-16,2 0-6 0,4-6-15 0,7-6 0 16,9-5-21-16,3-10-5 0,7 0-42 0,-2-14-35 15,13 11-58-15,-18-39-90 0,12 27-283 16,-12-27 19-16,25 13 273 0</inkml:trace>
  <inkml:trace contextRef="#ctx0" brushRef="#br3" timeOffset="131991.5486">22046 9757 1845 0,'0'0'95'16,"-26"-8"-50"-16,26 8-16 0,0 0-13 15,0 0-8-15,0 0-3 0,21-14-5 0,-1 8 0 16,7 2-4-16,11-1-10 0,2-3-18 0,7 7-27 15,-9-8-44-15,16 18-102 0,-25-12-388 0,16 5-2 16,-4-1 158-16</inkml:trace>
  <inkml:trace contextRef="#ctx0" brushRef="#br3" timeOffset="132991.6986">20601 10649 1195 0,'0'0'200'0,"0"0"-123"0,0 0-22 0,-17-9-3 16,17 9 3-16,0 0-5 0,-18 4-14 16,18-4-13-16,-25 9-6 0,25-9-2 0,-30 20 6 0,30-20 4 15,-32 29 5-15,13-12-2 0,3 4 0 16,-3 4-5-16,2 5-16 0,0 1 22 0,1 4-21 16,0-3 19-16,4-2-4 0,3-3-10 0,6-4-3 15,4-5-10-15,-1-18 0 0,17 29 0 16,-17-29 0-16,36 17 0 0,-10-12 0 0,2-5 0 15,5-4 0-15,2-5 0 0,-1-3 0 0,4-5 0 16,-1-2 0-16,-1-1 0 0,-1-3 0 0,-5-2 0 16,-4 2 0-16,-5 2 0 0,-6 1 0 0,-4-2 0 15,-6 4 0-15,-4-1 0 0,-3 2 0 0,2 17 0 16,-13-25 0-16,13 25 0 0,-26-22 0 0,26 22 0 16,-30-16 0-16,30 16 0 15,-31-11 0-15,31 11 0 0,-23-7 0 0,23 7 0 16,0 0 0-16,0 0 0 0,0 0 0 0,0 0 0 15,0 0 0-15,0 0 0 0,0 0 0 0,20 9 0 16,-3-8 0-16,0 1 0 0,0-2 0 0,2 0 0 16,1 1 0-16,-2-1 0 0,0 0 0 0,-18 0 0 15,29 3 0-15,-29-3 0 0,21 5 0 16,-21-5 0-16,0 0 0 0,17 2 0 0,-17-2 0 16,0 0 0-16,0 0 0 0,0 0 0 0,0 0 0 15,17 0 0-15,-17 0 0 0,0 0 0 0,0 0 0 16,0 0 0-16,0 0 0 0,0 0 0 0,0 0 0 15,0 0 0-15,7 22 0 0,-7-22 0 16,-1 34 0-16,-3-15 0 0,0 6 0 0,-3 2 0 16,0-2 0-16,2 2 0 0,0-8 0 15,4-1 0-15,1-18 0 0,6 31 0 0,-6-31 0 16,17 23 0-16,-17-23 0 0,26 11 0 0,-26-11 0 16,31 0 0-16,-12-5 0 0,3-5 0 0,1-4 0 15,2-3 0-15,2-4 0 0,1-1 0 0,-1-1 0 16,-3-3 0-16,-1 4 0 0,-2-1 0 0,-4 1 0 15,-3 5 0-15,0-2 0 0,-14 19 0 0,17-28 0 16,-17 28 0-16,7-19 0 0,-7 19 0 16,0 0 0-16,0 0 0 0,0 0 0 15,0 0 0-15,0 0 0 0,0 0 0 0,-16 20 0 16,9 0 0-16,-5 4 0 0,1 4 0 0,1 1 0 16,2 0 0-16,2-4 0 0,3 2 0 0,2-6 0 15,6 0 0-15,-5-21 0 0,20 33-16 0,-20-33-26 16,38 19-13-16,-16-17-12 0,10 3-25 15,-8-16-43-15,21 15-96 0,-22-16-234 0,16-5-72 16,4 0 131-16</inkml:trace>
  <inkml:trace contextRef="#ctx0" brushRef="#br3" timeOffset="133179.2047">21922 10155 1485 0,'0'0'100'0,"-34"16"-12"15,17 2-45-15,-7 3 26 0,6 11-36 0,-6 3-6 16,3 9 2-16,-2 2-18 0,2 7 7 0,2 0-11 16,2 0 6-16,1 2-11 0,4-4 6 0,3-3-16 15,2-1 3-15,5-2-12 0,0-5-35 0,7-3 4 16,-3-9-53-16,16 10-87 0,-18-38-43 0,19 42-104 16,-8-25-166-16,-11-17 88 0,18 19 380 15</inkml:trace>
  <inkml:trace contextRef="#ctx0" brushRef="#br3" timeOffset="133898.212">21638 10617 1712 0,'0'0'139'0,"0"0"-69"0,-17 4-23 16,17-4-18-16,0 0-13 0,0 0-9 0,0 0-4 15,0 0-3-15,23 12 3 0,-23-12-3 0,37 6 0 16,-13-6 0-16,5-3-6 0,4 1-9 0,-1-2-8 15,2 1-13-15,0-5-7 0,4 5-1 0,-2-4 0 16,5 4-1-16,-7-4-6 0,4 5-9 0,-11-6-5 16,6 7 3-16,-13-5 11 15,4 6 19-15,-24 0 10 0,29-1 12 0,-29 1 6 16,0 0 13-16,17 5 16 0,-17-5 14 0,0 0 14 16,0 0 0-16,-11 17-4 0,11-17-8 0,0 0-4 15,-22 24-6-15,22-24 0 0,-16 28-3 0,8-10 0 16,-3-1-2-16,2 4 2 0,-2 1-5 0,0 2 3 15,2 3 0-15,0 2-27 0,2-2 24 0,1-1-24 16,0-4 12-16,-1-3 4 0,3-2-11 16,4-17-1-16,-4 28-2 0,4-28 1 0,0 0-2 15,0 0 3-15,4 17-4 0,-4-17 0 0,0 0 1 16,0 0 0-16,0 0 2 0,12-18 0 0,-12 18 0 16,16-27-1-16,-7 10 1 0,1-1-3 15,1-1 3-15,-1-1-4 0,-2-1-4 0,2-1 21 16,-2 0-21-16,0-1 18 0,-1 3-12 15,0-2 0-15,1-1 0 0,-1 0 0 0,1-1 0 16,2 0 0-16,2 2 0 0,-1 2 0 0,-11 20 0 16,27-27 0-16,-27 27 0 0,21-14 0 0,-21 14 0 15,19-1 0-15,-19 1 0 0,20 10 0 0,-20-10-2 16,19 18-2-16,-19-18-3 0,15 28-1 0,-9-11-6 16,-4 0 3-16,1 2-5 0,-2-1 4 0,0 1 0 15,-3 1 6-15,-1-2-1 0,-2 1 6 16,-2-2-2-16,-1 3-16 0,8-20 18 0,-20 30-16 15,20-30 28-15,-22 25-4 0,22-25 10 0,-27 21-6 16,27-21-1-16,-29 12-2 0,29-12-5 16,-30 8-1-16,13-5-4 0,0-2-2 0,17-1-1 15,-34 4 2-15,17-2 0 0,-3 2 3 0,20-4 0 16,-30 8 1-16,30-8 0 0,-26 13 2 0,26-13 2 16,-25 22 4-16,25-22 1 0,-27 34 2 15,14-12-5-15,0 2 2 0,0 3-8 0,0 5 4 16,-3 4-6-16,0 2 3 0,-2 2-5 0,1-5 4 15,2 0-10-15,2-4-2 0,6-2-19 0,2-6-8 16,7-1-24-16,-2-22-10 0,18 28-36 0,-18-28-25 16,37 9-81-16,-37-9-188 0,38-26-89 15,-3 14 41-15,-12-21 450 0</inkml:trace>
  <inkml:trace contextRef="#ctx0" brushRef="#br3" timeOffset="134273.3233">22665 10531 1466 0,'-22'-3'160'0,"22"3"-72"16,-18 15-26-16,18-15-11 0,-25 27-4 15,13-10-3-15,12-17-8 0,-29 35-3 0,14-16-9 16,4 3-1-16,-1 1-10 0,0 0-13 0,3 0 0 16,2-1 0-16,1-3 0 0,4 0 0 0,2-2 0 15,0-17 0-15,3 28 0 0,-3-28 0 16,0 0 0-16,20 20 0 0,-20-20 0 0,23 0 0 15,-23 0 0-15,35-13 0 0,-13 1 0 0,0-3 0 16,2-5 0-16,1 1 0 0,0-2 0 16,1 0 0-16,0-2 0 0,1 0 0 0,-1-2 0 15,-2 1 0-15,-1 2 0 0,-3 1 0 0,-3 1 0 16,-3 2 0-16,-3 0 0 0,-2 1 0 0,-9 17 0 16,11-28 0-16,-11 28 0 0,0 0 0 0,0 0 0 15,0 0 0-15,0 0 0 0,0 0 0 0,0 0 0 16,-10 21 0-16,4-1 0 0,-3 2 0 15,0 2 0-15,-1 2 0 0,0 0 0 0,2 0 0 16,2-2 0-16,2-2 0 0,6-2-42 16,-2-20-5-16,15 33-18 0,-15-33-5 0,25 21-28 15,-25-21-23-15,39 10-83 0,-39-10-230 0,39-19-64 16,-7 9 31-16</inkml:trace>
  <inkml:trace contextRef="#ctx0" brushRef="#br3" timeOffset="134476.3837">23532 10026 1618 0,'0'0'134'0,"-22"13"-58"0,22-13-20 15,-37 34-15-15,14-6-4 0,-2 3-12 16,-2 9-9-16,1 1 14 0,2 6-20 0,0 2-6 16,1 0-4-16,2 0 0 0,4-1 0 15,2-2 0-15,3-5 0 0,3 0 0 0,-1-7-3 16,5 1-42-16,-4-6-29 0,7 3-14 0,-7-13-25 15,13 15-70-15,-4-34-146 0,-17 20-228 0,17-20 27 16,0 0 406-16</inkml:trace>
  <inkml:trace contextRef="#ctx0" brushRef="#br3" timeOffset="134663.9263">23121 10397 2011 0,'0'0'36'0,"0"0"-36"15,0 0 0-15,26 14 0 0,0-15 0 0,7 0 0 16,2-4 0-16,6-2 0 0,4-2 0 0,3 1 0 16,2-2 0-16,-2 1 0 0,-1 0 0 15,-5 0 0-15,1 2 0 0,-6-2 0 0,7 11-92 16,-18-21-238-16,11 20-327 0,-11-5 38 0,-7 0 271 16</inkml:trace>
  <inkml:trace contextRef="#ctx0" brushRef="#br4" timeOffset="137945.4883">18148 11761 1203 0,'0'0'181'0,"0"0"-67"0,0 0-39 16,0 0-25-16,0 0-9 0,0 0-8 0,0 0-2 15,0 0-6-15,6 18-2 0,-6-18-4 0,1 34 1 16,0-11-5-16,2 7 7 0,-2 7-10 0,2 7 4 16,-3 8 1-16,1 5-24 0,-2 4 17 0,-1 0-20 15,-1 3 4-15,-3 1 9 0,0-1-15 16,-2-5 7-16,3-1-23 0,-1-10 1 16,6-1-33-16,-3-13-5 0,10 4-19 0,-9-21-64 15,20 12-45-15,-18-29-107 0,0 0-187 0,28 13 57 16,-28-13 383-16</inkml:trace>
  <inkml:trace contextRef="#ctx0" brushRef="#br4" timeOffset="138148.6407">18177 12327 1440 0,'-24'-13'108'0,"6"2"-29"0,18 11-3 0,0 0-8 16,0 0-8-16,0 0-15 0,0 0-14 0,0 0-10 15,0 0 0-15,0 0 0 0,0 0-1 0,23-15-2 16,-4 14-8-16,3-2-6 0,4-1-3 15,3-1-2-15,2-2-1 0,5-2-5 0,1-1-7 16,3-3-7-16,-1-2-14 0,4-1-12 16,-7-6-23-16,8 8-26 0,-13-15-41 0,14 17-61 15,-21-22-100-15,9 11-201 0,0 3 38 0,-13-11 325 16</inkml:trace>
  <inkml:trace contextRef="#ctx0" brushRef="#br4" timeOffset="138367.3838">18727 11608 1491 0,'-22'-8'110'0,"22"8"-48"16,0 0-21-16,-21 12-9 0,21-12-7 16,-14 29 2-16,4-3-6 0,3 8 7 0,-4 6-5 15,3 6 7-15,-1 4-10 0,0 5 7 0,1 2-15 16,0-1-8-16,1 1 12 0,2 4-21 0,0-3 15 16,3 1-5-16,1-3-11 0,2-6 6 0,4-2-9 15,1-8 5-15,6-4-13 0,1-10-5 0,8-1-18 16,0-11-1-16,9-2-11 0,-1-9-14 15,10-1-17-15,-6-15-13 0,13 7-36 0,-14-22-51 16,17 7-148-16,-9-6-143 0,-7-13 55 0,10 14 416 16</inkml:trace>
  <inkml:trace contextRef="#ctx0" brushRef="#br4" timeOffset="138541.1165">19070 12076 1539 0,'0'0'88'0,"-31"14"-39"0,31-14-7 31,-30 23-6-31,21-6 5 0,-1 0-6 0,3 5-1 16,1 2-12-16,3 4-1 0,0 0-10 0,1 2 0 16,2 1-7-16,-1 4 4 0,1 0-10 0,-2 0 6 15,4-1-8-15,-2-5 0 0,2-1-14 0,2-7-5 16,3-2-18-16,-7-19-13 0,19 27-28 0,-19-27-13 16,27 14-61-16,-27-14-68 0,25-19-186 15,-25 19-87-15,24-39 163 0</inkml:trace>
  <inkml:trace contextRef="#ctx0" brushRef="#br4" timeOffset="138687.8846">19087 11812 1356 0,'-20'2'41'16,"20"-2"-11"-16,-28 15-11 0,28-15-4 0,-13 22-6 16,13-22-6-16,5 27-16 0,-5-27-13 0,23 33-52 15,-23-33-58-15,39 33-55 0,-21-15-225 0,5-7 15 16,13 13 190-16</inkml:trace>
  <inkml:trace contextRef="#ctx0" brushRef="#br4" timeOffset="139627.5791">19538 12230 1449 0,'-28'-7'86'15,"6"5"-37"-15,-5-8-1 0,6 8-1 0,-6-6-2 16,2 6-6-16,-1-2-5 0,1 3-2 0,-1 1-2 15,4 5 1-15,-3 0-3 0,5 7 1 16,-2 2-8-16,4 3-1 0,1 4-8 0,2 3 1 16,5 4-5-16,3 2 4 0,3 2-6 0,5-1 2 15,6-2-8-15,4-4 0 0,7-6 0 0,4-5 0 16,6-7 0-16,3-5 0 0,3-6 0 0,5-5 0 16,0-4 0-16,1-3 0 0,-2-3 0 0,-2-3 0 15,-3-1 0-15,-2-1 0 0,-6 0 0 16,-2 1 0-16,-4 2 0 0,-7 2 0 0,-3 2 0 15,-9 17 0-15,10-30 0 0,-10 30 0 0,0-23 0 16,0 23 0-16,0 0 0 0,0 0 0 16,-20-15-8-16,20 15-1 0,0 0-2 0,-27 32 3 15,16-10 1-15,-1 5 5 0,-3 7-2 0,2 5 6 16,-2 3-7-16,0 3 8 0,0 5-9 0,-2 2 11 16,0 4-11-16,-2 6-1 0,1 5 17 0,1 2-16 15,-2 0 17-15,2-2-1 0,-2-3-10 16,1-7 12-16,4-7-7 0,0-9 7 0,4-8-8 15,4-7 1-15,3-8-5 0,3-18 0 0,0 0 0 16,0 0 0-16,0 0 0 0,0 0 0 0,0 0 0 16,0 0 0-16,8-36 0 0,-3 7 0 0,0-7 0 15,0-2 0-15,1-5 0 0,2-2 0 16,-3 0 0-16,4 0 0 0,-4 2 0 16,0-1 0-16,-1 2 0 0,2-4 0 0,1 0 0 15,1 1 0-15,2 2 0 0,1 3 0 0,3 5 0 16,2 2 0-16,2 4 0 0,3 4 0 0,1 1 0 15,2 1 0-15,1-2 0 0,3 1 0 0,1-2 0 16,4-2 0-16,4-1 0 0,2-5 0 0,5-1 0 16,1-4 0-16,0 0 0 0,-1 1 0 0,-3-2 0 15,-2 1 0-15,1-3-11 0,-2-2-3 16,0 1 7-16,-7-3-7 0,-2 2 8 0,-4 0-6 16,-6 4 8-16,-4 2-2 0,-7 7 9 0,-2 8-2 15,-6 23 9-15,-3-24 3 0,3 24 1 16,0 0 1-16,-26-3-6 0,26 3-2 0,-28 11-5 15,11 1-2-15,-1 3 0 0,0 3 0 0,1 1 0 16,0 5 0-16,-2 4 0 0,2 4 0 0,0 3 0 16,2 3 0-16,-3 2 0 0,3 4 0 15,0-1 0-15,0 3 0 0,1 1 0 0,2 1 0 16,-2-2 0-16,2 1 0 0,1-6 0 0,2-2 0 16,2-8 0-16,5-6 0 0,1-7 0 0,1-18 0 15,5 21 0-15,-5-21 0 0,0 0 0 0,17 2 0 16,-17-2 0-16,23-18 0 0,-6 1 0 0,-1-3 0 15,1-7 0-15,2 1 0 0,-1-1 0 16,1 0 0-16,-2 4 0 0,-3 0 0 0,-2 4 0 16,-12 19 0-16,20-27 0 0,-20 27 0 15,0 0 0-15,0 0 0 0,0 0 0 0,0 0 0 16,0 0 0-16,17 19 0 0,-15 2 0 0,1 5 0 16,-2 2 0-16,0 2 0 0,2-1 0 0,-1-1 0 15,5-2 0-15,2-2 0 0,3-2 0 0,3-1 0 16,4-5 0-16,0-3 0 0,5-3 0 15,2-4 0-15,2-2 0 0,0-6-12 0,5 1-38 16,-5-9-20-16,7 5-34 0,-12-19-73 0,19 22-184 16,-18-21-207-16,0 1 36 0,1 7 360 0</inkml:trace>
  <inkml:trace contextRef="#ctx0" brushRef="#br4" timeOffset="140283.8591">20338 12249 1175 0,'-1'26'354'0,"1"-26"-278"16,-4 24-21-16,4-24-3 0,10 22 4 0,-10-22-3 15,0 0-5-15,27 21-6 0,-27-21-3 0,29 6-8 16,-11-8-6-16,2-1-7 0,-1-3-8 16,1-1-2-16,-3-2-7 0,-17 9 1 0,28-19 0 15,-28 19-2-15,22-21 0 0,-22 21 0 0,17-22-1 16,-17 22 2-16,13-30-1 0,-13 30-1 15,8-34-4-15,-8 34 1 0,4-31-2 0,-4 31 5 16,-5-28-2-16,5 28 2 0,-11-28-2 0,11 28 0 16,-16-22-1-16,16 22-12 0,-20-12 15 0,20 12-13 15,-23-2 13-15,23 2 13 0,-28 6-12 16,11 1 13-16,0 5-11 0,-3 3 1 0,1 3 5 16,-2 3 0-16,0 2 7 0,-2 1-13 0,4 1-2 15,1-2 0-15,3 1 0 0,5-6 0 0,4-1 0 16,6-17 0-16,5 26 0 0,-5-26 0 0,26 18 0 15,-7-14 0-15,4-2 0 0,5-6 0 0,5-3 0 16,1-3 0-16,4-4 0 0,1-1 0 16,0 1 0-16,-2 1 0 0,1-2 0 15,-3 2 0-15,-2 2 0 0,-5-1 0 0,-2 2 0 16,-3 2 0-16,-5 0 0 0,-18 8 0 0,22-9 0 16,-22 9 0-16,0 0 0 0,0 0 0 0,0 0 0 15,0 0 0-15,0 0 0 0,0 0 0 0,0 0 0 16,0 0 0-16,0 0 0 0,0 0 0 0,-18 27 0 15,10-6 0-15,1 4 0 0,-3 4 0 16,1 4 0-16,-4 1 0 0,2-1 0 0,2-2 0 16,0-4 0-16,4-3 0 0,0-5 0 0,5-19 0 15,-2 23 0-15,2-23 0 0,0 0 0 0,0 0 0 16,0 0 0-16,0 0 0 0,23-25 0 0,-14 7 0 16,2-5 0-16,0-6 0 0,-1 0 0 15,1-2 0-15,-1 1 0 0,-3 5 0 0,-2 1 0 16,-2 3 0-16,-1 2 0 0,1 2 0 15,-3 17 0-15,2-30 0 0,-2 30 0 0,4-25 0 16,-4 25 0-16,9-20 0 0,-9 20 0 0,0 0 0 16,24-21 0-16,-24 21 0 0,25-6-6 0,-5 10-53 15,-2-7-36-15,15 17-78 0,-33-14-154 0,48-2-277 16,-15 7 57-16,2-4 312 0</inkml:trace>
  <inkml:trace contextRef="#ctx0" brushRef="#br4" timeOffset="140862.0571">19644 13177 1269 0,'-14'33'366'16,"-5"-21"-291"-16,19-12-36 0,-10 19-12 16,10-19-6-16,0 0-1 0,23 20 2 0,-23-20 0 15,38 5 0-15,-12-8 3 0,4-3-4 0,3-5 3 16,6-4-3-16,2-2-2 0,3-5-9 0,2-2 0 16,0-1-9-16,-3 0 3 0,-2 0-5 15,-6 0 5-15,-4 2-3 0,-8 2 6 0,-7 3-2 16,-6-1 4-16,-10 19-5 0,2-27-4 0,-2 27 0 15,-16-22 0-15,16 22 0 0,-34-13 0 16,10 9 0-16,-4 6 0 0,-6 6 0 0,-2 2 0 16,0 7 0-16,0 5 0 0,1 5 0 0,-1 2 0 15,2 2 0-15,2 3 0 0,4-1 0 0,3 1 0 16,5 1 0-16,5-3 0 0,6-1 0 0,9-5 0 16,5 0 0-16,7-3 0 0,5-3 0 0,6-2 0 15,6-4 0-15,9-2 0 0,2-6-13 0,11-1-32 16,0-9-16-16,13 1-19 15,-4-13-37-15,17 10-49 0,-15-26-69 0,22 19-188 16,-11-10-73-16,-5-7 86 0,9 15 410 0</inkml:trace>
  <inkml:trace contextRef="#ctx0" brushRef="#br4" timeOffset="141096.4372">20949 12831 1218 0,'-11'-48'309'0,"5"17"-232"0,-9-12-64 0,3 6 21 16,0-8-26-16,2 5 9 0,-1 0 5 0,-1 6-6 15,-3 3 21-15,4 12 4 0,11 19 8 0,-25-20-4 16,25 20-11-16,-32 11-9 0,14 5-8 0,-1 7 1 16,-3 6-1-16,1 10 6 0,-5 4-6 15,2 8-7-15,0 6-10 0,-2 4 0 0,3 2 0 16,1 6 0-16,0-1 0 0,3-4 0 16,3 0 0-16,4-6 0 0,5-3 0 0,3-5 0 15,4-5 0-15,5-4 0 0,3-4 0 0,1-8 0 16,5 0-43-16,-3-9-18 0,9 4-27 0,-20-24-30 15,34 28-62-15,-34-28-96 0,19-10-279 0,-19 10 51 16,0 0 283-16</inkml:trace>
  <inkml:trace contextRef="#ctx0" brushRef="#br4" timeOffset="141283.9575">20338 13189 1657 0,'-33'-12'144'0,"33"12"-52"0,-26-9-26 0,26 9-23 16,0 0-18-16,0 0-12 0,15-19-6 0,5 9-7 15,10-4 0-15,7-1 0 0,8-2 0 0,3-1 0 16,7-1 0-16,4 0-14 0,3 3-18 16,1-1-22-16,4 9-26 0,-8-10-39 0,13 21-77 15,-22-23-113-15,14 16-245 0,-4 2 47 0,-10-10 326 16</inkml:trace>
  <inkml:trace contextRef="#ctx0" brushRef="#br4" timeOffset="141518.34">21576 12561 1620 0,'-34'-22'64'0,"34"22"-34"0,-35-32 0 15,35 32-2-15,-37-23 9 0,19 18-2 0,-4 2 3 16,3 5-2-16,-4 3-3 0,2 7-4 0,-4 5-6 16,0 5-1-16,-2 6-5 0,1 4-12 0,-2 6-5 15,0 7 0-15,0 3 0 0,0 5 0 0,1 2 0 16,3 1 0-16,1 0 0 0,3-1 0 15,7-2 0-15,4-5 0 0,6-2 0 0,1-5 0 16,6 0 0-16,1-6 0 0,3-1-31 0,0-6-37 16,5 1-5-16,-7-12-45 0,16 14-110 0,-22-31-177 15,11 20-165-15,-11-20 65 0,0 0 457 16</inkml:trace>
  <inkml:trace contextRef="#ctx0" brushRef="#br4" timeOffset="141846.472">20821 13101 1861 0,'0'0'70'16,"0"0"-47"-16,0 0-15 0,0 0-4 0,28-6 3 15,-5 2 2-15,5 0-3 0,6-5 0 0,5-1-3 16,2 1-1-16,3-3-3 0,2-2-1 16,2-1-8-16,2-1-8 0,0-3-10 15,-1 2-6-15,-2-1-9 0,-2 3 0 0,-6-1-5 16,1 5 8-16,-10 2 7 0,-3 4 15 0,-8 1 9 15,-19 4 11-15,20 1 17 0,-20-1 15 0,0 0 15 16,-8 17 7-16,8-17-1 0,-14 26-12 0,14-26-3 16,-21 29-12-16,11-9-6 0,1 1-6 0,0 3-5 15,1 3-11-15,-1-1 0 0,2 5 0 16,-2 0 0-16,1 3 0 0,-2 0 0 0,3-4 0 16,2-2 0-16,1-3 0 0,1-3 0 0,4 0 0 15,-2-5-35-15,1-17 5 0,5 24-27 0,-5-24-35 16,0 0-61-16,25 17-148 0,-25-17-264 15,18-27 6-15,-1 10 305 0</inkml:trace>
  <inkml:trace contextRef="#ctx0" brushRef="#br4" timeOffset="141971.4813">21607 12636 1959 0,'-36'-7'59'15,"17"3"-40"-15,2 0-14 0,17 4-7 0,-24 0-7 16,24 0-8-16,0 0-18 0,0 0-22 0,0 0-47 15,-19 5-95-15,40 2-380 0,-21-7-18 16,17 12 155-16</inkml:trace>
  <inkml:trace contextRef="#ctx0" brushRef="#br4" timeOffset="142362.1527">22122 12869 1189 0,'-26'4'70'0,"26"-4"-39"0,-22 8 7 0,22-8 6 16,-30 16 8-16,17 1 13 0,-12-8 3 0,6 12 7 16,-10-7-3-16,7 12-2 0,-8-8-14 0,3 6 1 15,-3-1-9-15,4 1-2 0,2-3-9 0,4-1-8 16,20-20-29-16,-20 31 0 0,20-31 0 16,5 21 0-16,-5-21 0 0,26 21 0 0,-5-13 0 15,6 0 0-15,6-3 0 0,2-3-2 0,5 0-30 16,0-5-9-16,5 3-18 0,-2-8-17 0,9 7-37 15,-16-17-54-15,19 19-86 0,-24-13-253 16,7-3 16-16,5 4 183 0</inkml:trace>
  <inkml:trace contextRef="#ctx0" brushRef="#br4" timeOffset="142549.6513">22533 12830 1474 0,'-25'-16'172'15,"25"16"-91"-15,0 0-30 0,0 0-12 0,-22-6-10 16,22 6-7-16,-9 19-7 0,5 0 3 0,-4 4-2 15,3 7 8-15,-3 5-8 0,1 6 7 0,-4 7-9 16,-2 0 6-16,1 1-12 0,-1-4 6 16,2-2-14-16,2-5 4 0,3-5-11 15,3-3-16-15,3-4 7 0,1-8-31 0,-1-18 2 16,12 19-32-16,-12-19-29 0,17-10-61 0,10 9-233 16,-13-19-150-16,6-9 44 0,7 4 411 0</inkml:trace>
  <inkml:trace contextRef="#ctx0" brushRef="#br4" timeOffset="142690.3033">22609 12637 1668 0,'0'0'231'0,"-40"-10"-147"0,20 8-42 15,-1-1-21-15,4 3-20 0,17 0-1 0,-20 1 0 16,20-1-13-16,0 0-22 0,0 0-33 0,0 0-31 16,0 0-81-16,0 0-154 0,30 13-226 15,-12-7 2-15,-1-9 359 0</inkml:trace>
  <inkml:trace contextRef="#ctx0" brushRef="#br4" timeOffset="143371.1332">22739 12927 1445 0,'-9'18'270'0,"9"-18"-209"0,0 0-26 31,-18 18-13-31,18-18-4 0,0 0-7 0,15 18-2 15,-15-18-3-15,26 9 1 0,-7-9-1 0,3 0 1 16,-1-5-1-16,4 0-1 0,0-3 0 0,-3-1-2 16,0-3 4-16,-4 1-2 0,-18 11 4 0,30-24 0 15,-30 24 4-15,18-19-3 0,-18 19 6 0,5-20-1 16,-5 20-3-16,-2-19-2 0,2 19-4 16,-7-22-5-16,7 22 1 0,-12-20-3 0,12 20 0 15,0 0-2-15,-24-17-1 0,24 17 0 0,-23-3 1 16,23 3 2-16,-30 10 2 0,13 1 3 0,-5 3 2 15,1 5 7-15,-5 1-4 0,2 4-9 0,-1 0 0 16,2 6 0-16,0-3 0 0,4 2 0 0,3-2 0 16,5-5 0-16,6-3 0 0,5-19 0 0,5 29 0 15,-5-29 0-15,21 17 0 0,-21-17 0 16,36 10 0-16,-13-9 0 0,4-3 0 0,3-3 0 16,3-4 0-16,0-2 0 0,1-2 0 0,-4 0 0 15,1-1 0-15,-3 0 0 0,-3-1 0 16,-1 0 0-16,-3-1 0 0,-2-1 0 0,-2 0 0 15,-17 17 0-15,26-31 0 0,-26 31 0 0,19-27 0 16,-19 27 0-16,11-21 0 0,-11 21 0 0,0 0 0 16,0 0 0-16,0 0 0 0,0 0 0 15,0 0 0-15,0 0 0 0,0 0 0 0,0 0 0 16,-5 17 0-16,5-17 0 0,-14 31 0 0,7-12 0 16,0-1 0-16,-1 4 0 0,0-2 0 0,1 2 0 15,-2-1 0-15,3-3 0 0,0-1 0 0,6-17 0 16,-7 24 0-16,7-24 0 0,0 0 0 0,0 0 0 15,0 0 0-15,0 0 0 16,17 11 0-16,-17-11 0 0,22-18 0 0,-22 18 0 16,28-32 0-16,-10 13 0 0,-1-4 0 0,1 1 0 15,-1 0 0-15,-1 2 0 0,-3 3 0 0,-13 17 0 16,22-25 0-16,-22 25 0 0,17-19 0 0,-17 19 0 16,0 0 0-16,0 0 0 0,17-4 0 0,-17 4 0 15,0 0 0-15,4 20 0 0,-4-20 0 0,1 30 0 16,-1-10 0-16,-2 2 0 0,2 1 0 15,-2-2 0-15,4 3 0 0,-1-5 0 0,4 0-30 16,-5-19-39-16,7 31-58 0,-7-31-104 0,0 0-359 16,0 0 4-16,0 0 173 0</inkml:trace>
  <inkml:trace contextRef="#ctx0" brushRef="#br4" timeOffset="143801.5261">23718 12851 1410 0,'0'0'203'0,"0"0"-123"0,-24-6-27 15,6 0-23-15,18 6-13 0,-30-5-4 16,13 4-1-16,-4 2 2 0,1 2 3 0,-5 1 4 0,1 7 6 16,-5 0 0-16,0 5 7 0,-4 1-2 0,2 3 3 15,-1 2-13-15,1 6-22 0,2-1 0 0,2 3 0 16,5-4 0-16,7-4 0 0,6-5 0 0,9-17 0 15,2 22 0-15,-2-22 0 0,26 13 0 0,-4-8 0 16,8-4 0-16,4-3 0 16,8-2 0-16,3-2 0 0,2-3 0 0,1 1 0 15,0-1 0-15,0 0 0 0,-2 0 0 0,-4-3-41 16,3 4-24-16,-6-7-17 0,4 9-32 0,-15-19-59 16,16 24-109-16,-18-18-270 0,-1-1 42 0,3 9 283 15</inkml:trace>
  <inkml:trace contextRef="#ctx0" brushRef="#br4" timeOffset="144319.8537">24063 12830 1560 0,'0'0'169'0,"0"0"-73"16,-17 22-25-16,17-22-23 0,-19 13-10 0,19-13-9 15,-20 15-6-15,20-15-10 0,-16 19-13 0,16-19 0 16,-17 26 0-16,17-26 0 0,-17 32 0 16,8-12 0-16,-1 3 0 0,-2 0 0 0,1 1 0 0,2 0 0 15,1-4 0-15,2 0 0 0,1-1 0 16,5-19 0-16,-1 28 0 0,1-28 0 0,11 17 0 15,-11-17 0-15,24 11 0 0,-6-11 0 0,2-1 0 16,4-7 0-16,3 0 0 0,-1-5 0 0,4-4 0 16,-1-4 0-16,0-2 0 0,0-1 0 0,-3-2 0 15,-1-1 0-15,-3-2 0 0,-1 1 0 0,-3 0 0 16,0 3 0-16,-2 0 0 0,-1 4 0 16,-2 0 0-16,0 4 0 0,-13 17 0 15,15-22 0-15,-15 22 0 0,0 0 0 0,0 0 0 16,0 0 0-16,4 22 0 0,-10 1 0 0,-2 10 0 15,-4 8 0-15,-5 7 0 0,-2 9 0 0,-6 4 0 16,-1 5 0-16,-2 2 0 0,-5 4 0 0,-1 5 0 16,-4 2 0-16,-1 1 0 0,1 0 0 0,2-3 0 15,3-4 0-15,3-8 0 0,4-7 0 16,4-8 0-16,4-9 0 0,3-8 0 0,3-9 0 16,12-24 0-16,-12 22 0 0,12-22 0 15,0 0 0-15,0 0 0 0,7-34 0 0,2 8 0 0,2-7 0 16,1-5 0-16,1-7 0 0,0-1 0 15,0-6 0-15,4-2 0 0,1-5 0 0,3-2 0 16,3 1 0-16,3-2 0 0,0 2 0 0,3 4 0 16,-1 5 0-16,-2 8 0 0,-4 11 0 15,-3 7 0-15,-5 8 0 0,-15 17 0 0,26-24 0 16,-26 24 0-16,22-15 0 0,-22 15 0 0,21-11 0 16,-21 11-57-16,25-11-60 0,-19-7-79 0,26 22-187 15,-32-4-213-15,36-18 58 0,-9 17 379 0</inkml:trace>
  <inkml:trace contextRef="#ctx0" brushRef="#br4" timeOffset="144460.4989">24788 13128 1869 0,'-23'5'178'16,"23"-5"-178"-16,-32 10 0 0,32-10 0 0,-23 5 0 16,23-5 0-16,0 0 0 0,-20-8 0 0,20 8 0 15,-4-26 0-15,8 8 0 0,-4-10-77 0,10 12-89 16,-22-28-181-16,16 20-276 0,-9-2 35 15,-6-4 343-15</inkml:trace>
  <inkml:trace contextRef="#ctx0" brushRef="#br4" timeOffset="195290.8149">18973 2674 648 0,'0'0'134'15,"3"-17"-44"-15,-3 17-7 0,0 0-8 0,0 0-3 0,0 0-4 0,0-21-13 16,0 21 26-16,0 0 4 0,0 0-6 15,0 0-29-15,0 0-21 0,0 0-41 0,0 0 15 16,0 0 19-16,0 0-23 0,0 0 23 0,0 0-23 0,0 0 0 16,0 0-2-16,0 0 3 0,0 0 1 0,0 0 7 15,0 0-8-15,1 28 11 0,-8-6-7 16,-3 1 6-16,-2 5 8 0,-4 0 1 0,3 4 8 16,-5 0-4-16,1 4 4 0,-4-2-10 0,0 3 6 15,2-4-8-15,2-2 4 0,4-6-9 0,3-6 1 16,10-19-9-16,-8 24 0 0,8-24-5 0,0 0 3 15,11 21-3-15,-11-21 2 0,20 9-1 0,-20-9 1 16,34 3 2-16,-12-6-2 0,3 0-1 0,1-3-4 16,3-2-8-16,-1 1-8 0,4 1-10 0,-6-2-11 15,5 4-14-15,-8-6-17 0,7 12-28 0,-10-14-35 16,13 15-40-16,-16-16-86 0,6 4-153 0,7 9 32 16,-13-15 299-16</inkml:trace>
  <inkml:trace contextRef="#ctx0" brushRef="#br4" timeOffset="196119.0692">19453 2899 1334 0,'0'0'32'16,"0"0"-21"-16,-23-15-1 0,23 15 11 0,0 0 7 16,-22-6 1-16,22 6-4 0,-26 0-5 0,9 2 2 15,17-2 9-15,-31 8 0 0,31-8 3 0,-26 14-5 16,26-14-7-16,-28 20-4 0,28-20-2 0,-27 22-5 15,27-22 4-15,-19 27-3 0,19-27-1 0,-11 32-7 16,11-32 1-16,0 33-7 0,0-33 5 0,10 29-5 16,-10-29 5-16,19 26-5 0,-19-26 2 15,32 21 0-15,-14-13 0 0,2-3 1 0,1-3-4 16,3-2 0-16,0-3 0 0,0-3 0 0,1-3 2 16,-2-4 1-16,-3 0-1 0,0-3 2 0,-4-1-2 15,-3-1 4-15,-2-1-5 0,-4-1 1 0,-3 0-12 16,-1 1-9-16,-5-3-19 0,2 5-12 0,-7-8-11 15,3 8 8-15,-7-2 4 0,11 19 13 0,-22-25 5 16,22 25 2-16,-29-14-2 0,29 14 4 0,-32-1 1 16,32 1 5-16,-24 9 10 0,24-9 7 0,0 0 4 15,-19 21-3-15,19-21-9 0,3 17-16 0,-3-17-8 16,20 12-7-16,-20-12 2 0,33 9 3 0,-15-8 5 16,5 0 5-16,0-3 4 0,4 0 2 15,0-3 4-15,1 0 9 0,-3-1 4 0,2 0 6 16,-3 0 3-16,-3 0 0 0,0-3-1 0,-21 9 13 15,31-12 15-15,-31 12 25 0,20-8 18 0,-20 8 16 16,0 0-2-16,0 0-3 0,0 0-8 0,0 0-11 16,0 0-11-16,4-20-10 0,-4 20-12 0,0 0-8 15,0 0-5-15,0 0-4 0,0 0-2 0,0 0-4 16,0 0-1-16,0 0-2 0,0 0 3 0,-17 16 4 16,17-16 8-16,-11 27 4 0,9-8 6 0,2-19-8 15,-10 36 1-15,5-19-7 0,3 1 1 0,2-18-5 16,-4 31 0-16,4-31-6 0,2 21 2 15,-2-21-2-15,0 0-1 0,12 18-2 0,-12-18-1 16,0 0-1-16,25 6 1 0,-25-6-1 0,25-3 1 16,-25 3 0-16,30-12-2 0,-13 2 3 0,0-1-4 15,0-3 4-15,1 0-4 0,-18 14 5 0,31-27-4 16,-31 27 4-16,24-22-3 0,-24 22 1 0,17-16-1 16,-17 16 0-16,0 0-1 0,0 0 0 0,0 0 0 15,0 0-3-15,0 0 2 0,0 0-2 0,0 0 3 16,6 18 0-16,-6-18 3 0,-3 28-2 0,3-28 1 15,-7 29-1-15,7-29 2 0,-6 28-2 0,6-28 5 16,2 23-4-16,-2-23 1 0,0 0-1 0,11 22 2 16,-11-22-1-16,0 0 2 0,26 7 0 15,-26-7 3-15,29-6 6 0,-9 0-2 0,-1-5 3 16,2 0-4-16,0-3-2 0,-3-3-3 0,0 0 1 16,-3 0-5-16,-15 17 3 0,19-31-4 15,-19 31 3-15,10-27-3 0,-10 27 0 0,1-25-6 16,-1 25-12-16,-5-21-21 0,5 21-26 0,-7-22-32 15,7 22-48-15,-10-19-83 0,10 19-292 0,0 0 40 16,8-20 179-16</inkml:trace>
  <inkml:trace contextRef="#ctx0" brushRef="#br4" timeOffset="196540.9736">20573 2962 1252 0,'21'-17'57'15,"-21"17"-36"-15,30-10 5 0,-11 11 14 16,-19-1 0-16,33-6-8 0,-33 6-14 0,20-2-11 15,-20 2 8-15,0 0 8 0,20-6 8 0,-20 6-2 16,0 0-9-16,20-5-3 0,-20 5-1 16,0 0 0-16,0 0 1 0,0 0-5 0,14-23-6 15,-14 23-3-15,0 0 0 0,2-19-1 0,-2 19 2 16,0 0 0-16,-9-17 2 0,9 17-2 0,0 0-1 16,-20-9-4-16,20 9-1 0,-22-2-1 0,22 2 1 15,-32 6 6-15,14-1 2 0,-2 4 5 0,-2 1 5 16,3 5 5-16,-3-1-2 0,1 4 5 15,0 0-7-15,1 3 1 0,3-2-6 0,4 2-2 16,3-3-8-16,5-1-1 0,5-17-5 0,4 29 4 16,-4-29-5-16,22 27 2 0,-4-18-5 15,3-1-11-15,5-1-14 0,3-8-15 0,13 5-34 16,-8-16-46-16,22 18-116 0,-5-17-288 0,-1 1 47 16,3 6 200-16</inkml:trace>
  <inkml:trace contextRef="#ctx0" brushRef="#br4" timeOffset="196853.4983">21376 2785 1110 0,'0'0'319'16,"-33"-12"-231"-16,33 12-37 0,-26-25 0 0,26 25 0 15,-33-28-6-15,33 28-10 0,-34-29-7 0,34 29-11 16,-30-27 3-16,30 27-4 0,-27-11-4 0,27 11-1 16,-24 3-9-16,24-3-2 0,-23 14-2 0,23-14 1 15,-27 34 2-15,12-10 3 0,0 3-5 16,-1 3 5-16,1 4-7 0,-2 0 6 0,3 3-6 16,-1 1 9-16,2-1-10 0,0-2 8 15,2-2-8-15,5-3 5 0,2-1-5 0,2-2 1 0,7-2-17 16,0-3-8-16,6 1-20 0,-11-23-21 15,29 36-35-15,-29-36-91 0,37 12-251 0,-20-2-72 16,-17-10 93-16</inkml:trace>
  <inkml:trace contextRef="#ctx0" brushRef="#br4" timeOffset="197025.4693">20966 3111 1551 0,'0'0'99'16,"0"0"-69"-16,0 0-22 0,0 0 0 0,0 0 0 15,0 0 3-15,0 0 1 0,17-13-3 16,0 11-5-16,3-2-3 0,6 1-4 16,2-6-23-16,6 6-38 0,-6-13-63 0,18 17-108 15,-19-11-235-15,11 1-7 0,4 5 139 0</inkml:trace>
  <inkml:trace contextRef="#ctx0" brushRef="#br4" timeOffset="197306.6662">21692 2600 1512 0,'-39'-14'57'16,"15"8"-5"-16,-8-2 1 0,9 10 0 0,-5-4-8 15,7 8-18-15,0 2-14 0,2 4-4 16,2 3-7-16,-1 5-5 0,3 3 29 0,2 5-29 15,-1 3 29-15,3 5-17 0,-2 3-8 0,3 1 8 16,-1 3-11-16,3 0 9 0,2 2-10 0,0-2 7 16,2-3-8-16,4 0 6 0,3-4-13 0,1-1 2 15,4-1-14-15,0-6-3 0,4 0 0 0,-3-9-44 16,7 5 6-16,-16-24-64 0,26 31-44 16,-26-31-57-16,0 0-265 0,27 9 64 15,-27-9 221-15</inkml:trace>
  <inkml:trace contextRef="#ctx0" brushRef="#br4" timeOffset="197634.81">21342 2985 1479 0,'0'0'149'0,"6"23"-109"16,-6-23-13-16,9 17 7 0,-9-17 10 0,17 15-4 15,-17-15-4-15,22 14-8 0,-22-14-5 0,28 7-8 16,-8-6-6-16,2-1-4 0,2-2-3 0,4-3-2 15,1-1-2-15,1-3 3 0,1 0-5 0,-1-3 6 16,-2-1-5-16,-1 1 1 0,-3 2-1 16,-2-1-1-16,-4 1 1 0,-18 10 2 15,26-15 0-15,-26 15 3 0,0 0 0 0,0 0 2 16,0 0 0-16,0 0 1 0,0 0-2 0,0 0-2 16,0 0 0-16,0 0-3 0,-1 25 2 0,-7-8 0 15,-1 3 4-15,-2 3-3 0,-1 2 3 0,-1 2-6 16,3 0 4-16,-1-2-5 0,3-1 2 0,3-1-12 15,3-2 1-15,3-1-16 0,-1-20-9 16,9 31-4-16,-9-31-64 0,22 23-41 0,-22-23-123 16,19-3-279-16,-1 3 45 0,1-16 270 15</inkml:trace>
  <inkml:trace contextRef="#ctx0" brushRef="#br4" timeOffset="197791.0839">21871 2785 1518 0,'-36'-18'180'0,"19"14"-116"0,-1-3-32 0,18 7-5 16,-22-6-2-16,22 6-7 0,0 0-10 0,0 0-13 16,0 0-19-16,0 0-16 0,0 0-22 0,0 0-27 15,22 12-59-15,-22-12-114 0,27-3-266 0,-5 10 45 16,-5-10 253-16</inkml:trace>
  <inkml:trace contextRef="#ctx0" brushRef="#br4" timeOffset="198041.1133">22177 2996 1152 0,'-16'24'402'0,"-8"-21"-310"16,24-3-16-16,-33 17-9 0,33-17-10 0,-33 21-11 15,16-4-5-15,-2 0-7 0,2 3-2 0,-2 1-5 16,4 1-7-16,1-2-19 0,3 1-1 0,4-1 0 15,1-2 0-15,6-18 0 0,5 31 0 0,-5-31 0 16,20 23 0-16,-2-15 0 0,2-3 0 16,9-4-23-16,2-4-13 0,5-3-7 0,4-8-5 15,4 5-46-15,-9-12 6 0,9 13-67 16,-18-19-67-16,19 21-20 0,-20-9-231 0,3-4 46 16,6 11 232-16</inkml:trace>
  <inkml:trace contextRef="#ctx0" brushRef="#br4" timeOffset="198212.9889">22475 3004 1337 0,'0'0'123'0,"0"0"-56"16,-15 23-6-16,15-23-1 0,-14 24-5 0,14-24-15 16,-21 38-5-16,10-16-6 0,1 4-1 15,1 3-9-15,-2 1 5 0,0 1-12 0,1 0-7 16,0-4 20-16,3-2-33 0,2-2 20 16,4-4-18-16,3-2-12 0,-2-17-9 0,10 23-27 15,-10-23-13-15,21 12-32 0,-21-12-70 0,31-14-278 16,-14 4-68-16,4-9 11 0</inkml:trace>
  <inkml:trace contextRef="#ctx0" brushRef="#br4" timeOffset="198353.6151">22468 2834 1756 0,'-19'4'16'15,"19"-4"-38"-15,-18 10-15 0,18-10-22 16,0 0-42-16,4 22-78 0,-4-22-73 15,0 0-248-15,0 0 47 0,22 5 285 0</inkml:trace>
  <inkml:trace contextRef="#ctx0" brushRef="#br4" timeOffset="199012.4209">22617 3096 1448 0,'-23'15'122'0,"23"-15"-60"0,5 18-15 16,-5-18 0-16,0 0-5 0,29 20-9 0,-29-20-10 15,32 3-7-15,-12-5-6 0,4-1-4 0,0-2-3 16,1-1-2-16,1 0 0 0,0-1-1 0,-3-2 0 16,-3 1-1-16,0-3 2 0,-20 11-1 15,29-21 3-15,-29 21-6 0,18-22 2 0,-18 22-8 16,10-26 2-16,-10 26-2 0,6-29 1 0,-6 29-3 15,4-28 2-15,-4 28-2 0,-4-24 7 0,4 24-1 16,0 0 4-16,-28-15-1 0,28 15 2 16,-35 12 5-16,10 0 4 0,-1 7 10 0,-5-1-1 15,1 6 9-15,-4-1-2 0,2 6 7 0,2-1-4 16,4 0 1-16,4-1-7 0,7-1-3 16,2-3-9-16,7-4-3 0,5-1-6 0,1-18-9 15,11 28 22-15,-11-28-23 0,30 18 24 0,-6-15-15 16,4-3-17-16,6-6 9 0,4-5-25 0,4-5 17 15,5 0-19-15,1-5 2 0,2 1-17 0,-5-6-9 16,3 4-2-16,-9-5 1 0,2 7 13 0,-10-5 6 16,-1 6 17-16,-5-1 7 0,-5 3 13 15,-3 0 5-15,-17 17 22 0,17-23 10 0,-17 23 18 16,0 0 5-16,0 0-8 0,-25-12-9 16,25 12-9-16,-29 13-3 0,9 0-1 0,2 4 4 15,-3 2-4-15,2 4-1 0,-1 2-7 0,1 2 1 16,-1 1-6-16,2 4 5 0,0-2-8 0,2 0-6 15,4-3 4-15,5-4-8 0,2-5 0 0,5-18 0 16,0 25 0-16,0-25 0 0,0 0 0 16,18 17 0-16,-18-17 0 0,24-9 0 0,-5-2 0 15,2-6 0-15,5-5 0 0,1-2 0 0,0-6 0 16,2-1 0-16,-4 0 0 0,2-1 0 0,-1 2 0 16,-2 2 0-16,-3 3 0 0,-3 4 0 0,-4 2 0 15,-14 19 0-15,19-24 0 0,-19 24 0 0,0 0 0 16,0 0 0-16,0 0 0 0,0 0 0 15,4 18 0-15,-6-1 0 0,-2 6 0 16,0 1 0-16,-4 5 0 0,0 0 0 0,-1 4-22 16,-3-5-21-16,4 4-35 0,-7-8-39 0,15 14-49 15,-20-25-156-15,19 14-233 0,2-5 44 0,-1-22 279 16</inkml:trace>
  <inkml:trace contextRef="#ctx0" brushRef="#br4" timeOffset="199516.4">23712 3033 1339 0,'0'0'66'16,"-20"-4"-48"-16,20 4-5 0,0 0 4 0,-20-2-1 16,20 2 2-16,-23 5 11 0,23-5 13 15,-31 12 14-15,31-12 9 0,-34 22-6 0,34-22-5 16,-34 28-10-16,17-10 0 0,-2-1-2 0,3 2-3 16,0-2-6-16,5 2-7 0,11-19-12 0,-16 31-6 15,16-31-6-15,3 24-10 0,-3-24 9 16,20 18-8-16,-2-13 7 0,2 0 0 0,4-4-1 15,4-4-2-15,4 0-4 0,2-7-3 0,7-1-23 16,-2-7-6-16,7 3-27 0,-5-9-17 16,4 7-19-16,-13-12-23 0,8 17-33 0,-20-18-47 15,12 19-26-15,-20-8-106 0,-3-3-48 0,8 17 141 16,-21-17 244-16</inkml:trace>
  <inkml:trace contextRef="#ctx0" brushRef="#br4" timeOffset="199876.9901">23942 2977 758 0,'0'0'315'0,"-17"5"-112"0,0-5-64 0,17 0-29 16,-16 23-27-16,12-5-12 0,4-18-18 15,-16 35-8-15,8-15-10 0,3 4 0 0,-2 0-6 16,3 3 2-16,-1-4-6 0,4 0 0 0,0-3-9 16,6-2-16-16,-5-18 3 0,13 28-10 15,-13-28 24-15,22 18-9 0,-22-18 16 0,29 10-11 16,-12-11-1-16,1-3-8 0,2-4-5 0,4-5 2 16,2-4-2-16,3-3 2 0,0-4-1 0,-1 0 0 15,-1-3 0-15,-5-1 0 0,-1 1 0 16,-1 0 0-16,-4 0 0 0,0 1 0 0,-3 2 0 15,-2 3 0-15,-1 3 0 0,-10 18 0 0,12-21 0 16,-12 21 0-16,0 0 0 0,0 0 0 0,0 0-2 16,-6 20 1-16,1-1-1 0,-5 9 3 0,-2 8-3 15,-3 8 6-15,-3 6-7 0,0 7 0 0,-3 6 11 16,-1 7-8-16,-2 0 0 0,-2 4 0 0,1-4 0 16,1-5 0-16,-1-6 0 0,2-7 0 15,-1-5 0-15,1-4 0 0,0-6 0 0,-2-6 0 16,2-7 0-16,0-3 0 0,0-7 0 15,3-4 0-15,1-6 0 0,-3-7 0 0,4-4 0 16,0-10 0-16,1-3 0 0,0-9-17 0,7-2-69 16,-5-12-29-16,21 16-164 0,-11-19-330 0,12-1 39 15,-3-4 200-15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4T00:39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4397 1010 1105 0,'3'-17'62'0,"-3"17"-31"0,14-28-23 0,-14 28-5 16,8-28 12-16,-8 28 7 0,-4-26 10 16,4 26 5-16,-20-23-9 0,20 23-12 0,-36-14-5 15,9 13-7-15,-3 6 8 0,-5 6 6 0,-7 6 8 0,5 7 12 16,-11 7-2-16,6 8 12 0,-8 7-11 16,5 7 10-16,-5 7-11 0,2 4-27 0,1 3 14 15,2 4-22-15,2 0 6 0,9 1 14 0,4 5-21 16,8-1 10-16,7-2-15 0,9-5 11 0,10-9-13 15,9-8 10-15,10-8 26 0,10-6-28 16,14-9 31-16,7-7-30 0,14-11-1 0,8-13 2 16,10-15 6-16,10-12-2 0,8-13-21 0,6-6 31 15,0-9-25-15,-3-4 24 0,-9-8 13 0,-11-4-18 16,-16 2 10-16,-11-1-17 0,-16 7 5 0,-13-3-11 16,-10 3 0-16,-14 0 15 0,-8-2-17 0,-10 1 15 15,-7 0-5-15,-8-1-15 0,-5 3 14 16,-7-3-18-16,-3 8-21 0,-4 3 31 0,-2 11-12 15,4 12 12-15,1 10 22 0,5 9-32 16,4 13 1-16,2 2-5 0,8 2-13 0,4-2-15 16,19-1-47-16,0 0-55 0,0 0-78 0,0 0-126 15,17-16-180-15,19 20 117 0,-11-4 414 0</inkml:trace>
  <inkml:trace contextRef="#ctx0" brushRef="#br0" timeOffset="190.5171">5128 489 980 0,'-22'1'327'0,"-2"4"-235"0,7 2-35 0,-11 4-9 16,4 7 3-16,-10 7 1 0,-1 13-11 0,-11 11-5 16,-2 11 13-16,-11 10-29 0,-2 7-5 0,-8 10-4 15,-3 9-15-15,-8 10 19 0,-4 10-12 0,-8 14 1 16,-1 15-7-16,-3 8-12 0,1 9 30 16,4-2 6-16,7-9-6 0,10-14 5 0,10-15-17 15,17-18-24-15,12-26-43 0,24-10-40 0,0-34-145 16,37-7-330-16,3-7 22 0,9-20 279 0</inkml:trace>
  <inkml:trace contextRef="#ctx0" brushRef="#br0" timeOffset="462.3906">5318 1554 1388 0,'0'0'270'0,"21"-8"-238"0,-21 8-9 0,40-22 4 16,-3 1 5-16,11 1-6 0,7-6-9 0,5 1-16 15,4-1 0-15,-1 1-12 0,1 2 5 0,1 3-9 16,0 1-10-16,-3 2-16 0,5 8-47 0,-12-7-19 15,7 15-20-15,-22-10-79 0,3 12-324 16,-9 13 48-16,-34-14 304 0</inkml:trace>
  <inkml:trace contextRef="#ctx0" brushRef="#br0" timeOffset="608.881">5449 2056 1421 0,'-20'-9'339'16,"20"9"-294"-16,0 0-37 0,0 0-12 0,35-9 3 15,7-7 2-15,9-6 4 0,10-4 4 0,6-1-49 16,0-8-13-16,14 10-87 0,-12-20-72 16,27 22-174-16,-8-6-179 0,-2-11 139 0,12 19 426 15</inkml:trace>
  <inkml:trace contextRef="#ctx0" brushRef="#br0" timeOffset="1123.5577">7656 891 1152 0,'0'0'46'0,"0"0"-20"0,0 0-2 0,-1 24 6 15,1-24 9-15,-12 34-5 0,0-12-3 0,-11 2-7 16,0 5 9-16,-9 4 0 0,3 3 13 16,-6 3-5-16,2 3-12 0,-7 3 27 0,4 6-28 15,-4 2 20-15,6 5-3 0,-3-3-17 0,7 4 10 16,1-7-17-16,5 3 6 0,3-5-16 0,7-4 4 16,5-7-10-16,8-8 2 0,7-3-8 0,7-5 4 15,9-4-6-15,7-4 4 0,11-6-2 16,8-5 0-16,8-8-2 0,6-5-6 0,10-6-10 15,2-5-15-15,2 3-15 0,-5-7-18 16,6 10-18-16,-14-6 1 0,6 12-23 0,-15-11-36 16,8 22-62-16,-20-17-140 0,0 6-140 0,7 20 206 15,-24-24 279-15</inkml:trace>
  <inkml:trace contextRef="#ctx0" brushRef="#br0" timeOffset="1264.209">8316 1729 1445 0,'0'0'325'16,"0"0"-302"-16,0 0-13 0,0 0-8 0,-17-4-14 0,17 4-18 15,1-21-33-15,-1 21-52 0,2-34-111 16,15 12-347-16,-5 5 1 0,-3-9 359 0</inkml:trace>
  <inkml:trace contextRef="#ctx0" brushRef="#br0" timeOffset="1545.2653">9230 1085 1222 0,'0'0'307'0,"-21"-6"-252"0,21 6-11 0,0 0-3 15,0 0-6-15,0 0-11 0,-20 6-12 0,20-6-9 16,-25 23 0-16,8-3-2 0,-1 8 4 0,-1 5-3 16,-2 3-25-16,-1 8 26 0,1 2-24 15,-2 2 18-15,1 3 10 0,1-2-11 0,2 0 11 16,4-5-12-16,2-4 9 0,7 0-12 0,4-6 0 16,6 0-19-16,-1-10-12 0,11 0-33 0,-14-24-29 15,29 35-191-15,-29-35-102 0,19 2-123 0,6 4 257 16</inkml:trace>
  <inkml:trace contextRef="#ctx0" brushRef="#br0" timeOffset="1763.9324">8741 1163 1426 0,'-29'3'317'0,"6"4"-247"15,5-6-29-15,18-1-22 0,0 0-10 0,0 0-4 16,0 0 1-16,33-12-4 0,-2 4 9 0,12-3-5 15,10-4 0-15,9-2-3 0,12-1 0 16,3-1-9-16,6 3 5 0,-2 3-12 0,0 3-3 16,-4 3-5-16,-5 7-17 0,-6 0-6 15,-7 8-16-15,-11 1-8 0,-2 8-19 0,-17-1-30 16,4 14-101-16,-24-5-160 0,-11 10-149 0,2 12 198 16,-29-8 329-16</inkml:trace>
  <inkml:trace contextRef="#ctx0" brushRef="#br0" timeOffset="1935.7373">8634 1994 1652 0,'-23'-2'150'0,"23"2"-102"0,0 0-30 15,44-16-4-15,1-2-23 0,16-1 33 0,12-9-34 16,11-2 24-16,13-2 2 0,5 1-5 16,10 0 1-16,3 4-20 0,2 2-7 15,-5 0-40-15,2 8-46 0,-15-16-74 0,13 30-186 16,-9-13-250-16,-15-1 49 0,2 22 511 0</inkml:trace>
  <inkml:trace contextRef="#ctx0" brushRef="#br0" timeOffset="2060.7247">10469 1864 1366 0,'-15'36'478'0,"-20"-32"-389"0,6 0-39 16,1-5-17-16,4-2-16 0,5-5-13 0,2-4-13 15,17 12-12-15,-21-32-16 0,17 13-32 0,-4-7-49 16,8 26-186-16,9-24-354 0,-18 5 48 15,9 19 400-15</inkml:trace>
  <inkml:trace contextRef="#ctx0" brushRef="#br1" timeOffset="4903.7036">1787 3541 883 0,'0'0'41'0,"-20"-17"-19"16,20 17-4-16,-31-7 11 0,14 8 8 0,-5 0 6 16,1 8-2-16,-9 0-4 0,5 10 8 15,-10 0 5-15,5 10 13 0,-9-1-8 0,7 12 6 16,-9-2-15-16,6 11 4 0,-4-2 2 16,5 7-31-16,0 0 17 0,6 1-30 0,6-4-2 15,9-3 6-15,7-3-16 0,10-3 8 0,8-4-9 16,6-4 7-16,10-6-5 0,7-8 5 0,5-7-3 15,10-7 4-15,5-10 3 0,6-7 2 0,9-13 8 16,8-10-3-16,2-11 8 0,7-8-7 0,-5-9 9 16,-1-4-12-16,-7-6-7 0,-7 3 14 15,-6-1-21-15,-9 5 13 0,-8 2-10 0,-9 0-20 16,-11 9 3-16,-9-2-21 0,-8 10-7 16,-13-6-40-16,4 16-50 0,-24-17-97 0,14 10-204 15,-14 9-83-15,-11-9 250 0</inkml:trace>
  <inkml:trace contextRef="#ctx0" brushRef="#br1" timeOffset="5137.4731">2303 2946 1105 0,'-15'23'19'0,"-2"0"-6"16,-6 1 14-16,-1 10 26 0,-12-3 1 15,0 12 12-15,-14-2-20 0,2 12-10 16,-12 2 27-16,3 12-17 0,-9 1 21 0,6 15-7 16,-7 2-28-16,5 7 6 0,0 5-17 0,6 1-22 15,6 1 6-15,6-2-12 0,10-7-15 0,5-10-1 16,17 0-72-16,-5-29-126 0,26 4-358 0,5-6 5 16,4-18 346-16</inkml:trace>
  <inkml:trace contextRef="#ctx0" brushRef="#br1" timeOffset="5473.2694">2509 3778 1380 0,'0'0'75'16,"0"0"-15"-16,31-14-4 0,-4 10-9 0,0-5-6 15,6 2-16-15,-2-1-9 0,4-2-11 0,1-1-2 16,-2 2-4-16,3 0-2 0,-4-1-10 0,3 4-9 15,-5-5-18-15,6 7-24 0,-9-12-45 0,11 17-89 16,-20-15-166-16,4 1-151 0,8 16 137 0,-31-3 378 16</inkml:trace>
  <inkml:trace contextRef="#ctx0" brushRef="#br1" timeOffset="5635.2585">2634 3947 1449 0,'-18'8'170'0,"18"-8"-114"0,-21 15-30 16,21-15-5-16,0 0-4 0,18 9 4 16,-1-10 4-16,10-2 0 0,8-6-4 0,9-5-7 15,10-3-6-15,4-4 4 0,5-1-52 0,0-4-7 16,9 12-108-16,-21-21-161 0,11 14-267 16,3 2 1-16,-5-10 441 0</inkml:trace>
  <inkml:trace contextRef="#ctx0" brushRef="#br1" timeOffset="6487.9726">3983 3551 469 0,'0'0'151'16,"0"0"-124"-16,2-24 6 0,-2 24 27 0,8-17 23 16,-8 17 33-16,0 0 3 0,0 0 1 15,0 0-7-15,0 0-19 0,0 0-16 0,0 0-26 16,0 0-18-16,0 0-15 0,0 0-5 0,-12 19-6 15,6-1 5-15,-3 4-3 0,-1 3 6 0,-2 3-6 16,-2 1 3-16,0 1-9 0,-2 5 6 0,-1 0-9 16,-1 3 9-16,-1-2-5 0,1 2-8 15,0-3 27-15,3-1-29 0,3-5 25 0,5-5-14 16,1-7-7-16,6-17 3 0,0 17-3 0,0-17 0 16,0 0 2-16,17-4 0 0,-17 4 2 0,22-23-1 15,-8 4 4-15,3-8-6 0,1-5-11 0,0-6 26 16,0-3-26-16,-1-3 26 0,0 0-7 0,-1-1-11 15,-2 0 10-15,1-1-11 16,-2 0 11-16,-1 1-11 0,-1 2 9 0,-1 3-9 16,-1 3 9-16,-3 4-8 0,-2 6 7 0,0 9-4 15,-4 18 3-15,4-17 6 0,-4 17 2 0,0 0 0 16,0 0 1-16,0 0-5 0,-4 20-4 0,4-20 5 16,-1 36-4-16,1-13 7 0,0-1-5 0,2-1 2 15,2-1-6-15,3-3 1 0,-7-17-4 0,26 29 5 16,-8-18-3-16,3-3 4 0,6-3 2 15,4-5 1-15,4-6 2 0,7-4-1 0,2-4 3 16,2-5-4-16,1-2 2 0,-1-1-5 0,-2-1 1 16,-6 2-4-16,-7 3 3 0,-6 4 0 15,-25 14 3-15,28-17-2 0,-28 17 0 0,0 0-2 16,0 0 1-16,0 0-1 0,0 0-2 0,0 0-1 16,0 0-1-16,-8 32 0 0,0-7-3 0,-3 5 4 15,-2 6-5-15,-1 2 6 0,2 5-11 16,-1 1 3-16,3 0-14 0,1-1 1 0,6-1-17 15,-1-3 1-15,8 2-22 0,-2-8-1 0,12 5-12 16,-6-16-90-16,21 17-21 0,-29-39-37 0,51 45-83 16,-20-20-137-16,-3-25 59 0,20 17 379 0</inkml:trace>
  <inkml:trace contextRef="#ctx0" brushRef="#br1" timeOffset="7331.3815">5133 3622 1002 0,'-19'-22'184'0,"-3"3"-68"0,22 19-24 0,-37-16-11 16,20 17-21-16,-7-2-17 0,3 8-10 0,-3 1-8 16,2 4-1-16,-2 1 0 0,3 6 6 0,-3 1-3 15,3 4 5-15,-2 1-6 0,5 4 4 16,-2-1-7-16,6 2 5 0,1-3-8 0,6 0 0 16,1-4-9-16,4-2-13 0,3-4 21 0,-1-17-26 15,11 27 24-15,-11-27-13 0,22 13-2 0,-5-10 0 16,3-6 1-16,5-4 0 0,4-6-13 15,1-5 24-15,2-5-24 0,1-2 22 0,-2-2-9 16,0-1-5-16,-3 0 5 0,-3 1-5 0,0 2 5 16,-6 2-4-16,-3 2 3 0,-3 3-3 15,-13 18 3-15,16-25-1 0,-16 25 1 0,0 0-1 16,0 0-2-16,0 0-2 0,0 0-4 0,0 0-4 16,-13 25-6-16,3-3 3 0,-1 8-6 0,0 1 5 15,1 4-13-15,1-3 2 0,4 3-21 0,0-4-17 16,12 4 17-16,-3-5-32 0,12 4 23 0,-5-10-16 15,13 5-10-15,-3-12 1 0,11 5-4 16,-2-11 0-16,12 1-15 0,-7-11-17 0,14 2-50 16,-5-9-21-16,4-3-23 0,2-2 25 15,-5-7 62-15,4-2 78 0,-4-3 37 0,-5-6 9 16,-5-1 0-16,-7 1 0 0,-8 2 73 0,-13 0 150 16,-6 0 67-16,-2 8 18 0,-15-13-69 0,16 32-66 15,-29-38-54-15,29 38-28 0,-43-31-14 0,22 23-17 16,-9-3-8-16,4 9-11 0,-6-2-4 15,4 6-5-15,-4 2-5 0,3 4-2 0,1 3-6 16,3 5 1-16,0 2-7 0,5 3 2 0,2 2-4 16,3 3 2-16,2-1-3 0,4 1-12 0,3 0 20 15,6-3-24-15,4-4 19 0,2-1-10 0,-6-18-3 16,28 25 2-16,-10-16-1 0,4-4 0 0,2-3 1 16,4-5 0-16,1-5 0 0,3-4-2 15,-2-5 1-15,2-2-1 0,-2-5-10 16,-2-2 21-16,0-2-19 0,-1 1 19 0,-4-1-8 15,-2 0-5-15,-5 3 5 0,-4 0-6 0,-3 5 5 16,-1 2-5-16,-8 18 1 0,7-21-1 0,-7 21 1 16,0 0 1-16,0 0-1 0,0 0 0 0,0 0-4 15,-18 29 3-15,8-2-2 0,-2 7 6 0,-4 8-5 16,0 5-6-16,-2 8 17 0,-1 6-17 16,-1 2 17-16,1 7-9 0,0 3-11 0,2-2 11 15,2 1-12-15,-1-7 19 0,1-5-12 0,-1-4-2 16,5-6 17-16,2-6-18 0,0-6 21 0,2-4-6 15,1-9-3-15,0-6 7 0,6-19-1 16,-8 20 4-16,8-20 3 0,0 0 0 0,0 0-3 16,0 0-4-16,-10-17-4 0,10 17-5 0,-13-38 3 15,7 11-4-15,1-6 3 0,2-3-5 16,2-3-8-16,-1-1 17 0,5-5-19 0,-1-1 14 16,3-3-8-16,2 0-10 0,4-1 6 0,3 1-13 15,3 6 1-15,1 0-14 0,5 9 2 0,-2-1-13 16,7 9-2-16,-4-8-23 0,10 13-23 0,-8-14-19 15,20 17-58-15,-15-18-91 0,16 3-237 0,7 13 21 16,-17-15 445-16</inkml:trace>
  <inkml:trace contextRef="#ctx0" brushRef="#br1" timeOffset="7726.9018">6155 3713 1290 0,'-32'-7'219'0,"32"7"-91"0,0 0-34 0,0 0-22 15,-22 4-16-15,22-4-12 0,0 0-10 0,0 0-10 16,-22 10-6-16,22-10-3 0,0 0-4 0,-18 24-2 15,18-24-2-15,-15 32 0 0,6-11-2 16,-1 5 3-16,-1 0-5 0,0 3-7 0,-1 0 11 16,0 2-8-16,1-3 2 0,-1-1-1 0,1 0 0 15,1-4 0-15,0-3 0 0,3-3 0 0,7-17 0 16,-9 23 0-16,9-23 0 0,0 0 0 0,0 0 0 16,0 0 0-16,0 0 0 0,0 0 0 15,20-20 0-15,-9 2 0 0,3-6 0 0,1-3 0 16,1-3 0-16,0-2 0 0,-1 0 0 15,0 0 0-15,0-2 0 0,0 3 0 0,0 2 0 16,1 3 0-16,-4 6 0 0,-12 20 0 0,19-22 0 16,-19 22 0-16,0 0 0 0,0 0 0 0,0 0 0 15,16 24 0-15,-12-3 0 0,-1 3 0 0,1 4 0 16,-3 1 0-16,2 1 0 0,-1 0 0 0,2-1 0 16,2 0 0-16,1-2 0 0,5-3 0 15,2-1 0-15,-1-5 0 0,4-1-8 0,0-5-14 16,3-1-6-16,-2-6-9 0,5 0-14 0,-4-9-15 15,11 4-25-15,-13-14-44 16,17 13-90-16,-26-26-111 16,8 6-227-16,7 7 79 0,-18-18 484 0</inkml:trace>
  <inkml:trace contextRef="#ctx0" brushRef="#br1" timeOffset="8064.2589">6476 3831 1234 0,'-33'-14'190'0,"33"14"-72"0,0 0-33 16,0 0-28-16,0 0-21 0,0 0-6 0,0 0 2 15,7 19 0-15,-7-19 2 0,18 18-3 0,-18-18-5 16,32 18-16-16,-11-10 8 0,4-1-14 16,3-5 8-16,3 1-2 0,0-3-2 0,4-3-2 15,1-2-3-15,1-2 11 0,-1-1-11 0,-1-3 8 16,-5 0-8-16,-3-2-4 0,-4-1 3 16,-5 0-3-16,-18 14 3 0,24-29-1 0,-24 29 1 15,10-29-2-15,-10 12 3 0,-3 0-5 0,3 17 1 16,-22-31-4-16,22 31 1 0,-37-25-2 0,14 17 2 15,-2 2 1-15,-1 5 1 0,-1 3 0 0,3 4 2 16,0 4 1-16,0 5-1 0,0 5 4 0,1 3-3 16,1 3 4-16,2 3-2 0,3 3 4 15,5-2-6-15,3 2-10 0,7-3 21 0,3-3-24 16,7-3 22-16,6-2-9 0,4-4-5 16,6-5 5-16,5-4-5 0,6-5-3 0,5-6-6 15,2-4-11-15,8-3-6 0,0-8-24 0,12 2-39 16,-9-21-83-16,24 19-213 0,-10-16-223 0,-7-7 47 15,4 12 526-15</inkml:trace>
  <inkml:trace contextRef="#ctx0" brushRef="#br1" timeOffset="8266.3216">7551 3198 1700 0,'0'0'73'16,"-38"18"-30"-16,21-3-15 0,-5 4 24 0,1 5-34 15,-3 1 16-15,5 5-14 0,-1 2-13 0,6 3 5 16,0 4-9-16,2 1 7 0,0 3-9 15,0 3 5-15,1 0-9 0,-1 1 6 0,1 2-13 16,1-4 1-16,1 1-10 0,1-2-12 0,1-2 13 16,-2-3-28-16,5 1-11 0,-5-9-5 0,6 6-21 15,-9-16-22-15,15 11-53 0,-3-32-102 0,-10 20-158 16,10-20-90-16,0 0 286 0</inkml:trace>
  <inkml:trace contextRef="#ctx0" brushRef="#br1" timeOffset="8563.0913">7168 3624 1252 0,'-21'-6'391'0,"21"6"-262"0,0 0-80 15,0 0-14-15,0 0-4 0,16 19-1 0,-16-19-1 16,25 9-3-16,-5-5-3 0,4-2-5 16,4-2-4-16,4-1-3 0,2-1-2 0,1-2-9 15,-2 0 0-15,-2 1 0 0,1 0 0 0,-4 1 0 16,-2 0 0-16,-3 0 0 0,-5 1 0 15,-18 1 0-15,27 1 0 0,-27-1 0 0,0 0 0 16,0 0 0-16,0 0 0 0,2 23 0 0,-2-23 0 16,-13 29 0-16,2-11 0 0,-1 3 0 0,1 3 0 15,0 0 0-15,0 2 0 0,2 2 0 16,1-1 0-16,0 1 0 0,4 0 0 0,-1-1-22 16,5-2 7-16,1-4-10 0,5-2-14 0,-6-19-11 15,19 25-18-15,-19-25-28 0,32 12-71 0,-27-30-172 16,17 6-265-16,6-3 53 0,-6-21 481 0</inkml:trace>
  <inkml:trace contextRef="#ctx0" brushRef="#br1" timeOffset="8703.726">7753 3267 1476 0,'-7'20'299'0,"7"-20"-277"0,-26 5-18 15,26-5-7-15,0 0-8 0,-14 17-17 0,14-17-23 16,2 22-51-16,-2-22-67 0,18 27-161 0,-5-8-219 15,4-11 20-15,16 17 501 0</inkml:trace>
  <inkml:trace contextRef="#ctx0" brushRef="#br1" timeOffset="8923.0764">8232 3592 1302 0,'-31'-9'144'0,"31"9"-93"16,-40 3-9-16,19 4 3 0,-9-1-4 15,1 9 4-15,-6-2 1 0,3 7 3 0,-2 1-5 16,4 7 1-16,-3 0-7 0,5 4-1 0,1 2-13 16,3 1-1-16,3-1 3 0,4-2-25 0,5-5 16 15,6-4-23-15,5-5 5 0,1-18 2 0,13 26-5 16,-13-26-2-16,34 10-6 0,-9-15-11 0,12-5-24 16,1-12-46-16,19 8-60 0,-15-24-298 15,22 8-173-15,4 1 40 0,-7-13 568 0</inkml:trace>
  <inkml:trace contextRef="#ctx0" brushRef="#br1" timeOffset="9476.7868">9214 3242 1145 0,'2'-19'378'0,"-2"19"-266"0,7-19-53 16,-7 19-23-16,0 0-6 0,10-20-8 0,-10 20-6 15,0 0-8-15,0 0-5 0,0 0-1 16,-8 23-4-16,3-2-13 0,1 8 29 0,-3 8-26 16,0 6 25-16,-1 4-7 0,-2 0-10 0,0 3 9 15,2-1-10-15,-1 2 9 0,3-1-11 0,0-1 11 16,1-2-10-16,1-4 9 0,3-2-17 15,1-10-7-15,5 2 2 0,0-8-35 0,7 1 14 16,-12-26-46-16,29 33-31 0,-29-33-68 0,34 10-203 16,-12-6-117-16,-22-4 126 0,42-17 379 0</inkml:trace>
  <inkml:trace contextRef="#ctx0" brushRef="#br1" timeOffset="9664.2095">9149 3400 1563 0,'-32'-5'132'0,"32"5"-81"16,0 0-29-16,0 0-11 0,0 0-7 0,0 0-3 16,24-23 4-16,-2 12-5 0,6-1 2 0,6 0-5 15,6 1-10-15,3-3-15 0,3 7-15 16,-2-4-16-16,6 10-6 0,-9-5-13 0,9 15-40 16,-16-14-55-16,14 19-150 0,-8 1-166 15,-16-15 91-15,14 24 398 0</inkml:trace>
  <inkml:trace contextRef="#ctx0" brushRef="#br1" timeOffset="9856.3797">9224 3600 1630 0,'0'0'69'0,"-29"16"-51"16,29-16-9-16,0 0-5 0,0 0-2 0,0 0-1 15,0 0 5-15,18 19 1 0,2-16 0 0,5-2-2 16,9-3-3-16,6-3-3 0,5-3-13 0,8 0-11 15,-1-8-19-15,7 4-19 0,-4-11-18 0,11 11-17 16,-13-14-25-16,17 12-27 0,-18-14-34 0,12 10-47 16,-9-2-68-16,-11-14-94 0,19 19 340 15</inkml:trace>
  <inkml:trace contextRef="#ctx0" brushRef="#br1" timeOffset="10030.972">10162 3163 1244 0,'-21'0'273'0,"3"16"-187"0,-10-1-36 0,6 8-4 15,-6 1 12-15,4 9-30 0,-4 2 22 16,1 8-27-16,0 2-1 0,3 5 6 0,-1 0-16 16,5 3 2-16,0 0-14 0,5 0 4 0,2-2-10 15,6-4 5-15,5 0-28 0,2-5-10 0,7-2 11 16,1-6-41-16,12 0 14 0,-5-16-70 0,19 15-71 16,-14-26-35-16,23 14-149 0,-2-6-102 0,-10-23 186 15,20 19 296-15</inkml:trace>
  <inkml:trace contextRef="#ctx0" brushRef="#br1" timeOffset="10393.9933">10355 3560 1156 0,'0'0'264'0,"0"0"-179"0,-27-3-31 0,27 3 0 16,0 0-3-16,-20 28-1 0,20-28-5 15,-19 32 2-15,10-14-8 0,3 5 0 0,-3-1-6 16,4 5-1-16,-3-1-6 0,3 5 1 0,-4-4-7 15,3 0 0-15,0-3-15 0,4-3-5 0,2-21 0 16,2 29 0-16,-2-29 0 0,11 18 0 0,-11-18 0 16,22 8 0-16,-22-8 0 0,34-4 0 0,-8-7 0 15,2-5 0-15,4-6 0 0,1-4 0 0,1-5 0 16,2-1 0-16,-4-1 0 16,2-1 0-16,-4 1 0 0,-2 1 0 0,-5 2 0 15,-3 2 0-15,-3 4 0 0,-3 3 0 0,-14 21 0 16,14-25 0-16,-14 25 0 0,0 0 0 0,0 0 0 15,0 0 0-15,-3 19 0 0,-3 2 0 0,-3 8-3 16,-2 3 5-16,1 5-10 0,1-1 4 0,3 2-11 16,2-1 0-16,8-1-13 0,2-5-3 15,8 1-6-15,1-8-35 0,12 3 6 0,-4-13-56 16,21 10-54-16,-15-26-126 0,13 6-275 0,14-2 65 16,-10-20 432-16</inkml:trace>
  <inkml:trace contextRef="#ctx0" brushRef="#br1" timeOffset="10737.6417">11339 3507 1399 0,'-46'5'228'0,"9"19"-143"0,-11-1-26 0,4 10 2 16,-6 1-16-16,4 3-3 0,1 1-14 0,3 0-1 16,7 0-14-16,5-1 0 0,4-3-10 0,7-1-9 15,4-5 18-15,5-4-26 0,7-4 15 0,1-3-16 16,2-17-12-16,8 25-5 0,-8-25-9 0,20 8-10 15,-3-7-10-15,-17-1-20 0,35-15-24 16,-26-11-43-16,17 16-50 0,-21-21-19 16,13 13 2-16,-17-11 66 0,3 3 82 0,-7 2 107 15,-5-4 75-15,2 10 53 0,-12-12 12 0,18 30-10 16,-26-46-24-16,26 46-26 0,-18-37-11 0,18 37-14 16,-9-21-10-16,9 21-17 0,0 0-13 0,0 0-16 15,0 0-9-15,0 0-5 0,0 0-12 16,25 27-13-16,-6-12 0 0,8 2 0 0,4 1 0 15,5 2 0-15,4-3 0 0,2-3 0 0,5 2 0 16,-1-5-29-16,4 5-57 0,-10-14-60 0,21 21-241 16,-19-15-271-16,1-3 66 0,-2 7 444 0</inkml:trace>
  <inkml:trace contextRef="#ctx0" brushRef="#br1" timeOffset="11877.8132">1802 5342 1249 0,'0'0'99'0,"0"0"-20"0,0 0-29 16,0 0-13-16,0 0-12 0,0 0-12 0,0 0-6 16,0 0 2-16,0 0 1 0,12 24 7 15,-11 1-3-15,3 9 5 0,-4 5-9 0,0 6 7 16,-4 2-12-16,1 2 8 0,-1 1-13 0,-1 0 8 15,2-1 4-15,0 1-24 0,1-3 23 16,1 0-24-16,1-2-6 0,-2-5 5 0,5 0-16 16,-6-8-9-16,8 2-22 0,-7-16-32 0,15 11-127 15,-13-29-88-15,0 0-182 0,20 22 86 0,-20-22 404 16</inkml:trace>
  <inkml:trace contextRef="#ctx0" brushRef="#br1" timeOffset="12096.4707">1479 5399 1591 0,'0'0'101'0,"-20"-3"-30"15,20 3-26-15,0 0-19 0,0 0-11 0,0 0-11 16,0 0-4-16,0 0-1 0,22 7 0 0,0-3 1 16,6-1 0-16,8-3-6 0,6-3-9 15,6 2-12-15,2-4-15 0,7 4-8 0,-2-5-9 16,10 9-12-16,-11-7-19 0,13 16-42 0,-19-15-52 15,14 24-69-15,-19-10-58 0,-7 0-134 0,16 24 280 16,-29-23 165-16</inkml:trace>
  <inkml:trace contextRef="#ctx0" brushRef="#br1" timeOffset="12268.2567">1564 6187 1287 0,'-31'3'344'0,"31"-3"-254"0,-26 10-48 0,26-10-25 15,0 0-12-15,0 0 0 0,35-10 6 0,-6 1 1 16,11-5 2-16,10-5-7 0,7-5-1 0,11-2-7 16,5-3-8-16,3-3-18 0,4 8-39 15,-8-9-36-15,13 21-70 0,-26-22-157 0,7 13-243 16,6 5 42-16,-18-12 499 0</inkml:trace>
  <inkml:trace contextRef="#ctx0" brushRef="#br1" timeOffset="12440.0805">3006 5672 1538 0,'-26'5'86'16,"26"-5"-69"-16,0 0-11 0,0 0-1 0,0 0 6 16,25-16-1-16,-25 16-1 0,28-13-10 0,-9 8-17 15,1-5-19-15,8 8-29 0,-8-11-30 0,18 15-46 16,-17-19-134-16,8 6-241 0,12 10 9 15,-19-14 488-15</inkml:trace>
  <inkml:trace contextRef="#ctx0" brushRef="#br1" timeOffset="12611.9049">2809 6049 1716 0,'-29'6'79'0,"29"-6"-52"16,-21 4-18-16,21-4-8 0,0 0-4 0,22-11 1 15,-3 3 3-15,8-3-3 0,11-4 3 0,9-3-18 16,12 4-26-16,-2-13-59 0,20 21-155 0,-23-12-267 16,17-2-75-16,9 10 315 0</inkml:trace>
  <inkml:trace contextRef="#ctx0" brushRef="#br1" timeOffset="13671.8093">13146 2852 1027 0,'-63'14'267'0,"-10"-8"-195"0,8 9-28 15,-1-1-7-15,5 10 6 0,-5-1 3 0,8 11 13 16,-6 3-10-16,7 12 1 0,-1 7-21 0,4 10-9 16,5 7 14-16,8 9-24 0,6 5 9 0,7 6-4 15,9 0-23-15,4-2 17 0,9-3-2 0,8-5-20 16,9-7 7-16,8-8-31 0,12-6-17 0,3-13-27 16,25 5-65-16,-9-26-69 0,30 7-180 0,0-9-126 15,-1-24 161-15,16 12 360 16</inkml:trace>
  <inkml:trace contextRef="#ctx0" brushRef="#br1" timeOffset="14259.1804">13450 3173 1237 0,'-24'9'47'0,"24"-9"-21"16,0 0-6-16,-22 28 15 0,22-28 30 0,-20 36-25 0,5-17 29 0,5 10-37 15,-6-2 3-15,6 7 5 0,-3 0-13 16,4 2 5-16,0 1-11 0,1 3 6 0,0-2-11 15,3 1 6-15,1-2-12 0,4-3 4 0,2-3-11 16,2-2 4-16,4-3-7 0,5-4 4 0,4-4-7 16,4-3 3-16,3-5-3 0,3-4 2 15,3-5 1-15,2-4-1 0,3-6 2 0,3-5-2 16,1-6 1-16,-1-4-1 0,-1-2 3 0,-2-2-8 16,-2 1 8-16,-3-1-10 0,-6 2 6 0,-2-1-5 15,-4 4 5-15,-5 1-4 0,-13 22 5 0,14-29-2 16,-14 29 5-16,0 0-1 0,-3-19-1 0,3 19-5 15,0 0-1-15,-17 13 0 0,17-13-1 16,-20 38 7-16,7-7-4 0,1 6 9 16,3 0-7-16,1 3 9 0,2-1-7 0,5-1 10 15,2 0-6-15,6-3 7 0,2-6-6 0,8-4-9 16,2-4 28-16,7-4-27 0,1-6 32 0,4-4-12 16,2-7 2-16,5-4 1 0,1-8-16 0,0-5 25 15,0-5-27-15,-2-3 19 0,-1-5-10 0,-4-4-10 16,-4-3 4-16,-4-2-7 0,-4-1 7 0,-5-1-6 15,-4-2 6-15,-4 1-6 0,-3 0 4 16,-1 1-11-16,-4 2 0 0,-3 0-18 0,0 5 3 16,-6 2-11-16,3 8 10 0,-4 3-4 0,11 21-14 15,-20-19 24-15,20 19-34 0,0 0-28 0,0 0-100 16,-22 11-151-16,22-11-232 0,5 33 56 16,-5-33 444-16</inkml:trace>
  <inkml:trace contextRef="#ctx0" brushRef="#br1" timeOffset="14657.9055">14508 3667 1537 0,'0'0'71'0,"0"0"-48"0,0 0-7 16,0 0-3-16,0 0 0 0,0 0 0 15,0 0 9-15,18 9 4 0,7-9-3 0,6-6-1 16,6-1-9-16,4-4-3 0,2-1-6 0,-1-1 0 15,0 0-2-15,-5-1 4 0,-5 2 0 0,-7-1 6 16,-4 2 1-16,-21 11 13 0,21-22 3 0,-21 22 4 16,1-20-6-16,-1 20-8 0,-11-27-10 0,11 27-4 15,-25-29-2-15,5 16 0 16,-2 1-3-16,-3 2 3 0,-3 2-6 0,-2 1 2 0,1 5 0 16,-2 4 0-16,0 5 2 0,-2 5-2 15,-2 5 3-15,-1 6-1 0,-1 4 6 0,3 6-2 16,4 3 7-16,3 1-6 0,8-4 4 0,6-1-8 0,7-4 0 15,8-2-2-15,6-3 0 0,8-1 0 0,7-4 0 16,7-3-2-16,8-6 1 0,9-4-4 0,8-6-5 16,6-4-9-16,0-5-9 15,6-2-7-15,-4-6-4 0,4 0-2 0,-1-9-11 16,2 3-11-16,-8-11-26 0,7 10-21 0,-18-17-28 16,9 14-30-16,-19-19-79 0,5 1-212 0,0 12 21 15,-21-18 336-15</inkml:trace>
  <inkml:trace contextRef="#ctx0" brushRef="#br1" timeOffset="15095.9483">15426 2902 1223 0,'-18'-9'424'16,"18"9"-319"-16,-25 14-59 0,25-14-10 0,-26 27-10 15,16-5 0-15,-1 2-5 0,2 6 4 0,-2 3-6 16,1 4 5-16,0 3-7 0,3 4 5 0,-2 3 3 16,2 4-20-16,1-1-2 0,0 6-3 0,1 0 0 15,3 1 0-15,-3-1 0 0,2-4 0 16,0-3 0-16,0-7 0 0,2-4 0 15,2-6 0-15,0-4 0 0,2-6 0 0,-1-5 0 16,-2-17 0-16,5 19 0 0,-5-19 0 0,0 0 0 16,0 0 0-16,0 0 0 0,18-10 0 0,-18 10 0 15,16-35 0-15,-5 11 0 0,0-4 0 0,1-1 0 16,-3 2 0-16,1-2 0 0,-1-2 0 0,2-1 0 16,1 0 0-16,2 4 0 0,-1 4-5 0,2 6 3 15,-15 18-2-15,25-23 4 0,-25 23 0 16,23-7 0-16,-23 7 0 0,23 5-1 0,-23-5 0 15,25 15-1-15,-25-15 3 0,23 26-3 0,-23-26 4 16,23 32-4-16,-12-13 3 0,-1-1-4 16,-2 0 4-16,1 1-5 0,-9-19 2 0,8 32-4 15,-8-32 3-15,-5 29-4 0,5-29 7 0,-24 27-3 16,3-12 4-16,-7 1-1 0,-3-2 0 16,-7 0-1-16,-5-1 2 0,2-2-4 0,-4-3 5 15,0 2-5-15,1-4 0 0,2 0-6 0,4-4-8 16,8 1-14-16,2-6-9 0,28 3-27 0,-32-6-43 15,32 6-100-15,0 0-174 0,7-18-178 0,18 12 24 16,-3-16 508-16</inkml:trace>
  <inkml:trace contextRef="#ctx0" brushRef="#br1" timeOffset="15720.6996">15559 3708 1679 0,'0'0'88'0,"0"0"-53"0,0 0-10 16,0 0-3-16,0 0-2 0,0 0 5 0,34-17 0 16,-12 10-5-16,3 1-9 0,2-2-5 15,0 1-6-15,-3 2 1 0,0-1-1 0,0 0 2 16,-1 0-1-16,-1 0 1 0,-2 0-1 0,-3 0 1 16,-17 6-2-16,23-11 3 0,-23 11 1 0,0 0 2 15,3-17-3-15,-3 17 0 0,-11-20-5 16,11 20 0-16,-17-23-1 0,17 23 2 0,-22-24 0 15,22 24 0-15,-26-22-1 0,26 22 2 16,-28-16-2-16,28 16 1 0,-28-6 0 0,28 6 0 16,-31 4 2-16,13 2 0 0,-1 5 4 0,1 1 1 15,0 5 4-15,2 2-2 0,1 1 2 0,2 2-3 16,5 1 2-16,0-2-4 0,7-1 1 0,2-2-6 16,-1-18 4-16,16 31-4 0,-16-31 2 0,31 24 0 15,-10-14 1-15,5-4-2 0,2-4-1 0,4-4 0 16,3-2 0-16,1-4 0 0,2-3 0 15,0 0 0-15,-3-3 0 0,-2 1 0 0,-3 0 0 16,-2-2 0-16,-4 2 0 0,-2 1 0 16,-3 1 0-16,-19 11 0 0,28-18 0 0,-28 18 0 15,0 0 0-15,0 0 0 0,17-12 0 0,-17 12 0 16,0 0 0-16,0 0 0 0,0 0 0 0,-15 25 0 16,15-25 0-16,-16 34-1 0,5-13 2 0,0 0-4 15,2 1 4-15,-1 0-1 0,3 0 1 16,2-3-3-16,0-1 3 0,5-18-4 0,-4 29 4 15,4-29-2-15,1 17 1 0,-1-17-1 0,0 0 1 16,0 0 0-16,0 0 1 0,19 7 4 0,-19-7-5 16,12-18 0-16,-12 18 0 0,19-36 0 0,-7 13 0 15,1-2 0-15,-1-2 0 0,-1-1 0 0,-2 0 0 16,0 1 0-16,-2-2 0 16,1 1 0-16,-1 1 0 0,0 3-2 0,2 3-7 15,-9 21 0-15,15-27-5 0,-15 27-2 0,0 0-7 16,26-15-4-16,-26 15-9 0,19 2-15 0,-19-2-22 15,26 14-38-15,-26-14-56 0,36 15-84 0,-36-15-118 16,38 0-142-16,2 11 134 0,-13-23 377 0</inkml:trace>
  <inkml:trace contextRef="#ctx0" brushRef="#br1" timeOffset="16017.4338">16776 3392 1317 0,'0'0'237'16,"-44"3"-155"-16,18 3-10 0,-11-7-9 0,7 8-7 15,-4-2-14-15,3 4-6 0,1 1-10 0,4 1-4 16,3 0-8-16,3 1 0 0,20-12-8 0,-28 25 0 16,28-25-6-16,-10 29 2 0,10-29-4 15,6 32 2-15,4-15-1 0,-10-17 3 0,35 30-3 16,-13-18 2-16,5-2-2 0,-1-1 1 0,4-3 0 16,0 2 1-16,-1-4-1 0,-2 1 0 0,-2 0 3 15,-4 0-2-15,-4 1-1 0,-17-6 2 0,18 12-3 16,-18-12 5-16,0 0 1 0,2 27 1 0,-2-27-4 15,-16 30 3-15,2-13-7 16,-4 1 4-16,-1 1-2 0,-3 1 1 0,1-1-3 16,0-1 1-16,3-1-6 0,18-17-16 0,-27 27 16 15,27-27-34-15,-14 22 14 0,14-22-32 0,0 0-30 16,0 0-32-16,0 0-144 0,0 0-217 0,22-4-60 16,1-5 187-16</inkml:trace>
  <inkml:trace contextRef="#ctx0" brushRef="#br1" timeOffset="16329.7834">16942 2727 1656 0,'2'17'80'0,"-2"-17"-16"0,32 33-2 15,-13-14-12-15,4 5-7 0,0 2-18 0,4 4 1 16,0 4-13-16,2 3 2 0,-1 4-10 0,-1 3 2 16,-2 2-6-16,-2 3-1 0,-2 5 0 0,0 0 0 15,-4 3 0-15,-3 0 0 0,-3-4 0 0,-5-1 0 16,-3-1 0-16,-7-3 0 0,-7-2 0 16,-5-1 0-16,-9-2 0 0,-6-2 0 0,-4-3 0 15,-4-2 0-15,-2-3 0 0,-2-4 0 16,3-2 0-16,-4-4-30 0,4 3-21 0,-10-8-40 15,5 13-59-15,-20-25-151 0,9 12-317 0,2-3 47 16,-4-11 337-16</inkml:trace>
  <inkml:trace contextRef="#ctx0" brushRef="#br1" timeOffset="17579.2844">4540 5243 920 0,'0'0'270'16,"-26"-22"-219"-16,26 22-36 0,-19-22-7 0,19 22-3 15,-25-24 13-15,25 24 25 0,-34-13-13 0,15 13-1 16,-8 2-3-16,-2 9-16 0,-7 2 23 15,0 13 15-15,-8-1-1 0,0 14 10 0,-10-1-14 16,1 12 6-16,-7 3-15 0,1 9 13 16,-4 3-13-16,1 5 13 0,1-1-2 0,4 1-21 15,6-4 8-15,8-3-22 0,9-8-5 0,10-3 4 16,9-6-11-16,11-7 3 0,10-4-5 0,9-6 4 16,13-6-8-16,10-6 2 0,13-5-10 15,10-10-6-15,14-4-17 0,3-13-22 0,15 1-30 16,-8-16-44-16,19 16-72 0,-22-23-112 0,14 5-235 15,-4 12 44-15,-20-15 495 0</inkml:trace>
  <inkml:trace contextRef="#ctx0" brushRef="#br1" timeOffset="17969.7294">4593 5794 1013 0,'0'0'339'0,"0"0"-203"0,0 0-82 15,0 0-32-15,0 0 17 0,0 0-3 0,0 0-9 16,0 0 0-16,0 0-8 0,-4 17 1 0,1 0-2 16,-1 7 9-16,-3 2-2 0,0 7 7 0,-3 0-7 15,1 6 3-15,0-2-12 0,2 1 4 16,1-4-9-16,5-3 0 0,2-6-8 0,3-4 1 16,5-4-5-16,-9-17 3 0,28 17-3 0,-7-17 1 15,6-6 1-15,6-6-2 0,5-9 4 0,3-7-4 16,2-7 5-16,0-3-6 0,-1-5 6 15,-1-2-8-15,-2 2 8 0,-5-2-8 0,-1 3-6 16,-5 4 17-16,-7 5-19 0,-6 5 22 16,-6 6-8-16,-6 4-2 0,-3 18 2 0,-6-18-3 15,6 18 2-15,-17-3-3 0,17 3-1 0,-26 17 1 16,7 3-2-16,-1 6-8 0,-2 8 23 0,0 3-21 16,0 6 20-16,3-1-6 0,3 0-8 0,6-3 7 15,5-3-7-15,5-3 1 0,9-4-10 0,2-3-5 16,9-2-15-16,2-7-4 0,10 0-16 0,-1-11-10 15,16 3-23-15,-7-16-29 0,22 11-68 16,-18-26-111-16,15 0-211 0,4 8 4 16,-9-23 464-16</inkml:trace>
  <inkml:trace contextRef="#ctx0" brushRef="#br1" timeOffset="18581.1334">5617 5774 1288 0,'-19'-4'218'0,"19"4"-162"16,-32 18-4-16,32-18-22 0,-24 29 0 15,14-8-2-15,-2 2-9 0,2 4 5 0,0 2-6 16,3 3 7-16,0-1-5 0,2 2 7 0,0-2-8 16,4 2 3-16,0-3-11 0,1-1 2 0,0-3-4 15,1-4 2-15,0-4-4 0,-1-18 1 16,7 25-5-16,-7-25 0 0,0 0-2 0,0 0 1 16,22 15 0-16,-22-15 0 0,0 0 2 15,27-31-3-15,-16 10 2 0,2-6-4 0,1-4 4 16,-1-5-5-16,-1 0 6 0,-2-1-6 0,1-1 5 15,-3 1-6-15,0-1 7 0,-1-1-6 0,1 3-7 16,1 1 21-16,-1 2-21 0,1 7 22 0,-1 2-7 16,3 6-4-16,-11 18 4 0,22-23-1 0,-22 23 0 15,22-8 2-15,-22 8 2 0,28 3-1 0,-11 2-1 16,0 2-2-16,1 1-3 0,2 2-1 16,1 1-2-16,0-1 1 0,1-1-1 0,1 1 4 15,1-2-4-15,-1 0-11 0,-3-1 13 0,0 0-14 16,-3-1 12-16,-17-6 3 0,24 11 9 15,-24-11-10-15,0 0 9 0,0 0-10 0,12 23-1 16,-12-23-1-16,-7 22-1 0,7-22-1 0,-21 34-1 31,6-13 4-31,-2 4 0 0,-2 1 2 0,1 1-3 16,-1 1 3-16,2-1-4 0,2 1 5 16,4-1-4-16,3-4 5 0,3-4-6 0,5-19 5 15,-3 28-3-15,3-28 3 0,6 17 0 0,-6-17 1 16,0 0 1-16,20 4-1 0,-20-4 2 0,18-16-1 15,-18 16 0-15,26-36-1 0,-12 13 0 0,2-4-2 16,-3 0 2-16,1-2-3 0,-3 2 0 0,0-4 0 16,-3 1 0-16,1 0 0 0,-5-3 0 15,1 2 0-15,1 1 0 0,-2-1 0 0,1 6 0 16,-1 3 0-16,-2 5 0 0,-2 17 0 0,6-17 0 16,-6 17 0-16,0 0 0 0,0 0 0 0,0 0 0 15,0 0 0-15,23 14 0 0,-23-14 0 0,31 16-15 16,-14-7-14-16,6 2-14 0,0-6-14 0,8 6-34 15,-4-14-38-15,17 18-95 0,-22-26-182 16,14 7-155-16,6 5 70 0,-18-16 491 16</inkml:trace>
  <inkml:trace contextRef="#ctx0" brushRef="#br1" timeOffset="19257.5468">6550 5795 1582 0,'-18'24'89'0,"18"-24"-20"0,-10 22-11 0,10-22-8 16,0 0-14-16,5 23-3 0,-5-23-9 0,0 0-3 16,30 12-4-16,-13-12 0 0,6-3-4 0,2-2-2 15,4-5-4-15,1-1-2 0,3-2-1 16,2-3-3-16,2-2-10 0,0 0 19 0,-1 0-20 0,-3 0 20 16,-7 0-11-16,-3 1-1 0,-3 0 0 0,-20 17-3 15,27-32 0-15,-27 32-4 0,11-31 2 16,-11 31-3-16,-9-29-1 0,9 29-3 0,-28-23 3 15,9 17 0-15,-5 5 5 0,-1 3 3 0,-4 6 1 16,-4 7 4-16,-1 3-4 0,-3 6 5 0,1 7-4 16,-1 1 7-16,2 3 12 0,1 5-18 0,4-1 24 15,4 1-18-15,4 0 3 0,6-3 6 16,3-3-9-16,6-3 3 0,6-5-6 0,7-3 3 16,5-5-4-16,6-5 0 0,6-4-2 15,6-7 0-15,6-5 0 0,4-7 0 0,6-5 0 16,4-3 0-16,2-2 0 0,4-2 0 0,-1-4 0 15,0 1 0-15,-3-2 0 0,-4 1 0 0,-5 2 0 16,-7 1 0-16,-6 2-1 0,-6 3-5 0,-6 2-8 16,-17 16 11-16,22-20-11 0,-22 20 24 0,0 0-11 15,0 0 11-15,0 0-10 0,0 0-13 16,-19-1 13-16,19 1-11 0,-32 25 21 0,15-5-8 16,-1 3 9-16,0 3-9 0,1 0-1 0,-1 2 4 15,3 0-3-15,1-1 5 0,3-2-5 0,2-2-1 16,3-2-1-16,2-4 0 0,4-17 0 0,2 24 0 15,-2-24 0-15,0 0 0 0,25 7 0 0,-25-7 0 16,29-21 0-16,-11 3 0 0,3-5 0 0,1-2 0 16,-2 0 0-16,0-2 0 15,-2 0 0-15,0 2 0 0,-2 1 0 0,-1 1 0 16,-2 3 0-16,-13 20 0 0,18-27 0 0,-18 27 0 16,0 0 0-16,0 0 0 0,0 0 0 0,0 0 0 15,0 0 0-15,6 17 0 0,-9 1 0 0,0 2 0 16,2 1 0-16,1-2 0 0,2 0 0 0,2-2 0 15,3 0 0-15,-7-17 0 0,19 28 0 16,-19-28 0-16,29 20 0 0,-10-13-8 0,4-4-10 16,1-3-4-16,8-3-5 0,0-7-12 0,4 2-12 15,-1-11-27-15,7 9-39 0,-14-21-75 0,21 20-130 16,-21-10-180-16,5-14-43 0,10 12 420 16</inkml:trace>
  <inkml:trace contextRef="#ctx0" brushRef="#br1" timeOffset="19431.2662">7957 5257 1195 0,'-26'-16'352'0,"26"16"-278"0,-13 29-35 0,3-2 7 16,-8 3-10-16,2 10 2 0,-3 5-13 15,2 6 1-15,-2 1-17 0,2 5 6 0,0-1-15 16,-1 0 7-16,2 1 3 0,2-4-41 0,3-2 21 16,-1-3-22-16,3-2 0 0,-1-8 15 0,6 2-49 15,-7-15 0-15,12 9-57 0,-1-34-95 16,-11 29-152-16,11-29-174 0,0 0 182 0,0 0 362 15</inkml:trace>
  <inkml:trace contextRef="#ctx0" brushRef="#br1" timeOffset="19572.0848">7603 5689 1781 0,'0'0'113'0,"8"-21"-45"0,-8 21-14 16,0 0-23-16,0 0-31 0,24-8 0 15,-24 8 0-15,25 2 0 0,-8-1 0 0,0 1 0 16,5-1-11-16,-1-4-40 0,9 6-48 0,-3-14-54 15,26 19-243-15,-6-14-253 0,7-4 64 0,13 5 483 16</inkml:trace>
  <inkml:trace contextRef="#ctx0" brushRef="#br1" timeOffset="20134.4429">9248 4935 532 0,'-29'9'269'0,"29"-9"-14"0,-30 5-151 16,4 1-12-16,8 16 3 0,-11-2-6 15,8 18 0-15,-13 3 1 0,7 17-36 16,-7 3 15-16,3 16-24 0,-7 1-9 0,4 9 16 15,-4 2-22-15,7 0 11 0,5-7-9 0,8-5-22 16,7-10 6-16,10-5-20 0,9-10-1 0,9-6 5 16,12-5-12-16,10-8-1 0,10-4-18 0,7-11-6 15,11-2-21-15,-2-15-25 0,21 6-64 0,-20-26-156 16,11 7-289-16,12-3 26 0,-14-14 418 16</inkml:trace>
  <inkml:trace contextRef="#ctx0" brushRef="#br1" timeOffset="20556.055">9754 5474 1300 0,'-20'12'347'0,"20"-12"-291"16,-22-5-44-16,22 5-10 0,0 0 0 0,-17 7-1 16,17-7 3-16,-11 27 0 0,3-7 11 0,-1 6 2 15,0 4 10-15,-2 4-3 0,2 6 8 0,-6 2-6 16,2 5-6-16,-6 2 20 0,0 3-23 0,-4 0 17 15,0 0-9-15,-3-5-12 0,3-1 4 0,4-8-9 16,4-5-4-16,4-9-4 0,5-7 0 16,6-17 0-16,0 0 0 0,0 0 0 0,0 0 0 15,0 0 0-15,22-12 0 0,-4-13 0 16,5-9 0-16,6-10 0 0,3-5 0 0,4-5 0 16,1-1 0-16,-2-2 0 0,0 0 0 0,0-1 0 15,-4 0 0-15,2 0 0 0,-4 1 0 0,-2 0 0 16,-2 2 0-16,-1 4 0 0,-4 5 0 0,-2 10 0 15,-4 10 0-15,-14 26 0 0,18-23 0 16,-18 23 0-16,0 0 0 0,0 0 0 0,7 33 0 16,-4-4 0-16,-2 10 0 0,0 8 0 0,0 5 0 15,-2 5 0-15,1 0 0 0,0 1 0 0,1-2 0 16,1 1 0-16,3 0 0 0,2-4 0 0,1-1 0 16,6-5 0-16,-2-2 0 0,4-2-32 15,-3-5-2-15,3-1-21 0,-3-12-15 0,7 5-45 16,-20-30-61-16,37 32-157 0,-15-24-258 15,-22-8 55-15,36 1 432 0</inkml:trace>
  <inkml:trace contextRef="#ctx0" brushRef="#br1" timeOffset="21212.0648">9805 5862 1724 0,'-46'3'130'0,"46"-3"-84"0,0 0-23 16,0 0-7-16,0 0-3 0,0 0 3 0,32 4 1 15,-4-6 4-15,7-6-6 0,10-1-6 16,5-2-4-16,3 0-5 0,1 2 2 0,1 1-1 16,-4 1-12-16,-3 2 11 0,-3 0-10 0,-6 3 13 15,-2 0 3-15,-4 2 1 0,-5 3-2 0,-5-2-1 16,-23-1 1-16,26 6-5 0,-26-6 0 16,0 0 0-16,0 0 0 0,0 0 0 0,0 0 0 15,0 0 0-15,0 0 0 0,0 0 0 0,-17 21 0 16,17-21 0-16,-22 13 0 0,22-13 0 0,-23 18 0 15,23-18 0-15,-25 26 0 0,25-26 0 0,-24 29 0 16,24-29 0-16,-22 32 0 0,22-32 0 0,-19 29 0 16,19-29 0-16,-9 20 0 0,9-20 0 15,0 0 0-15,0 0 0 0,0 0 0 16,0 0 0-16,0 0 0 0,24 1 0 0,-24-1 0 16,26-26 0-16,-8 6 0 0,0-2 0 0,3-3 0 15,-2-2 0-15,1 0 0 0,-2 2 0 0,-1 0 0 16,0 2 0-16,-3 0 0 0,1 3 0 0,-3 2 0 15,-12 18 0-15,17-28 0 0,-17 28 0 0,0 0 0 16,0 0 0-16,0 0 0 0,0 0 0 16,0 0 0-16,0 0 0 0,0 0 0 0,0 0 0 15,4 35 0-15,-8-12 0 0,3 0 0 0,-1 2 0 16,-1-2 0-16,6 0 0 0,-2-2 0 0,4-1 0 16,-5-20 0-16,12 30 0 0,-12-30 0 15,22 19 0-15,-5-15 0 0,1-4 0 0,5-4 0 16,3-4 0-16,3-5 0 0,2-6 0 0,5-4 0 15,0-2 0-15,2-3 0 0,-3 0 0 16,-2-1 0-16,-4 3 0 0,-1 0 0 0,-5 3 0 16,-2 3 0-16,-5 3 0 0,-16 17 0 0,18-26 0 15,-18 26 0-15,0 0 0 0,0 0 0 0,0 0 0 16,0 0 0-16,0 0 0 0,-10 21 0 0,1-3 0 16,-2 5 0-16,1 3 0 0,0 4 0 0,0 0 0 15,3 3 0-15,0-1 0 0,2 1 0 0,0-2 0 16,3 2-32-16,0-5-7 0,6 3-20 15,-1-9-18-15,10 6-38 0,-13-28-53 16,33 41-130-16,-22-24-238 0,11-15-2 0,12 9 354 16</inkml:trace>
  <inkml:trace contextRef="#ctx0" brushRef="#br1" timeOffset="21743.0957">11356 5703 1528 0,'-23'10'108'0,"3"-5"-54"15,20-5-5-15,-29 23-10 0,18-6-22 0,-2 0 25 16,4 5-32-16,0 0 26 0,4 5-14 0,1 2-9 16,3 1 7-16,-2 2-10 0,1 0 4 15,0 2-8-15,-1-1 5 0,1-2-3 0,-1 1 7 16,-2-6-4-16,3-1 4 0,-3-6-8 16,5-19 0-16,-5 28-4 0,5-28-1 0,0 0-3 15,0 0 1-15,0 0 1 0,0 0-3 0,0 0 4 16,18-29-2-16,-7 3-2 0,2-5-7 0,1-3 1 15,1-3-6-15,-1-1 6 0,0-2-7 0,0 3 2 16,0-4-10-16,0 1-12 0,1-1 19 0,1-1-20 16,0 3 26-16,3-1-1 0,-1 1 0 0,2 7 11 15,-2 3-3-15,-2 9 9 0,-16 20-3 16,30-22 7-16,-30 22 1 0,22 3 1 0,-22-3-1 16,16 21-6-16,-16-21 0 0,18 35-6 0,-8-13 2 15,-2 0-7-15,1 1 4 0,1 0-6 16,-3-1 3-16,1-1-1 0,0 0-12 0,-3 0 28 15,-2-3-28-15,-3 1 27 0,-2-1-12 0,-3 0-2 16,-2-1 5-16,7-17-2 0,-27 30 4 16,9-15-4-16,-3-1 4 0,-1 0-3 0,-2-2 4 15,-4-1-1-15,0-2 3 0,-1 0 0 0,-2 2 3 16,2-3-3-16,1 2 5 0,1 1-2 0,4-1 5 16,1 2-2-16,3 1 2 0,-1 3-4 0,2 3 4 15,1 3-2-15,2 3 3 0,1 4-5 0,2 3 3 16,0 1-9-16,2 5 4 0,3 1-10 0,0 2-4 15,3 1 18-15,0 0-18 16,-1 1 20-16,-1-1-15 0,0 0-16 0,-3-3-11 16,3 2-30-16,-5-7-25 0,10 13-96 0,-19-25-212 15,12 12-214-15,1-1 25 0,-8-14 522 0</inkml:trace>
  <inkml:trace contextRef="#ctx0" brushRef="#br1" timeOffset="22320.947">12286 5521 950 0,'0'0'115'0,"0"0"-35"0,-25-16-2 16,25 16 5-16,-32 4-12 0,11 7-6 0,-11-5-1 15,2 12 5-15,-12-6-5 0,5 11-1 16,-6-5-9-16,4 5-2 0,-1-4-9 0,5 2-3 16,6-5-11-16,9-2-5 0,20-14-11 0,-24 17-5 15,24-17-7-15,0 0-2 0,0 0 1 0,21 18 1 16,0-15 0-16,8-3 0 0,8-3 0 0,6 0-1 15,8-2 0-15,3 1 0 0,4 3 0 16,-3 1 0-16,-5 3 0 0,-5 5 0 16,-10 3-3-16,-6 2 8 0,-7 5-2 0,-6 4-4 15,-9 2 24-15,-4 6-25 0,-12 2 20 0,-4 4-12 16,-10 0-6-16,-6 1 6 0,-6-2-5 0,-2-2 6 16,-2-1-7-16,0-4 3 0,4-4-4 0,2-6 2 15,4-2-8-15,6-7 0 0,4-1-10 0,19-8-9 16,-17 1-19-16,17-1-22 0,0 0-38 0,20-42-57 15,16 30-136-15,-9-16-288 0,9-9 35 16,13 11 388-16</inkml:trace>
  <inkml:trace contextRef="#ctx0" brushRef="#br1" timeOffset="22602.0838">12442 4900 1543 0,'-21'-3'66'0,"21"3"-43"0,40-3 6 16,-3 6 10-16,1-3 7 0,9 7-2 0,-2 0-4 15,5 9 1-15,1 3-2 0,0 9-1 0,-4 4-13 16,-2 5-3-16,-6 4-12 0,-2 6-1 0,-10 5 18 16,-3 5-21-16,-8 5-6 15,-7 3 0-15,-6 4 0 0,-9-1 0 0,-5 1 0 16,-6-1 0-16,-6-2 0 0,-4-2 0 0,-3-2 0 15,-7-2 0-15,2-7 0 0,-3-2 0 0,2-5 0 16,0-6 0-16,2-1-21 0,-2-9-32 0,5 2-35 16,-6-16-43-16,20 18-167 0,-9-18-329 0,2-4 45 15,4 5 336-15</inkml:trace>
  <inkml:trace contextRef="#ctx0" brushRef="#br1" timeOffset="23505.1577">1562 7653 1074 0,'0'0'128'0,"13"-19"-42"0,-13 19 7 16,0 0-9-16,0 0-8 0,0 0-8 15,0 0-15-15,9-20-11 0,-9 20-13 0,0 0-7 16,0 0-8-16,0 0-4 0,0 0-1 0,0 0-2 15,0 0 0-15,0 0-1 0,0 0 2 0,0 0 2 16,0 0 3-16,9 34 17 0,-8-1-28 0,-5 5 24 16,-3 8-24-16,-6 8 1 0,-4 5 12 15,-8 3-13-15,-1 3 13 0,-4 1-10 16,0 0 11-16,-4 3 1 0,2 1-13 0,1-5 11 16,2-1-15-16,2-11 4 0,6-4 5 0,5-9-4 15,7-7 5-15,4-7-8 0,6-7 4 16,-1-19-6-16,19 24 2 0,1-18-2 0,7-6 0 15,7-6 0-15,5-4-1 0,8-9 1 0,3-2-1 16,5-1 0-16,1-1-5 0,-2 4 0 0,-1 0-9 16,-2 4-2-16,-4 1-10 0,-1 6-14 15,-7-1-22-15,1 9-24 0,-9-9-52 0,14 21-141 16,-21-10-316-16,10-3 13 0,5 11 418 0</inkml:trace>
  <inkml:trace contextRef="#ctx0" brushRef="#br1" timeOffset="23740.4804">2665 8116 1359 0,'-31'-12'393'15,"31"12"-355"-15,0 0-19 0,0 0-9 0,0 0-1 16,0 0 2-16,0 0-1 0,30-7-2 0,-8 3-5 15,6-2-2-15,6-1-1 0,5-2-2 16,4 1-7-16,-2-3-8 0,5 3-7 0,-2-3-17 16,5 6-20-16,-12-9-45 0,14 19-101 0,-29-18-188 15,9 9-169-15,-1 10 130 0,-30-6 434 0</inkml:trace>
  <inkml:trace contextRef="#ctx0" brushRef="#br1" timeOffset="23898.6891">2522 8497 1759 0,'0'0'27'16,"0"0"-23"-16,0 0-5 0,35 12 4 0,-9-12 1 15,5-3 4-15,7-5 2 0,5-3-2 0,8-4-3 16,8-4-6-16,5-3-24 0,4 2-40 0,-10-12-107 16,16 17-317-16,-15-6-109 0,-8-4 122 15</inkml:trace>
  <inkml:trace contextRef="#ctx0" brushRef="#br1" timeOffset="24492.4456">4260 7548 1100 0,'20'-25'220'0,"-15"6"-213"16,1-1-7-16,2 1 3 0,-8 19 11 0,11-21 21 15,-11 21 16-15,0 0 14 0,0 0-2 0,-2 20-8 16,2 7-3-16,-6 3-11 0,2 11 6 16,-5 2 5-16,0 4-27 0,-3 1 18 0,4 4-26 15,-6-1-2-15,2 3 7 0,-1 2-17 16,-2 0 4-16,1 0-14 0,-1 1 7 0,2 0-9 15,-1-3 12-15,2 3 1 0,4-2-21 0,2-6 13 16,1-2-26-16,6-5 0 0,1-9-4 0,7 1-25 16,-1-13-18-16,14 6-47 0,-22-27-72 0,48 24-123 15,-18-21-233-15,-2-15 44 0,17 12 491 0</inkml:trace>
  <inkml:trace contextRef="#ctx0" brushRef="#br1" timeOffset="24867.2745">4741 7989 965 0,'-1'-24'342'16,"1"24"-175"-16,1-18-91 0,-1 18-13 0,0 0-9 16,0 0-6-16,-18-7-14 0,18 7-12 0,-14 16-13 15,14-16-1-15,-21 38 0 0,11-11 10 16,-2 0 0-16,3 5 8 0,-3 2-5 0,1 2 3 16,0 1-10-16,-1 6-8 0,3-3 19 0,0 1-20 15,1-4 20-15,3-4-6 0,0-6-8 0,2-6 4 16,2-4-6-16,1-17-1 0,5 21-4 0,-5-21-4 15,0 0 1-15,0 0 1 0,22 0-2 0,-22 0 0 16,22-21 0-16,-9 4 0 0,3-4 0 16,0-6 0-16,1-5 0 0,0 1 0 15,0-4 0-15,1 2 0 0,-1 2 0 0,-1-1 0 16,0 3 0-16,0 0 0 0,-2 4 0 0,3 3 0 16,-2 4 0-16,-15 18 0 0,24-23 0 0,-24 23 0 15,0 0 0-15,21-4 0 0,-21 4 0 0,0 0 0 16,20 23 0-16,-20-23 0 0,20 34 0 0,-10-11 0 15,1 5 0-15,-4 1-18 0,4 4-15 0,-4 1-14 16,5 2 6-16,-2-5-34 0,9 3 7 16,-3-11-28-16,16 7-26 0,-11-17-31 0,24 13-65 15,-17-20-40-15,18 7-100 0,4 3-71 0,-14-23 299 16</inkml:trace>
  <inkml:trace contextRef="#ctx0" brushRef="#br1" timeOffset="25273.3919">5702 8200 911 0,'0'0'219'0,"-17"-39"-65"16,17 39-32-16,-21-35-24 0,21 35-24 0,-32-28-8 16,15 21-15-16,-10-2-4 0,4 8-4 0,-6 0-5 15,1 7-2-15,-3 1-4 0,1 8-4 0,-3 0-4 16,1 7-1-16,-1 2-5 0,3 4 3 0,2 1-5 16,0 4-9-16,5-3 12 0,4 3-19 0,3-4 0 15,7-4 0-15,4-4 0 0,5-4 0 16,0-17 0-16,15 21 0 0,-15-21 0 15,36 8 0-15,-6-12 0 0,2-7 0 0,9-6 0 16,1-7 0-16,4-5 0 0,2-7 0 0,-2-5 0 16,0-2 0-16,-3-2 0 0,-3 2 0 0,-5 1 0 15,-1-2 0-15,-5 1 0 0,-4 0 0 0,-5 1 0 16,-5 1 0-16,-4 0 0 0,-5 1 0 0,-4 3 0 16,-3 5 0-16,-2 3 0 0,-5 7 0 15,8 22 0-15,-17-23 0 0,17 23 0 0,-20 0 0 16,20 0 0-16,-28 28 0 0,11-2 0 0,0 11 0 15,-2 6 0-15,2 6 0 0,2 5 0 0,-1 0 0 16,5 3 0-16,0-1 0 0,6-3 0 16,1-4-11-16,6 3-19 0,0-6-28 0,9 2 9 15,-1-9-34-15,10 0-8 0,-5-14-19 16,18 9-55-16,-16-25-63 0,24 14-104 0,-6-11-170 16,-4-18 115-16,17 14 387 0</inkml:trace>
  <inkml:trace contextRef="#ctx0" brushRef="#br1" timeOffset="25601.3806">6118 8002 1164 0,'-29'15'409'0,"11"-18"-304"15,18 3-34-15,-19 13-19 0,19-13-12 0,-17 31-11 16,9-6 2-16,-3 4-3 0,2 5 3 16,0 3-7-16,1 4-11 0,1 0 15 0,2 4-17 15,-1-4 0-15,4-4-11 0,0-4 0 0,5-5 0 16,2-4 0-16,1-5 0 0,-6-19 0 0,21 28 0 15,-21-28 0-15,25 11 0 0,-25-11 0 0,35-5 0 16,-13-6 0-16,5-5 0 0,2-7 0 16,2-4 0-16,-1-6 0 0,-1-3 0 0,-2-2 0 15,-2 1 0-15,-1-1 0 0,-3 1 0 0,0 2 0 16,-3 2 0-16,-2 3 0 0,-4 2 0 0,-2 3 0 16,-3 3 0-16,-2 5 0 0,-5 17 0 0,5-19 0 15,-5 19 0-15,0 0 0 0,0 0 0 0,0 0 0 16,0 0 0-16,-4 26 0 15,2-5 0-15,0 7 0 0,-3 3 0 0,0 4-27 16,-1 0-5-16,3 5-15 0,-3-6-37 0,9 7-2 16,-9-13-56-16,19 12-47 0,-13-40-92 0,15 36-226 15,6-11 5-15,-21-25 353 0</inkml:trace>
  <inkml:trace contextRef="#ctx0" brushRef="#br1" timeOffset="25866.8846">6885 8069 704 0,'11'-21'320'0,"-25"2"-99"0,14 19-43 16,0 0-43-16,-20-6-40 0,1 7-27 15,19-1-12-15,-39 22-5 0,17-1 1 0,-6 0-12 16,3 8 1-16,-3 0-9 0,3 5-5 16,2 0-6-16,4 2-15 0,2-2-6 0,5-1 0 15,2-5 0-15,5-4 0 0,5-4 0 0,4-1 0 16,-4-19 0-16,21 26 0 0,-2-19 0 0,5-3 0 15,5-4 0-15,5-7 0 0,4-4 0 0,2-4 0 16,3-2-6-16,-2-4-30 0,5 1-9 0,-6-7-13 16,8 4-56-16,-13-15-11 0,20 17-136 0,-26-11-267 15,14-9-23-15,3 8 229 0</inkml:trace>
  <inkml:trace contextRef="#ctx0" brushRef="#br1" timeOffset="26038.68">7378 7682 1375 0,'0'0'267'0,"0"0"-201"15,-24-7-10-15,24 7-23 0,-25 25 18 0,12-4-23 16,-2 3-10-16,3 5 3 0,1 3-12 0,3 6 3 16,-1 3-9-16,3 7 8 0,-1 3-11 15,1 5 8-15,-2 0-13 0,1-3 7 0,2 1-22 16,0-2-5-16,3-1 15 0,-2-5-31 0,7-1 1 16,-7-11-15-16,8 1-24 0,-8-17-36 0,16 11-91 15,-12-29-131-15,0 0-225 0,0 0 98 16,0 0 464-16</inkml:trace>
  <inkml:trace contextRef="#ctx0" brushRef="#br1" timeOffset="26226.1074">7009 7971 1784 0,'0'0'233'0,"-4"19"-203"0,4-19-30 0,0 0 0 15,0 0 0-15,0 0 0 0,0 0 0 0,26 11 0 16,-9-11 0-16,8-2 0 0,0-2 0 15,4-3 0-15,2-3 0 0,4 2 0 0,2-7 0 16,4 7-30-16,-3-10-55 0,12 12-29 16,-7-14-55-16,30 20-251 0,-7-11-182 0,3-3 27 15,10 9 524-15</inkml:trace>
  <inkml:trace contextRef="#ctx0" brushRef="#br1" timeOffset="26850.8777">7997 7972 990 0,'-26'-8'183'0,"26"8"-61"15,-37-2-23-15,37 2-13 0,-44 8-17 0,23 3-10 16,-9-4-10-16,2 9-1 0,-5-2-6 0,3 9 2 16,-6-1-4-16,5 8 3 0,-6 3-9 15,3 5 1-15,0 4-11 0,3 2-11 0,4 2 15 16,4 0-21-16,6-2 12 0,6-3-8 0,7-6-10 16,7-6 0-16,7-6-1 0,7-5 0 0,10-7 0 15,7-6 0-15,10-8 0 0,7-6 0 16,6-8 0-16,3-7 0 0,1-7 0 0,0-5 0 0,-4-3 0 15,-1-1 0-15,-9-1 0 0,-2 1 0 16,-8 3 0-16,-8 2 0 0,-6 3 0 0,-7 3 0 16,-8 5 0-16,-3 0 0 0,-6 0 0 15,-3 2 0-15,-4-1 0 0,-3 5 0 0,11 18 0 16,-23-24 0-16,23 24 0 0,-25-4 0 0,25 4 0 16,-26 18 0-16,11 0 0 0,2 7 0 0,-1 5 0 15,2 5 0-15,2 4 0 0,3 1 0 0,2 3 0 16,4-2-5-16,2 0 1 0,5-2-22 15,5-4 10-15,4-5-17 0,9 1-17 0,-1-11-9 16,10 4-22-16,-5-13-26 0,17 11-65 0,-18-26-120 16,20 3-275-16,1 4 45 0,-12-20 410 0</inkml:trace>
  <inkml:trace contextRef="#ctx0" brushRef="#br1" timeOffset="27210.0872">8612 8034 1080 0,'-25'35'392'16,"-1"-27"-315"-16,9 7-28 0,-2 2-9 0,4 6-7 16,-1 2-14-16,4 7 8 0,0-1-4 0,5 8-8 15,-3-2 29-15,5 4-23 0,-2-2 22 0,3 1-9 16,1-5-14-16,1-3 4 0,2-7-12 16,3-2 5-16,-3-23-6 0,10 30 1 0,-10-30-2 15,0 0-2-15,15 18-3 0,-15-18 2 0,0 0-1 16,21-13 2-16,-10-4 2 0,4-5-10 15,0-7 0-15,4-3 0 0,-1-3 0 0,1-2 0 16,1-3 0-16,0 3 0 0,-1-2 0 0,-1 3 0 16,-1 1 0-16,-2 2 0 0,-1 3 0 0,1 2 0 15,-4 5 0-15,1 6 0 0,-12 17 0 16,18-18 0-16,-18 18 0 0,0 0 0 0,0 0 0 16,16 22 0-16,-9-3 0 0,-1 5 0 0,-1 7 0 15,0 0 0-15,0 4 0 0,-2 3 0 0,2-1 0 16,-1 1 0-16,3-1-16 0,-1-7-26 0,9 4-23 15,-4-10-15-15,13 8-52 0,-24-32-82 16,50 35-202-16,-20-21-162 0,1-12 75 0,13 12 503 0</inkml:trace>
  <inkml:trace contextRef="#ctx0" brushRef="#br1" timeOffset="27475.5848">9371 8175 987 0,'-10'-27'406'0,"10"27"-131"16,-25-21-195-16,25 21-28 0,-22-21-3 0,22 21-13 16,-24-6-8-16,24 6-6 0,-33 6-6 0,15 5 2 15,-3 3 2-15,2 6 6 0,-3 3 1 0,1 4-22 16,0 2-5-16,-1 5 0 0,3-1 0 16,2 1 0-16,1-2 0 0,5-3 0 0,3-3 0 15,4 0 0-15,3-3 0 0,3-1 0 0,3-3 0 16,5-2 0-16,-10-17 0 0,30 26 0 15,-9-17 0-15,1-5 0 0,6-2 0 0,1-6 0 16,6 1-65-16,-1-13-45 0,16 14-94 0,-22-27-224 16,19 8-200-16,3 2 53 0,-10-16 539 0</inkml:trace>
  <inkml:trace contextRef="#ctx0" brushRef="#br1" timeOffset="27864.3285">9565 8318 1617 0,'-17'17'99'0,"-5"-9"-57"0,22-8 7 15,-27 20-11-15,27-20-4 0,-15 18-10 16,15-18-4-16,0 0-8 0,0 0 0 0,0 0 0 16,26 18 6-16,-5-22 3 0,6 0-3 15,5-6-4-15,3-2-4 0,4-1-3 0,3-4-7 16,1-4 0-16,4-1 0 0,-1-2 0 0,-1 1 0 15,-4 1 0-15,-3-1 0 0,-6 3 0 0,-7-1 0 16,-4 3 0-16,-7 1 0 0,-14 17 0 0,15-29 0 16,-15 29 0-16,-4-25 0 0,4 25 0 0,-24-18 0 15,2 15 0-15,-6 4 0 0,-7 8 0 16,-4 3 0-16,-4 6 0 0,0 8 0 0,-5 1 0 16,-1 6 0-16,2 2 0 0,2 5 0 0,4 0 0 15,7 1 0-15,6-5 0 0,11-3 0 0,12-5 0 16,6-4 0-16,8-2 0 0,6-3 0 0,7-2 0 15,3-3 0-15,5-4 0 0,4-4 0 16,7-3 0-16,7-6 0 0,13 0 0 0,4-8 0 16,14 2 0-16,4-14-77 0,17 14-137 15,-19-19-449-15,24-1 0 0,-2-3 234 0</inkml:trace>
  <inkml:trace contextRef="#ctx0" brushRef="#br1" timeOffset="28707.0958">11510 7179 405 0,'-22'2'136'0,"-4"8"-35"16,-7 2 33-16,1 16 17 0,-15-2 8 0,7 23-2 15,-20-4-23-15,11 23-6 0,-16-2-29 16,13 16-16-16,-13-1 3 0,10 13-22 16,-4 2 0-16,4 6-6 0,6-2-33 0,10-5 6 15,14-4-14-15,13-7-14 0,14-11 4 0,13-4-15 16,13-12 3-16,12-2 5 0,15-11-11 0,7-7-5 15,15-6-26-15,7-13-24 0,21 3-52 0,0-21-75 16,33 3-416-16,-5-4 8 0,7-10 229 0</inkml:trace>
  <inkml:trace contextRef="#ctx0" brushRef="#br1" timeOffset="30695.5264">11887 7773 667 0,'0'0'361'0,"0"0"-279"0,-11-22-23 16,11 22 6-16,5-26-1 0,-5 7 5 16,0 19 1-16,14-31-50 0,-14 31 23 0,15-23-47 15,-15 23 9-15,0 0 0 0,17-14 0 0,-17 14 10 16,0 0 14-16,0 0 27 0,4 26-34 15,-5-9 28-15,0 9-40 0,-5 3 2 0,1 5 9 16,-4 4-11-16,2 2 10 0,-2 2-7 0,2 5 7 16,0 3-12-16,1 0 8 0,1 1-13 0,2-1 8 15,5-4-9-15,0-4-11 0,3-3 24 16,3-8-23-16,5-7 24 0,2-5-10 0,5-10-6 16,3-3 0-16,4-6-1 0,2-7 1 0,4-10-10 15,1-7 29-15,2-10-28 0,-2-3 25 0,0-6-10 16,0-3-10-16,-1 0 10 0,-1-1-8 0,-4 0 7 15,-3 1-8-15,-4 3 10 0,-5 3-12 0,-3 3 9 16,-3 3-4-16,-4 4 2 0,-2 2-1 16,-2 4 5-16,-2 5-8 0,0 19-13 0,-2-24 13 15,2 24-16-15,0 0 20 0,0 0 15 16,0 0-16-16,0 0 15 0,-12 34-17 0,7-5-2 16,-1 7 8-16,-2 5-8 0,2 4 10 0,-1 3-8 15,1 2 11-15,2-4-8 0,3-2 12 0,2-6-7 16,4-5 7-16,5-6-8 0,1-2 3 0,6-6-3 15,2-5 4-15,2-3-1 0,5-3 0 16,-2-6 1-16,3-2 2 0,-1-6 1 0,1-3-1 16,-3-6 1-16,1-3-12 0,-3-7-1 0,2-5 0 15,-1-4 0-15,0-3 0 0,-1-4 0 0,-4-2 0 16,-1 1 0-16,-2 0 0 0,-3 2 0 0,-3 0 0 16,-2 4 0-16,-3-1 0 0,0 6-29 0,-2 1 14 15,0 5-36-15,-2 1 12 0,0 24-26 16,1-30-18-16,-1 30-32 0,0 0-54 15,0 0-123-15,0 0-268 0,0 0 68 0,14 38 356 16</inkml:trace>
  <inkml:trace contextRef="#ctx0" brushRef="#br1" timeOffset="31085.9865">12927 7987 1166 0,'0'25'383'0,"0"-25"-345"15,0 0-18-15,0 0 3 0,0 0 8 16,17 17 2-16,-17-17-2 0,18 5-6 0,-18-5-5 16,22 1-2-16,-22-1 1 0,31-4 3 0,-11 1-1 15,2-6-2-15,5-2-9 0,0-3-3 0,4-3-5 16,1-2 3-16,0-2-6 0,-2-1 5 16,-3 3-6-16,-3 0 3 0,-3 3-2 0,-21 16 3 15,27-23-1-15,-27 23 5 0,0 0-1 0,4-18-1 16,-4 18-1-16,-18-11-1 0,18 11-3 0,-36-3 0 15,10 7 2-15,-3 3-3 0,-3 3 5 0,-3 2-3 16,-1 4 3-16,-3 2 1 0,1 3 7 0,1 2 1 16,2 4 10-16,4 1-3 0,1 1 7 15,5-1-6-15,5-4-7 0,6-3-13 16,7-3 0-16,7-18 0 0,4 30 0 0,-4-30 0 16,33 24 0-16,-5-16 0 0,4-6 0 0,8-6 0 15,5-4 0-15,4-3 0 0,3-6 0 0,1 0-33 16,2-5-11-16,6 3-2 0,-5-5-8 0,5 1 1 15,-8-10-22-15,10 8-42 0,-15-19-85 0,19 21-118 16,-13-7-218-16,-12-5 41 0,6 17 430 16</inkml:trace>
  <inkml:trace contextRef="#ctx0" brushRef="#br1" timeOffset="31538.9259">13770 7253 1492 0,'0'0'181'0,"-21"-8"-109"0,21 8-23 0,0 0-8 15,-18 10-14-15,18-10-11 0,-11 25 1 16,4-4-4-16,1 6 8 0,-3 3-1 0,3 6 4 16,-2 3-8-16,-1 7 6 0,1 3-13 0,-2 7-3 15,-1 3 15-15,1 3-21 0,-4 1 0 0,1 0 0 16,0 0 0-16,1-1 0 0,1-2 0 0,1-3 0 16,3-8 0-16,0-7 0 0,2-6 0 0,4-9 0 15,1-5 0-15,0-22 0 0,10 27 0 16,-10-27 0-16,19 13 0 0,-19-13 0 0,24-5 0 15,-24 5 0-15,27-26 0 0,-13 6 0 0,1-3 0 16,2-2 0-16,0-4 0 0,1 0 0 16,-1 1 0-16,-2 0 0 0,-3 2 0 0,-1 1 0 15,-3 0 0-15,2 2 0 0,-2 1 0 0,1 3 0 16,-9 19 0-16,17-27 0 0,-17 27 0 0,0 0 0 16,25-11 0-16,-25 11 0 0,17 10 0 15,-17-10 0-15,20 19 0 0,-20-19 0 0,23 33 0 16,-12-14 0-16,0 1 0 0,-1 0 0 0,-4 0 0 15,0-1 0-15,-3-1 0 0,-3 2 0 0,-4-1 0 16,-5 1 0-16,-4 2 0 0,-5 0 0 0,-5 0 0 16,-6 0 0-16,-4-1-1 0,-3 2-11 0,-1-5 16 15,-3 3-20-15,2-3 19 0,0-5-10 16,5 1 0-16,3-8-5 0,6-4-4 16,3-2-6-16,21 0-15 0,-23-7-13 0,23 7-21 15,-4-23-30-15,24 19-123 0,-15-17-283 0,19-1-52 16,7 6 148-16</inkml:trace>
  <inkml:trace contextRef="#ctx0" brushRef="#br1" timeOffset="32479.6538">14029 8077 1350 0,'-18'-3'286'0,"18"3"-209"15,-25 19-32-15,25-19-4 0,0 0-15 16,-13 18-11-16,13-18-6 0,0 0-2 0,21 12 5 15,-4-9 3-15,5-6 0 0,2 0-1 0,4-6-1 16,2 1-6-16,3-3 5 0,2 0-1 16,4-2 2-16,0 1-5 0,-2-4-4 0,-3 1-6 15,-7 1 1-15,-7 2 1 0,-20 12 4 0,23-24-3 16,-23 24 6-16,9-21-2 0,-9 21 2 0,-6-22-2 16,6 22-2-16,-17-22-2 0,17 22 0 0,-27-20-3 15,10 13 4-15,-4-1-3 0,1 5-1 0,-2 2 2 16,1 2 0-16,0 2-1 0,-1 6 1 0,-1 2 3 15,-1 3-5-15,0 8 7 0,-1 1-3 16,3 4 8-16,2 0-2 0,3-1 6 16,3-1-14-16,7-3 0 0,5-3 0 0,7-2 0 15,-5-17 0-15,26 27 0 0,-4-17 0 0,6-4 0 16,6-6 0-16,5-4 0 0,5-4 0 0,5-5 0 16,0-1 0-16,4-3 0 0,-2 1 0 0,0 1 0 15,-5 0 0-15,-5 2 0 0,-4 2 0 16,-7 4 0-16,-7 1 0 0,-23 6 0 0,27-5 0 15,-27 5 0-15,0 0 0 0,0 0 0 0,0 0 0 16,0 0 0-16,-8 29 0 0,-1-12 0 0,-4 1 0 16,-1 1 0-16,1 2 0 0,-2 2 0 0,1-2 0 15,2 1 0-15,0-2 0 0,2-3 0 16,10-17 0-16,-11 27 0 0,11-27 0 0,-3 18 0 16,3-18 0-16,0 0 0 0,0 0 0 15,0 0 0-15,0 0 0 0,20-8 0 0,-20 8 0 16,18-28 0-16,-8 9 0 0,2-2 0 0,-1-2 0 15,2-1 0-15,1-1 0 0,-2-1 0 0,-1 1 0 16,-1 0 0-16,-3 0 0 0,-1 1 0 0,1 0 0 16,-2 1 0-16,2 1 0 0,1 3 0 0,-8 19 0 15,13-27 0-15,-13 27 0 0,0 0 0 0,0 0 0 16,18-14 0-16,-18 14 0 0,0 0 0 16,25 0 0-16,-25 0 0 0,29 2 0 0,-11-2 0 15,1 1 0-15,2-1-8 0,3 0 0 16,2-2 1-16,1 1-2 0,0-3 1 0,-2 0 2 15,-1 2 1-15,-2-2 5 0,-1 2 0 0,-4-2 2 16,-17 4-2-16,22-4 2 0,-22 4-1 0,0 0 6 0,0 0 6 16,0 0-2-16,0 0 1 0,0 0-9 15,-18-8-3-15,18 8 0 0,-21-2 0 0,21 2 0 16,-21-1 0-16,21 1 0 0,-20 5 0 0,20-5 0 16,-23 12 0-16,23-12 0 0,-27 19 0 15,27-19 0-15,-26 27 0 0,26-27 0 0,-19 29 0 16,19-29 0-16,-6 25 0 0,6-25 0 0,5 18 0 15,-5-18 0-15,0 0 0 0,30 19 0 0,-30-19 0 16,35 2 0-16,-14-5 0 0,0 0 0 16,2 0 0-16,-1 1 0 0,-2-1 0 0,-2 3 0 15,-18 0 0-15,28 10 0 0,-28-10 0 0,20 19 0 16,-20-19 0-16,7 32 0 0,-9-12 0 0,-7 3 0 16,-3 3 0-16,-3-2 0 0,-2 1 0 0,-2-2 0 15,1-1 0-15,-2 0 0 0,2-3 0 0,1-3 0 16,17-16 0-16,-27 28 0 0,27-28 0 15,-20 17 0-15,20-17 0 0,0 0 0 16,0 0-24-16,0 0-26 0,0 0 4 0,0 0-39 0,1-31-27 16,18 31-167-16,-19 0-338 0,11-30 56 15,-11 30 289-15</inkml:trace>
  <inkml:trace contextRef="#ctx0" brushRef="#br1" timeOffset="33001.7645">15597 8219 1919 0,'-19'-1'38'0,"19"1"-30"0,-22-6-7 16,22 6-5-16,0 0 4 0,0 0-1 16,-13-17-5-16,13 17-10 0,0 0-10 0,0 0-13 15,-1-18-10-15,1 18-20 0,0 0-33 0,28-10-70 16,-27-8-111-16,17 13-252 0,7 5 16 0,-8-12 375 16</inkml:trace>
  <inkml:trace contextRef="#ctx0" brushRef="#br1" timeOffset="33541.1228">16251 7660 1124 0,'-17'-12'316'15,"17"12"-310"-15,-21-25 16 0,21 25 16 16,-12-18 10-16,12 18 8 0,0 0-9 0,-17-14-6 15,17 14-8-15,0 0-4 0,0 0-2 16,-18 16-4-16,18-16 2 0,-15 28-1 0,7-6-11 16,-3 2 26-16,1 5-23 0,-3 2 20 0,0 5-11 0,-1 2-9 15,0 3 3-15,0 1-9 0,0 1 4 0,0-1-14 16,2-1 0-16,1-5 0 0,0 0 0 0,2-4 0 16,2-3 0-16,2-3 0 0,1-7 0 15,4-19 0-15,-2 24 0 0,2-24 0 0,0 0 0 16,0 0 0-16,0 0 0 0,0 0 0 15,0 0 0-15,23-29 0 0,-13 6 0 0,1-7 0 16,0-5 0-16,1-5 0 0,0-4 0 0,0-3 0 16,2-1 0-16,-2 1 0 0,1 0 0 0,-1-1 0 15,0 0 0-15,2-2 0 0,-2 1 0 0,0-2 0 16,3 1 0-16,-4 4 0 0,6 5 0 16,-1 9 0-16,1 9 0 0,1 6 0 0,-18 17 0 15,28-15 0-15,-28 15 0 0,23 8 0 0,-23-8 0 16,27 32 0-16,-13-5 0 0,-2 9 0 0,-1 4 0 15,-1 6 0-15,-1 4 0 0,-1 2 0 0,1 2 0 16,0 0 0-16,1 3 0 0,1-2 0 0,1 3 0 16,0-3 0-16,2 0 0 0,-1-2 0 15,-1-6 0-15,-1-3 0 0,0-3 0 0,0-3 0 16,-2-4 0-16,2-3 0 0,-4-12-50 0,3 1-21 16,-10-20-29-16,15 27-41 0,-15-27-50 0,0 0-63 15,0 0-107-15,0 0-143 0,0 0 130 0,-29-25 374 16</inkml:trace>
  <inkml:trace contextRef="#ctx0" brushRef="#br1" timeOffset="34181.485">16083 8052 1540 0,'0'0'156'0,"-41"-5"-68"0,41 5-23 16,-22-3-19-16,22 3-19 0,0 0-13 16,0 0-4-16,17-11 6 0,5 5 5 0,7-4 4 15,9-1-3-15,8-2-5 0,7-2-17 0,6-1 0 16,6 0 0-16,1 0 0 0,1 3 0 15,-5 0 0-15,-3 4 0 0,-7 3 0 0,-7 1 0 16,-5 2 0-16,-6 6 0 0,-7-2 0 0,-7 3 0 16,-20-4 0-16,17 8 0 0,-17-8 0 0,0 0 0 15,0 0 0-15,-3 23 0 0,3-23 0 0,0 0 0 16,-26 20 0-16,26-20 0 0,-23 14 0 0,23-14 0 16,-26 15 0-16,26-15 0 0,-24 19 0 0,24-19 0 15,-27 26 0-15,27-26 0 16,-28 31 0-16,16-12 0 0,-1 0 0 0,1 2 0 15,1-3 0-15,1 0 0 0,10-18 0 0,-11 27 0 16,11-27 0-16,0 0 0 0,0 19 0 0,0-19 0 16,0 0 0-16,0 0 0 0,27-8 0 0,-27 8 0 15,30-27 0-15,-13 7 0 0,3-3 0 0,-1-3 0 16,1 1 0-16,-2-1 0 0,-2-3 0 0,-2 3 0 16,-2-1 0-16,-1 3 0 0,-2 5 0 15,-2 1 0-15,-7 18 0 0,7-23 0 0,-7 23 0 16,0 0 0-16,0 0 0 0,0 0 0 0,0 0 0 15,0 0 0-15,0 0 0 0,0 0 0 16,0 0 0-16,-3 16 0 0,3-16 0 0,2 28 0 16,-2-28 0-16,11 27 0 0,-11-27 0 0,21 23 0 15,-21-23 0-15,30 16 0 0,-12-13 0 16,4-3 0-16,4-2 0 0,2-3 0 0,3-2 0 16,1-4 0-16,1 1 0 0,0-2 0 0,-4 1 0 15,-3 1 0-15,-5 0 0 0,-2 0 0 0,-19 10 0 16,22-15 0-16,-22 15 0 0,0 0 0 0,0 0 0 15,0 0 0-15,0 0 0 0,0 0 0 0,0 0 0 16,0 0 0-16,0 0 0 0,-17-4 0 0,17 4 0 16,-14 20 0-16,7-3 0 0,0 5 0 15,0 1 0-15,0 2 0 0,2 1 0 0,0-2 0 16,2 1 0-16,2-3 0 0,2 1 0 16,-1-4 0-16,5 2 0 0,-5-21-6 0,14 34-54 15,-14-34-11-15,23 26-30 0,-23-26-34 0,33 18-94 16,-33-18-104-16,21-10-199 0,0 13 21 0,-21-3 443 15</inkml:trace>
  <inkml:trace contextRef="#ctx0" brushRef="#br1" timeOffset="34743.7198">17463 7938 1160 0,'0'0'207'16,"-1"-26"-77"-16,1 26-34 0,0 0-21 0,0 0-14 16,-7-20-7-16,7 20-11 0,0 0-14 0,0 0-6 15,-9 25-6-15,6-9 6 0,-1 3 0 16,2 4 0-16,-3 0-10 0,1 2 2 15,-1 0-3-15,0 3 6 0,-2 0-1 0,1 1-9 16,-1-2-8-16,-2 2 0 0,1-3 0 0,-2 2 0 16,4-5 0-16,-3 2 0 0,3-4 0 0,3-4 0 15,3-17 0-15,-7 22 0 0,7-22 0 0,0 0 0 16,0 0 0-16,0 0 0 0,0 0 0 0,0 0 0 16,7-18 0-16,-7 18 0 0,14-37 0 0,-4 12 0 15,1 1 0-15,0-4 0 0,-2 1 0 16,2-1 0-16,0 3 0 0,-1-3 0 0,0-1 0 15,1 0 0-15,1-2 0 0,0-3 0 16,4 0 0-16,1-1 0 0,1 6 0 0,2 2 0 16,0 6 0-16,0 4 0 0,-1 5 0 0,-2 3 0 15,0 7 0-15,-17 2 0 0,29 6 0 0,-29-6 0 16,31 21 0-16,-31-21 0 0,30 32 0 0,-15-15 0 16,-1 1 0-16,-1 0 0 0,1 0-16 15,-2 2 0-15,1-2-3 0,-4 0 11 0,1-1-2 16,-10-17 6-16,9 26 0 0,-9-26 3 0,-5 25 1 15,5-25 2-15,-14 21 1 0,14-21 3 0,-23 19-1 16,23-19 6-16,-30 14-2 0,13-8-2 0,-3-2-1 16,0-1-4-16,0 0-1 0,-1-2-2 0,2 0 1 15,-3-1 0-15,-1-1 1 16,1 0 1-16,0 1-1 0,0 0-1 0,3 0 1 16,1 1 2-16,1 1 2 0,17-2 1 0,-26 14 2 15,26-14-8-15,-24 28 0 0,9-7 0 0,1 6 0 16,-3 8 0-16,1 5 0 0,0 7 0 0,-1 6 0 15,1 4 0-15,-2 1 0 0,0 4 0 0,-1-3 0 16,0-1 0-16,2-5 0 0,-1-4 0 0,1-3 0 16,0-6 0-16,2 1-21 0,-3-10-71 15,8 8-38-15,-16-22-144 0,13 14-359 0,-1-2 45 16,-2-8 280-16</inkml:trace>
  <inkml:trace contextRef="#ctx0" brushRef="#br1" timeOffset="35384.1199">17838 7270 1539 0,'0'0'309'0,"0"0"-276"16,0 0-11-16,0 0-2 0,24 1 6 0,-7-9-1 15,4 2-7-15,2 2-8 0,3-1-7 0,2 4-3 16,-2-1-2-16,5 4-4 0,-1 0-9 0,2 0-10 16,-2 1-13-16,5 2-15 0,-2-5-14 15,9 6-27-15,-10-15-34 0,21 18-82 0,-22-25-95 16,11 9-226-16,7 7 54 0,-14-18 424 0</inkml:trace>
  <inkml:trace contextRef="#ctx0" brushRef="#br1" timeOffset="35555.9398">18726 7003 1466 0,'-23'-15'173'0,"23"15"-97"16,-22-4-21-16,22 4-16 0,-22 5-13 0,22-5-10 15,-26 22-12-15,12-5-15 0,-2 6 26 0,0 3-26 16,1 3 25-16,3 1-10 0,1 2-9 0,4-3 3 16,3 1-16-16,-1-3-7 0,10 5-29 0,-6-9-28 15,15 14-66-15,-14-37-104 0,14 40-302 0,3-10 23 16,-6-13 337-16</inkml:trace>
  <inkml:trace contextRef="#ctx0" brushRef="#br1" timeOffset="35977.6489">19101 6717 1728 0,'0'0'23'0,"0"0"-5"0,11 18 4 16,11-4 14-16,3 2 5 0,7 5 1 0,2-2-14 16,2 5-6-16,-1 4-9 0,1 4 1 0,-1 4-4 15,-3 5 9-15,-4 4 5 0,-3 7-18 16,-7 2-5-16,-2 7-1 0,-5 3 0 0,-3 1 0 16,-5 4 0-16,-6 4 0 0,-5 3 0 0,-7 4 0 15,-8 2 0-15,-7 1 0 0,-8-3 0 0,-6 1 0 16,-5-4 0-16,-2-4 0 0,-3-6 0 0,-2-6 0 15,2-8 0-15,6-4 0 0,5-12 0 0,6-9 0 16,11-7 0-16,4-12-5 0,22-9-91 16,-22-6-121-16,22 6-442 0,6-18 32 15,1-6 185-15</inkml:trace>
  <inkml:trace contextRef="#ctx0" brushRef="#br1" timeOffset="55253.0429">12373 9023 1276 0,'0'0'83'0,"15"-23"-36"15,-15 23-7-15,0 0 6 0,22-3-8 0,-22 3 0 16,16 20-1-16,-11 1-16 0,1 10 4 0,-6 5-10 15,-2 10 8-15,-4 5-15 0,-3 7 13 0,-3 3-12 16,0 4 13-16,-4 3 2 0,1 3-24 0,-1 0 13 16,1 2-20-16,-1-2 1 0,1-3 13 15,3-5-14-15,2-9 7 0,7-5-25 0,0-9-22 16,11 2-34-16,-6-14-16 0,16 7-66 0,-18-35-89 16,16 25-248-16,5-7-11 0,-21-18 415 0</inkml:trace>
  <inkml:trace contextRef="#ctx0" brushRef="#br1" timeOffset="55442.598">12287 9824 1312 0,'-12'-22'307'0,"12"22"-223"0,0 0-32 0,0 0-10 16,0 0-6-16,0 0 1 0,17-17 0 0,-17 17-3 16,33-8-11-16,-12 5-9 0,3 1-6 0,5-2-4 15,4-2-1-15,5-2-3 0,3-3-3 0,1-3-10 16,3 0-10-16,1-5-14 0,4-1-9 0,-3-6-18 15,3 6-15-15,-12-10-24 0,12 12-70 16,-24-20-65-16,18 20-91 0,-7-8-177 0,-19-12 128 0,15 19 378 16</inkml:trace>
  <inkml:trace contextRef="#ctx0" brushRef="#br1" timeOffset="55634.5695">12958 8930 1541 0,'0'0'134'0,"0"0"-81"0,0 0-18 16,-9 19-9-16,10-2 4 0,-1 4-7 0,1 8 6 15,-1 4-11-15,-1 5 7 0,-2 6-11 0,-1 7 5 16,-2 7-13-16,-1 3 7 0,-3 6-13 0,-1 3 9 16,-1 0 0-16,-3 3-16 0,-1-1 9 0,1 2-16 15,0-1-6-15,2-3 1 0,5 0-30 0,-1-9-11 16,9 6-28-16,-5-17-20 0,18 10-58 0,-14-25-65 16,24 0-215-16,-4 4-62 0,-9-22 239 0</inkml:trace>
  <inkml:trace contextRef="#ctx0" brushRef="#br1" timeOffset="56284.4175">13055 9754 1582 0,'-10'35'54'0,"10"-35"-27"0,11 30 10 0,-11-30 7 0,37 22 8 16,-16-19-6-16,11 0-6 0,-2-6-5 0,7-2-5 15,1-4-5-15,4-2-6 0,1-1-2 0,-1-4-10 16,-3 2-2-16,-3-2-4 0,-4-1 1 0,-4 1-2 16,-1-1 2-16,-6 0-2 0,-5 0 1 0,-16 17 0 15,18-27 0-15,-18 27 0 0,1-25 1 0,-1 25-2 16,-15-24 2-16,15 24-4 0,-26-23-12 0,7 12 10 16,0 4-13-16,-3 1 13 0,-1 2 1 15,0 3 1-15,-1 2 1 0,-1 3 1 0,-2 3 13 16,2 5-10-16,-1 2 14 0,2 5-9 0,2 3-1 15,3 6 5-15,0 3-11 0,5 1-1 0,4 1 0 16,4 1 0-16,4-1 0 0,4-2 0 0,5-4 0 16,8-3 0-16,3-5 0 0,8-2 0 0,4-5 0 15,4-4 0-15,6-6 0 0,2-5 0 0,3-5 0 16,0-3 0-16,1-4 0 0,0-3 0 0,0-3 0 16,-1-3 0-16,-3-3 0 0,-3 1 0 0,-3-2 0 15,-6 0 0-15,-4 3 0 0,-5-1 0 0,-7 3 0 16,-3 3 0-16,-6 3 0 0,-5 17 0 0,-1-25 0 15,1 25 0-15,0 0 0 0,-27-8 0 0,27 8 0 16,-29 17 0-16,11 1 0 0,-2 6 0 0,0 7 0 16,-1 0 0-16,0 6 0 0,4 1 0 15,0 2 0-15,1 0 0 0,2-4 0 0,3-2 0 16,3-6 0-16,7-7 0 0,1-21 0 0,11 26 0 16,-11-26 0-16,29 5 0 0,-7-13 0 0,1-6 0 15,5-8 0-15,3-7 0 0,2-6 0 0,3-4 0 16,-2-4 0-16,3-2 0 0,-6 3 0 0,-2-2 0 15,-2 4 0-15,-4 3 0 0,-1 3 0 0,-4 5 0 16,-3 5 0-16,-3 4 0 0,-12 20 0 0,16-23 0 31,-16 23 0-31,0 0 0 0,0 0 0 0,2 27 0 0,-4-2 0 16,-3 9 0-16,-2 6 0 0,0 4 0 16,-2-1 0-16,3 1 0 0,5-1-11 0,1-4-20 15,7 0-17-15,2-10-9 0,8 1-36 16,-17-30-33-16,46 42-92 0,-46-42-112 0,44 6-215 15,-8 4 33-15,-10-21 437 0</inkml:trace>
  <inkml:trace contextRef="#ctx0" brushRef="#br1" timeOffset="56650.4099">14643 9549 1466 0,'-30'11'159'0,"30"-11"-103"0,-8 17-10 15,8-17 0-15,-4 25-17 0,1-5-1 0,-1-1-7 16,2 5 3-16,-3 3-11 0,3 2 1 0,-6 2-2 16,4 3 4-16,-1-2-7 0,-1-3 7 15,2-4-13-15,2-1 4 0,0-4-4 16,5-1 3-16,-3-19-3 0,3 22 2 0,-3-22-2 16,0 0 0-16,0 0 0 0,0 0 0 0,0 0 3 15,0 0 0-15,0 0 1 0,17-17-1 0,-17 17-2 16,13-36-2-16,-7 14 2 0,1-2-2 0,-1-2 9 15,1 1-6-15,-2-2-5 0,3-1 0 0,-4 1 0 16,1-2 0-16,1-2 0 0,0 1 0 16,2 1 0-16,1 0 0 0,2 0 0 0,2 4 0 15,1 0 0-15,2 5 0 0,-16 20 0 16,28-26 0-16,-28 26 0 0,23-12 0 0,-23 12 0 0,27-3-5 16,-7 6-60-16,-3-4-24 0,11 16-66 0,-28-15-129 15,45 3-304-15,-19 9 2 0,1-1 312 0</inkml:trace>
  <inkml:trace contextRef="#ctx0" brushRef="#br1" timeOffset="57040.8905">15547 9502 1580 0,'-21'-7'73'0,"21"7"-33"0,0 0-3 15,-7-20-4-15,7 20 1 0,0 0-4 0,0 0 4 16,-11-17-7-16,11 17-3 0,0 0-4 0,-17 4-4 16,17-4-1-16,-19 17-4 0,19-17-1 0,-21 35-4 15,8-11-11-15,1 4 23 0,-1 6-22 0,-2 3 18 16,0 6-6-16,-1 0-11 0,0 1 6 16,3-2-6-16,2-4 3 0,2-3-12 15,4-6-5-15,5-4-23 0,0-25-15 0,12 32-25 16,-12-32-24-16,28 11-55 0,-20-28-92 0,23 2-236 15,-6 1-44-15,-5-17 250 0</inkml:trace>
  <inkml:trace contextRef="#ctx0" brushRef="#br1" timeOffset="57197.0626">15479 9163 1229 0,'-33'-7'299'0,"-1"-9"-206"0,11 13-36 15,-1-1-22-15,7 4-14 0,17 0-13 0,-17 4-12 16,17-4-20-16,0 0-30 0,0 0-37 0,0 0-63 15,36 34-111-15,-18-23-253 0,4-5 25 16,13 13 355-16</inkml:trace>
  <inkml:trace contextRef="#ctx0" brushRef="#br1" timeOffset="57540.6968">15859 9510 1498 0,'-18'2'214'0,"18"-2"-145"0,-12 21-19 16,12-21-21-16,0 0 5 0,13 22-18 0,-13-22 20 16,31 12-12-16,-11-10-3 0,7-2-6 15,2-5-11-15,3-1 6 0,1-4-2 0,2 2 7 16,0-5-12-16,-2 3-2 0,-4-3-1 0,-3 1 0 16,-9 0 0-16,-17 12 0 0,25-22 0 0,-25 22 0 15,10-20 0-15,-10 20 0 0,0-22 0 0,0 22 0 16,-7-23 0-16,7 23 0 0,-15-22 0 15,15 22 0-15,-18-19 0 0,18 19 0 0,-23-12 0 16,23 12 0-16,-31 1 0 0,13 6 0 0,-5 8 0 16,-1 7 0-16,-5 6 0 0,-1 5 0 0,-1 5 0 15,-1 1 0-15,4-2 0 0,3 1 0 0,6-3 0 16,6-2 0-16,7-3 0 0,6-3 0 0,6-4 0 16,5-3 0-16,7-5 0 15,7-5 0-15,11-4 0 0,3-7-36 0,12 0-40 16,-1-14-33-16,18 12-34 0,-13-22-79 0,23 5-348 15,-12 7 26-15,-4-9 198 0</inkml:trace>
  <inkml:trace contextRef="#ctx0" brushRef="#br1" timeOffset="57853.0361">16893 9237 1347 0,'-29'18'449'0,"-9"-26"-374"0,5 5-27 15,-3 5-6-15,0 4-14 0,0 5-14 0,1 2-1 16,-2 4-5-16,3 1 2 0,3 3-4 0,1 1 1 15,5 3-7-15,4-1 0 0,5-1 0 16,9-4 0-16,7-2 0 0,7 0 0 0,-7-17 0 16,32 28 0-16,-10-18 0 0,1-1 0 0,4-5 0 15,1-1 0-15,2-3 0 0,2 2 0 16,-2-2 0-16,-1 0 0 0,-6 1 0 0,-2 1 0 16,-21-2 0-16,26 12 0 0,-26-12 0 0,12 22 0 15,-12-22 0-15,-4 33 0 0,-4-11 0 0,-5 2 0 16,-4 1 0-16,-3 3 0 0,-6 2 0 0,-3 0 0 15,-3 2 0-15,0-2 0 0,-2-2 0 0,3-3 0 16,4-3 0-16,4-6 0 0,23-16-9 16,-25 18-66-16,25-18-73 0,0 0-187 15,0 0-293-15,0 0 18 0,0 0 369 0</inkml:trace>
  <inkml:trace contextRef="#ctx0" brushRef="#br1" timeOffset="58821.3877">18934 8395 1263 0,'0'0'38'16,"0"0"-21"-16,0 0 1 0,-33-12-2 0,11 20 9 16,-6 1 1-16,-6 6-1 0,-11 4-6 0,2 7 9 15,-10 0 6-15,7 12 23 0,-8-1-2 0,7 14 16 16,-7-1-15-16,10 11 6 0,-2 2-19 0,8 10-11 16,4 6 9-16,10 6-18 0,3 1 6 15,10 3-8-15,7 0-22 0,4-2 8 0,7-1-4 16,4-5-8-16,3-4 7 0,5-6-21 0,4-4-9 15,6-10-14-15,10-4-20 0,1-14 1 0,18-1-57 16,-7-25-79-16,33 6-203 0,-7-15-166 0,6-14 64 16,18 3 493-16</inkml:trace>
  <inkml:trace contextRef="#ctx0" brushRef="#br1" timeOffset="59868.2252">19249 8769 608 0,'0'0'212'16,"0"0"-78"-16,0 0-4 0,0 0-10 0,0 0-7 16,-8-19-14-16,8 19-8 0,0 0-15 0,0 0-12 15,0 0-14-15,0 0-9 0,0 0-4 0,5 20-2 16,-4 0-1-16,3 9 2 0,-3 11-13 15,-1 10-9-15,-5 7 13 0,-2 7-21 0,-6 4 11 16,-2 5-5-16,-4 0-16 0,-2 2 11 0,-1-2-13 16,-1-7-2-16,1-5 14 0,3-8-23 0,5-6 10 15,3-8-19-15,11-4-26 0,3-13-23 0,15 6-57 16,-18-28-111-16,43 13-338 0,-11-3 34 16,6-16 254-16</inkml:trace>
  <inkml:trace contextRef="#ctx0" brushRef="#br1" timeOffset="60297.7285">20128 8759 1465 0,'0'0'72'0,"0"0"-39"16,-20 23-13-16,20-23 3 0,-12 31 1 0,5-8 3 16,-4 3-8-16,0 6-15 0,-2 2 31 15,0 7-20-15,0-1 27 0,2 4-6 16,-2 0-13-16,1 3 2 0,1 0-14 0,2 2 5 16,4-5-14-16,2-1 4 0,3-6-13 0,0-3 5 15,3-3-18-15,0-5-6 0,5-1-24 0,-8-25-20 16,22 35-28-16,-22-35-77 0,32 18-167 0,-15-11-207 15,-17-7 62-15,40 3 416 0</inkml:trace>
  <inkml:trace contextRef="#ctx0" brushRef="#br1" timeOffset="60472.6404">20119 9229 1401 0,'-41'-38'167'16,"41"38"-62"-16,-16-17-16 0,16 17-20 0,0 0-14 15,0 0-13-15,0 0-11 0,0 0-6 0,29-18-4 16,-9 12-7-16,7-2-6 0,5-1-4 0,5-2-2 15,3 2-3-15,1-2-4 0,-1-3-11 16,2 5-10-16,-4-6-19 0,2 9-17 0,-10-7-19 16,10 12-39-16,-19-19-81 0,19 23-158 0,-14-12-180 15,-2-4 26-15,9 13 449 0</inkml:trace>
  <inkml:trace contextRef="#ctx0" brushRef="#br1" timeOffset="60676.3305">20663 8630 1832 0,'-34'22'47'0,"34"-22"-22"16,-27 28-5-16,20-8 4 0,0 4 0 0,0 7 2 15,-4 7-11-15,-1 6 4 0,-2 5-4 0,-2 6-15 16,-1-1 0-16,0 2 0 0,1 0 0 0,0-1 0 16,0 0 0-16,4-2 0 0,0-1 0 15,1-5-10-15,5 3-26 0,-1-8-2 0,6 3-19 16,-3-13-40-16,11 6-9 0,-8-20-83 0,25 17-119 15,-10-14-231-15,3-8 18 0,11 4 376 0</inkml:trace>
  <inkml:trace contextRef="#ctx0" brushRef="#br1" timeOffset="61331.6324">20721 9304 1382 0,'0'0'209'0,"2"17"-174"0,-2-17-2 0,24 4 10 16,-3 1 8-16,-2-8-1 0,5 3-11 0,2-8-7 16,3 2-9-16,1-3-5 0,2-3-7 15,-2-3-2-15,0-1-5 0,-5-1-1 0,-3 2-4 16,-2-2 1-16,-3 0-2 0,-17 17 4 0,23-30-1 16,-23 30 5-16,7-27-4 0,-7 27 5 0,-6-24-4 15,6 24 1-15,-15-24-2 0,15 24 0 0,-25-19-2 16,25 19-2-16,-33-6 2 0,12 6-1 0,-1 3-2 15,-2 3 2-15,-2 2 2 0,1 4-2 16,-1 3 6-16,3 3-2 0,3 3 5 16,-1 3 0-16,5 4 9 0,2 2-6 0,4 0 1 15,5 0-8-15,4-2-3 0,4-4-1 0,5-1 2 16,6-3-4-16,3-5 5 0,8-1-6 0,3-6 2 16,4-3-6-16,5-4-2 0,2-2-3 15,-3-4-6-15,2-1-1 0,-5-1-2 0,0-2 0 16,-5-1-1-16,-2 0 1 0,-4-3 0 0,-2 0 0 15,-20 13 0-15,30-27 1 0,-18 10-4 16,-12 17 1-16,27-34-2 0,-27 34 8 0,16-35-1 16,-10 17 13-16,-4 1 0 0,-2 17 8 0,5-26 3 15,-5 26 12-15,0 0 8 0,0 0 8 0,0 0-3 16,0 0-9-16,0 0-7 0,-22 15-9 0,13 4 5 16,-4 4-4-16,0 5 11 0,-1 0-8 0,-1 1 6 15,0 1-4-15,3 0 4 0,-1-2-4 16,3 1 3-16,4-6-5 0,1-2 2 15,5-21-5-15,4 24 3 0,-4-24-3 0,19 5-1 16,-19-5 4-16,31-14-4 0,-13 0 6 0,5-4-2 16,2-9-10-16,3-2 0 0,2-4 0 0,-2 0 0 15,-3 0 0-15,1 0 0 0,-4 1 0 0,-2 1 0 16,-1 5 0-16,-4 2 0 0,0 4 0 0,-15 20 0 16,24-28 0-16,-24 28 0 0,0 0 0 15,0 0 0-15,0 0 0 0,0 0 0 0,11 21 0 16,-13 1 0-16,-4 6 0 0,-2 3 0 0,2 2 0 15,-2-1-8-15,4 2-19 0,0-1-1 0,6 1-17 16,-2-6-8-16,8 4-29 0,-3-12-26 0,19 12-89 16,-24-32-252-16,28 26-94 0,-1-9 37 15,-9-21 506-15</inkml:trace>
  <inkml:trace contextRef="#ctx0" brushRef="#br1" timeOffset="61659.6353">21897 9261 1607 0,'-29'12'92'16,"15"9"-41"-16,-4-4-19 0,5 4-8 15,2 1-12-15,3 1 1 0,0-1-5 0,5 2 5 16,0-3-2-16,3 0 3 0,0-5-3 0,4 1 1 16,-4-17-3-16,8 21 2 0,-8-21 1 15,0 0 3-15,0 0 3 0,21 11-2 0,-21-11 3 16,0 0-2-16,0 0-1 0,15-21-2 0,-15 21-14 15,7-24 0-15,-5 7 0 0,2-3 0 0,2-2 0 16,3-4 0-16,-2 1 0 0,4-2 0 16,-1 1 0-16,1-1 0 0,1-1 0 0,1 2 0 15,2-2 0-15,-3 3 0 0,1 0 0 0,-1 4 0 16,-12 21 0-16,22-28 0 0,-22 28 0 0,0 0-9 16,19-10-9-16,-19 10-7 0,0 0-8 0,17 11-15 15,-17-11-24-15,17 13-32 0,1 7-59 0,-18-20-106 16,17 7-301-16,-17-7 42 0,24 13 321 15</inkml:trace>
  <inkml:trace contextRef="#ctx0" brushRef="#br1" timeOffset="62175.0484">22305 9143 1315 0,'0'0'267'0,"-8"-20"-148"0,8 20-35 16,0 0-28-16,0 0-13 0,-23-7-10 0,23 7-7 15,0 0-5-15,-19 14-4 0,19-14-4 16,-18 26 0-16,8-7-3 0,0 3 4 0,-1 5-4 15,0-1-4-15,0 3-6 0,2 2 0 0,0-5 0 16,3 0 0-16,4-6 0 0,2-2 0 0,0-18 0 16,8 23 0-16,-8-23 0 0,0 0 0 15,23 10 0-15,-23-10 0 0,31-12 0 0,-14-1 0 16,7-5 0-16,0-5 0 0,5-4 0 0,1-3 0 16,0-1 0-16,3 0 0 0,0-2 0 15,-2 2 0-15,0 0 0 0,-2 4 0 0,-5 2 0 16,-1 2 0-16,-1 1 0 0,-4 4 0 0,-2 1 0 15,-16 17 0-15,22-20 0 0,-22 20 0 0,0 0 0 16,0 0 0-16,-3 20 0 0,-5-2 0 0,-2 11 0 16,-4 5 0-16,-3 7 0 0,-4 5 0 0,-2 7 0 15,-4 7 0-15,-2 8 0 0,-2 4 0 16,-2 5 0-16,-3 6 0 0,1 3 0 0,2 4 0 16,2-4 0-16,4-7 0 0,1-5 0 15,6-7 0-15,4-8 0 0,3-5 0 0,5-9 0 16,2-5 0-16,6-8 0 0,1-8 0 0,-1-24 0 15,6 23 0-15,-6-23 0 0,0 0 0 0,0 0 0 16,13-25 0-16,-9 3 0 0,1-8 0 0,0-1 0 16,-1-5 0-16,-2-2 0 0,3-4 0 15,0-9 0-15,2-2 0 0,2-10 0 0,2-5 0 16,5-2 0-16,3-2 0 0,3 1 0 0,3 6 0 16,2 12 0-16,0 9 0 0,-1 11 0 0,-3 6 0 15,-1 6 0-15,-3 4 0 0,0 5 0 0,0 0-38 16,4 7-62-16,-6-10-56 0,24 24-179 15,-13-16-292-15,5 4 53 0,3 3 358 0</inkml:trace>
  <inkml:trace contextRef="#ctx0" brushRef="#br1" timeOffset="62503.0111">23134 8167 1840 0,'0'0'81'0,"22"-13"-20"0,2 20-12 16,2 4-33-16,4 9-16 0,-2 6 0 0,-1 6 0 16,-3 6 0-16,1 4 0 0,-6 4 0 0,1 4 0 15,-7 7 0-15,-3 7 0 0,-3 5 0 16,-5 2 0-16,-3 4 0 0,-5-1 0 0,-4 3 0 15,-2 2 0-15,-2-4 0 0,-5 0 0 0,-4-5 0 16,-4-6 0-16,0-2 0 0,-3-7 0 0,2-4 0 16,0-5 0-16,-1-5 0 0,0 0 0 0,0-6 0 15,0-1 0-15,7-6 0 0,1-8 0 0,21-20 0 16,-21 20-71-16,21-20-101 0,0 0-240 16,0 0-241-16,10-21 50 0,-4-5 468 15</inkml:trace>
  <inkml:trace contextRef="#ctx0" brushRef="#br1" timeOffset="71939.9837">12621 10838 1029 0,'0'0'131'0,"0"0"-31"0,0 0-7 16,15-29-32-16,-15 29-13 0,8-18-23 15,-8 18 13-15,0 0-18 0,0 0 13 0,10-18-2 16,-10 18-7-16,0 0-2 0,0 0-4 0,0 0-4 16,0 0-1-16,0 0-1 0,0 0-18 0,2 30 35 15,2-4-29-15,-1 5 25 0,2 9-9 0,0 2-11 16,0 7 7-16,-4 8-11 0,-1 5 10 16,-2 7-17-16,-6 4 13 0,0 1-14 0,-3 0-3 15,-3-2 18-15,0-1-18 0,-1-5 18 0,1-6-2 16,0-7-12-16,3-7 9 0,4-7-17 0,-1-10-4 15,8-2-29-15,0-27-27 0,4 34-54 0,-4-34-71 16,0 0-137-16,30 14-197 0,-30-14 85 0,30-11 448 16</inkml:trace>
  <inkml:trace contextRef="#ctx0" brushRef="#br1" timeOffset="72158.6437">12692 11452 1551 0,'-11'-19'110'0,"11"19"-47"0,0 0-7 0,0 0-13 16,0 0-3-16,0 0 11 0,19-6-17 16,-19 6 9-16,33-12-24 0,-13 4-9 0,2-3-3 15,0 0-5-15,2-2-1 0,2-1-2 0,-1 0 3 16,3-1-7-16,3 1 0 0,-2-2-9 0,4 4-8 16,1-1-8-16,2 3-5 0,1-1-8 0,5 5-5 15,-5-5-12-15,7 8-23 0,-11-13-50 16,18 21-131-16,-21-14-299 0,4-4 35 0,3 11 331 15</inkml:trace>
  <inkml:trace contextRef="#ctx0" brushRef="#br1" timeOffset="72424.1604">13626 10571 1699 0,'0'0'61'0,"-25"11"-22"0,25-11-4 16,-21 11 3-16,21-11-1 0,-19 29-3 0,8-5-11 16,-3 8 1-16,0 6-8 0,-1 7-11 0,1 5 17 15,0 4-17-15,0 3 4 0,2 2-9 0,-1 6 0 16,2 2 0-16,3 2 0 0,1-1 0 0,1-2 0 16,2-1 0-16,1-3 0 0,5-1 0 15,4-5 0-15,1-6 0 0,4-4-25 0,-1-9-10 16,9-3-30-16,-4-14-48 0,21 11-135 0,-36-31-270 15,48 21-81-15,-15-14 156 0</inkml:trace>
  <inkml:trace contextRef="#ctx0" brushRef="#br1" timeOffset="72564.7304">13884 11559 1514 0,'-7'36'393'16,"-25"-31"-364"-16,6-4-22 0,4-1-13 0,5-3-12 15,17 3-20-15,-26-6-29 0,26 6-56 0,-27-11-112 16,27 11-337-16,0 0 5 0,0 0 251 0</inkml:trace>
  <inkml:trace contextRef="#ctx0" brushRef="#br1" timeOffset="73002.0456">12588 12177 1228 0,'0'0'148'0,"-31"-7"-31"0,31 7-26 0,0 0-19 16,0 0-17-16,0 0-11 0,0 0-1 0,0 0 3 15,39-21 4-15,-3 10-9 0,11-1-5 16,11-5-6-16,8-1-10 0,10-1-15 0,3-2 16 15,6-3-24-15,3 0 6 0,-1-1-3 16,-1 0 0-16,-7 4 0 0,-7 3 0 0,-6 2-3 0,-10 2-10 16,-4 6-5-16,-6 0-5 0,-7 3-8 0,-6 0-9 15,-9 6-13-15,-24-1-16 0,29 3-28 16,-29-3-34-16,0 0-88 0,0 0-166 0,-20 15-138 16,20-15 82-16,-42 15 441 0</inkml:trace>
  <inkml:trace contextRef="#ctx0" brushRef="#br1" timeOffset="73205.1035">12851 12313 1564 0,'0'0'210'16,"0"0"-156"-16,0 0-22 0,28 2 1 0,1-9 5 16,11-2-4-16,7-3-5 0,9-4-8 0,1-2-6 15,4 0-7-15,-5-2-4 0,-1 0-7 16,-4 2 0-16,-6 1-2 0,-1 4-2 0,-8 1-7 15,-1 3-4-15,-5 1-16 0,-1 3-7 0,-10-1-16 16,3 6-10-16,-22 0-18 0,28 5-32 0,-28-5-74 16,17 11-202-16,-17-11-132 0,0 0 44 15,-1 37 481-15</inkml:trace>
  <inkml:trace contextRef="#ctx0" brushRef="#br1" timeOffset="73376.9281">13049 12476 1416 0,'-26'-7'374'16,"26"7"-318"-16,0 0-27 16,4 18-10-16,-4-18-1 0,40 11-3 0,-12-9-8 15,2 2-4-15,4-4-3 0,3-4-8 0,4 0-14 16,3-5-20-16,6 5-47 0,-11-16-76 0,22 20-178 16,-14-15-252-16,-4-3 47 0,4 13 424 0</inkml:trace>
  <inkml:trace contextRef="#ctx0" brushRef="#br2" timeOffset="197461.6613">2123 10149 460 0,'0'0'128'0,"0"0"-68"0,10-22-29 15,-10 22 2-15,0 0 2 0,-1-22 11 0,1 22 8 16,0 0 0-16,-5-24-11 0,5 24-10 0,0 0-15 15,-8-17-7-15,8 17-3 0,0 0 1 0,-17-8-2 16,17 8 1-16,-19-1 0 0,19 1 1 0,-28 6 3 16,11 2 6-16,-5 2 3 0,-2 4 9 0,-8 2 0 15,2 6 10-15,-10-3 23 0,3 8-32 16,-5-2 29-16,1 8-31 0,-1 0 1 16,4 5 8-16,2-5-14 0,8 2 3 0,2-5-16 15,9-1 1-15,5-1-11 0,5-3 1 0,7-2-6 16,2-2 4-16,8-3-4 0,3-1 3 0,4-2-1 15,4-2 4-15,3-1-4 0,2-4 3 0,1 1-3 16,0-4 2-16,3-4-1 0,0-1 0 0,-1-1 1 16,2-4-2-16,-2 0 1 0,0-2-2 0,0-3 1 15,-3 0-3-15,-2 0-1 0,-4-1-4 16,-20 11 3-16,24-20-1 0,-24 20 9 0,0 0 1 16,0 0 1-16,0 0-4 0,-23-11-4 0,-3 18 0 15,-5 5 0-15,-8 7 8 0,-4 5 5 16,-1 9 15-16,-4 4 0 0,4 6 14 0,-4 3 7 15,8 3-29-15,1-2 19 0,9 5-31 0,5-5 1 16,6 1 10-16,5-2-12 0,5-2 10 16,6-4-14-16,4-5 5 0,8-6-10 0,10-8 0 15,10-5-20-15,7-12-6 0,18-2-17 0,3-17-22 16,18 2-26 0,-3-25-72-16,25-8-357 0,0 13 11 0,-4-17 335 0</inkml:trace>
  <inkml:trace contextRef="#ctx0" brushRef="#br2" timeOffset="197880.5684">3209 9867 653 0,'-29'-17'1'0,"6"15"-1"0,-4 2 1 16,-1 4 1-16,-1 4 0 0,-3 4 6 0,-1 5 9 16,-2 5 6-16,-1 6 12 0,-4 3 12 0,4 11 19 15,-6 3 0-15,6 12 18 0,-7 1-1 16,5 13-24-16,-2-2 16 0,7 11-20 0,0-6-11 16,9 3 4-16,3-4-32 0,10-2 4 0,8-3-6 15,7-6-22-15,9-9 19 0,7-7-39 16,11-8-19-16,2-13-40 0,16 2-91 0,-5-20-92 15,11-10-217-15,15 9 163 0,-15-26 324 0</inkml:trace>
  <inkml:trace contextRef="#ctx0" brushRef="#br2" timeOffset="198209.1956">3186 10327 948 0,'0'0'7'16,"0"0"-4"-16,0 0-2 0,0 0 7 0,0 0 14 16,0 0 4-16,0 0 2 0,0 0-8 0,0 0-11 15,0 0 2-15,-15 19 8 0,13 1 15 0,-2-1 6 16,6 6 10-16,-5 1-9 0,7 4 1 15,-3-2-12-15,4 6 1 0,-2-5-16 0,7 3 0 16,0 1-15-16,1 0 6 0,1-1-9 0,0-3 7 16,-1-2-7-16,1-3 6 0,0-2 11 0,-2-2-32 15,1-3 33-15,-11-17-35 0,21 26 17 16,-21-26 1-16,22 11-1 0,-22-11 0 0,22-4 2 16,-22 4 1-16,25-21 2 0,-11 3 18 0,1-5-32 15,1-3 30-15,0-7-28 0,2 0 10 16,-1-2 10-16,0-1-8 0,0-1 10 0,-2-1-11 15,-2-2 7-15,-1 0-11 0,-1 0 5 0,-2-1-17 16,2 6-9-16,-6-6-35 0,7 12-20 0,-10-7-19 16,10 16-51-16,-12-5-63 0,4-2-182 0,-4 27-11 15,5-20 405-15</inkml:trace>
  <inkml:trace contextRef="#ctx0" brushRef="#br2" timeOffset="198452.6006">3721 9888 1259 0,'0'0'36'0,"0"0"-11"0,29-1 7 0,-12-1 16 15,14 11 13-15,-2-2-6 0,9 10-9 0,-4 0-17 16,2 7-8-16,-4 5-10 0,-4 4 2 16,-6 7-14-16,-3 3 6 0,-7 6 10 15,-3 5-23-15,-7 2 22 0,-2 3-22 0,-6 1 2 16,-5 2 12-16,-2-1-16 0,-5-2 10 0,-3-1-19 16,-3-6-3-16,2 5 6 0,-4-10-25 0,5-1 14 15,-3-13-33-15,11-2-28 0,-8-19-51 0,21 9-90 16,0-21-113-16,0 0-138 0,0 0 301 0</inkml:trace>
  <inkml:trace contextRef="#ctx0" brushRef="#br2" timeOffset="198659.536">4390 10392 1408 0,'0'0'124'0,"0"0"-86"0,0 0-11 15,0 0-8-15,0 0 4 0,15-17 1 0,-15 17-5 16,19-11-6-16,-19 11-7 0,33-13-2 0,-12 6-5 16,3-2 2-16,0 2-5 0,4 1-3 0,0 0-7 15,2 4-12-15,-3-6-20 16,5 12-31-16,-13-11-44 0,13 18-88 0,-32-11-123 15,17-3-189-15,-4 20 174 0,-13-17 347 0</inkml:trace>
  <inkml:trace contextRef="#ctx0" brushRef="#br2" timeOffset="198768.9993">4355 10659 1563 0,'0'0'57'16,"0"0"-19"-16,25 11-3 0,-2-14-6 0,3-6-3 15,5 0-12-15,2-4-6 0,3 0-15 0,4 2-26 16,-5-7-53-16,16 17-134 0,-21-10-300 16,13-2-56-16,6 8 249 0</inkml:trace>
  <inkml:trace contextRef="#ctx0" brushRef="#br2" timeOffset="200251.0648">5214 10426 1171 0,'0'0'219'0,"0"0"-140"0,0 0-42 0,0 0-5 16,27-10 8-16,-6-2 5 0,9 1-4 0,1-3-7 15,9-1-11-15,4-3-3 0,5 0-11 16,5-1 1-16,2-2-8 0,-1 3 2 0,-1 0-6 15,-3 5 2-15,-2-1-11 0,-6 9-14 0,-10-2-29 16,-1 14-54-16,-32-7-72 0,34 17-147 0,-29 1-205 16,-5-18 25-16,-6 48 488 0</inkml:trace>
  <inkml:trace contextRef="#ctx0" brushRef="#br2" timeOffset="204625.4964">6681 9931 831 0,'9'-21'65'16,"-9"21"-24"-16,0 0 12 0,25-15 7 0,-25 15-2 15,0 0-4-15,20-11-22 0,-20 11-13 0,0 0-1 32,0 0 7-32,0 0 9 0,0 0 7 0,0 0-2 15,0 0-6-15,0 0-7 0,0 0-6 0,0 0-3 16,0 0-4-16,0 0-3 0,0 0-3 0,-6 17-3 0,6-17-1 0,-21 27-2 0,10-8 6 15,-4 6-3-15,3 6 8 0,-5 6-10 16,-2 7 8-16,-3 3 13 0,-1 6-22 0,-4-1 28 31,-1 4-21-31,-2-4 1 0,-2 2 11 0,-2-3-11 0,0 1 12 0,-4-6-10 0,4-3 13 0,-1-5-8 16,6-2 9-16,-1-8-7 0,9-1 1 31,2-9-8-31,19-18 0 0,-19 22-7 0,19-22-1 0,0 0-4 0,0 0 0 0,0 0 0 0,0 0 0 31,0 0 3-31,24-11-1 0,-24 11 1 0,33-22-3 0,-14 9 4 0,3-1-4 0,1 2 3 0,3 3-3 32,0 0 2-32,-2 3-2 0,1 2 1 0,-1 3 1 15,-1 1-1-15,0 4-1 0,3-1 2 0,4 2 0 0,4 0-2 16,3-2 3-16,6-5 1 0,4-3-3 16,6-5 3-16,5-4-5 0,3 0 2 0,3-3-4 15,3 0 3-15,-2-1-8 0,-4 0 2 16,-7-2-7-16,-3 3 5 0,-8 0 0 0,-5 3 3 15,-8 1-1-15,-9 2 5 0,-21 11 1 0,19-12 5 16,-19 12 1-16,0 0 2 0,0 0-2 0,-32-17 0 16,13 12-3-16,-5 0 2 0,-3 0-3 15,-3-1 1-15,-5-2-2 0,0-2 3 0,-2-1-3 16,-2-2 3-16,-3-3-4 0,2-4 3 0,1-3-4 16,4-5 4-16,3-5-6 0,4-3-14 0,3-4 25 15,2-5-23-15,1 0 23 0,5-3-1 0,1-2-12 16,5 3 11-16,3 3-9 0,3 4 9 15,0 6-8-15,2 7 6 0,3 7-6 0,0 20 3 16,-1-20-4-16,1 20-17 0,0 0-17 16,0 0-51-16,0 0-121 0,-2 30-270 0,1-5-79 15,-4-7 198-15</inkml:trace>
  <inkml:trace contextRef="#ctx0" brushRef="#br2" timeOffset="206378.1573">8280 9777 873 0,'0'0'78'0,"-26"-14"-23"0,26 14-5 16,-25-14 4-16,25 14-1 0,-22-10-5 16,22 10-14-16,-23-1-14 0,23 1-11 0,-30 11-8 15,10 1 2-15,-1 4 1 0,-3 7 11 0,-5 3 1 16,0 9 15-16,-6 1-3 0,6 8 11 0,-7 0-9 16,8 5 13-16,-2 0-12 0,3 4-4 0,-1-5 23 15,6 3-29-15,0-4 20 0,9-1-13 16,3-5-14-16,8-2 5 0,4-4-12 0,8-2 3 15,7-3-11-15,9-2 4 0,8-7-5 0,6-4 4 16,6-7-6-16,5-6 3 0,3-8-2 0,4-6-1 16,3-7 5-16,2-9-4 0,3-7 5 0,-2-6-6 15,-2-3 9-15,-5-5-9 0,-4 0 11 0,-8-3-13 16,-6-1-8-16,-5 3 24 0,-9 0-24 16,-7 3 26-16,-8 3-4 0,-9 2-10 15,-8 1 9-15,-6 1-8 0,-7 3 1 0,-4-1-14 16,-4 3-2-16,-4 1-8 0,-2 2 11 0,-3 3-2 15,-1 6 11-15,1 6-5 0,4 6-2 0,2 2-14 16,8 7-8-16,1-1-12 0,22 1-36 0,-18 0-34 16,18 0-77-16,0 0-92 0,24-10-141 0,4 12 12 15,-13-21 407-15</inkml:trace>
  <inkml:trace contextRef="#ctx0" brushRef="#br2" timeOffset="206560.7026">8756 9386 1343 0,'-24'-1'88'0,"24"1"-52"0,-33 14-19 16,16 1 3-16,-4 2 6 0,3 10 13 0,-8 5 17 16,4 13-31-16,-9 9 17 0,-1 15-25 0,-7 11-8 15,-3 13 15-15,-6 11-25 0,-3 6 3 16,-5 10 4-16,-2 4-11 0,-4 3-3 0,-4-2-2 0,5-1-34 15,-4-14-39-15,16 2-45 0,-11-28-112 0,24-7-263 16,4 1-8-16,-2-26 295 16</inkml:trace>
  <inkml:trace contextRef="#ctx0" brushRef="#br2" timeOffset="207144.8909">5297 11057 374 0,'0'0'85'0,"-18"-15"-10"0,18 15 3 0,0 0-3 16,0 0-9-16,0 0-5 0,0 0-1 0,0 0 8 16,0 0 9-16,16-15 5 0,1 19-8 0,0-7-7 15,8 6-11-15,5-6-6 0,8 3-6 0,4-5-5 16,13 3-6-16,2-5-9 0,12 1-6 0,6-3-2 15,7 0-6-15,7-4-2 0,4 3-2 0,9-3 0 16,7 3-5-16,5-1 4 0,4 1-8 16,7 2 7-16,2 0-3 0,3 2 2 0,2 1-1 15,0 3-2-15,-2 2-2 0,-1 1-1 0,0 4 2 16,-3 0-1-16,-1 2 5 0,-2 0-4 16,-2 1 1-16,-2-2-1 0,0-1 1 0,-2-2 1 15,-2-3 2-15,2-1-5 0,-4-3 0 0,0-2 1 16,-3-2-3-16,-5-2 4 0,-5-3-17 15,-4 3-22-15,-13-8-37 0,2 12-64 0,-24-19-73 16,5 4-252-16,-10 11-7 0,-29-16 342 0</inkml:trace>
  <inkml:trace contextRef="#ctx0" brushRef="#br2" timeOffset="207687.8186">7332 11314 731 0,'0'0'185'0,"0"0"-85"16,0 0-9-16,0 0-20 0,0 0-5 0,13-21-11 15,-13 21-7-15,0 0-9 0,0 0-6 0,0 0-5 16,0 0-7-16,0 0-7 0,0 0-4 0,-7 18-4 15,7-18 1-15,-10 22 3 0,10-22 1 0,-12 33 2 16,7-13 3-16,-3 3 14 0,0 4-32 16,-3 1 26-16,-2 2-33 0,-3 1 9 0,-2 3 6 15,-4 0-6-15,-2 1 9 0,-3-1 1 0,0 1 11 16,-4-2-5-16,1 1 10 0,-6-3-14 0,3-1 5 16,-1-3-6-16,5-1 5 0,3-5-7 0,6 0 3 15,20-21-2-15,-27 27-1 0,27-27-6 0,0 0 0 16,-11 23-5-16,11-23 1 0,0 0-2 15,27 16 3-15,-9-14-4 0,6 1 4 16,8-3 0-16,4-3 0 0,7-1 3 0,4-4-5 16,2-1 4-16,1-2-3 0,1-2 1 0,0-1-5 15,1-3 4-15,2 0-4 0,-2 0 3 0,-1-1 0 16,-1 1 3-16,-1-1-3 0,-3 1 1 0,-4-1-7 16,-3 1 0-16,-6 0-6 0,-4 2 5 0,-4-1-3 15,-5 1 8-15,-20 15 0 0,25-25 3 0,-25 25-2 16,6-22 6-16,-6 22-2 0,-10-22 1 15,10 22-2-15,-25-30 2 0,6 11-5 0,-3-3 5 16,-3 1-4-16,-4 0 4 0,-3-2-5 0,-4 0 7 16,-1 0 12-16,-1 2-31 0,3 3 32 15,5 1-35-15,-1 3 16 0,6 0 3 0,3 2-8 16,22 12-11-16,-32-19-22 0,32 19-17 0,0 0-34 16,0 0-79-16,-7-23-100 0,23 16-164 15,8 5-61-15,-7-17 371 0</inkml:trace>
  <inkml:trace contextRef="#ctx0" brushRef="#br2" timeOffset="207919.6686">8509 11253 1289 0,'-6'-26'74'0,"6"26"-21"0,0 0-1 16,-20-14-3-16,20 14-6 0,-18-1-15 0,18 1-16 16,-27 12-5-16,10 3-3 0,0 4 7 0,-2 5 4 15,-1 9 6-15,0 1-5 0,-1 6-4 16,-1 2 20-16,2 4-24 0,-2 0 19 0,2 0-12 16,3-5-13-16,6-1 9 0,3-4-10 0,3-3 4 15,5-3-16-15,5-6 5 0,4-2-7 0,-9-22-10 16,28 31-23-16,-28-31-35 0,36 16-76 0,-36-16-111 15,29-19-272-15,-8 13 21 0,-9-17 397 0</inkml:trace>
  <inkml:trace contextRef="#ctx0" brushRef="#br2" timeOffset="208034.8217">8065 11455 1236 0,'0'0'376'0,"0"0"-307"0,0 0-36 15,0 0-21-15,0 0-1 0,30 6 1 0,1-9-4 16,8-6-20-16,9-2 29 0,8-1-34 16,5-6 11-16,9 6-66 0,-15-17-128 0,14 11-380 15,-6 2-15-15,-11-7 304 0</inkml:trace>
  <inkml:trace contextRef="#ctx0" brushRef="#br2" timeOffset="208478.587">639 12915 1227 0,'-39'14'433'0,"39"-14"-384"16,0 0-32-16,0 0-16 0,0 0-2 0,31-3 3 15,-4-5 1-15,5-1-1 0,7-3 1 0,2-2-5 16,5 0 2-16,0 1-4 0,4 2-10 0,-3-4-12 16,3 9-20-16,-7-6-30 0,5 13-32 0,-15-13-66 15,15 22-119-15,-12-7-205 0,-15-6 16 0,7 20 470 16</inkml:trace>
  <inkml:trace contextRef="#ctx0" brushRef="#br2" timeOffset="208614.1735">771 13216 943 0,'-42'33'343'0,"-1"-24"-218"0,18 9-27 0,0-11-30 15,25-7-19-15,0 0-21 0,0 0-15 0,0 0-11 16,0 0-2-16,40 2 2 0,-6-12-4 15,10-5 3-15,4-6-4 0,8-4 3 0,1-6-14 16,10 2-24-16,-7-14-102 0,14 19-86 0,-20-25-85 16,8 8-214-16,0 13 113 0,-25-16 412 15</inkml:trace>
  <inkml:trace contextRef="#ctx0" brushRef="#br2" timeOffset="208821.0713">1162 12608 994 0,'-28'-5'131'0,"28"5"-15"16,-31 5-28-16,31-5-12 0,0 0-15 0,0 0-8 16,0 0-12-16,16 19 1 0,2-15-3 0,9 4-2 15,4-3-2-15,9 2-1 0,3-1-2 0,4 5-5 16,1 0-8-16,0 5-16 0,-4 1 21 0,-5 3-29 16,-6 3 23-16,-9 1-13 0,-7 5-10 15,-3 0 5-15,-9 5-1 0,-4 1 4 16,-9 4-8-16,-5 1 3 0,-8 5-16 0,-7-2 8 15,-3 2-8-15,-8 0 11 0,-2 2-6 0,-9 1-12 16,1-1 20-16,-3-3-30 0,4-3 16 0,3-9-19 16,11-1-30-16,-1-18-33 0,23 9-109 0,-11-16-244 15,23-6-85-15,0 0 240 0</inkml:trace>
  <inkml:trace contextRef="#ctx0" brushRef="#br2" timeOffset="210038.038">3051 12354 769 0,'0'0'63'15,"-19"-17"-33"-15,19 17 4 0,-26-15 6 16,9 10 6-16,0 7-1 0,-5 0-16 16,0 7-11-16,-5 3-9 0,2 6 3 0,-6 1 4 15,3 9 13-15,-4 0 5 0,0 7 11 0,-2-1-1 16,6 7 11-16,-4-4-8 0,8 8 9 0,-1-6 9 15,5 5-36-15,1-7 18 0,6 0-35 0,1-4-2 16,7-3 5-16,5-3-10 0,4-2 3 0,7-2-6 16,4-4 3-16,4 0-3 0,5-4 5 15,4-1-4-15,4-5 3 0,4-3-2 0,2-3-1 16,5-7-2-16,-1-2-3 0,1-6 3 0,-2-1-3 16,-2-4 3-16,-5 0-3 0,-7 0 5 15,-6 1-4-15,-21 16 13 0,17-22 3 0,-17 22 6 16,0 0-2-16,-33-21-7 0,7 18-5 0,-7 6-4 15,-3 4 0-15,-9 5 5 0,0 6 7 0,-5 6 1 16,-1 8 13-16,2 4-7 0,2 5 5 16,1-1-11-16,6 1 2 0,3-2-11 0,9-2 4 15,9-3-10-15,8-5 1 0,7-5-8 0,9-4-14 16,-5-20 28-16,34 26-26 0,-5-20 27 0,9-2-17 16,7-6-27-16,4-9 14 0,9 2-58 0,-5-15-13 15,22 17-99-15,-23-23-149 0,12 8-216 0,6 7 17 16,-18-15 521-16</inkml:trace>
  <inkml:trace contextRef="#ctx0" brushRef="#br2" timeOffset="210354.4461">4102 12753 1428 0,'0'0'112'16,"0"0"-78"-16,0 0-17 0,0 0-15 0,0 0 7 16,17-6 14-16,5 2 2 0,4-3 1 15,8 0-9-15,2-3-6 0,6 1-9 0,1 2-20 16,1 1 32-16,1 0-39 0,-3-1 22 0,2 4-28 15,-8-5-22-15,5 13-12 0,-18-14-77 0,12 24-120 16,-17-8-285-16,-18-7 28 0,25 19 465 0</inkml:trace>
  <inkml:trace contextRef="#ctx0" brushRef="#br2" timeOffset="210476.1569">4029 13097 1676 0,'-36'16'74'0,"16"0"-28"0,20-16-25 0,0 0-10 15,0 0-8-15,0 0-3 0,25 12 1 16,8-18-1-16,11-5 1 0,7-6-2 16,12-5 3-16,10-4-17 0,10-2-22 0,2-11-57 15,18 19-127-15,-22-18-252 0,14 4-111 0,2 10 175 16</inkml:trace>
  <inkml:trace contextRef="#ctx0" brushRef="#br2" timeOffset="214149.65">5297 12835 700 0,'0'0'178'0,"0"0"-73"0,0 0-41 0,0 0-13 15,0 0-4-15,0 0 5 0,0 0 1 32,0 0 3-32,0 0 5 0,0 0-2 0,0 0 0 0,20-6-5 0,-20 6-10 0,19-7-5 15,-19 7-8-15,32-12-4 0,-10 4-5 0,3-1 0 16,4 0-4-16,2 1-6 0,3 1-4 0,2 0-7 15,2 3-3-15,0 0 2 0,1 3 1 0,-4 0-2 16,0 1 0-16,-2-2 2 0,-4 4-3 0,-2-2 2 16,-2 2 0-16,-1-1-2 0,-4 2 1 15,0 0-5-15,-20-3 0 0,30 5-3 0,-30-5 1 16,23 4 5-16,-23-4-1 0,0 0 2 0,22 0 0 16,-22 0 0-16,0 0-1 0,0 0 1 0,0 0-4 15,20-20-6-15,-20 20-11 0,0 0-14 16,-2-24-19-16,2 24-24 0,-5-17-23 0,5 17-70 15,0 0-58-15,0 0-157 0,0 0-70 16,-10-18 317-16</inkml:trace>
  <inkml:trace contextRef="#ctx0" brushRef="#br2" timeOffset="218890.9064">5925 13432 115 0,'0'0'62'16,"0"0"6"-16,-19-21-6 0,19 21 4 0,0 0-8 15,4-18 1-15,-4 18-7 0,0 0 6 0,15-20 8 16,-15 20 3-16,17-9 10 0,-17 9-8 0,22-10-5 16,-22 10-7-16,26-7-7 0,-26 7-2 0,32-3-11 15,-15 2-5-15,0 5-8 0,2-4-1 16,3 4-12-16,0-1 18 0,6 5-14 0,-2-3 8 15,5 5-4-15,1-4-12 0,5-1 2 16,3-2 0-16,5 1 4 0,2-4 5 0,7 2 1 16,2-3-4-16,6 1-7 0,7-3-4 0,5-2-4 15,3 0 0-15,5-2-3 0,2-1 3 0,5 0-3 16,3-1 2-16,0 2-6 0,1 1 2 16,0 3 19-16,3-1-19 0,-3 1 23 0,0 3-23 15,-4 2-1-15,-1 1-3 0,-1 1-19 0,-3 1 23 0,-2 4-17 16,-1-1 22-16,-1 3 4 0,-1-3-4 15,-1 2 3-15,1-2-5 0,0 1 5 0,1-5 3 16,4 3 4-16,-2-5 4 0,4 0-2 0,-1-2-1 0,0-1 1 16,3-4-3-16,2-1-3 0,-2-2-3 0,4-1-5 15,-6-2 0-15,-1-2-2 16,0 0 1-16,-3-2 8 0,-3 2-29 0,-6-3 0 16,-1 8-65-16,-14-9-11 0,3 15-58 0,-21-15-59 15,4 7-137-15,-8 11-105 0,-36-1 312 0</inkml:trace>
  <inkml:trace contextRef="#ctx0" brushRef="#br2" timeOffset="219628.8011">8310 13616 845 0,'0'0'93'0,"7"-17"-50"0,-7 17-24 0,0 0-13 16,22-19-2-16,-22 19-2 0,0 0 0 0,18-13-1 15,-18 13 0-15,0 0 2 0,0 0 1 0,0 0 7 16,0 0 6-16,0 0 0 0,0 0-1 16,0 0-5-16,0 0-6 0,0 0 4 0,0 0 8 15,0 0 8-15,-10 17 7 0,10-17 2 0,0 0-2 16,0 0-3-16,0 0-4 0,0 0-3 15,0 0-5-15,-7 17-4 0,7-17-5 0,0 0 0 16,0 0-4-16,0 0-2 0,-7 25 1 0,7-25-2 16,-11 25-2-16,1-5 4 0,-5 3-7 0,-4 3 7 15,-5 6-5-15,-6 3 5 0,-4 2-4 16,-3 6 22-16,-6-3 21 0,1 6-11 0,-7-7 33 16,8 6-33-16,-6-6 3 0,11 2 1 0,-2-6-15 15,7-2 5-15,3-5-10 0,7-4 0 0,5-7-6 16,16-17 1-16,-12 23-7 0,12-23-1 0,0 0-1 15,0 0-2-15,27 14 1 0,-9-15 1 0,6-5 0 16,3-1 0-16,3-2 1 0,2-2-4 0,0 2 3 16,2-2-6-16,-2-1 1 0,3 2 0 15,-4 1-1-15,1 1 3 0,-4 2 2 0,-1 0 1 16,-1 3 0-16,0 3 0 0,-1 2-2 16,1 1 1-16,-1 1 0 0,2 0 0 0,1 2-3 15,0-3-3-15,1 2-3 0,0-2-14 0,6 1 3 16,-4-2 0-16,3 1 7 0,-1-2 12 0,-1-2-3 15,0 1 1-15,-1-2-3 0,-2-1 1 16,-2 0-3-16,-3-5-4 0,-1 5-6 0,-6-7-9 16,-17 10 0-16,26-14-1 0,-26 14 8 0,12-20 6 15,-12 20 10-15,-1-25 3 0,1 25 5 0,-15-35-6 16,3 14 5-16,-5-2-8 0,-2-2 7 0,-2 0 11 16,-6-5-29-16,-2 1 35 0,-1-3-31 0,-2-1 13 15,1 2 7-15,4-1-12 0,-1 2 7 0,0 2-6 16,1 2 6-16,1 1-8 15,2 4 9-15,1-1-7 0,1 4 4 0,3 0-5 16,1 2 4-16,18 16-11 0,-27-27-3 0,27 27-48 16,0 0-64-16,-27-29-64 0,27 29-112 0,18 5-146 15,-18-5 142-15,19 0 306 0</inkml:trace>
  <inkml:trace contextRef="#ctx0" brushRef="#br2" timeOffset="220066.8776">9447 13504 922 0,'0'0'126'0,"0"0"-50"16,0 0-24-16,0 0-8 0,1-17 3 0,-1 17-2 16,0 0-3-16,0 0-6 0,0 0-12 0,0 0-10 15,0 0-5-15,0 0 4 0,-26 13 4 0,26-13 10 16,-24 24 4-16,9-4 7 0,-5 0-3 15,1 9 6-15,-7 3-11 0,1 8 10 16,-5 0-10-16,3 7 6 0,-3-1-12 0,3 2 3 16,3-1-14-16,2-2-11 0,6-3 20 0,6-3-29 15,8-4 22-15,6-2-11 0,4-5-7 0,5-4 6 16,6-4-7-16,4-2 4 0,4-2-3 0,3-4-5 16,3-3-8-16,-2-6-13 0,5 1-15 0,-8-10-28 15,4 6-5-15,-6-9 7 0,6 8-10 0,-14-12-20 16,10 14-120-16,-28-1-293 0,23-24 10 15,-23 24 368-15</inkml:trace>
  <inkml:trace contextRef="#ctx0" brushRef="#br2" timeOffset="220225.0826">8950 13764 1408 0,'0'0'291'0,"0"0"-240"0,0 0-37 15,17-16-4-15,2 8 9 0,9 0 5 0,4-2 4 16,6 1-9-16,2-1-4 0,3 2-9 0,2 1-4 16,2-1-3-16,1 2 1 0,0 2-8 0,0 0-10 15,-6 0-16-15,1 8-24 0,-9-8-28 0,5 18-49 16,-21-19-90-16,19 11-276 16,-14 7-37-16,-23-13 256 0</inkml:trace>
  <inkml:trace contextRef="#ctx0" brushRef="#br2" timeOffset="220431.9719">9953 14040 1621 0,'-25'31'247'0,"25"-31"-226"16,-30 2-21-16,30-2-10 0,-17-3-1 15,17 3 4-15,0 0 1 0,0 0-8 0,0 0-21 16,0 0-31-16,-15-26-48 0,15 26-86 0,-1-17-129 16,1 17-240-16,7-16 68 0,-13-7 475 0</inkml:trace>
  <inkml:trace contextRef="#ctx0" brushRef="#br2" timeOffset="224661.5499">6927 12413 487 0,'2'-18'179'0,"-2"18"-75"16,0 0-9-16,0 0-5 0,0 0-8 0,0 0-8 16,12-21-13-16,-12 21-11 0,0 0-7 0,0 0-6 15,0 0-2-15,0 0-4 0,0 0-4 0,0 0-4 16,0 0-4-16,0 0-3 0,0 0-4 0,0 0 1 15,0 0 0-15,0 0 0 0,0 0-2 16,5 27-3-16,-5-27-4 0,-17 34 3 0,4-15-4 16,-4 3 4-16,-4 3-5 0,-3 3 7 0,-5 2 0 15,-3 4 15-15,-7 0-3 0,4 4-5 16,-5-2 29-16,6 3-28 0,-2-4 27 0,7-2-15 16,2-4-16-16,6-3 2 0,2-7-14 0,7-2 2 15,12-17-3-15,-11 24-2 0,11-24 1 0,6 17 0 16,-6-17 0-16,22 14 2 0,-22-14-4 15,33 6 3-15,-12-8-1 0,3 0 0 0,2-3 2 16,2-1-2-16,4-2 1 0,2-2-1 0,2-1 1 16,3 0-3-16,-1 3 4 0,4 2-3 0,-1 1 3 15,2 1-2-15,-1 3-1 0,0 2 1 0,-3 2-1 16,-4 0-8-16,-1 2-2 0,-4 1 1 0,1 1 1 16,-6-1 8-16,0-1-1 0,-5 0-1 15,0-1 0-15,-20-4 1 0,30 5-1 16,-30-5 1-16,24-3 0 0,-24 3 0 0,0 0 4 15,21-20 0-15,-21 20 0 0,9-32-2 0,-7 10 3 16,-1-2-8-16,-2-4 0 0,-3-1-15 0,0 0 4 16,-10-2 12-16,0 1-22 0,-5-1 35 0,-4 1-24 15,0 2 15-15,-5 1 6 0,-2 0-5 0,-3 3 14 16,0 4-2-16,-1 5 6 0,2 6-7 16,2 2-3-16,-2 5-9 0,6 2 2 0,3 0-1 15,4 2-12-15,19-2-19 0,0 0-52 0,-23-5-84 16,43 12-159-16,-20-7-215 0,30-10 51 0,7 11 459 15</inkml:trace>
  <inkml:trace contextRef="#ctx0" brushRef="#br2" timeOffset="225477.0239">8330 12106 902 0,'0'0'55'0,"0"0"-33"15,-6-17-16-15,6 17-4 0,-19 3 4 0,19-3 8 16,-30 17-8-16,9 0 15 0,-3 4-10 0,-6 6 15 16,1 6 12-16,-6 2 7 0,2 11 19 0,-9-1 0 15,8 11 15-15,-9-4-14 0,10 8 8 16,-6-7-25-16,11 3 0 0,4-4-6 15,7-2-37-15,8-8 17 0,7-1-32 0,8-5 4 16,5-1 8-16,9-1-15 0,5-5 0 0,9 2-25 16,2-11-10-16,12 4-27 0,-5-16-35 0,17 10-80 15,-13-12-210-15,6-10-83 0,9 11 204 0</inkml:trace>
  <inkml:trace contextRef="#ctx0" brushRef="#br2" timeOffset="225801.3522">8645 12303 623 0,'0'0'78'0,"0"0"6"0,0 0 6 0,0 0 11 16,0 0-2-16,0 0-5 0,0 0-13 16,0 0-6-16,0 0-14 0,0 0-8 0,0 0-6 15,0 0-5-15,14 22-3 0,-14-22-5 16,-2 18-3-16,2-18-9 0,-5 29-1 0,1-11-5 16,-4 4 4-16,-1 1-7 0,-2 3 4 0,-3 3-7 15,1 4 5-15,-3 0-6 0,-1 4 10 0,-4-2-7 16,3 2-6-16,-1-6 25 0,4-1-26 0,4-7 23 15,3-3-16-15,8-20-8 0,-4 24 0 0,4-24-2 16,0 0-1-16,19 18 0 0,-19-18 1 0,31 1-1 16,-12-5 2-16,4-2-1 0,2-1-2 15,-1 0-3-15,3-2-3 0,-2 2-6 0,0 0-8 16,-1 2-6-16,-5-2-17 0,3 6-8 16,-22 1-24-16,37-3-25 0,-37 3-39 0,34 3-83 15,-34-3-108-15,18-10-182 0,5 17 144 0,-23-7 368 16</inkml:trace>
  <inkml:trace contextRef="#ctx0" brushRef="#br2" timeOffset="225953.4809">9219 12679 1582 0,'-29'1'85'0,"11"3"-65"0,-2-3-7 0,20-1-2 0,-28 1 0 16,28-1-2-16,-19-1-8 0,19 1-9 15,0 0-10-15,-17-4-17 0,17 4-21 0,0 0-28 16,0 0-72-16,10-18-164 0,-10 18-191 0,26-15-4 16,-18-6 487-16</inkml:trace>
  <inkml:trace contextRef="#ctx0" brushRef="#br2" timeOffset="226157.1667">9517 12378 1422 0,'0'0'74'0,"0"0"-30"0,7-22-7 0,-7 22 0 16,0 0-6-16,0 0-11 0,16-13-7 16,-16 13-5-16,0 0-3 0,0 0 2 0,11 22 6 15,-11-22 1-15,0 36 2 0,-2-13-9 0,-3 5 2 16,-1 4-11-16,-3 3 7 0,-2 3-8 0,-1 2 6 15,-1-1-8-15,-1-2-5 0,2 0 12 0,0-3-32 16,4-2 27-16,0-4-22 0,6-2-15 0,-4-8-11 16,9 5-49-16,-3-23-101 0,8 21-123 0,-8-21-174 15,0 0 24-15,23 20 474 16</inkml:trace>
  <inkml:trace contextRef="#ctx0" brushRef="#br2" timeOffset="226315.4233">9411 12413 1213 0,'-36'0'290'0,"18"-8"-217"15,18 8-15-15,0 0-12 0,0 0-15 0,0 0-8 16,0 0-8-16,0 0 0 0,0 0 0 0,32-19-3 16,-7 13-3-16,4 1-1 0,4-1-3 0,3 0-2 15,2 2-2-15,2-1-3 0,-1 1-8 16,0 4-10-16,-4-1-13 0,2 7-22 0,-8-5-25 15,6 15-56-15,-35-16-95 0,45 3-280 16,-29 16-15-16,-16-19 314 0</inkml:trace>
  <inkml:trace contextRef="#ctx0" brushRef="#br2" timeOffset="226476.4219">9325 12858 1346 0,'-23'25'316'0,"23"-25"-239"0,0 0-51 0,0 0-12 16,0 0 3-16,21-12 6 0,7 5 1 0,4-4-2 15,6 0-8-15,6 0-8 0,2-1-7 0,1 1-11 0,-3 1-18 0,2 4-18 0,-7-3-26 16,4 11-35-16,-14-15-64 0,19 22-165 0,-16-11-204 16,-6-6 14-16,8 14 499 0</inkml:trace>
  <inkml:trace contextRef="#ctx0" brushRef="#br2" timeOffset="226732.0814">10008 12048 1364 0,'-20'-14'69'0,"20"14"-26"0,0 0-2 16,0 0 1-16,0 0 6 0,35 15 6 0,-16-10-12 16,11 2-22-16,-1 0 25 0,6 4-34 0,2 0 28 15,-1 6-16-15,-1 2-12 0,-1 2 0 16,-2 3-11-16,-5 3 5 0,-7 1-6 0,-4 2 4 16,-8 1-6-16,-6 3 4 0,-8 4-5 0,-6 3 9 15,-6 1-9-15,-6 3 10 0,-2-2-11 0,-6 1 9 16,-6 1-10-16,-3-2-3 0,-4-2 21 15,-1-1-24-15,0-2 21 0,1-5-17 0,6-3-21 16,3-10-16-16,17 1-46 0,-5-24-96 16,24 3-336-16,0 0-53 0,0 0 172 0</inkml:trace>
  <inkml:trace contextRef="#ctx0" brushRef="#br2" timeOffset="227900.3853">11693 14036 851 0,'0'0'134'0,"0"0"-67"0,-3-17-22 15,3 17-17-15,0 0 7 0,0 0 6 0,-7-17 4 16,7 17-4-16,0 0-9 0,-21 4-9 0,21-4-2 16,-26 12 1-16,9-5 2 0,17-7 5 0,-33 23-2 15,18-6 6-15,-3-4-4 0,6 8 1 0,-3-2-6 16,3 4 0-16,0 0-11 0,5 1 3 16,0 2-12-16,6-1 4 0,2-1-8 0,6 1 3 15,3-5-4-15,4 1 3 0,4-3-6 16,5-3 5-16,4-4-5 0,2-3 4 0,4-6 0 0,2-4-1 15,3-6 3-15,2-6-3 0,-1-5 3 16,2-7-4-16,-3-3 5 0,-1-4-7 0,-3-2 7 16,-2 0-8-16,-2 0 5 0,-4-2-12 0,-3 3 6 15,-7 0-7-15,-5 4 9 0,-6 4 15 16,-4 3-28-16,-4 5 32 0,-6 1-31 0,9 17 16 16,-21-26 3-16,21 26-1 0,-27-18-1 0,27 18-2 15,-32-8 2-15,32 8 0 0,-28 2 5 0,28-2 1 16,-20 9 0-16,20-9 1 0,0 0-5 0,0 0 0 15,0 20-2-15,0-20 5 0,24 8-1 0,-6-4 5 16,5-4 4-16,6 1-2 0,2-5 3 16,5 1-2-16,0-2-3 0,3 2-2 0,-1 1-4 15,-3 2-2-15,-1 5-2 0,-6 1-2 16,-5 6 1-16,-3 2-14 0,-8 6 30 0,-3 4-26 16,-7 3 26-16,-6 4-12 0,-2 2-13 0,-5-1 2 15,-1 2-8-15,-5-1 9 0,-2-3 0 0,-2 0 10 16,-1-2-6-16,0-4 7 0,2-3-1 0,3-3 4 15,17-18 0-15,-26 21 2 0,26-21-7 16,0 0 1-16,0 0 1 0,0 0-2 0,0 0 10 16,0 0 6-16,32-21 6 0,-13 4 0 0,3-5 2 15,4-1-8-15,-1-5 4 0,2 2-6 0,-4-1 5 16,1 1-9-16,-3 0 2 0,-3 3-8 0,-3 0 1 16,-3 3-4-16,-4 0-2 0,-1 1-3 0,-1 0 3 15,1-1-7-15,1 1-8 0,2 2 16 16,-10 17-32-16,31-29 21 0,-11 22-27 15,1-3-11-15,8 8-18 0,-5-7-23 0,17 14-38 16,-11-16-71-16,22 20-140 0,-6-6-208 0,-3-9 85 16,15 17 460-16</inkml:trace>
  <inkml:trace contextRef="#ctx0" brushRef="#br2" timeOffset="228423.6693">15040 13162 784 0,'-9'-25'138'0,"9"25"-20"16,-29-12-17-16,29 12-10 0,-43-5-12 16,20 9-17-16,-13-3-1 0,2 10-4 0,-11-1-11 15,1 8 2-15,-7-2-13 0,3 8 5 0,-6-2 1 16,1 7 5-16,-1 0-9 0,1 6-14 0,1 1 20 16,5 4-28-16,0 1 18 0,8 0-10 0,3-1-12 15,7 2 5-15,7-2-13 0,5-2 4 16,8-3-7-16,7-5 2 0,8-2-6 0,9-3 6 15,7-3-4-15,7-3 5 0,11-3-3 16,7-4 2-16,7-4 0 0,9-4 0 0,4-4 1 16,2-1-1-16,2-4-1 0,-3-2-2 0,-5 0 0 15,-7 1 0-15,-10 0 1 0,-12 1-4 0,-13 2 0 16,-21 3 0-16,0 0 0 0,0 0 2 0,0 0 2 16,-28 10-1-16,-2-1 0 0,-7 2 1 0,-5 1 0 15,-5 1 1-15,-1 3-3 0,-2 1 5 16,0 1-5-16,-1 2-12 0,3 3 26 0,3 1-23 15,5 3 23-15,6 1-6 0,8-3-6 16,7 2 4-16,10-4-5 0,6-3 2 0,10 0-3 16,7-3 2-16,6-2-3 0,8 0 3 0,8-4-9 15,6-5-9-15,8-3-16 0,2-9-20 0,13 4-19 16,-4-11-25-16,15 9-44 0,-12-23-99 0,23 8-310 16,-4-1 37-16,-4-13 297 0</inkml:trace>
  <inkml:trace contextRef="#ctx0" brushRef="#br2" timeOffset="228569.7376">15673 13480 1369 0,'3'18'268'15,"-3"-18"-213"-15,19-9-26 0,3 0-1 0,10-1-1 16,4-3-4-16,5-1-9 0,4 1-8 0,-3 0-9 15,0 1-5-15,-2-3-14 0,1 4-8 0,-4-2-28 16,6 9-43-16,-16-15-76 0,19 19-268 0,-16-6-94 16,-9-4 104-16</inkml:trace>
  <inkml:trace contextRef="#ctx0" brushRef="#br2" timeOffset="228715.75">15745 13754 1426 0,'0'0'307'0,"0"0"-242"16,0 0-44-16,19-22-7 0,3 9 6 16,9 1-4-16,4-4-5 0,1 2-9 0,2-1-12 15,-1 0-19-15,2 6-18 0,-8-4-27 0,9 13-20 16,-12-11-48-16,18 24-130 0,-11-10-265 0,-1-5 21 16,7 13 356-16</inkml:trace>
  <inkml:trace contextRef="#ctx0" brushRef="#br2" timeOffset="229093.091">16844 13558 1594 0,'0'0'114'0,"0"0"-34"16,15-18-17-16,4 14-5 0,2-3-9 0,7 4-11 15,2-2-11-15,2 1-7 0,1-2-16 0,2 4-4 16,3-4 0-16,1 1 0 0,1 0 0 16,1 0 0-16,2 0 0 0,-1 0 0 15,3 1 0-15,0-2 0 0,-2 3 0 0,-2 0 0 16,-3 0 0-16,-4 2 0 0,-4 0 0 0,-4-1-9 15,-5 4-2-15,-21-2-2 0,26 0-3 0,-26 0-3 16,0 0-2-16,0 0-5 0,0 0-4 0,0 0-13 16,0 0-12-16,-22 9-16 0,22-9-21 15,-35 5-30-15,35-5-67 0,-36 5-105 0,16-7-230 16,20 2 58-16,-28-5 421 0</inkml:trace>
  <inkml:trace contextRef="#ctx0" brushRef="#br2" timeOffset="229608.8354">18855 12806 1165 0,'-10'23'118'0,"-7"-24"-22"0,17 1-10 0,-20 11-11 15,20-11-3-15,-18 9-12 0,18-9-10 0,-17 6-9 16,17-6-4-16,0 0-6 0,0 0-1 0,-22 10-7 16,22-10-4-16,0 0-7 0,0 0-1 0,-19 27-5 15,11-10 4-15,1 8-5 0,-1 11 5 16,-3 8-7-16,-3 7 4 0,-4 7-9 0,-3 0 9 15,-4 3 2-15,-6 5-14 0,-1-2 17 16,-2 0-14-16,-3-5 6 0,3-2 12 0,1-5-9 16,4-4 9-16,1-5-4 0,4-6-6 0,4-7-6 15,6-3 0-15,6-6 0 0,3-4 0 0,5-17 0 16,3 25 0-16,-3-25 0 0,0 0 0 16,28 20 0-16,-11-17 0 0,2-3 0 0,4-3 0 15,4-1 0-15,0-2 0 0,3-2 0 0,1 0 0 16,2-1 0-16,-3 0 0 0,3-3 0 0,0 1 0 15,3 0 0-15,2 0 0 0,2 4 0 0,4-2 0 16,0 3 0-16,-1 1 0 0,0 2 0 0,-4-1 0 16,-3 3 0-16,-5 0 0 0,-5 2 0 0,-6-1 0 15,-3 1 0-15,-17-1 0 0,19 3 0 16,-19-3-7-16,0 0-9 0,0 0-4 0,0 0-7 16,0 0-8-16,0 0-13 0,0 0-11 0,0 0-27 15,0 0-31-15,0 0-73 0,3-20-115 0,-3 20-225 16,0 0 26-16,-3-35 402 0</inkml:trace>
  <inkml:trace contextRef="#ctx0" brushRef="#br2" timeOffset="230485.5633">21124 12902 1146 0,'0'0'103'0,"0"0"-46"15,0 0-18-15,0 0-5 0,0 0 2 16,0 0-2-16,0 0-6 0,-17 7-8 0,17-7 0 16,-29 32-5-16,10-6 8 0,-6 3-3 0,1 7 11 15,-9-1-3-15,0 6 8 0,-6-1-12 0,1 5 5 16,-4 1-15-16,-3 4-10 0,-3-1 24 0,-2 4-21 16,2-3 26-16,4-2-5 0,3-3-17 0,8-5 5 15,6-5-10-15,6-4 3 0,8-6-6 16,6-6 3-16,7-19-7 0,7 28-1 15,-7-28 0-15,30 18 1 0,-5-16-1 0,5 0 3 16,7-5-1-16,6-4 1 0,5-2 1 0,5-1-3 16,4-5 2-16,5 2-2 0,2-2 2 0,0 1-3 15,-1-1-1-15,-5 1-7 0,-2 2-1 0,-7 0-3 16,-1 3 1-16,-7 1 0 0,-4 2 6 0,-5 1 0 16,-5 1 5-16,-4-1-2 0,-3 2-1 15,-20 3-3-15,30-12 3 0,-30 12-1 0,21-15 4 16,-21 15 0-16,13-18 3 0,-13 18 0 0,6-28 1 15,-6 28-1-15,-2-33 1 0,-4 14-3 0,-4 0 5 16,-3-4-6-16,-2-1-11 0,-2-2 30 16,-6 0-29-16,-1-1 29 0,-6 0-11 0,-1 0-4 15,-1-1 7-15,-2-1-7 0,-1 0 5 0,2 2-8 16,4 2 6-16,1 3-5 0,6 3 4 16,5 3-4-16,17 16 0 0,-17-21-4 0,17 21-4 15,0 0-14-15,10-20-26 0,-10 20-22 0,31-14-55 16,-19-6-197-16,20 9-222 0,5 1 18 0,-2-12 375 15</inkml:trace>
  <inkml:trace contextRef="#ctx0" brushRef="#br2" timeOffset="230862.8643">22268 12908 1137 0,'0'0'274'0,"0"0"-176"0,0 0-24 16,0 0-14-16,0 0-7 0,0 0-4 15,0 0-11-15,0 0-15 0,0 0-9 0,0 0-12 16,-17 30 1-16,5-8-4 0,1 5 5 16,-4 4-6-16,2 4 7 0,-1 0-7 0,0 1 7 15,1 3-10-15,1-1 7 0,1 5-7 0,2-1-12 16,2-1 23-16,0 0-29 0,3-1 18 0,-1-5-13 16,6 0-15-16,2-8-5 0,8 3-37 15,-11-30-23-15,26 38-57 0,-26-38-91 0,19 3-260 16,5 5 32-16,-24-8 331 0</inkml:trace>
  <inkml:trace contextRef="#ctx0" brushRef="#br2" timeOffset="231033.2281">21886 12929 1639 0,'-29'-12'79'16,"29"12"-28"-16,-19 3-28 0,19-3-8 0,0 0-5 15,0 0 4-15,36 9 6 0,-4-5 1 0,8-5-1 16,11-2-3-16,7 0-4 0,9-2-4 0,4 1-4 16,1 1-4-16,2 1-10 0,-7 0-14 0,0 6-10 15,-9-3-17-15,-2 10-22 0,-12-9-32 16,3 22-92-16,-30-15-198 0,3 9-142 0,-10 10 36 16,-10-28 481-16</inkml:trace>
  <inkml:trace contextRef="#ctx0" brushRef="#br2" timeOffset="231203.6201">21700 13603 1278 0,'-26'-22'422'0,"26"22"-323"16,0 0-62-16,0 0-18 0,0 0-4 0,0 0 1 16,35-20 6-16,-5 14-3 0,5 0-8 0,3 2-5 15,4 4-9-15,0 1-4 0,1 4-2 0,3 1-2 16,-1 3-4-16,0-1-8 0,10 2-19 0,-6-8-26 15,12 10-31-15,-10-14-19 16,19 15-33-16,-17-15-13 0,24 15-50 0,-16-11-113 16,1-4-95-16,15 16 152 0,-21-22 270 0</inkml:trace>
  <inkml:trace contextRef="#ctx0" brushRef="#br2" timeOffset="231507.8503">20375 14252 1254 0,'-31'-4'243'0,"11"7"-181"0,1-4-40 16,19 1-10-16,0 0-2 0,0 0 5 16,19-21 12-16,11 14 4 0,8-7 3 0,14 0-4 15,14-5 3-15,14 3 2 0,15-5 4 16,18 2-6-16,9-1-4 0,10 2-14 0,12 1-4 15,2 2-9-15,2 6-4 0,4 1-3 0,-4 6 1 16,-1 1 0-16,-1 4 1 0,-7 0-6 0,-11 4-15 16,-10-3-20-16,-6 7-32 0,-20-11-48 0,4 20-93 15,-34-21-137-15,-5 11-202 0,-9 6 68 16,-31-14 462-16</inkml:trace>
  <inkml:trace contextRef="#ctx0" brushRef="#br2" timeOffset="232006.8245">21674 14440 874 0,'3'-23'117'0,"-3"23"-18"0,0 0-17 0,0 0 4 15,12-21 3-15,-12 21 0 0,0 0-9 0,0 0-12 16,0 0-16-16,0 0-16 0,-18-1-8 15,18 1-1-15,-28 13-2 0,9 2 3 0,-9 2 2 16,-1 6 3-16,-7 2-3 0,1 5 1 0,-2 2 6 16,0 3-28-16,0 0 18 0,1 1-26 0,-1-1 2 15,2 2 7-15,2-1-9 0,3 1 7 0,1 0-6 16,3-2 4-16,4-3-6 0,4-1 4 0,6-6-7 16,3-4 3-16,7-3-3 0,4-1 4 15,-2-17-2-15,21 28 1 0,-4-16-2 16,4-3 0-16,5-1 0 0,6-4 3 0,7 0 0 15,6-3 1-15,6 0 0 0,5-3-2 0,5 0-1 16,3-3 0-16,3-1 0 0,2 0 1 0,3-2-2 16,-1 2-3-16,-1 0 0 0,1 0-2 0,-4 1 2 15,-3-1 1-15,-3 2-1 0,-9-1-3 0,-7-1 0 16,-7 0-3-16,-9 0-3 0,-8-3-3 16,-21 9 4-16,19-17 0 0,-19 17 10 0,-5-24 3 15,5 24 4-15,-29-30-4 0,5 13 3 0,-7 0-4 16,-6-1 5-16,-7 1-5 0,-7-2 5 0,-5-2-4 15,0-1 4-15,-4-1-4 0,3 0 3 0,3 1-3 16,4-1 3-16,10 2-4 0,6 0 2 0,7 1-6 16,10-1-1-16,6-1-2 0,11 3-42 15,3-8 2-15,18 9-67 0,-5-16-41 16,25 22-118-16,-10-11-284 0,8-2 59 0,8 12 313 16</inkml:trace>
  <inkml:trace contextRef="#ctx0" brushRef="#br2" timeOffset="232408.4273">22937 14144 832 0,'-1'-20'165'0,"1"20"-54"0,0 0-7 16,0 0-1-16,5-19-2 0,-5 19-10 0,0 0-11 15,0 0-12-15,0 0-18 0,0 0-10 0,-21 5-7 16,21-5-1-16,-27 19-1 0,10-2 3 0,-6 2-8 16,-1 6 1-16,-7 5-10 0,0 7 2 15,-3 4-9-15,-1 7 7 0,-1 4-6 0,1 2 7 16,-3 3 4-16,1 4-19 0,0-1-1 0,4 0-2 15,4-4 0-15,7-3 0 0,5-6 0 0,9-4 0 16,8-7 0-16,7-7 0 0,10-4 0 16,6-5 0-16,14-5 0 0,6-1 0 0,7-7 0 15,10-2-7-15,-1-5-12 0,1-9-13 0,4 1-26 16,-9-13-24-16,11 13-121 0,-30-29-108 16,8 15-284-16,-15-3 17 0,-18-6 417 0</inkml:trace>
  <inkml:trace contextRef="#ctx0" brushRef="#br2" timeOffset="232554.4495">22410 14600 1680 0,'0'0'142'0,"-24"7"-84"16,24-7-28-16,0 0-12 0,0 0-4 16,0 0 1-16,27-6 3 0,2 1-13 0,10-1 8 15,7-1-19-15,9-3 23 0,2 3-17 0,-1-2 5 16,4 2-22-16,-6 0-12 0,4 4-18 0,-7-6-23 15,5 13-65-15,-21-22-141 0,9 16-305 0,-3-1-10 16,-7-5 329-16</inkml:trace>
  <inkml:trace contextRef="#ctx0" brushRef="#br2" timeOffset="232664.2383">23303 14787 1790 0,'0'0'170'15,"-25"4"-138"-15,25-4-21 0,0 0-19 16,0 0-14-16,-8-17-19 0,8 17-23 0,21-17-25 16,-11-5-61-16,20 22-166 0,-3-16-262 0,-6-2 8 15,5 8 406-15</inkml:trace>
  <inkml:trace contextRef="#ctx0" brushRef="#br3" timeOffset="238262.0312">15233 12458 1505 0,'-21'-12'72'0,"21"12"-42"0,-22-27-29 15,11 8-11-15,4-2 1 0,1-1-3 16,2 3 9-16,1 0 2 0,0 1 5 0,-2-1-5 16,1 1 1-16,-4 0-7 0,8 18 0 0,-20-31-6 15,20 31 3-15,-30-26 0 0,11 17 5 0,-5 1 1 16,-4 3 7-16,-5 4 5 0,-6 2 6 15,-1 7 8-15,-11 0 0 0,0 8 6 0,-8 1-4 16,0 5 4-16,-7-1-4 0,0 7 3 0,-2 0-6 16,3 3 3-16,1 1-11 0,5 1 3 0,3-1-13 15,5 1 6-15,3 0-11 0,7-2 6 0,4 3-8 16,5-2 7-16,4 2-8 0,2 0-7 0,7 0 26 16,2 1-26-16,6-1 25 0,2 0-11 15,6-1-9-15,1-1 6 0,5 1-8 0,2-3 5 16,3 1-7-16,4-1 8 0,3-3-8 15,2-4 3-15,2-1-6 0,0-4 2 0,-1-2-4 16,-1-4 6-16,-17-12-1 0,29 16 4 0,-29-16 1 16,17 5 1-16,-17-5 4 0,0 0 3 0,0 0 6 15,0 0 3-15,0 0 3 0,0 0 2 0,-28-17 1 16,10 11-1-16,-5 0 1 0,-2 2-2 16,-4 0-1-16,0 6-2 0,-3 0 1 0,2 3-4 15,0 3-1-15,0 4-1 0,4 3-5 0,3 3 2 16,3 3-5-16,3 2 2 0,2 1-4 0,3 4 4 15,3 3 5-15,1 3-23 0,3 3 24 16,2 2-24-16,2 1 11 0,1 1 5 0,0 0-11 16,2 3 9-16,0 2-9 0,1 0 10 0,-1 0-9 15,1-2 9-15,0 1-9 0,-1 0 8 0,1 1-8 16,0-5-5-16,-1 0 24 0,2 0-20 0,1-3 23 16,1-2-9-16,3-1-8 0,2-5 4 15,3-1-5-15,0-3 6 0,6-3-6 0,2-3 6 16,1-2-4-16,1-2 5 0,0-4-1 0,2 0 1 15,-2-2 1-15,2-2 0 0,-3 0-1 0,-1-2 2 16,-1-1-3-16,-3-1 0 0,-18-4 2 16,28 5-3-16,-28-5 1 0,17 3 0 0,-17-3-3 15,0 0 3-15,0 0 1 0,0 0 2 0,0 0 3 16,0 0 1-16,0 0 0 0,0 0-2 0,0 0-2 16,-23 6 0-16,23-6 0 0,-21 7 3 0,21-7-1 15,-24 18 3-15,24-18-3 0,-23 35 3 0,12-12-6 16,1 5 6-16,1 2-8 0,5 3-10 15,0 4 24-15,3 3-26 0,2 3 26 16,0 1-8-16,4 3-10 0,2-1 10 0,4 4-12 16,1-3 11-16,4 2-10 0,2-4 10 0,5 0-11 15,3-2 10-15,6-6-8 0,4-2 8 0,8-5-8 16,6-4-8-16,6-6 29 0,6-3-31 0,3-5 31 16,8-6-14-16,4-6-1 0,2-4 0 0,4-9-17 15,-2 0 30-15,2-5-30 0,1-1 29 16,-3-2-9-16,0-1-7 0,-6 2 6 0,-8 2-3 15,-6 4 4-15,-11 3-5 0,-12 3 3 0,-6 3-2 16,-10 4-3-16,-22 1 1 0,18 4-1 0,-18-4 2 16,-6 19-2-16,-4 0 6 0,-5 9-5 0,-6 5-6 15,-3 2 27-15,-3 3-22 0,1 1 25 16,2 1-10-16,1 1-8 0,2-1 7 0,7-1-9 16,3-2 8-16,8-3-8 0,9 0 4 15,-6-34-5-15,25 7-1 0,10 22-90 0,1-7 9 16,19 25-13-16,14 0 14 0,3-30 77 0,10-5 4 15,8-4-5-15,7-5-1 0,9-3-4 0,4-6-2 16,10 0-3-16,4-6-4 0,2-1 1 0,2-5-4 16,3 0 3-16,-4-4-8 0,-3 1 1 0,-6-3-8 15,-6 3 4-15,-10-4-2 0,-4 3 14 0,-10 1 2 16,-12 1 12-16,-9 3 0 0,-12 4 6 16,-10 3 2-16,-12 2 9 0,-6 4 5 0,-27 4 7 15,25-2 5-15,-25 2 3 0,0 0-2 16,0 0-4-16,0 19-5 0,0-19-8 0,-6 41 1 15,1-13-7-15,3 4 3 0,-1-2-10 0,4 1 4 16,3 2-10-16,5-1 8 0,3 2-9 0,5 1 9 16,5-1 9-16,6 1-29 0,7-2 30 15,8 1-30-15,9-4 11 0,9-1 8 0,9-3-8 16,8-5 5-16,8-4-5 0,7-5 2 0,6-4-3 16,5-6-2-16,5-2-1 0,3-6-2 0,3-1 0 15,-4-7-2-15,2 0 2 0,-7-7-5 0,-1 0 3 16,-5-6-6-16,-4 2 8 0,-5-3 13 0,-7 0-27 31,-9 1 36-31,-5 1-29 0,-11 2 17 16,-7 2 6-16,-7 2-5 0,-12 5 9 15,-6 3-2-15,-11 2 8 0,-16 10 4 0,0 0 6 16,18-4 4-16,-18 4 2 0,0 0-4 0,0 0-6 16,-12 21-3-16,12-21-7 0,-10 39 2 0,4-12-9 15,2 5 2-15,3 0 12 0,4 4-31 0,3 0 28 16,2 5-28-16,9 0 7 0,4 0 8 0,6-1-12 15,7-5 8-15,10-1-11 0,4-7 5 0,11-4-6 16,4-6 2-16,11-5-3 0,3-9 1 0,8-3-3 16,3-7 1-16,6-5 4 0,-1-6-2 0,5-4 9 15,-1-7-3-15,2-1 9 0,1-5-6 16,-4-2 10-16,0 1-9 0,-6-1 10 0,-6 0-10 16,-8 1 9-16,-8 3 10 0,-9 2-31 0,-8 3 32 15,-11 4-33-15,-10 7 15 0,-9 5 4 0,-21 12-2 16,0 0 1-16,0 0 0 0,0 0-3 15,-17 16 3-15,-6 1-3 0,-4 6 5 0,-2 1 16 16,-1 4-29-16,-1-2 33 0,6 2-31 0,1-3 12 16,9-2 4-16,6-1-7 0,8-3 5 0,7 0-5 15,7-2 7-15,12-4-5 0,8 0 4 0,7-6-2 16,11-2 1-16,6-6-1 0,10-4-3 0,9-7 1 16,5-4-4-16,10-5 0 0,3-2-7 0,5 0 7 15,3-2-4-15,3-1 12 16,-3-2 12-16,-3-3-32 0,-7-4 28 0,-7-3-32 15,-3 1 11-15,-8-5 9 0,-6 1-8 0,-8 0 11 16,-8-4-12-16,-8 1 9 0,-9-5-14 0,-8 1 10 16,-9-2-10-16,-6 1 14 0,-8 0 9 0,-8 5-22 15,-2 7 31-15,-9 5-23 0,0 5 15 0,-10 3 11 16,1 3-7-16,-4 3 4 0,-1 4-6 16,0 0 2-16,2 4-5 0,0 1 0 0,6 3-5 15,4 1-2-15,17 5-3 0,-17-5-2 0,17 5-3 16,0 0 0-16,0 0-3 0,21 5-1 0,-3-1 2 15,10 2-3-15,8-3 0 0,7 0-4 0,5-4-2 16,9-2-4-16,1-5-3 0,9-2-1 16,-1-6-3-16,4-2 3 0,-6-6-2 0,-4-4 8 15,-4-7-3-15,-5-5 12 0,-7-6-9 16,-5-3 14-16,-8-6-10 0,-7-3-1 0,-6-3 32 16,-6-7-16-16,-2 3 29 0,-10-4 4 0,1 2-15 15,-7-1 18-15,0 3-18 0,-5-1 13 0,3 0-1 16,-3 1-26-16,2 2 17 0,-2 0-26 0,3 6 2 15,-2 5 11-15,3 4-12 0,-1 8 10 0,1 5-8 16,1 7 7-16,-1 6-5 0,-1 5 2 0,8 17-3 16,-15-23 0-16,15 23-3 0,0 0 1 15,-25-15-2-15,25 15 0 0,-17-5 0 0,17 5 0 16,0 0 0-16,-17-5 0 0,17 5 0 16,0 0-1-16,0 0-1 0,0 0 2 0,0-27-3 15,0 27 3-15,11-37-5 0,0 12 4 0,2-7-7 16,2-4-4-16,0-3 28 0,0-2-24 0,-1-2 27 15,-2-2-11-15,-1-1-10 0,-3-3 11 16,-1 0-11-16,-5-2 12 0,-4 0-11 0,-7-1 13 16,-4 0-11-16,-8 0 13 0,-5-3 3 0,-8-2-25 15,-3 1 23-15,-7 1-22 0,-6 5 7 0,-2 4 13 16,-7 6-10-16,-4 7 9 0,1 7-5 0,-4 5 6 16,4 8-3-16,-2 6 2 0,-1 5-2 0,2 6-3 15,0 6-2-15,3 2-4 0,3 4 2 16,4 2-5-16,4 0 4 0,7 0-4 15,4-2 1-15,5-2-2 0,6-2 0 0,9-2-3 16,18-10 2-16,-19 8-5 0,19-8-3 0,0 0-2 16,0 0 1-16,0 0 4 0,21-6 6 0,-21 6 3 15,33-19 0-15,-12 2 5 0,1-6-6 0,1-7 7 16,-1-4-8-16,-1-3 6 0,-3-3-10 0,-4-3 10 16,-4-3-10-16,-9-2-10 0,-4-2 26 0,-12 0-23 15,-8-2 25-15,-7 0-1 0,-11 1-11 16,-7 0 13-16,-8 5-13 0,-10 4 11 0,-4 7-7 15,-8 7 9-15,-6 10-2 0,-6 8 6 0,-4 8-1 16,-4 6-1-16,-3 7-1 0,-3 5-6 16,-5 6 0-16,0 1-8 0,2 2 5 0,1 3-6 15,4-1 7-15,4 3-7 0,3-1 6 0,8-1-6 16,7-2 4-16,5 0-6 0,11-4 3 16,7-3-7-16,8-3 2 0,10-4-5 0,5-3-1 15,10-3-4-15,6-4-1 0,18-2-3 0,0 0 1 16,-17-12 1-16,17 12 0 0,3-32 1 0,0 5-7 15,3-3-1-15,-5-7-14 0,3 3 11 0,-9-5-4 16,-1 4 18-16,-10-4 1 0,-7 3 16 0,-10 1-2 16,-11 0 14-16,-12 6-3 0,-12 1 10 0,-7 5-3 15,-15 4 7-15,-3 7-4 0,-11 2 3 16,-8 9-3-16,-6 1-1 0,-4 7-2 16,-5 2-4-16,-1 4 2 0,-2 3-5 0,-2 4 4 15,0 2-4-15,4 5 4 0,-1-1-9 0,4 4 5 16,6 1-12-16,6 1 5 0,4 1-7 0,8 0 5 15,7-2-6-15,4-2 5 0,11-2-9 0,9-6 3 16,12 0-8-16,9-7 3 0,13 0-3 0,7-7 0 16,10 0-2-16,19-7-1 0,-17 4-5 15,17-4-4-15,0 0-6 0,0 0-2 0,0 0 3 16,-3-21 1-16,3 21 3 0,-12-40-12 0,3 16-9 16,-10-8-22-16,2 6 7 0,-16-4 8 0,-1 2 32 15,-10 0 26-15,-8 1 37 0,-2 5 14 0,-13-4 20 16,3 12-2-16,-14-6 1 0,6 10-14 15,-9-4-7-15,3 7-11 0,-6-1-6 16,2 8-5-16,-4 1-3 0,5 8 0 0,-6 5-5 16,7 6 0-16,0 3-9 0,4 6 0 0,2 4-11 15,4 3 4-15,5 3-10 0,2 1 4 0,6 2-9 16,6 1 8-16,6 0-12 0,7-4-6 0,9-3 22 16,3-5-27-16,9-3 24 0,5-7-13 0,7-4-9 15,5-17-3-15,0 0-6 0,0 0 0 0,0 0 6 16,0 0 8-16,0 0 12 0,0 0 2 15,-3-33 6-15,-2 3 10 0,-4-5-35 0,-7-4 24 16,-6 3-27-16,-9 1 15 0,-8 2 20 16,-10 8 6-16,-9 3 14 0,-7 9 1 0,-8 7 2 15,-3 13-3-15,-10 10-4 0,-2 15 0 0,-9 10-10 16,-3 7-12-16,-3 7 15 0,-1 1-25 0,4 1 10 16,7-5-18-16,15-4-43 0,5-21-67 0,41-12-492 15,7-4 6-15,25-12 324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01:34:01.63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9442 768 400 0,'0'0'75'0,"11"-27"-9"15,-11 27 36-15,0 0-22 0,0 0 0 16,0 0 13-16,0 0-1 0,0 0-10 0,0 0-13 16,0 0-10-16,0 0-19 0,0 0-11 0,0 0-11 15,0 0-6-15,0 0-9 0,0 0 0 0,0 0-1 16,0 0-4-16,0 0 2 0,0 0-5 0,0 0-5 16,0 0 1-16,0 0-46 0,0 0 49 0,0 0 4 15,-6 25 1-15,6-25 3 0,-2 27 1 16,1-10 2-16,1 1-2 0,0 4 5 0,0 0-5 15,0 3 6-15,0 1-5 0,1 0 4 0,-1 5-8 16,2 0 10-16,0 7-12 0,0-2 10 0,2 5-2 16,0 0-31-16,-1 0 29 0,1 1-29 15,1 3 21-15,-1-2 11 0,-2 4-9 0,2-1 12 16,-2 0-11-16,1 2 10 0,-1 3-10 0,0 1 9 16,0 3-11-16,0 2 12 0,0-1-15 15,1 0 16-15,-2 3 17 0,0 1-29 0,1-2 28 16,0 4-29-16,-1-5-1 0,3 0 14 0,-3 4-13 15,0 1 14-15,0 2-15 0,1 1 13 0,1-3 2 16,1 2-22-16,0-1 21 0,-2 1-24 0,3-2 7 16,1 2 16-16,-1 1-16 0,2 2 16 0,-1-1-18 15,3 1 15-15,-2-2 3 0,3 2-21 16,-2 2 22-16,2 1-23 0,-1 0 5 0,0 2 16 16,-1 2-17-16,0 2 19 0,-1 3 0 15,1 0-19-15,-2-1 19 0,-1 3-18 0,-1-1-1 16,0 1 19-16,0 3-18 0,-1-2 18 0,0 1-2 15,-1 1-18-15,1-1 20 0,-1 2-18 0,1-2 0 16,-1 2 21-16,-1 1-23 0,2-2 21 0,-2 2 1 16,1 0-16-16,0-1 17 0,0-2-16 15,2 1-4-15,0-3 18 0,1 3-19 0,3 0 17 16,-2 0 0-16,0 1-15 0,1-1 15 0,-1 3-14 16,1-3-2-16,0 3 18 0,1 2-2 0,2-2-16 15,-2-1 18-15,1-1-17 0,-1-1 0 0,0 1 20 16,-2-1-21-16,2 0 19 0,0-1 0 0,-1 1-20 15,-1-2 20-15,0 1-19 0,-1 2-2 0,0 0 21 16,0 0-22-16,-3 1 21 16,0 1 0-16,0 2-15 0,-4-3 18 0,2 2-15 15,-2-1-6-15,1 2 23 0,-3 3 0 0,2-1-15 16,-4-4 19-16,2 0-16 0,-2-3-4 0,3 0 18 16,0-3-22-16,2-1 19 0,-1-5-5 0,4-2-18 15,0-6 20-15,3 0-22 0,1-8 8 0,0-1 11 16,4-2-16-16,-2-3 9 0,1 1-16 15,1-3 11-15,-1 2-13 0,-1-3 13 0,1 1 6 16,-3-3-36-16,2 5 3 0,-7-9-66 0,6 12-72 16,-14-17-75-16,4 0-239 0,8 10 53 0,-20-25 429 15</inkml:trace>
  <inkml:trace contextRef="#ctx0" brushRef="#br0" timeOffset="1998.305">9593 5295 569 0,'0'0'91'0,"0"0"-11"0,0 0-10 0,0 0-4 16,0 0-18-16,0 0-8 0,0 0-17 0,0 0-11 15,0 0-8-15,-8-20-5 0,8 20-2 0,0 0-3 16,0 0-4-16,0 0-7 0,0 0-6 0,0 0-3 16,0 0 4-16,0 0 4 0,-12-17 10 0,12 17 6 15,0 0 1-15,0 0 0 0,0 0-1 16,0 0-2-16,0 0 1 0,0 0-1 0,0 0 1 15,0 0-3-15,0 0 0 0,0 0-2 0,0 0 4 16,0 0 3-16,0 0 3 0,0 0 4 0,0 0-2 16,7 17-3-16,-7-17 0 0,0 0 0 0,0 0-1 15,21 9 2-15,-21-9-1 16,17 2 0-16,-17-2 1 0,22 4-2 0,-22-4 0 16,28 1 1-16,-28-1 0 0,33 0 1 15,-13 1 0-15,2-1 1 0,4 0 2 0,2-1 2 16,0 0-1-16,3 1 2 0,2-1-1 0,1 1-3 15,4 1 1-15,0-1 0 0,2 1-2 16,2 0 3-16,2 0-1 0,0 2 2 0,2-1 0 16,0 2 2-16,4-2 0 0,0 2 4 0,2-2 2 15,3 1 3-15,2-1-1 0,4-1 0 0,1 1-2 16,4-5-1-16,2 2-2 0,1-1 4 16,4-1 2-16,0-2 1 0,4 0-3 0,1 1 1 15,3-2-4-15,3-2 1 0,2 2-1 0,3-3-1 16,1 0-2-16,1-2 2 0,4 2-4 0,2-2 1 15,3-1-6-15,-1 1 1 0,3-3 12 0,0 1-11 16,-1 1 11-16,2 0-11 0,1 1-6 0,-1 0-19 16,2 1 20-16,0 1-19 0,0 2 21 15,1-1 1-15,2 2 0 0,-1 1 0 16,1 1 0-16,2 0 1 0,0 0 1 0,0 1 5 16,3-1 1-16,-1-2 4 0,2 2 0 0,2 0-3 15,-1-1-2-15,2-1 1 0,3 0-4 0,-3-2 3 16,0 2 0-16,0 0 2 0,4-1-1 0,-3-1 2 15,5 0-1-15,0-1 0 0,1 3-2 0,2-4 1 16,3 5-3-16,-1-3 1 0,3 2-3 16,3 1-1-16,2-1-2 0,1 1 0 0,1 0-3 15,1 0 1-15,-2-1-1 0,1 1-1 0,-1 0 1 16,-2 2 0-16,1 0-1 0,-2 0 2 0,3-1 0 16,0-1 1-16,0 0-1 0,2 2 1 0,3-2 0 15,3-1 0-15,-1 1 1 0,5-1 2 0,-2 0-1 16,1-1 3-16,2 1-1 0,0-2-1 15,-1 2-2-15,-1 2-1 0,2-1-1 16,-3 1 6-16,2 0 2 0,-3-2 2 0,3 3-2 16,-1-2-3-16,2 1-2 0,2-1 0 0,0 3-1 15,0-2 2-15,4 2-1 0,-1 1 0 0,4 0-1 16,-5-1 2-16,0-1-1 0,0-2 0 0,-1-1 0 16,-4-3 0-16,3 1-4 0,-1-3 2 0,0 1-4 15,-1-2 0-15,-4-1-6 0,4 0-2 16,-1-5-6-16,2 2 0 0,-4-4-1 0,0 1 7 15,-1 0-2-15,-3-1 6 0,-3-1 15 0,-2 0-32 16,-7 1 29-16,-2 1-42 0,-5-1-2 0,-6 9-37 16,-14-8-73-16,8 16-91 0,-10 0-259 15,-18-11 63-15,6 19 371 0</inkml:trace>
  <inkml:trace contextRef="#ctx0" brushRef="#br0" timeOffset="4720.0182">9473 2887 478 0,'0'0'64'0,"0"0"-47"0,0 0-4 0,0 0 9 15,0 0 12-15,6-18 23 0,-6 18 18 0,0 0 9 16,0 0-2-16,0 0-14 0,0 0-20 0,0 0-17 15,0 0-13-15,0 0-6 0,-19 11 0 0,19-11 3 16,-18 19 10-16,18-19 3 0,-26 33 7 16,12-15-6-16,-1 6 0 0,-2-2-10 15,2 4 0-15,-2-2-9 0,4 1 4 0,0-4-8 16,3-1 5-16,10-20-6 0,-15 24 3 0,15-24-3 16,0 0-4-16,0 0-3 0,0 0-3 0,0 0 4 15,0 0 5-15,0 0 16 0,22-28 5 0,-12 6 6 16,7-2-6-16,-1-10 1 0,3 0-12 0,-1-6 6 15,2 3-8-15,-3-2 9 0,0 4-9 16,-2 3 8-16,-1 3-8 0,-2 3 5 0,-1 7-7 16,-3 2 3-16,-8 17-6 0,12-18 0 0,-12 18-4 15,0 0-2-15,0 0-3 0,0 0-1 16,0 0 0-16,12 17-1 0,-4 0 6 0,2 6-4 16,2 4 7-16,3 7-8 0,-1 3 7 0,2 0-9 15,0 1 8-15,1-2-18 0,0-5-1 0,7 1-23 16,-2-9-9-16,11 4-22 0,-7-10-16 15,13 10-57-15,-17-17-86 0,5-1-252 0,8 13-1 16,-35-22 434-16</inkml:trace>
  <inkml:trace contextRef="#ctx0" brushRef="#br0" timeOffset="5580.5194">7830 3172 599 0,'0'0'103'15,"0"0"-65"-15,0 0 2 0,-2-19 5 16,2 19 11-16,0 0 9 0,13-17 7 15,-13 17-14-15,0 0-10 0,0 0-11 0,0 0-8 16,0 0-4-16,0 0 0 0,0 0 0 0,0 0-1 16,0 0-6-16,0 0-7 0,0 0-2 0,0 0 2 15,0 0-1-15,17 20 4 0,-11 1-7 0,2 7 2 16,-1 4 12-16,2 7-27 0,-2 4 29 0,0 4-25 16,-1 2 8-16,1 4 13 0,0 2-12 0,0-1 13 15,-2-3-12-15,2-5 11 0,0-8-12 16,2-6 5-16,1-6-10 0,1-6 4 0,-11-20-7 15,21 24 4-15,-21-24-2 0,24 6 3 0,-24-6 3 16,24-7 4-16,-24 7 14 0,29-24 1 16,-16 2 5-16,7-3-10 0,-3-9-5 0,2-4-14 15,1-5 6-15,-1-2-10 0,2-1 8 0,0 1-9 16,-1 4 9-16,-1 3-11 0,-2 1 8 16,-3 5-6-16,0 1 5 0,-5 4 3 0,1 2-45 15,-4 0 8-15,5 8-66 0,-11-11-40 0,0 28-104 16,19-18-299-16,-17 0 57 0,-2 18 377 0</inkml:trace>
  <inkml:trace contextRef="#ctx0" brushRef="#br1" timeOffset="12071.4455">9488 1501 753 0,'0'0'74'0,"-17"-12"-32"0,17 12-5 0,-17-14-4 15,17 14 6-15,-22-10-2 0,22 10-9 0,-33-6-6 16,14 4-3-16,-2 5-3 0,-3-1 8 0,3 3 9 16,-3-1 6-16,4 3 0 0,-2-5-1 15,22-2-15-15,-29 5-13 0,29-5-3 0,0 0-9 16,0 0-8-16,0 0 6 0,0 0-9 0,0 0 8 16,0 0 3-16,21-19 4 0,-3 10 6 0,4 0-6 15,5-2 3-15,2-3-4 0,1 0-3 0,4 1 1 16,-2-1-3-16,1 2 3 0,-4 4-1 0,-1-3 3 15,0 5-1-15,-5 0 1 16,1 2-3-16,-4 4 1 0,-20 0 0 0,28 1-4 16,-28-1 0-16,0 0-4 0,18 8 1 0,-18-8 3 15,0 0 3-15,0 0 6 0,-6 23 3 0,6-23 1 16,-17 14 4-16,17-14 7 0,-26 19 12 0,7-13 7 16,19-6 8-16,-39 19-6 0,22-10-6 0,-4-3-9 15,3 2-6-15,-3-4-8 0,3 3-1 0,0-4-6 16,18-3 2-16,-30 7-2 0,30-7 0 15,-30 4 1-15,30-4-2 0,-25 2 1 0,25-2 0 16,-17 4-1-16,17-4-1 0,0 0 0 0,0 0-3 16,0 0-1-16,0 0-3 0,0 0-4 15,0 0-1-15,0 0 0 0,0 0 3 0,0 0 2 16,0 0 3-16,19 4 1 0,-19-4-2 0,32 0 2 16,-13-3-1-16,3 1 1 0,3-4-1 0,0-1 3 15,2-2-3-15,-3 1 3 0,0 0-1 16,-2 1 1-16,-1 0-1 0,-21 7 0 0,29-7 0 15,-29 7 0-15,0 0-1 0,0 0-3 0,0 0-2 16,0 0-5-16,0 0-4 0,0 0-11 0,-8 21 0 16,8-21-2-16,-32 26 11 0,11-11 9 0,-3 1 9 15,1 1-1-15,-1-2 2 0,3-2-16 0,0-3-14 16,21-10-31-16,-30 7-50 0,30-7-102 16,-15 17-270-16,15-17 20 0,0 0 430 15</inkml:trace>
  <inkml:trace contextRef="#ctx0" brushRef="#br1" timeOffset="12900.6277">7203 868 631 0,'0'0'140'16,"-14"-20"-88"-16,14 20 1 0,0 0 13 0,0 0 4 16,-7-21 12-16,7 21-7 0,0 0-16 0,0 0-19 15,0 0-12-15,0 0-15 0,0 0-9 0,0 0-4 16,0 0-3-16,0 0-2 0,0 18 5 16,0-18 1-16,-1 25 1 0,2-2 11 0,0 9-8 15,2 6 14-15,-1 6-11 0,2 7 15 0,-2 10 9 16,2 2-27-16,-3 5 24 0,3 0-25 0,-3-1 3 15,1-3 15-15,1-6-17 0,-1-4 14 16,2-2-15-16,2-6 8 0,1-8-11 0,3-8 6 16,2-9-9-16,-12-21 4 0,28 16-1 0,-11-16 10 15,0-8 13-15,5-5 4 0,-1-19 12 16,6-4-10-16,-1-14 1 0,2-4-17 0,4-5 6 16,-2-4-19-16,-2 0 15 0,0 2-14 0,-3 2 1 15,-3 6 22-15,-4 1-27 0,-2 0 19 0,-4 7-11 16,-1-1-14-16,-4 6 10 0,-1 3-17 0,0 2-8 15,-3 3-26-15,4 6-17 0,-8-1-26 0,1 27-14 16,5-29-24-16,-5 29-27 0,0 0-38 16,0 0-88-16,15 27-135 0,-21-9 169 15,22 18 249-15</inkml:trace>
  <inkml:trace contextRef="#ctx0" brushRef="#br1" timeOffset="13526.4508">7879 1459 1103 0,'0'0'37'0,"-18"3"-24"0,18-3-4 15,0 0 17-15,-17 30 25 0,17-30 1 0,-17 32 4 16,5-15-25-16,2 2-10 0,0-1-6 0,3 3 8 16,7-21-6-16,-12 31 0 0,12-31-9 0,-6 24-1 15,6-24-2-15,0 0-3 0,-2 19-2 0,2-19-3 16,0 0 0-16,0 0 1 0,0 0-5 0,17-2 2 16,-17 2 3-16,15-18-1 0,-15 18 7 15,17-28-4-15,-7 11 4 0,-2-2-4 0,2-3 6 16,-2 2-4-16,0-3 7 0,-1 1 0 0,-2-1 8 15,1 3-2-15,-4-2 5 0,1 1-9 16,-2 3 3-16,-1 18-7 0,4-30 3 0,-4 30-3 16,1-17 2-16,-1 17 0 0,0 0 0 0,0 0-2 15,0 0 1-15,0 0-5 0,0 0-1 0,0 0-5 16,0 0 0-16,0 0 3 0,0 0-2 16,0 22 7-16,0-22-5 0,4 25 5 0,-4-25-3 15,7 22 0-15,-7-22-2 0,8 22 2 0,-8-22-3 16,11 19 4-16,-11-19-2 0,0 0-1 0,22 18-1 15,-22-18 2-15,20 7-12 0,-20-7 2 0,23 0 1 16,-23 0-3-16,30-8 13 0,-13-1-2 0,0 0 1 16,2-3 0-16,-1-2 3 0,0-1-6 0,-1 0 4 15,-1-2-3-15,-16 17 2 16,27-28-2-16,-27 28 4 0,15-17-2 0,-15 17 0 16,0 0 0-16,0 0 0 0,0 0-3 0,0 0 1 15,0 0 1-15,0 0-3 0,0 0 2 0,-2 31-1 16,-2-13 3-16,1 2-6 0,-1-3 2 0,3 1-12 15,1-18-7-15,1 32-19 0,-1-32-13 0,13 26-21 16,-13-26-24-16,24 21-50 0,-24-21-62 16,29 2-146-16,-3 9-95 0,-26-11 308 0</inkml:trace>
  <inkml:trace contextRef="#ctx0" brushRef="#br1" timeOffset="13917.6054">8503 1302 685 0,'0'0'127'0,"-18"-26"-85"0,18 26 9 16,-21-19 38-16,21 19 14 0,-18-7 1 0,18 7-21 15,-19 5-25-15,19-5-18 0,-21 11-11 0,21-11 2 16,-20 23-5-16,20-23 6 0,-21 34-3 0,13-11 6 16,-4-1-9-16,3 3 5 0,0-1-13 0,2-1 3 15,3-2-11-15,1-2 1 0,3-19-7 0,4 32 1 16,-4-32-6-16,11 20 4 0,-11-20-3 15,0 0 1-15,24 11 0 0,-24-11-1 16,23-6 2-16,-23 6-1 0,31-22 2 0,-14 7-2 16,2-5 4-16,-1-3-6 0,2-2 5 0,-1-3-7 15,1 0 9-15,-1 2-8 0,-3 3 8 0,-1 1-7 16,-5 4 4-16,-10 18-5 0,16-27 4 0,-16 27-2 16,0 0 3-16,0 0-1 0,0 0-1 15,0 0 0-15,0 0-3 0,0 0 4 0,0 0-7 16,0 24 7-16,-3-4-3 0,-1 1 4 0,-1 5-3 15,0 0 3-15,0 0-6 0,2 2 6 0,0-4-8 16,2 0 6-16,2-1-16 0,1-4-5 0,4 1-22 16,-6-20-16-16,18 26-29 0,-18-26-35 15,31 16-59-15,-31-16-76 0,36-14-188 0,-5 16-12 16,-16-23 419-16</inkml:trace>
  <inkml:trace contextRef="#ctx0" brushRef="#br1" timeOffset="14246.1591">8916 1287 611 0,'-18'31'169'0,"-4"-13"-142"0,2 8-21 15,-2-1 10-15,-1 4 8 0,3 1 12 16,-3 1-2-16,2-1 1 0,2-1-10 0,2 0-6 16,0-1-9-16,5-3 10 0,1-2-6 15,5-6 5-15,6-17-10 0,-6 19-14 0,6-19-33 16,0 0-19-16,0 0 3 0,17-9-14 0,-17 9 10 15,19-31-11-15,-4 6-19 0,-3-2 0 0,2-3 24 16,0 2 25-16,-1-2 33 0,-2 4 33 16,-2-5 31-16,-1 7 17 0,-3-1 32 0,2 8 3 15,-7-3 23-15,0 20 1 0,0-16 14 0,0 16-16 16,0 0-27-16,0 0-32 0,0 0-39 0,6 19-15 16,-6-19-11-16,4 28 4 0,0-10-7 0,2 1 2 15,2 1-9-15,3-2 2 0,5-1-26 16,-16-17-42-16,47 30-120 0,-28-30-135 0,15 5-239 15,11 8 105-15,-12-20 457 0</inkml:trace>
  <inkml:trace contextRef="#ctx0" brushRef="#br1" timeOffset="18376.5801">9679 5453 169 0,'0'0'68'0,"0"0"-16"0,0 0-19 16,0 0-15-16,0 0-10 0,0 0-7 0,0 0-6 15,0 0-6-15,0 0-2 0,0 0-4 16,0 0-3-16,0 0 0 0,0 0 1 0,0 0 3 16,0 0 6-16,0 0 7 0,0 0 3 0,0 0 4 15,0 0 6-15,0 0 15 0,0 0 11 16,0 0 11-16,0 0 7 0,0 0-2 0,0 0-3 16,17-10-4-16,-17 10-7 0,0 0-7 0,0 0-8 15,0 0-6-15,0 0-5 0,0 0-3 16,16-18-2-16,-16 18 1 0,0 0-2 0,0 0 0 15,14-22-1-15,-14 22 1 0,10-18 0 0,-10 18 1 16,12-24-1-16,-12 24 5 0,15-29 0 0,-15 29 9 16,16-30 0-16,-9 13 8 0,3 0-3 0,-2-2 5 15,2 1-6-15,0-2 1 0,-1 1 1 0,2-2-12 16,-1 2 4-16,1-3-26 0,0 2 12 0,0-3-14 16,0 1 13-16,0-2 3 0,2 2-5 15,-2-2 4-15,1 1-5 0,-1-3 4 16,1 2-4-16,-1-1 4 0,1-3-5 0,1 0 4 15,-1-1-5-15,0-1 5 0,2 0-6 0,0-2 6 16,-1 1-6-16,1 0 6 0,-1 0-5 0,0 1 5 16,0-2 8-16,0 1-7 0,-1-1 9 0,0 1-22 15,2 1 9-15,-2-2-8 0,1 3 9 0,-1-3 6 16,2-1-4-16,-2 2 8 0,2-3-7 16,-1 0 7-16,1-1-8 0,1 0 5 0,-2 0-8 15,2 0 5-15,-1 0-8 0,2-2 6 0,0 2 9 16,-1-1-9-16,0 1 6 0,0-1-21 0,0 0 8 15,-1 3-9-15,1-1 11 0,-1-1 6 16,-1 1-7-16,1-1 7 0,-1 0-6 0,2 1 6 16,-2 0-8-16,2 0 7 0,1 0-6 15,-2 2 6-15,1-2-6 0,0 1 5 0,0 0-5 16,0 0 6-16,3-1 7 0,-1 0-23 0,0 1 24 16,3-1-25-16,-2-1 11 0,3 0 7 0,-1 0-8 15,3 0 8-15,2-3-8 0,-3 3 7 0,2-2-8 16,-1 1 7-16,0 1-5 0,0 0 5 0,0-1-7 15,1 3 8-15,-3 0-8 0,3 0 8 0,-1 3 10 16,0 0-10-16,-1 0 10 0,1-1-23 16,-3 0 7-16,4 1-9 0,-3-1 10 0,3 1 4 15,-1 0-3-15,-1 1 3 0,1-3-5 16,0 3 5-16,-1 0-5 0,1 0 5 0,0 2-5 16,1-2 5-16,1 1-5 0,0 0 4 0,2 1-5 15,-4 2 5-15,2-4-5 0,0 5 5 0,-2-3 4 16,1 1-4-16,-1 4 4 0,-1-2-5 0,-1 4-3 15,1 1-20-15,-2 1 20 0,1 0-15 16,0-1 15-16,1 2 6 0,-2 1-4 0,1-3 1 16,1 1 0-16,0 0 0 0,1-2-3 0,0 1 3 15,0-4-5-15,0 3 6 0,2-2-5 0,0 0 4 16,1 3-3-16,0-4 3 0,1 4-4 0,-1-3 4 16,2 4-3-16,-4 1 3 0,0 2-4 15,-2 1 3-15,-1 2-2 0,0 0 0 16,-3 2 0-16,-1 0 1 0,0 2-1 0,0-1 3 15,-17 9-2-15,31-14-1 0,-14 4 2 0,-17 10-2 16,35-14 1-16,-17 5 1 0,1 2-4 0,1-2 4 16,0 2-3-16,2-2 3 0,1 1-2 0,0-1 3 15,2 0-3-15,-1-2 2 0,-1 3-1 0,4-3 2 16,-1 2-2-16,0 0 1 0,3-1-2 0,-3 0 1 16,1 3 25-16,-2-3-24 0,1 4 25 15,-1-1-27-15,0 2 1 0,-1 1 1 0,-1-1-2 16,-1 2 1-16,0 1 2 0,-1-2-4 0,-1 4 4 15,1-1-2-15,-2 1 0 0,3 0 3 16,-1-1-4-16,1 2 4 0,0-2-2 0,0 1 1 16,0 0 2-16,-1 0-1 0,3 0-1 0,-1 1 0 15,-1 0 3-15,1-1-2 0,-2 1 1 0,3 1 0 16,-1-1-3-16,-1 0 2 0,-1 0 1 16,1 2-1-16,-1 0 2 0,1 2-3 0,-3-1 3 15,3 1-2-15,-1-1-26 0,0 2 27 0,-1 1-27 16,1 0 27-16,0-1 1 0,-1 2 0 0,1 1 0 15,2-1-1-15,-2 1 3 0,1 3-2 0,-2-4 1 16,2 3-1-16,-1-1 1 0,2-1 0 0,0 1 1 16,0 0-2-16,0-2 2 0,2 2-1 15,-1 1 0-15,0-1-1 0,2 3 1 16,-3-3-2-16,3-1 2 0,-2 2-2 0,0-1 1 16,-1 1-1-16,2 0 2 0,-2-1-2 0,2 3 4 15,0-3-4-15,-1 2 2 0,0 1-5 0,-1-1 3 16,2 2-2-16,-3-1 2 0,-1 2-1 0,1 1 3 15,-2 3-4-15,-1-2 5 0,1 5-3 0,-2-2 3 16,0-2-1-16,2 4 1 0,-3-5-1 16,2 3 4-16,-1-2-6 0,-1 0 6 0,3 0-5 15,-2 1 7-15,3-2-3 0,1 3 3 0,-4-2 26 16,3 1-27-16,-3-1 25 0,1 0-26 0,-1 5-5 16,2-3-4-16,-2 3 2 0,2-3-1 0,-2 1 1 15,1 4 4-15,0-2-5 0,0 4 5 16,-2-4-5-16,3 1 6 0,-2 0-5 0,-1 1 6 15,2 3-8-15,-2-1 7 0,0 2-6 16,2 0 6-16,-4 0-6 0,4 2 6 0,-4 0-7 16,1 0 7-16,0-1-6 0,0 1 8 0,-2-1 15 15,3 1-14-15,-1-1 16 0,1 1-29 0,0-2 8 16,0 1-6-16,2 0 7 0,-1 2 8 0,0-3-7 16,2 2 8-16,-2-2-8 0,1 3 7 0,-1-1-7 15,2 3 4-15,-2-3-8 0,2 3 6 16,-2-1-8-16,0 0 7 0,2 0-9 15,-2 1 8-15,0 0 9 0,-1 1-8 0,-1 0 11 0,1 0-30 16,-1 2 11-16,0-2-10 0,-1 0 9 16,0 1 9-16,2-1-9 0,-2 1 9 0,0 2-8 15,1 1 8-15,0-2-8 0,0 1 8 0,1-2-8 16,0 0 8-16,0 0-9 0,1 1 8 0,-2-1 9 16,1 1-28-16,0 0 30 0,0 1-28 15,1-1 10-15,0-1 9 0,1 0-8 0,0-1 6 16,-3 2-7-16,2-1 9 0,-2 1-11 0,1 1 10 15,-1-2-10-15,1 0 9 0,0 1-9 0,0-2 8 16,0 1-8-16,0 0 8 0,-1 1 12 0,1-1-28 16,-1-1 29-16,-1 0-29 0,2 0 8 15,1 0 9-15,-3 0-9 0,1 0 8 0,0 2-8 16,0 0 10-16,1-1-10 0,-1 1 8 16,-2-1-8-16,1-1 6 0,-2-1-7 0,2 0 8 15,-1 0-8-15,0-2 7 0,2 1 10 0,-1 1-29 16,0-3 30-16,1 1-28 0,-2-2 11 0,2 1 8 15,0 0-8-15,0-1 7 0,0-1-7 0,1 0 6 16,0 2-6-16,-2 0 8 0,2-1-8 0,-1 0 6 16,0-1-6-16,0 0 6 0,0-1-6 15,-2 0 6-15,2 1-7 0,-1-1 7 0,0 1 11 16,1-2-10-16,-1 4 12 0,-2-2-31 16,1 1 12-16,-1 0-13 0,0 2 14 0,0-1 6 15,-1 2-7-15,0-2 8 0,-1 1-8 0,2 0 7 16,1 0-8-16,-2-1 7 0,2-1-9 0,0 1 9 15,2-1-7-15,-1-1 6 0,0 0-5 0,1 1 6 16,0-1-9-16,-2 0 9 0,4-1 13 16,1 1-31-16,-4-1 34 0,2 0-32 0,-2 1 11 15,1 0 7-15,0-2-8 0,-2 2 7 0,3-1-6 16,-2 0 5-16,1 1-6 0,1 1 7 0,-3 1-8 16,3-2 7-16,-1-3-6 0,0 1 6 0,-1 1-6 15,0-2 6-15,0 2-7 0,0-1 6 0,0 1-5 16,0-2 7-16,0 1 13 0,0-1-31 15,0 0 34-15,0 0-34 0,0 0 11 16,0-1 7-16,0 2-7 0,0-2 6 0,-1-1-5 16,-1 1 6-16,3-3-9 0,-1 3 5 0,2-1-4 15,0-1 4-15,-2 0-3 0,1-1 7 0,0-1-7 16,0 2 5-16,-2-1-5 0,1 0 5 0,1 0-5 16,0-1 6-16,-2 0-5 0,1 0 4 0,-1-1-5 15,1 1 5-15,1-1-5 0,0 1 4 16,-1-2 21-16,2 2-33 0,0-2 33 0,0-1-33 15,-2 2 9-15,1-1 6 0,-3 0-6 0,2 1 4 16,-2-2-4-16,2 1 5 0,-2 0-5 0,2 0 4 16,-2 0-3-16,1-1 4 0,0 0-4 0,1 2 4 15,-1-1-6-15,2 0 6 0,-1 1-6 16,1-2 6-16,1-1-5 0,-17-17 4 0,31 31-4 16,-15-14 4-16,1-1-6 0,0-2 4 15,1 2-3-15,1 0 3 0,-2-3-2 0,1 2 4 16,0-2-4-16,0 0 4 0,1 0-3 0,-1 1 3 15,-1-1-2-15,1 0 3 0,0 3 18 0,-1-4-18 16,2 3 19-16,0-1-37 0,-1-2 16 0,2 3-14 16,-2-3 14-16,1 0 4 0,0-1-3 0,-1-1 2 15,0-1-2-15,0 1 1 0,2 0-2 16,-1-1 5-16,2 2-5 0,-2-4 2 0,2 2-2 16,1-2-2-16,0-1 0 0,0 1 2 15,2-1-1-15,-1 2 2 0,2-3-2 0,0-1 2 16,1 1-2-16,-1 0 1 0,1 0 0 0,2 1 0 15,-2 0-2-15,4-1 2 0,-1-2 0 0,0 2 1 16,0-1-2-16,0 0 1 0,1-1-1 0,-1 1-2 16,1-3 2-16,-1 1 1 0,2 0-2 15,-1-4 4-15,2 2-2 0,-1-1 0 0,2 0 1 16,1 0-2-16,-1-2 2 0,2 1-2 0,1-2 2 16,-1 2-1-16,0-1-1 0,0 0 1 0,-2-2 0 15,3 0-1-15,-4 0 1 0,1 1-2 0,-2-4 2 16,-1 2-2-16,0 0 2 0,0-4-2 0,0 2 3 15,0-3-4-15,0-1 4 0,-1 0-4 16,0-3 4-16,3 2-4 0,-3-1 4 16,2-2-4-16,0 0 6 0,-2 0-4 0,1 0 3 15,1-4 12-15,-1 0-34 0,2-1 33 0,-1 0-31 16,2 2 16-16,-1-1 4 0,-2-1-6 0,-1 2 7 16,2-3-6-16,-3 1 5 0,0 1-2 0,1-2 2 15,-1 0-5-15,1 2 5 0,2-5-8 0,-2 1 8 16,1 0-6-16,1-1 6 0,-2-2-5 15,0 3 4-15,-1-1-5 0,1-2 6 0,0 2-7 16,-1-3 7-16,0 1-7 0,0-1 8 0,-2-1 7 16,0 1-30-16,0-1 31 0,0-1-31 0,0 1 17 15,1-1 7-15,-1-2-8 0,0 1 8 16,1 0-9-16,-1-1 8 0,0 1-7 0,0 0 7 16,1-1-6-16,-1 0 6 0,0 2-7 0,-2-1 6 15,2 0-6-15,-2 0 7 0,0-2-9 16,1 2 7-16,2-2 11 0,-3 2-30 0,0 2 32 15,2-3-30-15,-1 2 12 0,1-1 8 0,-2 0-8 16,-1 0 8-16,-1 2-8 0,1-2 7 0,-1-1-7 16,-1 1 7-16,-1-2-7 0,2 0 7 0,-1 1-7 15,2 0 7-15,0 0-8 0,2 0 9 0,-1-2-8 16,0 2 8-16,2-2 9 0,-3 0-30 16,-1 0 30-16,0 1-29 0,1 2 13 15,-1 0 6-15,0-1-6 0,-2 2 6 0,1 1-7 16,-2 0 8-16,2 1-8 0,-3-1 7 0,1-1-7 15,-1 1 6-15,-1 1-6 0,0-1 6 0,0 1-6 16,-1-1 7-16,-1 1-8 0,1-1 7 0,0 0-7 16,-1 0 6-16,0 0 13 0,-1 1-31 0,-2 0 31 15,1 1-30-15,-2-1 13 0,1 1 7 16,-1-2-7-16,2 3 7 0,-1-1-7 0,0-1 7 16,1 0-8-16,-1 1 7 0,1-2-8 0,-1 2 9 15,1-1-7-15,1 1 6 0,-1 1-6 16,-1 0 4-16,0 0-5 0,0 0 6 0,-1 1-6 15,-1-2 6-15,0 1-6 0,0-1-13 0,0 1 31 16,1-1-30-16,0-1 31 0,0 0-13 0,1 1-7 16,1-2 6-16,-1 0-7 0,0-2 8 15,1 2-7-15,1-1 9 0,-2-1-7 0,1-1 6 16,1 1-7-16,-1-1 6 0,0 2-6 0,2 1 7 16,-3-1-7-16,2 1 6 0,-2-1-7 0,0 1 7 15,0-2 10-15,0 1-30 0,-1 1 29 0,0-1-31 16,-2 0-5-16,3 4-36 0,-10-11-70 0,16 16-168 15,-12-10-222-15,-4-9 50 0,9 11 372 0</inkml:trace>
  <inkml:trace contextRef="#ctx0" brushRef="#br2" timeOffset="23056.3461">9856 9800 270 0,'0'0'89'0,"0"0"-5"0,0 0 4 16,0 0-4-16,0 0-3 0,0 0-10 16,0 0-8-16,0 0-11 0,0 0-9 0,0 0-10 15,0 0-14-15,0 0-8 0,0 0-2 0,0 0-1 16,0 0-1-16,0 0-1 0,0 0-4 0,-1 20-2 16,1-20-1-16,0 21 1 0,0-21-2 0,0 27 3 31,0-8-3-31,0 1 5 0,0 3-4 0,-1 4 9 15,0-1 4-15,1 6 13 0,-3 0-6 0,3 4 14 16,-2 0 7-16,2 3-27 0,-3-1 27 16,2 3-30-16,-2-1 5 0,4 4 7 0,-4-3-8 15,5 0 6-15,1 1-17 0,-2 1 6 16,6-2-12-16,-4 1 9 0,2 0-11 0,1 2 10 16,0 4 3-16,-1 1-26 0,-1 4 26 0,-1 1-24 15,1 0 13-15,0 5 14 0,-6 0-5 0,2 4 18 16,-3 1-8-16,0 4 20 0,-1 0-18 0,0 0-6 15,-2 4 19-15,1 2-21 0,-5-3 17 16,4 4 0-16,-5-4-22 0,4 2 13 0,-2 1-18 16,1-2 15-16,1 0 4 0,0-1-20 0,3-3 20 15,-1 2-18-15,1-3 1 0,2 2 15 0,0-1-18 16,1-1 13-16,1-1-16 0,3-1-1 0,-2 2 21 16,0-1-21-16,2-1 19 0,-1 0-4 0,0 1-15 15,0 0 13-15,-1 1-15 16,0 2 14-16,-3 2 3 0,-1-3-21 0,-2 3 22 15,0-2-18-15,-1-2 2 0,-2 2 15 0,1 1-14 16,-2 2 17-16,2-3-11 0,1-2 0 0,0-3 19 16,1 2-20-16,2-3 16 0,3 0 0 0,-1-2-14 15,4 1 16-15,-2-3-15 0,2 2 8 0,2-1-16 16,1 1 9-16,0 0 4 0,2 1-19 0,-1 1 21 16,2 0-19-16,1 2 3 0,-1 3 13 15,-1 2-15-15,1 2 15 0,-3 5-16 0,-1 0-2 16,-1 3 19-16,-2 2-17 0,-2 1 17 0,-1 3 1 15,-3 1-18-15,-1 2 18 0,-3-1-3 16,0-2-15-16,1-3 15 0,0 0-16 0,3-7-1 16,1-5 15-16,1-4-23 0,4-12 7 0,5-3-29 15,-2-13-12-15,12 2-41 0,-9-19-55 0,21 14-100 16,-18-19-153-16,10-5-107 0,12 16 274 16</inkml:trace>
  <inkml:trace contextRef="#ctx0" brushRef="#br2" timeOffset="24527.2074">9749 13119 257 0,'0'0'103'0,"0"0"-45"0,0 0-1 15,0 0-3-15,0 0-1 0,0 0-3 0,0 0-2 16,0 0-9-16,0 0-6 0,17 4-10 16,-17-4-5-16,0 0-5 0,0 0-1 0,21 0-3 15,-21 0-1-15,0 0-3 0,20-3 0 0,-20 3 1 16,17-2 3-16,-17 2 3 0,19-4 5 0,-19 4 1 16,23-1-2-16,-23 1-5 0,26 0-3 0,-26 0-5 15,30 1-2-15,-13 1-1 0,3-1-1 0,0 1 0 16,3 2 1-16,0-2 0 0,3 3 0 15,2-1-1-15,1-1 1 0,3 1-1 0,1-2 1 16,-1 2 0-16,6 0 0 0,2-2-1 16,3-1 0-16,2 1 0 0,2-4-2 0,6 1 1 15,0-1 0-15,5-2 0 0,2-1 0 0,3 0 1 16,4-1-1-16,2 0 2 0,2-1-2 0,1 0 3 16,0-2-4-16,5 3 4 0,0-1-3 0,2 1 2 15,4 1 1-15,-2 0-1 0,3 2 0 16,1-2 4-16,-1 1 0 0,4 2 2 0,-1 1 1 15,2-1-3-15,2 2 2 0,0-1-1 0,2 1 3 16,1 0 1-16,2 0 0 0,1-1 0 0,4 0 2 16,-1-3 3-16,2 3 3 0,1-4 5 0,3 3 2 15,1-4 1-15,4 2 0 0,-3-3 0 0,2 2 0 16,2-2-2-16,3 2-5 0,-2-2-1 16,6 2-5-16,-4-1 3 0,2 2-4 15,4-2 0-15,1 4-3 0,4-2-1 0,3 3-2 16,-3-3 0-16,3 2 0 0,0-3 0 0,2 1-2 15,1-1 1-15,-1 1-1 0,2-4 0 0,4 1 0 16,0-1 2-16,2 0 0 0,7-3 5 0,0 3 0 16,0-4 4-16,5 1-4 0,-1-1 2 0,2 0-6 15,-1 0-1-15,1 1-3 0,-3 1 1 16,1 0-3-16,-2 3 3 0,-1 1-2 0,0 1 1 16,-1 2 1-16,1 0 0 0,1 2 0 15,-2 1 1-15,1 0-2 0,-1 1 0 0,1 2 0 16,-2-1 0-16,2 3 0 0,-1 1 0 0,3 0 1 15,-2 0-1-15,1-1 1 0,1 0 2 0,0-2 3 16,3 0 2-16,4-2 1 0,2-2-1 0,4 1 0 16,3-5-1-16,4 0 0 0,3-2 0 15,4 0-4-15,6-3 1 0,3-1-4 0,1 1 2 16,2-2-2-16,0 0 2 0,2 0-3 0,-1 0 2 16,0 0 11-16,-2 3-16 0,2 1 14 0,2 2-35 15,1 2 21-15,-5 2-23 0,-2 1 18 0,-3 3 14 16,-5 1-24-16,0 3 18 0,-4-4-24 0,0 6-1 15,-4-2-13-15,-3 3 14 0,-4-1-21 16,0 1 0-16,-9-7-28 0,6 8-45 16,-13-11-28-16,7 9-92 0,-4 6-181 0,-23-24 78 15,19 24 340-15</inkml:trace>
  <inkml:trace contextRef="#ctx0" brushRef="#br2" timeOffset="25435.848">16234 5093 713 0,'0'0'313'0,"0"0"-353"0,-18 7-44 16,18-7-16-16,0 0-40 0,-4 17-58 0,6 2-110 16,-2-19 153-16,-9 29 155 0</inkml:trace>
  <inkml:trace contextRef="#ctx0" brushRef="#br2" timeOffset="25670.5134">16281 6411 1007 0,'12'57'72'0,"-6"-8"-25"16,4 5-31-16,1-4-4 0,1 4 21 0,-3-5-8 15,4 4 13-15,-7-3-24 0,4-1-3 0,-1 2-21 16,-2-2 10-16,0 1 6 0,-1-1-28 0,3-1 19 16,-4-1-36-16,4 3-16 0,-5-5-10 0,8 8-50 15,-11-10-40-15,7 5-142 0,4 11-76 0,-21-18 227 16</inkml:trace>
  <inkml:trace contextRef="#ctx0" brushRef="#br2" timeOffset="25858.6197">16509 8424 686 0,'12'45'47'0,"-2"0"-29"0,2 0 14 0,-5 1 11 16,4 2 20-16,-4-3-7 0,2 3-9 0,-3-1-24 15,0 2-6-15,-4 2-1 0,2 2-17 16,-4 0 20-16,1 1-21 0,-2 0 3 0,0-1 8 16,0 0-14-16,-1 0 7 0,2 0-23 0,0-3-6 15,4 3-33-15,-5-8-42 0,8 2-84 0,0 6-151 16,-10-22 0-16,20 21 337 0</inkml:trace>
  <inkml:trace contextRef="#ctx0" brushRef="#br2" timeOffset="26032.8953">16690 10811 1178 0,'-5'52'31'15,"4"0"-29"-15,0-8-4 0,2 0 9 0,1 1-8 16,2-4 13-16,1 2-10 0,0 1 8 0,-1-3-13 15,1 2-3-15,1 2-17 16,-2 0 5-16,2 6-5 0,-5-3-36 0,4 7-12 16,-7-6-76-16,3 2-163 0,5 11-77 0,-19-19 196 15</inkml:trace>
  <inkml:trace contextRef="#ctx0" brushRef="#br2" timeOffset="26220.6103">16792 12673 1349 0,'21'13'57'16,"-3"-5"-25"-16,1 1-19 0,-19-9 2 0,36 15-16 15,-36-15 15-15,25 15-2 0,-25-15-5 16,12 22-1-16,-12-22-16 0,3 23-17 0,0-5-58 16,-3-18-111-16,-23 11-324 0,23-11 33 15,-24 15 309-15</inkml:trace>
  <inkml:trace contextRef="#ctx0" brushRef="#br2" timeOffset="27472.2708">13082 3300 659 0,'3'35'-66'15,"3"3"-106"-15,-12-16-153 0,26 22 230 0</inkml:trace>
  <inkml:trace contextRef="#ctx0" brushRef="#br2" timeOffset="27644.3725">13211 4696 880 0,'8'37'10'0,"1"3"-19"0,-1 0 6 0,2 1-6 15,-2 2 7-15,1-2-14 0,-4 2-19 0,2 3-32 16,-5-2-46-16,3 1-70 0,4 13-94 0,-18-26 102 16,25 28 175-16</inkml:trace>
  <inkml:trace contextRef="#ctx0" brushRef="#br2" timeOffset="27832.1269">13358 6552 558 0,'17'41'29'0,"-2"2"-14"0,4-1 4 16,-3 2 7-16,1 2 3 0,-2 1 0 0,0 4 2 15,-3-1-11-15,-1 4-6 0,-1 1-3 0,-3 3-20 16,-1 2-10-16,-2 0-12 0,-2 4-17 0,-2 0-15 16,-1 3-40-16,1 3-64 0,-10-15-73 15,18 23 140-15</inkml:trace>
  <inkml:trace contextRef="#ctx0" brushRef="#br2" timeOffset="28019.898">13704 9201 462 0,'3'64'99'0,"-1"3"-46"0,1-2-21 15,-2-2-17-15,1 0-16 0,-1-3 5 16,1-1-14-16,0 2-5 0,-1-3-2 0,0 1-12 15,-1-2-9-15,0 1-22 0,2-1-50 16,-5-8-66-16,15 15-32 0,-20-24 208 0</inkml:trace>
  <inkml:trace contextRef="#ctx0" brushRef="#br2" timeOffset="28160.6798">13759 11372 549 0,'-21'57'157'0,"12"-4"-196"0,-4-2-70 0,1-13-159 16,13 22-21-16,-20-27 289 0</inkml:trace>
  <inkml:trace contextRef="#ctx0" brushRef="#br2" timeOffset="28348.443">13592 12715 607 0,'-3'40'151'0,"12"-10"-2"0,-7 4-132 0,-1 0-9 16,1-1 1-16,3 1 3 0,1 2 31 15,-2-1 7-15,4 6 25 0,-6-7-5 0,4 8-12 16,-6-7-19-16,3 1-10 0,-1-5-25 0,-1-4 1 16,1-8-10-16,-2-19-15 0,8 23-47 15,-8-23-104-15,9-19-249 0,-9 19-55 0,17-34 308 16</inkml:trace>
  <inkml:trace contextRef="#ctx0" brushRef="#br2" timeOffset="29036.9121">19669 4874 989 0,'0'0'225'15,"0"0"-72"-15,0 0-185 0,0 0-48 0,0 0-20 16,0 0-17-16,0 0-16 0,0 0-36 16,0 0-187-16,5 40-15 0,-5-40 363 0</inkml:trace>
  <inkml:trace contextRef="#ctx0" brushRef="#br2" timeOffset="29224.5764">19616 5864 744 0,'1'52'18'0,"3"1"4"0,-2 2 25 0,-1-1 13 16,3 4 12-16,-4-4-2 0,4 4-11 0,-3-5-18 15,1 2-7-15,0 0-8 0,1-1-27 16,0-2 9-16,1 0-7 0,0-2 6 0,1 1 7 16,0-1-19-16,0 0 2 0,1 2-32 15,-4-4-17-15,6 8-54 0,-12-9-61 0,9 5-120 16,1 9-93-16,-20-17 194 0</inkml:trace>
  <inkml:trace contextRef="#ctx0" brushRef="#br2" timeOffset="29415.4425">19809 8612 692 0,'3'62'102'16,"-8"-3"-47"-16,4 5 21 0,-6-4 4 0,5 6-29 15,-5-6 4-15,3 4-35 0,-2-3-12 0,2-1 4 16,2 1-18-16,1-2 6 0,1 1-32 0,-1-5-15 16,4 5-57-16,-4-8-82 0,2-8-190 15,9 18 6-15,-16-21 341 0</inkml:trace>
  <inkml:trace contextRef="#ctx0" brushRef="#br2" timeOffset="29607.5275">19745 11361 1476 0,'-3'54'25'0,"5"-1"-27"0,1-3 14 16,3-2-27-16,3 0 8 0,1-5 9 0,0 2-27 16,-1-5-13-16,8 7-55 0,-11-12-42 0,15 15-69 15,-14-13-108-15,-2-3-106 0,13 16 153 0,-19-23 265 16</inkml:trace>
  <inkml:trace contextRef="#ctx0" brushRef="#br2" timeOffset="29779.6521">19944 12823 970 0,'9'24'287'0,"15"-8"-200"0,-24-16-65 0,9 20-11 15,-9-20-1-15,13 17 11 0,-13-17 5 16,0 0 2-16,17 21-11 0,-17-21-9 0,0 0-23 15,8 18-18-15,-8-18-45 0,0 0-72 0,0 0-261 16,0 0-70-16,0 0 163 0</inkml:trace>
  <inkml:trace contextRef="#ctx0" brushRef="#br2" timeOffset="30400.1502">22820 4717 1387 0,'0'0'51'0,"0"0"-30"0,0 0-15 15,0 0-5-15,0 0 2 0,16 18-2 0,-16-18-9 0,0 0-25 16,0 0-31-16,21 25-49 0,-21-25-65 15,0 0-144-15,14 33-110 0,-14-33 113 0,3 32 319 16</inkml:trace>
  <inkml:trace contextRef="#ctx0" brushRef="#br2" timeOffset="30574.512">22848 5420 811 0,'-2'58'380'16,"2"-16"-370"-16,4 2 10 0,-2-1-12 0,3 1 13 15,-3 0 18-15,3 6-24 0,-4-3 16 0,1 2-29 16,-4 2-6-16,-1 1 6 0,0 2-11 0,-2 2 7 16,2 1-23-16,-3-1-3 0,3 5-36 0,-7-8-9 15,10 13-12-15,-9-11-23 0,9 6 21 0,-8-4-21 16,5-3-88-16,5 14-124 0,-15-20 91 16,19 21 229-16</inkml:trace>
  <inkml:trace contextRef="#ctx0" brushRef="#br2" timeOffset="30746.6445">22884 8238 1039 0,'-3'69'50'16,"-4"-5"-16"-16,2 2-34 0,0-2-5 16,-1-1 14-16,2 1-16 0,-2-3 12 0,1 2-14 15,2-4 8-15,-1 4-5 0,2-2-33 0,3 1-3 16,-2-7-55-16,6 4-59 0,-3 2-137 0,-8-14-81 15,19 20 267-15</inkml:trace>
  <inkml:trace contextRef="#ctx0" brushRef="#br2" timeOffset="30918.7454">22854 10728 1050 0,'0'60'32'0,"-2"-5"-7"0,2 3-34 0,1-5 7 15,2 2 9-15,0 1-13 0,1-2 2 16,2 3-37-16,-2-5-8 0,3 5-35 0,-6-7-21 16,6 8-56-16,1 9-153 0,-14-22-24 0,18 21 338 15</inkml:trace>
  <inkml:trace contextRef="#ctx0" brushRef="#br2" timeOffset="31090.8162">22881 12610 1440 0,'14'17'44'0,"-14"-17"-13"16,21 21-14-16,-21-21 0 0,25 14 6 15,-25-14-3-15,23 10-6 0,-23-10 2 0,0 0-49 16,25 16-25-16,-25-16-88 0,0 0-94 0,0 0-239 16,0 0 5-16,0 0 283 0</inkml:trace>
  <inkml:trace contextRef="#ctx0" brushRef="#br2" timeOffset="33750.7047">8514 10334 206 0,'0'0'-118'0,"0"0"31"0,0 0 87 0</inkml:trace>
  <inkml:trace contextRef="#ctx0" brushRef="#br2" timeOffset="34354.6859">8307 11936 869 0,'9'-18'243'0,"-9"18"-102"0,0-17-75 0,0 17-18 15,3-17-3-15,-3 17-1 0,0 0 2 0,0 0-5 16,0 0-4-16,0 0-8 0,0 0-9 0,0 0-8 16,0 0-4-16,0 0 2 0,0 0 4 0,0 0 6 15,17 10 1-15,-17-10-1 0,9 29-4 0,-6-7 0 16,1 3-9-16,1 6 5 0,-1 1 8 0,0 6-23 15,1-1 23-15,-1 4-24 0,0 3 5 16,-2 2 6-16,0 0-9 0,1 2 7 0,-3 1-11 16,0-4 10-16,0 3-10 0,-1-5 6 15,-1 1-15-15,0-6 0 0,1 1 0 0,-2-6-33 16,6-3 15-16,-4-11-44 0,8 2-7 0,-7-21-23 16,0 0-40-16,0 0-70 0,29-18-293 0,-9 7 39 15,-16-27 390-15</inkml:trace>
  <inkml:trace contextRef="#ctx0" brushRef="#br2" timeOffset="34575.9832">8238 11921 1390 0,'-29'8'179'15,"29"-8"-131"-15,0 0-24 0,0 0-18 0,0 0-6 16,0 0 4-16,0 0 7 0,0 0 4 15,24-11 1-15,-5 5-1 0,6 1-5 0,3-2-2 16,4-1-4-16,4 0 0 0,0 0-5 0,1 2 2 16,2 1-4-16,0 2-11 0,-4-1-16 0,6 6-31 15,-9-7-30-15,8 20-70 0,-18-17-67 0,14 15-167 16,-8 6-115-16,-28-19 270 0</inkml:trace>
  <inkml:trace contextRef="#ctx0" brushRef="#br2" timeOffset="34796.7255">8150 12685 1506 0,'-23'5'178'0,"23"-5"-169"0,0 0 19 16,0 0-27-16,0 0-13 0,0 0 47 15,31-9-23-15,-7 5 34 0,1-6-19 0,7 0-11 16,4-2-7-16,2 0-8 0,2 0 0 0,-1-1-4 15,1 1 2-15,-2-3-9 0,3 3-8 0,-2-4-22 16,6 7-21-16,-5-8-21 0,10 12-35 16,-13-16-48-16,16 19-81 0,-19-11-176 0,4-4-60 15,12 14 273-15</inkml:trace>
  <inkml:trace contextRef="#ctx0" brushRef="#br2" timeOffset="36694.3681">9944 11409 692 0,'-23'1'154'16,"23"-1"-42"-16,-22-1-14 0,22 1-5 0,-27-2-27 16,27 2 13-16,-29-5-26 0,29 5 11 15,-35-2-4-15,18 3-9 0,-9-6-4 0,7 6-10 16,-6-3-6-16,4 2-10 0,-4-2-6 0,5 2-3 15,-1 0-1-15,4 0-2 0,17 0 1 0,-28 0-1 16,28 0 0-16,-17-1-3 0,17 1-3 0,0 0-1 16,0 0-5-16,0 0-2 0,0 0 0 0,0 0-1 15,0 0 3-15,0 0 3 0,18-15 0 16,-18 15-1-16,35-14 2 0,-13 7-3 0,3 1 3 16,0 0-3-16,3 1 3 0,0 3-2 0,1-2 1 15,-2 3 0-15,1 1-2 0,0 0-1 16,-1 0 1-16,-1 1 0 0,0 1 1 0,-2 1-3 15,1 0-3-15,-2 1 0 0,-1 1-3 0,-4-1 0 16,-1 0 2-16,-17-4 1 0,27 11-2 0,-27-11 5 16,19 9-1-16,-19-9 3 0,0 0 1 15,0 0 2-15,0 0 2 0,0 0 2 0,0 0 1 16,0 0 2-16,0 0 0 0,0 0-3 0,0 0 3 16,-29-16 0-16,11 10 2 0,-2 2-1 0,-3 1 2 15,-2-1-2-15,-3 2 0 0,-3 2 0 0,0 0 1 16,-1 1 0-16,-1 0-1 0,3 3 1 0,2-1-3 15,0 2 1-15,3 0-3 0,5 0-1 16,3 0-2-16,17-5-3 0,-21 7-7 16,21-7-12-16,0 0-19 0,0 0-18 0,0 0-31 15,0 0-38-15,39 0-111 0,-39 0-316 0,36-18 42 16,1 9 343-16</inkml:trace>
  <inkml:trace contextRef="#ctx0" brushRef="#br2" timeOffset="37288.881">8025 10670 769 0,'0'0'227'0,"1"-17"-131"0,-1 17-8 0,0 0-17 15,0 0-7-15,6-18-8 0,-6 18-7 16,0 0-4-16,0 0-4 0,0 0-4 0,0 0-7 16,0 0-8-16,0 0-8 0,0 0-7 15,0 0 0-15,0 0-1 0,6 21 3 0,-6-21-1 16,3 32 1-16,-2-9-6 0,-1 4 4 0,-1 4 7 16,0 5-31-16,-2 1 29 0,1 2-28 0,-2-1 12 15,2-1 8-15,-2-1-12 0,0-1 6 0,3-2-20 16,-1-5-8-16,5 3-31 0,-3-31-45 0,10 41-32 15,-10-41-47-15,17 15-120 0,1-8-155 16,-18-7 120-16,28-15 340 0</inkml:trace>
  <inkml:trace contextRef="#ctx0" brushRef="#br2" timeOffset="37507.9189">7855 10653 1479 0,'0'0'46'0,"0"0"-26"0,0 0-17 0,0 0-2 16,0 0 10-16,8-18 11 0,-8 18 5 0,27-12 1 15,-8 2-4-15,6 3-7 0,4-2-4 0,4 0-7 16,-2 2-1-16,5 1-6 0,-2 1 2 0,-1 2-3 16,-2 3-5-16,-2-1-14 0,3 9-22 15,-9-6-25-15,7 14-47 0,-30-16-67 16,42 25-122-16,-23-3-213 0,-19-22 75 0,20 52 442 15</inkml:trace>
  <inkml:trace contextRef="#ctx0" brushRef="#br2" timeOffset="37695.7555">7832 11225 1158 0,'-25'0'358'15,"25"0"-270"-15,0 0-72 0,0 0-16 0,0 0-5 16,21-1 1-16,-21 1 13 0,28-16 2 0,-7 2 6 15,5-1-4-15,6-3-3 0,6-3-13 16,2-2-2-16,2 0-10 0,1 2-13 0,-4-1-29 16,6 11-34-16,-15-13-53 0,18 19-63 0,-19-15-83 15,-2 3-192-15,15 17 134 0,-24-20 348 16</inkml:trace>
  <inkml:trace contextRef="#ctx0" brushRef="#br2" timeOffset="38211.991">8538 10980 802 0,'0'0'184'0,"0"0"-139"0,0 0-3 0,-18 7 3 16,18-7 12-16,0 0 9 0,-15 27-14 0,15-27-10 16,-13 28 14-16,13-28-2 0,-16 33 5 0,3-16-1 15,5 6-17-15,-1-5-14 0,3 2 1 0,6-20-12 16,-10 26 2-16,10-26-7 0,0 0-7 0,-7 21-3 15,7-21-1-15,0 0-2 0,0 0 1 16,0 0 0-16,0 0 1 0,19-7 0 0,-19 7 2 16,18-21 0-16,-18 21-2 0,25-35 3 0,-12 13-5 15,0 1 5-15,0-1-5 0,-4 2 4 0,1 2-2 16,-1 1 1-16,-2 0-2 0,-7 17 3 0,11-27-3 16,-11 27 4-16,7-20-3 0,-7 20 2 15,0 0-1-15,0 0 2 0,0 0-1 0,0 0 0 16,0 0 0-16,0 0-3 0,0 0 1 15,0 0 1-15,0 0 2 0,5 20 0 0,-5-20 4 16,2 21-2-16,-2-21 3 0,4 22-4 0,-4-22 3 16,5 18-5-16,-5-18 1 0,0 0-2 0,14 22 2 15,-14-22-2-15,0 0-1 0,21 11 1 0,-21-11-1 16,18 1 1-16,-18-1 4 0,22-3-1 0,-22 3-1 16,26-10 0-16,-26 10-2 0,23-13 1 0,-23 13 0 15,22-16 0-15,-22 16-1 0,19-17 0 16,-19 17-2-16,0 0 2 0,22-22-3 15,-22 22 5-15,0 0-4 0,0 0 0 0,10-17 0 16,-10 17-8-16,0 0-7 0,0 0-9 0,0 0-9 16,0 0-4-16,0 0-10 0,4 24-6 0,-4-24-3 15,1 27-19-15,-1-27-16 0,-3 39-46 0,3-39-28 16,-3 40-39-16,3-40-34 0,-6 23-110 16,20 6 97-16,-14-29 252 0</inkml:trace>
  <inkml:trace contextRef="#ctx0" brushRef="#br2" timeOffset="38634.4345">9074 10956 878 0,'0'0'271'15,"0"0"-208"-15,-23-3-21 0,23 3 6 0,-22 12 8 16,22-12-4-16,-21 17-4 0,21-17 3 0,-22 24-5 15,22-24-1-15,-20 31-11 0,13-14-2 0,7-17-9 16,-13 30-3-16,6-13-9 0,1 0 6 0,4 0-6 16,2-17 3-16,-2 25-5 0,2-25-6 15,0 0-3-15,14 17 1 0,-14-17 0 0,18 4 0 16,-18-4 0-16,26-4-1 0,-26 4 0 0,32-13 1 16,-32 13 1-16,34-26 0 0,-34 26 1 0,31-31-3 15,-15 14 4-15,-16 17-5 0,22-30 4 16,-22 30-3-16,19-28 2 0,-19 28-2 0,13-26 3 15,-13 26-3-15,7-21 3 0,-7 21-4 16,3-18 2-16,-3 18 0 0,0 0 2 0,0 0 0 16,0 0 1-16,0 0-1 0,0 0-2 0,0 0-3 15,0 0-4-15,0 0 0 0,0 0-5 0,0 0 2 16,-9 27-3-16,9-27 1 0,-5 34-6 0,5-34-4 16,-3 34-17-16,3-34-13 0,2 35-24 0,-2-35-14 15,9 29-37-15,-9-29-43 0,21 15-64 0,-21-15-70 16,0 0-127-16,44 2 225 0,-36-21 205 15</inkml:trace>
  <inkml:trace contextRef="#ctx0" brushRef="#br2" timeOffset="38947.4374">9354 10997 895 0,'-25'32'170'15,"-1"-22"-51"-15,12 11-13 0,-12-8-28 16,10 8-23-16,-5-1-26 0,4 3-7 0,-1-4-8 15,4 2 0-15,14-21-7 0,-22 29-1 0,22-29-6 16,0 0-5-16,-9 17-8 0,9-17-5 0,0 0-4 16,0 0 2-16,0 0 0 0,23-30-14 15,-23 30-19-15,20-41-34 0,-4 21-18 0,-9-10-3 16,7 7 28-16,-9-2 32 0,1 3 37 16,-2 3 24-16,-6-1 45 0,2 20 30 0,-6-25 33 15,6 25 8-15,0 0-8 0,0 0-21 0,-17-14-17 16,17 14-18-16,0 0-24 0,0 0-16 0,0 0-16 15,-2 22-4-15,2-22-3 0,9 22 2 0,-9-22-4 16,18 21 0-16,-18-21-7 0,32 14-14 0,-9-4-37 16,-23-10-52-16,51 13-145 0,-24-11-319 0,-4-5 18 15,8 9 383-15</inkml:trace>
  <inkml:trace contextRef="#ctx0" brushRef="#br2" timeOffset="40511.7048">9921 13145 19 0,'0'0'8'15,"0"0"-8"-15,-24 8-10 0,24-8-6 16,0 0 16-16,-15 22 0 0</inkml:trace>
  <inkml:trace contextRef="#ctx0" brushRef="#br2" timeOffset="42141.6775">9855 13210 279 0,'0'0'95'15,"0"0"-19"-15,0 0-25 0,0 0-1 0,0 0 1 16,0 0 8-16,0 0-3 0,0 0-1 0,0 0-18 16,0 0-10-16,18-18-7 0,-18 18-4 15,0 0-6-15,24-18-4 0,-24 18 1 0,0 0-3 16,24-20 2-16,-24 20 3 0,0 0 4 0,24-17 15 15,-24 17 7-15,0 0 2 0,0 0-2 16,22-19-13-16,-22 19-3 0,0 0-1 0,16-17 1 16,-16 17-2-16,0 0 1 0,24-19-3 0,-24 19 3 15,21-16-5-15,-21 16-2 0,25-18-1 0,-25 18 4 16,32-23 0-16,-32 23 5 0,35-27-3 16,-18 10 2-16,5 3-5 0,-4-3 3 0,4 1-5 15,-2-1 3-15,1 3-5 0,-2-3 1 0,2 1-6 16,-2 0 2-16,2 1-5 0,-1 0 3 0,0 1-4 15,-1-1 2-15,1 1-3 0,0-1 3 0,0-1-5 16,-1 2 4-16,0-2 11 0,1 2-33 0,0-1 38 16,0-1-38-16,2 2 20 0,-1-1 3 15,-2 0-5-15,2 0 6 0,-1-1-4 16,-1 1 5-16,1-1-5 0,-2 0 6 0,1 2-1 16,-1-2 5-16,2 3-2 0,-1-1 0 0,0 2-6 15,-1 0 2-15,3-1-4 0,-3 1 3 0,1-3-3 16,-1 2 3-16,1-1-5 0,0-2 4 0,2 0-2 15,1 0 4-15,0 1-3 0,-2 0 5 0,3-2-7 16,-1 1 4-16,1 1-6 0,1-1 6 16,0 0-2-16,-2 2 2 0,1-2 0 0,-1 2 0 15,-2-1-3-15,2 2 4 0,0-2-6 0,0 2 6 16,1-2-5-16,-1 1 5 0,1 1 13 0,-1-1-12 16,2 2 13-16,0 0-36 0,1-1 18 0,1-1-19 15,-2 1 20-15,0-1 2 0,1-1-3 16,0 1 5-16,-1-1-5 0,3 1 6 0,-1-1-4 15,-2-1 3-15,2 2-3 0,-1-2 3 16,-1 2-2-16,3-1 7 0,-1 3-2 0,-1-1 2 16,2 1-3-16,-3 0 0 0,1-1-2 0,-1 1 2 15,-1 1-4-15,0 1 2 0,2 0-3 0,-1 0 2 16,1 1-2-16,1-1 1 0,2-1-1 0,0-1 2 16,0 1-2-16,-1-2 5 0,-1 1-6 0,1 0 4 15,0 1-4-15,-2 0 5 0,2-1-3 16,-1 1 5-16,0-1-3 0,0-2 4 0,1 4 1 15,-1-3 0-15,2 4-2 0,-3-1-2 16,-1 2-4-16,-1-2 2 0,0 1-3 0,-1 1 3 16,-1 1-3-16,-3 1 2 0,2 0-2 0,-2 1 2 15,0-1-3-15,0 1 3 0,2 1-2 0,-3-1 2 16,-17 5 18-16,33-6-20 0,-33 6 17 0,31-6-38 16,-14 3 21-16,2-2-18 0,-1 1 19 15,1-1 2-15,1 2-3 0,0-2 2 0,1-1-2 16,2-1 1-16,-1 1 0 0,0 0 0 0,0 1 0 15,1 0 1-15,0 0-2 0,0 0 3 0,3 2-2 16,-4-2 1-16,2 1-1 0,-2 1 1 0,1 0-2 16,-1 2 1-16,0 0-1 0,1-1 0 0,-1 1 2 15,0 0-1-15,-2 1-1 0,0-1 2 16,0 1-2-16,-1 1 1 0,0-1-1 16,-1 1 0-16,1-1 0 0,-1 0 1 0,1 0 1 15,2 0-1-15,-2-1 0 0,1 0 0 0,0 1-1 16,0 0 2-16,1 0 0 0,-2 0 0 0,1 0-1 15,0 0-1-15,1 1-1 0,0 0 1 0,-1 0 0 16,1 2 0-16,-4-2 2 0,2 2-2 0,1-1 0 16,-2 2-1-16,0 0 0 0,1 0 2 15,-2 0 0-15,1-1-1 0,0 1 1 0,0 0-2 16,1-1 2-16,-1 1-1 0,0-1 1 0,0 1 0 16,1-2 0-16,-2 1-1 0,0 1 0 15,0-2 1-15,0 0 0 0,1 1 0 0,0-1 0 16,0 1 0-16,1-1-1 0,0-1 1 0,-1 2 0 15,2-2 0-15,-2 2-1 0,-1 0 0 0,0 1 1 16,0 0 17-16,0 0-36 0,-17-4 36 16,33 11-37-16,-33-11 19 0,29 13 1 0,-29-13-2 15,28 13 3-15,-28-13-4 0,26 14 3 0,-26-14-1 16,28 14 1-16,-28-14-1 0,25 12 1 0,-25-12 0 16,26 10 0-16,-26-10-1 0,29 7 3 0,-29-7-1 15,31 8-1-15,-31-8 2 0,32 7 0 0,-32-7-2 16,33 6 2-16,-33-6-3 0,30 6 1 0,-30-6-1 15,30 8 3-15,-30-8-4 16,26 10 3-16,-26-10-2 0,26 11-1 0,-26-11 1 16,25 12 2-16,-25-12-3 0,22 12 3 0,-22-12-2 15,18 13 0-15,-18-13-1 0,20 14 2 0,-20-14-2 16,21 14 2-16,-21-14-1 0,19 15 1 0,-19-15 0 16,21 13 0-16,-21-13-2 0,20 11 3 0,-20-11-2 15,26 13 3-15,-26-13-1 0,30 11 0 16,-30-11 0-16,31 9 1 0,-14-7-2 0,-17-2 0 15,33 6-1-15,-15-2 2 0,-1 1-2 0,1-1 2 16,-1 2-3 0,0 0 2-16,-17-6-3 0,32 15 3 0,-32-15-3 0,30 18 2 0,-30-18-2 0,26 18 2 15,-26-18-3-15,20 20 3 0,-20-20-2 0,17 19 2 16,-17-19-1-16,19 23 3 0,-19-23-3 0,18 23 4 16,-18-23-3-16,19 20 2 0,-19-20-3 15,21 20 1-15,-21-20-2 0,21 18 3 0,-21-18-3 16,25 19 3-16,-25-19-2 0,31 18 3 0,-31-18-3 15,31 17 2-15,-14-8-2 0,3-2 2 0,-1 2-2 16,-1-2 1-16,2 1-1 0,-1 1-14 0,3 0 34 16,0 1-32-16,0-1 33 0,1 0-19 15,-2 2-1-15,1 1 0 0,0-1-2 0,-2 0 4 16,2 1-3-16,-2-1 2 0,-1 2-4 16,2-1 4-16,-3 4-2 0,1-3 3 0,-1 2-2 15,-1-1 2-15,0-1-4 0,1 1 3 0,1-1-3 16,0 1 3-16,1-1-3 0,1 0 4 0,2 2-3 15,1-1 2-15,2 1-3 0,-1-1 3 0,2-2-4 16,0 2 3-16,1-1 1 0,2 0 4 0,2 1-3 16,2-1 2-16,-1-1-6 0,-2 3 3 15,3-1-5-15,-1 1 4 0,0 1-3 0,1 0 2 16,-3 1-5-16,-1 0-4 0,-1 5-12 0,-5-3-1 16,3 4-14-16,-4-3 4 0,3 6 6 15,-4-7-45-15,8 8 11 0,-8-11-58 0,16 8-24 16,-13-14-69-16,7-2-238 0,14 9 45 0,-12-19 308 15</inkml:trace>
  <inkml:trace contextRef="#ctx0" brushRef="#br2" timeOffset="43987.903">16558 12677 761 0,'0'0'36'0,"21"-11"-34"0,-21 11 6 0,23-11-6 16,-23 11 19-16,22-7 4 0,-22 7 3 0,0 0-7 15,22-4 0-15,-22 4-4 0,0 0 2 0,0 0 2 16,0 0 3-16,0 0 0 0,0 0 2 0,0 0-2 16,0 0 7-16,0 0-1 0,17 13 3 15,-17-13-4-15,0 0-2 0,0 0-4 0,0 0 0 16,0 0-1-16,12 17 3 0,-12-17-2 0,0 0 1 16,0 0-5-16,20 16-1 0,-20-16 18 0,0 0-24 15,23 17 19-15,-23-17-25 0,22 12-3 0,-22-12-17 16,24 14 15-16,-24-14-12 0,33 17 18 15,-16-8 0-15,4-2 1 0,0 2-1 0,0-2-5 16,3 3 2-16,-2-2-4 0,3 2 1 16,-2 1-3-16,1-1 3 0,0 3-3 0,1-3 3 15,0 2 1-15,0 1 5 0,0-3-1 0,2 1 5 16,-3 1-4-16,2-1 2 0,-2 0-4 0,0 0 3 16,0 0-2-16,0 0 5 0,0-1-3 0,2 0 4 15,-2 1-5-15,0 1 1 0,-1-1-5 0,1 0 0 16,0 0-3-16,-1 1 3 0,0 0-4 15,-2 0 3-15,-2 0-3 0,-1 2 2 0,2-2-2 16,-2 0 3-16,-1 1-3 0,1 1 3 0,-1 0-3 16,0 1 1-16,0-2-2 0,2-1 4 15,-2 1-4-15,1 1 5 0,0-1-5 0,0 0 4 16,1-1-3-16,-1 0 2 0,0-1-4 0,-1 0 4 16,1-1 15-16,0-1-14 0,-1 5 15 0,0-2-36 15,0 0 18-15,-17-12-17 0,30 24 16 16,-30-24 5-16,29 22-3 0,-29-22 3 0,29 23 1 15,-29-23 3-15,30 23-2 0,-30-23 3 0,29 23-4 16,-12-11 1-16,0-1-3 0,1 1 1 0,-18-12-3 16,33 20 2-16,-15-10-2 0,-1 1 1 0,0 0-1 15,3 0 3-15,-3-2-3 0,1 2 1 0,-1-1-3 16,0 1 3-16,-17-11-2 0,34 19 3 0,-17-8 0 16,-17-11 0-16,33 22-1 15,-33-22 3-15,30 22-4 0,-30-22 5 0,31 20-3 16,-14-10 3-16,-17-10-3 0,31 19 2 0,-31-19-3 15,33 18 2-15,-16-8-2 0,1-1 1 0,-1 0-1 16,0 1 0-16,-17-10-1 0,33 18 1 0,-33-18-2 16,32 18 3-16,-32-18-3 0,29 18 3 0,-29-18-3 15,28 21 1-15,-28-21-2 0,28 22 3 16,-28-22-3-16,28 20 4 0,-28-20-1 0,27 21 1 16,-27-21-2-16,28 17 1 0,-28-17 0 0,33 15-12 15,-16-7 34-15,1-1-33 0,-1-1 33 0,1 0-20 16,0 0-2-16,1 0 3 0,0-1-3 0,2 0 0 15,-2-2 0-15,3 2 2 0,-1-1-1 16,-2 0 0-16,2 0-2 0,-2 0-3 0,1 1 3 16,-2-2 1-16,1 1-1 0,1 0 2 15,-2 1-3-15,0-2 2 0,2 1-2 0,-1-1 2 16,1 1-1-16,-2-2 1 0,2 2-3 0,0-1 3 16,0-1-2-16,2 0 0 0,-3 0 2 0,2-1-1 15,-1-1 0-15,3 0 1 0,-1 0 0 0,-1-1-1 16,1 1 2-16,0 0-2 0,0-2 1 0,1 4 0 15,-1-2 0-15,0 0 0 0,-1 1-1 0,1-1 1 16,-1 1-2-16,0 0 1 0,-2 0 0 16,1 1-1-16,0-1-1 0,0 1 2 15,-1-1 1-15,-1 2 2 0,1-2-2 0,-1 0 0 16,0 1-1-16,0-2-2 0,1 1 2 0,0-1 0 16,-1 0 1-16,4 0-2 0,-1-3 3 0,-2 3-1 15,2-1-1-15,0 0 2 0,-1 0-1 0,2-1-1 16,1-1 1-16,0 0-2 0,1 0-1 15,0-1 1-15,0 2 2 0,-1-2-1 0,2 0 2 16,-1 1-2-16,0-1 1 0,-1 1-1 0,2-3 1 16,-1 2-1-16,0-1 0 0,2 0 0 0,-1 0 2 15,1 1-3-15,1-2 2 0,-2-1-2 0,3 1 1 16,0 2 1-16,1-2 1 0,2 0-3 0,-1 1 3 16,-1-1-4-16,2 0-18 0,0 0 35 15,0-2-34-15,0 3 32 0,1-2-11 16,-2 1-3-16,0 0 1 0,-1-1 0 0,-1 0 0 15,-1-1-1-15,1 0 2 0,0-1-1 0,0 1 1 16,-2-2-1-16,1 1 1 0,1-2 0 0,-1 1 2 16,2 0-2-16,-1-1 3 0,1 3-5 0,-1-3 3 15,0 0-5-15,0-1 6 0,1 0-5 0,-2 1 3 16,1-1 1-16,0 1-2 0,-1 0-1 0,-2 0 3 16,-2 1-3-16,0-1 4 0,-1-3-4 15,0 1 2-15,0 0-4 0,-1-1 3 0,-1 1-1 16,0-1 4-16,-2-1-3 0,0 1 4 0,1-1-4 15,-1 1 2-15,-18 14-2 0,34-28 3 16,-16 14-3-16,0-1 3 0,2-1-4 0,-2-1 3 16,2-1-4-16,-1 1 4 0,2-1-2 0,1 1 4 15,-1-1-6-15,4-3-13 0,-2-1 32 16,2 2-31-16,1 1 30 0,-2 0-14 0,1 2-4 16,-2 1 5-16,-1-3-4 0,-1 2 4 0,0 2-4 15,0-2 3-15,0 1-4 0,-2-1 5 0,2 0-5 16,-2 0 4-16,1 0-4 0,-1-1 5 0,0-1-7 15,1 0 6-15,-2-4-3 0,3 1 5 0,1-1-2 16,-2 0 4-16,2 2-5 0,-2 2 1 0,-1 0-6 16,3 0 4-16,-1 2-3 15,1 1 4-15,0-1-9 0,1 1-6 0,-1-1-12 16,4 4-15-16,-4-5-19 0,11 11-38 0,-17-15-60 16,20 19-175-16,-11-10-185 0,-7-7 50 0,10 18 383 15</inkml:trace>
  <inkml:trace contextRef="#ctx0" brushRef="#br3" timeOffset="261288.3442">459 5660 215 0,'0'0'73'0,"26"-12"-13"16,-26 12-13-16,32-12-14 0,-13 6-5 15,1-2-7-15,1 2-5 0,0 1-9 0,2 1-4 16,-1-1-2-16,1 1-2 0,-1 2 1 0,1-1-2 15,0 2 0-15,2 0-1 0,0 1-1 0,-1 0 1 16,3 1-1-16,-1 0 0 0,1 2 1 0,-1-1 0 16,3 2 2-16,-1 1-1 0,3-2 2 0,0 2 1 15,2 0-1-15,3-1 2 0,1 0-1 0,3 0 0 16,2 0 1-16,3-1 0 0,1 1-1 16,4 0 2-16,2 0-1 0,3 0 1 0,4-2 4 15,1 2 1-15,6-3 12 0,2 0 7 0,5 1-2 16,3-1 1-16,3 0-14 0,4 0-7 0,2-1-2 15,2 2-2-15,3-1 0 0,0 1 0 16,1 1-2-16,2-1 1 0,1 3-3 0,1 0 1 16,2 0 2-16,-2-1-1 0,1 1 1 15,4-1 1-15,-4-1-2 0,6 0 1 0,4-2 1 16,0 0 0-16,4-1 1 0,5-1 0 0,0-3-1 16,4 1 0-16,8-1 2 0,1-2 1 0,4 0 1 15,4-1 3-15,5-3 8 0,3 2 19 0,3-4 4 16,5 1 2-16,1-1-8 0,3 2-17 0,1 0-4 15,2 2-3-15,0-1-3 0,2 2-3 0,-2 0 0 0,1 1-2 0,-4 2 1 16,0 2 0-16,-1 2-2 0,-2 1 1 0,-1 3-2 16,-3-2 0-16,1 2 0 0,-2-1-1 0,-2 0-1 15,-1-2-22-15,0 1-25 0,-3-3-31 16,0 1-45-16,-1 4-105 0,-14-19-79 0,21 22 276 16</inkml:trace>
  <inkml:trace contextRef="#ctx0" brushRef="#br3" timeOffset="262387.9695">4339 1211 331 0,'0'0'8'0,"0"0"-10"15,0 0-3-15,-5 25 0 0,5-25 1 0,-5 25 4 16,5-25 3-16,-4 31-1 16,4-31 2-16,-2 37-1 0,2-18 1 0,1 7 1 15,2-4 0-15,-1 4 1 0,2 1-3 16,-1 2 0-16,4 2-2 0,-3 3 0 0,2 1 0 15,1 8 0-15,-1-1-3 0,0 4 2 0,0 3-1 0,-1 0 2 16,1 3-2-16,-3 6 12 0,1-4 4 0,0 8-4 16,-2 0 5-16,3-6-14 0,-1 7-3 0,0-1 2 15,1 2-2-15,1 4 2 0,1 0 2 0,0 1 8 16,1-2 12-16,2 1 6 0,1 5 1 0,1 0-8 16,0 2-7-16,0 3-8 0,3-1 5 15,-4 2 0-15,2 2-6 0,0 3 0 0,-2 5-5 16,-2 1-4-16,-1 3 4 0,-1 1-5 15,-2-2 4-15,-2 4-3 0,1 1-2 0,-2 3 3 16,0 2-3-16,-1-3 2 0,-1 0 2 0,-3 4 0 16,3-1-3-16,-1 2 1 0,0 3-3 0,2-3 0 15,0 3 4-15,1 0 0 0,0 0 2 16,3 2 5-16,0 3 0 0,2-1 1 0,0 3 3 16,2 3-2-16,1 1-2 0,-1-1-1 0,1 5-1 15,0-1 1-15,0 4-2 0,-1 0 2 0,0 2-2 16,-1 0-1-16,0 0 8 0,-2 6-3 0,0 2 0 15,-1 0-2-15,-1 4-2 0,-1 0 0 0,-2 2 0 16,-2-1-1-16,0 3-3 0,-3-2-5 0,0-1-28 16,3-2-75-16,15 9-212 15,-21-30 165-15,27 15 157 0</inkml:trace>
  <inkml:trace contextRef="#ctx0" brushRef="#br3" timeOffset="263700.6408">847 13195 21 0,'28'-1'-2'0,"4"1"2"16,2 0-1-16,2 1 1 0,2 1 1 0,1 0 1 15,0-1-1-15,2 2-3 0,3-1 0 16,4 1 4-16,0-1 16 0,5 2 19 0,0-4 16 15,5 1 8-15,1-5 0 0,9 2-14 0,0-3-6 16,6 0-12-16,5-1-7 0,3 0-9 0,3-1-6 16,5-1-4-16,0 2-1 0,7-1-2 0,-1 1 2 15,5 0-1-15,2 0-1 0,1-1 0 0,0 0-1 16,7 0-1-16,-1 3 2 0,1-1 0 16,3 1 1-16,-1 2 3 0,-1-1 2 15,4 2 0-15,-1 1 4 0,1 0 4 0,2 0 4 16,0 1 4-16,0 2 5 0,1 0-2 0,2 0 3 15,-1-1-6-15,4 1 1 0,4-3 10 0,1 0 2 16,0-5 6-16,7 2 4 0,0-5-5 0,5 2 3 16,4-4-1-16,5 1-4 0,2-5-3 0,6-2-4 15,1 1-5-15,4-3-6 0,1-1-7 16,3 4-11-16,-1-5 1 0,1 5-5 0,1 0-1 16,-3 2-3-16,-4 2 4 0,-3 1-3 0,-5 5-22 15,-6-2-33-15,-1 7-71 0,-7 3-134 0,-14-13-127 16,15 21 219-16</inkml:trace>
  <inkml:trace contextRef="#ctx0" brushRef="#br3" timeOffset="264669.5384">4797 10459 51 0,'5'35'7'0,"-1"1"-7"0,0 1 3 15,-2 3-6-15,0 2 7 0,-2 0-8 0,-1 5-6 16,0 3 15-16,-1 0-17 0,-1 4 17 0,1-2 0 15,-2 1-4-15,0 4 21 0,1 1-3 16,1 3 28-16,-1 1 15 0,5 2 6 0,-1-2 0 16,4 6-14-16,0-2-16 0,3 4-14 0,1 2-1 15,1-1-9-15,-2 3-2 0,2 1-7 0,-1 1 0 16,-1 1-1-16,0 1-1 0,-2 1 0 16,0 5-1-16,-4 1 0 0,-1 2 0 0,-1 2-2 15,-2-1 5-15,-1 8 3 0,0 1 10 0,-2 2 24 16,1 5 12-16,1-1 9 0,1 4 12 15,-1 6-12-15,3 2-14 0,-1 2-10 0,3 8-10 16,3-3-5-16,3 6-12 0,2 0 4 0,4 1-11 16,0 1-14-16,2-4 24 0,2 1-10 0,2-3-8 15,0-3 5-15,1 0-17 0,2-2-30 0,-5-6-54 16,4 5-74-16,-2 6-226 0,-14-25 90 0,19 20 309 16</inkml:trace>
  <inkml:trace contextRef="#ctx0" brushRef="#br4" timeOffset="275849.9172">11069 2680 45 0,'0'0'7'15,"0"0"-2"-15,4 19 1 0,-4-19 2 0,0 0-1 16,6 18 2-16,-6-18-7 0,0 0-1 15,0 0-43-15,0 0-5 0,20 27 47 0</inkml:trace>
  <inkml:trace contextRef="#ctx0" brushRef="#br4" timeOffset="276406.9557">11099 2719 246 0,'0'0'108'0,"0"0"-36"0,0 0-27 0,0 0-26 16,19 0 4-16,-19 0 73 0,0 0 33 0,0 0 35 15,0 0 0-15,0 0-58 0,0 0-40 0,0 0-16 16,0 0-8-16,0 0-6 0,0 0-7 0,0 0-13 16,0 0-9-16,0 0-8 0,0 0-12 0,0 0-4 15,0 0-6-15,0 0-14 0,0 0-16 0,9 25-41 16,-9-25-45-16,0 24-69 0,0-24-91 0,-16 23-108 16,24 9 281-16</inkml:trace>
  <inkml:trace contextRef="#ctx0" brushRef="#br4" timeOffset="276625.7057">11206 3592 684 0,'9'22'150'0,"-4"-2"-82"0,-5-20-38 0,3 36-19 15,0-16-9-15,-3 2 5 0,-1-1-5 0,-1 4 6 16,-3-4-6-16,2 2 1 0,-1 1 8 0,1-1-31 15,1 4-19-15,0-4-15 0,2 6-10 0,-1-5 3 16,1 4 7-16,0-3-43 0,2 1-4 0,1 2-9 16,-2-7-55-16,16 17-47 0,-17-38 212 15</inkml:trace>
  <inkml:trace contextRef="#ctx0" brushRef="#br4" timeOffset="276813.2396">11254 4800 593 0,'3'28'60'0,"1"-2"-23"16,2 3 17-16,-1-4 10 0,5 1 15 16,-5-5-2-16,6 4-15 0,-5-4-20 0,3 3-7 15,0-1-17-15,-1 1-4 0,0 3 5 0,-1-2-16 16,-2 4 12-16,0 1-27 0,-2 1-5 16,-1-1-28-16,1 4-31 0,-6-4-33 0,4 9-53 15,-6-3-58-15,-5-7-123 0,15 23 156 0,-23-22 187 16</inkml:trace>
  <inkml:trace contextRef="#ctx0" brushRef="#br4" timeOffset="277047.6383">11459 6378 353 0,'10'40'54'0,"-5"0"-15"0,1 0-6 0,0 0 5 15,-4-1 10-15,2 2 2 0,-3 0-10 16,1 1-7-16,-2 0-7 0,0 3 0 15,-2-2-2-15,1 1 20 0,-1-1-2 0,0-1 9 16,-2 0 3-16,2 2-32 0,-1-2 6 0,0 2-25 16,1-2 0-16,1 2 3 0,-2-2-9 0,2-1 4 15,0 1-8-15,0-2-4 0,2 4-24 0,-4-6-13 16,6 5-27-16,-6-5-15 0,6 6-23 0,-3 0-61 16,-4-7-63-16,15 17 13 0,-23-20 224 15</inkml:trace>
  <inkml:trace contextRef="#ctx0" brushRef="#br4" timeOffset="277282.0244">11471 8406 245 0,'4'33'35'0,"0"0"-3"0,1-2 7 15,-1 7 3-15,1-6-7 0,0 6-3 0,1-1-8 16,-1-2 2-16,-1 4 4 0,-1-3 0 16,1 1 7-16,0-1-6 0,-1 0 10 0,0 3 9 15,-1 0-13-15,-1-1 18 0,1 3-17 0,-4-4-5 16,4 3 0-16,-5-1-13 0,2 1 4 0,-3 1-7 15,1 2 3-15,-1-2-7 0,-1 0 4 0,0 1-16 16,-1-1 5-16,3 1 6 0,-2 1-10 0,1-3 6 16,0 0-29-16,3 1-12 0,-1-6-24 15,4 5-24-15,-3-6-9 0,6 1-24 0,-1-1-59 16,-8-12-155-16,23 22 161 0,-22-22 167 0</inkml:trace>
  <inkml:trace contextRef="#ctx0" brushRef="#br4" timeOffset="277516.4333">11648 10580 756 0,'7'35'87'0,"-6"-1"-34"0,4-1 2 15,-2 1 15-15,4 3 2 0,-6-5-13 0,4 4-38 16,-4-4 0-16,3 4-24 0,-2-2 4 0,1 1 6 16,-3 1-10-16,1 1 10 0,-2 3-8 0,-2 1 6 15,1 1-9-15,-2 2 7 0,2-2-9 16,-1 4 10-16,-3 1 4 0,0-1-4 0,-2 5 4 15,-2 0-23-15,1 1 9 0,-2 0-9 16,1-5 10-16,0 0 9 0,0-2-12 0,3-4 10 16,3-1-18-16,-1-5-15 0,8 1-55 0,-6-13-63 15,11-4-189-15,6 10-95 0,-14-29 306 0</inkml:trace>
  <inkml:trace contextRef="#ctx0" brushRef="#br2" timeOffset="285371.1159">4851 13136 434 0,'0'0'54'0,"0"0"-20"16,0 0-10-16,0 0-4 0,0 0 1 0,0 0-2 16,0 0 4-16,0 0 0 0,0 0 3 0,0 0 1 15,0 0 4-15,0 0 6 0,0 0 10 16,0 0 5-16,0 0 7 0,0 0-1 0,0 0-2 15,0 0-12-15,0 0-2 0,0 0-11 16,0 0-6-16,0 0-9 0,0 0-7 0,0 0-7 16,0 0-1-16,0 0-2 0,0 0 5 0,0 0 2 15,0 0 0-15,0 0 3 0,8-19-4 0,-8 19-1 16,0 0 0-16,0 0 2 0,19-15 1 0,-19 15 3 16,0 0 2-16,0 0 3 0,23-18 0 15,-23 18 3-15,0 0-2 0,22-16 2 0,-22 16-2 16,18-12 3-16,-18 12-2 0,21-14 0 0,-21 14-3 15,26-18 0-15,-26 18-5 0,32-26 2 0,-15 15-5 16,0-3 2-16,1 3-3 0,-1-1 3 0,3 0-4 16,-20 12 3-16,33-24-3 0,-33 24 3 0,32-25-2 15,-32 25 3-15,32-24-3 16,-32 24 2-16,30-25-2 0,-30 25 1 0,33-27-5 16,-16 16 3-16,-17 11-6 0,32-24 4 0,-15 12-3 15,0 0 2-15,0 1 12 0,0 0-11 0,-17 11 10 16,34-25-29-16,-16 14 20 0,0-1-21 0,3 1 21 15,-4 1-2-15,1-1-3 0,1-1 5 0,-19 12-5 16,33-21 5-16,-33 21-3 0,30-25 2 0,-30 25-3 16,28-23 5-16,-28 23-5 0,25-23 4 15,-25 23-2-15,25-23 0 0,-25 23 1 0,24-23 1 16,-24 23-3-16,24-20 3 0,-24 20-4 0,25-18 3 16,-25 18-2-16,25-20 1 0,-25 20-2 0,25-19 3 15,-25 19-2-15,25-16 1 0,-25 16-2 16,26-15 3-16,-26 15-3 0,26-16 2 0,-26 16-3 15,27-16 2-15,-27 16-1 0,24-16 2 0,-24 16-3 16,22-13 3-16,-22 13-1 0,20-13 1 16,-20 13 0-16,19-13 1 0,-19 13-2 0,17-13 1 15,-17 13-3-15,0 0 2 0,22-14-1 0,-22 14 2 16,0 0 0-16,0 0 0 0,20-16-1 0,-20 16 1 16,0 0-1-16,0 0 1 0,0 0-1 0,19-17 5 15,-19 17-1-15,0 0 2 0,23-17-2 0,-23 17-3 16,21-14-1-16,-21 14 0 0,25-16-1 15,-25 16 1-15,26-14-2 0,-26 14 3 16,24-14-2-16,-24 14 0 0,22-8-1 0,-22 8 1 16,0 0 0-16,18-6-1 0,-18 6 0 0,0 0-1 15,0 0-1-15,0 0 2 0,0 0-2 0,0 0 2 16,0 0 1-16,0 0 1 0,0 0 0 0,-15 18-2 16,15-18-1-16,0 0-1 0,0 0 3 0,-20 11-1 15,20-11 3-15,0 0-2 0,0 0-2 16,0 0 0-16,0 0-1 0,0 0 1 0,0 0 2 15,0 0 0-15,0 0 1 0,0 0 2 0,0 0-2 16,18-13 1-16,-18 13 0 0,0 0 0 0,0 0-1 16,0 0 2-16,0 0-2 0,0 0 2 0,0 0 0 15,0 0 1-15,0 0 3 0,0 0 4 16,0 0 3-16,0 0 0 0,0 0 0 0,0 0-3 16,0 0-2-16,0 0 1 0,0 0 0 15,0 0-3-15,0 0 0 0,0 0-1 0,19-14-3 16,-19 14 1-16,0 0-3 0,0 0 0 0,22-20-1 15,-22 20 2-15,17-12-1 0,-17 12 0 0,19-13-1 16,-19 13 1-16,0 0 1 0,21-10-1 0,-21 10 0 16,0 0 0-16,0 0 0 0,0 0-1 0,0 0 0 15,0 0-1-15,0 0 0 0,0 0-1 16,0 0 1-16,0 0 0 0,0 0 2 0,0 0 1 16,0 0 1-16,-21 14 0 0,21-14-1 0,0 0-1 15,0 0 1-15,0 0-1 0,0 0 1 0,0 0-1 16,0 0 0-16,0 0 0 0,0 0-1 0,0 0-2 15,0 0-5-15,0 0-7 0,0 0-12 0,0 0-16 16,0 0-19-16,0 0-35 0,0 0-28 0,0 0-63 16,0 0-106-16,-23 15-166 0,23-15 94 15,0 0 366-15</inkml:trace>
  <inkml:trace contextRef="#ctx0" brushRef="#br2" timeOffset="287352.1778">5917 12166 428 0,'0'0'28'0,"-18"14"9"0,18-14-3 15,0 0-2-15,0 0-5 0,0 0-1 16,0 0-1-16,0 0 5 0,0 0 6 0,0 0 20 16,0 0 17-16,0 0 22 0,0 0-5 0,21 3-2 15,-21-3-14-15,27-9-6 0,-8 4-9 0,-2-7-4 16,6 3-18-16,-1-4-1 0,4 2-7 15,-1-5 1-15,4 4 18 0,-2-2-39 0,6 4 31 16,-4-3-35-16,4 2 12 0,-4-1-1 0,3 1-6 16,-3 1-1-16,0 2-4 0,-3 2 1 15,-2 0-3-15,-6 1 0 0,-18 5-2 0,27-4-1 16,-27 4 0-16,0 0-1 0,0 0-1 0,17 1 1 16,-17-1-2-16,0 0 3 0,0 0 0 0,0 0 0 15,0 0 3-15,-2 18-3 0,2-18 2 0,0 0-1 16,-11 19 0-16,11-19-1 0,0 0 2 0,-15 19-2 15,15-19 1-15,0 0-2 0,-12 22 2 0,12-22 17 16,-7 18-33-16,7-18 34 16,-11 26-33-16,5-7 13 0,-5 2 6 0,0 5-8 15,-3 4 7-15,-3 0-6 0,0 4 5 0,-3 0-7 16,-2 1 8-16,-1-1-8 0,-1-1 8 0,0-4-7 16,2-4 5-16,3-1-4 0,2-3 3 0,3-3-3 15,14-18 2-15,-18 29-22 0,18-29-15 0,0 0-31 16,0 0-41-16,1 25-76 0,-1-25-197 15,0 0-95-15,22-7 80 0,-16-15 397 0</inkml:trace>
  <inkml:trace contextRef="#ctx0" brushRef="#br1" timeOffset="291717.5236">4460 5850 279 0,'0'0'15'0,"0"0"-11"15,0 0-6-15,-8-20 3 0,8 20 4 0,0 0-1 16,0 0 0-16,0 0-1 0,0 0 0 16,0 0-3-16,0 0-5 0,0 0-6 0,0 0-6 15,0 0 2-15,0 0 2 0,0 0 8 16,0 0 3-16,0 0 0 0,-18-12 2 0,18 12-12 15,0 0-16-15,0 0-30 0,-17 8-16 0,17-8 1 16,0 0 73-16</inkml:trace>
  <inkml:trace contextRef="#ctx0" brushRef="#br1" timeOffset="292516.3125">4351 5869 210 0,'0'0'56'15,"6"-18"-13"-15,-6 18-3 0,0 0-10 0,0 0 1 16,0 0-5-16,4-19-1 0,-4 19 0 0,0 0-1 16,0 0 1-16,0 0 1 0,0 0 1 0,0 0 0 15,0 0 0-15,0 0-1 0,0 0 0 16,-1-17 0-16,1 17-2 0,0 0-2 0,0 0 3 16,0 0 2-16,0 0 4 0,0 0 5 0,0 0-2 15,19-16-2-15,-19 16-5 0,0 0-6 0,27-18-5 16,-27 18-2-16,23-17 0 0,-23 17-16 0,28-18 17 15,-28 18-17-15,33-22 12 0,-33 22 0 16,34-25-3-16,-17 11 1 0,3 0-4 0,1-2 3 16,0-1-5-16,1 1 3 0,1-1-4 15,-1-1 5-15,1 1-3 0,-1-2 3 0,1 0-1 16,0-1 6-16,-1 0-3 0,1-2 12 0,1-1-2 16,-1-2 4-16,4 2-5 0,-1-5-1 0,3 1-9 15,0-3 5-15,4-1-10 0,1-3 7 0,5-3 9 16,2-1-30-16,2-1 29 0,2-2-30 0,0 0 11 15,2 0 10-15,-1-3-10 0,5 2 10 16,0-2-12-16,1 1 12 0,1-1-11 0,-2 2 10 16,0-3-9-16,1 3 8 0,0-3 8 0,-1 0-28 15,-1 4 27-15,-2-2-27 0,1 3 11 0,-1 0 12 16,1-1-9-16,0-2 14 16,1 2-1-16,-3-4 16 0,3 2-9 0,-1-3 11 0,0 2-18 0,0 0 5 15,1 1-13-15,-1 0 8 0,-1-2 4 0,2 0-28 16,1 2 26-16,1-2-28 0,3 2 11 15,-1-1 9-15,2-1-9 0,1 0 11 0,1 0-10 16,-2-1 11-16,2 0-10 0,-3 1 10 16,-4 3-11-16,-1 2 8 0,-2 2 7 0,-2 2-28 15,-2 3 30-15,-4 1-30 0,2 1 14 0,-8 5 7 16,-3 0-7-16,-5 5 5 0,-2 0-2 0,-5 3 6 16,-2 5-2-16,-17 13 9 0,24-25-1 0,-24 25 4 15,13-17-5-15,-13 17-2 0,0 0-5 16,10-21-3-16,-10 21-2 0,0 0-1 0,19-26-2 15,-19 26 1-15,20-20-1 0,-20 20 2 0,28-20-1 16,-28 20 1-16,32-19-3 0,-32 19 3 0,30-15-2 16,-30 15 1-16,26-8-1 0,-26 8 1 0,18-4-2 15,-18 4 1-15,0 0-2 0,0 0 0 16,0 0-1-16,0 0-1 0,0 0-1 16,0 0 2-16,0 0 0 0,0 0 2 0,0 0 2 15,0 0 0-15,0 0 1 0,0 0 0 0,0 0-1 16,0 0-1-16,0 0-1 0,0 0 0 0,0 0 0 15,0 0 1-15,0 0 0 0,0 0-1 0,18 9-1 16,-18-9-7-16,0 0-6 0,0 0-11 0,0 0-11 16,0 0-17-16,0 0-18 0,9 18-31 0,-9-18-41 15,0 0-64-15,-13 25-166 0,13-25-29 16,-20 26 277-16</inkml:trace>
  <inkml:trace contextRef="#ctx0" brushRef="#br1" timeOffset="293991.3744">7754 2948 223 0,'0'0'63'0,"0"0"2"0,22-18 2 15,-22 18-3-15,17-13-7 0,-17 13-6 0,18-13-2 16,-18 13-1-16,0 0 3 0,24-17 3 0,-24 17 3 16,0 0 2-16,16-17 2 0,-16 17-2 0,0 0-2 15,0 0 1-15,0 0-2 0,0 0-5 0,0 0-4 16,0 0-11-16,0 0-7 0,0 0-6 0,11-17-2 16,-11 17-2-16,0 0-1 0,0 0-1 15,0 0-2-15,0 0 0 0,0 0-1 0,0 0-2 16,0 0 0-16,0 0-1 0,0 0-5 15,0 0-2-15,0 0-4 0,0 0 0 0,-23 10-1 16,23-10 1-16,-23 10 0 0,6-2 1 0,-4 1-1 16,-2 2 5-16,-5 1-2 0,-2 3 5 0,-4-2 0 15,-2 3 7-15,-3-2-1 0,3 3 7 0,-1-3-5 0,3 0 1 16,2-1-8-16,1 0-2 16,7-3-4-16,1 0-1 0,3-1-4 0,3-2 3 15,17-7-2-15,-22 12 3 0,22-12-2 0,0 0 0 16,0 0 0-16,-18 11 0 0,18-11 1 0,0 0 0 15,0 0 0-15,0 0 0 0,0 0 0 0,0 0-1 16,0 0 0-16,0 0-2 0,0 0 1 0,0 0 0 16,0 0 2-16,0 0-1 0,28-21 3 15,-11 12 0-15,6-4 2 0,8-1-3 0,1-4 4 16,10-3-6-16,2-3 6 0,2 0-7 0,1 0 6 16,-1 0-6-16,-2 3 5 0,-2 0-6 0,-6 3 5 15,-3 1-3-15,-2 2 2 0,-4 0-2 0,-1 3 3 16,-4 1-2-16,-5 1 2 0,-17 10-3 15,25-10 2-15,-25 10-2 0,0 0 0 0,0 0-1 16,0 0-2-16,0 0 1 0,0 0-1 16,0 0 2-16,11 18 0 0,-11-18 2 0,-6 34-3 15,-1-10 4-15,-4 4-6 0,-4 3 7 0,-3 5-8 16,-4 3 8-16,-1 0-7 0,0-2 8 0,-3-2-8 16,3-3 9-16,3 0-10 0,-1 0 8 0,5-2-7 15,0-2 6-15,3-3 15 0,1-2-30 0,1-3 29 16,2-1-31-16,3-2 11 0,6-17-10 0,-3 26-28 15,3-26-27-15,4 23-60 0,-4-23-76 16,0 0-331-16,19 8 41 0,-19-8 278 16</inkml:trace>
  <inkml:trace contextRef="#ctx0" brushRef="#br1" timeOffset="300384.4598">7333 12359 411 0,'0'0'124'0,"0"0"-24"0,-6-19-8 16,6 19-6-16,0 0-8 0,-12-23-10 16,12 23-16-16,-9-19-12 0,9 19-16 0,-6-28-6 15,6 11-11-15,-1-2 0 0,0-2-6 0,1 0 3 16,0-4-5-16,1 1 4 0,-2 0 10 16,1-3-10-16,-2 3 11 0,0-1-26 0,0 0 11 15,-2-1-11-15,0 2 37 0,-1-4 22 0,3 0-5 16,-5-2 7-16,2 1-33 0,-5-1-10 0,0 2-3 15,-2 0 9-15,1 0-3 0,-2-1 9 16,-2 3-6-16,0-5 6 0,0 4-7 0,-3-4 7 16,2 2-7-16,-2-2 6 0,1 0 12 0,-3-2-32 15,1 3 28-15,-2-2-31 0,-1 3 8 0,0-1 6 16,-1 0-9-16,-1 1 6 0,2 0-7 0,-2 1 6 16,-2 0-7-16,-1 3 7 0,-1-4-7 0,-1 2 6 15,-2 0-8-15,-2 2 3 0,1 3-5 16,-3 2 7-16,2 0-3 0,-1 3 5 15,-3 0-3-15,1 2 3 0,-2 0-2 0,1 1 2 16,-2 0-1-16,-1 2 2 0,-2 0-3 0,2 1 6 16,0 0-3-16,0 1 5 0,1 0-1 0,-3-1 11 15,5 3 22-15,-2-5-16 0,5 4 15 0,-4-3-45 16,2 0 9-16,0 1-17 0,0 0 15 0,1 2 3 16,-1 1-2-16,0-2 1 0,-2 2-1 15,0-1 0-15,1 3-3 0,-1 1 2 0,0 1-3 16,1 1 1-16,-5 1-5 0,1 2-7 0,0 1-1 15,-2 3-7-15,-2-1 3 0,4 6 2 0,-5-1 4 16,-1 3 4-16,-3 1 6 0,2 1 0 16,-2 2 4-16,0 1 14 0,1 1-32 0,3-2 34 15,2 0-34-15,3-3 18 0,3 0 4 0,2-2-3 16,4-1 5-16,2-1-4 0,3-1 3 16,3-1-3-16,3-1 1 0,2-3-1 0,19-2 0 15,-30 5-2-15,30-5 0 0,-20 2 0 0,20-2-2 16,0 0-1-16,-17 4-2 0,17-4-7 0,0 0-5 15,0 0-6-15,0 0-2 0,0 0-1 0,0 0 3 16,0 0 3-16,0 0 2 0,0 0 3 0,0 0 3 16,0 0 3-16,0 0 2 0,0 0 1 0,0 0 4 15,17 10-1-15,-17-10 3 0,0 0 1 16,0 0-3-16,19-10 2 0,-19 10-3 16,0 0 3-16,0 0-1 0,17-10 1 0,-17 10-1 15,0 0 0-15,0 0-1 0,0 0 2 0,16-18-1 16,-16 18 1-16,0 0-1 0,10-18 2 0,-10 18 0 15,0 0 3-15,18-25-1 0,-18 25 1 0,24-27 25 16,-7 9-30-16,4-3 33 0,3-2-32 16,4 3 2-16,2-3 3 0,1 4-6 0,1-2 4 15,1-1-3-15,-1 3-1 0,1 1-3 0,-2 1 5 16,-2 1-5-16,-1 3 5 0,-4-2-4 0,1 3 3 16,-5 0-2-16,-3 2 1 0,-17 10-2 15,27-13 3-15,-27 13-2 0,0 0 5 0,0 0 1 16,0 0 8-16,0 0 7 0,0 0 3 0,0 0-3 15,0 0-7-15,0 0-10 0,0 0-5 16,0 0 0-16,-18-10-2 0,18 10 2 0,-20 5 0 16,20-5 0-16,-20 7-1 0,20-7 1 0,-22 11-2 15,22-11 3-15,-26 17-2 0,26-17 1 0,-28 26-4 16,11-11 3-16,0 4-7 0,-6 1 5 0,0 6-2 16,-4-1 6-16,-2 4-2 0,0-1 5 0,-4 3 8 15,1 2-27-15,0-3 29 0,0 3-25 0,0-5 17 16,2-1 8-16,1-1-5 0,2-3 5 15,3-3-4-15,2 0 4 0,0-6-5 0,5-1 3 16,17-13-3-16,-25 17 1 0,25-17-4 0,0 0-4 16,0 0-4-16,0 0-3 0,0 0 2 15,0 0 2-15,0 0 2 0,21 5 1 0,-21-5 1 16,32-3-2-16,-13-2 2 0,3-1 0 0,-1-2 1 16,2 1 0-16,-1 0 2 0,1 0-2 15,-1 1 1-15,1 0-1 0,0 1-1 0,1 0-1 16,2 4-2-16,1 1 3 0,1 3-2 0,0 3 1 15,2 8-17-15,0-1-7 0,3 10-15 0,-6-1-21 16,7 16-40-16,-16-11-57 0,19 21-155 0,-17-2-165 16,0-12 13-16,15 15 407 0</inkml:trace>
  <inkml:trace contextRef="#ctx0" brushRef="#br1" timeOffset="302462.7822">8738 4146 354 0,'0'0'90'0,"0"0"-53"16,9-28-10-16,-9 28-3 0,4-33-4 0,0 14-2 16,0-2-6-16,1-2 0 0,0 0 3 15,-1-1 19-15,0 0 16 0,-4-1 17 0,2 2 10 16,-4-3-20-16,3 4 7 0,-7-3-20 0,3 5 8 16,-4-7 1-16,1 5-7 0,-5-4 1 0,2 4-11 15,-5-4 1-15,3 5-9 0,-5-6 0 16,1 2-11-16,-2-3 0 0,2-1-9 0,-2 0 0 15,1 0-6-15,-1-2 5 0,1 0-9 0,0-2 9 16,0-2-11-16,-1 0 9 0,0 0 10 16,-2-1-29-16,1 1 30 0,-3-3-29 0,-1 2 12 15,0-1 11-15,-1-1-9 0,-1 1 12 0,-1 0-8 16,-3 1 11-16,-1 0-9 0,-2-1 7 0,-2 2-10 16,-3 0 6-16,1 3-9 0,-2-1 9 0,-4 2-8 15,0-2 7-15,-2 3 11 0,-3 1-32 0,0 0 30 16,-1 0-33-16,-2 0 14 0,0 0 5 15,-1-2-7-15,-2 1 6 0,-1 0-6 0,-1-2 7 16,-1 1-8-16,-1 0 8 0,2-1-8 0,-2 1 6 16,0 3-4-16,-1 0 6 0,0 3-4 15,-1-1 7-15,-4 2-8 0,2 1 6 0,-4 0-8 16,0 4 6-16,-2-7-7 0,-1 3 4 0,2 4-4 16,-5 0 3-16,3 5 12 0,-3 5-11 0,-4-2 11 15,1 2-41-15,-4 2 25 0,3 0-28 16,-1 1 25-16,-1 0 4 0,2 0 1 0,-1 1 4 15,-2 2 0-15,4 0 2 0,-2 0 1 0,3 1 0 16,0 0-2-16,2-2 2 0,0 4 0 0,3-1 2 16,-1 2 1-16,-1 0-3 0,0 0 0 15,0 2-3-15,3 0 0 0,1 3-7 0,1 0 0 0,2 3 31 16,0-1-32-16,1 4 34 0,-2 1-39 16,2 1-1-16,-1 1-4 0,0 8 2 15,0 0 7-15,1 6-4 0,0 1 9 0,2-2-2 16,0 3 9-16,4 0-2 0,3 1 12 0,3-3-4 15,6 0 9-15,4-2-11 0,6-3 1 0,5-2-9 16,6-4 2-16,5-3-5 0,17-15 3 0,-23 25-2 16,23-25 4-16,-15 17-3 0,15-17 2 0,0 0-2 15,-12 18 0-15,12-18-1 0,0 0 2 16,-10 21-2-16,10-21 3 0,-8 19-6 0,8-19 1 16,-12 23-7-16,12-23 4 0,-16 26-2 0,16-26 7 15,-18 27 0-15,18-27 4 0,-17 24-2 0,17-24 2 16,-11 17-1-16,11-17-2 0,0 0-3 15,0 0-3-15,0 0-8 0,0 0 0 0,0 0 2 16,0 0 5-16,0 0 9 0,10-17 2 0,-10 17 2 16,14-30-4-16,-4 9 3 0,1-2-6 15,1-2 6-15,1-2-5 0,1 1 4 0,-1-2-4 16,0 1 5-16,2-1-3 0,-3-1 10 0,2 3-1 16,-1-5 12-16,2 6-1 0,0-6 10 0,7 3-7 15,0-5 6-15,6 1-14 0,1-6-1 0,4 1-13 16,0-2-33-16,1 3 31 0,0 3-33 0,1 3 33 15,-1 2 3-15,-2 5-6 0,-4 2 6 16,-6 6-6-16,-4 4 7 0,-18 11-3 16,21-10 1-16,-21 10 1 0,0 0-4 0,0 0 0 15,0 0 0-15,0 0-4 0,-12 19-6 0,12-19 2 16,-28 28-5-16,7-8 9 0,-5 4 1 0,-4 1 9 16,-5 5 31-16,-3 3-34 0,-2 7 34 0,-1 1-30 15,-3 3-3-15,0 4 14 0,-1-5-6 0,4 5 13 16,-1-2-10-16,6 2 8 0,3-4-15 15,6-2 4-15,7-6-14 0,5-4 7 0,5-5-9 16,4-5 4-16,6-4-4 0,0-18 2 0,9 24-1 16,-9-24 2-16,23 19-2 0,-6-13 4 0,4 1 3 15,5-2 5-15,5-3 3 0,3 1 3 16,2-5 1-16,4 2-3 0,3-3-2 0,-1-1-4 16,2-1-4-16,-2-2-2 0,-2 0 1 0,1-3-8 15,0 3-13-15,-3-4-24 0,7 10-52 16,-13-17-97-16,16 12-365 0,-9 2-14 0,-10-7 300 15</inkml:trace>
  <inkml:trace contextRef="#ctx0" brushRef="#br1" timeOffset="303512.9308">761 3262 1111 0,'0'0'98'0,"0"0"-22"0,0 0-15 16,0 0-3-16,0 0 1 0,0 0-10 0,-17-10-13 16,17 10-15-16,0 0-29 0,0 0 10 0,-22 18-18 15,22-18 17-15,-19 27 7 0,6-8 0 0,-1 5 8 16,-3 3-2-16,2 6 6 0,-4-3-8 0,2 4 7 16,-1-2-11-16,2 1 6 0,2-2-11 15,3 0 4-15,3-4-8 0,3-2 3 0,3-6-4 16,3-1 3-16,-1-18-4 0,11 28 3 15,-11-28-3-15,18 23 2 0,-18-23-3 0,28 14 3 16,-9-9-2-16,2-4 2 0,3-3 1 0,2-4-1 16,2-2 1-16,-1-5-3 0,1 0 3 0,-3-4-8 15,2 0 2-15,-3-2-12 0,-1 2 4 0,-3-1 1 16,-20 18 4-16,28-30 3 0,-28 30 2 16,14-21-2-16,-14 21 4 0,0 0 2 0,0 0 4 15,0 0 0-15,0 0-2 0,0 0-3 0,0 0-4 16,0 0 0-16,-20 5-1 0,20-5 3 0,-12 28 0 15,7-9 5-15,1 2-4 0,0 0 8 0,4 1-6 16,2-1 6-16,0-2-5 0,4-2 5 0,-6-17-6 16,17 27 2-16,-17-27-5 0,26 15 1 15,-26-15 0-15,30 8 0 0,-30-8 4 16,29-5 0-16,-29 5 2 0,33-18 3 0,-16 3 7 16,1-2 0-16,-3-5 6 0,2 1-8 0,-5-6 8 15,0 4-4-15,-3-4 6 0,-3 2-2 0,-4-3 0 16,-2 4-9-16,-3-1 4 0,-3 3-8 0,-4 1 1 15,0 2-6-15,-2 2 0 0,-1 0-7 0,13 17-3 16,-26-28-8-16,26 28-3 0,-22-15-8 16,22 15-5-16,0 0-26 0,0 0-52 0,-17-6-48 15,17 6-76-15,0 0-94 0,26 2-161 0,2 6 186 16,-28-8 303-16</inkml:trace>
  <inkml:trace contextRef="#ctx0" brushRef="#br1" timeOffset="303734.5659">1605 3415 1446 0,'0'0'70'0,"0"0"-39"16,0 0-21-16,0 0 0 0,-2-18 6 0,2 18-1 15,0 0-3-15,13-20-8 0,-13 20 0 16,18-20-7-16,-18 20-8 0,25-19-19 0,-8 14-27 15,-17 5-29-15,28-11-41 0,-28 11-48 0,26-11-149 16,-9 16-135-16,-17-5 114 0,22 4 345 0</inkml:trace>
  <inkml:trace contextRef="#ctx0" brushRef="#br1" timeOffset="303890.8885">1508 3615 1477 0,'0'0'60'0,"-17"13"-3"15,17-13-40-15,0 0-8 0,0 0-3 16,0 0-7-16,0 0-2 0,0 0-2 0,18 6 0 16,-18-6 1-16,38-12-8 0,-13-6-30 0,17 5-62 15,-13-24-121-15,23 5-321 0,-1 5 23 0,-6-13 368 16</inkml:trace>
  <inkml:trace contextRef="#ctx0" brushRef="#br1" timeOffset="304357.7443">2192 3293 1202 0,'0'0'252'0,"0"0"-223"0,14-24-6 15,-14 24-35-15,22-22 43 0,-22 22-25 0,34-25 17 16,-17 11 1-16,3 5-8 0,-1-2 0 0,1 1-4 16,1 1 1-16,-2 3-3 0,1-1-2 0,-2 4-4 15,-18 3-1-15,28-1-2 0,-28 1-1 0,18 6-1 16,-18-6-1-16,0 0 4 0,10 21 0 0,-10-21 3 15,-2 27-3-15,-3-8 4 0,-5 2 15 16,-3 4-29-16,-4 1 31 0,-4 3-25 16,-3 0 11-16,1 2 10 0,-3-2-5 0,2 1 6 0,-1-3-6 15,7-3 0-15,1-3-8 0,7-3 2 16,10-18-8-16,-12 27 3 0,12-27-5 0,0 17-1 16,0-17-1-16,0 0 0 0,0 0 0 0,26 15 3 15,-26-15-2-15,35-6-6 0,-8-2-10 16,0-7-14-16,7 0-15 0,-2-12-24 0,11 8-23 15,-9-15-50-15,17 17-69 0,-18-16-120 0,5 3-161 16,7 13 165-16,-21-19 330 0</inkml:trace>
  <inkml:trace contextRef="#ctx0" brushRef="#br1" timeOffset="304545.2317">2850 3223 1205 0,'-25'-4'127'0,"25"4"-34"0,0 0-20 16,-12 22-6-16,12-22 0 0,-11 17-44 0,11-17 24 15,-9 24-41-15,9-24 14 0,-7 30-4 0,4-13-11 16,1 3 1-16,-2-2-5 0,2 1 1 0,-2 1-4 16,1-2 4-16,1-1-5 0,2-17-4 0,0 26-14 15,0-26-13-15,9 21-27 0,-9-21-23 0,0 0-47 16,0 0-53-16,36 14-65 0,-36-14-244 16,22-19 41-16,5 17 414 0</inkml:trace>
  <inkml:trace contextRef="#ctx0" brushRef="#br1" timeOffset="304732.7546">3197 3091 1112 0,'0'0'288'15,"0"0"-200"-15,0 0-39 0,-5 22-17 0,5-22-2 16,-17 30-5-16,9-8 3 0,-5 2-10 0,1 3 0 16,-1 1 7-16,2 3-32 0,0-1 24 0,1 2-28 15,4 2-3-15,-1-4 6 0,2 1-5 0,-1-2 5 16,2-3 3-16,2-6-18 0,5 6-28 0,-4-8 3 15,10 5-30-15,-9-23-19 0,9 28-57 0,-9-28-130 16,0 0-210-16,0 0 60 0,0 0 434 16</inkml:trace>
  <inkml:trace contextRef="#ctx0" brushRef="#br1" timeOffset="305060.9056">2759 3273 1187 0,'-24'-4'116'0,"24"4"-65"0,0 0-8 16,0 0-8-16,0 0-5 0,0 0 3 0,0 0 7 16,0 0 8-16,0 0-11 0,34-21 12 0,-12 9-26 15,7 0 9-15,0-5-2 16,5 3-8-16,-2-4 3 0,3 3-5 0,-2 1 1 15,1 0-5-15,-4 3 0 0,0 2-7 0,-6 1-1 16,-2 5-4-16,-3-1-3 0,1 3 0 0,-20 1-2 16,28 5-1-16,-28-5 1 0,23 7-2 0,-23-7-5 15,20 10-2-15,-20-10-7 0,21 7-4 0,-21-7-5 16,26 4-2-16,-8-3-6 0,-1-6-5 0,7 5-21 16,-3-14-41-16,14 15-84 0,-18-22-127 15,10 8-217-15,3 8 26 0,-14-17 487 0</inkml:trace>
  <inkml:trace contextRef="#ctx0" brushRef="#br1" timeOffset="305451.5978">2082 4008 1260 0,'0'0'176'0,"0"0"-131"0,0 0-13 16,17 0 5-16,-17 0 17 0,44-1 6 0,-13-8-9 15,11 1-3-15,6-8-8 0,13-1-9 0,6-5-8 16,9-2 3-16,5-3-33 0,0 1 23 0,1-1-26 16,-2 2 1-16,-1 3 1 0,-2 0-13 0,-4 7-16 15,-7-6-18-15,1 11-34 0,-16-7-23 16,14 21-143-16,-19-6-312 0,-2-6 41 0,-2 12 324 15</inkml:trace>
  <inkml:trace contextRef="#ctx0" brushRef="#br1" timeOffset="305779.7283">2870 3998 1448 0,'0'0'82'15,"0"0"-46"-15,0 0-14 0,0 0-1 0,3 26 8 16,-3-26 4-16,-8 38 6 0,-1-12-13 0,3 5-2 15,-1 2-16-15,1 3 1 0,1 3-11 0,1-2 5 16,2 1-7-16,0-2 7 0,0-2-7 0,1 0 0 16,1-3-8-16,1-2 5 0,3 0 3 0,0-7-31 15,2 1 5-15,-6-23-85 0,14 34-1 16,-14-34-63-16,19 22-101 0,-19-22-193 16,0 0-20-16,17 20 469 0</inkml:trace>
  <inkml:trace contextRef="#ctx0" brushRef="#br1" timeOffset="305998.4941">2541 4149 1656 0,'0'0'181'0,"-21"8"-137"16,21-8-19-16,0 0-13 0,0 0-2 15,0 0 4-15,0 0 3 0,19-3 3 0,3 1-1 16,7-7-4-16,6-2-6 0,9-4-2 0,4-3-5 15,3-2-1-15,5 0-9 0,0 0-6 0,1 0-19 16,2 4-23-16,-6-7-47 0,10 21-99 16,-26-4-366-16,12-5-60 0,-3 6 209 0</inkml:trace>
  <inkml:trace contextRef="#ctx0" brushRef="#br1" timeOffset="307625.2754">1459 10693 713 0,'0'0'107'0,"0"0"-81"0,0 0-23 15,-17 9 8-15,17-9 18 0,-19 25 24 0,19-25 17 16,-28 38 16-16,8-20 9 0,7 12-35 0,-8-9 22 16,7 11-35-16,-7-6 10 0,9 6 3 0,-7-4-13 15,11 5 3-15,-4-4-18 0,7 2 0 16,-1-4-15-16,5 2 0 0,2-5-13 0,4-1 1 16,3-5-8-16,-8-18 0 0,31 24 0 15,-11-15 1-15,6-7-2 0,1-2 3 0,2-5 0 16,4-3-1-16,-2-5 4 0,2-3-5 0,1-6 5 15,-1-2-5-15,0-1 5 0,-2-2-4 0,-3 4 5 16,-1-1-5-16,-3 2 4 0,-3 1-5 0,-3 4 1 16,-18 17-4-16,23-25 1 0,-23 25-2 0,0 0 7 15,0 0 3-15,0 0 3 0,0 0 2 16,0 0-5-16,0 0-2 0,0 0-3 0,0 0 1 16,-9 28 1-16,3-9 5 0,-2 4-3 0,2 1 7 15,0 1-6-15,3 2 6 0,-1 1-8 16,4 0 4-16,2-1-5 0,4-3 6 0,2-5-3 15,1-2 6-15,-9-17-4 0,25 24 3 0,-25-24-4 16,33 14 0-16,-13-13 5 0,2-2 4 0,0-5 3 16,2-4-2-16,1-5-2 0,0 0-1 15,0-7 2-15,-4-2-2 0,-1-5 5 0,-3-2-9 16,-4 0 4-16,-3 0-5 0,-1 3 2 0,-6 0-7 16,0 1 4-16,-3 1-8 0,-3 0 5 0,1 2-10 15,-3 2-1-15,-1 1-11 0,1 2-21 0,-2 3 20 16,7 16-33-16,-14-25 26 0,14 25-19 0,0 0-2 15,0 0-25-15,0 0-37 0,0 0-33 16,0 0-88-16,-2 25-106 0,16-6-120 16,-14-19 188-16,22 29 270 0</inkml:trace>
  <inkml:trace contextRef="#ctx0" brushRef="#br1" timeOffset="307849.6796">2443 10832 1585 0,'-22'-1'80'0,"22"1"-52"0,0 0-14 0,0 0-12 16,0 0-4-16,0 0 2 0,0 0 0 0,0 0 3 16,0 0-1-16,0 0-1 0,23-17-18 15,-23 17 25-15,32-14-39 0,-14 4 22 0,4 6-32 16,-22 4-17-16,39-7-22 0,-39 7-36 0,35-2-60 15,-35 2-145-15,0 0-160 0,29-2 91 0,-29 2 390 16</inkml:trace>
  <inkml:trace contextRef="#ctx0" brushRef="#br1" timeOffset="308006.5288">2371 11008 1262 0,'-19'1'85'16,"19"-1"-65"-16,0 0-11 0,0 0 0 0,0 0 2 15,24 4 3-15,-24-4-3 0,28-5-3 0,-10 0-4 16,4-4-4-16,4 2-13 0,-1-9-31 0,9 12-68 16,-13-16-97-16,13 1-279 0,0 15 15 0,-16-15 380 15</inkml:trace>
  <inkml:trace contextRef="#ctx0" brushRef="#br1" timeOffset="308382.1897">2828 10783 1417 0,'0'0'70'0,"0"0"-24"0,0 0-11 0,0 0-9 15,0 0 2-15,0 0 4 0,0 0 3 0,0 0-4 16,0 0-6-16,24-4-7 0,-24 4-3 0,29-7-3 15,-29 7 0-15,33-7-4 0,-33 7-3 16,30-6-2-16,-30 6-1 0,26-3-1 0,-26 3 1 16,19 1-1-16,-19-1-2 0,0 0 3 0,0 0 0 15,0 0 3-15,15 18-1 0,-15-18-15 0,-8 27 28 16,-1-8-29-16,-5 3 26 0,-3 1-10 16,-4 3-5-16,1-2 5 0,-1 1-5 0,0-1 5 15,4-2-4-15,2-3 2 0,2-2-3 0,13-17 2 16,-17 31-4-16,17-31 3 0,-4 20-4 15,4-20 0-15,0 0-4 0,0 0-7 0,21 20-8 16,-21-20-13-16,32-8-15 0,-15-7-31 0,16 6-45 16,-14-21-79-16,25 18-119 0,-4-10-198 0,-11-11 75 15,19 16 448-15</inkml:trace>
  <inkml:trace contextRef="#ctx0" brushRef="#br1" timeOffset="308569.6368">3377 10650 992 0,'-6'28'116'16,"6"-28"-41"-16,-22 27 10 0,22-27-7 0,-23 40-2 16,9-19 1-16,6 9-43 0,-2-3 10 0,2 4-37 0,0-4 6 15,4 2 2-15,0-4-6 0,1-1 1 0,5-1-21 16,-2-3 0-16,5-2-14 0,-5-18-25 16,12 25-17-16,-12-25-33 0,20 13-51 0,-20-13-62 15,25-9-164-15,-2 9-82 0,-12-22 293 0</inkml:trace>
  <inkml:trace contextRef="#ctx0" brushRef="#br1" timeOffset="308759.2568">3652 10597 1279 0,'0'0'118'0,"0"0"-58"0,-12 16-9 0,12-16-11 16,-17 28-2-16,4-8-2 0,2 4 1 15,-2 1-14-15,3 3-2 0,-1 1-1 0,3 2-34 16,-1 0 27-16,1-1-28 0,2-2 12 0,1-2 4 15,2 2-14-15,1-5-5 0,3 1-19 0,-1-24-30 16,10 39-87-16,-10-39 10 0,11 29-90 16,-11-29-172-16,0 0-32 0,6 18 245 0</inkml:trace>
  <inkml:trace contextRef="#ctx0" brushRef="#br1" timeOffset="308962.3984">3343 10658 1587 0,'0'0'153'16,"-21"13"-125"-16,21-13-11 0,0 0-10 15,0 0-4-15,0 0 0 0,0 0 5 0,11 20 0 16,-11-20 1-16,34 6-3 0,-8-6-3 0,3-1-2 16,3-2-2-16,2 1-12 0,-2-4-20 0,5 7-40 15,-9-12-58-15,18 21-106 0,-22-16-201 16,13 3-106-16,7 12 182 0</inkml:trace>
  <inkml:trace contextRef="#ctx0" brushRef="#br1" timeOffset="309337.5082">2875 11402 1088 0,'0'0'194'15,"0"0"-114"-15,0 0-14 0,-17-10-16 0,17 10-11 16,0 0-5-16,0 0 5 0,13-17 6 0,-13 17-1 16,27-15 2-16,-2 6-8 0,4-4-3 15,10 3-7-15,3-2-3 0,6 1-7 0,3-1-3 16,3 1-6-16,1 0-2 0,1 2-7 0,-4 1 0 16,-3 2-8-16,-2 3-10 0,-3 0-1 0,-3 2-10 15,-3-1-10-15,-2 4-19 0,-6-6-36 0,7 15-69 16,-37-11-129-16,35-3-268 0,-9 11 19 0,-26-8 463 15</inkml:trace>
  <inkml:trace contextRef="#ctx0" brushRef="#br1" timeOffset="309681.3324">3374 11470 1356 0,'0'0'74'0,"0"0"-48"0,0 0-5 15,0 0 1-15,0 0 2 0,-9 30 10 16,9-30 1-16,-15 37 3 0,8-16-12 0,2 4 3 15,-1 1-8-15,2 5 4 0,-2 1-7 0,1 3 5 16,-1 1-14-16,1 1 5 0,-1 0-13 0,0-1 3 16,-1-1-7-16,1-3 2 0,2-2-17 0,2-5 8 15,2-1-14-15,0-5-1 0,5-1 9 0,-5-18-38 16,8 24-20-16,-8-24-69 0,0 0-189 0,0 0-229 16,20 3 51-16,-20-3 482 0</inkml:trace>
  <inkml:trace contextRef="#ctx0" brushRef="#br1" timeOffset="309868.7645">3036 11554 1801 0,'0'0'60'16,"0"0"-29"-16,0 0-11 0,0 0-6 0,22 10 5 15,3-9 5-15,1-4-4 0,7-3-3 0,4-4-5 16,6-3-6-16,7-3-3 0,5-4-4 0,1-1-15 15,0-2 8-15,2 2-39 0,-4-3-4 0,3 9-53 16,-13-11-68-16,18 13-306 0,-20 0-150 16,-4 1 107-16</inkml:trace>
  <inkml:trace contextRef="#ctx0" brushRef="#br1" timeOffset="328685.6182">11623 11816 468 0,'20'-4'69'16,"-20"4"-22"-16,0 0 5 0,0 0 9 0,18-11 13 15,-18 11 13-15,0 0 6 0,0 0-1 0,0 0-4 16,0 0-39-16,0 0 1 0,0 0-11 0,0 0-6 16,0 0 20-16,0 0-17 0,0 0-9 15,0 0-7-15,0 0-4 0,0 0-3 0,0 0 0 16,0 0 1-16,0 0-3 0,0 0 0 0,0 0 1 15,0 0 0-15,-23 0 0 0,23 0 1 0,0 0-3 16,-18 16-1-16,18-16-1 0,0 0 0 0,0 0-3 16,-15 19-3-16,15-19-1 0,0 0-1 0,0 0-3 15,9 17 4-15,-9-17-1 0,0 0 1 0,23 16-1 16,-23-16-1-16,19 8 0 0,-19-8 1 0,26 6-1 16,-26-6 2-16,28 1-1 0,-28-1 0 0,27-1 0 15,-27 1-1-15,23-3 7 0,-23 3-3 0,0 0 4 16,22-10 1-16,-22 10 2 0,0 0 2 15,0 0 5-15,-3-18-2 0,3 18-5 0,0 0-3 16,-19-22-2-16,19 22-3 0,-21-14 4 0,21 14-3 16,-27-11 0-16,27 11-1 0,-28-9-2 0,28 9 1 15,-26-3 2-15,26 3-1 0,-21 0 1 0,21 0-2 16,-17 4-2-16,17-4 0 0,0 0-1 0,0 0 2 16,-20 25-2-16,20-25 2 0,-5 19-2 0,5-19 2 15,-2 19-3-15,2-19 0 0,-1 18-3 0,1-18 0 16,1 17 1-16,-1-17 3 0,0 0 0 0,4 20 2 15,-4-20-3-15,0 0 2 0,0 0-2 0,0 0 1 16,18 11 0-16,-18-11 0 0,0 0 2 0,25-8 1 16,-25 8 1-16,27-13-1 0,-10 3 1 15,-17 10-2-15,33-23 2 0,-33 23-2 0,31-24 5 16,-31 24-3-16,24-24 4 0,-24 24-2 0,14-19 0 16,-14 19 4-16,0 0 3 0,3-20 0 0,-3 20 0 15,0 0-4-15,0 0-5 0,-20-17-3 0,20 17 1 16,0 0-2-16,-25-2 2 0,25 2-1 0,-23 5-2 15,23-5 2-15,-26 9 0 0,26-9 1 0,-23 14-1 16,23-14 1-16,-19 16-2 0,19-16 2 0,-14 19-1 16,14-19 0-16,-9 24 0 0,9-24 1 0,-8 27-3 15,8-27 4-15,-7 31-4 0,7-31 4 0,-5 32-6 16,5-32 5-16,-4 30-6 0,4-30 4 16,-1 26-6-16,1-26 4 0,5 20-1 0,-5-20 1 15,0 0 1-15,17 14 0 0,-17-14 2 0,21-2 0 16,-21 2 3-16,33-16-2 0,-13 3 2 0,3-3-2 15,2-3 6-15,0-1-4 0,0 0 5 0,-4-1-3 16,-5 3 2-16,-2 0 0 0,-7 1 6 0,-7 17 1 16,2-30 4-16,-2 30-2 0,-12-26 2 0,12 26-4 15,-19-21 4-15,19 21-7 0,-23-15 0 0,23 15-6 16,-30-10-7-16,13 9 2 0,-1 0-4 0,1 1 2 16,0 4 2-16,17-4 0 0,-30 8 0 0,30-8 0 15,-23 11-2-15,23-11 3 0,-15 19-2 0,15-19 2 16,-10 22 0-16,10-22 1 0,-3 24-3 0,3-24 2 15,1 26-4-15,-1-26 2 0,6 26-1 16,-6-26 3-16,11 25-4 0,-11-25 4 0,13 20-4 16,-13-20-1-16,19 13-1 0,-19-13 0 0,18 8 2 15,-18-8 2-15,19 2 1 0,-19-2 1 0,21-5 1 16,-21 5 2-16,27-16 1 0,-27 16-2 0,31-27 4 16,-31 27-6-16,31-33 4 0,-18 16-6 0,-13 17 5 15,17-29-1-15,-17 29 6 0,4-24 1 0,-4 24 3 16,-8-23-2-16,8 23 0 0,-15-18-5 0,15 18 2 15,-26-12-4-15,8 9-3 0,-2 2 2 0,-1 3-6 16,-5 4 2-16,0 3 1 0,-2 3-1 0,2 0 1 16,-1 3 1-16,3 0 0 0,2 1 1 0,2 1-3 15,20-17 1-15,-26 29-4 0,26-29 3 16,-9 29-3-16,9-29 6 0,9 33-6 0,0-16 7 16,-9-17-4-16,27 26 1 0,-8-12 2 0,2-5 0 15,3 1-2-15,1-2 2 0,3 0-3 0,0-1 5 16,1-3-2-16,-2-2 2 0,-4-2 1 0,-1-4-2 15,-5-1 3-15,-17 5-3 0,0 0 4 0,18-22-1 16,-18 22 4-16,-7-26-4 0,7 26 2 0,-25-33-6 16,5 18-2-16,-3 0-4 0,-5 0 1 0,-3 1-5 15,1 5 4-15,-2-2-4 0,5 3-1 16,-1 2-4-16,5 3-3 0,4-1-8 0,19 4-16 16,-18-2-31-16,18 2-58 0,0 0-130 15,2-20-320-15,22 9 18 0,7-20 394 0</inkml:trace>
  <inkml:trace contextRef="#ctx0" brushRef="#br1" timeOffset="330388.9438">11094 2772 542 0,'0'0'156'16,"0"0"-66"-16,17 2-22 0,-17-2-3 0,0 0-1 15,0 0 4-15,0 0-14 0,0 0-10 0,7-19-16 16,-7 19-1-16,3-21 0 0,-3 21 6 16,3-23-3-16,-3 23 2 0,0-23-2 0,0 23 5 15,-8-23 3-15,8 23 6 0,-11-19 17 0,11 19-40 16,0 0 29-16,-26-24-44 0,26 24 13 0,-25-12-5 15,25 12-4-15,-26-9-2 0,26 9-4 0,-26-4-1 16,26 4-1-16,-21-3-1 0,21 3 0 0,0 0 0 16,-22 3-1-16,22-3 0 0,0 0 0 15,0 0-2-15,0 0 0 0,0 0 0 16,0 0 1-16,-12 18 0 0,12-18 1 0,0 0 16 16,8 26-34-16,-8-26 34 0,11 23-33 0,-11-23 15 15,14 26 4-15,-14-26-5 0,18 25 3 0,-18-25-2 16,20 19 0-16,-20-19-1 0,19 14 1 0,-19-14-1 15,22 6 1-15,-22-6 0 0,25-3 1 0,-25 3 2 16,23-9-2-16,-23 9 5 0,26-17-2 16,-26 17 2-16,23-22-1 0,-23 22 0 0,17-23 0 15,-17 23 4-15,11-23-1 0,-11 23-14 0,5-22 34 16,-5 22-34-16,-1-18 34 0,1 18-15 0,0 0-6 16,-13-23 2-16,13 23-6 0,-19-12-1 0,19 12-2 15,-25-5 0-15,25 5-1 0,-29 1 1 16,29-1 1-16,-33 9-2 0,16-1 3 0,0 1-2 15,17-9 3-15,-26 20 14 0,26-20-34 16,-20 22 33-16,20-22-32 0,-16 28 15 0,16-28 3 16,-9 30-5-16,9-30 2 0,-2 29-3 0,2-29 4 15,4 29-3-15,-4-29 5 0,8 24-4 0,-8-24 4 16,12 22-3-16,-12-22 1 0,0 0-2 0,18 20 1 16,-18-20-1-16,0 0 1 0,24 7-1 0,-24-7 1 15,19-3 3-15,-19 3-2 0,22-7 3 16,-22 7-1-16,22-12 2 0,-22 12-1 0,18-19 2 15,-18 19 0-15,11-22 6 0,-11 22 2 0,5-22 5 16,-5 22-1-16,-4-24-1 0,4 24-6 16,-12-23 1-16,12 23-4 0,-21-22 0 0,21 22-2 15,-28-19 0-15,28 19-2 0,-32-12 0 0,15 8-1 16,-2 3-1-16,1 1 0 0,-1 2 1 0,-1 2-2 16,1 2 0-16,-1 1 2 0,1 2-1 15,-1 0 1-15,3 2-2 0,17-11 2 0,-29 22-3 16,29-22 2-16,-19 21-1 0,19-21 1 0,-9 19-2 15,9-19 2-15,-4 19-3 0,4-19 2 0,3 17-2 16,-3-17 1-16,6 17-3 0,-6-17 2 0,0 0-2 16,21 20 2-16,-21-20 1 0,23 8 1 0,-23-8 0 15,27 4 2-15,-10-3-1 0,0-2 1 16,0-3 0-16,2-1-1 0,1-1 3 16,-1-2-2-16,-1-2 2 0,-18 10-2 0,29-23 4 15,-29 23 0-15,21-27 6 0,-21 27 3 0,10-25 5 16,-10 25-1-16,1-25 0 0,-1 25-4 0,-6-23-1 15,6 23-3-15,-15-21-1 0,15 21-3 0,-18-14-1 16,18 14-3-16,-18-9-16 0,18 9 14 0,-21-4-16 16,21 4 14-16,-22 0 16 0,22 0-16 15,-20 6 15-15,20-6-14 0,-19 13-2 0,19-13 1 16,-17 18-2-16,17-18 3 0,-14 25-3 0,14-25 2 16,-10 27-3-16,10-27 3 0,-2 26-3 0,2-26 4 15,7 26-2-15,-7-26 3 0,11 24-1 16,-11-24 2-16,14 19-3 0,-14-19 2 0,20 15-1 15,-20-15 2-15,29 11-2 0,-11-8 2 0,2 0-1 16,0-6 0-16,4 1 1 0,-3-4 0 16,3-1 1-16,-3-2-2 0,-1-1 4 0,-2 0 0 15,-18 10 6-15,26-23 3 0,-26 23 6 0,12-23 0 16,-12 23 1-16,2-21-3 0,-2 21 0 0,-5-19-6 16,5 19-3-16,-12-18-2 0,12 18-2 0,-17-15-3 15,17 15 2-15,-19-10-4 0,19 10 1 0,-22-5-1 16,22 5-1-16,-26 2 0 0,26-2 2 15,-26 8-1-15,26-8 1 0,-26 12 1 16,26-12-2-16,-18 12 2 0,18-12-2 0,0 0-2 16,-10 17-5-16,10-17-7 0,0 0-7 0,0 0-11 15,0 0-18-15,0 0-44 0,4 27-112 0,-4-27-254 16,0 0-120-16,0 0 173 0</inkml:trace>
  <inkml:trace contextRef="#ctx0" brushRef="#br1" timeOffset="331724.0392">8080 2927 1134 0,'0'0'215'16,"0"0"-137"-16,0 0-32 0,0 0-13 0,15-22-4 16,-15 22-3-16,0 0-11 0,18-9-9 0,-18 9-5 15,0 0-3-15,23-3-5 0,-23 3-15 16,28 2-28-16,-28-2-38 0,42 6-83 0,-42-6-115 15,41-9-218-15,1 18 52 0,-17-22 452 0</inkml:trace>
  <inkml:trace contextRef="#ctx0" brushRef="#br1" timeOffset="331927.1966">9152 2877 1208 0,'0'0'99'0,"0"0"-73"0,20-10-22 16,-20 10-2-16,0 0-1 0,0 0 1 0,19-17-4 16,-19 17-8-16,0 0-18 0,22-6-24 0,-22 6-22 15,29 0-26-15,-29 0-15 0,40 5-22 16,-18-2-9-16,7 2-24 0,3 3-20 0,-4-8-8 16,13 12 79-16,-16-16 119 0</inkml:trace>
  <inkml:trace contextRef="#ctx0" brushRef="#br1" timeOffset="332099.0566">10136 2843 854 0,'0'0'97'16,"0"0"-58"-16,0 0-8 0,0 0 10 0,0 0 16 16,0 0 5-16,0 0-8 0,0 0-12 0,24 1-15 15,-5 1-10-15,3-5-7 0,7 2-5 0,5-4-3 16,5 0-5-16,8 3-44 0,-4-13-77 0,15 14-113 15,0-1-242-15,-16-16 32 0,13 20 447 0</inkml:trace>
  <inkml:trace contextRef="#ctx0" brushRef="#br1" timeOffset="332255.3705">10765 2830 1136 0,'0'0'248'15,"0"0"-155"-15,0 0-24 0,0 0-1 0,0 0-11 16,0 0-10-16,0 0-12 0,0 0-16 15,0 0-5-15,0 0-7 0,0 0-9 0,0 0-16 16,0 0-24-16,0 0-52 0,30 0-167 0,-13-10-325 16,-17 10 4-16,27-23 375 0</inkml:trace>
  <inkml:trace contextRef="#ctx0" brushRef="#br1" timeOffset="333364.9729">6648 12102 1143 0,'0'0'65'0,"0"0"-46"0,0 0-3 0,22-5-14 15,-22 5-3-15,23-5-7 0,-6 1-25 16,6 2-50-16,-2-7-55 0,13 8-68 0,-3-3-112 16,-7-9-52-16,25 22 283 0</inkml:trace>
  <inkml:trace contextRef="#ctx0" brushRef="#br1" timeOffset="333599.2848">7652 12066 984 0,'0'0'230'0,"0"0"-136"0,0 0-28 15,0 0-15-15,0 0-6 0,0 0-7 0,0 0-9 16,19 0-13-16,-19 0-9 0,0 0-6 0,23 0-3 16,-23 0-12-16,23-1-11 0,-6 2-19 15,-17-1-29-15,40-6-31 0,-21-6-34 0,12 13-27 16,-8-12-1-16,13 9 2 0,-6-4-15 0,0-5-57 15,15 18-14-15,-23-22 250 0</inkml:trace>
  <inkml:trace contextRef="#ctx0" brushRef="#br1" timeOffset="333786.8353">8379 11996 281 0,'0'0'72'0,"17"5"-26"0,-17-5 3 0,0 0 0 15,19 8 8-15,-19-8-5 0,0 0 0 0,0 0-3 16,19 11 11-16,-19-11 14 0,0 0-5 0,0 0-13 15,0 0-7-15,0 0-17 0,18 11-9 0,-18-11 6 16,0 0-18-16,19 1-21 0,-19-1 11 0,25 0-24 16,-25 0-17-16,34-5-35 0,-17-3-39 15,8 5-23-15,-4-2-43 0,2-10-93 0,16 22 15 16,-23-24 258-16</inkml:trace>
  <inkml:trace contextRef="#ctx0" brushRef="#br1" timeOffset="333974.3227">9202 12043 98 0,'0'0'32'16,"29"7"-25"-16,-29-7 13 0,31 7 40 0,-31-7 23 15,30 6 32-15,-30-6 3 0,29 5-5 0,-29-5 4 16,28 6-1-16,-11 2 1 0,-17-8-13 0,27 8-16 16,-27-8-20-16,24 6-32 0,-24-6 1 0,27 5-26 15,-27-5 5-15,33 4-7 0,-14-3-10 0,2-2-15 16,3 3-34-16,-3-7-31 0,12 9-99 15,-11-10-99-15,0-6-191 0,18 15 183 16,-21-21 287-16</inkml:trace>
  <inkml:trace contextRef="#ctx0" brushRef="#br1" timeOffset="334161.8771">10384 12060 678 0,'20'-1'158'0,"-20"1"-22"16,0 0-20-16,0 0-28 0,28-11-24 0,-28 11-47 16,19-9-1-16,-19 9-28 0,32-14 6 15,-9 7-26-15,-4-6-33 0,10 9-40 0,-8-11-45 16,8 9-9-16,-7-5-31 0,3 0-13 0,4 9-24 16,-12-10 104-16</inkml:trace>
  <inkml:trace contextRef="#ctx0" brushRef="#br1" timeOffset="334380.6919">11158 11949 79 0,'17'0'90'0,"5"2"12"0,-4-2 10 16,1 0-23-16,0 0 0 0,-19 0-3 0,34 0 14 16,-34 0-2-16,30 0 4 0,-30 0-13 0,27 0-7 15,-27 0-13-15,23-1-6 0,-23 1-9 16,23 0-8-16,-23 0-14 0,29-3-12 0,-29 3-12 15,34-3-8-15,-14 0-14 0,-2-2-17 0,5 5-31 16,-23 0-40-16,43-7-48 0,-43 7-61 0,36-19-136 16,-8 25-76-16,-28-6 354 0</inkml:trace>
  <inkml:trace contextRef="#ctx0" brushRef="#br1" timeOffset="334489.9958">11748 11914 915 0,'-20'-10'168'0,"20"10"-49"0,0 0-43 0,0 0-14 16,0 0-20-16,0 0-15 0,0 0-17 15,0 0-26-15,0 0-32 0,0 0-60 0,0 0-98 16,0 0-299-16,11-18 41 0,12 19 393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01:40:27.0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2315 776 328 0,'0'0'97'0,"0"0"-24"0,0 0-6 0,0 0 1 16,0 0 2-16,0 0-124 0,0 0 113 0,18-7-1 15,-18 7 24-15,0 0 117 0,0 0-119 0,0 0-23 16,0 0-33-16,0 0-17 0,0 0-10 0,0 0 0 16,5 17 12-16,-5-17 10 0,2 27 8 0,1-7 7 15,-3 7-9-15,3 6-5 0,-2 4-13 0,3 5 13 16,-4 7-6-16,2 2 19 0,-3 2 5 0,2 5-29 15,-3 0 19-15,2 1-27 0,-3-1 6 0,1 0 12 16,-2-5-16-16,2-3 10 0,-1-4-13 16,2-3 8-16,0-1-10 0,1-4 7 0,0-1-9 15,1-6 8-15,-1-3-8 0,0-2 7 16,1 0-5-16,0-3 4 0,-1 0-3 0,0-3 5 16,0-3 24-16,0-17-37 0,2 29 38 0,-2-29-38 15,0 22 9-15,0-22 3 0,0 0-3 0,0 0 1 16,0 0-1-16,0 0 0 0,0 0 0 0,0 0 1 15,0 0 3-15,0 0 2 0,0 0 2 16,0 0-2-16,-10-18-30 0,6-4 34 0,1-4-34 16,-1-7 34-16,0-5 0 0,2-4-11 0,-2-10 10 15,2-4-11-15,-1-4 14 0,1-2-15 0,1 1 15 16,-2-2-16-16,2-3 15 0,1 1-15 0,1 0 2 16,0 3 24-16,1 3-30 0,1 7 27 0,2 6-13 15,2 2-13-15,2 7 13 0,1 2-12 16,2 3 10-16,2 2-11 0,1 4 9 15,2 0-5-15,3 2 5 0,0 6-7 0,3 3 10 16,2 2 7-16,0 3-11 0,2-1 18 0,1 2-20 16,1 2 0-16,0 2 0 0,-1 2-1 0,-2 3 3 15,-2 3-3-15,0 2 2 0,-2-1-3 0,-1 6 0 16,-2 0 21-16,-19-10-20 0,30 24-13 0,-30-24 15 16,19 30-32-16,-14-8 31 0,-3 1 9 15,-4 1-7-15,-4 5 7 0,-6 1-8 0,-4 2 10 16,-6 3-15-16,-6-1 13 0,-4 2-10 0,-3 1 9 15,-5-1-5-15,-1 1 5 0,-4-3 6 0,2-4-30 16,1-3 30-16,3-6-34 0,5-4 12 16,2-6-5-16,9-2-23 0,0-9-20 0,23 0-58 15,-29-10-60-15,29 10-111 0,0 0-192 0,-7-28 4 16,7 28 444-16</inkml:trace>
  <inkml:trace contextRef="#ctx0" brushRef="#br0" timeOffset="468.8574">3300 1410 1460 0,'0'0'42'0,"0"0"-35"0,0 0-19 0,0 0-1 16,0 0 10-16,27-11 6 0,-27 11 0 0,30-12 1 16,-11 5-3-16,3-4 1 0,2 4-3 0,4-5 2 15,0 2-2-15,1 0 4 0,1 1-3 0,0 3-12 16,-2-5-22-16,3 6-32 0,-9-6-36 15,9 11-42-15,-31 0-21 0,37-2-131 16,-17 16-118-16,-20-14 152 0,9 39 262 0</inkml:trace>
  <inkml:trace contextRef="#ctx0" brushRef="#br0" timeOffset="640.7505">3278 1716 1091 0,'-20'21'154'0,"-5"-17"-65"0,25-4-28 16,-25 14-24-16,25-14-9 0,0 0-15 0,0 0-13 15,0 0-1-15,0 0-5 0,0 0 7 0,25-6 11 16,-5-3 6-16,7 0-1 0,7-7 0 0,3-3-14 16,8-6 1-16,3 1-12 0,4 2-21 0,-4-2-36 15,7 13-62-15,-16-14-92 0,14 16-147 16,-5 6-121-16,-14-12 251 0</inkml:trace>
  <inkml:trace contextRef="#ctx0" brushRef="#br0" timeOffset="1715.9628">4473 839 966 0,'-17'-7'83'0,"17"7"-22"15,0 0-18-15,-21-5-21 0,21 5-12 0,0 0-6 16,0 0-1-16,0 0-4 0,0 0-3 16,0 0 3-16,0 0-4 0,0 0-2 15,0 0 3-15,0 0 2 0,0 0 5 0,0 33 16 16,5-10 4-16,3 5 4 0,3 4-9 0,3 7-1 16,1 7-18-16,4 4 12 0,-3 4-2 0,2 2-23 15,-4 0 23-15,2-2-26 0,-4 2 12 0,2-2 12 16,-3 0-13-16,-2-1 12 0,1-3-11 0,0-3 12 15,-3 0-11-15,2-6 10 0,-2-7-7 16,0-4 5-16,1-8-6 0,0-5 4 0,-8-17-4 16,15 18 5-16,-15-18 9 0,0 0 13 0,19-7 6 15,-19 7 16-15,21-31-2 0,-8 4-14 0,-2-18 3 16,4-4-28-16,0-9 10 0,3-6-16 0,2 4 16 16,1-1-13-16,-3 0 15 0,0 4 6 0,-2-3-24 15,-2 5 22-15,-2-3-31 0,0 4-1 16,-1 3 15-16,-1 3-20 0,0 7 3 15,-2 2-25-15,3 9-13 0,-6 2-27 0,6 10-25 16,-13 0-36-16,2 18-73 0,0 0-109 0,0 0-122 16,17 20 249-16</inkml:trace>
  <inkml:trace contextRef="#ctx0" brushRef="#br0" timeOffset="2050.4873">5559 945 1059 0,'0'0'72'0,"0"0"-35"0,0 0-5 0,0 0 8 15,0 0 3-15,0 0 0 0,0 0-6 0,0 0-15 16,0 0-3-16,0 0-5 0,0 0-6 15,-6 32 17-15,7-8-1 0,2 8 12 0,-4 3-7 16,2 4-3-16,-3 5 6 0,1 3-33 0,-3 3 23 16,0 1-27-16,0 1 1 0,-2 0 14 15,-1 0-13-15,1-1 10 0,0-5-10 0,1 0 9 16,1-2-12-16,0-3 10 0,1-2-35 0,0-12-16 16,8-1-14-16,-5-26-33 0,9 29-35 0,-9-29-55 15,17 2-143-15,-17-2-153 0,20-21 209 0,5 16 271 16</inkml:trace>
  <inkml:trace contextRef="#ctx0" brushRef="#br0" timeOffset="2269.2626">5297 988 1470 0,'-27'6'58'0,"27"-6"-25"0,0 0-31 16,0 0-6-16,0 0-1 0,0 0 2 0,0 0 9 15,22 7 9-15,-2-7 2 0,2-2 5 16,7 0-5-16,4-2-7 0,4-2-9 0,5 0-2 16,-1 0-4-16,2 0 1 0,-1 1-6 0,1 2-20 15,-6 0-21-15,6 4-31 0,-13-2-42 0,9 9-41 16,-17-3-50-16,-1 8-268 0,4 14 41 16,-22-3 416-16</inkml:trace>
  <inkml:trace contextRef="#ctx0" brushRef="#br0" timeOffset="2472.4191">5214 1780 1651 0,'0'0'22'0,"0"0"-24"0,22-12 6 16,4 4 11-16,9-9 3 0,9-3 4 15,6-7 1-15,7-4-12 0,4-3 7 0,4 3-17 16,1 4-4-16,-1 1-25 0,-3 12-35 15,-15-10-72-15,10 24-131 0,-24-1-282 0,5-7-5 16,4 16 367-16</inkml:trace>
  <inkml:trace contextRef="#ctx0" brushRef="#br0" timeOffset="3331.8802">2493 2917 1201 0,'0'0'75'0,"-1"-17"-34"0,1 17-28 15,0 0-10-15,3-22 3 0,-3 22 3 0,0 0 4 16,0 0 0-16,0 0 1 0,0 0 0 0,0 0-3 16,1 32 7-16,-1-10 1 0,3 7 11 0,-3 2-7 15,5 9 4-15,-5-1-3 0,6 5 8 0,-4 0-12 16,3 4-4-16,-1-3 13 0,2 3-27 0,-3-2 22 16,4 0-11-16,-1-5-13 0,0-2 7 15,0-6-9-15,0-3 7 0,0-3-7 0,0-4 5 16,0-5-5-16,-6-18 3 0,11 25-3 0,-11-25 2 15,0 0-2-15,0 0 1 0,0 0 1 0,0 0 0 16,0 0 2-16,0 0-1 0,6-17 2 0,-9-5-4 16,-1-5 4-16,0-6-6 0,1-1 9 15,-1-2-8-15,-1-2 8 0,3 1-8 0,-2-3 8 16,0-1 7-16,-1-3-26 0,1 1 26 16,0-4-23-16,2 1 9 0,2-3 12 0,3 2-11 15,2 2 9-15,5 4-8 0,1 7 7 0,1 4-7 16,2 6 5-16,3 3-6 0,1 3 4 0,1 4-3 15,3-1 1-15,1 4-4 0,3 4 3 0,0 1-2 16,2 5 1-16,-1 1 0 0,0 2-1 0,-3 3 2 16,-2 4-2-16,-3 1 3 0,-19-10-2 15,30 26 4-15,-30-26-3 0,15 34 3 0,-12-15-4 16,-4 4 4-16,-4 0-5 0,-5 4 6 0,-5-1-7 16,-4 3 6-16,-7-1-6 0,-2 0 6 15,-2-3-7-15,-4 1 6 0,0-2-6 0,0-4 4 16,1 0-11-16,3-6-5 0,4 1-19 0,-2-7-15 15,28-8-45-15,-39 6-89 0,39-6-337 0,0 0-45 16,0 0 259-16</inkml:trace>
  <inkml:trace contextRef="#ctx0" brushRef="#br0" timeOffset="3566.2765">3305 3150 1664 0,'0'0'8'0,"0"0"-10"0,0 0-2 15,0 0 4-15,0 0 9 0,24-14-1 0,-24 14 1 16,30-17-7-16,-10 5 1 0,3-4-5 0,4 0-6 16,2-3-5-16,4 5-11 0,-4-7-24 0,4 10-19 15,-12-11-86-15,13 20-20 0,-21-15-69 16,6 10-254-16,2 19 72 0,-21-12 378 0</inkml:trace>
  <inkml:trace contextRef="#ctx0" brushRef="#br0" timeOffset="3722.5194">3252 3418 1471 0,'0'0'222'15,"0"0"-205"-15,0 0-18 0,0 0-4 0,0 0 5 16,18 1 11-16,-18-1 2 0,33-15 1 0,-10 2-6 15,5-4-3-15,3-3-8 0,8-2-17 0,-2-6-32 16,11 13-95-16,-17-21-133 0,10 14-290 0,3 9 18 16,-12-11 422-16</inkml:trace>
  <inkml:trace contextRef="#ctx0" brushRef="#br0" timeOffset="4081.9284">4306 2789 931 0,'9'-29'297'0,"-9"29"-218"0,7-18-13 0,-7 18-8 16,0 0 0-16,0 0 0 0,0 0-11 16,0 0-13-16,0 0-17 0,0 0-8 0,-5 32-6 15,1-9 5-15,-1 6 0 0,2 5 13 0,-3 4-5 16,2 4 7-16,0 4-15 0,2 2 4 0,2 1-14 16,1 0 9-16,0 0-11 0,3-5-7 0,0 1 25 15,1-5-26-15,1-2 23 0,0-5-19 0,3-1-22 16,-4-10-22-16,11 4-59 0,-16-26-13 15,22 28-67-15,-22-28-59 0,0 0-235 0,32-5 25 16,-31-13 416-16</inkml:trace>
  <inkml:trace contextRef="#ctx0" brushRef="#br0" timeOffset="4316.3586">4064 2798 1708 0,'0'0'60'0,"-27"5"-27"0,27-5-14 16,0 0-9-16,0 0-7 0,0 0-2 0,0 0-1 16,0 0 5-16,17 0 5 0,2-1 1 0,6-3 1 15,5-3-2-15,7 0-5 0,6-3-3 0,4-1-2 16,2-1-1-16,0 0-13 0,3 4-11 16,-5-4-18-16,5 7-15 0,-8-6-19 15,6 15-25-15,-15-14-46 0,15 26-88 0,-24-9-164 16,-1 1-111-16,4 21 238 0</inkml:trace>
  <inkml:trace contextRef="#ctx0" brushRef="#br0" timeOffset="4519.5026">3981 3631 1620 0,'0'0'46'15,"0"0"-42"-15,0 0-8 0,21-13 14 0,-2 9 13 16,5-10 9-16,7-1-2 0,4-6-7 0,8-2-13 16,4-1-4-16,6 0-8 0,1 2-9 15,-2-4-23-15,0 10-19 0,-10-7-39 0,8 15-40 16,-17-16-73-16,16 14-272 0,-5 3-26 0,-6-9 213 16</inkml:trace>
  <inkml:trace contextRef="#ctx0" brushRef="#br0" timeOffset="5385.9483">5052 2548 1205 0,'0'0'198'0,"0"0"-149"0,0 0-31 0,0 0-16 0,0 0 6 15,0 0 11-15,18-8 6 0,-18 8 2 16,19-12-8-16,-19 12-4 0,32-16-5 0,-15 6-1 15,4 2-2-15,-2-1 0 0,0 3-3 0,-19 6 0 32,32-11-2-32,-32 11-1 0,23-1 2 0,-23 1 0 15,0 0 4-15,17 10 6 0,-17-10 5 0,0 0 2 16,8 24 1-16,-8-24-7 0,-5 29-1 0,-4-11-6 16,1 5 3-16,-5 0-2 0,0 1-9 0,-2-2 32 15,2 1-28-15,-3-2 28 0,2-2-16 0,14-19-8 16,-19 28 0-16,19-28-6 0,0 0-1 0,-6 19-4 15,6-19 1-15,0 0-2 16,17 13 2-16,-17-13-1 0,27 6 1 0,-9-4-5 16,3-6-6-16,7 0-14 0,0-5-21 0,10 4-36 15,-9-14-68-15,20 20-131 0,-13-12-267 0,-3 0 12 0,7 16 413 16</inkml:trace>
  <inkml:trace contextRef="#ctx0" brushRef="#br0" timeOffset="6158.5303">5596 3098 838 0,'0'0'83'0,"-2"-26"-38"0,2 26-8 16,-1-20 0-16,1 20 6 0,0 0 6 0,0 0 9 15,0 0 4-15,0 0-1 0,0 0-5 0,0 0-8 16,0 0-5-16,0 0-3 0,0 0-5 0,0 0 2 15,3 31-6-15,-3-11 2 0,-2 1-7 0,1 3 0 16,-3 3-9-16,2 2 2 0,-2 2 9 0,2 4-30 16,-1-1 23-16,1 2-27 0,-1 1 6 0,1-5 7 15,-1 1-9-15,1-3 7 0,0-3-7 16,2-3 4-16,0-4-3 0,0-20 2 16,2 29-4-16,-2-29 5 0,0 0-4 0,6 20 2 15,-6-20 0-15,0 0 0 0,0 0 0 0,0 0 0 16,0 0 1-16,0 0-1 0,2-23 3 0,-3 6-2 15,0-6 3-15,0-5-7 0,0-1 6 0,1-2-6 16,0-2 7-16,1 0-6 0,-1-1 8 16,0-1 7-16,-1-1-26 0,1-1 25 0,1-3-25 15,0 0 9-15,3-2 10 0,2-2-9 0,2-1 10 16,4 2-8-16,3 2 7 0,2 3-9 0,1 5 7 16,4 7-6-16,0 3 8 0,0 5-4 0,0 1 2 15,-1 3-3-15,0 5-1 0,3 2-1 0,-4 2 0 16,1 3 0-16,-2 4-1 0,-2 1 1 0,0 3-2 15,-17-6 2-15,26 20-2 16,-26-20 2-16,16 30-2 0,-11-12 4 0,-3 1-5 16,-2 2 6-16,-2 2-7 0,-3 0 6 0,-4 2-6 15,-1 1 5-15,-3-1-3 0,-1-2 5 0,-2 0-5 0,-3-1 3 0,1 2-6 0,-2-1 4 16,-2 1-3-16,0-1 5 0,-1 0-3 0,1-1 5 16,2-3-4-16,4-2 4 0,16-17-3 15,-20 23-13-15,20-23 31 0,0 0-32 16,-5 18 33-16,5-18-14 0,0 0 3 0,21 18 4 15,-21-18 2-15,30 15 6 0,-11-9-4 0,6 0 3 16,2-1 0-16,-1 0 0 0,2 0-4 0,4-1-1 16,-2 0-10-16,2 0-2 0,-2-1-1 0,-2 0-1 15,-2 0 0-15,-2 0-6 0,-1-1-8 0,-1 1-12 16,2 1-15-16,-6-5-19 0,5 11-39 0,-23-10-63 16,32 7-163-16,-32-7-236 0,21 6 22 15,-5 11 464-15</inkml:trace>
  <inkml:trace contextRef="#ctx0" brushRef="#br0" timeOffset="7080.5766">2562 4373 1140 0,'0'0'101'0,"0"0"-25"0,0 0-6 15,0 0-2-15,0 0-5 0,-19-16-13 16,19 16-17-16,0 0-14 0,0 0-9 0,-17 20-6 15,17-20 1-15,-10 34 0 0,7-7 9 16,-1 6 13-16,2 8-27 0,-1 1 24 0,4 6-24 16,-1-1 4-16,2 4 11 0,1-1-12 0,0 1 7 15,1 1-10-15,0-2 11 0,-1-3-9 0,1-2 9 16,0-5-9-16,1-3 6 0,-2-5 5 0,1-3-24 16,1-5 27-16,-2-4-28 0,-3-20 18 15,6 27 1-15,-6-27-1 0,0 0 1 0,0 0-4 16,0 0 2-16,0 0 1 0,0 0-2 0,0 0 1 15,-6-17-5-15,3-2-11 0,-2-7 24 0,0-4-24 16,3-3 24-16,-2-2-9 0,1-2-7 0,1-2 7 16,-2-1-7-16,0-5 9 0,-1-2-9 0,-3-4 9 15,1-3-9-15,0-2 9 16,-2-2-12-16,2-1-2 0,2 0 20 0,3 1-19 16,4 5 20-16,3 7-7 0,3 6-10 0,3 9 7 15,3 9-5-15,0 2 5 0,-14 20-4 0,32-22 1 16,-14 16-1-16,2 5 1 0,0 1 0 0,4 6-1 15,-3 1 1-15,3 4-3 0,0 3 2 0,0 3-1 16,0 1 3-16,0 3-4 0,-3 1 4 0,-2 4-6 16,-2-1 5-16,-4 3-4 0,-2 1 7 15,-4 0-6-15,-3-1-11 0,-5 0 26 0,-4-2-25 16,-6 1 26-16,-4-1-10 0,-3 0-4 0,-4-2 3 16,-5 0-5-16,-3-2 1 0,1-3-9 0,-1-4-2 15,3-2-12-15,0-8-12 0,6 1-21 16,-4-13-35-16,25 7-63 0,-34-16-110 0,34 16-292 15,-4-22 47-15,-2-2 404 0</inkml:trace>
  <inkml:trace contextRef="#ctx0" brushRef="#br0" timeOffset="7393.1548">3310 4683 1605 0,'0'0'61'0,"0"0"-26"0,0 0-18 16,0 0-9-16,0 0-2 0,0 0 3 0,0 0 6 15,0 0 1-15,23-18-3 0,-3 13-5 0,3-3-5 16,3 1-3-16,4 0 1 0,-1-2-3 0,1 2-7 16,-1 0-9-16,2 5-16 0,-4-6-22 0,4 9-28 15,-10-10-45-15,12 20-91 0,-33-11-135 16,22-3-173-16,-4 21 167 0,-18-18 361 0</inkml:trace>
  <inkml:trace contextRef="#ctx0" brushRef="#br0" timeOffset="7565.0503">3454 4906 1529 0,'-42'-2'160'15,"42"2"-106"-15,0 0-29 0,0 0-15 16,0 0-9-16,0 0-1 0,0 0 2 0,0 0 1 16,25-21 1-16,-4 9-3 0,7-3 1 15,4-5-18-15,7 6-35 0,-6-14-79 0,18 24-154 16,-16-11-303-16,6 0 22 0,9 15 408 0</inkml:trace>
  <inkml:trace contextRef="#ctx0" brushRef="#br0" timeOffset="8393.2787">4467 4391 1211 0,'0'0'78'0,"0"0"-51"0,12-24-18 0,-12 24-3 16,0 0 2-16,8-22 9 0,-8 22 15 16,0 0 12-16,0 0 4 0,0 0-3 0,0 0-11 15,0 0-10-15,3 26 0 0,-5-8-1 16,5 7 4-16,-3 3-7 0,0 6-17 0,1 5 21 15,0 4-24-15,-1 3 23 0,3 5-3 0,-4 0-11 16,1 6 8-16,-3-2-12 0,1 2 12 0,-1-4-11 16,1-4 9-16,-1-7-12 0,3-5 6 0,2-5-11 15,-1-4-12-15,2-8 25 0,-3-20-27 0,9 27 29 16,-9-27-13-16,0 0-1 0,0 0 0 16,0 0 1-16,0 0 0 0,0 0-12 0,17-12 30 15,-16-10-29-15,3-8 29 0,-2-8-12 16,2-5-10-16,0-2 10 0,0 0-9 0,-1-1 9 15,-1 1-8-15,-2 0 8 0,-2-1-9 0,-1-2 9 16,1-1-10-16,1-2-4 0,-2-1 20 0,3 0-20 16,2 2 21-16,-1 4-8 0,2 4-7 0,4 7 6 15,-1 5-6-15,2 7 4 0,2 4-4 16,-10 19 3-16,27-26-4 0,-27 26 4 0,35-17-3 16,-12 11 2-16,1 3 0 0,4 1-1 0,3 2 1 15,-2 4-1-15,2 4 1 0,-1 3-1 0,-1 4 2 16,-2 2-3-16,-4 0 4 0,-3 2-4 0,0 2 5 15,-6-1-4-15,-1 2 3 0,-6 1-5 0,-3 2 4 16,-7 3-3-16,-3 1 6 0,-9 3 9 16,-2 0-23-16,-6 1 22 0,-3-2-24 15,-2-2 9-15,-4 0 6 0,0-2-5 0,2-3 5 16,1-3-4-16,3-3 11 0,3-4-3 0,2 1 9 16,4-5 0-16,17-10 0 0,-21 13-3 0,21-13-4 15,0 0-5-15,0 0-2 0,0 0-4 0,0 0 1 16,0 0 3-16,0 0 4 0,18 14 3 0,-18-14 4 15,33 12-2-15,-14-2 0 0,3-3-4 16,1 2-1-16,-1 1-4 0,2-2 1 0,-3 2-2 16,2-1 1-16,-2 2-6 0,-2 1 0 0,1 2-10 15,-3-2-11-15,2 1-19 0,-19-13-25 16,38 29-68-16,-38-29-139 0,19 15-336 0,2 1 5 16,-4-8 378-16</inkml:trace>
  <inkml:trace contextRef="#ctx0" brushRef="#br0" timeOffset="8565.1245">5425 5055 1682 0,'0'0'207'0,"-33"-6"-195"0,33 6-14 16,-23-18-13-16,23 18-20 0,-16-27-42 0,-1 1-83 15,17 26-245-15,-4-27-209 0,-2 8 51 16,6 19 534-16</inkml:trace>
  <inkml:trace contextRef="#ctx0" brushRef="#br0" timeOffset="9080.7985">5982 4356 981 0,'0'0'153'0,"0"0"-86"0,0 0-29 16,0 0-8-16,12-17 1 0,-12 17 6 0,0 0 2 15,2-17 0-15,-2 17-4 0,0 0-2 0,0 0-1 16,0 0 0-16,14-17-4 0,-14 17-4 0,0 0-3 15,0 0 1-15,0 0 2 0,0 0 3 16,22 16 0-16,-22-16-5 0,16 30-2 0,-8-7-12 16,2 6 2-16,-3 6-9 0,0 3-11 0,-1 2 26 15,-2 3-25-15,-1 2 22 0,-2 1-7 0,-1 0-10 16,-1 1 9-16,-1-2-10 0,0-2 8 0,1-3-9 16,-1-5 7-16,5-3-18 0,-2-7-6 15,6-1-29-15,-7-24-28 0,15 32-43 0,-15-32-52 16,21 11-84-16,-21-11-270 0,0 0 65 15,36-10 396-15</inkml:trace>
  <inkml:trace contextRef="#ctx0" brushRef="#br0" timeOffset="9315.2201">5810 4311 1656 0,'0'0'41'0,"0"0"-22"0,0 0-18 0,0 0-3 16,0 0 8-16,0 0 7 0,21-13 6 16,-3 9 1-16,5-3-2 0,5 1-6 0,4-2-4 15,4 0-4-15,1 1-1 0,1 2-2 0,-1 1-1 16,1 1-6-16,-1 4-9 0,-3-1-14 16,-2 6-14-16,-4-4-12 0,4 12-29 0,-15-9-43 15,13 23-113-15,-22-9-210 0,0 4-58 0,7 17 247 16</inkml:trace>
  <inkml:trace contextRef="#ctx0" brushRef="#br0" timeOffset="9502.7248">5823 5104 1724 0,'-21'1'87'0,"21"-1"-74"16,0 0-16-16,0 0 2 0,27 1 12 0,-8-3 5 15,4-5 2-15,4-1-5 0,5-4-6 0,4-4-8 16,3-2 2-16,5-4-8 0,2 1-12 0,-1-6-26 16,4 9-29-16,-10-11-47 0,12 19-77 15,-25-20-118-15,8 9-234 0,10 12 37 0,-16-14 472 16</inkml:trace>
  <inkml:trace contextRef="#ctx0" brushRef="#br0" timeOffset="9974.3505">6598 4043 1241 0,'0'0'327'0,"0"0"-300"0,0 0-16 0,0 0 2 16,0 0 10-16,0 0 8 0,25-15 1 0,-25 15-3 16,24-9-5-16,-24 9-6 0,28-6-1 0,-28 6-4 15,27 0-3-15,-27 0-2 0,19 5-3 16,-19-5-1-16,0 0 0 0,0 0-1 0,20 24 2 15,-20-24-3-15,3 24 3 0,-3-24-4 0,-3 34 3 16,-3-15-4-16,-2 3 4 0,-3 0-5 0,0 2 5 16,1-1-4-16,-1 0 5 0,0-1-5 0,1-2 7 15,1-2-2-15,1-1 5 0,8-17-2 0,-9 26 0 16,9-26-6-16,-2 20 0 0,2-20-4 16,0 0 3-16,7 22-1 0,-7-22 1 0,0 0 0 15,22 13-1-15,-22-13 0 0,29 3 0 0,-9-7-1 16,5-1-1-16,4-2 1 0,6-4-10 0,1 1-11 15,0-5-21-15,6 6-36 0,-12-11-60 0,21 21-139 16,-14-12-321-16,1 1 41 0,2 11 380 0</inkml:trace>
  <inkml:trace contextRef="#ctx0" brushRef="#br0" timeOffset="11029.7766">2675 6284 829 0,'20'-18'165'0,"-20"18"-70"15,0 0-14-15,1-28-14 0,-1 28-10 0,4-21-2 16,-4 21-10-16,0 0-5 0,0 0-5 0,0 0 1 16,0 0-2-16,0 0-3 0,0 0-5 0,0 0-7 15,0 0-4-15,0 0-4 16,0 0 1-16,4 17 0 0,-2 5 4 0,-4 2-4 16,4 5 7-16,-2 3-6 0,1 3-11 0,-1 2 26 15,2 6-29-15,1 0 22 0,0 4-7 0,2 2-11 16,0 3 11-16,0 0-12 0,0 2 8 0,-2-1-12 15,1-2 10-15,-1-1-8 0,0-4 9 0,0-8 8 16,0-5-21-16,1-6 23 0,0-6-29 0,-4-21 10 16,7 28-1-16,-7-28 0 0,0 0 2 15,0 0 0-15,0 0 1 0,0 0 2 0,0 0 2 16,0 0 2-16,5-32-3 0,-7 1-15 0,1-6 22 16,1-5-22-16,0-4 21 0,0-2-6 0,1 2-8 15,-1-2 8-15,-1 0-8 0,-2-3 10 0,0 0-10 16,1 0 10-16,-2-2-10 0,0-1-5 0,2-2 18 15,1 2-18-15,2 2 17 0,3 4-3 16,3 6-9-16,3 6 5 0,-1 6-4 0,2 7 2 16,0 4-1-16,-11 19 1 0,22-20 0 15,-22 20 1-15,26-10-3 0,-9 8 2 0,5 1 1 16,2 3 0-16,4 0 0 0,1 6 0 0,-1 0-1 16,0 4-1-16,-1 3 2 0,-3 2-3 0,-2 2 5 15,-1 3-3-15,-2 1 3 0,-3-1-4 0,-3 1 5 16,-4 0-5-16,-2 1 6 0,-7 1-5 15,-3 2 4-15,-7 2-4 0,-5 0-8 0,-4 0 23 16,-6 2-23-16,-4-2 20 0,-4 0-9 0,-2-2-6 16,0-7 6-16,2 0-7 0,3-8-1 0,5-5-9 15,6-4-10-15,19-3-18 0,-20-6-19 0,20 6-23 16,-6-23-39-16,6 23-70 0,12-36-119 16,4 12-248-16,10 9 65 0,-8-18 481 0</inkml:trace>
  <inkml:trace contextRef="#ctx0" brushRef="#br0" timeOffset="11235.5183">3471 6526 1519 0,'-30'8'117'0,"30"-8"-81"16,0 0-20-16,0 0-4 0,0 0 1 0,0 0 8 15,20 3 2-15,-20-3-6 0,24-10-2 0,-6 2-6 16,4-5-4-16,4-1-5 0,2-1 1 0,-1 0-13 15,1 1-6-15,-3 0-15 0,2 7-10 0,-7-5-7 16,6 9-7-16,-9-4-9 0,9 14-65 0,-26-7-69 16,29 3-220-16,-29-3-83 0,7 20 233 0</inkml:trace>
  <inkml:trace contextRef="#ctx0" brushRef="#br0" timeOffset="11407.3901">3416 6828 1623 0,'0'0'106'0,"0"0"-72"0,-14 18-17 16,14-18-11-16,0 0-7 0,0 0 2 0,0 0 3 16,25-15 5-16,-7 4-5 0,6-8 3 15,9-1-6-15,4-7-6 0,2-3-30 0,8 8-60 16,-15-18-144-16,20 17-372 0,-11 5 25 0,-4-1 347 16</inkml:trace>
  <inkml:trace contextRef="#ctx0" brushRef="#br0" timeOffset="13438.9567">4647 6109 738 0,'0'0'33'0,"4"-20"-3"0,-4 20 30 16,0 0-9-16,5-18 25 0,-5 18 15 0,0 0-13 15,0 0-13-15,0 0-21 0,0 0-17 16,-3 19 0-16,3-19 5 0,-4 28 4 0,3-6 6 15,-5-1-7-15,4 5 2 0,-4 2-11 0,3 6 2 16,-3 2-8-16,2 5 3 0,-1 2 9 16,3 3-24-16,-2-2 23 0,0 5-23 0,-2-7 3 15,3-1 4-15,-1-3-11 0,2-5 4 0,2 0-11 16,1-3 7-16,0-3-6 0,3-4 4 0,-2-5-3 16,-2-18 2-16,5 23-3 0,-5-23 3 15,0 0 0-15,0 0 1 0,0 0-1 0,0 0 1 16,0 0 5-16,0 0 0 0,0 0 4 0,4-30-3 15,-7 4-2-15,1-4-6 0,1-5 4 0,-1-1-8 16,4 0 8-16,0-2-7 0,0 1 8 0,1-5-8 16,-2 1-10-16,1-2 24 0,2-4-23 0,1-1 23 15,4-1-5-15,-1 2-10 0,4 0 9 16,2-1-9-16,0 5 11 0,3 3-10 16,1 7 8-16,2 5-7 0,-1 8 3 0,3 4-2 15,0 5 3-15,0 3-1 0,1 4 0 0,0 3-1 16,-1 2-2-16,1 3 1 0,-1 4 0 0,-1 2 0 15,-2 4-2-15,-19-14 4 0,31 36-5 0,-19-12 6 16,-2 2-6-16,-3 3 7 0,-2 3-6 0,-3-1 7 16,-3-1-8-16,-3 2 9 0,-1-2-6 15,-2-3 4-15,-1 1-5 0,-2-3 5 0,0-1-4 16,-1-3 5-16,-1-2-4 0,12-19-10 0,-22 29 29 16,22-29-26-16,-23 23 36 0,23-23-13 0,-19 13 3 15,19-13 2-15,0 0-4 0,0 0-1 16,0 0-5-16,0 0-3 0,0 0-4 0,0 0-1 15,0 0-1-15,0 0 0 0,0 0 5 0,0 0 3 16,0 0 0-16,12 21 7 0,-12-21-4 16,28 13-1-16,-28-13-4 0,28 17-3 0,-28-17-3 15,25 23 2-15,-25-23-2 0,23 30 0 0,-11-11-4 16,-1-1 3-16,2 0-7 0,-4 0-4 0,2 1-13 16,-2-1-9-16,4 4-19 0,-13-22-20 0,32 41-50 15,-32-41-108-15,40 28-135 0,-15-17-222 0,5-10 66 16,13 14 520-16</inkml:trace>
  <inkml:trace contextRef="#ctx0" brushRef="#br0" timeOffset="13579.5738">5622 6706 1743 0,'-33'-1'89'16,"33"1"-45"-16,-22-4-13 0,22 4-13 0,0 0-8 15,-21-19-9-15,21 19-11 0,-13-21-18 16,13 21-18-16,-7-26-31 0,7 26-53 0,-3-35-119 15,3 35-354-15,22-26 35 0,-16 8 344 0</inkml:trace>
  <inkml:trace contextRef="#ctx0" brushRef="#br0" timeOffset="14095.247">6275 6000 510 0,'0'0'91'16,"0"0"-1"-16,0 0 14 0,0 0-1 0,0 0 2 15,0 0-12-15,0 0-6 0,0 0-7 0,0 0-6 16,0 0-2-16,0 0-5 0,0 0-8 0,0 0-9 15,0 0-9-15,0 0-12 0,0 0-3 0,0 0-1 16,19 6 1-16,-19-6 1 0,8 26 3 16,-5-5-9-16,2 8-1 0,-2 4-5 15,-1 3 4-15,-2 5-12 0,0 0 10 0,-2 3-13 16,-1-1 5-16,1 2 7 0,1 0-22 0,-1-3 19 16,1-1-23-16,1-5 7 0,0-2 2 0,3-4-8 15,1-3 3-15,4-3-12 0,0-7-4 0,3 0-14 16,-11-17-15-16,27 16-15 0,-27-16-18 15,32 0-25-15,-24-18-64 0,18 14-125 0,-5-10-222 16,-10-12 25-16,11 17 473 0</inkml:trace>
  <inkml:trace contextRef="#ctx0" brushRef="#br0" timeOffset="14314.0199">6108 6061 1595 0,'0'0'57'0,"-18"6"-29"0,18-6-16 16,0 0-13-16,0 0-1 0,0 0 6 0,0 0 9 16,22-4 9-16,-4 1 3 0,4-3 1 0,9-1-8 15,3-2-5-15,4 0-6 0,5-2-3 0,2 1-2 16,1 2 0-16,2 0-4 0,-2 2-1 0,-4 0-12 16,3 5-14-16,-4-3-17 0,1 9-24 15,-10-6-24-15,8 16-45 0,-22-15-95 0,15 7-252 16,-10 17-18-16,-17-7 302 0</inkml:trace>
  <inkml:trace contextRef="#ctx0" brushRef="#br0" timeOffset="14517.182">6078 6705 1708 0,'-21'9'30'16,"21"-9"-19"-16,0 0-3 0,18 2 9 0,-18-2 13 15,37-4 8-15,-14-3-3 0,9-3-11 0,5-3-6 16,7-4-10-16,5-1-3 0,2-2-4 0,1 1-6 16,-2-2-16-16,-1 5-17 15,-7-6-35-15,7 12-47 0,-16-18-99 0,20 17-287 16,-13 3-58-16,-8-1 178 0</inkml:trace>
  <inkml:trace contextRef="#ctx0" brushRef="#br0" timeOffset="15516.4911">6911 6597 831 0,'0'0'165'0,"0"0"-70"0,0 0-32 0,0 0-10 16,0 0-8-16,0 0-12 0,0 0-7 0,0 0-4 16,0 0-2-16,6 18-1 0,-6-18 7 15,-2 20 4-15,2-20 8 0,-6 27 0 0,3-10 0 16,3-17-8-16,-7 28-3 0,7-28-7 0,-4 23-2 16,4-23-8-16,0 0-2 0,-3 18-4 0,3-18-4 15,0 0-2-15,0 0-1 0,0 0-2 0,0 0 2 0,0 0 1 16,0 0 1-16,17-14 2 0,-17 14 0 0,15-26 1 15,-6 9-2-15,2-1 3 0,0-2-6 0,1 0 6 16,-1 2-4-16,-1 0 4 0,-2 1-3 16,-8 17 3-16,15-31-2 0,-15 31 2 0,7-23-1 15,-7 23 1-15,0 0 3 0,0 0 4 0,0 0 4 16,0 0 2-16,0 0-2 0,0 0-6 16,0 0-5-16,0 0-2 0,0 0 0 0,0 0-1 15,-5 19 5-15,5-19-5 0,-5 27 6 0,5-27-4 16,-1 23 3-16,1-23-2 0,5 18 1 15,-5-18-3-15,0 0 1 0,22 18 0 0,-22-18 3 16,23 5 1-16,-23-5 4 0,27-1 2 0,-27 1 0 16,31-11 2-16,-14 2-4 0,2-2 3 0,0-1-1 15,-19 12 3-15,32-24-3 0,-32 24 1 0,23-23-2 16,-23 23-1-16,0 0-1 0,13-18 3 0,-13 18 0 16,0 0-1-16,0 0-1 0,0 0-3 0,0 0-3 15,0 0-1-15,0 0-4 0,0 0 0 16,0 0-2-16,0 0-2 0,0 0 0 15,-6 23-3-15,6-23 1 0,-4 31-5 0,3-14 1 16,0 3-7-16,1-20-2 0,0 32-10 0,0-32-3 16,7 31-8-16,-7-31-5 0,12 26-14 0,-12-26-12 15,19 21-23-15,-19-21-29 0,25 12-55 0,-25-12-41 16,31-3-69-16,-11 11-148 0,-20-8 165 0,45-3 272 16</inkml:trace>
  <inkml:trace contextRef="#ctx0" brushRef="#br0" timeOffset="15887.1113">7592 6574 727 0,'0'0'162'16,"-4"-18"-52"-16,4 18-16 0,-8-18-10 0,8 18-5 16,0 0-15-16,-26-22-8 0,26 22-14 0,-20-6-6 15,20 6-2-15,-21-1 1 0,21 1 1 16,-23 6-1-16,23-6-4 0,-24 12-5 0,24-12 2 16,-24 19-5-16,24-19 3 0,-23 31-5 0,14-12 2 15,0-1-5-15,1 1 1 0,0 2-5 16,3-2 4-16,2-1-6 0,2-1 2 0,1-17-8 15,2 25-1-15,-2-25-7 0,0 0 3 0,15 20 0 16,-15-20 0-16,17 4 1 0,-17-4-1 0,21-6 2 16,-21 6 0-16,31-18 4 0,-14 4 0 15,-17 14 4-15,33-34-4 0,-17 16 2 0,1 0-5 16,-3 1 3-16,-14 17-4 0,24-29 1 0,-24 29-2 16,16-20 0-16,-16 20-1 0,0 0 2 0,0 0 0 15,10-17 0-15,-10 17 0 0,0 0-1 0,0 0-1 16,0 0-1-16,0 0-3 0,0 0-5 0,-6 17-2 15,6-17-7-15,-7 23 0 0,7-23-3 16,-6 30-1-16,6-13-8 0,0-17-8 16,6 31-23-16,-6-31-25 0,17 32-39 15,-17-32-43-15,26 25-69 0,-26-25-65 0,0 0-176 16,39 27 123-16,-39-27 354 0</inkml:trace>
  <inkml:trace contextRef="#ctx0" brushRef="#br0" timeOffset="16248.3782">7868 6558 771 0,'-23'0'215'0,"23"0"-100"0,-28 20-26 16,15-3-9-16,-6-6-22 0,6 6-15 0,-6-1-10 15,5 5 7-15,-2-2-4 0,4 4 2 16,-1-5-12-16,4 3-5 0,9-21-13 0,-14 29-3 15,14-29-6-15,-5 19 0 0,5-19-3 0,0 0-2 16,0 0-10-16,0 0-8 0,0 0-5 0,0 0-3 16,0 0 5-16,17-3-3 0,-17 3-2 0,11-28-5 15,-11 28 4-15,10-35 5 0,-6 17 18 0,-1 1 8 16,-3-1 25-16,0 18 15 0,-3-27 21 16,3 27 12-16,-4-17 2 0,4 17-5 15,0 0-6-15,0 0-7 0,0 0-4 0,0 0-6 16,0 0-11-16,0 0-10 0,0 0-13 0,0 0-4 15,0 0-3-15,0 0 2 0,0 0 0 0,24 27-2 16,-24-27-4-16,27 19 1 0,-10-10-4 0,3-3-8 16,2 1-16-16,0-4-19 0,7 7-37 0,-10-15-44 15,18 22-121-15,-20-8-320 0,9-9 15 16,7 11 312-16</inkml:trace>
  <inkml:trace contextRef="#ctx0" brushRef="#br0" timeOffset="17717.2719">8752 6441 1657 0,'-19'-2'153'0,"19"2"-99"16,-19 5-24-16,19-5-12 0,0 0-14 0,0 0-8 15,0 0-5-15,0 0-10 0,0 0-13 16,0 0-18-16,2-19-16 0,-4 2-18 0,20 11-63 15,-18-19-79-15,23 6-257 0,-4 11-53 0,-8-10 277 16</inkml:trace>
  <inkml:trace contextRef="#ctx0" brushRef="#br0" timeOffset="18264.2006">9490 6105 1125 0,'0'0'216'0,"-29"0"-149"0,4 4-12 0,5 9 9 16,-10-6-2-16,3 9-5 0,-7-4-15 15,0 6-7-15,-3-3-12 0,2 3-3 0,0-1-5 16,5 0 2-16,2-2-2 0,4 0 1 0,6-4-6 15,18-11 0-15,-20 13-6 0,20-13-4 0,0 0-2 16,0 0 0-16,0 0-1 0,21 17 2 0,-4-15-1 16,4 1 2-16,3-3 0 0,4-3 1 0,4 2 1 15,1-1-2-15,0 0 2 0,-2 2-1 16,-2 2-2-16,-3 0 2 0,-5 2-1 0,-21-4 2 16,25 12 1-16,-25-12 1 0,11 19-2 0,-11-19 2 15,-1 29-4-15,-3-11-8 0,-7 2 26 16,-2 1-28-16,-5 1 30 0,-3 0-13 0,-1-1-3 15,0-1 4-15,-1-3-8 0,5-1 4 0,1-4-6 16,17-12 1-16,-21 14-7 0,21-14-14 0,0 0-19 16,0 0-28-16,0 0-27 0,0 0-32 15,23-10-74-15,-19-12-104 0,13 2-231 0,13 12 59 16,-14-19 462-16</inkml:trace>
  <inkml:trace contextRef="#ctx0" brushRef="#br0" timeOffset="18498.5779">9782 6228 1375 0,'0'0'231'15,"0"0"-165"-15,0 0-23 0,0 0-5 0,0 0 0 16,0 0-7-16,0 0-3 0,-18-7 0 0,18 7-10 16,0 0-9-16,0 0-5 0,0 0-2 0,-2 28 2 15,-3-8 0-15,-1 6 3 0,-3 4-8 0,2 1-8 16,-2 3 21-16,0-1-27 0,0 0 18 15,-1-4-12-15,4-2-19 0,-1-4-7 0,6 0-20 16,1-23-20-16,5 29-32 0,-5-29-52 0,18 10-130 16,-18-10-248-16,27-8 24 0,-1 5 405 0</inkml:trace>
  <inkml:trace contextRef="#ctx0" brushRef="#br0" timeOffset="18904.8887">9895 5986 1158 0,'-19'-9'162'16,"19"9"-41"-16,0 0-35 0,0 0-26 0,0 0-28 16,0 0-16-16,0 0-4 0,0 0 6 0,1 20 7 15,-1-20 9-15,17 18 0 0,-17-18 3 0,23 21-3 16,-23-21-2-16,25 22-5 0,-25-22-2 16,25 24-4-16,-25-24-1 0,23 27-3 15,-23-27 0-15,20 30-3 0,-20-30-1 0,14 32-2 16,-9-15 0-16,-2 4-3 0,-5 2-6 0,-1 2-2 15,-2 3 0-15,-5 0 0 0,-1 0 0 0,-2-2 0 16,-2 2 0-16,1-4 0 0,-1 1 0 0,2-5 0 16,2-2 0-16,11-18 0 0,-19 28 0 0,19-28 0 15,0 0 0-15,0 0 0 0,0 0 0 16,0 0 0-16,0 0 0 0,22-13 0 0,-5-7 0 16,6-5 0-16,3-6 0 0,3-6 0 0,0 1 0 15,4 0 0-15,-2 1 0 0,-1 3 0 0,-1 3 0 16,-4 5 0-16,-2 2 0 0,-1 4 0 0,-3 5 0 15,-2 3 0-15,-17 10 0 0,19-5 0 0,-19 5 0 16,0 0 0-16,8 20 0 0,-7-2 0 16,-1 5 0-16,-1 5 0 0,-2 1 0 15,2 1 0-15,-1 1 0 0,3-1 0 0,1-2-15 16,7 1-15-16,1-6-39 0,8 3-7 0,-18-26-68 16,42 41-127-16,-42-41-322 0,43 23 5 0,-7-10 328 15</inkml:trace>
  <inkml:trace contextRef="#ctx0" brushRef="#br0" timeOffset="23256.4074">11096 6159 717 0,'0'0'91'0,"-19"16"-21"16,19-16-4-16,-25 25 10 0,8-11-1 0,3 8 4 15,-7-6-8-15,4 10 4 0,-9-6-10 0,9 9 1 16,-6-4-12-16,7 5-16 0,-2-7 22 16,6 3-39-16,-2-5 21 0,7-2-22 0,1-2-14 15,6-17-1-15,2 26-7 0,-2-26 1 0,16 17-1 16,-16-17 3-16,28 12-1 0,-10-7 0 0,4-4 1 15,4-1-2-15,3-3 3 0,3-3-1 16,-1-1 0-16,3-3 0 0,0-2 1 0,-1 0-2 0,-1-2 2 16,-3-2-3-16,-3-1 3 0,-2 0 13 15,-5 0-31-15,-2 0 31 0,-3 0-32 16,-14 17 17-16,18-29 3 0,-18 29-2 0,11-24 3 16,-11 24-2-16,6-19 1 0,-6 19-1 0,0 0 0 15,0 0 0-15,0 0 2 0,0 0-1 0,0 0 1 16,0 0-1-16,0 0-1 0,0 0 0 0,0 0-3 15,-12 18 4-15,11 0-3 0,-1 4 4 0,2 0 14 16,2 2-28-16,0-3 29 0,0 1-27 0,3-4 10 16,-5-18 4-16,15 29-3 0,-15-29 0 15,22 17-1-15,-22-17 2 0,30 8 2 0,-13-8 5 16,1-4-1-16,3-2 0 0,-1-4-1 16,0-2-3-16,1-5 1 0,-3-3-4 0,-1-2-15 15,-1-1 27-15,-3 0-28 0,0 2 28 0,-2 0-11 16,-4 0-5-16,-2 2 3 0,-2-1-5 0,-1 2 4 15,-2 1-8-15,0 17-3 0,-2-32-11 16,2 32-6-16,-3-27-9 0,3 27-6 0,-4-25-15 16,4 25-20-16,1-23-26 0,-1 23-39 0,8-21-42 15,-8 21-54-15,19 0-224 0,-15-18 44 0,19 20 391 16</inkml:trace>
  <inkml:trace contextRef="#ctx0" brushRef="#br0" timeOffset="23568.9185">12145 5735 1023 0,'-20'2'265'15,"20"-2"-172"-15,0 0-18 0,-11-24 1 16,11 24-2-16,0 0-5 0,0 0-14 0,0 0-17 15,0 0-12-15,0 0-14 0,0 0-5 0,-14 19-6 16,14-19 2-16,-16 35 18 0,5-9-25 0,-2 4 30 16,-2 6-24-16,-2 3 8 0,2 3 8 15,-4 3-10-15,1 2 5 0,0 1-11 0,2 0 7 16,0-3-12-16,2-2 7 0,2-3-9 16,3-2 5-16,5-3-9 0,4-4 3 0,5-2-3 15,1-10-45-15,6 3 5 0,-12-22-80 0,25 24-22 16,-25-24-42-16,33 6-129 0,-9-4-170 0,-11-20 13 15,13 13 455-15</inkml:trace>
  <inkml:trace contextRef="#ctx0" brushRef="#br0" timeOffset="23772.0608">11882 6118 1584 0,'-54'-3'153'15,"34"6"-74"-15,-3-2-20 0,23-1-4 0,-20 5-14 16,20-5-14-16,0 0-15 0,0 0-10 0,0 0-4 15,0 0 0-15,18-3 4 0,-1-2-2 0,7-1 3 16,9-5-5-16,5-2-4 0,3-3-14 0,6 0-19 16,-3-3-27-16,7 9-35 0,-12-13-55 15,16 24-122-15,-25-8-297 0,9-5 21 0,5 11 339 16</inkml:trace>
  <inkml:trace contextRef="#ctx0" brushRef="#br0" timeOffset="28588.455">6414 5622 395 0,'0'0'-12'0,"0"0"-4"16,19-18-4-16,-19 18 8 0,0 0 5 0,0 0 5 16,10-18 6-16,-10 18 7 0,0 0 8 0,0 0 5 15,-4-19 4-15,4 19 1 0,0 0 34 0,-5-21 55 16,5 21 26-16,0 0 14 0,-7-17-20 0,7 17-47 15,-17-14-16-15,17 14-14 0,-27-12-15 0,10 7-15 16,-1 5-15-16,-5 3-11 16,-2 5-3-16,-5 6-4 0,-3 7 4 0,-4 7-4 15,-4 5 7-15,-5 11-5 0,1 6 19 0,-7 5 17 16,4 12-10-16,-4-2 31 0,6 12-15 0,-1-3 2 16,6 6 15-16,2-3-21 0,9 3 7 0,8-7-8 15,10-2-28-15,11-6 8 0,11-3-23 0,9-4-2 16,13 3 13-16,8-3-13 0,8-3 2 0,11-1-18 15,0-13-5-15,14-1-28 0,-1-15-25 16,18 8-71-16,-11-27-116 0,9 3-273 0,11 2 4 16,-6-18 435-16</inkml:trace>
  <inkml:trace contextRef="#ctx0" brushRef="#br0" timeOffset="29330.1597">12424 5370 953 0,'0'0'166'0,"0"0"-102"0,0 0-12 15,25 1 4-15,-25-1 7 0,33 16-6 16,-12-7-17-16,8 9-3 0,0 3-13 0,6 6-3 16,1 3-7-16,1 4 3 0,1 2-12 0,-3 3 8 0,-4 2-14 0,-6 2 9 15,-4 6 7-15,-5 4-25 0,-7 4 23 0,-6 6-21 16,-9 2 3-16,-6 4 16 0,-10 2-17 0,-5 2 17 16,-8-2-15-16,-5 0 2 0,-7-2 22 15,0-2-21-15,-3-7 19 0,3-4-10 16,0-8-15-16,4-8-3 0,7-3-32 0,2-16-24 15,15 5-64-15,-10-25-80 0,29-1-305 0,-23 1 18 16,6-19 326-16</inkml:trace>
  <inkml:trace contextRef="#ctx0" brushRef="#br0" timeOffset="29900.9685">13056 5229 1512 0,'0'0'115'0,"0"0"-91"16,0 0-23-1,1-19-3-15,-1 19 6 0,22-13 1 0,-22 13 2 16,29-17-2-16,-29 17 0 0,31-15 11 16,-14 10-37-16,-17 5 35 0,28-4-37 0,-28 4 23 15,19 2 23-15,-19-2-37 0,0 0 36 0,16 18-34 16,-16-18 13-16,5 18 3 0,-5-18 0 0,-3 28 1 16,-1-10-4-16,-5 3 5 0,-3 2-7 15,-3 1 7-15,-3 0-2 0,0 0 9 0,0-1-3 16,2 0 6-16,1-5-7 0,4 1 0 0,11-19-7 15,-12 25 0-15,12-25-6 0,0 0 2 16,1 22-2-16,-1-22 2 0,0 0 0 0,25 12 2 16,-25-12-1-16,31-1-1 0,-6-4-2 0,0-3-9 15,8-1-11-15,0-8-23 0,9 6-30 0,-9-13-62 16,17 20-142-16,-7-8-254 0,-9-6 21 0,8 16 394 16</inkml:trace>
  <inkml:trace contextRef="#ctx0" brushRef="#br0" timeOffset="30994.9672">2802 8000 704 0,'0'0'201'0,"6"-18"-109"16,-6 18-4-16,0 0-16 0,0 0-12 0,5-18-5 16,-5 18-9-16,0 0-8 0,0 0-7 15,0 0-6-15,1 17-1 0,-1-17 1 0,1 29 9 16,-5-8-3-16,6 8 7 0,-6 4-8 16,3 7 5-16,-4 2-10 0,1 9-11 0,1 0 17 15,-1 7-22-15,0-1 19 0,2-2-9 0,-2 0-11 16,2 1 4-16,-1-4-13 0,2-4 10 0,0-5-11 15,1-5 8-15,2-7-9 0,1-3 8 16,-1-6-7-16,2-5 4 0,-4-17-3 0,6 20 0 16,-6-20-2-16,0 0 1 0,0 0-3 0,0 0 3 15,0 0 1-15,0 0 1 0,10-27 3 0,-9 2-5 16,0-5 3-16,0-7-10 0,2-3 8 0,0-5-8 16,0 2 12-16,-1-1-7 0,-1 0 10 0,1 1-8 15,-2-3 6-15,0-1-8 0,0-5-5 0,2-1 20 16,1-2-20-16,1 1 22 15,3 3-6-15,2 5-12 0,3 2 10 0,2 5-9 16,2 5 7-16,1 3-2 0,2 8 4 0,3 5-6 16,1 4 3-16,0 4-4 0,2 3 2 0,0 2 0 15,2 3 1-15,1 0-2 0,0 5 2 0,-2 2-2 16,0 2 0-16,-2 4 1 0,-2 2-3 0,-1 3 5 16,-5 2-3-16,-2 3 5 0,-3 1-6 0,-3 3 5 15,-5 1-5-15,-4 1 7 0,-6-2-4 16,-3 2 5-16,-6 2-6 0,-5-1 6 0,-4 1-6 15,-4-1 5-15,-2-2-5 0,-1 1-13 0,-1-4 25 16,1-4-28-16,3-3 27 0,5-8-18 0,4 0-12 16,20-8-17-16,-21 2-47 0,21-2-36 15,0 0-120-15,-3-31-173 0,14 9-117 0,15 11 180 16</inkml:trace>
  <inkml:trace contextRef="#ctx0" brushRef="#br0" timeOffset="31213.7732">3623 8306 1376 0,'0'0'38'0,"-17"13"-40"0,17-13 28 16,0 0 11-16,0 0 9 0,0 0 9 0,21-11-13 15,-21 11 7-15,31-21-44 0,-9 6 24 0,3-4-39 16,2 2 5-16,5 0-5 0,-3 1-10 0,2 5-10 15,-4-2-15-15,2 8-20 0,-9-7-30 0,9 14-59 16,-29-2-132-16,28-13-214 0,-5 23 20 0,-23-10 480 16</inkml:trace>
  <inkml:trace contextRef="#ctx0" brushRef="#br0" timeOffset="31369.9711">3638 8538 1584 0,'0'0'148'0,"-26"15"-139"0,26-15-10 16,0 0-5-16,0 0-3 0,0 0 3 0,0 0 2 16,0 0 3-16,0 0 1 0,29-26-2 0,-6 11-25 15,10 4-50-15,-8-18-115 0,23 12-310 0,-9 0-66 16,-4-6 223-16</inkml:trace>
  <inkml:trace contextRef="#ctx0" brushRef="#br0" timeOffset="32151.2898">4851 7932 1104 0,'0'0'59'15,"0"0"-34"-15,0 0-10 0,0 0 10 0,-7 24 14 16,9-2 5-16,-7 0-8 0,1 9 6 0,-4-2-7 15,2 9 9-15,-6-4-7 0,8 7 8 0,-7-1-11 16,6 7-13-16,-4-2 23 0,4 4-27 0,-4 0 16 16,4-3-4-16,-1-5-14 0,3-1 4 0,-1-5-8 15,1 0 2-15,1-6-9 0,2-1 5 16,-1-8-4-16,1-3 0 0,0-17-6 0,2 17 3 16,-2-17-2-16,0 0 1 0,0 0 0 0,0 0 0 15,0 0 0-15,0 0-1 0,0-22 3 0,-1 4-4 16,-1-11 4-16,-1-5-6 0,1-2 6 15,1-1-8-15,-1 3 10 0,1-1-8 0,0-2 8 16,0 0-6-16,-1-3-9 0,1-2 23 0,2-3-22 16,2 0 22-16,2-1-9 0,1 1-7 15,4 2 7-15,2-2-7 0,1 4 8 0,3 3-7 16,2 5 7-16,2 4-7 0,0 4 8 0,3 6-7 16,-1 3 4-16,1 3-2 0,0 2-1 0,2 3 0 15,-2 2-1-15,1 3-2 0,-1 3 1 0,0 3 0 16,-2 3-1-16,-3 3 4 0,1 2-3 0,-19-11 3 15,24 28-3-15,-16-10 4 0,-3 2-4 16,-2 4 6-16,-3 2-5 0,-3 2 3 0,-4 1-3 16,-1-1 5-16,-6 1-6 0,-2-2 4 15,-3-1-3-15,-1-2 5 0,0-2-5 0,0-2 6 16,2-4-4-16,1-1 1 0,17-15-1 0,-28 22 3 16,28-22 1-16,-17 11 4 0,17-11-1 0,0 0-1 15,0 0 0-15,0 0-5 0,0 0 0 0,0 0 1 16,0 0 4-16,0 0 6 0,0 0 1 15,27 18 2-15,-27-18-3 0,25 13-15 0,-25-13 14 16,28 16-16-16,-28-16 24 0,31 22-12 0,-31-22 8 16,28 30-10-16,-28-30-5 0,30 34 2 0,-17-15-4 15,2 2 1-15,0-2-4 0,-1-1-4 0,3 0-13 16,-17-18-13-16,37 30-22 0,-18-21-27 16,15 9-71-16,-14-25-144 0,16 10-318 0,3 0 39 15,-5-9 410-15</inkml:trace>
  <inkml:trace contextRef="#ctx0" brushRef="#br0" timeOffset="32307.5485">5776 8635 1883 0,'-22'2'42'16,"5"0"-35"-16,17-2-9 0,-25-7-15 0,25 7-16 15,-21-13-24-15,21 13-31 0,-18-14-73 0,-3-12-161 16,21 26-268-16,-6-24 31 0,-1 0 457 15</inkml:trace>
  <inkml:trace contextRef="#ctx0" brushRef="#br0" timeOffset="32729.4646">6349 7919 1403 0,'0'0'82'0,"0"0"-25"0,0 0-17 16,0 0-12-16,0 0-9 0,0 0-5 0,-4 17 0 15,4 1 8-15,-2 5-5 0,2 5 8 0,-2 1-8 16,2 5 6-16,-2 1-7 0,2 5 7 16,-1 2-10-16,1 4-10 0,-1-1 19 0,0 2-25 15,0-2 18-15,-1-1-9 0,4-1-11 0,-2-2 7 16,2-4-6-16,2 1 0 0,-1-4-15 15,1-7-5-15,4 0-27 0,-8-27-22 0,21 35-49 16,-21-35-42-16,24 17-76 0,-24-17-171 0,0 0-71 16,27-11 224-16</inkml:trace>
  <inkml:trace contextRef="#ctx0" brushRef="#br0" timeOffset="32948.2264">6164 8027 1611 0,'0'0'121'0,"-25"0"-88"16,25 0-19-16,0 0-11 0,0 0-7 0,0 0 7 15,0 0 7-15,25-11 5 0,-5 6 3 0,3-5 0 16,8 1-5-16,5-5-3 0,5 1-5 16,4-2-2-16,1 2-3 0,0 0 1 0,-1 2-10 15,0 6-10-15,-4-2-14 0,0 9-18 0,-9-4-20 16,7 13-31-16,-19-14-72 0,17 24-191 0,-14-2-182 15,-23-19 45-15,27 51 502 0</inkml:trace>
  <inkml:trace contextRef="#ctx0" brushRef="#br0" timeOffset="33135.7438">6191 8744 1726 0,'0'0'28'15,"0"0"-31"-15,0 0 0 0,0 0 11 0,30-12 13 16,-11 2 7-16,5 0-2 0,3-4-5 16,7-4-11-16,6-2-4 0,1-1-7 0,3 0-11 15,-5-1-11-15,1 8-23 0,-9-8-40 0,10 18-67 16,-20-19-131-16,5 11-298 0,10 6 40 16,-8-11 404-16</inkml:trace>
  <inkml:trace contextRef="#ctx0" brushRef="#br0" timeOffset="34155.5109">7064 8652 1323 0,'0'0'108'0,"0"0"-79"16,0 0-14-16,0 0-6 0,5 17-3 0,-5-17 4 15,0 0 8-15,-10 25 5 0,10-25 9 0,-12 23-4 16,12-23 2-16,-10 24-4 0,10-24-2 0,-9 29-4 16,9-29-1-16,-10 28-3 0,10-28 1 0,-7 26-2 15,7-26-3-15,-3 19-6 0,3-19-1 0,0 0-6 16,0 0 1-16,0 0-3 0,0 0 1 0,0 0-1 15,0 0 0-15,19 6 3 0,-19-6 0 16,0 0 1-16,15-27 0 0,-15 27 1 0,11-31-2 16,-3 13 3-16,-2-2-3 0,-1 2 3 15,-2 1-3-15,-3 17 3 0,7-31-2 0,-7 31 4 16,4-27-2-16,-4 27 4 0,1-18-1 0,-1 18 1 16,0 0-3-16,0 0 2 0,0 0 2 0,0 0 0 15,0 0-2-15,0 0 0 0,0 0-4 0,0 0-1 16,0 0 4-16,-2 17-5 0,2-17 5 15,1 25-1-15,-1-25 2 0,3 23-1 0,-3-23-1 16,6 20-3-16,-6-20 1 0,0 0-2 0,19 19 1 16,-19-19 0-16,20 6 0 0,-20-6 2 0,24-3 1 15,-24 3 2-15,30-13-2 0,-30 13 5 0,33-20-3 16,-33 20 3-16,33-29-4 0,-17 11 0 0,0 1-3 16,-3 0 3-16,-1-1-3 15,-12 18 2-15,18-29-1 0,-18 29 0 0,11-21 0 16,-11 21 1-16,0 0-2 0,0 0 0 0,0 0-2 0,0 0 2 15,0 0-2-15,0 0-2 0,0 0 1 0,0 0-4 16,0 0 1-16,0 0-1 0,9 23-1 0,-7-6-6 16,1 1-2-16,0 3-8 0,0-3 2 0,2 1-11 15,-5-19-4-15,14 34-16 0,-14-34-13 0,25 28-33 16,-25-28-29-16,32 24-62 0,-32-24-61 16,38 7-77-16,-6 5-146 0,-32-12 223 15,47 7 249-15</inkml:trace>
  <inkml:trace contextRef="#ctx0" brushRef="#br0" timeOffset="34530.6159">7738 8707 628 0,'0'0'194'16,"0"-16"-67"-16,0 16-28 0,-7-22-8 15,7 22-17-15,-9-26-19 0,9 26-5 0,-11-23-1 16,11 23 6-16,-14-17 1 0,14 17 2 0,-17-13-6 16,17 13-6-16,-22-5-6 0,22 5-8 0,-25 6-3 15,25-6-5-15,-26 15-4 0,26-15-2 0,-26 24 2 16,26-24-1-16,-24 32 2 0,24-32-3 15,-23 33 1-15,13-14-3 0,1-1 0 0,1-1-5 16,4 0 1-16,4-17-8 0,-6 25 1 16,6-25-4-16,0 0-1 0,10 20 0 0,-10-20 2 15,0 0-2-15,24 8-1 0,-24-8 2 0,28-5-2 16,-11-2 1-16,3-3-1 0,0-5 2 0,1 0-1 16,-2-1 1-16,0 0-1 0,-2 2 2 0,-17 14-2 15,25-23 3-15,-25 23-4 0,0 0 2 0,20-21-1 16,-20 21 3-16,0 0-1 0,0 0 3 0,0 0-2 15,0 0-1-15,0 0-1 0,0 0-4 16,0 0 1-16,0 0-7 0,0 0 1 0,-3 22-5 16,3-22-1-16,-3 25-5 0,3-25-1 0,-2 28-9 15,2-28-5-15,5 29-12 0,-5-29-5 16,11 24-17-16,-11-24-10 0,22 23-34 0,-22-23-49 16,31 16-71-16,-31-16-165 0,25-6-61 0,5 13 231 15</inkml:trace>
  <inkml:trace contextRef="#ctx0" brushRef="#br0" timeOffset="34890.0557">8080 8613 962 0,'-15'18'133'0,"-9"-8"-47"15,8 12 3-15,-8-8-15 0,5 12-10 0,-5-6-14 16,7 7 1-16,-6-3-14 0,8 3-5 0,0-4-16 15,2 0-5-15,5-4-10 0,8-19 1 0,-10 29-8 16,10-29-5-16,4 18 3 0,-4-18-29 0,0 0 7 16,0 0-40-16,24 2-2 0,-24-2-7 0,24-16-51 15,-16-3-16-15,10 6-36 0,-8-10 7 0,4 5 58 16,-3-3 47-16,-2 3 51 0,-3 0 25 16,-6 18 41-16,6-28 47 0,-6 28 44 0,0-19 40 15,0 19 6-15,0 0-10 0,-21-21-24 0,21 21-30 16,0 0-33-16,0 0-27 0,-18 10-24 15,18-10-15-15,0 0-9 0,-5 17-5 0,5-17-5 16,3 18 0-16,-3-18-3 0,0 0 1 0,26 21-3 16,-26-21-7-16,34 3-12 0,-13-7-9 15,7 0-27-15,-4-13-34 0,15 13-88 0,-18-16-255 16,9-4-103-16,6 9 135 0</inkml:trace>
  <inkml:trace contextRef="#ctx0" brushRef="#br0" timeOffset="35343.1965">7906 7451 1384 0,'0'0'56'0,"0"0"-58"16,0 0-1-16,19 0 17 0,-19 0 20 15,27-9 14-15,-6 7 0 0,-2-8-2 16,8 4-9-16,-2-3-6 0,5 1-9 0,-2 2-5 15,-3 3-6-15,-4 3-4 0,-3 1-4 0,-18-1-3 16,22 8 1-16,-22-8-1 0,0 0 4 0,12 26 0 16,-12-26 3-16,-7 30-3 0,-3-9 4 0,-3 2-4 15,-3 2 9-15,-5-2-1 0,2 1 8 0,-3-2-3 16,4-3 1-16,1-2-6 0,17-17-17 0,-22 26 7 16,22-26-16-16,0 0 28 0,-8 20-17 15,8-20 15-15,0 0-14 0,23 12 0 0,-23-12 0 16,36 1-3-16,-13-4-10 0,6-2-15 15,-1-3-9-15,10 5-58 0,-13-15-107 0,20 11-385 16,-9 1-2-16,-9-4 285 0</inkml:trace>
  <inkml:trace contextRef="#ctx0" brushRef="#br0" timeOffset="35952.6433">9400 8025 781 0,'0'0'173'0,"21"-17"-14"15,-21 17-25-15,0 0-27 0,13-25-22 16,-13 25-10-16,0 0-5 0,0 0-11 0,0 0-16 16,0 0-16-16,0 0-17 0,-23 6-3 0,23-6 0 15,-33 17 4-15,10-4 2 0,0 5 8 0,-2 1 1 16,3 0 5-16,-1-1-6 0,5-1 0 0,18-17-9 16,-26 29-1-16,26-29-9 0,-10 21-1 0,10-21-3 15,0 0 0-15,9 23-1 0,-9-23 2 16,23 13-1-16,-6-9 2 0,4-3 0 0,0 0-1 15,5-2 1-15,1-2 0 0,1 2 1 16,-2-1-1-16,0 2 0 0,-3 0 0 0,-5 3 0 16,-18-3 1-16,28 11-1 0,-28-11 2 0,14 18-1 15,-14-18 3-15,0 29-2 0,-5-9-13 0,-6 0 26 16,-4 4-27-16,-3-2 26 0,-1 0-11 0,-2-1-5 16,1-3 5-16,0-1-5 0,3-4 4 15,17-13-3-15,-25 19-6 0,25-19-12 0,0 0-27 16,0 0-20-16,0 0-20 0,0 0-23 0,16-19-44 15,16 13-130-15,2-12-244 0,-9-12 7 0,18 13 429 16</inkml:trace>
  <inkml:trace contextRef="#ctx0" brushRef="#br0" timeOffset="36155.7699">9972 8019 1679 0,'-23'11'64'0,"23"-11"-33"0,-21 18-8 0,21-18 0 15,-20 27-10-15,6-9 2 0,-2 4-2 0,2 4 5 16,-3 1-5-16,3 1 0 0,0 0-9 0,3 2-14 16,0-1 20-16,2 0-24 0,2-2 25 15,0-3-10-15,4-2-11 0,1-6-14 0,6 3-11 16,-4-19-18-16,14 26-39 0,-14-26-36 16,28 10-105-16,-28-10-180 0,23-22-129 0,5 16 166 15,-14-24 376-15</inkml:trace>
  <inkml:trace contextRef="#ctx0" brushRef="#br0" timeOffset="36562.057">10197 7881 1403 0,'0'0'188'0,"0"0"-146"0,-6 21-7 0,6-21 6 15,0 0 7-15,5 17-4 0,-5-17 0 0,6 17-6 16,-6-17-1-16,6 25-9 0,-6-25-1 15,5 31-7-15,-3-15 0 0,-1 4-6 16,-1 0-2-16,-3 2-6 0,-2 4-6 0,-2-1 0 16,-3 2 0-16,-1-1 0 0,-1 0 0 0,-2-1 0 15,2-3 0-15,2-2 0 0,3 0 0 0,7-20 0 16,-10 20 0-16,10-20 0 0,0 0 0 0,0 0 0 16,0 0 0-16,0 0 0 0,0 0 0 0,30-14-12 15,-13-7 21-15,7-4-8 0,2-7 1 16,4 1-2-16,-3-2 0 0,-2 3 0 0,0 0 0 15,-4 3 0-15,0 4 0 0,-1 0 0 0,-3 5 0 16,-2-1 0-16,-15 19 0 0,25-23 0 0,-25 23 0 16,0 0 0-16,0 0 0 0,0 0 0 15,0 0 0-15,0 0 0 0,8 30 0 0,-10-7 0 16,-2 1 0-16,1 3 0 0,-4 0 0 0,3 3 0 16,0-3 0-16,3 1-11 0,2-4-15 15,4 2-15-15,1-6-5 0,7 6-7 0,-13-26-48 16,34 36-20-16,-34-36-98 0,44 11-263 0,-17-3-57 15,-5-13 132-15</inkml:trace>
  <inkml:trace contextRef="#ctx0" brushRef="#br0" timeOffset="36968.3947">10674 7577 1573 0,'-25'0'114'0,"25"0"-100"16,0 0-8-16,0 0 8 0,0 0 8 0,0 0 6 15,0 0 3-15,0 0 0 0,0 0-9 0,10-21-3 16,-10 21-3-16,34-12-5 0,-13 7 0 0,1 0-1 15,1 3-5-15,-1-2 1 0,-2 3-3 16,0 1-2-16,-20 0 0 0,29 7 0 16,-29-7 2-16,0 0 4 0,22 22 2 0,-22-22 1 15,0 28 4-15,-5-9-4 0,-3 3 4 0,-7 2 9 16,-5 4-19-16,-3-3 10 0,0 2-14 0,0 0 0 16,2-3 0-16,3-1 0 0,5-3 0 0,3-3 0 15,10-17 0-15,-8 26 0 0,8-26 0 0,3 18 0 16,-3-18 0-16,17 12 0 0,-17-12-11 15,37 5-15-15,-12-10-16 0,9 1-25 0,-3-11-62 16,19 16-147-16,-19-14-339 0,9-2 14 0,3 7 322 16</inkml:trace>
  <inkml:trace contextRef="#ctx0" brushRef="#br0" timeOffset="37781.032">11856 7799 1335 0,'0'0'78'16,"0"0"-34"-16,0 0 7 0,0 0 6 15,0 0-4-15,0 0-20 0,-19 1-19 0,19-1-5 16,-32 28 5-16,9-7 6 0,2 5 13 0,-5 1-3 16,4 7 8-16,-3-1-6 0,2 2 4 0,2-4-9 15,4-1 1-15,1-3-12 0,5-3 1 0,3-3-10 16,5-3 0-16,3-18-7 0,9 28-1 0,-9-28 1 15,25 18-1-15,-5-13 0 0,-1-2 1 0,8-4 0 16,1-4 0-16,5-3 3 0,2-4-2 16,0-3 1-16,2-2-2 0,-3-1 1 15,-2-1-2-15,-2-2 3 0,-3 2-2 0,-3 1 3 16,-3-1-4-16,-21 19 4 0,30-29-4 0,-30 29 2 16,15-23 0-16,-15 23 1 0,0 0 0 0,0 0 2 15,0 0 1-15,0 0 0 0,0 0-3 0,0 0-3 16,0 0-1-16,0 0-4 0,0 0 6 15,-8 32-2-15,4-13 3 0,-2 3-1 0,1 1 2 16,2 1-2-16,1 0 3 0,3 2-3 0,1-3 5 16,2 0-5-16,2 0 3 0,3-5-2 0,-1 0-14 15,-8-18 14-15,26 30-14 0,-26-30 25 0,33 23-7 16,-16-16 8-16,1-4-8 0,0-3-1 16,2-4 0-16,1-5-6 0,0-5 19 0,1 2-17 0,-1-8 0 15,-4-2 0-15,-1-1 0 16,-6-4 0-16,1 1 0 0,-5-2 0 0,1 0 0 15,-5-1 0-15,-1 0 0 0,-2 0 0 0,0 0 0 16,-3 0 0-16,0 4 0 0,1 3 0 0,-1 1 0 16,2 4 0-16,2 17 0 0,-3-28 0 0,3 28-26 15,2-19-12-15,-2 19-10 0,0 0-11 0,12-22-16 16,-12 22-18-16,22-9-43 0,7 20-122 0,-12-13-290 16,5-3 8-16,8 10 315 0</inkml:trace>
  <inkml:trace contextRef="#ctx0" brushRef="#br0" timeOffset="38032.0127">13097 7293 1519 0,'0'0'116'0,"0"0"-60"15,-24-2 0-15,6 4-3 0,18-2-12 0,-37 24-13 16,18-5 0-16,-3 6-4 0,1 7 4 0,-1 2-12 15,2 4 2-15,0 4-9 0,3 0 4 0,1 4-9 16,3-1-6-16,1 2 17 0,1-1-20 0,2 1 17 16,3-1-8-16,2-1-8 0,1 1 2 15,3-2-8-15,4 0 5 0,2-4-18 0,-1-8-1 16,2 0-27-16,-3-12-38 0,9 9-26 0,-13-29-56 16,24 33-172-16,-24-33-219 0,19 9 49 15,-19-9 393-15</inkml:trace>
  <inkml:trace contextRef="#ctx0" brushRef="#br0" timeOffset="38214.0914">12746 7852 1596 0,'0'0'283'16,"-24"-4"-206"-16,24 4-25 0,0 0-13 0,0 0-39 16,0 0 0-16,0 0 0 0,0 0 0 0,0 0 0 15,0 0 0-15,30-22 0 0,-3 12 0 0,3 0 0 16,5 2 0-16,0-2 0 0,3 3 0 0,-2-3-1 15,6 4-65-15,-3-9-54 0,15 19-133 16,-14-14-366-16,6 1-2 0,-1 6 255 0</inkml:trace>
  <inkml:trace contextRef="#ctx0" brushRef="#br0" timeOffset="42821.7152">17057 7419 658 0,'21'-10'95'0,"2"1"-58"0,1-3 7 0,5 4 8 16,-5-7 14-16,5 5 10 0,-9-7 2 0,7 8-5 16,-27 9 7-16,38-23 0 0,-38 23 7 15,25-17 5-15,-25 17-5 0,0 0-6 0,14-22-5 16,-14 22-13-16,0 0-12 0,0 0-11 0,0 0-19 15,0 0-11-15,-32 13-7 0,10-2-1 0,-6 6-3 16,-3 5 5-16,-7 3 0 0,-3 4 8 0,-3 3-3 16,0-1 6-16,3 2-7 0,3-4 3 0,5-2-6 15,5-6 3-15,9-4-4 0,19-17-2 16,-20 18-3-16,20-18-1 0,0 0 0 0,0 0 1 16,25 14 0-16,-7-12 3 0,5-3-2 0,5-3 0 15,4-1 1-15,4-1-2 0,3 0 2 0,1 0-2 16,-2 3 2-16,-4 0-1 0,-6 2-1 0,-5 3 2 15,-6 5-3-15,-17-7 2 0,22 16 2 16,-22-16 1-16,10 28-1 0,-12-8-8 0,-1 3 19 16,-5 2-17-16,-4 3 14 0,-4 0-10 15,-4-2 0-15,-2 0 0 0,-1-3 0 0,2-5 0 16,4-3-4-16,17-15-12 0,-22 16-12 0,22-16-15 16,0 0-20-16,0 0-15 0,0 0-15 0,0 0-17 15,33-14-31-15,-21-14-65 0,23 12-168 0,-2-6-105 16,-5-11 68-16,16 14 411 0</inkml:trace>
  <inkml:trace contextRef="#ctx0" brushRef="#br0" timeOffset="43000.5708">17641 7427 989 0,'0'0'322'0,"0"0"-216"0,0 0-51 0,0 0-2 16,-24 11 4-16,13 7 5 0,-8-1-6 0,5 8-1 15,-7-1-15-15,5 7-2 0,0-1-17 0,3 4-12 16,2-2 25-16,4 1-26 0,0-2 23 0,3 0-19 15,-1-2-11-15,5-3 1 0,4-3-7 16,-1-6-5-16,8 1-27 0,-11-18-1 0,25 24-25 16,-25-24-29-16,36 16-63 0,-36-16-158 0,30-19-250 15,-4 12 43-15,-8-16 366 0</inkml:trace>
  <inkml:trace contextRef="#ctx0" brushRef="#br0" timeOffset="43406.8777">17835 7257 1838 0,'0'0'22'15,"0"0"-20"-15,0 0 2 0,0 0 13 0,9 17 11 16,-9-17 8-16,0 0-4 0,25 9-5 0,-25-9-7 16,21 10-3-16,-21-10-13 0,20 16-4 15,-20-16 0-15,15 27 0 0,-11-10 0 16,-1 6 0-16,-5 4 0 0,-4 2 0 0,-2 3 0 15,-6 2 0-15,0 2 0 0,-3 1 0 0,-2-1 0 16,1-2 0-16,0-4 0 0,3-3 0 0,2-7 0 16,13-20 0-16,-12 26 0 0,12-26 0 0,0 0 0 15,0 0 0-15,0 0 0 0,0 0 0 0,27 6 0 16,-27-6 0-16,34-28 0 0,-12 6 0 16,1-5 0-16,2-3 0 0,0-1 0 0,1 2 0 15,0 0 0-15,-3 1 0 0,0 4 0 0,-2 1 0 16,-2 2 0-16,-1 4 0 0,-18 17 0 0,25-22 0 15,-25 22 0-15,0 0 0 0,0 0 0 0,0 0 0 16,0 0 0-16,0 0 0 0,17 25 0 16,-14-8 0-16,-1 4 0 0,-2 2 0 0,0 4 0 15,0 0 0-15,1 0 0 0,-1 0-6 16,5 0-33-16,-2-3-18 0,8 0 14 0,-1-7-43 16,9 7-16-16,-19-24-110 0,43 16-381 0,-20-8 41 15,1-8 196-15</inkml:trace>
  <inkml:trace contextRef="#ctx0" brushRef="#br0" timeOffset="43826.6579">18594 6925 1858 0,'-18'6'30'0,"18"-6"-30"16,0 0-5-16,0 0 9 0,0 0 13 0,0 0 9 16,30-23 8-16,-9 16-9 0,0-2-4 0,3 1-7 15,2 0-6-15,0 1-2 0,-1 2-3 0,-1 1-4 16,-6 2 4-16,-18 2-3 0,26 3 0 15,-26-3 3-15,0 0-5 0,16 20 1 0,-16-20 2 16,-2 25 0-16,-2-9-1 0,-4 4 2 0,-4 0-2 16,-1 2 0-16,-6 1 0 0,2 1-2 15,-1-2 4-15,-1 2-2 0,2-3 0 0,1-1 0 16,0-2 0-16,5-1 0 0,11-17 0 0,-12 26 0 16,12-26 0-16,1 18 0 0,-1-18 0 15,0 0 0-15,25 19 0 0,-25-19 0 0,34 8 0 16,-10-10 0-16,6 0-6 0,2-7-46 0,7 6-37 15,-10-15-65-15,20 23-139 0,-19-19-309 0,5 5 19 16,1 5 316-16</inkml:trace>
  <inkml:trace contextRef="#ctx0" brushRef="#br0" timeOffset="44592.3374">19662 7058 676 0,'-8'-26'67'16,"8"26"-21"-16,-22-14 24 0,22 14 19 0,-32-11-3 15,32 11 18-15,-39 0-20 0,39 0 18 16,-45 9-8-16,27 4-6 0,-14-8 4 0,9 10-46 16,-8-1 23-16,3 7-39 0,-6-1 5 0,3 8 5 15,-4-2-9-15,4 4 2 0,-3 4-9 0,4 3 3 16,1 0-12-16,3 4 7 0,3 0-13 15,2 0 4-15,3 2-8 0,5-1 6 0,2 2-11 16,7-2 6-16,5-3-8 0,6-2-6 0,7-5 22 16,6-5-21-16,8-5 20 0,7-8-12 0,6-7-3 15,7-7 2-15,6-10 2 0,7-6-4 0,4-9-11 16,1-4 21-16,1-6-23 0,-2-5 20 0,-4-5-2 16,-5-1-7-16,-8 0 7 0,-4-2-9 15,-6 3 8-15,-7 0-8 0,-6 2 8 16,-8 2-5-16,-6 0 4 0,-7 0-2 0,-5 2 5 15,-6 3-7-15,-5 2-7 0,-6 2 18 0,-3 2-19 16,-3 3 23-16,-6 6-8 0,-1 6-1 0,-6 7 6 16,0 6 1-16,-5 9 3 0,0 6-4 0,-5 5-9 15,1 5 0-15,0 5 0 0,1 2 0 0,1 1 0 16,5 5 0-16,7-5 0 0,6 2 0 16,10-6 0-16,6-2 0 0,9-2 0 0,7-4 0 15,6 0 0-15,8-1 0 0,7-3 0 0,6-3 0 16,7-3 0-16,6-5 0 0,7-1 0 0,6-8-28 15,5 3-22-15,-1-8-24 0,8 6-36 0,-14-13-51 16,20 20-90-16,-27-11-253 0,10-1-34 16,2 9 208-16</inkml:trace>
  <inkml:trace contextRef="#ctx0" brushRef="#br0" timeOffset="44795.4885">20190 7429 1435 0,'0'0'328'16,"0"0"-320"-16,0 0-14 0,14-18 6 15,-14 18 12-15,37-17 3 0,-15 5 0 0,3 1-8 16,2-1 1-16,2 1-10 0,0 1-13 0,-2-2-21 16,2 8-24-16,-9-10-26 0,7 17-35 0,-27-3-63 15,34-10-216-15,-34 10-108 0,0 0 99 0</inkml:trace>
  <inkml:trace contextRef="#ctx0" brushRef="#br0" timeOffset="44936.209">20077 7643 1850 0,'0'0'38'0,"0"0"-38"0,0 0-5 0,0 0-2 16,0 0 4-16,18-1 4 0,-1-6-4 15,9-5-7-15,3-5-24 0,13 2-43 0,-6-13-79 16,21 19-190-16,-12-13-243 0,1 0 58 15,7 11 404-15</inkml:trace>
  <inkml:trace contextRef="#ctx0" brushRef="#br0" timeOffset="45498.7082">21200 7268 1261 0,'-26'-7'240'0,"26"7"-180"16,-37 7-12-16,18 1 0 0,-8-2-2 0,5 5-6 16,-5-2-8-16,3 4 0 0,-3-2-4 0,4 5 2 15,0-1-8-15,5 2-3 0,18-17-9 0,-29 31-2 16,29-31-6-16,-13 24 0 0,13-24-5 0,8 18 0 15,-8-18 1-15,24 17 3 0,-24-17 3 0,35 11-1 16,-15-7-1-16,2-1 1 0,1 0-4 16,1-4 1-16,0 1 2 0,1-3-2 0,-2 2 3 15,-1 0 0-15,-3 0-2 0,-19 1 0 0,27 1 0 16,-27-1 3-16,0 0 1 0,17 6 3 0,-17-6 0 16,0 0-1-16,1 17-2 0,-1-17 0 0,-11 25-4 15,11-25 3-15,-22 35-5 0,5-15 4 16,-1 0-5-16,0 2 4 0,-2 0-4 0,2-2-7 15,2 0 23-15,2-4-26 0,14-16 18 16,-16 26-23-16,16-26-11 0,0 0-13 0,4 20-15 16,-4-20-14-16,23 3-25 0,-23-3-49 0,46-15-104 15,-27 1-275-15,13-7 10 0,8 6 260 0</inkml:trace>
  <inkml:trace contextRef="#ctx0" brushRef="#br0" timeOffset="45686.3156">21649 7351 1464 0,'-6'-21'296'16,"6"21"-235"-16,0 0-25 0,-21 2-4 0,21-2-1 16,-19 13-7-16,19-13-8 0,-29 25 2 0,11-9-5 15,3 3 4-15,-2 3-6 0,2 1-1 0,2 2-6 16,0 1 1-16,2-1-4 0,1 0 2 0,3 2-7 16,2-4-2-16,4 0-6 0,2-5-6 15,4-1-16-15,-5-17-19 0,13 25-1 0,-13-25-58 16,23 21-28-16,-23-21-145 0,23-11-301 0,-1 9 64 15,-4-14 307-15</inkml:trace>
  <inkml:trace contextRef="#ctx0" brushRef="#br0" timeOffset="46092.5135">21886 7265 1882 0,'0'0'36'0,"0"0"-32"0,0 0-2 0,0 0 4 15,0 0 12-15,0 0 6 0,0 0 0 0,0 0 3 16,0 0-8-16,15 23-14 0,-15-23-5 0,-6 23 0 16,6-23 0-16,-12 34 0 0,6-15 0 15,-5 4 0-15,0 0 0 0,-3 0 0 0,-1 2 0 16,0 2 0-16,-1-1 0 0,2 0 0 0,1-3 0 16,4-4 0-16,9-19 0 0,-10 28 0 0,10-28 0 15,0 0 0-15,6 17 0 0,-6-17 0 16,0 0 0-16,30-10 0 0,-11-3 0 0,5-6 0 15,2-6 0-15,1-2 0 0,4-1 0 0,-1-1 0 16,-1 3 0-16,1 0 0 0,-5 2 0 16,-2 3 0-16,-3 0 0 0,-3 4 0 0,-17 17 0 15,24-23 0-15,-24 23 0 0,0 0 0 0,0 0 0 16,0 0 0-16,0 0 0 0,0 0 0 0,0 0 0 16,10 27 0-16,-11-5 0 0,-1 1 0 0,1 3 0 15,-1-1 0-15,3 1 0 0,-1-2 0 0,6 1 0 16,0-5-28-16,10 3-48 0,-16-23-30 15,40 41-94-15,-40-41-202 0,37 20-172 0,-11-5 8 16,1-11 472-16</inkml:trace>
  <inkml:trace contextRef="#ctx0" brushRef="#br0" timeOffset="46748.8345">23258 7048 1219 0,'-14'-18'65'16,"14"18"-11"-16,-26-33-6 0,26 33 23 15,-30-29 2-15,11 20-23 0,-9-6-4 0,4 9-4 16,-10-4 5-16,7 9-2 0,-6-1-6 0,4 4-8 15,-2 4-6-15,1 5-2 0,-1 5-2 0,0 6 2 16,-3 2-3-16,0 7-10 0,-3 4 24 0,0 8-20 16,1 3 19-16,4 6-19 0,3 0-14 15,3 1 0-15,6 0 0 0,3-3 0 0,7-2 0 16,5-7 0-16,9-7 0 0,8-3 0 0,7-8 0 16,10-4 0-16,8-6 0 0,9-8 0 0,9-8 0 15,6-6 0-15,6-12 0 0,3-4 0 0,4-10 0 16,4-4 0-16,0-5 0 0,0-2 0 0,-6-2 0 15,-3-2 0-15,-10 2 0 0,-5 1 0 16,-9 2 0-16,-9 0 0 0,-6 4 0 16,-8 0 0-16,-9 1 0 0,-8 3 0 0,-8 1 0 15,-6-1 0-15,-8 6 0 0,-8 1 0 0,-4 3 0 16,-6 4 0-16,-5 5 0 0,-4 5 0 0,-1 5 0 16,-3 6 0-16,-1 7 0 0,-2 6 0 0,-2 6 0 15,3 4 0-15,2 5 0 0,6 4 0 0,5 0 0 16,6 3 0-16,8-2 0 0,7-1 0 0,7 1 0 15,5-3 0-15,8 1 0 0,5 1 0 16,8-2 0-16,6-1 0 0,5-2 0 0,4-4 0 16,7-2 0-16,4-6 0 0,3-1 0 0,1-7 0 15,7 3-86-15,-12-20-110 0,24 13-453 16,-20-7 26-16,-1-1 131 0</inkml:trace>
  <inkml:trace contextRef="#ctx0" brushRef="#br0" timeOffset="47112.437">23805 6382 1667 0,'31'1'76'0,"-14"5"-32"0,13 9-21 0,3 0 35 15,8 7-24-15,0 1 23 0,-3 4-17 16,-1 1-18-16,-3 4 4 0,-4 2-26 0,-4 4 0 16,-7 0 0-16,-3 5 0 0,-5 2 0 0,-5 4 0 15,-5 3 0-15,-5 2 0 0,-7 3 0 0,-5 2 0 16,-7 2 0-16,-4-1 0 0,-7 3 0 0,-4-1 0 15,3 0 0-15,-4-6-37 0,6 2-26 16,-5-10-29-16,15 11-88 0,-19-28-177 0,20 10-243 16,0-5 44-16,-3-18 395 0</inkml:trace>
  <inkml:trace contextRef="#ctx0" brushRef="#br0" timeOffset="47612.0414">21070 6456 1295 0,'-63'54'247'0,"-15"-8"-153"0,10 23 8 15,-8 2-38-15,7 12 2 0,3 6-26 0,10 7-9 16,7 3-1-16,10 8-20 0,10 1 1 0,11 2-1 15,12-2-22-15,9-7 4 0,13-2 4 16,5-8-21-16,12-4-7 0,-1-8-26 0,19-2-60 16,-7-22-60-16,28 6-254 0,-9-18-142 0,5-14 65 15,11 3 460-15</inkml:trace>
  <inkml:trace contextRef="#ctx0" brushRef="#br0" timeOffset="48386.9242">24161 6003 1433 0,'0'0'298'0,"-4"-18"-271"0,4 18-21 0,19-13-1 16,0 0 11-16,6 0-1 0,4-2 8 0,4 0-7 16,1 3-4-16,-2 0-2 0,1 4-2 0,-1 2-3 15,-4 2 0-15,0 3-1 0,-7 1-1 0,-21 0 1 16,29 8 3-16,-29-8 2 0,9 21 1 16,-12-2 5-16,-10 6-5 0,-5 6 0 15,-11 3-3-15,-8 4 8 0,-7 0 0 0,0 2 12 16,-3-4-5-16,4-2-12 0,2-3-10 0,5-1 0 15,6-2 0-15,7-4 0 0,9-4 0 0,14-20 0 16,-5 29 0-16,5-29 0 0,24 22 0 0,-1-13 0 16,9-4 0-16,7-5 0 0,13-1 0 15,5-6 0-15,10 1-25 0,4-5-37 0,5 7-43 16,-8-12-66-16,18 26-213 0,-24-12-231 0,-3 3 68 16,-5 12 410-16</inkml:trace>
  <inkml:trace contextRef="#ctx0" brushRef="#br0" timeOffset="48527.5421">25130 6727 1993 0,'-28'-16'-14'0,"13"-8"-55"0,19 7-73 16,-15-29-179-16,19 11-303 0,0-5 39 0,-7-9 348 15</inkml:trace>
  <inkml:trace contextRef="#ctx0" brushRef="#br0" timeOffset="230798.153">8013 1558 347 0,'0'0'22'16,"0"0"-45"-16,0 0-6 0,0 0 2 0,0 0 11 15,0 0 17-15,0 0 10 0,0 0-6 0,0 0 18 16,0 0-6-16,0 0 20 0,19-17 18 0,-19 17 16 16,0 0 13-16,0 0 23 0,0 0 8 0,0 0 15 15,0 0 0-15,0 0-12 0,0 0-26 0,0 0-27 16,0 0-21-16,0 0-21 0,-19-15-8 0,2 15-5 16,-4-1 7-16,-6 0-2 0,1 1-1 0,-7-4-1 15,0 1-9-15,-6-5 5 0,0 1 0 0,-2-6 6 16,-2 1 0-16,-1-9 8 0,3 1-4 15,-2-8 4-15,5 0-11 0,-3-5 1 0,4-3-14 16,0-2-11-16,4-3 31 0,4 0-30 0,4 0 29 16,0 0-13-16,5 4-12 0,1-1 8 0,4 5-8 15,2 4 12-15,4 0-12 0,3 1 10 0,4 2-10 16,4 2 6-16,1-2-6 0,6 0 9 0,2-3-6 16,6 1 7-16,1-1 8 0,6 0-10 0,3-3 13 15,5-4-17-15,2 1 2 0,2 0-5 0,6 2 2 16,-2 5 1-16,0 2-2 0,-1 5-3 0,-4 6-10 15,-3 5-5-15,-8 6-3 0,-6 3 1 0,-18 1 4 16,18 13 4-16,-18-13 9 0,-4 39 5 0,-7-5 7 16,-9 11 3-16,-8 13 0 0,-9 0-3 15,-6 10-2-15,-8 3 15 0,0-2 4 0,-9 11 6 16,7-5 16-16,-7 2-4 0,8 2-22 0,0-4 17 16,5-2-25-16,8-6-2 0,9-7 15 0,8-9-20 15,9-9 8-15,9-10-14 0,10-9 2 0,14-5-8 16,9-6 2-16,12-9-4 0,11-8-6 0,15-11-7 15,5-13-23-15,12-2-26 0,0-19-56 0,19 10-91 16,-15-11-208-16,8-7-89 0,9 13 271 0</inkml:trace>
  <inkml:trace contextRef="#ctx0" brushRef="#br0" timeOffset="231641.6341">9082 813 961 0,'0'0'36'16,"0"0"-13"-16,0 0-2 0,0 0 17 0,0 0 18 15,0 0 5-15,0 0-3 0,0 0-21 0,0 0-15 16,0 0-12-16,0 0-7 0,0 0 0 0,0 0 6 16,-5 25 10-16,5-7 5 0,5 5 3 0,-3 6-3 15,5 5 8-15,-3 1-12 0,5 4 9 0,-4 3-16 16,2 2 9-16,0 2-9 0,0 0-28 0,-1-2 27 16,2-1-31-16,-2-1 22 0,1-2 11 15,-1-6-8-15,3-4 7 0,-2-8-5 16,3-3 5-16,-10-19-5 0,20 24 3 0,-20-24 8 15,22 9 3-15,-22-9 3 0,27-6 4 0,-27 6-2 16,32-29-4-16,-14 1-1 0,3-7-12 0,3-10 1 16,1-4-14-16,1-6 4 0,1 2 22 0,-3-2-27 15,-1 2 24-15,-2 4-16 0,-3-1-14 0,-3 3 12 16,-3-3-18-16,0 3 5 0,-3 0-18 16,2 3 15-16,-4 3-1 0,5 6-20 0,-5 4-6 15,5 8-53-15,-10 5-46 0,-2 18-80 0,14-20-157 16,-14 20-130-16,20 22 171 0,-23-1 336 0</inkml:trace>
  <inkml:trace contextRef="#ctx0" brushRef="#br0" timeOffset="231875.9346">9996 1035 1589 0,'0'0'6'16,"0"0"-8"-16,20-19 5 0,-2 8 0 0,4-2 5 15,3-1 0-15,5 1-1 0,-1 0-5 16,-1 2-5-16,0-1-10 0,-2 5-20 0,-2-3-7 16,2 4-16-16,-7-4-28 0,5 7-35 0,-24 3-66 15,30-7-128-15,-7 20-156 0,-23-13 161 0,10 29 308 16</inkml:trace>
  <inkml:trace contextRef="#ctx0" brushRef="#br0" timeOffset="232047.8097">9910 1384 1565 0,'0'0'27'0,"0"0"-33"0,0 0 1 15,0 0 8-15,32-21 12 0,-3 10 2 16,1-7 6-16,8 0-14 0,3-3 0 15,3-2-25-15,5 5-40 0,-9-8-25 0,13 12-159 16,-20-6-147-16,5 5-138 0,9 15 174 0,-20-12 351 16</inkml:trace>
  <inkml:trace contextRef="#ctx0" brushRef="#br0" timeOffset="232422.6321">11357 715 1097 0,'0'0'337'16,"9"-18"-313"-16,-9 18-26 0,0 0 3 0,5-20 9 16,-5 20 20-16,0 0 7 0,0 0 2 15,-2 17-5-15,2-17-28 0,-5 28 35 16,1-5-32-16,2 6-9 0,-5 7 23 0,5 3-39 16,-3 2 32-16,4 3 8 0,-2-2-14 0,2 3 5 15,1 3-10-15,0-1 7 0,2-1-11 0,2-2-28 16,1-4 17-16,0-6-34 0,3-1 6 0,-3-10-15 15,10 9-41-15,-12-15-31 0,17 8-67 0,-20-25-53 16,22 12-127-16,2-1-64 0,-24-11 320 16</inkml:trace>
  <inkml:trace contextRef="#ctx0" brushRef="#br0" timeOffset="232641.6333">10963 764 1667 0,'0'0'24'0,"-21"9"-26"16,21-9-3-16,0 0 9 0,0 0 7 0,31 0 19 15,-6-1 0-15,7-4-4 0,7-7-8 0,12 2-20 16,9-1 38-16,4-1-17 0,8 0 11 0,-2-4-7 16,0 3-38-16,-1-2-12 0,-9 6-24 0,-2 1-21 15,-13 4-18-15,5 7-31 0,-19 1-67 16,8-3-43-16,-20 16-110 0,-12 5-90 0,12 12 90 15,-33 8 341-15</inkml:trace>
  <inkml:trace contextRef="#ctx0" brushRef="#br0" timeOffset="232846.4898">10895 1503 1371 0,'18'9'353'0,"-18"-9"-341"0,22-14-16 15,2 1 16-15,14-3 2 0,8-7 9 0,9-1 0 16,3-4-3-16,7 1-13 0,1-1-2 0,0 0-23 16,3 4-19-16,-11-4-34 0,9 10-41 0,-19-10-1 15,17 16-114-15,-20-9-78 0,5 9-199 0,12 12 56 16,-22-9 448-16</inkml:trace>
  <inkml:trace contextRef="#ctx0" brushRef="#br0" timeOffset="233922.9376">12273 792 835 0,'0'0'137'0,"14"-17"-93"0,-14 17-24 16,0 0 11-16,0 0 1 0,8-19 5 0,-8 19-6 15,0 0-9-15,0 0 1 0,0 0 6 0,0 0 6 16,0 0-1-16,0 0-3 0,-1 17-9 0,1-17-3 16,-7 29 4-16,5-3 12 0,-5 5 5 0,2 4 9 15,-5 5-18-15,3 0 8 0,-5 3-19 0,3 5 10 16,-4 2-9-16,3 2-26 0,-2-1 25 16,3-2-27-16,0-3 22 0,0-1 0 0,3-5-12 15,1-2 8-15,0-7-10 0,4-4 7 0,0-6-8 16,1-21 5-16,1 26-5 0,-1-26 5 15,0 0-5-15,0 0 1 0,0 0 2 0,0 0-1 16,0 0 4-16,14-21-5 0,-10-3 3 0,4-7-8 16,0-9 2-16,1-3-10 0,0 0 7 15,0-3-11-15,-1 1 10 0,0-3 29 0,-1-2-24 16,-2-1 23-16,1-1-18 0,0-3-14 0,1-1 11 16,2-6-12-16,3 2 25 0,0-3 2 0,4-1-6 15,1 7 9-15,1 3-26 0,1 6 4 0,-1 11 7 16,1 7 1-16,1 3 5 0,2 9-7 0,1-1-2 15,2 4 0-15,2 3 0 0,0 5-1 0,-2 3 2 16,-2 4 1-16,-2 5-1 0,-3 3 2 16,-18-8-2-16,32 31-1 0,-20-8-1 0,-2 3 2 15,-3 3-2-15,-2 8 7 0,-4 3 0 16,-2 3-5-16,-5 8-1 0,-5-5 9 0,-2 1-37 16,-6 1-3-16,-3 0 8 0,-1-1-18 0,-2-3 41 15,-4-5 6-15,-2 0-8 0,-2-3 11 0,1-1-11 16,-1-2 9-16,2-7-8 0,3-3 8 0,2-4-3 15,4-3-28-15,2-6 33 0,20-10-37 16,-24 11 41-16,24-11-4 0,0 0-2 0,0 0-1 16,0 0-8-16,0 0 5 0,0 0 3 0,0 0 39 15,22-23-29-15,-3 16 35 0,7-2-34 0,5 1-3 16,5 1 1-16,4 2-6 0,0 2-2 0,0 5-3 16,-2 0 0-16,-2 4-4 0,-3 1 5 0,-3 5-33 15,0 4 18-15,-4 1-26 16,0 2 16-16,-5 0-3 0,-1 2-18 0,-4-4-14 15,4 11-48-15,-20-28-63 0,32 45-190 0,-10-17-218 16,-12-11 22-16,11 15 520 0</inkml:trace>
  <inkml:trace contextRef="#ctx0" brushRef="#br0" timeOffset="234578.9459">14056 1012 900 0,'3'-37'295'0,"-3"37"-254"16,0 0-21-16,0 0 11 0,-20-21 19 0,20 21 6 16,-20-2-9-16,20 2-17 0,-33 2-17 0,12 2-3 15,-5 3 7-15,3 3 9 0,-8 1 4 0,7 2 6 16,-5-1-5-16,2 1-1 0,0 2-4 15,6 2-1-15,0-1-7 0,21-16-3 16,-28 29-9-16,28-29-1 0,-13 20-5 0,13-20 2 16,2 17-6-16,-2-17 2 0,17 15-3 0,-17-15 1 15,29 14 2-15,-11-8 2 0,6-1-2 0,0-1 3 16,1-2-3-16,0 2 2 0,-2-1 1 0,-1 2-1 16,-4 2 0-16,-18-7-36 0,23 15 35 0,-23-15-34 15,10 18 33-15,-10-18 6 0,-5 25-4 16,5-25 6-16,-22 33-5 0,5-15 4 0,-5 3-5 15,-1 0 3-15,-1 1-4 0,-2-2 4 16,1-2-5-16,3-5 0 0,6-1-13 0,16-12-13 16,-17 13-34-16,17-13-46 0,0 0-46 0,0 0-46 15,17-15-73-15,-1 16-176 0,-3-20 55 0,25 15 394 16</inkml:trace>
  <inkml:trace contextRef="#ctx0" brushRef="#br0" timeOffset="234891.3484">14374 1040 1298 0,'-18'15'72'0,"18"-15"-46"16,-24 6 9-16,24-6 10 0,-26 17 20 0,8-10-9 15,18-7-9-15,-29 29-8 0,15-12-8 16,1 2-8-16,3 2 0 0,-1 2-4 16,5 1-36-16,0-1 31 0,5-3-32 0,2 1 24 15,3-4 4-15,4 0-8 0,-8-17 3 0,25 25-5 16,-25-25 5-16,35 18-3 0,-17-10 2 0,3-7 1 15,0-1-2-15,-3-3 2 0,1-4 0 0,-1-1-2 16,1-4-3-16,-2-3 3 0,0-2-5 0,-1-2 3 16,-3-3-3-16,-2 0 0 0,-3 0 31 15,-1 1-31-15,-5 0 28 0,-2 1-29 0,-4-1-6 16,-1 2 3-16,-4-2-9 0,9 21 1 0,-26-33-10 16,26 33-6-16,-30-27-10 0,30 27-9 0,-27-19-16 15,27 19-17-15,-22-8-33 0,22 8-68 16,0 0-90-16,-19 7-148 0,24 16-41 0,-18-5 390 15</inkml:trace>
  <inkml:trace contextRef="#ctx0" brushRef="#br0" timeOffset="235562.9836">15537 889 1387 0,'0'0'31'16,"0"0"-22"-16,1-21-8 0,-1 21-2 0,0 0 15 16,0 0 8-16,0 0 5 0,0 0 1 0,0 0-8 15,0 0-2-15,-2 22 0 0,2-22 5 16,-3 32-3-16,1-9 4 0,-3 3-7 0,0 2 7 16,-2 3-14-16,1 2 9 0,0 2-10 15,1 4 7-15,-1-3 13 0,2 0-32 0,-1-1 25 16,2 1-31-16,-1-4 9 0,1 1 9 0,1-4-9 15,1-3 6-15,1-1-6 0,1-7 3 0,-1-18-5 16,5 23 3-16,-5-23-3 0,0 0 1 0,0 0 0 16,0 0 1-16,0 0 1 0,0 0 2 0,0 0 1 15,0 0 0-15,16-33 1 0,-13 5-7 16,2-4 5-16,0-5-12 0,1-1 11 0,-1 0 10 16,1-1-25-16,-1 1 25 0,1-2-27 15,-1-5 8-15,-1 2 11 0,-1-5-10 0,0 2 10 0,-1-2-13 16,3-2 8-16,0-2-8 0,8 7-27 15,-4 1 57-15,2 11-22 0,2 4 15 0,-4 9 17 16,-9 20-44-16,23-29 13 0,-23 29-7 0,22-16 11 16,-22 16-4-16,28-7-2 0,-28 7 9 15,34 7-8-15,-16 4-2 0,0 2 5 0,-1 5-3 16,-1 2 5-16,0-1 1 0,-3 4-4 0,-3-4 22 16,0 2-29-16,-3 1-6 0,-4 1 9 0,1 3-31 15,-9 2 33-15,-1 1 6 0,-7-1-4 0,-4 0 5 16,-4-2-8-16,-4 0 7 0,-3-2-5 0,-2 0 1 15,0-5-8-15,-2 1-3 0,3-1-14 0,0-6-7 16,8 2-33-16,-1-13-32 16,22-2-68-16,-18-2-122 0,18 2-230 0,0 0 14 15,0 0 424-15</inkml:trace>
  <inkml:trace contextRef="#ctx0" brushRef="#br0" timeOffset="235750.4319">16156 1027 1705 0,'-32'20'84'0,"32"-20"-79"0,0 0-11 15,0 0-4-15,0 0 8 0,10-17 0 0,-10 17-6 16,0 0-7-16,26-17-12 0,-26 17-6 16,34-14-22-16,-15 7-13 0,8 2-17 0,-6-4-25 15,8 9-29-15,-29 0-62 0,42-8-147 16,-15 19-112-16,-27-11 236 0</inkml:trace>
  <inkml:trace contextRef="#ctx0" brushRef="#br0" timeOffset="235937.8754">16009 1304 1563 0,'0'0'119'0,"-20"12"-104"15,20-12-11-15,0 0-3 0,0 0 3 16,0 0 3-16,0 0 3 0,21-3 5 0,-3-1 2 15,10-3-3-15,9-3-5 0,3-4-10 0,7 2-29 16,-3-7-29-16,10 8-109 0,-19-16-133 0,4 12-271 16,6 5 23-16,-14-8 452 0</inkml:trace>
  <inkml:trace contextRef="#ctx0" brushRef="#br0" timeOffset="236625.1138">13101 327 727 0,'13'-17'158'0,"-13"17"-128"16,0 0 14-16,30 1 28 0,-30-1 11 0,35 13 1 15,-18 0-13-15,7 4-21 0,-3 5-10 0,6 6-16 16,-1 7-7-16,0 4-9 0,-1 8-2 16,-1 6 1-16,-6 0-17 0,-2 7 36 0,-10 1-39 15,-5-6-8-15,-7 10 10 0,-9-8-42 16,-7 6 22-16,-10-5 10 0,-5 8-17 0,-8-5-27 16,3 9-9-16,-8-12-29 0,7 7-33 0,-4-14-45 15,-2-11-182-15,20 17 37 0,-21-31 326 0</inkml:trace>
  <inkml:trace contextRef="#ctx0" brushRef="#br0" timeOffset="237096.3974">11259 224 961 0,'-53'8'147'15,"7"12"-78"-15,7-1 4 16,-6 9-10-16,10 7 5 0,-5 2 10 0,6 21-2 15,-6 11-5-15,7 18 15 0,-2 4-52 0,8 6-15 16,2-4-13-16,12-7-30 0,11 2 21 0,13-6-23 16,14-1 7-16,8-8-28 0,17-2 4 0,6-12-7 15,23 2-40-15,-1-19-47 0,27 8-111 0,-1-7-223 16,3-21-16-16,22 13 382 0</inkml:trace>
  <inkml:trace contextRef="#ctx0" brushRef="#br0" timeOffset="237694.1183">17088 785 1114 0,'8'-45'346'0,"14"40"-250"0,-22 5-74 15,0 0-19-15,0 0 10 0,0 0 41 0,0 0-23 16,0 0 28-16,0 0-42 0,0 0-41 16,0 0 21-16,-18 12-26 0,18 9 30 0,-4 8 8 15,0 1-2-15,2 3 8 0,0-2-10 16,0 0 5-16,2 1-7 0,0 3 5 0,0 0-10 15,2 2 7-15,-1-5-11 0,2 0 4 0,2-2-26 16,-2-6-6-16,2 2-7 0,-5-26-51 0,9 35-18 16,-9-35-99-16,10 17-58 0,-10-17-48 0,0 0-141 15,0 0 257-15,0 0 199 0</inkml:trace>
  <inkml:trace contextRef="#ctx0" brushRef="#br0" timeOffset="237897.3134">16923 729 1258 0,'0'0'327'16,"-47"4"-262"-16,27-2-3 0,2 0-7 0,18-2-12 16,0 0 19-16,0 0-45 0,0 0-12 0,0 0-8 15,0 0 4-15,0 0 2 16,37-7-30-16,-3 6 31 0,5 2-34 0,1-3 33 16,7-2 1-16,-3-4-11 0,6 2-3 0,-5 0-22 15,2 3-17-15,-5 1-21 0,1 2-30 0,-12 0-40 16,8 6-66-16,-21 4-149 0,-18-10-125 0,32 38 81 15,-38-9 399-15</inkml:trace>
  <inkml:trace contextRef="#ctx0" brushRef="#br0" timeOffset="238091.6557">16771 1350 1660 0,'-22'6'146'16,"22"-6"-130"-16,0 0-15 0,0 0 0 0,20-6 6 15,3-2 12-15,7-1-6 0,7-6-1 0,9-3-8 16,8-1-3-16,8-4 1 0,5-1-24 16,-3-1 9-16,0 5-56 0,-10-2 3 0,2 11-38 15,-15-5-8-15,5 10-1 0,-12-7-46 0,16 7-108 16,-2 5-233-16,-14-4 44 0,10 15 456 0</inkml:trace>
  <inkml:trace contextRef="#ctx0" brushRef="#br0" timeOffset="238252.9803">17660 1248 1375 0,'-23'-24'388'0,"23"24"-356"15,0 0-32-15,-19-11 22 0,19 11-18 0,0 0 7 16,0-24-16-16,0 24-14 0,9-27-17 0,-9 27-29 16,22-28-38-16,-17 7-51 0,21 11-108 0,-26 10-293 15,27-24 50-15,-1 20 378 0</inkml:trace>
  <inkml:trace contextRef="#ctx0" brushRef="#br0" timeOffset="238824.4433">18069 803 1523 0,'0'0'64'15,"0"0"-27"-15,0 0 1 0,0 0 17 0,0 0-4 16,0 0-10-16,0 0-14 0,0 0-15 15,0 0-4-15,0 0-7 0,-15 27 8 0,9-4-1 16,0 6 11-16,-2-2-6 0,-1 4-4 0,1 3-7 16,-2 3 4-16,0 3-6 0,3 1 9 15,-2-1-7-15,1-3-6 0,2-3 21 0,1 0-18 16,0-5 16-16,1-3-11 0,2-7-6 0,2-19 3 16,-1 24-3-16,1-24 2 0,0 0-1 0,0 0 1 15,0 0-1-15,0 0 1 0,0 0 2 0,0 0-2 16,18-33 5-16,-9 8-5 0,3-4-16 0,-3-2 19 15,4-1-21-15,-3 0 19 0,-1-2 1 16,1-1-8-16,-3-3 4 0,-1-1-6 0,1-2 4 16,-2-2-3-16,1-1 8 0,-1-9-8 0,1 6-33 15,0-2 36-15,0 8-5 0,3 10 12 16,-1 6 31-16,2 6-29 0,-10 19-3 0,17-20 2 16,-17 20 0-16,0 0 2 0,20-5 2 0,-20 5-5 15,20 11-5-15,-20-11 1 0,26 24-5 0,-26-24 6 16,25 28 1-16,-25-28-7 0,20 33 8 0,-13-14-5 15,-7-19 2-15,8 39 5 0,-8-39-3 16,0 33-4-16,-4-12 6 0,-1-4-7 0,-5 7 2 16,-2 1 3-16,-4 0-2 0,-1 4 4 0,-3-6-3 15,-1 1 6-15,-2-1-4 0,0 1 5 0,1-1-1 16,2-1 5-16,3-3-3 0,5-2 5 0,12-17-3 16,-17 28 1-16,17-28-6 0,-4 20 3 15,4-20-9-15,0 0 7 0,16 20 0 16,-16-20-4-16,26 7 7 0,-26-7-4 0,34 5 0 15,-10-3 0-15,4-4-5 0,5-3-5 0,1 1-11 16,-2-3-7-16,3 2-13 0,-6-3-20 0,8 2-26 16,-12-6-47-16,15 9-130 0,-19 0-355 0,6 0 42 15,2 8 333-15</inkml:trace>
  <inkml:trace contextRef="#ctx0" brushRef="#br0" timeOffset="238996.3302">18673 1237 1833 0,'-51'16'78'0,"51"-16"-48"0,-23 0-4 16,23 0 0-16,0 0-6 0,0 0-5 0,0 0-12 15,0 0-1-15,0 0-9 0,0 0-10 0,0-17-10 16,0 17-28-16,0 0-44 0,24-33-22 16,6 27-139-16,-30 6-311 0,31-19 2 0,-2 13 263 15</inkml:trace>
  <inkml:trace contextRef="#ctx0" brushRef="#br0" timeOffset="239246.1637">19223 798 1479 0,'0'0'102'15,"0"0"-51"-15,0 0-4 0,-21-1 1 0,21 1-4 16,0 0-11-16,-18 10-8 0,18-10-9 0,-12 18 1 15,12-18 0-15,-12 35 5 0,6-15-3 0,0 5 1 16,0-1-12-16,-2 2-1 0,3 5-7 16,-1 1 3-16,0 0-6 0,0 0 11 0,0-4-16 15,1-2 6-15,3-2-8 0,-1-4-21 0,5 1 21 16,-2-21-61-16,4 30 8 0,-4-30-39 0,13 18-61 16,-13-18-71-16,0 0-338 0,0 0 62 15,0 0 324-15</inkml:trace>
  <inkml:trace contextRef="#ctx0" brushRef="#br0" timeOffset="239464.857">19033 732 1718 0,'0'0'77'0,"-19"0"-32"16,19 0-23-16,0 0-4 0,0 0-9 0,0 0-7 15,0 0-4-15,0 0 2 0,18 0 5 16,-18 0 0-16,34-3 4 0,-12 6-1 15,5-6-13-15,3-2 1 0,3 3-16 0,2-6-15 16,1 4-4-16,5 1-10 0,-5 3 14 0,8-2-26 16,-9 1-10-16,10-5-81 0,-17 2-115 0,11-4-169 15,-7 17-80-15,-32-9 291 0</inkml:trace>
  <inkml:trace contextRef="#ctx0" brushRef="#br0" timeOffset="239652.284">18829 1298 1251 0,'-29'-3'373'0,"29"3"-208"16,-9 22-133-16,9-22-16 0,0 0-2 15,0 0 4-15,0 0 1 0,19 1 5 0,4-8-1 16,11-3-4-16,8-5-4 0,9-2-8 16,7-2-4-16,2 0-6 0,5 2-13 0,-4 0 20 15,1 2-39-15,-6-1 4 0,-1 5-57 0,-13-8-66 16,10 15-145-16,-17-1-319 0,-2 2 58 0,4 10 382 15</inkml:trace>
  <inkml:trace contextRef="#ctx0" brushRef="#br0" timeOffset="239808.5196">19744 1333 1406 0,'-3'23'427'16,"3"-23"-395"-16,0 0-32 0,9-21-6 0,-9 21-1 15,4-18-4-15,-4 18-30 0,5-22-37 0,-11 2-66 16,6 20-217-16,19-18-213 0,-19 18-2 16,0 0 510-16</inkml:trace>
  <inkml:trace contextRef="#ctx0" brushRef="#br1" timeOffset="279751.5178">10873 4883 1094 0,'-22'-13'276'15,"22"13"-197"-15,-41-5-58 0,17-1-10 0,-1-2-3 16,6-2 0-16,-4-4 11 0,2 0-4 0,-3-4 0 16,-3-1-7-16,-2-3-5 0,-3-2-8 0,-2-5 7 15,-2-3-9-15,-2-3 10 0,0-2-9 0,0-2-10 16,2 0 30-16,1-3-27 0,2 3 28 15,4-2-7-15,2 3-8 0,5-1 8 16,1 0-10-16,6-1 8 0,4 0-10 0,3 0 7 16,6-1-8-16,6 4 8 0,4-1-8 0,5 2 10 15,6 0-8-15,4 2 8 0,2 2 10 0,5 2-28 16,0 5 29-16,3 1-30 0,0 4 14 0,-1 5 4 16,-1 2-5-16,-2 6 3 0,-3 5-5 15,-5 5-2-15,-2 3 0 0,-19-6-3 0,22 34 6 16,-18-6 16-16,-5 8-32 0,-6 10 26 0,-8 6-25 15,-7 8 3-15,-4 3 19 0,-8 4-12 0,-2 2 18 16,-5 0-9-16,1 3 21 0,-3-5 8 0,3 3-14 16,-1-7 21-16,7-1-20 0,1-9 2 0,9-2 9 15,3-8-17-15,9-5 3 0,7-5-14 0,7-8 2 16,7-2-8-16,8-4 5 0,7-2-5 16,7-5 2-16,9-3-1 0,5-9-4 0,11-6-13 15,2-12-24-15,17-2-38 0,-6-20-73 0,23 14-119 16,-9-14-264-16,-3-8 32 0,12 14 419 15</inkml:trace>
  <inkml:trace contextRef="#ctx0" brushRef="#br1" timeOffset="279985.8499">11585 4028 1502 0,'-30'-7'109'15,"30"7"-87"-15,0 0-18 0,0 0-5 0,0 0 4 16,0 17 3-16,0-17 0 0,3 38 10 16,-3-11-6-16,0 10 9 0,-3 4-10 15,0 5 5-15,-3 3-15 0,0 2 8 0,-3 2-12 16,-2 1 11-16,-2 1-2 0,-3-2-30 0,4-1 9 16,-4-6-38-16,11-1-15 0,-8-15-13 0,15 8-52 15,-2-38-52-15,3 40-67 0,4-20-219 0,-7-20 44 16,31 6 429-16</inkml:trace>
  <inkml:trace contextRef="#ctx0" brushRef="#br1" timeOffset="280189.9298">11336 4056 1704 0,'-18'3'36'16,"18"-3"-30"-16,0 0-11 0,0 0-2 15,0 0 5-15,35 6 8 0,-8-9 6 0,6 2 1 16,4-4-1-16,3 0-4 0,3-1-5 0,2-1-5 16,4 1-13-16,-4-4-20 0,6 8-30 0,-9-10-41 15,11 17-60-15,-21-19-49 0,16 22-113 0,-9 0-158 16,-19-9 119-16,11 25 367 0</inkml:trace>
  <inkml:trace contextRef="#ctx0" brushRef="#br1" timeOffset="280393.0216">11103 4733 1645 0,'0'0'177'0,"-26"14"-173"0,26-14-7 16,0 0-5-16,0 0 1 0,33-4 9 16,-7-3 2-16,7-4 3 0,10-4-3 0,6-4 0 15,8-4-5-15,10-1-12 0,-1-6-27 0,8 8-35 16,-13-12-58-16,17 22-115 0,-24-9-267 0,7 0-21 15,6 15 269-15</inkml:trace>
  <inkml:trace contextRef="#ctx0" brushRef="#br1" timeOffset="280908.4795">12448 4331 1631 0,'0'0'92'0,"0"0"-83"16,9-22-11-16,10 9 1 0,8-2 3 15,4-2-3-15,2 3 2 0,1-1-12 0,-1 4-9 16,-3-1-12-16,6 6-9 0,-10-5-12 0,7 10-16 15,-8-11-40-15,11 19-76 0,-16-16-97 0,3 3-218 16,10 19 72-16,-33-13 428 0</inkml:trace>
  <inkml:trace contextRef="#ctx0" brushRef="#br1" timeOffset="281064.6749">12460 4488 1735 0,'0'0'23'15,"-21"6"-33"-15,21-6-7 0,0 0 0 0,21 4 4 16,-4-4 12-16,9-3 1 0,5-4-5 0,9-3-16 16,7-8-28-16,16 6-54 0,-6-21-112 15,25 10-223-15,-6 4-108 0,0-8 224 0</inkml:trace>
  <inkml:trace contextRef="#ctx0" brushRef="#br1" timeOffset="281392.6893">14047 3951 1487 0,'0'0'106'0,"-3"-23"-100"0,3 23-8 16,0 0 1-16,0 0 12 0,0 0 1 0,0 0 0 16,0 0-4-16,0 0-10 0,-24 19 4 15,12 4-5-15,0 8 9 0,-2 4-5 0,-2 3 12 16,0 5-10-16,0 1 10 0,2 2-13 0,1 0 7 16,4-1-10-16,3-4 9 0,2-2-10 0,1-2 8 15,5-3-10-15,0-3 1 0,5-2 0 16,-2-8-49-16,7 5-1 0,-12-26-75 0,26 32-68 15,-26-32-62-15,0 0-247 0,29 16 69 0,-29-16 415 16</inkml:trace>
  <inkml:trace contextRef="#ctx0" brushRef="#br1" timeOffset="281595.7416">13685 3940 1771 0,'0'0'31'15,"0"0"-20"-15,0 0-13 0,0 0-2 0,0 0 7 16,0 0 7-16,27 4 6 0,-4-4 2 0,3-5-1 16,11-1-3-16,3-5-19 0,11-1 11 0,3-1-19 15,0-1 28-15,3 3-21 0,-7-1 2 0,3 5-28 16,-8-4-20-16,3 10-25 0,-12-8-25 16,6 20-40-16,-21-15-62 0,13 18-193 0,-13 5-109 15,-21-19 141-15</inkml:trace>
  <inkml:trace contextRef="#ctx0" brushRef="#br1" timeOffset="281783.1796">13601 4521 1718 0,'0'0'36'0,"0"0"-56"16,0 0 31-16,0 0-16 0,0 0 6 0,27 12 19 15,-2-17-30-15,7-4 33 0,5-4-34 0,10 0 14 16,1-2-9-16,3-3-23 0,4 5-16 0,-5-6-18 15,6 8-18-15,-12-11-28 0,10 16-52 0,-16-17-77 16,14 8-151-16,-2 9-76 0,-17-13 286 16</inkml:trace>
  <inkml:trace contextRef="#ctx0" brushRef="#br1" timeOffset="282283.0273">14475 4286 1205 0,'-19'1'97'0,"19"-1"-53"15,-28 18 8-15,28-18 7 0,-29 26-1 16,18-8 1-16,-8-2-11 0,7 3 2 0,-5-3-13 16,4 3-11-16,-2-2-2 0,6 1 1 0,9-18-2 15,-19 28 1-15,19-28-15 0,0 0-4 0,-8 19-6 16,8-19-2-16,0 0 2 0,0 0-3 0,18 4 2 16,-18-4 2-16,21-12-1 0,-21 12 0 15,30-26 4-15,-14 9-4 0,0-1 2 16,-2-1-2-16,1 1 4 0,-3 0-5 0,-2 0 6 15,-2 1-5-15,-8 17 4 0,11-28-3 0,-11 28 3 16,4-22-3-16,-4 22 3 0,0-18-1 0,0 18 1 16,0 0-1-16,0 0 3 0,0 0-2 0,0 0-1 15,0 0-1-15,0 0-4 0,0 0 1 0,0 0-1 16,0 0 3-16,0 0 0 0,2 23 3 0,-2-23-3 16,0 0 2-16,16 22-2 0,-16-22-1 15,17 9 3-15,-17-9-1 0,23 8 1 0,-23-8 2 16,27 4-2-16,-27-4 3 0,28 0 1 15,-28 0 2-15,28-3 1 0,-28 3 0 0,27-9 1 16,-27 9-1-16,27-12 0 0,-27 12-2 0,25-15 1 16,-25 15-4-16,21-17 1 0,-21 17-5 0,0 0 2 15,19-19-2-15,-19 19-1 0,0 0 0 0,0 0 0 16,20-15-1-16,-20 15-1 0,0 0-4 16,0 0-3-16,17 9 0 0,-17-9-3 0,8 19 2 15,-8-19-4-15,5 29 1 0,-3-10-7 0,-2 0 4 16,2 2-10-16,-4-3 0 0,6 3-13 0,-4-21-5 15,9 33-21-15,-9-33-13 0,19 27-40 0,-19-27-54 16,27 13-91-16,-8-4-246 0,-19-9 77 16,44 6 380-16</inkml:trace>
  <inkml:trace contextRef="#ctx0" brushRef="#br1" timeOffset="282673.5287">15142 4251 1515 0,'0'0'140'0,"-21"-23"-107"0,21 23-3 16,-28-12 12-16,28 12 3 0,-30-4-8 16,13 7-8-16,-3 1-5 0,3 4-3 0,-1 1-2 15,1 5 1-15,-1 1-4 0,3 4-1 0,-1 1-6 16,2 4 5-16,3 1-7 0,0-1 4 16,1-1-7-16,4-2 1 0,2-2-7 0,4-2 4 15,0-17-2-15,8 26 1 0,-8-26 0 0,14 17 0 16,-14-17-1-16,22 9 1 0,-22-9-2 0,33-3 2 15,-15-3-1-15,2-4-1 0,2-3 4 16,-2-4-4-16,2-1 4 0,0-3-3 0,-3 1 2 16,0 1-3-16,-5-1 3 0,1 2-2 0,-15 18 0 15,21-29 0-15,-21 29 0 0,14-18 0 0,-14 18 0 16,0 0 0-16,0 0 0 0,0 0 0 0,0 0 0 16,0 0-1-16,0 0-7 0,0 0 2 0,1 19-1 15,-4-1 4-15,-1 4-5 0,-1 0 3 16,0 2-11-16,0-2 0 0,3 2-11 15,0-2 2-15,5 0-10 0,0-5-17 0,6 1 17 16,-9-18-49-16,25 29-2 0,-25-29-67 0,37 18-101 16,-37-18-263-16,34 3-3 0,-3 5 332 0</inkml:trace>
  <inkml:trace contextRef="#ctx0" brushRef="#br1" timeOffset="282860.9596">15527 4290 1604 0,'-18'7'44'0,"1"6"-31"0,-3 2 7 16,2 5 11-16,-4 2 2 0,4 3 1 0,-3 3-19 15,2 1 3-15,2-1-9 0,4-1-14 0,0-2 26 16,5-2-33-16,2 0 9 0,0-2-17 16,3-1-8-16,3-20-13 0,-1 29-23 0,1-29-46 15,6 18-92-15,-6-18-80 0,0 0-247 0,0 0 62 16,7-21 389-16</inkml:trace>
  <inkml:trace contextRef="#ctx0" brushRef="#br1" timeOffset="283017.1645">15311 4407 1362 0,'0'19'406'0,"0"-19"-347"16,0 0-28-16,0 0-6 0,0 0-1 16,0 0 1-16,0 0-3 0,0 0-1 0,24 15-8 15,-6-12-7-15,5-1-4 0,4-2-11 0,4-2-17 16,4 4-38-16,-7-12-68 0,20 22-227 0,-16-14-274 15,1 4 55-15,2 7 384 0</inkml:trace>
  <inkml:trace contextRef="#ctx0" brushRef="#br1" timeOffset="283595.0605">16877 4022 1116 0,'0'0'296'0,"0"0"-244"16,0 0-16-16,-24-13 8 0,24 13 7 0,-23-4-4 16,23 4-11-16,-40 4-9 0,13 3 5 15,-4-2 6-15,2 7 4 0,-4-1-4 0,3 4-4 16,0-2-10-16,0 3 3 0,1-1-6 0,5 1 3 15,2-4-6-15,5-1-5 0,17-11-8 0,0 0-4 16,-18 19-3-16,18-19 1 0,0 0-2 0,0 0 2 16,16 20-2-16,-16-20 2 0,26 8 0 0,-7-5 0 15,2-3 0-15,1-2 0 0,3 1 0 16,-2-1 1-16,1-1-1 0,-1 2 2 0,-1 1-1 16,-2 1 0-16,-20-1 1 0,30 8-1 15,-30-8-1-15,17 14 2 0,-17-14-3 0,8 23 3 16,-8-23-2-16,-3 33 4 0,-3-14-6 0,-2 2 4 15,-4 0-3-15,-1 1 4 0,0-1-4 0,-2-1 3 16,2-1-3-16,0-3 3 0,13-16-3 0,-18 29 2 16,18-29-5-16,-11 20-2 0,11-20-9 15,0 0-8-15,0 0-12 0,0 0-7 0,17 18-18 16,-17-18-22-16,29-8-67 0,-21-19-148 0,17 9-254 16,3 2 3-16,-5-14 372 0</inkml:trace>
  <inkml:trace contextRef="#ctx0" brushRef="#br1" timeOffset="283799.5673">17274 4019 1456 0,'0'0'296'0,"-20"8"-267"0,12 9-18 16,-1 4 13-16,1-2 2 0,-2 5 11 0,-4-1-9 16,1 7-2-16,-3 2-12 0,2 1 3 0,0-3-5 15,3-1 0-15,0-5-6 0,3 0 2 0,1-2-10 16,2-1 2-16,2-3-11 0,3-18-6 15,5 23-14-15,-5-23-19 0,0 0-10 0,23 12-12 16,-3-9-38-16,-12-20-77 0,23 3-289 0,-9-1-87 16,-3-10 141-16</inkml:trace>
  <inkml:trace contextRef="#ctx0" brushRef="#br1" timeOffset="284191.6993">17372 3853 1755 0,'0'0'30'0,"-16"18"-27"16,16-18-5-16,5 17 26 0,-5-17-4 0,0 0 39 16,22 26-15-16,-22-26 8 0,22 19-19 15,-22-19-10-15,28 17-17 0,-28-17-6 0,25 17 0 16,-25-17 0-16,20 15 0 0,-20-15 0 0,12 22 0 16,-12-22 0-16,4 28 0 0,-7-10 0 15,-2 2 0-15,-3 3 0 0,-2-1 0 0,-3 3 0 16,-1 2 0-16,-1 1 0 0,-1-1 0 0,1-2 0 15,1-3 0-15,3-4 0 0,11-18 0 0,-16 24 0 16,16-24 0-16,0 0 0 0,0 0 0 0,0 0 0 16,0 0 0-16,21 4 0 0,-21-4 0 0,32-25 0 15,-10 5 0-15,3-6 0 0,1-2 0 16,1 0 0-16,-1 0 0 0,-3 3 0 16,0 2 0-16,-4 1 0 0,1 4 0 0,-4 0 0 15,-16 18 0-15,26-26 0 0,-26 26 0 0,0 0 0 16,17-14 0-16,-17 14 0 0,0 0 0 0,0 0 0 15,-2 22 0-15,-1-4 0 0,-1 1 0 0,-1 7-7 16,-1-3-24-16,2 4-18 0,-3-2-11 0,9 6-27 16,-7-12-34-16,21 18-86 0,-16-37-161 15,12 31-179-15,10-7 31 0,-22-24 463 0</inkml:trace>
  <inkml:trace contextRef="#ctx0" brushRef="#br1" timeOffset="284772.7791">18395 3978 1481 0,'-21'-25'145'0,"21"25"-108"15,0 0-14-15,0 0 9 0,-28 3 5 16,28-3 1-16,-25 10-10 0,25-10-4 0,-33 19-9 16,33-19 1-16,-35 26-5 0,15-7 7 0,-2-1 1 15,0 4 5-15,0-1-2 0,3 2 2 0,2-1-10 16,4 0 1-16,0-2-8 0,7 0-1 0,1-2-4 16,5-18 0-16,4 28-1 0,-4-28 0 0,16 21-1 15,-16-21 3-15,28 14-6 0,-9-12 5 16,6-2-3-16,1-3-1 0,4-5 3 0,1-3-2 15,1-2 3-15,2-1-3 0,1-5 2 0,-3 4-3 16,-2-2 2-16,-4 1-4 0,-3 3 3 0,-1-1-3 16,-3 2 2-16,-19 12 0 0,25-13 2 0,-25 13-1 15,0 0 2-15,0 0 0 0,0 0-3 16,0 0 1-16,0 0-3 0,1 17 3 16,-1-17 0-16,-8 25 3 0,8-25-2 0,-9 33 0 15,5-14-2-15,-1-2 4 0,0 1-3 0,5-18 3 16,-2 28-2-16,2-28 2 0,7 22-4 0,-7-22 4 15,0 0-2-15,25 18 0 0,-25-18 2 0,26 4 2 16,-26-4 1-16,33-10 0 0,-13 0-3 0,1 0 1 16,4-6-2-16,2-2-1 0,-1-4 0 0,0-2 0 15,-4 0 0-15,-5-1 0 0,-4 2 0 16,-3 0 0-16,-2 0 0 0,-2 2 0 0,-3 0 0 16,-1 1 0-16,-2 1 0 0,0 19-5 15,-2-30-4-15,2 30-11 0,-4-20-5 0,4 20-15 16,0 0-14-16,0 0-24 0,0 0-37 0,0 0-54 15,0 0-112-15,0 0-262 0,22 12 16 0,-5 6 347 16</inkml:trace>
  <inkml:trace contextRef="#ctx0" brushRef="#br1" timeOffset="285022.6725">19491 3306 1331 0,'-16'17'333'0,"-4"-14"-307"16,20-3-3-16,-29 15 9 0,16 4 14 0,-8-1 2 15,3 8 0-15,-3 3-16 0,3 8-2 0,1 4-15 16,1 4 4-16,-3 4-12 0,2 2 6 0,0-1-10 16,1 0 5-16,4 0-10 0,1-1-6 0,2-1 16 15,4-2-20-15,2-4 12 0,-1-3-27 0,5-2-9 16,-1-7 0-16,5-1-25 0,-5-29-19 15,17 44-167-15,-17-44-125 0,0 0-211 0,6 18 40 16,-6-18 529-16</inkml:trace>
  <inkml:trace contextRef="#ctx0" brushRef="#br1" timeOffset="285194.5082">19111 3713 1960 0,'0'0'44'0,"0"0"-27"15,33 11 1-15,-9-5-10 0,7-4-8 0,4 1 0 16,5-3 0-16,3 0 0 0,5-2 0 0,2 1 0 16,2 1 0-16,0-2-35 0,-3 7-57 0,-8-13-58 15,14 25-166-15,-10-13-315 0,-6 3 55 0,-1 6 330 16</inkml:trace>
  <inkml:trace contextRef="#ctx0" brushRef="#br1" timeOffset="285319.4624">20029 3923 1578 0,'-37'-25'339'0,"18"19"-297"16,2 0-49-16,0-4-5 0,17 10-39 0,-37-25-38 15,37 25-116-15,-48-6-407 0,30-3 29 16,18 9 184-16</inkml:trace>
  <inkml:trace contextRef="#ctx0" brushRef="#br1" timeOffset="286584.7467">9279 5107 897 0,'0'0'91'16,"0"0"-14"-16,0 0-4 0,-3 21-3 0,3-21 8 15,-24 35-35-15,0-15 25 0,-1 13-35 0,-12-2 9 16,0 9 7-16,-11 0-12 0,-4 10 7 0,-8 1-13 15,-6 9 12-15,-7 2-13 0,0 6 12 16,-2-2-22-16,3 3-10 0,0-3 9 0,8-1-24 16,5-9 15-16,11-6-6 0,9-10-19 0,8-11-5 15,14-6-35-15,0-19-56 0,17-4-108 16,0 0-135-16,0 0-207 0,27-13 91 0,-21-20 470 16</inkml:trace>
  <inkml:trace contextRef="#ctx0" brushRef="#br1" timeOffset="286959.6268">8578 5538 1000 0,'0'0'169'15,"0"0"-108"-15,0 0-19 0,0 0-2 16,0 0 0-16,0 0 4 0,0 0 3 0,0 0-3 15,0 0-10-15,0 0-10 0,0 0-9 0,0 0-5 16,0 0 0-16,0 0 1 0,0 0 2 0,0 0 4 16,0 0-1-16,0 0 0 0,0 0-4 0,-20 26 3 15,9-9-2-15,1 5 4 0,-6 1-5 0,-2 4 2 16,-4-1-8-16,-5 6 3 0,-3 2 8 16,-3 2-25-16,-3 1 29 0,-3 3-22 0,-3-1 11 15,2 0 10-15,1-4-10 0,8-1 6 0,5-7-7 16,9-2 2-16,9-7-10 0,8-18 2 0,9 27-6 15,-9-27 3-15,42 23 0 0,-7-15 1 16,11-6-1-16,9-4 1 0,9-4-2 0,7-5-1 16,9-4 3-16,5-4-12 0,5 2-10 0,3-6-19 15,1 6-28-15,-10-12-57 0,16 17-170 16,-20-13-283-16,-5-6 10 0,0 11 418 0</inkml:trace>
  <inkml:trace contextRef="#ctx0" brushRef="#br1" timeOffset="318803.6761">2380 9662 781 0,'0'0'146'0,"0"0"-96"0,0 0-32 0,-2 17-17 15,2-17 2-15,14 42-1 0,-6-8 6 0,3 8-5 16,-1 9 7-16,-3 8-14 0,-2 6 9 0,0 10 1 16,-3 6-19-16,1 9 11 0,-3 6-12 0,2 9-4 15,0 7 25-15,-1 12 0 0,-1 6 0 0,-3 8 14 16,3 10 6-16,-3 6 15 0,4 17 9 0,-5 2 2 16,5 12 3-16,-5 2-11 0,5 8 4 0,-4 0-13 15,6 3-6-15,-4-7 4 0,4 5 1 16,-2-2-2-16,3 0-17 0,2-5-14 0,2-2 5 15,-1-5-7-15,1-4 4 0,0-7-6 0,-2-5-16 16,0-10 16-16,-3-4-2 0,1-5-7 0,-4-13 4 16,1-5-38-16,-4-22-33 0,9-7-38 0,-12-32-103 15,14-27-257-15,4 1 1 0,-12-42 385 0</inkml:trace>
  <inkml:trace contextRef="#ctx0" brushRef="#br1" timeOffset="319990.7716">1684 12956 726 0,'0'0'65'0,"0"0"-23"15,0 0-18-15,0 0-12 0,0 0-4 0,0 0-5 16,0 0 0-16,0 0-4 0,0 0 5 0,0 0-3 16,9 22 1-16,-9-22-2 0,20 15 0 0,-20-15 0 15,31 13 1-15,-12-9-4 0,3 1 2 0,4-1-2 16,0 1 2-16,7-3 0 0,1 1 0 15,5-2 1-15,2 1 0 0,3 1 1 0,4-1 1 16,3 3 3-16,3-2 1 0,5 1 4 0,4 2 1 16,4-2-2-16,5 2 0 0,2-1-5 15,5 1-2-15,5 0-2 0,1 1 0 0,10 0-2 16,1 1 2-16,5-1 0 0,3 1 1 0,2-2 3 16,7 2 2-16,4-4 0 0,5 0 4 0,3-3 5 15,8-2 4-15,4-4 7 0,8 0 2 16,3-7 2-16,8 3-2 0,3-6 1 0,4 2-5 15,4-3-1-15,5-1-8 0,2 0 3 0,4 1-6 16,2 2-1-16,2 1-1 0,2-1-4 0,4 2-3 16,7 0 1-16,2 4-7 0,1-1 1 0,-1 2-1 15,6 1 2-15,0 1 0 0,2 1 3 0,-1 3-1 16,-1 0 3-16,4 1 1 0,4 1-1 0,6 2 4 16,-1-2 1-16,4 1-2 15,-3-1 0-15,3-1-3 0,4 2-2 0,4-1 0 16,3-1-1-16,2 1 0 0,-1-2 1 0,4 0 0 15,4-3 2-15,0 0 3 0,8 0 7 0,0 0 2 16,3-2 5-16,3 2-1 0,-6-1-1 0,9 4-3 16,-8-1-3-16,0 5-2 0,0 0-5 0,-4 3 1 15,7 4-4-15,0-1 3 0,1 3-2 16,-3 5 7-16,-7-1 0 0,-1 3 5 0,-2 1-6 16,1 4 2-16,1-1-11 0,7-1 0 0,5-1-5 15,2-2 3-15,-2-4-1 0,0-1 4 0,-5-2-4 16,2-4 3-16,-1-1-2 0,6-2 2 0,3-2 1 15,3-3 2-15,5-2 0 0,-1 1 0 0,-1-1 0 16,2-1-2-16,-8 0 2 0,3-1 1 16,-6 1 3-16,-5 1 0 0,1 2-1 15,-3 4-3-15,1 2-1 0,-9 1-1 0,-7 4-2 16,-9 4 3-16,-14 2-10 0,-7 1-1 0,-5 3-13 16,-8 0-1-16,-5 6 3 0,-10-3-37 0,-5 6 11 15,-12-9-62-15,5 9-60 0,-21-14-84 0,-3-4-243 16,7 11 89-16,-28-28 405 0</inkml:trace>
  <inkml:trace contextRef="#ctx0" brushRef="#br1" timeOffset="331645.6797">1033 10395 537 0,'0'0'83'0,"10"-17"-3"15,-10 17-2-15,0 0 6 0,0 0 5 0,0-22 1 16,0 22-10-16,0 0-10 0,0 0-14 0,0 0-10 16,0 0-5-16,0 0 1 0,0 0 0 15,0 0-1-15,0 0-6 0,0 0-12 0,0 0-7 16,0 0-8-16,-6 29 3 0,1-10 2 0,2 5 8 16,-4 2-3-16,3 4 7 0,-2-3-6 0,2 2 4 15,-1-6-7-15,4 1 0 0,1-4-10 16,2 0 1-16,-2-20-5 0,9 29 3 0,-9-29-4 15,14 18 1-15,-14-18-2 0,20 10 0 0,-20-10-1 16,22 0 0-16,-22 0 0 0,28-8 1 16,-28 8 2-16,29-20-1 0,-29 20 2 0,31-34-4 15,-16 15 3-15,1-3-4 0,0 0 4 0,-2-2-6 16,1-2 6-16,-1 1-4 0,1-2 4 0,-2 3-5 16,0 0 5-16,-2 2-5 0,0 2 5 15,-2 0-4-15,0 3 4 0,-9 17-4 0,18-25 2 16,-18 25-2-16,0 0 2 0,18-10 0 15,-18 10-2-15,0 0 3 0,15 28-3 0,-8-7 5 16,2 8-4-16,-2 5 6 0,-2 8-6 0,0 6 6 16,-5 8-10-16,-3 2 11 0,-2 4-12 0,-2 2 0 15,-4-1 20-15,-2 2-14 0,-3-5 26 0,0 1 1 16,-5-4-5-16,1-2 13 0,-3-5-8 0,0-6 6 16,1-8-12-16,0-7-1 0,0-6-8 0,1-5-1 15,1-7-5-15,-1-6-2 0,-1-8-5 16,-1-6-10-16,0-8-7 0,-5-10-20 0,3-4-18 15,-3-18-28-15,9 7-51 0,-13-27-128 0,7 12-341 16,8 1 35-16,-3-8 372 0</inkml:trace>
  <inkml:trace contextRef="#ctx0" brushRef="#br1" timeOffset="336755.303">13551 14810 727 0,'0'0'104'0,"2"-19"-25"0,-2 19-12 15,0 0 11-15,-2-19 13 0,2 19 14 0,0 0-5 16,-10-25-11-16,10 25-14 0,0 0-12 0,0 0-12 15,0 0-9-15,0 0-7 0,0 0-8 16,0 0-4-16,0 0-12 0,0 0-5 0,0 0-5 16,-17 4-2-16,17-4 0 0,-2 31 4 0,1-4-4 15,-2 4 7-15,1 5-5 0,1 2 8 16,1-3-6-16,1-1 5 0,4-3-7 0,2-3 5 16,4-4-7-16,2-3 7 0,-13-21-6 0,33 25 1 15,-12-16-2-15,2-2 0 0,4-3 1 0,1-4 3 16,0-4-1-16,1-2 2 0,-4-5 1 15,4-1-5-15,-1-5 5 0,-1-1-6 0,0-3 5 16,0 0-4-16,-2-2 4 0,1 0-5 0,-4-2 5 16,-3 1-4-16,-1 1 4 0,-3 2-4 0,-3 2 2 15,-1 2-4-15,-11 17 3 0,15-24-1 0,-15 24 1 16,0 0 0-16,0 0 1 0,0 0-1 0,0 0-3 16,0 0 2-16,0 0-3 0,7 32 4 15,-8-1-2-15,-2 8 5 0,-2 7-4 16,-1 5 10-16,-3 7-8 0,0 3-1 0,-3 3 17 15,0 7-20-15,0-1 18 0,-1 1-2 0,-1 0-10 16,-1-4 13-16,-1-3-14 0,-1-4 8 0,0-4-14 16,2-4-4-16,-2-6 19 0,1-4-17 0,-2-5 21 15,-1-3-7-15,0-7-8 0,-2-1 4 0,0-4-6 16,1-3 3-16,-3-3-4 0,-4-3 2 16,0-5-5-16,-1-3-3 0,-1-4-8 0,1-5-8 15,4-4-7-15,-2-6-12 0,6-2-6 0,0-11-15 16,10 3-8-16,-3-14-37 0,18 11-46 15,-11-24-85-15,22 6-296 0,4 8 36 0,-6-19 382 16</inkml:trace>
  <inkml:trace contextRef="#ctx0" brushRef="#br1" timeOffset="337145.8683">14648 14964 1543 0,'0'0'67'16,"0"0"-46"-16,0 0-10 0,32-15 8 0,-11-1 9 16,9 1-1-16,0-5-2 0,4 2-13 0,3 0-4 15,-1 2-8-15,3 2 2 0,0 2-4 16,-4 2-1-16,2 0-10 0,-4 5-13 15,-7-3-22-15,5 10-31 0,-14-10-48 0,14 21-100 16,-31-13-256-16,17 16-31 0,-1 3 274 0</inkml:trace>
  <inkml:trace contextRef="#ctx0" brushRef="#br1" timeOffset="337333.248">14629 15259 1780 0,'0'0'60'0,"-22"2"-35"15,22-2-19-15,0 0-8 0,0 0 4 16,26-17 5-16,-4 6-14 0,6-2 29 0,9-6-31 16,5-2 23-16,9-6-11 0,5-2-13 0,6 2-9 15,3-4-26-15,5 11-26 0,-3-9-42 0,15 17-67 16,-20-22-124-16,14 13-245 0,3 6 31 16,-7-12 427-16</inkml:trace>
  <inkml:trace contextRef="#ctx0" brushRef="#br1" timeOffset="338543.656">16756 14613 1013 0,'0'0'146'16,"0"0"-58"-16,0 0-29 0,-19-9-23 0,19 9 25 16,-20 2-24-16,1-2 6 0,19 0-5 0,-37 13-8 15,14-1-4-15,-5 0-7 0,0 5 6 0,-3-1-5 16,1 4 7-16,-4 0-2 0,3 3 2 0,1-4-6 16,4 2 2-1,1-6-6-15,7 2-2 0,18-17-6 0,-27 23-2 16,27-23-7-16,0 0 1 0,0 0-3 0,-4 18 1 15,4-18-1-15,18 11 3 0,-18-11-2 0,30 6 1 16,-12-5 1-16,3-2-1 0,2 0 0 0,5-3-1 16,2 1 1-16,2 0-1 0,0 1 2 15,-1 2 0-15,-2 1-2 0,-2 2 2 0,-3 1-1 16,-2 4 0-16,-4 1-1 0,-18-9 3 0,26 27-3 16,-26-27 5-16,16 31-3 0,-13-14 5 0,-1 0-5 15,-2 1 3-15,-4 0-4 0,-1 2 4 16,-5-1-3-16,-2 2 4 0,-2 1-5 0,-2-2 5 15,-1-1-7-15,-2 1 5 0,1-3-5 0,18-17 2 16,-30 25-6-16,30-25-21 0,-17 11-3 0,17-11-32 16,0 0-13-16,0 0-27 0,0 0-55 0,3-40-55 15,22 24-78-15,1-7-200 0,-6-15 103 0,20 15 387 16</inkml:trace>
  <inkml:trace contextRef="#ctx0" brushRef="#br1" timeOffset="338746.6238">17240 14678 1293 0,'0'0'157'0,"0"0"-81"0,0 0-30 0,-8 18-2 16,8-18 0-16,-13 24-2 0,13-24-11 0,-21 37-1 15,9-15-13-15,0 4-1 0,-2 3-7 16,1 4 3-16,-1 2-6 0,-2 0 5 0,1 0-11 16,-1 0 5-16,2-1-8 0,2-3 5 0,3-3-8 15,1-4 2-15,4-2-19 0,4-22-22 0,2 32-24 16,-2-32-62-16,17 17-95 0,-17-17-183 0,0 0-118 15,33-17 130-15,-24-11 397 0</inkml:trace>
  <inkml:trace contextRef="#ctx0" brushRef="#br1" timeOffset="339168.3529">17505 14464 1296 0,'-19'-5'389'15,"19"5"-348"-15,0 0-31 0,0 0-7 16,0 0-1-16,0 0 7 0,0 0 7 0,0 0 8 16,5 21 3-16,-5-21 1 0,0 0-1 0,15 23-4 15,-15-23 1-15,10 19-1 0,-10-19-3 0,7 27-17 16,-6-9 22-16,0 4-27 0,-3 2 20 16,-3 5-7-16,-2 4-7 0,-3 2 5 0,-5 2-7 15,-2 2 6-15,-1-1-6 0,0 1 3 0,1-3-5 16,0-2 0-16,3-6 0 0,2-7 0 15,12-21 0-15,-9 19 0 0,9-19 0 0,0 0 0 16,0 0 0-16,0 0 0 0,26-8 0 0,-26 8 0 16,31-32 0-16,-9 8 0 0,2-8 0 0,4-1 0 15,0-2 0-15,2-1 0 0,-2 4 0 0,0 0 0 16,-1 6 0-16,-1 2 0 0,-3 4 0 0,-3 6 0 16,-3 3 0-16,-17 11 0 0,25-11 0 0,-25 11 0 15,0 0 0-15,17 8 0 16,-17-8 0-16,5 25 0 0,-3-7 0 0,0 6 0 15,0 5 0-15,-2 2 0 0,0 2 0 0,-3 0 0 16,3 1 0-16,-1-2-2 0,5 1-18 0,-2-7-5 16,7 2-22-16,-1-7-17 0,10 4-42 0,-18-25-47 15,42 39-122-15,-30-22-299 0,13-9 36 0,7 8 296 16</inkml:trace>
  <inkml:trace contextRef="#ctx0" brushRef="#br1" timeOffset="339949.3375">18672 14583 1434 0,'0'0'83'0,"0"0"-54"0,0 0-19 0,0 0 3 16,0 0 12-16,0 0 8 0,29-4-14 15,-29 4 11-15,33 6-22 0,-12-2 12 0,6 2 1 16,-2-1-3-16,6 2 0 0,-2-1-4 0,1 1-2 16,-1 0-5-16,-3 2 1 0,-5-1-3 0,-3 2 3 15,-18-10 0-15,19 21 0 0,-19-21-2 0,4 29 5 16,-10-11-8-16,-4 3 5 0,-7 2-7 0,-5 3 2 16,-3 0-4-16,-6 2 4 0,0 0-5 0,-3-1 6 15,-2-1-4-15,2-3 4 0,3-3-4 16,4-6 2-16,7-4 1 0,20-10-1 15,0 0-4-15,-17 2 0 0,17-2-1 0,0 0-1 16,19-29 6-16,0 7-4 0,7-7 5 0,8-4-5 16,6-4 5-16,5 0-7 0,2-2 8 0,3 0-8 15,1 4 10-15,-2 1-8 0,-4 5 8 0,-1 5-8 16,-7 2-9-16,-5 7 27 0,-7 1-29 16,-4 6 29-16,-21 8-15 0,17-5 3 0,-17 5 6 15,0 0 6-15,0 0 2 0,0 0-18 0,-10 18 23 16,10-18-31-16,-19 32 24 0,4-9-6 0,-2 2-2 15,-2 3 5-15,1 5-7 0,1 0 2 0,2 4-7 16,3-2 4-16,2-4-6 0,5-3 4 0,5-5-8 16,5-4 4-16,-5-19-10 0,28 28-3 15,-6-17-13-15,3-7-15 0,7-2-1 16,2-7-8-16,9 2-9 0,-3-13-22 0,15 12-63 16,-16-27-104-16,21 10-314 0,-5 3 29 0,-9-12 346 15</inkml:trace>
  <inkml:trace contextRef="#ctx0" brushRef="#br1" timeOffset="340380.9541">19662 13965 1352 0,'0'0'71'0,"20"-4"-12"0,-20 4 1 15,38 6-18-15,-11-1 20 0,10 8-31 0,-2 3-2 16,4 6 0-16,-4 1-8 0,0 7 9 0,-2 0-8 16,-1 5 6-16,-7 1-12 0,-2 6 2 0,-5 0-10 15,-6 4 4-15,-6 3-12 0,-5 5 8 0,-6 0-11 16,-5 2-8-16,-4-2 21 0,-4 3-20 0,-7-1 17 16,-2-1-4-16,-4 0-11 0,-4-1 6 15,-3-1-12-15,-2-3 6 0,0-1-16 16,-2-5 4-16,5-3-19 0,-4-9-3 0,11 0-15 15,-6-16-45-15,17 9-65 0,-15-26-135 0,11 2-250 16,23-1 38-16,-33-14 472 0</inkml:trace>
  <inkml:trace contextRef="#ctx0" brushRef="#br1" timeOffset="340927.6406">16600 13938 481 0,'-18'-10'204'0,"-1"7"-128"0,-3 5 3 0,-5 2-5 15,-3 13 10-15,-11-4 30 0,9 20-5 0,-14-6 9 16,11 22-15-16,-13-3-16 0,11 18-6 0,-8 1-28 16,9 10 5-16,0 5-32 0,8 5-3 0,1-2 10 15,7 4-18-15,5-2 11 16,8-2-5-16,5-2-21 0,7-3 9 0,6-7-15 15,5-6 0-15,7-5 16 0,4-6-21 0,8-4 17 16,5-3-16-16,8-2-15 0,5-7-4 0,8 1-22 16,0-12-19-16,16 8-57 0,-15-27-102 0,26 4-331 15,-3 3 21-15,3-19 313 0</inkml:trace>
  <inkml:trace contextRef="#ctx0" brushRef="#br1" timeOffset="341661.7667">20395 13728 1483 0,'0'0'55'0,"0"0"-30"15,23-19-13-15,-23 19-6 0,31-12 0 0,-14 6 1 16,1 3-3-16,-18 3-1 0,28-4-3 0,-28 4 1 16,23 1-1-16,-23-1 0 0,20 4 1 0,-20-4 0 15,0 0 1-15,18 7-1 0,-18-7 1 16,0 0-2-16,0 0 2 0,0 0 0 0,0 0 0 15,0 0 3-15,0 0 4 0,10 17 2 16,-10-17 0-16,0 0-4 0,-20 24-1 0,20-24-4 16,-30 26 2-16,9-11-1 0,-1 5 6 0,-2 0 0 15,-2 3 9-15,-2 0 2 0,5 1 9 0,-2-2-3 16,5 0-12-16,1-4 23 0,19-18-34 0,-26 29 24 16,26-29-20-16,-7 18-6 0,7-18 0 15,0 0-1-15,19 15 1 0,-19-15 1 0,37 2 0 16,-10-5 0-16,4-5-2 0,6-3 2 0,3-1-4 15,5 0-19-15,-3 1 17 0,1 4-46 0,-5-3 12 16,-2 12-51-16,-11-14-48 0,11 24-119 0,-16-8-318 16,-2 0 49-16,4 13 339 0</inkml:trace>
  <inkml:trace contextRef="#ctx0" brushRef="#br1" timeOffset="348078.0524">23531 13038 885 0,'0'0'27'0,"-17"-23"-4"0,17 23 3 16,0 0 8-16,0 0 12 0,-7-22 16 0,7 22 4 16,0 0 4-16,0 0-1 0,0 0-6 0,0 0-7 15,0 0-8-15,0 0-3 0,0 0-2 0,0 0-1 16,0 0-3-16,0 0-3 0,0 0-5 0,0 0-2 15,0 0-1-15,0 0-3 16,0 0-2-16,0 0-3 0,0 0-5 0,0 0-4 16,0 0-3-16,0 0-2 0,0 0-2 0,0 0 0 15,0 0-2-15,13 31 2 0,0-13-3 0,0-1 1 16,3 1-1-16,2 0 2 0,1 1-4 0,1 1 4 16,-1-2-4-16,0 0 4 0,-2-2-4 0,-17-16 4 15,29 28-3-15,-29-28 2 0,25 20-3 0,-25-20 2 16,14 21-1-16,-14-21 3 0,3 19-2 15,-3-19 2-15,-15 24-3 0,15-24-17 0,-35 34 28 16,7-15-26-16,-5 2 28 0,-5 0-10 0,-3-1-4 16,-3 1 4-16,-1-2-4 0,-1 0 3 15,2 0-3-15,3-4 1 0,4 0-9 0,7-8-6 16,6 0-18-16,3-7-24 0,21 0-51 0,-23-9-111 16,23 9-366-16,17-15 26 0,-7-5 236 15</inkml:trace>
  <inkml:trace contextRef="#ctx0" brushRef="#br1" timeOffset="348905.8372">22080 12353 1164 0,'0'0'53'0,"0"0"-22"0,0 0-20 0,0 0-12 16,0 0 17-16,0 0 19 0,0 0 17 0,23-3 11 16,-23 3 1-16,34-2-5 0,-13-3-6 0,10 5-7 15,0-5-6-15,5 4-7 0,4-4-6 0,3 4-6 16,-1-2-6-16,2 3-4 0,-4-1-5 15,-3 2-2-15,-6 2-1 0,-5 0 0 0,-8 1-2 16,-18-4 4-16,0 0 2 0,18 22 4 0,-18-22-3 16,-11 32 3-16,-3-7-9 0,-8-1 1 0,-7 1-6 15,-4 4 6-15,-5-1-6 0,-1 0 8 0,-1 0-7 16,1-2 7-16,3-3-4 0,3-2 3 0,4-5-3 16,8-2 2-16,21-14-3 15,-24 11 0-15,24-11-5 0,0 0 2 0,0 0 1 16,0 0 0-16,29-27 6 0,-7 7-4 0,8-7 3 15,7-6-5-15,6-4 6 0,4-3-7 0,4 0 9 16,1-1-8-16,-1 0 8 0,0 3-6 0,-6 2 4 16,-5 5-5-16,-3 4 4 0,-9 5-4 0,-8 8 4 15,-20 14 0-15,20-15 13 0,-20 15 9 0,0 0 5 16,0 0-2-16,0 0-14 0,-21 25-8 16,5-7-7-16,-4 6 2 0,-5 5-2 0,0 5 4 15,-2 2-5-15,0 2 6 0,4-3-7 0,5-2 6 16,5-2-8-16,5-5 5 0,8 0-8 15,6-7-4-15,10 0-21 0,6-5-1 0,10-3-15 16,3-9-14-16,15 3-45 0,-11-25-145 0,18 10-321 16,1-7-8-16,0-8 295 0</inkml:trace>
  <inkml:trace contextRef="#ctx0" brushRef="#br1" timeOffset="349452.5134">23694 12311 1031 0,'0'0'323'0,"0"0"-148"16,0 0-118-16,0 0-27 0,0-17-3 0,0 17-1 15,0 0-4-15,0 0-5 0,0 0-12 0,-18 22-3 16,18-22-1-16,-14 30 3 0,5-8 0 15,2 2 9-15,-1 2-6 0,0 0 8 0,0 0-1 16,2 0 4-16,0-1-7 0,1-2 5 0,1-4-12 16,2-2 0-16,2-17-1 0,0 24 1 0,0-24-3 15,0 0 3-15,0 0 0 0,0 0 2 0,0 0 3 16,0 0 2-16,0 0 1 0,0 0 2 0,0 0-2 16,14-24-5-16,-6 1 1 0,-1-4-9 15,3-2 4-15,1 0-4 0,-1 0 4 0,1 3-5 16,2-1 5-16,-2 2-5 0,1-1 5 0,0 3-5 15,-1 3 5-15,0 0-5 0,-11 20 3 16,23-27-2-16,-23 27 2 0,22-14-2 0,-22 14 0 16,18-1 1-16,-18 1-1 0,0 0-1 0,27 13-2 15,-27-13-8-15,23 16-13 0,-23-16-13 0,29 21-17 16,-29-21-17-16,34 21-27 0,-34-21-40 16,39 21-70-16,-39-21-61 0,39 4-179 0,-11 9 13 15,-28-13 323-15</inkml:trace>
  <inkml:trace contextRef="#ctx0" brushRef="#br1" timeOffset="349814.9543">24165 12354 1171 0,'-29'-12'226'0,"29"12"-122"0,-28-3-34 15,28 3-11-15,-31 0-7 0,31 0-8 0,-36 6-11 16,18 2-3-16,-5-1-2 0,1 4 0 0,0 1-5 16,2 2 1-16,-4 1-6 0,3 3 3 0,0 0-2 15,1 1 1-15,3 0-5 0,4-1 0 0,-2-1-8 16,15-17 0-16,-14 27-5 0,14-27 0 0,0 23-3 15,0-23 2-15,0 0-1 0,28 23 2 0,-11-20 0 16,2-2-2-16,4-3 1 16,4-4-2-16,2-4 2 0,3-2-2 0,1-4 4 0,-3-1-5 15,-1-1 4-15,-2-1-4 0,-4 0 3 16,-2 1-2-16,-5 1 3 0,-16 17-4 0,23-29 3 16,-23 29-3-16,11-21 2 0,-11 21-1 0,0 0 1 15,-1-17-1-15,1 17-1 0,0 0-2 0,0 0-3 16,-21 1-2-16,21-1-1 0,-17 18 3 0,17-18 0 15,-20 30 5-15,9-10-3 0,0-1 3 16,4 0-11-16,0-2-3 0,4 3-14 0,3-20-4 16,4 35-14-16,-4-35-6 0,16 27-19 0,-16-27-12 15,30 22-39-15,-30-22-51 0,40 12-81 0,-21-4-224 16,1-16 41-16,16 14 302 0</inkml:trace>
  <inkml:trace contextRef="#ctx0" brushRef="#br1" timeOffset="350174.2082">24443 12415 1084 0,'-17'-14'228'0,"17"14"-126"16,-32-10-23-16,32 10-9 0,-39 0-5 0,39 0-4 15,-38 12-14-15,20-2-10 0,-1-2-12 0,2 6-3 16,0-1-10-16,17-13-1 0,-25 30-8 0,17-13 3 16,3 0-5-16,2 1 3 0,6-1-1 15,-3-17 3-15,10 28-2 0,-10-28 3 0,26 17-2 16,-6-12 1-16,3-5 0 0,1-4-1 0,2-4 1 15,1-3-3-15,2-5 0 0,1-3-3 16,1-4 4-16,0-3-4 0,-2-1 5 0,-1-2-5 16,-1-4 5-16,-1-1-5 0,-4 1 6 0,-4 0-7 15,-2 0 8-15,-3 0-7 0,-2 2 7 0,-3 1-6 16,-1 0 7-16,-5 4-6 0,-1 4-12 16,-1 22 13-16,-5-25-9 0,5 25 19 0,0 0 1 15,0 0-4-15,-17 2 9 0,17-2-19 0,-20 28 13 16,6-4-12-16,2 5-4 0,-1 4 5 0,-1 2-6 15,2 1 4-15,0 0-6 0,1 2 3 0,4-2-11 16,2-3 1-16,5-3-15 0,1-6-4 0,9 2-21 16,-10-26-40-16,30 41-57 0,-30-41-46 15,40 29-144-15,-18-17-201 0,-5-13 76 16,14 12 393-16</inkml:trace>
  <inkml:trace contextRef="#ctx0" brushRef="#br1" timeOffset="350470.9799">24716 11576 1011 0,'0'0'72'0,"0"0"8"16,33 32 17-16,-33-32 4 0,37 36 1 0,-23-18-19 15,13 13-6-15,-8-3-13 0,8 10-1 16,-4-2-25-16,4 6-1 0,-4-1-17 0,1 3-2 16,-5-2-10-16,-2 1-12 0,-5-1 17 0,-4 0-21 15,-4-1 22-15,-4 3-10 0,-4-2-10 0,-4 1 6 16,-2-1-16-16,-6-2-1 0,-1 2-25 0,-8-4-29 16,3 5-15-16,-12-9-1 0,11 10-31 0,-16-17-5 15,16 17-86-15,-19-15-172 0,6-6-84 16,12 13 197-16</inkml:trace>
  <inkml:trace contextRef="#ctx0" brushRef="#br1" timeOffset="350908.3406">23766 11777 1136 0,'0'0'117'15,"-47"25"-27"-15,25-1-18 0,-12-2-22 0,2 13 8 16,-6-2-4-16,4 12 8 0,-9-2 6 0,5 13-27 16,-4-2 14-16,3 8-25 0,-1 1-1 0,4 5 12 15,4-2-21-15,7 2 6 0,6-8-21 16,9-3 5-16,11-6-15 0,10-4-4 0,12-2 11 15,9-4-23-15,13-2 2 0,8-9-25 0,16 1-42 16,-4-16-54-16,31 13-142 0,-3-20-291 16,8-8 21-16,12 1 318 0</inkml:trace>
  <inkml:trace contextRef="#ctx0" brushRef="#br2" timeOffset="550926.517">2501 13032 84 0,'0'0'33'16,"0"0"1"-16,0 0 5 0,0 0 6 15,17 9 3-15,-17-9 3 0,0 0-6 0,0 0-5 16,0 0-9-16,0 0-5 0,0 0-5 0,0 0-4 16,20-5-2-16,-20 5-4 0,0 0-2 0,0 0-1 15,0 0-2-15,17 13 0 0,-17-13-1 0,0 0 0 16,11 17 0-16,-11-17 0 0,0 0 1 0,13 18 0 16,-13-18 3-16,0 0 2 0,18 15 2 0,-18-15 5 15,0 0-1-15,25 8 3 0,-25-8 3 16,22 3 2-16,-22-3 3 0,26-2 3 15,-26 2-5-15,30-7-5 0,-30 7-5 0,31-10-6 16,-13 4-2-16,-1-1-2 0,3 1-2 0,-1 0-1 16,0-1 0-16,-1-2-2 0,0 2 0 0,0-3 2 15,1 3-3-15,-2-1 0 0,1 2 2 0,-1-2-5 16,0 1 5-16,0 1-3 0,-17 6 2 0,32-14 0 16,-32 14 0-16,31-15 0 0,-31 15 0 15,31-16-1-15,-31 16 2 0,31-17 0 0,-31 17 2 16,33-19 2-16,-33 19 1 0,33-23 0 0,-17 10 4 15,2 2-2-15,0-2 4 0,2-1-2 0,-3 1 0 16,3-2-5-16,1 0 1 0,-2-2-6 0,2 1 2 16,0-2 4-16,1 1-6 0,-2-1 7 0,3 1-4 15,-1-2-5-15,0-1-17 16,0 2 18-16,0-2-19 0,0 1 21 0,1 0 2 16,-1-2-4-16,1 1 5 0,0-1-7 0,-1 0 7 15,1-1-3-15,0 0 7 0,0-1-2 0,0 0 4 16,-1-1-4-16,0-1 6 0,-1 0-5 0,0 0 5 15,-1 1-6-15,0-2 5 0,0 1-7 0,0-2 4 16,0 2-5-16,0-2 3 0,-1 2 8 0,2-3-9 16,0 3 10-16,-2-2-29 0,2 1 13 15,0-1-12-15,-1 0 10 0,1-1 6 0,-2 2-5 16,1-1 5-16,-2 1-5 0,2 0 5 0,-2 1-7 16,1-1 7-16,-1 2-7 0,1 1 6 0,-2-1-5 15,1 1 5-15,-1-1-5 0,-1 0 6 16,2 1-7-16,-1-1 5 0,0 1-4 0,1-2 3 15,1 0-1-15,-2 2 3 0,1-1 11 0,0 0-28 16,-1 2 27-16,1-2-27 0,1 2 11 16,-2 0 6-16,1 0-5 0,0 2 5 0,-1-1-5 15,1 2 4-15,-1 1-4 0,2-2 4 0,-2 2-4 16,1 1 5-16,-1-3-5 0,1 4 4 0,-1-2-4 16,1 1 7-16,-18 17-7 0,34-31 6 0,-34 31-2 15,35-28 1-15,-18 14-2 0,1 2 1 0,1 0-4 16,1 0 3-16,0-1-3 0,2 1 3 15,1-3-3-15,0 2 2 0,3 0-1 16,0-2 2-16,0 2-4 0,1-2 4 0,2 2-5 16,-3 1 4-16,3 0-2 0,-2 1 2 0,1-1 17 15,-2 1-16-15,2 0 16 0,-1 1-18 0,1 3-2 16,1 0 7-16,-2 0-6 0,2 1 7 0,-1 0-2 16,0 0-19-16,1 2 18 0,-1 0-18 0,0 2 15 15,2-3 1-15,-2 3 0 0,1-2 0 16,-1 3 0-16,1 1 0 0,0 0-1 0,-1 1 1 15,2 0 1-15,-3 0-1 0,1 1-1 0,-1 1-2 0,0 0 1 16,-1 3 16-16,1-4-14 0,1 2 21 0,1-1-20 0,-1 0 5 16,1 0-3-16,-2 0-3 0,1-1 2 15,0 1-2-15,-1 2 0 0,0-3 1 0,-1 2-1 16,0-1-1-16,0 2 0 0,-1 0 0 16,-2 1 1-16,2 0 0 0,-1 1-17 0,-2 0 15 15,1 0-14-15,-4 0 14 0,1 1 2 0,-2-1-2 16,0 3 1-16,0-1 0 0,1 2 2 0,-2-2-2 15,1 2 3-15,-1-1-2 0,1-1 2 0,-1 1-2 16,0-1 2-16,3-1 0 0,-2 2-1 0,1-1 2 16,0 0 1-16,-1 1-5 0,0-1 5 0,0 1-4 15,1-3 1-15,-1 3-1 0,0-2 2 16,0 2-2-16,1 1 1 0,-1 2-2 16,1-2 2-16,-2 2-4 0,2-1 4 0,-1 1-4 15,-1 2 4-15,1-1-2 0,-1 1 2 0,-17-15-3 16,34 29 4-16,-34-29-4 0,32 29 3 0,-32-29-2 15,29 31 3-15,-29-31-3 0,29 31 4 0,-29-31-4 16,28 31 3-16,-28-31-4 0,29 29 3 16,-29-29 13-16,28 32-13 0,-12-15 13 0,-16-17-10 15,28 34-5-15,-28-34-13 0,30 32 10 0,-30-32-10 16,31 33 11-16,-18-16 6 0,2 0-4 0,1 1 0 16,-2-1-1-16,2 1 1 0,-4 0-1 0,3 2 4 15,1-2-3-15,-2 0 4 0,1 2-3 0,-1-1 3 16,0 0-5-16,2 1 6 0,-2 0-6 0,1-1 6 15,-1 1-5-15,1-2 4 16,1 1-7-16,0-1 6 0,1 0-4 0,-2 0 4 16,1 1-2-16,0 0 3 0,-1-1-4 0,2 0 4 15,-4 2-5-15,2-2 5 0,-1-1 13 0,0 2-13 16,0-1 14-16,0-1-30 0,-1 1 14 0,-13-18-13 16,29 34 12-16,-14-16 5 0,-1 0-5 0,0-1 4 15,2 0-2-15,-3 0 1 0,-13-17-4 0,29 33 5 16,-29-33-8-16,30 29 9 0,-12-15-8 15,-18-14 3-15,31 28-1 0,-31-28-1 0,31 27 3 16,-14-14 3-16,-17-13-1 0,31 27 1 0,-31-27-2 16,32 24 2-16,-32-24-4 0,33 24 3 0,-33-24-1 15,31 23 1-15,-31-23-2 0,31 23 3 0,-31-23-4 16,31 24 2-16,-31-24-3 0,33 22 1 0,-33-22 0 16,32 23 1-16,-32-23-1 0,30 24 2 15,-30-24-2-15,29 21 2 0,-29-21-2 16,30 19 3-16,-30-19-4 0,30 21 5 0,-30-21 17 15,30 16-18-15,-30-16 20 0,33 17-19 0,-16-8 0 16,0-1 3-16,0-2-2 0,0 2 3 0,1 0-4 16,1 1-11-16,-1-1 8 0,0 3-15 0,2-3 16 15,-2 1-3-15,1-1 3 0,0 1 1 0,0-2-3 16,1 2 3-16,-1-2-3 0,2-1 2 16,-1 0 0-16,1-3 1 0,1 2-1 0,1-1 0 15,0-2-1-15,3 1-1 0,-1-4 2 0,2-1 0 16,0 0 0-16,1-2 1 0,0 1-1 0,1-2-1 15,0-1 1-15,1 0-2 0,0 1 2 16,-1-1-2-16,1 1 2 0,1 0-6 0,-1 0 2 16,0 1-2-16,0 1 3 0,-1-1 2 0,-2 1 0 15,-1-1-2-15,0 2 1 0,-2-1-1 16,0 1 0-16,-2 1 0 0,0-3 1 0,-1 3 0 16,0 0 0-16,-1-2-1 0,1 1 1 0,-2-3-2 15,2 0 2-15,0-2 15 0,2-2-13 0,0 0 13 16,3-4-32-16,0 0 18 0,0-1-16 0,2-1 18 15,-1-2 5-15,2 1-5 0,1-4 4 0,1 1-5 16,-1-1 3-16,2 0-6 0,-1-1 4 16,0 1-5-16,1-1 5 0,-1 1-5 0,0-1 5 15,0-2-4-15,-2 1 3 0,0 2-6 0,-1-2 5 16,-1 0-6-16,1 1 8 0,0-2-6 16,-1 1 5-16,-2-1-4 0,1 1 5 0,-3-2-7 15,1 0 8-15,-1-2-6 0,-1 2 5 0,2 0 12 16,-3 0-33-16,0-1 34 0,-2 1-32 0,1 0 14 15,-2-1 5-15,-1 1-6 0,0-1 7 16,0 2-5-16,-2 2 6 0,-1 0-8 0,1-1 7 16,-2 1-6-16,1-1 6 0,-2 1-5 0,1-1 4 15,-1 2-5-15,-1-1 4 0,0 1-5 0,0-1 6 16,0 1-6-16,0-2 5 0,0 1-4 0,0 0 4 16,0-2-4-16,0 1 4 0,1-2-4 0,-1-1 6 15,2 1 14-15,-1-2-30 0,2 1 28 16,0-1-28-16,0 0 9 0,0 0 7 0,1 0-4 15,0 0 4-15,0 0-6 0,1 0 7 0,0-1-7 16,0 3 7-16,1-5-5 0,0 1 4 16,1 2-6-16,-1-1 5 0,1 4-5 0,1-1 6 15,-1 2-6-15,0-1 6 0,0 0-6 0,1 2 5 16,-2 1-4-16,1-1 4 0,-1 2-5 0,0 0 6 16,2-1 15-16,-2 0-15 0,2 2 16 15,-1-2-33-15,0 5 12 0,0-1-13 0,3 0 12 16,-2 0 5-16,2 3-4 0,0-1 3 0,2 0-3 15,0 2 4-15,-1-1-4 0,3 1 3 0,0 1-3 16,2 0 6-16,-2 1-6 0,2 1 5 0,0-1-4 16,-1 3 1-16,2-2 0 0,-1 2 0 15,1 0-1-15,0-2 2 0,-1 3-2 0,1-1 2 0,0 0-1 16,1 1 1-16,1-2-1 16,-2 2 1-16,3 2-1 0,-3-3 0 0,-2 3-1 15,2 0 2-15,-1-1-1 0,0 3 0 0,0-1-1 16,-1 1 1-16,1 1-2 0,0 1 4 0,0-1 0 15,1 1 0-15,-2 1 0 0,2-2-3 0,-1 2 1 16,0 0-1-16,1-1 1 0,0 1 0 0,1 0-1 16,0-1 0-16,0 2 1 0,3-2-1 15,0 1 1-15,-4-1 1 0,1 0-2 0,0 0 1 16,-1 1 0-16,1 0-1 0,-1 2 1 0,0-1-1 16,-2 0 0-16,-1 3 0 0,-1-1 0 0,0 2-1 15,-3 0 1-15,1 1-1 0,-1 2 2 0,-3 0-3 16,0 1 3-16,0 1-2 0,-1-1 2 15,-17-10-3-15,30 23 4 0,-30-23-4 0,29 24 3 16,-29-24-2-16,32 26 2 0,-15-13-2 16,0 1 3-16,1-2-3 0,0 1 4 0,1 0-4 15,-1-1 3-15,-1 1-3 0,1-1 2 0,0 1-2 16,-1-1 3-16,3 4 15 0,-1-3-14 0,1 3 14 16,0 1-33-16,0-4 16 0,0 4-17 0,1-2 16 15,-1 1 3-15,0-2-3 0,0 2 4 0,2-1-6 16,0 1 4-16,-1 1-3 0,1 1 3 0,-1-1-2 15,-3 1 4-15,2-1-5 0,0 1 6 16,1 1-6-16,-2 0 5 0,-1 1-4 16,0 1 4-16,0 0-4 0,0 0 4 0,2-1-5 15,-2 0 4-15,0 0-3 0,2 0 4 0,-2 0-6 16,1-1 6-16,0 1-5 0,-1 0 3 0,1 0-3 16,1 1 5-16,-1-1-5 0,2 1 5 0,-2 1 12 15,1 0-31-15,-2-1 32 0,0 1-31 16,-2 1 13-16,1-1 5 0,0 1-6 0,-1 1 6 15,0-1-6-15,0 0 6 0,-1 0-6 0,1 0 6 16,-1-3-5-16,-1 5 6 0,1-4-5 0,0 1 6 16,-1 2-5-16,4-3 5 0,-3 0-4 0,2 0 4 15,-1 0-7-15,0-2 6 0,2 1-6 16,0-1 6-16,2 0-5 0,1-1 4 0,-1 1-5 16,1-1 4-16,-1-1-4 0,1 1 3 15,-2-1 17-15,0 0-33 0,0 0 33 0,-1 1-32 16,1 1 12-16,-1 0 4 0,-2 1-4 0,1 0 5 15,-2 1-5-15,0-1 4 0,1 1-4 0,0-2 4 16,-3 3-5-16,0-1 5 0,2 2-4 0,-2-2 4 16,3 2-5-16,0-1 5 0,-1-1-6 0,0-1 7 15,1 0-5-15,0-1 4 0,1-1-4 0,0 0 4 16,1-1-5-16,3 0 5 0,-2-1-5 16,2 0 5-16,0-1-4 0,1-1 4 0,1-1-4 15,0-1 3-15,0 0-2 0,1 0 2 16,-1 1 19-16,2 0-18 0,-2 0 17 0,1 1-33 15,2 0 13-15,-1 0-14 0,1 1 14 0,-1-2 3 16,-2-1-4-16,-1 0 5 0,3-1-3 0,-2-1 2 16,1-1-3-16,2 1 1 0,-2 0-1 15,2-2 2-15,0-1-2 0,1 1 3 0,3-3-2 16,1-1 0-16,2-1 1 0,2-2-2 0,0-1 1 16,4-1 0-16,2-2 0 0,1 0 0 0,2-2 1 15,-1-1-3-15,5-1 4 0,0-2-1 0,0 2 1 16,2-2-2-16,0 0-1 0,-2 0-3 0,2 1 4 15,0-2-3-15,-1 2 4 0,-2-1-3 16,-2 2 2-16,0-1-2 0,0-1 2 16,-2 1-1-16,2-2 3 0,-4 0-1 0,0 1 2 15,1-2 12-15,-3-3-34 0,-1 2 35 0,1-2-33 16,0-1 19-16,0 1 4 0,0-3-6 0,-2-3 6 16,0 2-7-16,1-2 6 0,-2-2-5 0,1-1 5 15,-1 0-5-15,1 0 5 0,-2 0-6 0,-1-1 5 16,0 0-6-16,-2-2 6 0,-2 0-6 0,1-2 4 15,-1 1-4-15,1 1 4 0,-2-1-6 16,1-1 7-16,-1-1-6 0,1 0 6 0,-3-1-7 16,3 1-12-16,-4 1 30 0,2-2-29 0,-1 1 30 15,0-3-10-15,1 2-8 0,-4 0 7 16,3 1-6-16,-3 2 7 0,-1-2-6 0,2 3 7 16,-2-1-7-16,0-1 4 0,0 2-5 0,0-1 6 15,1 0-6-15,-2 1 7 0,1 0-6 16,1 0 5-16,-3 0-7 0,5-1 6 0,0 0-7 15,-2-2 8-15,1 1 12 0,1-1-30 0,1 1 31 16,-1 1-31-16,1-1 12 0,1 0 7 0,1 1-7 16,2-1 7-16,-2 2-8 0,1-1 7 0,2-1-8 15,-2 2 7-15,3-3-6 0,1 2 5 0,-1 1-4 16,1-1 5-16,-2 4-6 0,-1 0 6 0,1 0-5 16,1 1 5-16,-2 1-6 0,1 0 4 15,-3 2-3-15,2-1 5 0,-5 2-5 16,1 1 4-16,-3-1 17 0,3 1-33 0,-1 0 33 15,-1 1-33-15,2 2 13 0,-1-1 4 0,0 1-4 16,2 1 3-16,2-2-3 0,-1 2 3 0,0 0-3 16,3-1 3-16,-2 1-3 0,2 0 3 0,2-1-4 15,0 2 4-15,1 1-3 0,0 2 3 0,-2-1-4 16,0 2 3-16,0-1-2 0,-3 2 1 16,2 1-1-16,-2 1 2 0,-1 1-2 0,0 1 2 15,2 0-1-15,-1 2 1 0,-1 0-1 0,1 0 0 16,0-1 0-16,-1 2 0 0,2 0 0 0,-1 0 0 15,0 2-1-15,2-1 1 0,0 1 1 0,-1 1-2 16,0-1 1-16,-1 1 0 0,1-1-1 16,-1 0 0-16,0 2 1 0,3 0-1 15,-2-1 1-15,1 1-1 0,1-1 2 0,0 2-2 16,1-1 1-16,-1 2-2 0,0-1 2 0,-2 1-2 16,-1 1 3-16,0-1-3 0,-1 1 2 0,-1 3-2 15,-1-1 1-15,-2 1 0 0,1 1 2 0,-3 0-3 16,0 0 2-16,-2 1-4 0,0 0 5 0,-1 0-3 15,0 0 4-15,-1 2-4 0,1-2 2 0,0 0-2 16,1 0 3-16,0 0 13 0,2-1-13 16,0 2 14-16,1 2-35 0,3-2 19 0,-2 2-19 15,1-4 18-15,0-2 3 0,0 2-2 16,0 0 2-16,1 0-2 0,-1 0 2 0,0 0-3 16,-1 1 3-16,1 0-2 0,-2 0 2 0,-1 0-3 15,1 1 3-15,-5-2-2 0,3 1 2 0,-4 0-3 16,-1 1 2-16,0-1-2 0,0 2 2 0,0-1-2 15,-17-13 4-15,29 29-4 0,-29-29 3 16,30 34-5-16,-17-16 4 0,0-1-3 0,1 3 3 16,-3-2-3-16,1 2 5 0,0 2-6 0,0 0 6 15,0 1-5-15,0 0 5 0,-1 0-5 0,0 0 6 16,2 0-6-16,-1-1 5 0,0-2 17 0,1 1-33 16,1-3 32-16,-1 1-32 0,5-2 12 0,-1 0 4 15,1 0-3-15,1-1 4 16,-2-2-5-16,1 0 6 0,-1-2-5 0,1 2 4 15,-18-14-4-15,32 26 3 0,-32-26-3 0,28 26 2 16,-28-26-2-16,21 28 2 0,-21-28-3 0,15 30 3 16,-15-30-3-16,12 33 3 0,-8-16-4 0,-1 1 5 15,-2 4-5-15,0 2 6 0,0 1-7 0,2 3 8 16,-2 1-8-16,1-1 8 0,0 0-7 0,0-3 5 16,2 1-5-16,0-2 4 0,4-1 16 15,3-2-32-15,2 1 32 0,3-1-32 0,2-2 11 16,2-2-6-16,3 2-26 0,-4-6-31 0,13 10-69 15,-32-23-96-15,36 23-271 0,-8 1 43 0,-28-24 349 16</inkml:trace>
  <inkml:trace contextRef="#ctx0" brushRef="#br3" timeOffset="558696.4924">2584 13164 117 0,'0'0'42'0,"22"-21"2"16,-22 21-2-16,24-24 4 0,-24 24-4 0,27-29-1 0,-27 29-5 15,28-29-2-15,-28 29-3 0,29-29 0 0,-29 29-3 16,26-26-2-16,-26 26-2 0,26-23-3 0,-26 23-2 16,30-25-4-16,-30 25 0 0,28-24-1 15,-28 24 1-15,26-23-1 0,-26 23-2 0,28-23-1 16,-28 23 1-16,31-23 0 0,-31 23 5 0,30-25 0 16,-30 25 5-16,33-30-2 0,-16 13 9 0,1 0-3 15,0-1 7-15,2 0 3 0,-1-2-8 0,3 1 1 16,-1-2-31-16,1 4 14 0,-3-3-20 15,3 4 14-15,-4-2 0 0,4 2-4 0,-2 2 2 16,-1-1-5-16,-1 3 4 0,2-1-4 16,-1 1 3-16,0 0-2 0,0-2 2 0,1 1-3 15,-1 0 4-15,0-1-3 0,1 1 3 0,-1-1-3 16,1-1 3-16,-1-1-5 0,1 2 7 0,-2-2-5 16,1 0 4-16,0 1-1 0,-1-2 1 0,0 1-2 15,2 0 3-15,-1 1-3 0,1-1 4 0,-1-1-4 16,0 1 2-16,2-1-5 0,-1 0 5 15,-1 2-4-15,1-1 2 0,-1 0 0 0,2 0-2 16,-1 3 15-16,0-3-13 0,-1 4 11 16,1-2-10-16,-1 0-3 0,-2 1-13 0,3 0 14 15,0 0-15-15,-1-2 14 0,1-1 3 0,0 1-3 16,-1-2 2-16,2 0-2 0,-1 1 3 0,1-1-3 16,-1 1 4-16,-2 1-4 0,0-1 1 0,-1 1-2 15,1 1 4-15,-1-1-4 0,2 2 5 16,-2 0-4-16,1-2 1 0,0 3-3 0,0-2 3 15,2-1-2-15,-2 3 3 0,0-1-3 0,2-1 3 16,-2 2-4-16,0-1 5 0,-1 1-4 0,0 0 3 16,-17 12-2-16,32-22 2 0,-32 22-3 0,29-20 3 15,-29 20-3-15,29-22 2 0,-29 22-2 16,30-22 2-16,-30 22-1 0,26-23 2 0,-26 23-3 16,28-23 3-16,-28 23-4 0,29-25 4 15,-29 25 13-15,31-26-16 0,-31 26 17 0,29-24-15 16,-29 24-3-16,28-22-12 0,-28 22 12 0,29-21-10 15,-29 21 11-15,32-22 5 0,-32 22-3 0,30-21-1 16,-30 21 2-16,31-20 0 0,-31 20-3 0,30-20 3 16,-30 20-4-16,29-19 4 0,-29 19-2 0,28-17 1 15,-28 17-2-15,29-16 2 0,-29 16-2 16,31-17 3-16,-31 17-3 0,31-19 2 0,-31 19-2 16,32-17 1-16,-14 9-1 0,-18 8 2 0,35-19-1 15,-17 10 1-15,0-3-2 0,-18 12 2 16,35-22-2-16,-35 22 1 0,33-19-1 0,-33 19 3 15,31-20-3-15,-31 20 3 0,32-19-3 0,-32 19 2 16,28-17-3-16,-28 17 2 0,26-13 0 0,-26 13 0 16,23-10-2-16,-23 10 4 0,23-8-3 15,-23 8 4-15,23-8-4 0,-23 8 1 0,27-8 3 16,-27 8-3-16,28-9 2 0,-28 9-2 0,29-9-1 16,-29 9 1-16,28-10 0 0,-28 10-1 0,29-8 1 15,-29 8 0-15,28-9-1 0,-28 9 2 0,30-6-2 16,-30 6 2-16,32-8-2 0,-32 8 0 0,32-7 1 15,-32 7-1-15,32-6 0 0,-15 3-1 0,0 0 0 16,1 1 1-16,0 1 0 16,-1-2 1-16,1 1-2 0,-1 1 1 0,1-2-1 15,1 0 1-15,-1 0 1 0,1 1 0 0,-1 1-1 16,0-2 1-16,0 2-1 0,-1 0 1 0,-17 1-1 16,34 0 5-16,-34 0-5 0,33 0 4 0,-33 0-5 15,30 3 1-15,-13-1 4 0,-17-2-3 0,30 3 5 16,-30-3-5-16,32 4 1 0,-15-3-1 15,0 0-1-15,1 0 1 0,-1-1 0 0,2 0 0 16,-1 0 2-16,1 0-2 0,0 0 1 0,1-1-1 16,-1 1 0-16,0 0 0 0,0-1 0 0,1 0-1 15,-1 1 1-15,-2-1 0 0,2 1-1 16,-19 0 2-16,31-2-1 0,-31 2 0 0,31 0 0 16,-31 0 0-16,26 2 0 0,-26-2-1 0,26 2 1 15,-26-2 0-15,23 4 0 0,-23-4 1 16,23 2 0-16,-23-2-1 0,23 3 0 0,-23-3 0 15,26 1 0-15,-26-1 4 0,28 1-3 0,-28-1 3 16,29-1-3-16,-29 1 0 0,32-1 3 0,-32 1-3 16,31-2 2-16,-31 2-3 0,29-1-1 0,-29 1 1 15,28 1-1-15,-28-1 0 0,25 4 2 0,-25-4-1 16,23 5-1-16,-23-5 0 0,20 7-1 0,-20-7-1 16,17 7 1-16,-17-7-1 15,18 10 1-15,-18-10-1 0,17 10 2 0,-17-10-1 16,21 11 0-16,-21-11-5 0,27 9-8 0,-27-9-12 15,33 5-14-15,-11-1-24 0,-3-6-15 0,4 5-29 16,-1-2-37-16,-22-1-207 0,49 9 81 0,-49-9 272 16</inkml:trace>
  <inkml:trace contextRef="#ctx0" brushRef="#br3" timeOffset="562971.571">7113 11054 44 0,'0'0'30'0,"0"0"104"16,0 0-2-16,6 21-2 0,-6-21-9 0,0 0-107 16,0 0-6-16,23 19 0 0,-23-19 0 15,29 9-3-15,-11-5 2 0,1-2 0 0,0 2 2 16,1-2 0-16,0 2-2 0,2 1-6 0,-1 0 3 15,1-1-5-15,-3 3 4 0,3-1-1 0,0 1-2 16,-3 0 3-16,3 4-3 0,-1-3 3 16,-2 3-1-16,1-2 0 0,-3 2 1 0,1-2-1 15,-1 2 1-15,0 0 0 0,-17-11 0 16,33 23-1-16,-33-23 1 0,30 21-1 0,-30-21 1 16,32 21-2-16,-15-11 3 0,-17-10-1 0,33 21 2 15,-33-21-2-15,32 19 2 0,-15-8-1 0,-17-11 1 16,31 22 7-16,-31-22-5 0,31 24 5 0,-31-24-5 15,28 26-2-15,-28-26 2 0,25 28-2 0,-25-28-8 16,23 29 10-16,-23-29-7 0,20 31 10 0,-9-15 3 16,-11-16-3-16,15 31 6 0,-15-31-6 15,16 31 7-15,-16-31-6 0,16 30 0 0,-16-30-2 16,16 29-2-16,-16-29-1 0,17 28 0 16,-17-28-2-16,18 29-1 0,-18-29 1 0,18 27-2 15,-18-27 2-15,17 26 3 0,-17-26-4 0,19 28 4 16,-19-28-4-16,20 27 1 0,-20-27-1 0,20 26 1 15,-20-26-1-15,19 26 2 0,-19-26-3 0,23 24 2 16,-23-24-3-16,23 23 2 0,-23-23-3 16,22 24 3-16,-22-24-3 0,23 23 4 0,-23-23-2 15,24 20 1-15,-24-20-2 0,21 19 2 0,-21-19 14 16,24 19-13-16,-24-19 13 0,20 18-10 0,-20-18-3 16,20 21 1-16,-20-21-1 0,18 20-15 0,-18-20 15 15,16 21-14-15,-16-21 14 0,17 23 2 16,-17-23-5-16,18 23 5 0,-18-23-5 15,17 24 4-15,-17-24-2 0,20 22 0 0,-20-22 0 16,21 21 2-16,-21-21-3 0,22 19 1 0,-22-19-2 16,22 19 2-16,-22-19-1 0,21 20 1 0,-21-20 0 15,21 19 1-15,-21-19-2 0,17 19 2 0,-17-19-2 16,17 22 2-16,-17-22-5 0,15 22 6 0,-15-22-6 16,15 23 6-16,-15-23-2 0,13 24 1 0,-13-24-3 15,14 24 3-15,-14-24-4 0,13 23-1 16,-13-23 1-16,16 23-1 0,-16-23 2 0,16 21 3 15,-16-21-3-15,17 20 3 0,-17-20-4 0,16 21 2 16,-16-21-1-16,17 22 1 0,-17-22-2 16,15 21 3-16,-15-21-2 0,16 21 3 0,-16-21-2 15,15 22 2-15,-15-22-2 0,16 21 3 0,-16-21 16 16,15 22-16-16,-15-22 18 0,16 23-19 0,-16-23 0 16,17 18-13-16,-17-18 12 0,19 21-11 15,-19-21 12-15,17 22 1 0,-17-22-2 0,19 19 0 16,-19-19-2-16,21 19 3 0,-21-19-4 0,20 21 5 15,-20-21-3-15,17 18 1 0,-17-18-1 0,17 19 2 16,-17-19-2-16,16 20 2 0,-16-20-3 0,16 18 3 16,-16-18-4-16,16 17 3 0,-16-17-2 0,16 18 2 15,-16-18-3-15,14 17 2 16,-14-17-3-16,16 18 2 0,-16-18 0 0,15 22 2 16,-15-22-3-16,14 19 1 0,-14-19-3 0,14 18 3 15,-14-18-1-15,12 21 3 0,-12-21-3 0,12 19 3 16,-12-19-4-16,12 18 4 0,-12-18-2 0,12 18 1 15,-12-18-1-15,0 0 3 0,21 25-3 0,-21-25 1 16,12 17-1-16,-12-17 2 0,0 0-4 0,21 23 4 16,-21-23-3-16,13 17 1 0,-13-17-1 15,14 16 3-15,-14-16-3 0,13 19 1 0,-13-19-1 16,12 18 0-16,-12-18-1 0,12 19 3 0,-12-19-2 16,11 19 2-16,-11-19-3 0,11 20 3 0,-11-20 17 15,11 19-17-15,-11-19 17 0,10 22-35 16,-10-22 15-16,11 25-14 0,-11-25 15 0,11 22 3 15,-11-22-5-15,13 22 4 0,-13-22-1 0,16 22 2 16,-16-22-2-16,16 21 2 0,-16-21-3 16,17 23 2-16,-17-23-3 0,17 25 3 0,-17-25-2 15,18 24 2-15,-18-24-2 0,17 26 2 0,-17-26-2 16,19 27 2-16,-19-27-3 0,22 28 4 0,-22-28-5 16,22 30 3-16,-22-30-2 0,21 30 2 0,-21-30-2 15,23 29 3-15,-23-29-3 0,23 30 2 0,-23-30-4 16,23 28 5-16,-23-28-4 0,25 28 4 15,-25-28-1-15,23 28 1 0,-23-28-5 16,24 28 5-16,-24-28-4 0,24 29 3 0,-24-29-2 16,26 30 4-16,-26-30-4 0,23 30 5 0,-23-30 16 15,25 29-18-15,-25-29 17 0,27 27-33 0,-27-27 15 16,27 28-15-16,-27-28 12 0,26 26 6 0,-26-26-8 16,29 27 5-16,-29-27-2 0,30 25 0 0,-30-25 2 15,29 24 1-15,-29-24-3 0,29 25 2 16,-29-25-2-16,30 24 3 0,-30-24-5 0,28 24 6 15,-28-24-5-15,25 23 3 0,-25-23-2 0,24 23 3 16,-24-23-2-16,25 24 2 0,-25-24-3 0,24 22 4 16,-24-22-4-16,24 24 3 0,-24-24-3 0,26 23 3 15,-26-23-3-15,27 19 2 0,-27-19-2 16,28 20 3-16,-28-20-5 0,29 17 5 0,-29-17-2 16,29 15-1-16,-29-15 2 0,32 16 0 15,-32-16-2-15,33 15 4 0,-33-15-5 0,30 15 3 16,-30-15-3-16,30 17 2 0,-30-17-1 0,30 18 2 15,-30-18-3-15,28 19 3 0,-28-19-2 0,26 19 2 16,-26-19-2-16,29 19 3 0,-29-19-3 0,28 21 2 16,-28-21 19-16,30 19-17 0,-30-19 15 0,31 18-17 15,-14-8-4-15,0-1-14 0,3 0 15 16,-2 0-15-16,4-1 18 0,-1-1-1 0,0 1-2 16,3-2 4-16,-1 1-2 0,3-1 0 0,-2 0-1 15,0 0 2-15,0-1-1 0,0 0 2 16,2 0-2-16,0 1 1 0,-1-2-2 0,1 1 2 15,-2 1-1-15,2 0 0 0,-2 0-1 0,1 1 2 16,0-1-3-16,-1 1 3 0,0-1-3 0,-1 0 2 16,2 0-1-16,0 0 1 0,1-1-1 15,-1 0 1-15,1-2-1 0,-1 2 1 0,3-1 0 16,0-1 1-16,0 1 0 0,2-2 1 0,-2 2-2 16,-1-2 1-16,4 2-1 0,-2-1 0 0,1-1 0 15,0-1 1-15,0 2 0 0,2-2-1 0,-1 1-1 16,2-1 3-16,1 1-5 0,-1-1 3 0,0 0-1 15,-2 1 0-15,2 0 2 0,0 0-1 16,0-1 1-16,0-1-2 0,-2 2 2 16,1 0 0-16,0-1-1 0,-3 2 0 0,1 0-2 15,1-2 3-15,-1 2-1 0,0-2 1 0,0 0-2 16,-1 2 0-16,1-1 2 0,-2-1 0 0,1 2 1 16,-1-2 0-16,0 0-1 0,0 2 0 0,0-3-3 15,-1 1 3-15,1-2-2 0,1 1 1 0,0 0 2 16,3-2-1-16,-3 1 0 0,-1-1 0 15,-1-1-1-15,1 0 0 0,-1-1 1 0,1 0 0 16,0 1 0-16,0-2 0 0,1-1 0 0,-1 1-1 16,2-2 0-16,1 2 0 0,-1-2 2 0,2 2-2 15,-3-1 2-15,0 0-3 0,-2 0 3 16,1-2-2-16,-3 2 2 0,0-1-2 0,1 0 2 16,1-2-1-16,0 1 2 0,0 0-3 0,-3-2 3 15,0 1-2-15,1-2 1 0,0 2-2 16,1-2 2-16,0-1-4 0,1 1 7 0,1-2-5 15,0-1 2-15,0 0 15 0,1 1-17 0,-1-2 17 16,3-1-32-16,-1 3 15 0,-1-3-14 0,2 1 14 16,-1-2 4-16,0 1-3 0,1-1 2 0,0 1-3 15,1 1 4-15,1-4-4 0,-3 4 5 0,1-1-5 16,-1 0 4-16,0 3-5 0,2-2 5 16,-3 0-5-16,2 0 3 0,-2-2-5 0,1 2 3 15,2 0-1-15,-2-1 3 0,2 1-1 16,-2 0 3-16,1-2-4 0,0 1 3 0,1 1-5 15,-2-2 4-15,1 1-4 0,2 0 4 0,-2-2-3 16,-2 1 4-16,2 0-3 0,-2-1 4 0,-1 1-5 16,1 0 4-16,0 0-4 0,-1 0 4 0,1 0 13 15,-1 1-34-15,0-1 34 0,0 0-34 16,0 1 16-16,0 0 5 0,0 1-4 0,-1-1 5 16,0 0-5-16,-4 0 4 0,1 2-4 0,-1-1 4 15,-2 0-4-15,1 0 3 0,-1 1-2 0,-1 0 2 16,0 1-2-16,-1 0 3 0,-1-2-5 0,-1 1 5 15,0-1-3-15,1 1 2 0,-3-3-2 0,-15 17 3 16,33-32-3-16,-33 32 3 0,33-31-4 16,-33 31 4-16,32-29-4 0,-32 29 3 15,31-29-3-15,-31 29 5 0,32-30-5 0,-32 30 6 16,28-29-5-16,-28 29 4 0,28-28-4 0,-28 28 3 16,29-28-2-16,-29 28 2 0,27-30-1 0,-27 30 2 15,28-31 16-15,-15 14-33 0,-13 17 32 0,29-31-33 16,-29 31 13-16,31-30 5 0,-17 13-4 0,1 0 4 15,-1 0-6-15,3 1 4 0,-1-1-4 16,1 2 4-16,2-2-2 0,-4-1 4 0,2 1-4 16,-1 0 3-16,0 0-4 0,1 0 4 0,1-3-3 15,-2 2 1-15,1-1-2 0,1 0 4 0,-1 0-5 16,3 0 5-16,-1 1-5 0,1-1 4 16,-1 2-4-16,2-1 4 0,-2-2-5 0,1 2 5 15,0-1-4-15,2 1 7 0,0-2-5 0,1 1 3 16,0-2 12-16,-1-2-34 0,1 3 33 15,-1-1-31-15,1 2 14 0,-1 0 5 0,0-3-3 16,-1 1 3-16,1 1-3 0,1-2 5 0,0 0-6 16,1 0 5-16,-1 1-5 0,-1-1 4 0,1 0-4 15,-2 1 4-15,0 0-4 0,-1 0 5 0,1-1-5 16,1 2 4-16,1-1-5 0,-1 0 4 0,1 1-3 16,0 1 3-16,0-2-4 0,0 2 5 0,1-2-5 15,-1 2 5-15,0-2-4 16,-1 3 4-16,0-1-4 0,-1 0 3 0,3 0 13 15,-4 1-32-15,2 1 32 0,-1 0-33 0,-1-2 17 16,4 0 3-16,-3 1-3 0,3-1 5 0,-3 1-5 16,0 0 5-16,0 0-5 0,-1 0 4 0,1 0-4 15,1 0 5-15,0-1-5 0,0 3 4 0,0-4-2 16,1 1 1-16,0 1-3 0,0-2 5 16,1 2-5-16,2-1 6 0,2 0-5 0,-1-2 4 15,3 0-6-15,-2 0 6 0,1 0-5 0,2-1 5 16,-1 2-5-16,2-1 5 0,0-2-5 0,1 1 4 15,-1 2 15-15,0-1-33 0,-2 3 34 0,0-1-33 16,0 1 14-16,-1 0 5 0,-1-1-5 16,1 2 4-16,-1 1-4 0,-1-3 5 0,1 1-4 15,0 0 4-15,1 1-4 0,0 1 4 16,0 0-4-16,-1-1 4 0,1-2-4 0,0 1 4 16,2-2-4-16,0-1 5 0,1 2-5 0,1 0 3 15,-1 2-3-15,-1 0 3 0,0 2-4 0,0-1 4 16,-2 2-4-16,2 1 3 0,-1-2-4 0,-2 2 2 15,0-1-1-15,-2 2 2 0,-1 0-2 0,2 1 2 16,-2 2-4-16,0-2 4 0,2 2-3 0,-3 0 3 16,0-1-2-16,1 0 2 0,-2 1-4 15,1 0 6-15,-1-3 16 0,1 1-34 16,2 0 36-16,-2 0-38 0,3 3 18 0,-1 0 1 16,-1-2-2-16,3 0 3 0,-1 1-3 0,0-1 2 15,-2 0-2-15,1 0 3 0,0 3-3 0,0-1 3 0,-2 1-3 16,2 0 2-16,-2 1-2 0,0 0 2 15,1 2-2-15,-2 0 0 0,-1-1 0 16,0 1 0-16,0 2 0 0,-1 0 1 0,0 0-1 16,0 0 0-16,1 1 0 0,0 0 0 0,-1-2-1 15,3 2 2-15,0-1-1 0,-1-2 1 0,1 1 1 16,-1 0-1-16,1 0 0 0,0 0 0 0,0 0-1 16,0 0 0-16,1 0 2 0,-1 1-1 0,0 1 0 15,0-1 0-15,-3 2-2 0,3 0 2 0,0 0-1 16,-1 2 1-16,0 0-1 0,-3-1 0 15,-1 2 0-15,0-1 0 0,2 2 1 0,-1-1-2 16,-1 1 2-16,0 0-1 0,2-1 0 0,1 0-1 16,1 0 2-16,0 0-2 0,0-1 2 0,3-1-1 15,-2 1 0-15,2-1 1 0,1 0-2 0,-1-1 1 16,1 1 0-16,1-1 0 0,-1 1 0 0,1 1-1 16,0-1 1-16,-2 0 0 0,2 0 0 15,-2 2 1-15,1-1-1 0,-4 1-1 0,-1 1 2 16,0 0-2-16,0 1 0 0,-3 1 0 15,-1-1 1-15,-1 1-2 0,0 1 3 0,0-1-3 16,2 1 2-16,-1 1-1 0,0-1 2 0,1 0-2 16,0 0 2-16,-1-1-2 0,0 2 1 0,0-2-1 15,2 0 1-15,-1 0-1 0,1 0 2 0,0-1 15 16,0 0-15-16,-1 3 15 0,1-3-36 16,1 3 20-16,-2 1-20 0,-1-3 20 0,0 2 1 15,2-2-2-15,-2 0 2 0,0 2-2 0,1-1 2 16,-2 1-2-16,-17-8 2 0,31 16-2 0,-31-16 1 15,32 18-2-15,-32-18 3 0,34 20-2 0,-34-20 3 16,33 20-3-16,-15-10 1 0,-18-10-1 0,33 20 2 16,-15-9-2-16,2-1 2 0,-1 1-3 0,1-2 3 15,-1 2-3-15,-1 0 3 0,2-1-1 16,-1 1 1-16,-2 0-2 0,1 0 3 0,-1 2-3 16,2-1 2-16,-2 2-4 0,-17-14 5 0,31 26-5 15,-31-26 4-15,31 24-3 0,-31-24 2 0,26 25-1 16,-26-25 3-16,25 26-4 0,-25-26 4 15,23 25-4-15,-23-25 3 0,24 28-3 0,-24-28 4 16,23 28-4-16,-23-28 5 0,28 28-5 16,-28-28 4-16,29 29-3 0,-29-29 3 0,33 28-4 15,-14-15 4-15,-2-2-5 0,2 1 5 0,-1 1 17 16,2 0-33-16,3 0 34 0,-2 0-33 0,-1-1 12 16,1 0 2-16,-2 0-2 0,1 0 1 0,-3 0-1 15,0 0 3-15,0 2-2 0,-17-14 2 0,31 25-2 16,-31-25 2-16,33 28-3 0,-16-14 4 0,0-2-5 15,-17-12 5-15,33 26-5 0,-15-13 3 16,1 0-2-16,1 1 2 0,0-2-3 0,0 0 4 16,1 0-2-16,2-1 1 0,0 2-1 15,-1-2 1-15,1 1-2 0,-1-1 3 0,1 0-3 16,0 0 3-16,-2 0-3 0,2-2 2 0,-1 1-3 16,-1 1 4-16,1 0-2 0,0 0 1 0,-4 0-1 15,1 1 2-15,0-1-3 0,-2 1 2 0,1-1-3 16,-18-11 4-16,31 24-5 0,-31-24 5 15,31 25-5-15,-31-25 5 0,31 27-3 0,-31-27 2 16,32 28 20-16,-15-15-35 0,1 0 33 0,1 1-32 16,1 1 11-16,1 1 3 0,3-2-1 0,3 2 3 15,0 0-5-15,2 0 5 0,1 1-5 0,2 0 4 16,1-1-5-16,2 3 4 0,2-1-4 16,0 0 4-16,1 2-4 0,0 2 4 15,-2 1-4-15,1 1 4 0,-2 1-7 0,-1 1 5 16,5 3-8-16,-5-1 6 0,4 3-7 0,-1-2 7 15,-1 2-12-15,-1-2 0 0,3 7 1 0,-3-5-39 16,9 8 4-16,-5-10-61 0,16 12-77 0,-8-6-287 16,6-10-5-16,15 10 280 0</inkml:trace>
  <inkml:trace contextRef="#ctx0" brushRef="#br3" timeOffset="575588.3207">11143 14244 1004 0,'0'0'91'16,"0"0"-45"-16,0 0-25 0,0 0-5 0,0 0 3 15,-13 24 14-15,13-24 4 0,-2 26 8 0,2-26-6 16,2 31-5-16,-2-13-11 0,2 5 7 0,1-1-8 16,0 2 8-16,0-3-6 0,3 0-1 15,-6-21-8-15,9 32-2 0,-9-32-8 0,15 17 0 16,-15-17-5-16,22 6 1 0,-22-6 1 0,33-7 6 16,-15-6 7-16,3-1 1 0,-1-8 3 0,2-3-11 15,0-4 1-15,0-3-10 0,1-2 5 0,0 1-7 16,-1-1 6-16,-1-1-6 0,-3 3 7 0,-1 4-8 15,-2 4 9-15,-2 4-9 0,-13 20 6 0,20-26-4 16,-20 26 1-16,0 0-1 0,0 0 0 0,0 0 4 16,9 29-2-16,-10-2 7 0,-3 7-9 0,0 7 8 15,-5 7-7-15,-2 4 7 0,-4 5-5 0,1 6 13 16,-2 3 6-16,0 5-6 0,-2-1 17 0,2-1-16 16,-3-8-1-16,4-1 7 0,1-10-16 0,1-5 6 15,5-9-11-15,1-4 2 0,2-8-3 16,1-5 4-16,4-19-5 0,-5 21 5 0,5-21-6 15,0 0-8-15,0 0-13 0,0 0-24 0,0 0-51 16,-23-41-87-16,23 41-131 0,-8-42-251 0,-3 3 57 16,14 15 461-16</inkml:trace>
  <inkml:trace contextRef="#ctx0" brushRef="#br3" timeOffset="575847.3054">11880 14242 1250 0,'0'0'97'16,"0"0"-36"-16,0 0-10 0,6-29-4 0,-6 29-16 0,10-20-18 16,-10 20-9-16,10-17-3 0,-10 17-3 15,0 0 2-15,20-15-3 0,-20 15 1 0,19-8-5 16,-19 8-14-16,23-6-19 0,-5 6-24 0,-18 0-35 15,35-6-59-15,-35 6-61 0,32-26-261 0,-5 30 42 16,-27-4 417-16</inkml:trace>
  <inkml:trace contextRef="#ctx0" brushRef="#br3" timeOffset="576010.0009">11971 14366 1282 0,'-9'22'104'0,"-8"-12"-36"15,17-10-13-15,0 0-16 0,-9 18-15 0,9-18-7 16,0 0-8-16,17 0-3 0,-17 0-2 0,27-11 3 16,-7 2-3-16,4-3 0 0,1-2-17 0,4 2-33 15,-7-10-43-15,15 12-62 0,-18-16-50 0,16 15-27 16,-10-7-132-16,-2-11-56 0,18 21 298 16</inkml:trace>
  <inkml:trace contextRef="#ctx0" brushRef="#br3" timeOffset="576376.812">12571 13967 1373 0,'-18'-4'84'0,"18"4"-48"0,-24 0 7 0,24 0-4 16,-18 5-7-16,18-5-5 0,0 0-8 16,-18 11-1-16,18-11-7 0,-11 17-2 0,11-17 0 15,-6 29 8-15,6-29 0 0,-5 34 7 0,3-17-5 16,2 3 3-16,-2-1-10 0,4-1 2 0,-2-18-8 15,5 28 0-15,-5-28-4 0,8 18 1 0,-8-18-4 16,0 0 1-16,22 15-2 0,-22-15 1 0,21 3 3 16,-21-3-2-16,29-6 0 0,-29 6-1 15,30-10 1-15,-30 10 0 0,28-11 1 16,-28 11 1-16,23-7-1 0,-23 7-1 0,0 0 0 0,0 0 2 16,19 6-1-16,-19-6 2 0,4 18-2 0,-4-18 1 15,-1 33-3-15,-2-11 6 0,-4 2-8 31,-1 0 5-31,-1 0-5 0,1 0 1 0,1-3-3 16,2-4 1-16,5-17-12 0,-4 23-9 16,4-23-14-16,0 0-13 0,0 0-22 0,0 0-27 15,34 1-69-15,-33-26-103 0,15-2-257 0,6 5 23 16,-11-21 454-16</inkml:trace>
  <inkml:trace contextRef="#ctx0" brushRef="#br3" timeOffset="576552.019">13024 13810 1279 0,'-15'-17'253'16,"15"17"-152"-16,-6 24-41 0,6-24-11 0,-10 32-15 16,5-12-6-16,-1 2-11 0,1 2-17 0,1 3 22 15,1 0-29-15,-1 1 21 0,2 2-10 0,-2 1-6 16,0-1 5-16,2-1-7 0,1-1 2 0,1-2-11 16,-3-4-7-16,6 2-20 0,-6-7-10 0,9 5-48 15,-6-22-29-15,9 28-52 0,-9-28-96 16,0 0-241-16,0 0 39 0,0 0 424 0</inkml:trace>
  <inkml:trace contextRef="#ctx0" brushRef="#br3" timeOffset="576974.7628">13117 13770 1345 0,'0'0'212'0,"0"0"-144"16,0 0-27-16,0 0 0 0,0 0 1 0,0 0-3 15,0 0-3-15,21 12-3 0,-21-12-1 0,21-4-6 16,-21 4-3-16,26-2-3 0,-26 2-6 0,23 2-1 16,-23-2-5-16,20 6-2 0,-20-6-1 0,17 16 0 15,-17-16 2-15,11 28 3 0,-10-7-4 0,0 0 3 16,-3 7-5-16,-2 0-9 0,-2 0 12 16,-2 1-7-16,1-1 0 0,-1-1 0 15,0-4 0-15,2-3 0 0,6-20 0 0,-5 24 0 0,5-24 0 16,0 0 0-16,0 0 0 0,0 0 0 15,0 0 0-15,22 1 0 0,-22-1 0 0,27-31 0 16,-7 5 0-16,0 0-3 0,2-5-6 0,1 1 20 16,-1 0-20-16,0 1 19 0,0 2-10 15,-4 4 0-15,-1 4 0 0,-17 19 0 0,26-25 0 16,-26 25 0-16,0 0 0 0,18-9 0 0,-18 9 0 16,0 0 0-16,2 18 0 0,-2-18 0 0,2 35 0 15,-4-12 0-15,0 4 0 0,-1-3-15 0,5 3 11 16,-2-4-24-16,6 0 12 0,0-3-18 0,6 1-12 15,-12-21-7-15,33 30-12 0,-16-25-24 0,19 15-125 16,-36-20-48-16,56-7-310 0,-22 13 40 16,-12-18 416-16</inkml:trace>
  <inkml:trace contextRef="#ctx0" brushRef="#br3" timeOffset="577459.6154">13898 13677 1247 0,'0'0'337'0,"0"0"-219"0,0 0-43 16,0 0-13-16,0 0-6 0,0 0-6 0,13-18-9 15,-13 18-9-15,17-8-7 0,-17 8-21 16,23-8-4-16,-23 8 0 0,26-5 0 0,-26 5 0 15,20-2 0-15,-20 2 0 0,17 4 0 0,-17-4 0 16,0 0 0-16,22 19 0 0,-22-19 0 0,11 25 0 16,-5-8 0-16,-2 0 0 0,-2 2 0 0,0 1 0 15,-2-1 0-15,-2 1 0 0,2 0 0 0,-1-2 0 16,1-18 0-16,-2 27 0 0,2-27 0 0,0 0 0 16,-2 19 0-16,2-19 0 0,0 0 0 15,0 0 0-15,0 0 0 0,0 0 0 0,9-24 0 16,-3 7 0-16,1-7 0 0,3-4 0 0,0-1 0 15,1-4-1-15,-1 2 2 0,-1-1-1 16,-1-2 0-16,-1 2 0 0,0-2 0 0,3 0 0 16,1 1 0-16,1 3 0 0,0 5 0 0,0 5 0 15,-12 20 0-15,0 0 0 0,0 0 0 0,0 0 0 16,0 0 0-16,17 21 0 0,-17 3 0 16,0 6 0-16,-1 2 0 0,0 2 0 0,-2 1 0 15,3-1 0-15,2-2 0 0,1-2 0 0,3-2 0 16,4-4 0-16,4-3 0 0,1-4 0 0,7-3 0 15,1-5 0-15,7-1-29 0,0-9-33 0,10 5-70 16,-14-27-218-16,19 8-289 0,-2-5 9 0,1-14 426 16</inkml:trace>
  <inkml:trace contextRef="#ctx0" brushRef="#br2" timeOffset="621322.2796">2423 11730 539 0,'0'0'85'0,"0"0"-31"15,0 0-17-15,0 0-1 0,0 0-4 0,7-18-2 16,-7 18-5-16,0 0-7 0,0 0-7 0,0 0-4 16,0 0-5-16,0 0-1 0,17-7-3 0,-17 7 0 15,0 0-1-15,0 0 0 0,19-2 2 16,-19 2 1-16,0 0-1 0,0 0-1 16,21 5-1-16,-21-5 0 0,0 0-1 0,0 0-2 15,19 5 1-15,-19-5-2 0,0 0 1 0,18 8 1 16,-18-8 1-16,0 0 3 0,19 7 1 0,-19-7 1 15,0 0 1-15,23 7-2 0,-23-7 2 0,19 1 0 16,-19-1-1-16,23-3 3 0,-23 3-1 16,25-3 1-16,-25 3 1 0,26-6 2 0,-26 6 2 15,30-8 2-15,-30 8 1 0,30-4-2 0,-30 4-2 16,28-7-3-16,-28 7-4 0,30-4-1 0,-30 4 0 16,30-3-2-16,-30 3 2 0,26-1 0 0,-26 1-1 15,29-1 0-15,-29 1 1 0,32-3 0 16,-32 3 0-16,32-3 2 0,-15 0-1 0,0 0 1 15,1-1 0-15,0 0 10 0,3 1 13 16,0-4 14-16,3 3 7 0,-3-5 2 0,5 3-11 16,-1-3-7-16,1 3-9 0,0-3-6 0,2 3-7 15,-1-1-2-15,2 1-4 0,1 0-1 0,-2 0 0 16,1 0 0-16,3 0-1 0,-2 0 1 0,3 0-3 16,1 0 2-16,-3 0-1 0,3-1 2 0,-1 1-1 15,-1 0 3-15,1 0-2 0,-2 2 1 0,-1-1-3 16,1 1 3-16,-1-1-2 0,-1 2 2 15,0-1-1-15,-1 2 1 0,-1-1-1 16,-1 1 1-16,-2-1-1 0,1 2 1 0,0-1-1 16,0 2 1-16,0 1-2 0,-2 0 1 0,1 3-1 15,-2-2 0-15,1 1 0 0,-2 0 0 0,1 0 1 16,0 0-1-16,-1 1 2 0,1-1-2 0,1 1 0 16,-1 0 0-16,1-1 1 0,2 1-1 15,-2-2 2-15,0 1-2 0,1-2 1 0,2 0 2 16,-1-1-2-16,0 0 1 0,1 0-2 0,-1-1 0 15,0 0 0-15,1 0 1 0,-2-1 1 0,0 1-1 16,1 0 1-16,-2 0-1 0,0 1-1 0,1 0 2 16,-1 0-1-16,1 1 2 0,-1 0-2 0,0 2 2 15,-1-1-1-15,0 2-2 0,2-2 3 0,0 0-4 16,0 2 2-16,1 0-1 16,-1-1 0-16,2 0 0 0,-1-1 1 0,2 1-2 15,0-3 4-15,1 2-4 0,0-2 2 0,-3 1 0 16,4-1-1-16,-2-1 1 0,1 1 0 0,1-1-1 15,-2 0 1-15,2-1 0 0,0 2-1 0,2-1 6 16,0 0 0-16,0 1 2 0,0 0-1 0,2 0-5 16,0 0 2-16,1-1-4 0,1 1 3 0,1 0 0 15,0 0-1-15,2 1 1 0,0-1-2 16,-2 0-1-16,2 0 0 0,-2 0-1 0,1 0 0 16,0 1 1-16,1-1-1 0,0-1 7 0,0 1-1 15,-1-1-1-15,1 1 1 0,-2 0-5 16,1 0 0-16,-1 0 0 0,1 1 0 0,1 0 0 15,-1 0 1-15,1 1-1 0,-2 0 0 0,-1 0 0 16,-1 2-1-16,0 1-1 0,0 0 3 16,0 0-3-16,-1 1 3 0,2-2 1 0,0 1 1 15,0 0-1-15,3-1 1 0,-1-2-2 0,1 1 0 16,3-2 0-16,-1-2 3 0,5-1 2 0,0 1 0 16,1-2 5-16,0 1 0 0,-2-2 2 0,2 0 0 15,2-1-5-15,0 0-2 0,1 0-2 0,0 1-2 16,-2-1 2-16,2 0-2 0,0 0 0 0,1 1-1 15,0 0 0-15,0 1 0 16,-4 0 0-16,2 0-1 0,-3 1 0 0,-2-1 1 16,2 1-4-16,-2 1-1 0,0-1 2 0,-1 1-1 15,-2 2 4-15,0-1 1 0,1 2-1 0,-3 0 1 16,1-1-2-16,-1 0 2 0,-1 2-2 0,-1-1 1 16,2 2-1-16,-2-2 2 0,2 2-2 0,0 0 2 15,-3-2-1-15,0 2 0 0,2-2-3 0,-1 1 0 16,2 0-1-16,-2 0 1 0,-2-1 3 15,2 0 0-15,-1 1-1 0,1-3 0 0,2 0-1 16,1 1 1-16,-3-1-1 0,2-1 1 0,0 0 1 16,0-1 0-16,2 0 0 0,1-2-1 0,0 1-2 15,1-2-1-15,0 1 2 0,2-1-2 0,-3 2 5 16,3-2 0-16,1 1 1 0,-2 1-2 16,1-1 1-16,-2 2-2 0,-1-1 1 15,0 1-1-15,-1 1-1 0,-3 1 1 0,2 1 0 16,-2 0-1-16,-3 0 0 0,0 2 0 0,0-1-1 15,-1 3 1-15,0-1 1 0,-1 0 0 0,0 1-1 16,1 0 2-16,-1 0-2 0,0 0 2 0,1 0-2 16,0-1 1-16,0 1 0 0,1-1 0 0,2-1 0 15,0 0 0-15,0-2 0 0,1 0 0 0,3 1 0 16,0-1-1-16,3 0 2 16,2-1-2-16,-2 1 1 0,1 0 1 0,-1-1-1 15,-2 2 1-15,3 0-2 0,-4 0 0 0,0 1 1 16,-1 0 0-16,0 0 0 0,-3 2 1 0,3-2 0 15,-2 1 0-15,0 0 0 0,1-1 1 0,1 0-2 16,1-1 1-16,0 0 1 0,3 0 0 0,-1-4 0 16,3 1 0-16,2-1 0 0,0-2 1 0,3 1 2 15,0-2-1-15,1-1 4 0,2 0 3 16,1-2 6-16,3 1-1 0,0-1 1 0,2 0-5 16,-2 1-4-16,2 1-3 0,-1 0 0 0,-1 1-4 15,-1 2 2-15,-2-2-1 0,3 1 4 0,1 2-2 16,-2-1 2-16,1 2-2 0,-3 0-2 0,0 1-1 15,1 0-1-15,-1 0 2 0,1-1 0 0,-1 1 0 16,0-2 0-16,0 1-1 16,3 0 2-16,0 0-1 0,0 0 1 0,3-2 0 15,0 1-1-15,0-1 1 0,1 0-1 0,0 0 0 16,-1 1 0-16,-2 1-1 0,4-2-1 0,-1 1 0 16,0-1 0-16,1 1-1 0,-2 1 3 0,5-2-1 15,-3 1 0-15,0 0 0 0,1-1 1 0,-2 1-2 16,0-1 1-16,-2 2-2 0,-1 0-2 0,0 0 3 15,0 1 1-15,-2 0-2 0,1 0 4 16,1 1-3-16,-4 0 0 0,-1 0 1 0,-2 1-2 16,0-1 1-16,0-1 1 0,0 0 0 0,-1-1 1 15,2-1-2-15,-1 1 0 0,1 0 0 16,1 0-1-16,-1-1 2 0,-2 1 0 0,-2 0-1 16,1 0 3-16,-3 1-4 0,1-1 1 0,-2 2 1 15,-2-1-1-15,2 1 1 0,-2 0-1 0,1-1 0 16,-2 1-2-16,1-1 2 0,-2 2 0 15,0-2 0-15,1 0 1 0,-2-2-2 0,0 2 1 16,-1-1 0-16,2 0 1 0,-2-3-1 0,5 2 4 16,1-3-1-16,1 0 0 0,3 1-1 0,-3-3-1 15,4 1 15-15,2 0-33 0,3 2 34 0,-3-3-37 16,2 3 18-16,-2-1 1 0,-1 0-1 0,1 0 1 16,3 3 1-16,-4-1-1 0,3 1-1 15,-4 2 0-15,-3-1 1 0,3 1-2 16,-3 1 1-16,0 0 0 0,-4 3 1 0,0-2-1 15,-3 2 1 1,1-2 0-16,0 1 1 0,-1 0-1 0,0 1 0 0,0-1 20 0,1 1-19 0,-1-1 19 16,3-1-19-16,1 0 0 0,1 1 0 0,2-2-1 15,3 1 1-15,-1 0 0 0,1-2-19 0,-1 1 20 16,1-2-19-16,1 3 19 0,3-1 0 16,-1 0-2-16,2 1 1 0,1-4 0 0,1 2-1 15,3-2 2-15,-3 1 16 0,3-2-16 0,-2 1 16 16,3 0-17-16,-2-1-2 0,3 0-20 0,2 0 20 15,-4-1-18-15,5 2 20 0,-1-2 1 0,0 2-1 16,0 0-1-16,-3-1 1 0,1 2 0 0,0 0 1 16,0 1 0-16,1 0 0 0,-2 0-1 15,1 1 1-15,-1 0-2 0,-4 0 2 16,1 2-1-16,-3-1 0 0,0 2 1 0,-3-2 0 16,0 2 20-16,2-2-20 0,-2 2 19 0,2 0-37 15,-6 3 16-15,5-2-17 0,0 1 18 0,-2 0 1 16,1-1-3-16,-1-1 3 0,2 1-3 0,-1 0 2 15,2 0-1-15,2-1 1 0,1 0-3 0,2 1 2 16,0-1 0-16,1 1 1 0,1-3 1 16,-1 1 0-16,2-1-2 0,-1 0-1 0,2 0 2 15,3 0 0-15,0-2 0 0,4 0 0 0,-1-1 0 16,4-3-1-16,1 2 1 0,3-2 0 0,3-1 2 16,2 2-1-16,0-3 2 0,5 1-2 0,-1 0-1 15,4 0 0-15,-2 1 0 0,0 0 0 16,2 0 1-16,-1 0-2 0,0 2 2 0,1-2 0 15,-4 3 0-15,1 0-1 0,-2 1 0 16,-4 1 2-16,-1 0-2 0,1 3 3 0,-3-2-2 16,1 0-2-16,-3 1 1 0,0 0-1 0,0 0-2 15,-4 1 0-15,6 1-3 0,-2-3-3 0,3 4-8 16,3-3-4-16,2 4-17 0,-1-7-36 0,15 11-103 16,-13-6-317-16,8-9-20 0,9 10 253 0</inkml:trace>
  <inkml:trace contextRef="#ctx0" brushRef="#br2" timeOffset="622323.6618">15006 11269 910 0,'-30'16'124'0,"16"11"-37"15,-6-10-19-15,11 9 5 0,9-26-10 16,-16 25-5-16,16-25-21 0,0 0-13 15,0 0-14-15,0 0 0 0,0 0 5 0,31-23 1 16,-10-2 5-16,8-5-10 0,4-13 4 0,7-9-13 16,6-9 14-16,8-6-10 0,5-8 17 0,6-2 4 15,3-4-24-15,1 1 13 0,2 4-46 0,-8-1-39 16,5 15-42-16,-19-13-74 0,12 21-21 0,-22-9-31 16,4 11-106-16,2 16-6 0,-23-12 245 15</inkml:trace>
  <inkml:trace contextRef="#ctx0" brushRef="#br2" timeOffset="622885.2367">16574 9823 1033 0,'-20'0'199'0,"-3"14"-106"16,-10-10-16-16,7 11-7 0,-9-5-16 16,7 9-3-16,-7-2-12 0,4 8-4 0,-3-4-7 15,6 5 6-15,-2-2-10 0,7 1 3 0,0-2-8 16,7 0-3-16,5-5-9 0,11-18-2 0,-5 29-5 16,5-29-1-16,16 20-1 0,1-11 4 0,3-1-4 15,7-3 5-15,1-4-3 0,4-4 0 0,4-4 2 16,2-4-3-16,1-3 3 0,2-2-2 15,-3-2 3-15,-4-2-2 0,-4 1 3 0,-4 0-5 16,-4 1 4-16,-5 1-3 0,-17 17 4 0,24-29-4 16,-24 29 3-16,14-23-3 0,-14 23 3 15,4-22-2-15,-4 22 2 0,0 0-1 0,-2-19 0 16,2 19 0-16,0 0 0 0,0 0 0 0,0 0-1 16,0 0-2-16,0 0-3 0,0 0 1 0,0 0 1 15,-4 21 2-15,4-21-1 0,3 37-2 16,-2-13-15-16,-1-1-5 0,4 5-25 0,-4-8-13 15,8 9-37-15,-8-29-41 0,17 41-62 0,-17-41-125 16,0 0-137-16,32 31 20 0,-32-31 429 0</inkml:trace>
  <inkml:trace contextRef="#ctx0" brushRef="#br2" timeOffset="623184.8704">17154 9806 1384 0,'3'-23'54'15,"-3"23"-26"-15,0 0 8 0,0 0 1 0,0 0-2 16,0 0-9-16,-23 24-12 0,15-5 4 0,-4 2-2 16,5 5 11-16,-3 0-10 0,5 2 2 0,-1-1-4 15,3 1 5-15,0-1-7 0,3-1 4 16,1-3-9-16,3-2 0 0,-4-21-1 0,11 30 6 16,-11-30-2-16,15 19 0 0,-15-19-2 0,20 8 1 15,-20-8 2-15,26-1 3 0,-26 1 4 16,27-16-5-16,-27 16-2 0,31-33-4 0,-13 9 1 15,1-4-6-15,1-2 3 0,1-4-8 0,1 1 4 16,-3 1-9-16,0 2 0 0,-4 0-10 0,1 5-6 16,-4 0-15-16,3 4-10 0,-6-3-26 15,-9 24-11-15,19-36-32 0,0 33-68 0,-17-14-158 16,-2 17-174-16,20-3 55 0,-20 3 435 0</inkml:trace>
  <inkml:trace contextRef="#ctx0" brushRef="#br2" timeOffset="623700.9922">17845 9858 1260 0,'-18'-8'109'0,"-2"-1"-93"0,2 0-3 15,-2-3 19-15,1 6 14 0,-7-6 20 0,6 10 3 16,-8-7-3-16,9 10-4 0,-6-3-8 15,6 8-4-15,-2-1-8 0,3 4-7 0,18-9-11 16,-29 28-4-16,17-8-9 0,3 1-1 0,1 4-5 16,3 0 3-16,2 0-4 0,3 0 3 0,5-4-5 15,2 0 0-15,4-4-3 0,-11-17 2 0,33 24-1 16,-12-17 2-16,1-2-2 0,0-4 0 16,1-3 1-16,0-3-1 0,0-2 2 0,0-3-1 15,-1-4 0-15,0-3-1 0,-1-3 1 16,-3 0-3-16,-1-3 5 0,-1-1-5 0,-3-1 5 15,-2 1-5-15,-1 0 3 0,-3 2-3 0,-1 2 3 16,-2 3-4-16,-4 17 1 0,5-23-2 0,-5 23 2 16,0 0 1-16,0 0 0 0,0 0-1 0,0 0-1 15,0 0 0-15,-9 31 0 0,2-3 5 0,-2 11-5 16,-2 7 7-16,-2 6-7 0,-2 5 8 16,-2 4-10-16,2 6 0 0,-3-1 15 0,3 1-13 15,-1-4 15-15,0-4-4 0,0-5-10 0,4-4 6 16,0-7-7-16,1-4 7 0,2-5-8 15,0-5 6-15,0-5-4 0,-1-4 4 0,10-20-2 16,-20 25 3-16,20-25-3 0,-27 7-1 0,27-7-5 16,-33-11-7-16,14-2-9 0,-2-6-10 0,4-4-12 15,-5-8-16-15,10 2-18 0,-6-14-40 16,18 14-79-16,-17-26-127 0,16 7-214 0,4 2 46 16,-6-16 395-16</inkml:trace>
  <inkml:trace contextRef="#ctx0" brushRef="#br2" timeOffset="624091.9926">18085 10020 1757 0,'-19'15'42'0,"19"-15"-33"16,0 0-7-16,0 0 0 0,0 0-1 0,0 0 7 15,0 0 11-15,0 0-1 0,26-18 7 16,0 6-11-16,4-5-7 0,5-2-5 0,3-1 2 16,1 1-4-16,1-1 2 0,-1 0-3 0,1 0 3 15,-3 0-6-15,-3 2 6 0,-6 0-4 0,-5 2 2 16,-6 3-1-16,-17 13 4 0,22-24-1 16,-22 24 4-16,3-17 0 0,-3 17 3 0,-12-22-2 15,12 22 2-15,-24-20-2 0,5 12-1 0,0 6 2 16,-7 3 0-16,0 4 2 0,-5 3 0 15,1 3 0-15,-2 4 0 0,4 3 3 0,2 1-4 16,1 4-3-16,3-1-6 0,3 1 0 0,3 0 0 16,5-4 0-16,4-1 0 0,7-18 0 0,0 31 0 15,0-31 0-15,12 23 0 0,-12-23-1 0,30 14-16 16,-9-13-13-16,6 2-21 0,-2-10-31 0,13 8-65 16,-15-22-101-16,26 24-173 0,-13-13-145 0,1-3 83 15,13 13 483-15</inkml:trace>
  <inkml:trace contextRef="#ctx0" brushRef="#br2" timeOffset="624342.3208">18874 9741 1643 0,'0'0'44'0,"0"0"-45"0,0 0-6 0,0 0 4 15,29-6 4-15,-29 6-4 16,33-4-7-16,-16-1-17 0,7 4-16 0,-4-8-21 16,11 9-27-16,-9-12-14 0,14 12-4 0,-12-12-18 15,14 12-29-15,-10-1-153 0,-5-13-105 0,14 19 196 16</inkml:trace>
  <inkml:trace contextRef="#ctx0" brushRef="#br2" timeOffset="624514.2948">18906 9951 1672 0,'-28'6'68'0,"28"-6"-55"0,0 0-13 0,0 0-4 15,0 0 0-15,0 0 2 0,17 3 2 0,2-9-1 16,9-3-6-16,4-6-20 0,12 4-39 0,-7-13-59 15,18 18-48-15,-15-18-63 0,17 4-244 16,0 13 28-16,-6-15 277 0</inkml:trace>
  <inkml:trace contextRef="#ctx0" brushRef="#br2" timeOffset="626015.754">19892 9295 1357 0,'0'0'80'0,"-5"-23"-36"0,5 23-15 0,0-18-5 15,0 18 5-15,0 0 2 0,0 0-2 0,0 0-3 16,0 0-8-16,0 0-7 0,0 0-7 16,0 0-2-16,-8 19-1 0,8-19 2 0,-9 36-11 15,3-18-5-15,2 2-14 0,-2-3-5 16,5 3-10-16,1-20 1 0,1 32-11 0,-1-32-5 15,9 26-17-15,-9-26-18 0,17 18-19 0,-17-18-18 16,26 5-93-16,-7-3-126 0,-19-2-5 0,46-10 267 16</inkml:trace>
  <inkml:trace contextRef="#ctx0" brushRef="#br2" timeOffset="626203.4211">20245 9211 994 0,'-14'21'113'0,"-6"-12"-17"16,9 15-1-16,-13-7-2 0,10 18 6 0,-14-7-20 15,7 13-4-15,-6-2-21 0,3 7-10 16,-4-3 1-16,5 5-29 0,0-3 15 0,4 2-22 16,1-3-4-16,1-3 2 0,4-3-9 0,2-3 4 15,4-4-7-15,1-2 3 0,5-1-21 16,-2-6-16-16,7 2-23 0,-4-24-30 0,16 34-69 16,-16-34-187-16,0 0-183 0,26 18 14 0,-26-18 443 15</inkml:trace>
  <inkml:trace contextRef="#ctx0" brushRef="#br2" timeOffset="626545.1405">20198 9702 1804 0,'0'0'19'0,"0"0"-19"16,0 0-5-16,0 0 5 0,15-23 11 0,-15 23 0 15,27-21 3-15,-10 10-5 0,3 0-2 0,4 2-3 16,1-1-1-16,1 3-1 0,-3 2-2 16,-3 2-1-16,-3 2 1 0,-17 1-2 0,27 5 3 15,-27-5 1-15,16 17-1 0,-16-17 2 16,2 27-1-16,-5-11 4 0,-7 5-1 0,-3 3 5 16,-4 0-1-16,-3 4 13 0,-3 0-2 0,0 1 8 15,-4-5-7-15,3-1-3 0,1-2-5 0,3-3-4 0,7-1-8 0,13-17-1 0,-13 20 0 16,13-20 0-16,0 0 0 0,0 0 0 15,12 19 0-15,-12-19 0 0,31 4 0 0,-8-4 0 16,7-4-6-16,1-4-13 0,8-1-14 0,0-6-16 16,9 3-20-16,-5-7-32 0,18 14-51 15,-16-22-116-15,15 16-306 0,0 3 33 0,-6-9 307 16</inkml:trace>
  <inkml:trace contextRef="#ctx0" brushRef="#br2" timeOffset="627007.3922">21227 9518 1208 0,'0'0'72'0,"-17"1"-51"0,17-1-17 16,-20 13 6-16,20-13 23 0,-33 26-34 0,10-6 30 16,-2 3-38-16,-3 5 8 0,0 3 7 0,-1 1-10 15,-4 2 9-15,0 2-8 0,-3-1 5 0,2 1-22 16,0-4-10-16,7 0-35 0,-5-11-29 0,15 4-33 15,-4-12-25-15,21-13-86 0,-5 25-146 0,5-25 123 16,0 0 261-16</inkml:trace>
  <inkml:trace contextRef="#ctx0" brushRef="#br2" timeOffset="627156.3939">20938 9657 1418 0,'0'-20'159'0,"0"20"-66"0,0 0-28 15,0 0-4-15,16 23-3 0,-16-23-4 0,20 31-25 16,-8-13-5-16,1 0-13 0,0-1-1 15,-13-17-4-15,33 30-4 0,-13-17-3 0,4 0-6 16,6-3-14-16,0-4-16 0,9 2-34 0,-3-12-55 16,19 19-190-16,-13-17-283 0,3 0 18 0,0 6 351 15</inkml:trace>
  <inkml:trace contextRef="#ctx0" brushRef="#br2" timeOffset="628435.3281">21807 9618 1269 0,'0'0'141'16,"0"0"-107"-16,0 0-28 0,0 0-5 0,0 0 8 16,-5 17 10-16,5-17 11 0,-20 30 5 0,10-8 4 15,-5-3-6-15,4 7 3 0,-3-4-12 16,3 2 1-16,-2-1-10 0,3 0 1 0,1-3-7 16,2 0 3-16,7-20-7 0,-6 25-1 0,6-25-4 15,0 0 0-15,4 17-2 0,-4-17 1 16,0 0 0-16,0 0 0 0,23-2 2 0,-23 2 1 15,19-19 2-15,-19 19-1 0,24-33 3 0,-11 11-4 16,0-4 3-16,2 0-5 0,-2-2 4 0,0 0-7 16,-2 2 8-16,-1 0-7 0,-3 2 7 15,-1 2-3-15,-2 0 9 0,-1 5-2 0,-3 17-16 16,1-24 30-16,-1 24-30 0,0 0 33 0,0 0-11 16,0 0-2-16,0 0-2 0,0 0-4 0,0 0-4 15,0 0-17-15,0 0 14 0,0 0-13 0,0 0 30 16,2 20-13-16,-2-20 14 0,7 19-13 0,-7-19-3 15,17 21 4-15,-17-21-3 16,30 13 3-16,-11-11 3 0,3-1 2 0,4-4 1 16,2-2-1-16,3-5-1 0,3-2-5 0,3-1 1 15,-1-3-4-15,1 3-12 0,-5-2 24 0,-5 3-25 16,-5 0 24-16,-4 1-11 0,-18 11-1 0,21-12 4 16,-21 12 0-16,0 0 0 0,0 0-1 0,0 0-2 15,0 0-4-15,0 0 2 0,0 0 0 0,2 20-4 16,-2-20-4-16,-10 37 20 0,1-12-22 15,-1 4 19-15,1 4-13 0,-2 1-4 0,1-1 6 16,1-2-4-16,2-1 0 0,5-1-18 0,-1-2 1 16,7 1-13-16,-2-6-1 0,8-1-12 0,-10-21-12 15,27 32-28-15,-27-32-37 0,45 17-67 0,-28-26-55 16,19 6-262-16,1 5 37 0,-9-19 347 16</inkml:trace>
  <inkml:trace contextRef="#ctx0" brushRef="#br2" timeOffset="628810.6979">22745 9554 1122 0,'-15'-27'336'0,"15"27"-280"15,-34-10-16-15,17 11 4 0,-6-5 12 0,6 10 4 16,-6-1-11-16,5 3-9 0,-4 2-8 16,2 5-19-16,0 0 27 0,0 7-29 0,1 2 25 15,3 4-12-15,0 0-8 0,4 1 4 16,1-2-10-16,4-2 6 0,1-2-11 0,5-1 1 15,2-3-4-15,-1-19-1 0,12 29-1 0,-12-29 3 16,21 16-3-16,-21-16 1 0,25 6 0 0,-8-9 0 16,5-3 0-16,4-3-1 0,0-6 2 0,2-4-2 15,-1-3 2-15,1-3-2 0,-1-1 1 16,-2 0-2-16,-2 0 2 0,-1 2-1 0,-3 2 0 16,-5 3 0-16,-14 19 0 0,21-28 0 0,-21 28 0 15,0 0 0-15,0 0 0 0,0 0 0 0,0 0 0 16,0 0 0-16,0 0 0 0,0 0 0 0,-4 20 0 15,-6 0-1-15,1 5 0 0,-2 1 3 0,2 1-8 16,1-2 1-16,3 2-12 0,4-3-5 16,3-1-10-16,3-3-2 0,6 2-13 15,-11-22-6-15,32 35-24 0,-32-35-29 0,51 24-58 16,-33-29-72-16,26 10-194 0,-7 0-78 0,-4-16 199 16</inkml:trace>
  <inkml:trace contextRef="#ctx0" brushRef="#br2" timeOffset="629170.4053">23538 9618 1339 0,'-27'26'347'15,"-12"-17"-282"-15,3 4-30 0,-3 3-15 16,1 5 3-16,-1-1-4 0,3 5 2 0,-2 0-11 16,0 3 3-16,4 0-8 0,4 1 3 0,2-2-7 15,5 1 5-15,2-4-8 0,4-2 4 0,5-2-13 16,12-20-12-16,-12 29-5 0,12-29-17 15,3 16-14-15,-3-16-11 0,0 0-23 0,0 0-4 16,23-10-21-16,-19-13-32 0,13 9-40 0,-12-16-66 16,10 3-33-16,-3-2 58 0,0-1 151 0,-4-1 144 15,1 3 149-15,-5 0 46 0,-10-5-14 0,9 14-39 16,-19-16-29-16,18 18-41 0,-17-14-26 0,15 31-18 16,-11-34-7-16,11 34-7 0,0 0-11 15,0 0-11-15,0 0-20 0,0 0-9 16,0 0-10-16,-1 18-10 0,8 3-7 0,4 4 0 15,5 2 0-15,6-2 0 0,3-2 0 0,7-4 0 16,2-1 0-16,2-1 0 0,2-1 0 0,4-4 0 16,0-2 0-16,1-4-30 0,2 1-37 0,-9-9-42 15,14 14-93-15,-23-23-214 0,13 10-189 0,1-1 42 16,-13-13 509-16</inkml:trace>
  <inkml:trace contextRef="#ctx0" brushRef="#br2" timeOffset="629311.2467">23867 9925 1817 0,'-34'12'154'0,"34"-12"-106"0,0 0-29 0,-18-2-16 15,18 2-5-15,0 0-8 0,0 0-15 16,3-21-30-16,-3 21-56 0,1-39-159 0,-1 39-367 16,20-36 21-16,-11 10 302 0</inkml:trace>
  <inkml:trace contextRef="#ctx0" brushRef="#br2" timeOffset="665322.557">2619 9305 547 0,'0'0'107'0,"0"0"-45"0,-18 7-41 0,18-7-19 0,0 0-11 0,0 0-6 0,0 0 3 0,0 0 3 32,0 0 5-32,0 0 6 0,0 0 4 0,21 6 9 15,-21-6 8-15,19 1-2 0,-19-1-14 0,27 2-12 16,-9-1-12-16,2 0-2 0,2 0 10 0,-2 0 10 16,1-1 9-16,1 2 6 0,-2-2 0 0,1 2 0 15,0 1-4-15,-1 0-1 0,4 2 0 0,-1 1 0 16,1 0-4-16,3 1 1 0,1 1-5 0,1-2 0 15,3 1-1-15,2 0 1 0,2-1-1 0,4-1 0 16,2-1-1-16,4-1 1 0,1 1 0 0,3-2 3 16,2 0 0-16,2-1-2 0,4-2 2 0,2 1 1 15,1-2 0-15,2 0 3 0,1-1 0 16,4 1 0-16,0-2 0 0,3 2-3 0,2 0 0 16,-1-1-4-16,3 2 0 0,1 1-1 0,-2 1-2 15,1 2 1-15,-1 0 0 0,-1 3 0 0,0 0-1 16,-1 3 3-16,5-2 0 0,-3 3 2 0,4-3-1 15,1 0 2-15,-1-1-3 0,7-1 0 0,-1 0 1 16,1-1-1-16,2-2 2 0,4-1 3 0,1-2 1 16,3 0 10-16,-2-4 4 0,6 3 2 0,-1-5 0 15,3 3-5-15,1-2-5 0,2 0-5 0,-2-2-3 16,1 2-4-16,2 0 1 0,1 0-1 0,-1 0 2 16,2 1-2-16,-1 0-1 0,-1 3 0 15,-1 0-1-15,0 2 1 0,-2 0-1 0,0 0 0 16,-2 1 1-16,-2 0 1 0,1 0-3 0,-2 0 1 15,0 1 0-15,3 0 0 0,-3-2 2 0,3 0-1 16,1 0 0-16,0-1-1 0,0 0 2 0,2-1 0 16,1 0 1-16,1 1-1 0,2-3 0 0,2 1 2 15,-1-2 2-15,3 1 3 0,-3-2 2 0,0 4 0 16,2-2 2-16,-2 2-2 0,-2-1 0 0,1 2-2 16,-6 2-4-16,1 0-2 0,-3 4-3 0,-1 0 1 15,-2 2 0-15,0 1 1 0,-1-1 0 0,3 1 2 16,2 1-3-16,-3 0 3 0,7 0-2 0,-2-2 1 15,2-2-1-15,5 0 2 0,-4-3-1 16,2-1 2-16,0 1 1 0,3-2-1 0,-3-2 1 16,0 1-1-16,-3-1 1 0,-3-1 0 0,-2 0 1 15,-3 2 0-15,-4-2 1 0,0 1-2 0,-6-1 0 16,-5 1-4-16,-2-1 1 0,-4 1-2 0,-2 0 1 16,-4-1-1-16,-2 2 0 0,-3-1 0 0,-4-1-2 15,-2 2 0-15,-4-1-1 0,-6-1-2 0,-4 2-5 16,-4-2-6-16,-3 5-8 0,-8-5-6 0,0 4-1 15,-9-2-1-15,-2 2 9 0,-18-1 7 0,19-1 1 16,-19 1-1-16,0 0-10 0,0 0-15 0,0 0-16 16,0 0-31-16,19-12-29 0,-19 12-58 0,8-19-55 15,10 19-101-15,-20-20 246 0</inkml:trace>
  <inkml:trace contextRef="#ctx0" brushRef="#br2" timeOffset="666964.7715">13788 9315 493 0,'-24'1'93'0,"24"-1"-8"16,0 0 1-16,-16 1 8 0,16-1 5 0,0 0 2 16,0 0-15-16,0 0-13 0,0 0-19 0,0 0-22 15,-13-17-12-15,13 17-9 0,0 0-3 0,6-18-2 16,-6 18 0-16,12-19-3 0,-12 19 1 0,18-26-2 16,-18 26 2-16,27-31-3 0,-13 14 3 0,2-1-4 15,0-3 5-15,-1 1-3 0,-1-2 5 16,0-1-3-16,-2-1 9 0,1-1-2 0,-2-2 12 15,4 0 12-15,-6-3-31 0,4 0 29 0,-4-2-36 16,2-1 8-16,0-2 7 0,0 1-10 0,-1-3 9 16,0 1-8-16,-2-3 7 0,1-3-10 0,-1-1 8 15,-1 1-11-15,0-1 9 0,0 0-10 0,-1 1 9 16,1-4 9-16,-1-1-27 0,0 2 28 0,2-2-28 16,-3 3 10-16,2 1 10 0,-1-2-12 0,0 0 12 15,-1-2-13-15,0-1 15 0,0-2-13 0,-2 1 11 16,1 0-10-16,1 1 11 0,-2-2 6 0,1 1-21 15,0 1 29-15,-2 0-24 0,2 2 11 0,-2-2 9 16,3 2-15-16,-1-1 11 0,-1 2-12 16,0 1 9-16,-2 2-10 0,0 3 6 0,-1 2-9 15,-2 1 8-15,-2 2-9 0,-2 1-13 0,-1 4 28 16,0 2-29-16,-3 3 30 0,0 2-10 16,-1 2-6-16,1-1 6 0,1 3-5 0,-2 0 4 15,2 1-4-15,9 17 4 0,-16-31-5 0,16 31 6 16,-12-27-5-16,12 27 5 0,-8-25-3 0,8 25 1 15,-6-23 0-15,6 23 0 0,-5-20-1 0,5 20 2 16,0 0-2-16,-8-20 0 0,8 20-1 0,0 0-1 16,0 0-1-16,0 0-1 0,-17-11-1 0,17 11-1 15,0 0 2-15,0 0-2 16,-25 10 1-16,25-10-1 0,-29 13 1 0,12-5-1 16,-4 1 3-16,2-1-2 0,-3 0 3 0,1-1 0 15,-2-1 3-15,-1 0-1 0,-1 0 2 0,1 0-3 16,0-1 2-16,-3 0-1 0,0-1 3 0,-2 0-2 15,0 0 1-15,-4-1-2 0,0 1 0 0,-2 1-2 16,-2 0 2-16,-2 2-3 0,-3 0 3 0,-3 2-3 16,-5 0 3-16,-1 2-1 0,-4 0 0 15,-1 0-2-15,-1 1 1 0,-4 0-3 0,0 0 5 16,-2 0-4-16,1-1 5 0,-3-1-4 0,-2 0 4 16,-1-3-4-16,-1 0 3 0,4-1-1 0,-2-1-2 15,1-3 0-15,2 1-1 0,-2-2 1 16,3 0 3-16,-3-1 0 0,-3 0 0 0,1 1-1 15,-3 1 1-15,-1-1-2 0,2 1 0 16,-2 2 1-16,2-2-1 0,-2 2 23 0,-6 0-21 16,3 0 20-16,-6 0-21 0,4 0-1 0,0-1-15 15,-1 2 14-15,4-2-13 0,-3-1 13 0,1 0 3 16,-1 0 0-16,-1-1 0 0,3-1 1 0,-2-1-2 16,2-2 0-16,1 1 0 0,-1-2 1 0,2-1 16 15,1 0-15-15,-3 1 16 0,1-2-37 0,0 3 20 16,-4-2-20-16,3 3 21 0,-4 1 0 15,1 1 0-15,-2 1-1 0,-2 1 0 16,-2 3 18-16,-1 0-19 0,1 1 19 0,0 0-36 16,3 0 16-16,0 1-15 0,1-1 15 0,1 0 2 15,3-1-1-15,0 0 1 0,2-1-1 0,2-1 0 16,2 0 1-16,2-2 0 0,1-1-1 0,-3 0 2 16,2 0-1-16,0 0 0 0,0 0 0 0,-1 0-1 15,-1 1-1-15,2 0 1 0,-1 3 0 16,-3-1 1-16,-1 1 0 0,-2 2 2 0,-2 0-3 15,-3 3 0-15,1-2-2 0,-1 3 2 0,-1-2-3 16,1 1 5-16,-3 0-2 0,2 1 2 0,-2-1-2 16,1 1 0-16,0-1-1 0,2-1 2 0,1-2-2 15,2 1 2-15,-1-3 0 0,1 1 1 16,0-1-2-16,-1-1 1 0,3 0-2 16,1-1 1-16,2 1 0 0,0-2 2 0,0-2 0 15,-2 1 0-15,1-2 0 0,-2 1-2 0,1 0 0 16,-1 0-1-16,-1 2 1 0,2 0 2 0,-4 2-3 15,-5-1 2-15,3 4-1 0,-4-1 0 0,-1 2-2 16,1 1 3-16,0 0-3 0,1 0 4 0,-1 1-3 16,-1 2 2-16,-1-3 0 0,-1 1-1 0,2 2 0 15,1-3 1-15,3 1-2 0,1 0 4 16,1-2-3-16,0 1 3 0,2-3-2 0,2-1 0 16,3-1 0-16,4-1 0 0,2-2 0 15,5 0 2-15,-1-2 0 0,3-1 1 0,3 1-1 16,-1-2 1-16,2 1-1 0,2-1 0 0,1 0-3 15,2 2-1-15,0 0 0 0,2 0-1 0,-1 0 3 16,2 2-1-16,2-1 1 0,-3 0 1 0,3 1 0 16,3-2-1-16,0 1 1 0,5 0-2 15,3-1 2-15,1-2 0 0,2 1-1 0,6 0-2 16,1-1 0-16,3 1 0 0,4-2 2 0,17 5 1 16,-24-9 1-16,24 9-2 0,-19-8 2 0,19 8-1 15,0 0 1-15,0 0-1 0,0 0 2 0,0 0-1 16,-17-16-1-16,17 16 0 0,0 0-1 0,0 0-1 15,0 0-1-15,0 0 0 16,0 0-3-16,0 0 0 0,0 0 0 0,0 0 1 16,0 0 2-16,8 19 2 0,-8-19 0 0,8 25 1 15,-8-25-3-15,6 30 3 0,-6-30-3 0,7 33 3 16,-3-15-4-16,0 0 4 0,-2 1-4 0,2 3 5 16,-2 1-4-16,2 0 6 0,-2 3-9 0,2 2 8 15,0 3 14-15,-2 0-31 0,3 0 34 0,-3 6-32 16,3 1 9-16,-2 5 8 0,0 1-11 15,1 5 10-15,-2 3-10 0,1 1 14 0,-2 2-14 16,1 1 15-16,-3 4-16 0,0 2-5 0,-1 1 23 16,-2 0-23-16,0-3 23 0,1-6-4 0,-2-1-14 15,1-4 12-15,1-2-11 0,-1-5 10 16,0-3-9-16,1-4 10 0,-1-3-8 0,-1 0 8 16,-1-1-8-16,1 1 8 0,1 2 10 0,-2 2-25 15,0-1 37-15,0 4-24 0,-2-7 10 16,2 3 6-16,0 3-17 0,1 1 4 0,0-2-9 15,1 2 7-15,2-4-9 0,1-2 8 0,-1-6-7 16,4 2 5-16,1-2-5 0,2-3 5 0,1-3-6 16,-6-21-3-16,15 28-20 0,-15-28-22 0,0 0-40 15,17 6-75-15,2-5-175 0,-19-1-195 0,23-29 169 16,0 17 366-16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01:51:41.1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1436 936 353 0,'-5'-17'72'0,"5"17"-88"15,0 0-6-15,0 0 8 0,0 0 19 0,-17 9 30 16,17-9 12-16,0 0 14 0,-24 14 17 0,24-14 16 16,-17 13 13-16,17-13 1 0,-16 21-8 15,16-21-8-15,-15 27-16 0,10-11-7 0,-4 4-14 31,4 6-2-31,-4 6-21 0,5 7 0 0,-5 3-2 16,3 5-33-16,-4 3 27 0,2 0-28 0,-4 4 4 0,2-5 12 16,-2 0-14-16,1-3 13 0,-1-4-10 0,3-3 13 15,-2-8-1-15,5-1 11 0,0-10-3 0,2-3 8 16,4-17-3-16,0 0 2 0,0 0-4 16,0 0-7-16,0 0-3 0,-1-17-8 0,3-8 2 15,5-8-5-15,1-12 5 0,5-6-10 0,4-5 12 16,3 0-14-16,4-5 14 0,1-1 7 15,-2 1-21-15,0-5 20 0,-1 0-22 0,-2-2-1 16,0 4 20-16,-1 0-17 0,-2 5 17 0,3 4-17 16,-1 6 13-16,-1 3 10 0,1 12-12 0,-4 5 16 15,-2 11-19-15,-13 18-4 0,0 0 2 0,17-3-1 16,-17 3 1-16,8 32 9 0,1-2 5 0,-1 4 12 16,0 6-30-16,-1 6-4 0,-1 1-6 0,0 6-13 15,-1 3 25-15,0 3 6 16,1 2-10-16,1-1-6 0,0 0 17 0,3 1-18 15,1-3 16-15,0 1-2 0,-3-3-16 0,0-3 8 16,-2-3-17-16,0-6-4 0,1 2-21 0,-4-9-11 16,6 4-50-16,-12-24-62 0,19 14-86 0,-16-31-196 15,0 0-43-15,8 22 306 0</inkml:trace>
  <inkml:trace contextRef="#ctx0" brushRef="#br0" timeOffset="437.9147">1413 1296 1216 0,'-28'16'333'0,"28"-16"-267"0,-18 4-29 16,18-4-24-16,0 0-10 0,0 0-2 0,0 0 2 15,0 0 1-15,28 11 9 0,-9-8 1 16,3 0 2-16,6-4 0 0,4-2-4 0,3-3-3 16,3 0-5-16,3-2 1 0,3-1-2 0,-2-2 0 15,4 2-1-15,-5 0-1 0,-3 1-2 0,-3 0 4 16,-5 1-3-16,-2 3 1 0,-5 1 0 0,-5 3-3 15,-18 0 3-15,21 5 0 0,-21-5 1 0,0 0-1 16,10 20 2-16,-10-20-1 0,0 26 3 0,-3-8-3 16,0 1 5-16,-3 0-8 0,-1 4 6 15,-1 0-4-15,1-1 4 0,-1-2-2 0,2-2 5 16,6-18-7-16,-2 23 4 0,2-23-3 0,0 0-1 16,0 0 0-16,0 0 1 0,22 17 1 15,-22-17 1-15,23-6 11 0,-23 6 2 0,35-25 7 16,-12 6-4-16,1-6-3 0,3-6-8 0,0-1 3 15,1-3-8-15,-2 3 5 0,-5 1-7 16,-2 1-6-16,-4 3 14 0,-4 3-18 0,-2 3 21 16,-9 21-15-16,10-25 4 0,-10 25 0 0,0 0-2 15,0 0-3-15,0 0-1 0,0 0-12 0,0 0-7 16,0 0-11-16,0 0-7 0,1 17-17 0,-1-17 3 16,4 41-7-16,-4-22-52 0,13 9-16 0,-13-28-97 15,29 39-149-15,-5-16-113 0,-3-10 140 0,20 12 349 16</inkml:trace>
  <inkml:trace contextRef="#ctx0" brushRef="#br0" timeOffset="969.6585">2828 1374 1120 0,'-40'-3'231'15,"11"-9"-158"-15,8 11-14 0,-5-9 5 16,7 10 2-16,-7-2-7 0,6 2-8 0,-5-1-13 15,3 6-3-15,0-3-10 0,1 4 3 0,3 3-10 16,18-9 0-16,-26 20-7 0,26-20-2 0,-17 29-3 16,17-29-1-16,-9 33-5 0,9-14 6 15,3-1-6-15,3 0 7 0,-6-18-4 0,20 28 2 16,-20-28-1-16,29 16-3 0,-11-10 1 16,4-4 1-16,0-2 0 0,0-1 2 0,-1-4 1 15,-2-2-4-15,-1-3 2 0,-18 10-1 0,32-24 0 16,-32 24 0-16,30-31 1 0,-16 10-4 0,-1-2 5 15,-2-1-6-15,-1-1 6 0,-2 1-6 0,0 1 4 16,-1 3-5-16,-2 3 3 0,-5 17-1 0,7-19 1 16,-7 19 0-16,0 0-1 0,0 0 0 0,0 0-3 15,0 0-1-15,0 0-2 0,0 0-2 16,1 17 1-16,-2 6 5 0,-1 8 0 0,-3 10 6 16,-3 4-7-16,0 7 6 0,-4 6-9 15,0 9 11-15,-2 4-11 0,0 0 12 0,0 3-12 16,2-8 6-16,1 0 18 0,1-3-17 0,2-6 16 15,-1-3-12-15,1-9-10 0,1-4 9 0,-2-6-5 16,-1-3 4-16,1-7-4 0,-1-4 5 0,10-21 1 16,-18 25 4-16,18-25 1 0,-23 8 0 15,23-8-5-15,-31-4-3 0,14-6-2 0,-1-3-3 16,1-9 2-16,-1-5-4 0,3-2 1 0,3-7-7 16,3-2 1-16,5-5-14 0,4-6 4 0,1-6-17 15,7-2-23-15,2-7 13 0,8 7-42 0,-1-9 3 16,15 16-20-16,-10-12-21 0,15 25-2 0,-15-9-96 15,14 8-209-15,0 25-39 16,-13-15 322-16</inkml:trace>
  <inkml:trace contextRef="#ctx0" brushRef="#br0" timeOffset="1313.7534">3083 1526 1510 0,'0'0'77'15,"0"0"-37"-15,0 0-12 0,0 0-5 0,0 0-2 0,0 0 5 16,17-13 5-16,-17 13-1 0,32-24-10 0,-8 8-2 16,2-2-9-16,6 0 5 0,1-2-3 15,-2 0-1-15,0 2-5 0,-3 1-2 0,-4 1-2 16,-3 4 4-16,-21 12-5 0,28-22 9 0,-28 22 1 16,0 0 4-16,0 0 4 0,8-20-2 0,-8 20-4 15,0 0-4-15,-14-22-3 0,14 22-3 16,-27-17 0-16,27 17 1 0,-35-9-3 0,14 11 0 15,0 1 0-15,-2 5-4 0,1 4 6 0,-1 2-4 16,0 4 5-16,1 4-4 0,3 3 4 0,2 3-4 16,1 4 4-16,4-2-5 0,4-1 4 0,5-1-6 15,4-3 4-15,4-2-4 0,5-3 2 0,-10-20-7 16,32 27-5-16,-6-17-10 16,4-8-14-16,11-3-20 0,1-13-41 0,18 8-55 15,-8-22-22-15,31 19-112 0,4-11-261 0,-9-12 54 16,21 12 426-16</inkml:trace>
  <inkml:trace contextRef="#ctx0" brushRef="#br0" timeOffset="1970.6329">4516 920 1034 0,'0'0'81'0,"-11"-25"-5"0,11 25-11 0,-9-19 5 15,9 19 6-15,0 0-1 0,0 0-3 16,0 0-13-16,-20-6-17 0,20 6-17 0,0 0-14 16,0 0-4-16,-3 20-2 0,3-20 7 15,-4 32 1-15,5-9 10 0,-3 3 0 0,3 2 6 16,-3 3-6-16,3 7 2 0,-4-1-12 0,3 8-15 16,-2-3 21-16,1 0-23 0,-3-3 21 0,2-3-2 15,-1 0-15-15,1-4 10 0,-1-4-11 0,2-4 6 16,0-7-5-16,1-17 1 0,1 20-1 15,-1-20 2-15,0 0 1 0,0 0-1 0,0 0-1 16,0 0-1-16,0 0 0 0,0 0 0 0,7-22 2 16,-4 4-1-16,0-10 5 0,2-5-7 0,0-3 4 15,0-3-5-15,0 4-2 0,-1-3 19 0,-2 1-18 16,2 0 18-16,-2-4-9 0,2 0-11 0,2-3 9 16,0 2-10-16,4-1 8 0,3 5-5 15,3 1 3-15,2 7-3 0,2 8 1 16,-1-2-3-16,2 15 3 0,-1 3 0 0,1 3 4 15,0 10 0-15,1-1-1 0,-2 2-1 0,1 3-4 16,-2-1 4-16,0 6-2 0,-2 4 5 0,-3-4-1 16,2 6 1-16,-4-2-3 0,-2-2 0 0,-4 3-2 15,-4-1 5-15,-2-2-2 0,-4 3 6 0,-6-5-9 16,-4 4 5-16,-4-1-8 0,-4 3 4 16,-4-3-2-16,-4-2-3 0,-1 0 0 0,-3-4-4 15,1 0-6-15,1-5-2 0,7 0-16 0,-2-5-6 16,10 3-25-16,-4-7-12 0,21 1-38 15,-19-5-79-15,19 5-108 0,0 0-256 0,18 5 70 16,6 7 467-16</inkml:trace>
  <inkml:trace contextRef="#ctx0" brushRef="#br0" timeOffset="2846.5468">5088 1201 682 0,'0'0'284'16,"0"0"-117"-16,0 0-28 0,-21 12-23 0,21-12-18 15,0 0-22-15,0 0-36 0,-28 12 6 0,28-12-32 16,-19 9 17-16,19-9-3 0,-20 10-10 16,20-10 6-16,-23 14-7 0,23-14 1 15,-20 20-4-15,20-20 8 0,-19 27-6 0,19-27 4 16,-13 29-6-16,13-29-3 0,-6 24-8 0,6-24 2 16,4 27-6-16,-4-27 1 0,12 24-2 0,-12-24 1 15,19 14-1-15,-19-14 1 0,25 10 2 0,-25-10 0 16,29 3-1-16,-29-3 0 0,33-11-2 0,-15 1-1 15,1-6 3-15,3-4-4 0,1-1 1 16,-3-2-9-16,0-1 2 0,-1-1-7 0,-2-2-3 16,-4-2 25-16,-1 5-25 0,-3-5 29 0,-2 3-11 15,-2 1-1-15,-4 2 8 0,-1 5-4 0,-4 1 2 16,4 17-3-16,-9-26 6 0,9 26-2 16,0 0 9-16,-25-14 0 0,25 14 2 0,-18 1-1 15,18-1-4-15,0 0-3 0,-21 5-2 0,21-5-4 16,0 0-3-16,0 0 3 0,5 22-6 15,-5-22 6-15,11 20 2 0,-11-20 0 0,19 17 3 16,-19-17 0-16,26 18 1 0,-26-18 1 0,28 13 1 16,-28-13 3-16,29 9-5 0,-29-9-1 0,26 11-3 15,-26-11-2-15,24 7-1 0,-24-7-2 0,23 2 4 16,-23-2-5-16,19 1 0 0,-19-1 5 0,0 0-6 16,18-1 6-16,-18 1 1 0,0 0-1 15,0 0 1-15,0 0 0 0,0 0 0 0,0 0-3 16,0 0-2-16,0 0 3 0,0 0-1 15,0 0 1-15,0 0 3 0,0 0-2 0,-7 27-2 16,7-27-13-16,-11 33 23 0,3-16-23 0,2 0 20 16,1 1-6-16,2-1-2 0,3-17 1 0,-1 29 0 15,1-29 2-15,6 21-3 0,-6-21 2 0,0 0-3 16,17 20 2-16,-17-20 0 0,0 0-1 16,26 0 4-16,-26 0-1 0,25-12 3 0,-25 12-3 15,31-24 1-15,-12 7-3 0,-1-4 2 0,0 1-5 16,-1-2-9-16,-1-1 23 0,0 1-23 0,-3 3 24 15,0-2-8-15,-3 4-6 0,-10 17 5 0,17-27-7 16,-17 27 7-16,10-17-2 0,-10 17-2 0,0 0 5 16,0 0-5-16,0 0 0 0,0 0-1 15,0 0-6-15,0 0 3 0,0 0 3 16,1 27 0-16,-2-10 6 0,0 3-3 0,-2 2-10 16,1-1 22-16,-1 2-20 0,2 0 15 0,1-3-7 15,3-2-3-15,-1-1 2 0,-2-17-2 0,11 25 3 16,-11-25-2-16,0 0 3 0,24 21-1 0,-24-21-2 15,23 1-1-15,-23-1 3 0,27-9 3 0,-27 9 1 16,31-19 4-16,-17 2-4 0,2-3 0 16,0-3-3-16,1-4-13 0,0-1 21 0,-1-1-19 15,-3-1 16-15,-2 2-6 0,-1-1-4 0,-2 4 5 16,0 0-5-16,-1 5 1 0,-1 2-6 0,-6 18-1 16,10-31-7-16,-10 31 0 0,6-16-7 15,-6 16-10-15,0 0-14 0,0 0-21 0,0 0-19 16,0 0-31-16,0 0-48 0,22 16-129 0,-16 4-258 15,-7-3 38-15,10 7 457 0</inkml:trace>
  <inkml:trace contextRef="#ctx0" brushRef="#br0" timeOffset="3472.0992">6110 1143 1520 0,'-19'14'47'16,"19"-14"-25"-16,0 0 1 0,0 0 10 0,0 0 9 16,0 0-1-16,23 0-3 0,-23 0-16 0,27-9-4 15,-9 0-8-15,1-2 4 0,3 0-3 0,-1-3 2 16,3 1-8-16,-3-4-1 0,-1 1-5 0,-20 16 1 16,29-25 2-16,-29 25 2 0,18-17 1 15,-18 17 2-15,10-20 0 0,-10 20 6 0,1-19-7 16,-1 19 1-16,0 0-6 0,-16-21 4 0,16 21 0 15,-21-7 0-15,21 7 0 0,-32 3-4 0,12 1 0 16,-1 5 2-16,-3 2-1 0,0 3-2 0,0 7 8 16,0 2-4-16,0 5 7 0,3-1-7 0,2 1-1 15,6-1-3-15,4-1-9 0,6 0 23 16,3-3-21-16,3-5 21 0,5-1-14 16,-8-17-2-16,24 28 3 0,-7-19-1 0,4-3 1 15,3-6-1-15,4 0 2 0,1-4 0 0,2-2 1 16,-1-8 3-16,2 1 0 0,-1-6-5 0,2-1 19 15,-4 2-17-15,-1-2 17 0,-5 4-19 0,-4 0-1 16,-19 16 0-16,26-24 0 0,-26 24 0 0,0 0 0 16,21-22 0-16,-21 22 0 0,0 0 0 0,0 0 0 15,0 0 0-15,0 0 0 0,0 0 0 16,0 0 0-16,-5 27-2 0,0-9 2 16,-1 7-5-16,-2 2-10 0,-2 1 14 0,1 0-20 15,2-2 19-15,2-2-5 0,2-2 2 0,1-3 6 16,2-19-5-16,3 29 4 0,-3-29 1 0,0 0-2 15,7 21 3-15,-7-21 1 0,0 0 2 0,0 0 6 16,0 0-1-16,0 0 2 0,18-28 0 16,-18 28-6-16,17-35-6 0,-6 10 0 0,2-3 0 15,-1 0 0-15,0 0 0 0,1 2 0 0,-1 0 0 16,-1 3 0-16,0 0 0 0,0 2 0 0,0-2 0 16,1 2 0-16,3 2 0 0,0-1 0 0,-15 20 0 15,31-26 0-15,-13 17-14 0,2 2-31 0,8 3-34 16,-3-7-52-16,23 8-55 0,-14-9-105 15,21 9-310-15,11 8 62 0,-4-6 379 16</inkml:trace>
  <inkml:trace contextRef="#ctx0" brushRef="#br0" timeOffset="5064.0772">7683 1108 777 0,'-22'3'123'0,"3"8"-12"0,-8-3-12 16,9 6-3-16,-10-3-15 0,11 7 0 0,-9-5 2 15,9 6-45-15,-5-3 25 0,7 4-44 0,-2-1 7 16,6 2 1-16,-2-3-13 0,7 2 2 0,3-1-11 16,0 1 3-16,5 1-4 0,1-2 2 0,2-2-5 15,-5-17 3-15,22 25-3 0,-22-25 0 16,29 16 0-16,-12-11 1 0,0-3-2 0,1 0 1 16,1-2-1-16,-1-4 1 0,0-1 0 0,0-5-1 15,1-2 3-15,0-3-4 0,2-6 4 0,-1 0-5 16,0-3 5-16,-1-4-6 0,0-1 5 0,-2 0-7 15,0 0-10-15,-4 3 28 0,-1-1-28 0,-3 4 30 16,-3 4-15-16,-3 2-2 0,-3 17 6 16,0-25-3-16,0 25 3 0,0 0 1 0,-8-19-2 15,8 19 2-15,0 0 3 0,0 0-1 0,0 0 2 16,-20-1 0-16,20 1-5 0,0 0-3 16,0 0-2-16,0 0-2 0,0 0-1 0,0 0 6 15,0 0-2-15,0 0 5 0,19 20 0 0,-19-20 3 16,25 7 4-16,-8-6 2 0,3-1-4 0,2-1-4 15,-1-3-1-15,3 3 0 0,-4-1 7 16,1 2-4-16,-3 0 4 0,-1 0-7 0,-17 0 0 16,25 3-1-16,-25-3-1 0,0 0 5 0,19 6-5 15,-19-6-1-15,0 0 0 0,0 0-3 0,0 0 2 16,2 20 3-16,-2-20 1 0,-7 26 2 0,0-8-4 16,-3 3-24-16,-1-1 22 0,-1 5-20 0,0 0 35 15,0 0-9-15,1-2 8 0,2-2-1 16,9-21-11-16,-11 33 13 0,11-33-17 15,-2 26 4-15,2-26-4 0,11 17-8 0,-11-17 1 16,25 6 0-16,-8-7 0 0,5-4 11 0,4-6 0 16,3-3-2-16,1-3 7 0,1-5-6 0,2 1 8 15,-3-2-6-15,2-1 5 0,-2 0-4 0,-3 2 0 16,-4 3 26-16,-5 1-30 0,-18 18 24 0,26-26-26 16,-26 26-2-16,0 0 7 0,0 0-2 15,0 0 3-15,0 0-1 0,0 0 0 0,0 0 1 16,0 0 1-16,0 0 3 0,0 0-10 0,0 0 5 15,-5 28-6-15,-2-5-24 0,0-1 25 0,1 5-22 16,0-3 21-16,4-2 4 0,1-3-5 16,3 0 2-16,2-2-3 0,-4-17 1 0,17 28-3 15,-17-28 1-15,29 13-3 0,-8-15-2 0,5-3-3 16,4-11-9-16,7-3-12 0,1-9-17 16,9-6-22-16,-4-10-16 0,15 4-112 0,-20-20-116 15,8 12-246-15,4 7 27 0,-16-6 490 0</inkml:trace>
  <inkml:trace contextRef="#ctx0" brushRef="#br0" timeOffset="5236.1002">9068 647 1489 0,'-15'46'184'0,"-4"-1"-164"0,4 1-16 16,0 3 13-16,0 4-18 0,1 2 25 0,-1-1 7 15,-2 2-22-15,3 0 10 0,-1-1-13 0,5 0-28 16,0-6 21-16,3 0-26 0,0-8 21 0,1-3 0 15,5-1-41-15,-4-12-6 0,12 4-42 0,-7-29-59 16,11 30-118-16,-11-30-270 0,0 0 23 16,16 22 462-16</inkml:trace>
  <inkml:trace contextRef="#ctx0" brushRef="#br0" timeOffset="5408.1453">8823 1091 1269 0,'0'0'230'16,"-15"-18"-83"-16,15 18-33 0,0 0-19 0,0 0-32 15,0 0-28-15,0 0-21 0,0 0-10 16,0 0-7-16,0 0 3 0,21-8 0 0,3 5 0 16,10-3-3-16,9 0-17 0,2-5-20 0,11 2-47 15,-8-9-69-15,25 9-165 0,0-1-293 0,-7-2 42 16,9 11 418-16</inkml:trace>
  <inkml:trace contextRef="#ctx0" brushRef="#br0" timeOffset="5658.3905">10098 1180 1326 0,'-2'-24'359'0,"2"24"-333"0,0 0-31 0,0 0-6 15,32-19 13-15,-12 12 0 0,7-1-1 0,3 0-1 16,5-1 2-16,0 1-6 0,5-1 3 0,-1 3-19 16,2 3-25-16,-7-1-8 0,4 7 4 0,-5-1 16 15,1 4-11-15,-7-1-21 0,7 5-67 0,-16-8-90 16,9 4-133-16,-1 12-117 16,-26-18 266-16</inkml:trace>
  <inkml:trace contextRef="#ctx0" brushRef="#br0" timeOffset="5814.8033">10306 1298 1586 0,'-26'4'81'0,"26"-4"-52"0,-19 8-22 0,19-8-5 15,0 0-4-15,0 0-3 0,0 0 0 16,19 7 2-16,-1-8 2 0,7-2-1 0,13-4-13 16,3-9-27-16,18 7-96 0,-17-20-170 0,11 9-285 15,4 7 49-15,-8-5 498 0</inkml:trace>
  <inkml:trace contextRef="#ctx0" brushRef="#br0" timeOffset="6190.2276">12042 593 1453 0,'0'0'82'0,"0"0"-59"0,0 0-20 16,0 0 0-16,-7 27-1 0,-4-6 5 0,-4 12 25 16,-8-6-36-16,-1 9-11 0,-6 3 10 0,1-2-33 15,0 9 41-15,1-10 6 0,4-2-11 0,2-5 6 16,6-5-15-16,5-5-13 0,11-1-55 16,0-18-59-16,17 16-86 0,-17-16-78 15,26-7-163-15,20 7 152 0,-18-18 313 0</inkml:trace>
  <inkml:trace contextRef="#ctx0" brushRef="#br0" timeOffset="6362.2055">12391 695 1148 0,'-39'15'342'16,"-4"24"-267"-16,8-7-57 0,-6 5 27 16,8 4-39-16,-6 1 31 0,5 2-3 0,-4 0-20 15,4 5 9-15,0-2-22 0,5 1 15 0,3 1-13 16,6-5-31-16,4-1 16 0,0-10-67 15,11 6-13-15,-6-15-45 0,23 14-143 0,-10-7-239 16,-2-31 8-16,23 44 408 0</inkml:trace>
  <inkml:trace contextRef="#ctx0" brushRef="#br0" timeOffset="6675.0375">12291 1127 1525 0,'-12'17'188'0,"12"-17"-180"16,0 0-13-16,0 0 10 0,23 2 9 0,-23-2 9 15,26 2 4-15,-26-2-1 0,32-3-4 0,-12 0 0 16,2 0-5-16,-2 0-2 0,4 0 1 0,-6 1-7 16,0-1-2-16,-18 3 2 0,26-1-4 0,-26 1-1 15,0 0 2-15,0 0 3 0,17 13 0 0,-17-13 1 16,0 0 0-16,-6 25-5 0,6-25-26 0,-16 30 28 15,4-11-29-15,-4 3 27 0,-2 0 3 16,-1 0-2-16,1-1 6 0,2-3-4 0,3 1 3 16,13-19-6-16,-16 24 0 0,16-24-8 0,0 0 1 15,-1 23-2-15,1-23 0 0,0 0 2 0,22 11-3 16,-22-11-3-16,35-9-6 0,-5-2-14 16,3-7-29-16,11 2-59 0,-12-17-88 0,25 12-277 15,-11 0-110-15,-1 0 101 0</inkml:trace>
  <inkml:trace contextRef="#ctx0" brushRef="#br0" timeOffset="7175.5547">13585 1094 1327 0,'0'0'143'0,"-18"-2"-109"16,18 2-8-16,-33 6 1 0,33-6 4 0,-36 13-3 15,16-2-1-15,-3 0 2 0,2 5 5 0,-3-2 1 16,6 6-29-16,-4-1 32 0,5 3-32 16,0 0 23-16,6-1-1 0,0 1-14 0,7-1 1 15,4-1-9-15,4 2 6 0,4-3-7 16,5 2 4-16,4-7-4 0,3-3 1 0,5-5-3 16,1-3 1-16,6-4 1 0,1-5-2 0,1-4 3 15,1-2-2-15,-2-8 2 0,-3 0-2 0,-5-4 3 16,-5-3-6-16,-4 2 4 0,-4-3-3 0,-3 1 5 15,-3-1 24-15,-5 2-25 0,-2-1 22 0,-4 3-25 16,-5 2-12-16,-1 4 1 0,-2 0-8 16,13 18-4-16,-28-27-9 0,28 27-2 0,-28-12-8 15,28 12-7-15,-25-1-4 0,25 1-21 0,-21 12-18 16,21 6-50-16,0-18-65 0,-5 37-101 0,17-8-227 16,-11-10 76-16,24 12 456 0</inkml:trace>
  <inkml:trace contextRef="#ctx0" brushRef="#br0" timeOffset="7707.3049">14729 915 858 0,'11'-26'161'16,"0"-8"-88"-16,4-1-16 0,-9-1 10 16,5 3 26-16,-10 0-17 0,0 4-6 0,-8-3-26 15,-1 0-21-15,-7-3 4 0,2 5 5 0,-7 2 7 16,4 5 7-16,-8 5-4 0,2 5-6 0,-2 3-7 15,-2 6-11-15,-2 4-3 0,0 6 2 0,-1 5 2 16,4 7-2-16,-3 5 2 0,2 11 2 0,-3 7-1 16,2 10 25-16,-1 2-36 0,4 5-22 15,-2 1 11-15,6-3-34 0,1 4 33 0,4-1 20 16,1 0-23-16,2 2 14 0,2-3-22 0,3-3-23 16,5-4 7-16,-2-5-40 0,8-4 11 15,-6-10-22-15,13 7-64 0,-14-23-20 0,17 16-61 16,-14-32-80-16,-2 22-79 0,13-2-26 0,-11-20 403 15</inkml:trace>
  <inkml:trace contextRef="#ctx0" brushRef="#br0" timeOffset="7863.7279">14113 1302 1058 0,'0'0'238'16,"-21"-33"-118"-16,21 33-24 0,-10-27-7 0,10 27-11 16,0 0-23-16,9-18-13 0,-9 18-18 0,17-10-8 15,-17 10-5-15,35-11 29 0,-9 5-38 0,5 0 30 16,10-3-56-16,2-2-24 0,10 2-50 15,-7-13-91-15,22 10-215 0,-7 4-196 16,-5-4 67-16,11 12 529 0</inkml:trace>
  <inkml:trace contextRef="#ctx0" brushRef="#br0" timeOffset="8563.7481">15494 1111 1179 0,'0'0'153'0,"0"0"-122"15,0 0-23-15,16-19 7 0,-16 19 24 0,0 0 12 16,0 0 4-16,0 0-13 0,0 0-17 0,-2 21-12 16,2-21 0-16,-10 29 5 0,4-8 6 0,-5 4 21 15,2 4-27-15,-5 0 30 0,2 2-30 16,-4-1 10-16,1 2 7 0,1-6-13 0,3 0 2 16,0-6-14-16,11-20 0 0,-9 26-7 0,9-26-2 15,0 0-2-15,0 0 2 0,0 0-3 0,0 0 2 16,0 0 3-16,22-9-2 0,-22 9 6 15,23-31-3-15,-7 4 2 0,1-2-5 0,1-6 4 16,-1 2-7-16,-1 1-7 0,-2 0 25 0,-5 3-20 16,-1 3 25-16,-3 4-11 0,-2-2-7 15,-2 4 2-15,1 2-5 0,-2 18 7 0,2-20-9 0,-2 20 8 16,0 0-1-16,0 0-5 0,0 0 7 0,0 0-7 16,0 0-1-16,0 0 0 0,0 18 3 15,0-18-3-15,2 26 6 0,1-7-3 0,-3-19 2 16,6 31-3-16,-6-31 0 0,12 28-2 0,-12-28-17 15,22 25 12-15,-22-25-10 0,29 16 23 16,-12-11-5-16,3-3-1 0,3-1 3 0,2-7-8 16,2 3 6-16,0-8 6 0,2-4 14 0,-1 0-13 15,2-6 0-15,0-1-9 0,-4 1 0 0,-1-2 0 16,-3-2 0-16,-4 5 0 0,-1 0 0 0,-17 20 0 16,25-26 0-16,-25 26 0 0,17-21 0 0,-17 21 0 15,0 0 0-15,0 0 0 0,0 0 0 0,0 0 0 16,0 0 0-16,0 0 0 0,0 0 0 15,5 20 0-15,-6 3 0 0,-1 4 0 0,-3 7 0 16,-1 5 0-16,-2-1 0 0,0 0 0 16,-1 1 0-16,3-3 0 0,0-1 0 0,1 0 0 15,4-4-18-15,2-2-21 0,4-5-13 0,10-2-22 16,-15-22-19-16,40 30-39 0,-23-31-40 0,24 14-92 16,-14-9-265-16,6-17 24 0,14 12 337 0</inkml:trace>
  <inkml:trace contextRef="#ctx0" brushRef="#br0" timeOffset="8944.7509">16636 1087 1551 0,'-19'-22'73'0,"19"22"-39"15,-21-19 7-15,21 19 8 0,-22-8 3 0,22 8-16 16,-30 2-15-16,13 2-8 16,-4 3-1-16,4 3 0 0,-2 4 2 0,-1 5 4 15,0 2-4-15,-1 8 3 0,-1 3 9 0,-1 3-17 16,0 1 19-16,0-1-17 0,1-4 2 0,1 1-10 15,4-6-3-15,5 0 0 0,3-7 0 0,9-19 0 16,-4 26 0-16,4-26 0 0,0 0 0 0,0 0 0 16,15 17 0-16,-15-17 0 0,23-5 0 0,-3-5 0 15,2-6 0-15,6-8 0 0,2-5 0 16,3-6 0-16,1-1 0 0,3-2 0 0,-6 3 0 16,0-1 0-16,-5 4 0 0,-5 5 0 0,-3 2 0 15,-3 6 0-15,-15 19 0 0,18-27 0 0,-18 27 0 16,0 0 0-16,0 0 0 0,0 0 0 15,0 0 0-15,0 0 0 0,-2 22 0 0,-3-1 0 16,-1 5 0-16,-2 6 0 0,-1-1 0 0,0 4 0 16,2-2 0-16,2-3 0 0,5-1 0 15,0-1 0 1,7-3-19-16,3-2-17 0,7-3-8 0,4-8-12 16,8 0-16-16,-2-11-19 0,15 5-37 0,-11-21-79 15,27 11-206-15,-9-6-123 0,-6-10 92 0,15 10 444 16</inkml:trace>
  <inkml:trace contextRef="#ctx0" brushRef="#br0" timeOffset="9279.896">17186 1059 1428 0,'-29'13'213'0,"-6"-7"-161"0,4 4-7 16,-4 5-3-16,3 4 0 0,-5 3-15 0,1 2-19 16,-1 4 25-16,3 0-24 0,1 2 20 0,5 0-12 15,1-1-11-15,-1 3 0 0,6-6-4 0,5-1 3 16,6-5-8-16,11-20 4 0,-6 29-5 15,6-29 1-15,5 18-4 0,-5-18-13 0,0 0-1 16,24 5-2-16,-24-5-4 0,32-18-5 0,-9 1-7 16,-5-11-19-16,4 2 9 0,-2-6 1 0,-1 2 22 15,-4 1 7-15,-1 0 17 0,-3 1 17 0,-6 3-25 16,0 5 45-16,-8 1-18 0,3 19 29 0,-7-22 20 16,7 22 1-16,0 0-4 0,0 0-12 0,-18-3-18 15,18 3-16-15,-5 19-8 16,4 0-12-16,0 2 27 0,3 4-23 0,3 1 18 15,6-1-12-15,5 0-11 0,6 1 3 0,10-7-8 16,1-2-6-16,11-2-23 0,0-9-26 0,9 2-38 16,-4-17-75-16,25 15-184 0,-6-12-219 0,8-4 18 15,12 7 435-15</inkml:trace>
  <inkml:trace contextRef="#ctx0" brushRef="#br0" timeOffset="9956.4358">18361 862 723 0,'0'0'243'0,"-26"-17"-178"16,26 17 8-16,0 0 8 0,-18-1 10 0,18 1-17 15,-18 11-25-15,18-11-1 0,-23 28 3 16,7-9 5-16,6 5 5 0,-4 3-12 0,3 4 4 16,-3 4-13-16,4 7 4 0,0-2-16 0,1 3 4 15,1-1 4-15,1 1-28 0,3-1 17 0,0-2-26 16,0-4 3-16,2 1 9 0,-1-8-10 0,3-3 5 16,-1-6-6-16,1-20 1 0,5 25 2 15,-5-25-4-15,0 0 2 0,0 0-1 0,0 0 0 16,0 0 4-16,0 0 2 0,0 0 0 15,12-24-1-15,-7 0-3 0,0-8 2 0,2-5-8 16,2-3 10-16,-1-1-12 0,2-3-6 0,-3 2 20 16,-2 1-21-16,0-3 20 0,1 2-5 0,-1-4-8 15,5-1 11-15,-2-3-12 0,2 2 6 0,2-3-10 16,1 9-32-16,7 5 34 0,1 8-2 0,4 6 11 16,1 5 28-16,-1-1-28 0,3 9-3 15,0 0 2-15,1 4-2 0,2 4 3 0,-2 2 0 16,-2 6-2-16,-3 4-2 0,-5 4 7 0,-1 1 1 15,-5 2-4-15,-2 1 15 0,-6 2-18 16,-7 4 14-16,-1 3-6 0,-9 3-4 0,-3 5 4 16,-7-3-5-16,-7 2 6 0,-6-4-8 0,-7 0 8 15,-4 0-7-15,-2-2 5 0,-2 0-6 0,1-4 1 16,5-2-3-16,5-5-3 0,6-1-12 16,3-3-8-16,12-2-31 0,1-8-26 0,17-3-69 15,0 0-93-15,20 4-183 0,4 1-135 0,2-5 205 16</inkml:trace>
  <inkml:trace contextRef="#ctx0" brushRef="#br0" timeOffset="10800.9879">18940 1165 1325 0,'-36'0'277'16,"18"11"-192"-16,-9-5-34 0,4 2-2 0,-6 0-2 15,1 2-28-15,-2 1 23 0,-1 1-39 0,2 0 23 16,4 3-8-16,-1-2-10 0,4 3 10 0,2-3-6 15,20-13-5-15,-27 27 0 0,27-27-3 0,-15 27-3 16,15-27 4-16,1 27-6 0,-1-27 2 16,19 25-2-16,-19-25 1 0,32 19-2 0,-8-15 2 15,2-1 0-15,2-4 2 0,3-5 1 0,2-3-2 16,-1-4 1-16,4-2-4 0,-5-3 1 0,0-1-2 16,-1-3 2-16,-3-5-5 0,-3 1 4 0,0-3-5 15,-2-1-7-15,-5 2 20 0,-1-2-17 16,-7-1 20-16,-3 5-7 0,-5-2-2 0,-2 4 2 15,-2 2-4-15,-3 5 6 0,6 17-2 16,-19-24 2-16,19 24-2 0,-26-10 3 0,26 10 0 16,-22 1-2-16,22-1 6 0,-19 8-8 0,19-8-2 15,0 0-1-15,-15 25-1 0,15-25 2 0,3 18 3 16,-3-18-1-16,12 20 1 0,-12-20-3 0,25 19-3 16,-8-11-1-16,4-2 1 0,1 0 5 0,0-1 3 15,2-1 2-15,1-3-1 0,3-2-1 0,-2 0-1 16,0 1-4-16,-3-3 2 0,-4 1 0 15,-19 2 3-15,27-5 1 0,-27 5 0 0,0 0-3 16,0 0 0-16,17-4 1 0,-17 4-1 16,0 0 0-16,0 0-2 0,0 0 0 0,0 0 0 15,0 0 0-15,0 0 0 0,0 0 0 0,0 0 0 16,-13 19 0-16,13-19 0 0,-14 31 0 0,5-8 0 16,-2 0 0-16,0 1 0 0,0-1 0 15,1-1 0-15,2-3 0 0,2-1 0 0,6-18 0 16,-8 28 0-16,8-28 0 0,1 18 0 0,-1-18 0 15,0 0 0-15,0 0 0 0,20 16 0 0,-20-16 0 16,19-5 0-16,-19 5 0 0,32-19 0 0,-10 3 0 16,1-3 0-16,1-3 0 0,4-3 0 0,0-2 0 15,0-1 0-15,-1 4 0 0,-4 0 0 16,-2 4 0-16,-2 2 0 0,-2 0 0 16,-17 18 0-16,22-24 0 0,-22 24 0 0,0 0 0 15,0 0 0-15,0 0 0 0,0 0 0 0,0 0 0 16,0 0 0-16,0 0 0 0,0 17 0 0,-5 1 0 15,0 3 0-15,-2 2 0 0,1 1 0 0,-1-1 0 16,2 1 0-16,1-1 0 0,2 0-8 0,2-1 4 16,1-2 5-16,3-2-4 0,-4-18 1 0,12 28 3 15,-12-28 0-15,16 20-1 0,-16-20 3 16,18 10-5-16,-18-10 2 0,17 2-3 0,-17-2 2 16,17-9 4-16,-17 9 0 0,22-23 5 0,-10 5-5 15,1-1-3-15,1-7 0 0,-1 1 0 16,0-3 0-16,0 3 0 0,-4-1 0 0,1 3 0 15,-4-2 0-15,0 2 0 0,0 0 0 0,0 4 0 16,-6 19 0-16,9-29 0 0,-9 29 0 16,0 0 0-16,6-19 0 0,-6 19-5 0,0 0-32 15,0 0-22-15,0 0-18 0,0 0-31 0,0 0-34 16,19 31-88-16,-19-31-191 0,4 23-123 0,8-3 121 16,-12-20 423-16</inkml:trace>
  <inkml:trace contextRef="#ctx0" brushRef="#br0" timeOffset="11395.2995">19916 1159 1635 0,'0'0'61'16,"0"0"-32"-16,0 0 0 0,0 0-2 0,0 0-10 16,0 0-5-16,0 0-3 0,0 0 7 0,25 3 5 15,-8-6 0-15,3 1-5 0,2-2-4 0,4 0-6 16,-1-1 0-16,0-1-6 0,-5 1-1 15,-4-2-2-15,-16 7 5 0,21-11 2 0,-21 11 3 16,0 0 2-16,13-18 2 0,-13 18-4 0,4-17 3 16,-4 17-2-16,0 0-4 0,-5-25-3 0,5 25 2 15,-12-17-5-15,12 17 0 0,-21-11 0 0,21 11-7 16,-24-1 7-16,24 1-1 0,-34 6 0 16,12 1 5-16,-1 5-2 0,-3 4 0 15,1 3 6-15,0 2-4 0,2-1 3 0,4 2 0 16,2-2-19-16,4-1 13 0,6 0-16 0,7-19 20 15,-1 29 0-15,1-29 5 0,11 23-2 0,-11-23-2 16,25 16 1-16,-8-13-2 0,4 0 1 0,2-4-1 16,5-4 3-16,1-1 3 0,3-3-1 0,0-2 0 15,1-1-1-15,-3 0-6 0,2 1 3 0,-5-1-2 16,-1 2 17-16,-3 2-19 0,-3 0 0 16,-20 8 0-16,25-4 0 0,-25 4 0 0,0 0 0 15,0 0 0-15,20 12-4 0,-20-12-2 16,4 27-17-16,-5-9 22 0,-2 1 4 0,-5 3-2 15,0 1-1-15,-2 0-5 0,-1 1 5 0,1-3-7 16,-1-1 8-16,11-20-2 0,-13 28 1 0,13-28 1 16,0 0 0-16,-8 18-2 0,8-18 0 0,0 0 2 15,0 0 0-15,0 0 3 0,0 0 2 16,13-23 1-16,-2 6 5 0,0-5-1 0,5-3-11 16,-3 0 0-16,3-2 0 0,-2-1 0 0,0 3 0 15,-1-3 0-15,-1 3 0 0,0 0 0 0,-1-1 0 16,3 4 0-16,-1-2 0 0,2 3 0 0,1-3 0 15,5 3-62-15,-2-4-41 0,15 7-78 0,-17-11-166 16,17 14-278-16,2 6 39 16,-6-3 444-16</inkml:trace>
  <inkml:trace contextRef="#ctx0" brushRef="#br0" timeOffset="12036.542">21554 752 1245 0,'0'0'95'0,"0"0"-41"15,0 0 41-15,-25-19-25 0,25 19 1 0,-25-4-16 32,25 4-57-32,-32 4 29 0,13 0 0 15,-5 10 0-15,2 5 6 0,-2 2-5 0,0 7 5 0,-2 0-13 0,2 4 2 0,-3 6-6 0,4 2 8 16,-1 0-5-16,3 3 8 0,1 1-14 0,7-3 3 15,4-1-11-15,8-4-12 0,6-5 16 0,5-2-21 16,6-4 18-16,2-4-1 0,4-4-5 16,6-2 2-16,2-7-2 0,7-4 4 0,3-7-3 15,1-4 2-15,3-9 5 0,0-3-1 16,-4-10-6-16,-1-5-1 0,-2-4 0 0,-5-8 0 16,1-4 0-16,-5-4 0 0,-4 0 0 0,-3 1 0 15,-10 2 0-15,-6 2 0 0,-7 3 0 0,-7 1 0 16,-5 6-14-16,-6 1 1 0,-3 4-6 0,-4 4 8 15,-1 4-2-15,0 7-1 0,-1 8 3 0,0 9 4 16,4 9-5-16,1 4-9 0,7 12-21 16,-1 4-18-16,9 2-23 0,-6 5-21 0,19-14-75 15,-15 3-106-15,14 13-267 0,14-2 33 16,-8 11 432-16</inkml:trace>
  <inkml:trace contextRef="#ctx0" brushRef="#br0" timeOffset="12443.2039">21999 1053 1727 0,'-28'2'55'0,"28"-2"-37"0,-29-2 2 15,29 2 6-15,-24 5 7 0,24-5-6 0,-27 9-4 16,27-9-5-16,-24 13-2 0,24-13 1 0,-21 23-3 16,21-23-3-16,-19 33-2 0,10-14 6 15,0 0-5-15,2 3-10 0,3 0 8 0,1 0-8 31,4-1 0-31,2 1 0 0,2-5 0 0,-5-17 0 0,15 25 0 0,-15-25 0 0,27 15 0 32,-10-10 0-32,3-3 0 0,2-3 0 0,1-3 0 0,2-3 0 0,1-7 0 0,1-3 0 0,2-6 0 15,-1-5 0-15,1 0 0 0,0-2 0 0,-3 2 0 16,-2 0 0-16,-1 2 0 0,-5-2 0 0,-1 2 0 16,-3 0 0-16,-3 6 0 0,-11 20 0 15,14-26 0-15,-14 26 0 0,0 0 0 0,0 0 0 16,0 0 0-16,0 0 0 0,0 0 0 0,-13 29 0 15,2-5 0-15,-4 6 0 0,1 5 0 0,0-2 0 16,0 0 0-16,3-4 0 0,5-1 0 16,2-4 0-16,8-5 0 0,-4-19-25 0,18 27-9 15,-18-27-10-15,40 8-10 0,-16-16-24 0,18-2-37 16,-7-20-58-16,25 7-190 0,-8-9-213 16,0-6 45-16,10 6 478 0</inkml:trace>
  <inkml:trace contextRef="#ctx0" brushRef="#br0" timeOffset="12633.8061">22901 475 1558 0,'-34'-8'150'0,"34"8"-117"0,-21 17-21 16,10 0 15-16,-5 9 1 0,3 11-3 0,-7 10 1 16,4 2 23-16,-2 1-29 0,2 3-6 0,1-3 7 15,-2 5-42-15,0 3 28 0,-2-2 8 0,1-2-16 16,1-2 14-16,0-2-7 0,1-4-27 0,0-1 11 15,-1-4-33-15,3-4-12 0,-3-3-10 0,12 5-74 16,-15-23-42-16,24 16-68 0,-4-32-130 0,-24 12-120 16,24-12 159-16,0 0 340 0</inkml:trace>
  <inkml:trace contextRef="#ctx0" brushRef="#br0" timeOffset="12790.354">22471 993 1590 0,'-13'-17'117'0,"13"17"-54"15,0 0-21-15,-17-4-18 0,17 4-12 0,0 0-12 16,0 0-6-16,0 0 5 0,24 12-1 16,-6-6-5-16,3 1-13 0,6 0-27 0,0-5-27 15,12 3-46-15,-11-7-41 0,18 6-90 0,-21-5-106 16,4 2-130-16,10 9 173 0,-19-7 314 0</inkml:trace>
  <inkml:trace contextRef="#ctx0" brushRef="#br0" timeOffset="13343.5671">22960 1068 1048 0,'-27'-7'142'0,"27"7"-59"0,0 0-26 16,0 0-2-16,-20 18-6 0,20-18 1 0,-17 19 0 16,12-2 3-16,5-17-1 0,-18 33 0 0,9-14 3 15,3 4-40-15,-4 1 27 0,4-1-32 0,-2 1 13 16,3-1 4-16,0-1-9 0,1 0 8 0,4-22-11 16,-7 34 8-16,7-34-10 0,-8 30-2 0,8-30-6 15,-3 19 0-15,3-19-2 0,0 0 1 16,0 0 1-16,0 0-3 0,0 0-1 0,0 0-1 15,13-19-1-15,-13 19 1 0,19-38 3 0,-7 12-5 16,2-1 7-16,0-1-8 0,2-1-4 0,-3 0 21 16,2-1-24-16,-1-5 25 0,0-1-13 0,3 0-6 15,0 2 7-15,2 3-10 0,-1 6 8 16,-1 4-7-16,-17 21 9 0,26-24-4 16,-26 24 3-16,0 0 0 0,18-6-4 0,-18 6-3 0,0 0 3 15,12 17 0-15,-12-17 4 0,15 18-2 0,-15-18-3 16,16 23 4-16,-16-23-9 0,14 28 7 15,-14-28-8-15,10 32 3 0,-10-32-1 0,7 31 0 16,-4-14-1-16,-2 1 6 0,-1-18-4 0,-6 34 6 16,6-34-1-16,-20 30-12 0,20-30 24 0,-30 28-24 15,11-16 24-15,-2-1-9 0,-1-4-1 16,0 2 2-16,-2-1-3 0,-2-1 2 0,2-1-2 16,-2-1-1-16,0-2 1 0,0 2 1 0,2-3-2 15,-1-1 5-15,6 2-3 0,1-3-2 0,18 0 5 16,-29 4-3-16,29-4 0 0,-21 5 2 0,21-5-5 15,0 0 5-15,-24 28-1 0,15-7 4 0,-1 0 1 16,1 10 4-16,-4 1-2 0,1 6 6 16,-4 3-13-16,-1 4 12 0,-4 3-8 15,-3 3 6-15,0-3-6 0,1-2-3 0,4-5-3 16,3-6 0-16,4-2-1 0,4-8-9 0,5-4-17 16,3-21-9-16,11 28-17 0,-11-28-4 0,35 6-35 15,-12-23-50-15,27 13-185 0,-6-22-287 0,4-9 64 16,8 8 413-16</inkml:trace>
  <inkml:trace contextRef="#ctx0" brushRef="#br0" timeOffset="13722.0046">23407 983 1712 0,'0'0'77'15,"0"0"-62"-15,0 0-8 0,0 0 0 0,0 0 9 16,-18 11 3-16,18-11 0 0,-9 24 8 15,9-24-3-15,-17 29 1 0,6-8-4 0,-1 3 1 16,-2 1-9-16,3-2 1 0,-1-1-5 0,4-2-16 16,-1-2 26-16,3 0-25 0,6-18 18 0,-4 26-10 15,4-26-3-15,0 0 2 0,9 17-1 0,-9-17 0 16,19 6 0-16,-19-6 0 0,32-8 0 0,-11-2 0 16,3-5 0-16,4-4 0 0,0-1 0 15,1-3 0-15,-2 4 0 0,-2-4 0 0,0 2 0 16,-2 0 0-16,-3 0 0 0,-1 6 0 0,-19 15 0 15,22-19 0-15,-22 19 0 0,0 0 0 0,0 0 0 16,0 0 0-16,0 0 0 0,0 0 0 0,0 0 0 16,0 0 0-16,-4 22 0 0,-3-5 0 0,-3 5 0 15,1-2 0-15,2 0 0 0,0-1 0 0,7-19 0 16,-6 32 0-16,6-32 0 0,0 27-4 16,0-27 1-16,7 24-14 0,-7-24 5 0,20 14-21 15,-3-10-10-15,-17-4-15 0,41-4-24 0,-20-9-14 16,17 8-100-16,-14-20-111 0,12 8-258 15,8 4 19-15,-11-9 462 0</inkml:trace>
  <inkml:trace contextRef="#ctx0" brushRef="#br0" timeOffset="13931.86">24309 531 1746 0,'0'0'68'0,"-28"11"-42"0,28-11-10 16,-38 35 8-16,16-6 7 0,-4 6 6 15,0 2 17-15,-2 2-30 0,3 6-8 0,-2 1-11 16,1 7-16-16,-1 0 19 0,1-3-5 0,3 1-3 16,1-2 0-16,5-2 0 0,2 1 0 15,0-5-8-15,5-3-14 0,0-6 13 0,0-3-8 16,5-3-17-16,-3-5-3 0,4 1-24 0,4-24-18 16,-2 34-85-16,2-34-48 0,0 0-108 0,0 0-235 15,0 0 73-15,8-17 436 0</inkml:trace>
  <inkml:trace contextRef="#ctx0" brushRef="#br0" timeOffset="14104.0134">23859 865 1667 0,'0'0'208'16,"0"0"-156"-16,0 0-31 0,7 19-4 0,-7-19 6 16,14 24-1-16,-14-24 1 0,30 22-14 0,-6-15-5 15,8 2-3-15,6-3-1 0,4-1 0 0,6-2 0 16,1 0-13-16,0-1-16 0,2 3-34 15,-6-5-30-15,11 7-60 0,-21-12-124 0,18 13-331 16,-7 5 27-16,-8-5 352 0</inkml:trace>
  <inkml:trace contextRef="#ctx0" brushRef="#br0" timeOffset="14229.0526">24940 1105 1812 0,'0'17'177'0,"0"-17"-131"15,0 0-34-15,0 0-12 0,-11-21 0 16,11 21 0-16,-12-23 0 0,12 23-15 0,-4-25-41 15,4 25-41-15,9-24-104 0,-9 24-441 0,0 0 16 16,6-23 217-16</inkml:trace>
  <inkml:trace contextRef="#ctx0" brushRef="#br0" timeOffset="196904.6292">3179 2151 535 0,'0'0'2'16,"18"-18"-1"-16,-18 18 17 0,0 0 49 0,0 0 21 15,0 0 19-15,0 0-14 0,0 0-83 0,-17 11-16 16,17-11 36-16,-1 20 2 0,1-20 55 0,3 30 3 16,-12-11-53-16,1 10 9 0,-4 4-8 0,6 9 7 15,-5 3-8-15,4 8 5 0,-5 0-26 0,1 5 4 16,-4 2 4-16,1 0-27 0,-1-1 20 0,-1-2-25 15,2-4-5-15,1-8-8 0,9 0-41 16,-5-15-53-16,20 9-107 0,-9-10-185 0,-2-29-60 16,33 39 310-16</inkml:trace>
  <inkml:trace contextRef="#ctx0" brushRef="#br0" timeOffset="197560.9322">3387 2783 1371 0,'0'0'23'0,"0"0"-20"16,0 0-12-16,0 0 1 0,0 0 2 0,0 0 4 16,0 0 1-16,23 8 2 0,-23-8-1 0,24 14 3 15,-24-14-1-15,34 12 1 0,-12-8-2 0,0 1 1 16,2-3 0-16,3-1 0 0,-1-4 1 0,0 0-1 15,0-3 2-15,-2-2 0 0,-2 0 6 0,0-2 0 16,-5-1 4-16,-17 11-2 16,27-21 3-16,-27 21 0 0,17-22 6 0,-17 22-3 15,7-22 0-15,-7 22-9 0,-4-21-2 0,4 21-5 16,-15-20 1-16,15 20-4 0,-31-12 0 0,10 9-1 16,-2 5 0-16,-2 2 6 0,-4 4 3 0,1 5 7 15,-3 2 2-15,2 5 6 0,-1 3-2 0,2 2 8 16,0 1-8-16,5 2 6 0,2-3-11 0,5 0 0 15,4-2-11-15,5-2 0 0,3-2-8 16,5-2 4-16,-1-17-5 0,19 27 2 0,-1-17-1 16,6-6 2-16,8-4-1 0,8-6-4 0,8-6-12 15,5-12-36-15,12 2-26 0,-6-18-50 0,17 17-94 16,-18-6-291-16,1-13 2 0,7 11 341 16</inkml:trace>
  <inkml:trace contextRef="#ctx0" brushRef="#br0" timeOffset="197764.0751">4263 2002 1173 0,'-28'33'258'0,"10"-27"-223"0,6 11-13 0,12-17-9 16,-21 28 12-16,10-10 1 0,5 8 6 0,-5 4-15 16,3 9-2-16,-4 7-16 0,1 6 8 15,-3 4-13-15,2 5 12 0,-1 2-13 0,0 0-4 16,-1 2 18-16,0-1-32 0,4-1 10 15,-4-6-21-15,12 1-35 0,-6-15-16 0,14 11-65 16,-12-23-66-16,16 5-107 0,7-1-136 0,-17-35 241 16,18 37 220-16</inkml:trace>
  <inkml:trace contextRef="#ctx0" brushRef="#br0" timeOffset="197951.5888">3942 2688 1368 0,'0'0'209'0,"0"0"-181"0,0 0-25 0,0 0-9 16,0 0 1-16,0 0 3 15,27 16 2-15,-5-18 1 0,5-2-1 0,6-3-2 16,6 0-21-16,1-8-41 0,14 10-91 0,-13-18-117 16,16 8-186-16,1 8-40 0,-13-14 375 0</inkml:trace>
  <inkml:trace contextRef="#ctx0" brushRef="#br0" timeOffset="198343.0507">4980 2532 1507 0,'0'0'40'0,"-22"9"-26"0,22-9 1 16,0 0 4-16,-17 6 4 0,17-6 1 0,0 0 0 15,-27 27-2-15,16-7-11 16,-3 1 34-16,1 6-35 0,-1 4 29 0,0 3-10 0,-1-1-10 16,4 4 9-16,-1-5-15 0,2 0-1 0,6-6-9 15,0-1 1-15,4-6-3 0,0-19 3 0,10 27-6 16,-10-27 2-16,22 15-2 0,-22-15 1 0,34 4 1 16,-12-10 0-16,5-6 2 0,2-5-4 0,4-5 5 15,1-3-5-15,0-2 5 0,0-2-5 16,-2 1 4-16,-3 0-5 0,-4 2 6 0,-2 2-5 15,-4 2 5-15,-5 4-5 0,-14 18 3 0,19-26-2 16,-19 26 3-16,0 0 0 0,0 0 0 16,0 0-2-16,0 0-3 0,0 0-2 0,0 0-1 15,-7 21 3-15,0-2-1 0,-3 4 5 0,1 3-5 16,-1-2 0-16,3 1-11 0,-1-3-6 0,6 2-17 16,-2-7-11-16,12 5-25 0,-8-22-19 15,19 36-54-15,-19-36-84 0,33 5-265 0,-6 6-22 16,-5-18 319-16</inkml:trace>
  <inkml:trace contextRef="#ctx0" brushRef="#br0" timeOffset="198656.567">5634 2642 1002 0,'0'0'381'15,"-35"-1"-223"-15,15 2-111 0,20-1-4 16,-28 9-4-16,28-9 1 0,0 0-14 0,-20 19-8 15,20-19-10-15,0 0-4 0,-2 22-4 0,2-22 2 16,16 18-3-16,-16-18 2 0,29 17 0 0,-10-10 0 16,0-1-1-16,2 0 2 0,-2 1-3 15,1-1 4-15,-1 0-2 0,-19-6 4 0,29 13 2 16,-29-13 2-16,20 17-1 0,-20-17 3 0,11 19-2 16,-11-19 1-16,1 20-1 0,-1-20-2 0,-9 23-5 15,9-23 2-15,-17 24-3 0,17-24 2 0,-20 20-3 16,20-20 2-16,-25 18-4 0,25-18-1 0,-23 16-7 15,23-16-6-15,-19 11-13 0,19-11-16 0,0 0-33 16,-23 4-43-16,23-4-112 16,0 0-250-16,-17 12-61 0,17-12 247 0</inkml:trace>
  <inkml:trace contextRef="#ctx0" brushRef="#br0" timeOffset="200094.2952">7168 2511 591 0,'-36'4'239'0,"36"-4"-57"16,-30-2-151-16,7 1 1 0,0 7 18 0,-5-5 12 15,5 9 12-15,-8-7-4 0,7 11-8 0,-8-5-18 16,7 7-4-16,-4-3-9 0,4 4 1 16,1-3 14-16,6 3-39 0,-1-4 29 0,19-13-40 15,-21 25 6-15,21-25 0 0,-8 17-6 0,8-17 0 16,0 0 0-16,0 0 1 0,28 20 1 0,-28-20 1 16,35 0 2-16,-13-4-1 0,3 0 1 0,0-1-1 15,1 1 1-15,-1 0 0 0,0 2 0 0,-2 0 0 16,-3 2 0-16,-1 3-1 15,-19-3 0-15,25 9 2 0,-25-9-2 0,14 17 3 16,-14-17-2-16,1 28 6 0,-6-11-2 0,-5 3 4 16,-4 0-6-16,-3 1 2 0,-4 0-5 0,-1 1 6 15,-1-2-3-15,0-1 5 0,1-1-5 0,2-2 0 16,3-3-5-16,17-13 2 0,-21 19-12 0,21-19-13 16,0 0-25-16,0 0-23 0,0 0-32 0,0 0-45 15,43-7-76-15,-23-6-142 0,3-13-99 16,19 18 270-16</inkml:trace>
  <inkml:trace contextRef="#ctx0" brushRef="#br0" timeOffset="200516.1834">7531 2622 997 0,'0'0'207'0,"-17"-19"-170"15,17 19 15-15,0 0-6 0,0 0 24 0,-28-26-4 16,28 26-18-16,-25-6-12 0,25 6-8 0,-36-1-1 15,19 6 2-15,-6 0 0 0,1 5 0 0,-3 1 0 16,1 5-13-16,-3-1 30 0,2 6-29 0,-1 0 25 16,4 3-15-16,-1 0-10 0,2 2 3 0,4-3-9 15,2-2 2-15,7-1-8 0,2-3 0 16,6-17-6-16,1 26 2 0,-1-26-3 0,13 20 1 16,-13-20 0-16,30 13 0 0,-10-11 0 15,1-2 3-15,2-4-1 0,3-4-2 0,2-1 3 16,0-3-3-16,2-3 4 0,2-1-2 0,-3-3 3 15,-3 0-5-15,0-1 3 0,-3 1-4 0,-5 2 3 16,-18 17-1-16,28-30 2 0,-28 30-1 0,16-24 2 16,-16 24-3-16,0 0 2 0,9-20-2 15,-9 20 2-15,0 0 0 0,0 0-4 0,0 0 0 16,0 0-5-16,0 0 0 0,-9 24-3 0,9-24-1 16,-11 35-4-16,3-13 0 0,3 2-8 0,-2-1-1 15,4 2-14-15,-1-6-6 0,7 5-16 16,-3-24-17-16,12 36-25 0,-12-36-24 0,28 29-46 0,-28-29-31 15,40 13-62-15,-13 0-181 0,-10-25 130 16,22 20 316-16</inkml:trace>
  <inkml:trace contextRef="#ctx0" brushRef="#br0" timeOffset="200953.6929">7909 2642 962 0,'0'0'339'15,"-31"-7"-235"-15,31 7-27 0,-20-6 1 0,20 6-23 16,-17 4 5-16,17-4-33 0,-17 12 1 15,17-12-3-15,-20 28-7 0,11-9 5 0,-2 2-6 16,5 3 4-16,0-2-8 0,2 1 1 0,4-4-7 16,3 0 1-16,-3-19-5 0,11 28 3 15,-11-28-5-15,20 18 1 0,-20-18-1 0,28 7 1 16,-28-7 1-16,34-4-1 0,-13-4 8 0,1-3-1 16,1-4 2-16,1-3-2 0,0-4-2 0,-1-2-7 15,-1-2 4-15,-2 0-6 0,-3-1 5 16,0 2-5-16,-2-1-11 0,-1 4 25 0,0 2-27 15,-4 1 22-15,-10 19-16 0,13-28-5 0,-13 28 0 16,0 0 2-16,0 0-1 0,0 0 1 0,0 0-3 16,-3 19 3-16,-4 8 17 0,-3 8-22 0,-4 8 28 15,-4 9-22-15,-2 5 1 0,-2 6 12 0,0 5-11 16,0 3 13-16,-1 4-9 0,1-2 16 16,2-1-1-16,2-4-14 0,1-9 22 15,3-4-19-15,3-13 8 0,4-3 6 0,1-9-9 16,1-6 6-16,1-7-2 0,4-17 4 0,0 0 1 15,0 0 1-15,0 0-4 0,0 0-2 0,0 0-1 16,-5-19-4-16,4-6 2 0,0-6-7 0,1-5 4 16,0-4-6-16,1-4 6 0,2 2 6 0,-2-2-26 15,3-1 16-15,-1 0-30 0,2-5-5 16,5 4-1-16,-3-6-20 0,10 7-12 0,-8-9-38 16,15 19-78-16,-19-16-191 0,8 8-181 0,8 14 84 15,-16-12 474-15</inkml:trace>
  <inkml:trace contextRef="#ctx0" brushRef="#br0" timeOffset="202016.4886">9110 2593 652 0,'0'0'321'0,"0"0"-84"0,0 0-177 15,0 0-56-15,0 0 9 0,-19-4 4 0,19 4 4 16,0 0-1-16,-18 8-5 0,18-8 11 0,-19 10-19 16,19-10 25-16,-18 20-29 15,18-20 26-15,-16 26-9 0,16-26 17 0,-15 37 5 16,7-17-9-16,4 9 3 0,-2-3-10 0,5 4 0 16,-2-6-12-16,6 0 1 0,-1-4-10 0,3-3 0 15,-5-17-5-15,13 22 1 0,-13-22-1 0,19 11 1 16,-19-11-1-16,24 3 2 0,-24-3 1 0,28-10 0 15,-28 10 2-15,30-23-1 0,-14 6 4 16,0-1-6-16,-1-1 4 0,-1-2-6 0,1 1 4 16,-3 0-4-16,-2 1 3 0,-1 2-3 0,-9 17 2 15,14-30-3-15,-14 30 3 0,11-21-4 0,-11 21 3 16,0 0-1-16,0 0-1 0,0 0-1 16,0 0-2-16,0 0 0 0,0 0 1 0,0 0 1 15,8 20 0-15,-8-20 5 0,5 35-3 0,-3-16 5 16,3-1-4-16,0 0 5 0,1-1-3 15,-6-17 3-15,16 29 0 0,-16-29 0 0,18 23-1 16,-18-23 2-16,21 17-1 0,-21-17 3 0,23 9 1 16,-23-9 1-16,27 0 0 0,-27 0 5 0,27-11 4 15,-27 11-4-15,28-23 3 0,-13 6-10 0,0-4-1 16,-2-2-7-16,1-2 2 0,-3-2-5 0,-2 2 4 16,1-1-5-16,-3 1-15 0,-2 1 20 0,3 1-39 15,-6 0 18-15,3 5-24 0,-5-3-13 16,0 21-19-16,2-26-26 0,-2 26-38 0,0 0-62 15,0 0-85-15,0 0-226 0,0 0 74 16,20 8 436-16</inkml:trace>
  <inkml:trace contextRef="#ctx0" brushRef="#br0" timeOffset="202360.2559">9755 2721 780 0,'19'6'101'0,"-19"-6"-19"16,0 0 21-16,30 17 11 0,-30-17-5 0,22 4-22 16,-22-4-21-16,26 0-18 0,-26 0 2 15,32-6-4-15,-32 6-5 0,37-10-7 16,-19 2-19-16,2-1-5 0,-2-2-1 0,-18 11-2 16,31-26 2-16,-31 26-5 0,24-28 2 0,-24 28 15 15,17-32-30-15,-17 32 32 0,9-31-32 0,-9 31 14 16,0-29 3-16,0 29-4 0,-8-24 1 0,8 24-3 15,-22-16 3-15,22 16-2 0,-34-1 1 0,13 7 2 16,-2 6 0-16,-1 5 4 0,-4 6 0 0,2 2-10 16,-2 3 31-16,4 3-24 0,0 0 26 15,1 1-11-15,3-1-12 0,7-2 0 0,4-3-10 16,4-3 3-16,8-2-6 0,4-4 1 0,-7-17-3 16,35 27-1-16,-4-18-10 0,5-8-11 15,10-2-23-15,4-12-36 0,18 11-90 0,-13-25-175 16,16 8-240-16,10 5 40 0,-3-16 485 0</inkml:trace>
  <inkml:trace contextRef="#ctx0" brushRef="#br0" timeOffset="204125.1281">11058 2131 921 0,'0'0'238'16,"0"-17"-181"-16,0 17-48 0,1-22-4 16,-1 22 13-16,0 0 9 0,6-22 16 0,-6 22 6 0,0 0-2 15,0 0-11-15,0 0-10 0,0 0-6 16,-2 17-3-16,2-17 8 0,-4 38-2 0,1-8 5 15,-4 3-6-15,1 5 5 0,-3 6-12 0,1 6 15 16,-1 0-13-16,0 7 14 0,-2-6-12 0,1 0 4 16,-1-4 4-16,4-2-26 0,-3-8 23 15,4-1-29-15,0-4 9 0,1-3 4 0,2-5-8 16,3-6 4-16,0-18-3 0,1 23 0 0,-1-23-3 16,0 0 1-16,0 0 0 0,0 0 1 0,19 5 4 15,-19-5 1-15,0 0 3 0,27-25-1 0,-15 5 2 16,3-1-5-16,2-7 2 0,0-1-7 0,1 1-9 15,-1 0 25-15,0 3-26 0,0 2 28 0,-1 0-15 16,0 3-2-16,-16 20 2 0,27-27-3 16,-27 27 2-16,19-13-2 0,-19 13 0 0,17-1-1 15,-17 1-2-15,0 0 2 0,21 21-1 0,-21-21 0 16,14 34-5-16,-6-14 0 0,-1 3 5 0,0-1-32 16,1 2 23-16,-2-2-35 0,5 5 5 0,-5-8-11 15,8 6-26-15,-14-25-17 0,31 39-36 0,-31-39-22 16,37 28-32-16,-37-28-15 0,41 14-35 15,-15-3-64-15,-26-11 18 0,47 4 282 16</inkml:trace>
  <inkml:trace contextRef="#ctx0" brushRef="#br0" timeOffset="204500.1397">11682 2601 663 0,'2'-20'163'16,"-15"2"-35"-16,13 18 3 0,-22-23-12 0,22 23-13 15,-26-14-30-15,26 14-16 0,-31-2-12 16,31 2-8-16,-35 6-5 0,35-6-3 0,-36 17-5 15,36-17-1-15,-34 27-5 0,18-9 2 0,-2-3 13 16,4 7-31-16,-3-2 31 0,3 5-29 0,1-3 12 16,3 3 3-16,3-3-9 0,3 0 0 0,4-2-8 15,3 0 5-15,3-4-5 0,-6-16 3 16,15 25-5-16,-15-25-2 0,28 14-3 0,-9-9 3 16,3-4 1-16,-2-1 3 0,3-5 2 15,-1-2-1-15,-1-3 1 0,0-2-2 0,-1-2 3 16,-1-3-4-16,0-1 2 0,-3-3-5 0,0 1 3 15,-2-2-6-15,0 1 4 0,-3 0-3 0,-3 2-12 16,-1 2 13-16,-7 17-12 0,9-29 26 0,-9 29-12 16,5-21 13-16,-5 21-13 0,0 0-1 0,0 0 1 15,0 0 0-15,0 0-2 0,0 0-1 16,0 0-3-16,0 0 1 0,0 0-4 0,-5 24-12 16,2-7 23-16,1 2-31 0,2 3 20 0,-2-2-21 15,3 5-13-15,-2-7-12 0,8 7-29 16,-7-25-28-16,14 43-54 0,-14-43-46 0,17 30-75 15,-9-7-179-15,-8-23 32 0,28 22 419 0</inkml:trace>
  <inkml:trace contextRef="#ctx0" brushRef="#br0" timeOffset="204828.3054">12044 2561 1059 0,'0'0'67'0,"-17"6"-17"15,17-6 5-15,-14 19 14 0,14-19 12 16,-16 29-42-16,16-29 28 0,-15 37-37 16,7-18 7-16,5 4 3 0,-2-2-13 0,5 2 3 15,-1-5-8-15,5 4-1 0,-2-4-10 0,3 0 8 16,-5-18-6-16,14 28 4 0,-14-28-4 0,0 0-3 16,26 17-1-16,-26-17 1 0,27 1 9 0,-9-4 1 15,1-5 0-15,-1-1 0 0,1-6-5 0,-1-2-3 16,1-5 3-16,-2-2-4 0,-1-1 3 15,-2-1-7-15,1 0 4 0,-2-1-5 0,-1 1-13 16,-1-1 23-16,-2 0-26 0,-2 1 20 0,-1-1-11 16,-1 1-8-16,-1 3-4 0,-2 0-13 0,-2 23-6 15,2-33-11-15,-2 33-11 0,2-17-16 16,-2 17-43-16,0 0-74 0,0 0-121 0,15 18-249 16,-15-18 63-16,11 28 427 0</inkml:trace>
  <inkml:trace contextRef="#ctx0" brushRef="#br0" timeOffset="205187.7177">12515 2694 1540 0,'0'0'43'0,"0"0"-50"0,0 0 6 0,0 0 15 16,28-18 12-16,-28 18 1 0,29-17-7 0,-12 9-8 15,5 2-7-15,0-1-1 0,0 1 16 0,-2 0-36 16,0 1 35-16,-20 5-35 0,30-10 17 0,-30 10 2 16,23-11-2-16,-23 11 4 0,0 0 1 0,16-17 5 15,-16 17 1-15,3-17 2 0,-3 17-5 16,-6-21-2-16,6 21-4 0,-15-23 0 0,15 23 0 16,-24-21 1-16,24 21 0 0,-34-13 4 0,14 9-2 15,-1 4 1-15,0 4-1 0,-1 2 1 0,1 6 7 16,-2 2 2-16,1 8 6 0,-2 2-1 0,2 7-13 15,0-1 26-15,4 2-25 0,3-1 18 16,4-2-10-16,6-5-14 0,6-2 1 0,6-5-6 16,-7-17 1-16,31 25-3 0,-5-20-3 15,9-4-13-15,6-9-19 0,14-2-24 0,-1-17-61 16,26 18-205-16,-11-19-275 0,7-1 0 0,4 5 417 16</inkml:trace>
  <inkml:trace contextRef="#ctx0" brushRef="#br0" timeOffset="206934.6583">14180 2021 791 0,'0'0'245'0,"0"0"-162"16,0 0-48-16,12-23-27 0,-12 23 10 0,0 0 27 15,0 0 6-15,0 0 26 0,0 0-9 16,0 0-18-16,0 0-5 0,-13 25-9 0,9-1 5 16,-5 2-7-16,6 8 6 0,-5-4-20 15,4 4 2-15,-1 1-12 0,2 2 4 0,1 2-8 16,1 1 7-16,-1 0-13 0,1 0 7 0,1-1-10 15,1-2 7-15,-2 0-8 0,1 1-2 0,0-2 9 16,-2-2-28-16,2 4 12 0,-4-6-37 16,4 5 7-16,-5-6-7 0,8 6-39 0,-9-11 12 15,9 7-31-15,-9-17-30 0,12 11-43 0,-5-6-202 16,-1-21-48-16,14 23 267 0</inkml:trace>
  <inkml:trace contextRef="#ctx0" brushRef="#br0" timeOffset="207200.2929">13787 2225 1377 0,'-17'11'268'0,"17"-11"-245"0,0 0-18 16,0 0-6-16,0 0 9 0,8-22 16 15,9 14 4-15,0-5 8 0,9 2-9 0,2-3-4 16,8 1-9-16,6-1-6 0,3 1-3 0,5 1-2 16,-2 3-2-16,3 0-1 0,0 2-5 15,4 2-6-15,-2 2-10 0,1 3-10 0,-3-3-14 16,4 10-33-16,-10-9-16 0,9 15-30 0,-18-16-105 16,7 6-293-16,-4 12 33 0,-19-12 290 15</inkml:trace>
  <inkml:trace contextRef="#ctx0" brushRef="#br0" timeOffset="207419.0342">13868 3034 1531 0,'0'0'170'0,"0"0"-164"0,21-1 2 15,6-1 4-15,8-9 8 0,6 0 0 0,3-5-4 16,1 0-9-16,1 0-2 0,-1-1-8 0,3 2-4 16,-4-1-15-16,1 5-6 0,-5-5-25 0,4 11-32 15,-14-13-52-15,19 19-123 0,-19-6-268 16,3-10 19-16,9 14 347 0</inkml:trace>
  <inkml:trace contextRef="#ctx0" brushRef="#br0" timeOffset="207798.1657">14909 2760 1148 0,'0'0'107'0,"0"0"-52"16,0 0-8-16,0 0-2 0,0 0 3 0,0 0-16 15,-8 25-2-15,8-25 1 0,-10 27-11 16,10-27-7-16,-10 37 7 0,3-17-5 0,1 4 4 15,-1 0-8-15,2 3-4 0,0-1-9 0,1-2 5 16,2-1-24-16,0-4 2 0,4 0-6 0,-2-19-13 16,7 29-21-16,-7-29-50 0,17 20-60 0,-17-20-61 15,20-1-128-15,-3 10-77 0,-17-9 250 0</inkml:trace>
  <inkml:trace contextRef="#ctx0" brushRef="#br0" timeOffset="208126.2974">14864 2773 823 0,'0'0'291'16,"0"0"-110"-16,19 9-142 0,-19-9 7 16,25-9 18-16,-25 9 14 0,42-13-8 0,-22 3-17 15,9 6-13-15,-3-3-8 0,3 5-7 0,-5-2-8 16,0 4-7-16,-4 1-4 0,-3 3-4 0,-17-4 2 15,32 11 3-15,-32-11 0 0,22 18 4 16,-22-18-3-16,14 28 2 0,-10-11-3 0,-3 2 6 16,-3 4-8-16,-3 0 5 0,-4 1-8 15,-3 2 2-15,-4-1-2 0,-1 0 2 0,-1 0-3 16,-2-4 3-16,0-1-5 0,1-2 4 0,-2-4-3 16,3 1 2-16,1-4-3 0,17-11 2 0,-30 14-6 15,30-14-4-15,-19 6-7 0,19-6-11 0,0 0-16 16,-19-6-26-16,19 6-65 0,0 0-121 0,-2-20-298 15,2 20 5-15,8-23 328 0</inkml:trace>
  <inkml:trace contextRef="#ctx0" brushRef="#br0" timeOffset="208636.1673">15544 2829 682 0,'0'0'242'0,"0"0"-101"0,-18-17-16 15,18 17 1-15,0 0-5 0,0 0-23 0,-29-3-23 16,29 3-17-16,-25 5-13 0,25-5-5 0,-29 12-7 16,29-12 0-16,-34 21-5 0,17-5 0 0,-2-2-5 15,1 4 4-15,1 0-8 0,1 2 0 0,2-2-7 16,3 0-2-16,11-18-5 0,-12 31 1 16,12-31-6-16,-2 27 3 0,2-27-3 0,6 24 2 15,-6-24-2-15,16 21 0 0,-16-21-2 16,22 18-1-16,-22-18-7 0,28 13-6 0,-11-4-13 15,-17-9-12-15,34 9-15 0,-34-9-21 0,41 5-54 16,-41-5-91-16,50-22-338 0,-23 16 0 0,-3-13 267 16</inkml:trace>
  <inkml:trace contextRef="#ctx0" brushRef="#br0" timeOffset="208933.0619">15796 2850 539 0,'0'0'112'16,"5"-16"-3"-16,-5 16 13 0,0 0 11 0,0 0-17 16,0 0-11-16,0 0-11 0,0 0-7 0,0 0-6 15,0 0-5-15,0 0-5 0,0 0-10 0,0 25-8 16,0-25-16-16,-14 33-3 0,6-14-10 0,2 4 1 15,-3 0-10-15,3 4-3 0,-1-2-3 16,0 2 2-16,-1-3-6 0,1-1 5 0,2 0-15 16,2-4 3-16,-1-1-5 0,4-18 2 0,0 29-9 15,0-29-10-15,5 21-18 0,-5-21-15 16,0 0-29-16,0 0-34 0,31 14-105 0,-31-14-343 16,17-15 51-16,4 6 249 0</inkml:trace>
  <inkml:trace contextRef="#ctx0" brushRef="#br0" timeOffset="209167.4498">15775 2846 1713 0,'0'0'71'0,"0"0"-47"0,0 0-3 0,0 0 2 16,0 0 1-16,0 0-1 0,0 0 0 15,22-18 1-15,-4 10-6 0,3-1-7 16,1 1-8-16,-1 0-2 0,1 1-3 0,-2 2 3 15,0 0-4-15,-2 3-6 0,0-2-7 0,-1 3-11 16,-17 1-9-16,29 3-6 0,-29-3-10 0,21 11-24 16,-21-11-35-16,13 17-77 0,-13-17-117 0,0 0-232 15,-17 24 52-15,0-22 395 0</inkml:trace>
  <inkml:trace contextRef="#ctx0" brushRef="#br0" timeOffset="209370.6203">15755 3045 1485 0,'0'0'266'0,"-17"17"-229"16,17-17-14-16,0 0 5 0,0 0 0 0,0 0-7 15,0 0-4-15,0 0-2 0,0 0 0 16,23-4 2-16,-23 4-7 0,30-8-5 0,-13 3-5 16,0 0-5-16,-17 5-7 0,33-6-8 0,-33 6-9 15,30-3-12-15,-30 3-10 0,30 0-26 0,-30 0-27 16,26 3-64-16,-26-3-110 0,0 0-251 0,0 0 20 15,0 0 366-15</inkml:trace>
  <inkml:trace contextRef="#ctx0" brushRef="#br0" timeOffset="209526.8298">15659 3276 1620 0,'0'0'113'15,"0"0"-87"-15,0 0-4 0,0 0-4 0,0 0-5 16,0 0 5-16,0 0 5 0,0 0-12 0,31-16 28 15,-9 8-36-15,5-2 21 0,1-1-20 16,1 1-5-16,1 2-9 0,-2-1-15 0,0 6-28 16,-6-8-45-16,15 19-101 0,-37-8-268 0,37-16-97 15,-11 16 48-15</inkml:trace>
  <inkml:trace contextRef="#ctx0" brushRef="#br0" timeOffset="212033.4182">17029 1995 571 0,'-44'43'214'0,"13"14"3"16,-15-19 2-16,15 22-41 0,-10-14-98 15,12 12-2-15,-7-6-22 0,12 9 2 0,1-8-27 16,7 4-1-16,9-3-4 0,6-2-29 0,9-3 19 15,7 0-26-15,7-4 5 0,6-2 2 0,10 0-31 0,1-10-12 0,15 6-53 16,-7-22-56-16,25 14-109 0,-10-15-259 0,1-14 40 16,12 11 335-16</inkml:trace>
  <inkml:trace contextRef="#ctx0" brushRef="#br0" timeOffset="212549.1434">17747 2003 1514 0,'-22'2'19'0,"22"-2"-17"16,-26 23 6-16,26-23 12 0,-24 36 10 0,11-17-7 16,0 6 4-16,0 2-9 0,1 5 12 0,-3 2-2 15,4 8 10-15,-3 1-10 16,3 8 7-16,-1-1-14 0,1 4 6 0,0-1-16 15,1-1 4-15,-1-3 11 0,3 1-23 0,0-8 21 16,3-2-21-16,2-7-1 0,1-5 2 16,1-5-5-16,2-4 2 0,-1-19-3 0,8 27 3 15,-8-27-2-15,0 0-1 0,0 0 0 0,18 15 1 16,-18-15 0-16,0 0 0 0,17-12 3 0,-17 12-2 16,18-24 3-16,-18 24-5 0,25-36 3 0,-13 15-5 15,1-2 5-15,1 0-2 0,-2 1 2 0,1-1-2 16,-1 3-15-16,3-1 15 0,1 3-15 15,2 1 25-15,1 5-8 0,1 2 9 16,-1 4-9-16,2 5 0 0,0 4-2 0,-1 4 1 16,1 3-2-16,0 3-10 0,-3 3 29 0,0 1-27 15,-2 1 26-15,-1 1-14 0,-1 0-5 0,-3 1 5 16,-1-1-5-16,-2 0 4 0,-4 0-2 0,-3-3 4 16,-1-16-3-16,-7 28 4 0,7-28-3 0,-22 28 2 15,3-15-2-15,-3 1-1 0,-5-3 0 16,-2-2 1-16,-4 0 0 0,0-3-2 0,-2-4-5 15,1-2-4-15,2-1-9 0,3-5-7 0,5 1-7 16,-2-5-13-16,26 10-21 0,-35-19-28 0,35 19-56 16,-16-24-99-16,16 24-288 0,19-21 35 15,-9 3 293-15</inkml:trace>
  <inkml:trace contextRef="#ctx0" brushRef="#br0" timeOffset="213113.6598">18043 2784 1649 0,'-23'17'32'15,"23"-17"-23"-15,0 0-5 0,0 0-1 16,0 0 0-16,0 0-2 0,0 0 8 0,0 0 8 16,29 4 6-16,-5-7 5 0,1-4-6 15,6-2-8-15,0 0-3 0,2-1-10 0,0-1 1 16,-4-1-2-16,-1 2 2 0,-4 1 4 0,-3-1 5 15,-2 3 2-15,-19 7 5 0,25-20 1 0,-25 20 3 16,9-18 1-16,-9 18-5 0,-2-19-6 0,2 19-22 16,-12-21 21-16,12 21-25 0,-22-18 24 15,22 18-8-15,-32-14-1 0,15 9-1 0,0 2 1 16,-1 5-1-16,0 0 0 0,-2 5 2 0,0 3-5 16,-1 2 27-16,2 3-23 0,-3 3 24 0,2 4-14 15,0 2-4-15,0-1 0 0,4 0-7 0,5 0 0 16,4-5 0-16,3-1 0 0,4-17 0 15,4 29 0-15,-4-29 0 0,17 23 0 0,-17-23 0 16,35 15 0-16,-10-11 0 0,6-6-5 16,5-2-12-16,4-6-6 0,2 2-2 0,3-5-12 15,5 2-9-15,-4-7-17 0,5 3-5 0,-8-7-12 16,8 8-7-16,-12-12-36 0,13 18-43 0,-21-19-41 16,15 19-2-16,-17-13 55 0,5 8 13 0,-6 1 6 15,-11-1-4-15,-17 13 60 0,18-13 194 0,-18 13 152 16,0 0 88-16,0 0-46 0,-39 11-105 15,39-11-84-15,-30 20-29 0,30-20-10 0,-34 24-34 16,18-7 5-16,16-17-13 0,-29 29-3 0,29-29-7 16,-23 29-12-16,23-29-4 0,-17 30 0 0,17-30-3 15,-10 29-4-15,10-29-6 0,-6 28 0 0,6-28 0 16,0 28 0-16,0-28 0 0,5 26 0 0,-5-26-8 16,7 22-12-16,-7-22-22 0,15 17-3 0,-15-17-20 15,19 10-24-15,1 1-48 0,-20-11-95 16,34-8-160-16,-16 4-148 0,-18 4 64 15,39-19 476-15</inkml:trace>
  <inkml:trace contextRef="#ctx0" brushRef="#br0" timeOffset="213535.5725">18923 2557 1495 0,'-21'-16'144'0,"21"16"-109"15,0 0-21-15,0 0 6 0,0 0 13 0,0 0 10 16,0 0 3-16,23 20-3 0,-23-20-3 0,0 0-6 15,23 16-1-15,-23-16-7 0,0 0-4 0,20 26-14 16,-20-26 3-16,8 21-11 0,-8-21 0 0,3 27 0 16,-7-10 0-16,-2 2 0 0,-4 4 0 15,-3 0 0-15,-2 1 0 0,-3 2 0 16,1 0 0-16,-1 2 0 0,-1 0 0 0,4-1 0 16,-1-6 0-16,2-1 0 0,14-20 0 0,-12 21 0 15,12-21 0-15,0 0 0 0,0 0 0 0,21 8 0 16,-21-8 0-16,29-17 0 0,-6 0 0 0,-1-6 0 15,6-1 0-15,0-4 0 0,0 0 0 0,1 0 0 16,-2 3 0-16,-4-1 0 0,0 2 0 0,-5 3 0 16,-1-1 0-16,-2 4 0 0,-15 18 0 15,18-25 0-15,-18 25 0 0,0 0 0 0,0 0 0 16,0 0 0-16,0 0 0 0,0 0 0 16,0 0 0-16,6 27 0 0,-7-8 0 0,-1 4 0 15,0 2 0-15,4-1 0 0,0 1 0 0,3-2 0 16,4 0 0-16,-1-1-2 0,8-2-28 0,0-3-5 15,6 1-12-15,-3-7-4 0,9 4-16 16,-6-11-19-16,13 9-36 0,-14-22-56 0,19 20-94 16,-15-10-245-16,2-11 34 0,8 11 327 0</inkml:trace>
  <inkml:trace contextRef="#ctx0" brushRef="#br0" timeOffset="214004.3563">19573 2707 1432 0,'0'0'198'0,"-29"-10"-116"0,29 10-24 0,-38-9-8 16,20 11-6-16,-3-2-12 0,4 4-2 15,-1 1-8-15,18-5 0 0,-30 18-6 16,30-18 0-16,-26 27-3 0,15-10 1 0,0 0-2 16,3 3-6-16,2 0-6 0,0-1 0 0,3 1 0 15,3-2 0-15,0-18 0 0,9 30 0 0,-9-30 0 16,14 19 0-16,-14-19 0 0,22 12 0 0,-22-12 0 16,31 3 0-16,-31-3 0 0,33-11 0 0,-15 0 0 15,2-4 0-15,1 0 0 0,-1-5 0 16,-2 1 0-16,-1-1 0 0,-1-2 0 0,1 1 0 15,-3 2 0-15,2 1 0 0,-16 18 0 0,24-27 0 16,-24 27 0-16,0 0 0 0,19-14 0 0,-19 14 0 16,0 0 0-16,0 0 0 0,-4 19 0 15,4-19 0-15,-7 40-3 0,-1-10 2 0,-4 9-3 16,-4 6 6-16,-4 5-4 0,-3 8 6 16,-4 5-9-16,-1 1 10 0,-1 2-1 0,0-3-4 15,1-4 0-15,2-2 0 0,3-7 0 0,1-2 0 16,4-6 0-16,3-7 0 0,2-7 0 0,6-8 0 15,7-20 0-15,-8 19 0 0,8-19 0 0,0 0 0 16,0 0 0-16,0 0 0 0,5-26 0 0,-1 3 0 16,3-7 0-16,0-8 0 0,2-2 0 0,1-1 0 15,-3-1 0-15,1-1 0 0,1-3 0 16,1-2 0-16,2-1 0 0,2-1 0 0,2 3 0 16,1 1 0-16,4 7 0 0,-2 6 0 15,2 5 0-15,-3 4 0 0,3 7 0 0,0-2-8 16,4 9-49-16,-4-6-31 0,13 15-60 0,-18-21-143 15,12 18-319-15,1 2 35 0,-2-7 306 0</inkml:trace>
  <inkml:trace contextRef="#ctx0" brushRef="#br0" timeOffset="214723.1699">20607 2214 1353 0,'0'0'53'0,"0"0"-28"16,0 0-5-16,0 0 17 0,0 0 2 15,0 0-3-15,0 0-9 0,0 0-20 0,4 22 8 16,-9 1 4-16,2 12 11 0,-6 4-4 0,1 8 6 16,-4 4-16-16,1 2 6 0,-3 3 7 15,0 1-23-15,0-4 20 0,1 2-22 0,1-4-3 16,1-2 6-16,2-4-11 0,1-3 7 0,3-4-7 16,2-4-5-16,4-1-14 0,0-8-6 0,8 2-38 15,-9-27-32-15,18 35-63 0,-18-35-62 0,22 2-210 16,-22-2-59-16,19-11 209 0</inkml:trace>
  <inkml:trace contextRef="#ctx0" brushRef="#br0" timeOffset="214910.6456">20360 2702 1589 0,'-38'-11'176'16,"38"11"-122"-16,0 0-32 0,0 0-10 0,0 0-6 15,0 0-1-15,0 0 2 0,0 0 6 0,32-5 2 16,-5 4-2-16,6-4-5 0,3 0-4 15,7-2-3-15,-1 0-4 0,4-1-10 0,2-3-15 16,3 4-47-16,-2-9-1 0,7 13-67 0,-13-21-29 16,21 21-99-16,-19-8-266 0,0-8 71 0,9 13 326 15</inkml:trace>
  <inkml:trace contextRef="#ctx0" brushRef="#br0" timeOffset="215301.3117">21264 2137 1358 0,'-22'-4'274'0,"5"18"-218"0,-6-1-30 0,3 5 9 16,-2 0 4-16,3 8 8 0,-3-1-14 0,1 9 1 15,1 1-10-15,1 5 6 0,1 0-6 0,4 1 2 16,-1 0-10-16,3 1 2 0,0 1-11 16,-1-2-7-16,3 0 0 0,0 0 0 0,0-3 0 15,4-1 0-15,1-4 0 0,3-4 0 0,-1-5 0 16,4-5 0-16,-1-19 0 0,9 28 0 0,-9-28 0 15,13 17 0-15,-13-17 0 0,17 8 0 16,-17-8 0-16,20-1 0 0,-20 1 0 0,23-14 0 16,-23 14 0-16,29-31 0 0,-9 11 0 0,0-2 0 15,1-3 0-15,0 1 0 0,-1-2 0 16,-1 4 0-16,-1 3 0 0,-1 0 0 0,-17 19 0 16,29-32 0-16,-29 32 0 0,24-15 0 0,-24 15 0 15,0 0 0-15,21 2 0 0,-21-2 0 0,15 17 0 16,-15-17 0-16,13 34 0 0,-7-12 0 0,-1 3 0 15,-1 2 0-15,-1 0-4 0,-2 1-17 0,5 0-13 16,-3-3-5-16,4 3-16 0,-2-6-6 16,6 3-12-16,-4-8-7 0,12 7-25 15,-19-24-47-15,35 26-123 0,-16-20-248 0,-19-6 37 16,47 2 348-16</inkml:trace>
  <inkml:trace contextRef="#ctx0" brushRef="#br0" timeOffset="215660.7106">21588 2685 1504 0,'-8'22'262'0,"8"-22"-232"0,-22 17-12 15,22-17 2-15,-4 16 8 0,4-16-3 0,11 19-3 16,-11-19-7-16,28 17 4 0,-6-13-1 0,4 0 3 16,5-4-5-16,2-2-5 0,4-3-1 15,3-1-4-15,-3-2-2 0,1 0-1 0,-3-3-1 16,-4 1-3-16,-6-2 4 0,-4 3-3 15,-21 9 2-15,26-23 1 0,-26 23 0 0,11-21 0 16,-11 21-16-16,-5-24 14 0,5 24-16 0,-19-24 21 16,2 13-8-16,-2 2 7 0,-4 3-6 0,-4 4 3 15,0 2 3-15,-2 6 4 0,-2 4-6 0,0 4-3 16,1 3 0-16,2 5 0 0,2 1 0 0,6 3 0 16,4 0 0-16,4-1 0 0,5 1 0 15,6-3 0-15,5-2 0 0,7 0 0 0,5-3 0 16,6-1 0-16,8-4 0 0,5-4 0 15,10-6 0-15,6-4 0 0,10-1 0 0,2-6-14 16,10 6-80-16,-5-16-57 0,20 23-180 0,-19-20-297 16,3 1 43-16,-3 5 342 0</inkml:trace>
  <inkml:trace contextRef="#ctx0" brushRef="#br0" timeOffset="216535.9112">1189 4221 1150 0,'4'-32'316'16,"-4"32"-192"-16,0 0-83 0,0 0-19 0,0 0-6 15,0 0 1-15,0 0 3 0,0 0-2 0,0 0-5 16,0 0-7-16,0 0-5 0,0 0 0 0,2 26-1 16,4 0 4-16,2 11-5 0,-1 5 7 15,-1 7-8-15,-1 3 10 0,-2 5 4 16,-1 4-21-16,-1 3 19 0,-1 0-20 0,-1 0 3 15,1-2 11-15,-2-5-11 0,2-5 9 0,3-3-24 16,-2-11-7-16,9-2-30 0,-7-16-26 0,15 6-43 16,-18-26-66-16,26 16-94 0,-26-16-243 0,22-14 113 15,4 11 418-15</inkml:trace>
  <inkml:trace contextRef="#ctx0" brushRef="#br0" timeOffset="216848.7517">1226 4271 1306 0,'-15'-18'287'0,"15"18"-217"0,0 0-31 16,-17 0-21-16,17 0-9 0,0 0-5 0,0 0 0 15,0 0 3-15,26 5 4 0,-1-1 7 0,7-4 1 16,9 1 0-16,4-3-5 0,7-2-4 16,4 0-4-16,0 1-2 0,4 2 1 0,-2 1-1 15,-1 2-1-15,-1 4-1 0,-6 4-3 0,-4 3 3 16,-8 5-4-16,-5 4 5 0,-8 4-5 0,-5 6 6 15,-9 5-5-15,-8 7-9 0,-10 4 22 0,-9 6-21 16,-8 2 19-16,-9 4-2 0,-6-2-11 0,-5 0 12 16,-3-5-8-16,-3-2 11 0,-1-5-13 15,2-5 8-15,2-6-11 0,3-4 5 0,5-6-3 16,5-6-1-16,9-8-10 0,4-6-9 16,21-5-24-16,-23-8-26 0,23 8-52 0,-4-32-82 15,25 16-146-15,-2-12-231 0,2-8 112 0,16 14 471 16</inkml:trace>
  <inkml:trace contextRef="#ctx0" brushRef="#br0" timeOffset="217197.7671">2841 4258 1436 0,'-13'-22'56'0,"4"4"-14"0,-11-3 12 0,20 21 2 16,-44-26-1-16,19 22-15 0,-9 4-13 0,-1 11-4 15,-9 8 0-15,0 7 9 0,-5 6-3 16,2 6 5-16,0 7-13 0,3 3 3 0,1 6-12 15,7 0-8-15,5-1 12 0,7-1-19 0,9-7 14 16,8-3-8-16,10-4-7 0,5-3 8 0,9-2-6 16,6-3 4-16,5-5-3 0,4-4-3 0,5-3-10 15,2-7-8-15,6 0-20 0,0-9-20 0,8 4-47 16,-16-22-176-16,25 13-332 0,-9-1 8 16,-1-9 380-16</inkml:trace>
  <inkml:trace contextRef="#ctx0" brushRef="#br0" timeOffset="217775.6926">3546 4657 1042 0,'7'20'276'0,"-7"-20"-244"0,0 0-20 16,0 0 2-16,10 18 16 0,-10-18 8 0,24 11 10 15,-24-11-4-15,39 3-3 0,-14-5-4 0,7 1-3 16,0-7-2-16,7 1-7 0,-1-4-4 0,2-1-5 16,0-1-4-16,-2 0-5 0,-4-2 1 0,-4 2-6 15,-4-1 5-15,-6 2 0 0,-20 12 6 0,26-21 3 16,-26 21 4-16,5-21-3 0,-5 21-19 15,-9-22 25-15,9 22-33 0,-25-24 24 0,5 14-13 16,-3 3-4-16,-4 4-1 0,-1 1 2 0,-2 5 0 16,-2 2 2-16,-1 4-1 0,2 3-12 0,-1 4 28 15,2 3-24-15,-1 3 29 0,6 4-7 0,1-1-4 16,3 3 5-16,4-2-10 0,5 1 3 16,3-3-8-16,6-1 2 0,5-2-4 0,5-3 3 15,7-1-5-15,5-3 3 0,8-3-11 16,3-5-8-16,9-1-17 0,3-9-24 0,11 6-38 15,-7-20-70-15,22 20-130 0,-15-13-275 0,3-5 37 16,8 14 441-16</inkml:trace>
  <inkml:trace contextRef="#ctx0" brushRef="#br0" timeOffset="218260.5754">4577 4577 1173 0,'-20'-12'146'0,"20"12"-67"0,-26-9-9 15,26 9-3-15,-24-11-12 0,24 11-9 0,-26-10-6 16,26 10-3-16,-27-8-2 0,27 8-1 0,-28-3-3 16,28 3-1-16,-29 5-3 0,29-5-1 0,-27 11-8 15,27-11 1-15,-27 18-8 0,27-18 2 16,-28 29-5-16,13-11 3 0,2 3-4 0,0 2 3 16,2 1-5-16,2 0 3 0,1-2-4 0,4-3 2 15,1-2-5-15,3-17 3 0,5 27-4 0,-5-27 1 16,15 18-2-16,-15-18 1 0,25 10-1 0,-7-10 2 15,3-6 2-15,1-4-2 0,2-6 4 0,3-4-4 16,0-5 3-16,1-1-6 0,0-2 5 0,-3 3-4 16,0-1 3-16,-5 2-1 15,-1 4 0-15,-4 1-2 0,-15 19-8 0,25-27 7 16,-25 27-6-16,0 0 7 0,19-17 1 0,-19 17 0 16,0 0-1-16,0 0 0 0,0 0 10 0,-4 23-10 15,0-3 9-15,-3 7-6 0,0 7-4 0,-4 3 5 16,-2 4-4-16,-2 4 5 0,-2 2-7 0,-1 3 8 15,-3-2-3-15,1 0 3 0,-1-2-5 16,2-4 0-16,2-5 0 0,4-3 0 0,6-9 0 16,2-3 0-16,5-22 0 0,4 22 0 0,-4-22 0 15,0 0 0-15,23 7 0 0,-23-7 0 0,38-17 0 16,-12-5 0-16,5-9 0 0,4-8 0 0,4-5 0 16,2-5 0-16,3 0 0 0,-1-2 0 15,-2 4 0-15,-3-1 0 0,-2 6-25 0,-3 0-28 16,1 8-21-16,-11-8-57 0,16 27-152 15,-24-10-335-15,4 8 0 0,-19 17 374 0</inkml:trace>
  <inkml:trace contextRef="#ctx0" brushRef="#br0" timeOffset="218713.7197">5182 4493 1509 0,'0'0'133'0,"0"0"-68"15,0 0-17-15,0-20-2 0,0 20-5 0,0 0-3 16,0 0-10-16,0 0-10 0,-19 7-9 16,19-7-6-16,0 0-14 0,-18 31 25 0,12-12-21 15,0 3 25-15,1 2-7 0,0 2-6 0,2 1 5 16,-1 1-3-16,3 0 6 0,0-3-5 0,1 0 2 15,2-5-6-15,3-3-1 0,-5-17-2 0,14 27 1 16,-14-27-2-16,19 13 2 0,-19-13 0 0,24 0 1 16,-24 0 2-16,29-16-1 0,-11 1 1 0,2-6-5 15,2-3 0-15,0-4 0 16,-2 1 0-16,1-2 0 0,-2 2 0 0,-2 0 0 16,2 0 0-16,-5 3 0 0,0 4 0 0,-2 2 0 15,-12 18 0-15,10-20 0 0,-10 20 0 0,0 0 0 16,0 0 0-16,0 0 0 0,0 0 0 0,0 0 0 15,0 0 0-15,-9 24 0 0,5-4 0 0,-2 3 0 16,0 2 0-16,1 0 0 0,2 1 0 0,-1-3 0 16,4 1 0-16,0-3-1 0,3-2-20 15,-3-19-2-15,13 30-10 0,-13-30-12 0,24 24-14 16,-24-24-16-16,39 14-27 0,-39-14-32 0,49 1-59 16,-35-19-76-16,23 12-125 0,-2 0-89 15,-14-17 269-15</inkml:trace>
  <inkml:trace contextRef="#ctx0" brushRef="#br0" timeOffset="218916.8776">5778 4550 985 0,'0'0'233'0,"-7"-22"-107"16,7 22-30-16,0 0-28 0,0 0 9 0,0 0-22 15,0 0-14-15,0 0 15 0,0 0-51 0,0 0 20 16,0 0-16-16,-6 19 2 0,9-2 10 0,-4 1-2 16,2 3 4-16,-2-1-8 0,2 3 2 0,-1-1-8 15,0 0 2-15,0-2-7 0,-1-1 1 0,2-1-11 16,-1-18 1-16,5 30-4 15,-5-30-4-15,6 22-9 0,-6-22-15 0,0 0-21 16,0 0-29-16,25 9-66 0,-27-29-140 0,2 20-287 16,21-27 35-16,-15 1 443 0</inkml:trace>
  <inkml:trace contextRef="#ctx0" brushRef="#br0" timeOffset="219229.3896">5936 4334 1411 0,'-23'-14'183'0,"23"14"-127"0,0 0-10 0,0 0 0 15,-17-6-7-15,17 6-10 0,0 0-14 0,0 0-9 16,0 0-5-16,0 0 7 0,0 0 7 0,23 16 6 16,-23-16 6-16,17 13-1 0,-17-13-4 15,15 19 0-15,-15-19-3 0,14 24 0 0,-14-24-3 16,11 32 1-16,-6-13-14 0,0 1-3 16,-2 1 0-16,0 2 0 0,-2 0 0 0,0 1 0 15,-1 1 0-15,1-1 0 0,2 0 0 0,-1-1 0 16,3-2 0-16,1-2 0 0,-6-19 0 0,17 29 0 15,-17-29 0-15,23 18 0 0,-23-18 0 0,33 11 0 16,-14-11 0-16,3-4 0 0,1-5 0 0,2-6 0 16,-1-5 0-16,2-5 0 0,-4 0 0 0,-1-5 0 15,-2 1 0-15,-4-2 0 0,-1 1 0 16,-4 1 0-16,-4 0 0 0,-1 1 0 0,-3 2 0 16,-2-1 0-16,-1 5-21 0,-4-3-58 15,5 25-54-15,-17-40-126 0,17 40-381 0,0 0 16 16,-17-10 334-16</inkml:trace>
  <inkml:trace contextRef="#ctx0" brushRef="#br0" timeOffset="219854.4278">6904 4411 1053 0,'0'0'237'0,"0"0"-144"0,0 0-19 16,-10-25-2-16,10 25-15 0,-18-14-11 15,18 14-9-15,-31-9-2 0,13 9-6 0,-3 2 2 16,1 4-3-16,-3 0-5 0,2 6 0 0,-3 1-3 16,2 5 1-16,-4 4 0 0,3 3 3 0,-1 3 10 15,2 4-24-15,2-2 20 0,5 3-23 16,1-4 4-16,6 1 2 0,4-4-9 0,3-3 3 15,3-2-6-15,4-4 1 0,-6-17-2 0,22 27 3 16,-22-27-2-16,34 16-1 0,-13-13 0 0,3-3 0 16,2-6 0-16,4-4 0 0,1-6 0 0,1-4 0 15,0-6 0-15,1-3 0 0,-1-2 0 0,-3 0 0 16,-1 0 0-16,-4 2 0 16,-3 1 0-16,-4 3 0 0,-5 1 0 0,-2 5 0 15,-3 2 0-15,-7 17 0 0,7-25 0 0,-7 25 0 16,0 0 0-16,0 0 0 0,0 0 0 0,0 0 0 15,0 0 0-15,0 0 0 0,-25 34 0 0,15-8 0 16,-1 4 0-16,0 3 0 0,1-1 0 0,3 2 0 16,1-4 0-16,4-1 0 0,3-4 0 0,4-6 0 15,6-2-21-15,-11-17-4 0,32 19-9 16,-9-18-7-16,8-4-11 0,1-12-17 0,8-1-27 16,-8-19-51-16,23 15-92 0,-22-31-111 0,8 5-185 15,10 10 98-15,-18-22 437 0</inkml:trace>
  <inkml:trace contextRef="#ctx0" brushRef="#br0" timeOffset="220026.309">7493 3829 1331 0,'-21'23'219'0,"-5"-16"-118"0,10 17-41 0,-4-1 12 16,5 11-43-16,-2 4 13 0,2 6-13 0,0 2-17 16,2 6 9-16,2 3-13 0,3-1 7 0,1 2-14 15,2-3 8-15,1 0-13 0,4-2-6 0,3-1 14 16,0-6-28-16,6-1 7 0,-2-6-22 0,8 3-31 15,-7-13-29-15,15 14-91 0,-23-41-140 16,15 34-255-16,3-10 48 0,-18-24 490 16</inkml:trace>
  <inkml:trace contextRef="#ctx0" brushRef="#br0" timeOffset="220760.7226">7514 4519 1289 0,'-22'15'66'0,"22"-15"-61"0,1 23 28 0,-1-23-2 16,16 18 26-16,-16-18 0 0,32 10-11 0,-8-7-6 15,-1-6-8-15,8-1-7 0,-3-3-1 0,2 0-3 16,-1-4-1-16,-1-1-6 0,0-2-19 0,-2 0 26 16,-4-3-32-16,-3 1 29 0,-3-2-14 15,0 0-3-15,-3-1 2 0,-2 0-4 16,-4 0 5-16,-7 19-1 0,3-31 7 0,-3 31-4 15,-6-28 4-15,6 28-6 0,-16-21 0 0,16 21-2 16,-24-11 0-16,24 11-1 0,-28-1 1 0,28 1 0 16,-31 12-2-16,14-1 4 0,0 5 1 0,-1 4 7 15,0 5 3-15,1 1 7 0,-2 1-3 0,4 2 1 16,1-3-7-16,2 3-14 0,4-2 20 16,3 0-25-16,5-4 18 0,3-3-8 0,5-2-4 15,-8-18 1-15,24 26 0 0,-7-18 2 0,5-3-3 16,2-4 1-16,5-6 0 0,2-2-1 15,3-4 1-15,1-3-2 0,2-2 4 0,2-2-3 16,-3-1 4-16,0 0-4 0,-3 0-10 0,-2 1 22 16,-6 2-22-16,-3 0 23 0,-5 3-11 0,-17 13-2 15,26-25 2-15,-26 25-2 0,14-21 2 16,-14 21 0-16,0 0 3 0,0 0 0 0,0 0 2 16,0 0-2-16,0 0-4 0,0 0-1 0,0 0-4 15,-19 12 2-15,7 5 0 0,0 3-9 0,-3 3 21 16,3 1-20-16,0-1 21 0,2 2-9 0,1-2-4 15,3-1 4-15,3-3-3 0,3-19 3 0,-2 28-2 16,2-28 2-16,0 0 1 0,11 18 1 16,-11-18 1-16,0 0 0 0,25-6-1 15,-25 6-3-15,26-24-1 0,-11 5 0 0,1-4 0 16,0-2 0-16,-1 1 0 0,1 0 0 0,0 0 0 16,-1 1 0-16,-1 0 0 0,-2 4 0 0,-1 2 0 15,-11 17 0-15,17-22 0 0,-17 22 0 0,0 0 0 16,0 0 0-16,0 0 0 0,0 0 0 0,0 0 0 15,9 17 0-15,-9 1 0 0,-3 4 0 16,1 3 0-16,1 0 0 0,0 2 0 0,2-2 0 16,4 0 0-16,2-2 0 0,3-5 0 0,2-1 0 15,-12-17 0-15,32 21 0 0,-11-17 0 0,3-4 0 16,6-7 0-16,3-6 0 0,6-4-17 0,-2-8-14 16,7-1-6-16,-1-9-3 0,0 3-33 15,-2-8 12-15,4 8-37 0,-14-15-39 0,15 15-45 16,-22-21-59-16,14 18-22 0,-19-14 18 15,-2-5-95-15,9 19 59 0,-26-21 281 0</inkml:trace>
  <inkml:trace contextRef="#ctx0" brushRef="#br0" timeOffset="220902.304">8971 3935 1033 0,'0'0'304'0,"-19"-1"-115"0,14 19-75 15,-16-1-51-15,7 11-8 0,-8 3-17 0,2 9 5 16,-1 1-13-16,3 8 3 0,1 2-11 0,1 2 4 16,2 1-13-16,0 1 3 0,3-2-14 31,2 1-10-31,3-3 14 0,2-1-18 0,4-6 11 15,1-5-11-15,4 0-33 0,-2-9 5 0,5 2-19 16,-6-16-34-16,13 12-85 0,-15-28-188 0,0 0-236 16,0 0 45-16,0 0 544 0</inkml:trace>
  <inkml:trace contextRef="#ctx0" brushRef="#br0" timeOffset="221067.0216">8646 4346 1987 0,'0'0'54'0,"0"0"-48"0,0 0-6 16,0 0 0-16,0 19 0 0,0-19 0 0,31 2 0 16,-4-2 0-16,5-5 0 0,5-1 0 0,7-1-13 15,-2-5-31-15,9 5-41 0,-6-12-65 0,25 22-200 16,-12-14-298-16,4-1 48 0,11 7 444 16</inkml:trace>
  <inkml:trace contextRef="#ctx0" brushRef="#br0" timeOffset="222396.1119">10129 4354 954 0,'0'0'311'16,"-20"-18"-237"-16,20 18-14 0,-28-15 6 0,28 15 0 16,-31-4-2-16,31 4-11 0,-37 9-15 0,17 2-5 0,-3 2-4 15,1 5-2-15,-1 2-7 0,1 4 1 0,0 2-9 16,2 3 3-16,2 3 6 0,3-1-29 16,5-2 24-16,2 0-28 0,6-4 9 0,2-5 4 15,8-1-5-15,4-2 3 0,8-2-4 0,7-4 1 16,7-4-5-16,5-6-5 0,8-3-8 0,2-7-13 15,10 0-17-15,-4-12-34 0,12 11-50 0,-17-21-99 16,17 9-271-16,-10 5-3 0,-13-9 270 0</inkml:trace>
  <inkml:trace contextRef="#ctx0" brushRef="#br0" timeOffset="223103.2882">10506 4377 1332 0,'-23'13'103'0,"4"-11"-48"0,19-2 3 0,-24 16 2 15,24-16-6-15,-21 22-12 0,21-22-4 16,-21 29-8-16,12-11-3 0,9-18-5 0,-17 35-17 16,10-17 27-16,3 2-29 0,-1-2 25 0,3 0-12 15,1-1-7-15,1-17 2 0,3 31-6 0,-3-31-1 16,12 27-3-16,-12-27 2 0,27 20-3 0,-7-12 0 16,2-6 0-16,2-3 2 0,3-3 0 0,3-4 0 15,-2-2 1-15,1-3-4 0,-2-2 2 0,-2 0-3 16,0-4 2-16,-3 0-3 0,-2-3-13 15,0 1 26-15,-2-2-24 0,-1 0 23 0,-2 0-9 16,-2 1-3-16,-1 3 3 0,-3 0-3 0,-9 19 5 16,8-26-1-16,-8 26 2 0,1-17 0 15,-1 17 3-15,0 0-1 0,0 0 4 0,0 0 0 16,0 0-2-16,0 0-1 0,0 0-5 0,-13 18-1 16,7-1-1-16,-1 5 3 0,-1 2-6 15,2 4-5-15,0-3 21 0,3 1-23 0,3-4 24 16,3 0-19-16,5-2-9 0,-8-20-4 0,30 31-9 15,-7-21 3-15,6-3 0 0,0-5-3 0,9 0-6 16,-4-10-16-16,8 5-14 0,-8-12-17 0,9 9-12 16,-11-14-24-16,12 14-24 0,-18-19-30 0,12 16-55 15,-13-11-27-15,-4 2-49 0,4 10 58 16,-25 8 188-16,20-26 56 0,-20 26 166 16,0 0 94-16,0 0-18 0,0 0-56 0,0 0-69 15,0 0-30-15,-24-11-24 0,24 11 1 0,-24 14 23 16,24-14-8-16,-27 26 12 0,18-3-36 0,9-23 5 15,-23 41-20-15,12-20 6 0,5 4-2 0,-2-2-16 16,4 2 0-16,-1-6-2 0,5 0 2 0,0-19-7 16,0 27 1-16,0-27-14 0,5 18 1 0,-5-18 1 15,0 0-1-15,0 0 2 0,0 0-2 16,0 0 0-16,18 4 2 0,-18-4 5 0,16-23-3 16,-6 3 1-16,2-4-8 0,2-5-1 0,0-1-6 15,-1-2 4-15,0 0-4 0,-2-1-7 0,-2 2 23 16,-1-2-17-16,-2 4 21 0,-1 1-8 15,-3 2-6-15,2 1 1 0,-1 2-6 0,1 6 2 16,-4 17-3-16,6-22 2 0,-6 22-3 16,0 0 2-16,0 0-2 0,0 0-5 0,0 0-3 15,0 0-10-15,23 0-5 0,-23 0-15 0,21 18-9 16,-4-3-21-16,-17-15-17 0,34 28-35 0,-34-28-27 16,45 26-43-16,-28-26-66 0,8 1-219 0,13 13 19 15,-17-21 407-15</inkml:trace>
  <inkml:trace contextRef="#ctx0" brushRef="#br0" timeOffset="223415.8144">11870 4346 1263 0,'0'0'104'0,"-22"9"-52"15,22-9 7-15,-20 18 13 0,3-11-4 0,6 10-7 16,-6-2-14-16,5 7-4 0,-3-2-9 0,3 6-2 16,0-1 7-16,2 4-29 0,-1-1 23 0,3 2-27 15,0-2 6-15,2 1 2 0,2-4-3 0,2-1 6 16,1-4-6-16,1-20 5 0,1 26-8 15,-1-26-2-15,0 0-1 0,6 19 2 0,-6-19-1 16,0 0 1-16,0 0-3 0,0 0-4 0,9-25 0 16,-3 8 0-16,2-6 0 0,2-4 0 15,1-4 0-15,0-1 0 0,3-1 0 0,0 0 0 0,-2 1 0 16,0 2 0-16,-3-1 0 0,-1 3 0 16,1 1 0-16,-2 2 0 0,3 4 0 15,-3 3 0-15,-7 18 0 0,16-26 0 0,-16 26 0 16,0 0 0-16,24-18 0 0,-24 18 0 0,21-2 0 15,-21 2 0-15,29 1-15 0,-29-1-20 0,38 6-15 16,-18-5-11-16,10 8-24 0,-6-11-35 0,18 18-83 16,-20-22-126-16,14 12-230 0,0 6 31 0,-13-14 467 15</inkml:trace>
  <inkml:trace contextRef="#ctx0" brushRef="#br0" timeOffset="224087.7135">12258 4482 1492 0,'0'0'92'16,"-17"2"-68"-16,17-2-3 0,0 0 3 0,0 0 3 16,0 0 0-16,18 11-1 0,-18-11 0 0,32 1 0 15,-9-1-4-15,2-3 3 0,0 0-2 16,-1-1 6-16,4 0-2 0,-2-2 1 0,3 0-7 16,-2 0-4-16,-3-1-10 0,-6-1-4 0,-18 8-1 15,22-13 2-15,-22 13 1 0,0 0 2 0,15-24-1 16,-15 24 0-16,2-22-4 0,-2 22 0 0,-1-25-2 15,1 25 0-15,-10-26-3 0,10 26-1 0,-20-20-2 16,20 20 0-16,-29-9 1 0,12 9 1 16,-3 5 4-16,-1 3 1 0,-3 7 5 15,-4 4-1-15,-1 6 6 0,-4 1-1 0,1 4 9 16,0 1-17-16,1 1-2 0,6-1 0 0,4-2 0 16,6-5 0-16,7-4 0 0,4-3 0 0,4-17 0 15,9 24 0-15,-9-24 0 0,31 15 0 0,-5-13 0 16,6-5 0-16,4-7 0 0,8-4 0 0,4-5 0 15,4-4 0-15,5-1 0 0,-3-1 0 16,2-1 0-16,-2 0 0 0,-2 2 0 0,-4-1 0 16,-8 4 0-16,-5 3 0 0,-7 3 0 0,-6 3 0 15,-22 12 0-15,22-15 0 0,-22 15 0 0,0 0 0 16,0 0 0-16,0 0 0 0,0 0 0 16,0 0 0-16,-28 28 0 0,28-28 0 0,-33 37 0 15,16-15 0-15,1 3 0 0,1-1 0 0,2 1 0 16,1-1 0-16,2 1 0 0,4-2 0 15,0-3 0-15,4-3 0 0,2-17 0 0,2 27 0 16,-2-27 0-16,0 0 0 0,0 0 0 0,20 12 0 16,-20-12 0-16,23-17 0 0,-23 17 0 0,35-36 0 15,-16 13 0-15,2-5 0 0,-2 0 0 0,0-2 0 16,-2 1 0-16,-3 2 0 0,0 1 0 0,-5 3 0 16,-1 2 0-16,-1 3 0 0,-7 18 0 15,7-24 0-15,-7 24 0 0,0 0 0 16,0 0 0-16,0 0 0 0,0 0 0 0,0 0 0 15,0 20 0-15,-1 0 0 0,-1 3 0 0,0 1 0 16,1 1 0-16,1 2 0 0,3-1 0 0,3 0 0 16,1-1 0-16,6-4 0 0,3-3 0 0,5-4 0 15,3-2 0-15,4-2 0 0,3-7 0 0,4-3 0 16,1-8-36-16,8-3-23 0,-3-10-33 16,14 5-48-16,-17-24-100 0,25 9-253 0,-15 0-85 15,-6-9 170-15</inkml:trace>
  <inkml:trace contextRef="#ctx0" brushRef="#br0" timeOffset="224275.2264">13652 3893 1532 0,'-22'39'63'16,"-10"1"3"-16,7 12 4 0,-4-2-8 0,7 11 9 16,-4-2-26-16,7 2-2 0,3-3-22 0,6-2-3 15,4-2-17-15,3-2-17 0,3-5 17 0,1-4-21 16,2-5 12-16,1-7-11 0,5 0-41 0,-6-11-4 15,8 4-42-15,-11-24-75 0,15 18-201 0,-15-18-193 16,0 0 31-16,0 0 527 0</inkml:trace>
  <inkml:trace contextRef="#ctx0" brushRef="#br0" timeOffset="224431.5747">13336 4261 1529 0,'0'0'234'0,"-18"1"-201"0,18-1-26 0,3 17-1 15,-3-17 1-15,21 19 3 0,0-9-4 16,5-3 2-16,10-2-4 0,6-2-1 0,7-3-2 16,5-1-7-16,5-1-15 0,-1-7-24 0,9 8-56 15,-15-21-139-15,4 13-350 0,9-1 8 0,-13-8 320 16</inkml:trace>
  <inkml:trace contextRef="#ctx0" brushRef="#br0" timeOffset="224728.3959">13917 3614 1374 0,'0'0'272'0,"23"9"-220"0,-6 6 6 16,12 8 13-16,-2-5-5 0,6 5-7 15,-3 1-12-15,6 6-4 0,-4 4-38 0,6 7-5 16,-5 4 0-16,1 3 0 0,-5 3 0 0,-2 2 0 15,-5 3 0-15,-4 5 0 0,-7 3 0 16,-4 2 0-16,-7 3 0 0,-6-4 0 0,-7 3 0 16,-8-1 0-16,-7-3 0 0,-6-1 0 0,-3-5 0 15,-5-3 0-15,1-3 0 0,-1-6 0 0,5-6 0 16,3-8 0-16,6-5 0 0,5-7 0 16,7-3 0-16,-2-11-87 0,18-6-110 0,-23 12-472 15,23-12 32-15,-3-17 181 0</inkml:trace>
  <inkml:trace contextRef="#ctx0" brushRef="#br1" timeOffset="261900.4714">2104 5815 126 0,'0'0'78'0,"0"0"-9"16,7-18 13-16,-7 18-4 0,0 0-1 0,0 0 17 16,11-20-11-16,-11 20-1 0,0 0 0 0,6-22-1 15,-6 22-4-15,0 0-21 0,0 0 9 0,8-21-22 16,-8 21 10-16,0 0-6 0,0 0-6 0,0 0-6 15,0 0-5-15,0 0-4 0,0 0-4 16,0 0-7-16,0 0-6 0,0 0-4 16,0 0 0-16,0 0 5 0,7 25-7 0,-6-2 39 15,1 11-26-15,-2 3 21 0,4 13-13 0,-2 2-14 16,3 10 10-16,-1 3-13 0,1 3 14 0,-2 2-23 16,0 1 13-16,-2 3 0 0,0-3-19 0,-2-1 17 15,-1-4-19-15,-2-6 1 0,0-2 0 0,2-3-23 16,-2-11-6-16,8 2-54 0,-9-20-28 15,17 6-34-15,-12-32-57 0,16 25-67 0,5-13-172 16,-21-12 182-16,24-10 268 0</inkml:trace>
  <inkml:trace contextRef="#ctx0" brushRef="#br1" timeOffset="262150.5407">1836 5810 1400 0,'-41'-1'103'0,"14"9"-53"0,0-6-13 0,27-2-5 15,-25 9-7-15,25-9-2 0,0 0-10 0,0 0-4 16,0 0 5-16,18 8 8 0,5-8 4 16,12-1 1-16,10-6-6 0,11-4-9 0,11-7-19 15,10-4 24-15,9-3-30 0,3-1 27 16,6 1-13-16,0 1-11 0,-7 7-11 0,-7 2-23 15,-8 14-25-15,-20-2-30 0,2 22-75 0,-26-14-88 16,1 16-275-16,-5 16 5 0,-23-8 455 0</inkml:trace>
  <inkml:trace contextRef="#ctx0" brushRef="#br1" timeOffset="262338.0212">1874 6978 1775 0,'0'0'8'16,"0"0"-3"-16,17-8-11 0,8-2 2 16,13-7 7-16,8-5-3 0,8-6 4 15,3-4-6-15,7-3 7 0,6-3-9 0,4 1-12 16,0-2-20-16,5 9-30 0,-12-9-67 0,13 23-82 16,-25-16-122-16,6 12-214 0,3 16 122 0,-20-13 429 15</inkml:trace>
  <inkml:trace contextRef="#ctx0" brushRef="#br1" timeOffset="262621.8937">3100 6604 1314 0,'0'0'150'0,"-26"8"-135"0,26-8-11 0,-27 25 4 15,27-25 4-15,-23 35 6 0,11-12-6 0,4 2 1 16,-1 3-9 0,4 0 1-16,0-1-5 0,4-2 2 0,2 2-7 0,4-2 6 0,1 2-9 15,0-3-11-15,8 5-69 0,-12-12-16 0,19 13-64 16,-21-30-125-16,8 18-175 0,17 6 64 0,-25-24 404 15</inkml:trace>
  <inkml:trace contextRef="#ctx0" brushRef="#br1" timeOffset="262934.3559">3042 6665 1556 0,'-4'-18'45'0,"4"18"-33"0,0 0-11 16,0 0 2-16,26-20 7 0,-26 20 5 0,28-11 4 16,-8 7-2-16,0-2-2 0,6 1-5 0,0 1-1 15,3 0-1-15,-3 2-2 0,0 1-3 16,-2 2-1-16,-2 1-1 0,-5 5-1 0,-17-7 2 16,26 19-2-16,-26-19 7 0,11 33-6 0,-11-8 6 15,-6 4-6-15,-4 5 6 0,-7 3-7 0,-5 3 10 16,-7 0-6-16,-3 1 11 0,-3-1-7 15,-3 0-7-15,2-2 20 0,-1-3-28 0,3-5 24 16,4-4-14-16,4-5-6 0,6-4 3 16,20-17-16-16,-22 14-19 0,22-14-28 0,0 0-42 15,20-2-86-15,-12-20-193 0,17 2-190 0,11 2 117 16,-10-20 457-16</inkml:trace>
  <inkml:trace contextRef="#ctx0" brushRef="#br1" timeOffset="263277.1892">3800 6664 980 0,'0'0'178'0,"0"0"-65"16,-18 2-17-16,-3-2-10 0,21 0-7 0,-37 18-12 16,16-1-9-16,-7-4-10 0,4 9-2 0,-6-4-7 15,4 5 3-15,-2-1-11 0,5 1 0 0,-1 0-9 16,6 0-4-16,2-1-7 0,7-2 0 0,3 0-8 16,3-2 1-16,3-18-5 0,10 31 0 0,-10-31-2 15,27 27 4-15,-8-16-1 0,5-5-7 16,4 0-13-16,3-5-4 0,4-1-17 0,-1-4-3 15,5 2-20-15,-6-11-25 0,12 13-47 0,-21-22-98 16,20 5-256-16,-10 12-67 0,-13-12 305 0</inkml:trace>
  <inkml:trace contextRef="#ctx0" brushRef="#br1" timeOffset="263513.5566">4042 6730 1271 0,'0'0'147'0,"0"0"-80"0,0 0-4 15,0 0-5-15,0 0-6 0,0 0-4 0,0 0-7 16,0 0-10-16,0 0-10 0,0 0-10 0,0 0-5 16,0 0-3-16,0 0 4 0,0 0 5 15,-1 24 2-15,3-2-3 0,1 2 2 16,-3 3-10-16,-3 2 4 0,0 0-7 0,-1 0 3 16,-1 1-5-16,2-1-2 0,-1-2-4 0,1-3-13 15,3-2 15-15,0-22-34 0,2 31 9 0,-2-31-32 16,6 23-21-16,-6-23-28 0,0 0-71 0,0 0-123 15,22-9-244-15,-5 5 72 0,-14-20 478 0</inkml:trace>
  <inkml:trace contextRef="#ctx0" brushRef="#br1" timeOffset="263701.0702">4079 6714 1572 0,'0'0'27'15,"0"0"-25"-15,0 0 4 0,19-12 16 16,-19 12 7-16,30-15 1 0,-9 5-10 0,1-1-9 16,2 0-7-16,3-1-1 0,-4 1-6 0,2 3-10 15,-5-2-16-15,5 5-21 0,-25 5-34 0,41-9-39 16,-41 9-74-16,35-9-154 0,-18 15-154 0,-17-6 135 16,20 21 370-16</inkml:trace>
  <inkml:trace contextRef="#ctx0" brushRef="#br1" timeOffset="263922.331">4096 7000 1079 0,'0'-22'370'0,"0"22"-312"0,0 0-27 0,0 0 1 16,0 0 9-16,19 1 10 0,-19-1-1 0,18-9-12 15,-18 9-10-15,32-19-10 16,-11 7-6-16,4 0-7 0,-1 1 1 0,0 3-7 15,-3 1 1-15,-2 1-6 0,-2 3-9 0,-17 3-15 16,25 0-19-16,-25 0-17 0,0 0-30 0,0 0-36 16,26 27-104-16,-26-27-257 0,-18 24-4 0,16 3 300 15</inkml:trace>
  <inkml:trace contextRef="#ctx0" brushRef="#br1" timeOffset="264047.2764">4064 7257 1215 0,'-17'-8'407'16,"17"8"-319"-16,-21 21-40 0,21-21-2 0,0 0-16 15,0 0-3-15,0 0-7 0,0 0-8 0,0 0 2 16,26-3-2-16,-2-9-1 0,7-7-6 0,6-6 0 16,7-4-10-16,5-1-17 0,-2-7-49 15,10 16-96-15,-24-13-376 0,17 8-85 16,-3 3 125-16</inkml:trace>
  <inkml:trace contextRef="#ctx0" brushRef="#br1" timeOffset="264714.3237">3704 5448 1486 0,'0'0'108'0,"0"0"-95"0,22-12-12 0,-22 12 12 16,33-13 6-16,-10 2 7 0,5 2-2 0,0-1-3 15,3-1-9-15,0 0-3 0,0 2-4 0,0 0 0 16,-2 3-4-16,-3 1 2 0,-5 2-2 16,-3 2 0-16,-18 1 1 0,21 6 1 0,-21-6 5 15,0 0 3-15,6 28 3 0,-14-10-5 0,-3 6 1 16,-8 7-10-16,-6 2 6 0,-4 5-6 0,-6-1 11 15,-2 2 0-15,0 0 10 0,0-3-4 0,4-1 4 16,4-2-12-16,7-5-13 0,8-8 19 16,6-2-29-16,8-18 25 0,5 23-12 0,-5-23-3 15,33 14 3-15,-5-12-2 0,7-6-2 16,10-4-10-16,6-9-19 0,13 0-38 0,-2-14-18 16,24 17-149-16,-20-10-364 0,13-4 28 0,1 10 309 15</inkml:trace>
  <inkml:trace contextRef="#ctx0" brushRef="#br1" timeOffset="265526.8558">5210 5742 1092 0,'20'-29'81'0,"-20"29"-40"0,3-17 6 0,-3 17 2 16,0 0 1-16,0 0-2 0,0 0-13 0,0 0-13 16,0 0-8-16,0 0-5 0,-5 29 4 0,1-11 21 15,2 8-25-15,-4 0 39 0,3 7-24 0,-3-3 7 16,3 6 5-16,-2-2-14 0,1 3 4 0,0 0-11 16,3 4 3-16,-1 2-8 0,2 3 8 15,-1-2-10-15,1 1 9 0,-2-1-15 0,1-2 7 16,1-2-9-16,3-4-8 0,-1-3 24 0,0-4-27 15,3-6 26-15,-2-5-13 0,-3-18-3 0,5 19 2 16,-5-19-2-16,0 0 1 0,0 0 0 16,0 0-1-16,0 0 1 0,0 0 0 0,0 0 3 15,7-30-3-15,-6 5-13 0,3-9 24 0,1-5-25 16,1-3 23-16,2-3-5 0,2 0-8 16,0-1 8-16,-2-5-9 0,1-2 11 0,-1-4-12 15,2-3 11-15,-2-4-11 0,6 0-5 0,-1 0 20 16,3 1-18-16,2 6 19 0,2 6-3 0,2 9-8 15,-2 7 7-15,2 8-6 0,-1 4 5 0,-3 7-5 16,0 7 1-16,-18 9-2 0,28-5 1 0,-28 5 0 16,25 14-2-16,-25-14 4 0,23 32-3 15,-12-10 4-15,0 2-5 0,-3 4 5 0,-2 1-6 16,0 0 7-16,-3 1-7 0,-1 0 6 16,-1 2-7-16,-2-1-9 0,-1-1 26 0,-2 0-26 15,-1 0 25-15,-1-3-9 0,-4 0-8 0,-2-2 8 16,-4 0-6-16,-1-3 6 0,-3-1-5 0,-2-2 6 15,-1-2-4-15,-2-2 2 0,3-4-2 0,2-3 2 16,2-4-1-16,18-4 0 0,-26 5 6 16,26-5 1-16,0 0 1 0,0 0 0 0,0 0-4 15,0 0-4-15,0 0-1 0,0 0 5 0,0 0 5 16,0 0 8-16,30 12 3 0,-2-4-4 0,6 3-3 16,5 1-2-16,4 3-6 0,-1 2 2 0,1 1-6 15,0 4 1-15,-1 1-5 0,-2 1 3 16,-1 1-6-16,-4 1-3 0,3 0-18 0,-4-4-7 15,6 3-35-15,-6-9-38 0,19 15-128 16,-20-15-388-16,13 0 20 0,4 0 295 0</inkml:trace>
  <inkml:trace contextRef="#ctx0" brushRef="#br1" timeOffset="265823.748">7300 5909 1660 0,'0'0'51'0,"17"-12"-42"0,0 7 1 15,8-5 17-15,13 1 0 0,4-6-2 0,11-1-8 16,4 1-6-16,4-2-8 0,4 2-17 0,-3 2 28 16,-3 1-31-16,-5 1 20 0,-6 5-24 15,-5 0-17-15,-4 7-18 0,-11-6-14 0,2 14-44 0,-30-9-71 16,40 6-172-16,-40-6-194 16,0 0 118-16,25 36 433 0</inkml:trace>
  <inkml:trace contextRef="#ctx0" brushRef="#br1" timeOffset="265980.0135">7383 6181 1429 0,'-23'-14'419'15,"23"14"-387"-15,0 0-29 0,-11 18-3 0,11-18-1 16,29 6 3-16,-6-6 5 0,7-4-1 0,11-6 2 16,10-4-3-16,12-8-3 0,7-6-20 0,14 2-37 15,-6-15-83-15,27 18-307 0,-16-9-175 16,-1 2 23-16,7 9 559 0</inkml:trace>
  <inkml:trace contextRef="#ctx0" brushRef="#br2" timeOffset="269613.1936">9582 5223 1580 0,'0'0'92'0,"0"0"-70"15,0 0-16-15,0 0-7 0,-15 24 3 0,6-5-4 16,-3 4 6-16,-3 6-5 0,-1 4 6 0,-1 3-8 16,-2 0 6-16,5 0-8 0,2-3 6 0,4-4-10 15,5-6-12-15,9 1-36 0,-6-24-29 16,29 33-67-16,-29-33-75 0,51-9-271 0,-6 12 1 15,-11-22 347-15</inkml:trace>
  <inkml:trace contextRef="#ctx0" brushRef="#br2" timeOffset="269785.0757">10305 5158 1012 0,'0'0'108'16,"-19"-10"-88"-16,19 10-17 0,-36 28-1 15,13-6 20-15,-5 13 8 0,-8 2 23 0,2 14 20 16,-11 2 0-16,7 15 8 0,-7-1-30 0,5 9-1 15,-4 2-21-15,3 5-29 0,1 0 8 0,2-2-15 16,2-5-4-16,4-5 7 0,9-6-42 0,-1-13-14 16,16 1-70-16,-6-25-106 0,12-2-270 0,17 6 1 15,-15-32 396-15</inkml:trace>
  <inkml:trace contextRef="#ctx0" brushRef="#br2" timeOffset="270128.8461">10216 5940 1811 0,'-18'5'23'16,"18"-5"-22"-16,0 0-1 0,0 0 5 0,0 0 11 16,0 0 11-16,24-23 5 0,1 9-5 0,5-3-6 15,4-3-8-15,5 1-1 0,3 1-6 0,-2 1-13 16,-4 5 9-16,-4 4-14 0,-5 1 13 15,-8 6 1-15,-19 1-1 0,24 3-1 0,-24-3 3 16,0 0 11-16,8 24-11 0,-12-7 12 16,-3 6-12-16,-7 5-1 0,-5 3 2 0,-6 4-6 15,-2 1 6-15,-3 2-5 0,1-1 6 0,1 0-5 16,4-3 5-16,3-4-7 0,5-6 3 0,8-6-5 16,8-18 1-16,2 29-1 0,-2-29 0 0,25 23-6 15,-6-18-3-15,8 0-8 0,4-5-7 0,12-1-25 16,1-10-33-16,15 9-70 0,-10-21-79 15,30 8-332-15,-5 7-3 0,-2-8 290 0</inkml:trace>
  <inkml:trace contextRef="#ctx0" brushRef="#br2" timeOffset="270597.6299">12840 5788 1203 0,'-31'1'350'16,"9"-10"-308"-16,22 9 5 0,-34-8-16 0,34 8 15 15,-33 0-9-15,15 5-26 0,-4 1 31 0,2 6-31 16,-4 3 32-16,5 5-13 0,0 2-9 0,2 5 1 16,1 2-11-16,2 1 2 0,2 1-11 0,5 2 5 15,4-1-7-15,6 0 5 0,4 0-3 16,5-3 2-16,4-4-5 0,5-3 6 0,4-4-4 16,5-5 4-16,4-3 0 0,5-4 1 0,-1-6-3 15,3-2 0-15,-1-6 1 0,-1-4-1 0,-2-5 2 16,-4-3-1-16,-4-4 1 0,-6-1-5 0,-7-2 5 15,-4 0-7-15,-7 0 6 0,-3 0-4 16,-6 0 2-16,-5-1-3 0,-2 4 2 0,-4-1-8 16,-2 3 0-16,-3 0-13 0,-1 4-4 15,1-3-10-15,20 21-18 0,-33-31 26 0,33 31-27 16,-21-20 23-16,21 20-34 0,0 0-15 0,0 0-12 16,0 0-62-16,42 11-83 0,-18-1-296 0,4-5 31 15,17 15 374-15</inkml:trace>
  <inkml:trace contextRef="#ctx0" brushRef="#br2" timeOffset="270863.2984">14200 5370 1545 0,'-20'-34'31'15,"-2"-1"-27"-15,-1 2 8 0,-2 3-6 0,-1 3 6 16,-2 8-1-16,-6 6 17 0,1 11 10 15,-6 4 12-15,5 11 2 0,-4 4-15 0,4 7 0 16,-2 6-14-16,0 10 5 0,2 5-9 0,0 10 9 16,1 7-11-16,4 5 7 0,1 4-16 0,4 0-7 15,3 2 11-15,5-2-16 0,7-3 12 0,6-1-8 16,8-2-14-16,5-6 7 0,4-2-29 16,1-9 5-16,3-5-27 0,-4-14-26 0,9 8-57 15,-15-19 12-15,17 13-53 0,-25-31-67 16,0 0-188-16,29 18-58 0,-29-18 332 0</inkml:trace>
  <inkml:trace contextRef="#ctx0" brushRef="#br2" timeOffset="271003.9173">13522 5984 1775 0,'-18'-22'187'0,"18"22"-126"0,0 0-37 0,0 0-24 16,0 0 0-16,23-22 0 0,2 13 0 15,9-3 0-15,14-2 0 0,9-1 0 0,6-1 0 16,6-3 0-16,8 6-91 0,-15-17-183 0,15 21-401 15,-9-1 43-15,1-1 258 0</inkml:trace>
  <inkml:trace contextRef="#ctx0" brushRef="#br3" timeOffset="274771.8333">16754 5309 570 0,'0'0'279'16,"0"0"0"-16,0 0-230 0,0 0-27 16,3-18 5-16,-3 18 18 0,0 0 10 15,0 0 8-15,6-17-8 0,-6 17-10 0,0 0-8 16,3-17-6-16,-3 17-1 0,0 0-1 0,0 0 0 15,13-18-2-15,-13 18-6 0,0 0-2 0,0 0 0 16,0 0 2-16,0 0 0 0,0 0-4 0,0 0-2 16,0 0-6-16,0 0-3 0,0 0-4 0,0 0 2 15,-2 18 0-15,2 0 7 0,0 9-2 0,0 4 3 16,-1 8-7-16,0 6 3 0,-1 2-10 16,0 4 9-16,-1 1-12 0,-2-1 10 0,0 2-12 15,-1-1-4-15,0-3 20 0,0 0-21 0,1-6 17 16,1-2-30-16,5-1-13 0,-1-8-12 0,9 3-41 15,-12-18-64-15,22 18-85 0,-19-35-145 16,2 28-122-16,12-5 135 0,-14-23 372 0</inkml:trace>
  <inkml:trace contextRef="#ctx0" brushRef="#br3" timeOffset="275053.0607">16422 5351 1752 0,'-30'2'38'16,"30"-2"-8"-16,0 0-15 0,0 0-2 0,0 0 7 15,0 0 7-15,0 0 4 0,25-8 0 0,2 1-8 16,12 0-6-16,9-5-7 0,5-1-6 0,9-1-1 15,1-3-7-15,7 3 5 0,1-1-4 16,-3 3-7-16,1 0-7 0,-7 2-8 0,-4 1-17 16,-1 4-6-16,-9-4-29 0,4 17-50 0,-22-19-91 15,10 20-368-15,-13 4 50 0,-27-13 215 0</inkml:trace>
  <inkml:trace contextRef="#ctx0" brushRef="#br3" timeOffset="275287.5339">16393 6251 1572 0,'0'0'38'15,"17"6"1"-15,0-12-15 0,9 3 7 0,3-7 4 16,4 1-14-16,0-3-1 0,-2 3-15 0,3-1-4 15,-1-1-3-15,4 1-6 0,-1-4-15 16,4 4-28-16,-6-10-38 0,12 15-61 0,-19-22-105 16,13 13-272-16,2 4 28 0,-11-10 318 0</inkml:trace>
  <inkml:trace contextRef="#ctx0" brushRef="#br3" timeOffset="275928.2124">17370 6008 1243 0,'-20'-25'263'0,"20"25"-249"0,-17 0-2 16,17 0 16-16,0 0 16 0,-19 13 7 0,19-13-9 15,-19 17-10-15,19-17-9 0,-19 28-1 0,19-28-7 16,-19 35 1-16,9-17-2 0,1 4 5 16,0-2-5-16,0 2 3 0,-1-1-12 0,3-2 4 15,0-2-4-15,7-17 1 0,-5 22-4 0,5-22-2 16,0 0-2-16,0 0 0 0,0 0 1 0,0 0 0 16,19 8 0-16,-19-8 2 0,19-20 3 15,-6 3-3-15,3-6 4 0,1-4-7 0,1-2 4 16,-1-1-3-16,-1 2 5 0,-4 0-6 0,-1 3 7 15,-3 2-7-15,-1 1 5 0,-1 4-3 16,-3 0 3-16,-3 18-1 0,4-27 2 0,-4 27-1 16,0 0 2-16,0 0 1 0,0 0 0 0,0 0 1 15,0 0-4-15,0 0-1 0,0 0-2 0,0 0 1 16,0 0 0-16,0 0 3 0,0 28-1 0,0-28 5 16,4 29-5-16,-4-29 4 0,7 27-4 0,-7-27-1 15,13 21-3-15,-13-21 1 0,21 20-1 16,-21-20 5-16,27 9 3 0,-9-7 1 0,0-2 1 15,3 0 0-15,-2-4-2 0,3-1-2 16,-2-2-1-16,0-3-2 0,0 1 0 0,-2-4-1 16,-1 3 1-16,-17 10-2 0,27-23 2 0,-27 23 0 15,23-27 0-15,-23 27-2 0,21-25 1 0,-21 25-1 16,17-20-1-16,-17 20 1 0,0 0 0 0,0 0-1 16,0 0 1-16,0 0 0 0,0 0-2 15,0 0 0-15,0 0 0 0,0 0 1 0,8 27 1 16,-10-7-2-16,-1 3-5 0,-2 2 0 0,3 1-8 15,0 1 1-15,0 1-15 0,2-3-5 0,5-1-14 16,0-4-4-16,6 3-16 0,-11-23-16 0,28 36-37 16,-28-36-36-16,33 28-63 0,-33-28-161 15,28 7-80-15,-1 6 126 0,-27-13 335 0</inkml:trace>
  <inkml:trace contextRef="#ctx0" brushRef="#br3" timeOffset="276287.5963">18133 5948 1448 0,'0'0'90'0,"-30"-16"-31"0,30 16 5 0,-30-13 5 16,30 13-9-16,-27-3-16 0,27 3-11 15,-27 5-12-15,27-5 0 0,-27 16-4 0,27-16 2 16,-25 28 2-16,14-8 3 0,0 3-9 0,2 4 3 16,1 1-9-16,2 1 4 0,1-2-11 15,4 0-2-15,2-3 0 0,3-2 0 0,2-3 0 16,2-2 0-16,-8-17 0 0,24 26 0 0,-24-26 0 15,30 11 0-15,-13-13 0 0,3-4 0 0,3-6 0 16,2-4 0-16,2-3 0 0,3-4 0 16,-2-3 0-16,0-1 0 0,-4-5 0 0,-2 3 0 15,-2 0 0-15,-5 2 0 0,0 2 0 0,-3 4 0 16,-3 1 0-16,-9 20 0 0,11-26 0 0,-11 26 0 16,0 0 0-16,0 0 0 0,0 0 0 0,0 0 0 15,0 0 0-15,0 0 0 0,-22 37-5 0,7-10-1 16,1 4-3-16,-2 1 1 0,2 2-10 15,2-3-3-15,6 2-15 0,1-7-11 0,10 2-30 16,-4-11-24-16,18 11-56 0,-19-28-60 16,40 28-123-16,-12-16-190 0,-2-11 80 0,18 11 426 15</inkml:trace>
  <inkml:trace contextRef="#ctx0" brushRef="#br3" timeOffset="276615.7399">18617 5983 1712 0,'-37'22'45'0,"-2"2"-27"16,6 6 9-16,0-1-2 0,5 4 5 15,-1-1-16-15,2 0-2 0,3-3-8 0,4-1 3 16,6-3-6-16,5-3 1 0,6-2-6 0,3-20 1 16,3 32-12-16,-3-32-2 0,15 21-10 15,-15-21-4-15,22 13-23 0,-22-13-21 0,24-4 8 16,-24 4 8-16,27-22 21 0,-27 22 18 0,24-31 6 15,-15 13 1-15,-3-3 29 0,-6 21 21 0,3-37 18 16,-3 37 6-16,-2-32 4 0,2 32-9 0,-7-23 2 16,7 23-4-16,0 0 1 0,0 0-7 0,-12-17-8 15,12 17-12-15,0 0-14 0,0 0-14 16,0 0 0-16,0 0 0 0,8 18 0 16,-8-18 0-16,27 12 0 0,-7-7 0 0,8-6-6 15,4-3-11-15,7 0-27 0,0-11-34 0,13 10-75 16,-18-27-180-16,17 18-277 0,-4-3 21 0,-9-7 373 15</inkml:trace>
  <inkml:trace contextRef="#ctx0" brushRef="#br3" timeOffset="277068.9071">18636 4795 1639 0,'-36'-1'163'0,"36"1"-143"16,0 0-18-16,0 0 6 0,0 0 11 15,17 10 12-15,-17-10 3 0,36 3-4 0,-10-4-7 16,8 1-8-16,3-1-7 0,3 1-4 0,-1 0-3 16,-4 1-1-16,-4 0-1 0,-6 3 1 0,-4 0-1 15,-4 0 1-15,-17-4 0 0,24 12 0 16,-24-12-1-16,0 0 2 0,11 21 0 0,-11-21 0 16,-13 23 0-16,13-23 2 0,-29 33-4 0,6-15 3 15,-3 0-1-15,-2 0 3 0,0 0-4 16,1-1 8-16,2 1-2 0,4-2 3 0,4-3 0 15,17-13-4-15,-15 24-4 0,15-24 0 0,10 26-3 16,-10-26 4-16,33 24-3 0,-7-13 2 0,8-3-3 16,7-3-12-16,9-2 3 0,5-5-13 0,5 2-33 15,-3-9-35-15,19 17-175 0,-17-16-371 0,6 3 51 16,-4 1 234-16</inkml:trace>
  <inkml:trace contextRef="#ctx0" brushRef="#br3" timeOffset="277910.6661">19640 5266 1343 0,'14'-20'30'0,"4"0"-27"0,-1 0 1 0,2 2 14 16,-19 18-11-16,28-22 20 0,-28 22 6 16,0 0 18-16,0 0 12 0,0 0 1 0,0 0-16 15,0 0-31-15,0 0 6 0,-2 27-12 0,-4-6 13 16,1 6 8-16,-6 4-5 0,2 4 7 0,-5 3-11 16,2 8 3-16,-3 2-14 0,2 1 7 0,-1 1-12 15,2-2 9-15,0-1-10 0,1-1 0 0,1-1-7 16,2-3-9-16,-1-3 18 0,6-5-15 0,1-5 14 15,4-6-6-15,2-6-4 0,-4-17 2 16,13 26 3-16,-13-26-2 0,0 0 1 0,0 0 0 16,17 9-2-16,-17-9 1 0,11-21 3 0,-3 2-5 15,1-8 3-15,2-7-9 0,1-2-13 0,-4-1 22 16,2-3-18-16,-6 2 22 0,1-2-2 16,-4-1-7-16,1-1 6 0,2-4-10 0,1-2 5 15,1-4-10-15,2 0 6 0,2-2-5 16,3 2 13-16,3-1 4 0,4 2-16 0,2 3 20 15,5 4-21-15,4 8 10 0,4 6 8 0,2 6-5 16,3 4 7-16,2 6-2 0,0 4 1 0,1 4-3 16,-4 5-1-16,-1 2-4 0,-1 5 0 0,-6 4 2 15,-3 2-2-15,-5 4 3 0,-3 2-5 0,-4 1 4 16,-4 2-4-16,-4 1 1 0,-4-1-4 0,-4 3 0 16,-5 1-5-16,-6 0-6 15,-5 0 28-15,-4 2-23 0,-6 0 29 0,-4-4-12 0,-4 1-5 16,-3 0 6-16,-3-1-4 0,0 2 7 0,-5-3 1 15,2 1 5-15,-1-2-2 0,6 2 3 0,2-4-3 16,7-2 3-16,8-4-4 0,21-13-2 0,-19 11-6 16,19-11-1-16,0 0 1 0,0 0 6 15,17 11 4-15,0-4-14 0,7-2 0 0,6 1 0 16,5-2 0-16,7 1 0 0,2-1 0 16,2 4 0-16,-3 1 0 0,-4 2 0 0,-5 3 0 15,-2 3 0-15,-2 2 0 0,-1 3 0 0,-2 2 0 16,-3-1 0-16,1 0 0 0,-5-1 0 0,1 1 0 15,0-3 0-15,-2-1 0 0,2-2 0 0,-1-2 0 16,0-4 0-16,2 0 0 0,-3-6-34 0,5 2-54 16,-24-7-78-16,53-15-437 0,-33 8-6 15,1 0 63-15</inkml:trace>
  <inkml:trace contextRef="#ctx0" brushRef="#br3" timeOffset="470989.5107">2180 7966 429 0,'1'-17'33'16,"-1"17"-16"-16,0 0-12 0,0-22-2 0,0 22-1 15,0 0 0-15,4-17 3 0,-4 17 1 16,0 0 2-16,0 0 9 0,0 0 10 0,0 0 10 16,0 0 4-16,0 0 6 0,0 0 2 15,0 0 8-15,0 0 7 0,0 0 9 0,0 0 2 16,0 0 6-16,0 0-1 0,0 0-4 0,0 0-9 16,0 0-6-16,0 0-9 0,0 0-7 0,0 0-7 15,0 0-10-15,0 0-6 0,0 0-8 0,0 0-4 16,0 0-4-16,0 0 1 0,0 0 4 0,11 23 3 15,-5 5-1-15,3 9 8 0,-2 5-11 16,0 4 10-16,-3 5-13 0,0 4 7 0,-4 8 1 16,-2 2-18-16,-1 6 15 0,-3-1-19 0,-2-3 1 15,0 1 12-15,-2-7-13 0,0-6 12 0,3-8-11 16,2-7 4-16,3-5-23 0,1-9-8 16,5-1-22-16,-4-25-38 0,16 29-34 0,-16-29-139 15,26 3-51-15,-8-5-193 0,-5-18 236 0,21 15 274 16</inkml:trace>
  <inkml:trace contextRef="#ctx0" brushRef="#br3" timeOffset="471270.668">1821 8004 1428 0,'-27'7'53'0,"-4"-5"-10"16,12 3-15-16,2-4-12 0,17-1-2 0,0 0-4 16,0 0-5-16,0 0-4 0,0 0 0 0,0 0 13 15,23-5 9-15,5-2 8 0,13-1-2 0,8-6-7 16,8-1-12-16,9-5-2 0,5 1-8 16,7 0 2-16,1-1-2 0,3 3 3 0,-2 2-4 15,-5 3 2-15,-2 2-12 0,-6 5-4 0,-8 1-13 16,-5 8-14-16,-11-3-29 0,5 19-95 0,-26-17-103 15,6 14-292-15,-6 15 36 0,-22-9 473 0</inkml:trace>
  <inkml:trace contextRef="#ctx0" brushRef="#br3" timeOffset="471458.1115">1931 9010 1720 0,'-22'12'30'0,"22"-12"-18"0,0 0-15 15,0 0-2-15,0 0 1 0,0 0 13 0,37-12 7 16,-8-3 7-16,5-3 1 0,8-5-16 0,8-2 18 16,9-5-31-16,4 2 19 0,5 0-17 15,-1 1-15-15,1 7-14 0,-7-4-33 0,7 13-54 16,-20-15-80-16,23 24-153 0,-14-5-230 16,-2-5 88-16,12 15 494 0</inkml:trace>
  <inkml:trace contextRef="#ctx0" brushRef="#br3" timeOffset="487099.1843">15454 4041 1299 0,'0'0'-25'16,"0"0"-12"-16,-26-14 17 0,26 14 14 0,-24-2 40 16,6-1 7-16,1 6-21 0,-2-1-13 0,-2 4-7 31,-1 4-2-31,-2 4 11 0,-2 1 11 15,2 6 16-15,-4-3 7 0,5 8 8 0,-5-3-7 16,8 6 1-16,-3-3-11 0,9 3 1 0,-2-4-11 16,6-1-1-16,3-3-12 0,7-1-1 0,4-1-8 15,4-3 2-15,5 1-5 0,-13-17 3 0,36 26-3 16,-12-17 2-16,6-1-2 0,4-3 2 0,4-4-2 16,1-4 1-16,2-4 0 0,0-3-3 0,0-3 3 15,-2-4-3-15,-4-2 4 0,-5-2-5 16,-3 1 0-16,-5-3-7 0,-5 2 5 0,-3-2-2 15,-5-1 10-15,-3 0-2 0,-3 0 7 0,-3 1-6 16,-3 1 6-16,-3 3-5 0,-1 2 5 0,7 17-1 16,-22-29 2-16,22 29-1 0,-23-22 4 0,23 22-4 15,-21-12 2-15,21 12 1 0,0 0-2 0,-22-3 1 16,22 3-3-16,0 0-7 16,0 0 0-16,0 0 0 0,0 0 0 0,10 17 3 15,-10-17-1-15,26 16 1 0,-8-11-1 0,5 0 1 16,1-3 0-16,3 0 1 0,0 2-1 0,0 0 1 15,-3 1-3-15,-1 3 1 0,-3 3-1 0,-3 2 2 16,-4 4-6-16,-1 6 6 0,-5 5-5 0,-2 5 5 16,-6 2-4-16,-4 0 6 0,-5 1-7 0,-3-1 9 15,-3 0-8-15,-1-2 9 0,3-4-6 16,-1-4-3-16,0-7 35 0,15-18-28 0,-18 22 31 16,18-22-24-16,0 0-9 0,0 0-2 15,0 0-11-15,15-19 34 0,-1-3-22 0,9-8 26 16,7-10-11-16,6-5-12 0,5-4 7 0,2-2-7 15,3-1 11-15,-2 2-9 0,-1 2 9 0,-6 3-12 16,-4 8 2-16,-5 3-7 0,-6 5 3 0,-7 8-2 16,-15 21 3-16,13-20-2 0,-13 20 3 15,0 0-1-15,0 0-7 0,0 0-8 0,0 0-15 16,0 0-19-16,0 0-18 0,0 0-23 0,0 0-51 16,0 0-80-16,46 27-54 0,-12-19-257 0,3-12 32 15,22 14 364-15</inkml:trace>
  <inkml:trace contextRef="#ctx0" brushRef="#br3" timeOffset="487525.0617">17761 3618 1302 0,'17'-7'129'0,"-17"7"-59"16,0 0-13-16,0 0 1 0,0 0 1 0,0 0-7 16,0 0-10-16,-17-8-12 0,17 8-10 0,0 0-9 15,0 0-6-15,0 0-3 0,0 17 2 0,0-17 2 16,1 36 6-16,-1-9-2 0,0 3 1 16,0 5-8-16,-1 2 4 0,0 1-9 0,0 2-4 15,0-2 20-15,-3 2-23 0,0 0 22 0,-1-2-10 16,1-2-8-16,-3-5-5 0,5 0-23 15,-4-6-1-15,6 0-21 0,0-25-11 0,1 37-27 16,-1-37-45-16,0 0-58 0,0 0-85 0,0 0-204 16,0 0 46-16,-1-24 372 0</inkml:trace>
  <inkml:trace contextRef="#ctx0" brushRef="#br3" timeOffset="487712.5091">17569 3537 1400 0,'-27'-12'227'0,"27"12"-185"0,-26-5-11 0,26 5-19 16,0 0-8-16,0 0-1 16,0 0 5-16,0 0 7 0,36-10 5 0,-3 6 2 15,8-5-3-15,13 0-7 0,7-2-3 0,5 0-7 16,4 1-5-16,-2 2-14 0,-1 4-21 0,-9-3-34 16,4 13-53-16,-20-13-76 0,10 23-168 0,-17-3-143 15,-13-3 38-15,5 19 460 0</inkml:trace>
  <inkml:trace contextRef="#ctx0" brushRef="#br3" timeOffset="487899.9431">17233 4406 1748 0,'0'0'112'0,"0"0"-96"0,0 0-14 0,24 0-5 15,14-10 8-15,11-7-2 0,12-7 9 0,7-5-9 16,7-5 4-16,8-2-15 0,2 2-20 15,-3-5-39-15,5 16-64 0,-22-17-124 0,10 16-323 16,-10 6 29-16,-13-5 261 0</inkml:trace>
  <inkml:trace contextRef="#ctx0" brushRef="#br3" timeOffset="488524.7925">18493 4028 578 0,'0'0'445'0,"0"0"-297"16,0 0-73-16,0 0 1 0,-24-2 1 0,24 2-2 15,0 0-23-15,-17 18-15 0,17-18-5 0,-15 22 1 16,15-22-3-16,-13 30 1 0,6-12-14 0,2 4-1 15,-2 1-3-15,3 4 5 0,-2-2-6 0,1 3 4 16,-1-2-13-16,1-1 1 0,1-4-4 16,2-2 4-16,2-19-3 0,0 27 0 0,0-27-1 15,5 17 0-15,-5-17-2 0,0 0 3 16,0 0-3-16,0 0 1 0,0 0 2 0,0 0 1 16,0 0 0-16,11-26 0 0,-6 8 1 0,-3-3-4 15,3-3 5-15,-1-2-7 0,-1-1 6 0,2-4-6 16,0 0 6-16,0-2-5 0,3 2 5 0,2-3-7 15,3 0 8-15,3 0-8 0,2 0 8 0,4 3-7 16,3 2-13-16,1 3 30 0,4 6-27 16,0 3 31-16,0 1-10 0,0 4-3 0,-1 4-1 15,0 0-3-15,-5 5-3 0,-2 3 1 0,-5 2-1 16,-17-2 1-16,22 14 0 0,-22-14 0 16,9 21-1-16,-9-21 2 0,-5 35 10 0,-5-13-34 15,-5 4 26-15,-4-1-29 0,-5 3 17 0,-4 1 10 16,0 0-2-16,-3-3 7 0,2 0-6 0,0-2 5 15,1-3-3-15,1-1 6 0,3-4-2 16,3 0 4-16,3-6 0 0,18-10 2 0,-21 15-1 16,21-15-1-16,0 0-6 0,0 0-3 0,0 0-2 15,0 0 4-15,0 0 7 0,0 0 5 0,25-11 4 16,-8 6-2-16,3-2 1 0,3 2-2 0,2-1-1 16,-2 2-4-16,0 3-4 0,-1 1-4 0,-3 3-2 15,-2 2 0-15,-17-5 0 0,30 12-1 16,-30-12-8-16,25 15-5 0,-25-15-14 15,23 20-11-15,-23-20-22 0,18 15-34 0,3 5-94 16,-21-20-195-16,0 0-176 0,28 11 33 0,-28-11 481 16</inkml:trace>
  <inkml:trace contextRef="#ctx0" brushRef="#br3" timeOffset="489102.7701">19218 3999 1626 0,'-34'-13'74'0,"17"17"-54"16,-2 1 2-16,19-5 7 0,-34 14 2 0,34-14-7 16,-28 22-11-16,28-22 0 0,-26 30-3 15,16-12 7-15,-1 2-6 0,4 0 4 0,-1 1-9 16,2 0 1-16,1 0-6 0,0 0 2 16,2-3-4-16,3-18 3 0,2 28-4 0,-2-28 3 15,0 0-2-15,8 18 0 0,-8-18 0 0,0 0-1 16,0 0 1-16,0 0 3 0,18-10 1 0,-18 10 0 15,11-27 2-15,-2 6-4 0,1-4 2 0,-2 0-4 16,1 1 4-16,-2-2-4 0,-1 1 5 0,1 1-5 16,-1-3 4-16,2 1-5 0,-1 0 5 15,-3 1-3-15,0 2 4 0,1 2-4 0,-5 21-7 16,9-28 27-16,-9 28-25 0,0 0 29 16,0 0-17-16,0 0-3 0,0 0-1 0,0 0-3 15,0 0 0-15,0 0-13 0,0 0 14 0,0 0-12 16,14 20 25-16,-14-20-11 0,8 24 9 0,-8-24-10 15,11 27-2-15,-11-27 1 0,14 24-1 0,-14-24 1 16,22 19-1-16,-22-19 1 0,28 16 1 16,-28-16 1-16,34 8 1 0,-13-5 3 0,-1-4-1 15,4-2-1-15,0-2 0 0,1-2-2 0,0-3 2 16,-1 1-1-16,-3-3-3 0,-1 0-1 0,-1-2 0 16,-2 1 0-16,-17 13 0 0,28-28 0 0,-28 28-6 15,20-23 12-15,-20 23-6 0,14-19 0 0,-14 19 0 16,0 0 0-16,8-17 0 0,-8 17 0 15,0 0 0-15,0 0 0 0,0 0 0 16,0 0-2-16,0 0-1 0,-5 25-10 0,3-7 24 16,-3 5-20-16,-1 4 19 0,-1 3-7 0,-2 3-6 15,1 0 6-15,-3 0-6 0,1 2 5 0,0-2-9 16,3-1 0-16,3-3-9 0,2-6-5 0,7 0-14 16,-5-23-8-16,19 29-18 0,-19-29-17 0,40 13-47 15,-23-28-96-15,28 7-346 0,-6-4 12 16,0-12 249-16</inkml:trace>
  <inkml:trace contextRef="#ctx0" brushRef="#br3" timeOffset="489430.849">20170 3761 1437 0,'-20'23'329'0,"-7"-18"-299"0,4 3-14 15,-4 1 9-15,4 2 10 0,-4 0 5 0,3 2-1 16,-2-1-10-16,4 3-17 0,2-3 10 0,20-12-17 15,-31 25 18-15,31-25-18 0,-17 21-5 0,17-21 0 16,0 0 0-16,2 24 0 0,-2-24 0 0,20 17 0 16,0-11 0-16,2-3 0 0,3-1 0 0,7-4 0 15,-2 0 0-15,2 1 0 0,-3 0 0 0,-5 2 0 16,-1 1 0-16,-6 2 0 16,-17-4 0-16,25 12 0 0,-25-12 0 0,0 0 0 15,12 25 0-15,-12-25 0 0,-6 29 0 0,-3-12 0 16,-6 3 0-16,-5 1 0 0,-4 1 0 0,-1 2 0 15,-3-1 0-15,3-1 0 0,-1-1 0 0,2-4 0 16,7-3 0-16,17-14-5 0,-23 22-37 0,23-22-25 16,-4 17-59-16,4-17-106 0,0 0-382 15,0 0 13-15,27-17 242 0</inkml:trace>
  <inkml:trace contextRef="#ctx0" brushRef="#br3" timeOffset="490164.9923">20428 3269 456 0,'21'2'195'0,"-21"-2"7"0,0 0-8 15,0 0-149-15,1-17-25 0,-1 17 1 0,0 0 14 16,4-18-6-16,-4 18 26 0,0 0-21 0,0 0 16 16,0 0 0-16,0 0 3 0,0-20 9 0,0 20 0 15,0 0-2-15,0 0-6 0,0 0-12 0,0 0-7 16,0 0-5-16,0 0-6 0,-22-6-1 16,22 6-2-16,0 0-3 0,0 0-2 0,-21-2-3 15,21 2-6-15,0 0-4 0,0 0-3 0,0 0-4 16,0 0 2-16,0 0-2 0,0 0 2 0,0 0-1 15,0 0 2-15,0 0 0 0,23 5 1 16,-4 1 0-16,5 4 1 0,6 2-1 0,4 4-13 16,6 4 29-16,5 5-25 0,0 2 27 15,3 5-11-15,-6 3-9 0,-3 4 9 0,-6 3-9 16,-5 8 15-16,-8 0-5 0,-7 5 11 0,-9 0-9 16,-7 1 5-16,-7 0-12 0,-5 2-8 0,-8 0 15 15,-5 5-18-15,-8 0 15 0,-5 3-2 0,-6 1-12 16,-5-3 11-16,-2-1-10 0,0-7 8 0,3-5-15 15,3-7 0-15,6-6-7 0,6-11-46 0,14 0-16 16,-5-23-105-16,29 16-226 0,-2-20-159 16,0 0 10-16,0 0 506 0</inkml:trace>
  <inkml:trace contextRef="#ctx0" brushRef="#br3" timeOffset="491019.2114">16803 3381 836 0,'-44'22'332'16,"6"18"-158"-16,-16-1-97 0,6 21 28 16,-17 0-2-16,9 17 11 0,-14 0-37 0,11 10-23 15,3 0-6-15,12 1-25 0,11-12 1 0,16-5-9 16,18-10-16-16,15-7 5 0,17-7-10 15,13-9 4-15,18-9-13 0,11-9-6 0,19-8-22 16,4-12-22-16,22 3-31 0,0-19-46 0,27 5-433 16,-10-1-6-16,-7-10 143 0</inkml:trace>
  <inkml:trace contextRef="#ctx0" brushRef="#br3" timeOffset="492404.9883">3025 8671 429 0,'-10'20'160'0,"10"-20"-121"0,0 0 4 16,-19 25 7-16,19-25 12 0,-13 30 4 0,9-9 4 15,-4-4-5-15,5 7 3 0,-4-4-11 16,6 8 5-16,-5-2 3 0,4 3-35 0,-4-3 18 15,6 4-27-15,-6-5 12 0,5 1 2 0,-3-5-9 16,3-1-9-16,0-1-13 0,1-19 1 0,1 25-2 16,-1-25 1-16,0 0-1 0,0 0-1 0,0 0 2 15,0 0 4-15,0 0 5 0,0 0 3 16,0 0-1-16,0 0-5 0,12-34-4 0,-8 10-8 16,1-3 5-16,2-3-10 0,1 0-7 0,-1 0 27 15,-1 1-26-15,1 1 30 0,0-1-12 16,1 0-6-16,2 0 5 0,0 1-7 0,5 0 8 15,1 3-7-15,1 2 6 0,1 2-4 0,0 3 1 16,-1 2-2-16,0 4 2 0,-17 12-2 0,31-16 1 16,-31 16 0-16,30-3-4 0,-30 3 1 0,22 9-6 15,-22-9-2-15,16 23-3 0,-16-23 1 16,6 37-2-16,-7-17 7 0,-2 4-5 0,-4 1 7 16,0 2-3-16,-4 0 6 0,0 1-4 0,-4 0 10 15,-1-2 11-15,2 0-10 0,-3-3 11 0,0-2-30 16,1-1 20-16,3-3-13 0,13-17 23 15,-25 23 4-15,25-23-1 0,0 0 0 0,-20 8-4 16,20-8-4-16,0 0-6 0,0 0-1 0,0 0-3 16,0 0 4-16,6-19 7 0,-6 19-3 15,16-18 4-15,-16 18-3 0,20-18 1 0,-20 18-3 16,25-15 2-16,-25 15-4 0,23-5-1 0,-23 5-2 16,17 6-1-16,-17-6 2 0,15 17-3 0,-15-17 3 15,20 26-3-15,-20-26 3 0,18 31-5 0,-18-31 0 16,22 33-18-16,-22-33-12 0,28 26-32 0,-28-26-34 15,35 20-68-15,-35-20-79 0,36-6-196 16,-10 12-32-16,-26-6 374 0</inkml:trace>
  <inkml:trace contextRef="#ctx0" brushRef="#br3" timeOffset="493107.94">3574 8724 639 0,'0'0'160'0,"0"0"-150"0,0 0 1 0,0 0 5 16,0 0 0-16,0 0-5 0,0 0-5 0,0 0 2 15,0 0 14-15,0 0 20 0,0 0 17 0,0 0 5 16,0 0 0-16,17 3-2 0,-17-3-3 0,0 0 0 16,22-5 0-16,-22 5-5 0,0 0-5 15,0 0-6-15,17-11-5 0,-17 11-3 16,0 0 0-16,0 0 0 0,0 0-1 0,0 0-1 15,0 0-4-15,0 0-6 0,0 0-7 0,0 0-4 16,0 0-5-16,0 0 0 0,0 0-2 0,0 0-2 16,0 0-2-16,0 0-3 0,0 0 0 0,0 0 0 15,0 0-1-15,0 0 1 0,-17 23 2 0,12-6-1 16,-1 2 4-16,-1 4-4 0,-1 2 4 16,1 0-6-16,0 0 5 0,2 1 9 0,-1-2-24 15,0-4 26-15,2-1-26 0,4-19 13 0,-5 26 1 16,5-26 0-16,0 0 0 0,0 0 1 0,0 0 0 15,0 0-1-15,0 0-1 0,0 0 1 16,0 0-1-16,0 0 2 0,12-23-2 0,-7 3-11 16,1-5 26-16,-1-1-25 0,0 3 24 0,0-1-10 15,-1 1-5-15,-1 1 5 0,0 0-3 16,-1 3 4-16,0-1-5 0,0 4 5 0,-2 16 1 16,3-23 1-16,-3 23 2 0,0 0 1 0,0 0-3 15,0 0 1-15,0 0-2 0,0 0-4 0,0 0-1 16,0 0-1-16,0 0 2 0,0 0 0 0,14 17 1 15,-14-17-3-15,12 18 3 0,-12-18-5 0,13 18 5 16,-13-18-2-16,17 20 3 0,-17-20-1 16,23 17 0-16,-23-17-3 0,28 10 1 15,-28-10 0-15,32 4 1 0,-14-6 4 0,3-1 0 16,1-3 0-16,-2-2-1 0,0-1 0 0,-2-3-2 16,-1 1 2-16,-17 11-2 0,26-22 4 0,-26 22-2 15,18-19 1-15,-18 19-4 0,12-21-1 0,-12 21 0 16,0 0-2-16,11-19 3 0,-11 19 0 0,0 0 0 15,0 0-1-15,0 0-2 0,0 0-2 16,0 0 0-16,-7 28-3 0,1-9 4 0,-4 6-7 16,1 4 7-16,-2 3-8 0,1-1 3 0,1 2-11 15,1-3-15-15,4 2 14 0,-1-7-33 0,7 2 12 16,-3-9-25-16,11 3-22 0,-10-21-22 0,23 26-44 16,-23-26-72-16,35-4-200 0,-7 4-69 15,-8-17 256-15</inkml:trace>
  <inkml:trace contextRef="#ctx0" brushRef="#br3" timeOffset="493389.1084">4315 8682 1394 0,'-22'0'81'16,"22"0"-31"-16,-27 9-2 0,27-9-3 0,-23 12-11 16,23-12-5-16,-23 14-8 0,23-14-2 15,-19 18-5-15,19-18 0 0,-9 18-6 0,9-18-1 16,0 21-3-16,0-21-2 0,11 18-2 0,-11-18 2 15,20 13-1-15,-20-13 3 0,32 8 0 16,-14-6 1-16,3-2 2 0,0 0 0 0,-1-1 4 16,2 1 1-16,-4 0 2 0,2 1-1 0,-20-1-5 15,29 6-2-15,-29-6-1 0,17 12 4 0,-17-12 2 16,6 18 0-16,-6-18-4 0,-4 23-1 16,4-23-5-16,-14 29-13 0,2-12 23 0,-2 0-26 15,14-17 19-15,-30 32-16 0,30-32-10 0,-26 21-9 16,26-21-11-16,-19 14-16 0,19-14-40 0,0 0-93 15,0 0-235-15,0 0-137 0,-1-17 105 0,1 17 458 16</inkml:trace>
  <inkml:trace contextRef="#ctx0" brushRef="#br3" timeOffset="493935.8919">4121 7678 1291 0,'-12'-26'178'15,"12"26"-123"-15,0 0-6 0,23-10-2 0,-23 10 3 16,28-13-12-16,-28 13-9 0,33-12-10 15,-15 6-5-15,2 0-6 0,0 1-3 16,2 0-5-16,0 1 3 0,0 3-4 0,-3 0 2 16,0 1 0-16,-19 0-1 0,28 5 0 0,-28-5-1 15,19 12 2-15,-19-12-1 0,11 18 1 0,-11-18 0 16,0 30-10-16,-6-12 29 0,-3 5-24 0,-5 0 30 16,-2 0-9-16,-3 0-3 0,-2 0 4 15,0-4-6-15,3 0 3 0,1-5-7 0,17-14 3 16,-19 19-6-16,19-19-1 0,0 0-5 0,0 0 0 15,0 0-2-15,6 17 1 0,-6-17 3 0,25 2-1 16,-4-5 0-16,4-4-10 0,7 0-15 0,1-8-23 16,9 8-40-16,-9-17-84 0,22 13-329 0,-14 0-93 15,-3-2 113-15</inkml:trace>
  <inkml:trace contextRef="#ctx0" brushRef="#br3" timeOffset="495238.2001">5761 7664 1332 0,'0'0'11'0,"0"0"2"0,7-17-24 16,-7 17 22-16,0 0 8 0,0 0 6 0,0 0 9 16,0 0 9-16,0 0 18 0,11 34-35 15,-15-10 22-15,2 9-37 0,-6 2 4 0,0 6 9 16,-4 2-10-16,1 6 7 0,-3 1-9 0,2 6 10 16,-2-1-14-16,1-1 10 0,0 0-14 0,1 1-10 15,0-3 23-15,2-3-21 0,2-8 26 0,1-5-6 16,3-11-5-16,1-6 3 0,3-19-9 0,0 17 0 15,0-17-2-15,0 0-1 0,0 0 2 0,0 0 3 16,5-22 3-16,-1 2-5 16,1-14 3-16,2-11 6 0,4-8-26 0,1-5 19 15,3-1-17-15,0 1 1 0,2 2 14 0,0-2-9 0,0 4 10 16,0-2-10-16,-1 2 11 0,0-2-12 0,0 3-7 16,0 0 20-16,1-1-20 0,0 5 20 15,1 2-3-15,1 5-8 0,2 7 6 0,1 9-4 16,-1 5 3-16,1 7-4 0,-2 5 1 15,1 6-1-15,1 4 2 0,-2 4 3 0,2 4-2 16,1 3 2-16,-1 4-3 0,0 2 1 0,-2 4-3 16,-3 2 4-16,-1 5-6 0,-3 3 7 0,-3 2-6 15,-3 1 7-15,-5 1 10 0,-3 1-24 0,-5 2 23 16,-5 2-22-16,-5-1 4 0,-3 0 8 0,-4-1-7 16,-3-3 5-16,-1-2-5 0,-2-3 7 0,-1-2-5 15,1-6 5-15,0-3-2 0,1-6 2 16,3-3-2-16,5-4 2 0,3-3 1 0,17-4 6 15,-19 1 2-15,19-1-3 0,0 0-4 16,0 0-4-16,0 0 4 0,0 0 4 0,19-12 3 16,-2 8 0-16,3 1 0 0,5 2-1 0,3 2-2 15,2 1-1-15,0 4-2 0,3 3 0 0,-1 3-4 16,-1 4-2-16,1 0-1 0,-2 1-1 0,2 2-12 16,1-3-6-16,3 3-27 0,0-6-16 15,7 7-36-15,-7-15-46 0,21 21-146 0,-15-19-320 16,11-1 67-16,5 4 362 0</inkml:trace>
  <inkml:trace contextRef="#ctx0" brushRef="#br3" timeOffset="495425.6641">7394 7910 1871 0,'0'0'38'0,"0"0"-35"0,0 0-4 0,0 0-2 15,-3-19 2-15,3 19 2 0,30-22 0 0,-5 8-4 16,7-2-9-16,2-1-15 0,7 1-8 0,-2-2-23 16,6 10-13-16,-10-8-29 0,9 15-26 15,-18-12-44-15,14 20-105 0,-12-2-222 0,-11-6 10 16,8 19 440-16</inkml:trace>
  <inkml:trace contextRef="#ctx0" brushRef="#br3" timeOffset="495581.9443">7242 8230 1421 0,'0'0'287'16,"-22"1"-258"-16,22-1-22 0,0 0-1 0,22-1-4 15,-3-4 0-15,7-4 1 0,5-3-3 0,7-2 1 16,7-5-19-16,9 3-35 0,-6-14-89 0,24 19-200 16,-10-7-249-16,-4-3 44 0,10 14 483 0</inkml:trace>
  <inkml:trace contextRef="#ctx0" brushRef="#br3" timeOffset="495898.4229">9428 7285 1605 0,'-17'-12'52'0,"17"12"-32"0,0 0-5 16,0 0 0-16,0 0-7 0,-13 18-4 16,3 0-5-16,-1 5 3 0,-1 4-6 0,0 2 6 15,1 1-6-15,0 1 5 0,4 0-15 16,-1-2-4-16,7 4-24 0,-1-9-14 0,10 6-36 15,-8-30-39-15,30 40-72 0,-30-40-220 0,38 16-47 16,5-3 205-16</inkml:trace>
  <inkml:trace contextRef="#ctx0" brushRef="#br3" timeOffset="496070.2224">9959 7283 1489 0,'-34'37'80'15,"-11"1"-42"-15,6 8 10 0,-6 1-8 16,4 7 1-16,-1 2-31 0,1 2-8 0,0 0 15 16,4 0-26-16,4-2 18 0,3-1-14 15,8 2-35-15,-3-11-45 0,19 10-42 0,-12-19-42 16,25 14-114-16,-3-9-227 0,-4-14 43 0,21 10 389 16</inkml:trace>
  <inkml:trace contextRef="#ctx0" brushRef="#br3" timeOffset="496398.3124">9911 7826 1353 0,'-8'19'60'15,"8"-19"-32"-15,0 0 14 0,0 0 12 0,11 18 8 16,-11-18 1-16,25 3-5 0,-25-3-7 15,40-4-8-15,-14-1-14 0,3 0-7 0,-1-2-5 16,1 1-5-16,-2 1-3 0,0 2-2 0,-5 1-3 16,-5 2-2-16,-17 0-2 0,0 0 3 0,17 9 4 15,-17-9 7-15,-5 18-1 0,-1-1-1 0,-9 5-7 16,-4 4 1-16,-8 6-6 0,-4 2 9 16,0 0-5-16,-1-4 6 0,2-1-6 0,4-1 4 15,7-5-8-15,5-2 2 0,7-2-6 16,7-19 2-16,0 26 0 0,0-26 0 0,17 18-1 15,0-13-5-15,8-5-10 0,2-6-11 0,12-1-25 16,-1-11-39-16,16 14-129 0,-20-6-395 0,13-7 20 16,1 5 236-16</inkml:trace>
  <inkml:trace contextRef="#ctx0" brushRef="#br3" timeOffset="497694.9535">11581 7220 1196 0,'19'-21'231'0,"-19"21"-177"0,0 0-27 0,-2-20-11 16,2 20-1-16,0 0 0 0,0 0 9 0,0 0 3 15,2 31 3-15,-3-7-4 0,4 12 1 16,-3 3-16-16,1 6 6 0,-2 1-14 0,-1 4 10 15,0-1-10-15,-2 2 10 0,-1 2 6 0,-2 2-24 16,-1-1 19-16,-3 2-22 0,0-2 2 0,0-3 11 16,0 0-11-16,1-5-4 0,2-3-18 0,-1-9-8 15,11 2-58-15,-2-36-19 0,7 43-57 0,-7-43-86 16,0 0-230-16,0 0 13 0,0 0 379 16</inkml:trace>
  <inkml:trace contextRef="#ctx0" brushRef="#br3" timeOffset="497913.692">11364 7267 1365 0,'-17'15'332'16,"17"-15"-286"-16,-19 1-23 0,19-1-13 16,0 0-7-16,0 0 6 0,0 0 8 0,28-3 4 15,0 3 3-15,8-4-5 0,11-2-7 16,6-4-4-16,7-2-6 0,4 1 0 0,4 0-8 15,4 3-14-15,0-3-21 0,1 8-30 0,-8-6-33 16,8 18-36-16,-22-14-50 0,11 27-95 0,-14-1-219 16,-20-6 33-16,6 24 411 0</inkml:trace>
  <inkml:trace contextRef="#ctx0" brushRef="#br3" timeOffset="498101.1015">11154 8244 1829 0,'-27'4'86'16,"27"-4"-77"-16,0 0-10 0,0 0-4 0,34-19 8 15,0 4 0-15,9-4 1 0,6-3-5 0,5-2 3 16,7-3-17-16,5 3-7 0,1-3-18 0,4 8-22 16,-11-8-27-16,11 18-38 0,-19-19-59 0,16 25-70 15,-21-13-142-15,1-3-81 0,11 22 225 0</inkml:trace>
  <inkml:trace contextRef="#ctx0" brushRef="#br3" timeOffset="498616.5955">12296 7854 1496 0,'-19'-2'95'0,"19"2"-53"0,-22 6-9 0,22-6-5 15,-22 13 1-15,22-13-7 0,-26 21 3 16,9-7-1-16,4 4 0 0,13-18-3 0,-31 36 3 15,14-17-4-15,4 2 6 0,-4-3-7 0,5 0 1 16,12-18-3-16,-23 28-6 0,23-28-5 0,-12 18-2 16,12-18-4-16,0 0-1 0,0 0-1 0,0 0 1 15,0 0-1-15,17 6 2 0,-17-6 0 0,26-13 0 16,-7 1 3-16,-2-4-5 0,1-2 4 0,0-1-3 16,-2-2 4-16,1-2-4 0,-3 1 3 15,0-2-4-15,-2 2 1 0,-2 1 2 16,-2 1 1-16,-2 3-2 0,-6 17 3 0,9-29-5 15,-9 29 4-15,2-18-1 0,-2 18 1 0,0 0 0 16,0 0 0-16,0 0 0 0,0 0-2 0,0 0 1 16,0 0-3-16,0 0 2 0,0 0 1 0,0 22 0 15,0-22 0-15,0 25 1 0,0-25-5 0,3 22 4 16,-3-22 0-16,8 18 0 0,-8-18 0 16,0 0 3-16,20 20-2 0,-20-20 2 0,18 9 1 15,-18-9 0-15,22 4 1 0,-22-4-1 0,27-4 1 16,-27 4-3-16,31-8 1 0,-14 1-4 0,-17 7 0 15,32-16 0-15,-32 16 0 0,27-17 0 0,-27 17 0 16,22-16 0-16,-22 16 0 0,0 0 0 16,21-19 0-16,-21 19 0 0,0 0 0 15,0 0 0-15,0 0 0 0,17-9 0 0,-17 9 0 16,0 0 0-16,0 0 0 0,0 0-2 0,19 27-9 16,-19-27-4-16,9 27-9 0,-6-10-8 0,2 2-13 15,-3-2-14-15,5 9-36 0,-7-26-28 0,19 43-38 16,-19-43-63-16,28 18-284 0,-5 5 7 0,-23-23 255 15</inkml:trace>
  <inkml:trace contextRef="#ctx0" brushRef="#br3" timeOffset="498991.495">12979 7885 1065 0,'-19'-17'301'0,"19"17"-188"0,-37-10-28 16,37 10-2-16,-37-6-11 0,37 6-16 0,-38 2-10 15,21 2-4-15,-2 1-5 0,2 5-2 16,0 0-10-16,17-10-1 0,-33 29-7 0,17-10 1 16,1 0-5-16,3 4 0 0,1 2-11 0,4-2-2 15,2 0 0-15,3-3 0 0,4-2 0 0,4-1 0 16,-6-17 0-16,22 26 0 0,-5-17 0 0,3-4 0 16,4-4 0-16,1-2 0 0,2-6 0 15,0-3 0-15,0-3 0 0,-1-3 0 0,0-1 0 16,-1-2 0-16,-1-3 0 0,-4-1 0 15,-2-1 0-15,0 0 0 0,-3 0 0 0,0-1 0 16,-2 6 0-16,-1 0 0 0,-12 19 0 0,16-29 0 16,-16 29 0-16,9-17 0 0,-9 17 0 0,0 0 0 15,0 0 0-15,0 0 0 0,0 0 0 0,-5 18 0 16,-1 0 0-16,-3 5-7 0,0 5-12 0,-5 2-1 16,3 3-17-16,0-3-5 0,5 1-19 15,0-6 0-15,10 5-14 0,-7-12-17 0,19 10-53 16,-16-28-73-16,25 28-122 0,-2-13-176 0,-23-15 103 15,48 20 413-15</inkml:trace>
  <inkml:trace contextRef="#ctx0" brushRef="#br3" timeOffset="499225.8089">13304 7958 1366 0,'-24'20'275'0,"-4"-6"-231"15,7 2-16-15,-2-2-1 0,5 5 0 0,-3-2-12 16,2 2-1-16,-1 1-6 0,4-1 1 0,2 0-7 16,3 1 2-16,2-2-7 0,2-1 4 15,7-17-4-15,-7 30-2 0,7-30-17 0,1 22-16 16,-1-22-38-16,0 0-28 0,23 29-89 16,-23-29-5-16,0 0 4 0,16-21-32 0,-8 3-5 15,-8 18-75-15,16-34 86 0,-16 34 220 0</inkml:trace>
  <inkml:trace contextRef="#ctx0" brushRef="#br3" timeOffset="499335.1556">13157 8069 462 0,'1'-17'219'0,"-3"-4"6"0,2 21-8 0,0-21-34 16,0 21-43-16,0 0-39 0,0 0-18 16,0 0-10-16,0 0-5 0,18 12-10 0,-18-12-13 15,22 25-22-15,-22-25-11 0,27 29-12 0,-10-13 2 16,2-2-10-16,3-1-11 0,6 1-33 0,-5-14-59 16,20 18-167-16,-6-18-329 0,-4 0 42 0,1 5 295 15</inkml:trace>
  <inkml:trace contextRef="#ctx0" brushRef="#br3" timeOffset="499991.259">13127 6774 1505 0,'-26'-14'192'0,"26"14"-160"15,0 0-12-15,0 0 10 0,24-20 11 0,-24 20 0 16,30-13-12-16,-10 6-12 0,1 0-6 0,2 1-5 16,3 0-3-16,-2 2-2 0,-2 2-1 15,-4 3-1-15,-18-1 0 0,28 9 0 0,-28-9 1 16,18 14 1-16,-18-14-2 0,11 22 4 0,-11-22-2 15,1 30 3-15,-4-12-2 0,-6 1 3 0,-3-1 2 16,-4 1 7-16,-3-1 0 0,-1 2 3 16,-2-1-5-16,2 0 0 0,0-2-5 0,3 0 5 15,17-17-4-15,-24 25-4 0,24-25-4 0,0 0 0 16,-10 22 0-16,10-22 0 0,0 0-3 0,25 17 0 16,-6-13-6-16,4-4-8 0,10 0-18 0,3-6-18 15,12 7-55-15,-12-20-109 0,23 14-383 0,-14 0-18 16,-3-1 235-16</inkml:trace>
  <inkml:trace contextRef="#ctx0" brushRef="#br3" timeOffset="500819.4422">14399 7196 1022 0,'-6'26'154'0,"6"-26"-77"0,-7 22-9 16,7-22 4-16,-6 32 4 0,-2-14-12 0,8 8-2 15,-9 0-14-15,8 5-2 0,-6-1-14 16,2 8 3-16,-2-1-10 0,1 4 6 0,-4 2-10 16,3 0-11-16,-6 2 24 0,3 0-22 15,-4-2 16-15,1 1-3 0,-1-4-15 0,1-3 3 16,1-6-5-16,2-4 3 0,2-5-8 0,3-4 1 16,5-18-1-16,0 0-3 0,-4 17 2 0,4-17 1 15,0 0 0-15,0 0 0 0,5-23 1 0,0 1-5 16,2-7 4-16,3-8-8 0,3-4 5 0,1-4-7 15,0 0-10-15,0-1 20 0,-1 0-18 0,3 2 20 16,-2-2-3-16,3-3-7 0,0 1 11 16,0-3-12-16,3-2 11 0,1 1-10 15,4-1 8-15,1 1-7 0,2 6 8 0,1 5-7 16,1 7-8-16,3 8 22 0,-3 7-22 0,1 6 24 16,-2 3-11-16,-2 5-3 0,0 6 1 0,-3 3 0 15,-2 5-2-15,-2 3-14 0,-1 5 28 0,-4 3-25 16,-1 4 27-16,-3 4-11 0,-5 2-7 15,-2 3 6-15,-4 0-10 0,-4-1 8 0,-2 1-8 16,-3 0 4-16,-2 1-1 0,-3-3 3 0,-3-1-1 16,-4-2 6-16,-3-3-7 0,-4 1 7 0,-1-4-4 15,-2-3 4-15,-3-2-3 0,1-1 8 0,-2-4 1 16,3 0 6-16,6-3 4 0,1 0 0 0,7-4 0 16,18-5-6-16,-18 2-13 0,18-2 0 15,0 0 0-15,0 0 0 0,0 0 0 16,0 0 0-16,30 7 0 0,-3-1 0 0,5 2 0 15,9 1 0-15,2 2 0 0,-1 1 0 0,-1 3 0 16,-2 3 0-16,-3 1 0 0,-4 2 0 0,-1 1 0 16,-3-1 0-16,-1 0 0 0,-3 0 0 0,1-1 0 15,0-3 0-15,0 1 0 0,-4-4 0 0,6 6-89 16,-27-20-161-16,36 15-407 0,-14-3 22 0,0-6 220 16</inkml:trace>
  <inkml:trace contextRef="#ctx0" brushRef="#br4" timeOffset="504815.5478">5184 8239 736 0,'0'0'101'16,"0"0"-56"-16,-27 15-21 0,27-15 5 0,-28 18 35 16,28-18 10-16,-34 23 17 0,21-2-12 0,-9-10 11 15,9 10-18-15,-8-11 8 0,21-10-6 0,-17 22-23 16,17-22-12-16,0 0-4 0,0 0 4 0,35 12 7 16,0-13 4-16,13-14-9 0,13-5-13 15,14-17-21-15,9-11 18 0,18-14-21 0,11-6 15 16,8-9 0-16,5-4-20 0,6 0 13 0,-1-4-16 15,1 7-4-15,-1 0 14 0,-7 3-14 16,-6 5 14-16,-8 3 2 0,-3 2-14 0,-7 6 7 16,-8 4-16-16,-5 4 2 0,-14 5-20 0,-5 9-9 15,-15 1-28-15,1 16-32 0,-21-12-61 16,13 30-168-16,-16-8-241 0,-11 3 43 0,4 14 432 16</inkml:trace>
  <inkml:trace contextRef="#ctx0" brushRef="#br4" timeOffset="505893.3651">13825 7875 810 0,'-19'-1'203'0,"-5"12"2"15,0-13-97-15,24 2-4 0,-31 6-5 0,31-6-16 16,0 0-19-16,0 0-16 0,0 0-14 0,0 0-1 16,25-26 7-16,11 3-2 0,19-11-3 0,20-9-13 15,21-10-20-15,13-5 16 0,18-8-22 16,8 1 14-16,8 2 0 0,3 5-14 0,-10 10 9 16,-7 5-7-16,-13 8 5 0,-7 4-5 0,-19 4 5 15,-10 3-18-15,-11 7 2 0,-13 1-5 0,-11 9-1 16,-13 1 0-16,-13 5-7 0,-19 1-5 0,0 0-3 15,0 0-10-15,0 0-30 0,-18 14-47 0,8 7-76 16,-24-19-65-16,10 9-244 0,-5 10 61 0,-13-14 305 16</inkml:trace>
  <inkml:trace contextRef="#ctx0" brushRef="#br4" timeOffset="507064.9514">1196 10449 1074 0,'0'0'111'0,"0"0"-54"16,0 0-27-16,0 0-8 0,0 0 10 0,21 8 13 15,-3-3 9-15,-1-7-7 0,10 2-7 0,2-7-11 16,9 1-12-16,2-5-9 0,6 0-8 0,2-3 1 16,0 2-5-16,3 1-11 0,-2-1-21 0,2 6-30 15,-12-8-46-15,10 16-75 0,-21-13-95 16,-2 7-213-16,7 17 126 0,-33-13 369 16</inkml:trace>
  <inkml:trace contextRef="#ctx0" brushRef="#br4" timeOffset="507221.1496">1178 10823 1625 0,'-19'0'34'15,"19"0"-16"-15,0 0-20 0,0 0 11 16,0 0-33-16,16-22 24 0,8 9 2 0,5-2-4 16,10-3 2-16,7-4-20 0,9 2-17 0,1-9-35 15,13 10-46-15,-12-14-74 0,22 14-116 0,-6 0-206 16,-12-8 116-16,15 19 398 0</inkml:trace>
  <inkml:trace contextRef="#ctx0" brushRef="#br4" timeOffset="507502.3314">1975 10229 1251 0,'-20'-10'175'0,"20"10"-125"0,-23 0-20 0,23 0-24 15,0 0-8-15,0 0-1 0,0 0 8 16,29-7 7-16,-7 1 5 0,6 2 14 0,5-3-37 16,5 3 33-16,1-2-38 0,2 4 18 15,0 2 19-15,-2 4-36 0,-3 3 33 0,-5 4-33 16,-7 3 8-16,-4 4 3 0,-7 4-1 0,-4 3 5 16,-6 3-2-16,-7 5 7 0,-7 4-10 0,-8 6 7 15,-9 3-12-15,-4 0 10 0,-7-2-9 0,-1-2 8 16,-1-5-9-16,4-6 1 0,5 0-26 15,3-12-19-15,14 4-48 0,-7-22-107 0,22-1-318 16,0 0-18-16,0 0 350 0</inkml:trace>
  <inkml:trace contextRef="#ctx0" brushRef="#br4" timeOffset="507924.1991">3551 9971 1228 0,'0'0'33'0,"7"-32"0"0,-7 32 2 16,7-22 9-16,-7 22 12 0,0 0 5 0,0 0-8 16,0 0-14-16,0 0-18 0,0 0-17 0,0 0-3 15,-15 20-2-15,7-1 3 0,2 5-3 0,0 5 8 16,1 5-3-16,2 4 12 0,-1 1-8 0,2 3-7 15,0-1 22-15,2 2-29 0,3-2 22 0,-1-4-11 16,3-2-10-16,2 1 8 0,2-4-21 16,-2-4-17-16,7 3-52 0,-14-31-64 0,23 42-180 15,-15-22-210-15,-8-20 41 0,28 24 484 16</inkml:trace>
  <inkml:trace contextRef="#ctx0" brushRef="#br4" timeOffset="508127.3071">3321 9860 1532 0,'-19'-5'163'15,"19"5"-112"-15,-19 3-25 0,19-3-19 0,0 0-7 16,0 0 1-16,25 1 6 0,-4-2 4 0,9-4 1 16,7 0-1-16,10-6-3 0,5 0-5 15,6-3 1-15,5 0-7 0,1 2-9 0,0-1-20 16,2 7-23-16,-11-5-32 0,7 15-39 15,-21-15-60-15,15 25-96 0,-21-3-243 0,-6-2 34 16,5 21 455-16</inkml:trace>
  <inkml:trace contextRef="#ctx0" brushRef="#br4" timeOffset="508314.7214">3226 10645 1737 0,'0'0'32'15,"0"0"-26"-15,0 0-8 0,0 0-3 0,29 0 6 16,4-10 2-16,10-4-1 0,7-4 3 16,7-5-5-16,11-4 4 0,5-3-26 0,6 3-35 15,-6-10-69-15,16 22-148 0,-23-5-287 0,7-2 2 16,3 13 376-16</inkml:trace>
  <inkml:trace contextRef="#ctx0" brushRef="#br4" timeOffset="509038.7379">4315 10571 937 0,'0'0'105'0,"0"0"-49"15,0 0-27-15,0 0-3 0,0 0-5 0,0 0 3 0,-21 21 9 16,21-21 14-16,-12 30 5 0,10-10 5 16,-5-1-6-16,7 5 1 0,-5-4-8 0,7 7-2 15,-6-3-13-15,5 5-21 0,-2-2 25 0,1 1-34 16,0-2 24-16,1-2-5 0,-2-2-6 0,0-3 5 16,1-19-4-16,-4 31-4 0,4-31-4 0,-2 19 5 15,2-19 1-15,0 0 6 0,0 0-4 16,0 0-1-16,0 0-6 0,0 0-5 0,-5-20-1 15,5 20-5-15,-3-38 6 0,3 14-5 0,4-3 5 16,0-3 11-16,2-1-25 0,2-1 26 0,1-2-25 16,2 3 7-16,0-2 8 0,2-1-6 0,2 2 6 15,0-2-5-15,4 4 6 0,-1 2-6 0,1 2 5 16,2 5-4-16,-2 2 3 0,-2 6-5 16,1 5 3-16,-18 8-3 0,24-8 1 15,-24 8-2-15,18 8-4 0,-18-8 1 0,11 18-4 16,-11-18 1-16,6 32-4 0,-7-12 3 0,-2 3-3 15,-3-1 7-15,-2 1-1 0,-2-3 7 0,-1 1-3 16,0-2 7-16,-1-1-5 0,1-1 5 0,11-17-4 16,-22 25 4-16,22-25-4 0,-17 17 4 0,17-17-2 15,0 0 2-15,0 0-1 0,0 0 0 0,0 0-2 16,0 0-1-16,0 0-1 0,0 0 2 16,0 0-1-16,-7 19 3 0,7-19 1 0,0 0 1 15,0 0 3-15,22 20 4 0,-22-20 2 16,0 0 1-16,19 25-2 0,-19-25-21 0,12 28 26 15,-12-28-31-15,15 29 26 0,-15-29-12 0,22 22-3 16,-22-22 1-16,29 15-15 0,-29-15-18 0,40 8-39 16,-40-8-56-16,53-5-102 0,-35-4-203 15,11-6-114-15,10 11 243 0</inkml:trace>
  <inkml:trace contextRef="#ctx0" brushRef="#br4" timeOffset="509585.3983">5013 10590 1450 0,'-30'-3'121'0,"30"3"-64"16,-29 6-13-16,29-6-5 0,-25 7-15 0,25-7-9 15,-23 9-5-15,23-9-2 0,-19 12-3 0,19-12 2 16,-13 17-2-16,13-17 4 0,-10 21-2 0,10-21 4 16,-11 29 0-16,8-12 5 0,-2 0-5 0,1 3 4 15,0-3-6-15,1 2-16 0,3-19 14 0,-4 27-16 16,4-27 14-16,0 0-3 0,0 0-3 0,0 0 1 15,0 0-1-15,0 0-1 0,0 0 0 16,0 0 2-16,0 0 0 0,0 0 18 0,16-31-15 16,-6 6 12-16,-2-1-12 0,3-1-5 0,-1-2 5 15,-2 1-5-15,1 0 6 0,-3 3-5 0,0 0 4 16,0 4-5-16,-2-1 6 0,-1 5-3 16,-3 17 4-16,4-25 0 0,-4 25 1 0,0 0 4 15,0 0-1-15,0 0-2 0,0 0-2 16,0 0-4-16,0 0-1 0,0 0 0 0,0 0 0 15,0 0 1-15,12 29-2 0,-12-29 3 0,16 24-2 16,-16-24 1-16,18 22 0 0,-18-22-1 0,22 20 0 16,-22-20 1-16,29 12-1 0,-10-9 1 0,-1-2-2 15,4-1 2-15,1-4 0 0,1-2 1 0,2-5 2 16,2-1 1-16,-3-4 2 0,2 1-2 0,-1-3 1 16,-2 1-4-16,-5 1 1 0,-2 1-2 15,-17 15 1-15,26-17 1 0,-26 17-1 16,0 0 0-16,0 0 0 0,0 0-1 0,0 0 1 15,0 0-1-15,0 0-1 0,0 0 2 0,0 0-3 16,4 34 2-16,-9-11-2 0,-3 3 3 0,2 0-4 16,-1 0 4-16,2-1-7 0,0-2 0 0,3 1-11 15,1-4-4-15,4 0-22 0,-3-20-12 0,12 33-41 16,-12-33-52-16,26 31-126 0,-26-31-325 16,24 18 58-16,3-7 315 0</inkml:trace>
  <inkml:trace contextRef="#ctx0" brushRef="#br4" timeOffset="509899.1854">5853 10461 1237 0,'-45'-17'182'0,"45"17"-118"0,-23 5-6 0,23-5 1 16,-18 10-13-16,18-10-12 0,0 0-10 0,-22 24-3 15,22-24-8-15,-9 20 1 0,9-20-3 0,-1 19 3 16,1-19 1-16,7 19 2 0,-7-19 1 0,15 20 2 15,-15-20-1-15,18 20 0 0,-18-20-3 0,23 14-1 16,-23-14-3-16,27 15-1 0,-27-15-2 16,24 19 5-16,-24-19-4 0,19 24 3 0,-19-24-3 15,10 33-4-15,-7-12-4 0,-2 3 7 0,-2 0-6 16,-3 1-7-16,-2 1 20 0,-1-1-23 0,-3-1 18 16,-1-1-7-16,-2-2-5 0,2-3 4 0,-2-1-3 15,13-17 1-15,-20 24-2 0,20-24 1 16,0 0-5-16,-18 17-3 0,18-17-8 0,0 0-13 15,0 0-20-15,0 0-36 0,0 0-81 16,-32-30-228-16,32 30-230 0,-12-27 51 0,-5 2 486 16</inkml:trace>
  <inkml:trace contextRef="#ctx0" brushRef="#br4" timeOffset="513054.6266">5318 9249 1770 0,'-17'15'49'0,"17"-15"-20"0,0 0-18 15,0 0-5-15,0 0 5 0,10-20 5 16,-10 20 4-16,26-27-5 0,-5 8-3 0,6 0-6 16,6 1 0-16,4 0-3 0,1 3 1 15,0 3-4-15,-3 4 1 0,-5 3-2 0,-4 5-1 16,-7 2 0-16,-19-2-1 0,25 17 3 0,-25-17-2 16,5 35 6-16,-12-9-4 0,-6 4 5 0,-5 6-4 15,-8 1 6-15,-5-1-2 0,-1-1 9 0,-2-4 0 16,4-3 5-16,3-7-5 0,5-3-1 0,22-18-11 15,-22 16-2-15,22-16 0 0,0 0 0 16,0 0 0-16,0 0 0 0,22 6 0 16,1-9 0-16,10-2 0 0,7-4 0 0,10-2-29 0,2-6-29 15,14 10-60-15,-15-19-116 0,24 18-400 16,-14 4 2-16,-2 1 291 0</inkml:trace>
  <inkml:trace contextRef="#ctx0" brushRef="#br4" timeOffset="513398.4569">7964 9572 1198 0,'18'-35'297'15,"-18"35"-250"-15,23-10-14 0,-2 2-2 0,5-7 2 16,9 2-12-16,0-5-6 0,3 2-10 0,2 2-5 15,-2-3-19-15,4 6-26 0,-6-7-32 16,7 13-56-16,-17-14-90 0,14 5-238 0,-7 17-49 16,-16-11 299-16</inkml:trace>
  <inkml:trace contextRef="#ctx0" brushRef="#br4" timeOffset="513554.6321">8037 9774 1636 0,'-39'-1'105'15,"39"1"-82"-15,0 0-18 0,0 0-4 0,0 0-4 16,33-1 2-16,-7-5 1 0,8-4-6 0,9-1-26 16,4-12-58-16,23 15-160 15,-8-14-332-15,9 0 1 0,4 11 357 0</inkml:trace>
  <inkml:trace contextRef="#ctx0" brushRef="#br4" timeOffset="517164.6379">10914 9275 1086 0,'22'-9'207'15,"-22"9"-146"-15,0 0-31 0,0 0-4 0,0 0 5 16,-9 21 3-16,9-21 0 0,-4 19-9 16,4-19-5-16,-2 28-11 0,0-11-1 0,1 5-5 15,1 5 8-15,-1 4-4 0,1 5 8 0,-1 1 10 16,-1 5-31-16,1 2 24 0,0 2-27 15,-1 0 4-15,-2 0 9 0,2-3-11 0,-1-4 8 16,4-2-22-16,-1-9-14 0,11 1-69 0,-11-29-4 16,22 31-41-16,-22-31-70 0,22-4-161 0,0 12-74 15,-22-8 297-15</inkml:trace>
  <inkml:trace contextRef="#ctx0" brushRef="#br4" timeOffset="517398.9367">10699 9384 1459 0,'-20'1'163'0,"0"-4"-115"15,20 3-24-15,0 0-12 0,0 0-5 0,0 0-1 16,0 0 7-16,23-11 9 0,-1 7-1 0,7-5 1 16,9-1-7-16,7-4-3 0,6-1-7 0,3-2 0 15,-1 1-6-15,3 0 2 0,0 0-2 0,-1 4 0 16,-2 0-13-16,-1 6-13 0,-4-1-22 0,-2 11-31 15,-14-6-32-15,9 20-68 0,-41-18-153 16,29 17-195-16,-13 15 32 0,-16-32 484 0</inkml:trace>
  <inkml:trace contextRef="#ctx0" brushRef="#br4" timeOffset="517586.3865">10591 10020 1769 0,'-27'11'56'0,"27"-11"-45"16,26 1-3-16,1-2 9 0,9-8 10 0,8-1 3 16,4-4-4-16,7-1-9 0,6 0-5 0,1-4-10 15,2 1 1-15,1-2-13 0,2 3-14 0,-3 0-23 16,1 8-29-16,-8-7-45 0,11 17-84 0,-27-23-135 16,12 16-230-16,-4 11 46 0,-13-12 464 0</inkml:trace>
  <inkml:trace contextRef="#ctx0" brushRef="#br4" timeOffset="519037.6882">11743 9842 873 0,'0'0'185'0,"0"0"-106"15,0 0-34-15,0 0-3 0,0 0 2 16,0 0-3-16,0 0-8 0,0 0-11 0,0 0-5 15,0 0-11-15,0 0-2 0,0 0-3 0,0 0 3 16,2 18 2-16,-4 0 4 0,-3 4 0 0,-1 2 9 0,-2-1 2 16,1 5 10-16,-3-3-3 0,3 4 8 0,-5-2-8 15,5 0 4-15,-4-6-7 0,5 0 2 0,6-21-6 16,-13 28-2-16,13-28-7 0,0 0-3 0,0 0-5 16,0 0-2-16,0 0-2 0,0 0 2 0,0 0 5 15,0 0-1-15,9-26 6 0,1 2-9 0,-1-5 3 16,4-4-8-16,0 0 7 0,0-1-7 15,1 0 6-15,-1 2-7 0,-3 2 8 0,0 2-5 16,-3 3 5-16,0 2-6 0,-1 2 6 0,-2 3-7 16,-4 18 4-16,4-25-2 0,-4 25 3 0,0 0-1 15,0 0 3-15,0 0-1 0,0 0-1 0,0 0-2 16,0 0-1-16,0 0 1 0,0 0-2 0,-11 24 5 16,11-24-3-16,-7 28 4 0,7-28-1 0,3 26 2 15,-3-26-3-15,16 23 2 16,-16-23-1-16,24 15 4 0,-24-15 1 0,35 7 2 15,-13-6 1-15,3-1-2 0,0-3 0 0,2 0-2 16,-2-3 1-16,2 0-3 0,-1-2 0 0,-3-2-2 16,0-1 1-16,-4 0 0 0,0 0 3 0,-19 11 0 15,26-22 1-15,-26 22-3 0,19-20-1 0,-19 20 0 16,0 0 0-16,9-17 0 0,-9 17 2 16,0 0 0-16,0 0 0 0,0 0-2 0,0 0-4 15,0 0-3-15,0 0-2 0,-11 20-1 0,4-2-3 16,-1 7 5-16,-1 3-6 0,-1 2 2 0,2 2-9 15,-2-3-2-15,6 1-11 0,2-5-3 0,6 3-15 16,-2-7-5-16,13 4-33 0,-15-25-24 0,29 36-71 16,-29-36-88-16,29 6-243 0,-3 5 5 0,-8-18 379 15</inkml:trace>
  <inkml:trace contextRef="#ctx0" brushRef="#br4" timeOffset="519428.223">12533 9808 1472 0,'0'0'87'0,"-16"-17"-44"0,16 17-1 0,0 0 5 16,-22-6-5-16,22 6-14 0,-20 1-7 15,20-1-7-15,-23 10-1 0,23-10-3 0,-27 19 4 16,27-19 0-16,-29 28 4 0,14-10-3 0,1 5 3 16,-2 1-5-16,0 3 3 0,1 0-3 0,2-1 2 15,2 0-5-15,2-3 2 0,5-4-7 16,1-2 0-16,3-17-5 0,4 24 2 0,-4-24-3 15,0 0 1-15,25 17 1 0,-25-17 0 16,30-2 2-16,-30 2 0 0,31-20 1 0,-13 3-1 16,3-6 3-16,3-1-3 0,1-4 4 0,-2 0-5 15,-1 2 5-15,-2 0-6 0,-1 5 4 0,-4 0-4 16,-1 3 3-16,-14 18-3 0,17-27 1 0,-17 27 0 16,0 0-2-16,0 0 0 0,0 0-1 0,0 0-1 15,0 0 0-15,0 0 0 0,0 0 0 0,0 0 1 16,6 20-3-16,-9 0 1 0,0 6-8 15,-3 0 0-15,2 2-10 0,-2-2-1 16,5 3-16-16,-2-5-6 0,8 1-24 0,-5-25-12 16,15 39-32-16,-15-39-33 0,28 24-67 0,-28-24-143 15,24-1-122-15,4 10 47 0,-28-9 430 0</inkml:trace>
  <inkml:trace contextRef="#ctx0" brushRef="#br4" timeOffset="519756.2546">12987 9723 1107 0,'0'0'165'0,"-33"-11"-125"0,33 11-10 0,-35 8 6 16,35-8 6-16,-39 24-7 0,18-4 2 0,-4 1-2 15,1 6 7-15,-2-2-8 0,4 5 1 0,-4-1-14 16,4 2 0-16,-2-2-12 16,5 0 1-16,0-2-9 0,3 0 4 0,4-2-8 15,1-4 6-15,5-4-7 0,6-17 1 0,-3 24-5 16,3-24-8-16,0 0-10 0,0 0-6 0,25 9-10 15,-25-9-4-15,25-20-11 0,-15-2-14 0,11 5-2 16,-10-9-2-16,7 4 25 0,-7-5 14 0,0 3 26 16,-2 1 6-16,-3-1 26 0,0 6 19 0,-9-4 30 15,3 22 18-15,-4-25 13 0,4 25-6 16,0 0-8-16,0 0-13 0,0 0-19 0,0 0-19 16,0 0-21-16,0 0-7 0,0 0-7 0,0 0-1 15,-4 22 0-15,4-22-1 0,21 27-4 16,-21-27-6-16,35 22-22 0,-16-19-33 0,15 11-85 15,-14-25-182-15,16 12-242 0,0 3 19 0,-6-14 420 16</inkml:trace>
  <inkml:trace contextRef="#ctx0" brushRef="#br4" timeOffset="520834.1279">13012 8779 1192 0,'0'0'206'0,"12"-18"-145"0,-12 18-7 16,30-18 3-16,-12 4 1 0,11 6-10 0,-3-6-14 15,3 4-11-15,-2-1-2 0,-1 3-7 0,-3 2-2 16,-1 2-6-16,-3 1-3 0,-19 3-1 0,27 1-1 16,-27-1-1-16,0 0 0 0,19 15 3 15,-19-15-2-15,0 20 2 0,0-20-2 16,-14 29 1-16,0-9-4 0,-4 2 4 0,-6 2-3 15,-2 1 5-15,-2 1-3 0,0-1 13 0,-1-1 0 16,3-1-9-16,2-4 28 0,5 1-32 0,2-6 25 16,17-14-17-16,-14 21-9 0,14-21 0 0,0 0-3 15,14 18 3-15,-14-18 0 0,39 7 1 0,-7-8 0 16,8-4-3-16,10-2-16 0,7-6-22 16,12 5-39-16,-5-15-97 0,20 14-438 0,-16 0 41 15,-3-2 169-15</inkml:trace>
  <inkml:trace contextRef="#ctx0" brushRef="#br4" timeOffset="521412.0723">10187 10514 266 0,'0'0'61'0,"0"0"-23"0,0 0-2 16,17 14-6-16,-17-14-10 0,0 0-14 0,3 20-5 16,-3-20 0-16,0 0 0 0,-2 19 0 15,2-19 0-15,0 0 1 0,0 0 1 0,0 0 2 16,0 20 5-16,0-20 4 0,0 0 3 0,0 0-3 15,0 0-5-15,0 0-3 0,0 0-3 16,0 0 1-16,0 0 1 0,0 0-12 0,0 0-53 16,0 0-115-16,0 0-113 0,0 0 265 0</inkml:trace>
  <inkml:trace contextRef="#ctx0" brushRef="#br4" timeOffset="522115.0508">10137 10586 220 0,'-19'6'60'0,"19"-6"-35"0,0 0-6 0,0 0 0 16,0 0-1-16,0 0-3 0,0 0-3 0,0 0-3 15,0 0 0-15,0 0 2 0,-13-18 12 0,13 18 20 16,0 0 22-16,0 0 19 0,3-17 7 0,-3 17 4 16,0 0-6-16,0 0-2 0,0-17-2 0,0 17-7 15,0 0-7-15,0 0-10 16,0 0-14-16,0 0-10 0,0 0-9 0,0 0-5 16,0 0-5-16,-11-17-2 0,11 17 0 0,0 0-2 15,0 0 2-15,0 0-2 0,0 0-2 0,0 0-1 16,0 0-3-16,0 0-1 0,0 0-1 0,0 0 1 15,0 0 5-15,0 0 0 0,0 0 1 0,0 0-3 16,17-18-5-16,-17 18-3 0,0 0-1 16,0 0-1-16,0 0 0 0,20-8 0 0,-20 8 1 15,0 0-2-15,0 0 1 0,0 0 1 0,17-1-1 16,-17 1 1-16,0 0 0 0,0 0-1 0,22 0-1 16,-22 0 1-16,0 0 0 0,23-2 0 0,-23 2 1 15,19 0-2-15,-19 0 1 0,23 0 0 16,-23 0 0-16,25 0 0 0,-25 0 0 0,25 0-1 15,-25 0 1-15,32 2 0 0,-14-1-2 16,1 1 2-16,1 0 0 0,1-2 0 0,2 1-1 16,1-2 1-16,2 0-3 0,2-3-5 0,1 2-3 15,0-2-2-15,3 2 3 0,0-2 6 0,4 0 4 16,1 2 0-16,2 0 1 0,4-2-1 0,1 0 0 16,-2 2 0-16,0 1 0 0,-1 1 1 0,1 1-1 15,1 0 1-15,0 2 1 0,0 0-1 0,0 1 1 16,1 1 0-16,-2 1-1 0,2 0 2 15,-1 0-3-15,-1 0 1 0,1-1 1 16,1 1-1-16,-1-3 1 0,2 1 0 0,0 0-1 16,1-2 1-16,1 0 0 0,1 1 1 0,2-2 0 15,4 0 0-15,0-2 0 0,2 1-1 0,2-2 2 16,1-1 0-16,3 1 4 0,0-2 3 0,0 1 1 16,3 0 0-16,-1-1-3 0,3 2-3 15,0 0-1-15,1-2-3 0,1 0 0 0,2 3-1 16,1-1 1-16,-3 1-1 0,1-2 0 0,1 3-1 15,1 0 0-15,-1-1 1 0,4 1-1 0,0 0 1 16,-1 0 0-16,2 0-1 0,-2 0 1 0,0 0 1 16,3 0 0-16,-1-1-1 0,1-1 1 0,1 1-1 15,-2 0 0-15,0 0 0 0,-3-2 1 0,-4 3 0 16,0-1-2-16,-2 0 1 16,-5 0 0-16,1 1-1 0,-8 1 1 0,-3 1-1 15,-3 2-1-15,-9 0-10 0,-4 3-17 0,-10-3-16 16,2 6-37-16,-28-10-44 0,37 17-93 0,-37-17-181 15,0 0-81-15,11 35 153 0</inkml:trace>
  <inkml:trace contextRef="#ctx0" brushRef="#br4" timeOffset="522959.2094">11640 10950 1128 0,'0'0'252'15,"0"0"-161"-15,0 0-43 0,0 0-6 0,0 0-5 16,16-16-2-16,-16 16-2 0,21-13-8 0,-21 13-9 15,35-21 0-15,-9 10-7 0,-1-3 1 0,6 2-2 16,0 1 0-16,1 0-3 0,0 2 1 0,-3 3-4 16,-2-1 0-16,-4 6-1 0,-4 1 0 0,-2 2 0 0,-17-2-1 0,22 12 2 15,-22-12-2-15,7 20 4 0,-7-20-3 16,-7 32 3-16,-4-9-5 0,-5 4 3 0,-3 1-4 16,-4 1 6-16,-5 1-6 0,-3 0 7 0,0 3-6 15,-1 1 12-15,-1-3-2 0,4 1 10 0,0-6 0 16,5-3 4-16,3-2-2 0,4-2 1 0,17-19-8 15,-22 27 1-15,22-27-8 0,-5 17-1 0,5-17 2 16,0 0 0-16,28 20 6 0,-8-14 0 16,5-3 0-16,9-5-3 0,5-2-3 0,7-4-2 15,3-3-3-15,2 1-3 0,1-2-1 16,-2 1-10-16,0 0-10 0,-4 0-15 0,-1 5-21 16,-10-5-24-16,9 13-66 0,-18-20-169 0,9 17-282 15,-1 2 13-15,-10-6 395 0</inkml:trace>
  <inkml:trace contextRef="#ctx0" brushRef="#br2" timeOffset="531270.8141">2548 11813 804 0,'0'0'144'15,"0"0"-29"-15,0 0-17 0,-2-22-12 0,2 22-8 16,0 0-7-16,0 0-12 0,0 0-11 0,-6-18-12 15,6 18-14-15,0 0-9 16,-5-22-5-16,5 22-6 0,2-23 3 0,0 7-5 16,2-4 4-16,1 1-4 0,-1-2 6 0,2-2-4 15,2-1 7-15,0-1-5 0,1-2 9 0,1 2-7 16,-1 1 7-16,1 2-6 0,-3 2-16 0,-7 20 31 16,11-24-36-16,-11 24 34 0,0 0-14 0,0 0-2 15,0 0 1-15,0 0-2 0,0 0-4 0,0 0-2 16,0 0-4-16,0 0 2 0,0 0 20 15,0 0-33-15,5 28 36 0,-5-28-33 0,4 25 11 16,-4-25 2-16,8 25-2 0,-8-25 0 0,15 23-1 16,-15-23 3-16,17 19-2 0,-17-19 5 0,19 17-3 15,-19-17 3-15,22 16-1 0,-22-16-1 0,21 10 2 16,-21-10-1-16,18 5-1 0,-18-5 1 16,0 0 0-16,20-2 1 0,-20 2 3 15,0 0 0-15,0 0 2 0,11-24-4 0,-11 24 3 16,2-34-6-16,-1 11 2 0,-1-6 12 0,1-3-28 15,-1-3 28-15,-1-1-27 0,0 0 11 0,-3-2 7 16,2 1-6-16,-2-1 7 0,-2 0-9 0,-1-4 9 16,-2-1-9-16,0-2 9 0,-2 2-8 0,0 2 9 15,-1-1-10-15,-1 1 9 0,1-3 7 0,0 0-25 16,0 2 25-16,-1-1-22 0,0 2 7 16,2 0 9-16,3 0-9 0,-1 1 9 15,3-3-10-15,1-2 9 0,3-1-11 0,0 0 10 0,2 1-9 16,1 0 9-16,-1 1-8 0,1 1-13 15,-1 2 26-15,0 1-25 0,-1 2 25 0,1-1-3 16,-3 3-9-16,0 1 8 0,-1 1-6 0,-1 2 5 16,0 3-6-16,-1 0 8 0,-1 1-7 0,0 2 8 15,-1-1-6-15,1 3 7 0,0 1-4 16,1 2 6-16,1 1-5 0,1 1 4 0,2 0-7 16,1 0 3-16,-1 1-5 0,4-1 2 0,0 0 12 15,2 2-29-15,-4 17 28 0,12-31-28 0,-12 31 14 16,14-28 2-16,-14 28-1 0,13-20 1 0,-13 20-1 15,0 0 0-15,0 0 0 0,0 0 0 16,0 0 0-16,0 0 0 0,0 0 0 16,0 0-1-16,0 0-1 0,0 0 0 0,0 0 0 15,0 0-1-15,0 0 4 0,0 0-1 0,18-9 0 16,-18 9 2-16,0 0-2 0,22 1 1 0,-22-1 0 16,18-2 0-16,-18 2-1 0,21-5 0 0,-21 5 0 15,24-8 1-15,-24 8-1 0,24-9 1 0,-24 9-1 16,25-7 1-16,-25 7-1 0,23-6 0 0,-23 6 0 15,22-2 0-15,-22 2-1 0,26-2 0 16,-26 2 1-16,34-2 0 0,-12-1 0 0,7-1 2 16,4-4-2-16,5-3 3 0,8-2-3 0,4-5 2 15,6-1-5-15,6-4 7 0,2-3-7 0,7-2 6 16,1-1-6-16,2-1 8 0,3 0-7 16,0 1 8-16,4 1-8 0,-4 2 4 0,1 0-4 15,-4 4 4-15,-2 4-4 0,-1 3 4 0,-6 1-2 16,0 3 1-16,-2 3 0 0,-3 2 1 15,-1 5-2-15,-2 1 0 0,-3 2 0 0,-2 0-1 16,-2 2 0-16,0 1-1 0,0 0 3 0,1 0-2 16,2-1 3-16,3 0 1 0,3-2-1 0,3 0 1 15,2-5-3-15,2 1 0 0,-2-3 0 0,3-2 0 16,-5 1-1-16,2-2 3 0,-1 1 0 0,0 0 1 16,0 0-1-16,-2-2-1 15,0 3-2-15,-2 0 1 0,-3-1-1 0,-1 3-14 16,-3-1 15-16,-2 4-15 0,-1 1 15 0,-2 1 17 15,-2 2-14-15,-1-1 14 0,0 3-14 0,-3-2-3 16,-2 0-1-16,0 1 2 0,-2 1 0 0,-1-2-1 16,-1 0 1-16,1 0-1 0,-2-2 0 0,-2 1-2 15,1-2 2-15,0-3 1 0,0 1-1 0,0-2 3 16,-2 1-3-16,3-3 3 0,1-2 13 16,-4 0-31-16,2 1 32 0,-6-1-33 0,-1 2 17 15,-2 0-1-15,-5 0 1 0,-19 6 0 0,24-6-1 16,-24 6 1-16,0 0 0 0,0 0 1 0,0 0 0 15,0 0 0-15,0 0 1 0,0 0 0 16,0 0-1-16,0 0 1 0,0 0 1 0,0 0 3 16,0 0 1-16,0 0 4 0,0 0-5 0,0 0-2 15,0 0-4-15,0 0-2 0,0 0 2 16,0 0-1-16,0 0 2 0,0 0-4 0,0 0-1 16,0 0 0-16,0 0 3 0,9 24 18 0,-4-6-28 15,-2 7 29-15,0 0-30 0,-1 6 9 0,-2 3 6 16,-1 4-8-16,-4 2 7 0,-3 0-7 0,-6-2 5 15,0 2-23-15,-5-5-12 0,5 5-54 0,-12-18-87 16,25 3-305-16,-9 1-111 0,10-26 133 16</inkml:trace>
  <inkml:trace contextRef="#ctx0" brushRef="#br2" timeOffset="533038.3985">9032 12062 1269 0,'-16'-19'69'0,"16"19"-25"16,0 0-41-16,-1-27 10 0,1 27 4 0,6-29 1 15,-1 10 9-15,5 2-3 0,-1-4 3 0,3 2-10 16,2-3 0-16,0 3-10 0,1-3 2 0,0 3-5 16,0 0 3-16,1 0-4 0,-16 19 1 0,27-26-3 15,-27 26 2-15,19-14-3 0,-19 14 1 16,0 0-4-16,0 0-1 0,0 0-1 0,0 0 1 16,0 0 3-16,0 0 2 0,0 0 2 15,19 27-2-15,-19-27 1 0,8 27-2 0,-8-27 2 16,9 31-3-16,-9-31 2 0,12 30-7 0,-12-30 6 15,17 31-3-15,-17-31 3 0,21 27 2 0,-21-27 1 16,26 26-4-16,-26-26 4 0,31 17-3 0,-31-17 1 16,31 8-1-16,-14-7 0 0,-17-1 1 15,32-2 1-15,-32 2 2 0,27-11-1 0,-27 11 3 16,24-20-3-16,-24 20 4 0,20-33-4 0,-12 12 4 16,-2-4-6-16,-1-3 6 0,-1-3-9 0,-3-6 8 15,0-3-10-15,0-1 10 0,-1-5-9 0,-1-1 10 16,-1-4-12-16,2-2-5 0,-2-2 23 0,2-3-24 15,0-2 24-15,0-1-6 16,3-6-14-16,0-1 14 0,2-2-13 0,0-1 14 16,0 0 6-16,1-3-19 0,-1 0 19 0,2-1-19 15,1 1-3-15,0-1 17 0,2-1-16 0,1 0 16 16,0-2-18-16,0 5-1 0,1-2 18 0,0 0-17 16,0 2 18-16,2-2 0 0,-2 1-17 0,0 2 16 15,1-1-17-15,-2 3-4 0,1 2 20 0,1 2-19 16,-3 3 22-16,0 1-3 0,-1 1-12 15,-2 3 12-15,-1 3-13 0,1 2 13 0,-3 5-11 16,-2 3 11-16,1 3-8 0,-2 0 8 0,-1 7 13 16,-1 0-26-16,2 5 29 0,-1 2-26 0,1 3 8 15,2-1 6-15,0 3-7 0,1 2 2 0,3 0-6 16,2 2 4-16,1 1-6 0,1 1 5 0,2 0-3 16,2 0 3-16,-15 17-4 0,32-30 4 15,-15 16-4-15,0 3 2 0,-17 11-1 0,33-14 0 16,-33 14-2-16,32-7 3 0,-15 5-2 0,1 1 1 15,2 2 0-15,1 2 0 0,3 0 0 0,4 2-1 16,1 0 2-16,5 1-2 0,1-1 1 0,2 2 0 16,1-1 0-16,4 0 0 0,2 0 1 15,5-3 0-15,5-2 0 0,3-1-1 0,6-1 1 16,5-5 0-16,5 0 0 0,6-4 1 16,3-1-3-16,4 2 3 0,4-4-2 0,5 0 2 15,6 1-2-15,4-4 3 0,2 3-3 0,2 0 3 16,-2-1-3-16,4 4 4 0,3-3-5 0,-1 3 5 15,2-3-4-15,-1 3 3 0,-3 0-2 0,-1 0 2 16,2 2-2-16,-4 0 2 0,-3 1-2 0,1 0 1 16,-4 1 0-16,-2-1-1 0,3-1 0 0,-3 0 0 15,1-2 1-15,2-2 2 0,-3-1-3 16,1 0-12-16,0-1 29 0,-3 3-30 0,1 2 30 16,-2-2-16-16,-6 1-4 0,-1 2 2 15,-4-1-2-15,-3 2 2 0,-4 0 1 0,-5 1 0 16,-6 1-1-16,-7 0 1 0,-5 1-1 0,-5 2 1 15,-4 0-1-15,-7-1 1 0,-4 3-2 0,-8 1 1 16,-2-1 0-16,-7 2 0 0,-19-2 1 16,28 1-1-16,-28-1 0 0,0 0-1 0,17 3 0 15,-17-3 2-15,0 0-1 0,0 0 2 0,0 0-1 16,0 0 0-16,0 0 0 0,0 0 0 0,0 0 0 16,0 0 1-16,0 0 3 0,-4 17 5 15,4-17 5-15,0 29-1 0,-1-11-14 0,-1 7 27 16,-1 4-29-16,-3 5 24 0,1 7-8 0,-2 2-13 15,-3 4 7-15,-1 5-10 0,-2-1 7 16,0-4-9-16,-1-4 8 0,3-7-14 0,3-7-11 16,7 0-41-16,1-29-56 0,15 42-219 15,-15-42-270-15,25 12 47 0,-3-8 359 0</inkml:trace>
  <inkml:trace contextRef="#ctx0" brushRef="#br2" timeOffset="534232.4414">2999 12888 943 0,'0'0'141'0,"3"-17"-41"0,-3 17-27 16,0 0-15-16,0 0-5 0,0 0-6 0,0 0-4 15,0 0-3-15,0 0-12 0,0 0-8 0,0 0-9 16,0 0-6-16,0 0 2 0,4 27 1 0,-2-7 8 16,0 7-4-16,-1 7 8 0,-1 3-8 0,1 3 4 15,-1 1-12-15,0 2 3 0,0 0-10 0,-1 1 7 16,-2 1 6-16,-1-2-24 0,0-3 24 16,1-2-30-16,3-5 11 0,0-6-3 0,5 0-27 15,-5-27-24-15,15 35-55 0,-15-35-54 16,21 14-108-16,1-7-218 0,-22-7 39 0,30-8 459 15</inkml:trace>
  <inkml:trace contextRef="#ctx0" brushRef="#br2" timeOffset="534482.3573">2717 12842 1624 0,'-20'4'29'15,"20"-4"-9"-15,0 0-15 0,0 0-7 16,0 0 1-16,0 0-2 0,0 0 5 0,0 0 3 16,22 0 0-16,-3-4 2 0,7-1 0 15,6 1-2-15,4-5-2 0,4 1-5 0,4-1-2 16,2 0-2-16,3-1 4 0,2 1 0 0,0 1 2 16,1 2-3-16,-2 3-15 0,-5 0-23 0,6 11-58 15,-20-10-52-15,14 24-143 0,-11-5-235 0,-17-5 31 16,6 18 442-16</inkml:trace>
  <inkml:trace contextRef="#ctx0" brushRef="#br2" timeOffset="534654.1978">2707 13610 1758 0,'0'0'25'0,"0"0"-24"0,0 0-4 16,28-15 1-16,-1 0 7 0,8-4-4 15,4-2 0-15,5-5-5 0,7-4 3 0,5-1-6 16,4-2-3-16,1-4-32 0,6 8-40 0,-15-12-89 16,23 25-119-16,-28-5-201 0,6 0-31 0,6 17 357 15</inkml:trace>
  <inkml:trace contextRef="#ctx0" brushRef="#br2" timeOffset="535279.0496">3748 13361 1180 0,'0'0'80'0,"-26"0"-36"15,26 0 1-15,-18 0 4 0,18 0-4 0,0 0-9 16,-19 4-4-16,19-4-6 0,0 0-8 0,-24 13-9 15,24-13-2-15,-10 21-3 0,10-21 6 16,-11 32-1-16,7-12 4 0,-1-1-6 0,3 3 6 16,-2 1-7-16,2 2 4 0,-1-1-5 0,2 0 5 15,-2-3-6-15,2-3 4 0,1-18-2 16,-1 27-1-16,1-27-4 0,0 0-2 0,6 18 0 16,-6-18 0-16,0 0-1 0,0 0 3 0,0 0 0 15,0 0 0-15,15-22 5 0,-9 5-5 0,1-7 3 16,2-1-6-16,-1-3 4 0,2 0-3 0,0-1 5 15,-1-1-7-15,1 1 8 0,0-3-9 0,0 0 7 16,0 0 12-16,4 0-28 0,0 1 28 0,3 2-25 16,2 4 10-16,-1 3 4 0,1 4-3 15,1 3 1-15,-3 6-2 0,-17 9 1 16,30-10-1-16,-30 10 0 0,26 1-2 0,-26-1 1 16,22 10-1-16,-22-10-2 0,19 16 3 0,-19-16-6 15,16 19 0-15,-16-19-8 0,10 24-3 0,-10-24-10 16,0 29 1-16,-3-12-3 0,3-17 10 0,-16 30 21 15,16-30-26-15,-24 28 41 0,24-28-33 16,-30 27 16-16,13-15 6 0,-2-4-1 0,2 1 8 16,-1-4 9-16,18-5 5 0,-30 7 5 0,30-7 2 15,-23 5-2-15,23-5 1 0,0 0-4 0,0 0-4 16,0 0-10-16,0 0-8 0,0 0-5 0,0 0 0 16,0 0 2-16,6 22 4 0,-6-22 2 15,27 19 2-15,-27-19-4 0,30 23 0 0,-30-23-4 16,32 25-1-16,-32-25-4 0,31 26 3 15,-31-26-6-15,32 24 5 0,-15-14-9 0,-17-10-6 16,35 15-14-16,-18-11-14 0,7 4-24 0,-24-8-30 16,45 5-68-16,-45-5-104 0,28-24-277 0,-2 18 44 15,-14-17 411-15</inkml:trace>
  <inkml:trace contextRef="#ctx0" brushRef="#br2" timeOffset="535810.1734">4313 13297 1417 0,'-18'4'88'0,"18"-4"-51"0,-25 18 15 0,25-18-34 16,-22 24 9-16,22-24-19 0,-23 28 13 0,23-28 2 15,-21 30-9-15,12-13 1 0,9-17-4 0,-13 27 4 16,13-27-4-16,-6 20-2 0,6-20-2 16,0 0-4-16,-3 17 0 0,3-17 1 0,0 0-6 15,0 0 2-15,0 0-1 0,0 0-2 0,18-1 3 16,-18 1 0-16,15-18 3 0,-15 18-1 0,21-31 2 15,-10 12-4-15,-1-1 3 0,-1-1-5 0,2-1-8 16,-1 0 24-16,-1 1-26 0,-1 0 29 0,-2 3-15 16,0 0-1-16,-1 1 5 0,-5 17 0 0,6-27 4 15,-6 27-2-15,4-23 0 16,-4 23-1-16,0 0-1 0,6-18-2 0,-6 18 0 16,0 0-4-16,0 0 0 0,0 0 1 0,0 0-2 15,19-2 3-15,-19 2 1 0,0 0 0 0,25 6 1 16,-25-6-1-16,17 10 0 0,-17-10 4 0,0 0 2 15,22 20 2-15,-22-20 0 0,0 0 0 0,17 22-4 16,-17-22-2-16,0 0-1 0,13 17-2 0,-13-17-1 16,0 0 1-16,0 0-1 0,19 5 0 15,-19-5 3-15,18-6-1 0,-18 6 2 0,27-19 1 16,-8 4 0-16,0-5-4 0,4 0 3 0,0-2-3 16,3 1 2-16,-3 3-3 0,0 1 2 0,-1 2-4 15,-4 3 3-15,-1 3-4 0,-17 9 2 16,21-10-2-16,-21 10 1 0,0 0-2 0,0 0 1 15,2 26 2-15,-4-8-4 0,-4 5 3 16,-3 7-7-16,-3 0 2 0,0 4-5 0,-1 0 7 16,1-1-11-16,-1-1-14 0,6-1 11 0,-1-6-37 15,6 2 9-15,0-10-28 0,12 4-32 0,-10-21-56 16,24 22-133-16,-2-19-244 0,-5-12 16 0,13 8 440 16</inkml:trace>
  <inkml:trace contextRef="#ctx0" brushRef="#br2" timeOffset="536138.1955">5211 13030 1377 0,'-35'-21'204'0,"35"21"-126"0,0 0-32 0,-21 12-15 16,21-12-12-16,-23 18 1 0,23-18-2 0,-29 28 7 16,29-28-3-16,-26 32-2 0,26-32-3 0,-24 31 1 15,24-31-3-15,-20 33 2 0,13-16-8 16,7-17 0-16,-9 25-2 0,9-25-3 0,2 17-1 15,-2-17-2-15,0 0-4 0,17 13 4 0,-17-13-4 16,19 0 1-16,-19 0 2 0,33-9-1 0,-12-1 3 16,1-1-3-16,1-1 3 0,0 2-3 0,-1 2 1 15,-3 2-1-15,-19 6 0 0,28-1-1 16,-28 1-8-16,18 14 1 0,-18-14-1 16,9 27 3-16,-12-5 8 0,-3 3 7 0,-5 4 11 15,-4 8-21-15,-6-2 20 0,-1 1-23 0,-2-1 4 16,3-5 4-16,2-4-8 0,3-5-8 0,5-4-23 15,11-17-29-15,-7 22-61 0,7-22-117 0,0 0-369 16,0 0 33-16,17-26 304 0</inkml:trace>
  <inkml:trace contextRef="#ctx0" brushRef="#br2" timeOffset="536488.839">6608 12928 1678 0,'0'0'62'0,"0"0"-39"16,0 0-7-1,10-24 4-15,-10 24 0 0,19-22 1 0,-19 22-5 0,31-25 1 0,-11 13-10 0,4-2-4 0,0 4-3 32,0 1-1-32,-2 4-2 0,-2 4-5 0,-3 1-13 15,0 6-16-15,-17-6-21 0,29 22-40 0,-29-22-55 16,20 35-138-16,-15-13-259 0,-8-5 26 15,8 14 386-15</inkml:trace>
  <inkml:trace contextRef="#ctx0" brushRef="#br2" timeOffset="536632.8591">6477 13220 1884 0,'0'0'44'15,"0"0"-35"-15,0 0-9 0,0 0 0 0,25-14 0 16,-4 5 4-16,6-3-7 0,8-4-5 0,2-2-24 15,12 4-47-15,-5-9-43 0,21 22-85 0,-18-21-193 16,18 9-157-16,9 7 31 0,-10-18 520 16</inkml:trace>
  <inkml:trace contextRef="#ctx0" brushRef="#br2" timeOffset="537090.4341">8643 12619 1030 0,'0'0'169'15,"0"0"-55"-15,-3-26-32 0,3 26-15 16,10-17-4-16,-10 17-11 0,0 0-3 0,0 0-6 15,0 0-5-15,0 0-11 0,0 0-8 0,0 0-3 16,0 0-4-16,15 28 5 0,-13-3-5 0,2 9-11 16,-3 6 21-16,-1 4-26 0,-3 3 21 0,0 1-8 15,-2 2-13-15,-1 1 9 0,-1-3-10 0,1-2-1 16,3-1-14-16,1-10-5 0,8-1-32 0,-4-13-8 16,13 4-40-16,-15-25-41 0,25 25-78 0,-25-25-225 15,0 0-37-15,39 7 219 0</inkml:trace>
  <inkml:trace contextRef="#ctx0" brushRef="#br2" timeOffset="537296.6456">8427 12519 1771 0,'0'0'36'0,"0"0"-26"0,0 0-10 0,0 0 0 16,21 12 3-16,-4-7 2 0,6-3-2 0,2-1 2 15,3-2-1-15,2-1-2 0,8 0-5 0,2-1 0 16,4 1-1-16,2 0-8 0,-1 2-18 0,-1-2-16 16,3 8-23-16,-8-6-20 0,10 15-29 0,-21-14-75 15,14 20-146-15,-13-1-185 0,-29-20 116 0,36 49 408 16</inkml:trace>
  <inkml:trace contextRef="#ctx0" brushRef="#br2" timeOffset="537468.9321">8278 13263 1881 0,'0'0'37'0,"-20"12"-32"0,20-12-8 15,20 5-2-15,1-4 5 0,7-3-1 16,3-4 1-16,7-4 3 0,6-2-4 0,8-2-3 16,4-5-22-16,8 2-23 0,0-8-45 0,11 15-78 15,-18-21-86-15,25 23-147 0,-9-5-137 0,-7-5 177 16,17 17 365-16</inkml:trace>
  <inkml:trace contextRef="#ctx0" brushRef="#br2" timeOffset="538160.8303">9349 13016 823 0,'0'0'332'0,"0"0"-191"0,0 0-44 16,-18-14-22-16,18 14-17 0,0 0-24 15,0 0-15-15,-18 14-10 0,18-14 0 0,0 0 2 16,-18 27 1-16,18-27 1 0,-11 28 2 0,11-28-4 16,-14 31 4-16,14-31-8 0,-12 34 6 0,5-17-6 15,1 0 4-15,6-17-6 0,-11 25 1 0,11-25-6 16,0 0 2-16,0 0-2 0,0 0-1 0,0 0 1 16,0 0-3-16,0 0 6 0,0 0-3 0,20 4 3 15,-20-4 0-15,16-17 3 0,-16 17-1 16,20-31 2-16,-11 13-4 0,2-3 0 0,-1-1-4 15,0 0 3-15,0 1-3 0,-2-1 4 16,-1 0-4-16,1 0 4 0,-2 3-5 0,0 2 4 16,-6 17-4-16,12-28 4 0,-12 28-2 0,0 0 1 15,13-19-1-15,-13 19 1 0,0 0 1 0,0 0-1 16,0 0 0-16,0 0 1 0,0 0 4 0,0 0 7 16,17 24 1-16,-17-24-1 0,10 23 0 15,-10-23-6-15,14 23 2 0,-14-23-3 0,17 22 1 16,-17-22-4-16,24 19 2 0,-24-19-2 0,30 12 4 15,-11-10 2-15,2-2 1 0,3-7 2 0,1 1-2 16,3-4-1-16,1-5-1 0,0 0-1 0,1-1-3 16,-4 2 2-16,-1 0-2 0,-3 2 3 0,-3-2 2 15,-19 14 3-15,26-17-4 16,-26 17-2-16,0 0-3 0,0 0-3 0,0 0 4 16,0 0-1-16,0 0 3 0,0 0 0 0,0 0-5 15,0 0 0-15,0 0-3 0,2 21-1 0,-7-4 4 16,-1 3-4-16,0 3 2 0,2 3-9 0,-1-2-2 15,5 0-10-15,0-3-4 0,5-1-13 0,-5-20-6 16,17 34-23-16,-17-34-22 0,33 26-64 0,-33-26-118 16,28-2-289-16,3 4 11 0,-7-14 390 15</inkml:trace>
  <inkml:trace contextRef="#ctx0" brushRef="#br2" timeOffset="544322.0129">10177 12893 1051 0,'-26'-16'180'0,"26"16"-95"15,0 0-37-15,0 0-3 0,0 0-5 16,0 0-6-16,0 0-8 0,0 0-7 0,0 0-8 16,-6 22 0-16,6-22-2 0,-9 18 3 0,9-18 2 15,-10 28 5-15,2-10-1 0,2 5 7 0,-4 1-3 16,0 7 5-16,-2-1-6 0,0 1 7 0,-1-2-9 16,2-1 4-16,0-6-8 0,2-3 0 0,9-19-8 15,-11 22 0-15,11-22-5 0,0 0-1 16,0 0 0-16,0 0 0 0,0 0 2 0,0 0 3 15,0 0 4-15,12-28-1 0,-3 5 4 0,2-3-9 16,1-3 2-16,3-2-7 0,-1 0 5 16,1 2-5-16,-1 0 4 0,0 0-4 0,-1 3 6 15,1 0-6-15,0 0 7 0,1 2-6 0,2 0 3 16,0 4-3-16,1 1 5 0,-1 5-2 0,-17 14 6 16,31-18 0-16,-31 18-3 0,21-5 0 15,-21 5-2-15,0 0 0 0,21 12 0 0,-21-12 1 16,13 21-1-16,-13-21 0 0,10 35-4 0,-6-12 3 15,-4 3-5-15,0 4 5 0,-3 3-6 0,1 3 7 16,-3 2-8-16,1-2 7 0,1 2-6 0,0-4 5 16,2-3-10-16,0-2-2 0,3-4-14 0,0-4-3 15,5-2-11-15,-7-19-5 0,13 28-23 16,-13-28-23-16,16 19-39 0,-16-19-161 16,0 0-127-16,22 10-129 0,-22-10 259 0</inkml:trace>
  <inkml:trace contextRef="#ctx0" brushRef="#br2" timeOffset="544493.8803">10113 13110 1515 0,'0'0'109'0,"-24"2"-48"0,24-2-21 0,0 0-12 16,0 0-13-16,0 0-10 0,0 0-5 0,0 0 3 16,22-23-2-16,-1 10 2 0,7-3-3 0,8-2 0 15,1-1-17-15,7 2-28 0,-7-9-57 0,15 18-110 16,-20-20-165-16,10 11-184 0,7 7 96 15,-15-15 465-15</inkml:trace>
  <inkml:trace contextRef="#ctx0" brushRef="#br2" timeOffset="544837.5069">10846 12789 1493 0,'-20'0'76'0,"20"0"-31"16,-25-2-1-16,25 2-3 0,-22 0-10 15,22 0-19-15,-26 14-4 0,9 2-7 0,-2 3 3 16,-1 3-4-16,-1 6 4 0,-2 1-6 16,-1 2 7-16,-3 4-8 0,-1 3 9 0,0-1-9 15,1 0 6-15,3-3-7 0,3-4 7 0,7-4-9 16,1-5-9-16,7-4-23 0,6-17-21 0,-2 18-36 16,2-18-23-16,0 0-37 0,0 0-30 0,19-11 4 15,-13-6 3-15,14 0 39 0,-4-6 14 16,3-2 44-16,3-1 27 0,-2 0 44 0,-2-1 52 15,-1 2 46-15,-3 2 50 0,-5-4 40 0,-9 27 19 16,11-36 2-16,-11 36-20 0,4-17-18 0,-4 17-27 16,0 0-28-16,0 0-28 0,0 0-30 0,0 0-21 15,0 0-12-15,0 0-6 0,10 21-3 0,-10-21 1 16,27 14-4-16,-6-8-1 0,3-2-3 16,5-2-5-16,5-2-23 0,-1-6-30 15,11 11-63-15,-18-23-132 0,8 19-365 0,3-2 26 16,-1-5 335-16</inkml:trace>
  <inkml:trace contextRef="#ctx0" brushRef="#br2" timeOffset="549072.1167">8447 13689 183 0,'13'-17'-22'0,"-13"17"1"15,11-21 14-15,-11 21 33 0,14-21 26 0,-14 21 24 16,9-19 19-16,-9 19 5 0,0 0-6 0,5-25-8 16,-5 25-27-16,0-17-24 0,0 17-23 0,0 0-21 15,-8-24-2-15,8 24 1 0,-9-18 2 0,9 18 4 16,0 0 0-16,-13-23 3 0,13 23 1 16,0 0-1-16,-9-17 4 0,9 17 3 0,0 0 11 15,0 0 11-15,0 0-350 0,0 0 375 16,0 0 18-16,0 0 12 0,3-21 344 0,-3 21-367 15,0 0-24-15,0 0-5 0,0 0 1 0,0 0-6 16,0 0-10-16,-18-9-9 0,18 9-7 0,0 0-1 16,0 0-1-16,0 0 0 0,0 0 2 0,-13 19 0 15,13-19 0-15,0 0-2 0,0 0 1 0,9 21-1 16,-9-21 4-16,0 0-1 0,28 13 4 0,-28-13 0 16,29 5 2-16,-11-4 3 0,3 0 1 15,1-1 2-15,2 0-1 0,4-1-5 0,3 0 1 16,0-2-4-16,3 2-1 0,0-1 3 0,3 2-5 15,2-3 1-15,0 1-1 0,2 1 1 16,3-1-2-16,-1 1 1 0,2 0 0 0,3 1-1 16,-2-1-1-16,2 2-1 0,0 0 0 0,0 0 0 15,1 1 0-15,3-1 1 0,1 0 2 16,2-1 0-16,1-1 0 0,3 0 0 0,2-2-1 16,4 0-1-16,0-3 3 0,5-1 0 0,1 1-1 15,1-3 3-15,5 3-4 0,-2-4 3 0,0 3-4 16,2 0 3-16,-4-1-3 0,1 2 0 0,-2 1-1 15,-3 2 2-15,-2 2-1 0,-4 1 0 0,-3 1 0 16,-3 1-1-16,-5 3 2 0,-3 1-2 16,-3 1 2-16,-2 1-3 0,-3-1 3 15,0 3-1-15,-4-3 1 0,0 0-3 0,-2-1-9 16,-1-1-18-16,-2-5-27 0,4 6-51 0,-11-12-76 16,7-5-266-16,4 16 9 0,-19-20 350 0</inkml:trace>
  <inkml:trace contextRef="#ctx0" brushRef="#br2" timeOffset="556954.8683">9287 14474 534 0,'19'11'439'0,"-19"-11"-294"0,0 0-59 15,0 0-13-15,0 0-7 0,0 0-2 0,-4-23-3 16,4 23-12-16,-1-21-12 0,1 21-17 0,2-29-8 16,1 12-10-16,0-3 2 0,2-1-6 0,1-2 6 15,1-1-6-15,2-3 6 0,2-1-6 0,1-1 5 16,1 3-5-16,1 0 8 0,-1 5-5 0,-2 1 7 16,-11 20-3-16,18-26 3 0,-18 26 3 0,0 0 5 15,0 0 2-15,0 0-1 0,0 0-4 0,0 0-6 16,0 0-4-16,0 0-2 0,4 24 2 0,-4-24-4 15,-4 33 4-15,1-17-5 0,1 4 3 0,0 0-2 16,2 2 5-16,0-1-4 0,2 0 5 16,1 1-7-16,2-1 5 0,2-1-4 0,0-2 3 15,3-1-5-15,-10-17 3 0,22 31-2 0,-22-31 3 16,23 26-1-16,-23-26 1 0,24 16 0 0,-24-16-2 16,17 8-1-16,-17-8 2 0,0 0-1 0,22 2 5 15,-22-2 5-15,0 0 3 0,14-22 5 0,-14 22-5 16,11-39-1-16,-4 11-10 0,0-8 3 0,3-6-8 15,1-7 8-15,1-4-11 0,0-2 12 0,-1-2-16 16,-2 0-3-16,-2 0 21 0,-3 1-21 0,-2 4 25 16,-2 4-3-16,-2 6-10 0,-1 5 8 0,0 10 0 15,-4 4 8-15,4 6-2 0,3 17 5 16,-9-22-6-16,9 22 3 0,0 0 0 0,0 0-2 16,0 0-4-16,0 0-7 0,0 0-2 0,0 0-4 15,0 0 3-15,0 0 1 0,0 0 1 0,19 0 1 16,-1 2-2-16,6-2 3 0,7-1 1 0,6-1 4 15,3 0-1-15,5 0 3 0,5 1-1 0,3 0-5 16,2 1 3-16,1 2-6 0,-1 2 0 0,-1 1 0 16,-3-1-3-16,-3 2 2 0,-4 0-1 0,-1 2 0 15,-6-2-2-15,-3 2-6 0,-2-2-3 0,-5 2-11 16,-4-4-6-16,-2 2-11 0,-21-6-7 0,30 8-16 16,-30-8-28-16,22 2-59 0,-22-2-96 0,0 0-176 15,24-13-91-15,-24 13 264 0</inkml:trace>
  <inkml:trace contextRef="#ctx0" brushRef="#br2" timeOffset="557501.621">10025 13949 1225 0,'0'0'121'16,"0"0"-36"-16,21-23-32 0,-3 20 11 0,-18 3-4 16,39-14-14-16,-16 6-13 0,4 3-10 0,-3 0-4 15,2 4-5-15,-2-2-6 0,-1 4-2 0,-3-1-3 16,-20 0-3-16,29 5 1 0,-29-5 3 16,18 9-5-16,-18-9 3 0,0 0-1 0,13 25 0 15,-13-25-1-15,-2 26-13 0,2-26 29 0,-13 33-27 16,0-11 28-16,-3 0-12 0,-5 3-5 0,-2 1 5 15,-4 0-4-15,-2 2 6 0,-3-2 2 0,2 0 12 16,1-3-2-16,4 1 9 0,2-3-5 0,5-2-2 16,1-5-3-16,17-14-2 0,-16 16-7 0,16-16-1 15,0 0-5-15,0 0-2 0,0 0 1 0,0 0 3 16,21 10 1-16,-4-10 3 0,4-1-3 0,5-4-2 16,6-1 1-16,5-1-4 0,1-3 0 0,0 3-3 15,1-3-1-15,-4 2-4 0,-1 0 0 16,-3 0-8-16,-2 4-15 0,-8-2-14 15,-1 9-23-15,-20-3-30 0,34 5-71 0,-34-5-138 16,0 0-283-16,28-2 34 0,-28 2 436 0</inkml:trace>
  <inkml:trace contextRef="#ctx0" brushRef="#br2" timeOffset="567162.1935">15453 9897 1181 0,'0'0'166'0,"0"0"-33"0,0 0 12 15,0 0-47-15,0 0-38 0,0 0-18 16,0 0-8-16,0 0-3 0,0 0-6 0,0 0-4 15,0 0-7-15,17-20-4 0,-17 20-7 0,23-17-2 16,-23 17-4-16,35-16 1 0,-11 9-5 0,0 2-11 16,1-1-16-16,1 9-23 0,-8-8-31 0,10 16-41 15,-28-11-53-15,40 14-86 0,-40-14-258 0,27 19 45 16,-5 3 313-16</inkml:trace>
  <inkml:trace contextRef="#ctx0" brushRef="#br2" timeOffset="567334.023">15632 10000 1780 0,'-35'10'45'0,"8"2"-21"16,1-3-10-16,9-2-3 0,17-7 2 0,0 0-1 15,0 0-5-15,0 0-7 0,0 0-1 0,0 0-1 16,0 0 2-16,39-4 0 0,-4-4-2 0,8-6-20 16,10 3-34-16,-3-11-62 0,25 18-159 0,-10-15-316 15,2 3 37-15,0 6 278 0</inkml:trace>
  <inkml:trace contextRef="#ctx0" brushRef="#br2" timeOffset="568302.5559">17790 9028 492 0,'0'0'85'16,"0"0"-14"-16,0 0 10 0,0 0 12 0,0 0 0 15,0 0 5-15,0 0-9 0,0 0-4 16,0 0-10-16,0 0-4 0,0 0-7 0,0 0-10 15,0 0-7-15,0 0-11 0,0 0 1 0,0 0 9 16,0 0-3-16,-3 17-7 0,3-17-9 16,8 20-19-16,-8-20-4 0,6 25-4 0,-6-25 5 15,6 27-7-15,-6-27 5 0,7 26-4 0,-7-26 1 16,6 23-1-16,-6-23 2 0,9 19-2 0,-9-19 2 16,0 0-1-16,13 21-1 0,-13-21 2 0,0 0-2 15,0 0 0-15,0 0 2 0,18 7-3 0,-18-7 1 16,0 0 3-16,0 0-1 0,0 0 4 0,0 0 2 15,0 0 5-15,0 0 2 0,0 0-1 16,-1-17-4-16,1 17-5 0,-5-17-5 16,5 17 1-16,0 0-1 0,-10-20 0 0,10 20-3 15,0 0-11-15,-11-19-22 0,11 19-31 0,0 0-51 16,0 0-94-16,0 0-312 0,-18-17 5 0,18 17 222 16</inkml:trace>
  <inkml:trace contextRef="#ctx0" brushRef="#br2" timeOffset="569052.3479">17156 10205 894 0,'0'0'39'16,"0"0"19"-16,17-6 31 0,-17 6 29 0,0 0 10 15,14-17-18-15,-14 17-31 0,0 0-51 16,26-11 25-16,-26 11-19 0,0 0 19 0,23-27 10 15,-23 27-22-15,24-32-6 0,-9 12-11 0,-2-4-1 16,4-1-8-16,0-3 0 0,1-1-10 0,1-1 3 16,-2 2-8-16,0 0 3 0,-3 1-4 0,-1 3 3 15,-3 0-4-15,-2 2 6 0,-1 4-6 16,-7 18 5-16,11-27-3 0,-11 27 0 0,0 0 0 16,0 0 0-16,0 0-1 0,0 0-1 0,0 0-1 15,0 0 0-15,0 0 3 0,13 25 1 0,-10-4 2 16,-2 2-4-16,1 5 4 0,-3 1-7 0,1 1 7 15,-1 2-5-15,1-1 6 0,0 1-8 0,2-2 6 16,2-2-2-16,1-5 6 0,0-5-1 16,-5-18 2-16,12 20-3 0,-12-20-1 15,0 0 2-15,0 0 4 0,22-1 9 0,-22 1 0 16,16-31 3-16,-4-2-11 0,4-13 1 0,4-11-11 16,3-9 7-16,2-5-11 0,0-7 10 0,-2-2-1 15,-1-2-13-15,-2-3 12 0,-3 0-9 0,-4-1 0 16,-4 1 14-16,-2 3-15 0,-3 6 12 0,-1 4 0 15,0 9-11-15,-1 9 10 0,-2 7-5 16,-2 10-2-16,-2 8 4 0,-1 6-2 0,5 23 0 16,-13-24 0-16,13 24 0 0,0 0 0 0,0 0 0 15,0 0 0-15,0 0 0 0,0 0 0 0,0 0 0 16,0 0 0-16,0 0 0 0,0 0 0 16,29 5 0-16,-8 0 0 0,3 0 0 0,5-2 0 15,6-1 0-15,6-4 0 0,7 0 0 0,7-4 0 16,11 0 0-16,10-3 0 0,11 2 0 15,10-2 0-15,9-2 0 0,4 0 0 0,8-1 0 16,4 0 0-16,1 1 0 0,0 0 0 0,-1 1 0 16,-10 2 0-16,-5 2 0 0,-6 1-9 0,-11 5-29 15,-11-1-4-15,-6 5-3 0,-13-5-17 0,-2 10-61 16,-24-24-156-16,3 19-313 0,-15-3 22 0,-22-1 284 16</inkml:trace>
  <inkml:trace contextRef="#ctx0" brushRef="#br2" timeOffset="569506.5699">18411 9189 1574 0,'2'-23'51'0,"-2"23"-19"16,12-29-4-16,-12 29 1 0,0 0 6 16,0 0 0-16,0 0-10 0,0 0-9 0,0 0-10 15,-5 26 0-15,-2 0-9 0,-3 8 7 0,-1 3-6 16,-2 8 8-16,2 0-10 0,-1 1 9 0,2-2-9 16,0 0 9-16,6-1 8 0,0-3-25 0,3-2 25 15,2-4-26-15,4-3 8 0,1-2 6 16,5-3-14-16,0-5-5 0,1 1-19 0,-12-22-27 15,30 29-47-15,-30-29-2 0,33 15-50 16,-33-15-89-16,16-20-224 0,-16 20 18 0,17-30 323 16</inkml:trace>
  <inkml:trace contextRef="#ctx0" brushRef="#br2" timeOffset="569709.6724">18047 9081 1866 0,'0'0'35'0,"0"0"-23"16,0 0-10-16,0 0 2 0,11 21 9 0,10-15 4 16,7-1 2-16,1-1-8 0,6 0-3 0,3 1-7 15,1-3-1-15,4 1 0 0,5-2-2 0,2-1-8 16,-2-2-12-16,5 2-15 0,-7-4-20 0,5 8-21 16,-8-9-33-16,15 20-112 0,-29-17-105 15,10 14-214-15,-5 7 45 0,-34-19 417 0</inkml:trace>
  <inkml:trace contextRef="#ctx0" brushRef="#br2" timeOffset="569900.6716">18019 9896 1873 0,'0'0'29'16,"-22"11"-15"-16,22-11-14 0,0 0-3 0,22-12 4 15,-2 2 2-15,7-4 0 0,5-3-4 0,6-2 2 16,6-3-5-16,2 0 3 0,2-1-16 0,5 4-9 15,-1-5-23-15,3 8-21 0,-8-8-23 0,9 14-26 16,-16-14-41-16,20 20-135 0,-20-6-116 0,0-2-63 16,5 15 274-16</inkml:trace>
  <inkml:trace contextRef="#ctx0" brushRef="#br2" timeOffset="570400.6803">18819 9644 1481 0,'0'0'130'0,"0"0"-94"15,0 0-1-15,0 0 1 0,0 0-9 0,0 0-12 16,-9 25-1-16,9-25-5 0,-17 28 12 16,17-28 1-16,-20 34 0 0,9-16 0 0,1 2-2 15,-2 0-12-15,0 3 9 0,1-3 0 0,0 0 2 16,3-4-2-16,8-16-3 0,-11 22-10 0,11-22-1 16,0 0-3-16,0 0 0 0,0 0-2 0,0 0 1 15,0 0 3-15,0 0 0 0,14-26 3 0,-2 5-3 16,2-4 3-16,2-3-7 0,-1-2 4 15,1 1-5-15,-2 1 4 0,-2 1-3 0,-2 1 3 16,-2 1-3-16,-2 4 5 0,1 1-4 16,-7 20-12-16,11-24 24 0,-11 24-25 0,0 0 15 15,0 0 2-15,0 0-14 0,0 0 12 0,0 0-2 16,0 0-1-16,0 0 3 0,-2 23 12 0,2-23-10 16,-2 30 11-16,2-30-12 0,1 28-2 0,-1-28 2 15,9 22-3-15,-9-22 4 0,17 16-4 16,-17-16 3-16,25 12 0 0,-25-12 3 0,30 3 2 15,-12-4 2-15,2-4-1 0,3-1-4 0,1-2-4 16,1-4 0-16,-2-2 0 0,-1 1 0 0,-2-3 0 16,-3 1 0-16,-17 15 0 0,30-28 0 0,-30 28 0 15,19-24 0-15,-19 24 0 0,11-21 0 0,-11 21 0 16,0 0 0-16,0 0 0 0,0 0 0 16,0 0 0-16,0 0 0 0,0 0 0 15,0 0 0-15,0 0 0 0,-5 24 0 0,0-3 0 16,-2 3-3-16,0 4 6 0,-1 0-13 0,2 1-6 15,3-3-2-15,1 1-11 0,4-5-3 0,2 1-11 16,-4-23-3-16,20 32-16 0,-20-32-26 0,35 23-73 16,-35-23-115-16,38-8-277 0,-11 8 37 0,-3-15 320 15</inkml:trace>
  <inkml:trace contextRef="#ctx0" brushRef="#br2" timeOffset="570775.5515">19565 9590 1363 0,'-27'-30'293'0,"27"30"-223"0,-33-14-45 16,33 14 19-16,-35-11 6 0,17 7-11 0,-3 2-14 16,2 2-4-16,-5 1 0 0,5 2-2 15,0 4 0-15,1 2-17 0,18-9 25 0,-31 28-27 16,16-10 23-16,1 6-17 0,2 3-6 0,1 2 0 16,1 1 0-16,5-1 0 0,0-2 0 0,6-4 0 15,4-5 0-15,5-1 0 0,-10-17 0 0,30 23 0 16,-13-16 0-16,3-4 0 0,0-5 0 0,4-1 0 15,2-7 0-15,2-3 0 0,2-5 0 16,0-4 0-16,-1-2 0 0,-2-2 0 16,-3 2 0-16,-2-1 0 0,-4 0 0 0,-1 4 0 15,-1-2 0-15,-4 2 0 0,-2 4 0 0,-10 17 0 16,12-26 0-16,-12 26 0 0,0 0 0 0,0 0 0 16,0 0 0-16,0 0 0 0,0 0 0 0,0 0 0 15,0 0 0-15,0 26 0 0,-6 0 0 0,-1 5 0 16,-3 0 0-16,0 1 0 0,2-2 0 15,1-2 0-15,4 0 0 0,1-4 0 0,4 1-4 16,1-6-31-16,5 0-22 0,-8-19-16 0,24 25-42 16,-24-25-64-16,38 16-188 0,-18-17-204 0,3-8 47 15,8 7 403-15</inkml:trace>
  <inkml:trace contextRef="#ctx0" brushRef="#br2" timeOffset="570994.2765">20027 9491 1619 0,'-18'11'52'0,"-7"1"-26"0,6 6-7 0,-7 2 32 16,6 6-34-16,-3 0 13 0,1 5-18 0,0 2-8 15,1 1 6-15,0-1-9 0,2 4 5 0,2-2-11 16,2 2 7-16,1-2-7 0,2-2 7 0,1-3-12 16,1-6-1-16,7 2-45 0,3-26-7 15,-1 35-12-15,1-35-40 0,0 0-38 16,0 0-53-16,19 10-33 0,-19-10-48 0,4-39-85 15,15 29 119-15,-19-27 253 0</inkml:trace>
  <inkml:trace contextRef="#ctx0" brushRef="#br2" timeOffset="571134.8402">19799 9741 1003 0,'-17'-35'235'0,"17"35"-59"0,-17-42-23 15,17 42-20-15,-17-20-24 0,17 20-26 16,-18-3-27-16,18 3-19 0,0 0-17 0,-18 17-8 16,18-17-10-16,-1 27 2 0,1-27-5 0,12 31 4 15,-12-31-4-15,36 25 1 0,-8-17-1 0,4-5-8 16,8 0-15-16,-2-9-29 0,10 5-45 0,-9-20-94 15,22 8-423-15,-15-3 31 0,-4-5 137 0</inkml:trace>
  <inkml:trace contextRef="#ctx0" brushRef="#br2" timeOffset="571603.4662">20124 8884 1802 0,'0'0'43'0,"0"0"-32"0,0 0 0 0,5-22 11 16,-5 22 5-16,20-17 1 0,-20 17-5 0,20-14-4 16,-20 14-8-16,29-10 2 0,-12 7-7 0,2 0 1 15,0 2-2-15,1 1-1 0,-2 2-1 0,2 2-1 16,-3 1 0-16,2 1-1 0,-19-6 0 0,29 17-1 16,-29-17 2-16,21 20-4 0,-21-20 4 0,9 22-3 15,-9-22 2-15,4 22-1 16,-4-22-15-16,-9 24 26 0,9-24-23 0,-19 31 21 15,19-31-5-15,-33 33-3 0,12-17 2 0,-3 1-1 16,-1 0-1-16,-2 1-1 0,1-1 0 0,2-1 0 16,2-2 0-16,22-14 0 0,-23 17 0 0,23-17 0 15,0 0 0-15,0 0 0 0,0 0 0 0,26 5 0 16,-5-6 0-16,12-4 0 0,7-4 0 0,7-2 0 16,2 1 0-16,5-1-8 0,-2-1-42 15,4 8-34-15,-8-11-58 0,15 26-165 0,-13-14-294 16,-2 4 15-16,0 6 318 0</inkml:trace>
  <inkml:trace contextRef="#ctx0" brushRef="#br2" timeOffset="572228.3228">15766 10517 1176 0,'0'0'127'0,"1"-17"-107"0,18 6 6 15,13 2 8-15,3-8 7 0,13 7-4 0,3-7-9 16,8 2-18-16,8 1-3 0,7 2-6 0,7-2 2 16,5 3-3-16,8 2 1 0,4-2-3 0,7 5 2 15,2-2-3-15,5 4 2 0,4 1 0 16,2 2 1-16,4 2 1 0,2 3 0 0,1-1 3 15,2 2 6-15,4 3 12 0,-1-5 10 0,8 4 9 16,1-4-1-16,15 2-5 0,4-4-10 16,7 0-7-16,7-3-8 0,4-1-3 0,9-4-3 15,7-3-3-15,1-1 2 0,-1-3-6 0,7-1 5 16,-1 0-4-16,-1-1 2 0,-1 0-2 0,-7-1 0 16,-4-1-5-16,-4 4-30 0,-8-3 8 15,-10 7-57-15,-19-6-4 0,-6 16-63 0,-31-15-102 16,-12 9-230-16,-5 9-1 0,-35-11 364 0</inkml:trace>
  <inkml:trace contextRef="#ctx0" brushRef="#br2" timeOffset="573071.8578">17399 11857 1255 0,'0'0'85'0,"-7"-27"-39"0,7 27 15 0,9-33 12 16,3 16-4-16,-4-10-3 0,5 4-17 0,-1-8-6 16,5 2-16-16,-1-3-4 0,1 0-14 0,-3 2 2 15,-1-1-11-15,-3 3 4 0,1 1-4 0,-5 3-12 16,0 3 32-16,-3 5-23 0,-3 16 30 0,5-17-11 16,-5 17-4-16,0 0-4 0,0 0-2 0,0 0-4 15,0 0-3-15,0 0-1 0,0 0-14 16,-2 26 29-16,1-8-27 0,-1 5 25 0,1 3-8 15,1 2-5-15,0-2 4 0,0 2-3 0,0 0 4 16,3-3-6-16,-1 1 6 0,2-3-5 0,2-2 5 16,1-3-5-16,-7-18 4 0,23 28-2 0,-23-28 2 15,26 15 0-15,-26-15 2 0,22 1 0 16,-22-1 5-16,21-16 7 0,-21 16-3 0,30-35 4 16,-13 10-12-16,0-9-1 0,1-6-6 15,0-2 8-15,-2-5-8 0,-1-1-4 0,-3 0 18 16,-5-2-20-16,-2 1 20 0,-4-2-6 0,-1-3-8 15,-2-4 9-15,-2 0-11 0,-1-2 11 0,-1 2-10 16,-1 5 9-16,1 3-8 0,0 2-4 0,0 6 19 16,1 4-20-16,2 8 21 0,1 7-10 0,2 5-4 15,0 18 2-15,5-26 0 0,-5 26 0 16,14-20-2-16,-14 20 2 0,29-17-2 0,-9 11 3 16,7 0 0-16,6 3 1 0,3 1 1 0,10 0 0 15,3 0-1-15,8 1-4 0,9 1 0 16,2-1 0-16,8 1 0 0,6 0 0 0,-2 0 0 15,4 0 0-15,-2 0 0 0,1-1 0 0,1-2 0 16,0 0 0-16,0-2 0 0,-6 0 0 0,-3 1 0 16,-2 1 0-16,-3-2 0 0,-1 0 0 15,-1-2 0-15,-1-2-6 0,-4 1-25 0,-1 1-5 16,-6-2-12-16,-3 6-22 0,-13-9-37 0,6 16-94 16,-29-24-122-16,11 14-240 0,-6 5 44 0,-22 1 377 15</inkml:trace>
  <inkml:trace contextRef="#ctx0" brushRef="#br2" timeOffset="573630.4556">18251 11187 1500 0,'-12'-26'121'0,"12"26"-59"0,16-20-9 0,-16 20 0 0,33-33 1 15,-8 16-10-15,3-2-9 0,9 2-11 0,-1-1-4 16,4 1-10-16,1 1 0 0,-1 2-8 0,-4 3 1 16,-2 5-3-16,-7 2 0 0,-4 5 0 15,-5 2-1-15,-18-3 2 0,21 15-3 0,-21-15 5 16,9 26-3-16,-11-8 1 0,-1 4-2 15,-8 7 1-15,-5 3-4 0,-6 3 6 0,-5 3-5 16,-2-2 7-16,-4 2-5 0,-1-1 4 0,-1 2-3 16,1-2-1-16,-3 0 25 0,5-2-18 0,2-4 19 15,5-3-25-15,8-5 0 0,5-4 0 16,12-19 0-16,-10 24 0 0,10-24 0 0,0 0 0 16,10 20 0-16,-10-20 0 0,25 6 0 0,-3-7 0 15,4-4 0-15,5-5 0 0,6-2 0 0,2-6 0 16,3 0-10-16,-2-8-32 0,7 3-23 0,-5-3 9 15,9 6-62-15,-13-13-42 0,18 20-206 0,-12-11-230 16,-7-1 71-16,8 10 417 0</inkml:trace>
  <inkml:trace contextRef="#ctx0" brushRef="#br2" timeOffset="575035.1348">19737 10509 483 0,'25'-17'56'0,"-25"17"-40"0,0 0-3 16,17-15 10-16,-17 15 9 0,0 0 18 15,0 0 23-15,0 0 29 0,0 0 9 16,0 0-9-16,0 0-17 0,0 0-27 0,0 0-10 16,0 0-2-16,0 0-1 0,0 0-1 0,0 0-1 15,0 0-5-15,0 0-8 0,-17-10-12 0,17 10-9 16,0 0-4-16,0 0-4 0,0 0 0 0,0 0 2 15,6 25-1-15,-6-25 2 0,5 25-3 0,-5-25 3 16,6 28-6-16,-6-28 3 0,5 31-6 16,-5-31-9-16,1 35-33 0,-1-35-41 0,-3 36-81 15,3-36-104-15,-19 18-188 0,19 4 18 0,0-22 399 16</inkml:trace>
  <inkml:trace contextRef="#ctx0" brushRef="#br2" timeOffset="690001.1348">12539 12927 758 0,'0'0'55'0,"0"0"-1"16,-19-18 247-16,19 18-209 0,-21-10-18 0,21 10-18 16,-33-3-11-16,15 6-5 0,-8-2 1 0,8 8-2 15,-7-1-12-15,4 7-1 0,-2 2-8 0,1 6 3 16,0 1-5-16,5 3 6 0,1-1-9 15,7 1 2-15,0-2-11 0,7 1 2 0,2-4-9 16,4-1 4-16,6-2-4 0,-10-19 3 0,31 31-3 16,-10-22 4-16,6-1-1 0,5-5 4 0,3-4-1 15,5-3 0-15,3-4-1 0,1-5-1 0,1-4 4 16,0-4-6-16,-3-2 6 0,1-1-5 0,-7-4 5 16,-5-1-5-16,-7-1 3 0,-6 0-10 0,-6 1 8 15,-6 1-7-15,-4 2 8 0,-5 3-5 0,-5 2 6 16,-6 1-5-16,-4 3 5 0,-5 4-4 0,-4 3 1 15,-3 6-1-15,-2 4 0 0,1 2 1 0,1 4 0 16,4 5 4-16,3 1 2 0,2 1 2 0,21-13-2 16,-28 26 3-16,28-26-6 0,-10 25 2 0,10-25-4 15,9 25 1-15,-9-25-4 0,30 21 6 16,-7-14 1-16,8-2 2 0,5-4 1 0,5-4-1 16,8-3-1-16,0-3-1 0,-1 0-1 0,0 1-3 15,-3 2 2-15,-4 4-2 0,-4 4 0 0,-6 3 1 16,-6 4-1-16,-5 3 2 0,-5 5-4 0,-3 6 3 15,-5 4-5-15,-3 6 5 0,-5 0-6 0,-5 2 7 16,-3 1-9-16,-2-1 8 0,-3 1-6 0,0-3 6 16,0-3 5-16,0-2-24 0,3-7 26 0,3-4-27 15,8-17 18-15,0 0 0 0,0 0 2 0,0 0 1 16,0 0 10-16,0 0 7 0,0 0 7 0,13-29 18 16,-3 1-33-16,4-4 21 0,1-2-29 0,0 1 5 15,-2-1 10-15,-1 2-5 0,-5 2 11 16,0 3-12-16,-4 2-13 0,0 0 0 0,-1-1 0 15,1 2 0-15,0 1 0 0,3 0 0 0,3 5 0 16,3-1 0-16,6 0 0 0,3 2 0 0,7 2 0 16,2-2 0-16,9 4-36 0,2-3-37 0,12 9-39 15,-7-15-73-15,28 19-294 0,-11-5-107 0,7-2 21 16,8 13 555-16</inkml:trace>
  <inkml:trace contextRef="#ctx0" brushRef="#br2" timeOffset="690684.2197">15314 12567 1471 0,'8'-21'61'0,"-8"21"-30"0,1-23-14 15,-1 23 4-15,6-21 1 0,-6 21 6 16,0 0-2-16,0 0-6 0,0 0-5 0,0 0-4 15,0 0-5-15,0 0-2 0,2 29 6 0,-4-1-7 16,1 7 5-16,-2 7 11 0,1 5-25 0,-3 0 27 16,0 5-21-16,-1-1 3 0,0 2 9 15,-1 1-15-15,-1-1 10 0,0 2-13 0,-1-3 11 16,0 0-9-16,-1-1 8 0,0-3-10 16,0-1-9-16,2-4 17 0,2-6-33 0,5-2 7 15,-3-14-42-15,11 5-52 0,-7-26-66 0,12 22-97 16,-12-22-227-16,0 0 26 0,37 7 390 0</inkml:trace>
  <inkml:trace contextRef="#ctx0" brushRef="#br2" timeOffset="691105.9754">14982 12594 1486 0,'-29'-11'77'0,"29"11"-10"15,-31-12-4-15,31 12-13 0,0 0 1 0,-19-10-1 16,19 10-4-16,0 0-12 0,0 0-12 0,0 0-11 16,0 0-9-16,0 0-1 0,0 0 0 0,0 0 1 15,31-20 1-15,-1 10-3 0,9 1 1 0,10-4-2 16,9-2 1-16,9-4-3 0,7-1 3 15,5-3-7-15,5 2-9 0,-2 0-17 0,3 6-33 16,-9-3-28-16,6 16-29 0,-21-15-86 0,9 19-348 16,-16 8 22-16,-13-4 213 0</inkml:trace>
  <inkml:trace contextRef="#ctx0" brushRef="#br2" timeOffset="691558.9764">14800 13451 711 0,'0'0'49'0,"0"0"-31"16,0 0-17-16,0 0-1 0,0 0 7 0,0 0 0 15,4-20 7-15,-4 20 5 0,0 0 22 0,0 0 11 16,0 0 15-16,18-9 5 0,-18 9 7 0,0 0 3 15,0 0 3-15,0 0-2 0,0 0-4 16,0 0-7-16,0 0-9 0,0 0-6 0,0 0-10 16,0 0-5-16,0 0-8 0,0 0-5 15,0 0-6-15,0 0 3 0,0 0-3 0,22 0-1 16,-2-3-3-16,8 1 0 0,8-6-4 0,7 1-2 16,9-6-2-16,7-2-10 0,7-3-14 0,2-2 12 15,5 0-41-15,-4-4 0 0,7 11-56 0,-14-16-61 16,20 24-173-16,-15-11-263 0,-2 3 61 0,0 9 369 15</inkml:trace>
  <inkml:trace contextRef="#ctx0" brushRef="#br2" timeOffset="692527.4999">16022 13215 1217 0,'0'0'297'0,"0"0"-239"0,0 0-37 16,0 0-18-16,0 0-4 0,0 0 0 16,0 0 0-16,-7 22 0 0,7-22 4 15,-24 35-2-15,9-14 9 0,-1 2 18 0,2 4-26 16,-3-3 33-16,3 3-34 0,1-5 11 0,1-1 2 16,1-3-6-16,11-18 5 0,-15 27-5 0,15-27 1 15,0 0-6-15,0 0-1 0,0 0-3 0,0 0 0 16,0 0 1-16,0 0 3 0,0 0 3 0,0 0 2 15,22-19 2-15,-14 2-4 0,3-3 1 16,2-4-9-16,-1 1 5 0,1-2 12 0,-1-1-27 16,-2 3 30-16,-1 2-29 0,-2 3 11 0,-7 18 4 15,11-31-5-15,-11 31 5 0,6-21-5 0,-6 21 2 16,0 0 0-16,0 0 0 0,0 0 3 0,0 0 2 16,0 0 0-16,0 0 0 0,0 0-2 0,0 0-3 15,0 0 1-15,0 0 0 0,5 21 6 16,-5-21 0-16,2 28 3 0,-2-28-3 15,7 26 0-15,-7-26-5 0,14 24-16 0,-14-24 28 16,19 19-30-16,-19-19 34 0,28 15-11 0,-11-12-1 16,4 0 2-16,1-3-4 0,0-3-1 0,3-3-11 15,3-3 12-15,0-4-6 0,4-2 27 0,-5-3-14 16,-2-1 8-16,1-1-15 0,-4-2-4 0,-1 0 4 16,-1 2-2-16,-3 0 5 0,-1 3-6 15,-16 17 2-15,22-22-1 0,-22 22 0 0,0 0-3 16,0 0 3-16,0 0-3 0,0 0 1 0,0 0 1 15,0 0-1-15,0 0 1 0,0 0-3 16,8 27 3-16,-10-4-4 0,-3 5 5 0,-2 1-5 16,0 0 3-16,3-1-5 0,-1 0-11 0,1-3 20 15,3-1-22-15,2-3 12 0,3-4-20 0,-4-17-17 16,24 22-21-16,-1-11-24 0,-3-18-32 16,19 14-72-16,-16-29-104 0,17 8-257 0,4 5 62 15,-7-17 377-15</inkml:trace>
  <inkml:trace contextRef="#ctx0" brushRef="#br2" timeOffset="692933.6439">17098 13081 1191 0,'-36'16'214'0,"13"-13"-162"0,23-3-1 16,-35 13 6-16,35-13 6 0,-30 17-12 0,30-17-16 15,-25 23-11-15,25-23-3 0,-20 32-4 0,12-13 2 16,-1 0-5-16,2 2 2 0,-1 1-3 0,0 1-13 15,-1 1 27-15,-1 1-26 0,-1-2 23 0,1 1-11 16,0-6-4-16,3 1 9 0,7-19-6 16,-16 23 3-16,16-23-6 0,0 0-4 0,0 0-3 15,0 0 1-15,0 0-2 0,0 0 0 0,0 0 1 16,0 0 1-16,2-17 1 0,6-2-2 0,5-8 4 16,3-6 8-16,4-3-19 0,-1-2 20 0,2 1-19 15,-1-1 5-15,1 1 9 0,0 2-7 16,0 0 8-16,-1 2-8 0,1 2 1 0,-2 4-4 15,0 8 0-15,-19 19 0 0,24-22 0 16,-24 22 0-16,0 0 0 0,0 0 0 0,0 0 0 16,0 0 0-16,16 25 0 0,-13-4 0 0,0 5 0 15,-3 5 0-15,-1 2 0 0,-2 3 0 0,-2 2 0 16,0 1 0-16,1 2-2 0,-3 0-21 0,4-1 11 16,-1-4-28-16,5 1 15 0,-1-7-20 0,6 1-23 15,-4-11-29-15,11 10-58 0,-13-30-75 0,13 18-342 16,-13-18 45-16,0 0 277 0</inkml:trace>
  <inkml:trace contextRef="#ctx0" brushRef="#br2" timeOffset="693121.0756">17018 13237 1564 0,'0'0'189'0,"0"0"-117"0,-25 13-23 15,25-13-9-15,-17 5-10 0,17-5-12 0,0 0-12 16,0 0-6-16,0 0 0 0,20 6 0 0,0-6 4 15,5-4-3-15,8-2-3 0,7-4-7 0,2-4-18 16,4 1-15-16,-2-7-18 0,7 6-12 0,-6-9-14 16,9 11-10-16,-11-11-23 0,14 17-66 15,-19-20-103-15,4 8-202 0,8 11 25 0,-18-14 434 16</inkml:trace>
  <inkml:trace contextRef="#ctx0" brushRef="#br2" timeOffset="693292.9366">17759 13060 1415 0,'-31'6'140'0,"14"13"-62"0,-11-5-19 0,7 5-5 15,-7-1-11-15,3 6-7 0,-4 1-14 0,1 2-2 16,-1 2-11-16,2 2-16 0,-2 1 22 0,2 2-25 16,-1-2 24-16,4-3-8 0,4-6-8 0,3-4 3 15,17-19-9-15,-19 27-5 0,19-27-16 16,0 0-19-16,0 0-23 0,0 0-19 0,0 0-13 16,0 0-24-16,0 0-98 0,18-31-153 15,-13 7-118-15,-5 24 192 0</inkml:trace>
  <inkml:trace contextRef="#ctx0" brushRef="#br2" timeOffset="693417.8721">17416 13240 1134 0,'-15'-31'293'0,"15"31"-102"0,0 0-75 16,0 0-42-16,0 0-26 0,0 0-8 0,10 17-2 15,-10-17-5-15,15 18-5 0,-15-18-9 0,28 17-12 16,-7-11-4-16,6-3-2 0,5-4-5 0,6-1-14 16,0-5-19-16,7 0-46 0,-6-12-70 0,22 20-205 15,-12-14-269-15,2 0 60 0,2 5 390 0</inkml:trace>
  <inkml:trace contextRef="#ctx0" brushRef="#br2" timeOffset="693683.4352">18476 12758 1485 0,'12'-28'346'0,"-12"28"-310"0,0 0-28 15,24-10-6-15,-5 0-17 0,5 0 28 0,3-2-29 16,1 2 27-16,1 3-18 0,-1 1-6 0,4 1-7 16,-1-3-8-16,4 6-10 0,-3-4-12 15,5 7-34-15,-12-9-38 0,16 16-87 0,-24-16-180 16,7 5-106-16,4 13 81 0,-28-10 414 0</inkml:trace>
  <inkml:trace contextRef="#ctx0" brushRef="#br2" timeOffset="693855.2875">18537 12935 1597 0,'-23'3'249'0,"23"-3"-210"0,0 0-28 0,-16 17-2 16,16-17-1-16,0 0 3 0,22 5 1 0,-5-7-1 15,7-4-2-15,8-5-3 0,8-2-7 0,5-6-29 16,10 4-47-16,-9-16-102 0,25 20-280 0,-14-8-145 16,5 0 28-16,7 12 541 0</inkml:trace>
  <inkml:trace contextRef="#ctx0" brushRef="#br2" timeOffset="694567.1205">19547 13280 1504 0,'0'0'285'0,"-24"10"-231"0,24-10-33 15,0 0-13-15,0 0-6 0,-17-23-1 0,17 23-2 16,4-27 2-16,0 10-3 0,3-1 4 0,4-4-5 16,2-2 4-16,3-1-4 0,2-1 5 0,1 2-4 15,-1 0 5-15,-1 3-5 0,-3 1 3 0,0 3-2 16,-14 17 4-16,19-22 0 0,-19 22 4 0,0 0 1 16,0 0 1-16,0 0-2 0,0 0-2 15,0 0-2-15,0 0 0 0,5 20 1 0,-7-2-3 16,-1 2 3-16,-3 4-4 0,0-1 5 15,1 0-2-15,0 2 5 0,4-4-4 0,0 1 5 16,3-3-6-16,2-2 3 0,-4-17-4 0,16 25 2 16,-16-25 0-16,24 10 3 0,-24-10 1 0,29-2 2 15,-12-5 1-15,2-8-4 0,0-5 3 16,5-9-8-16,3-8 3 0,1-6-5 0,0-8 3 16,0-5-6-16,-4-3 7 0,-3 0-7 0,-5 2 9 15,-4-2-2-15,-7 0-10 0,-4-1 12 0,-2 0-14 16,-6 2 5-16,-2 0 10 0,-1 0-10 0,-2 3 8 15,1 7-7-15,-1 8 6 0,1 10-7 0,3 7 6 16,8 23-3-16,-13-22 0 0,13 22 0 0,0 0 0 16,0 0 0-16,0 0 0 15,0 0 0-15,30-5 0 0,-6 5 0 0,11-2 0 16,9-2 0-16,8-1 0 0,8-2 0 0,7-1 0 16,3-2 0-16,0 0 0 0,-3 1 0 0,-2 1 0 15,-5 1 0-15,-1 5-30 0,-9-3-44 0,3 11-40 16,-22-13-88-16,17 20-285 0,-23-2-94 0,-8 2 23 15</inkml:trace>
  <inkml:trace contextRef="#ctx0" brushRef="#br2" timeOffset="694914.5839">20292 12611 1814 0,'0'0'41'15,"0"0"-28"-15,0 0 6 0,0 0 9 0,33-21 15 16,-4 11-9-16,1-1-10 0,4 1-15 0,2 3-6 16,-1 1-2-16,-2 1 0 0,-3 4 0 0,-4 1 0 15,-4 2-2-15,-22-2 0 0,30 14 1 0,-30-14-1 16,17 18 3-16,-17-18-2 0,1 26 3 0,-9-6-3 16,-6 0 4-16,-4 5-4 0,-4 1-2 0,-4 2 13 15,-1 2-11-15,-7-1 0 16,-2 1 0-16,0-1 0 0,1 0 0 0,1-2 0 15,3-2 0-15,5-4 0 0,5-3 0 0,21-18 0 16,-21 27 0-16,21-27 0 0,0 0 0 0,3 19 0 16,-3-19 0-16,21 7 0 0,-2-7 0 0,7-2 0 15,4-6 0-15,7-1 0 0,2-7 0 0,8 4 0 16,-5-8-88-16,15 12-96 0,-20-19-245 16,16 13-205-16,-3 3 47 0,-7-4 463 0</inkml:trace>
  <inkml:trace contextRef="#ctx0" brushRef="#br2" timeOffset="695285.9">21480 12550 1013 0,'0'0'264'16,"0"0"-174"-16,0 0-27 0,0 0-8 0,0 0-12 15,-7 26-10-15,7-26-18 0,-17 34-6 0,1-12-10 16,-2 2 5-16,-3 4 15 0,-2 2-30 16,-3 0 31-16,0 3-31 0,0-5 8 0,1-2 7 15,2-1-8-15,2-6-9 0,5 0-25 0,-1-10-26 16,11 8-45-16,-11-19-46 0,17 2-64 0,0 0-117 16,-18 0-93-16,18 0 191 0</inkml:trace>
  <inkml:trace contextRef="#ctx0" brushRef="#br2" timeOffset="695410.8686">21228 12662 1221 0,'-11'-35'211'0,"11"35"-52"0,0 0-49 0,0 0-34 16,0 0-29-16,0 0-17 0,7 21-10 0,-7-21-2 15,7 35 12-15,0-14-31 0,5 0 22 0,7-2-30 16,4-1 8-16,7-3-10 0,9 0-26 0,0-11-41 16,22 16-137-16,-19-20-379 0,17 6-8 0,3-1 208 15</inkml:trace>
  <inkml:trace contextRef="#ctx0" brushRef="#br2" timeOffset="696020.1183">22599 12194 972 0,'0'0'328'0,"0"0"-170"0,0 0-68 0,0 0-28 16,0 0-16-16,0 0-6 0,0 0-6 0,0 0 0 15,4 27-5-15,-4-4 0 0,-3 2-8 0,2 5 3 16,-3 5-13-16,4 5 3 0,-2 3-12 15,1 1 5-15,-2 1-8 0,-2 0 8 0,2-2-10 16,2 1-5-16,-2-4 22 0,3-1-23 0,1-4 15 16,-1-6-21-16,5 0-33 0,-5-9-7 0,10 3-25 15,-10-23-37-15,13 27-62 0,-13-27-85 16,0 0-264-16,0 0 57 0,4-22 322 0</inkml:trace>
  <inkml:trace contextRef="#ctx0" brushRef="#br2" timeOffset="696223.1899">22271 12230 1497 0,'-21'-14'299'0,"21"14"-256"0,0 0-31 16,0 0-1-16,29-1 8 0,-3-2 9 16,4-5 3-16,8-1-9 0,6-3-5 15,2 0-9-15,5 1-3 0,5-1-5 0,0 2 2 16,2 1-7-16,-2 2-6 0,-5 0-11 0,4 6-15 15,-10-1-15-15,4 8-16 0,-12-5-28 0,7 17-47 16,-22-17-82-16,8 18-333 0,-8 5 51 0,-16-4 238 16</inkml:trace>
  <inkml:trace contextRef="#ctx0" brushRef="#br2" timeOffset="696410.6453">22195 12902 1827 0,'0'0'51'0,"-9"16"-33"0,9-16-12 16,23 11-1-16,-4-5 10 0,7-2 6 16,3-2 7-16,6-3-4 0,5-1-3 15,6-3-7-15,7-3-4 0,4-2-3 0,2-1-7 16,0-1-12-16,-1 0-20 0,2 2-19 0,-8-4-28 16,6 10-40-16,-16-17-75 0,19 24-184 0,-16-12-178 15,-2 0 25-15,4 14 437 0</inkml:trace>
  <inkml:trace contextRef="#ctx0" brushRef="#br2" timeOffset="697160.4546">23094 12804 920 0,'21'-26'222'0,"-21"26"-148"0,20-7-26 15,-20 7-10-15,21-4 2 0,-21 4 0 0,0 0-6 16,21 4 1-16,-21-4 10 0,0 0 11 0,0 0 1 16,-3 18 0-16,3-18-12 0,-8 19-4 0,8-19-11 15,-15 29 3-15,4-12-9 0,4 4 1 0,-3 1-8 16,2 2 0-16,-2 3-9 0,0 2 1 16,0 0-2-16,1 0 4 0,-1-2-6 0,1-4 5 15,2-1-10-15,2-2 4 0,0-4-5 0,5-16 3 16,-4 25-4-16,4-25 1 0,0 0-1 0,0 0 1 15,0 0-1-15,0 0 1 0,0 0 0 16,0 0 0-16,0 0 1 0,0 0-1 0,3-25 3 16,0 4-8-16,0-5 1 0,1 1-4 0,1-4 4 15,0 1-6-15,0-1 8 0,1 0-5 16,0 2 4-16,1 0-4 0,3-1 6 0,1 0-5 16,2 1 7-16,2 3-4 0,3 4 7 0,1 3-3 15,2 3 3-15,0 5-3 0,-2 3 2 0,1 2-2 16,0 3 0-16,-1 3 0 0,0 1-2 0,-1 3 1 15,-1 2-2-15,-17-8 1 0,27 23-3 0,-27-23 0 16,21 27-1-16,-21-27 3 0,12 30-2 0,-12-30 2 16,1 31-1-16,-1-31 0 0,-10 31-1 15,10-31 3-15,-24 25-2 0,24-25 6 16,-35 24-2-16,15-13 2 0,-3-1 0 0,0-3 1 16,1-1 3-16,0 0 4 0,0-2 3 0,4 1 4 15,-1-3 1-15,19-2 0 0,-26 5 2 0,26-5-4 16,0 0-3-16,0 0-4 0,0 0-9 0,0 0 1 15,0 0-1-15,-2 17 6 0,2-17 4 16,17 19 4-16,-17-19-3 0,20 23-3 0,-20-23-4 16,25 27-3-16,-25-27-4 0,23 26 4 0,-23-26-4 15,21 27 4-15,-21-27-8 0,23 22-8 0,-23-22-15 16,32 13-14-16,-7-8-24 0,-6-11-32 0,18 11-75 16,-21-26-143-16,19 9-243 0,0 4 23 0,-7-14 370 15</inkml:trace>
  <inkml:trace contextRef="#ctx0" brushRef="#br2" timeOffset="697722.8079">23698 12835 1684 0,'0'0'87'0,"-40"17"-50"0,20-7-8 0,-1-3-5 16,4 4 0-16,0-2-9 0,17-9 0 0,-29 27-8 15,15-10 2-15,0 0-3 0,2 5 1 16,-1-1-3-16,2 2 3 0,0-1-3 0,2-2 5 15,0-3-3-15,9-17 3 0,-11 24-7 16,11-24 0-16,0 0-4 0,0 0-1 0,0 0 0 16,0 0 0-16,0 0 2 0,0 0 2 0,0 0 1 15,22-23-1-15,-10 3 3 0,0-5-6 0,1-3 6 16,1-1-6-16,0-1 6 0,-1 2-5 16,-1 0 4-16,0 2-4 0,-2-1 3 0,1 3-4 15,-1 1 6-15,-3 1-5 0,0 3 5 0,-7 19-5 16,11-27-14-16,-11 27 15 0,0 0-16 0,0 0 19 15,0 0 2-15,0 0-1 0,0 0 17 0,0 0-19 16,0 0 17-16,0 0-15 0,11 27-1 0,-11-27 5 16,4 31-3-16,-3-14 2 0,2 0-4 0,0 2-3 15,0-2 0-15,0 0 0 16,-3-17 0-16,11 29 0 0,-11-29 0 0,14 21 0 16,-14-21 0-16,20 13 0 0,-20-13 0 0,28 4 0 15,-28-4 0-15,34-7 0 0,-12-1 0 0,0 0 0 16,1-4 0-16,-1-2 0 0,-4 0 0 0,2-1 0 15,-6-2 0-15,-14 17 0 0,28-31 0 0,-28 31 0 16,21-22 0-16,-21 22 0 0,0 0 0 0,15-17 0 16,-15 17 0-16,0 0 0 0,0 0 0 15,0 0 0-15,0 0 0 0,0 0 0 0,-5 28 0 16,2-9 0-16,-2 4 0 0,1 4 0 0,-6 1 0 16,1 2 0-16,-2 0 0 0,2 2 0 0,4-2 0 15,0-3 0-15,5-3 0 0,4-6 0 16,4 0-28-16,-8-18-24 0,26 23-27 0,-26-23-29 15,42 15-77-15,-42-15-136 0,45-22-243 16,-11 15 25-16,-5-18 369 0</inkml:trace>
  <inkml:trace contextRef="#ctx0" brushRef="#br2" timeOffset="698050.8956">24393 12651 1621 0,'-26'-2'132'0,"26"2"-64"0,-27 9-21 0,27-9-11 15,-24 14-5-15,24-14-19 0,-18 19 19 16,18-19-31-16,-17 22 22 0,17-22-15 0,-15 23-2 16,15-23 1-16,-12 26-2 0,12-26 2 0,-8 25-4 15,8-25 1-15,-2 18-3 0,2-18 1 0,8 17 0 16,-8-17 6-16,0 0-2 0,18 17-5 0,-18-17 0 16,18 6 0-16,-18-6 0 0,21 5 0 0,-21-5 0 15,19 3 0-15,-19-3 0 0,20 5 0 16,-20-5 0-16,22 5 0 0,-22-5 0 0,0 0 0 15,20 17 0-15,-20-17 0 0,6 20 0 0,-6-20 0 16,2 27 0-16,-4-9 0 0,-5 4 0 0,-4 3 0 16,-5 3 0-16,-2 0 0 0,-1-1 0 0,-2-3 0 15,-1-1 0-15,0 0 0 0,0-3 0 0,0 0 0 16,2-4 0-16,2-2 0 16,18-14 0-16,-30 14 0 0,30-14 0 0,-22 0 0 15,22 0-74-15,-18-21-104 0,18 21-455 0,11-33-8 16,-7 9 121-16</inkml:trace>
  <inkml:trace contextRef="#ctx0" brushRef="#br0" timeOffset="799727.1625">1582 15028 1082 0,'0'0'241'0,"0"0"-147"0,0 0-28 16,-23-11-12-16,23 11-11 0,-23-3-12 0,23 3-10 15,-37 4-8-15,12 3-5 0,-6 5-1 16,-4 5 2-16,-3 3 6 0,-1 6 9 0,-3 3 3 15,3 5-9-15,-2 0 24 0,4 3-27 0,2 0 18 16,3-2-12-16,7-4-13 0,5-3 0 16,8-6-6-16,12-22-1 0,-8 26-7 0,8-26 5 15,18 10-3-15,-2-10 1 0,8-2 4 0,5-4-2 16,6-6 4-16,5-2-5 0,5-4 4 16,3-1-3-16,-1 1 3 0,0 1 0 0,-5 5-2 15,-7 4-1-15,-5 5 2 0,-9 4 1 0,-21-1 2 16,27 12 0-16,-27-12-2 0,6 28 0 0,-8-6-1 15,-5 3 3-15,-4 4-5 0,-5 1 4 0,-5 3-6 16,-1 0 6-16,-1-2-6 0,0-1 5 0,1-3-6 16,3-4-1-16,4-6-12 0,15-17-8 0,-16 18-28 15,16-18-27-15,0 0-46 0,3-27-91 16,22 7-271-16,-3-6-65 0,0-12 227 16</inkml:trace>
  <inkml:trace contextRef="#ctx0" brushRef="#br0" timeOffset="799898.9712">1932 15057 1551 0,'-24'17'85'16,"4"9"-38"-16,-2 1-19 0,3 5-19 15,-2 2 21-15,1 7-29 0,-2 1 23 0,1 4-13 16,3 1-12-16,2-4 5 0,5 0-11 0,3-8 10 16,4-4-18-16,3-8-9 0,9 1-44 0,-8-24-8 15,31 28-41-15,-31-28-87 0,45-21-312 16,-15 15-18-16,-6-17 304 0</inkml:trace>
  <inkml:trace contextRef="#ctx0" brushRef="#br0" timeOffset="800463.8644">2073 14890 1490 0,'-16'36'93'15,"16"-36"-54"-15,-14 28-5 0,14-28-5 0,2 24 2 16,-2-24-2-16,11 23 5 0,-11-23 1 15,17 21-3-15,-17-21-1 0,26 25-1 0,-26-25-4 16,27 28-2-16,-27-28-6 0,23 31-2 0,-14-14-5 16,1 3 1-16,-5 0-6 0,0 2-13 0,-4 2 18 15,-1 1-20-15,-2 2 17 0,-3 3-3 0,-1-1-6 16,-3-2 5-16,-2 0-2 0,1-3 1 0,1-4-2 16,1-3 1-16,8-17-1 0,0 0-1 15,-8 17-5-15,8-17 3 0,0 0-6 0,0 0 6 16,11-22 2-16,-1 4-1 0,4-10 5 15,4-7-7-15,4-5 5 0,3-4-7 0,-1 1-2 16,2 1 18-16,-2 3-17 0,0 7 19 0,-2 1-10 16,-2 5-5-16,-5 5 5 0,1 4-1 0,-16 17 1 15,24-20-2-15,-24 20 2 0,0 0-2 0,17 3 1 16,-17-3-2-16,5 22 0 0,-1-2 0 16,-4 2 0-16,0 6 0 0,-1 1 0 0,-3 0 0 15,2 2 0-15,-1-4 0 0,2-1 0 0,2-2 0 16,2-5 0-16,3-2 0 0,-6-17 0 0,19 24 0 15,-19-24 0-15,29 11 0 0,-9-9 0 0,2-5 0 16,5-4 0-16,2-4 0 0,2-6 0 0,2-3 0 16,-1-2 0-16,-2-2 0 0,1-1 0 15,-5 4 0-15,0-1 0 0,-5 4 0 16,-21 18 0-16,26-26 0 0,-26 26 0 0,0 0 0 16,0 0 0-16,0 0 0 0,0 0 0 0,0 0 0 15,0 0 0-15,0 0 0 0,0 0 0 0,0 0 0 16,-3 32 0-16,-3-10 0 0,-2 3 0 0,0 5 0 15,2 4 0-15,-2 0 0 0,4 2-3 0,0-1-16 16,3-1-10-16,1-4-5 0,6-1-16 16,0-8-13-16,10 2-32 0,-16-23-38 0,46 28-199 15,-46-28-90-15,42-8-133 0,-6 7 244 0,-17-23 311 16</inkml:trace>
  <inkml:trace contextRef="#ctx0" brushRef="#br0" timeOffset="800656.3826">3230 15127 1114 0,'-26'-40'323'0,"26"40"-154"0,0 0-55 0,0 0-29 0,-20-7-26 16,20 7-18-16,0 0-15 0,-20 26-8 16,12-8-6-16,0 7-2 0,1 5 7 0,-2 4-21 15,2 3 18-15,-1 2-19 0,0 1 6 0,4-3 4 16,0 0-6-16,0-5 3 0,3-4-6 0,1-5-2 16,2-5-13-16,-2-18-12 0,9 19-19 0,-9-19-15 15,18 0-24-15,-13-16-35 0,19 10-87 16,-21-28-179-16,13 0-172 0,5 0 114 0,-11-24 448 15</inkml:trace>
  <inkml:trace contextRef="#ctx0" brushRef="#br0" timeOffset="800796.997">3339 14418 1560 0,'-36'-14'157'0,"15"14"-85"16,-4 1-28-16,4 7-13 0,-1 2-15 15,4 2-8-15,18-12-8 0,-26 22-6 0,26-22-13 16,0 0-29-16,0 26-80 0,0-26-77 0,24-7-349 15,-4 12-48-15,-2-9 277 0</inkml:trace>
  <inkml:trace contextRef="#ctx0" brushRef="#br0" timeOffset="801109.6032">3675 14463 885 0,'12'-22'160'0,"-13"0"-36"0,1 22-6 15,8-34 0-15,-8 34-18 0,12-32-13 0,-12 32-15 16,8-21-7-16,-8 21-12 0,0 0-5 0,0 0-6 16,0 0-8-16,0 0-9 0,0 0-12 0,-3 37 0 15,-2-5-6-15,-1 9 9 0,-2 11-3 0,-3 6-6 16,-1 6 13-16,-2 8-17 0,0 3 12 0,-2 5-6 15,0-1-9-15,2 0 0 0,-1-3 0 16,0-3-6-16,6-7 0 0,-1-4-25 16,9-5 2-16,0-6-15 0,9-3-21 0,-2-12-13 15,12 7-56-15,-10-24-32 0,22 16-100 0,-30-35-148 16,35 19-90-16,1-3 201 0</inkml:trace>
  <inkml:trace contextRef="#ctx0" brushRef="#br0" timeOffset="803233.8274">4263 15157 823 0,'0'0'102'16,"0"0"-3"-16,8-24-7 0,-8 24-3 0,0 0-1 15,-1-19-13-15,1 19-11 0,-17-15-11 0,17 15-9 16,-27-12-9-16,6 7-10 0,4 4-7 0,-6 0-4 15,1 3 0-15,-2 0-1 0,-1 6 4 0,0-1 1 16,-1 5 1-16,0 0-2 0,0 4 1 0,1-2-2 16,1 5 1-16,1 0 18 0,3 1-29 15,0 2 22-15,4 1-27 0,3-2 8 16,4 1 2-16,5-3-5 0,1 1 1 0,4-1-6 16,3-2 1-16,-4-17-2 0,18 27 2 0,-18-27-3 15,31 22 3-15,-13-13-2 0,1-5 0 0,2-1 2 16,1-3-1-16,2-5 3 0,1-2 0 0,0-3 1 15,1-3-1-15,0-7 3 0,0-1-3 0,1-6 3 16,-1-3-4-16,-1 0 1 0,-1-6 11 16,-2 4-22-16,-3 2 20 0,-3 1-20 0,-2 4 7 15,-6 5 3-15,-8 20-3 0,9-27 3 0,-9 27 0 16,0 0 5-16,0 0 0 0,0 0-2 0,0 0-4 16,-17 0-5-16,17 0 0 0,-19 29-2 0,8-6 7 15,-1 7 6-15,-1 6-21 0,1 0 21 16,0 1-24-16,3 0 8 0,3-5 1 15,5-2-12-15,3-8-4 0,7-4-11 0,-9-18-6 16,35 21-16-16,-14-22-13 0,14 2-21 0,-6-17-24 16,17 11-75-16,-13-25-76 0,19 16 29 0,-11-19 41 15,6 8 80-15,-4-2 104 0,-3 0 0 0,-4 3 50 16,-3 1 58-16,0 4 12 0,-6-2-5 0,-3 7-35 16,-7 0-45-16,-17 14 28 0,0 0 54 0,21-10 25 15,-21 10-1-15,0 0-16 0,-20 2-56 16,20-2-16-16,-18 19-9 0,8-2 2 0,-6 0 8 15,2 5-36-15,-2 0 29 0,1 6-31 16,1-2 11-16,3 3 6 0,0-1-13 0,2 0 6 16,3-4-5-16,1-3 6 0,2-3-8 0,3-18-4 15,0 28-2-15,0-28 3 0,3 16-4 0,-3-16 5 16,0 0-2-16,0 0 5 0,0 0 5 0,19-4-3 16,-19 4 9-16,17-27-2 0,-6 4 0 15,1-2-2-15,-1-3-5 0,-1-2-11 0,-1-1 4 16,-1 2-4-16,-2 2-9 0,0 1 23 0,-3 3-23 15,1 3 20-15,-2 1-9 0,-2 19-2 0,5-27 1 16,-5 27-2-16,5-18 0 0,-5 18-5 0,0 0-6 16,14-23-8-16,-14 23-13 0,19-19-14 0,-19 19-22 15,27-25-24-15,-2 19-37 16,-14-22-81-16,26 8-246 0,-6 0-73 0,-5-11 191 16</inkml:trace>
  <inkml:trace contextRef="#ctx0" brushRef="#br0" timeOffset="803436.8941">5411 14372 1009 0,'-20'36'317'0,"-13"-13"-227"0,12 12-33 16,-7 2 5-16,10 11-25 0,-9 1 22 0,8 7-31 16,-3 2 3-16,4 8 13 0,-2-1-22 0,4 3 3 15,1-1-21-15,3 0 7 0,1-2-1 0,2-1-21 16,3-4 18-16,4-6-20 0,2-6-2 15,3-8-7-15,7 0-49 0,-5-19-37 0,15 9-43 16,-20-30-85-16,37 6-269 0,-12 4 18 16,-6-20 294-16</inkml:trace>
  <inkml:trace contextRef="#ctx0" brushRef="#br0" timeOffset="803905.4647">5499 15007 1173 0,'0'0'180'0,"-17"12"-83"15,17-12-26-15,-16 24-13 0,13-3-7 16,-6-3-14-16,5 7 0 0,-3-3-14 0,5 2 3 16,-2-1 3-16,4 0-28 0,2-3 29 0,2-1-33 15,-4-19 14-15,13 25-2 0,-13-25-5 0,20 13 3 16,-20-13 3-16,25-2 5 0,-7-4 5 0,1-2 3 16,2-8 1-16,3-2-5 0,2-6-10 0,0-2 17 15,-1-1-27-15,-1-1 19 0,-2 1-14 16,-4 1-7-16,-3 3 6 0,-2 2-4 0,-3 3 2 15,-10 18 1-15,13-27-1 0,-13 27 0 0,0 0 1 16,0 0-1-16,0 0 2 0,0 0-3 0,0 0-5 16,0 0-1-16,-17 32-6 0,7-3 7 0,-1 7-7 15,0 9-8-15,-1 6 16 0,-1 3-19 0,0 8 5 16,-3-1-9-16,4 7-4 0,-5 0 16 16,3 2 1-16,-3-2 24 0,0-3-13 15,1-7-3-15,1-7 21 0,2-6-19 0,2-9 21 16,4-6-8-16,0-6-5 0,2-4 5 0,5-20-2 15,-7 18 0-15,7-18 0 0,0 0-2 0,0 0-1 16,-8-17-1-16,5 0 6 0,-1-6-2 0,0-4 9 16,3-2 0-16,-2-1-9 0,1 0 23 0,1-4-22 15,0 1 16-15,2-3-9 0,3-3-14 16,1-1 3-16,2-3-4 0,5-4 0 0,3-3-2 16,4 1-5-16,3-3-18 0,5 4-6 0,2-1-25 15,11 6-26-15,-1-7-26 0,19 21-167 0,-3-12-328 16,0 3 26-16,3 10 297 0</inkml:trace>
  <inkml:trace contextRef="#ctx0" brushRef="#br0" timeOffset="805281.8474">9109 14789 1035 0,'0'0'179'0,"0"0"-102"0,0 0-27 16,-7-19 2-16,7 19-1 0,2-17-5 0,-2 17-11 15,0 0-5-15,0 0-4 0,2-18-2 0,-2 18 0 16,0 0-2-16,0 0-1 0,0 0-3 0,0 0-6 16,0 0-3-16,0 0-3 0,3 24-4 0,0-2 5 15,2 8-2-15,0 9 12 0,2 3-13 16,2 5 9-16,-2 4-7 0,2 0 4 0,-1 3-4 16,-1 3-4-16,-2-1 19 0,1 2-17 15,0-6 18-15,-1-1-7 0,1-4-14 0,-1-4 7 16,1-3-9-16,-1-3 8 0,1-7-5 0,3-6 5 15,-1-7-5-15,-8-17 1 0,25 17-4 0,-25-17 0 16,26-4 5-16,-26 4 4 0,33-28 11 0,-12-1-1 16,-1-9 2-16,4-12-13 0,1-7 3 15,2-9-15-15,3-4-2 0,2-2 14 0,-2 0-16 16,2 5 15-16,-3 2-2 0,-3 2-16 0,-3 4 6 16,-4 2-18-16,1 5 3 0,-5 2-18 0,2 10-3 15,-4-1-26-15,5 18-42 0,-14-13-112 0,13 20-350 16,-17 16 6-16,19-14 289 0</inkml:trace>
  <inkml:trace contextRef="#ctx0" brushRef="#br0" timeOffset="806069.682">9999 15332 1093 0,'0'0'87'0,"0"0"-27"0,0 0-12 0,0 0-7 15,0 0-16-15,0 0-13 0,-6 22-8 0,6-22 6 16,-16 26 3-16,9-8 11 0,7-18 4 0,-20 37 9 16,7-19-4-16,5 7 5 0,-4-5-8 0,5 3 0 15,-2-5-8-15,6-1 2 0,3-17-9 16,0 0-2-16,-4 18-7 0,4-18-7 0,0 0 2 16,0 0-1-16,0 0 6 0,0 0 4 15,18-12 4-15,-18 12 0 0,16-23-1 0,-7 6-7 16,2-3 1-16,-2-3-7 0,2-3 6 0,0 2-7 15,1 1 3-15,-1 1-4 0,-2 3 3 0,-9 19-1 16,16-29 1-16,-16 29-2 0,11-18 1 0,-11 18-1 16,0 0 2-16,0 0-2 0,0 0 2 15,0 0-1-15,0 0-1 0,0 0 2 0,0 0-1 16,0 0 2-16,0 0-1 0,0 0 3 0,12 20-4 16,-12-20 2-16,0 0-2 0,7 19 2 0,-7-19-1 15,0 0 3-15,16 18 1 0,-16-18 2 0,17 9 1 16,-17-9 1-16,25 5 2 0,-25-5 0 15,35-5 1-15,-16-1-2 0,3-2-1 0,0-2-4 16,0-3 0-16,0-2-2 0,-3 1 1 16,0-1-2-16,0 0 3 0,-19 15-2 0,30-29 2 15,-30 29-2-15,21-22-1 0,-21 22-2 0,11-17-14 16,-11 17 15-16,0 0-15 0,0 0 16 0,0 0 0 16,0 0-1-16,0 0 0 0,0 0-3 0,0 0 17 15,0 0-15-15,8 19 17 0,-7-2-15 0,1 5-6 16,-4 1-1-16,2 4-12 0,-2-1-2 15,1 3-14-15,-2-5-4 0,5 3-15 0,-5-9-11 16,10 9-28-16,-7-27-27 0,17 32-53 0,-17-32-46 16,27 14-67-16,-9-5-166 0,-18-9 97 0,45-2 353 15</inkml:trace>
  <inkml:trace contextRef="#ctx0" brushRef="#br0" timeOffset="806491.3998">10840 15330 815 0,'0'0'145'0,"0"0"-51"0,-19-25-3 0,19 25 0 16,0 0-2-16,0 0-15 0,-17-22-9 0,17 22-7 15,0 0-7-15,0 0-8 0,0 0-11 0,-17-1-7 16,17 1-7-16,0 0-4 0,-17 17-6 0,17-17 0 16,-19 24-2-16,10-7 7 0,-2 0-3 15,0 2 7-15,-1 0-3 0,1-1 2 16,-1-1-3-16,3 3 5 0,9-20-7 0,-17 31 3 15,17-31-7-15,-10 24-2 0,10-24-6 0,0 0 1 16,5 18-1-16,-5-18 0 0,0 0 2 0,21 8-3 16,-21-8 1-16,21-3 1 0,-21 3-1 0,24-9 3 15,-24 9-1-15,27-21-3 0,-27 21 6 16,30-28-8-16,-14 11 7 0,-2 0-3 0,2-2-1 16,-2-4-2-16,-2 3 5 0,0-1-3 0,-1 2 6 15,-11 19-5-15,19-32 3 0,-19 32-2 0,11-22 0 16,-11 22 1-16,0 0 0 0,0 0 0 0,0 0 1 15,0 0-3-15,0 0 0 0,0 0-1 0,0 0-1 16,10 21 4-16,-10-3-3 0,-1 4 4 0,-2 1-7 16,1 1 5-16,0 3-11 15,-1-3 1-15,3 0-10 0,0-1-4 0,5-2-15 16,-5-21-7-16,15 26-22 0,-15-26-14 0,29 10-20 16,-29-10-37-16,44-9-76 0,-27-4-160 0,6-7-109 15,13 12 209-15</inkml:trace>
  <inkml:trace contextRef="#ctx0" brushRef="#br0" timeOffset="806835.0273">11358 15214 975 0,'0'0'328'15,"-28"13"-227"-15,28-13-61 0,-32 13 0 0,15-2-7 16,-4 0-17-16,1 4-2 0,-2 0-3 16,3 4 4-16,-2 1-5 0,1 6 2 0,0-3-11 15,3 4 4-15,0 0-7 0,4-2 4 0,1 0-5 16,1-4 6-16,5 0-6 0,6-21 0 15,-9 29-13-15,9-29-13 0,0 0-6 0,0 0 1 16,0 0 10-16,0 0 10 0,18-7-6 0,-18 7 2 16,14-25 3-16,-8 9-1 0,-1-1 21 0,2-2-3 15,-3 0 17-15,-4 19 7 0,7-35 21 16,-7 35 6-16,4-27 6 0,-4 27-2 0,0-16-2 0,0 16-4 16,0 0-6-16,0 0-10 0,0 0-14 15,0 0-12-15,0 0-8 0,0 0 0 16,0 0-2-16,0 0 3 0,26 18 0 0,-26-18-2 15,28 17-2-15,-28-17-6 0,33 17-15 0,-33-17-13 16,39 14-22-16,-22-14-24 0,12 10-24 0,-11-16-38 16,21 18-85-16,-18-16-138 0,8-1-133 0,14 15 193 15,-19-22 307-15</inkml:trace>
  <inkml:trace contextRef="#ctx0" brushRef="#br0" timeOffset="807053.6658">11823 15239 1223 0,'0'0'373'0,"0"0"-337"16,0 0-27-16,0 0-8 0,0 0 3 0,22-11 2 15,-22 11 14-15,30-13-35 0,-10 6 30 0,2 0-37 16,-1-2 12-16,5 3-1 0,1-1-5 0,4 2-18 15,-3-6-32-15,12 12-68 0,-15-18-118 0,11 9-263 16,-2 10-2-16,-14-13 423 0</inkml:trace>
  <inkml:trace contextRef="#ctx0" brushRef="#br0" timeOffset="807225.495">11935 15438 1725 0,'-23'9'71'15,"23"-9"-30"-15,-20 10-19 0,20-10-8 0,0 0-9 16,0 0-7-16,0 0 0 0,27-6 1 16,-6-3 0-16,4-3-11 0,7 0-9 0,6-6-18 15,8 4-13-15,0-9-27 0,15 11-43 0,-14-21-119 16,24 10-339-16,2 6 46 0,-5-10 343 0</inkml:trace>
  <inkml:trace contextRef="#ctx0" brushRef="#br0" timeOffset="810802.8072">16880 15586 827 0,'-4'22'244'0,"4"-22"-142"0,0 0-31 0,0 0-11 16,-22 1-8-16,22-1-1 0,-26-4-3 0,7-5-2 15,19 9-5-15,-40-17-9 0,19 6-11 16,-6-2-6-16,2 0-3 0,-4-7 4 0,0 2-6 15,-2-5 5-15,2-1-4 0,-4-4 2 0,2-3-8 16,-2-4 4-16,0-4-11 0,4-3 8 0,3-2 8 16,3-4-25-16,4-1 24 0,3-4-22 0,5 0 8 15,5-4 11-15,6 0-10 0,3-1 12 0,7 0-9 16,6 1 14-16,3 3-12 0,2-1 4 16,3 6 18-16,1 2-24 0,4 4 21 15,0 7-19-15,-2 5-8 0,-3 5 5 0,-4 8-5 16,-3 7 4-16,-17 11-4 0,21-6 1 0,-21 6 3 15,0 0-4-15,16 23 5 0,-14-4-4 0,-2 7 5 16,-4 8-9-16,-3 2 8 0,-6 9 8 0,-4 4-22 16,-5 5 24-16,-3 5-19 0,-3 1 3 0,0 6 13 15,-4 0-13-15,3 1 16 0,1-2-7 16,3-2 19-16,3-6 4 0,6-3-22 0,5-8 14 16,6-2-27-16,5-6 4 0,5-4 6 0,5-5-7 15,4-3 3-15,8-6-3 0,5-2 4 0,7-4-4 16,6-6 3-16,8-4-3 0,3-6-3 0,6 0-12 15,0-9-18-15,11 3-29 0,-2-14-49 0,18 13-105 16,-19-22-170-16,18 6-174 0,6 3 94 16,-8-19 470-16</inkml:trace>
  <inkml:trace contextRef="#ctx0" brushRef="#br0" timeOffset="811349.4761">17368 14793 1076 0,'-3'-17'152'0,"3"17"-48"0,0 0-36 0,0 0-13 15,0 0-11-15,0 0-6 0,0 0-5 0,5 29-2 16,-4-10-1-16,3 10 1 0,-2 3-9 0,2 5 6 16,-3 5-17-16,2 2 6 0,-1 2-8 0,0 3 8 15,-1 0 8-15,-1 0-24 0,2-3 21 0,-1-1-22 16,-1-5 7-16,1-3 7 0,3-8-9 16,-1-8 2-16,-3-21-7 0,15 26 3 0,-15-26-4 15,18 8 2-15,-18-8 4 0,26-9 4 0,-26 9 5 16,31-37-3-16,-12 7 1 0,-1-7-11 0,1-8 5 15,2-5 6-15,1-2-22 0,0 0 19 0,-2 2-20 16,-1 1 6-16,-4 6 10 0,0 1-10 16,-4 3 11-16,-3 1-16 0,0 5-2 0,-5 1-18 15,3 10-11-15,-4 0-21 0,-2 22-20 16,3-20-28-16,-3 20-83 0,0 0-94 0,0 0-241 16,-3 38 44-16,3-38 415 0</inkml:trace>
  <inkml:trace contextRef="#ctx0" brushRef="#br0" timeOffset="811927.381">17845 15353 1193 0,'0'0'201'0,"0"0"-178"0,-23 8-20 16,23-8-1-16,0 0-2 0,0 0 3 0,-16 23-3 15,16-23 2-15,-2 17 3 0,2-17 6 16,1 21 0-16,-1-21 2 0,6 24 7 0,-6-24 6 16,10 28-5-16,-10-28 4 0,8 28-14 0,-8-28 7 15,5 25 0-15,-5-25 6 0,4 22-3 0,-4-22-7 16,0 0-5-16,-3 20 1 0,3-20-2 0,0 0-1 16,0 0-8-16,0 0-3 0,0 0 0 0,0 0 1 15,-3-24 4-15,3 24-2 0,0-35 5 16,0 15-6-16,2-2 5 0,2-2-5 15,0-1 5-15,0-1-6 0,2-1 7 0,1-2-7 16,0 0 7-16,3 1-7 0,2 2 7 0,0 3 11 16,1 2-29-16,2 4 30 0,-15 17-32 0,25-19 15 15,-25 19 2-15,21-6-1 0,-21 6 1 0,0 0 0 16,22 8 0-16,-22-8 1 0,0 0 16 0,18 25-33 16,-18-25 32-16,0 0-34 0,11 25 14 15,-11-25 0-15,3 18-2 0,-3-18 4 0,-7 22-1 16,7-22 4-16,-12 24-3 0,12-24 4 0,-19 24-3 15,19-24 4-15,-22 26-3 0,22-26 5 16,-26 27-1-16,26-27 8 0,-26 25 1 0,26-25 5 16,-21 17 1-16,21-17 2 0,0 0-4 0,0 0-4 15,0 0-6-15,0 0-4 0,-12 17-2 0,12-17 1 16,0 0-1-16,0 0 2 0,23 14 0 16,-23-14 1-16,18 7-3 0,-18-7 0 0,22 9-2 15,-22-9-1-15,23 7-1 0,-23-7-1 0,26 8-16 16,-26-8-14-16,31 9-22 0,-31-9-31 0,38 8-37 15,-38-8-65-15,41 2-94 0,-21-2-235 0,-3-10 40 16,15 16 397-16</inkml:trace>
  <inkml:trace contextRef="#ctx0" brushRef="#br0" timeOffset="812474.1296">18352 15256 1114 0,'-26'-9'277'0,"26"9"-178"0,-22 7-44 16,22-7-8-16,-22 7-11 0,22-7-7 0,-20 12-9 15,20-12-3-15,-18 16-6 0,18-16 1 0,0 0-6 16,-19 24-1-16,19-24-2 0,0 0-1 16,-13 25-2-16,13-25 4 0,-6 22 0 0,6-22 6 15,-7 26 0-15,7-26 3 0,-7 24-3 0,7-24-2 16,-6 19-4-16,6-19 1 0,0 0-4 0,0 0 0 16,0 0-1-16,0 0-1 0,0 0-2 15,0 0 0-15,0 0 2 0,0 0 0 0,0 0 4 16,0 0-1-16,13-33 1 0,-6 14-4 0,3-3 3 15,0-1-4-15,1-2 4 0,-2 0-5 16,2 2 6-16,-1 0-6 0,0 1-11 0,0 3 29 16,-3 0-30-16,-7 19 31 0,15-30-14 0,-15 30-2 15,12-19 3-15,-12 19-3 0,0 0 5 0,0 0 0 16,0 0 2-16,0 0 1 0,0 0-1 0,0 0-2 16,6 19-3-16,-6-19 2 0,-1 27-2 0,1-27-9 15,-3 29 31-15,3-12-26 0,0-17 27 0,3 32-14 16,-3-32-6-16,6 29 2 0,-6-29-5 15,13 21 0-15,-13-21-1 0,19 11 2 0,-19-11 4 16,30 1 3-16,-12-6 1 0,3-2-2 16,0-5-1-16,0-3-3 0,0-3 1 0,-2-1-4 15,-2-2-12-15,2 2 25 0,-4-2-25 0,-1 3 26 16,-2 1-9-16,-12 17-3 0,16-26 4 0,-16 26-4 16,0 0 1-16,12-20-2 0,-12 20 3 15,0 0 1-15,0 0-2 0,0 0 0 0,0 0-4 16,0 0-1-16,0 0 0 0,-3 22 0 0,3-22 0 15,-6 34 0-15,3-11 0 0,-1 1-13 0,-1 2 18 16,2-1-25-16,-1 3 16 0,0-4-15 0,4 0-11 16,-1-3-6-16,5-1-16 0,-4-20-11 0,13 32-24 15,-13-32-24-15,23 19-38 0,-23-19-46 16,33 5-68-16,-33-5-174 0,29-11-16 16,2 12 334-16</inkml:trace>
  <inkml:trace contextRef="#ctx0" brushRef="#br0" timeOffset="812802.0503">18932 15076 985 0,'0'0'185'0,"-7"-22"-68"0,7 22-25 0,0 0-17 16,0 0-15-16,-17-19-15 0,17 19-12 0,0 0-12 15,0 0-8-15,-18 6-2 0,18-6 0 16,0 0 2-16,-17 22 6 0,17-22 0 0,-14 23 4 16,14-23 0-16,-14 26 0 0,14-26-6 0,-10 28 2 15,10-28-6-15,-6 26-2 0,6-26-4 16,-1 19-1-16,1-19-4 0,0 0-15 0,8 18 13 15,-8-18-15-15,0 0 33 0,20 7-18 0,-20-7 18 16,17 1-18-16,-17-1 1 0,22 0 1 16,-22 0-2-16,19 0 0 0,-19 0 1 0,17 3-1 15,-17-3 0-15,0 0 1 0,18 16-1 0,-18-16 3 16,8 19-3-16,-8-19 2 0,2 27-2 0,-2-27 3 16,-4 31-4-16,0-14 5 0,-4 0-3 0,0 1 1 15,-2 0-4-15,-1-1 5 0,-1 0-6 0,12-17 5 16,-22 28-5-16,22-28-5 0,-17 20-14 0,17-20-20 15,0 0-51-15,-22 0-105 0,22 0-397 16,0 0 19-16,0 0 244 0</inkml:trace>
  <inkml:trace contextRef="#ctx0" brushRef="#br0" timeOffset="822727.4309">12712 15514 854 0,'-5'22'221'0,"5"-22"-126"0,-5 20 7 16,5-20 6-16,0 0-36 0,-14 17-34 0,14-17-12 15,0 0-12-15,0 0-7 0,0 0-1 16,0 0-3-16,0 0 9 0,0 0 6 0,18-22 6 16,-18 22-2-16,24-29-4 0,-7 9-10 0,0-6 0 15,4-2-8-15,2-1 4 0,-1 0-6 0,1 0 7 16,-1 2-5-16,-1 0 8 0,-3 4-2 0,-2 4 6 15,-16 19-6-15,24-26 2 0,-24 26-7 0,0 0 2 16,0 0-3-16,0 0 0 0,0 0 1 16,0 0-1-16,0 0 3 0,0 0-2 15,13 26 3-15,-13-7-6 0,-2 4 4 0,-1 1-3 16,1 2 4-16,-2-1-4 0,2-1 5 0,1-2-6 16,2-3 5-16,1-2 1 0,-2-17 4 0,10 20-2 15,-10-20 1-15,0 0-6 0,18 6 2 0,-18-6 3 16,0 0 2-16,23-17 1 0,-23 17 0 0,24-38 3 15,-10 7-8-15,-2-8 6 0,2-8-11 0,-2-5-10 16,1-5 20-16,-2-2-19 0,0 2 18 16,-4-1-1-16,-3 2-10 0,-3-1 12 0,-3 2-11 15,-4 0 9-15,-3 2-11 0,-1 5 10 0,1 2-8 16,-2 2-8-16,1 7 22 0,2 3-23 16,3 5 26-16,2 7-11 0,3 5-4 0,0 17 1 15,4-18-1-15,-4 18 0 0,0 0 0 0,27-20 3 16,-8 15 5-16,5-1 4 0,8 0 0 15,6-2 1-15,8 2-4 0,5-2-1 0,3-1-2 16,3 1 1-16,-4 2-3 0,1 2-2 0,-4 3-1 16,-3 1-2-16,-2 1 0 0,-4 3-7 0,-4-1-10 15,-4 4-15-15,-8-5-19 0,1 9-36 0,-26-11-49 16,35 19-136-16,-35-19-304 0,5 18 50 0,-1 0 325 16</inkml:trace>
  <inkml:trace contextRef="#ctx0" brushRef="#br0" timeOffset="823133.5256">13478 14858 1554 0,'0'0'62'0,"-22"10"-45"0,22-10-17 0,0 0 1 15,0 0 3-15,0 0 11 0,0 0 6 0,22-19 2 16,-22 19-3-16,29-9-4 0,-11 6-1 16,3-3 0-16,3 2 3 0,0-1-1 0,0 1-3 15,-2 0-3-15,1 1-4 0,-2 2-4 16,-2 1-2-16,-19 0-1 0,28 5 0 0,-28-5 0 16,0 0 3-16,19 14-1 0,-19-14 2 0,-1 20-2 15,1-20 0-15,-9 32-3 0,-2-11 2 0,-4 1-2 16,-4 1 3-16,-2 1-6 0,-1 1 7 0,0 2 0 15,1-3 9-15,1-1 1 0,3-1 6 0,1-5-6 16,16-17 1-16,-15 25-8 0,15-25-2 0,0 0-4 16,2 18 1-16,-2-18-1 0,0 0-1 15,29 15-1-15,-11-14 1 0,4-2-2 0,2-2-2 16,3 0-11-16,1-3-11 0,3 1-14 0,0-5-14 16,3 6-23-16,-7-11-44 0,18 20-201 15,-12-14-263-15,-2-3 54 0,7 10 393 0</inkml:trace>
  <inkml:trace contextRef="#ctx0" brushRef="#br0" timeOffset="823274.7446">14110 15151 1641 0,'0'0'79'16,"-18"17"-39"-16,18-17-10 0,0 0-2 0,0 0-18 15,0 0-10-15,0 0-15 0,0 0-35 0,-17 2-48 16,17-2-105-16,0 0-287 0,0 0-63 15,21-23 135-15</inkml:trace>
  <inkml:trace contextRef="#ctx0" brushRef="#br0" timeOffset="823808.1927">14382 14545 1269 0,'0'0'47'15,"0"0"2"-15,-21-16-4 0,21 16 4 16,0 0-2-16,0 0-15 0,0 0-15 0,-5 19-7 16,5-19 16-16,-2 38-29 0,0-11 38 0,5 5-21 15,-3 0 13-15,4 5 8 0,-2 1-8 0,3 5 3 16,1 3-14-16,1 5 14 0,0-2-13 0,1-1 11 15,-5-6-10-15,4-2 0 0,-3-4-12 0,2-3 4 16,-1-6-6-16,3-7-10 0,-8-20 7 0,17 22-10 16,-17-22 9-16,20 6 1 0,-20-6 0 15,23-4 0-15,-23 4 4 0,26-21 14 0,-11-1-8 16,-1-5 8-16,4-9-9 0,1-5-9 0,0-5 6 16,2-4-8-16,-3 0 7 0,0 0-8 15,-1 2 6-15,-3 2-7 0,-3 3 7 0,-4 2-8 16,-1 3 5-16,-4 0-7 0,1 4-35 0,-4 3 7 15,3 10-45-15,-4 2-3 0,2 19-27 16,0 0-78-16,0 0-68 0,5 20-298 0,-10-3 46 16,8 18 392-16</inkml:trace>
  <inkml:trace contextRef="#ctx0" brushRef="#br0" timeOffset="824417.3297">14706 15163 1037 0,'0'0'133'0,"0"0"-108"0,0 0-10 0,0 0 25 16,-7 21-5-16,7-21 29 0,2 18-9 0,-2-18-1 15,4 26-19-15,-4-26 3 0,4 35-24 16,-3-15 20-16,3 4 6 0,-4-3-8 0,2 3 7 15,-3-5-23-15,1 2-1 0,0-21 0 0,0 32 3 16,0-32-4-16,-1 22 1 0,1-22-10 0,0 0-2 16,0 0-1-16,0 0 0 0,0 0-2 15,0 0-2-15,0 0 4 0,0 0-3 0,0-23 6 16,2 6-5-16,2-3 2 0,-1-3-3 16,3-3 3-16,2-2-4 0,0 2 6 0,2-3-8 15,-2 0-9-15,2 0 25 0,1 0-25 0,-1 1 26 16,1 1-9-16,0 4-4 0,0 5 2 0,-11 18-1 15,20-24 1-15,-20 24-2 0,0 0 0 0,24-13-2 16,-24 13 1-16,17 2 0 0,-17-2 0 0,18 9 2 16,-18-9-2-16,18 13 2 0,-18-13-2 0,19 18-1 15,-19-18 0-15,16 19 2 0,-16-19-2 16,10 21 2-16,-10-21-3 0,1 24 2 16,-1-24-9-16,-6 27-2 0,6-27-9 0,-17 28-15 15,17-28 35-15,-25 27-26 0,25-27 37 0,-31 23-12 16,31-23-1-16,-34 20 4 0,34-20-1 0,-31 12 4 15,31-12 4-15,-27 2 3 0,27-2 6 0,-18-2 4 16,18 2 1-16,0 0 2 0,-18-9-1 0,18 9-2 16,0 0-3-16,0 0-1 0,0 0-6 15,0 0-3-15,0 0-2 0,0 0 1 0,0 0 0 16,0 0 2-16,19 11-1 0,-19-11 0 0,19 13-5 16,-19-13-1-16,25 16-2 0,-25-16-2 0,24 18 0 15,-24-18-6-15,27 18-11 0,-27-18-10 0,28 17-16 16,-28-17-13-16,29 17-21 0,-29-17-42 15,34 17-109-15,-34-17-205 0,0 0-110 16,30 8 172-16</inkml:trace>
  <inkml:trace contextRef="#ctx0" brushRef="#br0" timeOffset="824939.0826">15134 15132 1238 0,'-21'7'113'0,"21"-7"-57"0,0 0-10 16,-17 22 2-16,17-22-4 0,-15 17 0 0,15-17-5 16,-13 23-16-16,13-23 29 0,-11 25-38 0,11-25 24 15,-11 31-17-15,11-31-5 0,-9 31 4 0,9-31-5 16,-6 26 1-16,6-26-6 0,-6 23 1 0,6-23-5 16,0 0 0-16,-5 18-2 0,5-18-4 0,0 0-1 15,0 0 0-15,0 0-3 0,0 0 1 16,0 0 2-16,0 0 0 0,9-21 2 15,-9 21-1-15,12-34 1 0,-4 13-4 0,0-2 6 16,-1 1-5-16,-1-1-11 0,0 4 27 0,-1-1-26 16,0 3 25-16,0 0-11 0,-5 17-3 0,5-28 3 15,-5 28-1-15,3-17 1 0,-3 17 0 0,0 0 0 16,0 0-1-16,0 0-1 0,0 0 1 0,0 0-2 16,0 0 1-16,0 0-1 0,10 21 1 15,-10-21 1-15,5 22 1 0,-5-22-1 0,3 26 3 16,-3-26-5-16,4 20 3 0,-4-20-3 0,0 0-13 15,9 19 14-15,-9-19-14 0,0 0 15 0,17 3 0 16,-17-3 3-16,17-7 16 0,-17 7-10 0,21-17 14 16,-21 17-11-16,22-24-6 0,-22 24 2 0,22-27-4 15,-22 27 2-15,22-22-2 0,-22 22 0 16,15-18-2-16,-15 18 0 0,0 0-2 16,0 0 1-16,0 0-3 0,0 0 1 0,0 0-1 15,0 0 0-15,0 0 0 0,17-9 0 0,-17 9 1 16,0 0-2-16,5 18 1 0,-5-18-6 0,2 26-3 15,-2-6-9-15,-1-1 0 0,0 4 3 0,-3-1-33 16,4 4 7-16,-5-7-52 0,10 10-39 0,-5-29-76 16,2 33-179-16,-2-33-137 0,8 19 64 15,9-5 461-15</inkml:trace>
  <inkml:trace contextRef="#ctx0" brushRef="#br0" timeOffset="825267.0853">15562 14971 1267 0,'-24'2'226'15,"24"-2"-142"-15,-16 17-35 0,16-17-6 0,-19 19-12 16,19-19-4-16,-18 25-4 0,18-25 1 0,-16 29-4 16,16-29-1-16,-12 26-9 0,12-26-1 0,-8 23-5 15,8-23-2-15,0 17-2 0,0-17 0 0,0 0-1 16,0 0 1-16,19 17 0 0,-19-17-1 15,0 0 2-15,22 3 1 0,-22-3 2 0,0 0 1 16,21-4 2-16,-21 4 0 0,17-2-4 16,-17 2 0-16,0 0-2 0,20-4-4 0,-20 4 4 15,0 0 0-15,0 0-3 0,0 0 5 0,8 18-2 16,-8-18-5-16,-1 21 0 0,1-21-15 0,-5 21 28 16,5-21-23-16,-9 27 27 0,9-27-19 0,-13 31-18 15,13-31-18-15,-11 33-52 0,11-33-88 16,0 0-401-16,-12 18 21 0,12-18 205 0</inkml:trace>
  <inkml:trace contextRef="#ctx0" brushRef="#br0" timeOffset="828546.7729">19188 14886 1020 0,'-22'-10'194'0,"22"10"-96"0,0 0-33 16,0 0-12-16,0 0 0 0,0 0 4 0,0 0-3 16,0 0-5-16,0 0-6 0,0 0 0 0,0 0-4 15,19-4-3-15,-19 4-1 0,33-10-10 0,-10 1-5 16,6-3-6-16,4-1-3 0,5-3-7 0,3-1 2 16,6 1-4-16,1-3 0 0,2 1-1 15,0 0 2-15,0 2-2 0,-3 3 1 16,-2 3-5-16,-6 2-7 0,-4 3-13 0,-4 4-10 15,-8-2-21-15,0 10-19 0,-23-7-31 0,28 14-56 16,-28-14-79-16,0 0-289 0,6 25 33 0,-6-25 288 16</inkml:trace>
  <inkml:trace contextRef="#ctx0" brushRef="#br0" timeOffset="829047.8083">19267 15140 881 0,'0'0'135'0,"0"0"-25"0,0 0-6 0,0 0-7 16,0 0-4-16,0 0-19 0,0 0-15 0,0 0-19 15,0 0-10-15,0 0-3 0,0 0 6 16,0 0 12-16,0 0-3 0,0 0 7 0,23-11-11 15,-23 11-1-15,38-15-3 0,-14 5-6 16,8 1-6-16,0 1-3 0,5-1-5 0,-2 1 0 16,2 2-6-16,-1 2-2 0,1 2-4 0,0 2-1 15,-1 0 0-15,-4 1-1 0,-2 0 0 0,-4 0 0 16,1 1 1-16,-3-1-1 0,1 1-1 0,-1 0-3 16,-3-1-2-16,1 0-1 0,-3-1-2 0,1 0-2 15,-3-2-3-15,0-2-6 0,-17 4-3 16,29-9-4-16,-29 9-5 0,24-10-16 0,-24 10-13 15,0 0-15-15,12-22-15 0,-12 22-28 16,0 0-77-16,0 0-204 0,9-17-119 0,-9 17 140 16</inkml:trace>
  <inkml:trace contextRef="#ctx0" brushRef="#br0" timeOffset="837201.1495">20635 14343 1087 0,'0'0'149'0,"0"-17"-90"0,0 17-28 16,0 0 1-16,-9-26 10 0,9 26 5 0,0 0 4 15,-1-19-4-15,1 19-3 0,0 0-6 0,-8-19-6 16,8 19-1-16,0 0-5 0,0 0-2 0,0 0-6 16,0 0-2-16,0 0-7 0,0 0-4 0,0 0-3 15,0 0-3-15,0 0 1 0,0 0 2 16,5 30-2-16,2-1 6 0,-1 9-7 0,1 3 5 15,2 11-8-15,2 4-10 0,-3 4 20 0,2 7-18 16,-4-1 19-16,-4 2-1 0,1 0-14 0,-2-3 15 16,0-6-6-16,2-4 17 0,-1-11-4 15,3-6 10-15,0-10-14 0,2-9-1 0,-7-19-8 16,25 16-1-16,-6-19 1 0,4-5 4 0,4-12 8 16,1-6-2-16,1-10 7 0,4-10-11 15,1-9 4-15,2-5-12 0,0-6 11 0,-2-3-15 16,2 2 14-16,-3-1 2 0,0 0-17 0,-3 4 17 15,-3 1-17-15,-5 3 1 0,-3 3 5 0,-2 1-15 16,-2 7-1-16,-4 2-22 0,1 10-3 0,-7 3-27 16,6 18-21-16,-12-5-22 0,1 21-86 0,0 0-160 15,0 0-163-15,6 18 44 0,-6-18 456 16</inkml:trace>
  <inkml:trace contextRef="#ctx0" brushRef="#br0" timeOffset="837794.9656">21474 14822 1218 0,'-24'12'290'0,"24"-12"-232"0,-26 4-33 0,26-4-14 16,0 0 2-16,-22 17 3 0,22-17 2 15,-11 26-4-15,8-8-3 0,-5 3-10 0,4 2 2 16,-3 1-3-16,1 0 10 0,-1-1 3 16,1-1 5-16,0-4-2 0,4-1-1 0,2-17-9 15,0 17-2-15,0-17-4 0,0 0 0 0,0 0 1 16,0 0 1-16,19-8 7 0,-19 8 3 0,15-23 3 16,-15 23-3-16,15-35-1 0,-6 13-7 0,1-4 4 15,1 0-7-15,-3-3 6 0,-1-1-7 0,1 1 5 16,-2 1-6-16,1 2 4 0,-1 5-4 15,-2-1 4-15,-1 5-5 16,-3 17 5-16,5-23-4 0,-5 23 2 0,0 0 1 16,0 0-1-16,0 0 1 0,0 0-1 15,0 0 1-15,0 0-2 0,6 25 2 0,-6-25-2 16,8 35 3-16,-5-15-3 0,1-2 5 0,0 0-3 16,0 0 3-16,-4-18-2 0,11 32 3 0,-11-32-5 15,17 25 2-15,-17-25-1 0,21 14-1 16,-21-14-1-16,28 8 0 0,-28-8 1 0,34-4 0 15,-14-1 1-15,-1-3-2 0,3-4 1 0,-1-2 1 16,1-4-1-16,-2-2 0 0,1-2 1 0,0-1-4 16,-2 0 6-16,-2 1-5 0,-1 2 3 0,-3 2-4 15,-13 18 2-15,18-25-1 0,-18 25 2 16,0 0 0-16,0 0 3 0,0 0-1 0,0 0 0 16,0 0 0-16,0 0-4 0,7 21 2 15,-11 1-2-15,0 3 2 0,-3 4-4 0,1 1 4 16,0 1-9-16,-3 0 0 0,4-2-14 0,-1-2 0 15,6-2-17-15,-2-8-5 0,10 2-28 0,-8-19-24 16,24 22-60-16,-24-22-78 0,31-2-159 0,-9 4-111 16,-22-2 186-16</inkml:trace>
  <inkml:trace contextRef="#ctx0" brushRef="#br0" timeOffset="838204.2874">22244 14770 974 0,'-26'-31'204'16,"26"31"-99"-16,0 0-36 0,-12-19-14 0,12 19 0 16,0 0-5-16,-19-23-2 0,19 23-4 15,0 0-1-15,-21-7-2 0,21 7-3 0,-19 4-1 16,19-4-10-16,-28 18-1 0,9-2-7 0,4 4 2 16,-2 3-2-16,-2 6 6 0,0 3-5 0,1 3 6 15,-2-1-11-15,4 1 6 0,3-4-11 0,4-4 1 16,3-5-9-16,5-4 2 0,1-18-5 0,7 21 0 15,-7-21 1-15,21 10-1 0,-21-10 2 0,31-1 0 16,-10-4 0-16,1-3 0 16,1-6 1-16,2-1-3 0,-1-6 2 0,-1-2-2 15,-1-2 3-15,0 0-3 0,-3 0 3 0,-3 2-4 16,-2 1 4-16,-5 2-4 0,-9 20 4 0,11-29-2 16,-11 29 2-16,4-18-2 0,-4 18 3 0,0 0-2 15,0 0 1-15,0 0-1 0,0 0 0 0,0 0-1 16,0 0-6-16,0 0-5 0,0 0-9 15,-6 19-4-15,6-19-4 0,0 31 0 0,2-10-12 16,-2-21-8-16,6 39-22 0,-6-39-24 0,13 36-37 16,-13-36-33-16,15 29-22 0,-15-29 4 0,27 19 2 15,-27-19-93-15,24 5-86 0,7 10 180 0</inkml:trace>
  <inkml:trace contextRef="#ctx0" brushRef="#br0" timeOffset="838557.6908">22594 14788 906 0,'-18'33'126'0,"18"-33"-56"15,-28 34-13-15,10-16-4 0,7 7 5 0,-6-5-12 16,5 6-5-16,-5-4-16 0,4 2-5 0,-2-3-10 16,1-1 0-16,2-2-7 0,12-18 4 15,-19 27-8-15,19-27 1 0,0 0-5 0,0 0-9 16,0 0-39-16,0 0 3 0,0 0 5 0,0 0 7 15,0 0 43-15,6-24-4 0,1 7-1 0,0-4-9 16,3-2 0-16,-2-1-5 0,2 0 8 0,-1 0 2 16,-3 0 14-16,1 7 20 0,-6-4 26 0,-1 21 20 15,2-24 30-15,-2 24-3 0,0 0-1 16,0 0-12-16,0 0-25 0,0 0-16 16,0 0-18-16,0 0-11 0,0 0-5 0,4 25-2 15,-4-25-4-15,8 27 1 0,-8-27-7 0,11 22 0 16,-11-22-3-16,15 18-1 0,-15-18-1 0,25 12 0 15,-25-12-11-15,27 6-9 0,-27-6-20 0,25 5-22 16,-7 2-32-16,-18-7-55 0,31 10-91 0,-31-10-186 16,18 6-105-16,3 14 149 0,-21-20 384 15</inkml:trace>
  <inkml:trace contextRef="#ctx0" brushRef="#br0" timeOffset="839010.6328">20642 15371 1251 0,'-25'-11'179'0,"25"11"-141"0,0 0-33 16,0 0-7-16,0 0 4 0,23-20-1 0,-6 14 2 15,5 2 1-15,2-1 0 0,6 2 0 16,2-1 12-16,7 1 11 0,1-3 12 0,8 6 7 15,1-4-5-15,10 0-8 0,0-2 0 0,9 1-1 16,8-6 3-16,9 0-2 0,5-4-10 0,12-1-9 16,-2-2-21-16,7 0 24 0,5-2-29 0,2 1 25 15,4 0-11-15,2 0-5 0,-4 4 3 16,0 0-12-16,0 4-6 0,-3 2-12 0,0 4-14 16,-7-3-8-16,-2 11-19 0,-14-9-10 15,7 13-15-15,-16-12-29 0,9 16-41 0,-19-17-67 16,-2 2-234-16,4 18 17 0,-27-21 425 0</inkml:trace>
  <inkml:trace contextRef="#ctx0" brushRef="#br0" timeOffset="839713.5795">21135 16191 1562 0,'0'0'67'0,"-14"-28"-48"15,14 28-18-15,-1-36 4 0,7 15-5 0,3 1 6 16,2 0-5-16,0 2 4 0,-11 18-3 0,20-26-1 15,-20 26 0-15,0 0 0 0,21-15 2 16,-21 15 0-16,0 0 1 0,0 0 0 0,17 7 0 16,-17-7 2-16,0 0 2 0,16 28-1 0,-16-28 4 15,8 33-4-15,-3-12 5 0,-1 0-1 0,2 6 8 16,-2-1-5-16,2 2 7 0,-1-2-11 16,1-1 5-16,1-3-6 0,1-4 1 0,-8-18-4 15,19 23-4-15,-19-23-3 0,22 7-1 16,-22-7 3-16,25-6 0 0,-25 6 3 0,28-25-1 15,-13 2 3-15,-1-7-5 0,2-7 6 0,-3-5-5 16,3-6 6-16,0-6-11 0,-4-1 11 0,2-1-14 16,-5 2-4-16,-1 3 22 0,-6 1-21 0,-2 6 23 15,-5 0 0-15,-2 4-8 0,-4 3 10 0,-1 3-8 16,0 2 4-16,-1 5-8 0,3 4 6 0,1 4-4 16,9 19 3-16,0 0-1 0,0 0-2 15,0 0-4-15,0 0-1 0,0 0 0 16,0 0-2-16,24 4 2 0,-2 5-1 0,7-2 2 15,5-4-2-15,7-1 0 0,2-7 1 0,5-2-3 16,4-4 3-16,2-3-2 0,4-1 1 0,3 0-1 16,2-1 2-16,3-1-7 0,-2 4-11 0,2-3-14 15,-3 7-14-15,-6-3-29 0,6 13-50 0,-21-17-164 16,4 22-331-16,-6 6 45 0,-14-1 356 16</inkml:trace>
  <inkml:trace contextRef="#ctx0" brushRef="#br0" timeOffset="840182.1849">21891 15756 1360 0,'0'0'119'0,"0"0"-47"0,26-12 0 16,-26 12-7-16,33-26-14 0,-33 26-12 16,35-28-14-16,-17 14-7 0,-1 2-10 0,1 1-3 15,-18 11-4-15,28-13-1 0,-28 13 1 0,19-4 0 16,-19 4-2-16,0 0 1 0,0 0 1 0,18 7 0 15,-18-7 4-15,7 17-4 0,-7-17-1 16,-2 26-1-16,2-26 3 0,-14 33-1 0,8-14 5 16,-4 0-7-16,-3 1 4 0,1 1-5 0,-1 0-13 15,-2 0 32-15,3 2-21 0,-3 1 34 0,2 3-4 16,-1-3-5-16,4 0 3 0,-1-4-9 0,5-1-2 16,6-19-8-16,-7 26 0 0,7-26-6 0,8 18 4 15,-8-18-3-15,0 0-1 16,26 17 2-16,-26-17-5 0,35 0 4 0,-11-6-1 15,5-4 0-15,5-3 0 0,4-6-3 0,-1-2-16 16,5-1-13-16,-7-7-25 0,5 7-21 0,-11-11-48 16,14 21-87-16,-25-18-213 0,10 8-137 0,3 10 107 15,-16-16 457-15</inkml:trace>
  <inkml:trace contextRef="#ctx0" brushRef="#br0" timeOffset="840650.7548">22417 15371 895 0,'0'0'125'0,"-9"-23"-38"0,9 23-16 0,0 0 6 16,0 0-1-16,-10-28-4 0,10 28-10 0,0 0-9 16,0 0-9-16,-2-20-4 0,2 20-4 15,0 0-1-15,0 0-3 0,0 0-7 0,0 0 0 16,0 0-13-16,0 0-2 0,0 0-3 16,0 0-5-16,0 0 4 0,0 0 6 0,0 0 2 15,0 0 5-15,17 5 3 0,-17-5-2 0,0 0-4 16,25 1 0-16,-25-1 0 0,26-5-3 0,-9-1 2 15,2 0-2-15,2-1-4 0,2-1-2 0,-2 1-3 16,1 1-2-16,-5 2 1 0,-17 4-3 16,28-3 1-16,-28 3-1 0,17 3-1 0,-17-3 2 15,0 0-1-15,0 0 2 0,16 27-1 0,-16-27 1 16,-4 28-3-16,-1-10 3 0,-3 4-3 0,-1 2 4 16,-1 1-4-16,1 1 3 0,0 0-3 0,1 0 2 15,-1-1-5-15,2-3 5 0,1-2-10 0,0-3-7 16,6-17-16-16,-4 27-22 0,4-27-51 15,0 0-102-15,15 19-406 0,-15-19 7 16,0 0 249-16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02:06:34.75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7614 1408 926 0,'0'0'433'0,"0"0"-376"15,0 0-20-15,0 0-12 0,-9-23-4 0,9 23 2 16,0 0 0-16,0 0 1 0,0 0-2 15,0 0-5-15,0 0-6 0,0 0-1 0,0 0 5 16,0 0 1-16,-1 40 9 0,1-10-5 0,1 10 4 16,-3 5-10-16,0 11 4 0,-5 10-17 15,1 5 13-15,-2 6-13 0,-2 1 8 0,-2 4 21 16,0 3-19-16,-3-4 13 0,2 5-9 0,-3-11-17 16,1-5 14-16,3-6-12 0,1-12 9 0,4-7-11 15,2-10 6-15,2-10-7 0,1-8-11 16,2-17 12-16,0 0-15 0,0 0 13 0,0 0 17 15,0 0-12-15,4-28 13 0,0-8-10 0,0-14-8 16,3-14 5-16,2-8-15 0,3-5 12 0,1-4-16 16,-1-1 21-16,-1-4-5 0,-2-4-14 0,1-7 17 15,0-5-14-15,2-1 5 0,3-1 21 0,2 5-21 16,2 7 3-16,2 5 17 0,2 11-16 0,0 8 14 16,3 18-2-16,-1 11-14 15,2 11 11-15,0 8-7 0,1 6 3 0,1 2-4 16,0 7 1-16,0 5 4 0,-1 4-2 0,2 6 2 15,0 2-5-15,1 3 2 0,2 7-1 0,1 2 7 16,0 5-7-16,0 4 8 0,-1 5-14 0,-2-1-18 16,-2 3 26-16,-4 1-25 0,-3 1 25 0,-4 4 4 15,-7 4-18-15,-8 1 2 0,-6 3-13 16,-9 2 11-16,-9 4-6 0,-5 2 20 0,-10 1-10 16,-2-4 16-16,-5-3-10 0,-1-8 10 0,0-7 30 15,-1-1-29-15,4-7 31 0,3-5-30 0,3-7-2 16,6-6 9-16,3-8 2 0,6 0 7 0,20-7-2 15,-21 4-4-15,21-4-10 0,0 0-5 16,0 0-3-16,0 0 3 0,0 0 10 0,35 15 10 16,-8-7-2-16,6 6 6 0,2 2-9 15,3 4-3-15,0 0-7 0,3 3 1 0,-5 2-6 16,0 5 1-16,-5 1-5 0,0 4 4 0,-5 1-8 16,1 2 5-16,-1-1-12 0,-4-2-5 0,2 3-27 15,-5-4-17-15,8 12-86 0,-16-22-107 0,23 11-330 16,-12 4-20-16,-4-8 294 0</inkml:trace>
  <inkml:trace contextRef="#ctx0" brushRef="#br0" timeOffset="894.9298">7604 4511 1619 0,'-27'-11'88'0,"27"11"-53"0,-23-11-17 16,23 11-6-16,-22-2-1 0,22 2 1 16,-18 13-4-16,18-13-17 0,-28 42 23 0,10-3-26 15,-1 16 22-15,-2 10-3 0,1 11-5 0,-2 9 18 16,-4 5-14-16,-2 5 8 0,-1-1 8 15,-1 0-9-15,4-5 14 0,4-5 0 0,3-10-17 0,6-10 7 16,6-14-15-16,3-12 5 0,7-11-8 0,1-8 3 16,-4-19-2-16,19 17 0 0,-19-17-1 15,30-6 2-15,-10-7 4 0,-1-8-1 16,0-10 5-16,2-13-7 0,0-11 5 0,2-12-10 16,-1-6 10-16,-1-7-13 0,-2-1-1 0,0-2 11 15,-4-1-12-15,-2 0 11 0,-5 2 3 0,-3 2-12 16,-4 3 13-16,-2 1-12 0,-3 6 0 0,-1 3 14 15,-2 5-15-15,1 9 17 0,-2 8-6 0,4 12-6 16,1 12 4-16,3 21-2 0,0 0 1 16,0 0 1-16,0 0-1 0,0 0 0 0,0 0-2 15,0 0 0-15,0 0-1 0,23 27 1 0,-7-7-2 16,3 4 5-16,2 1-6 0,3 1 6 0,4 1-3 16,4 1-8-16,5-2 22 0,3 0-19 0,3-5 19 15,4-1-9-15,5-6-4 0,1-3-1 16,5-6 0-16,4-6 0 0,0-5 0 0,5-5 0 15,-2-5 0-15,1-3 0 0,-2-5 0 16,-5-3 0-16,-6-3 0 0,-4-1 0 0,-7 1 0 16,-5 4 0-16,-8 1 0 0,-3 5 0 0,-26 20 0 15,28-23 0-15,-28 23 0 0,0 0 0 0,0 0 0 16,0 0 0-16,0 0 0 0,6 18 0 0,-6 5 0 16,-4 12 0-16,-1 17 0 0,-3 10 0 0,-5 7 0 15,-1 8 0-15,-1 5 0 0,1 5 0 16,0 7 0-16,1 3 0 0,2 4 0 0,1-2 0 15,3 3-10-15,0-7-36 0,8 4-52 0,-6-16-47 16,22 21-203-16,-4-21-274 0,0 0 34 16,2 6 399-16</inkml:trace>
  <inkml:trace contextRef="#ctx0" brushRef="#br0" timeOffset="1489.1552">8429 7889 1603 0,'-31'-6'204'0,"-10"-9"-186"0,-6 2-15 0,-5 2 0 16,0 5-4-16,-1 5 5 0,-1 6 3 15,-1 5 2-15,-1 11 5 0,-3 7-5 0,2 9 5 16,-2 7-3-16,5 5 9 0,1 7-5 16,6 2 10-16,4 5 0 0,10 1-18 0,9-2 13 15,10-1-18-15,11-7 1 0,9-2 8 0,9-5-11 16,12-2 5-16,8-6-7 0,9-2 3 0,12-6-3 16,6-4 5-16,9-5-2 0,7-3 4 0,6-5-2 15,7-3 3-15,3 0-5 0,1-2-1 0,-4 0 0 16,-6 2 0-16,-3 0 0 0,-11 4 0 15,-10 2 0-15,-10 1 0 0,-17 3 0 16,-9 5 0-16,-14 4 0 0,-10 4 0 0,-9 8 0 16,-9 5 0-16,-13 8 0 0,-13 4 0 0,-10 6 0 15,-10 3 0-15,-9 2 0 0,-3-1 0 0,-6 1 0 16,-1-1 0-16,1-6 0 0,0-2 0 0,4-7 0 16,3-6 0-16,4-4 0 0,1-9-12 0,10-3-31 15,0-9-5-15,12-2-44 0,-5-20-70 0,26 6-322 16,-8-10-146-16,5-10 55 0</inkml:trace>
  <inkml:trace contextRef="#ctx0" brushRef="#br1" timeOffset="4694.3306">1076 1415 1232 0,'0'0'42'0,"0"0"-21"0,4 33-19 16,-1-10 8-16,-1 4-1 0,0 10 8 15,-2 10-11-15,1 8 9 0,-2 11-19 0,0 4 13 16,-3 2 18-16,-1 10-24 0,-2-1 20 0,0 2-20 15,1-2-12-15,-3-4 17 0,2-2-18 0,2-4 16 16,2-7-19-16,2-11-2 0,9-6-26 0,-5-17-46 16,12 3-51-16,-15-33-72 0,27 27-72 0,-4-13-133 15,-23-14 207-15,32-4 208 0</inkml:trace>
  <inkml:trace contextRef="#ctx0" brushRef="#br1" timeOffset="4867.5643">840 2195 1547 0,'-18'5'66'0,"18"-5"-23"0,-24 0-17 15,24 0-10-15,0 0-6 0,0 0-10 16,0 0-5-16,0 0 0 0,26-4 3 0,-1 1 2 16,6-6-2-16,8-4 3 0,4-8-22 0,9 2-26 15,-6-14-55-15,19 14-73 0,-18-27-101 0,21 8-174 16,-3 5-41-16,-13-21 359 0</inkml:trace>
  <inkml:trace contextRef="#ctx0" brushRef="#br1" timeOffset="5226.9558">1725 1433 974 0,'-25'17'331'0,"8"-16"-261"0,17-1-21 0,-27 18-10 16,19-1 2-16,8-17-4 0,-27 38 1 0,12-15-13 15,4 3 3-15,-2 5-8 0,2 6 8 0,-1 2-6 16,3 7 10-16,-2 0-11 0,4-2 5 0,0 4-15 15,1-2 8-15,0-3 25 0,1 4-24 16,0-6 24-16,1-2-31 0,2-4-11 0,2-6 5 16,1-6-6-16,1-6 4 0,-2-17-3 15,7 19-1-15,-7-19-1 0,0 0 2 0,0 0-3 0,19 10 1 0,-19-10 0 16,0 0 0-16,22-14 2 0,-22 14 0 0,22-26 5 16,-9 9-2-16,-1-4 4 0,0-1-5 0,-2 0 2 15,0 0-7-15,-2 0 3 0,-8 22-2 16,14-27 1-16,-14 27-1 0,0 0 1 0,0 0-1 31,0 0-2-31,0 0-1 0,6 21 0 0,-5 0 2 16,2 12-2-16,-2 2 5 0,0 2-13 0,0 2 1 15,2 0-16-15,-1-3-4 0,5 1-11 0,-1-6-2 16,10 1-20-16,-4-14-9 0,14 7-33 0,-26-25-36 16,51 20-70-16,-32-27-104 0,8-3-176 0,13 10 72 15,-13-24 419-15</inkml:trace>
  <inkml:trace contextRef="#ctx0" brushRef="#br1" timeOffset="5555.315">2009 2122 1407 0,'-21'0'98'16,"21"0"-63"-16,0 0-21 0,0 0 2 0,-11 20-1 15,11-20 5-15,0 0 4 0,24 16 5 0,-24-16 0 16,33 8-1-16,-11-9-6 0,4 0-4 0,2-5-4 15,2-3-5-15,2 1-1 0,1-3-6 0,1 0 1 16,-3-2-2-16,-3-1 1 0,-5 1-1 0,-23 13 1 16,27-22-1-16,-27 22 6 0,10-23 0 15,-10 23 3-15,-5-26-1 0,5 26-3 16,-23-22-5-16,5 16-1 0,-4 3-2 0,-5 2 0 16,-1 4 2-16,-5 3 4 0,2 7 5 0,-4 4 0 15,3 6 8-15,0 3-5 0,4 1 6 0,0 3-8 16,3 4 6-16,0 0-9 0,3 2 3 0,5 3-9 15,5 0 3-15,5-3-8 0,4-1 6 0,7-7-8 16,3-4-3-16,10-3-19 0,4-8-14 0,11 3-32 16,-3-16-38-16,23 13-115 0,-17-23-256 15,20-1-78-15,12 4 155 0</inkml:trace>
  <inkml:trace contextRef="#ctx0" brushRef="#br1" timeOffset="6212.0484">3204 2052 714 0,'31'-26'88'15,"-7"-5"15"-15,6 12-15 0,-9-7 12 0,2 11-18 16,-23 15-57-16,27-23 30 0,-27 23-24 16,0 0 54-16,0 0 9 0,0 0-10 0,0 0-28 15,0 0-28-15,-20-7-18 0,20 7-5 0,-28 11-1 16,11 0 9-16,-2-2-1 0,1 2 3 0,-3 1 37 15,2 1-38-15,0 2 34 0,4 6-31 0,2-3-6 16,4 2 1-16,1 0-7 0,8-20 0 0,-5 26-5 16,5-26 1-16,2 22-2 0,-2-22 1 0,9 19-2 15,-9-19 2-15,16 14-3 0,-16-14 3 16,31 7 0-16,-13-5 0 0,4-2 1 0,1-1-1 16,2-1 1-16,-1-1-1 0,0 1 1 0,-1 2-1 15,-1 1 0-15,-4 0 0 0,-18-1 0 16,28 10 1-16,-28-10-2 0,18 16 3 0,-18-16-2 15,11 17 2-15,-11-17-1 0,5 20 1 0,-5-20-1 16,-4 23 3-16,4-23-3 0,-15 28 4 0,15-28-5 16,-25 29 4-16,25-29-3 0,-29 28 0 15,29-28-1-15,-28 19 1 0,28-19-5 0,-19 10-7 16,19-10-17-16,0 0-24 0,0 0-28 0,0 0-35 16,0 0-54-16,9-38-89 0,11 17-276 0,5 6 32 15,-4-16 377-15</inkml:trace>
  <inkml:trace contextRef="#ctx0" brushRef="#br1" timeOffset="6681.1472">3989 1936 1128 0,'0'0'214'16,"0"0"-153"-16,0 0 3 0,-17-13-44 0,17 13 29 16,-19-4-5-16,19 4-6 0,-28 1-4 0,28-1-1 15,-31 9-4-15,14-1-5 0,-3 1 34 0,1 4-35 16,-3 3 30-16,0 9-28 0,-1 3-8 15,1 6 6-15,-1 1-8 0,2-1 6 0,-1 0-8 16,4 1 5-16,2-4-9 0,4-2 2 0,6-6-8 16,4-5 1-16,2-18-4 0,5 25-1 15,-5-25 0-15,18 13 0 0,-18-13 0 0,29 6 2 16,-11-10 2-16,2-2-1 0,3-7 3 0,0-5 0 16,2-5-1-16,3-5-4 0,0 0 0 0,-1 0 0 15,-1 1 0-15,-6 2 0 0,-3 4 0 16,-2 1 0-16,-15 20 0 0,18-25 0 0,-18 25 0 15,0 0 0-15,0 0 0 0,0 0 0 0,0 0 0 16,0 0 0-16,0 0 0 0,0 0 0 0,-3 35 0 16,-6-4 0-16,-4 9 0 0,-3 9 0 0,-4 4 0 15,0 4 0-15,-5 3 0 0,2-1 0 0,-1 1 0 16,2-5 0-16,1-3 0 0,4-3 0 16,5-6 0-16,2-4 0 0,4-8 0 15,3-6 0-15,3-6 0 0,0-19 0 0,5 21 0 16,-5-21 0-16,0 0 0 0,26 7 0 0,-26-7 0 15,36-16 0-15,-13-2 0 0,3-7 0 0,5-7 0 16,-3-8 0-16,2-1-7 0,-1-6-17 0,3 2-27 16,-3-4 6-16,5 3-28 0,-6-9-32 0,11 16-53 15,-18-22-132-15,12 12-286 0,1 8 28 16,-9-6 379-16</inkml:trace>
  <inkml:trace contextRef="#ctx0" brushRef="#br1" timeOffset="7118.99">4481 2061 1368 0,'0'0'163'0,"0"0"-89"0,0 0-19 16,-2-18-1-16,2 18-4 0,0 0-4 0,0 0-2 16,-6-22-9-16,6 22-3 0,0 0-7 0,0 0-6 15,0 0-6-15,0 0-3 0,0 0-7 0,-17 20-1 16,17-20-2-16,-13 29 1 0,6-9-2 0,0 2 7 15,-2 1-2-15,2 1 5 0,1 0-4 16,0 0 3-16,2 1-5 0,1 0 3 0,1-4-4 16,2 1 2-16,2-2-4 0,-2-20 2 15,8 30-4-15,-8-30 2 0,17 22-1 0,-17-22 2 16,22 12-2-16,-22-12 2 0,28 2-2 0,-28-2 1 16,32-11 0-16,-15-1 0 0,0-5 3 0,0-5-3 15,1-4 3-15,0-3-4 0,0 0 4 0,1-1-6 16,-2-1 6-16,0 1-5 0,-1 1 4 15,-1 0-3-15,1-1 2 0,-1 3-2 0,1 2 2 16,-2 2-3-16,-14 23-25 0,24-28 18 0,-24 28-27 16,0 0 23-16,0 0-3 0,0 0 8 0,0 0 25 15,16 30-26-15,-15-3 21 0,-3 3-32 0,0 3-6 16,-2-3 1-16,3 3-10 0,-2-6-3 0,7 6-18 16,-4-10-9-16,13 7-30 0,-13-30-25 15,31 46-65-15,-31-46-85 0,24 12-238 16,9 3 35-16,-14-27 434 0</inkml:trace>
  <inkml:trace contextRef="#ctx0" brushRef="#br1" timeOffset="7760.0748">5290 1987 1621 0,'0'0'94'0,"-37"-8"-48"0,18 6 3 15,-5-1 0-15,4 5-4 0,-3 1-16 0,2 3-5 16,-2 0-11-16,1 8-1 0,2 3-5 15,1 4 1-15,1 3-4 0,1-2 4 0,1 2-4 16,4 1 3-16,2 3-5 0,4-3 3 0,4 1-4 16,2-4 2-16,4-4-4 0,4-1 2 0,-8-17-2 15,23 25 1-15,-23-25-1 0,34 15 2 16,-13-14-1-16,2-4 1 0,3-4 0 0,-1-5 0 16,2-5 1-16,0-4-2 0,-3-2 1 0,0-2-3 15,-1 0 3-15,-2-3-4 0,-3 1 6 0,-2 3-4 16,-2 1 3-16,-2 3-2 0,-3-3 2 0,-3 2-3 15,-6 21 3-15,9-28-3 0,-9 28 3 0,0 0-1 16,0 0 1-16,0 0-1 0,0 0-4 16,0 0-1-16,0 0 0 0,-7 17 1 15,2 2 0-15,0 8 5 0,-2 2-4 0,1-5 4 16,2 0-4-16,0-2 3 0,4-2-2 0,2-3 1 16,-2-17-2-16,9 26 2 0,-9-26-3 0,21 17 1 15,-21-17 1-15,33 5 0 0,-13-11 3 0,10-4-3 16,1-6 3-16,8-7-4 0,4-2 4 0,2-4-5 15,2-2 6-15,2-4-6 0,-1 1 5 16,-4 1-5-16,-6 4-16 0,-8 8 23 0,-5 6-25 16,-8 4 27-16,-17 11-6 0,0 0 3 0,0 0-1 15,0 0 0-15,0 0-1 0,0 0-2 0,0 0-2 16,-12 29-4-16,-3-6 25 0,-2 10-21 0,0 0 25 16,-1 2-16-16,2 2-4 0,1-6 6 15,3-2-6-15,2-2 4 0,3-4-4 0,2-6-2 16,5-17 0-16,-2 25 0 0,2-25 0 15,0 0 0-15,0 0 0 0,0 0 0 0,0 0 0 16,0 0 0-16,17 4 0 0,-17-4 0 0,11-20 0 16,-3 1 0-16,1-4 0 0,-1-4 0 0,1-3 0 15,-2 4 0-15,0-6 0 0,-1 6 0 0,-1-3 0 16,3 1 0-16,-1 6 0 0,3-5 0 0,3 6 0 16,0 4 0-16,-13 17 0 0,30-28 0 15,-30 28-4-15,28-16-25 0,-11 12-14 0,-17 4-13 16,38-1-32-16,-20-5-35 0,19 20-115 15,-37-14-379-15,43 10 52 0,-9-1 282 0</inkml:trace>
  <inkml:trace contextRef="#ctx0" brushRef="#br1" timeOffset="8119.7437">6213 2078 1684 0,'0'0'59'16,"-28"19"-25"-16,28-19 2 0,-9 17-8 0,9-17-6 16,0 0-7-16,16 18 2 0,-16-18 0 15,33 6 5-15,-9-8 0 0,6-4 0 16,2-5-2-16,7-2-3 0,0-7-1 0,4 0-4 16,-2-8-8-16,-2-1-4 0,-2-1 0 0,-7 1 0 15,-3 4-7-15,-9 4 14 0,-5 1-7 0,-3 1 0 16,-5-3 0-16,-4 3 0 0,-6-1 0 0,-6 3 0 15,11 17 0-15,-37-23 0 0,10 19 0 0,-4 5 0 16,-4 9 0-16,-4 5 0 0,-4 8 0 16,-1 7 0-16,-1 4 0 0,3 3 0 0,7 1 0 15,6 5 0-15,6-3 0 0,7 1 0 0,6-4 0 16,8-5 0-16,4-5 0 0,8-4 0 0,7-4 0 16,4-7 0-16,9-4 0 0,10-8 0 15,13-5-4-15,6-12-63 0,23 5-72 0,-13-30-234 16,28 12-293-16,5-8 46 0,2-17 443 0</inkml:trace>
  <inkml:trace contextRef="#ctx0" brushRef="#br1" timeOffset="8838.135">8823 2116 744 0,'0'0'187'0,"0"0"-42"0,0 0-9 16,-10-23-5-16,10 23-27 0,-18-8-28 0,18 8-16 16,-33-5-8-16,15 8-7 0,-7-6-3 0,3 8 1 15,-4-3-6-15,0 6 0 0,-3 1-8 0,2 3 0 16,-2 2-9-16,4 4 2 0,-2 0-7 0,4 4 1 15,2 1-6-15,3 1 3 0,4 0-6 0,3 6 1 16,4-2-6-16,3 0 3 0,6-1-4 16,4-4 4-16,3-2-3 0,5-3 3 0,4-1-3 15,3-3 2-15,3-2-1 0,3-4 1 0,2-4 0 16,4-4-2-16,1-5-2 0,2-5 0 16,-2-3 0-16,1-4 0 0,-5-3 0 0,-2-5 0 0,-4-5 0 15,-2-1 0-15,-6-2 0 0,-3-1 0 16,-7 5 0-16,-3 0 0 0,-6 1 0 0,-5 3 0 15,-3 1 0-15,-6 2 0 0,-3 5-12 16,0 3-4-16,-2 5 4 0,-1 4 0 0,1 5 1 16,0 4-3-16,5 3-2 0,0 3-5 0,17-10-6 15,-20 25-5-15,20-25-12 0,-4 28-9 0,15-10-11 16,-11-18-8-16,32 27-22 0,-11-26-31 0,20 16-77 16,-11-21-109-16,10-1-191 0,16 11 96 0,-15-22 406 15</inkml:trace>
  <inkml:trace contextRef="#ctx0" brushRef="#br1" timeOffset="9135.2485">9387 2126 1315 0,'-24'-14'345'15,"3"21"-262"-15,-8-5-25 0,3 7 1 0,-5-2-11 16,3 5-8-16,-5 1-13 0,4 4-1 0,1 0-7 16,2 4 0-16,3 1-11 0,4 4-8 15,2 1 0-15,3 2 0 0,6-3 0 0,4-1 0 16,4-4 0-16,4-1 0 0,4-2 0 0,6-1 0 15,5-3 0-15,3 0 0 0,2-5 0 0,2-4 0 16,1-5 0-16,-1-2 0 0,0-7 0 0,2-3 0 16,-4-2 0-16,2-7 0 0,-3-2 0 0,0-4 0 15,-1-4 0-15,-4 0 0 0,-1 0 0 16,-7 2 0-16,-3 5 0 0,-2 0 0 16,-4 2 0-16,-3 0 0 0,-1 5 0 0,-3 1-2 15,6 16-27-15,-12-20-2 0,12 20-1 0,0 0-7 16,0 0-11-16,-22-8-21 0,22 8-42 0,0 0-58 15,0 0-62-15,0 0-43 0,27 2-128 0,-2 3-32 16,-11-27 277-16</inkml:trace>
  <inkml:trace contextRef="#ctx0" brushRef="#br1" timeOffset="9338.7086">9864 1443 1421 0,'-28'26'69'0,"8"11"-22"0,-3 1-2 0,6 16 19 16,-5-1-18-16,8 6 2 0,-3 3-26 16,4-3 3-16,3 0 8 0,1 5-29 0,2-2 18 15,1-2-24-15,2 0-39 0,-2-9 0 0,6 1-10 16,-4-11-10-16,9 5-23 0,-10-23-170 0,8 4-312 16,3-2 7-16,-6-25 373 0</inkml:trace>
  <inkml:trace contextRef="#ctx0" brushRef="#br1" timeOffset="9484.2875">9629 1975 1721 0,'-7'-22'82'0,"7"22"-17"0,0 0-26 0,0 0-14 16,0 0-16-16,0 0-5 0,0 0-5 0,0 0-4 16,29-11-22-16,-8 5-19 0,13 6-61 0,-8-17-115 15,16 10-387-15,3 0-16 0,-1-7 323 16</inkml:trace>
  <inkml:trace contextRef="#ctx0" brushRef="#br1" timeOffset="10051.0628">11558 2172 1078 0,'-1'-21'197'15,"1"21"-143"-15,4-24-20 0,-4 24 0 16,0-24 9-16,0 24 0 0,-8-19 2 0,8 19-1 16,0 0 0-16,-23-15-3 0,23 15-5 15,-27 1-2-15,9 2-6 0,0 8-1 0,-6 0-2 16,3 6 6-16,-5 2-4 0,3 5 4 0,0-1-11 16,2 4 1-16,3 0-11 0,2 1 4 0,3 0-7 15,4-1 2-15,4-3-6 0,5-2 0 0,4-2-3 16,3-3 2-16,-7-17-2 0,26 28 3 15,-9-20-2-15,5 0 2 0,2-6 1 0,5-3 0 0,4-5 3 16,2-5 0-16,3-7 2 16,1-4-4-16,0-7 1 0,-4-2-7 0,-2-1 6 15,-5-2-6-15,-5 5 6 0,-5 0-3 0,-6 1 1 16,-3 3-3-16,-4 0 0 0,-4 0 0 0,-3-1 0 16,-4 0 0-16,-4 2 0 0,-2 3 0 0,12 21 0 15,-33-28-12-15,15 18-18 0,1 4 19 0,17 6-19 16,-28 0 20-16,28 0 18 0,-20 11-32 15,20-11 7-15,-6 20-34 0,11 2-16 0,-5-22-10 16,19 40-21-16,-19-40-36 0,47 29-97 0,-24-20-212 16,14-13-86-16,17 11 239 0</inkml:trace>
  <inkml:trace contextRef="#ctx0" brushRef="#br1" timeOffset="10269.9652">12449 1254 1278 0,'-48'-10'119'0,"16"14"-40"16,-9 1-15-16,7 7-12 0,-4 5-13 0,4 7-7 15,-1 9-17-15,0 10 9 0,1 8-9 0,-1 12 20 16,1 6-13-16,4 10 16 0,-1 2-22 0,8 3 8 16,4-2-2-16,4 2-21 0,4-4 15 15,4-7-20-15,6-5-10 0,3-7 4 0,7-4-25 16,-2-10-10-16,11 5-77 0,-11-26-20 0,19 15-88 15,-20-22-217-15,-6-19-44 0,40 26 141 16</inkml:trace>
  <inkml:trace contextRef="#ctx0" brushRef="#br1" timeOffset="10426.3249">11868 1982 1950 0,'0'0'84'0,"0"0"-71"16,0 0-13-16,0 0 0 0,0 0 0 0,0 0 0 15,0 0 0-15,35-8 0 0,-7 6 0 0,10-1-12 16,8-2-6-16,9 0-39 0,2-7-6 0,12 13-71 16,-18-24-235-16,19 15-250 0,0-1-8 15,-3-8 480-15</inkml:trace>
  <inkml:trace contextRef="#ctx0" brushRef="#br1" timeOffset="10864.1716">14008 1421 1464 0,'0'0'72'15,"0"0"-50"-15,0 0-10 0,0 0 2 16,0 0 7-16,0 0-2 0,0 0 3 0,-5 33 0 15,1-1 11-15,-7 6-1 0,3 11 11 16,-7 7-11-16,1 7 5 0,-2 5-19 0,1 2 4 16,0-4 7-16,0 4-24 0,2-3 17 0,2-2-20 15,2-4-8-15,3-9 9 0,4-5-16 0,1-4 2 16,4-3-19-16,0-8-9 0,7-1-30 0,-10-31-47 16,25 41-83-16,-25-41-41 0,28 14-134 15,-11-7-135-15,-17-7 170 0,27-12 339 0</inkml:trace>
  <inkml:trace contextRef="#ctx0" brushRef="#br1" timeOffset="11036.1806">13720 2080 1811 0,'-25'-6'83'16,"25"6"-42"-16,0 0-24 0,0 0-10 0,0 0-3 16,0 0 2-16,21-2 2 0,-4 2-1 0,5 1-1 15,3-1-5-15,6 0 0 0,3-1-2 0,3 1 0 16,4-3-8-16,5 3-18 0,-2-3-21 0,7 5-30 15,-9-15-42-15,16 24-80 0,-23-26-111 0,10 16-267 16,3 15 67-16,-16-22 404 0</inkml:trace>
  <inkml:trace contextRef="#ctx0" brushRef="#br1" timeOffset="11599.0655">14530 1413 1708 0,'0'0'34'0,"0"0"-22"0,0 0-3 0,0 0 9 16,0 0 3-16,0 0 0 0,0 0-3 0,2 23 4 15,-4-3-2-15,1 10 8 0,-7 8-9 16,-1 7 2-16,-7 8-10 0,-1 4 9 0,-3 2-9 15,-1 1 7-15,-1-3-11 0,-1-2 7 0,1-3 1 16,0 1-15-16,1-7 0 0,4-4 0 0,5-6 0 16,3-8 0-16,7-7 0 0,2-21 0 15,1 26 0-15,-1-26 0 0,0 0 0 0,22 17 0 16,-22-17 0-16,26 3 0 0,-9-6 0 0,-17 3 0 16,35-13 0-16,-16 3 0 0,-2-2 0 15,2-2 0-15,-19 14 0 0,31-31 0 0,-31 31 0 16,26-27 0-16,-26 27 0 0,22-23 0 0,-22 23 0 15,0 0 0-15,22-18 0 0,-22 18 0 0,0 0 0 16,0 0 0-16,0 0 0 0,0 0 0 0,20 2 0 16,-20-2 0-16,0 0 0 0,22 27 0 0,-22-27 0 15,16 25 0-15,-16-25 0 0,17 29 0 16,-17-29-14-16,21 27-35 0,-4-13-22 0,-17-14-27 16,34 25-58-16,-34-25-128 0,20-1-308 0,2 4 35 15,-5-14 332-15</inkml:trace>
  <inkml:trace contextRef="#ctx0" brushRef="#br1" timeOffset="11943.0716">14860 2057 1658 0,'-24'-7'151'0,"24"7"-121"16,0 0-19-16,0 0 2 0,0 0 6 0,0 0 3 15,0 0-4-15,28 18 1 0,-28-18-8 0,34 12-2 16,-13-9 1-16,3-1 1 0,1-3 0 0,0 1 2 15,3-1-2-15,-1-3-2 0,1-1-2 16,-2-2-4-16,-2-9 0 0,-3 2-3 16,-2-3 2-16,-3-1 0 0,-16 18 2 0,23-26-4 15,-23 26-5-15,12-23 10 0,-12 23-7 0,0-20 4 16,0 20-2-16,-7-26 0 0,7 26 0 0,-14-19 0 16,14 19 0-16,-21-12 0 0,21 12 0 0,-27-6 0 15,27 6 0-15,-31 8 0 0,14 4 0 0,-2 6 0 16,-3 5 0-16,0 3 0 0,0 5 0 15,0 5 0-15,2 1 0 0,3 3 0 0,3-5 0 16,6-6 0-16,3-5 0 0,6-1 0 0,6-3 0 16,4-1 0-16,8 0 0 0,2-2-8 0,7 2-45 15,-1-10-44-15,15 16-120 0,-21-12-340 16,20-2-59-16,0 3 118 0</inkml:trace>
  <inkml:trace contextRef="#ctx0" brushRef="#br1" timeOffset="12631.1123">8809 5518 1625 0,'0'0'63'15,"0"0"-47"-15,0 0-1 0,19-1 4 0,-19 1 3 16,0 0-2-16,23 4-5 0,-23-4-6 0,19 5-1 15,-19-5-3-15,27 4 1 0,-10-4 5 16,2 0 5-16,4-4 1 0,1 0 0 0,2-3-1 16,2-2-2-16,2-2-1 0,1 0-1 15,0-4-2-15,-1 0-4 0,-3 0 1 0,-4-2-3 16,-5 2 2-16,-18 15-2 0,26-30 1 0,-26 30-2 16,9-33 1-16,-9 15-3 0,-6-1 3 0,-2-1-5 15,-6 1 4-15,-3 1-5 0,-5 3 5 0,-6 3-3 16,-2 4 4-16,-3 5 2 0,-2 6 3 15,0 5 3-15,-2 7-2 0,1 5 0 0,-3 7-10 16,2 3 0-16,2 4 0 0,3 1 0 0,7 1 0 16,4-2 0-16,8 0 0 0,6-5 0 0,5-1 0 15,6-3 0-15,8 0 0 0,4-4 0 0,8-1 0 16,7-5 0-16,8-3 0 0,6-4 0 0,8-6-3 16,1-4-30-16,8-3-14 0,0-7-11 0,8 1-22 15,-4-10-24-15,10 13-41 16,-16-20-77-16,18 22-100 0,-15-7-218 0,-12-9 67 15,9 18 454-15</inkml:trace>
  <inkml:trace contextRef="#ctx0" brushRef="#br1" timeOffset="13021.9969">9807 5361 1186 0,'-17'-12'218'0,"-9"-1"-113"16,26 13-25-16,-38-17-10 0,21 13-15 16,-6-1-13-16,2 5-4 0,-4 0-2 0,3 5-1 15,-5 1-5-15,3 4-1 0,-5 2-6 0,2 3 0 16,-3 1-3-16,0 5 3 0,1 1-5 0,1 3-2 15,0 1-16-15,4 0 0 0,1 1 0 16,6-3 0-16,2-2 0 0,6-2 0 0,9-20 0 16,-7 29 0-16,7-29 0 0,13 20 0 0,-13-20 0 15,29 13 0-15,-10-12 0 0,4-3 0 16,5-5 0-16,3-6 0 0,3-2 0 0,4-3 0 16,-1-4 0-16,-2-2 0 0,-2-2 0 0,-5-2 0 15,-2 1 0-15,-3-2 0 0,-2 1 0 0,-3 2 0 16,-1 3 0-16,-4 2 0 0,1 2 0 0,-5 3 0 15,-9 16 0-15,16-22 0 0,-16 22 0 0,0 0 0 16,0 0 0-16,0 0 0 0,0 0 0 0,0 0 0 16,0 20 0-16,-5 1 0 0,-1 8 0 15,-2 6 0-15,-2 2 0 0,-2 5 0 16,1-3-7-16,1-1 0 0,4-3-8 0,1-5-2 16,6-4-17-16,3-7-6 0,7 0-14 0,-11-19-5 15,33 20-10-15,-16-23-10 0,13 6-19 0,-9-18-19 16,18 9-53-16,-18-19-52 0,19 8-34 0,-12-6-119 15,-6-13-5-15,16 19 333 0</inkml:trace>
  <inkml:trace contextRef="#ctx0" brushRef="#br1" timeOffset="13303.4555">10084 5418 890 0,'0'0'272'0,"-1"-27"-60"15,1 27-62-15,0 0-49 0,0 0-31 0,-21 14-21 16,21-14-7-16,-15 19-9 0,8-2 1 0,-3 0-7 16,4 3 0-16,-2 0-9 0,2 0 0 0,0-2-8 15,1 2 3-15,1-3-3 0,4-17 2 16,-4 29-3-16,4-29 2 0,2 19-4 15,-2-19 2-15,0 0-2 0,0 0-1 0,0 0 0 16,17 9-2-16,-17-9-4 0,18-12 0 0,-18 12 0 16,29-31 0-16,-12 11 0 0,1-2 0 0,2-2 0 15,-2 1 0-15,0 0 0 0,-2 1 0 0,-1 4 0 16,-15 18 0-16,24-27 0 0,-24 27 0 0,0 0 0 16,21-15 0-16,-21 15 0 0,0 0 0 0,0 0 0 15,17 14 0-15,-17-14 0 0,12 28 0 16,-5-10 0-16,-1 4 0 0,3 2 0 15,-2-2 0-15,3 3 0 0,1-2 0 0,1 3-34 16,-1-5-14-16,6 5-36 0,-17-26-42 0,35 48-121 16,-31-23-360-16,15-9 35 0,4 2 244 0</inkml:trace>
  <inkml:trace contextRef="#ctx0" brushRef="#br1" timeOffset="13766.0724">12077 4338 1397 0,'5'-18'48'0,"-11"-3"14"0,6 21 2 15,-15-18-2-15,15 18-17 0,-37 1-23 0,7 9-10 16,-9 7-4-16,-3 12 11 0,-7 10-1 16,-1 12 16-16,-6 13 7 0,2 12-17 0,-5 7 16 15,7 12-14-15,-3-1-3 0,7 1 15 0,4-1-21 16,7-7-3-16,12-6 3 0,9-6-16 0,12-11 8 16,12-4-6-16,10-7-17 0,12-4 3 0,12-8-16 15,5-10-14-15,14-2-19 0,-3-10-5 0,17 1-44 16,-7-16-19-16,18 8-38 0,-14-24-124 15,7 6-220-15,8 3 23 0,-9-15 352 0</inkml:trace>
  <inkml:trace contextRef="#ctx0" brushRef="#br1" timeOffset="14147.7493">12645 5245 1317 0,'-29'-23'119'15,"13"5"-63"-15,-7-5-26 0,7 5 39 0,-6-4-32 0,22 22 31 16,-36-25-13-16,19 19-10 0,-3-2-5 0,3 6-10 15,-3 2-5-15,0 5-3 0,-2 3-2 0,-1 7-11 16,-1 4 27-16,1 6-25 0,-2 3 23 0,1 3-11 16,1 0-22-16,1-1-1 0,4 2 0 0,1-5 0 15,5-2 0-15,6-4 0 0,2-4 0 16,4-17 0-16,6 29 0 0,-6-29 0 16,18 21 0-16,-18-21 0 0,33 14 0 0,-14-11 0 15,3-7 0-15,5-3 0 0,4-5 0 0,0-6 0 16,4-3 0-16,1-4 0 0,-2-2 0 0,-1 1 0 15,-4-1 0-15,-4 2 0 0,-3 0 0 0,-5 4 0 16,-2 1 0-16,-15 20 0 0,19-29 0 0,-19 29 0 16,0 0 0-16,11-18 0 0,-11 18 0 0,0 0 0 15,0 0 0-15,0 0 0 0,0 0 0 16,-5 19 0-16,3-2 0 0,-3 4 0 0,0 7 0 16,0-2-15-16,2 3-9 0,-1-3-6 15,5 2-14-15,0-7-10 0,7 5-19 0,-8-26-13 16,19 38-28-16,-19-38-34 0,31 25-66 0,-31-25-52 15,25-8-225-15,3 14 48 0,-18-25 399 0</inkml:trace>
  <inkml:trace contextRef="#ctx0" brushRef="#br1" timeOffset="14437.044">13048 5024 1354 0,'0'0'146'0,"0"0"-80"0,0 0-12 0,-26 2-6 15,26-2-7-15,-13 23-8 0,7-5 1 16,-3 2-2-16,3 4-8 0,-3 0 22 16,3 5-25-16,-1 0 23 0,1 1-15 0,-1 1-8 15,2 1 2-15,1-2-14 0,3 1 4 0,2-5-6 16,2-3-5-16,0-3-2 0,1-4 0 0,-4-16 0 16,12 25 0-16,-12-25 0 0,17 11 0 0,-17-11 0 15,21-2 0-15,-21 2 0 0,24-17 0 0,-24 17 0 16,33-36 0-16,-16 11 0 0,2-3 0 15,-2-2 0-15,2-2 0 0,-2 0 0 0,-3-1 0 16,2 2-28-16,-4 0 4 0,2 3-33 0,-6-3 2 16,8 10-43-16,-11-12-62 0,18 25-133 0,-18-9-302 15,-5 17 58-15,19-13 338 0</inkml:trace>
  <inkml:trace contextRef="#ctx0" brushRef="#br1" timeOffset="15093.7806">13377 5276 1720 0,'0'0'56'0,"0"0"-39"0,0 0-2 0,0 0 3 16,0 0-1-16,0 0 3 0,23-6 2 0,-23 6-4 16,37-9-1-16,-12 3-2 15,2-4-6-15,3-1-1 0,0-2 0 0,-1 0-6 16,0-2 4-16,-2 1-6 0,-4-2-13 0,-1 0 26 15,-5 2-25-15,-17 14 26 0,22-23-7 0,-22 23 1 16,6-19 5-16,-6 19-3 0,-2-20 3 0,2 20-7 16,-13-17-2-16,13 17-1 0,-25-10-6 0,6 8-1 15,-1 3 1-15,-1 1 0 0,0 3 3 16,-1 4 1-16,-1 3-2 0,-2 4 5 0,-2 2 0 16,1 5-1-16,1 1 12 0,2 4-15 0,3-2 0 15,5-1 0-15,2-1 0 0,6-4 0 0,5-2 0 16,3-1 0-16,-1-17 0 0,16 27 0 0,-16-27 0 15,30 16 0-15,-8-13 0 0,4-4 0 0,4-4 0 16,4-2 0-16,6-6 0 0,3-3 0 16,2-3 0-16,2-2 0 0,-3 1 0 15,0 0 0-15,-5 2 0 0,-3 2 0 0,-3-1 0 16,-1 4 0-16,-6 2 0 0,-4 3 0 0,-4 3 0 16,-18 5 0-16,19-4 0 0,-19 4 0 0,0 0 0 15,0 0 0-15,6 20 0 0,-6-20 0 0,-8 31 0 16,0-9 0-16,-3 2 0 0,-2 3 0 0,-1 0 0 15,1 0 0-15,1 0 0 0,1-3 0 0,1-2 0 16,2-3 0-16,8-19 0 0,-8 27 0 16,8-27 0-16,0 0 0 0,0 0 0 15,0 0 0-15,0 0 0 0,0 0 0 0,21-7 0 16,-21 7 0-16,27-37 0 0,-9 12 0 0,-1-3 0 16,1-2 0-16,-2 2 0 0,-1-1 0 0,-3 1 0 15,-1 3 0-15,-2-2 0 0,0 5 0 0,-2 2 0 16,0 3 0-16,-7 17 0 0,9-19 0 15,-9 19 0-15,0 0 0 0,0 0 0 0,0 0 0 16,0 0 0-16,0 0 0 0,0 0 0 0,23 11 0 16,-23-11 0-16,27 12 0 0,-9-4-16 0,2-3-16 15,5 1-14-15,-2-5-3 0,9 5-8 0,-5-7-30 16,9 8-15-16,-8-16-54 0,17 19-65 0,-18-23-70 16,15 10-125-16,0 3-40 0,-17-17 339 0</inkml:trace>
  <inkml:trace contextRef="#ctx0" brushRef="#br1" timeOffset="15422.1484">14655 5099 1298 0,'-19'-16'216'0,"19"16"-96"0,-21-4-41 0,21 4-19 16,-33-2-10-16,15 4-10 0,-4-2-7 0,0 5-6 16,0 0-1-16,0 3-3 0,-2 3-1 0,-1 4-13 15,-1 1 21-15,2 4-20 0,-3 2-6 0,1 3-4 16,1 6 0-16,1-2 0 0,2 2 0 0,3-2 0 16,2-2 0-16,4-2 0 0,5-3 0 15,3-2 0-15,3-3 0 0,2-17 0 0,9 23 0 16,-9-23 0-16,27 10 0 0,-9-11 0 0,6-6 0 15,7-6 0-15,3-5 0 0,3-6 0 0,4-3 0 16,1-2 0-16,-2-1 0 0,-2 1 0 16,-4 0 0-16,-1 3 0 0,-5 1 0 0,-5 4 0 15,-5 2 0-15,-18 19 0 0,25-24 0 16,-25 24 0-16,0 0 0 0,0 0 0 0,0 0 0 16,0 0 0-16,0 0 0 0,-11 18 0 0,0 2 0 15,-2 3 0-15,0 5 0 0,0-3 0 0,3 0 0 16,3 0 0-16,4-2 0 0,1-3 0 0,7 1-35 15,-5-21-14-15,16 35-4 0,-16-35-3 0,37 25-17 16,-15-24-29-16,19 9-61 0,-13-25-80 0,27 14-181 16,-5-1-89-16,-7-15 178 0</inkml:trace>
  <inkml:trace contextRef="#ctx0" brushRef="#br1" timeOffset="15860.0055">15203 5243 1601 0,'-24'-20'95'0,"24"20"-33"0,-35-31 0 15,35 31-9-15,-30-27-31 0,30 27 14 0,-27-24-35 16,27 24 26-16,-28-13-11 0,28 13 1 16,-32 2 1-16,32-2-14 0,-31 16 20 0,14 0-19 15,0 3-1-15,-3 6-4 0,1 4 0 0,-2 3 0 16,0 0 0-16,4 0 0 0,3-2 0 0,3-3 0 16,5-4 0-16,3-2 0 0,7-2 0 0,-4-19 0 15,17 29 0-15,-17-29 0 0,33 14 0 16,-10-13 0-16,4-4 0 0,6-8 0 15,2-5 0-15,3-6 0 0,-1-2 0 0,2-2 0 16,-1-1 0-16,-2 0 0 0,-2 0 0 0,-3 1 0 16,-2 1 0-16,-5 3 0 0,-3 3 0 0,-21 19 0 15,27-27 0-15,-27 27 0 0,0 0 0 0,0 0 0 16,0 0 0-16,0 0 0 0,0 0 0 0,-1 33 0 16,-9-4 0-16,-4 6 0 0,-1 5 0 0,-4 8 0 15,-5 6 0-15,-3 6 0 0,-4 6 0 16,-3 1 0-16,0 3 0 0,1-1 0 0,-1-5 0 15,2-1 0-15,2-8 0 0,2-3 0 0,6-8 0 16,4-8 0-16,3-5 0 0,3-10 0 16,1-3 0-16,11-18 0 0,-23 19 0 0,23-19 0 15,-18-4 0-15,18 4 0 0,-21-24 0 0,10 3 0 16,1-2 0-16,-1-3-10 0,4 0-38 0,-5-6-35 16,9 9-59-16,-17-26-167 0,14 14-322 15,-1-5 51-15,-2-8 337 0</inkml:trace>
  <inkml:trace contextRef="#ctx0" brushRef="#br1" timeOffset="16360.365">15477 5241 1543 0,'0'0'97'0,"26"-2"-42"15,-26 2-1-15,30 8 2 0,-30-8-12 16,34 17-5-16,-14-7-6 0,2 3 5 0,0-1-8 15,3 2 0-15,1-3-10 0,0-2-12 0,2 0-8 16,0-3 0-16,-1-3 0 0,1 0 0 16,0-4 0-16,-1-2 0 0,-3-4 0 0,-2-1 0 15,-3-5 0-15,-1 0 0 0,-18 13 0 0,21-30 0 16,-21 30 0-16,11-33 0 0,-11 33 0 0,-2-32 0 16,-4 12 0-16,6 20 0 0,-21-31 0 0,21 31 0 15,-25-24 0-15,25 24 0 0,-32-15 0 0,15 14 0 16,-1 5 0-16,-2 4 0 0,-4 3 0 15,-3 7 0-15,-1 5 0 0,0 2 0 0,0 7 0 16,2-1 0-16,1 2 0 0,6 1 0 16,3-3 0-16,5-2 0 0,4-3 0 0,5-1 0 15,6-3 0-15,3-2 0 0,8-3 0 0,4-5 0 16,7-2 0-16,4-6 0 0,9-6 0 0,6-6 0 16,8-5 0-16,-1-9-34 0,10 1-69 0,-9-14-47 15,27 18-159-15,-16-18-304 0,4 0 32 16,3 3 325-16</inkml:trace>
  <inkml:trace contextRef="#ctx0" brushRef="#br1" timeOffset="16673.1088">16379 4454 1699 0,'3'27'86'0,"-3"-27"-16"16,23 28-16-16,-23-28 20 0,39 33-35 0,-13-13-14 16,2 4-25-16,0 4 0 0,0 3 0 0,-2 4 0 15,0 2 0-15,-4 1 0 0,-3 5 0 16,0 1 0-16,-5 1 0 0,-1 0 0 0,1 0 0 16,-6-2 0-16,0 2 0 0,-3 1 0 0,-4-3 0 15,-4-3 0-15,-3 0 0 0,-5-4 0 16,-5 1 0-16,-2-3 0 0,-5-3 0 0,-1 0 0 15,-7 1 0-15,-3-1 0 0,-2-2 0 0,-1 0 0 16,-3-12-78-16,17 8-94 0,-17-28-260 0,40 3-202 16,-29 7 24-16,29-7 490 0</inkml:trace>
  <inkml:trace contextRef="#ctx0" brushRef="#br1" timeOffset="17314.2055">17933 5038 1172 0,'-17'-14'104'0,"17"14"-49"0,-29-21 12 15,29 21 9-15,-32-13 5 0,32 13-12 0,-39-7-10 16,18 10-6-16,-7-3 2 0,5 7-3 16,-4 1-5-16,4 3-4 0,0 1-11 15,4 3-4-15,1 2-11 0,3 5-1 0,0 1-5 16,4 4-18-16,2 1 22 0,4 1-23 0,2 0 18 15,8-3-10-15,5-3 0 0,2-2 0 0,6-3 0 16,3-5 0-16,2-1 0 0,5-4 0 0,4-5 0 16,1-2 0-16,2-5 0 0,-2-3 0 0,0-5 0 15,-3-2 0-15,-2-3 0 0,-3-5 0 16,-4-1 0-16,-4-3 0 0,-3-3 0 0,-4 0 0 16,-1-2 0-16,-5 6 0 0,-6 0 0 0,-2 2 0 15,-4 4 0-15,-1 1 0 0,9 18 0 0,-20-25-16 16,20 25-4-16,-17-12-2 0,17 12-8 0,0 0-6 15,0 0-15-15,0 0-7 0,-11 24-8 0,11-24-6 16,10 27-13-16,-10-27-20 0,30 25-58 16,-30-25-77-16,38 0-241 0,0 7 6 15,-8-16 349-15</inkml:trace>
  <inkml:trace contextRef="#ctx0" brushRef="#br1" timeOffset="17548.7541">18780 4290 1441 0,'-43'-31'139'16,"18"17"-82"-16,-5-1 2 0,6 14 0 0,-7 1-5 15,1 12-14-15,-4 8-11 0,0 7-4 16,-2 10-9-16,1 9 6 0,-1 9-11 0,-1 9-5 16,1 7 15-16,0 7-14 0,6 2 13 0,2 2-3 15,2 0-19-15,7-4 11 0,4-4-17 0,7-7-4 16,5-6 9-16,6-7-34 0,5-5 16 15,1-9-14-15,6-4-31 0,-6-10 5 0,9 0-27 16,-18-26-33-16,31 30-87 0,-31-30-341 0,0 0 14 16,28 6 250-16</inkml:trace>
  <inkml:trace contextRef="#ctx0" brushRef="#br1" timeOffset="17673.8546">18136 5043 1514 0,'0'0'332'0,"-28"-8"-245"16,28 8-35-16,0 0-16 0,0 0-17 0,0 0-12 15,0 0-7-15,30-6 0 0,-1 3 0 0,9 1 0 16,8-2 0-16,10-1 0 0,5-1-7 0,7 4-39 16,-2-8-41-16,12 19-135 0,-20-19-423 0,16 5 33 15,0 1 185-15</inkml:trace>
  <inkml:trace contextRef="#ctx0" brushRef="#br1" timeOffset="18114.3814">19869 4498 1506 0,'0'0'189'0,"0"0"-175"0,0 0-17 16,0 0-6-16,0 0 4 0,0 0-1 0,-10 21-12 15,6-2 37-15,2 8-25 0,-5 7 35 0,4 7-1 16,-4 2-5-16,2 7 12 0,-2 2-11 16,-1 5 2-16,1 5-15 0,-4 1 6 0,-1 0-18 15,0-2-1-15,-1-3 16 0,2-3-23 0,2-5 20 16,2-6-11-16,3-4-17 0,1-7-10 0,5-4-22 16,-2-9-7-16,10 5-34 0,-10-25-24 0,18 25-98 15,-18-25-332-15,0 0 29 0,23 0 253 0</inkml:trace>
  <inkml:trace contextRef="#ctx0" brushRef="#br1" timeOffset="18291.3316">19529 5050 1635 0,'-17'-5'203'0,"17"5"-168"0,0 0-26 0,0 0-6 16,0 0 3-16,19-3 3 0,-19 3 6 15,39-1-2-15,-13-2-5 0,8 0-2 0,5-2-5 16,4-1-3-16,2-4-14 0,5 3-20 15,-3-8-27-15,12 7-36 0,-11-14-35 0,18 16-82 16,-22-22-155-16,9 8-150 0,6 4 37 0,-14-16 484 16</inkml:trace>
  <inkml:trace contextRef="#ctx0" brushRef="#br1" timeOffset="18650.9468">20523 4262 1652 0,'-19'7'185'15,"-6"4"-169"-15,3 2-3 0,1 3 6 0,1 6 9 16,-2 2 0-16,1 5 2 0,-2 6-7 16,3 4-8-16,-3 3 19 0,6 5-30 0,-3 2-4 15,3 4 0-15,1 1 0 0,-1 6 0 16,3-1 0-16,1 0 0 0,1 1 0 0,1-3 0 16,2-3 0-16,0-4 0 0,3-7 0 0,4-6 0 15,0-7 0-15,6-4 0 0,3-6 0 0,-7-20 0 16,22 27 0-16,-22-27 0 0,31 10 0 0,-9-12 0 15,2-4 0-15,1-6 0 0,3-3 0 0,-1-8 0 16,0-5 0-16,-2-1 0 0,1 0 0 16,-3 0 0-16,0 3 0 0,-5 3 0 0,-2 3 0 15,-1 2 0-15,-15 18 0 0,24-29 0 0,-24 29 0 16,0 0 0-16,20-14 0 0,-20 14 0 16,0 0 0-16,0 20 0 0,0-3 0 0,-2 6 0 15,0 7 0-15,-2 2 0 0,-1 1 0 0,1 0 0 16,2-1-10-16,2-6-29 0,6 3-22 0,-2-10-27 15,12 9-52-15,-16-28-80 0,32 16-338 16,-32-16 2-16,30 11 182 0</inkml:trace>
  <inkml:trace contextRef="#ctx0" brushRef="#br1" timeOffset="19014.6585">20754 4971 1742 0,'0'0'51'16,"-18"24"-32"-16,18-24 4 0,1 25 6 0,-1-25 4 16,20 25-5-16,-20-25-2 0,32 23-3 15,-7-13 1-15,1-6-2 0,9-2-7 0,1-5-3 16,3-1-12-16,1-5 0 0,-2-1 0 0,-1-1 0 16,-2-4 0-16,-4-1 0 0,-4 1 0 15,-4-2 0-15,-6-1 0 0,-6 1 0 0,-3 0 0 16,-4-1 0-16,-1 0 0 0,-6-2 0 0,-2 1 0 15,-4 1 0-15,9 18 0 0,-33-28 0 0,8 21 0 16,-3 3 0-16,-3 6 0 0,-2 8 0 0,-4 7 0 16,-1 7 0-16,0 5 0 0,-2 5 0 0,3 4 0 15,3 1 0-15,6 4 0 0,5-2 0 0,6-2 0 16,5-3 0-16,8-2 0 0,10-4 0 16,5-5 0-16,12-3 0 0,3-5 0 0,13-4 0 15,3-4-1-15,12 2-65 0,-1-12-47 0,20 17-168 16,-13-18-345-16,1 1 3 0,-4 1 287 0</inkml:trace>
  <inkml:trace contextRef="#ctx0" brushRef="#br1" timeOffset="19890.3291">9548 9134 992 0,'-7'-21'215'0,"7"21"-66"0,4-26-28 15,-4 26-22-15,-4-23-17 0,4 23-23 0,0 0-13 16,-21-19-10-16,21 19-5 0,-28-6-3 0,9 6-7 16,2 2-1-16,-3 4-6 0,-3 4-1 0,-3 3-2 15,-2 7 4-15,-2 3-2 0,-1 4 4 16,-2 4-4-16,2 5 4 0,-2 1-9 0,1 5 6 16,4-4-6-16,2 1-3 0,4-4-5 15,5-5 0-15,5-7 0 0,12-23 0 0,-8 24 0 16,8-24 0-16,0 0 0 0,18 11 0 0,-18-11 0 15,31-7 0-15,-9-4 0 0,3-6 0 0,7-8 0 16,3-5 0-16,3-7 0 0,3-1 0 0,1-1 0 16,-2 0 0-16,-3 5 0 0,-3 5 0 15,-3 6 0-15,-4 6 0 0,-7 4 0 0,-20 13 0 16,26-10 0-16,-26 10 0 0,0 0 0 0,11 21 0 16,-11 2 0-16,-1 12 0 0,-4 10 0 0,-6 8 0 15,-6 7 0-15,-3 7 0 0,-3 4 0 0,-2 7 0 16,-3 2 0-16,-3 2 0 0,0-1 0 0,-2-3 0 15,1 0 0-15,2-8 0 0,3-6 0 0,4-7 0 16,6-14 0-16,5-6 0 16,6-14 0-16,6-23 0 0,7 24 0 0,-7-24 0 15,30 1 0-15,-3-9 0 0,8-13 0 0,9-12 0 16,7-11 0-16,6-12 0 0,7-6 0 0,-5-2 0 16,4 0 0-16,-8 0 0 0,0 6 0 0,-6 0-4 15,-2 7-39-15,-7-3-27 0,0 9-33 0,-9-9-30 16,11 20-190-16,-15-10-286 0,-3-1 41 15,-1 15 375-15</inkml:trace>
  <inkml:trace contextRef="#ctx0" brushRef="#br1" timeOffset="20328.1514">10198 9044 1635 0,'0'0'103'0,"0"0"-42"0,-19-5-11 15,19 5-3-15,-20 17-13 0,6 0-1 0,-5 3-7 16,2 4 5-16,-1 4-9 0,1 2-17 0,0 2-5 16,1 2 0-16,0-2 0 0,4-1 0 0,3-5 0 15,1-3 0-15,6-3 0 0,2-20 0 0,6 30 0 16,-6-30 0-16,18 22 0 0,-18-22 0 0,29 13 0 16,-10-12 0-16,4-3 0 0,1-4 0 15,5-5 0-15,0-3 0 0,3-1 0 16,1-3 0-16,0-3 0 0,-2 1 0 0,0-5 0 15,-5 2 0-15,1 0 0 0,-4-2 0 0,-2 1 0 16,-2-3 0-16,-2 2 0 0,2-2 0 0,-2 1 0 16,1 0 0-16,-3 0 0 0,-3 4 0 0,-1 4 0 15,-11 18 0-15,16-22 0 0,-16 22 0 16,0 0 0-16,0 0 0 0,0 0 0 0,0 0 0 16,17 18 0-16,-11 0 0 0,0 6 0 0,-4 7 0 15,-1 4 0-15,-3 2 0 0,-3 3 0 0,0 2 0 16,0 1 0-16,2-2-5 0,3-1-16 0,1-5 1 15,5-3-19-15,2-5-4 0,8-3-20 16,-16-24-3-16,42 30-13 0,-20-31-18 0,15 6-38 16,-11-25-85-16,24 4-195 0,-3-1-115 15,-9-17 217-15</inkml:trace>
  <inkml:trace contextRef="#ctx0" brushRef="#br1" timeOffset="21203.7856">11188 9052 1435 0,'-19'-19'274'0,"19"19"-210"15,-37-15-19-15,19 13-1 0,-3-2-11 0,2 4-5 16,-4 1-7-16,-2 5 0 0,1 3-3 16,-2 4 1-16,2 5-7 0,-3 4 4 15,1 6-2-15,0 2-11 0,-2 4-3 0,3 2 0 16,0-1 0-16,5 0 0 0,4-3 0 0,6-4 0 16,5-6 0-16,6-2 0 0,-1-20 0 0,17 29 0 15,-17-29 0-15,37 17 0 0,-8-15 0 0,0-5 0 16,7-6 0-16,-1-6 0 0,1-5 0 15,1-5 0-15,3-4 0 0,-1-5 0 0,-1 0 0 16,-1-3 0-16,-5 3 0 0,-4 0 0 0,-4 2 0 16,-4 3 0-16,-5 4 0 0,-2 3 0 0,-7 5 0 15,-6 17 0-15,5-20 0 0,-5 20 0 0,0 0 0 16,0 0 0-16,0 0 0 0,-22-4 0 0,22 4 0 16,-20 20 0-16,10-4 0 0,1 4 0 0,1 3 0 15,2-1 0-15,3-2 0 16,1 1 0-16,4-2 0 0,3-1 0 0,2 0 0 15,-7-18 0-15,21 27 0 0,-21-27 0 0,26 19 0 16,-26-19 0-16,27 12 0 0,-27-12 0 0,29 6 0 16,-12-4 0-16,-17-2 0 0,33-5 0 0,-15 0 0 15,2 0 0-15,-2-1 0 0,2-1 0 0,-3 0 0 16,-17 7 0-16,29-13 0 0,-29 13 0 0,18-7 0 16,-18 7 0-16,0 0 0 0,0 0 0 15,17 3 0-15,-17-3 0 0,0 0 0 0,7 24 0 16,-4-7 0-16,-3 3 0 0,-3 6 0 0,-2 0 0 15,-1 2 0-15,-2 1 0 0,-1 1 0 16,1-1 0-16,-2-1 0 0,3-4 0 0,-1-7 0 16,8-17 0-16,-4 22 0 0,4-22 0 0,0 0 0 15,0 0 0-15,0 0 0 0,0 0 0 16,0 0 0-16,13-31 0 0,-3 6 0 0,3-5 0 16,2-1 0-16,-1-2 0 0,0 0 0 0,-1 2 0 15,-1 2 0-15,2 1 0 0,-1 3 0 0,-1-1 0 16,3 2 0-16,-2 1 0 0,2 4 0 0,-15 19 0 15,23-23 0-15,-23 23 0 0,0 0 0 0,0 0 0 16,22-6 0-16,-22 6 0 0,0 0 0 0,26 12 0 16,-26-12 0-16,30 13 0 0,-11-5 0 15,4-2 0-15,1 1 0 0,6-2 0 16,0-2 0-16,2 0 0 0,3-3 0 0,1-2 0 16,2-1 0-16,1-3 0 0,2-3 0 0,-2-2 0 15,0-1 0-15,-2-2 0 0,-3-3 0 0,-1-2 0 16,-5-2 0-16,-3-1 0 0,-4 2 0 0,-4-2 0 15,-7 1 0-15,-2 3 0 0,-3-2 0 0,-3-1 0 16,-4 1 0-16,-5 1 0 0,-7 2 0 16,-3 4 0-16,-3 3 0 0,-5 2 0 0,-2 6 0 15,-3 3 0-15,-2 4 0 0,0 6 0 0,0 3 0 16,-1 5 0-16,0 6 0 0,3 2 0 0,2 5 0 16,4 2 0-16,5 2 0 0,4 1 0 0,5 1 0 15,4-1 0-15,6 0 0 0,6-3 0 16,4-4 0-16,4-4 0 0,4-3 0 15,6-4 0-15,4-5 0 0,3-7 0 0,4-3 0 16,6-4 0-16,10-5 0 0,3-5 0 0,10-3 0 16,0-7 0-16,7 3-49 0,-9-18-141 0,23 13-479 15,-20-6 15-15,1 0 170 0</inkml:trace>
  <inkml:trace contextRef="#ctx0" brushRef="#br1" timeOffset="21719.8205">13065 9012 1510 0,'0'0'157'0,"8"-17"-70"0,-8 17-25 16,-11-17-18-16,11 17-11 0,-27-15-6 0,10 11-2 16,-5-3-3-16,1 4-2 0,-1 1-3 15,-1 3 1-15,-1 3-2 0,1 2-7 16,-2 3-9-16,-1 5 0 0,1 3 0 0,-1 2 0 16,1 2 0-16,0 4 0 0,3 2 0 0,1 2 0 15,4 0 0-15,2 1 0 0,3-1 0 0,6-1 0 16,3-5 0-16,6-4 0 0,-3-19 0 0,20 28 0 15,0-22 0-15,5-6 0 0,6-7 0 0,2-8 0 16,4-7 0-16,5-8 0 0,1-6 0 0,2-6 0 16,4-3 0-16,0-1 0 0,-3-3 0 15,3 1 0-15,-4-1 0 0,0-2 0 0,-3-1 0 16,-2-4 0-16,-2-1 0 0,-5-2 0 0,1 1 0 16,-4 0 0-16,-2 7 0 0,-7 6 0 15,-9 10 0-15,-8 11 0 0,-4 24 0 0,-16-18 0 16,16 18 0-16,-39 18 0 0,10 7 0 0,-6 12 0 15,-7 10 0-15,0 9 0 0,-1 6 0 0,2 6 0 16,3 4 0-16,5-2 0 0,3-1 0 16,7-5 0-16,7-7 0 0,7-9 0 0,11-7 0 15,2-8 0-15,13 1-77 0,2-11-43 0,22 14-140 16,0-19-370-16,6-5 21 0,4-2 259 0</inkml:trace>
  <inkml:trace contextRef="#ctx0" brushRef="#br1" timeOffset="22329.6407">14374 8692 1563 0,'0'0'79'16,"0"0"-37"-16,9-18-8 0,-9 18-4 0,17-14-6 16,-17 14-7-16,17-2-4 0,-17 2 2 15,0 0 4-15,25 13 4 0,-25-13 0 0,20 28 1 16,-13-6-8-16,2 6 3 0,-3 3-4 0,0 7 5 15,-2 1-3-15,-1 4-9 0,-2-1 19 0,1-1-21 16,-2-2 7-16,-2-2-13 0,1-5 0 0,1-6 0 16,1-6 0-16,-1-20 0 0,9 26 0 15,-9-26 0-15,0 0 0 0,25 14 0 0,-25-14 0 16,25-9 0-16,-25 9 0 0,36-26 0 0,-14 3 0 16,0-6 0-16,4-5 0 0,-3-3 0 0,0 0 0 15,0 2 0-15,-2 1 0 0,-4 3 0 0,-3 3 0 16,-2-1 0-16,-2 3 0 0,-1 1 0 0,-1 3 0 15,-1 3 0-15,-7 19-5 0,15-24-36 16,-15 24-10-16,0 0-15 0,27-5-28 16,-27 5-42-16,24 16-118 0,-24-16-324 0,15 26 41 15,3-5 253-15</inkml:trace>
  <inkml:trace contextRef="#ctx0" brushRef="#br1" timeOffset="22723.3151">15453 8787 1557 0,'-35'-12'106'0,"7"9"-54"0,-5-6-8 0,1 5-5 16,-4 0-6-16,2 2-7 0,-6 2 0 0,2 5 2 16,-1 3 0-16,1 5 2 0,1 3-7 0,0 3 3 15,1 1-6-15,3 6-11 0,2-1-9 0,5 5 0 16,4 2 0-16,6-1 0 0,3 1 0 15,5-2 0-15,5-1 0 0,5-4 0 0,5 0 0 16,6-5 0-16,4-2 0 0,3-2 0 0,6-3 0 16,3-4 0-16,5-3 0 0,5-6 0 0,0-4 0 15,1-4 0-15,1-7 0 0,-1-5 0 16,2-3 0-16,-3-4 0 0,-3-2 0 0,-3-1 0 16,-4 1 0-16,-3 0 0 0,-4 0 0 15,-4 3 0-15,-5 0 0 0,-2 4 0 0,-5 4 0 16,-6 18 0-16,8-21 0 0,-8 21 0 0,0 0 0 15,0 0 0-15,0 0 0 0,0 0 0 0,-20 9 0 16,20-9 0-16,-20 35 0 0,7-9 0 0,1 5 0 16,1-1 0-16,2 1 0 0,0-2 0 0,4-2 0 15,0-3 0-15,6-2 0 0,-1-22 0 0,16 30 0 16,-16-30-24-16,36 17-31 0,-15-20-20 16,13 3-42-16,-9-27-92 0,28 9-297 0,-11-12-68 15,1-10 88-15</inkml:trace>
  <inkml:trace contextRef="#ctx0" brushRef="#br1" timeOffset="22932.0933">16099 8166 1746 0,'-40'32'85'0,"6"11"-66"0,2 4 15 16,5 7-21-16,2 2 17 0,3-1-6 0,-1 4-14 15,3 1 10-15,1 0-13 0,3 3 8 0,3-1-16 16,2-4 6-16,1-2-4 0,3-4-25 0,4-3 6 15,1-4-32-15,8 1-13 0,-9-13-64 0,17 9-11 16,-15-23-58-16,25 14-217 0,-7-9-85 16,-17-24 18-16,30 30 480 0</inkml:trace>
  <inkml:trace contextRef="#ctx0" brushRef="#br1" timeOffset="23309.1608">16229 8704 1674 0,'-26'40'101'0,"6"-16"-42"0,6 9 1 16,-4-2-7-16,4 4-23 0,-6 0 10 0,5 3-21 15,0-3-8-15,1 1-11 0,3-6 0 0,3 0 0 16,4-5 0-16,3-4 0 0,2-4 0 0,-1-17 0 16,12 25 0-16,-12-25 0 0,26 12 0 0,-4-12 0 15,3-4 0-15,9-7 0 0,9-6 0 16,4-6 0-16,3-3 0 0,4-5 0 0,-4-1 0 15,-2 0 0-15,1 0 0 0,-8 0 0 16,-2 2 0-16,-5 1 0 0,-5 2 0 0,-4 3 0 16,-7 6 0-16,-18 18 0 0,19-21 0 0,-19 21 0 15,0 0 0-15,0 0 0 0,0 0 0 0,-18 6 0 16,18-6 0-16,-29 30 0 0,12-6 0 0,0 1 0 16,0 3 0-16,2 0 0 0,1 0 0 15,3 1 0-15,0-2 0 0,2-1 0 0,4-1 0 16,1-4 0-16,4-2 0 0,0-19 0 0,7 28 0 15,-7-28 0-15,22 20-24 0,-22-20-50 0,35 10-42 16,-35-10-90-16,49-11-253 0,-26 2-133 0,4-5 37 16,5 9 535-16</inkml:trace>
  <inkml:trace contextRef="#ctx0" brushRef="#br1" timeOffset="23677.7024">17005 8900 1715 0,'0'0'84'0,"-4"25"-65"0,4-25 23 15,14 22-13-15,-14-22-8 0,25 14 2 16,-8-12-3-16,6-2 2 0,3-3 0 0,7-4-3 16,2-1-15-16,4-5 19 0,0-2-29 0,-2-2 16 15,0-1-10-15,-2-2 0 0,0 0 0 0,-1-1 0 16,-2 1 0-16,-4-1-3 0,-5 2 2 0,-5-1-3 15,-5 1 4-15,-7 1-2 0,-5 0 0 0,-5 0-1 16,-2-3 4-16,-4 3-4 0,-4 1 3 16,14 17-2-16,-35-18 3 0,11 17 3 0,-4 7 3 15,-1 7 0-15,-2 4-7 0,-1 6 0 0,0 3 0 16,2 5 0-16,0 4 0 0,0 3 0 0,4 4 0 16,1 1 0-16,5-1 0 0,5 1 0 15,5-3 0-15,7-4 0 0,4-5 0 0,6-5 0 16,4-3 0-16,4-6 0 0,5-4 0 0,5-5 0 15,6-5 0-15,7-6 0 0,7-4 0 16,1-7 0-16,11 0-1 0,1-6-69 0,10 8-46 16,-11-17-97-16,22 15-425 0,-17 1 30 0,-4-1 208 15</inkml:trace>
  <inkml:trace contextRef="#ctx0" brushRef="#br1" timeOffset="23818.4325">18139 9012 2047 0,'0'0'0'0,"0"0"0"0,-12-19 0 0,12 19 0 16,-6-28 0-16,6 28 0 0,-3-34 0 0,4 17 0 16,-4-3 0-16,3 20-46 0,-1-39-108 0,18 16-424 15,-19 5-83-15,2 18 56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12/10/2015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02306"/>
              </p:ext>
            </p:extLst>
          </p:nvPr>
        </p:nvGraphicFramePr>
        <p:xfrm>
          <a:off x="214283" y="762000"/>
          <a:ext cx="8750332" cy="4740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Begin AC, including rotating phasors (just like SHM in Mechanics)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plot the current and the voltage using a reference circle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Power Equivalence to find RMS value for SHM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RMS means and why it is important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20 Nov and 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7280" y="339480"/>
              <a:ext cx="7364520" cy="336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80" y="324360"/>
                <a:ext cx="7384680" cy="33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50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677170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520" y="47160"/>
              <a:ext cx="8876520" cy="555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00" y="31320"/>
                <a:ext cx="8907120" cy="55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6000" y="176040"/>
              <a:ext cx="8511840" cy="5661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600" y="164880"/>
                <a:ext cx="8538840" cy="568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288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240" y="266760"/>
              <a:ext cx="9427320" cy="5678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920" y="255240"/>
                <a:ext cx="9434160" cy="569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25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1040" y="80640"/>
              <a:ext cx="8736120" cy="570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520" y="71640"/>
                <a:ext cx="8754840" cy="573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87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4400" y="167040"/>
              <a:ext cx="8604360" cy="5708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920" y="151920"/>
                <a:ext cx="8636400" cy="573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03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10410</TotalTime>
  <Words>295</Words>
  <Application>Microsoft Office PowerPoint</Application>
  <PresentationFormat>On-screen Show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428</cp:revision>
  <dcterms:created xsi:type="dcterms:W3CDTF">2006-08-16T00:00:00Z</dcterms:created>
  <dcterms:modified xsi:type="dcterms:W3CDTF">2015-10-12T02:27:15Z</dcterms:modified>
</cp:coreProperties>
</file>