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422" r:id="rId2"/>
    <p:sldId id="257" r:id="rId3"/>
    <p:sldId id="798" r:id="rId4"/>
    <p:sldId id="799" r:id="rId5"/>
    <p:sldId id="800" r:id="rId6"/>
    <p:sldId id="801" r:id="rId7"/>
    <p:sldId id="802" r:id="rId8"/>
    <p:sldId id="803" r:id="rId9"/>
    <p:sldId id="804" r:id="rId10"/>
    <p:sldId id="805" r:id="rId11"/>
    <p:sldId id="258" r:id="rId12"/>
    <p:sldId id="635" r:id="rId13"/>
    <p:sldId id="795" r:id="rId14"/>
    <p:sldId id="797" r:id="rId15"/>
    <p:sldId id="806" r:id="rId16"/>
    <p:sldId id="807" r:id="rId17"/>
    <p:sldId id="80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3T00:51:40.1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9171 4280 1373 0,'0'0'129'0,"0"0"-81"0,0 0-20 15,0 0-19-15,-13 18-3 0,13-18-1 0,-3 23 6 16,0-5 2-16,1 4 5 0,-1-1-3 16,2-1 2-16,1-20-6 0,3 27 0 0,-3-27-2 15,0 0 4-15,29 11 12 0,-5-14 9 0,7-14 10 16,14-6-6-16,7-14 1 0,14-10-16 15,8-16 2-15,7-9-16 0,10-10 8 0,8-11-9 16,8-6-12-16,6-4 7 0,1-6-9 0,3-3-5 16,-1-4 11-16,-3-8-18 0,1-4-26 0,0-13-22 15,7-1-46-15,-11-30-81 0,22 14-120 16,-13-21-241-16,-12-12 39 0,7 17 371 0</inkml:trace>
  <inkml:trace contextRef="#ctx0" brushRef="#br0" timeOffset="953.184">8935 5683 1052 0,'21'-6'160'16,"-21"6"-93"-16,0 0-35 0,0 0-17 0,0 0-5 16,0 0 2-16,0 0 3 0,0 0 3 15,0 0 9-15,0 0 6 0,0 0 5 0,-1 25-1 16,2-2-3-16,-3 3 8 0,0 4-35 0,-2-2 24 15,4 1-31-15,-2-4 8 0,3-4 3 16,1-4-5-16,-2-17 4 0,15 24-2 0,-15-24 7 16,25 17-2-16,-8-10 3 0,3-5-1 0,2 1 0 15,1-4-1-15,1-2 0 0,2-3-1 0,0-1-2 16,4-7 2-16,4-5-2 0,6-11 3 0,11-14 6 16,8-16-25-16,18-17 15 0,11-23-15 0,15-17-6 15,22-22 6-15,14-18 1 0,15-14-5 0,9-10-12 16,12 2-8-16,1-3-27 15,5 18-32-15,-10-7-42 0,4 32-94 0,-29-1-132 16,-5 23-151-16,-11 27 91 0,-37 3 416 0</inkml:trace>
  <inkml:trace contextRef="#ctx0" brushRef="#br0" timeOffset="1640.6481">8977 7609 1313 0,'20'-26'75'16,"-20"26"-51"-16,0-29-21 0,0 29-3 0,3-20-3 15,-3 20 2-15,0 0-2 0,0 0-1 0,0 0-1 16,0 0 1-16,0 0 3 0,0 0 0 0,1 33 5 16,-2-6-6-16,-1 4 6 0,-3 7 13 0,0 5-25 15,-2 4 26-15,0 4-23 0,-1 0 11 0,5 0 21 16,-4-8-4-16,9-2 11 0,0-13-12 15,9-6 2-15,-11-22 3 0,40 8 5 0,-5-22 13 16,19-12 5-16,12-23 7 0,20-15-10 0,13-23-15 16,18-15-1-16,14-15-22 0,13-9-1 15,17-8 9-15,8-7-15 0,6 0-9 0,0-2-9 16,-3 7-21-16,-12 1-39 0,2 19-49 0,-28-11-107 16,-8 22-349-16,-8 7 31 0,-24 3 261 15</inkml:trace>
  <inkml:trace contextRef="#ctx0" brushRef="#br0" timeOffset="2359.4047">8965 9922 1463 0,'0'0'40'0,"-18"-4"-27"0,18 4-14 0,-22-1-5 16,22 1 0-16,0 0 1 0,-20 25 6 0,14-7-1 15,0 8 8-15,-3 5-4 0,0 7 13 0,-2 4-3 16,-1 5-3-16,-3 0 28 0,3 4-21 16,-4-6 25-16,8-3-8 0,-1-10-9 15,7-8 2-15,2-24-8 0,8 18 5 0,-8-18 4 16,44-12 8-16,-4-13 8 0,20-14-7 0,10-23-14 15,18-19 7-15,19-24-19 0,21-18 0 0,19-20 5 16,15-14-15-16,20-14-4 0,11-10-8 0,18-9-23 16,8-15-16-16,11-1-33 0,-8-27-83 0,24 4-446 15,-15 4 17-15,-1 1 107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3T00:49:17.10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13562 10208 1111 0,'0'0'60'0,"-1"-21"-51"0,1 21 3 0,0 0 7 16,7-23 13-16,-7 23 18 0,0 0-10 0,0 0 16 15,0 0-27-15,0 0 11 0,0 0 20 0,4 26-28 16,-7-8 34-16,7 13-36 0,-7 0 3 0,6 9 3 16,-6 0-12-16,3 7 8 0,-3 1-18 15,-1 4 5-15,-1 3-18 0,-1-1 9 0,-2 1-15 16,0-2 10-16,-1 2 3 0,0-4-21 15,1-4 22-15,0-2-28 0,4-6 0 0,-3-8-14 0,10 3-35 16,-8-12-18-16,16 9-63 0,-11-31-65 16,0 0-235-16,25 23-32 0,-25-23 181 0</inkml:trace>
  <inkml:trace contextRef="#ctx0" brushRef="#br0" timeOffset="218.7555">13605 10136 1745 0,'-32'-11'53'0,"32"11"-33"15,0 0-15-15,0 0-10 0,0 0 1 0,0 0 3 16,0 0 4-16,30-23-2 0,-11 13 1 16,4 1-2-16,5-4 2 0,3 0-5 0,6 1-4 15,-1-2-13-15,4 3-12 0,-3-3-17 0,5 9-16 16,-8-7-19-16,10 15-31 0,-16-13-50 0,14 20-146 15,-13-1-168-15,-12-2 55 0,6 17 358 0</inkml:trace>
  <inkml:trace contextRef="#ctx0" brushRef="#br0" timeOffset="421.8746">13512 10595 1318 0,'-18'-14'376'15,"18"14"-353"-15,0 0-17 0,0 0-5 16,0 0 5-16,0 0 9 0,27-10 6 0,-2 2-3 16,6-3-3-16,1-1-10 0,7-3 1 0,4 1-5 15,-1-2 2-15,5-1-15 0,-2 2-6 0,-3 0-18 16,4 6-25-16,-9-6-21 0,7 13-38 0,-18-12-42 16,15 20-44-16,-21-2-204 0,1-6-27 0,7 16 168 15</inkml:trace>
  <inkml:trace contextRef="#ctx0" brushRef="#br0" timeOffset="640.619">14276 10397 1584 0,'0'0'78'16,"0"0"-60"-16,-16 25-7 0,16-25 2 15,-13 33 3-15,3-12 6 0,1 4 8 0,-4 3-9 16,0 3 3-16,-2 1-19 0,0 2-1 0,2-2-6 15,0 0 6-15,2-3-7 0,1-3 5 0,4-2-8 16,1-7-20-16,4 2 15 0,1-19-41 0,8 22-9 16,-8-22-21-16,25 7-76 0,-18-28-88 0,16 3-245 15,4 1 6-15,-6-22 277 0</inkml:trace>
  <inkml:trace contextRef="#ctx0" brushRef="#br0" timeOffset="1109.3869">14266 9964 1488 0,'-24'10'26'0,"-1"1"-16"16,6-1-3-16,19-10-7 0,-28 22 3 15,28-22-5-15,0 0-1 0,-11 22-8 0,11-22-3 16,0 0-3-16,18 19 1 0,-1-11 0 0,2-5 2 16,4 4-7-16,0-2-2 0,6 3-1 0,-2-4 3 15,4 6 3-15,-3-1 5 0,0 1 0 16,-3 3 3-16,-1 1 21 0,-5 3-14 0,-4 2 20 15,-4 2-25-15,-5 1 30 0,-1 4 5 0,-8-4 24 16,5 9 11-16,-10-6-9 0,6 5 6 16,-9-5-9-16,6 7 6 0,-8-6-12 0,3 6-2 15,-5-6-11-15,4 3 1 0,-1-4-10 0,3-2 0 16,0-4-8-16,2-1-1 0,7-18-7 0,-8 28 2 16,8-28-7-16,0 0 1 0,2 18-3 0,-2-18 1 15,0 0 0-15,19 1 1 0,-19-1 0 0,29-15-1 16,-6 0 2-16,3-6-3 0,4-4 5 15,2-5-6-15,5-4 5 0,-3 0-6 0,0-1 7 16,-3 2-6-16,-2 4 7 0,-2 3-8 16,-4 4 5-16,-2 5-3 0,-3 4 2 0,-18 13-2 15,25-14 1-15,-25 14-2 0,0 0 0 0,0 0 1 16,17 9-1-16,-17-9 1 0,2 28-5 0,-2-9 1 16,-2 4-7-16,-2 1 3 0,0 3-7 0,-1 1 4 15,4 2-10-15,0-4 1 0,5 2-10 16,-1-7-1-16,7 1-16 0,-10-22-9 0,26 36-23 15,-26-36-24-15,41 25-37 0,-41-25-48 0,52 10-119 16,-19-5-134-16,-5-14 67 0,15 13 353 0</inkml:trace>
  <inkml:trace contextRef="#ctx0" brushRef="#br0" timeOffset="1578.1516">15255 10445 1030 0,'-21'-24'360'0,"21"24"-255"0,-45-6-20 16,26 10-3-16,-11-5-10 0,9 9-11 0,-7-1-16 15,2 7-4-15,-2 0-11 0,5 4-2 0,-1 2-9 16,4 3 1-16,1-2-7 0,3 3 3 0,3-1-6 16,3 0 1-16,5-1-3 0,3-1 1 0,3-3-7 15,-1-18-2-15,16 25 0 0,-16-25 0 16,30 16 0-16,-8-11 0 0,2-5 0 0,4-4 0 16,1-5 0-16,1-6 0 0,0-3 0 0,0-4 0 15,1-1 0-15,-3-1 0 0,0-3 0 16,-4 1 0-16,-2-4 0 0,-4-2 0 0,-2 2 0 15,-4-2 0-15,-1 7 0 0,-2-2-9 0,-5 4-2 16,0 4-2-16,-4 19 7 0,3-28 0 0,-3 28 6 16,0 0-2-16,0 0 1 0,0 0 0 15,-17 12-2-15,8 5 2 0,-2 9-2 0,-2 6 6 16,-2 9-7-16,0 9 9 0,-2 4-10 0,0 6 12 16,-1 4-9-16,0 2-6 0,2 4 15 0,2 2-17 15,0-4 16-15,3-3 1 0,-1-3-11 0,1-4 11 16,3-6-10-16,-2-5 8 0,3-7-6 0,-1-5 5 15,-1-6 0-15,1-4 5 0,-1-7-1 0,9-18 1 16,-16 22-3-16,16-22 0 16,0 0-6-16,-25 5 0 0,25-5 0 0,-25-17 0 15,9-1 0-15,0-4 0 0,0-6 0 0,4-4 0 16,1-6 0-16,3-4 0 0,7-7-20 0,1-5-16 16,8-2 0-16,1-3-18 0,9 6 3 0,0-5-3 15,10 11-44-15,-5-10-12 0,19 23-103 0,-21-12-196 16,15 10-82-16,1 10 23 0,-9-10 462 15</inkml:trace>
  <inkml:trace contextRef="#ctx0" brushRef="#br0" timeOffset="2515.6684">15483 10538 1352 0,'-17'21'339'0,"17"-21"-296"0,0 0-24 0,0 0 5 15,0 0 8-15,0 0 9 0,22-11 0 0,-22 11-8 16,34-18-11-16,-11 3-5 0,7-1-9 0,1-4 0 16,6 0-6-16,-2-2 2 0,-2 4-5 0,-3 0 4 15,-4 2-2-15,-4 3 1 0,-5-1-3 0,-17 14 3 16,22-20-2-16,-22 20 6 0,9-20 1 0,-9 20 2 16,2-18 2-16,-2 18-3 0,-11-18-4 15,11 18 1-15,-22-13-3 0,22 13 0 0,-32-5-1 16,14 6 0-16,-2 4-1 0,-3 3 0 15,1 3 0-15,-2 3 0 0,0 3 0 0,-1 4 0 16,-1 4 0-16,1 2 0 0,1 5 0 0,5-1 0 16,2 3 0-16,2-4 0 0,5-1 0 0,5-3 0 15,5-6 0-15,4-2 0 0,-4-18 0 16,21 28 0-16,-21-28 0 0,35 18 0 0,-12-15 0 16,7-7 0-16,6-4 0 0,3-6 0 0,2-3 0 15,2-2 0-15,0-1 0 0,0-3 0 0,-2 1 0 16,-5-1 0-16,-2 0 0 0,-5 1 0 0,-6 4 0 15,-1 2 0-15,-22 16 0 0,30-24 0 0,-30 24 0 16,0 0 0-16,18-14 0 0,-18 14 0 16,0 0 0-16,0 0 0 0,0 0 0 15,0 0 0-15,-9 24 0 0,1-6 0 0,-1 4 0 16,-4 3 0-16,0 3 0 0,1 1 0 0,0-3 0 16,1 1 0-16,4-3 0 0,0 0 0 0,4-2 0 15,3-5 0-15,0-17 0 0,0 24 0 0,0-24 0 16,0 0 0-16,0 0 0 0,0 0 0 0,22 12 0 15,-22-12 0-15,18-16 0 0,-18 16 0 0,25-36 0 16,-10 12 0-16,-2-2 0 0,1-2 0 16,-2 0 0-16,-3-2 0 0,-2 1 0 0,-1 0 0 15,-1 1 0-15,1 3 0 0,1-1 0 16,2 4 0-16,-2 5 0 0,-7 17 0 0,8-25 0 16,-8 25 0-16,0 0 0 0,8-17 0 0,-8 17 0 15,0 0 0-15,19-11 0 0,-19 11 0 0,23-3 0 16,-23 3 0-16,32-2 0 0,-11 1 0 15,-1 1 0-15,1 0 0 0,1-1 0 0,-1 1 0 16,-1 0 0-16,0-1 0 0,-3 1 0 0,-17 0 0 16,26-1 0-16,-26 1 0 0,0 0 0 0,21-4 0 15,-21 4 0-15,0 0 0 0,0 0 0 0,0 0 0 16,0 0 0-16,0 0 0 0,0 0 0 0,0 0 0 16,0 0 0-16,-19 11 0 0,19-11 0 0,-23 16 0 15,23-16 0-15,-26 22 0 0,26-22 0 16,-29 27 0-16,29-27 0 0,-28 29 0 15,28-29 0-15,-20 28 0 0,20-28 0 0,-6 23 0 16,6-23 0-16,3 19 0 0,-3-19 0 0,0 0 0 16,22 20 0-16,-22-20 0 0,28 2 0 0,-10-4 0 15,3-2 0-15,2-1 0 0,0 0 0 0,0 2 0 16,1 1 0-16,-3 2 0 0,-4 3 0 0,-17-3 0 16,21 13 0-16,-21-13 0 0,7 23 0 15,-7-23 0-15,-3 34 0 0,-4-13 0 0,-3-1 0 16,-5 3 0-16,-4-1 0 0,0 1 0 0,-4 0 0 15,2-3 0-15,0 0 0 0,3-2 0 0,0-4 0 16,18-14 0-16,-28 25 0 0,28-25-29 16,-17 13-26-16,17-13-42 0,0 0-68 0,0 0-325 15,0 0-112-15,0 0 69 0</inkml:trace>
  <inkml:trace contextRef="#ctx0" brushRef="#br0" timeOffset="2859.4202">16946 10416 1482 0,'0'0'234'0,"20"-15"-204"16,-20 15-22-16,21-20 1 0,-4 11 0 0,2-1-1 15,3 0-6-15,2 1 0 0,2 0-3 0,3-1 0 16,1 1-6-16,2 3-12 15,-5-4-25-15,4 9-28 0,-7-11-35 0,10 17-52 16,-16-19-62-16,4 11-276 0,1 6 54 0,-23-3 231 16</inkml:trace>
  <inkml:trace contextRef="#ctx0" brushRef="#br0" timeOffset="3016.1409">16837 10680 1795 0,'-22'10'39'0,"22"-10"-27"15,0 0-8-15,0 0 0 0,0 0-3 0,0 0-2 16,29-2 2-16,0-8-9 0,6-5-7 16,3-6-15-16,11 5-26 0,-4-13-56 0,21 19-158 15,-16-12-290-15,2 3 29 0,0 8 259 0</inkml:trace>
  <inkml:trace contextRef="#ctx0" brushRef="#br0" timeOffset="3633.6736">17737 9952 1896 0,'-21'12'32'0,"21"-12"-22"0,0 0-6 15,0 0 3-15,0 0 12 0,36 4 4 16,-13-7 1-16,6 0-5 0,7-3-6 0,3-2-13 15,7-1 0-15,1-2 0 0,0 1 0 0,0 0-17 16,1 4-16-16,-4-2-18 0,1 8-15 0,-11-5-23 16,2 15-45-16,-36-10-82 0,43 6-331 0,-43-6 17 15,8 23 167-15</inkml:trace>
  <inkml:trace contextRef="#ctx0" brushRef="#br0" timeOffset="3774.3529">17759 10258 1872 0,'-11'18'28'0,"11"-18"-22"0,25 0 2 0,0-1 6 16,5-5 2-16,4-1-2 0,4-3-2 0,2 0-6 15,4 2-10-15,-3-3-26 0,5 8-34 0,-12-9-63 16,13 27-191-16,-21-16-254 0,-1 8 0 16,-7 6 284-16</inkml:trace>
  <inkml:trace contextRef="#ctx0" brushRef="#br0" timeOffset="11679.3945">17741 10055 588 0,'0'0'65'16,"0"0"-15"-16,0 0-2 0,14-20-1 0,-14 20-7 16,0 0 2-16,0 0 0 0,0 0 5 0,0 0 3 15,0 0 1-15,7-18-1 0,-7 18 0 0,0 0-7 16,0 0-13-16,0 0-6 0,0 0-7 0,13-22 4 15,-13 22 8-15,0 0 7 0,14-18 4 16,-14 18 7-16,0 0 0 0,10-17-1 16,-10 17-1-16,0 0-2 0,0 0-6 0,11-18-6 15,-11 18-8-15,0 0-5 0,0 0-3 0,10-18 2 16,-10 18-1-16,0 0 4 0,0 0 0 0,0 0 0 16,0 0-1-16,0 0-6 0,0 0-3 0,-6 22-4 15,6-22 3-15,-11 41-2 0,3-10 8 0,0 8-9 16,0 5 11-16,2 2 8 0,0 4-19 15,1 1 23-15,1 4-24 0,-1-1 0 0,2 0 7 16,1 1-11-16,1-3 6 0,-1-1-7 0,2-4 0 16,0-4 0-16,0-3 0 0,2-6 0 0,-1-2-10 15,3-11 17-15,0 0-24 0,-4-21 15 16,14 22-16-16,-14-22-13 0,19 8-13 0,-19-8-15 16,22-17-43-16,1 14-76 0,-18-31-152 0,18 11-223 15,-5-3 42-15,-7-12 313 0</inkml:trace>
  <inkml:trace contextRef="#ctx0" brushRef="#br0" timeOffset="12415.5884">18398 10501 1050 0,'0'0'146'15,"0"0"-54"-15,0 0-7 0,0 0-8 16,0 0-7-16,0 0-7 0,0 0-19 0,0 0-14 15,0 0-13-15,0 0-7 0,-21 21 0 0,16-5 8 0,-1 1 0 16,1 4 5-16,-2 2-8 0,2 1 1 0,1 3-11 16,-1 1 3-16,4-1-9 0,0 0 5 15,1 0-7-15,1-2-16 0,1-3 21 0,-2-22-51 16,15 32 15-16,-15-32-31 0,24 19-41 16,-24-19-43-16,31-4-173 0,-14-8-172 0,-4-10 44 15,13 9 340-15</inkml:trace>
  <inkml:trace contextRef="#ctx0" brushRef="#br0" timeOffset="12587.4158">18372 10251 1481 0,'-27'11'58'16,"-3"-4"-20"-16,11 5 0 0,2-5-9 0,17-7-3 16,0 0-14-16,-15 17-9 0,15-17-15 15,0 0-12-15,18 13-17 0,-18-13-18 0,33 6-21 16,-33-6-28-16,47 3-58 0,-29-9-67 0,11 5-210 15,8 8 51-15,-14-12 266 0</inkml:trace>
  <inkml:trace contextRef="#ctx0" brushRef="#br0" timeOffset="12922.6266">18679 10559 1342 0,'0'0'78'0,"-7"21"-26"15,7-21-11-15,0 0 0 0,6 18-3 0,-6-18-3 16,21 5-9-16,-21-5-3 15,33-4-1-15,-9-2-5 0,2-3 1 0,4 0-6 0,2-2-5 0,0-1-5 16,-1 1 2-16,-1-1-3 0,-3 1 2 0,-3 0-2 16,-3 1 0-16,-4 2-1 0,-17 8 5 0,18-9 12 15,-18 9 7-15,0 0 3 0,0 0 0 0,-13-18-11 16,13 18-5-16,-31-8-4 0,10 4 0 0,-5 3-1 16,-2 1 2-16,0 2 3 0,-4 2 0 0,2 3 3 15,0 4 1-15,-1 2 0 0,2 3-1 16,4 4 2-16,0-1-4 0,6 1-1 0,2 2-4 15,5 1-5-15,4 0-2 0,6 0 0 16,6 1 0-16,2-2 0 0,6-1 0 0,4-3-1 16,4-2-4-16,7-7-2 0,7-3-10 0,5-7-7 15,7-4-14-15,2-8-11 0,8 0-16 0,-4-16-44 16,17 10-89-16,-18-24-45 0,22 17-116 0,-12-11-136 16,-5-11 107-16,8 13 340 0</inkml:trace>
  <inkml:trace contextRef="#ctx0" brushRef="#br0" timeOffset="13110.1029">19542 9993 1415 0,'-34'22'310'15,"10"14"-237"-15,-7 4-55 0,5 2-7 16,1 1 23-16,5 3-19 0,2-4 18 16,2 1-10-16,4 0-15 0,1 0 5 0,3 0-12 15,3-2 3-15,2-4-7 0,5-3 3 0,2-4-12 16,3-3 1-16,6 2-23 0,0-6-3 0,7 1-6 15,-2-7-11-15,8 2-29 0,-8-14-38 0,18 16-133 16,-18-25-99-16,13 5-122 0,5 3 16 0,-13-17 441 16</inkml:trace>
  <inkml:trace contextRef="#ctx0" brushRef="#br0" timeOffset="13469.4674">19713 10461 1322 0,'-29'7'161'0,"1"-7"-80"15,9 12-12-15,-9-1-17 0,4 7-7 0,-2 1-12 16,1 4-3-16,1-2-4 0,3 4 0 16,2-3-5-16,4 3 4 0,2-4-8 0,6 0 3 15,2-4-7-15,5-17 0 0,5 27-5 0,-5-27 0 16,25 13-2-16,-5-11 0 0,3-5 1 0,3-6-2 16,5-5 3-16,4-7-5 0,2-4 2 0,3-7-4 15,-1-2 4-15,-2-3-6 0,1-4 6 0,-5 0-6 16,-1-3 5-16,-4 1-6 0,-4 1 5 15,-3 1-6-15,-6 0 6 0,-4 3-6 16,-3 1-8-16,-5 3 20 0,-3 5-20 0,-1 8 22 16,-3 4-8-16,4 17 2 0,0 0 1 0,-23-6 1 15,23 6-2-15,-24 27-3 0,9 0-2 0,-2 4-6 16,0 8 12-16,-2 1-8 0,3 4 4 0,0-1-2 16,5-1 0-16,3 0-2 0,4-2-22 0,3-8-7 15,6 2-27-15,0-10-14 0,10 6-33 16,-15-30-32-16,38 44-82 0,-38-44-192 0,41 18-91 15,-6-7 28-15,-5-15 463 0</inkml:trace>
  <inkml:trace contextRef="#ctx0" brushRef="#br0" timeOffset="13922.5997">20780 10066 1397 0,'0'0'105'16,"0"0"-64"-16,0 0-10 0,-15-26 4 0,15 26 3 16,0 0 8-16,0 0-3 0,0 0-4 0,0 0-7 15,0 0-11-15,0 0-2 0,-12 34-3 0,7-6 7 16,-3 6-3-16,-2 6-6 0,-1 2 19 0,-1 5-23 15,-2 0 15-15,2 2-11 0,-1-2-14 16,1-1 5-16,-1 0-8 0,5-4 6 16,1-3-7-16,3-3 3 0,4-3-15 0,1-5 0 15,8-2-15-15,-1-5-2 0,8-3-15 0,-16-18-4 16,39 22-19-16,-20-25-25 0,17 10-46 0,-14-23-46 16,21 14-100-16,-5-11-203 0,-5-14 81 0,11 12 291 15</inkml:trace>
  <inkml:trace contextRef="#ctx0" brushRef="#br0" timeOffset="14094.5021">21119 10414 1512 0,'-28'-4'134'16,"28"4"-61"-16,-38 15-22 0,20-3-7 0,-3 1-12 15,2 5-3-15,-3 2-10 0,4 1-3 16,-3 2-4-16,5 0 3 0,3-1-6 0,2 1 3 16,2-4-6-16,5 1-2 0,1-2-5 0,4-1 2 15,-1-17-9-15,13 25-3 0,-13-25-14 16,19 16-10-16,-19-16-17 0,27 7-20 0,-3 1-50 15,-24-8-97-15,40-22-314 0,-18 8-8 0,-1-5 192 16</inkml:trace>
  <inkml:trace contextRef="#ctx0" brushRef="#br0" timeOffset="14516.36">21187 10217 1503 0,'0'0'220'15,"-17"14"-190"-15,17-14-13 0,0 0 7 0,0 0 7 16,-2 20 7-16,2-20-2 0,0 0-2 0,13 20-9 16,-13-20-4-16,18 20-7 0,-18-20 0 0,20 23-1 15,-20-23 1-15,14 30-5 0,-8-13-5 16,-2 1-4-16,1 4 0 0,-4 1 0 0,-3 2 0 16,-2 2 0-16,-3-1 0 0,-1 1 0 0,0-1 0 15,-2-1 0-15,-2-1 0 0,-1-1 0 0,-1-1 0 16,2-4 0-16,12-18 0 0,-18 25 0 0,18-25 0 15,0 0 0-15,0 0 0 0,0 0 0 16,0 0 0-16,0 0 0 0,27-23 0 0,-9 3 0 16,4-6 0-16,3-3 0 0,2 0 0 15,2 0 0-15,-1 1 0 0,-2 0 0 0,-2 4 0 16,-3 4 0-16,-2 3 0 0,-19 17 0 0,25-20 0 16,-25 20 0-16,0 0 0 0,0 0 0 0,0 0 0 15,0 0 0-15,8 17 0 0,-8-17 0 0,-6 37 0 16,0-13 0-16,0 1 0 0,-2 1 0 0,2-1 0 15,2 0 0-15,1-2 0 0,6 0 0 0,0-1-20 16,6-1-20-16,-1-4-5 0,8 3-25 16,-16-20-14-16,43 29-46 0,-43-29-53 0,56 22-116 15,-31-18-235-15,5-7 76 0,8 10 275 16</inkml:trace>
  <inkml:trace contextRef="#ctx0" brushRef="#br0" timeOffset="14875.7545">21734 10502 1294 0,'-18'-1'310'0,"-5"-4"-195"16,23 5-67-16,-17 3-12 0,17-3-9 0,0 0-14 15,0 0-4-15,0 0 3 0,10 23 7 0,-10-23 0 16,24 13 1-16,-6-8-5 0,4-2-3 0,1-1-1 16,2-1-1-16,-1-2-4 0,0-1-1 15,1 0-1-15,-1-1-2 0,-3-1 0 16,-1 0-1-16,-20 4-1 0,27-8 0 0,-27 8 2 15,0 0 0-15,21-16 5 0,-21 16-1 0,3-18 0 16,-3 18-3-16,0-23-1 0,0 23-2 0,-7-25 3 16,7 25-4-16,-13-20 2 0,13 20-2 0,-21-16 0 15,21 16 0-15,-27-7 1 0,27 7-2 0,-28 5 1 16,28-5 0-16,-31 17 0 0,14-4 1 0,-2 4-2 16,0 6 4-16,1 1-4 0,-1 4 4 15,4-1-4-15,1-1 3 0,4 0-3 0,4-3 5 16,3 1-6-16,3-4 4 0,6-2-4 0,-6-18 1 15,23 29-10-15,-5-20-7 0,8-3-18 0,0-7-16 16,12 1-28-16,-4-14-32 0,16 13-66 16,-18-24-113-16,9 9-225 0,5-2 14 0,-7-10 304 15</inkml:trace>
  <inkml:trace contextRef="#ctx0" brushRef="#br0" timeOffset="15172.6438">22353 10368 955 0,'-22'-19'419'0,"2"31"-146"15,-8-15-192-15,10 8-15 0,-7-4-14 0,7 5-6 16,-3 0-6-16,3 3-6 0,1-1-5 0,17-8-1 16,-23 18-13-16,23-18-6 15,0 0-9-15,-6 23 0 0,6-23 0 0,13 19 0 16,-13-19 0-16,28 15 0 0,-11-10 0 0,4 1 0 16,-2-1 0-16,3-1 0 0,-1-1 0 0,-2 0 0 15,-2 2 0-15,-17-5 0 0,25 9 0 0,-25-9 0 16,0 0 0-16,14 21 0 0,-14-21 0 0,-1 22 0 15,1-22 0-15,-11 26 0 0,11-26 0 0,-20 30 0 16,20-30 0-16,-26 31 0 0,26-31 0 16,-28 26 0-16,28-26 0 0,-29 22 0 0,29-22 0 15,-29 19 0-15,29-19 0 0,-31 17-15 0,31-17-26 16,-27 14-13-16,27-14-32 0,-20 3-40 0,20-3-108 16,-18 10-252-16,18-10-44 0,0 0 56 0</inkml:trace>
  <inkml:trace contextRef="#ctx0" brushRef="#br0" timeOffset="16969.5357">18170 11418 1447 0,'0'0'56'0,"0"0"-29"0,0 0-21 15,0 0-4-15,0 0 3 0,0 0 2 16,0 0 2-16,0 0 4 0,-23 17 16 0,23-17-31 15,-16 29 39-15,10-8-28 0,-6-1 16 0,1 6 7 16,-4 0-11-16,4 3 6 0,-3-1-8 0,3 3 7 16,-4-2-10-16,2 1 2 0,1-4-8 0,1-2 1 15,3-4-7-15,1-3 3 0,7-17-6 0,-8 21 2 16,8-21-4-16,0 0 1 0,0 0-1 16,0 0 0-16,0 0 2 0,0 0 1 15,0 0 4-15,15-27-1 0,-7 9 4 0,1-6-5 16,1-4 2-16,1-3-8 0,1-1 6 0,-1 0-7 15,-1 0 7-15,-2 0-5 0,0 1 4 0,1 1-4 16,-1 1-8-16,0 2 23 0,-1 2-22 0,1 4 22 16,-8 21-11-16,12-27-4 0,-12 27 0 0,0 0-1 15,0 0 0-15,0 0 0 0,0 0 0 16,0 0 4-16,22 31-3 0,-17-10-10 0,3 3 26 16,2 5-23-16,1 0 26 0,2 1-7 0,-1 0-6 15,4-1 6-15,1-1-7 0,2-2 3 0,1-3-5 16,2-2 4-16,1-3-5 0,5-2 3 0,-2-5-1 15,0-4 0-15,0-2 0 0,-3-5 0 16,1 0 1-16,-3-2 0 0,-3-7 2 0,1 2 2 16,-19 7 2-16,25-27-2 0,-25 27 2 15,15-32-4-15,-12 14 1 0,-1-3-5 0,-5-2-1 16,1 0-1-16,-3-1 0 0,-1 0 0 0,-3 0 0 16,1-1-8-16,-1 4-13 0,-1-1 18 0,3 4-27 15,7 18 20-15,-12-28-19 0,12 28-6 0,0 0-13 16,-10-18-17-16,10 18-29 0,0 0-27 0,0 0-60 15,0 0-79-15,23 9-218 0,-23-9 0 16,25 13 293-16</inkml:trace>
  <inkml:trace contextRef="#ctx0" brushRef="#br0" timeOffset="17578.9245">18867 11540 1462 0,'0'0'200'0,"0"0"-169"0,0 0-10 16,-19-6 8-16,19 6 9 0,0 0 4 0,16-21 0 15,-16 21-7-15,21-17-8 0,-21 17-6 0,32-13-6 16,-13 7-2-16,3 2-3 0,1 2-3 0,0 1-2 16,3-1-5-16,-1 2 1 0,2 0-2 15,0 2 1-15,3-2 0 0,1 0 1 16,-1-2-2-16,0 0 0 0,3-3 2 0,-2 0-2 15,-2-2-11-15,1 0 13 0,-3 1-17 0,0-3 23 16,-4 2-14-16,-3 0 9 0,-20 7-11 0,27-13 1 16,-27 13 1-16,0 0 5 0,0 0 2 0,0 0 0 15,-5-20 2-15,5 20-3 0,-31-8 2 0,8 5-1 16,-4 1-1-16,-2 2 3 0,-4-1 4 16,0 1 1-16,-2-2 3 0,-1 2 0 0,1 0 0 15,0 0 0-15,1-1 1 0,3 1 0 0,2 0 2 16,6-1-3-16,3 0-10 0,20 1 0 15,-22-4 0-15,22 4 0 0,0 0 0 0,0 0 0 16,0 0 0-16,20-9 0 0,2 2 0 0,6 1 0 16,5 0 0-16,3 2 0 0,3-1 0 0,0 1 0 15,4 0 0-15,-2 2 0 0,-1 1 0 16,0 1 0-16,-3 2 0 0,-1 3 0 0,-3 0 0 16,-2 1 0-16,-6 0 0 0,-2 0 0 0,-4 1 0 15,-19-7 0-15,26 15 0 0,-26-15 0 0,0 0 0 16,16 25 0-16,-16-25 0 0,-2 21 0 0,2-21 0 15,-14 23 0-15,14-23 0 0,-26 24 0 0,26-24 0 16,-36 27 0-16,16-14 0 0,-3 0 0 0,-1-1 0 16,1-1 0-16,3-1 0 0,0-1 0 15,1-1 0-15,-1 0 0 0,3-1 0 16,17-7 0-16,-28 13 0 0,28-13 0 0,0 0-10 16,-18 7-19-16,18-7-14 0,0 0-20 0,0 0-24 15,0 0-34-15,0 0-69 0,0 0-127 0,17-11-229 16,-17 11 54-16,23-19 344 0</inkml:trace>
  <inkml:trace contextRef="#ctx0" brushRef="#br0" timeOffset="18083.0091">20062 11225 1475 0,'-35'2'104'0,"35"-2"-45"0,-33 6-10 15,33-6-4-15,-34 12-13 0,34-12-2 0,-35 19-9 16,15-6-1-16,0 1-3 0,3 3 0 0,0-3-6 16,17-14 2-16,-25 28-4 0,25-28 0 15,-11 23-3-15,11-23-1 0,4 19-3 0,-4-19 1 16,18 15-2-16,-18-15 1 0,32 9 1 0,-13-6 1 15,4-1 2-15,-1 0 0 0,0-1 0 0,2 0-15 16,-3 1 14-16,1 1-15 0,-5 2 13 0,-17-5 3 16,24 15 10-16,-24-15-5 0,11 26 15 0,-11-26-12 15,-2 30-1-15,-4-13-2 0,-4 1-9 0,-1 1 2 16,-5 0-4-16,-1 0 0 16,-3 0 0-16,-2 1 0 0,2-2 0 0,-2-1 0 15,2-2 0-15,0 1 0 0,3-4 0 0,17-12-6 16,-22 16-14-16,22-16-10 0,0 0-19 0,0 0-17 15,0 0-22-15,0 0-34 0,25-13-86 0,-20-8-239 16,19 2-92-16,4-1 68 0</inkml:trace>
  <inkml:trace contextRef="#ctx0" brushRef="#br0" timeOffset="23790.1811">20744 11025 638 0,'0'0'118'0,"0"0"-66"0,-24-17 17 16,24 17 3-16,-23 0 4 0,23 0-2 0,-38 13 2 16,19 2 5-16,-14-6 3 0,10 12 2 15,-14-4-11-15,8 10-2 0,-11-2-14 16,6 9 0-16,-6-4-15 0,5 6 1 0,-3-1-15 15,4 4 1-15,5-3-14 0,7-1-1 0,5-2 2 16,7-2-27-16,5-2 21 0,5 0-26 0,7-3 8 16,6-2-2-16,2 0-14 0,4-5-7 0,5 2-19 15,-1-9-15-15,11 9-43 0,-7-18-26 0,18 18-42 16,-15-22-67-16,14 4-228 0,2 8 38 16,-10-17 279-16</inkml:trace>
  <inkml:trace contextRef="#ctx0" brushRef="#br0" timeOffset="27607.3353">20878 11404 952 0,'11'-26'237'15,"-11"26"-167"-15,0 0-53 0,0 0-26 0,0 0-5 16,16-20 41-16,-16 20 22 0,0 0 5 0,-10-19 0 15,10 19-40-15,-22-11-4 0,22 11 6 0,-30-6 16 16,30 6 12-16,-38 3 8 0,20 5 0 0,-9-2-8 16,5 7-6-16,-2 1-9 0,2 3-1 15,-2 2-8-15,1 4-13 0,-2 0 27 0,5 2-30 16,0 2 23-16,4-2-11 0,3-1-11 16,3-1 4-16,4-3-5 0,4-3 1 0,2-17-4 15,6 23 0-15,-6-23-2 0,22 15 0 0,-22-15 0 16,35 6 2-16,-11-7 0 0,4-4-2 0,3-2 2 15,3-6-2-15,1-4 2 0,0-2-2 0,1-3 2 16,-2 0-4-16,-3 0 4 0,-2 2-4 0,-4 0 6 16,-6 3-6-16,-19 17-11 0,26-26 27 0,-26 26-29 15,0 0 31-15,0 0-10 0,11-17-2 16,-11 17 0-16,0 0-2 0,0 0-4 0,0 0 2 16,-26 10-2-16,26-10-12 0,-19 19 28 0,19-19-27 15,-20 30 26-15,12-12-11 0,2 2-3 16,2-1 3-16,3-1-7 0,1 2-4 0,6-2-13 15,-6-18-12-15,18 31-18 0,-18-31-19 0,31 19-33 16,-31-19-46-16,46 5-91 0,-29-10-265 16,10-5 20-16,5 1 257 0</inkml:trace>
  <inkml:trace contextRef="#ctx0" brushRef="#br0" timeOffset="27826.0363">21435 10860 1435 0,'-31'1'108'0,"31"-1"-30"0,-27 25-22 0,15-4-6 16,-5 2-15-16,1 8 1 0,-2 1-15 0,-1 7 5 15,-1 1-13-15,1 2 6 0,4 2-10 0,2-2 5 16,7-1-13-16,0-1 4 0,3-1-10 0,0 1 3 16,4-4-3-16,1-1-33 0,4 0 20 0,-1-5-34 15,6 4-19-15,-8-10 2 0,11 10-49 0,-14-34-104 16,19 47-36-16,-11-25-233 0,-8-22 27 15,30 33 372-15</inkml:trace>
  <inkml:trace contextRef="#ctx0" brushRef="#br0" timeOffset="28404.1594">21539 11341 1285 0,'0'0'103'0,"-15"17"-58"0,15-17-8 0,-20 26-2 15,12-7 6-15,-4-1 15 0,5 6-35 0,-8-1 29 16,6 5-32-16,-3-2 8 0,4 1 6 0,-1-1-12 16,4-1 1-16,-1-3-12 0,3-3-2 0,3-19-6 15,-3 29 0-15,3-29-4 0,5 20 2 0,-5-20-1 16,0 0 0-16,0 0 1 0,0 0 0 16,0 0-1-16,0 0 2 0,18-5 2 15,-18 5-2-15,11-27 3 0,-5 10-4 0,3-2 3 16,-2-2-3-16,0 0 4 0,0 0-5 0,0-1 5 15,0 1-5-15,-2-1 6 0,2-1 11 0,-2 0-28 16,2-1 26-16,4-2-27 0,-1 2 13 0,1 0 4 16,1 2-4-16,0 4 4 0,-12 18-2 0,26-24 3 15,-26 24-2-15,24-10 2 0,-24 10-1 16,27-1-1-16,-27 1 2 0,30 8-2 0,-30-8 2 16,33 16-2-16,-33-16 1 0,31 23-4 0,-31-23 2 15,22 27-2-15,-22-27 3 0,13 30-4 0,-8-12 4 16,-2-1-4-16,-1 0-12 0,-5 0 28 0,0 0-28 15,-5 0 29-15,0 1-12 0,8-18-4 0,-22 31 4 16,22-31-4-16,-29 28 3 16,12-16-3-16,-2-1 2 0,1-2 0 0,0-2 0 15,0-1-1-15,-1-2 2 0,1-2-2 0,1-1 1 16,0-1 0-16,17 0 0 0,-30-3 4 0,30 3 4 16,-25-4 3-16,25 4 1 0,-17 0-2 0,17 0-1 15,0 0-4-15,-18 11-1 0,18-11-2 0,-8 20-1 16,2-2-1-16,3 4 3 0,-2 6-3 0,-1 4 7 15,0 3-7-15,-4 1 6 0,-2 3-8 16,0 2 8-16,-1-1-10 0,-1-2 7 0,3-3-9 16,0-6-16-16,4-2 15 0,1-6-38 0,5-1 3 15,1-20-39-15,-1 30-45 0,1-30-79 16,0 0-244-16,0 0-63 0,21-9 36 0</inkml:trace>
  <inkml:trace contextRef="#ctx0" brushRef="#br0" timeOffset="28826.0371">21999 10964 1694 0,'0'0'69'16,"-20"11"-19"-16,20-11-5 0,0 0-1 15,-16 18-8-15,16-18-3 0,-6 21-11 16,6-21-1-16,-5 30-8 0,4-12-1 0,-2 3-4 15,1 5-8-15,-2 2 0 0,-1 4 0 0,-2-1 0 16,0 0 0-16,-3 2 0 0,2 0 0 0,-1-2 0 16,-2 2 0-16,3-2 0 0,-3 0 0 0,3-2 0 15,2-3 0-15,3-2 0 0,-1-3 0 0,2-4 0 16,2-17 0-16,0 19 0 0,0-19 0 16,0 0 0-16,0 0 0 0,0 0 0 0,0 0 0 15,0 0 0-15,0 0 0 0,23-20 0 0,-11 3 0 16,2-4 0-16,2-2 0 0,1 3 0 0,-2-1 0 15,-2 4 0-15,-13 17 0 0,23-29 0 0,-23 29 0 16,16-17 0-16,-16 17 0 0,0 0 0 16,0 0 0-16,0 0 0 0,17-1 0 0,-17 1 0 15,0 0 0-15,7 27 0 0,-7-27 0 16,0 27 0-16,-1-10-13 0,1 0 16 0,0 3-15 16,3-1 0-16,-3-19-20 0,8 34-10 0,-8-34-10 15,20 29-12-15,-20-29-19 0,31 25-28 0,-31-25-40 16,44 18-66-16,-44-18-54 0,34-1-211 0,-3 10 69 15,-13-18 319-15</inkml:trace>
  <inkml:trace contextRef="#ctx0" brushRef="#br0" timeOffset="29201.0253">22386 11444 1090 0,'-11'-17'337'0,"-5"-6"-236"0,16 23-26 16,-17-30-9-16,17 30-13 0,-19-23 0 0,19 23-7 15,-24-12-2-15,24 12-7 0,-30 2-8 0,30-2-6 16,-32 16-5-16,16-2-3 0,-1 1-5 0,1 2 1 15,0 3-2-15,2 1-11 0,0 2 23 16,3 3-20-16,3-1 9 0,2-3-10 0,1 0 0 16,4-2 0-16,1-2 0 0,0-18 0 0,8 32 0 15,-8-32 0-15,16 21 0 0,-16-21 0 0,23 11 0 16,-23-11 0-16,33-2 0 0,-14-5 0 16,1-4 0-16,-1-5 0 0,3-3 0 0,-2-2 0 0,-1-2 0 15,-1-1 0-15,-1 0 0 0,-1 1 0 16,-3 1 0-16,-2 2 0 0,-2 0 0 15,-9 20 0-15,10-29 0 0,-10 29 0 0,2-17 0 16,-2 17 0-16,0 0 0 0,0 0 0 0,0 0 0 16,-17 1 0-16,17-1 0 0,-15 22 0 0,8-5 0 15,-3 4 0-15,2 0 0 0,1 4 0 0,-1-1 0 16,5-4 0-16,1 2-14 0,1-5-26 0,6 1-18 16,-5-18-20-16,13 30-21 0,-13-30-26 15,28 26-75-15,-28-26-51 0,38 11 12 0,-17-14-39 16,9-4-104-16,24 12 100 0,-15-24 282 0</inkml:trace>
  <inkml:trace contextRef="#ctx0" brushRef="#br0" timeOffset="29966.6611">22689 10934 824 0,'2'-23'247'0,"-2"23"-170"15,-2-21 12-15,2 21-5 0,0 0 12 16,0 0-3-16,0 0-18 0,0 0-19 0,0 0-24 16,0 0-8-16,-5 28-3 0,1-5 10 0,-4 0-1 15,1 7 8-15,-2 2-12 0,1 4 4 0,-2 4-14 16,0 4 6-16,0-1-9 0,2 1 8 0,-2-1-7 16,2 2 5-16,-2 0-8 0,1-2-9 0,1-2 17 15,1-2-21-15,2-5 16 0,1-3-9 16,3-4-5-16,2-5 2 0,-1-22-3 0,3 28 2 15,-3-28-2-15,0 0-1 0,15 16 0 16,-15-16 1-16,0 0-1 0,19-6 2 0,-19 6 1 16,13-20-1-16,-13 20 2 0,16-35-5 0,-6 12 5 15,-1-1-3-15,0-2 3 0,-1 2-1 0,2-1-11 16,-3-1 21-16,3 1-20 0,-3 2 20 0,2 0-8 16,-2 4-4-16,2 2 4 0,-9 17-4 15,15-25 2-15,-15 25-2 0,0 0-1 0,20-12 2 16,-20 12 0-16,0 0 0 0,24 14 1 0,-24-14-1 15,23 24-1-15,-12-7 3 0,0 2-5 0,-2 4 7 16,-1-1-6-16,2 1-9 0,-1 0 21 0,0-1-23 16,-1-1 20-16,-1-1-9 0,-2-1-2 0,-2-2 4 15,-3 0-1-15,0-17 4 0,-9 31-4 0,9-31 3 16,-25 26-1-16,7-18 0 16,-4-1 1-16,-1-2-3 0,-1-2-1 0,-2-3-1 15,2-3-5-15,0-3-7 0,0-2-6 0,4-6-12 16,20 14-10-16,-27-35-15 0,27 35-14 0,-8-43-32 15,8 43-47-15,9-47-87 0,7 25-302 0,6 0 42 16,-4-7 261-16</inkml:trace>
  <inkml:trace contextRef="#ctx0" brushRef="#br0" timeOffset="30357.2936">23005 11500 1338 0,'0'0'200'16,"0"0"-135"-16,-6 17-17 0,6-17-11 16,0 0-5-16,0 0-3 0,21 2-6 0,-21-2-7 15,24-8-4-15,-24 8-5 0,34-17-4 0,-13 6-1 16,-1 1-1-16,-1-1-12 0,-1 3 19 0,-18 8-10 16,28-16 34-16,-28 16-15 0,18-11 14 0,-18 11-16 15,0 0-4-15,0 0 2 0,12-19-4 0,-12 19 0 16,0 0-4-16,-2-22 0 0,2 22-4 0,-6-20 2 15,6 20-1-15,-10-23 3 16,10 23 0-16,-16-21 2 0,16 21 3 0,-20-14-1 16,20 14 0-16,-27-5 0 0,27 5-3 0,-32 7 2 15,15 1-1-15,0 5 0 0,-2 1-3 0,-1 4-4 16,0 4 0-16,-1 0 0 0,0 2 0 0,3 0 0 16,5 0 0-16,3-3 0 0,5-3 0 0,5-1 0 15,0-17 0-15,10 25 0 0,-10-25 0 16,31 14 0-16,-7-13 0 0,5-4 0 0,2-5-2 15,7-3-28-15,5-7-17 0,5 2-17 0,-2-13-34 16,14 14-87-16,-21-25-124 0,16 13-249 0,-5 0 27 16,-7-9 309-16</inkml:trace>
  <inkml:trace contextRef="#ctx0" brushRef="#br0" timeOffset="30544.8395">23646 10917 1654 0,'-42'24'93'0,"23"-4"-36"15,-1-2-21-15,0 7-5 0,-1 2-16 0,2 3 2 16,0 3-10-16,-3 2 4 0,3 1-7 0,2 3 6 16,0-1-10-16,4 3 7 0,1 1-9 0,0-1 2 15,2-1 6-15,3-2-26 0,2-3 17 0,1-4-33 16,7 0-33-16,-8-13-14 0,14 11-50 16,-9-29-77-16,8 17-314 0,-8-17 14 0,0 0 153 15</inkml:trace>
  <inkml:trace contextRef="#ctx0" brushRef="#br0" timeOffset="30888.5502">23360 11236 1371 0,'-29'0'351'16,"29"0"-266"-16,-18 12-40 0,18-12-12 0,0 0-10 15,0 0-6-15,-6 22-3 0,6-22 0 0,0 0 1 16,23 15 2-16,-23-15 0 0,30 3-2 0,-10-2-1 15,2-1-2-15,1 0-8 0,2-1-4 16,0 1 0-16,-2 0 0 0,-1 1 0 16,-4 2 0-16,-18-3 0 0,28 6 0 0,-28-6 0 15,19 7 0-15,-19-7 0 0,0 0 0 0,0 0 0 16,19 21 0-16,-19-21 0 0,0 0 0 0,2 22 0 16,-2-22 0-16,-5 23 0 0,5-23 0 0,-12 25 0 15,12-25 0-15,-13 30 0 0,13-30 0 0,-17 33 0 16,8-15 0-16,0 0 0 0,1-1 0 0,1 0 0 15,7-17 0-15,-16 31 0 0,16-31 0 16,-6 27-1-16,6-27-20 0,0 0-15 0,0 0-11 16,3 18-10-16,-3-18-11 0,0 0-19 0,22-28-40 15,1 23-87-15,-19-22-162 0,16 2-148 0,1 2 56 16,-10-15 448-16</inkml:trace>
  <inkml:trace contextRef="#ctx0" brushRef="#br0" timeOffset="31044.828">23683 11044 1412 0,'0'0'170'0,"-25"1"-77"0,25-1-25 16,-30 10-18-16,30-10-11 0,-23 12-19 0,23-12-10 16,0 0-10-16,0 0-11 0,-12 23-14 0,12-23-13 15,14 17-25-15,-14-17-23 0,28 17-53 0,-28-17-65 16,39 11-187-16,-17 3-100 0,-3-9 78 0,12 18 413 16</inkml:trace>
  <inkml:trace contextRef="#ctx0" brushRef="#br0" timeOffset="31263.5803">23917 11322 1586 0,'-23'-11'107'0,"23"11"-42"0,-28-11-17 0,28 11-12 16,-29-11-2-16,29 11-3 0,-29-6 0 16,29 6-3-16,-33 3-1 0,33-3-3 0,-32 16-2 15,15-4-14-15,-1 3-8 0,1 5 0 0,-1 0 0 16,1 3 0-16,2 0 0 0,3 0 0 0,4-1 0 15,4 0 0-15,3-3 0 0,3-2 0 0,-2-17 0 16,16 27 0-16,-16-27 0 0,35 15-27 16,-7-11-28-16,-2-10-30 0,16 8-53 15,-13-25-131-15,10 16-326 0,3-6 49 0,-5-4 215 16</inkml:trace>
  <inkml:trace contextRef="#ctx0" brushRef="#br0" timeOffset="31638.5812">24122 11337 1611 0,'-22'-4'112'0,"22"4"-38"0,-26 6-19 0,26-6-16 15,-27 9-5-15,27-9-3 0,-28 14-4 16,28-14-2-16,-28 23-2 0,28-23-7 0,-28 27-16 16,28-27 0-16,-23 30 0 0,23-30 0 0,-19 31 0 15,19-31 0-15,-9 27 0 0,9-27 0 0,0 22 0 16,0-22 0-16,0 0 0 0,17 18 0 0,-17-18 0 15,21 5 0-15,-21-5 0 0,29-6 0 16,-10-2 0-16,0 1 0 0,-1-3 0 0,0-2 0 16,1 1 0-16,-2-2 0 0,-17 13 0 0,30-26 0 15,-30 26 0-15,26-27 0 0,-26 27 0 0,25-25 0 16,-25 25 0-16,18-22 0 0,-18 22 0 0,0 0 0 16,0 0 0-16,0 0 0 0,0 0 0 0,0 0 0 15,0 0 0-15,0 0 0 16,-10 28 0-16,1-11 0 0,-2-1 0 0,1 4 0 15,-2-1 0-15,4-1 0 0,0 2 0 0,8-20 0 16,-6 29 0-16,6-29-19 0,4 18-18 0,-4-18-11 16,0 0-11-16,18 5-18 0,-18-5-32 0,21-16-80 15,6 13-213-15,-27 3-130 0,31-37 19 0,-8 22 452 16</inkml:trace>
  <inkml:trace contextRef="#ctx0" brushRef="#br0" timeOffset="31841.784">24522 10863 1597 0,'-17'-22'140'0,"17"22"-50"0,0 0-33 0,0 0-10 15,-27 25-12-15,14-7 1 0,-4 4-9 0,-2 5-9 16,0 3-18-16,1 1 0 0,-1 2 0 16,2 3 0-16,3 3 0 0,0 0 0 0,1 1 0 15,2-4 0-15,4-1 0 0,-3-2-4 0,5 0-29 16,-2-3-2-16,2 1-28 0,-2-10-60 0,12 12-11 15,-5-33-99-15,3 28-330 0,0-7 62 0,-3-21 144 16</inkml:trace>
  <inkml:trace contextRef="#ctx0" brushRef="#br0" timeOffset="32326.0722">24441 10449 1357 0,'0'0'33'0,"0"0"-23"0,0 0 4 15,0 0 17-15,27 16 17 0,-27-16 13 16,29 13-2-16,-29-13-10 0,40 24-2 0,-16-8-9 15,6 6 2-15,-2-1-4 0,5 7-1 16,0 1-14-16,-2 4 2 0,-2 3-16 0,-2 4 5 16,-5 5 3-16,-5 3-23 0,-5 3 19 0,-7 3-19 15,-7 1 5-15,-6 2 10 0,-7 1-8 0,-6 0 10 16,-8-3-7-16,-4-1 10 0,-6-4-10 0,-1-1 7 16,-1-3 4-16,-1-4-22 0,3-6 16 15,2-2-30-15,4-5-5 0,1-8-15 0,13 1-30 16,-4-19-49-16,27 18-182 0,-4-21-265 0,0 0 5 15,0 0 312-15</inkml:trace>
  <inkml:trace contextRef="#ctx0" brushRef="#br0" timeOffset="34263.6238">13254 12649 925 0,'0'0'168'0,"0"0"-64"0,0 0-29 0,6-17-12 16,-6 17 0-16,0 0 1 0,0 0-6 0,0 0-7 16,0 0-7-16,0 0-10 0,0 0-13 0,0 0-8 15,0 0-4-15,0 0-1 0,0 0-1 16,0 28 21-16,2-5-30 0,-5 4 28 0,1 9-26 16,-1 1 3-16,-2 5 8 0,-1 6-13 0,0 4 11 15,-1 3-12-15,0 1 11 0,-1 2-13 0,1-3 11 16,0 0-12-16,-2-1-12 0,2-4 21 0,0-3-21 15,3-7 20-15,3-9-10 0,4-4-18 16,-3-27-18-16,15 30-18 0,-15-30-9 0,23 8-17 16,-23-8-18-16,29-15-54 0,-21-8-68 15,3-1-242-15,9 8 56 0,-14-20 343 0</inkml:trace>
  <inkml:trace contextRef="#ctx0" brushRef="#br0" timeOffset="34513.6283">13021 12736 1634 0,'0'0'38'16,"0"0"-23"-16,0 0-6 0,0 0 7 16,0 0 15-16,20-4 10 0,-3-3 0 0,7 1-9 15,0-5-27-15,5 0 19 0,3-3-33 0,3-2 24 16,0-1-12-16,2-1-5 0,0 0-1 15,1 0-10-15,0 2-9 0,-4 0-11 0,2 4-9 16,-5-4-8-16,5 10-10 0,-7-7-11 0,7 11-13 16,-11-9-15-16,13 12-12 0,-15-10-22 0,12 13-21 15,-14-11-38-15,3-2-183 0,3 18 7 0,-27-9 286 16</inkml:trace>
  <inkml:trace contextRef="#ctx0" brushRef="#br0" timeOffset="34904.2577">13833 12509 1032 0,'-19'-3'155'15,"19"3"-63"-15,0 0-30 0,-11 23-5 0,11-23-9 16,-8 19-7-16,8-19-13 0,-3 28 5 0,-2-11 0 16,5 7-3-16,-4 2 16 0,6 4-32 0,-5 1 22 15,2 5-28-15,-3-1 13 0,1 6 4 0,-5 1-8 16,2 5 15-16,-1 2-17 0,-2 3 13 0,-3-3-13 16,0 2 7-16,-3-4-12 0,2-2 7 15,-2-4-8-15,3-4-13 0,4-8 21 0,-1-3-24 16,7-9 18-16,2-17-7 0,4 17-3 0,-4-17-2 15,0 0 3-15,25-5 3 0,-25 5-5 0,30-32 28 16,-10 7-23-16,2-5 20 0,0-5-14 16,2 0-10-16,0-2 7 0,1 4-7 0,-1 0 4 15,-1 3-5-15,-2 3 4 0,-2 4-4 16,-3 5 3-16,-16 18-2 0,26-19-1 0,-26 19 1 16,0 0-1-16,18 0-1 0,-18 0 2 0,5 20-1 15,-4-3 0-15,-1 5 0 0,-1 3 0 0,-2 2 0 16,1 1 0-16,-2 1 0 0,2 0 0 0,-1-1-3 15,3-3-12-15,3-1 0 0,3-2-14 0,0-2-16 16,5 0 17-16,-11-20-32 0,29 29 19 0,-12-24-21 16,10 3-17-16,-7-16-25 15,17 11-49-15,-14-23-38 0,20 15-103 0,-9-10-170 16,-3-8 61-16,14 13 343 0</inkml:trace>
  <inkml:trace contextRef="#ctx0" brushRef="#br0" timeOffset="35247.9913">14406 13056 1233 0,'-32'-8'202'0,"32"8"-106"16,-37 8-32-16,37-8 1 0,-33 12-13 16,33-12-7-16,-23 15-10 0,23-15-5 0,-15 17-6 15,15-17-3-15,-7 18-5 0,7-18 1 0,-1 25 0 16,1-25 3-16,2 34-2 0,3-14 0 0,0 0-4 16,1 2 3-16,1 1-6 0,3 0-15 0,-2-4 15 15,3-1-23-15,-11-18 21 0,31 28-7 16,-13-17-1-16,1-1 1 0,2-4-2 15,0-3 1-15,-1-3 0 0,1-2-2 0,-1-4 2 16,-1-4-1-16,3-4-6 0,-1-2 6 0,2-6-6 16,1-3 19-16,-3-3-11 0,2-3 10 0,-4 0-10 15,0 0-4-15,-2 2 6 0,-4 1-6 0,-1 3 4 16,-2 3-4-16,-3 3 3 0,-7 19 0 0,9-26 1 16,-9 26-2-16,0 0 0 0,0 0 0 0,0 0 0 15,0 0-4-15,-21 21-5 0,11-2 5 16,-1 7-4-16,-1 1 5 0,-1 4-1 0,1 0-1 15,2-2-11-15,0-4-2 0,6 0-19 0,2-7-4 16,7 1-20-16,-5-19-25 0,14 30 8 16,-14-30-24-16,28 20-30 0,-28-20-64 0,43-12-271 15,-20 13-12-15,0-12 183 0</inkml:trace>
  <inkml:trace contextRef="#ctx0" brushRef="#br0" timeOffset="36249.8009">15205 12438 1190 0,'21'-18'172'0,"-20"-6"-74"0,-1 24-20 0,12-27-13 15,-12 27-11-15,0 0-12 0,0 0-8 0,0 0-8 16,0 0-4-16,0 0-10 0,-2 26-2 0,-6-4-5 16,1 5 7-16,-3 6-1 0,1 5 4 0,-5 1-5 15,2 9 8-15,-3 1 9 0,2 4-20 16,-2 3 17-16,1 2-18 0,-2-1-2 0,0 0 13 15,0-2-13-15,3-1 8 0,0-5-12 16,3-2 7-16,0-5-9 0,3-6 6 0,2-6-5 0,1-7 3 16,6-5-5-16,-2-18-11 0,3 19 11 0,-3-19-13 15,0 0 16-15,21-7 17 0,-21 7-13 0,25-35 15 16,-8 5-13-16,2-8-7 0,3-6 6 0,1-8-8 16,1-3 9-16,0-2-10 15,-1-1 9-15,-2 0-11 0,-4 1 10 0,-2-3 3 0,-4 1-15 0,-3 1 13 0,-3-2-13 16,0 7 4-16,-3 4 9 0,0 3-6 0,-4 8 6 15,1 9-5-15,-2 11 9 0,3 18 2 16,0 0 3-16,0 0-3 0,-19-12-11 0,19 12 0 16,0 0 0-16,-9 29 0 0,6-8 0 0,3 3 0 15,1 4 0-15,3-3 0 0,1-1 0 16,3 0 0-16,6-2 0 0,2 0 0 0,3-4 0 16,3-2 0-16,2-4 0 0,4-4 0 0,4-4 0 15,1-4 0-15,3-6 0 0,2-4 0 0,1-4 0 16,1-6 0-16,1-5 0 0,-2-2 0 0,-1-3 0 15,-3 0 0-15,-4 1 0 0,-5 2 0 0,-5 4 0 16,-5 5 0-16,-16 18 0 0,12-18 0 0,-12 18 0 16,0 0 0-16,0 0 0 15,0 0 0-15,-17 16 0 0,17-16 0 0,-28 40 0 16,11-9 0-16,0 10 0 0,-4 4 0 0,3 4 0 16,0 2 0-16,1 1 0 0,3 1 0 0,0-1 0 15,3 0 0-15,3-2 0 0,2-2 0 0,5-2 0 16,0-2 0-16,3-2 0 0,1-5 0 0,3-1 0 15,1-6 0-15,5 0-23 0,1-6-33 16,4 1-28-16,-17-25-24 0,36 36-63 0,-36-36-90 16,33 8-277-16,-14-2 3 0,-19-6 265 0</inkml:trace>
  <inkml:trace contextRef="#ctx0" brushRef="#br0" timeOffset="36765.4148">16083 12564 1320 0,'0'0'156'15,"0"0"-76"-15,0 0-9 0,0 0-1 16,0 0-12-16,0 0-16 0,0 0-16 0,0 0-14 15,0 0-6-15,-15 26 0 0,9-10 3 0,-2 4 1 16,2 4-8-16,0 3 25 0,0 5-22 16,-2 1 26-16,1 4-7 0,-2 2-7 0,2 2 8 15,1 2-15-15,-1 0 3 0,1-1-6 0,1 1 3 16,-1-5-5-16,1-2 0 0,2-3-5 16,1-2 0-16,1-4 0 0,0-4 0 0,1-3 0 15,0-3 0-15,0-17 0 0,2 20 0 0,-2-20 0 16,0 0 0-16,0 0 0 0,0 0 0 0,0 0 0 15,22-20 0-15,-16 3 0 0,3-6 0 0,-1-4 0 16,2-1 0-16,-2 1 0 0,1 0 0 0,-2 3 0 16,-1 0 0-16,1 1 0 0,0 2 0 15,0 2 0-15,-7 19 0 0,13-29-3 16,-13 29-3-16,16-21 3 0,-16 21 0 0,17-13 2 16,-17 13-1-16,17-4 2 0,-17 4-1 0,18 5 1 15,-18-5 1-15,15 17-3 0,-15-17 3 0,11 28-3 16,-11-28 2-16,6 34-3 0,-6-17 2 0,-1 1-3 15,-3 0 2-15,-2-1-2 0,-1 1 3 0,7-18-4 16,-23 33 2-16,23-33-7 0,-33 27-8 0,16-12-14 16,-3-8-17-16,20-7-29 0,-41 11-39 15,41-11-111-15,-44 8-226 0,26-8-81 0,0 4 54 16</inkml:trace>
  <inkml:trace contextRef="#ctx0" brushRef="#br0" timeOffset="37140.4196">15097 13478 1683 0,'-39'2'127'0,"39"-2"-59"0,0 0-23 0,-17 1-9 16,17-1-13-16,0 0-3 0,0 0 0 0,28-12 4 15,-8 3-23-15,8 0-1 0,6-3 0 16,3-1 0-16,3 1 0 0,1 0 0 0,1 3 0 15,0 0 0-15,-3 3 0 0,-1 1 0 0,-2 3 0 16,-4 1 0-16,1 4 0 0,-4-2-23 0,-1 4-25 16,-5-4-29-16,3 12-53 0,-26-13-120 0,20-2-358 15,-20 2 50-15,0 0 206 0</inkml:trace>
  <inkml:trace contextRef="#ctx0" brushRef="#br0" timeOffset="38218.5621">16625 12801 1462 0,'0'0'183'0,"0"0"-140"0,0 0-25 15,0 0-9-15,0 0 0 16,14-17 10-16,5 8 1 0,3-5 0 0,5 1-8 16,1-2-2-16,3 0-10 0,8-2-17 0,2 0 28 15,-3 2-37-15,4 0 18 0,-3 5-34 0,-6-5-29 16,8 14-48-16,-19-16-74 0,17 19-201 0,-15 1-127 15,-24-3 97-15,32 21 424 0</inkml:trace>
  <inkml:trace contextRef="#ctx0" brushRef="#br0" timeOffset="38374.8628">16680 13038 1675 0,'-34'16'88'0,"34"-16"-50"0,-27 21-24 15,27-21-8-15,0 0-6 0,0 0 1 16,31-2 1-16,-8-5-2 0,5-5 2 0,7-5-4 15,6-6 5-15,10-4-9 0,4 1-9 16,0-6-30-16,9 12-43 0,-14-18-82 0,21 25-150 16,-15-11-216-16,-3 2 21 0,3 14 384 0</inkml:trace>
  <inkml:trace contextRef="#ctx0" brushRef="#br0" timeOffset="39312.3283">17670 12398 1261 0,'-8'-18'122'0,"8"18"-46"0,6-24-12 15,-6 24-8-15,11-24 2 0,-11 24-8 16,0 0-12-16,20-15-8 0,-20 15-10 0,0 0 2 15,0 0-2-15,1 21 1 0,-3-4-3 0,2 8 0 16,-2 6-10-16,-5 2 4 0,0 6-6 16,-3 1 7-16,-2 2-6 0,0 3 7 0,-1 0 9 15,-1 2-21-15,0-1 19 0,-1 0-20 0,1 0 4 16,-1-3 7-16,2-1-8 0,0-3 7 0,4-3-10 16,3-7 5-16,2-6-6 0,4-23 1 0,1 19-1 15,-1-19-1-15,0 0 1 0,23-10 1 0,-23 10 4 16,28-37-1-16,-9 5 4 0,0-5-6 0,0-4 4 15,2-5-10-15,0-1 9 16,-1-3-8-16,1-2-6 0,-3 1 17 0,-2 0-15 16,-1 1 15-16,-4 1-5 0,-2 4-3 0,-1-1 0 15,-5 4 0-15,0 1 0 0,-4 5 0 0,-1 6 0 16,1 7 0-16,1 23 0 0,-3-21 0 0,3 21 0 16,0 0 0-16,0 0 0 0,0 0 0 0,0 0 0 15,-5 27 0-15,3-6 0 0,2 6 0 0,2 2 0 16,-1 1 0-16,3-2 0 0,3 0 0 15,3-4 0-15,3-1 0 0,5-5 0 0,3-1 0 16,3-5 0-16,4-3 0 0,3-6 0 0,3-3 0 16,2-7 0-16,2-4 0 0,3-6 0 15,3-2 0-15,-3-5 0 0,2-4 0 0,-5-2 0 0,-3-2 0 16,-4 4 0-16,-3 2 0 0,-6 5 0 16,-6 4 0-16,-16 17 0 0,0 0 0 15,16-17 0-15,-16 17 0 0,0 0 0 0,0 0 0 16,0 0 0-16,-24 23 0 0,10-3 0 0,0 6 0 15,-5 7 0-15,1 7 0 0,1 2 0 0,0 3 0 16,1 2 0-16,4 0 0 0,1 3 0 0,3-2 0 16,3-4 0-16,1-3 0 0,5-6 0 0,2-4 0 15,4 1 0-15,3-7 0 0,3-1 0 0,-13-24-58 16,35 35-28-16,-35-35-26 0,48 23-38 16,-48-23-65-16,58 9-84 0,-25-8-220 0,-5-8 48 15,9 9 335-15</inkml:trace>
  <inkml:trace contextRef="#ctx0" brushRef="#br0" timeOffset="39640.4587">18620 12691 1259 0,'-16'-24'258'0,"16"24"-177"0,-27-18-22 16,27 18-10-16,-25-11 0 0,25 11-10 0,-25-5-5 16,25 5-6-16,-23 5-5 0,23-5-3 0,-20 16-1 15,20-16-12-15,-21 31 30 0,10-9-26 0,1 2 20 16,2 3-9-16,-1 0-9 0,4 4-5 0,2-2-8 15,3-3 0-15,1 0 0 0,4-5 0 16,3-1 0-16,2-2 0 0,-10-18 0 16,29 24 0-16,-29-24 0 0,36 10 0 0,-15-11 0 15,4-7 0-15,0-3 0 0,1-4 0 0,2-6 0 16,-3-4 0-16,2-2 0 0,-3-3 0 0,-2 1 0 16,0-1 0-16,-4 1 0 0,-5 1 0 0,-4-1 0 15,-5 3 0-15,-3 2-7 0,-4 3 5 0,-4 2-8 16,7 19-6-16,-18-27-1 0,18 27-3 0,-28-14 0 15,28 14 1-15,-29-1-1 0,29 1 1 16,-25 11-6-16,25-11-8 0,-18 14-16 0,18-14-21 16,-3 17-33-16,3-17-45 0,0 0-77 0,0 0-167 15,24 8-77-15,0-2 87 0,-24-6 382 0</inkml:trace>
  <inkml:trace contextRef="#ctx0" brushRef="#br0" timeOffset="39874.8719">19289 12177 1562 0,'-29'21'98'0,"9"9"-22"16,-4-1-19-16,7 6-4 0,-3-1-20 0,6 7 1 16,-2 0-13-16,2 3 5 0,2 3-13 15,1-1 1-15,3 1-12 0,-1 3-8 16,4-2 17-16,1-2-18 0,0-3 14 0,2-4-8 15,0-3-12-15,1-4-4 0,5-3-14 0,-3-9-13 16,7 2-28-16,-8-22-50 0,17 32-50 0,-17-32-87 16,0 0-286-16,0 0 57 0,0 0 259 0</inkml:trace>
  <inkml:trace contextRef="#ctx0" brushRef="#br0" timeOffset="40218.6126">18960 12461 1497 0,'0'0'269'16,"-14"18"-208"-16,14-18-26 0,0 0-10 0,1 21 0 16,-1-21 1-16,17 18 5 0,-17-18 2 0,29 18-4 15,-8-12-13-15,4 3-16 0,2-4 0 16,1 1 0-16,1-1 0 0,0-1 0 0,2 0 0 16,-1-2 0-16,1 0 0 0,-2 1 0 0,-2 0 0 15,-2 0 0-15,-4 1 0 0,-2 1 0 0,-2-2 0 16,-17-3 0-16,27 10 0 0,-27-10 0 0,0 0 0 15,20 16 0-15,-20-16 0 0,0 0 0 0,0 0 0 16,2 23 0-16,-2-23 0 0,-9 17 0 16,9-17 0-16,-17 25 0 0,5-8 0 15,-1 1 0-15,-3 4 0 0,0 0 0 0,2 0 0 16,-1-1 0-16,2 0 0 0,2-2 0 0,2-2 0 16,9-17 0-16,-11 23 0 0,11-23 0 0,0 0 0 15,0 0 0-15,0 0 0 0,22 5-21 0,-22-5-38 16,28-25-32-16,-1 12-53 0,-17-23-120 0,23 13-327 15,-13-3 47-15,0-3 212 0</inkml:trace>
  <inkml:trace contextRef="#ctx0" brushRef="#br0" timeOffset="40359.2501">19420 12314 1753 0,'0'0'87'16,"-33"-3"-48"-16,33 3-12 0,-25-1-11 15,25 1-8-15,0 0-7 0,0 0-11 0,0 0-12 16,0 0-9-16,0 0-9 0,0 0-9 15,22 5-17-15,-22-5-41 0,47 10-125 0,-47-10-231 16,33 9-63-16,-9 7 142 0</inkml:trace>
  <inkml:trace contextRef="#ctx0" brushRef="#br0" timeOffset="40984.2318">19750 12517 1449 0,'-28'8'133'0,"28"-8"-58"0,-20 9-17 16,20-9-10-16,-24 10-11 0,24-10-4 0,-27 13-4 15,27-13-2-15,-29 22 0 0,29-22 0 16,-29 29-3-16,15-11 2 0,-1 2-5 0,1 7-8 16,2-2 7-16,1 3-20 0,0-1 0 0,4-1 0 15,0-3 0-15,3-1 0 0,5-4 0 0,3-1 0 16,-4-17 0-16,18 22 0 0,-18-22 0 16,29 8 0-16,-8-10 0 0,2-4 0 0,2-6 0 15,3-4 0-15,2-3 0 0,-1-5 0 0,-1-2 0 16,-1-2 0-16,-1-2 0 0,-4 0 0 0,1 0 0 15,-6 1-1-15,-2 2-10 0,-3 3-3 0,-3 1 6 16,-3 2-4-16,-1 3 4 0,-5 18 1 0,-2-25 3 16,2 25 3-16,0 0 4 0,0 0-1 15,-19-17 4-15,19 17 0 0,0 0 0 0,0 0-2 16,0 0-1-16,0 0-1 0,0 0 0 16,-1 23 4-16,1-23-1 0,0 0 2 0,23 18 1 15,-23-18-2-15,23 6-6 0,-23-6 0 0,27 4 0 16,-10-3 0-16,-17-1 0 0,31 0 0 0,-14 0 0 15,-17 0 0-15,31 4 0 0,-31-4 0 0,22 8 0 16,-22-8 0-16,0 0 0 0,13 27 0 16,-13-27 0-16,-1 30 0 0,-4-13 0 0,-1 3 0 15,-3 0 0-15,0 0 0 0,-2 1 0 0,-3-3 0 16,2 0 0-16,12-18 0 0,-22 30 0 0,22-30 0 16,-12 21 0-16,12-21 0 0,0 0 0 15,0 0 0-15,0 0 0 0,0 0 0 0,0 0 0 16,23 4 0-16,-23-4 0 0,20-17 0 0,-20 17 0 15,23-25 0-15,-23 25 0 0,24-27 0 16,-11 10 0-16,1 0 0 0,2-4 0 0,-2-2 0 16,4 4 0-16,-1-3 0 0,2 4 0 0,-2 1 0 15,-17 17 0-15,28-23 0 0,-28 23 0 0,18-7 0 16,-18 7 0-16,0 0 0 0,0 0 0 0,4 25 0 16,-6-6 0-16,0 4 0 0,-4 5 0 0,-1 4 0 15,-1 0 0-15,2 1 0 0,3 1 0 16,-2-6-7-16,6 3-63 0,-4-9-23 0,14 7-38 15,-11-29-18-15,31 41-53 0,-31-41-82 16,46 12-222-16,-2-1 41 0,-5-21 326 0</inkml:trace>
  <inkml:trace contextRef="#ctx0" brushRef="#br0" timeOffset="41577.9897">21247 12452 1312 0,'0'0'174'0,"-19"0"-112"16,19 0-17-16,-31 5-9 0,14 2-4 0,-3-1-5 15,1 7 1-15,-3 0-5 0,3 6 3 0,-3-1-3 16,2 6 6-16,1-1-1 0,2 3 6 16,2 0-2-16,4 2-13 0,3-3 20 0,4-1-27 15,4-3 14-15,5-3-15 0,-5-18-7 0,22 27 0 16,-22-27-1-16,36 18 4 0,-10-13-1 0,2-5-1 16,5-3-5-16,1-3 0 0,2-5 0 0,3 0 0 15,0-3 0-15,-1-4 0 0,-4-2 0 0,-3-1 0 16,-8-1 0-16,-3 0 0 0,-6 0 0 0,-4 0 0 15,-4-1 0-15,-2-1 0 16,-5 1 0-16,-3-2 0 0,-3 1 0 0,-3 1 0 16,-3 3 0-16,-2 3-6 0,-3 4-2 0,-2 1-3 15,2 5 1-15,0 3-3 0,18 4-1 0,-33 4-4 16,33-4-5-16,-30 19-2 0,19-2-8 0,11-17-5 16,-15 33-9-16,15-33-4 0,3 36-22 0,-3-36-10 15,19 34-41-15,-19-34-49 0,35 24-63 16,-12-14-254-16,0-9 65 0,16 12 280 0</inkml:trace>
  <inkml:trace contextRef="#ctx0" brushRef="#br0" timeOffset="41812.3705">22134 12092 1485 0,'-25'-26'86'0,"9"8"-24"0,-7-5-42 16,5 7 13-16,-3-1 6 0,0 10-2 0,-3 1 4 15,5 9-5-15,-6 3-5 0,3 7-5 0,-1 4-6 16,1 4-14-16,-2 8 24 0,1 8-23 0,1 5 19 16,0 10-6-16,2 4-11 0,1 5 8 0,0 3-14 15,2 3 7-15,2-3-15 0,4-4 9 0,5-4-3 16,3-5-24-16,6-6 2 0,1-10-44 16,6 0-29-16,-10-35-58 0,26 47-165 0,-26-47-251 15,22 24 18-15,-22-24 297 0</inkml:trace>
  <inkml:trace contextRef="#ctx0" brushRef="#br0" timeOffset="41984.2666">21646 12431 1780 0,'0'0'119'0,"-24"4"-54"0,24-4-22 16,0 0-18-16,0 0-14 0,0 0-8 0,0 0-2 15,0 0-1-15,24 13 0 0,-6-12 0 0,7-1-2 16,6-3-5-16,2-2-12 0,7 0-18 0,-1-6-25 15,8 10-44-15,-9-17-77 0,21 20-234 16,-16-10-161-16,2 2 48 0,7 10 425 16</inkml:trace>
  <inkml:trace contextRef="#ctx0" brushRef="#br0" timeOffset="42999.9164">22553 12382 1277 0,'0'0'109'0,"0"0"-59"0,0 0-16 15,0 0-1-15,5 25 3 0,-5-25-1 0,0 22-2 16,0-22-7-16,0 30-2 0,-4-13-8 0,3 2 5 15,-4 2-4-15,1 3 6 0,-1-1-6 0,1 4 5 16,-4-3-6-16,2 1 6 0,-1-2-6 16,0-1-10-16,-1-5 26 0,8-17-30 0,-9 26 27 15,9-26-17-15,0 0-6 0,0 0-2 0,0 0-2 16,0 0-3-16,0 0 1 0,0 0-1 16,0 0-14-16,3-23 29 0,2 3-27 0,1-3 29 15,0-2-9-15,3-2-2 0,-3 1 6 0,0 2-7 16,-1 0 4-16,-2 0-7 0,0 0 4 0,2 0-7 15,-3-1 5-15,2 1-4 0,1-1 3 16,0 1-4-16,2 3 4 0,0 3-4 0,-7 18 3 16,16-22-1-16,-16 22 1 0,17-10-1 0,-17 10 1 15,21-2-2-15,-21 2 1 0,26 6 0 0,-26-6 0 16,32 13 0-16,-32-13 0 0,29 22 0 0,-29-22-1 16,22 33 2-16,-12-14-3 0,-3 3 2 15,-1 2-7-15,-3 0 4 0,-5 3-9 16,-2 0 5-16,-3 2-5 0,-5-2 8 0,-1 4-4 15,-2-5 7-15,-3 1-3 0,1-3-8 0,-1-2 26 16,0-3-23-16,-1-3 24 0,1-4-16 0,18-12-4 16,-32 17 0-16,32-17-1 0,-21 3 1 0,21-3 3 15,-17-3 0-15,17 3 1 0,0 0 1 0,-24-11 2 16,24 11 1-16,0 0 5 0,0 0 0 0,-17-6 0 16,17 6-1-16,0 0-5 0,-12 17 1 15,12-17-4-15,-17 34 3 0,7-9-2 0,0 4 5 16,-3 3-6-16,0 1 6 0,-2 4-9 0,0 1 8 15,0 1-8-15,0-3 4 0,1-2-13 16,3-8-2-16,5-3-20 0,6-23-11 0,5 29-38 16,-5-29-38-16,26 7-90 0,-26-7-156 0,28-28-137 15,-1 17 26-15,-6-19 428 0</inkml:trace>
  <inkml:trace contextRef="#ctx0" brushRef="#br0" timeOffset="43374.9015">22963 12386 1496 0,'0'0'100'0,"0"0"-47"0,0 0-5 16,-14-20-3-16,14 20-4 0,0 0-4 0,0 0-6 16,-19 12-8-16,19-12-1 0,-17 29-2 0,9-7 3 15,-6 1-3-15,2 4 5 0,-2 3-7 0,1 1 0 16,2-1-4-16,1 2-1 0,2-5-13 0,3 1 0 15,1-5 0-15,4-3 0 0,0-20 0 0,10 27 0 16,-10-27 0-16,19 15 0 0,-19-15 0 16,30 4 0-16,-30-4 0 0,34-11 0 0,-15 0 0 15,1-6 0-15,1-5 0 0,0-2 0 0,0-4 0 16,-4 1 0-16,-1 1 0 0,-4 0 0 0,-4 2 0 16,-2 1 0-16,-4 3 0 0,-2-1 0 0,-5 2 0 15,-1-1-6-15,-3 1-6 0,-2 0-9 16,0 2-2-16,0 0-5 0,11 17 2 0,-17-21-5 15,17 21-5-15,0 0-5 0,0 0-19 16,-17-9-26-16,17 9-42 0,0 0-62 0,23 17-57 16,-23-17-201-16,21 8 2 0,3 8 229 0</inkml:trace>
  <inkml:trace contextRef="#ctx0" brushRef="#br0" timeOffset="43718.6619">23375 12380 1273 0,'0'0'308'0,"-33"4"-193"16,33-4-42-16,-30-4-23 0,30 4-15 0,-34-2-10 16,34 2-5-16,-31 0-4 0,31 0-1 0,-27 2-1 15,27-2-3-15,-23 6-2 0,23-6-2 0,0 0-3 16,0 0-1-16,-12 22-1 0,12-22-2 0,0 0-1 16,17 21 0-16,-17-21 0 0,25 13 2 15,-25-13 0-15,27 13 0 0,-27-13-1 0,31 9 1 16,-31-9-1-16,25 9 0 0,-25-9-1 0,22 10 1 15,-22-10-1-15,0 0 3 0,17 18 0 0,-17-18 0 16,0 0 0-16,3 23 0 0,-3-23-2 0,-4 17 1 16,4-17-2-16,-7 18 2 0,7-18-2 0,-11 20 1 15,11-20 0-15,-16 21 0 0,16-21-2 16,-22 25 4-16,22-25-4 0,-22 27 2 16,22-27-6-16,-20 22-13 0,20-22 5 0,0 0-17 15,-14 22 20-15,14-22-29 0,0 0 10 0,0 0-11 16,0 0-34-16,15-17 19 0,3 10-55 0,-11-19-26 15,21 16-64-15,-15-18-102 0,6 5-146 0,9 9 26 16,-13-16 384-16</inkml:trace>
  <inkml:trace contextRef="#ctx0" brushRef="#br0" timeOffset="43906.1588">23577 12369 1005 0,'-1'-26'278'0,"1"26"-74"0,0 0-72 16,0 0-46-16,0 0-31 0,-19 23-14 0,19-23-13 15,-18 22-5-15,18-22-6 0,-19 35 0 16,8-14-7-16,2 5 5 0,-1 2-5 0,-1 2 3 15,-1 0-7-15,0 2 3 0,1-5-9 0,3 1-9 16,2-5 23-16,0-5-28 0,6-18 17 16,-3 24-23-16,3-24-11 0,0 0-7 0,0 0-1 15,18 4-6-15,-18-4-18 0,19-29-37 0,7 21-141 16,-18-21-301-16,11-4 18 0,5 9 225 0</inkml:trace>
  <inkml:trace contextRef="#ctx0" brushRef="#br0" timeOffset="44046.8642">23622 11872 1473 0,'0'0'168'0,"0"0"-106"15,0 0-30-15,0 0-21 0,0 0-15 0,-1 17-18 16,1-17-18-16,0 0-29 0,0 0-36 0,24 16-57 16,-24-16-73-16,0 0-246 0,23 0 18 0,-23 0 299 15</inkml:trace>
  <inkml:trace contextRef="#ctx0" brushRef="#br0" timeOffset="44234.294">23863 12024 1256 0,'3'27'213'0,"-3"-27"-72"16,-17 38-71-16,5-18-11 0,6 8-6 0,-5-2-14 16,2 3 0-16,-3 0-17 0,1 0 0 15,2 0-13-15,-1 0 0 0,5 2-8 0,-1 1 4 16,-1-1-7-16,1 1 0 0,-2-1-6 0,2 2 2 15,0-1-10-15,-1-1 5 0,2-1-23 0,-1-7-9 16,8 8-55-16,-2-31-72 0,4 40-112 0,-4-40-266 16,-1 18 45-16,1-18 289 0</inkml:trace>
  <inkml:trace contextRef="#ctx0" brushRef="#br0" timeOffset="44587.9298">23697 12328 1250 0,'-23'-15'237'0,"23"15"-101"0,0 0-44 0,0 0-23 16,-21 4-25-16,21-4-14 0,0 0-13 0,0 0-6 16,0 0 0-16,0 0 4 0,0 0 4 15,27 17 2-15,-27-17-3 0,31-2-5 0,-13-2-6 16,4-1-3-16,2-2-2 0,2 1-1 0,-2-1 1 16,-1 1-4-16,-2 1 2 0,-3 1-3 0,0 1 0 15,-1 0-3-15,0 2-3 0,-17 1-2 0,28 0-1 16,-28 0 3-16,17 4 3 0,-17-4 2 0,0 0 2 15,0 0 2-15,9 23 0 0,-9-23 2 16,-6 20 2-16,6-20 3 0,-11 29 3 16,5-11 5-16,-5 2-1 0,2 3 5 0,-2 1-4 15,0 1 4-15,1 1-9 0,0 0-10 0,0 0 0 16,0-1 0-16,4-1 0 0,1-1 0 0,1-3 0 16,2-1-6-16,2-19-10 0,-2 27-14 0,2-27 11 15,0 0-32-15,13 23-7 0,-13-23-59 16,27-4-214-16,-27 4-259 0,24-31 23 15,-3 16 306-15</inkml:trace>
  <inkml:trace contextRef="#ctx0" brushRef="#br0" timeOffset="44916.0783">24209 12095 1776 0,'-41'2'144'0,"41"-2"-78"15,0 0-29-15,0 0-13 0,0 0-24 16,0 0 0-16,0 0 0 0,0 0 0 0,0 0 0 15,0 0 0-15,0 0 0 0,0 0 0 0,2 22 0 16,-2-22 0-16,0 0 0 0,14 27 0 16,-14-27 0-16,3 29 0 0,-3-9 0 0,-2 4 0 15,-2 3 0-15,2 3 0 0,-4 3 0 0,0 2 0 16,0 0 0-16,-2-1 0 0,3-4 0 0,2-3 0 16,1-1 0-16,1-1 0 0,4-6 0 15,0 0 0-15,-3-19 0 0,11 24 0 0,-11-24 0 16,0 0 0-16,25 17 0 0,-25-17 0 0,25-1 0 15,-25 1 0-15,28-13 0 0,-28 13 0 0,31-27 0 16,-18 9 0-16,1-1 0 0,0-1 0 0,-3 0 0 16,-3 2 0-16,0-2 0 0,-5 0 0 0,1-3 0 15,-2-3 0-15,3 0 0 0,-1-4 0 16,3 1 0-16,-1-4-33 0,5 6-44 16,-5-6-54-16,16 22-101 0,-25-6-338 0,3 17-15 15,27-16 167-15</inkml:trace>
  <inkml:trace contextRef="#ctx0" brushRef="#br0" timeOffset="45384.8044">24624 12384 1064 0,'-24'-18'333'16,"24"18"-161"-16,0 0-72 0,-18 3-29 16,18-3-30-16,0 0-17 0,-17-6-13 0,17 6-5 15,0 0-3-15,0 0-1 0,0 0-2 0,0 0-3 16,0 0 1-16,0 0 0 0,0 0 2 0,0 0 3 16,0 0 3-16,22 20 4 0,-22-20 1 0,0 0 3 15,23 6 1-15,-23-6 4 0,21 0 4 0,-21 0 3 16,21-3 1-16,-21 3-2 0,18-7-2 0,-18 7-5 15,17-11-11-15,-17 11-7 16,15-18 0-16,-15 18 0 0,12-25 0 0,-12 25 0 16,10-28 0-16,-10 28 0 0,7-26 0 0,-7 26 0 15,0-19 0-15,0 19 0 0,0 0 0 0,0 0 0 16,-26-12 0-16,26 12 0 0,-29 10 0 0,11 1 0 16,-3 4 0-16,1 3 0 0,-4 4 0 0,1 4 0 15,-1 1 0-15,0 2 0 0,1 3 0 16,2-3 0-16,1-2 0 0,8-2 0 0,4-6 0 15,3-1 0-15,5-18 0 0,7 27 0 0,-7-27 0 16,27 13 0-16,-8-10 0 0,7-6 0 0,4-3 0 16,3-3 0-16,6-1 0 0,-2-7-5 0,5 6-95 15,-8-15-75-15,21 4-445 0,-19 2-3 0,0 1 100 16</inkml:trace>
  <inkml:trace contextRef="#ctx0" brushRef="#br0" timeOffset="46028.4108">18234 13700 923 0,'0'0'210'0,"3"-21"-71"0,-3 21-32 0,0 0-18 15,1-17-20-15,-1 17-10 0,-10-17-11 0,10 17-10 16,0 0-7-16,-27-23-1 0,27 23-2 0,-24-7-1 16,24 7-1-16,-29 5-3 0,12 3-2 0,-3 4-4 15,1 7 4-15,-3 2-2 0,1 7 4 16,1 1-7-16,0 5 1 0,5 0-8 0,0 2 1 15,2 2-7-15,3-3-8 0,3-3 17 0,3-3-18 16,6-4 18-16,3-6-11 0,-5-19-4 0,26 25 1 16,-7-17-6-16,7-7-3 0,9-5-6 0,3-7-15 15,8-4-8-15,5-12-22 0,6 3-38 0,-6-18-23 16,23 14-147-16,-24-15-287 0,12-3 33 16,0 8 257-16</inkml:trace>
  <inkml:trace contextRef="#ctx0" brushRef="#br0" timeOffset="46387.7919">18679 13269 1507 0,'-9'17'191'15,"-12"-7"-138"-15,21-10-41 0,-29 29 24 16,18-10-36-16,0 2 24 0,2 7-11 0,1 1-7 16,1 3 5-16,-2 2-5 0,3 2 10 0,-1 4-5 15,1 3 12-15,0 1-7 0,1 1 8 16,1 0-10-16,0-2 5 0,3-1-8 0,0-4 3 15,1-1-6-15,2-6-12 0,1-7 19 0,3-2-23 16,-6-22 18-16,13 28-9 0,-13-28-2 0,20 13 1 16,-20-13-1-16,23-4 0 0,-23 4 2 15,28-19-1-15,-28 19-9 0,33-31 20 0,-16 9-21 16,-1-1 19-16,-2-5-6 0,3 1-7 0,-2 0 7 16,2 2-4-16,0 2 2 0,-3 3-2 0,-1 3 2 15,-13 17-1-15,20-22 1 0,-20 22-1 0,0 0-2 16,0 0-1-16,18 1-2 0,-18-1 0 0,7 20-6 15,-7-20-3-15,7 35-11 0,-5-15 1 0,4 3-11 16,-2-2-2-16,7 3-12 16,-3-7-7-16,9 6-17 0,-17-23-42 0,37 30-61 15,-37-30-95-15,35 6-249 0,-4 5 54 0,-12-14 323 16</inkml:trace>
  <inkml:trace contextRef="#ctx0" brushRef="#br0" timeOffset="47575.3606">19213 13648 1313 0,'-28'-12'241'0,"10"15"-161"0,-9-3-37 0,5 5-9 15,-3 1-9-15,5 6 1 0,-3 0 1 16,4 6 4-16,-3 2-2 0,5 3 4 0,-1 1-7 16,4 4 1-16,3 0-8 0,4-1-1 0,2 0-9 15,5-2 0-15,4-3-5 0,4-4-12 16,-8-18 19-16,28 27-21 0,-8-19 23 0,1-2-12 15,0-3-2-15,4-4-1 0,0-3 1 0,1-4-4 16,-1-3-16-16,-3-1 22 0,0-4-30 0,-2-1 23 16,-1-1-10-16,-2-4 1 0,-4 2 4 0,0-2 1 15,-5 1 6-15,-1 1-1 0,-3 0 7 0,-2 2-4 16,-2 18 4-16,-2-30-2 0,2 30 2 0,-8-24-1 16,8 24 3-16,0 0 1 0,-17-21 4 15,17 21 2-15,0 0 2 0,0 0-1 16,-18 3-4-16,18-3-3 0,0 0-3 0,-7 27 1 15,7-27 0-15,0 32 3 0,0-15-5 0,3 2 3 16,-2-1-4-16,2 2 1 0,2-2-2 0,0-1 3 16,-5-17-4-16,15 27 4 0,-15-27-3 0,18 22 1 15,-18-22 0-15,26 16 1 0,-26-16 0 16,36 5-1-16,-15-9 3 0,1-1-1 0,1-3 2 16,-3-4-3-16,0 0-1 0,-1-2 1 0,-2 1 0 15,0 0-1-15,-17 13 3 0,23-26-4 0,-23 26 2 16,16-21 0-16,-16 21 0 0,9-19-2 0,-9 19 3 15,0 0-2-15,0 0-1 0,0 0 2 0,0 0 2 16,0 0-2-16,0 0 0 0,0 0-2 16,0 0-3-16,0 0-1 0,0 0-1 15,-14 23 3-15,14-23-2 0,-9 29 7 0,9-29-4 16,-11 33 3-16,11-33-2 0,-11 33 1 0,11-33-1 16,-10 30 1-16,10-30-3 0,-2 22-11 0,2-22 10 15,0 0-11-15,3 18 13 0,-3-18 0 0,0 0 1 16,0 0 0-16,0 0 0 0,17-16 14 0,-17 16-11 15,16-31 8-15,-7 11-13 0,0-3-5 0,0 0 3 16,-1 2-2-16,0-1 7 0,-2 1-3 16,0 2 6-16,-1 2-5 0,1 0 3 0,-6 17-4 15,12-31 4-15,-4 14-2 0,-8 17 2 16,22-29-1-16,-22 29 0 0,23-22-2 0,-23 22 3 16,24-13-2-16,-24 13 1 0,29-5-1 0,-12 4 2 15,1-1-1-15,0 4 1 0,2-1 0 0,-1 1-1 16,-1 3 0-16,-1 0-1 0,-17-5 2 15,30 8-2-15,-30-8 2 0,26 8-1 0,-26-8 0 16,26 4 0-16,-26-4 1 0,18 2-2 0,-18-2 0 16,0 0 0-16,0 0 0 0,0 0 2 0,0 0 0 15,0 0 2-15,0 0-1 0,0 0 2 0,0 0-1 16,-6-22 2-16,6 22 0 0,0 0-1 0,0 0 1 16,-21-19 0-16,21 19-1 0,0 0 5 0,-21-13-2 15,21 13 3-15,0 0 0 0,-27 10-4 16,27-10 1-16,-26 18-2 0,26-18 1 15,-33 32 0-15,18-10 2 0,-1 3-4 0,0 4 2 16,1 1-6-16,1 3 0 0,-1 1 0 0,4-2 0 16,2-1 0-16,2-6 0 0,7-2 0 0,0-6 0 15,0-17 0-15,15 19 0 0,-15-19 0 0,20 6 0 16,-20-6 0-16,23-8 0 0,-23 8 0 0,30-24 0 16,-12 3 0-16,0-2 0 0,1-5 0 15,-1-1 0-15,-2 0 0 0,0 3 0 0,-3 0 0 16,-1 4-3-16,-2 4 3 0,-10 18-2 0,13-25 2 15,-13 25-2-15,0 0 1 0,0 0 0 0,0 0-1 16,0 0 1-16,0 0-1 0,0 0 0 16,-6 28-2-16,-2-8 2 0,0 7-7 0,0 2 4 15,-2 5-6-15,-2 1 4 0,0 4 10 16,-3 0-32-16,1 4 24 0,-1-1-15 0,0 0 9 16,2-2 21-16,0-3-8 0,1-5 8 0,1-3-6 15,2-5 5-15,1-4-3 0,8-20-1 0,-11 23-2 16,11-23-1-16,0 0 0 0,0 0 1 0,0 0 1 15,0 0-3-15,0 0 2 0,-4-32-5 0,9 11 3 16,1-5-3-16,4 0 4 0,-1-3-1 0,4-3 3 16,-1 2-6-16,1 0 6 0,2-2-3 15,-3 3-4-15,2-1 22 0,0 0-18 0,-1 2 16 16,-1 0-7-16,-1 5-9 0,0 4-1 16,-11 19 0-16,16-26 0 0,-16 26 0 0,0 0 0 15,17-17-6-15,-17 17-11 0,0 0-14 0,24-1-18 16,-24 1-24-16,22 1-52 0,-22-1-82 0,28-18-321 15,-28 18-46-15,28-8 138 0</inkml:trace>
  <inkml:trace contextRef="#ctx0" brushRef="#br0" timeOffset="48028.4408">20163 13661 1259 0,'-1'27'304'16,"1"-27"-203"-16,0 0-36 0,0 0-19 0,0 0-13 16,0 0-9-16,0 0-7 0,19-2-6 0,-19 2-4 15,19-9-2-15,-19 9-5 0,21-18 2 16,-21 18-3-16,27-23 2 0,-27 23-3 0,28-27 1 15,-28 27-5-15,25-29 6 0,-25 29-4 0,19-24 5 16,-19 24 0-16,0 0 2 0,8-21 4 16,-8 21 7-16,0 0 4 0,0 0 0 0,-21-8-4 15,21 8-4-15,-20 1-4 0,20-1 1 0,-25 8 1 16,25-8-1-16,-30 14 1 0,30-14-6 0,-31 22 2 16,31-22-5-16,-28 32 5 0,14-14 0 15,1 3 4-15,-2-2-1 0,5 1 1 0,-1-2-4 16,6-1-1-16,1 0-4 0,4-17 2 0,0 29-2 15,0-29 1-15,9 24-2 0,-9-24 2 0,19 22-6 16,-19-22-1-16,28 12-9 0,-11-11-5 0,7-1-8 16,2-6 0-16,8-3 1 0,0-4-3 0,6 0-7 15,-2-10-24-15,8 7-40 16,-12-18-60-16,21 21-110 0,-11-14-270 0,-2-2 46 16,6 10 315-16</inkml:trace>
  <inkml:trace contextRef="#ctx0" brushRef="#br0" timeOffset="48309.7118">20646 13477 1454 0,'-34'-3'315'0,"13"18"-225"0,-4-6-41 16,4 2-14-16,2-3-15 0,1 2-4 15,18-10-6-15,-24 12 1 0,24-12-2 0,0 0 1 16,-22 17-3-16,22-17-1 0,0 0-3 0,-7 17 1 16,7-17-4-16,0 0 2 0,0 0-3 0,17 19 1 15,-17-19 1-15,0 0 2 0,22 11 0 16,-22-11-3-16,17 8 0 0,-17-8 0 0,18 9 0 15,-18-9 0-15,23 6 0 0,-23-6 0 0,21 8 0 16,-21-8 0-16,17 13 0 0,-17-13 0 16,11 18 0-16,-11-18 0 0,4 26 0 0,-4-26 0 15,-7 29 0-15,7-29 0 0,-13 27 0 0,13-27 0 16,-21 24-6-16,21-24-11 0,-26 22-2 0,9-14-6 16,17-8-15-16,-33 18-4 0,16-5-38 0,-9-13-43 15,12 20-101-15,-23-17-259 0,14 4-53 0,2 2 99 16</inkml:trace>
  <inkml:trace contextRef="#ctx0" brushRef="#br0" timeOffset="49403.4875">11904 14866 1306 0,'0'0'88'0,"0"0"-45"0,0 0-14 0,0 0-2 15,0 0-2-15,0 0-5 0,0 0-8 0,-9 18-7 16,9-18-3-16,0 0-1 0,-6 21 6 16,6-21 4-16,-5 21 9 0,5-21 6 0,-4 29 3 15,2-11-4-15,3 5 3 0,-1 1-12 16,2 8 6-16,-1 4-11 0,3 4 6 0,-3 2 9 15,2 3-25-15,-3-1 23 0,1-1-27 0,-1-3 4 16,-1-4 6-16,1-3-8 0,-1-5 6 0,-1-6-7 16,1-4 5-16,1-18-4 0,-2 20 1 0,2-20-1 15,0 0 0-15,0 0 0 0,0 0 0 0,0 0 2 16,1-18-2-16,-1 18 3 0,-3-37-2 16,1 9 5-16,-2-1-5 0,2-3 6 0,-2-1-9 15,1 1 7-15,-1-4 10 0,0 2-25 0,0-2 27 16,-1-3-25-16,1 0 6 0,-1-2 8 15,4-2-9-15,1 0 10 0,1 0-10 0,5 2 9 16,2 2-9-16,4 4 6 0,3 5-5 0,5 2 5 16,2 2-5-16,3 3 5 0,5 2-5 0,0 0 3 15,4 4-3-15,0 3 3 0,4 2-2 16,-3 3 2-16,-1 3-2 0,1 4 1 0,-4 3 0 16,-1 1-2-16,-4 5 0 0,-6 4-1 0,-20-11 3 15,26 33-1-15,-21-11 5 0,-6 3-5 0,-7 4 6 16,-5 4-6-16,-8 2 6 0,-6 2-6 0,-4 3 7 15,-6 1-7-15,-2 1 8 0,-2-4-10 0,-3-1 9 16,1-4-10-16,1-1 6 0,4-6-7 16,4-5 0-16,5-4-8 0,4-5-4 15,25-12-15-15,-31 12-16 0,31-12-35 0,0 0-72 16,0 0-64-16,0 0-104 0,27-18-160 0,7 17 42 16,-10-23 442-16</inkml:trace>
  <inkml:trace contextRef="#ctx0" brushRef="#br0" timeOffset="49887.8444">12619 14979 953 0,'-32'-24'180'16,"32"24"-63"-16,-25-6-33 0,25 6-7 0,-33 0-13 16,33 0-8-16,-38 11-9 0,18 2-5 0,-8-1-8 15,4 8 1-15,-5 0-7 0,2 6 4 0,-1-1-6 16,4 5 4-16,0-2-7 0,6 4-9 0,1-5 24 16,6 1-29-16,3-5 19 0,3-2-16 0,5-21-10 15,2 29 1-15,-2-29-2 0,21 17 1 16,-4-13-1-16,5-1 5 0,5-4-2 15,3-3 1-15,5-4 0 0,5-6-4 0,1-1 1 16,4-5-3-16,-4-2-10 0,0-1 23 0,-2 0-22 16,-5 1 22-16,-3-1-10 0,-6 2-2 0,-5 2 2 15,-6 2-4-15,-14 17 5 0,15-29-5 0,-15 29 5 16,2-23-3-16,-2 23 2 0,0 0-1 16,-14-21 3-16,14 21-2 0,-20-5-1 0,20 5-1 15,-20 4-2-15,20-4 1 0,-20 14-1 0,20-14 1 16,-17 28-1-16,12-10 3 0,-1 3-3 0,2 1 2 15,3-1-7-15,0 1-1 0,3 2 0 0,2-4-36 16,5-1 17-16,-9-19-45 0,29 24-8 0,-29-24-35 16,40 8-59-16,-27-27-79 0,21 12-211 15,-1-6-25-15,-6-17 261 0</inkml:trace>
  <inkml:trace contextRef="#ctx0" brushRef="#br0" timeOffset="50075.3776">13155 14512 1139 0,'-27'-18'233'0,"27"18"-114"16,-29 9-40-16,29-9-12 0,-37 26-20 0,19-1-26 16,-3 0 25-16,3 11-31 0,-1 3 21 15,3 3-10-15,-1 5-19 0,1 1 7 0,1 1-9 16,3 1 6-16,2-3-11 0,4-1 8 16,1-6-14-16,4-5 1 0,5-1-17 0,0-8-5 15,8 3-28-15,-4-10-13 0,14 8-48 0,-22-27-52 16,48 28-82-16,-29-17-224 0,9-12-5 0,12 9 277 15</inkml:trace>
  <inkml:trace contextRef="#ctx0" brushRef="#br0" timeOffset="50590.9789">13367 14948 758 0,'-15'-24'295'15,"15"24"30"-15,-26 8-237 0,26-8-31 0,0 0 0 16,0 0-8-16,-17-5-10 15,17 5-11-15,0 0-9 0,0 0-8 0,-11 20-4 16,11-20 2-16,-7 29 2 0,4-8 9 0,-4 1-3 16,2 5 8-16,-3-2-4 0,2 4 4 0,0-2-7 15,1-3 2-15,1-2-7 0,0-4-15 0,4-18 24 16,-1 28-27-16,1-28 23 0,0 0-15 0,5 18-2 16,-5-18 0-16,0 0-1 0,0 0 2 0,24-13-14 15,-24 13 25-15,23-34-23 0,-8 10 22 16,0-4-8-16,2-1-5 0,-2-2 4 0,0 4-3 15,-2 0 3-15,-2 3-4 0,0 4 3 0,-3 1-5 16,-8 19 4-16,12-26-2 0,-12 26 3 16,0 0-1-16,0 0 1 0,0 0-1 0,0 0 2 15,0 0 0-15,0 0-1 0,0 0-1 0,0 0-2 16,0 0-1-16,0 0 3 0,0 0-2 16,0 0 1-16,17 18-1 0,-17-18-2 0,0 0 5 15,0 0-2-15,25 17 4 0,-25-17-3 0,20 2-1 16,-20-2 1-16,25-5-3 0,-25 5 4 0,28-10 0 15,-28 10 4-15,29-13 2 0,-29 13 1 0,31-14 0 16,-31 14-2-16,22-12-2 0,-22 12 1 0,0 0-2 16,0 0 1-16,0 0 1 0,0 0-4 0,17-6-2 15,-17 6 0-15,0 0 0 16,0 0 0-16,0 24 0 0,0-24 0 0,-3 32 0 16,0-11 0-16,0-1 0 0,1 3 0 0,-3 0-3 15,1 2-19-15,1-2 0 0,0 2-20 0,0-6-9 16,4 4-31-16,-1-23-17 0,8 35-31 0,-8-35-88 15,17 21-167-15,-17-21-140 0,26 7 58 0,-1 3 467 16</inkml:trace>
  <inkml:trace contextRef="#ctx0" brushRef="#br0" timeOffset="51184.7399">14796 14504 1411 0,'0'0'99'0,"-24"-5"-59"0,6 5-11 16,-5 0 3-16,2 5 1 0,-5 2-4 0,2 5-3 15,-7 2-8-15,1 5-13 0,-5 2 30 0,5 4-26 16,-1 0 30-16,3 4-7 0,0-1-8 0,3 1 8 16,3-3-8-16,5-1 2 0,3-4-10 0,6-5-4 15,8-16-8-15,-2 25 0 0,2-25-4 0,0 0 0 16,21 20-1-16,-21-20 0 16,31 6 3-16,-11-5-1 0,5-1 2 0,2-1-2 15,1 0 0-15,1 0-1 0,0 2-1 0,1 1 2 16,-3 2-1-16,-4 3 1 0,-2 2 0 0,-4 4 1 15,-4 4-3-15,-3 4 4 0,-4 2-4 0,-3 2 4 16,-6 2-3-16,-4 0 5 0,-4 2-3 0,-4 0 4 16,-3 2-6-16,-1-3 5 0,-5-4-8 0,3-1-8 15,-3-6 24-15,6-4-24 0,18-13 21 16,-24 12-18-16,24-12-14 0,0 0-15 0,0 0-26 16,-3-31 10-16,16 12-52 0,-6-14-14 0,26 12-119 15,-21-18-242-15,18 2-36 0,7 2 149 0</inkml:trace>
  <inkml:trace contextRef="#ctx0" brushRef="#br0" timeOffset="51403.4915">15037 14469 1365 0,'0'0'299'0,"-18"4"-214"0,18-4-50 16,-20 9-6-16,20-9 4 0,0 0-4 0,-20 24-9 15,20-24-2-15,-15 33-6 0,9-10-17 0,-1 4 23 16,-1 4-24-16,2 2 23 0,-2 4-7 0,2 2-8 15,-3 1 4-15,1 5-13 0,-1-2 8 16,1 3-6-16,2-2 4 0,2-1-10 16,0-5-2-16,8-2-20 0,0-6-4 0,7 0-24 15,-2-10-12-15,13 4-28 0,-22-24-72 0,48 20-84 16,-30-21-174-16,11-5-49 0,11 7 196 0</inkml:trace>
  <inkml:trace contextRef="#ctx0" brushRef="#br0" timeOffset="51778.4979">15338 14823 1432 0,'-24'-12'148'0,"4"1"-76"0,20 11-18 16,-36-7-11-16,19 8-13 0,-3-1-9 0,0 4-3 15,0-1 0-15,3 6 0 0,17-9 0 0,-31 22 1 16,31-22-4-16,-24 34 5 0,12-13-5 16,2 4 6-16,0 2-4 0,4 0 2 0,0 1-4 15,2 0 0-15,3-3-6 0,2 0 1 16,3-3-10-16,2-2 0 0,1-4 0 0,-7-16 0 15,21 23 0-15,-21-23 0 0,27 13 0 0,-10-12 0 16,4-5 0-16,2-4 0 0,1-7 0 0,0-4 0 16,1-3 0-16,-1-3 0 0,-1-2 0 0,-2-1 0 15,-3 2 0-15,-2 0 0 0,-3 2 0 0,-2 3 0 16,-2 2 0-16,-4 2 0 0,-5 17 0 16,3-23 0-16,-3 23 0 0,0 0 0 0,-6-17 0 15,6 17 0-15,0 0 0 0,0 0 0 16,0 0 0-16,-17 17-6 0,17-17-4 0,-7 30 1 15,6-9-3-15,-3 1 0 0,5 1-9 0,-2-3-6 16,5 2-20-16,-3-5-8 0,7 6-22 0,-8-23-14 16,14 37-23-16,-14-37-21 0,17 34-33 0,-17-34-28 15,22 21-20-15,-22-21-117 0,21 3-29 16,5 8 207-16</inkml:trace>
  <inkml:trace contextRef="#ctx0" brushRef="#br0" timeOffset="52294.1307">15651 14847 637 0,'0'0'264'0,"0"0"-42"0,0 0-48 16,-19 4-57-16,19-4-26 0,-9 21-24 15,7-4-9-15,2-17-13 0,-12 32-7 0,4-14-6 16,5 5 2-16,-8 0-3 0,4 6 9 0,-3 0-9 16,1 4 2-16,3-4-11 0,-1 0 0 0,2-5-8 15,1-2-13-15,1-4 16 0,3-18-24 0,0 26 23 16,0-26-11-16,0 0-2 0,0 0 0 0,0 0-3 15,0 0 0-15,20 1-11 0,-20-1 12 16,21-30-11-16,-8 8 19 0,-2-4-6 0,3-1 6 16,-2-4-8-16,0 1-2 0,1 0 2 0,-3 1-3 15,-1 0 4-15,-1 1-3 0,-3 1 4 0,1 0-4 16,-1 0 3-16,0 3-3 0,2 1 3 16,-1 2-3-16,-6 21 3 0,12-30-4 0,-12 30 2 15,0 0-1-15,14-18 0 0,-14 18 0 0,0 0 0 16,0 0-2-16,22 3 3 0,-22-3-3 15,19 11 1-15,-19-11 2 0,21 14-3 0,-21-14 3 16,22 15 0-16,-22-15 1 0,22 20-1 0,-22-20 0 16,18 23-2-16,-18-23 3 0,8 23-3 0,-8-23 2 15,3 24-1-15,-3-24 2 0,-5 25-2 0,5-25 3 16,-13 23-4-16,13-23 3 0,-21 24-2 0,21-24 1 16,-29 25-1-16,12-13 1 0,0-1-2 15,-3-1 1-15,3 1-3 0,-2 0 3 0,0 0-2 16,0 0 3-16,2 2 1 0,0 1 0 15,-1 1-3-15,2 2 3 0,-4 4-4 0,2 3-7 16,0 5 24-16,0 5-20 0,2 5 20 0,0 3-8 16,0 5-9-16,2 4 8 0,0 3-8 0,3 3 8 15,2 1-9-15,-1-1 6 0,3-5-9 0,1-6 4 16,3-5-26-16,1-12-27 0,9-1-16 16,-7-28-98-16,21 28-261 0,-21-28-140 0,20 5-5 15,-20-5 489-15</inkml:trace>
  <inkml:trace contextRef="#ctx0" brushRef="#br0" timeOffset="52653.5931">16222 14776 1791 0,'0'0'50'0,"0"0"-31"0,0 0-10 15,0 0-4-15,0 0-4 0,0 0 0 16,15 19-2-16,-15-19 1 0,31 3-5 0,-13-4-8 16,6-1-6-16,1 0-11 0,4 1-6 0,-2-2-7 15,4 5-11-15,-8-6-17 0,11 12-46 0,-34-8-85 16,45 6-170-16,-25 4-124 0,-20-10 80 0,27 20 416 16</inkml:trace>
  <inkml:trace contextRef="#ctx0" brushRef="#br0" timeOffset="52809.7635">16278 15007 1571 0,'-21'39'302'0,"-7"-19"-240"0,7-2-25 16,21-18-13-16,-23 23-8 0,23-23-8 0,0 0-3 15,3 17-4-15,-3-17 2 0,30 3-1 0,-4-8 0 16,4-2 0-16,3-4-10 0,4 0-8 0,-1-4-15 16,5 3-19-16,-4-7-25 0,9 8-52 15,-17-20-123-15,11 16-336 0,-2-4 9 0,-3-2 263 16</inkml:trace>
  <inkml:trace contextRef="#ctx0" brushRef="#br0" timeOffset="53653.5742">17372 14971 446 0,'12'-17'72'0,"-12"17"-26"0,11-32 14 16,-7 13 28-16,-4 19 17 0,7-33 7 15,-7 33-5-15,1-24-6 0,-1 24-5 0,-11-17-6 16,11 17-12-16,-21-7-11 0,21 7-13 16,-32 2-5-16,32-2-4 0,-39 13-7 0,18 0 4 15,-3-2-7-15,3 7 1 0,-4 0-7 0,3 5 1 16,-4 0-9-16,3 2 4 0,0 2-7 0,4 2 8 16,-1-2-6-16,6 0 1 0,1-2-6 15,6-4-1-15,2-2-6 0,5-19-2 0,3 23-2 16,-3-23-2-16,20 10-1 0,-1-8 2 0,3-6 2 15,6-6-2-15,6-7 4 0,2-4-3 0,8-11 2 16,2-5-6-16,4-6 5 0,3-6-7 0,1-2 7 16,1-3-7-16,-4 2 6 0,-4 2-8 0,-7 4 7 15,-3 5-8-15,-8 2-3 0,-5 7 4 0,-5 2-7 16,-6 8 22-16,-7 3-12 16,-6 19 12-16,-1-24-9 0,1 24-3 0,0 0 2 15,-29 0-1-15,29 0-2 0,-33 28-10 0,14-7 22 16,0 5-17-16,0 4 20 0,0 2-7 0,2 3-6 15,2 1 0-15,2 2 0 0,4-1 0 0,3-1 0 16,2 2 0-16,4-3 0 0,4-1 0 0,3-4 0 16,3-3 0-16,5-3-5 0,1-4-20 0,5 0-14 15,1-8-14-15,7 2-29 0,-4-14-29 16,16 11-67-16,-22-26-115 0,16 13-250 0,-2 0 13 16,-7-13 343-16</inkml:trace>
  <inkml:trace contextRef="#ctx0" brushRef="#br0" timeOffset="53841.116">18031 14783 1294 0,'0'0'360'0,"-35"-2"-259"0,35 2-64 15,-19 7-20-15,19-7-4 0,-18 17-8 0,18-17 1 16,-13 33-3-16,6-10 5 0,3 2-6 0,1 3 5 16,0 0-8-16,2 0 3 0,-2 1-8 0,2-2 0 15,1 2-14-15,-1-4-3 0,5-1-20 0,-4-24-16 16,12 37-46-16,-12-37-61 0,22 21-101 0,-22-21-272 15,17 2 73-15,2 3 313 0</inkml:trace>
  <inkml:trace contextRef="#ctx0" brushRef="#br0" timeOffset="54200.4079">18232 14649 1097 0,'-20'-2'336'0,"20"2"-128"16,-18 19-147-16,18-19-24 0,-11 17-6 15,11-17 0-15,-5 22-5 0,5-22 2 0,3 28-4 16,-1-12 4-16,1 1-6 0,0 2 1 0,0 1-6 16,-1 3 3-16,-1 0-6 0,1 4 3 0,-2-1-6 15,0 2 2-15,-3 1-10 0,2 3-3 0,-1-2 0 16,-3 0 0-16,0-2 0 0,0-2 0 16,-1-1 0-16,3-6 0 0,3-19 0 15,-3 27 0-15,3-27 0 0,0 0 0 0,0 0 0 16,0 0 0-16,17-8 0 0,-7-9 0 0,4-7 0 15,2-6 0-15,3-6 0 0,3-3 0 0,-1-3 0 16,1-2 0-16,-3 2 0 0,2 3 0 0,-3 3 0 16,-3 4 0-16,-3 5 0 0,-2 2 0 0,-5 6 0 15,-5 19 0-15,4-23 0 0,-4 23 0 0,0 0 0 16,0 0 0-16,0 0 0 0,0 0 0 16,0 0-25-16,0 0-20 0,0 0-11 0,0 0-11 15,25 19-6-15,-25-19-19 0,34 11-53 0,-34-11-114 16,38-12-297-16,-13 13 47 0,-2-11 290 15</inkml:trace>
  <inkml:trace contextRef="#ctx0" brushRef="#br0" timeOffset="54606.6839">18578 14861 1174 0,'-14'31'336'0,"-18"-21"-167"0,26 9-92 15,6-19-30-15,-11 23-7 0,11-23-16 0,3 17-2 16,-3-17-3-16,0 0 0 16,26 15 0-16,-7-14-1 0,1-5-4 0,5-1-2 15,3-6-3-15,1-1-3 0,2-2 1 0,3-4-2 16,-1 1 3-16,0 0-3 0,-1-1 0 0,-1-2-4 16,-1 2 1-16,-5 0-2 0,-8 4 2 0,-17 14-1 15,16-20 0-15,-16 20-1 0,0 0 2 0,-5-24-1 16,5 24 0-16,-12-19 0 0,12 19-1 0,-21-21 0 15,21 21 0-15,-31-16 0 0,14 12 0 16,-3 1 0-16,-2 7 0 0,0 3 0 16,-3 4 0-16,-2 5 0 0,0 3 0 0,1 5 0 0,-1 4 0 15,1 3 0-15,2 2 0 0,3 1 0 16,3-1 0-16,3-2 0 0,5-3 0 0,3-3 0 16,7-4 0-16,4-4 0 0,-4-17 0 0,24 25 0 15,-3-16 0-15,2-7 0 0,6-2 0 0,3-6-11 16,7 1-49-16,-1-9-16 0,7 3-9 15,1-9-10-15,12 8-25 0,-8-18-75 0,27 12-217 16,-12-5-126-16,5-8 84 0,9 12 454 0</inkml:trace>
  <inkml:trace contextRef="#ctx0" brushRef="#br0" timeOffset="54981.669">19579 14666 1042 0,'-23'-6'343'0,"23"6"-169"15,-36 15-120-15,11-9-21 0,-1 0-6 0,1 3-5 16,0 2-5-16,1 6 7 0,-4-2-2 16,4 5 6-16,1-2-2 0,3 5 3 0,0-1-5 15,3 6 4-15,3 0-1 0,3 2 2 16,3-1-3-16,5-2-1 0,4-4-10 0,5-3-1 16,4-3-11-16,-10-17 1 0,33 25-4 0,-12-19 2 15,9-3-2-15,5-6 0 0,1-5 0 0,7-7-6 16,1-4-3-16,2-6-17 0,5-2-14 0,-2-8-26 15,3 5-30-15,-13-17-65 0,14 21-150 0,-13-15-258 16,-3 1 24-16,1 5 337 0</inkml:trace>
  <inkml:trace contextRef="#ctx0" brushRef="#br0" timeOffset="55153.5659">20011 14297 1414 0,'-22'10'253'0,"16"15"-147"0,-13-4-51 0,8 5-12 16,-1 2-20-16,1 5 0 0,-2 2-11 0,4 5-11 15,-1 1 19-15,1 5-22 0,2 1 17 16,0 4-6-16,0 1-11 0,-1-3 8 0,2 1-15 16,1-3 8-16,3-3-15 0,-1-6-4 0,2-2-19 15,-2-9-13-15,5 5-32 0,-2-32-77 0,9 41-119 16,-9-41-286-16,-3 19 37 0,3-19 311 0</inkml:trace>
  <inkml:trace contextRef="#ctx0" brushRef="#br0" timeOffset="55481.6773">19706 14661 1690 0,'-22'1'112'0,"22"-1"-53"0,0 0-22 16,0 0-6-16,0 0-11 0,12 19 4 0,-12-19 2 16,27 7-4-16,-9-7-1 0,5-1-16 15,3-3-5-15,3-1 0 0,-1-1 0 0,2-1 0 16,1 0 0-16,-1-2 0 0,1 2 0 0,-4 1 0 15,-2 0 0-15,-3 2 0 0,-2 2 0 0,-20 2 0 16,30 0 0-16,-30 0 0 0,17 6 0 0,-17-6 0 16,0 0 0-16,0 0 0 0,12 25 0 15,-12-25 0-15,-3 23 0 0,3-23 0 0,-6 28 0 16,6-28 0-16,-8 34 0 0,2-15 0 16,1 3 0-16,-1 1 0 0,0 4 0 0,0 2 0 15,-2 3 0-15,0 0 0 0,0 3 0 0,1-4 0 16,1 1-20-16,0-5-6 0,5-1-23 0,-3-9-15 15,9 3-40-15,-5-20-50 0,13 20-109 0,-13-20-207 16,0 0-52-16,21-26 148 0</inkml:trace>
  <inkml:trace contextRef="#ctx0" brushRef="#br0" timeOffset="55637.9701">20230 14296 1414 0,'-13'22'375'0,"-19"-15"-244"0,32-7-64 15,-34 18-29-15,34-18-16 0,-27 16-22 0,27-16 0 16,-17 11 0-16,17-11 0 0,0 0-21 16,0 0-22-16,0 0-32 0,0 0-37 0,0 0-93 15,0 0-284-15,17-12-79 0,-17 12 35 0</inkml:trace>
  <inkml:trace contextRef="#ctx0" brushRef="#br0" timeOffset="56387.9427">20449 14615 1454 0,'0'0'135'0,"0"0"-63"0,-21 14-18 0,21-14-20 15,-18 15-6-15,18-15-6 0,-22 29 3 0,6-9-6 16,4 3 3-16,-4 3-7 0,2 2 4 0,-2 2-5 16,3 2 6-16,-1 0-6 0,7 0 2 15,2-3-8-15,3-6 0 0,6-4-9 0,-4-19 2 16,19 26-3-16,-19-26 1 0,34 10 0 0,-12-11 1 15,3-4 0-15,1-4-3 0,2-6-1 0,0-4-7 16,2-7-2-16,-1-4-7 0,-1-1 6 0,-2-5-6 16,-4 3 10-16,-3 0-1 0,-4 3 10 0,-4 2-4 15,-7 3 9-15,-4 1-5 0,-3 2 5 0,-2 0-4 16,-5 4-12-16,0 1 12 16,10 17-12-16,-23-24 27 0,23 24-12 0,-26-10 14 15,26 10-16-15,-28 3 2 0,28-3 2 0,-23 13-14 16,23-13 31-16,-17 20-27 0,17-20 27 0,-9 25-12 15,9-25-5-15,2 24 1 0,-2-24-5 0,14 18 1 16,-14-18-1-16,24 10 0 0,-7-9 1 0,1-1 3 16,2-3 1-16,2-1 2 0,1-1 1 15,4-1 1-15,-3-2 2 0,0 1 1 0,-2 0 0 16,-2 1-2-16,-3 2-3 0,-17 4-4 0,24 0-4 16,-24 0 0-16,0 0 0 0,0 0 0 0,13 18 0 15,-13-18 0-15,-2 20 0 0,2-20 0 0,-10 25 0 16,10-25 0-16,-14 30 0 0,6-12 0 15,0 2 0-15,-1 2 0 0,1-1 0 0,-2 1 0 16,2-1 0-16,1-2 0 0,7-19 0 16,-6 25 0-16,6-25 0 0,0 0 0 0,0 0 0 15,0 0 0-15,17 15 0 0,-17-15 0 0,17-17 0 16,-17 17 0-16,25-36 0 0,-9 12 0 0,1-4 0 16,0 0 0-16,0 0 0 0,2 1 0 0,-2 3 0 15,-1 1 0-15,-1 5 0 0,-15 18 0 0,20-26 0 16,-20 26 0-16,0 0 0 0,0 0 0 0,0 0 0 15,0 0 0-15,0 0 0 0,12 32 0 16,-15-8-1-16,-3 2-12 0,1 3-15 16,0-4-4-16,2 5-21 0,0-9-25 0,13 9-63 15,-10-30-158-15,2 23-292 0,-2-23 34 0,18 16 304 16</inkml:trace>
  <inkml:trace contextRef="#ctx0" brushRef="#br0" timeOffset="56934.8562">21659 14649 1192 0,'-24'-20'191'16,"24"20"-87"-16,0 0-32 0,-5-20-15 0,5 20-14 15,0 0-11-15,-21-18-4 0,21 18-2 0,-21 1 0 16,21-1 2-16,-23 10-5 0,23-10 1 15,-30 19-3-15,30-19 0 0,-28 27-3 0,28-27 1 16,-26 31-5-16,17-14 4 0,-1 0-7 0,3 3 5 16,2-1-4-16,1-2 2 0,4-17-4 15,-1 31 0-15,1-31-7 0,7 24 1 0,-7-24-4 16,22 17 0-16,-22-17 1 0,33 10 0 0,-14-9 1 16,2-2-1-16,0-4 1 0,2-1-2 0,0-3 1 15,-1-1-1-15,0-3 0 0,-3-1-1 0,-19 14 1 16,28-28-2-16,-28 28 3 0,15-30-2 0,-15 30 3 15,3-31-3-15,-5 14 4 0,2 17-4 0,-12-33 3 16,12 33-2-16,-21-30 0 0,21 30 0 16,-25-27-1-16,25 27-7 0,-28-20-16 15,28 20 6-15,-26-18-15 0,26 18 24 0,0 0-13 16,-21-11 10-16,21 11-27 0,0 0-11 0,0 0-17 16,0 0-46-16,31 26-35 0,-31-26-110 0,31 4-282 15,-3 4 51-15,-6-10 274 0</inkml:trace>
  <inkml:trace contextRef="#ctx0" brushRef="#br0" timeOffset="57262.9716">22383 14285 1219 0,'4'-19'211'16,"-8"-2"-108"-16,4 21-37 0,2-37-7 0,3 19-14 15,-6-4-3-15,1 22-5 0,-3-35-4 0,3 35-5 16,-8-32 2-16,8 32-5 0,-17-22-2 0,17 22-3 16,-28-2-7-16,28 2-5 0,-32 19-5 15,15 0 3-15,-2 5-3 0,-5 7 6 16,3 5-2-16,-5 7 5 0,-1 3-7 0,3 3 6 15,1 1-11-15,1 0 8 0,6-1-12 0,4-1-6 16,6-4 15-16,3-4-23 0,7-3 6 0,1-8-25 16,8 3-32-16,-4-15-37 0,16 11-80 0,-25-28-181 15,25 9-213-15,-6-3 50 0,-19-6 419 0</inkml:trace>
  <inkml:trace contextRef="#ctx0" brushRef="#br0" timeOffset="57450.4764">22018 14595 1471 0,'-26'-12'311'0,"26"12"-213"0,-22 2-45 16,22-2-14-16,0 0-17 15,0 0-10-15,0 0-5 0,0 0-3 0,23-6-11 16,-3 1 10-16,4-1-14 0,3 1 7 0,5 0-6 16,0-2 3-16,4 2-27 0,-1-4 0 0,5 5-46 15,-7-13-59-15,18 22-191 0,-16-17-273 0,3 1 54 16,3 7 338-16</inkml:trace>
  <inkml:trace contextRef="#ctx0" brushRef="#br0" timeOffset="58091.0906">23031 14101 874 0,'0'0'283'0,"0"0"-108"0,0 0-44 16,-20 21-34-16,20-21-29 0,-18 35-9 0,7-11-19 16,3 8-3-16,-3 1-12 0,2 7 3 15,1 1-15-15,3 2 3 0,0 1-11 0,2 1 6 16,2 4 0-16,0-3-22 0,0 0 21 16,1-2-23-16,-1-5 9 0,2-5 1 0,1-4-17 15,-1-8-8-15,7 0-21 0,-8-22-19 0,14 26-25 16,-14-26-29-16,19 10-44 0,-19-10-45 0,18-10-60 15,-18 10-141-15,16-28 16 0,4 19 381 0</inkml:trace>
  <inkml:trace contextRef="#ctx0" brushRef="#br0" timeOffset="58278.6783">23003 14157 1071 0,'0'0'327'0,"-23"-6"-159"0,23 6-60 16,0 0-42-16,0 0-28 0,0 0-22 15,0 0-8-15,0 0-6 0,17 11 1 16,-17-11 0-16,24 3-1 0,-24-3 1 0,30-1-3 16,-11-1 1-16,3-2-2 0,2-1 0 0,4-1-6 15,3-1-8-15,1-3-15 0,5 3-15 0,-5-5-32 16,9 14-76-16,-23-16-158 0,10 13-240 0,-6 4 47 16,-22-3 384-16</inkml:trace>
  <inkml:trace contextRef="#ctx0" brushRef="#br0" timeOffset="58481.7484">22899 14551 1426 0,'-11'29'294'16,"11"-29"-216"-16,-18 11-53 0,18-11-21 0,0 0-2 16,22-6 4-16,-4 0 7 0,5-6-8 15,7-4 26-15,4-3-30 0,3-4 18 0,6 0-18 16,2-1-8-16,1 2-6 0,0 0-12 0,2 5-10 15,-7-1-15-15,2 8-18 0,-10-4-27 0,9 14-50 16,-20-16-96-16,14 11-276 0,-6 7 13 0,-13-10 300 16</inkml:trace>
  <inkml:trace contextRef="#ctx0" brushRef="#br0" timeOffset="59122.3618">23571 14413 1003 0,'-30'21'381'0,"-7"-21"-216"0,20 16-84 0,-12-9-26 16,7 10-2-16,-5-3-9 0,3 8-1 15,-3-3-9-15,4 6-20 0,-3-2 22 0,6 1-30 16,0 0 19-16,3 1-9 0,4-2-7 0,5-1 2 16,4-1-5-16,5-3 2 0,4-1-7 0,-5-17 3 15,18 25-5-15,-18-25 2 0,35 15-4 0,-12-12 3 16,5-3 1-16,0-5-2 0,5-2 2 15,0-3-3-15,0-3-5 0,-3-3-5 0,0 0-2 16,-4-4-7-16,-3 2 5 0,-6-1-4 16,-1-1 10-16,-3 1-1 0,-3 0 8 0,-1-1-1 15,-5 1-7-15,-2 0 27 0,-4-3-27 0,0 1 27 16,-4 1-15-16,0-1-4 0,-1 2 3 0,-2 1-3 16,-1-1 2-16,10 19-2 0,-20-29 5 0,20 29-2 15,-17-18 5-15,17 18 0 0,0 0 3 0,0 0-2 16,0 0 0-16,0 0-4 0,0 0-2 15,0 0 1-15,0 0-1 0,0 0 3 0,17-1-1 16,-17 1 0-16,29 5 3 0,-29-5 3 16,30 6 3-16,-13-1 4 0,-17-5 0 0,31 10 0 15,-31-10-2-15,29 15-5 0,-29-15-3 0,21 26-1 16,-21-26-2-16,10 32 2 0,-8-11-4 0,-2 1 3 16,-3 1-4-16,-2 1-12 0,-1 2 21 0,-1 2-21 15,-3 1 21-15,2 0-5 0,-2 0-6 16,0-1 6-16,1-3-5 0,0 0 3 0,2-5-2 15,2-3 2-15,5-17-2 0,-5 18 2 0,5-18-3 16,0 0 1-16,0 0 1 0,0 0 1 0,0 0 3 16,24-23 2-16,-13 5 5 0,3-6-2 0,0-4-5 15,1-1-4-15,1-3 0 0,-2-1 0 0,2 1 0 16,1 2 0-16,-5 2 0 0,0 4 0 16,-3 1 0-16,-2 4 0 0,-2 2 0 15,-5 17 0-15,9-25 0 0,-9 25 0 0,0 0 0 16,9-19 0-16,-9 19 0 0,0 0 0 0,26-11-1 15,-26 11-46-15,39-6-17 0,-20 0-22 0,12 10-28 16,-6-12-6-16,18 11-24 0,-8-14-18 0,25 15-31 16,-14-17-59-16,10 1-183 0,13 14 27 0,-14-21 388 15</inkml:trace>
  <inkml:trace contextRef="#ctx0" brushRef="#br0" timeOffset="59544.2734">24220 14433 826 0,'21'-6'268'0,"-21"6"-104"0,0 0-43 16,-4-23-23-16,4 23-15 0,0 0-5 0,0 0-10 16,0 0-14-16,-23 3-12 0,23-3-6 0,-27 15-5 15,9-7-4-15,-1 7 2 0,-5-1-4 0,3 4 3 16,-5 3-6-16,3 2-12 0,-3 1 17 15,2 3-24-15,-1-2 4 0,3 2-7 0,2-2 0 16,6-1 0-16,4-2 0 0,5-1 0 0,4-4 0 16,1-17 0-16,12 29 0 0,-12-29 0 0,25 21 0 15,-25-21 0-15,32 18-14 0,-10-9-9 0,2-3-15 16,1-5-12-16,4 3-25 0,-9-15-42 0,19 17-96 16,-39-6-217-16,45-24-142 0,-14 18 58 15,-11-17 514-15</inkml:trace>
  <inkml:trace contextRef="#ctx0" brushRef="#br0" timeOffset="59934.902">24313 14580 1563 0,'-36'20'132'16,"36"-20"-54"-16,0 0-36 0,-13 19-14 15,13-19-15-15,0 0-3 0,22 7 1 0,-5-9 2 16,3-4 2-16,4-3-7 0,6-2 0 15,2-1-7-15,-3 0-13 0,-1-1 27 0,-3-2-28 16,1 4 27-16,-3-1-10 0,-1 1-2 0,-3 1 3 16,-19 10-3-16,27-22 1 0,-27 22-4 0,0 0 6 15,16-22 2-15,-16 22 8 0,0 0 0 16,-6-18-1-16,6 18-5 0,0 0-4 0,-23-18-3 16,23 18 0-16,-23-11-3 0,23 11 2 0,-30-7-2 15,11 4 1-15,2 3 1 0,-3 3-1 0,1 1 5 16,-2 4 0-16,-2 1 3 0,0 3 2 0,1 5-6 15,-2 3-4-15,4 4 0 0,0 1 0 0,1 4 0 16,5 0 0-16,1 2 0 0,3-2 0 0,5-2 0 16,2 0 0-16,6-2 0 15,2-2 0-15,5-2 0 0,3-4 0 0,5-4 0 16,4-3 0-16,2-4 0 0,3-2 0 0,5-4 0 16,1-4 0-16,1-6-20 0,3 3-44 0,-5-11-32 15,10 11-62-15,-20-27-143 0,9 16-304 0,4-4 48 16,-6-7 312-16</inkml:trace>
  <inkml:trace contextRef="#ctx0" brushRef="#br0" timeOffset="60122.372">24750 14771 1820 0,'-9'21'97'0,"9"-21"-35"0,-14 18-34 15,14-18-20-15,0 0-4 0,0 0-4 0,0 0 2 16,18 11-2-16,-18-11 0 0,0 0-1 15,17-7-5-15,-17 7-7 0,0 0-17 0,24-19-20 16,-24 19-37-16,18-9-78 0,-28-12-192 0,10 21-246 16,0 0 45-16,9-26 408 0</inkml:trace>
  <inkml:trace contextRef="#ctx0" brushRef="#br1" timeOffset="170527.6928">22232 15188 678 0,'0'0'146'0,"6"-22"-63"0,-6 22-17 16,11-17-40-16,-11 17-5 0,0 0 4 0,16-21 3 16,-16 21 2-16,0 0 10 0,0 0 4 0,0 0 5 15,0 0-5-15,0 0-6 0,0 0-12 0,0 0-6 16,0 0-4-16,0 0 6 0,-2 27 0 0,2-10 6 16,-2-1 18-16,1 7-32 0,-4-1 30 0,4 7-31 15,-2 0 6-15,6 10 4 0,-1 2-17 0,3 6 8 16,0 6-10-16,0 6 12 0,-4 2-11 15,0 2 11-15,-2 1-18 0,-4 0-5 0,-2-3 20 16,-2 0-21-16,-1-6 19 0,1-3-6 0,3-6-11 16,0-9 5-16,3-10-17 0,3-27-13 0,4 27-31 15,-4-27-22-15,16 1-40 0,-12-18-37 0,16 8-42 16,-10-14-85-16,-2-11-139 0,16 16 149 0,-17-24 278 16</inkml:trace>
  <inkml:trace contextRef="#ctx0" brushRef="#br1" timeOffset="170887.0541">22345 15249 610 0,'-17'-24'70'0,"17"24"-23"0,0 0 5 0,-18-21 11 15,18 21 22-15,0 0 12 0,-15-19-3 0,15 19-12 16,0 0-41-16,0 0 4 0,0 0-25 0,0 0 18 16,0 0 8-16,0 0 7 0,0 0 6 15,32-13-2-15,-32 13-4 0,37-10-6 0,-14 0-3 16,9 3-11-16,1-6-2 0,8-2-11 0,3-3-7 15,5-1-9-15,-2-2 0 0,2-1-6 0,-2 2-2 16,-6-1-9-16,2 4-5 0,-9 0-14 0,-2 8-11 16,-12-3-26-16,0 15-41 0,-20-3-35 15,0 0-68-15,0 0-60 0,-22 26-177 0,12 1 30 16,-19-12 405-16</inkml:trace>
  <inkml:trace contextRef="#ctx0" brushRef="#br1" timeOffset="171183.9433">22260 15562 994 0,'-12'29'139'15,"12"-29"-53"-15,-22 16-19 0,22-16-8 0,0 0-9 16,0 0 0-16,0 0-1 0,0 0-2 15,0 0 7-15,0 0-2 0,32-1-7 0,-12-9 0 16,8 2-7-16,1-7-3 0,8-1-7 16,4-2-5-16,5-2-11 0,5-1-2 0,5-1-9 0,-2 2 0 15,-1 0-4-15,-7 2-2 0,-3 3-8 16,-7 1-3-16,-5 3-11 0,-7 5-8 0,-7-2-13 16,-17 8-30-16,17-1-30 0,-17 1-64 0,0 0-89 15,0 0-258-15,-11 20 50 0,11-20 339 16</inkml:trace>
  <inkml:trace contextRef="#ctx0" brushRef="#br1" timeOffset="173262.0889">22916 13060 639 0,'2'-18'145'0,"-2"18"-26"0,0 0-20 15,0 0-9-15,0 0-13 0,0 0-9 16,0 0-2-16,0 0-6 0,0 0-6 0,0 0-7 16,0 0-12-16,0 0-6 0,9-21 0 0,-9 21-2 15,0 0 0-15,0 0-3 0,17-23-4 0,-17 23-4 16,0 0-2-16,17-15-5 0,-17 15-2 0,0 0-2 15,0 0 0-15,21-17-2 0,-21 17-1 0,0 0-1 16,0 0 0-16,0 0-1 0,0 0 1 0,0 0-2 16,0 0 0-16,0 0 3 0,0 0 2 15,0 0 8-15,13 20 0 0,-11-2 6 16,-5 3-5-16,2 4 4 0,-4 2-7 0,2 3 5 16,-4 4-7-16,0 1 5 0,0 4-8 0,0-1 6 15,-2 4 3-15,3-2-22 0,0-3 22 0,0-2-24 16,0-6 10-16,1-1 3 0,2-4-6 0,1-2 4 15,2-3-7-15,0-19-3 0,1 26-11 16,-1-26-11-16,0 0-15 0,0 0-14 0,12 24-18 16,-12-24-17-16,0 0-37 0,0 0-69 0,0 0-39 15,0 0-87-15,0 0-83 0,20 24 198 0,-20-24 212 16</inkml:trace>
  <inkml:trace contextRef="#ctx0" brushRef="#br1" timeOffset="173730.8442">22781 13029 672 0,'-15'-17'62'16,"15"17"-14"-16,0 0-10 0,0 0-1 16,-17-8 11-16,17 8 8 0,0 0 5 0,0 0 2 15,-17-1-7-15,17 1-3 0,0 0 5 0,0 0 6 16,0 0 2-16,0 0-2 0,-20 1-10 0,20-1-9 15,0 0-10-15,0 0-1 0,0 0 3 0,0 0-1 16,15-20 6-16,-15 20-4 0,24-26-2 0,-3 13-5 16,1-5-3-16,4 1-6 0,5-1-1 0,2 0-8 15,3 0-1-15,3 2-6 16,1 0-2-16,1 4-4 0,0 2 2 0,-3 2-2 16,-2 3 2-16,-5 0-6 0,-4 4-4 0,-6 0-9 15,-4 4-10-15,-17-3-7 0,19 10-3 0,-19-10-3 16,0 0-7-16,6 22-9 0,-6-22-12 0,-3 18-15 15,3-18-28-15,0 0-32 0,1 25-49 0,-1-25-74 16,0 0-156-16,0 0 61 0,-18 8 334 0</inkml:trace>
  <inkml:trace contextRef="#ctx0" brushRef="#br1" timeOffset="174262.1087">22535 13520 1024 0,'0'0'74'0,"0"0"-49"16,0 0-23-16,0 0 0 0,0 0 14 0,0 0 19 16,0 0 12-16,0 0 11 0,0 0 1 0,0 0-4 15,19-6-4-15,-19 6-1 0,0 0 0 16,19-7 0-16,-19 7-2 0,24 0-5 0,-7 2-10 15,0-5-2-15,8 3-1 0,3-3-2 0,5 3 1 16,-1-5-4-16,5 0-6 0,2-2-1 16,5-2-3-16,2-2-5 0,2-1-3 0,1 0-3 0,1-2-5 15,0-2 4-15,-1-1-5 0,-3 0 3 16,-1 0-6-16,-2 1-13 0,-4 2 10 16,-4 1-9-16,-4 0 29 0,-6 5-19 0,-3 1 10 15,-5 3-25-15,-17 4-5 0,19-3 0 0,-19 3 5 16,0 0 4-16,0 0 5 0,0 0-2 0,0 0-3 15,-8 18 4-15,8-18-19 0,-21 14 7 0,21-14-35 16,-20 15 18-16,20-15-6 0,0 0-16 0,-25 8 2 16,25-8-55-16,0 0-42 0,0 0-88 0,0 0-169 15,0 0 25-15,0 0 345 0</inkml:trace>
  <inkml:trace contextRef="#ctx0" brushRef="#br1" timeOffset="176910.0093">23222 9994 952 0,'0'0'115'0,"0"0"-47"0,0 0-20 16,8-20 0-16,-8 20 8 0,0 0 8 0,0 0-3 15,9-17-13-15,-9 17-14 0,0 0-8 16,0 0-4-16,0 0-2 0,0 0 1 0,0 0-4 16,0 0-1-16,0 0-3 0,0 0-2 0,0 0 0 15,6 19-1-15,-6-19-1 0,2 33-2 0,-2-13-4 16,0 4 2-16,0 2-7 0,-1 0 5 0,1 5-8 15,0 1-7-15,1 3 29 0,-1 3-26 16,0 1 27-16,-1-2-14 0,0-1-8 0,0-1 8 16,-1-2-7-16,2-3 7 0,-1-1-6 0,2-3 4 15,1-4-4-15,1-4 3 0,-3-18-2 0,5 26 2 16,-5-26-2-16,0 0 2 0,6 17-2 0,-6-17 0 16,0 0 0-16,0 0 1 0,0 0 3 15,0 0 1-15,0 0 1 0,9-26-4 16,-9 8 3-16,0-7-6 0,1-1 6 0,-1-3-7 15,0-3 7-15,-1 1-7 0,-1-2 7 0,0-1-7 16,-3-1 9-16,1-1-8 0,2 1-12 0,1 0 27 16,1 0-27-16,1 2 26 0,3 2-4 0,1 0-8 15,1 5 9-15,2 0-6 0,2 2 5 0,3 2-5 16,2 2 4-16,2-1-4 0,0 1 3 0,2-1-4 16,2 3 3-16,1 2-5 0,2 3 4 15,-1 1-4-15,0 2 2 0,-3 2 0 0,-2 1-2 16,-18 7 1-16,26-4 1 0,-26 4-1 0,17 4 1 15,-17-4-2-15,0 0-1 0,12 18 1 16,-12-18 0-16,4 20 0 0,-4-20-2 0,2 27 4 16,-2-10-4-16,-1 1 5 0,-2 2-6 0,1 2 4 15,-3 1-6-15,0-1 0 0,-1 3-7 0,-2 0 2 16,-2-1-3-16,-2 0 3 0,0 0-4 16,-3 0 8-16,0-1 16 0,-2 0-24 0,-3-1 32 15,-3 0-29-15,-2-3 10 0,1 1 5 0,1-4-5 16,1-1 4-16,1-3-4 0,3-2 3 0,18-10-1 15,-24 13 1-15,24-13 0 0,0 0-3 0,0 0 0 16,0 0-1-16,0 0 1 0,0 0 1 0,26-7 4 16,-6 3 1-16,4-2 2 0,5 0-1 15,4-1 0-15,6 1-5 0,1 1 1 16,3 0-1-16,-3 4-2 0,-2 0 0 0,-6 2-1 16,-5 1 0-16,-6 3 0 0,-21-5 3 0,25 17-2 15,-25-17 4-15,5 29-2 0,-8-11 3 0,-7 2-4 16,-3 1 5-16,-6 2-2 0,-3 3 9 0,-6 0-2 15,-2 3 9-15,-6 0-4 0,-3-2 7 0,-4-2-5 16,-1 0 3-16,-1-5-7 0,3 1 0 16,4-4-7-16,4-4-2 0,6-5-4 0,4-4-4 15,3-2-13-15,21-2-11 0,-26-6-18 0,26 6-28 16,0 0-65-16,-17-42-84 0,19 24-320 0,5 0 8 16,-2-14 239-16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3T01:05:54.56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690 888 1095 0,'-18'1'65'0,"18"-1"-24"0,0 0-18 15,0 0-2-15,0 0 9 0,0 0 5 0,1-18-1 16,-1 18-6-16,0 0-6 0,0 0-6 16,0 0-1-16,0 0 1 0,0 0 6 15,21 8 1-15,-21-8-2 0,11 32 1 0,-6-12-11 16,1 3 2-16,-2 1-10 0,-2 3 2 0,-1 4-12 16,-2 2 11-16,-1 1-10 0,-1 0 11 0,0-2 10 15,-1-1-35-15,0-2 15 0,-3-6-57 0,7 3 1 16,0-26-16-16,-4 38-55 0,4-38-40 0,-2 17-172 15,2-17-97-15,0 0 184 0</inkml:trace>
  <inkml:trace contextRef="#ctx0" brushRef="#br0" timeOffset="187.5099">766 464 1173 0,'-20'-8'276'0,"1"14"-221"0,-4 2-25 0,3 2-11 16,0-1-4-16,3 0-5 0,17-9 2 0,-28 14-7 16,28-14-6-16,-19 6-9 0,19-6-35 0,0 0-60 15,0 0-57-15,0-17-86 0,0 17-253 0,27 0 54 16,-27 0 372-16</inkml:trace>
  <inkml:trace contextRef="#ctx0" brushRef="#br0" timeOffset="546.8382">1521 319 1057 0,'-13'-20'172'0,"-10"-7"-161"0,-4 4-8 16,0 5 6-16,0 1 8 0,3 7 10 0,-2 1 1 16,1 4-1-16,-2 4-7 15,3 3 4-15,-2 2 5 0,7 5-4 0,-1-3 5 16,20-6-6-16,-31 27-7 0,19-9-1 0,2 10-4 16,3 3-1-16,1 7 0 0,3 8-4 0,2 2 0 15,0 13-4-15,1 3 1 0,1 4 16 0,1 3-28 16,4-3-5-16,-1-1 2 0,3-6-17 0,-1-2 20 15,0-8 4-15,0-4-22 0,-2-6-3 0,6 1-7 16,-7-10-20-16,9 2-18 0,-10-12-39 16,10 1-19-16,-13-23-31 0,11 21-47 0,-11-21-169 15,0 0 59-15,23 22 320 0</inkml:trace>
  <inkml:trace contextRef="#ctx0" brushRef="#br0" timeOffset="703.1774">996 905 1448 0,'-17'4'83'16,"-3"-1"-24"-16,20-3-14 0,-18 5-11 0,18-5-5 16,0 0-11-16,0 0-12 0,0 0-5 0,0 0-5 15,32-2 5-15,-8-1 2 0,9-3-1 0,7-4 0 16,11-3-16-16,4-8-31 0,14 1-52 0,-12-15-115 16,17 8-360-16,-4 13 41 0,-12-5 276 0</inkml:trace>
  <inkml:trace contextRef="#ctx0" brushRef="#br0" timeOffset="1703.1063">2197 591 1001 0,'0'0'196'0,"0"0"-138"16,0 0-38-16,0 0-8 0,0 0 0 0,0 0 2 15,0 0-2-15,0 0 3 0,-2 21-5 0,2-21 5 16,3 34 1-16,0-14 5 0,1 8 19 16,-2-4-21-16,2 4-13 0,-2 5 0 0,3 1-26 15,-3 7 24-15,2 1 15 0,-2-2-6 0,1 0 9 16,-4 0-14-16,1 0 6 0,-3 0-10 0,2-2 9 16,0-1 9-16,0-5-31 0,-1-5 32 0,1-3-36 15,1-5 14-15,0-19 3 0,1 29-7 0,-1-29 4 16,0 0-3-16,0 0 0 0,0 0-2 0,0 0 0 15,0 0 4-15,17-6 0 16,-12-12 6-16,1-6 15 0,2-9-36 0,-1-4 29 16,3-7-29-16,-4 0 6 0,1 0 15 0,-5-1-11 15,0-1 10-15,-4-7-10 0,0-1 12 0,-2 1-13 16,2-3 14-16,-2 2 6 0,3-2-12 0,0 1 13 16,1 7-14-16,0 11 5 0,0 9 2 0,1 6 8 15,-2 5 1-15,1 17-4 0,1-18-7 16,-1 18-2-16,0 0-2 0,0 0-3 0,0 0 9 15,20-10-5-15,-20 10 0 0,34-2-3 0,-11 3-2 16,2 5 3-16,3-1-4 0,0 2 3 0,1 2 3 16,2-1-6-16,-2 3 3 0,1 4-1 15,0 0-4-15,-2 3 5 0,-5 1-3 0,-4-4 1 16,-2 3 4-16,-5 4-4 0,-2-1 1 0,-3 4-4 16,-4-1-1-16,-3-1 0 0,-4 2 2 15,-2-5 22-15,-5-1-19 0,-5 1-9 0,-3 0 6 16,-4 2-24-16,-5 1 28 0,0-1 7 0,-4-4 1 15,3 0 4-15,2-3 1 0,4-4 4 0,1-2-3 16,22-9-2-16,-27 10-3 0,27-10-10 0,0 0-3 16,0 0-4-16,0 0-1 0,0 0 6 0,34-10 4 15,-8 5-2-15,7-1-1 0,7-2 0 0,7 1 3 16,1-2-2-16,1 2 2 0,-4 4 0 16,-4 2-4-16,-3 2-2 0,-6 5 1 0,-5 2-3 15,-5 4 1-15,-22-12 7 0,24 29-4 16,-18-10 9-16,-7 4-10 0,-5 4 8 0,-10 3-5 15,-8 5 5-15,-9 5-6 0,-7 1 10 0,-6 3 5 16,-2-3-23-16,-3-1 33 0,0-4-27 0,0-5 16 16,6 0 5-16,3-7-10 0,5-2 1 15,7-5-14-15,3-8-4 0,9 0-16 0,18-9-29 16,0 0-50-16,-19-18-94 0,44-1-368 0,-3 0 45 16,3-16 263-16</inkml:trace>
  <inkml:trace contextRef="#ctx0" brushRef="#br0" timeOffset="2265.6077">3782 509 1009 0,'0'0'55'0,"-13"-19"-38"0,13 19 10 16,0 0 17-16,0 0 19 0,0 0 1 0,0 0-21 15,0 0-15-15,-19 25-11 0,16-4 8 16,-5 7 13-16,3 11 10 0,-4 4-1 0,3-1 9 16,-4 4-28-16,1-4-18 0,0 6-1 0,0 1-22 15,-1 1 16-15,1-3 7 0,-2 1-14 0,2-2 11 16,0-2-15-16,5-4 10 0,1-6-11 0,2-10-56 15,10 2-2-15,-9-26-46 0,18 29-9 16,-18-29-23-16,24 10-74 0,2-5-217 0,-26-5 4 16,34-10 416-16</inkml:trace>
  <inkml:trace contextRef="#ctx0" brushRef="#br0" timeOffset="2687.4929">3778 480 1300 0,'0'0'50'0,"0"0"-39"16,-13-17-15-16,13 17 0 0,0 0 1 0,0 0 0 15,0 0 8-15,-5 21 2 0,5-21 0 16,-7 22 3-16,7-22 1 0,-16 30 9 0,6-8 12 16,-7 0 8-16,1 4 6 0,-7 1-1 0,3-1-6 15,-7 1-5-15,2-4 16 0,-3-3-25 0,4-2-11 16,-1-2 8-16,5 2-33 0,1-2 28 15,19-16 0-15,-22 16-8 0,22-16-4 0,0 0-1 16,0 0-8-16,0 0 2 0,2-18-4 0,-2 18 5 16,17-29 2-16,-1 7-32 0,5-5 47 0,4 1-12 15,4-6 12-15,2-5 21 0,2-3-29 0,-2 3-4 16,-3 6-4-16,-2 3-3 0,-4 6 4 0,-5 7-1 16,-17 15 8-16,25-20-2 0,-25 20-6 0,0 0 8 15,0 0-4-15,0 0 0 16,0 0 4-16,0 0-6 0,0 0-4 0,5 29 4 15,-7-9-1-15,-2 1-2 0,0 7 8 0,2 3-6 16,2 2-3-16,1 4 6 0,3-6-6 0,2 1 3 16,2-7 11-16,8-3-29 0,1-1-23 0,8 0-11 15,-2-3-46-15,11 2-12 0,-11-11-47 0,21 7-116 16,-15 2-250-16,5-2 25 0,8 6 363 0</inkml:trace>
  <inkml:trace contextRef="#ctx0" brushRef="#br0" timeOffset="2859.3587">4288 1114 1539 0,'-17'18'28'0,"5"1"-18"16,2-1 2-16,4 4-23 0,-2 0 37 0,2 1-32 16,-1-1 22-16,1-2-7 0,1-2-18 0,5-18-14 15,3 33-45-15,-3-33-50 0,17 28-168 0,-17-28-230 16,20 22 7-16,0-5 416 0</inkml:trace>
  <inkml:trace contextRef="#ctx0" brushRef="#br0" timeOffset="3281.259">4857 566 1194 0,'-21'4'39'0,"21"-4"-23"0,-9 17 3 16,9-17 12-16,0 0 9 0,-13 29-5 0,6-11-5 16,3 6-4-16,-4 0-3 0,3 5-5 0,-2 3 13 15,2 4-10-15,-1 6 6 0,1 2 1 16,-1-2-19-16,2-2 7 0,-2-1-14 0,2 2 5 15,0-3-11-15,1-1 6 0,2-1-17 0,1-6 3 16,5-2-6-16,0-10-23 0,8 0-19 16,-13-18-52-16,28 17-71 0,-28-17-71 0,0 0-221 15,34 1 59-15,-34-1 393 0</inkml:trace>
  <inkml:trace contextRef="#ctx0" brushRef="#br0" timeOffset="3499.9996">4800 490 1455 0,'0'0'181'0,"-25"16"-159"0,25-16-30 15,0 0 4-15,0 0 1 16,0 0 6-16,0 0 8 0,20 0 0 0,-3 0 0 16,6-3-5-16,6-3-3 0,7-2 0 0,1-2-11 15,5-1-11-15,-4-1-30 0,10 1-33 0,-12-2-45 16,14 4-61-16,-16-5-96 0,-7 7-207 0,12 9 50 15,-39-2 440-15</inkml:trace>
  <inkml:trace contextRef="#ctx0" brushRef="#br0" timeOffset="3671.878">4745 928 1584 0,'-30'14'64'0,"30"-14"-54"16,0 0-13-16,0 0 3 0,0 0 8 0,11 18 9 15,-11-18-2-15,39-1 1 0,-10-4-4 0,10-3-1 16,6-4-4-16,8-5-15 0,3 1-19 16,-1-7-44-16,9 7-58 0,-18-10-99 0,16 5-204 15,-10 10-79-15,-15 2 177 0</inkml:trace>
  <inkml:trace contextRef="#ctx0" brushRef="#br0" timeOffset="3921.873">5728 509 1481 0,'0'0'32'0,"-17"11"-12"0,17-11 10 0,-16 22 12 15,10 2 6-15,-6 4-8 0,2 8-12 16,-3 0-9-16,2-2 17 0,-2 1-33 0,4 4-9 15,-1-2 5-15,1 3-33 0,1-2 31 0,-1-4-1 16,6 0-12-16,-2-3 6 0,5-1-14 0,-1-3-4 16,8 0-38-16,-7-27-78 0,15 37-45 15,-15-37-47-15,19 13-237 0,2 5 34 0,-21-18 334 16</inkml:trace>
  <inkml:trace contextRef="#ctx0" brushRef="#br0" timeOffset="4343.7654">5696 415 1394 0,'-30'6'133'16,"30"-6"-120"-16,-23 0-12 0,23 0 3 0,0 0 8 15,-25 10 2-15,25-10 3 0,-25 16 0 16,25-16 2-16,-31 27 2 0,14-14 0 0,17-13-3 15,-33 29-4-15,19-12-1 0,-3 5-2 0,2 1 2 16,2-5-1-16,13-18 0 0,-18 28-3 0,18-28-3 16,-8 17-5-16,8-17-1 0,0 0-1 15,0 0 0-15,19 8 8 0,-19-8 2 0,35-12 3 16,-8-2-1-16,2-7 0 0,2-3-4 0,2-3 0 16,-1 1 4-16,-3-2-4 0,-1 4 1 0,-4 1 0 15,-2 1-2-15,-2 2 0 0,-20 20 2 0,28-33 7 16,-28 33 1-16,17-24-1 0,-17 24-6 0,0 0-8 15,0 0-5-15,0 0 6 0,0 0 4 16,0 0-8-16,0 0 9 0,0 0-5 16,0 0 2-16,20 17 6 0,-20-17-15 0,14 26 9 15,-6-6-10-15,1 4 1 0,-1 2 10 0,2 3-14 16,1 2 3-16,2 3-12 0,-1 2-16 0,2 4-14 16,-6-2-2-16,8-7-64 0,-16-12-90 0,20-7-318 15,-13 13-62-15,-5 5 209 0</inkml:trace>
  <inkml:trace contextRef="#ctx0" brushRef="#br0" timeOffset="5062.5049">607 2497 1297 0,'-10'-17'81'15,"10"17"-41"-15,0 0-13 0,0 0-1 0,0 0 6 16,0 0-4-16,0 0-12 0,0 0-7 15,0 0-7-15,0 0-2 0,-3 26-1 0,2-4 4 16,-4 4-6-16,0 4-12 0,-2 3 31 0,0 2-29 16,-2-1 29-16,1 1-11 0,2-3-9 0,0-5 5 15,3-1-15-15,0-9-13 0,7 2-32 0,-4-19-42 16,13 21-76-16,-13-21-96 0,0 0-215 0,25-11 65 16,-19-16 423-16</inkml:trace>
  <inkml:trace contextRef="#ctx0" brushRef="#br0" timeOffset="5234.3832">565 2017 1442 0,'0'0'93'16,"-29"5"-68"-16,29-5-21 0,0 0-17 16,0 0-15-16,0 0-13 0,0 0-20 0,7 18-45 15,-7-18-52-15,34 11-105 0,-9 2-191 0,-3-19 22 16,19 22 425-16</inkml:trace>
  <inkml:trace contextRef="#ctx0" brushRef="#br0" timeOffset="5500.0107">1441 1795 1232 0,'-21'-22'151'15,"-1"10"-126"-15,0-6 7 0,3 8 9 0,-4-4 14 16,6 11 2-16,-6-1-16 0,2 8-12 0,-3 3-7 16,3 7-4-16,-3 4-4 15,2 6 4-15,-1 6-6 0,1 8 5 0,-1 5 21 16,2 8-29-16,2 6 22 0,3 2-26 0,1 3-10 16,2-2 11-16,3 2-14 0,3 1 11 0,3-3-11 15,3-2 7-15,5-2-18 0,-1-10 0 0,7 1-10 16,-3-11-38-16,9 3 5 0,-9-15-46 0,13 9-27 15,-20-33-96-15,27 28-170 0,-27-28-75 16,20 14 190-16</inkml:trace>
  <inkml:trace contextRef="#ctx0" brushRef="#br0" timeOffset="5656.2583">946 2391 1720 0,'0'0'52'0,"0"0"-38"15,0 0-19-15,0 0 0 0,27-5 5 0,-5 1 1 16,7-2 0-16,5-3-11 0,10-1-13 0,3-8-25 16,11 9-47-16,-10-20-110 0,10 14-353 0,1 1 10 15,-6-7 258-15</inkml:trace>
  <inkml:trace contextRef="#ctx0" brushRef="#br0" timeOffset="6171.9202">2145 2112 1052 0,'7'-20'239'0,"-7"20"-144"0,0 0-43 0,0 0-8 16,0 0-3-16,0 0-1 0,0 0-11 0,0 0-10 16,0 0-8-16,0 0-3 0,-2 24 0 0,3-7 6 15,-2 5-1-15,1 6 7 0,-3 1-7 16,2 7 5-16,-2 4-10 0,0 5 6 0,-1 0-14 15,0 1 7-15,-1 1-12 0,-1-1 8 16,-2 0 10-16,0-4-27 0,3-2 14 0,-1-4-31 16,5-2-3-16,-2-7-8 0,8 2-22 0,-5-29-27 15,15 35-52-15,-15-35-51 0,23 11-108 0,-5-7-152 16,-18-4 68-16,38-14 386 0</inkml:trace>
  <inkml:trace contextRef="#ctx0" brushRef="#br0" timeOffset="6406.264">1901 2098 1659 0,'-35'4'58'0,"35"-4"-33"0,0 0-28 0,0 0-2 16,0 0 1-16,0 0 6 0,19 13 5 0,0-10 1 15,7-2 0-15,4-2-3 0,8-3-3 16,4-3-2-16,5-2-1 0,1-3-9 0,6 1-9 15,-3-3-18-15,5 4-15 0,-8-8-23 0,7 17-17 16,-14-15-27-16,12 23-53 0,-23-13-32 0,9 5-269 16,-2 20 59-16,-37-19 321 0</inkml:trace>
  <inkml:trace contextRef="#ctx0" brushRef="#br0" timeOffset="6593.7834">1966 2786 1731 0,'-18'14'38'0,"18"-14"-21"0,0 0-16 0,0 0-1 16,0 0 6-16,0 0 10 0,26 12 2 0,-3-17 0 15,6 0-4-15,7-7-5 0,9-2-4 16,4-5-1-16,4-1-10 0,3 0-6 0,0-1-27 16,4 5-27-16,-9-11-42 0,12 21-90 0,-20-23-88 15,5 14-252-15,6 7 33 0,-14-11 387 16</inkml:trace>
  <inkml:trace contextRef="#ctx0" brushRef="#br0" timeOffset="7000.0434">3080 2135 907 0,'0'-19'98'16,"0"19"-33"-16,0 0-6 0,0 0 2 0,0 0 4 16,0 0-7-16,0 0-14 0,1 28-2 0,-1-28-6 15,-3 36 1-15,-2-16-4 0,2 6 0 16,-3 0-12-16,2 5 0 0,-4 3-15 0,1 1 3 16,0 0-11-16,1-1 7 0,-2-1-11 0,2-2 1 15,3 1-18-15,-4-8-14 0,11 5-29 16,-4-29-53-16,10 39-54 0,-10-39-108 0,0 0-191 15,28 23 61-15,-28-23 407 0</inkml:trace>
  <inkml:trace contextRef="#ctx0" brushRef="#br0" timeOffset="7390.6656">3131 1954 1361 0,'-26'17'26'0,"26"-17"-24"0,-31 26-3 0,19-9 5 16,-3 3 10-16,15-20 3 0,-30 39 12 0,10-22 1 15,6 5 12-15,-6-7-4 0,7 6 3 16,13-21-9-16,-28 30-3 0,28-30-8 0,-22 22 1 16,22-22-8-16,0 0 0 0,0 0-9 0,0 0-4 15,0 0-3-15,0 0-1 0,0 0 2 0,0 0 2 16,0 0 7-16,23-11 1 0,-23 11 5 15,31-33-1-15,-14 12 5 0,1-2-6 0,-1 0 4 16,0 0-7-16,-2-5 1 0,-1 4-3 0,-3 2 3 16,-2 2-3-16,-9 20-30 0,11-20 35 15,-11 20-31-15,0 0 34 0,0 0-2 0,0 0-3 16,0 0-2-16,0 0-5 0,0 0-3 0,0 0-1 16,0 0 29-16,0 0-29 0,9 20 31 0,-4-3-29 15,-5-17-4-15,15 32-3 0,-5-12-8 0,-10-20-5 16,26 35-8-16,-26-35-7 0,34 30-14 0,-14-21-17 15,8 9-32-15,-10-15-47 0,17 20-101 16,-35-23-279-16,40 19 17 0,-10-1 296 0</inkml:trace>
  <inkml:trace contextRef="#ctx0" brushRef="#br0" timeOffset="7578.1581">3505 2465 1390 0,'-8'40'63'0,"0"-21"-12"16,4 9-20-16,-4-5-3 0,4 6-11 0,-5-5 21 15,2 3-32-15,-1-2 16 0,0-1-24 0,5-1-21 16,-3-5-27-16,9 10-75 0,-3-28-124 0,-8 24-289 16,11-3 39-16,-3-21 340 0</inkml:trace>
  <inkml:trace contextRef="#ctx0" brushRef="#br0" timeOffset="8703.19">4167 2040 653 0,'0'0'75'0,"0"0"0"0,0 0-1 0,10-22 14 15,-10 22 1-15,0 0 4 0,0 0-10 0,0-18-7 16,0 18-8-16,0 0-9 0,0 0-8 0,0 0-4 16,0 0-3-16,0 0-11 0,0 0-5 0,0 0-14 15,0 0-5-15,0 0-6 0,0 0-2 16,0 0-1-16,0 27 7 0,3-5 2 0,-1 7 8 15,-2-3-5-15,2 6 4 0,-3 2-12 16,-1 4 5-16,-2 3-11 0,-2 3 8 0,0 2-10 16,0-1 8-16,-1-1-8 0,-2-2 6 0,2-4-10 15,-1-3 0-15,5-3-22 0,-1-10-13 0,9 0-13 16,-5-22-43-16,16 27-27 0,-16-27-79 0,24 1-159 16,-6 1-115-16,-5-21 159 0,17 16 320 0</inkml:trace>
  <inkml:trace contextRef="#ctx0" brushRef="#br0" timeOffset="8921.922">4142 2023 1640 0,'0'0'28'15,"0"0"-27"-15,0 0-7 0,0 0 2 0,0 0 4 16,21-11 2-16,-21 11-1 0,31-3-1 0,-9-1-2 15,1 1-4-15,1-4-9 0,6 4-14 0,-4-7-16 16,8 7-14-16,-7-10-13 0,12 11-30 0,-11-11-28 16,15 13-72-16,-13-8-156 0,-3-2-71 15,13 16 217-15</inkml:trace>
  <inkml:trace contextRef="#ctx0" brushRef="#br0" timeOffset="9125.0429">4188 2320 1523 0,'-21'3'51'0,"21"-3"-26"0,0 0-20 0,0 0-2 15,0 0 1-15,0 0 7 0,0 0 3 16,21 6 1-16,-1-7-3 0,6-1-7 0,7-3-2 16,4-1-4-16,5 0-7 0,0-3-17 15,5 6-28-15,-6-11-42 0,10 18-50 0,-14-19-54 16,14 20-74-16,-4-4-187 0,-14-11 54 0,15 19 401 15</inkml:trace>
  <inkml:trace contextRef="#ctx0" brushRef="#br0" timeOffset="9406.2932">5247 1925 1374 0,'0'0'151'0,"-17"-9"-101"0,17 9-14 16,0 0 4-16,-23 3 3 0,23-3-4 0,0 0-14 15,-16 26-20-15,16-26 31 0,-13 32-34 0,6-5 32 16,2 3-16-16,0 3-6 0,1 3 7 0,-1-2-11 16,3 3 3-16,-2 1-11 0,1 1 5 0,-1 2-6 15,0-1 6-15,0 0-9 0,0-3 7 0,0 1-15 16,-1-3 7-16,2 0-10 0,-2-4-2 15,1 1-16-15,-2-9-26 0,6 3 7 0,0-26-51 16,3 38-1-16,-3-38-84 0,9 23-96 0,-9-23-200 16,0 0 10-16,21 15 394 0</inkml:trace>
  <inkml:trace contextRef="#ctx0" brushRef="#br0" timeOffset="9875.0534">5219 1866 1376 0,'-23'-13'68'0,"23"13"-42"16,0 0-3-16,0 0 11 0,0 0 7 0,0 0-3 0,0 0-12 15,0 0-9-15,-20 14 1 0,20-14 5 16,-17 20 1-16,17-20 2 0,-21 30-2 0,9-11-13 15,-5 1 31-15,-2 6-34 0,2 1 27 0,2-1-20 16,-1-1-7-16,4-6 3 0,1-2-7 0,11-17 0 16,-12 23-3-16,12-23-1 0,0 0-2 0,0 0-1 15,0 0 0-15,0 0 0 0,0 0 2 16,0 0-1-16,21-3 4 0,-21 3-2 0,27-23 2 16,-10 5-2-16,1-8 3 0,3-2-4 0,-1 0-18 15,-3 1 28-15,-2 4-24 0,1 2 31 0,-4-2 0 16,-1 0-5-16,-2 1 6 0,-3 3-7 0,0 2 4 15,-6 17-3-15,7-27 3 0,-7 27-1 16,0 0 1-16,0 0-4 0,0 0-2 16,0 0-1-16,0 0-5 0,0 0 0 0,0 0-3 15,0 0 0-15,17 1-2 0,-17-1 2 0,17 23 1 16,-17-23 0-16,21 32 1 0,-11-14 1 0,-1 2-3 16,2 1 2-16,0 3-4 0,0-1-4 0,1 1 16 15,-1 2-27-15,2 0 9 0,-2-1-33 0,2 2-24 16,-13-27-39-16,25 45-111 0,-29-26-365 0,12-2-10 15,-2 0 189-15</inkml:trace>
  <inkml:trace contextRef="#ctx0" brushRef="#br0" timeOffset="13687.5814">534 3697 1118 0,'0'0'186'0,"0"0"-149"0,0 0-23 16,0 0-9-16,0 0 0 0,0 0 3 0,0 0 2 15,0 0-3-15,-21 25 3 0,14-5-3 0,2 4 6 16,-4 3-6-16,3 3 7 0,-1 1 8 16,1 3-32-16,-1 0 26 0,-1 2-31 0,1 1 3 15,0-4-5-15,3 2-32 0,-7-10-21 0,13 4-40 16,-2-29-41-16,0 34-68 0,5-13-206 0,-5-21 25 16,0 0 400-16</inkml:trace>
  <inkml:trace contextRef="#ctx0" brushRef="#br0" timeOffset="13875.0984">425 3464 1451 0,'-26'9'63'0,"-1"-5"-20"16,27-4-18-16,-22 6-35 0,22-6-6 0,0 0-2 15,0 0-11-15,0 0-19 0,27-12-32 16,1 12-70-16,-10-17-77 0,21-1-262 0,3 13 41 15,-9-17 382-15</inkml:trace>
  <inkml:trace contextRef="#ctx0" brushRef="#br0" timeOffset="14187.5825">1347 3396 1261 0,'-6'-22'37'0,"-4"-7"-2"0,3 4 4 15,-6-7-2-15,4 7 38 0,-9-5-44 16,1 4 14-16,-5 2-26 0,1 5-11 0,-2 3 10 16,1 8 1-16,-2 0 11 0,5 9 0 0,-3 2-4 15,5 5-5-15,0 3-10 0,17-11-1 16,-28 39-7-16,14-11-12 0,3 8 25 0,2 5-25 15,0 5 24-15,4 6-6 0,0 3-12 0,1 5 9 16,1 3-13-16,1 1 12 0,-1 0-18 0,0-1 0 16,1 3-4-16,-3-4-26 0,3 1 4 15,-4-10-28-15,5 0-11 0,-9-16-24 0,15 9-45 16,-12-25 5-16,16 9-37 0,-9-30-24 0,0 0-138 16,16 20-38-16,-16-20 365 0</inkml:trace>
  <inkml:trace contextRef="#ctx0" brushRef="#br0" timeOffset="14328.2081">1025 3799 1129 0,'-22'-23'205'16,"22"23"-59"-16,0 0-36 0,0 0-21 0,0 0-28 15,0 0-24-15,0 0-18 0,0 0-12 0,0 0-5 16,0 0 0-16,32 14-3 0,-10-9-6 0,3 0-25 16,2-9-39-16,17 15-123 0,-20-16-411 0,20 0 37 15,0 3 240-15</inkml:trace>
  <inkml:trace contextRef="#ctx0" brushRef="#br0" timeOffset="26390.8353">14174 1344 684 0,'-6'-20'64'0,"6"20"-29"0,0 0 5 0,0 0 6 16,0 0 14-16,0 0-5 0,18-3-14 0,-18 3-11 16,0 0-6-16,0 0-1 0,0 0 8 0,0 0 4 15,0 0 7-15,0 0-2 0,7 19-4 16,-7-19-3-16,0 0-5 0,-5 28 2 0,5-28-1 15,-11 36 6-15,3-17-5 0,-1 10 8 16,-4-1-12-16,0 5 4 0,-4 3-14 0,1 7 4 16,-4 4-13-16,2 5 10 0,-3 1-12 0,2 0 14 15,-1-6-8-15,3-4 11 0,3-6 19 0,3-5-35 16,4-8 28-16,4-5-38 0,6 0 2 0,1 0 4 16,-4-19-4-16,22 31 3 0,-22-31-3 15,36 12 2-15,-13-9-1 0,1-5 1 0,4-1 1 16,2-3-3-16,4-10-2 0,0-2-12 0,4 0-13 15,-5-5-22-15,7 11-25 0,-9-11-24 0,11 14-51 16,-14-16-50-16,15 13-145 0,-2 3-121 0,-13-15 155 16,19 23 312-16</inkml:trace>
  <inkml:trace contextRef="#ctx0" brushRef="#br0" timeOffset="26609.5855">14959 1656 1451 0,'-33'-19'58'0,"33"19"-51"0,0 0-11 0,0 0-2 16,0 0 4-16,2-18 2 0,-2 18 2 0,17-13 7 16,-17 13-11-16,24-12 1 0,-7 7-22 0,-17 5-21 15,40-10-45-15,-40 10-56 0,42-9-104 16,-16 10-216-16,-26-1 39 0,34 0 356 0</inkml:trace>
  <inkml:trace contextRef="#ctx0" brushRef="#br0" timeOffset="26797.0883">14819 1957 1367 0,'-21'19'205'15,"0"-9"-182"-15,21-10-3 0,-20 12-23 0,20-12-1 16,0 0 0-16,0 0 2 0,0 0 2 15,20-4 1-15,-3-3 2 0,7-5 2 16,7-4-37-16,5-7 32 0,12 4-74 0,-7-16-50 16,18 15-139-16,-5-5-267 0,-7-9 61 0,12 18 351 15</inkml:trace>
  <inkml:trace contextRef="#ctx0" brushRef="#br0" timeOffset="27547.075">15476 2064 1167 0,'0'0'176'0,"0"0"-121"0,0 0-34 15,0 0-11-15,0 0 9 0,0 0 12 0,17-18 7 16,-17 18 1-16,21-19-8 0,-7 1-6 0,6 4-8 16,3-4-24-16,5-1 34 0,2-6-36 0,7-1 32 15,-1-4-11-15,2-2-10 0,1 0 9 0,0-2-12 16,0-2 10-16,-2-4-11 0,-1 0 9 15,-6 1-7-15,-1 3 9 0,-3 2-2 0,-4 4 10 16,-3 1-9-16,-2-3 7 0,-2 2-10 0,-2-1 4 16,-3 3-5-16,-5 1 8 0,-2 5-4 0,-3 6 7 15,0 16-1-15,-3-26 2 0,3 26 0 16,0 0-5-16,-18-8-2 0,18 8-5 0,-22 7-2 16,22-7-3-16,-36 29 4 0,11-1-3 0,-1 7 12 15,-3 5-4-15,1 8 9 0,-2-2-11 16,2 4 9-16,1 2-16 0,3 1 10 0,6-2-11 15,5-5 6-15,6-5-9 0,6-6 6 0,6-4-6 16,6-2 5-16,4-3-15 0,5-5-15 0,9 0 8 16,-2-8-46-16,11 3-1 0,-9-14-55 0,18 21-101 15,-19-21-310-15,12-5 0 0,3 6 216 0</inkml:trace>
  <inkml:trace contextRef="#ctx0" brushRef="#br0" timeOffset="27984.5966">16245 1855 1035 0,'0'0'185'0,"0"0"-157"16,0 0-29-16,0 0 1 0,0 0 16 0,19-5 16 15,-19 5 5-15,18 3 5 0,-18-3-8 16,28-1-3-16,-11-4-4 0,5 2-6 0,-1-5-3 16,3-1-9-16,-1 0-2 0,1-3-7 15,1 1 2-15,-2 1-3 0,-2-2 4 0,-2 2-4 16,-19 10 4-16,28-23-2 0,-28 23 6 0,17-23 2 16,-17 23 5-16,8-17 2 0,-8 17 1 0,-4-20-3 15,4 20-2-15,-13-21-6 0,13 21 0 0,-27-9-4 16,7 6 1-16,0 3 1 0,-5 0 4 0,-1 6 4 15,-2 4 5-15,1 7 6 0,-4 1 0 0,2 5 6 16,-4-3-6-16,3 3 5 0,1 0-2 16,3 4-1-16,6-3-10 0,4-1-2 0,6-1-14 15,5-4 3-15,5-18-4 0,3 32-13 16,-3-32 31-16,20 25-31 0,-1-14 30 0,4-4-22 16,5-1-11-16,3-6-12 0,7 1-17 0,-4-9-18 15,12 8-57-15,-13-18-28 0,21 19-98 0,-22-9-238 16,1-11 27-16,7 13 212 0</inkml:trace>
  <inkml:trace contextRef="#ctx0" brushRef="#br0" timeOffset="28328.3297">16756 1706 1475 0,'-28'8'30'0,"28"-8"-22"0,-22 15 8 15,22-15 11-15,-20 20 4 16,20-20 3-16,-20 28-11 0,10-12-1 0,10-16-5 15,-20 37 5-15,11-20-7 0,1 1 0 0,2 0-8 16,6-18 0-16,-10 29-6 0,10-29 3 0,-3 24-3 16,3-24 3-16,0 0 22 0,5 21-38 0,-5-21 38 15,0 0-41-15,0 0 15 0,20 5 0 0,-20-5-25 16,20-11 37-16,-20 11-35 0,25-22 34 0,-25 22-6 16,28-30-6-16,-12 10 4 0,-1 1-5 15,1-3 3-15,-1 3-2 0,0-2 2 0,1 2-3 16,-3 1 5-16,1 0-10 0,-2 1 6 0,-12 17-2 15,22-22-2-15,-22 22 4 0,0 0 0 16,0 0 0-16,17-5 0 0,-17 5 2 0,0 0-1 16,3 27 1-16,-3-27-2 0,1 31-1 0,-1-11-10 15,-2-1-8-15,2 3-22 0,-2-5-12 16,6 7-26-16,-4-24-7 0,11 39 25 0,-11-39-50 16,25 32-34-16,-25-32-165 0,25 11-147 0,2 5 98 15,-27-16 360-15</inkml:trace>
  <inkml:trace contextRef="#ctx0" brushRef="#br0" timeOffset="28875.2279">17192 1720 1423 0,'0'0'81'0,"-44"12"-50"0,21-1 3 15,-4-4 10-15,6 7 6 0,-4-1-10 0,5 6-5 16,-2-1-10-16,3 4 3 0,1-2-6 0,5 3 2 15,1-3-9-15,4-1-4 0,5-1-8 0,3-18-8 16,2 28 33-16,-2-28-32 0,17 23 29 16,-17-23-23-16,32 15-2 0,-12-14 1 0,5-1-1 15,0-5-1-15,3-4 1 0,1 0-1 0,2-7-23 16,-2-1 30-16,-1-3-32 0,-4-2 31 0,1-1-5 16,-5 0-6-16,0-1 5 0,-3 2-9 0,-3 0 6 15,-4 2-3-15,-1 1 4 0,-4 2-2 16,-5 17 4-16,3-24-2 0,-3 24 3 15,0 0-1-15,0 0 1 0,0 0 0 0,-25 0-2 16,25 0 1-16,-28 34-2 0,11-7 5 0,-2 7-6 16,-1 3 9-16,-2 8-9 0,1 1 1 0,-3 9 26 15,2 2-24-15,1 1 23 0,1 3-15 0,1-4-12 16,4 1 12-16,0-4-9 0,3-3 9 0,3-6-4 16,2-7 7-16,5-5-8 0,-1-3 7 0,3-7-6 15,3-6 2-15,-3-17-2 0,3 19 1 16,-3-19-4-16,0 0 3 0,0 0 7 0,0 0 1 15,0 0 4-15,0-18-5 0,-1 0-3 0,-1-5-5 16,-2-7 2-16,1-1-4 0,0-5 5 16,0-1-5-16,1-5 5 0,0-3-7 0,3 0 6 15,1-2-8-15,3 5 8 0,4 2-8 0,0 3 8 16,2 5-6-16,1 3 4 0,1 2-4 0,-1 4-20 16,2 3 18-16,-14 20-23 0,32-28 18 15,-11 16-14-15,-3-2-4 0,6 4-19 0,-2-6-11 16,8 6-23-16,-6-12-27 0,16 16-54 0,-16-20-84 15,17 6-199-15,-3 6-47 0,-9-13 245 0</inkml:trace>
  <inkml:trace contextRef="#ctx0" brushRef="#br0" timeOffset="29093.9622">17985 1148 1470 0,'0'0'124'16,"-23"-2"-102"-16,23 2 3 0,-24 16 13 0,13 1 6 15,-8 4 16-15,2 5-43 0,-2 5 20 0,-1 2-30 16,2 6-2-16,-1 3 6 0,-1 3-13 0,2 4 7 16,-3-2-8-16,2 2 9 0,1 7-12 15,-1 0 13-15,4-2-13 0,-1 0 2 16,4-4-11-16,-1-5 4 0,6-2 4 0,-3-6-33 0,7 4 6 16,-7-11-57-16,13 12-56 0,-19-19-209 0,17 1-164 15,-2 2 33-15,1-26 339 0</inkml:trace>
  <inkml:trace contextRef="#ctx0" brushRef="#br0" timeOffset="29265.8421">17580 1803 1616 0,'0'0'46'0,"0"0"-39"0,0 0-8 15,0 0 2-15,0 0 2 0,18-6 2 0,-18 6-2 16,22 0-2-16,-22 0-1 0,34-4-2 15,-11 1-14-15,-1-6-19 0,9 6-26 16,-8-14-39-16,13 14-54 0,-14-23-87 0,7 8-236 16,4 7 14-16,-10-18 332 0</inkml:trace>
  <inkml:trace contextRef="#ctx0" brushRef="#br0" timeOffset="29609.5902">18198 1278 1295 0,'-6'17'163'16,"-20"-1"-85"-16,9 7 3 0,-8 2-8 0,5 8-2 16,-7-2-29-16,6 7-4 0,-5-2-15 0,4 5 5 15,1-1-13-15,2 7 6 0,1 1-12 0,3-1 4 16,3-3-10-16,2-5 4 0,4-3-7 16,4-3 5-16,4-5-8 0,3-5-1 15,5-4 1-15,-10-19-4 0,24 27 29 0,-24-27-22 16,32 12 22-16,-16-11-24 0,2-2 2 0,0-4-1 15,0-5-20-15,0-3 30 0,0-6-24 0,1-1 27 16,-1-1-2-16,2-2-7 0,-1 0 3 0,-2 0-6 16,-1 1 1-16,-1 3-3 0,-15 19 3 0,21-26-1 15,-21 26 1-15,0 0 1 0,0 0-2 16,0 0-1-16,0 0 1 0,0 0-3 0,13 26-5 16,-15-5-3-16,1 5-17 0,-4 2-4 0,4 2-27 15,-4-6-10-15,15 10-28 0,-10-34-92 16,23 43-305-16,-10-18-48 0,4-7 80 0</inkml:trace>
  <inkml:trace contextRef="#ctx0" brushRef="#br0" timeOffset="30156.4892">19277 1789 1017 0,'0'0'145'0,"-9"-21"-98"16,9 21-8-16,0 0 9 0,-17-22 10 0,17 22 0 15,0 0-9-15,-26-1-8 0,9 0-2 0,17 1 0 16,-35 12-3-16,18-4 1 0,-4 0-5 16,1 1-2-16,0 0-5 0,3 3 0 0,-2-1-3 15,19-11 4-15,-32 29-2 0,32-29 1 16,-23 24-5-16,23-24-6 0,-11 21-7 0,11-21-4 15,3 23-4-15,-3-23 3 0,18 23-3 0,-18-23-3 16,33 19 32-16,-13-12-31 0,3-1 29 0,2-3-24 16,4-3-3-16,0-3 0 0,3-2-25 0,-1-2 28 15,-1-1-28-15,-2-4 28 0,-3-2-1 0,-2 0-9 16,-3-3 3-16,-3 1-2 0,-3-3 3 16,-5-1 4-16,-3 1 0 0,-4-2-8 0,-3 3-2 15,-4 0-8-15,-2 1-1 0,-5 0-7 16,12 17 8-16,-33-25-4 0,16 19 2 0,-3 2 1 15,3 7-13-15,-3-2-4 0,20-1-15 0,-34 14-5 16,34-14-11-16,-23 19-11 0,23-19-14 0,0 0-22 16,4 26-21-16,-4-26-37 0,25-5-179 0,4 14-40 15,-8-23 245-15</inkml:trace>
  <inkml:trace contextRef="#ctx0" brushRef="#br0" timeOffset="30390.8551">19973 951 1597 0,'-24'1'58'0,"-8"1"-43"0,6 3-2 0,-2 6 4 16,2 5 4-16,-1 5-1 0,2 11 2 0,-4 5-11 16,3 8 8-16,-1 5-7 0,3 7-22 0,1 1 17 15,4 3-21-15,1 7 11 0,4 0 13 0,3-1-16 16,2 5 14-16,6-6-22 0,2-4 4 0,4-2-38 15,-3-12-6-15,10 0 8 0,-9-17-51 16,16 14-43-16,-17-28-128 0,17 5-229 0,-5 3 36 16,-12-25 300-16</inkml:trace>
  <inkml:trace contextRef="#ctx0" brushRef="#br0" timeOffset="30547.1106">19483 1685 1664 0,'-30'-27'71'0,"30"27"-37"15,-20-13-10-15,20 13 0 0,0 0-8 0,0 0-9 16,0 0-7-16,0 0-4 0,0 0-3 0,33-14-5 16,-5 11-14-16,6-6-23 0,16 9-57 0,-11-20-131 15,16 14-337-15,-2 0 12 0,-3-5 300 0</inkml:trace>
  <inkml:trace contextRef="#ctx0" brushRef="#br0" timeOffset="31203.4044">20678 1616 997 0,'0'0'180'0,"0"0"-114"0,0 0-17 0,6-18 3 16,-6 18 6-16,0 0-7 0,0 0-13 0,0 0-10 15,0 0-4-15,-26 7-1 0,26-7 6 0,-23 17 1 16,23-17 6-16,-28 29-2 0,17-9 3 0,-4-2-10 15,3 3-2-15,12-21-6 0,-23 36-4 0,13-19-3 16,2 4 1-16,1-2-11 0,3-1 7 0,3 0-9 16,1-18 0-16,5 31 2 0,-5-31-2 15,18 24-2-15,-18-24 4 0,29 17-7 16,-12-11 4-16,3-4 1 0,-1-2 0 0,3-2 4 16,1-3-2-16,-1-3 1 0,1-2-3 0,-2-2 0 15,-2-2 0-15,1-1 1 0,-3-3-3 0,1-3 5 16,-2 0-4-16,-2 1 4 0,0 1-5 0,-3 2 3 15,-3 0-3-15,-8 17 3 0,13-22-2 16,-13 22 2-16,0 0-2 0,0 0 2 0,0 0-2 16,0 0-1-16,0 0 0 0,0 0-1 0,0 0 1 15,0 0 1-15,5 27 2 0,-6-7-3 0,1 1 5 16,0-1-4-16,3 1 4 0,-1-2-3 0,3-1 2 16,2-1-3-16,-7-17 3 0,20 26-1 0,-20-26 5 15,25 18-4-15,-25-18 4 0,28 9 2 16,-28-9 1-16,29 0 3 0,-29 0-3 15,31-9 2-15,-31 9-3 0,28-21 1 0,-28 21-7 16,26-29 2-16,-15 10-4 0,-1-2 3 0,-1-2-3 16,-1-1 0-16,-1-1-9 0,3-6-4 0,-3 1-11 15,3 2-3-15,-3-1-14 0,3 8-7 0,-5-4-22 16,-5 25-21-16,15-33-28 0,-15 33-49 0,13-21-74 16,-13 21-256-16,18-5 38 0,-18 5 324 0</inkml:trace>
  <inkml:trace contextRef="#ctx0" brushRef="#br0" timeOffset="31437.7316">21506 1595 1627 0,'0'0'73'15,"0"0"-37"-15,-20-8-1 0,20 8 1 0,0 0-8 16,-24 19-6-16,24-19-12 0,-22 27-2 0,10-9-4 15,2 5 1-15,-1 2-3 0,-1 1-1 0,2 0-3 16,2 1 5-16,2-2-9 0,0-1 1 0,4 1-17 16,0-7-7-16,4 3-25 0,-2-21-22 0,11 34-26 15,-11-34-100-15,19 17-190 16,-19-17-150-16,21 4 85 0,1 4 457 0</inkml:trace>
  <inkml:trace contextRef="#ctx0" brushRef="#br0" timeOffset="31828.3632">21667 1448 1628 0,'-17'6'129'16,"17"-6"-115"-16,0 0-9 0,0 0 8 0,0 0 8 16,0 0 7-16,0 0 2 0,-9 23-8 0,9-23-1 15,6 24-7-15,-6-24 2 0,7 32-4 16,-3-13-2-16,-3 1-5 0,-1 3 1 0,-1 1-5 15,-2 7 5-15,0-2-8 0,-2 0 3 16,-1 2-3-16,-2-6 4 0,0 3 0 0,1-4 2 16,-1-2-5-16,3-5 3 0,5-17-4 0,-6 26 2 15,6-26-1-15,0 0 1 0,0 0-1 0,0 17 0 16,0-17 0-16,0 0-2 0,0 0-1 0,0 0 2 16,27-25 1-16,-14 8 0 0,2-2 1 0,1-6-3 15,1-1 6-15,-1 0-4 0,-2-2 7 0,0 1-5 16,-2-3 3-16,-1-1-5 0,-1 3 5 15,0-1-2-15,-1 8 8 0,-9 21 0 0,12-29 2 16,-12 29-3-16,0 0-2 0,0 0-4 16,0 0-2-16,0 0-3 0,0 0-5 0,0 0-4 15,0 0-3-15,0 0-5 0,20-6-7 0,-20 6-10 16,26 4-15-16,-26-4-19 0,39 5-27 0,-22-13-30 16,19 17-46-16,-18-23-90 0,10 11-256 0,8 5 40 15,-11-13 337-15</inkml:trace>
  <inkml:trace contextRef="#ctx0" brushRef="#br0" timeOffset="32187.7381">22068 1582 1673 0,'-30'14'61'0,"30"-14"-42"0,-17 11-5 15,17-11 3-15,0 0 0 0,0 0-6 0,0 0-4 16,15 21 1-16,-15-21-1 0,33 8 6 0,-10-5-2 15,6-3-3-15,0-3-2 0,4 1-4 0,1-3-1 16,-5-2-1-16,2 0 2 0,-3-1-2 0,-5 0 3 16,-1-1-6-16,-5 1 5 0,-17 8-1 0,22-18 5 15,-22 18 6-15,7-18 2 0,-7 18-2 16,-1-21-1-16,1 21-7 0,-14-25-3 0,14 25-8 16,-28-28-1-16,6 16-5 0,1 1 7 0,-6 4 6 15,-2 3 8-15,-1 5 4 0,-4 5 5 0,2 5 0 16,-1 4-3-16,2 4-2 0,3 4-9 15,3 5 4-15,4 0-8 0,2 7 8 0,5 0-4 16,6 2 1-16,3-1-6 0,7-4 2 0,6-5-4 16,7-5 3-16,9-2-7 0,4-4 0 15,9-3-17-15,6-8-12 0,8 0-30 0,-4-14-47 16,21 19-154-16,-6-20-349 0,-6 0 47 0,-5 4 283 16</inkml:trace>
  <inkml:trace contextRef="#ctx0" brushRef="#br0" timeOffset="32828.4066">15777 2581 1481 0,'0'0'68'0,"0"0"-32"0,-20-4-12 16,20 4-4-16,0 0 0 0,0 0-1 0,0 0-5 15,-18 21 2-15,18-21 23 0,-15 26-32 0,6-6 34 16,0 5-32-16,0 2 6 0,3 7 4 16,0 1-12-16,3 3 5 0,-2 3-12 0,0 2 7 15,1 0-11-15,-1 3 8 0,1-1-15 0,-3-1-2 16,5-1-28-16,-4-8-14 0,8 4-43 16,-8-19-35-16,17 13-75 0,-11-33-156 0,3 22-120 15,-3-22 48-15,19 8 426 0</inkml:trace>
  <inkml:trace contextRef="#ctx0" brushRef="#br0" timeOffset="33375.2504">16135 2514 1363 0,'0'0'87'0,"0"0"-48"16,0 0-13-16,-26 15 1 0,26-15 4 0,-20 29-9 15,9-9-2-15,-1 5 15 0,0 4-31 0,-2 0 34 16,3 4-28-16,-1 0 4 0,1 6 7 0,0-2-10 15,3 3 9-15,-1 0-10 0,5 0 9 0,-3-1-13 16,4-1 3-16,0 0-9 0,2-4 4 16,1-3-6-16,1-3 6 0,3-6-5 0,0-4 4 15,-4-18-5-15,11 23 3 0,-11-23-3 0,0 0 1 16,0 0 0-16,22-1 0 0,-22 1 6 0,17-27-3 16,-5 2 7-16,0-7-6 0,0-5 4 0,0-4-9 15,0-2 8-15,-1 0-9 0,-1-1 11 0,-1 2-9 16,-5 1 11-16,1 0-9 0,-1 1 8 15,-2-1-10-15,1 2-11 0,-2 5 25 16,0 6-25-16,0 10 32 0,-1 18-6 0,0 0 0 16,3-17 0-16,-3 17-7 0,0 0-2 0,0 0-2 15,7 26-2-15,2-9-6 0,0 7 26 0,4 5-25 16,0 1 24-16,3 3-16 0,3-1-8 0,4 2 6 16,0 0-6-16,3 0 8 0,-1-1-8 0,2-2 8 15,1-2-6-15,1-4 4 0,1-3-2 16,0-2 1-16,-1-6-2 0,-1-2 2 0,-2-5-2 15,-3-2 1-15,-1-2-2 0,-3-6 2 0,-1-3 0 16,-1-2 1-16,-17 8 4 0,25-34-2 16,-16 11 5-16,-1-5-5 0,-2-5 3 0,-1 0-6 15,-4-1 3-15,-1-3-5 0,-4 1 6 0,1-1-7 16,-1-1 6-16,-1 1 2 0,0-1-28 0,0-1 14 16,3 4-29-16,-2 2 8 0,4 6 3 15,-2 5-4-15,2 22-1 0,-1-20-12 0,1 20-23 16,0 0-15-16,0 0-36 0,0 0-45 0,26 30-58 15,-18-13-267-15,-8-17 56 0,39 36 236 0</inkml:trace>
  <inkml:trace contextRef="#ctx0" brushRef="#br0" timeOffset="33734.6631">17340 2512 1156 0,'-19'19'384'0,"-10"-15"-325"0,3 4-11 0,-5-3 5 16,3 8 4-16,-6-4-8 0,1 7-5 0,-4-2-10 16,2 4-13-16,2-2 25 0,4 2-31 15,3-3 19-15,7 0-19 0,2 0-9 0,17-15-3 16,-17 24-5-16,17-24 3 0,0 21-4 0,0-21 4 16,17 19-2-16,-17-19 0 0,33 17 0 0,-11-10 0 15,1-2 2-15,4-1-1 0,1-1 0 16,1 0 0-16,0-1-2 0,-1 1 3 0,-5 1-3 15,-2 1-1-15,-21-5 0 0,26 15 0 0,-26-15 1 16,15 19 3-16,-15-19-2 0,6 24 2 16,-6-24-2-16,-4 33 2 0,0-16-4 0,-5 1 4 15,-2 0-5-15,-1 0 5 0,-3-1-4 0,15-17 3 16,-31 30-4-16,31-30 2 0,-31 23-3 0,31-23-4 16,-18 11-9-16,18-11-15 0,0 0-26 0,0 0-25 15,0 0-27-15,3-17-35 0,20 17-76 0,-23 0-296 16,30-35 26-16,0 18 199 0</inkml:trace>
  <inkml:trace contextRef="#ctx0" brushRef="#br0" timeOffset="33953.3848">17761 2552 1504 0,'0'0'226'0,"0"0"-186"15,-24-4-23-15,24 4 3 0,-18 15 4 16,18-15 2-16,-21 26-6 0,21-26-15 0,-24 35 23 15,14-10-30-15,0 1 22 0,2 6-12 0,-1 1-4 16,1 5 5-16,-2-1-5 0,1 1 2 0,2 1-12 16,0-2 8-16,3-1-9 0,2-2 3 0,2-2-14 15,1-8-9-15,5 2-38 0,-2-9-8 16,10 6-40-16,-14-23-60 0,32 21-148 0,-14-20-220 16,2-6 59-16,10 4 352 0</inkml:trace>
  <inkml:trace contextRef="#ctx0" brushRef="#br0" timeOffset="34156.5066">18101 2532 1750 0,'0'0'75'16,"-22"5"-69"-16,22-5 1 0,0 0 7 0,-14 28 5 16,9-11 3-16,2 5-12 0,-3 2 22 0,1 4-25 15,-1 2 23-15,2 4-14 0,0 1-11 16,0 0 4-16,-1 1-11 0,0 1 5 0,-1 0-15 15,-2 1 2-15,1-1-5 0,-1-4 0 0,-1 1-11 16,-1-7-5-16,4 4-44 0,-5-12-17 0,14 10-54 16,-3-29-114-16,0 0-267 0,-14 25-3 15,14-25 267-15</inkml:trace>
  <inkml:trace contextRef="#ctx0" brushRef="#br0" timeOffset="34484.6649">17956 2555 1549 0,'0'0'271'15,"0"0"-269"-15,0 0-15 0,0 0 3 0,0 0 16 16,33 9 12-16,-9-9 4 0,4-4 6 0,4 4-1 16,4-3-5-16,4 4-2 0,-1 0 0 0,1 3-5 15,-6 0-2-15,-2 4-4 0,-4 0-4 0,1 3 1 16,-3 1-5-16,-6 0-5 0,-20-12 25 15,28 28-21-15,-24-11 19 0,-5 5-19 0,-5 4 0 16,-5 5 0-16,-8 1 0 0,-2 2 0 0,-9 1 0 16,-1 3 0-16,-3-3 0 0,-3 2 0 0,1 1 0 15,-2-4 0-15,3-2 0 0,-1-1 0 0,4-4 0 16,2-1 0-16,6-4 0 0,5-6 0 16,19-16 0-16,-23 19-12 0,23-19-48 0,0 0-19 15,0 0-48-15,15-21-68 0,19 2-306 16,-6-4-80-16,8-8 90 0</inkml:trace>
  <inkml:trace contextRef="#ctx0" brushRef="#br0" timeOffset="34703.3882">18783 2500 1770 0,'-46'7'66'0,"46"-7"-50"0,-28 8 6 16,28-8 9-16,-19 14 8 0,19-14-9 0,-13 24-12 15,8-7-6-15,-1 3-6 0,2 2-8 0,1 4 20 16,-2 4-20-16,0 1 18 0,-1 4-12 0,-1 3-6 16,-2-2 4-16,-1 2-8 0,-3-2 4 0,3 0-11 15,-2-1-8-15,5-2-15 0,0-6-8 16,5-1-32-16,2-26-29 0,5 36-84 0,-5-36-115 16,0 0-240-16,0 0 23 0,0 0 339 0</inkml:trace>
  <inkml:trace contextRef="#ctx0" brushRef="#br0" timeOffset="34890.906">18709 2531 1656 0,'0'0'276'0,"0"0"-264"16,0 0-23-16,0 0 4 0,0 0 6 0,0 0 10 15,0 0 0-15,28-7-4 0,-8 5-1 0,5-5-9 16,4 3-6-16,-1-4-12 0,3 5-17 0,-5-4-21 15,7 8-31-15,-14-15-41 0,19 22-88 0,-38-8-228 16,38-10-53-16,-12 18 88 0</inkml:trace>
  <inkml:trace contextRef="#ctx0" brushRef="#br0" timeOffset="35078.4112">18604 2817 1443 0,'-8'21'308'0,"8"-21"-287"16,-10 19-14-16,10-19-1 0,0 0 6 0,25 16 7 16,-5-14-1-16,7-6-3 0,8-2-3 0,6-4-4 15,9-3-7-15,1 0-1 0,-1-3-19 0,-1 4-17 16,-10-4-22-16,2 9-27 0,-14-10-43 0,8 22-97 16,-35-5-297-16,28-12 4 0,-28 12 240 0</inkml:trace>
  <inkml:trace contextRef="#ctx0" brushRef="#br0" timeOffset="35234.6398">18496 3133 1736 0,'0'0'53'0,"-8"19"-55"0,8-19 2 0,0 0 4 16,26 17 8-16,-8-16 3 0,9-4-3 0,7-3-3 16,6-5-8-16,10-3 3 0,4-3-11 15,3 0-13-15,0-5-32 0,7 13-87 0,-19-6-424 16,14-1-6-16,-6 2 76 0</inkml:trace>
  <inkml:trace contextRef="#ctx0" brushRef="#br0" timeOffset="35765.8947">20052 2382 1654 0,'0'0'71'16,"0"0"-59"-16,-11-16-20 0,11 16 0 0,0 0 5 15,0 0 2-15,-15 24 1 0,3-3 7 0,-4 12-5 16,-1 8 13-16,-3 6-4 0,1 7-4 0,-3-1 26 16,1 6-25-16,2-2 17 0,0 1-11 0,4-4-16 15,1-2 9-15,5-7-12 0,1-5 6 16,8-7-14-16,3-8-2 0,9-1-16 0,-1-7-9 15,11 0-19-15,-4-13-12 0,12 4-33 0,-9-19-51 16,22 10-149-16,-9-11-199 0,-5-10 55 0,7 10 352 16</inkml:trace>
  <inkml:trace contextRef="#ctx0" brushRef="#br0" timeOffset="35953.4219">19683 2780 1886 0,'-28'17'48'0,"28"-17"-40"0,0 0-16 0,0 0 0 16,0 0 5-16,-4 20 2 0,4-20 1 0,26 11 2 16,-6-9-2-16,6-1 0 0,8-2 1 0,5-4-2 15,7-5-6-15,1-3-14 0,8 0-18 16,-4-9-28-16,10 8-26 0,-11-18-43 16,14 21-75-16,-20-20-209 0,8 3-81 0,1 9 73 15</inkml:trace>
  <inkml:trace contextRef="#ctx0" brushRef="#br0" timeOffset="36344.0244">20499 2235 1658 0,'-39'22'62'0,"21"-8"-46"0,-1 3-1 16,4 7 14-16,-2-1 4 0,4 6 11 0,-4-1-10 15,3 4 1-15,-1 0-9 0,2 5 2 16,1 0-8-16,1 2-9 0,-2 1 17 0,3 1-22 15,-1-3-4-15,1 4-2 0,0-5 0 0,2-4 0 16,0-4 0-16,3-4 0 0,5-3 0 16,2-3 0-16,-2-19 0 0,11 29 0 0,-11-29 0 15,14 17 0-15,-14-17 0 0,0 0 0 0,23 9 0 16,-23-9 0-16,21-6 0 0,-21 6 0 0,24-19 0 16,-24 19 0-16,31-30 0 0,-15 12 0 0,-2 0 0 15,1-1 0-15,-1 0 0 0,0 3 0 0,-14 16 0 16,25-31 0-16,-25 31 0 0,21-17 0 15,-21 17 0-15,0 0 0 0,0 0 0 16,18 2 0-16,-18-2 0 0,9 17 0 0,-9-17 0 0,8 33 0 16,-5-10 0-16,0 3 0 0,0 0 0 15,-1 1 0-15,2 0 0 0,-1-4 0 0,5 1-33 16,-2-6-10-16,7 2-17 0,-13-20-12 0,33 29-36 16,-33-29-60-16,45 17-143 0,-22-17-246 0,3-1 55 15,5 5 310-15</inkml:trace>
  <inkml:trace contextRef="#ctx0" brushRef="#br0" timeOffset="36687.7772">20792 2765 1715 0,'-29'11'75'0,"29"-11"-61"15,0 0-3-15,-19 13 9 0,19-13 7 0,0 0-1 16,0 0-8-16,5 18-5 0,-5-18-7 0,19 12 2 15,-19-12-2-15,31 9-2 0,-10-7-1 0,3-2 0 16,3-1-2-16,3-2 1 0,3-3-2 0,-2 1-5 16,-2 1 1-16,-3-2-2 0,-2-1 3 0,-5 1 0 15,-19 6 0-15,24-14 0 0,-24 14 2 16,0 0-1-16,9-19 1 0,-9 19 0 0,0 0-4 16,-16-26-4-16,16 26 1 0,-29-13-5 0,8 9 4 15,-3 4 3-15,-5 3 7 0,-3 3 8 0,-3 3 8 16,0 5 8-16,-1-1-1 0,1 6 4 15,2 2-7-15,3 1 3 0,2 1-10 0,3 0-2 16,6 0-10-16,4 0-2 0,6-3 0 0,4 1-1 16,6-2-5-16,6-2-4 0,-7-17-11 15,36 25-7-15,-7-15-17 0,4-8-13 0,12 6-31 16,-4-19-73-16,27 6-394 0,-13 0-23 0,2-2 88 16</inkml:trace>
  <inkml:trace contextRef="#ctx0" brushRef="#br0" timeOffset="37219.0336">22372 2479 1258 0,'0'0'35'16,"-14"-35"-19"-16,7 17 9 0,-4-5 25 16,11 23 8-16,-24-37 11 0,24 37-9 0,-28-31-4 15,28 31-7-15,-32-23-5 0,32 23-5 16,-32-12-9-16,14 11-8 0,-2 1-6 0,-1 4-6 15,-3 4 2-15,0 4 5 0,-1 5-3 0,2 4 4 16,-4 3-5-16,1 4 3 0,-3 6-6 0,3 2 7 16,-2 5-8-16,1 4-6 0,0 3 19 0,4 3-20 15,0 2 14-15,5 0-9 0,3-1-12 16,2-1 5-16,5-1-7 0,5-3 3 0,5-5-19 16,3-6-6-16,6 1-27 0,-1-12-14 0,10 7-44 15,-20-32-44-15,39 41-95 0,-39-41-230 0,25 20 5 16,-6-6 146-16</inkml:trace>
  <inkml:trace contextRef="#ctx0" brushRef="#br0" timeOffset="37547.1769">21684 2863 1825 0,'17'-2'98'0,"-17"2"-82"0,0 0-18 0,0 0-3 16,0 0 4-16,0 0 6 0,0 0 5 0,0 0 4 15,26 14 1-15,-26-14-1 0,29 8-1 16,-11-3-6-16,2-1-2 0,2 0-3 0,2-1-1 16,3 0 0-16,3 0-1 0,-1-1 0 0,4 1 1 15,0-1-1-15,-1 1 1 0,-1-1-1 0,0 0 1 16,0 1-2-16,-1 0 0 0,-4 0 0 0,-3 1-2 16,-4-1 1-16,-19-3 0 0,24 5 2 15,-24-5 0-15,0 0 1 0,0 0-1 0,0 0-1 16,0 0 0-16,0 0 0 0,7 19 0 15,-7-19 1-15,-12 17 1 0,12-17-2 0,-22 24 4 16,22-24-7-16,-30 26 1 0,30-26-8 0,-29 25-3 16,29-25-6-16,-22 23-6 0,22-23-14 0,-14 17-15 15,14-17-41-15,0 0-50 0,8 24-97 0,-8-24-205 16,0 0-51-16,0 0 94 0</inkml:trace>
  <inkml:trace contextRef="#ctx0" brushRef="#br0" timeOffset="37719.0482">22078 2674 1876 0,'-36'-7'56'0,"36"7"-31"15,-28-8-11-15,28 8 1 0,0 0-4 0,0 0-6 16,0 0-12-16,0 0-13 0,0 0-5 16,-7-17-12-16,7 17-25 0,19-12 20 0,3 12-48 15,-5-13-49-15,23 23-155 0,-8-13-275 0,1 3 39 16,4 11 344-16</inkml:trace>
  <inkml:trace contextRef="#ctx0" brushRef="#br0" timeOffset="38125.3121">22474 2834 1630 0,'-22'-11'94'16,"22"11"-65"-16,0 0-13 0,0 0 2 0,0 0 1 15,0 0-3-15,0 0-2 0,0 0-3 0,0 0-1 16,21 7 3-16,-21-7-5 0,29 6-3 0,-11-5-1 16,3 2-1-16,-1-3-2 0,3 0 3 15,-2-3 0-15,3 1-2 0,0-2-1 16,-3 1-1-16,0-2 0 0,-3-1 0 0,-18 6 1 16,27-10-1-16,-27 10 1 0,0 0 1 0,17-12 2 15,-17 12-1-15,0 0 2 0,-4-18-4 0,4 18 1 16,-13-17-2-16,13 17 2 0,-23-16-2 0,23 16 0 15,-29-13 1-15,12 9 2 0,-1 3 2 16,-1 2 2-16,0 3 4 0,-2 2-3 0,2 3 3 16,-3 4-1-16,2 4 1 0,1 1-1 0,3 2 3 15,1 2-7-15,3 2 2 0,1 3-5 0,4 2 3 16,3-1-5-16,4-2 5 0,4-2-6 0,5-3 1 16,3-4-2-16,6-3 0 0,5-4-2 0,6-3 3 15,3-4-3-15,7-7-5 0,2-4-11 0,3-8-13 16,7 0-16-16,-5-9-24 15,10 4-38-15,-17-20-93 0,19 7-303 0,-15-2-53 16,-3-3 81-16</inkml:trace>
  <inkml:trace contextRef="#ctx0" brushRef="#br0" timeOffset="38359.6851">23220 2058 1578 0,'-19'32'310'0,"-5"-9"-292"15,2 3-7-15,2 6 4 0,4 4 13 0,-2 2-1 16,2 4 6-16,-2 3-17 0,4 1-5 16,0 1-11-16,5 1 0 0,-1 1 0 0,2-1 0 15,2 0 0-15,0-1 0 0,1-2 0 0,-1-2 0 16,5-2-14-16,-1-6-13 0,5 0-13 16,1-7-6-16,7 2-22 0,-4-12-23 0,15 10-47 15,-22-28-59-15,46 24-110 0,-19-17-215 0,1-9 59 16,11 10 330-16</inkml:trace>
  <inkml:trace contextRef="#ctx0" brushRef="#br0" timeOffset="38734.6694">23478 2756 1484 0,'0'0'252'0,"-36"-3"-200"0,15 0-13 16,-1-1 0-16,3 4 2 0,-4 0-5 15,2 5-6-15,-2-1-6 0,2 6 3 0,1 1-6 16,-1 3-19-16,1 5-2 0,1 3 0 0,2 2 0 15,2 4 0-15,1 1 0 0,3 3 0 0,2-2 0 16,3-2 0-16,6-4 0 0,3-5 0 0,-3-19 0 16,21 27 0-16,-3-19 0 0,1-4 0 15,4-4 0-15,3-6 0 0,3-5 0 0,0-6 0 16,5-7 0-16,0-5 0 0,4-7 0 0,1-3 0 16,0-2 0-16,-2-2 0 0,-1 0 0 0,-6-3 0 15,-2-1 0-15,-4-3 0 0,-1-2 0 16,-1-1 0-16,-2-3 0 0,-6 1 0 0,1 4 0 15,-5 7 0-15,-4 12 0 0,-1 11 0 16,-5 21 0-16,0 0 0 0,0 0 0 0,0 0 0 16,-21 5 0-16,10 14 0 0,-7 12 0 0,-2 6 0 15,-2 5 0-15,-1 3 0 0,0 1 0 0,3 0 0 16,0-1 0-16,4-3 0 0,5-2 0 0,4-4 0 16,6-1 0-16,2-6 0 0,6 3-66 0,-3-13-47 15,17 17-94-15,-21-36-208 0,17 34-174 0,-3-14 41 16,-14-20 440-16</inkml:trace>
  <inkml:trace contextRef="#ctx0" brushRef="#br0" timeOffset="38859.7605">24026 2911 2047 0,'0'0'0'0,"-21"-9"0"0,21 9 0 16,0 0 0-16,-29-13 0 0,29 13 0 0,-28-13 0 15,28 13 0-15,-28-13 0 0,28 13 0 16,-23-15-76-16,23 15-126 0,-28 0-435 0,28 0 5 15,-30 2 133-15</inkml:trace>
  <inkml:trace contextRef="#ctx0" brushRef="#br0" timeOffset="40889.9152">1824 3415 946 0,'17'-2'116'0,"-17"2"-30"15,0 0-3-15,0 0-12 0,17-17 1 0,-17 17-7 16,0 0-11-16,18-24-4 0,-18 24-6 0,17-12-4 16,-17 12-5-16,0 0-3 0,25-17-4 15,-25 17-3-15,0 0-6 0,18-16-5 0,-18 16-5 16,0 0-3-16,0 0-2 0,0 0 0 0,0 0 0 16,0 0 0-16,0 0 4 0,0 0-1 0,3 27 4 15,-7-8-2-15,-1 4 2 0,-4 2-6 16,-1 4 6-16,-2 3-7 0,-1 3 6 0,-2 5-7 15,0 2 5-15,-1 4-9 0,-3 1 7 16,0 4-9-16,-3-1 9 0,-1-1 8 0,0-2-19 16,2-6 20-16,2-3-18 0,3-8 7 0,4-4 5 15,3-6-5-15,9-20 0 0,-6 24-5 0,6-24 1 16,0 0 0-16,17 18 0 0,-17-18 0 0,33 8 0 16,-10-8 1-16,5-1-1 0,5-6 1 0,2 1-1 15,4-3-1-15,1 0-1 0,0 0-2 0,-3-2-11 16,-2 3-10-16,-4-2-16 0,0 6-19 15,-6-7-33-15,10 16-68 0,-18-23-145 0,13 14-277 16,2 2 55-16,-4-14 399 0</inkml:trace>
  <inkml:trace contextRef="#ctx0" brushRef="#br0" timeOffset="41280.5523">2866 3419 1119 0,'0'0'152'0,"0"0"-58"0,-10-19-25 16,10 19-9-16,0 0-6 0,0 0-6 0,0 0-13 15,0 0-10-15,0 0-9 0,0 0-9 16,0 0-7-16,-7 20 0 0,7-20-2 0,-6 36 6 16,2-9-1-16,1 8 9 0,-3 5-5 0,0 6 9 15,-2 4-15-15,2 2 8 0,0 2-15 0,0-2 11 16,1 0 3-16,0-5-23 0,2-2 15 15,-1-5-36-15,4-2-10 0,-5-11-31 0,12 9-59 16,-7-36-27-16,9 46-64 0,-9-46-102 16,0 0-108-16,22 22 168 0,-20-40 269 0</inkml:trace>
  <inkml:trace contextRef="#ctx0" brushRef="#br0" timeOffset="41655.5761">2825 3281 1441 0,'-45'-16'111'0,"27"14"-39"0,-2-4-62 0,20 6 17 16,-29 3-1-16,29-3-18 0,-22 16 26 0,22-16-39 15,-22 30 8-15,10-9 2 0,0 2-2 0,0 2 8 16,-1 2 0-16,4 0 10 0,-1-3-6 0,2 0 3 16,0-4-8-16,2 2 0 0,0-2-6 0,2-1 2 15,1-2-4-15,3-17 2 0,-3 24-3 0,3-24 1 16,0 0-2-16,0 0 2 0,17 5 1 15,-17-5 3-15,25-19 4 0,-8 0-2 0,2-7 3 16,4-4-8-16,0-5 4 0,2-2-7 0,-1 1 7 16,0-3-6-16,-1 3-9 0,-1 1 24 0,-2 2-22 15,-2 4 24-15,-3 3-7 0,-3 4-5 16,-12 22 5-16,18-27-2 0,-18 27 0 0,0 0-3 16,0 0-2-16,0 0-3 0,0 0-1 15,0 0-1-15,9 17 0 0,-7 1 2 0,0 7-4 16,1 5-6-16,-2 2 21 0,0 5-22 0,-1 1 16 15,3 1-14-15,2 0-14 0,-1-2-4 0,7 1-15 16,0-4-7-16,9 4-24 0,-6-10-30 0,19 13-75 16,-19-24-115-16,15 10-250 0,2-1 26 0,-7-15 383 15</inkml:trace>
  <inkml:trace contextRef="#ctx0" brushRef="#br0" timeOffset="41811.8087">3329 4039 1583 0,'-19'17'48'16,"8"6"-18"-16,-2-5-9 0,5 4-3 0,0 0-5 16,2 3-2-16,0 2-8 0,-2-1 2 0,6 2-30 15,-3-4-3-15,9 4-54 0,-4-28-95 16,13 27-369-16,-1-10-17 0,-12-17 253 0</inkml:trace>
  <inkml:trace contextRef="#ctx0" brushRef="#br0" timeOffset="42249.3327">3942 3448 990 0,'0'0'218'0,"-2"-24"-184"15,2 24-4-15,6-28 12 0,-6 28 3 0,13-27 10 16,-13 27-13-16,14-18-4 0,-14 18-5 0,0 0-2 16,0 0-5-16,0 0 1 0,19-8 1 0,-19 8-2 15,9 18 3-15,-4-1-10 0,1 6 2 0,-4 5-11 16,1 7 4-16,-2 3-11 0,-2 6 5 0,-3 3-11 16,-1 1 8-16,-1 0-11 0,0-4 10 15,0 0-12-15,1-4 3 0,3-4-6 0,-1-7-41 16,9 0 2-16,-6-29-56 0,17 35-30 15,-17-35-50-15,26 11-74 0,-26-11-200 0,25-7 17 16,3 4 392-16</inkml:trace>
  <inkml:trace contextRef="#ctx0" brushRef="#br0" timeOffset="42468.0709">4020 3390 1398 0,'-36'-3'122'0,"36"3"-62"0,-32 11-21 0,32-11-10 15,0 0-8-15,0 0-7 0,0 0-9 0,0 0-4 16,0 0 0-16,9 20 3 0,-9-20 3 0,37 2 1 16,-9-6 2-16,4-2-4 0,4-4-2 15,5-3-5-15,4 0 1 0,1-3-11 16,2 2-11-16,-1-5-23 0,1 8-22 0,-8-9-12 16,8 18-69-16,-20-15-67 0,8 10-298 0,-4 13 42 15,-32-6 315-15</inkml:trace>
  <inkml:trace contextRef="#ctx0" brushRef="#br0" timeOffset="42655.6377">4073 3739 1550 0,'-21'19'112'16,"4"-9"-99"-16,17-10-11 0,0 0-5 0,0 0 1 15,0 0 1-15,0 0 2 0,0 0 3 0,34 10-2 16,-4-20 1-16,8-5-4 0,8-5 3 0,8-3-19 15,8 3-28-15,-5-10-49 0,15 16-70 16,-20-22-78-16,16 21-124 0,-8 1-105 0,-15-14 189 16,14 25 282-16</inkml:trace>
  <inkml:trace contextRef="#ctx0" brushRef="#br0" timeOffset="42968.0745">5020 3420 912 0,'7'-28'190'0,"-9"7"-102"0,2 21-13 15,3-38 12-15,-3 38-2 0,4-29-4 0,-4 29-8 16,0 0-5-16,0 0-7 0,-7-17-14 0,7 17-9 15,0 0-12-15,0 0-8 0,0 0-10 0,0 0-5 16,-20 25-4-16,20-25 2 0,-11 36-4 16,5-12 7-16,-1 4-5 0,2 1 6 0,0 4-6 15,0 6 6-15,2 1-10 0,0 4 8 0,1-3-8 16,1-1 6-16,2 0-13 0,-1-5-4 16,6 3-25-16,-5-9-12 0,9 9-47 0,-11-21-68 15,18 19-77-15,-20-11-240 0,3-25-24 0,25 34 276 16</inkml:trace>
  <inkml:trace contextRef="#ctx0" brushRef="#br0" timeOffset="43389.9408">5064 3195 1437 0,'0'0'33'0,"-21"-10"1"0,21 10 3 15,0 0 9-15,-19 2-1 0,19-2-13 0,-21 11-6 16,21-11-5-16,-23 21 2 0,23-21-2 16,-27 29-15-16,10-12 29 0,2 5-31 0,0 0 27 15,-2 1-11-15,0 0-5 0,2 1 5 0,-2-3-7 16,5-1 2-16,12-20-6 0,-18 28-1 0,18-28-7 16,0 0 0-16,0 0-2 0,0 0-1 0,0 0 2 15,0 0 1-15,23 8 2 0,-23-8-1 0,30-17 3 16,-12 4-1-16,3-4 3 0,1-2-1 15,0-2 2-15,-2 1-2 0,1-2 2 16,-3 3-4-16,-3-1-11 0,-1 2 22 0,-14 18-21 16,22-26 25-16,-22 26-10 0,14-19-2 0,-14 19 3 15,0 0-3-15,0 0 0 0,0 0-5 0,13-17-2 16,-13 17 0-16,0 0 0 0,0 0 0 0,0 0 0 16,17 5 0-16,-17-5 0 0,18 10 0 0,-18-10-1 15,25 16-11-15,-25-16 10 0,28 25-9 16,-14-8 16-16,-2 1-14 0,-1 5 2 0,-2 0-20 15,-1 5-15-15,-3-3-13 0,4 7-33 0,-10-12-41 16,18 23-128-16,-23-14-318 0,13-1 20 16,4 2 274-16</inkml:trace>
  <inkml:trace contextRef="#ctx0" brushRef="#br0" timeOffset="43655.5761">5566 3889 1830 0,'0'0'97'16,"0"0"-121"-16,-17-20 10 0,17 20-6 0,0 0 9 15,-5-17-4-15,5 17-20 0,0 0-45 0,-19-17-85 16,19 17-248-16,0 0-181 0,0 0 69 0,25 20 495 16</inkml:trace>
  <inkml:trace contextRef="#ctx0" brushRef="#br0" timeOffset="146465.555">11324 4551 750 0,'0'0'35'0,"0"0"-21"0,0 0-9 0,0 0 16 16,27-17 30-16,-5 10 15 0,2-11-4 0,12 3 14 15,1-14-20-15,14 4 3 0,4-14 4 0,13 1-16 16,8-8 0-16,9-2-21 0,3-6-4 0,7-1-21 16,-1 2 6-16,-2 1-18 0,0 6 3 0,-7 1 4 15,0 4-35-15,-6 0 22 0,0 2-29 0,-6 1 7 16,0 4 10-16,-6-4-12 0,0 8-5 0,-9-6-43 16,4 9-43-16,-12-5-107 0,-6-4-142 0,10 18 95 15,-26-18 286-15</inkml:trace>
  <inkml:trace contextRef="#ctx0" brushRef="#br0" timeOffset="147074.9282">13125 3550 420 0,'0'0'33'0,"0"0"-11"0,0 0 3 0,-17 7 9 15,17-7 7-15,0 0-1 0,0 0-4 0,0 0-7 16,0 0-5-16,0 0-5 0,0 0-2 0,-12-20-3 16,12 20-2-16,1-17-3 0,-1 17-4 0,4-26 1 15,-2 9 0-15,0-4 10 0,0 0 7 0,-2-6 17 16,1 0-2-16,-2-6 1 0,2-3-5 0,-2-5-33 16,1-3 12-16,3-7-22 0,-2-5 5 0,4-3 9 15,0-5-10-15,1-3 11 0,1-4-12 16,1-2 11-16,2-5 1 0,0-1-13 0,0-2 12 15,2-4-12-15,-1 0-3 0,1-4 14 0,2-6-16 16,-1 0 12-16,-2 1-17 0,-2 1-21 0,-3-1-4 16,2 2-30-16,-7-1 5 0,1 0 12 0,-4 4 7 15,-1-3 21-15,-1 10 23 0,-4-7 3 16,2 12 4-16,-1-4-8 0,0 3-22 0,1-4-33 16,3-2-26-16,-1-11 8 0,11 12-66 0,-16-4-54 15,24 15 198-15</inkml:trace>
  <inkml:trace contextRef="#ctx0" brushRef="#br0" timeOffset="148012.445">11448 11075 638 0,'0'0'71'0,"0"0"-28"0,0 0-4 0,0 0 8 16,0 0 17-16,0 0 22 0,31-17 9 0,4 4-6 16,0-16-3-16,19-2-17 0,4-18 1 15,19-5-4-15,5-16-31 0,17-3 9 0,3-5-32 16,8 1-11-16,1 1 11 0,-1 1-33 15,-3 6-4-15,-9-2-35 0,0 18-50 0,-20-9-56 16,5 23-99-16,-13 3-186 0,-18-3 49 0,4 22 336 16</inkml:trace>
  <inkml:trace contextRef="#ctx0" brushRef="#br0" timeOffset="151660.9454">8874 7822 682 0,'0'0'86'0,"19"-22"11"16,-5 2 23-16,14 4 1 0,-5-15 6 0,18 7-9 16,-3-14-47-16,15 7 9 0,3-12-44 0,14 6 0 15,1-8-1-15,10 1-19 0,2-3 3 16,5 3-17-16,6-2 7 0,3-2-11 0,6 1 8 16,7-1-9-16,2-3 9 0,2 0 4 0,0-1-24 15,-2 0 21-15,1 0-26 0,3-2 6 0,-1 1 8 16,5-5-10-16,-1 0 16 0,-3-3-12 0,1 1 18 15,2-1-12-15,-4 2-7 0,-5 1 23 0,-1 0-19 16,-6 2 23-16,-6 4-5 0,-3 4-18 0,-11 9-23 16,-15-3-56-16,1 24-105 15,-30 0-314-15,-5-1 1 0,-5 17 214 0</inkml:trace>
  <inkml:trace contextRef="#ctx0" brushRef="#br0" timeOffset="152645.34">9376 8612 824 0,'22'-9'73'15,"-22"9"1"-15,23-23 2 0,-8 2 10 0,14 6 4 16,-1-11-5-16,14 3-19 0,3-11-10 0,13 1-24 16,2-7-1-16,8 0 5 0,13-7-28 0,6 0 26 15,8-5-29-15,10 1 2 0,1-3 7 16,4-3-18-16,3-2 8 0,4-3-20 0,3 1 4 15,2-1-27-15,3 6-15 0,-7-8 7 0,5 9-38 16,-7-5 16-16,5 9-21 0,-10-4-40 16,7 10-35-16,-16-2-109 0,-8-5-112 0,11 20 157 15,-29-16 229-15</inkml:trace>
  <inkml:trace contextRef="#ctx0" brushRef="#br0" timeOffset="155364.0994">10849 6583 552 0,'0'0'60'0,"0"0"-4"0,-23 4 13 15,23-4 3-15,0 0 5 0,0 0-7 0,0 0-14 16,0 0-15-16,0 0 2 0,-8-18 0 0,8 18 10 16,8-23-2-16,-5 5-1 0,7 1-10 15,-1-7-1-15,4-1 4 0,-1-6-34 0,6 1 27 16,-1-5-31-16,5 1 12 0,1-3 8 0,4-2-12 15,1-2 7-15,5-5-16 0,1-2 8 0,4-2-14 16,2-2 10-16,4-1-12 0,1 1 12 0,2 0 5 16,5-1-24-16,2 2 25 0,2-1-25 15,1 1 6-15,1-1 13 0,1 0-12 0,4-1 14 16,3 0-12-16,2 1 11 0,1 0-12 16,2 3 11-16,0 0-13 0,1 1-8 0,1 4 26 15,-4 3-27-15,-2 4 28 0,0 6-8 0,-2 4-8 16,-5 5 5-16,1 4-5 0,-4 5 5 0,-2 3-3 15,0 4 2-15,-3 3-1 0,-1 1 1 0,-1 1 0 16,2 0-1-16,2 0 5 0,2-4 8 0,7-1 5 16,1-7 10-16,11-1-4 0,1-7-2 0,7-2-7 15,3-6 4-15,4-3-6 0,5-4 8 16,5-3-10-16,4-2 2 0,2-2-14 16,-1-2-11-16,-2 1 22 0,-3 2-24 0,-2 1 24 15,0 2-18-15,-11 0-25 0,-4 9-22 0,-19-5-42 16,3 18-46-16,-27-13-62 0,9 24-55 0,-26-1-195 15,-23 7 38-15,28-6 266 0</inkml:trace>
  <inkml:trace contextRef="#ctx0" brushRef="#br0" timeOffset="156020.3472">15094 4603 994 0,'0'0'47'0,"20"24"-14"0,0-28 15 0,10 1-2 15,2-15 26-15,15 0 21 0,-5-18-30 0,14 3 33 16,-4-15-59-16,8 1 3 0,-2-8 12 0,4 0-11 15,-3-9 22-15,3 2-25 0,-6-5 6 0,2 1-19 16,-7 1-13-16,-7 6 14 0,-9 2-26 0,-8 6 16 16,-12 4-8-16,-6 3-10 0,-7 3 13 0,-6 6-8 15,-3 3 8-15,-4 5-2 0,-6 6 4 16,-2 9-1-16,-6 8 3 0,-3 8-1 0,-7 15-2 16,-5 11 5-16,-8 16-5 0,-2 14 9 0,-6 15-16 15,3 11-5-15,-1 5 0 0,6 3 0 0,9-3 0 16,8-9 0-16,13-9 0 0,13-15 0 15,12-10 0-15,12-9 0 0,12-7 0 0,6-7 0 16,11-9-2-16,6-8-35 0,8-9-10 16,4-14-15-16,14 8-154 0,-17-32-95 0,22 14-252 15,-6-9-5-15,-2-10 328 0</inkml:trace>
  <inkml:trace contextRef="#ctx0" brushRef="#br0" timeOffset="156192.2134">16512 4512 2019 0,'-24'7'-29'0,"24"-7"-5"0,0 0 2 0,0 0-39 16,0 0-12-16,17-10-114 0,-17 10-390 0,-1-28 45 16,7 11 99-16</inkml:trace>
  <inkml:trace contextRef="#ctx0" brushRef="#br0" timeOffset="158004.726">16470 4264 1499 0,'-20'-3'19'16,"20"3"-16"-16,-28-4 1 0,28 4 2 0,-20-2 7 16,20 2 7-16,-23 2 5 0,23-2 3 0,-20 10 0 15,20-10-2-15,-16 17-1 0,16-17-1 0,-12 24-6 16,8-7-1-16,2 0-5 0,1 3 4 0,0 2-5 16,2 1 2-16,0 1-11 0,3 0 4 0,1-2-7 15,2-1-16-15,1-4 34 0,-8-17-34 16,22 27 31-16,-22-27-13 0,32 20-6 0,-14-15 3 15,2-4 0-15,0-1 0 0,2-4 2 0,-2-2-1 16,-3-5 2-16,0-1 13 0,-2-5-30 0,1-2 30 16,0-3-33-16,-1-3 11 0,-2-2 4 15,-1-2-5-15,-2 2 7 0,-3 2-2 0,-3 1 8 16,-4 2-5-16,-3 3 7 0,-3 1-5 0,6 18 4 16,-15-28 0-16,15 28 4 0,-18-11 0 15,18 11 5-15,-19 0-2 0,19 0 0 0,-23 11 0 16,23-11-3-16,-23 18 0 0,23-18-5 0,-16 19 1 15,16-19-5-15,-6 18 0 0,6-18-1 0,0 0 0 16,13 23 0-16,-13-23 2 0,26 11 1 0,-9-8 4 16,5-3 0-16,3-3 2 0,4-3 1 0,4 0-1 15,3-2-1-15,-4 2-5 0,2 0 1 16,-4 2-4-16,-5 4 1 0,-2 1 2 16,-23-1-2-16,28 14 4 0,-28-14-2 0,15 22 9 15,-13-5-2-15,-2 4 3 0,-7 2-3 0,-3 4-3 16,-3 2-8-16,-3 0 6 0,-2 0 7 0,-2-2-21 15,2 0 22-15,1-3-21 0,1-3 9 0,16-21 3 16,-15 23-2-16,15-23-3 0,0 0 3 0,0 0-1 16,0 0 2-16,0 0 7 0,27-21 2 15,-8 3 3-15,1-6-7 0,5-4 3 0,-3-1-10 16,1-1 0-16,-6 2 0 0,-3 1 0 0,-3 2 0 16,-2 1 0-16,-4 1 0 0,-2 0 0 0,0 2 0 15,-3 2 0-15,1 2 0 0,-1 0 0 0,0 17 0 16,-1-23 0-16,1 23-31 0,2-18-23 15,-2 18-12-15,14-17-19 0,4 17-30 0,-10-18-54 16,28 24-95-16,-17-17-255 0,14-1 32 16,7 8 231-16</inkml:trace>
  <inkml:trace contextRef="#ctx0" brushRef="#br0" timeOffset="158395.3433">17817 3731 1729 0,'0'0'111'0,"-24"-19"-86"0,24 19-3 16,-20-15 11-16,20 15 4 0,-17-7-1 0,17 7-7 16,-19-4-4-16,19 4-25 0,0 0 0 15,-20 1 0-15,20-1 0 0,0 0 0 0,0 0 0 16,0 0 0-16,-8 20 0 0,8-20 0 0,-4 29 0 16,3-12 0-16,-3 2 0 0,2 3 0 0,0 2 0 15,-2 4 0-15,-3 2 0 0,-2 5 0 16,-3 3 0-16,-3 2 0 0,-2 3 0 0,-3 1 0 15,-3 3 0-15,-5 4 0 0,-2 1 0 0,0-2 0 16,0-3 0-16,2-4 0 0,3-4 0 0,5-6 0 16,4-4 0-16,5-3 0 0,4-7 0 0,7-19 0 15,-2 26 0-15,2-26 0 0,16 16 0 0,-16-16 0 16,38 8 0-16,-9-9 0 0,10-8 0 16,11-1 0-16,3-3 0 0,7-3 0 15,0 3 0-15,-6-3 0 0,-1 4 0 0,-8 3 0 16,-3 1 0-16,-7 3 0 0,-1 3 0 0,-6 2 0 15,0 2 0-15,0 0 0 0,-1 1 0 0,-3-1 0 16,4 5-94-16,-28-7-68 0,49 18-203 0,-49-18-250 16,32 4 67-16,-32-4 286 0</inkml:trace>
  <inkml:trace contextRef="#ctx0" brushRef="#br0" timeOffset="158567.2016">18619 4368 1873 0,'-17'-17'174'0,"17"17"-174"0,-19-9 0 0,19 9 0 16,0 0 0-16,-22-26 0 0,22 26 0 15,-23-19 0-15,23 19 0 0,-20-18 0 0,20 18 0 16,0 0-59-16,0 0-48 0,-23-32-95 0,23 32-402 16,0 0 13-16,0 0 108 0</inkml:trace>
  <inkml:trace contextRef="#ctx0" brushRef="#br1" timeOffset="222191.1018">503 5321 957 0,'0'0'228'0,"0"0"-170"16,0 0-11-16,-18-14-10 0,18 14-7 0,0 0 1 16,0 0-3-16,0 0-5 0,0-17-3 0,0 17 0 15,0 0-1-15,0 0-2 0,0 0 0 0,0 0-3 16,-9 22 2-16,3-6-1 0,0 11 6 0,-2 5-8 15,0 10 8-15,-1 4-11 16,-1 7 9-16,-1 5-10 0,-1 3 8 0,-5 3 0 16,1 1-21-16,-3 0 16 0,0-2-21 0,4-7 4 15,-2-7 9-15,6-10-11 0,2-7 1 0,9-6-23 16,0-26-16-16,7 35-30 0,-7-35-26 0,25 21-44 16,-25-21-52-16,34-1-108 0,-9-2-178 0,-13-21 175 15,20 13 308-15</inkml:trace>
  <inkml:trace contextRef="#ctx0" brushRef="#br1" timeOffset="222394.2791">444 5403 1038 0,'0'0'318'0,"0"0"-220"16,0 0-36-16,0 0-25 0,0 0-10 15,26-29 6-15,-1 17-1 0,1-5-5 0,10-1-8 16,1-2-6-16,6-1-10 0,3-2 0 0,2 1-8 15,0 2-5-15,-2-4-19 0,3 8-12 0,-8-6-17 16,4 17-43-16,-17-10-27 0,9 22-85 0,-37-7-104 16,21-1-176-16,-7 24 179 0,-14-23 314 0</inkml:trace>
  <inkml:trace contextRef="#ctx0" brushRef="#br1" timeOffset="222597.3221">452 5670 1186 0,'-16'38'388'16,"16"-38"-344"-16,0 0-25 0,0 0-11 0,0 0 2 16,0 0 11-16,19-6 10 0,1-1 1 15,7 0-11-15,1-4-4 0,5-1-14 0,4-3-5 16,1-1-11-16,5 1-12 0,-4-5-24 0,6 10-28 16,-10-10-32-16,11 18-29 0,-14-14-32 0,13 20-47 15,-14-9-80-15,3-1-127 0,9 20 166 0,-24-17 258 16</inkml:trace>
  <inkml:trace contextRef="#ctx0" brushRef="#br1" timeOffset="222784.8293">1265 5609 1477 0,'0'0'46'0,"0"0"-24"0,0 0-6 16,0 0 2-16,0 0 13 0,24-1 4 0,-24 1-7 15,34-13-11-15,-15 5-8 0,4 1-8 16,-1 0-1-16,0 0-5 0,1 2-6 0,-4 0-8 16,-1 5-14-16,-18 0-14 0,27 3-23 15,-27-3-28-15,13 17-65 0,-13-17-120 0,-21 17-216 16,16 9 28-16,-20-14 471 0</inkml:trace>
  <inkml:trace contextRef="#ctx0" brushRef="#br1" timeOffset="222941.0743">1069 5909 1167 0,'-21'21'346'16,"4"-20"-269"-16,17-1-40 0,0 0-21 0,0 0-1 16,0 0 5-16,0 0 8 0,32-4 5 0,-6-2-6 15,6-4-9-15,6-2-11 0,5-2-12 0,4-3-26 16,6 5-34-16,-9-15-66 0,22 22-203 16,-14-14-253-16,-3-2 35 0,4 14 467 15</inkml:trace>
  <inkml:trace contextRef="#ctx0" brushRef="#br1" timeOffset="224238.3309">2237 5601 502 0,'3'-19'122'0,"-3"19"-75"16,0 0 4-16,0 0 6 0,18-24 2 0,-18 24 10 15,0 0-5-15,17-15-5 0,-17 15-4 0,0 0-3 16,3-17 0-16,-3 17 0 0,0 0 0 0,0 0-3 16,-2-23-3-16,2 23-4 0,-6-17 1 0,6 17-3 15,-13-21 2-15,13 21-1 0,-20-17 0 16,20 17-4-16,-28-9-1 0,28 9-7 0,-36 1-3 15,16 5-3-15,-3 3-5 0,0 6 0 16,-1 2-5-16,0 5 2 0,-1 1-5 0,2 4 3 16,1 4-6-16,3 3 6 0,2-1-4 0,2 1 4 15,7-2-6-15,3-3-12 0,5-1 17 0,2-3-21 16,3-1 20-16,4 0-9 0,2-3-3 0,2-2 2 16,-13-19-4-16,32 30 0 0,-14-17-6 15,1-7-9-15,4 0-11 0,-1-8-21 0,9 2-7 16,-3-9-17-16,11 5-39 0,-13-20-59 0,24 18-154 15,-8-12-218-15,-8-9 24 0,11 15 504 0</inkml:trace>
  <inkml:trace contextRef="#ctx0" brushRef="#br1" timeOffset="224488.382">2817 5885 1827 0,'-18'0'100'0,"18"0"-67"0,0 0-23 0,-18-14-12 15,18 14-1-15,-10-19-5 0,10 19-3 16,-16-22-16-16,16 22-19 0,-18-20-34 0,18 20-57 15,-17-23-151-15,17 23-334 0,0 0 42 0,-13-26 415 16</inkml:trace>
  <inkml:trace contextRef="#ctx0" brushRef="#br1" timeOffset="225488.3323">3201 5335 807 0,'0'0'130'16,"4"-22"-54"-16,-4 22-9 0,0 0 0 0,0 0-2 15,-1-20 3-15,1 20-9 0,0 0-9 0,0 0-9 16,0 0-15-16,0 0-10 0,0 0-7 15,0 0-3-15,-1 26 2 0,1-9 5 0,-2 2 0 16,3 6 9-16,-2 2-4 0,2 5 6 0,-2 0-12 16,3 3 7-16,-2 0-10 0,0 3 5 15,-1-2-7-15,1 2 6 0,-3-1-9 0,1-1 8 16,-1-3 7-16,1 0-28 0,-2-6 25 0,2-1-27 16,1-4 10-16,1-4 3 0,0-18-4 0,2 22 1 15,-2-22-1-15,0 0 0 0,0 0-1 0,0 0 1 16,17-2 1-16,-17 2-1 0,12-25 0 0,-4 3-5 15,-1-2 0-15,-1-5 12 0,0-1-25 16,-2 0 30-16,-2-2-23 0,-1 1 11 16,-2-2 7-16,-1 0-7 0,-2-2 8 0,0-1-8 15,1-4 8-15,0 0-9 0,2 0 8 0,1 2-8 16,3 4 7-16,0 2-6 0,5 4 6 0,0 4-6 16,4 2 7-16,4 4-1 0,4 0 7 0,3 2-1 15,5-2 4-15,6 3 12 0,2 0-32 0,2 2 25 16,1 3-30-16,-2 3 11 0,-1 3 0 15,-5 3 1-15,-5 5-3 0,-7 0 0 0,-19-4 15 16,23 23-31-16,-23-23 31 0,4 37-30 0,-11-13 13 16,-4 1 3-16,-7 4-6 0,-6 2 8 0,-2 0-5 15,-6 0 8-15,-1 0-9 0,0 0 8 0,-1 2-6 16,3-4 6-16,3-1-6 0,2-5 6 16,7-5-6-16,19-18 3 0,-21 24-2 0,21-24-1 15,0 0 0-15,0 0 1 0,24 17 1 16,-4-17 1-16,4-4 0 0,5-2 0 0,3-2 2 15,2-1 0-15,3 0 3 0,-2 1-2 0,-1 2 2 16,-4 1-3-16,-3 4 0 0,-6 1 2 0,-21 0 3 16,24 11 6-16,-24-11 3 0,0 24 1 0,-10-4-6 15,-5 4 0-15,-7 2-10 0,-8 5 6 0,-5 1-9 16,-3 1-10-16,-4 1 25 0,-1 0-24 0,1-2 25 16,0 1-10-16,5-4-5 0,3-2 2 15,4-3-8-15,6-5-2 0,8-1-18 16,16-18-14-16,-15 22-27 0,15-22-34 0,0 0-66 15,0 0-115-15,28-4-262 0,-1 1 44 0,-5-20 450 16</inkml:trace>
  <inkml:trace contextRef="#ctx0" brushRef="#br1" timeOffset="225675.8141">3753 5833 1321 0,'-20'30'363'0,"20"-30"-299"0,-17-4-21 16,17 4-27-16,0 0-11 0,0 0-2 16,-18-20-3-16,18 20 1 0,0 0-1 15,0 0-5-15,-21-22-13 0,21 22-20 0,0 0-32 16,0 0-54-16,-1-28-74 0,18 29-204 0,-17-1-144 16,17-18 132-16,5 22 414 0</inkml:trace>
  <inkml:trace contextRef="#ctx0" brushRef="#br1" timeOffset="226082.0558">3984 5463 509 0,'9'-18'106'16,"-9"18"-3"-16,0 0 7 0,0 0 1 0,0 0 0 16,0 0-3-16,0-20-12 0,0 20-10 0,0 0-9 15,0 0-11-15,0 0-10 16,0 0-8-16,0 0-9 0,0 0-8 0,0 0-7 15,0 0-4-15,0 0-7 0,0 0-5 0,0 0-4 16,0 0 0-16,0 0 1 0,7 26 4 0,-7-26-1 16,3 36-1-16,-2-13-5 0,-2 3 3 0,0 5-8 15,-3 3 7-15,-2 3-7 0,-3 4 0 0,-2 2 7 16,-2-2-23-16,0 1 19 0,-2-3-23 0,1-3-4 16,-2-5-7-16,8 1-30 0,-7-14-22 15,16 10-57-15,-1-28-70 0,0 0-319 0,-1 24 37 16,1-24 367-16</inkml:trace>
  <inkml:trace contextRef="#ctx0" brushRef="#br1" timeOffset="226332.0872">3844 5494 1269 0,'0'0'299'0,"0"0"-245"16,0 0-40-16,10-18-9 0,-10 18 10 0,28-21 6 16,-8 6 4-16,3 3-7 0,0-3-6 15,1 3-9-15,-1 1-6 0,0 1-8 16,-1 3-8-16,-3-2-14 0,3 6-15 0,-5-5-23 16,10 13-40-16,-27-5-66 0,42 0-128 0,-18 7-200 15,-24-7 54-15,30 22 451 0</inkml:trace>
  <inkml:trace contextRef="#ctx0" brushRef="#br1" timeOffset="226503.9274">3805 5977 1029 0,'0'0'303'16,"-11"21"-187"-16,11-21-72 0,0 0-12 0,0 0-7 15,0 0 0-15,0 0 2 0,0 0 2 16,20 2-5-16,1-11-9 0,4-4-10 15,4-6-22-15,5 2-28 0,-6-11-46 0,13 15-71 16,-18-20-75-16,18 14-179 0,-5 2-62 0,-13-14 251 16</inkml:trace>
  <inkml:trace contextRef="#ctx0" brushRef="#br1" timeOffset="227035.212">4558 5465 887 0,'0'0'350'15,"0"0"-266"-15,0 0-28 0,0 0-13 0,0 0-6 16,0 0-3-16,0 0-4 0,0 0-6 0,0 0-7 16,0 0-1-16,0 0 4 0,0 0 5 0,0 0 8 15,0 0 0-15,0 0-6 16,20 4-2-16,-20-4-3 0,0 0 0 0,0 0-1 16,19 8-4-16,-19-8-1 0,0 0-2 0,0 0-1 15,0 0 2-15,8 21 2 0,-8-21-2 0,-5 18 0 16,5-18-4-16,-12 25 1 0,12-25-4 0,-22 34 3 15,6-14-3-15,-1 3 4 0,-4 2-3 0,-1 3 4 16,-4 2-4-16,2 0-7 0,-3 0 17 0,2 3-19 16,0-3 5-16,5 2-5 0,0-6 0 15,4 0 0-15,4-4 0 0,4-6 0 0,8-16 0 16,0 26 0-16,0-26 0 0,19 16 0 0,-2-10 0 16,5-4 0-16,7-3 0 0,5-5 0 0,6-3 0 15,4-3 0-15,0-3 0 0,0 1 0 16,-3 0 0-16,-3 0 0 0,-2 4 0 0,-4 0 0 15,-3 3 0-15,-2 2 0 0,-3 2-15 0,0 0-5 16,0 4-6-16,-6-2-13 0,1 4-14 16,-19-3-22-16,35 9-33 0,-35-9-63 0,37 8-188 15,-37-8-213-15,28 3 18 0,-7 8 500 0</inkml:trace>
  <inkml:trace contextRef="#ctx0" brushRef="#br1" timeOffset="227207.0545">5332 5956 1518 0,'-20'-14'374'0,"20"14"-345"0,0 0-22 15,-21-28-5-15,21 28-5 0,-10-26-8 0,10 26-4 16,-11-26-17-16,11 26-20 0,-8-24-26 0,8 24-43 16,-6-26-97-16,6 26-344 0,10-17 15 0,-10 17 257 15</inkml:trace>
  <inkml:trace contextRef="#ctx0" brushRef="#br1" timeOffset="228347.7045">801 7467 370 0,'7'-18'372'0,"-7"18"-325"16,0 0-16-16,0 0-6 0,10-20-5 0,-10 20 5 16,0 0 6-16,6-19 12 0,-6 19 11 15,0 0 13-15,0 0 9 0,-5-22 2 0,5 22 0 16,0 0-3-16,-9-18-8 0,9 18-11 0,-16-19-11 16,16 19-7-16,-24-25-9 0,7 10-1 0,1-3-8 15,-5-5 2-15,2-2-8 0,-5-4 2 0,1-1-11 16,-1-5 3-16,0-4-9 0,-1 1-10 15,2-5 23-15,0 2-22 0,1-1 22 0,4 1-7 16,1 2-9-16,2 4 8 0,3 2-6 16,1 3 5-16,-1 1-5 0,4 1 5 0,0 3-5 15,2-1 6-15,4 3-4 0,2-1 2 0,2 0-2 16,4-3 6-16,4 0-4 0,5-2 5 0,4 0-6 16,3 1-15-16,5 2 27 0,2 3-25 0,4 3 28 15,1 3-10-15,1 2-4 0,-1 8 2 0,-3 5-4 16,-7 5-1-16,-5 8 1 0,-5 6-2 15,-5 6-7-15,-4 9 25 0,-5 5-22 0,-7 9 20 16,-8 6-7-16,-5 6-12 0,-9 6 10 0,-5 3-10 16,-4 3 12-16,-5-1-9 0,3-1 2 0,-1-4 20 15,1-2-13-15,1-5 18 0,6-2-4 16,6-10-11-16,8-7 2 0,8-10-9 0,7-6 1 16,4-22-9-16,16 23 4 0,7-20-1 0,10-7-2 15,12-10-4-15,7-12-19 0,11-6-20 16,2-14-52-16,19 14-138 0,-14-18-365 0,6 2 13 15,-3 4 306-15</inkml:trace>
  <inkml:trace contextRef="#ctx0" brushRef="#br1" timeOffset="229160.2005">833 8083 770 0,'-16'-24'89'16,"16"24"-23"-16,0 0 5 0,-22-18 4 0,22 18 5 16,-23-8-2-16,5 2-8 0,18 6-7 0,-34 1-6 15,17 6-4-15,-9-2-7 0,5 7 0 0,-5-1-3 16,3 7 1-16,-5 0 1 0,2 5 0 16,-2 1-6-16,3 5-1 0,-3 0-11 0,4 3-15 15,-2 0 17-15,4 4-26 0,5-4 16 0,2 1-9 16,8-7-9-16,3-1 3 0,7-2-5 0,4-4 3 15,5-2-3-15,5-3 2 0,5-1-3 0,6-5-3 16,4-3-7-16,3-4-11 0,6-3-16 16,1-8-18-16,9 4-28 0,-9-13-48 0,15 15-76 15,-21-23-105-15,5 9-240 0,5 7 69 16,-15-15 480-16</inkml:trace>
  <inkml:trace contextRef="#ctx0" brushRef="#br1" timeOffset="229369.9433">1044 8258 1270 0,'0'0'313'0,"0"0"-261"0,0 0-31 16,0 0 2-16,17-17-7 0,-2-1 3 0,6 1-8 16,3-2-4-16,0 3-8 0,3 0 1 0,-1 2-8 15,-1 4-3-15,-2-1-9 0,2 5-9 0,-6-2-17 16,4 11-23-16,-23-3-27 0,37 7-51 15,-37-7-74-15,23 6-164 0,-23-6-104 16,9 19 280-16</inkml:trace>
  <inkml:trace contextRef="#ctx0" brushRef="#br1" timeOffset="229540.8274">1071 8507 1737 0,'0'0'47'16,"0"0"-24"-16,0 0-5 0,0 0 5 15,0 0 1-15,0 0-1 0,17-14-8 0,-17 14-9 16,26-12-5-16,-8 5-1 0,3 0-8 16,3-2-10-16,3-3-21 0,7 5-34 0,-5-12-58 15,20 19-133-15,-19-15-326 0,11-1 5 0,7 8 377 16</inkml:trace>
  <inkml:trace contextRef="#ctx0" brushRef="#br1" timeOffset="230412.8356">2332 7583 1287 0,'0'0'256'0,"0"0"-194"0,5-17-23 0,-5 17-10 16,1-18-3-16,-1 18 6 0,0 0-3 16,-6-17 0-16,6 17-1 0,0 0-4 0,0 0-2 0,0 0-3 15,-19-3-2-15,19 3-2 0,0 0-3 0,0 0-3 16,0 0-3-16,0 0 0 0,-15 22-1 0,15-22 0 15,0 0 0-15,1 18 0 0,-1-18 0 16,0 0-2-16,7 20 2 0,-7-20-1 0,0 0 1 16,7 18-1-16,-7-18 0 0,0 0-2 0,7 19 2 15,-7-19-3-15,6 19-6 0,-6-19 22 0,4 32-20 16,-4-10 21-16,0 5-10 0,-1 9-7 16,-2 5 6-16,-2 7-7 0,-3 8 0 0,-3 7 0 15,-1 3 0-15,-3 4 0 0,1-1 0 0,-1 2 0 16,0-3 0-16,2-6 0 0,3-4 0 0,5-13 0 15,4-8 0-15,5-7 0 0,2-5 0 0,4-7 0 16,-10-18 0-16,23 22-10 0,-23-22-17 0,31 1-12 16,-14-11-21-16,6 2-38 0,-9-21-91 15,21 1-444-15,-14 0 22 0,-4-5 232 16</inkml:trace>
  <inkml:trace contextRef="#ctx0" brushRef="#br1" timeOffset="231334.7313">1058 9454 1147 0,'0'0'151'0,"0"0"-80"0,0 0-29 0,-28 0-9 16,28 0-2-16,-33 12-1 0,13-1-4 15,-7 3-6-15,1 5 8 0,-7 0 17 0,4 5-26 16,-3-1 28-16,3 5-28 0,0 1 3 0,3 2 6 16,2-1-10-16,5 1 3 0,2-6-8 0,6-2 1 15,6-5-9-15,5-18 2 0,5 28-7 0,-5-28 2 16,24 19-2-16,-6-12 2 0,7-3-1 0,-1-3 2 16,5-4 0-16,3-2 1 0,2-2 1 15,3-2-2-15,0-1 3 0,-1 2-3 0,-4 1 1 16,-3 2-2-16,-7 2 0 0,-6 3-1 15,-16 0 4-15,0 0 5 0,0 0 1 0,11 26 1 16,-11-26-6-16,-21 36-1 0,3-13-6 0,-6 3 2 16,-4 0-5-16,-3 2 3 0,0 0-6 0,1-3 3 15,5-2-8-15,1-2 0 0,7-4-12 0,17-17-6 16,-22 25-18-16,22-25-17 0,0 0-30 16,0 0-26-16,23 17-57 0,-13-35-95 0,19 3-236 15,7 4 8-15,-7-20 459 0</inkml:trace>
  <inkml:trace contextRef="#ctx0" brushRef="#br1" timeOffset="231584.7082">1513 9673 1422 0,'0'0'90'0,"-24"-10"-29"16,24 10-4-16,-20 2-11 0,20-2-5 0,-29 12-12 16,29-12 0-16,-38 29-5 0,20-8 4 0,-3 2-9 15,4 5 3-15,-1 1-4 0,3 3 3 0,1 1-6 16,3 2 2-16,3-2-8 0,6-2 5 0,2-2-5 15,6-3 0-15,4-5-6 0,4-1 0 0,3-7-4 16,4-2 4-16,1-5-3 0,2-6 0 16,3-4 4-16,-2-4-2 0,0-4 1 0,-3-4-1 15,-2-4 1-15,-3-6-5 0,-2-3 6 0,-2-5-6 16,-4 0 5-16,-3-2-10 0,-4 0-5 0,-6-2-17 16,-4 6-15-16,-6-5-29 0,3 12-33 15,-17-16-92-15,19 20-292 0,-16-3-93 0,-2 5 121 16</inkml:trace>
  <inkml:trace contextRef="#ctx0" brushRef="#br1" timeOffset="232022.227">503 11830 1139 0,'0'0'293'0,"0"0"-201"16,0 0-28-16,0 0-19 0,0 0-10 0,0 0-6 15,0 0-6-15,0 0-2 0,0 0-1 16,0 0-1-16,4 17 3 0,-2 1-4 16,2 6 2-16,-3 5-3 0,0 4 2 0,-2 4-8 15,-1 0-8-15,-2 5 13 0,-1 4-21 0,-1 2 16 16,-1 4-6-16,-2 3-9 0,0-1 9 0,0 2-15 15,-2-3 0-15,3-1-15 0,-3-7-1 0,6-3-21 16,0-8-5-16,10 0-40 0,-5-34-31 0,18 40-59 16,-18-40-129-16,0 0-195 0,38-12 11 0,-25-15 457 15</inkml:trace>
  <inkml:trace contextRef="#ctx0" brushRef="#br1" timeOffset="232209.7444">524 11871 1462 0,'-22'1'270'0,"22"-1"-226"16,0 0-24-16,0 0-11 0,19-2 4 0,1-2 6 15,4-4 1-15,8 1-6 0,2-5-4 0,5 1-7 16,2 0-6-16,-1-3-12 0,-1 5-9 0,-4-2-15 16,2 6-10-16,-7-3-19 0,6 10-32 0,-17-10-59 15,19 23-161-15,-18-6-223 0,-20-9 40 0,31 31 443 16</inkml:trace>
  <inkml:trace contextRef="#ctx0" brushRef="#br1" timeOffset="232397.2129">565 12294 1739 0,'0'0'120'16,"0"0"-100"-16,0 0-13 0,0 0 3 0,0 0 8 15,27-12 8-15,-3 0-1 0,4-5-6 0,5 0-9 16,4-2-4-16,-1-3-8 0,3 5-9 15,-3-1-9-15,1 5-15 0,-5 0-25 0,3 7-18 16,-10-10-43-16,17 21-68 0,-23-21-166 0,13 15-220 16,-1 7 66-16,-14-9 465 0</inkml:trace>
  <inkml:trace contextRef="#ctx0" brushRef="#br1" timeOffset="232600.3428">1363 12189 1395 0,'-10'-29'326'0,"10"29"-268"0,-5-17-22 16,5 17-10-16,0-19-9 0,0 19-5 0,0 0-6 15,6-22-6-15,-6 22 0 0,0 0-2 0,26-23-14 16,-26 23 12-16,38-16-16 0,-18 10 19 16,6 3-23-16,-4-2 1 0,5 4-33 15,-9-4-18-15,7 12-29 0,-25-7-88 0,34 10-154 16,-34-10-187-16,10 19 48 0,-5 8 484 0</inkml:trace>
  <inkml:trace contextRef="#ctx0" brushRef="#br1" timeOffset="232756.6115">1184 12517 1649 0,'-42'11'134'0,"42"-11"-90"16,-23 10-20-16,23-10-11 0,0 0-5 0,0 0 4 15,17-11 6-15,2 2-1 0,9-5-1 0,6-2-8 16,5-1-9-16,2-2-17 0,3 3-18 0,-4-3-30 15,10 9-47-15,-15-15-72 0,21 25-158 16,-7-11-230-16,-5-3 43 0,7 16 453 16</inkml:trace>
  <inkml:trace contextRef="#ctx0" brushRef="#br1" timeOffset="233631.5938">1829 11772 667 0,'17'-10'216'0,"-17"10"-95"15,0 0-12-15,0 0-12 0,-5 17-8 16,5-17-6-16,-4 21-16 0,6-4-4 0,-2-17-12 15,-5 35-2-15,2-15-12 0,4 7-1 0,-2 0-7 16,5 4 4-16,-3 0-8 0,4 2-14 0,-1 1 22 16,3 3-29-16,-1 0 22 0,2 5-9 0,0-2-9 15,0-1 10-15,0-1-13 0,-2-4 9 0,-1-2-9 16,1-6 4-16,0-4-6 0,0-5 1 16,-6-17-5-16,12 24 3 0,-12-24-2 0,0 0 0 15,0 0 2-15,0 0 2 0,0 0 1 0,0 0 0 16,0 0 1-16,-1-28-6 0,-7 4 3 0,-1-5-6 15,-1-3 2-15,0-1-3 0,-1 0 5 16,0-1-4-16,0 1 6 0,0-6-7 0,2 0-7 16,-2-3 17-16,1-5-14 0,2-1 15 15,0-1-4-15,3 0-5 0,3 5 3 0,2 4-3 16,2 6 5-16,3 7-4 0,3 6 7 0,0 4-6 16,-8 17 2-16,26-23-1 0,-26 23-1 0,35-11 2 15,-14 8 1-15,4 5-2 0,2 0 0 0,1 4 0 16,1 1-2-16,-2 3 2 0,-1 1-2 0,0 1 2 15,0 2-2-15,-3 2 2 0,-4 0-2 0,-3 1 3 16,-5 2-4-16,-5 1 3 0,-5 1-3 16,-6 4 4-16,-6 0-5 0,-4 2 8 0,-7-1-5 15,-6 0 2-15,-1-1-4 0,-4-3 4 16,0-1-6-16,0-1-5 0,0-4 21 0,3-2-23 16,4-4 26-16,6-2-14 0,20-8-1 0,-17 6-3 15,17-6 0-15,0 0 0 0,0 0 1 0,24-16 1 16,-1 6-13-16,9-4 25 0,7 0-24 0,2-3 24 15,5 1-10-15,0 4-3 0,2 2 2 16,-2 4 1-16,-5 6-2 0,-4 3 1 0,-9 5 2 16,-6 4 1-16,-9 6 5 0,-4 3-7 0,-8 3 21 15,-5 6-20-15,-8 2 16 0,-5 5-10 0,-6 1-6 16,-4-2 2-16,-3 0-5 0,-2 1 5 0,-1-3-7 16,0-2 8-16,3-2-5 0,0-4 2 15,2-3-3-15,1-5-3 0,2-1-6 0,4-4 2 16,4-4-6-16,17-9-4 0,-21 8-14 15,21-8-19-15,0 0-33 0,-7-19-50 0,7 19-117 16,0 0-348-16,24-35 37 0,-3 21 307 0</inkml:trace>
  <inkml:trace contextRef="#ctx0" brushRef="#br1" timeOffset="233787.8736">2580 12392 1609 0,'-28'39'306'0,"6"-33"-275"16,2-2-18-16,3-5-14 0,17 1-10 0,-25-9-19 16,25 9-18-16,-14-18-25 0,3 0-44 0,11 18-110 15,0 0-356-15,-1-24 5 0,1 24 288 0</inkml:trace>
  <inkml:trace contextRef="#ctx0" brushRef="#br1" timeOffset="234178.4862">2982 11858 1240 0,'0'0'178'16,"0"0"-103"-16,-25-22-15 0,25 22-11 0,0 0-9 16,0 0-8-16,-19-1-8 0,19 1-5 15,0 0-3-15,-22 25 1 0,22-25-2 0,-13 33 1 16,9-10-4-16,0 2 3 0,4 4-7 0,2 5 4 15,-2 0 8-15,1 4-22 0,0-1 18 16,-1 2-22-16,0-2 4 0,2 1 5 0,0-4-11 16,0-3 0-16,2-1-15 0,-3-7-9 0,5 4-23 15,-5-10-13-15,10 5-32 0,-11-22-28 0,17 24-79 16,-17-24-25-16,0 0-131 0,32-3-102 0,-32-18 298 16</inkml:trace>
  <inkml:trace contextRef="#ctx0" brushRef="#br1" timeOffset="234381.5893">2748 11817 1611 0,'-25'8'68'0,"25"-8"-30"0,0 0-20 16,0 0-10-16,0 0-1 0,0 0 5 0,18 12 11 16,4-10 5-16,6-5-2 0,5 1-6 15,7-2-10-15,3-1-7 0,1-1-7 0,2 1-12 16,-1 3-14-16,-3-3-15 0,3 8-15 0,-9-8-19 15,7 14-40-15,-16-13-62 0,12 20-139 0,-9 0-220 16,-30-16 63-16,30 38 477 0</inkml:trace>
  <inkml:trace contextRef="#ctx0" brushRef="#br1" timeOffset="234553.465">2746 12377 1605 0,'0'0'196'0,"-28"18"-152"0,28-18-20 15,0 0-11-15,0 0-2 0,25-16 7 0,-2 4 2 16,10-7-1-16,9-2-6 0,6-5-2 0,9-1-11 16,4 2-5-16,0-2-18 0,-3 9-20 15,-9-3-28-15,3 13-19 0,-14-10-52 0,16 22-124 16,-23-7-309-16,3-1 3 0,1 13 386 0</inkml:trace>
  <inkml:trace contextRef="#ctx0" brushRef="#br1" timeOffset="234709.7164">3457 12425 1821 0,'0'0'91'0,"0"0"-72"0,-18-22-4 0,18 22-10 16,-1-32-4-16,2 15-6 0,-2-3-19 0,1 20-24 16,1-37-46-16,-1 37-79 0,5-38-186 0,-5 38-251 15,18-26 49-15,-16 6 484 0</inkml:trace>
  <inkml:trace contextRef="#ctx0" brushRef="#br1" timeOffset="235209.7215">3896 11790 1094 0,'23'-18'241'0,"-23"18"-182"0,0 0-25 0,0 0 2 15,6-18 7-15,-6 18 5 0,0 0 0 0,0 0-3 16,0 0-2-16,0 0-9 0,0 0-8 0,0 0-6 16,0 0-4-16,0 0-2 0,0 0 1 0,0 0 0 15,0 0 4-15,0 0 4 0,4 25 0 16,-3-7 1-16,-2 3-6 0,-3 2 1 0,-2 5-8 16,-1 2 4-16,-4 5-6 0,-1 3 4 15,-3 0-2-15,-1 2-8 0,-2-1 16 0,0 0-17 16,1-4 5-16,4 0-7 0,0-4 0 0,6-5 0 15,2-5 0-15,5-4 0 0,0-17 0 0,12 26 0 16,-12-26 0-16,32 14 0 0,-10-11 0 0,3-2 0 16,6-5 0-16,-1-2 0 0,3-1 0 15,0-3 0-15,1 1 0 0,0-4 0 0,-1 4 0 16,-3-5-7-16,3 6-28 0,-5-5-24 0,6 7-27 16,-8-13-55-16,17 23-149 0,-6-17-317 0,-3 1 13 15,1 7 367-15</inkml:trace>
  <inkml:trace contextRef="#ctx0" brushRef="#br2" timeOffset="240819.1121">759 11321 534 0,'19'7'168'0,"-19"-7"-66"16,0 0-14-16,0 0-11 0,-7-19 4 0,7 19-1 16,0 0-11-16,-16-27-13 0,16 27-8 0,0 0-9 15,-24-16-6-15,24 16-4 0,-27-8-6 16,10 4-4-16,0 6-4 0,-4-1-2 0,-2 4-1 16,-3 1-1-16,2 5 6 0,-4-1-1 0,1 5 2 15,1-1-2-15,0 2-1 0,-1 1-7 0,2 1 1 16,1 0-8-16,2 3 6 0,-3 2 11 15,3 0-29-15,1 1 27 0,0 3-27 0,1-3 10 16,2 1 7-16,1 1-5 0,1-2 5 0,4-2-7 16,1-2 4-16,4-3-5 0,7-17 2 0,-5 30-4 15,5-30 4-15,7 27-2 0,-7-27 2 0,16 21-1 16,-16-21 1-16,25 10-2 0,-25-10 2 0,31 4-1 16,-14-4 0-16,3-1 0 0,-2-2 0 15,0-3 0-15,-1 0 0 0,0-2 3 16,-17 8-1-16,26-17 2 0,-26 17-1 0,0 0 2 15,18-17 1-15,-18 17 2 0,0 0 1 0,0 0-3 16,-18-7-4-16,18 7-2 0,-30 3-1 0,10 3-2 16,-2 4 4-16,-4 5-2 0,0 2 4 0,-4 3-3 15,2 2 7-15,-1 5-3 0,0 3 6 0,1 2-3 16,0 5 7-16,-2 0-5 0,3 3 9 16,0-1 8-16,3 1-21 0,3-4 20 0,4 0-28 15,5-2 4-15,5-1 1 0,6-5-4 0,3-3 4 16,5-2-2-16,5 0 4 0,4-4-8 0,2 1 6 15,4-3-4-15,1-3 3 0,3 1-2 16,-2-2 2-16,2 0-2 0,-2-2 2 0,-1 0-2 16,0-3 0-16,-1 1-2 0,-2-4-2 0,-2 1-2 15,-18-6 1-15,27 7-2 0,-27-7 2 16,18 5 1-16,-18-5 1 0,0 0 3 0,0 0 2 16,0 0 2-16,0 0 4 0,0 0 1 0,0 0-2 15,0 0-1-15,-18 8-3 0,18-8-2 0,-29 12 4 16,10-1-1-16,1 3 3 0,0 1 0 0,0 5 5 15,-1 0-4-15,4 6 9 0,-1 1-6 0,5 2-5 16,0 2 21-16,5 1-29 0,2 0 22 0,5-1-19 16,4 1-2-16,4-4 6 0,4 1-5 15,3-2 5-15,3-1-5 0,3 0 3 16,4 1-4-16,2-2 4 0,3 0-4 0,2-4 5 16,4-3-4-16,2-3 6 0,2-3-3 0,5-2 3 15,3-5-2-15,2-2-1 0,4-4-2 0,2-3 1 16,1-4 0-16,1-3-1 0,-2-3 1 0,-3 0-3 15,-1-2 4-15,-3 3 1 0,-7 1 4 16,-5 2-4-16,-5 2 0 0,-5 1-6 0,-7 4-1 16,-21 3 1-16,25-1 0 0,-25 1 1 0,0 0 1 15,7 21 1-15,-7-21 1 0,-7 25 1 0,-1-8-2 16,-2 2 4-16,-2 2-4 0,-2 2 4 0,1 1-4 16,1 0 5-16,2-1-5 0,4 0 3 0,4-2-2 15,5-2 2-15,7-1-4 0,-10-18 5 16,35 30 11-16,-11-16-29 0,8-6 31 15,5 3-32-15,6-4 15 0,6-4 1 0,5-1-4 16,3-4 6-16,2-5-15 0,3-3 31 0,2-1-28 16,1-2 25-16,0-1-16 0,-1 0-2 0,-1-2 3 15,-2-2-2-15,-4 0 3 0,-2-3-5 0,-3 1 6 16,-4-2-8-16,-1 0 6 0,-3 0-2 0,-4 1 4 16,-2 1-3-16,-8 2 5 0,-3 2-5 0,-6 2 2 15,-21 14 0-15,23-17 3 0,-23 17 2 16,0 0 8-16,0 0 2 0,0 0-3 15,0 0 0-15,-15 18-10 0,15-18-2 0,-25 27-2 16,10-7 3-16,0 4-4 0,0 2 5 0,0 3-5 16,4 0 6-16,0 1-8 0,6 2 6 0,5-2-6 15,4 1-9-15,6 1 24 0,5-2-24 0,6-2 25 16,7-5-11-16,7-3-3 0,7-3 3 16,5-3-3-16,7-4 4 0,5-4-1 0,6-2 0 15,3-3 0-15,4-3-1 0,2-4 0 0,2-1 0 16,1-4 1-16,0-1-3 0,-4-2 3 0,-3 1-2 15,2 0 3-15,-6-1-3 0,-6 1 2 0,-1 0-3 16,-6-2 2-16,-2 4-2 0,-7-1-10 0,-4 3 27 16,-8 1-30-16,-5 1 28 0,-8 3-19 0,-19 4 0 15,24-2 2-15,-24 2-3 16,0 0 2-16,0 0-13 0,4 23 31 0,-4-23-28 16,-11 30 28-16,5-12-12 0,-3 1-4 0,2 1 5 15,2-1-3-15,2 1 3 0,3-2-4 0,3-1 3 16,-3-17-2-16,21 29 4 0,-3-19-2 0,3-3 1 15,4-2-1-15,6-5-2 0,2-3 1 0,4-2 1 16,5-4 1-16,0-6 2 0,6-2-1 0,-2-4-4 16,3-5 7-16,2-2-11 0,-2-4 9 15,5-3 7-15,-2-7-25 0,1 1 27 0,-2-2-22 16,-4-2 4-16,-2 2 12 0,-4-1-12 0,-4 2 8 16,-5 2-6-16,-6 2 6 0,-5 6-6 0,-6 5 7 15,-6 6-5-15,-6 5 4 0,-3 16-2 16,-8-26 2-16,8 26-2 0,-20-16 2 0,20 16-7 15,-33-3 3-15,15 4 1 0,-3 3-3 16,2-2 7-16,-1 5-4 0,3 1 1 0,17-8 1 16,-23 14-3-16,23-14 1 0,0 0-1 0,0 0-1 15,0 0 0-15,0 0 2 0,35 7 0 0,-7-13 1 16,7-3-1-16,8-8 0 0,6-4 0 0,7-5 4 16,6-6-7-16,3-3-15 0,1-5 15 0,1 0-22 15,-5-5 23-15,-3 3 0 0,-6 1-2 0,-9 1 8 16,-4 3-10-16,-10-2 9 0,-6 1-3 15,-9 2 6-15,-6 2-7 0,-9 3 4 16,-8 2-10-16,-8 1 5 0,-4 0-3 0,-8 3 8 16,-3-1-5-16,-3 2 7 0,-1 5 11 0,-3 1-26 15,-1 2 27-15,-2 0-26 0,0 2 11 0,1 0 4 16,2 2-1-16,5 4 4 0,4 2-1 0,5 2 3 16,5 1-4-16,19 3 1 0,-20-4-3 0,20 4-3 15,0 0-2-15,0 0-5 0,0 0 4 16,0 0 0-16,24-19 1 0,-5 9 3 0,5-1-5 15,1-3 3-15,2-2-1 0,1-1 1 0,0-2-4 16,-1-1 4-16,-3 2-4 0,-5-1 3 0,-19 19-3 16,23-29 3-16,-23 29 2 0,2-25 2 0,-2 25-3 15,-21-25 4-15,1 12-5 0,-4-1 2 16,-3 1-2-16,-2 1 1 0,-2-1-2 16,-5 2 2-16,0-2-2 0,-2-2 0 0,-3 2 2 15,2-2-2-15,-1 1 0 0,2 2 3 0,4-2-4 16,2 1 3-16,4 1-2 0,4 0 1 0,5 0-2 15,19 12 2-15,-31-20-2 0,31 20 2 0,-18-15-1 16,18 15 1-16,0 0-1 0,-17-12 1 0,17 12 1 16,0 0-2-16,0 0 0 0,0 0 0 0,0 0-1 15,0 0 1-15,0 0-1 0,0 0 1 16,0 0 3-16,-22 17 0 0,22-17 2 0,-22 7-3 16,22-7 1-16,-30 6-2 0,12-6 1 0,-3-1 1 15,-1-3-3-15,-1-2 2 0,1-1-2 16,-2-3-13-16,1-2 27 0,-1-1-27 0,1-6 25 15,1 0-11-15,1-3-4 0,-1 1 2 0,1-2-5 16,0-2 4-16,2 2-3 0,-1 0 4 0,1 2-4 16,-2 3 3-16,-2 1-1 0,-2 1 3 15,-2 1-2-15,-1 4 4 0,-1 2-4 0,-5 3 2 16,0 1 0-16,-4 3 0 0,-1 2 0 0,0 2 0 16,-1 2 2-16,1 3-2 0,0 2 2 0,1 2 0 15,1 4 1-15,1-2-1 0,5 2 2 0,2 0-4 16,3 0 3-16,5-1-5 0,3 0 4 0,18-14-2 15,-23 19 1-15,23-19-2 16,0 0-1-16,0 0-5 0,0 0 0 0,-4 18-2 16,4-18 2-16,0 0 0 0,0 0 3 0,17 3 0 15,-17-3 0-15,0 0 2 0,20-18 0 0,-20 18 4 16,13-25-2-16,-13 25 3 0,9-34-4 0,-10 15 4 16,-4-1-4-16,-5 0 3 0,-6 0-3 0,-3-1 4 15,-4 2-3-15,-5-2 4 0,-4 2-4 0,-6 3 5 16,-1 0-3-16,-4 3 6 0,-2 2-3 15,-4 2 4-15,-2 1-1 0,0 2 1 0,-1 1-1 16,-2 2 1-16,2 2-3 0,1 1-1 0,1 3 0 16,2 3-3-16,3 3 2 0,2 0-2 0,0 5 1 15,4 0-3-15,1 1 3 0,3 0-3 16,2 4 3-16,4-3-2 0,4 3 3 0,3-1-5 16,3-5 3-16,19-13-3 0,-24 22 1 0,24-22 0 15,0 0-2-15,0 0-4 0,0 0 1 16,0 0-2-16,0 0 3 0,0 0 3 0,0 0 1 15,0 0 4-15,0 0-4 0,20-27 3 0,-14 7-2 16,-1-5 2-16,-2 0-3 0,-4 1 4 0,-4 1-5 16,-2 2 5-16,-5 2-2 0,-4 2 3 0,-4 3-4 15,-5 0 3-15,-3 6-3 0,-4 2 0 0,-2 2 1 16,-2 5 0-16,-2 2 0 0,-3 3 1 16,-2 3 2-16,-3 2-2 0,0 4 3 0,1-1-2 15,0 2 3-15,3 0-3 0,5 0 3 16,4-2-6-16,4 1 1 0,6-3-3 0,5-1 2 15,18-11 0-15,-19 15-1 0,19-15-3 0,0 0 1 16,0 0-3-16,-2 20 1 0,2-20-1 0,0 0 1 16,0 0 1-16,24 8 2 0,-24-8 0 0,17-4 1 15,-17 4 1-15,17-13-2 0,-17 13 4 16,12-17-3-16,-12 17 2 0,0 0 0 0,-1-22 3 16,1 22 2-16,0 0 1 0,-27-21-1 0,27 21 1 15,-30-8-2-15,12 7 4 0,-2 1 0 0,-3 1-3 16,-1 3 0-16,-4 0-3 0,-3 2-1 0,-3 0-2 15,-2 2 1-15,-3 2-2 0,-3 2 3 16,1-1-1-16,-1 2 2 0,1-2 0 0,2 0 3 16,4-1-1-16,2-2 2 0,4 2-6 15,7-2 1-15,4 2-7 0,18-10-2 0,-27 22-6 16,27-22-8-16,-12 24-15 0,12-24-14 0,1 31-47 16,-1-31-97-16,11 20-397 0,-11-20-5 0,0 0 277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5:03.2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9039 7401 561 0,'-5'-19'79'0,"5"19"-27"0,-15-18-3 16,15 18-3-16,-20-18-2 0,20 18 1 0,-22-15-5 16,22 15-3-16,-25-12-3 0,6 6-2 0,2 5 0 15,-3-2 0-15,-1 5-1 0,-5-2 2 0,3 4 2 16,-5 0 3-16,2 5 3 0,-5-2-1 0,3 5 3 0,-5-4-4 15,4 7 3-15,-5-5-7 0,6 4-2 0,-5-3-6 16,8 3 0-16,-3-1-7 0,2 1 0 0,1-2-7 16,2 3-1-16,0-1-6 0,1 1 3 0,0 0-6 15,2 2 3-15,1 0-4 0,-1 4 2 0,2-1-3 16,0 2 3-16,0 1 14 0,1 3-30 0,0 0 29 16,1 2-29-16,1-1 11 0,3 2 4 0,0-2-6 15,2 2 6-15,0 0-7 0,3-1 7 16,1 1-6-16,1 2 6 0,3-1-8 0,-1 0 7 15,1 0-6-15,1-1 8 0,1 2-7 0,1 0 7 16,1 0-7-16,1 1 6 0,0 1-8 0,2 0-9 16,-1 0 29-16,2 2-29 0,0-2 29 15,1-2-10-15,3 2-8 0,1-4 8 0,2 1-7 16,2-1 5-16,1-2-7 0,0 2 7 0,2 0-7 16,1-1 8-16,2 2-7 0,1-4 7 15,1-1-7-15,0-4 5 0,1 0-5 0,2-2 3 16,2-2-2-16,1 0 4 0,3-2-4 0,1-2 4 15,1-1-4-15,1-1 2 0,1-3-1 0,2 2 3 16,0-1-3-16,1-2 2 0,0 0-1 0,0-2 1 16,0 0-1-16,1-2 1 0,1 0-2 0,-2-2 0 15,1-2 1-15,0 0 0 0,0-2 0 16,0-2-2-16,3-2 5 0,-2-1-3 0,2-2 4 16,1-3-3-16,-3-2 1 0,-1-1-3 15,2-2 2-15,-2-2-1 0,1-2 4 0,-2-1-5 16,-1-1 6-16,-3 0-7 0,-1-1 5 0,-1-4-5 15,-2 0 5-15,-1 0-6 0,-1-1 7 0,-4 5-6 16,-2-1 7-16,-1 2-4 0,-2 0 6 0,-3 0-4 16,-3-2 5-16,0 0-5 0,-2-1 5 15,-2-2 12-15,-2 0-28 0,-1 0 28 0,1 0-30 16,-2 2 10-16,-3 2 5 0,1-2-5 0,-3 1 5 16,1-1-7-16,-4-1 8 0,0 3-7 0,-3-3 6 15,1-1-5-15,-2 0 6 0,0-1-6 0,-1 0 7 16,-2 2-6-16,1-1 6 0,-3-1-5 15,0-1 4-15,0 0-6 0,-1-2 7 0,1 3 7 16,-1-1-25-16,-2 2 27 0,1 0-29 16,-3 1 15-16,0 1 4 0,1 2-6 0,-5 1 4 15,-1 1-6-15,0 2 4 0,-5 3-4 0,-1 2 4 16,-2 2-3-16,-5 0 1 0,-2 2-1 0,-7 3 1 16,-1 1 0-16,-3 1 1 0,-2 1-1 0,1 2 2 15,-4 0-3-15,3 0 2 0,-1-1-1 0,4-1 0 16,3-1-2-16,2 1 0 0,2-2-7 15,5 1-9-15,0-2-9 0,6 2-12 16,-2-5-19-16,12 10-25 0,-9-10-32 0,27 12-60 16,-29-6-67-16,29 6-137 0,0 0-78 0,-18 20 260 15</inkml:trace>
  <inkml:trace contextRef="#ctx0" brushRef="#br0" timeOffset="1687.7346">8995 8054 313 0,'0'0'85'16,"0"0"-29"-16,0 0-14 0,0 0 5 0,0 0 12 15,0 0 14-15,0 0 5 0,0 0 2 16,0 0-8-16,0 0-6 0,0 0-9 0,0 0-5 16,0 0-7-16,0 0-5 0,-18 0-5 0,18 0 4 15,0 0 0-15,-16 25 4 0,16-25-4 0,-13 23-1 16,13-23-7-16,-13 25 0 0,13-25-8 0,-11 23-1 16,11-23-10-16,-6 18-2 0,6-18-7 15,0 0-1-15,-2 21-2 0,2-21-1 0,0 0 0 16,0 0 0-16,0 0 0 0,0 0 1 15,0 0 0-15,19 15-1 0,-19-15 2 0,0 0 0 16,0 0 2-16,21-4 0 0,-21 4 0 0,0 0-2 16,22-17 2-16,-22 17-2 0,16-17 0 0,-16 17 0 15,15-23 0-15,-15 23 0 0,13-24 3 16,-13 24-2-16,9-22 2 0,-9 22 2 0,0 0 4 0,1-18 4 16,-1 18 3-16,0 0-4 0,0 0-1 0,0 0-4 15,0 0-3-15,-20-8-2 0,20 8-2 16,0 0-1-16,-20 14 0 0,20-14 1 15,-20 17 0-15,20-17 4 0,-19 24-2 0,19-24 4 16,-18 26-3-16,18-26 3 0,-13 22-3 0,13-22 0 16,-6 19-4-16,6-19 0 0,0 0-3 0,4 20 2 15,-4-20 0-15,0 0 1 0,19 11 0 0,-19-11 1 16,19 1-1-16,-19-1-1 0,24-4 4 16,-24 4-4-16,26-12 3 0,-26 12-1 0,26-18 1 15,-26 18-4-15,27-23 4 0,-27 23-3 0,24-24 2 16,-24 24 1-16,15-19 0 0,-15 19-2 0,0 0 2 15,0 0 0-15,5-20 1 0,-5 20 0 0,0 0-1 16,0 0-3-16,-21-5 1 0,21 5 1 0,-20 6 0 16,20-6 2-16,-27 13 0 0,27-13 4 15,-26 15 0-15,26-15 6 0,-22 18-5 16,22-18 1-16,-17 16-6 0,17-16-1 0,0 0-3 16,0 0-1-16,0 0 0 0,-3 18 3 0,3-18-3 15,0 0 3-15,22 6-1 0,-22-6-1 0,20-1 3 16,-20 1-1-16,26-7 3 0,-26 7 0 0,29-13 1 15,-29 13 1-15,27-16 2 0,-27 16-2 0,19-15 5 16,-19 15 3-16,0 0 10 0,0 0 5 0,0 0-3 16,0 0-6-16,0 0-9 0,0 0-9 15,-22-11-2-15,22 11-2 0,-28 5-4 0,28-5-6 16,-29 9-6-16,29-9-9 0,-19 6-15 16,19-6-16-16,0 0-60 0,0 0-107 0,3-17-257 15,-3 17-84-15,32-29 200 0</inkml:trace>
  <inkml:trace contextRef="#ctx0" brushRef="#br0" timeOffset="2641.0845">19250 7539 1007 0,'0'0'114'0,"-23"-19"-30"0,23 19-10 16,-23-5-8-16,23 5-9 0,-32 1-4 15,32-1-8-15,-35 9-7 0,15 0-3 0,-5 0-7 16,-1 5 1-16,-2 0-5 0,3 6 5 0,-3 1-8 16,5 2 4-16,-1 1 12 0,5 3-32 0,0-2 24 15,4 4-32-15,3-2 4 0,3-2 4 0,7-3-6 16,3-3 4-16,6-2-6 0,-7-17 3 0,28 25-2 15,-7-15 2-15,7-3-5 0,4-4-3 16,7-1-12-16,-1-8-17 0,9 5-27 0,-6-12-37 16,12 13-73-16,-17-22-93 0,14 11-237 0,-1-1 45 15,-11-10 299-15</inkml:trace>
  <inkml:trace contextRef="#ctx0" brushRef="#br0" timeOffset="3000.4934">19664 7612 1399 0,'0'0'84'15,"-27"25"-54"-15,27-25 0 0,-31 26 21 0,31-26-33 16,-22 29 31-16,15-12-37 0,7-17 2 0,-12 31 0 16,8-13-11-16,2-1 2 0,2 0-3 15,2 0 0-15,-2-17-5 0,15 30 5 0,-15-30-6 16,28 26 6-16,-9-17-4 0,2-2 2 0,2-3-2 15,2-3 2-15,3-6 1 0,2-3-2 16,0-4 2-16,2-4-5 0,-2-1 4 0,-2-2-3 16,-1-3 2-16,-3-1-6 0,-1-1 1 0,-3-3 8 15,-1 1-26-15,-1-2 33 0,-1 1-28 0,-1 2 13 16,-4 1 5-16,-4 3-8 0,-6 4 7 16,-2 17 0-16,-6-19 5 0,6 19 1 0,0 0 3 15,-21-3-2-15,21 3-5 0,-19 16 1 0,19-16-5 16,-26 35 4-16,14-11-4 0,2 2 5 0,1 0 18 15,1 1-32-15,4 0 25 0,0-4-44 0,10 1-18 16,-6-24-37-16,26 31-75 0,-26-31-78 0,36 2-250 16,-1 0 50-16,-8-18 277 0</inkml:trace>
  <inkml:trace contextRef="#ctx0" brushRef="#br0" timeOffset="3642.4638">20701 6758 1445 0,'-26'-1'59'0,"26"1"-5"15,-36 13-5-15,36-13-3 0,-31 31-11 0,20-6-2 16,-3 1-12-16,3 6 2 0,-3 4-10 0,2 6 4 16,1 6 6-16,2 7-26 0,0 4 19 15,2 7-22-15,-1 3 1 0,0 1 11 0,-2 4-15 16,2-3 16-16,-2 1-16 0,0-1 3 0,0-8 17 15,1-2-17-15,0-9 19 0,1-3-9 16,3-10-8-16,0-5 4 0,4-6-4 0,2-6 6 16,1-5-4-16,-2-17 4 0,0 0-5 0,0 0 2 15,0 0 1-15,0 0 1 0,0 0 3 0,15-30-4 16,-10-2 4-16,1-7-10 0,1-3 7 0,1-6-12 16,0-3-9-16,1-6 24 0,-1-5-18 0,1-4 21 15,-2-9 1-15,0-4-15 0,3-4 17 16,-2-5-18-16,3 1 2 0,0-3 16 15,3 7-17-15,-1 5 15 0,2 12 1 0,-2 9-15 16,-1 16 11-16,0 12-4 0,2 11 2 0,-14 18 0 16,25-15 4-16,-25 15 0 0,25 2 2 0,-25-2 3 15,30 16-2-15,-9-1 2 0,2 3-5 0,-1 4 0 16,1 2-6-16,-1 1 3 0,0 1-8 0,-1 1 6 16,0 2-5-16,-4 2 5 0,-1 0-4 15,-3 1 5-15,-3-1-8 0,-4-1-10 0,-6 0 24 16,-5 2-25-16,-4-2 26 0,-7 3-10 0,-5-3-4 15,-3 3 6-15,-4-1-4 0,-3 0 7 0,-1-1-9 16,-4-1 6-16,2-3-5 0,0 0 6 0,3-4-2 16,0-4 3-16,6-3-5 0,4-4 6 0,4-4-2 15,17-8 5-15,-17 10 5 0,17-10 1 16,0 0 1-16,0 0-4 0,0 0-2 16,0 0 1-16,0 0-1 0,14 24 10 0,-14-24-2 15,31 23 1-15,-13-8-5 0,5 3-4 0,0 1-9 16,3 3 0-16,-1 1 0 0,-1 0 0 0,-3-1 0 15,0 1 0-15,-1-4 0 0,-6 0 0 0,1-1-10 16,-15-18-18-16,23 32-14 0,-23-32-15 0,22 30-20 16,-22-30-32-16,24 33-105 0,-24-33-171 15,0 0-171-15,21 24 50 0,-21-24 444 0</inkml:trace>
  <inkml:trace contextRef="#ctx0" brushRef="#br0" timeOffset="4328.3825">21091 6936 914 0,'0'0'267'0,"18"3"-183"15,-18-3-4-15,6 19-4 0,-6-19-15 16,6 35-10-16,-4-12 6 0,1 8-37 0,-4-1 26 16,1 8-29-16,-5 0 1 0,4 7 10 15,-4 2-18-15,3 4 8 0,-1 0-10 0,0 2 6 16,0 2-11-16,1-2 8 0,-1 1-15 0,3-2-3 16,-2-2 22-16,-1-1-23 0,0-3 23 0,-2-3-11 15,0-6-9-15,1-2 7 0,0-8-6 0,2-4 6 16,1-6-5-16,1-17 5 0,4 19-4 15,-4-19 2-15,0 0 3 0,0 0-1 0,0 0 2 16,5-18-1-16,-2-3 1 0,2-6-7 0,5-11 2 16,-2-4-12-16,6-4 8 0,-2-7 2 0,1-2-17 15,1 0 23-15,-1-5-17 0,-1-1 10 0,-3-6 12 16,-1-5-13-16,-2-5 14 0,2-4-16 16,-1 1-1-16,0-2 18 0,1 4-16 0,1 4 17 15,0 6-1-15,-1 11-14 0,1 15 11 16,-4 12-10-16,-1 13 11 0,-4 17 0 0,0 0 3 15,0 0 0-15,0 0 1 0,0 0 0 0,9 19-1 16,-2 3 4-16,3 5-8 0,2 3 4 0,3 0-8 16,-1 0 5-16,5 2-9 0,0-1 5 0,2 3-5 15,1-1 4-15,1-1-7 0,1 0-8 0,-2-4 23 16,-1-2-26-16,-4 0 24 0,-4-2-18 0,-4 1-10 16,-8-2 4-16,-5 1-6 0,-8-1 10 0,-6-1 3 0,-5 0 5 15,-4-2 1-15,-6 1 5 0,-1-1-5 16,-3 0 9-16,-3 2-3 0,0-2 5 0,1 1 2 15,5-1 2-15,1-2-3 0,8 2 6 0,4-3-6 16,5 0 4-16,16-17-5 0,-14 30 0 0,14-30-5 16,7 31 8-16,4-13-2 0,5 2 2 15,3 0-3-15,6 2 0 0,0-1-6 0,3 0-7 16,3 1 22-16,-5-1-25 0,2-2 22 0,-2-2-14 16,-4-1-10-16,-2-3-8 0,-3 3-13 0,-17-16-26 15,24 30-18-15,-24-30-39 0,15 31-130 0,-15-31-245 16,-8 20-62-16,8-20 145 0</inkml:trace>
  <inkml:trace contextRef="#ctx0" brushRef="#br0" timeOffset="4837.1379">21549 7641 1015 0,'-2'25'205'0,"2"-25"-145"0,0 0-1 0,20 6-11 15,-3-3-5-15,-17-3-9 0,37-9-11 0,-15 0-27 16,4 0 14-16,-3-3-25 0,2 0 15 0,0-1 3 16,-1-3-2-16,-2 1 1 0,-4 2-3 15,-18 13 4-15,26-27-3 0,-26 27 5 0,12-23-2 16,-12 23 8-16,-4-19 0 0,4 19 6 0,-19-18 3 15,2 8 6-15,17 10 3 0,-39-9 4 16,18 10 0-16,-6 0-2 0,3 5-1 0,-4 3-3 16,4 5 3-16,-2 2-7 0,3 3-2 0,0 2-6 15,2 3-3-15,2 1-8 0,5 2 6 0,5-1 9 16,3 2-26-16,4-2 27 0,4-1-33 16,5-1 11-16,3-2 1 0,4-1-9 0,4-2 1 15,6-1-19-15,-1-8-13 0,7 4-29 0,-7-15-34 16,19 13-70-16,-19-23-80 0,22 17-113 0,-8-7-104 15,-6-10 107-15,13 16 364 0</inkml:trace>
  <inkml:trace contextRef="#ctx0" brushRef="#br0" timeOffset="5212.1436">22054 7629 1216 0,'0'0'129'0,"-25"-11"-43"0,25 11-21 16,-17 8-24-16,17-8-13 0,0 0-7 0,-23 28 7 15,23-28 18-15,-18 27-32 0,18-27 30 0,-18 32-36 16,9-13 14-16,1 5 3 0,-2-3-7 16,2 4 3-16,-1-2-6 0,2-2 4 0,1-1-9 15,2-3 2-15,4-17-10 0,0 24 1 0,0-24-4 16,0 0 0-16,19 13-1 0,-19-13 2 0,18-2 2 16,-18 2 1-16,25-17 0 0,-25 17-4 0,33-34 7 15,-11 11-4-15,-1-1 12 0,3-3 1 16,-1-2 6-16,2 1-2 0,-4-1-9 0,1 4 18 15,-5-2-26-15,0 4 17 0,-1 0-10 16,-2 4-8-16,-2 2 3 0,-12 17-5 0,18-19 2 16,-18 19 0-16,0 0-2 0,0 0 4 0,0 0-3 15,5 17 1-15,-6 0-1 0,-2 3 2 0,0 4-3 16,-2 1-8-16,0-2 21 0,1-2-22 0,2-3 21 16,2 1-9-16,0-19-10 0,7 24-4 0,-7-24-7 15,22 13-11-15,-5-11-6 0,0-6-10 0,7-1-14 16,1-12-32-16,12 6-45 0,-11-25-84 15,26 18-150-15,-8-14-142 0,-1-9 57 16,11 16 421-16</inkml:trace>
  <inkml:trace contextRef="#ctx0" brushRef="#br0" timeOffset="5399.6648">22874 6887 1575 0,'-31'14'109'0,"11"13"-20"0,-11 4-33 0,2 10-27 16,-4 5 5-16,1 6-28 0,-4 2 16 0,2 3-6 15,1 0-15-15,4 1 8 0,5-2-16 0,1-2 9 16,8-3-12-16,3-3 4 0,7-1-18 0,4-4-7 16,5-1 5-16,-2-7-36 0,8 1 15 0,-9-14-77 15,17 12-65-15,-18-34-65 0,11 28-279 16,7-11 76-16,-18-17 280 0</inkml:trace>
  <inkml:trace contextRef="#ctx0" brushRef="#br0" timeOffset="5555.8957">22554 7549 1598 0,'-33'-29'153'0,"33"29"-54"16,0 0-27-16,0 0-27 0,0 0-25 0,0 0-14 15,0 0 0-15,17-12-6 0,1 11 1 16,4 1-10-16,3 0-16 0,1 0-6 0,7 3-21 16,-6-4-17-16,12 13-49 0,-16-16-83 15,22 24-169-15,-13-11-185 0,-4 1 73 0,6 14 395 16</inkml:trace>
  <inkml:trace contextRef="#ctx0" brushRef="#br0" timeOffset="6462.1905">21897 8514 947 0,'0'0'303'15,"-36"-5"-205"-15,36 5-27 0,-28-7-9 0,28 7-12 16,-29-4-11-16,29 4-2 0,-30 3-3 0,30-3 0 16,-32 8-5-16,15 2 0 0,-3-1-4 15,20-9 1-15,-31 28-3 0,17-11-4 0,0 0-4 16,1 5-2-16,2 0-6 0,4 2 3 0,1-1-7 16,4-1 5-16,3-2-8 0,3 0 2 15,4-2-2-15,4-1 3 0,-12-17-4 0,35 24 2 16,-13-17-2-16,1-3 1 0,3-3 0 0,0-2 1 15,1-5-1-15,1-3-1 0,-2-3 2 0,1-4-1 16,-4 1 1-16,0-6-5 0,-2-1 3 0,-3-1-5 16,-1-3 5-16,-2-1-5 0,-3 1 5 0,-3 0-3 15,-3 2 3-15,-2 2 0 0,-4 2 3 0,-1 1-3 16,1 19 7-16,-6-30-8 0,6 30 5 16,-10-22-3-16,10 22-1 0,0 0 4 15,0 0 3-15,-18-15 2 0,18 15 0 0,0 0 0 16,0 0-6-16,0 0-1 0,0 0 1 0,0 0-1 15,-1 20 0-15,1-20 3 0,0 0 2 0,28 20 0 16,-28-20 0-16,34 6 3 0,-14-5 1 0,3 0 2 16,2-1-1-16,-1 0 0 0,0-2-6 0,0 0-1 15,-1-1 1-15,-4 0-3 0,1-1 3 16,-2 0-5-16,-18 4 0 0,30-12 1 0,-30 12-3 16,20-13 2-16,-20 13 6 0,0 0 3 0,0 0 5 15,0 0-1-15,0 0-13 0,0 0 0 0,0 0 0 16,0 0 0-16,0 0 0 0,-21 4 0 0,21-4 0 15,-21 26 0-15,9-8 0 0,0 3 0 16,0 1 0-16,1 6 0 0,0-2 0 16,4 0 0-16,1 0 0 0,3-7 0 0,4 0 0 15,-1-19 0-15,12 27 0 0,-12-27 0 0,24 16 0 16,-24-16 0-16,35 3 0 0,-13-5 0 0,2-5 0 16,3-4 0-16,2-3 0 0,1-2 0 0,1-5 0 15,-2 0 0-15,-2-2 0 0,-3 0 0 0,-2 2 0 16,-3 0 0-16,-3 3 0 0,-16 18 0 0,21-30 0 15,-21 30 0-15,8-22 0 0,-8 22 0 16,0 0 0-16,0 0 0 0,0 0 0 0,0 0 0 16,0 0 0-16,0 0 0 0,0 0 0 0,-26 25 0 15,15-4 0-15,-1 4 0 0,-1 3 0 16,4 0 0-16,1 0 0 0,1-3 0 0,5-1 0 16,2-3 0-16,3-4 0 0,-3-17-2 0,15 23-28 15,-15-23 3-15,32 10-15 0,-12-14-6 0,11 0-7 16,-1-10-22-16,15 3-36 0,-9-23-69 15,25 17-119-15,-16-17-233 0,8-6 46 0,5 11 341 16</inkml:trace>
  <inkml:trace contextRef="#ctx0" brushRef="#br0" timeOffset="6634.0673">23216 7917 1108 0,'-24'-22'245'0,"24"22"-72"0,-28 7-58 15,28-7-36-15,-31 33-31 0,15-6-15 16,-3 6-13-16,-1 7 2 0,1 1-17 0,-1 4 4 15,3 1-12-15,-1 1-13 0,2 3 23 0,3 2-23 16,-1-5 21-16,3 0-12 0,5-4-24 0,-1-5 8 16,5 1-18-16,-3-9-18 0,6 6-8 0,-7-15-21 15,16 13-101-15,-10-34-72 0,-3 24-229 0,3-24 9 16,0 0 385-16</inkml:trace>
  <inkml:trace contextRef="#ctx0" brushRef="#br0" timeOffset="6821.5757">22860 8267 1595 0,'-31'9'177'0,"31"-9"-103"15,0 0-14-15,0 0-18 0,0 0-17 16,0 0-4-16,25 13-3 0,-6-13-3 0,6-5-3 16,6-4-4-16,5-4-8 0,5-1 0 0,6-2 0 15,0-2-33-15,4 4-26 0,-3-7-21 0,3 14-42 16,-15-17-74-16,19 26-152 0,-17-12-216 0,-4 2 62 15,2 14 360-15</inkml:trace>
  <inkml:trace contextRef="#ctx0" brushRef="#br0" timeOffset="6977.7917">23465 8294 1418 0,'-14'30'386'0,"-5"-27"-298"0,19-3-11 0,0 0-27 15,-21 3-24-15,21-3-24 0,0 0-2 0,0 0-6 16,-9-22-19-16,9 22-28 0,-2-21 5 0,2 21-64 15,-2-26-42-15,2 26-214 0,0 0-225 16,7-18 69-16,-7 18 361 0</inkml:trace>
  <inkml:trace contextRef="#ctx0" brushRef="#br1" timeOffset="11347.3586">8938 6352 452 0,'-11'-23'136'15,"11"23"-105"-15,-20-15-21 0,20 15-4 0,-26-11 0 16,26 11-3-16,-34-1-6 0,16 3-4 0,-4 3 0 16,-2 3 2-16,-2 1 3 0,-2 1 3 0,0 3 5 15,-2-1 0-15,-1 3 7 0,0-2-4 0,-3 2 6 16,2 0 4-16,-2 0 2 0,4 1-3 15,-3-2 2-15,1 2-10 0,2 0 5 0,-3 0 1 16,1 3-2-16,-1-1 0 0,-1 1-7 16,-1 4 0-16,0 1-6 0,-2 0 2 0,1 5-4 15,-2-1 3-15,2 5-4 0,-3 1 3 0,0 0-4 16,2 3 4-16,-2 1-5 0,4-2 6 0,1 3 5 16,-1 1-3-16,3 1 5 0,1 0-16 0,0 1 5 15,1 0-5-15,2 1 5 0,1-1 4 16,2 2-5-16,1-2 5 0,3-1-4 0,0 1 5 15,1 1-6-15,3-1 5 0,-1 4-7 0,0-1 7 16,1 1 4-16,1 0-14 0,1 1 13 0,0 1-14 16,-1 1 4-16,1-1 8 0,1 3-8 0,0 1 9 15,1 0-8-15,2 0 7 0,-1-1-7 16,2-1 7-16,2 4 2 0,-1 0-12 0,2-1 13 16,1-1-12-16,3-2 4 0,1-2 7 15,2 3-6-15,2-3 5 0,1-2-6 0,3 3 5 16,0-5-5-16,2 1 5 0,3 0 4 0,0 0-6 15,3 1 5-15,-2 0-12 0,2 1 4 0,1-1-4 16,1-3 4-16,2 2 4 0,0-3-5 0,3 2 5 16,1-2-5-16,3-1 4 0,2-1-5 0,2-1 3 15,3 0-5-15,2-3 6 0,5-1 6 16,-1 0-4-16,3-6 5 0,3 0-15 0,0-1 6 16,3-3-6-16,0-1 7 0,3 1 3 0,4-5-2 15,-1 1 2-15,2-3-3 0,2-1 3 16,0-3-2-16,4-3 3 0,0-1-1 0,2-4 3 15,3-1 0-15,-1-4 3 0,6-2 0 0,1-2-1 16,1-3 1-16,2-1-3 0,-1-4 2 0,4-2-5 16,0-2 1-16,-1-3-1 0,2-1 1 15,0-3-2-15,-1-3 7 0,1-2-2 0,0-6 9 16,-3 2 8-16,2-5-18 0,2-2 17 0,-3 0-20 16,1-4 6-16,-4-1 2 0,0-1-8 0,-3-2 5 15,-1 2-9-15,-4-2 8 0,-3 0-9 0,-1 1 7 16,-6 0-8-16,0 0 6 0,-4 0 11 0,-2-1-21 15,-1 1 18-15,-4-1-20 0,-1 1 2 16,-4 0 7-16,-4-2-6 0,-1 2 9 16,-3 0-6-16,-4-1 9 0,-2 0-9 0,-3 0 9 15,-5 1-7-15,-1 0 10 0,-2-3 13 0,-2-3-13 16,-1 4 27-16,-5-4-15 0,2 6 4 0,-5-2 10 16,-1 0-9-16,-3-1 9 0,1 0-13 0,-3-1 6 15,1 3-19-15,-4-1 4 0,0 0 2 0,-1 1-6 16,-3 1 3-16,-1 0-24 0,-3 2 9 15,0-1-10-15,-2 2 11 0,-2 1 9 0,-1 1-10 16,-3 0 7-16,-2 1-11 0,0 2 9 0,-4-1-7 16,1 3 8-16,-3 0-6 0,-1 1 7 0,0-1 9 15,-2 0-8-15,1 2 9 0,-2 1-25 0,0 0 15 16,-1 1-6-16,1 3 15 0,-3-2 11 16,3 3-4-16,-4-1 6 0,5 3-4 0,-4-3 3 15,2 1-8-15,0 0 3 0,1 0-10 16,2-1 1-16,-2 3-8 0,1-2 2 0,2 1-7 15,-1-1 7-15,5 3 4 0,0-2 11 0,2 6-4 16,-3-3-7-16,-1 0 2 0,-1 2-19 0,-4 2 12 16,0 2-25-16,0 3 17 0,-3 1-17 0,-1 4 18 15,1 0 4-15,-2 1-2 0,-1-1 2 0,-1 2 0 16,0 0 1-16,-2 1 0 0,-1 0 1 16,0 1 1-16,1-2 5 0,2 1-3 15,0-3 1-15,-1 1-6 0,4-2 0 0,-1-2-6 16,2 3-11-16,-1-1-23 0,4 7-37 0,-9-5-46 15,12 14-42-15,-15-6-57 0,10 6-114 0,4 20-66 16,-22-11 311-16</inkml:trace>
  <inkml:trace contextRef="#ctx0" brushRef="#br1" timeOffset="13147.795">8824 5540 585 0,'-23'-4'6'0,"1"2"-26"0,-1 1-6 15,-1 2-2-15,-4 0 0 0,-3 5 0 16,-2 2 5-16,0 2 5 0,-3 3 17 0,1 0 16 16,-5 3 8-16,1-2 6 0,-4 5-4 0,-1 1 8 15,1 2 3-15,-5 2 12 0,1-1 9 0,-3 5-2 16,-4-1-3-16,2 5-17 0,-1-3 3 16,-2 3-15-16,-1-1 6 0,2 5-2 0,-3-1-11 15,2 1 2-15,0 3-13 0,-5 1 5 0,2 1-9 16,-3 1 7-16,0 2-7 0,0 1 7 0,-1 2 7 15,3 1-5-15,-4 2 10 0,6 3-17 0,-2-3 7 16,-1 3-1-16,3 0 3 0,-1 3 9 0,2-1-13 16,1 2 6-16,0-1-16 0,4 2 10 15,-1 1 2-15,4 0-19 0,1 3 19 16,3 0-20-16,2-1 5 0,0 1 10 0,2-3-10 16,1 2 10-16,0-1-12 0,3 0 12 0,2 0 5 15,1 0-19-15,3 1 20 0,-1-2-18 0,3-1 4 16,1 0 9-16,3 0-11 0,2 0 10 0,2-1-12 15,3-1 12-15,2 1-12 0,2-3 13 0,0 5 3 16,2-1-20-16,2 2 20 0,0-1-20 16,3-1 6-16,1 0 11 0,2 0-12 0,1 0 12 15,2 0-14-15,2 0 12 0,-1 1 4 0,4 1-21 16,0-2 23-16,2 0-21 0,1-1 5 0,1-2 12 16,2 0-12-16,0 0 11 0,2 0-11 0,2-1 10 15,2 2-9-15,0-3 9 0,2 0 9 16,3-2-21-16,1-1 19 0,3-1-19 0,3 0 3 15,0-1 10-15,2-2-9 0,3 1 8 16,1-3-9-16,1 0 9 0,5 0-9 0,-1-1 8 16,1 0-9-16,3-1 9 0,0-1 11 0,1 0-22 15,3-2 26-15,1 0-24 0,2-3 5 0,1 2 8 16,2-1-10-16,-1-1 7 0,3 2-7 0,0-2 7 16,0-2-8-16,2 1 7 0,0-4-6 0,-1 0 6 15,4-1-7-15,-1-3 5 0,2 0-5 16,2-1 6-16,0-1 11 0,2-2-9 0,1 1 10 15,1-3-27-15,-1-3 14 0,1 0-12 0,2-6 14 16,3 2 4-16,0-6-1 0,3 2 1 16,0-4 1-16,3-1 1 0,2-3 0 0,1-2 1 15,2-2-4-15,2-1-1 0,1-3 0 0,2-1-2 16,-1-2 5-16,4 0-3 0,-1-2-2 0,0-4-3 16,0 1 3-16,0-1 19 0,-1 1-18 15,0-1 20-15,-1-3-33 0,1 1 9 0,1-2-11 16,-1 1 9-16,-1-4 5 0,0-1-4 0,-4-1 7 15,0-2-6-15,-2-1 7 0,0-2-6 0,-1-4 7 16,0-1-7-16,-2-3 8 0,0-1-9 0,-1-3 9 31,-2 0-9-31,-2-3 11 0,-3 1 7 0,1-4-24 16,-1-1 26-16,-4-2-23 0,1 0 5 0,-3-2 11 16,0 0-14-16,-4-1 12 0,0-3-13 15,-4 1 10-15,0-2-11 0,1-3 11 0,-3 1 4 16,-3-3-23-16,1 1 22 0,-4-2-21 0,-3 0 4 15,-1-1 15-15,0 0-15 0,-3 0 14 0,-3-3-15 16,-3 1 15-16,-3-2 4 0,-2-2-19 0,-1 1 21 16,-1 0-19-16,-2-2 1 0,-2-3 18 0,-1 1-15 15,-3-2 17-15,0 0 7 16,-1-1-24-16,-3 0 19 0,0 0-21 0,-2 4-4 16,-3-1 19-16,-2-1-21 0,-2 3 17 0,-4-2-18 15,-2 5-6-15,-3 1 24 0,-3-1-22 0,-3 4 24 16,-4 0-2-16,-2-1-15 0,-2 3 15 0,-3-1-15 15,-1 1 15-15,-4 0-16 0,-1 2-4 0,-2-1 22 16,-2 2-21-16,-2 1 21 0,-3 1-4 0,0-1-14 16,-3 0 16-16,0 1-8 0,-2 0 14 15,1 4-11-15,-4-1 12 0,-2-1 2 0,-1 1-26 16,-1 2 22-16,-2 1-24 0,1 2 5 0,-2 3 12 16,-2 1-13-16,-1 1 9 0,-1 1-9 15,-2 2 8-15,2 1-6 0,-2 1 8 0,-3 4-9 16,-2 1 8-16,-2 0-7 0,-2 4 7 0,-3 1 12 0,1 1-30 15,0 2 31-15,-3 1-32 0,3 1 17 16,-1 3 4-16,-1-2-6 0,0 1 10 16,-1 1-6-16,3 1 7 0,1 0-2 0,-2 0 1 15,6 0-4-15,-2 0 4 0,3-1-4 0,0 1 4 16,1 0-3-16,0 1 3 0,1 1-4 0,-1 1 2 16,-1 4-6-16,0 1 3 0,-1 2-5 0,-1 4 1 15,-1 1-1-15,-1 4-2 0,0 1 2 0,0 3-4 16,-4 2 0-16,1 4-2 0,-3 0 3 15,-1 3 0-15,-2 2 5 0,2-1-2 0,1 2 4 16,1-2-4-16,2 0 1 0,2-1-6 0,0-1 1 16,5-1-7-16,-2-2 0 0,5 1-6 0,-1-3-7 15,6 3-18-15,-1-6-25 0,10 9-40 16,-8-13-48-16,15 13-71 0,-6 5-176 0,-1-17 4 16,20 20 365-16</inkml:trace>
  <inkml:trace contextRef="#ctx0" brushRef="#br1">9083 4402 332 0,'-37'0'40'0,"3"0"-60"0,-1 3-19 15,-3-1-6-15,-2 5-12 0,-2-1 4 16,-1 5 4-16,-3-2 17 0,0 3 14 0,-3 1 11 16,0 0 23-16,-2 2-6 0,2-1 14 0,-3 2 6 15,0 0 4-15,1 3 15 0,-6-2 7 0,3 4-3 16,-5-1-2-16,0 2-13 0,-1 0-8 15,-2 2-1-15,0 0-6 0,0 1 2 0,2 1-2 16,-1-1-2-16,0 1-3 0,1-1-3 16,-5 4-3-16,1 0-4 0,-3 3-1 0,0 1-3 15,-2 2 2-15,-1 1-2 0,3 1 5 0,-3 4 8 16,-2 0-5-16,0 3 15 0,-1 3-5 0,0-2 8 16,0 3 2-16,0 0-6 0,4 3 1 0,-3 0-11 15,6 1 4-15,-1 0-12 0,-1 1 3 0,2 3-1 16,0-2-19-16,2 3 16 0,-1 1-16 0,3-1 3 15,3 1 10-15,-1 1-9 0,3 2 8 16,1-1-8-16,0 1 9 0,4 0 4 0,-2 0-2 16,4 1 7-16,1 1-15 0,0-2 7 15,4 2-3-15,1 0 1 0,5 2 11 0,-1 2-16 16,6 1 10-16,-1 0-1 0,-1 0-15 0,4 4 15 16,0-1-16-16,3-1 3 0,1 3 10 0,2-3-11 15,2-1 12-15,1 3-13 0,2-2 12 0,3 2 3 16,1 0-12-16,1-2 13 0,3 2-10 15,1-1-3-15,1 0 11 0,2 2-11 0,2 0 9 16,1 2 1-16,1 0-14 0,1-2 14 0,3 1-12 16,1 1 0-16,1-1 9 0,0 2-19 0,2 0 8 15,1 2-3-15,-1-2-9 0,3 1 16 0,-1-1-7 16,4-2 5-16,-2 0 11 0,3 0-10 0,-1-2 11 16,1 2 0-16,2 1 1 15,0 0 1-15,3-2-12 0,1-1 3 0</inkml:trace>
  <inkml:trace contextRef="#ctx0" brushRef="#br2" timeOffset="98499.0301">9348 6066 351 0,'0'0'123'16,"0"0"-99"-16,0 0-7 0,0 0 4 0,0 0-1 15,0 0 1-15,0 0-3 0,0 0-5 0,0 0 0 16,0 0 9-16,0 0 6 0,-24-2 8 0,24 2 2 16,0 0 5-16,-18 12 3 0,18-12 4 15,0 0 4-15,0 0-5 0,0 0-3 0,-19 5-7 16,19-5-3-16,0 0-1 0,0 0-2 0,0 0-5 16,0 0-4-16,0 0-9 0,0 0-5 15,0 0-5-15,0 0-4 0,0 0-2 0,0 0 0 16,0 0 0-16,0 0 1 0,0 0-1 0,-14 21 2 15,14-21-3-15,-16 20 3 0,16-20-2 0,-22 23 2 16,22-23 1-16,-26 23 2 0,26-23 0 0,-26 23 9 16,26-23 1-16,-28 20 7 0,28-20 0 0,-29 21 3 15,29-21 0-15,-27 19 4 0,27-19-1 16,-28 16 1-16,28-16-4 0,-26 13-1 0,26-13-4 16,-23 11-1-16,23-11-2 0,-18 7-4 15,18-7-4-15,0 0-1 0,-21 10-4 0,21-10 1 16,0 0-3-16,0 0 0 0,-17 12 0 0,17-12-1 15,0 0-1-15,0 0 1 0,0 0-1 0,0 0-1 16,0 0 1-16,0 0 0 0,0 0-1 0,0 0 1 16,0 0 1-16,0 0 0 0,0 0-1 15,12 17 2-15,-12-17 0 0,0 0 0 0,22 3 1 16,-22-3 0-16,19 2 0 0,-19-2 0 0,24 7-1 16,-24-7 0-16,27 11-1 0,-27-11 1 0,23 13-2 15,-23-13 1-15,24 21 17 0,-24-21-32 0,23 27 30 16,-23-27-30-16,20 26 13 0,-20-26 2 15,15 28-4-15,-15-28-5 0,19 27-13 0,-19-27-9 16,22 21-20-16,-22-21-18 0,30 17-38 16,-30-17-48-16,38 9-84 0,-18-1-192 0,2-21-1 15,18 18 378-15</inkml:trace>
  <inkml:trace contextRef="#ctx0" brushRef="#br2" timeOffset="99280.2789">9382 5296 441 0,'0'0'136'0,"0"0"-88"15,0 0-3-15,0 0 11 0,0 0 2 16,15-18 3-16,-15 18-15 0,0 0-6 0,0 0-6 16,0 0 1-16,5-18-5 0,-5 18-7 15,0 0-9-15,0 0-6 0,0 0 0 0,0 0 6 16,0 0 3-16,-17-6 0 0,17 6-3 0,0 0-4 16,0 0-2-16,-21 6 3 0,21-6 3 0,0 0 1 15,-18 10 2-15,18-10-1 0,0 0 2 0,-22 15-3 16,22-15 1-16,-18 14-3 0,18-14 1 0,-20 21-4 15,20-21 2-15,-21 24-4 0,21-24 4 0,-23 26-3 16,23-26 5-16,-22 23-3 0,22-23 3 16,-18 23-3-16,18-23 3 0,-16 16-1 0,16-16 1 15,0 0-4-15,-17 19-2 0,17-19-1 16,0 0 0-16,0 0 0 0,0 0 1 0,0 0-3 16,0 0-1-16,0 0-4 0,0 0-2 0,0 0 1 15,0 0 0-15,0 0 0 0,4 18 3 0,-4-18-3 16,19 17 4-16,-19-17-1 0,26 20 2 15,-26-20-1-15,27 23 1 0,-27-23-2 0,26 22 0 16,-26-22-2-16,24 18 0 0,-24-18-2 0,23 16 1 16,-23-16-2-16,24 11 1 0,-24-11-1 0,30 7-9 15,-11-5-14-15,-19-2-16 0,37 4-35 0,-37-4-48 16,43-1-96-16,-26 9-244 0,1-16 25 16,14 16 334-16</inkml:trace>
  <inkml:trace contextRef="#ctx0" brushRef="#br1" timeOffset="108192.6616">9000 4436 160 0,'0'0'70'0,"0"0"-1"15,0 0-15-15,0 0-4 0,0 0-15 0,0 0-2 16,0 0-7-16,0 0-3 0,17-18-6 0,-17 18-2 16,0 0-6-16,0 0-2 0,16-17-4 15,-16 17-1-15,0 0 0 0,0 0-1 0,0 0 1 0,17-6-1 16,-17 6 0-16,0 0-1 0,0 0 0 0,0 0 2 15,21 2 0-15,-21-2 0 0,0 0 1 16,22 4-1-16,-22-4 2 0,19 1 0 0,-19-1 0 0,23-1 1 16,-23 1-2-16,27-3 0 0,-27 3-2 15,30-4 0-15,-11 0 0 0,-2 2-1 0,1-2 0 16,0 2-1-16,-1 0 1 0,0 1-2 0,1 1 0 16,-1 1-1-16,-17-1 0 0,32 4 0 0,-32-4 0 15,31 8 1-15,-31-8 1 0,31 11 3 0,-31-11-1 16,31 12 1-16,-14-6 0 0,0-1 0 15,0 1-1-15,0-1 2 0,1 0-2 0,1-1 1 16,1-1 0-16,2 0-1 0,0-1 1 0,-1-1 0 16,3-1 0-16,-1 0 0 0,2 0-1 0,0-1 1 15,1 0 0-15,2 0 0 0,-1-1 5 0,0 1 3 16,1-1 4-16,1-1 3 0,0 1-3 16,2 1 0-16,-2-2-5 0,2 1-1 15,0 0-1-15,-1 0 0 0,1 0 0 0,-1 0-2 16,0 0 0-16,2 0-1 0,-3 1-2 0,3-1 2 15,-2 0-2-15,2 0-1 0,-1-1 1 0,0 2 0 16,0-1 1-16,1 0 0 0,0 1 1 0,-2 0 1 16,2 0-1-16,-1 0 0 0,1-1 0 0,0 2-1 15,-1-1-1-15,1 0 1 0,1 1-2 0,-2-1 2 16,0 1 0-16,1 0-3 0,-2 1 2 16,0 0-1-16,-3 2-1 0,1-1 1 0,0 2 0 15,-1-1 1-15,-1 1 1 0,1-1 2 0,1 2 2 16,-2 1 0-16,2-1 0 0,-1 1 1 0,0 0-5 15,0-1 2-15,-1 2 6 0,-1-1-8 16,1 3 7-16,0-2-8 0,1 2-1 0,0-1 0 16,-2 1 1-16,2 0 0 0,-2 1-2 0,1 0 3 15,-1-1-2-15,0 1-12 0,-1 0 13 16,1 0-11-16,0 1 12 0,1-1 3 0,-2 1-2 16,3-1 1-16,0 0 1 0,-1 1-1 0,2-1 0 15,0 0 0-15,0-1-2 0,3 0 0 0,-3-1-3 16,2 2 2-16,-1-2-2 0,0 2 0 0,2 1-1 15,-2-1 2-15,0 2-2 0,0-1 2 0,-1 2-2 16,0 0 0-16,-2 1 0 0,-2 0 1 16,2 2-1-16,-2 1 3 0,-1 0-3 0,3 0 4 15,-2 1-2-15,-1 0 1 0,2 0-1 16,-2 0 2-16,1 0-3 0,0-2 4 0,1 1-3 16,1 0 2-16,0 0-4 0,1 0 3 0,-2-2-3 15,3 1 4-15,-1 0 14 0,1 1-15 0,0 0 15 16,0 1-16-16,-1 0-2 0,-1 0-7 0,-1 0 5 15,-1 3-5-15,-1-1 7 0,0 1 2 16,0 0-3-16,-1-1 5 0,-1 1-6 0,-2 2 5 16,0 0-4-16,-1 0 4 0,0 2-3 0,-1-1 5 15,1 2-5-15,-2 0 6 0,0-3-5 0,1 4 5 16,-1-2-4-16,2-2 3 0,-1 3-4 0,0-2 3 16,1 0-4-16,1 1 3 0,-1 0 9 15,2 1-9-15,0 0 8 0,-1 0-20 0,2 1 7 16,-2 1-8-16,1-1 8 0,-1 2 4 15,-2 2-4-15,2-2 4 0,-4 2-3 0,3 1 4 16,-5 3-5-16,1-2 6 0,0 1-6 0,-2 3 6 16,-1-4-5-16,-1 4 7 0,-1 0-6 0,0 1 7 15,1-1 8-15,-1 1-8 0,0-2 7 0,1 2-21 16,-2-3 8-16,1 1-7 0,0 0 7 0,0 0 6 16,1 2-7-16,-1-2 5 0,0 4-8 15,2 0 8-15,-3 0-6 0,2 1 6 0,0-1-9 16,-2 2 11-16,3 1 3 0,-3 1-19 15,0 1 23-15,-2 0-22 0,0 0 7 0,-1 1 6 16,2-3-7-16,-2 2 7 0,1-2-6 0,2 2 6 16,-2-1-6-16,1-2 4 0,-2-1-6 0,2 0 8 15,-1 0 8-15,2 0-8 0,-2-1 10 0,0 1-21 16,1-1 5-16,-1-1-5 0,1 0 6 16,-1-1 6-16,-1 2-10 0,1 0 10 0,-1 0-10 15,0 0 9-15,0-1-5 0,-1 1 6 0,-1-2-8 16,1 1 7-16,-3 2 3 0,2 0-4 0,-3 2 6 15,0 0-22-15,1-3 9 0,-4 2-12 0,3-2 3 16,-3 0 7-16,0 3-9 0,-2-3 11 0,1 1-2 16,-3 1 6-16,3-2-8 0,-4 0 6 15,1 1-9-15,-3-2 6 0,1 2 3 16,-2-1-21-16,-2 0 21 0,0 1-20 0,1-1 10 16,-4-1 7-16,2 1-6 0,-2 0 7 0,0 1-3 15,-1-1 7-15,-1 3-4 0,-1-1 6 0,-2 0-5 16,1 1 7-16,-3 0 3 0,1 1-4 0,-2-2 4 15,-1 0-15-15,1 1 4 0,-4-2-4 0,3 1 5 16,-3 2 6-16,0-2-7 0,-3 0 7 16,1-1-8-16,-2 2 7 0,1-1-6 0,-1-1 6 15,0 0-7-15,0-1 6 0,-1-1 7 0,1 0-8 16,-1-4 9-16,3 0-19 0,-4 0 3 0,1-4-6 16,0 1 3-16,-1-1 6 0,-1-2-2 15,0 0 6-15,-2 1-2 0,-2-2 3 0,-1 1-3 16,-3 0 3-16,2-1-4 0,-3 1 4 0,1-2-2 15,-4 1 0-15,0-2-3 0,2 1 3 16,-4 3 4-16,3-1 0 0,-1 1 4 0,-4 1-16 16,2-6 9-16,-5 3-10 0,4-3 7 0,-1-1 2 15,-2 1-3-15,-1-1 0 0,0-1 0 0,-1 0 0 16,-1 0-3-16,5-2 5 0,-5 5-4 0,-1-6 4 16,1 3-2-16,-4 0 2 0,2-2-1 0,-3 2 5 15,0-4 0-15,-2 3 5 0,0-3 0 16,3 2 5-16,-3-1-1 0,3 0 7 0,-2 0-1 15,-1 2 2-15,0 0 2 0,-2 0-7 16,0 1 0-16,-3 0-22 0,1-2 12 0,2 2-11 16,-2-1 13-16,2 1 2 0,-2-1-5 0,-2-2 3 15,0 0-5-15,-1 0 2 0,1-1-3 0,1-1 3 16,-2-1-3-16,3-2 3 0,0 1-2 0,1-3 1 16,0 1 1-16,-1-2 2 0,-1-1 0 15,1 1 6-15,-1-3-4 0,1 2 3 0,-1-1-5 16,2-2-1-16,-1 0-2 0,-2-2 0 0,2 1 0 15,-1 0 2-15,0-1-2 0,-1 0 7 0,-1-2-4 16,3 0-1-16,1-1-2 0,0 0-3 0,1-1-1 16,0-2 2-16,0 0 1 0,1-2 0 0,-1-1 1 15,2 0 3-15,-1-2-1 0,3-1 2 16,0-2 0-16,0 0-5 0,0-2 2 16,-1 3 0-16,0-4 4 0,2 1-3 0,-2-2 4 15,1 0 1-15,-1 0 3 0,3-1-2 0,0-2 3 16,4 1-8-16,-1-3 1 0,-2 1-4 0,1-3 2 15,-1 0-5-15,4-1 4 0,-2-2-7 0,3 1 6 16,0-2-8-16,-1 0 6 0,7-2 13 0,-4 1-12 16,5-1 14-16,-1-2-28 0,-2 2 12 15,2-3-12-15,-1 3 11 0,0-1 6 0,2 0-6 16,1-1 6-16,-1-1-10 0,1 2 6 0,2-3-5 16,-2 2 6-16,4-2-1 0,0-2 5 15,-1 4-5-15,3-6 6 0,-1 4-6 0,1-1 6 16,0-3-7-16,1 0 6 0,0-5 9 0,1 2-10 15,2-5 9-15,2-2-25 0,-2 2 4 0,2-2-4 16,0 2 4-16,-1-2 8 0,1 1-7 16,-1 0 6-16,2-1-5 0,-1 1 9 0,-3 2-8 15,2-1 9-15,-5 0-8 0,4 1 9 0,-4-1 5 16,3 1-23-16,-1-1 21 0,4-3-24 0,1-1 9 16,2-4 8-16,4-4-16 0,4-4-12 0,1-12-42 15,11-1-41-15,-1-15-63 0,7-15-189 0,16 15 17 16,-18-29 345-16</inkml:trace>
  <inkml:trace contextRef="#ctx0" brushRef="#br2" timeOffset="118759.7171">9703 4281 462 0,'0'0'91'0,"0"0"-44"0,0 0 10 16,-5-17 13-16,5 17 7 0,0 0-2 0,0 0-17 16,0 0-17-16,0 0-12 0,0 0-8 0,0 0 2 15,0 0 0-15,-18 4-2 0,18-4-1 0,0 0 3 16,0 0 3-16,0 0 3 0,-22 5 1 0,22-5-3 16,0 0-1-16,0 0-3 0,0 0-3 0,0 0-1 15,-17-2-5-15,17 2-2 0,0 0-1 16,0 0-3-16,-17 4-2 0,17-4 0 0,0 0-4 15,-24 16 1-15,24-16-3 0,-28 23 3 16,10-6-3-16,-3 1 5 0,-2 2 0 0,0 3 12 16,-3-1-1-16,6 1 9 0,-4-3-6 0,5-1 2 15,-1-3-8-15,20-16 0 0,-29 24 11 0,29-24-21 16,0 0 15-16,-18 17-19 0,18-17-1 0,0 0-16 16,0 0 16-16,0 0-14 0,22 20 15 15,-22-20 1-15,33 12 0 0,-13-7 1 0,6 1-2 16,3 0 2-16,3 0-3 0,1 2 1 0,-1-2-2 15,1 0-2-15,-1 0-6 0,-3-1-6 0,3 2-11 16,-6-6-11-16,7 6-15 0,-7-9-21 0,10 8-34 16,-13-13-52-16,15 8-106 0,-1 3-158 0,-14-20 80 15,17 19 345-15</inkml:trace>
  <inkml:trace contextRef="#ctx0" brushRef="#br2" timeOffset="119751.8449">5142 6776 423 0,'0'0'121'0,"0"0"-108"0,0 0 7 0,0 0 7 16,-9-18 5-16,9 18 4 0,0 0 2 0,0 0 11 15,0 0 16-15,0 0 12 0,0 0 3 0,0 0-7 0,0 0-11 16,0 0-10-16,0 0-6 0,0 0-6 0,0 0-5 16,0 0-6-16,0 0-7 0,0 0-7 0,0 0-2 15,0 0-3-15,0 0 3 0,5 27-2 0,-3-7 4 16,-3 3-4-16,1 5 9 0,-5 1-6 0,0 4 8 16,-2-2-8-16,1 3 7 0,-3-5 8 0,3-2-31 15,3-7 26-15,3-3-36 0,0-17 10 0,16 21 1 16,-16-21 0-16,34 8 0 0,-6-12 3 15,4-6-3-15,9-6 2 0,2-8 9 0,6-4-52 16,1-8 9-16,8 3-65 0,-12-14-62 0,16 14-85 16,-6-4-250-16,-14-12 43 0,9 15 413 15</inkml:trace>
  <inkml:trace contextRef="#ctx0" brushRef="#br2" timeOffset="120409.1003">5917 7534 475 0,'0'0'61'0,"0"0"9"0,0 0 3 16,0 0 8-16,-3-18-6 0,3 18-2 0,0 0-8 15,0 0 0-15,0 0-2 0,17 3-1 0,-17-3-6 16,0 0-6-16,17 18-9 0,-17-18-4 0,17 29-14 16,-7-10 1-16,-2 2-14 0,1 4 4 15,-3-1 14-15,-1 4-33 0,-4 1 31 0,1 1-25 16,-3-1 15-16,1 2 10 0,-1-8-5 15,1-2-1-15,0-21-11 0,5 27-2 0,-5-27-6 16,0 0 0-16,26 18-1 0,-9-18 1 0,3-2 0 16,4-4-1-16,2-4 1 0,2-3-5 0,5-3-10 15,-4-8-31-15,8 3-49 0,-10-20-109 0,16 1-302 16,-2 4 4-16,-8-17 296 0</inkml:trace>
  <inkml:trace contextRef="#ctx0" brushRef="#br2" timeOffset="120924.7504">7278 7797 843 0,'0'0'50'16,"0"0"0"-16,-8-26 12 0,8 26 3 15,0 0 7-15,0 0-14 0,0 0-16 0,0 0-17 16,0 0-11-16,-19 15-1 0,19-15 0 0,-9 37 5 15,1-12-2-15,5 6 8 0,-3 0-5 16,3 5 10-16,0-3-11 0,3 0 1 0,2-5-12 16,3-5 0-16,-5-23-7 0,21 25 2 0,-3-20-4 15,6-9 2-15,9-6 1 0,6-10-4 0,10-12 3 16,4-12-23-16,10-6-23 0,-3-15-70 0,15 12-144 16,0-8-237-16,-13-6 38 0,8 18 399 0</inkml:trace>
  <inkml:trace contextRef="#ctx0" brushRef="#br2" timeOffset="122018.5284">8552 9641 574 0,'0'0'35'0,"0"0"1"0,-8-22 17 0,8 22 6 15,0 0 14-15,1-18 6 0,-1 18-11 0,0 0 6 16,0-18-11-16,0 18 2 0,0 0-2 16,0 0-6-16,0 0-8 0,0 0-25 15,0 0 11-15,0 0-19 0,0 0 16 0,0 0-2 16,0 0-4-16,0 0-4 0,0 0-6 0,0 0-3 15,0 0-3-15,0 0 1 0,0 0-1 0,-17 11 1 16,17-11-4-16,0 0-1 0,-4 18-3 0,4-18 0 16,3 17-2-16,-3-17 2 0,11 21-3 15,-11-21 3-15,21 25-4 0,-21-25 4 0,27 23-3 16,-10-12 0-16,0-3-1 0,1 1 0 0,0 0-1 16,-1 1 4-16,-17-10-4 0,27 18 3 0,-27-18-3 15,16 22 2-15,-16-22-1 0,3 30 2 0,-8-12-3 16,-4 4 4-16,-7 2-3 0,-4 3 6 15,-5 1-4-15,-2 0 6 0,-3-2-4 0,1-2 8 16,-1-2-7-16,5-5 4 0,3-6-7 16,4-4-5-16,18-7-16 0,-23 1-24 0,23-1-47 15,0 0-71-15,0 0-121 0,-5-27-235 0,5 4 57 16,0 23 379-16</inkml:trace>
  <inkml:trace contextRef="#ctx0" brushRef="#br2" timeOffset="122721.6783">8727 10703 237 0,'0'0'17'15,"0"0"-15"-15,-6-17 4 0,6 17 11 0,0 0 10 16,0 0 9-16,0 0 5 0,-19-16 3 15,19 16 0-15,0 0 8 0,-18-3 2 0,18 3 6 16,0 0 1-16,-19 0 12 0,19 0 0 0,0 0 9 16,-20 0-6-16,20 0-2 0,0 0-10 15,0 0-1-15,-19 3-8 0,19-3-5 0,0 0-6 16,0 0-6-16,0 0-9 0,0 0-8 0,0 0-10 16,0 0-3-16,0 0 3 0,0 0 7 0,2 18 5 15,-2-18 3-15,18 16-4 0,-18-16-4 0,30 18-5 16,-13-8-4-16,1 0-5 0,1-1 0 15,2 0-5-15,0-1 3 0,-1-1-2 0,0 1 1 0,0 1 14 16,-3-3-36-16,2 4 35 0,-19-10-35 16,25 15 19-16,-25-15 1 0,15 17-1 15,-15-17 1-15,1 17-1 0,-1-17 4 0,-21 22-5 16,3-6 4-16,-5 0-3 0,-5 1 4 0,-4 1-4 16,0-1 6-16,-4 1-4 0,1-2 7 0,0-2-5 15,4 0 2-15,3-3-4 0,5-3-3 0,6-1-13 16,0-4-22-16,17-3-51 0,-17 0-88 0,17 0-66 15,0 0-226-15,0 0 14 0,40 1 343 16</inkml:trace>
  <inkml:trace contextRef="#ctx0" brushRef="#br2" timeOffset="123268.538">8913 11572 972 0,'0'0'81'0,"0"0"-32"0,0 0-18 15,0 0 3-15,0 0 12 0,0 0 8 0,0 0 5 16,0 0-9-16,0 0-8 0,30 9 0 0,-30-9-7 16,29 10-2-16,-12-6-12 15,5 2-5-15,3-1-8 0,1 0-2 0,2-1-2 16,1-1-2-16,3 0-1 0,-2-1 0 0,1 1-5 16,-2-1 1-16,-3 1 1 0,-2 0-1 0,-6 1 1 15,-18-4 4-15,24 13-1 0,-24-13 3 0,5 23-1 16,-11-6 2-16,-7 4-4 0,-7 5 4 0,-6 4-1 15,-5 4 8-15,-6 3-9 0,-4 1 9 0,0-3-13 16,-1 0 6-16,3-3-8 0,1-6-3 16,8-1-9-16,-2-12-40 0,14 3-40 0,-8-22-128 15,26 6-152-15,0 0-132 0,14-29 158 0,17 13 349 16</inkml:trace>
  <inkml:trace contextRef="#ctx0" brushRef="#br2" timeOffset="124385.1882">11026 8073 472 0,'0'0'51'0,"0"0"-7"0,0 0 5 0,0 0 10 16,0 0 11-16,0 0 3 0,0 0 7 0,0 0-3 16,0 0-3-16,0 0-20 0,0 0-20 15,0 0-19-15,0 0-12 0,0 0 1 0,0 0 6 16,-29 23 2-16,29-23 5 0,-31 25 2 0,12-8 9 16,-3-1 0-16,2 4 7 0,-5-3-4 15,4 2 2 1,-1-3-8-16,1 1 3 0,4-5 10 0,17-12-19 15,-24 20 10-15,24-20-22 0,0 0-10 0,0 0-1 0,0 0 0 16,0 0 2-16,0 0-14 0,23-11 18 0,-23 11-17 16,36-23 15-16,-15 6 4 0,3 1-5 0,1-3 5 15,0-1-5-15,1 0 6 0,-1-1-5 0,-1 1 5 16,1 1-2-16,-3 0 6 16,-2 3-1-16,-3 1 4 0,0 1-4 0,-17 14 2 15,21-15-5-15,-21 15 0 0,0 0-3 0,0 0 3 16,0 0 1-16,0 0-2 0,9 19 2 0,-9-19-8 15,-9 35 2-15,4-11-11 0,0 0-4 0,3 4-17 16,-3-2-5-16,10 4-22 0,-4-11-15 0,16 11-33 16,-17-30-71-16,40 33-128 0,-3-16-125 0,-7-19 109 15,24 13 322-15</inkml:trace>
  <inkml:trace contextRef="#ctx0" brushRef="#br2" timeOffset="125065.5298">12475 7989 285 0,'0'0'-21'0,"24"-14"-9"0,-24 14 2 0,21-9 13 15,-21 9 16-15,0 0 18 0,18-5 12 0,-18 5 33 16,0 0 16-16,0 0 5 0,0 0 2 0,0 0-17 16,-6 20-7-16,6-20 1 15,0 0 3-15,-22 19 2 0,22-19 7 0,-19 19-4 16,19-19-2-16,-20 23-13 0,20-23-8 0,-21 28-18 15,12-11-6-15,9-17-12 0,-23 35 2 0,9-16-4 16,3 2 2-16,-2 0-7 0,0 0 7 0,-2-1-4 16,0 0 10-16,0 1 15 0,2-3-10 0,13-18 13 15,-22 31-38-15,22-31 15 0,0 0-27 16,0 0 14-16,0 0-2 0,0 0 0 0,0 0 2 16,0 0 4-16,0 0 20 0,24-29-34 0,-24 29 35 15,32-38-33-15,-11 15 11 0,0-3 7 0,2 0-6 16,0-1 8-16,1 2-5 0,-2-1 9 0,3 3-4 15,-5 3 6-15,1 2-8 0,-4 2 0 16,-17 16-6-16,28-19-1 0,-28 19-2 0,17-5 0 16,-17 5 1-16,0 0-1 0,16 23 2 15,-13-5-4-15,1 2 2 0,-2 6-12 0,0-1-3 16,1 5-22-16,-3-2-6 0,5 6-21 0,-5-8-7 16,12 9-13-16,-8-15-41 0,17 10-40 0,-21-30-83 15,29 25-173-15,5-1 49 0,-16-22 363 0</inkml:trace>
  <inkml:trace contextRef="#ctx0" brushRef="#br2" timeOffset="125784.2458">13759 8250 813 0,'0'0'43'0,"0"0"-18"0,0 0-12 0,0 0 23 15,0 0-5-15,0 0 13 0,0 0-9 16,0 0-2-16,0 0-1 0,0 0 3 0,0 0-1 16,0 0 4-16,0 0-3 0,0 0-1 0,0 0-4 15,0 0 0-15,4 22 10 0,-4-22-13 16,-15 28 11-16,5-9-35 0,10-19 17 0,-28 38-15 16,11-21 19-16,3 3 6 0,-3-3-6 0,3 4 5 15,-1-3-10-15,2 0 0 0,0-1-9 0,13-17-1 16,-18 27-7-16,18-27 2 0,-12 19-6 0,12-19 1 15,0 0-4-15,0 0 3 0,0 0-1 0,0 0 3 16,0 0 3-16,20 2-3 0,-20-2 3 0,22-19-3 16,-22 19 3-16,29-33-3 0,-10 13 8 15,-1-2-5-15,-1-2 9 0,2 1-5 16,-3-1 6-16,1-3-2 0,-5 3-12 0,3 2 32 16,-4 0-31-16,-11 22 30 0,18-31-16 0,-18 31-7 15,15-22 2-15,-15 22-4 0,0 0-2 0,0 0 0 16,0 0-2-16,0 0 2 0,0 0 2 0,0 0-1 15,19 12-1-15,-19-12 1 0,9 30-6 0,-6-9-14 16,2 2 27-16,0 1-26 0,1 0 24 16,1-1-21-16,3 0-10 0,-1-2-7 0,4 4-30 15,-13-25-23-15,26 46-90 0,-26-46-94 0,15 24-246 16,2-5 42-16,-17-19 293 0</inkml:trace>
  <inkml:trace contextRef="#ctx0" brushRef="#br2" timeOffset="125924.876">14423 8576 1475 0,'-28'-2'56'0,"10"5"-7"15,18-3-15-15,-23 5-20 0,23-5-24 0,-20 1-30 16,20-1-33-16,0 0-65 0,-33-17-70 0,33 17-255 16,0 0 8-16,-9-30 215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9:10.9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10051 5642 844 0,'0'0'143'0,"0"0"-77"0,0 0-11 16,6-26 13-16,-6 26-15 0,0 0-9 0,12-19-11 15,-12 19-8-15,0 0 1 0,0 0 9 0,0 0 4 16,0 0 1-16,0 0-3 0,0 0-10 0,0 0-3 16,0 31-6-16,-3-4 1 0,-3 3-10 0,-1 4 5 15,-1 4 6-15,-1 3-31 0,0 1 27 0,-2 2-29 16,1-2 8-16,-1-1 9 0,3-1-17 0,-1-6-4 15,7-2-29-15,-3-10-22 0,13 4-43 0,-8-26-50 16,19 20-83-16,-19-20-208 0,20-2 16 16,9-1 355-16</inkml:trace>
  <inkml:trace contextRef="#ctx0" brushRef="#br0" timeOffset="156.3186">9923 4926 1005 0,'-34'30'343'0,"4"-18"-339"16,8-2-2-16,22-10-8 0,-26 13-13 0,26-13-34 15,0 0-46-15,0 0-53 0,0 0-62 16,0 0-134-16,39 11-48 0,-31-28 330 0</inkml:trace>
  <inkml:trace contextRef="#ctx0" brushRef="#br0" timeOffset="562.5158">11093 4889 1225 0,'0'-24'40'0,"-16"1"-34"16,1 0-2-16,-2 0 12 0,1 4 3 0,-1 0 17 16,17 19-2-16,-27-25 1 0,27 25 12 0,-32-15 0 15,32 15-4-15,-34-10-8 0,34 10-21 0,-31 9-13 16,31-9 3-16,-31 30 5 0,15-4 8 0,-4 8-4 15,-3 9 8-15,-4 4-12 0,0 6 11 16,-1 4-8-16,0 7-1 0,0 2 21 16,2 7-20-16,-1-2 16 0,2 4-8 0,4-1-22 15,2-1 13-15,6-1-18 0,4-5 12 0,6-3 4 16,3-5-24-16,5-6 14 0,3-7-31 0,7-5-8 16,-4-9-9-16,11 0-35 0,-22-32-31 0,40 43-65 15,-40-43-63-15,40 14-82 0,-11-5-129 0,-29-9 167 16,41-5 287-16</inkml:trace>
  <inkml:trace contextRef="#ctx0" brushRef="#br0" timeOffset="734.3903">10488 5793 582 0,'-27'-21'270'0,"1"9"-109"16,-8-10-7-16,34 22 16 0,-39-18-34 16,39 18-4-16,-18-2-31 0,18 2-36 0,0 0-24 15,0 0-12-15,0 0-3 0,0 0-3 16,33 5 0-16,-4-8-9 0,9-3-5 0,12-5-7 15,7-7 0-15,9-6-15 0,8-3-21 0,-1-9-48 16,14 14-104-16,-24-21-249 0,15 9-161 0,-2 3 31 16,-14-11 537-16</inkml:trace>
  <inkml:trace contextRef="#ctx0" brushRef="#br0" timeOffset="3872.7458">8344 934 553 0,'0'0'79'0,"0"0"8"0,0 0 2 0,-4-22-12 16,4 22-10-16,0 0-11 0,7-17-12 0,-7 17-1 16,0 0-1-16,0 0-2 0,0 0-8 0,0 0-3 15,0 0-6-15,0 0 12 0,0 0 7 0,0 0 2 16,9 33 8-16,-10-10-21 0,1 3 0 0,-4 6-16 15,3 5 5-15,-3 5-11 0,2 7 9 16,-2 3-3-16,1 1-30 0,-1 5 25 16,0 3-25-16,-2-2 15 0,1 0 15 0,-1-2-16 15,4-1 12-15,-1-2-14 0,3-4 11 0,3-7-11 16,1-8 7-16,4-5-8 0,1-4 7 0,2-7-6 16,0-1 4-16,-11-18-2 0,20 21 2 0,-20-21-2 15,0 0 2-15,17 8 1 0,-17-8 2 0,0 0 4 16,10-18-1-16,-10 18 3 0,3-39-9 15,-3 12 5-15,0-5-9 0,0-3 7 0,-1-5-8 16,-1-1 8-16,-1-1-5 0,-2-2 7 0,-2 2-9 16,0-3 11-16,-3-4-12 0,1-3 10 0,1-3-13 15,2 0 5-15,1 0 24 0,2 1-21 0,5-1 23 16,1 6-17-16,2 3-16 0,4 3 13 0,3 8-8 16,1 0 10-16,4 1-6 0,4 3 6 15,5 1-7-15,0 1 6 0,3 7-3 16,1 5 22-16,0 5-1 0,-2 3-9 0,-1 1 13 15,-3 3-32-15,-2 4 12 0,-3 2-6 0,-2 6 23 16,-17-7-27-16,25 16-16 0,-25-16 16 0,11 35-35 16,-11-9 39-16,0 1 2 0,-5 4-5 0,-2 0 6 15,-4 4-7-15,-4 1 11 0,-4 1-11 0,-1 0 9 16,-3 2-14-16,0 0 9 0,-1 0-12 16,-1-1-16-16,1-3 30 0,0-4-28 0,1 0 30 15,1-6-3-15,1-1-4 0,3-4 4 0,3-3-5 16,15-17 2-16,-21 23-3 0,21-23 2 0,0 0-3 15,0 0 1-15,0 0 0 0,31 10 2 16,-8-12 0-16,6 0 0 0,5-6 1 0,5 0 1 16,4-1 3-16,2 1-2 0,1 3 1 0,-4 4-5 15,-1 3 3-15,-5 6 0 0,-6 2-2 16,-3 4 5-16,-6 1-4 0,-4 1 8 0,-5 4-1 16,-3 1 11-16,-8 5 1 0,-4 2 6 0,-6-1-6 15,-7 6 3-15,-10 2-12 0,-5 6 4 0,-8 2-9 16,-6 1 10-16,-5 0-8 0,-1-3 7 0,-1-4-10 15,0 0 5-15,3-6 22 0,4-7-29 0,6-3 22 16,5-9-46-16,11-1-29 0,-1-11-27 16,24 0-76-16,-24-6-129 0,24 6-233 15,24-28-49-15,-11-8 343 0</inkml:trace>
  <inkml:trace contextRef="#ctx0" brushRef="#br0" timeOffset="4888.5053">12081 5171 919 0,'0'0'197'0,"0"0"-135"16,0 0-15-16,0 0 6 0,7-19 1 16,-7 19-5-16,0 0-12 0,0 0-11 0,0 0-28 15,17-10 20-15,-17 10-23 0,0 0 21 0,0 0-2 16,0 0 2-16,0 0 28 0,2 18-32 0,-2-18 38 16,7 38-36-16,-5-12 3 0,3 11 7 0,-3 3-14 15,2 4 9-15,-2 6-14 0,0 3 7 0,-2 2-11 16,-2 1 10-16,-1-1-15 0,-3-1 12 15,-2 0 3-15,-1-2-22 0,0-5 22 0,2-3-27 16,2-4-1-16,-1-7-1 0,7-3-21 0,-2-10-10 16,8-1-20-16,-7-19-18 0,15 19-31 0,-15-19-35 15,22-6-69-15,-22 6-105 0,15-38-91 16,9 19 217-16</inkml:trace>
  <inkml:trace contextRef="#ctx0" brushRef="#br0" timeOffset="5107.2752">11811 5162 1391 0,'0'0'72'15,"-32"8"-5"-15,32-8-33 0,0 0 4 0,0 0-1 16,0 0-5-16,0 0 19 0,33-12-34 16,-6 2 29-16,3-5-39 0,8-4 12 0,4 0-4 15,8-4-12-15,5 1-1 0,2 1-4 16,2 1 2-16,-2 2-8 0,1 4-3 0,-4 1-17 15,0 11-14-15,-6-3-16 0,0 17-23 0,-12-7-25 16,7 22-55-16,-23-14-85 0,7 10-200 0,-9 13-29 16,-21-8 309-16</inkml:trace>
  <inkml:trace contextRef="#ctx0" brushRef="#br0" timeOffset="5326.0076">11864 6021 1783 0,'0'0'19'16,"0"0"-8"-16,0 0-1 0,26 0 9 15,3-4 8-15,6-7 0 0,10-3-10 0,5-3-6 16,6-1-10-16,5-1 1 0,-2-2-12 0,5 3-16 16,-6-2-24-16,5 10-38 0,-10-13-61 0,13 23-88 15,-24-20-123-15,6 9-181 0,5 12 89 0,-16-13 439 16</inkml:trace>
  <inkml:trace contextRef="#ctx0" brushRef="#br0" timeOffset="6050.6869">13305 5012 1127 0,'0'0'76'15,"0"0"-16"-15,0 0-10 0,0 0-9 0,0 0-2 16,0 0-3-16,3 20 3 0,-2 0-3 0,8 9 4 15,-6 4 11-15,3 6-32 0,-5 1 18 16,3 5-33-16,-1-2 0 0,-2 6 9 0,0-1-12 16,-3 3 11-16,-2 0-15 0,-1-3 8 0,-3 0-11 15,-1 0 7-15,0-2-14 0,0-4 4 0,0-1 0 16,0-6-36-16,5-1 5 0,-5-14-63 0,17 8-30 16,-8-28-51-16,9 22-91 0,-9-22-105 0,0 0-33 15,27 4 336-15</inkml:trace>
  <inkml:trace contextRef="#ctx0" brushRef="#br0" timeOffset="6463.584">13410 4893 1199 0,'-20'-5'144'16,"20"5"-133"-16,-27 12-1 0,27-12 9 0,-30 20 1 15,30-20 4-15,-29 29-11 0,13-12-4 0,-2 3-9 16,-1 3 5-16,-2 0-4 0,-2 4 8 0,0-1-3 16,0 2 13-16,-2 1 22 0,5 4-27 0,-2-5 32 15,5 2-33-15,0-7 3 0,6-1 3 0,11-22-10 16,-15 26 0-16,15-26-7 0,0 0-1 0,0 0 0 16,17 10 1-16,-17-10 2 0,31-19-2 15,-13 0 3-15,4-3-4 0,1-6 5 0,2-5 9 16,0-3-25-16,-1 1 28 0,-2-3-24 0,-1 3 13 15,-3 1 8-15,-1 3-8 0,-5-1 7 0,-2 3-7 16,-4 2 7-16,-1 2-7 0,-3 1 5 0,-1 6-4 16,1 1 4-16,-2 17-4 0,-2-20 1 0,2 20-2 15,0 0-3-15,0 0-2 0,0 0 0 16,0 0 0-16,0 0 0 0,0 0 4 0,16 31-2 16,-5-10 1-16,1 3-5 0,3 0 4 15,1 1-8-15,1 1 5 0,1 0-8 0,1 1-2 16,4 1-17-16,-1-4-8 0,8 5-30 0,-9-10-20 15,14 16-38-15,-17-19-83 0,23 20-84 0,-17-4-162 16,1-13 2-16,14 19 338 0</inkml:trace>
  <inkml:trace contextRef="#ctx0" brushRef="#br0" timeOffset="6651.1524">14013 5602 1643 0,'11'23'64'16,"-24"1"-48"-16,3 1-4 0,0 1-9 16,2 0 4-16,-1 1 11 0,-2 2-32 0,2 0 15 15,-5-2-53-15,8 4-11 0,-7-10-36 0,19 14-98 16,-6-35-162-16,-11 32-160 0,22-9 59 0,-11-23 460 16</inkml:trace>
  <inkml:trace contextRef="#ctx0" brushRef="#br0" timeOffset="66094.2737">14969 5215 1570 0,'-11'-24'35'0,"11"24"-15"15,-1-33-38-15,7 15 33 0,4-3-32 0,1 2 16 16,1 1 4-16,-1 1-3 0,-11 17 8 0,16-26 3 16,-16 26 7-16,0 0 1 0,0 0-2 15,0 0-5-15,0 0 2 0,0 0 6 0,0 0 0 16,8 32 10-16,-13-7-5 0,3 8-15 0,-3 1 24 15,-1 6-30-15,0 2 21 0,0 5-9 0,0 3-9 16,-2 3 10-16,0 0-16 0,-1 2 10 16,-2 0-13-16,2-2 9 0,-1-2-9 0,-1-2 9 15,2-5 7-15,1-5-22 0,4-7 22 0,2-7-24 16,1-8 8-16,1-17 5 0,1 19-4 16,-1-19 0-16,0 0 1 0,0 0-4 0,0 0 3 15,0 0 0-15,6-22 1 0,-5-2 0 0,0-7-13 0,3-9 22 16,0-4-20-16,0 1 20 0,1-3-4 15,-2 0-9-15,-1-4 10 0,-2-2-11 0,0-2 10 16,0-3-9-16,0 3 9 0,1 2-8 0,3 1-10 16,2 6 22-16,0 4-21 0,3 6 21 15,-1 8-5-15,0 6-5 0,-8 21 3 0,17-27-2 0,-17 27 1 16,0 0-1-16,26-22 2 0,-26 22-1 0,27-7 0 16,-7 6 1-16,-1 2-1 0,3 1-1 0,0 3 1 15,1 2 0-15,1 2-1 0,1-1 2 16,-1 3-3-16,-1 1 2 0,0 0-2 0,-2 3 2 15,-3-1-1-15,-1 1 1 0,-17-15-3 0,24 31-10 16,-16-12 24-16,-5 1-23 0,-4 2 23 16,-6 2-11-16,-5 3-4 0,-7 0 5 0,-4 4-6 15,-5-2 8-15,-6 1-6 0,-1 0 5 0,-4 0-5 16,1 2 4-16,-1-2-5 0,4-2 5 0,2-4-4 16,5-3 4-16,8-4-4 0,20-17 3 0,-23 19-4 15,23-19-1-15,0 0 1 0,0 0-1 0,17 7 2 16,1-10 2-16,6-2 0 0,5-4-1 15,5-2 3-15,7-1-2 0,2-2 2 0,4 0-2 16,1 1 4-16,-4 4-2 0,-3 1 1 16,-7 6-1-16,-7 3 0 0,-6 4 3 0,-21-5 4 15,24 22 5-15,-20-4-2 0,-4 5 1 0,-8 7-9 16,-4 5 2-16,-8 5-7 0,-7 1-8 0,-5 1 21 16,-4 3-20-16,-3-2 17 0,-3-1-5 0,1-3-9 15,3-4 7-15,7-5-6 0,3-6 1 16,7-5-15-16,4-8-14 0,17-11-29 0,-17 8-35 15,17-8-44-15,6-17-82 0,22 8-202 0,-7-13-98 16,3-10 40-16,14 9 473 0</inkml:trace>
  <inkml:trace contextRef="#ctx0" brushRef="#br0" timeOffset="66364.2534">15981 5239 1523 0,'-1'-19'54'0,"1"19"-14"0,0 0 5 16,0 0 7-16,0 0-2 0,0 0-8 0,0 0-10 15,0 0-2-15,-21 8-9 0,11 10-1 16,-3 6-1-16,1 8 6 0,-4 5-8 16,0 7 9-16,-2 5-17 0,1 5 4 0,-1 1-11 15,-1 2 6-15,4-1-9 0,0-1-7 0,2-1 17 16,2-4-18-16,3-4 15 0,2-1-8 0,5-7-13 15,1-6-3-15,5-3-23 0,1-8-11 0,7-1-18 16,-13-20-30-16,39 20-84 0,-29-37-101 0,19 7-261 0,0-7 38 0,-6-15 305 16</inkml:trace>
  <inkml:trace contextRef="#ctx0" brushRef="#br0" timeOffset="66744.7659">15924 5134 1373 0,'-19'34'422'16,"-5"-20"-388"-16,2 4-20 0,-1-1-1 0,5 1 8 15,-3 2-1-15,3 3 4 0,-1 0-8 0,-2 1 4 16,0 0-9-16,0 1-1 0,2 0-7 0,2-1 3 16,1-1-5-16,3-1 4 0,-1-2-3 0,2 1 5 15,0-4-3-15,12-17 2 0,-17 27-3 0,17-27-1 16,0 0-2-16,0 0-1 0,0 0 0 0,0 0-1 15,0 0 3-15,0 0-2 16,20-6 4-16,-6-11-4 0,6-8 4 0,-1-4-5 16,4-4 4-16,-1-2-5 0,0 0 5 0,-1 0-4 15,-2 3 5-15,-2-1-5 0,-2 3 5 0,-1 2-4 16,-3 2-8-16,1 3 8 0,-1 6-7 0,-11 17 23 16,17-21-11-16,-17 21 10 0,0 0-12 0,19-6-1 15,-19 6-2-15,0 0-11 0,25 23 14 16,-11-6-10-16,3 4 23 0,1 5-7 0,4 3-1 15,2 0-7-15,2 0 0 0,2-1 0 0,1-1 0 16,0-1 0-16,3-1-24 0,0-7-21 0,5 5-42 16,-7-17-58-16,19 22-168 0,-19-23-271 0,4 1 29 15,-3 1 262-15</inkml:trace>
  <inkml:trace contextRef="#ctx0" brushRef="#br0" timeOffset="85382.1596">9998 7603 916 0,'0'0'116'0,"4"-20"-41"0,-4 20-6 16,0 0-11-16,0 0-4 0,0 0-16 16,0 0-15-16,0 0-16 0,-4 29-2 0,-1-9 15 15,-1 7-32-15,-3 6 28 0,-1 4-29 0,-1 4 7 16,-2 3 13-16,1 0-10 0,-3 1 9 0,2-2-11 15,1-2 7 1,3-5-21-16,1-9-16 0,9-1-48 0,-1-26-55 16,7 26-61-16,-7-26-100 0,0 0-96 0,42-9 191 15,-34-26 204-15</inkml:trace>
  <inkml:trace contextRef="#ctx0" brushRef="#br0" timeOffset="85530.9319">10022 7077 1319 0,'-54'17'12'0,"20"4"-5"0,4 0-11 16,6 1 3-16,0-1-7 0,24-21-13 0,-21 29-49 15,21-29-47-15,0 0-74 0,0 0-82 0,25 1-140 16,14 4 174-16,-16-31 239 0</inkml:trace>
  <inkml:trace contextRef="#ctx0" brushRef="#br0" timeOffset="85869.133">11317 6979 825 0,'-39'-28'104'0,"10"5"-22"16,2 8 5-16,-9-6 5 0,4 10-13 0,-9-3-3 16,5 7-17-16,-7-4-13 0,4 8-5 15,-4 1-11-15,4 7-5 0,2 4-6 0,5 8-4 16,-1 7-10-16,5 9 5 0,3 7 11 0,3 8-23 16,1 7 26-16,5 8-25 0,2 6 0 0,1 4 13 15,5 6-20-15,-1 1 15 0,3 3-19 16,1 2 3-16,3-2 10 0,1-4-23 0,4-2 3 15,0-9-21-15,8-3-33 0,-5-19-2 0,13-3-33 16,-8-25-20-16,16 0-43 0,-7-17-41 0,8-10-130 16,10 9-35-16,-21-27 318 0</inkml:trace>
  <inkml:trace contextRef="#ctx0" brushRef="#br0" timeOffset="86025.3979">10472 7728 1512 0,'-22'1'95'0,"22"-1"-33"0,0 0-32 16,0 0-6-16,21 16-2 0,4-15-1 0,9-7-10 16,11-6-5-16,7-6-4 0,8-5 5 0,9-3-49 15,-1-8-11-15,13 14-129 0,-20-21-182 16,14 12-184-16,2 6 6 0,-12-12 482 0</inkml:trace>
  <inkml:trace contextRef="#ctx0" brushRef="#br1" timeOffset="92169.0266">5118 5045 357 0,'0'0'84'0,"0"0"-24"15,0 0-9-15,0 0 3 0,0 0-9 0,0 0-3 16,0 0-12-16,0 0-4 0,0 0-6 0,0 0-4 15,0 0-9-15,0 0-4 0,0 0-2 0,0 0 1 16,0 0 2-16,-4 17-1 0,4-17 6 0,0 0-8 16,14 26 7-16,-14-26-7 0,11 23-2 15,-11-23 1-15,15 32-1 0,-7-12-9 0,1 2 10 16,3 2-10-16,0 2 10 0,1 2 3 16,1 2-1-16,0 3 8 0,1 0 1 0,1 2 11 15,0 0-1-15,1 1 8 0,1-1-6 0,1 1 1 16,0-3-10-16,1 1-1 0,2 0-8 0,0 0 1 15,1 1 7-15,3 2-7 0,-2 2 4 0,3 3-18 16,-2 1 7-16,0 0-8 0,0 1 8 0,-1 2 7 16,2 2-9-16,0 2 17 0,0 0-2 0,3 4 10 15,-1-2-1-15,4 3 15 0,-2 1-1 16,5 2-18-16,-5-2 25 0,4 2-28 0,-4-5 6 16,4 5 11-16,2-1-14 0,0 2 15 15,-1-1-10-15,3 1 12 0,-4-3-8 0,1 1-25 16,-2-3 22-16,1 3-22 0,-4-4 6 0,-1 3 7 15,-1 0-16-15,0-1 12 0,-3 2-15 0,1 1 15 16,-3 0-13-16,-1-2 14 0,-3-1 6 16,-3-3-26-16,0-4 24 0,-2-5-27 0,-1-3 6 15,-1-5 7-15,-1-5-18 0,-2-7-5 0,4-1-27 16,-13-22-24-16,19 19-44 0,-19-19-45 0,0 0-57 16,19-11-84-16,-20-14-84 0,1 25 271 0</inkml:trace>
  <inkml:trace contextRef="#ctx0" brushRef="#br1" timeOffset="92575.2807">6054 7520 546 0,'0'0'118'0,"-15"-17"-105"16,15 17-5-16,0 0 2 0,-8-25 12 15,8 25 7-15,0-21 4 0,0 21-1 0,2-19-2 16,-2 19-2-16,0 0-1 0,0 0-5 0,0 0-5 16,0 0 7-16,0 0 17 0,0 0 18 15,17-9 8-15,-17 9-1 0,17 17-17 0,-17-17-7 16,26 32-10-16,-7-9 5 0,-1 1-4 0,7 7 4 15,-2 1 12-15,5 5-34 0,-2-1 19 0,5 5-30 16,-1-2 8-16,3 1 10 0,-1-5-7 0,2-2 9 16,-5-7-14-16,1-5 3 0,-3-9-9 0,2-7 1 15,-1-9 1-15,-1-7 0 0,-2-7 6 0,1-8-7 16,-2-11 5-16,-1-7-11 16,-2-8-10-16,-4-9 25 0,-2-4-24 0,-3-3 10 15,-2-1-20-15,-7 0-40 0,5 14-28 0,-18-11-64 16,16 28-79-16,-21-12-90 0,3 5-157 0,9 20 169 15,-21-19 309-15</inkml:trace>
  <inkml:trace contextRef="#ctx0" brushRef="#br1" timeOffset="93738.1097">6581 6460 548 0,'-24'4'178'0,"24"-4"-127"16,0 0-5-16,-19-8 14 0,19 8-1 0,0 0-2 16,-21-15 4-16,21 15-16 0,-20-13 15 0,20 13-12 15,-24-13-5-15,7 5-7 0,17 8-7 0,-33-8-3 16,16 8 2-16,-5-1 4 0,4 8-13 0,-6-4 20 15,7 10-19-15,-6-3 9 0,6 7 0 16,-4 2-10-16,4 5 3 0,0-1-6 0,4 3 4 0,-1 0-8 16,4 0 6-16,3 0-9 0,6-1 5 0,1-1-10 15,5 0 5-15,3 1-8 0,3-4 4 0,4-2-4 16,-15-19 2-16,34 25-1 0,-13-18 1 0,0-3-3 16,4-7 2-16,2-4 0 0,-1-4-1 0,2-6 3 15,-1-6-5-15,-3-6 7 0,1-3-9 16,-3-6 7-16,-2-2-8 0,1-4 10 0,-4-5-8 15,-2-3-7-15,-2-5 23 0,-1-3-21 0,-2-1 20 16,-2-2-2-16,-2 2-15 0,-3 2 15 0,-2 1-12 16,-5 2 12-16,0 4-10 0,-5 2 10 0,-1 3 6 15,-1 5-23-15,0 6 26 0,0 6-23 16,3 14 17-16,8 16 12 0,0 0-1 0,0 0-3 16,-17 10-7-16,16 23 2 0,1 14-25 15,3 20 20-15,2 11-17 0,1 13 1 0,0 3 14 16,0 3-19-16,3-4-2 0,-1-4 2 0,3-10-25 15,4-6-7-15,-3-17-26 0,13 2-66 0,-13-32-101 16,24 1-313-16,-5-5-2 0,-5-19 265 0</inkml:trace>
  <inkml:trace contextRef="#ctx0" brushRef="#br1" timeOffset="95346.2674">12061 7637 671 0,'-19'-5'94'16,"19"5"-15"-16,-21-3 4 0,21 3-6 0,-25-4 8 15,5 2-33-15,20 2 13 16,-35 0-13-16,17 3-4 0,-4-3-4 0,1 4-13 16,-1-2-4-16,1 6 5 0,0-6-2 0,2 8 1 15,-3-4 17-15,22-6-42 0,-31 20 29 0,31-20-39 16,-24 29 11-16,11-11 4 15,2 2-5-15,2 2 5 0,-1 3-8 0,1 3 7 16,2-2-5-16,4 5 6 0,-1-2-6 0,4 1 6 0,2-1-6 0,2-4 5 0,3-3-5 16,-7-22 4-16,25 27-3 0,-8-20 5 15,2-7 1-15,7-4 3 0,0-8 3 0,6-5-3 16,1-11 2-16,4-5-10 0,1-9 5 0,2-6-12 16,0-5 12-16,2-4-14 0,-3-3-5 0,1-1 23 15,-6-1-19-15,-2 4 24 0,-6-1-3 0,-3 4-17 16,-3 1 9-16,-7 7-14 0,-5 2 11 0,-4 5-5 15,-5 3 7-15,-2 1-5 0,-6 2 4 16,-1 1 4-16,-1 7-28 0,2 5 28 0,9 21-27 16,-21-22 18-16,21 22 7 0,-20 0-5 0,20 0 0 15,-21 26-12-15,10 0 24 0,0 14-19 16,0 12 22-16,2 12-4 0,3 9-11 0,3 3 9 16,1 6-16-16,2-3 11 0,4-1-2 0,1-3-19 15,3-6 6-15,2-7-23 0,5-5-11 0,-1-9-2 16,8-1-26-16,-5-14-18 0,14 6-55 15,-31-39-99-15,53 37-178 0,-23-22-105 0,-3-15 136 16,15 13 387-16</inkml:trace>
  <inkml:trace contextRef="#ctx0" brushRef="#br1" timeOffset="95877.4337">13273 7155 867 0,'10'-29'75'0,"-10"12"-21"0,0 17 9 16,3-32 8-16,-3 32 15 0,5-20-20 16,-5 20-15-16,0 0-12 0,0 0-2 0,0 0 3 15,0 0-20-15,0 0 13 0,0 0-24 16,-1 17 14-16,1 1 2 0,-4 2-3 0,4 8 6 16,-1 1-11-16,1 7 5 0,-2 3-14 0,2 6 8 15,0 2-14-15,-1 5 7 0,1 4-14 0,-1 1 11 16,-3 2-15-16,1-1-6 0,-2-1 13 0,-4-3-35 15,5-1 7-15,-6-8-23 0,6 5-21 16,-6-15-8-16,13 8-40 0,-10-20-10 0,13 5-37 16,-6-28-58-16,0 0-110 0,13 27-13 0,-13-27 306 15</inkml:trace>
  <inkml:trace contextRef="#ctx0" brushRef="#br1" timeOffset="96314.9892">13283 6970 954 0,'0'0'165'15,"-20"7"-106"-15,20-7-13 0,-21 14 6 0,21-14-2 16,-18 17 0-16,18-17 3 0,-16 18-27 0,16-18 17 16,-17 23-36-16,17-23 15 0,-19 33-14 15,6-15 13-15,2 5 7 0,-4 0-6 0,1 4 3 16,-3 1-9-16,0 3 6 0,-2 2-12 0,-1 1 8 15,0-1-9-15,1 2 10 0,0-5-6 16,3-1 6-16,3-10-4 0,13-19-2 0,-15 20-8 16,15-20-2-16,0 0-4 0,0 0 1 0,0 0 3 15,17-15-2-15,-17 15 5 0,29-39-2 0,-9 8 7 16,2-6-6-16,2-4 9 0,3-2-10 16,1-3 11-16,0 0-4 0,0 2 10 0,-2 3 4 15,-1 2-26-15,-1 6 18 0,-3 1-27 0,-1 8 10 16,-3 3 4-16,-17 21-3 0,25-23 0 0,-25 23-1 15,0 0 0-15,0 0 1 0,17 2 0 0,-17-2 1 16,5 19-1-16,0-2 1 0,-1 5-3 0,1 3-10 16,1 3 23-16,0 2-23 0,2 0 23 15,1 4-10-15,1 2-7 0,2-1 0 16,3 2-17-16,0-5-3 0,6 4-24 0,-1-7-9 16,10 9-36-16,-10-16-79 0,20 23-91 0,-21-19-149 15,15 6-84-15,5 9 169 0,-14-21 328 0</inkml:trace>
  <inkml:trace contextRef="#ctx0" brushRef="#br1" timeOffset="96486.8177">14242 7925 1514 0,'-9'27'11'0,"6"0"0"16,-5 1-15-16,2 1 8 0,-2 0-10 0,-1 2-5 15,-1 2-46-15,-9-8-60 0,12 18-165 16,-9-8-221-16,-2-3 37 0,10 11 373 0</inkml:trace>
  <inkml:trace contextRef="#ctx0" brushRef="#br1" timeOffset="98143.2411">15042 7002 826 0,'-7'-25'73'0,"7"25"9"15,-2-36-7-15,2 36 17 0,2-25-7 16,-2 25-10-16,0 0-16 0,0 0-9 0,0 0-9 16,0 0-6-16,0 0-7 0,0 0-8 0,0 0-7 15,0 0-3-15,0 0-4 0,3 20 7 0,-1 0-3 16,-1 4 8-16,0 4 14 0,3 5-30 0,-3 1 29 15,4 7-28-15,-2 2 8 0,3 6 7 16,-1 4-15-16,4 4 8 0,-3 2-11 16,1 3 14-16,-2-2-14 0,0 1 15 0,-3-3 5 15,2-3-20-15,-2-3 22 0,1-2-23 0,-2-6 3 16,0-6 6-16,2-5-7 0,-2-5 6 0,0-5-9 16,2-4 5-16,-3-19-4 0,4 24 1 0,-4-24 0 15,0 0-1-15,0 0 1 0,0 0-2 0,0 0 2 16,0 0 1-16,-1-30 2 0,-2 6-5 0,-1-4 5 15,-1-5-10-15,1-4 5 0,1-3-6 16,0-4 9-16,0-3 6 0,-2-5-19 0,-1-3 21 16,0-7-20-16,-2-1 5 0,1-6 15 15,1-1-15-15,0 0 14 0,2-3-15 0,3 7-2 0,4 2 20 16,3 3-19-16,5 4 20 0,2 4-4 16,5 6-12-16,3 6 9 0,1 5-7 0,2 5 5 15,0 6-5-15,2 4 4 0,-2 7-4 0,-1 4 1 16,0 4 1-16,-3 6-1 0,-2 4 0 15,0 3 1-15,-18-7-1 0,31 25-1 0,-18-8 5 16,-2 5-6-16,-1 1 5 0,-3 1-6 0,-3 2 3 16,-3 0-8-16,-3 2 6 0,-3 2-7 0,-4 2 8 15,-2 2-3-15,-3 1-11 0,-2 0 27 0,-1 1-26 16,-3-1 25-16,0 0-6 0,-5 2-9 0,1-5 10 16,0 2-7-16,-3-3 5 0,3 0-3 15,-1-2 4-15,3-3-7 0,3-1 6 16,4-6-6-16,15-19 5 0,-18 28-4 0,18-28 1 15,0 0-2-15,4 17 1 0,-4-17 0 0,24 2 2 16,-3-6-1-16,6-2 1 0,7-5 1 0,4-2-2 16,7-3 3-16,2 2-3 0,1 1 2 0,0 2-2 15,-2 4 2-15,-3 3-1 0,-5 4 2 0,-1 2-1 16,-7 4 0-16,-3 6 6 0,-9 2 0 16,-2 5 6-16,-7 2-3 0,-3 0 3 0,-6 6-4 15,-5 4 4-15,-7 5-8 0,-7 3 5 0,-6 5 7 16,-5 3-18-16,-8 2 27 0,-4 4-17 0,-4-1 6 15,-4 1 10-15,-2 3-14 0,0-4 7 0,-2-5-14 16,4-6 4-16,7-10-10 0,4-9 1 16,8-7-16-16,6-11-10 0,25-4-33 0,-33-18-52 15,33 18-151-15,-9-41-324 0,19 5 27 16,6-5 215-16</inkml:trace>
  <inkml:trace contextRef="#ctx0" brushRef="#br1" timeOffset="105075.8882">16188 7045 925 0,'0'0'36'0,"-5"-20"-27"16,5 20-4-16,1-19 34 0,-1 19 2 0,2-18 23 15,-2 18 3-15,0 0-5 0,-3-22-3 0,3 22-4 16,0 0-5-16,0 0-10 0,0 0-5 16,0 0-2-16,-6-17-2 0,6 17 1 0,0 0 0 15,0 0-4-15,0 0 0 0,0 0-6 0,0 0-3 16,0 0-4-16,0 0-5 0,0 0-1 0,0 0-2 15,-3 23 6-15,3-6 0 0,1 6-14 0,1 6 30 16,0 7-30-16,1 4 22 0,-1 7-9 0,2 9-13 16,-3 3 10-16,-2 8-13 0,-2 3 13 0,-4 5-16 15,-4 2-1-15,-4 2 17 0,0-2-16 0,-5-3 17 16,3-5-2-16,2-6-14 0,2-11 11 0,5-9-13 16,1-11-1-16,6-9-22 0,1-23-13 15,10 23-31-15,-10-23-20 0,22 1-32 0,-17-18-77 16,18 15-20-16,-17-16-135 0,2-7-58 0,11 13 155 15,-21-20 262-15</inkml:trace>
  <inkml:trace contextRef="#ctx0" brushRef="#br1" timeOffset="105388.3518">15955 7757 1312 0,'-24'-7'177'0,"24"7"-166"0,0 0-10 0,0 0-1 15,0 0 4-15,0 0 3 0,-17-9 8 0,17 9 3 16,0 0 5-16,0 0 6 0,0 0-1 16,11 28 4-16,-11-28-4 0,13 36-1 0,-8-14-3 15,5 6 0-15,-2 1-5 0,5 5 7 0,-4 2-12 16,3 2 11-16,-2-2-11 0,0-1 5 0,-3-2-5 16,0-2 4-16,0-3-8 0,-1-4 2 0,0-7-5 15,-6-17 2-15,18 18-2 0,-18-18 5 0,32-8 0 16,-9-11-1-16,7-11 8 0,7-13-10 0,3-18 6 15,8-14-18-15,5-9 3 0,4-11-16 0,5 7-23 16,-3 0-2-16,0 10-33 0,-12 3-18 0,2 20-41 16,-24-11-108-16,16 26-249 0,-21 10-28 0,-8 6 134 15</inkml:trace>
  <inkml:trace contextRef="#ctx0" brushRef="#br2" timeOffset="112062.348">18482 5327 905 0,'0'0'134'0,"0"-23"-115"0,0 23 4 15,9-20 2-15,-9 20 6 16,12-21-6-16,-12 21-3 0,0 0-8 0,17-16-6 16,-17 16 1-16,0 0 13 0,0 0 11 0,0 0 12 15,11 22 6-15,-11-22-7 0,0 29-5 0,-2-11-12 16,3 7 2-16,-4 0-13 0,3 5 3 0,-1 4-13 16,2 4 5-16,1 0-10 0,0 2 7 0,-1 0-10 15,2 1 6-15,-1 2-10 0,1-1 11 0,-3-1 6 16,1-1-28-16,-1-3 30 0,0-2-29 15,0-6 14-15,1-3 6 0,0-4-5 0,0-5 3 16,-1-17-4-16,5 19 3 0,-5-19-3 0,0 0 1 16,0 0 3-16,0 0 0 0,10-17 4 15,-10 0-5-15,1-7 3 0,0-8-9 0,1-4 3 16,-1-5 5-16,4 0-30 0,-3-3 29 0,2 0-22 16,-3 0 12-16,-1-1 15 0,-2-2-11 15,-1-1 10-15,-3-3-11 0,0 0 12 0,0 2-11 16,2 0 11-16,1 5-12 0,4 2 13 0,0 9 15 15,0 1-22-15,4 10 46 0,-4 3-31 0,-1 19 7 16,10-25 0-16,-10 25-14 0,21-17 2 0,-21 17 2 16,34-14 2-16,-12 11-3 0,1 0-3 0,2 2-4 15,5 2-3-15,1 2 0 0,1 0-3 16,1 3 0-16,-2 3 0 0,-3 1-1 0,1 2 0 16,-3 3 2-16,-3 1-3 0,-2 2-12 15,-5 4 26-15,-4 1-30 0,-5 1 31 0,-5 3-14 16,-6-3-3-16,-7 3 5 0,-6 0-5 0,-5 1 7 15,-3 1-6-15,-4-1 8 0,-2 1-7 0,-3 0 7 16,-2-2-7-16,0-1 6 0,0-3-6 0,5-5 7 16,2-2-5-16,7-4 5 0,22-12-2 0,-25 9-4 15,25-9 1-15,0 0-2 0,0 0 2 16,21-18 0-16,-1 4 4 0,5 0-4 0,6-2 3 16,4 1-1-16,5 0 3 0,1 0-2 0,1 4 3 15,-2 2-4-15,0 3 2 0,-4 2-2 0,-3 5 0 16,-5 5 0-16,-6 4-1 0,-5 4 3 15,-7 6 0-15,-5 4 7 0,-9 3-3 0,-4 5 7 16,-9 3-9-16,-7 3 7 0,-6 2-9 16,-5 0-10-16,-5 1 27 0,-3 0-25 0,-2-2 24 15,0 0-8-15,-1-2-10 0,2-3 5 0,2-4-8 16,5-5 5-16,5-4-8 0,6-7-2 0,7-3-10 16,19-11-18-16,0 0-25 0,0 0-37 0,2-17-52 15,2-13-116-15,17 6-257 0,6 0 42 0,-4-14 281 16</inkml:trace>
  <inkml:trace contextRef="#ctx0" brushRef="#br2" timeOffset="112801.0688">20311 5127 1008 0,'0'0'79'0,"0"0"-26"15,0 0-12-15,0 0-6 0,-19 15-4 0,19-15-2 16,0 0-4-16,-24 30-12 0,24-30 13 0,-28 31-13 16,9-14 14-16,5 7 11 0,-6-1 1 0,6 7 8 15,-8-1-5-15,4 7 3 0,-4 1-15 16,4 6 1-16,-6 1-15 0,6 0 3 0,-5 2-12 16,0 0 10-16,-3-2-15 0,0-1 11 0,-2-4 8 15,1-1-23-15,1-7 25 0,0 1-28 16,1-7 10-16,1-2 5 0,2-4-6 0,0-3 3 15,4-5-5-15,0-5-1 0,1-5-1 0,17-1-1 16,-27-13 0-16,27 13-3 0,-23-36 5 16,13 10-7-16,5-4 4 0,2-2 12 0,1-3-28 15,2-1 29-15,0-1-23 0,0-2 9 0,0-1 10 16,0 0-8-16,2 1 6 0,0 1-7 0,3 1 6 16,3 6-7-16,1 4 6 0,2 7-5 0,-11 20 6 15,23-24-5-15,-23 24 4 0,27-5 0 0,-27 5 1 16,29 8 4-16,-12 2-4 0,2 3 5 0,3 3-1 15,4 2 4-15,1 1-1 0,2 3 6 16,1 1-8-16,4-1 5 0,2 0-7 16,1-1 0-16,3 0-6 15,2 1 1-15,-2-2-5 0,2 1 1 0,2-2-8 0,-4-2-1 0,3-1-15 0,-7-4-6 0,3 1-23 16,-5-9-19-16,9 10-60 0,-16-22-114 0,13 10-263 16,-6-3-15-16,-3-10 259 0</inkml:trace>
  <inkml:trace contextRef="#ctx0" brushRef="#br2" timeOffset="113297.3395">21334 5143 1171 0,'-18'-9'126'0,"18"9"-41"0,0 0-23 0,0 0 5 16,0 0-15-16,0 0-18 0,0 0-17 15,0 0-24-15,-15 22 33 0,15-2-30 0,-3 4 39 16,2 7-11-16,-3 1-7 0,3 4 3 0,-2 4-14 15,3 4 8-15,-2 2-11 0,2 1 12 0,-3 3-13 16,0-2 7-16,-1 2-15 0,-1-2 9 16,-1-1 7-16,0-1-25 0,0-2 20 0,1-7-29 15,5-2 2-15,-2-9-8 0,9-1-38 0,-7-25-9 16,16 31-41-16,-16-31-51 0,24 8-97 0,-6-11-197 16,-6-15 22-16,15 10 349 0</inkml:trace>
  <inkml:trace contextRef="#ctx0" brushRef="#br2" timeOffset="113538.0669">21002 5183 1339 0,'-18'-13'284'0,"18"13"-244"0,-18 4-8 16,18-4-8-16,0 0-8 0,0 0 14 15,25-23-26-15,-2 14 34 0,5-3-29 0,3 2 12 16,5 0-4-16,4 0-4 0,2 1-5 0,6 2-3 16,1 1-1-16,3 1-3 0,2 5 0 0,-3-1-12 15,5 5-5-15,-4-1-4 0,-1 5-18 0,-6-6-14 16,1 9-16-16,-10-10-29 0,10 18-84 0,-21-20-112 16,3 12-212-16,0 1 9 0,-28-12 388 0</inkml:trace>
  <inkml:trace contextRef="#ctx0" brushRef="#br2" timeOffset="114084.9803">20851 6030 1539 0,'0'0'109'15,"0"0"-61"-15,0 0-11 0,0 0-3 0,0 0-2 16,25-10 9-16,0 8 1 0,4-4-14 0,7 1-3 16,1-2-8-16,6-1-10 0,3-1-2 0,3 0-3 15,4 0-3-15,1-3-13 0,2-1-8 0,0-2-20 16,2 4-16-16,-4-9-30 0,10 14-55 15,-19-21-106-15,20 11-302 0,-14 0 45 0,-6-6 215 16</inkml:trace>
  <inkml:trace contextRef="#ctx0" brushRef="#br2" timeOffset="115256.8634">18616 7280 1125 0,'0'0'194'0,"0"0"-176"0,0 0-11 15,0 0-3-15,0 0 2 0,0 0 6 0,0 0 16 16,0 0 9-16,0 0 7 0,4 29-7 15,-3-3-6-15,-3 3-16 0,2 5 7 0,-3 3-2 16,4 7 11-16,-4-1-8 0,4 7 11 0,-3 1 5 16,3 3-27-16,-2-2 21 0,2 4-21 0,-2-5-3 15,-1 1 10-15,2-4-12 0,0-1 5 0,0-6-8 16,3-6 6-16,-1-7-9 0,4-6 5 0,0-4-8 16,-6-18 3-16,16 21-3 0,-16-21 0 15,0 0 0-15,21 4 1 0,-21-4-1 16,0 0 3-16,17-27 2 0,-12 7-5 0,-3-5 7 15,2-4-11-15,-3-5 3 0,-1-4-6 0,1 0 6 16,-2-1-5-16,-3 2 11 0,1-2-7 0,-6-1 9 16,2-4-7-16,-4 0-12 0,1-5 22 0,-1 1-20 15,2 0 17-15,1 0 2 0,3 4-10 0,2 2 7 16,2 5-6-16,2 7 6 0,2 4-5 16,5 7 3-16,0 2-1 0,-8 17 0 0,25-24-3 15,-8 14 2-15,2 3 0 0,7 0 0 0,2 1-1 16,2 1 2-16,5 0-5 0,2 3 4 15,-2 2-1-15,3 0-1 0,-1 3 1 0,-1 3-1 16,-2 3-1-16,-5 4-3 0,-5 2 1 0,-4 3-2 16,-6 2 5-16,-5 2-3 0,-8 2 9 0,-5 3-6 15,-7-1 5-15,-4 6-5 0,-9 0 5 16,-5 2-7-16,-6 3 8 0,-4 0-6 0,-2-1 5 16,-3-1 17-16,1 3-23 0,1-5 27 0,3 0-22 15,5-2 4-15,6-5 3 0,7-5-9 0,21-21 2 16,-19 23-6-16,19-23 1 0,0 0-2 0,25 5 2 15,3-11 2-15,8-6-1 0,6-7 4 0,9-2-5 16,4-5 6-16,6 0-6 0,2-1 5 16,-1 4-4-16,-1 4-15 0,-8 3 28 15,-4 6-30-15,-8 5 31 0,-9 7-12 0,-7 5-11 16,-25-7 31-16,22 33-24 0,-24-9 30 0,-8 5-12 16,-8 5-6-16,-9 2 5 0,-7 4-9 0,-6 2 8 15,-5 2-9-15,-5-1 5 0,-5 1-7 0,-2-3 7 16,0-4-6-16,0 0 2 0,3-5-8 0,5-3 6 15,5-4-8-15,7-6 4 0,9-7-14 16,6-7-10-16,22-5-31 0,-18-10-39 0,18 10-98 16,10-30-225-16,8 7-116 0,2-1 10 0,-1-16 479 15</inkml:trace>
  <inkml:trace contextRef="#ctx0" brushRef="#br2" timeOffset="115959.9944">20211 7397 805 0,'-19'21'106'0,"3"7"-72"0,-3 1 11 0,2 9 21 15,-5-3-3-15,6 8 12 0,-7-2 5 0,4 8-34 16,-8-6 18-16,5 9-25 0,-10-6 1 16,7 7 14-16,-9-5-6 0,6 2 4 0,-6-7-18 15,5 0 8-15,-2-9-16 0,6-2 3 0,-1-8-13 16,6-5-4-16,2-7-8 0,18-12-3 0,-24 11-2 16,24-11 0-16,-17-13-4 0,11-4-9 0,2-6 0 15,1-7-9-15,4-4 9 0,0-6-2 16,3 0 14-16,1-4-5 0,0 2 9 0,1-1-7 15,0 0 9-15,-1 1-10 0,1 0 12 16,-1 3 2-16,2 3-26 0,0 4 29 0,2 8-32 16,0 6 25-16,-9 18 7 0,20-20 2 0,-20 20 13 15,17 0-2-15,-17 0 8 0,23 19 3 0,-6-5-1 16,5 4-1-16,0 3-6 0,5 1-13 0,0 1 19 16,4 2-29-16,3-2 20 0,4 1-16 0,1-2-8 15,4-2 3-15,-1 0-8 0,3-4-5 0,5-1-13 16,-2-6-13-16,4 2-26 15,-4-10-30-15,10 13-83 0,-20-23-160 0,14 10-224 16,-3-2 40-16,-8-11 346 0</inkml:trace>
  <inkml:trace contextRef="#ctx0" brushRef="#br2" timeOffset="116491.2849">21307 6760 1403 0,'0'0'55'0,"0"0"-9"16,0 0-3-16,8-18-4 0,-8 18-9 0,0 0-5 15,0 0 5-15,17 4-3 0,-17-4-2 0,8 23-5 16,-4-4-1-16,-3 4-4 0,0 4 3 0,-3 3-9 16,0 3 2-16,-2 4-11 0,-1 2 8 0,3 3 4 15,-2 3-20-15,1-2 21 0,2 2-24 0,0-2 9 16,1-5 2-16,4-1-8 0,1-6 2 0,4-1-21 15,0-8-18-15,8 3-13 16,-17-25-17-16,36 37-49 0,-36-37-45 0,43 23-114 16,-43-23-207-16,32 11 59 0,-7 3 321 0</inkml:trace>
  <inkml:trace contextRef="#ctx0" brushRef="#br2" timeOffset="116744.7337">20947 7769 1402 0,'-19'-16'380'0,"19"16"-346"0,-18 9-19 0,18-9-6 16,0 0 6-16,22-3 5 0,2-4 10 15,11-3 1-15,8-7-6 0,7-1-10 0,3-5-22 16,7-1 23-16,3-1-26 0,3 1 20 0,1 1-10 15,-2 1-12-15,-3 5-5 0,-6 0-10 16,0 6-11-16,-7-2-18 0,2 9-35 0,-15-10-60 0,17 23-142 16,-18-12-266-16,-3 1 47 0,-1 13 284 0</inkml:trace>
  <inkml:trace contextRef="#ctx0" brushRef="#br2" timeOffset="117360.7945">21434 8273 998 0,'0'0'133'0,"0"0"-70"0,0 0 6 0,-20-11-10 0,20 11 11 15,-25 0-42-15,25 0 11 0,-38 10 14 16,15 0-17-16,-10 1 16 0,4 7-32 15,-9-4 20-15,4 9-12 0,-3-3 10 0,1 5 1 16,-1-2-7-16,5 6 0 0,-2-2-7 0,6 3 5 16,1-2-13-16,4 1 6 0,4-1-10 0,4-1 3 15,4-1-6-15,6-3 0 0,7-5-4 0,-2-18 1 16,20 25-3-16,-2-19 0 0,8-4-1 0,2-6-1 16,5-6 0-16,3-6 1 0,6-10 0 0,3-7-5 15,1-7 6-15,1-2-5 0,2-6 10 16,0-3-6-16,-2-6-5 0,0-2 17 0,-3-2-18 15,-5 2 15-15,-4 2-7 0,-5 5-6 16,-7 3 2-16,-7 4-1 0,-8 4 0 0,-6 2 0 16,-4 9 0-16,-4 3 0 0,-3 7 0 0,9 20 0 15,-21-27 0-15,21 27 0 0,-30 1 0 0,13 10 0 16,-1 11 0-16,0 9 0 0,0 12 0 0,2 7 0 16,-1 6 0-16,2 3 0 0,2 3 0 15,3 1 0-15,0 0 0 0,5 1 0 0,4-6 0 16,5-4 0-16,3-6 0 0,3-7 0 0,6-8 0 15,3-5 0-15,4-4 0 0,0-10-49 0,8 3-61 16,-13-22-79-16,23 13-301 0,-17-12-111 0,0-4 46 16,3 6 503-16</inkml:trace>
  <inkml:trace contextRef="#ctx0" brushRef="#br2" timeOffset="127904.7259">10040 9635 877 0,'0'0'291'16,"15"-29"-235"-16,-15 29 13 0,18-36-7 0,-18 36 11 16,25-29-42-16,-25 29 10 0,22-20-28 0,-22 20 17 15,0 0 7-15,0 0-4 0,0 0-3 0,0 0-7 16,-15 23 3-16,-4-3-33 0,-6 4 38 15,-2 5-26-15,-7 2 14 0,1 6 9 0,-5-5-9 16,4 3 5-16,-1-4-10 0,3-1 5 0,4-5-12 16,5-3 4-16,4-5-6 0,19-17-1 0,-20 20-4 15,20-20 0-15,0 0-2 0,0 0 1 16,16 17 0-16,-16-17 1 0,34 13 0 0,-13-7 1 16,2 0-2-16,1-3 1 0,2 2-2 0,0-1 3 15,0 1-2-15,-1-1 2 0,-5 2-1 16,-1-1 0-16,-19-5 0 0,24 14 0 0,-24-14 0 15,10 18 1-15,-10-18-2 0,-3 23 3 0,3-23-4 16,-18 31-1-16,3-12-10 0,-4-2-3 0,-1 2-15 16,-2-5-3-16,4 3-15 0,-2-10-11 0,20-7-17 15,-26 11-44-15,26-11-66 0,0 0-94 0,0 0-188 16,0 0 2-16,18-35 410 0</inkml:trace>
  <inkml:trace contextRef="#ctx0" brushRef="#br2" timeOffset="128186.002">10552 9654 1292 0,'-25'9'72'0,"12"11"-13"16,-9-1-4-16,8 11 15 0,-10-1-10 0,7 11-6 16,-8 0-21-16,7 7 2 0,-3-1-6 0,7 3 9 15,0-1-15-15,7-4 7 0,5-5-16 0,6-5-13 16,6-8 20-16,7-5-29 0,8-9 25 0,5-5-13 15,9-9 0-15,7-8 1 0,3-8-11 16,5-7 27-16,-2-8-25 0,-1-4 20 0,-4-6-8 16,-6 0-10-16,-7-1 7 0,-8 2-12 15,-8 1 2-15,-9 1-12 0,-8 6-2 0,-7 1-18 16,-5 7-6-16,-10-3-22 0,4 9-22 0,-17-10-45 16,13 22-77-16,-21-21-106 0,8 7-212 0,8 11 74 15,-8-13 424-15</inkml:trace>
  <inkml:trace contextRef="#ctx0" brushRef="#br2" timeOffset="129232.8772">12769 9339 1019 0,'0'0'304'0,"0"0"-234"15,-21 3-18-15,21-3-4 0,0 0 0 0,0 0 0 16,0 0-6-16,0 0-12 0,0 0-8 0,-6 22-2 15,3-2-4-15,0 10 5 0,2 8-3 0,1 8-7 16,-1 6 22-16,2 9-20 0,-5 2 15 0,2 7-7 16,-3-1-15-16,0 2 13 0,-1-2-15 15,-1-2 13-15,-2-6-13 0,4-6-6 16,1-9 21-16,0-9-21 0,4-9 19 0,1-5-10 16,-1-23-6-16,6 23 0 0,-6-23 0 0,0 0-1 15,0 0 2-15,23-11-2 0,-15-6 3 0,0-8-4 16,2-9-11-16,-2-6 21 0,3-6-20 0,-1-4 21 15,0-2-5-15,0 0-9 0,-4-1 9 0,-3-1-9 16,1-3 9-16,-3-5-9 0,-2-1 9 16,0-2 3-16,-2-3-16 0,1 1 16 0,1 1-15 15,-1 5 1-15,5 6 9 0,0 10-8 0,5 12 6 16,-1 7-4-16,0 9 5 0,-7 17-3 0,20-18 3 16,-20 18-2-16,30-7 0 0,-9 8 1 0,2-1-1 15,3 3 0-15,3 0 1 0,1 2-1 16,2 3 0-16,-1 2 2 0,0 3-4 0,-3 2 4 15,-5 3-3-15,-1 3 3 0,-8 0-2 16,-2 5 3-16,-5 2-5 0,-6-1 6 0,-6 5-8 16,-5 1 9-16,-6-1-8 0,-3 3 6 0,-7-1 9 15,0-1-23-15,-4-2 23 0,1-3-21 0,0-3 7 16,1-3 4-16,4-4-3 0,3-4 2 0,21-14-2 16,-28 17 1-16,28-17-3 0,0 0-1 0,0 0 2 15,0 0-1-15,23-5 3 0,2-3 0 16,6 0-1-16,7-3 1 0,7-1 0 0,7 2-1 15,2 1 2-15,2 3-1 0,-4 3 1 16,-3 4-1-16,-8 7 1 0,-9 4 2 0,-8 6 2 16,-7 6 7-16,-10 6-1 0,-4 7 7 0,-11 5-9 15,-5 3 5-15,-9 3-12 0,-6 2 5 0,-8-2-9 16,-5 0 7-16,-2-2-8 0,-1-3-5 0,-1-5 18 16,0 1-18-16,0-5 18 0,0 1-9 15,0-6-5-15,5-5-3 0,3-6-11 0,4-7-8 16,12-5-15-16,0-7-18 0,21 1-19 0,-21-14-33 15,21 14-57-15,1-34-97 0,20 10-247 0,-4-2 15 16,-1-14 237-16</inkml:trace>
  <inkml:trace contextRef="#ctx0" brushRef="#br2" timeOffset="129811.0507">14948 9301 1532 0,'0'0'41'0,"0"0"-18"0,0 0 0 15,0 0 3-15,0 0-3 0,0 0-3 0,-11 28-6 16,7-9-1-16,-4 7-5 0,-3 3 0 0,-2 6-9 16,-4 6 6-16,-5 3 9 0,-4 5-22 0,-4 6 23 15,-4 3-20-15,-7 5 8 0,-6 3 19 0,-6 1-6 16,-4 1 18-16,-5-2-9 0,0-2-4 0,-4-6 17 15,4-4-21-15,1-8 16 0,5-6-11 16,5-11-13-16,6-8 1 0,6-14-8 16,5-8 0-16,5-10-2 0,5-12-5 0,3-8 5 15,5-13 5-15,5-7-23 0,5-8 15 0,5-4-15 16,3-3 5-16,5-1 17 0,2-1-8 0,3-1 12 16,4-1-13-16,4 3-3 0,3 2 20 0,4 6-17 15,2 10 19-15,2 4-3 0,3 12-9 16,-1 9 8-16,0 7-3 0,-4 12 2 0,2 9 3 15,-1 8 3-15,2 11-3 0,-3 8-12 0,2 10 0 16,-3 5 0-16,2 6 0 0,0 3 0 0,-2 3 0 16,2 2 0-16,2 0 0 0,2-2 0 0,3-4 0 15,3-7 0-15,4-4 0 0,8-8 0 16,3-10 0-16,13-6 0 0,5-11-28 0,12-5-63 16,1-18-69-16,25 11-234 0,-14-25-220 15,17-3 47-15,3 0 375 0</inkml:trace>
  <inkml:trace contextRef="#ctx0" brushRef="#br2" timeOffset="130295.3989">16675 9094 1305 0,'16'-24'18'0,"-7"7"3"16,-9 17 4-16,25-31 9 0,-8 21-3 0,-17 10-3 15,28-12 0-15,-28 12 4 0,21 7 14 0,-21-7 3 16,13 28 1-16,-9-4-10 0,2 11-3 0,-5 5-14 15,3 8 3-15,-3 5-16 0,0 7 11 16,-3 3-15-16,-2 4 10 0,-1-1 3 0,-2 1-24 16,0-3 15-16,-2-4-19 0,-1-4 3 0,4-8 6 15,3-4-25-15,-1-12-7 0,8 1-27 16,-4-33-24-16,12 39-57 0,-12-39-95 0,18-4-281 16,-18 4 15-16,21-25 238 0</inkml:trace>
  <inkml:trace contextRef="#ctx0" brushRef="#br2" timeOffset="130529.7778">16218 9154 1903 0,'-23'14'31'16,"23"-14"-19"-16,0 0-3 0,0 0 4 15,18 10 3-15,10-17 7 0,12-2-5 16,3-3-1-16,7-1-12 0,6-2-5 0,4 1 0 15,6-1 0-15,2 1 0 0,3 0 0 0,0 2 0 16,5 3 0-16,-1-1 0 0,1 4 0 0,-2 0-14 16,0 3-17-16,-6 2-7 0,0 4-12 0,-8-3-26 15,3 12-21-15,-14-12-32 0,12 25-115 0,-25-13-288 16,-1 4 10-16,-4 7 209 0</inkml:trace>
  <inkml:trace contextRef="#ctx0" brushRef="#br2" timeOffset="130734.9119">16246 10032 2001 0,'-33'21'42'0,"14"-7"-38"0,19-14-4 0,0 0 0 16,35 3 0-16,5-9 0 0,14-3 0 0,9-9 0 15,6-3 0-15,10-3 0 0,3-3 0 0,4 1 0 16,3-2 0-16,1 2 0 0,1 0 0 0,-1 4 0 15,-2-1-39-15,2 7-37 0,-10-5-34 0,15 16-73 16,-22-22-165-16,14 20-229 0,-2 0 44 16,-11-4 353-16</inkml:trace>
  <inkml:trace contextRef="#ctx0" brushRef="#br2" timeOffset="131708.2849">16098 10603 823 0,'-27'-13'30'16,"27"13"-24"-16,0 0 11 0,-21-7 10 0,21 7 18 15,0 0 24-15,-17-7 17 0,17 7 11 0,0 0-1 16,0 0-12-16,0 0-17 0,0 0-10 0,0 0-9 16,0 0-2-16,0 0-4 0,0 0 2 0,0 0 2 15,0 0 0-15,17-6-1 16,-17 6-8-16,31-12-3 0,-10 3-7 0,5-3 0 15,7 1-3-15,6 0-2 0,9 2-4 0,7-1 1 16,11 3-6-16,4 0-8 0,5 1-5 0,5-2 0 16,0 2 0-16,9-3 0 0,6-1 0 0,1-1 0 15,7-3 0-15,-1-1 0 0,0-3 0 0,3-1 0 16,-3-2 0-16,-2-1 0 0,-2 2 0 0,-6 0 0 16,-6 2 0-16,-6 1 0 0,-10 3-6 15,-6 3-19-15,-11 0-19 0,-8 7-19 0,-14-5-40 16,-3 13-44-16,-28-4-69 0,0 0-128 0,0 0-156 15,0 0 20-15,-24 32 362 0</inkml:trace>
  <inkml:trace contextRef="#ctx0" brushRef="#br2" timeOffset="132318.5531">17250 11014 1361 0,'-31'-16'103'16,"31"16"-45"-16,-24-7-16 0,24 7-9 0,-33-5-2 16,33 5-6-16,-39 5-3 0,17 3 1 0,-4 1-1 15,2 4 4-15,-4 3-4 0,0 4 5 0,-1 2-5 16,-2 8 5-16,0-1-5 0,2 6 4 15,-2 0-6-15,5 3 7 0,0 1-6 16,5 3 8-16,6-1-8 0,4-1-13 0,3-5 16 16,7-1-25-16,5-6 7 0,3-5-6 0,9-5 0 15,6-4 0-15,4-4 0 0,11-5 0 0,3-8 0 16,7-5 0-16,8-10 0 0,1-8 0 0,6-10 0 16,-1-7 0-16,1-11 0 0,-2-5 0 0,-1-5 0 15,-2-7 0-15,-3-2 0 0,-3-1 0 16,-8 3 0-16,-6 5 0 0,-8 1 0 0,-7 6 0 15,-7 4 0-15,-7 4 0 0,-6 2 0 0,-5 5 0 16,-3 1 0-16,-4 6 0 0,-2 8 0 0,0 9 0 16,12 20 0-16,-27-7 0 0,27 7 0 0,-30 35 0 15,10 3 0-15,2 10 0 0,-1 14 0 16,2 12 0-16,0 8 0 0,1 5 0 0,2 2 0 16,1 3 0-16,5-6 0 0,3-6 0 15,6-5 0-15,4-17 0 0,9-1-19 0,1-16-108 16,20 11-113-16,-20-21-378 0,20-3 1 0,-4-5 192 15</inkml:trace>
  <inkml:trace contextRef="#ctx0" brushRef="#br2" timeOffset="133318.5862">9917 13147 543 0,'0'0'70'0,"0"0"-12"16,0 0-1-16,0 0 10 0,-17-8 2 0,17 8 5 15,0 0-6-15,0 0 0 0,6-20-2 16,-6 20-6-16,0 0-3 0,0 0-2 0,0 0 0 16,0 0 7-16,0 0 3 0,0 0-5 0,0 0-10 15,0 0-14-15,0 0-15 0,-23 0-3 0,5 8-5 16,-2 5 2-16,-4 1-4 0,-3 7 4 0,-5 1-2 15,0 2 3-15,-2 2 0 0,2 6-8 16,1-3 27-16,4 5-25 0,1-5 21 0,7-1-14 16,4-3-10-16,6-2 2 0,6-4-10 15,4-2 3-15,-1-17-4 0,22 26 2 0,-1-17-3 16,6-3 3-16,6-3 0 0,3-6-3 0,5-1 4 16,3-6-2-16,2-2 0 0,2-2 0 0,-2 1 0 15,-1 0 0-15,-2 2 4 0,-6 4-4 0,-6 1 3 16,-8 4 1-16,-23 2 7 0,23 8 8 0,-23-8-1 15,-3 26-1-15,-8-3-9 0,-6 6-4 0,-9 6-2 16,-10 7 4-16,-4 2-5 0,-7 2 7 16,-2 3-9-16,1-3 6 0,1-2-7 0,4-1 3 15,4-5-7-15,6-7-9 0,5-7 14 16,6-7-27-16,22-17 12 0,-21 15-28 0,21-15-7 16,0 0-12-16,30-9-8 0,-11-11-3 0,19 8-58 15,-8-22-9-15,24 15-75 0,-12-23-31 0,17 8-23 16,-2 1-83-16,-10-19 125 0,21 20 229 15</inkml:trace>
  <inkml:trace contextRef="#ctx0" brushRef="#br2" timeOffset="133584.1912">10356 13447 307 0,'26'-28'158'16,"-4"0"-11"-16,-2 7-4 0,-11-6 10 0,-9 27 5 15,11-39-32-15,-11 39 3 0,0-25-36 0,0 25 0 16,0 0-17-16,0 0-18 0,-17-12-16 0,17 12-17 16,-20 11-9-16,20-11-20 0,-23 31 27 15,12-8-27-15,2 4 31 0,0 3-6 16,2 3-5-16,3 4 4 0,0 1-3 0,3 3 12 15,1 0-14-15,3 0 14 0,-1-1-12 0,3-4 0 16,1-4-5-16,4-6 1 0,1-6-9 0,2-4 2 16,-13-16-2-16,33 20 0 0,-14-19-2 0,1-3-1 15,1-8 2-15,0-3-4 0,1-7 3 0,3-4-1 16,-3-6 1-16,-3-6-4 0,-3-4 4 0,-3-1-9 16,-3 2 4-16,-5 1-5 0,-4 7 4 15,-5 2-8-15,-3 3 1 0,-5 1-17 0,0 3-5 16,-7-1-25-16,6 4-10 0,-10-10-22 0,23 29-92 15,-39-47-33-15,39 47-185 0,-22-28-128 16,3 9 176-16,19 19 352 0</inkml:trace>
  <inkml:trace contextRef="#ctx0" brushRef="#br2" timeOffset="134537.3333">12225 13030 974 0,'10'-17'263'0,"-10"17"-240"15,12-24 2-15,-12 24-1 0,26-35 11 16,-10 18-5-16,-4-3-5 0,-12 20-18 15,24-28-3-15,-24 28 2 0,0 0 13 0,21-16 15 16,-21 16 19-16,0 0 3 0,0 0-8 0,0 0-11 16,-6 23-14-16,5-7 1 0,-4 5-2 0,2 4 6 15,-3 6-8-15,3 5 7 0,-4 3-8 0,5 4 6 16,-2 3-9-16,3 2 4 0,1 7-2 0,1 1-21 16,1 0 18-16,-1 1-22 0,0-2 6 0,0-2 9 15,-1 1-12-15,1-1 9 0,-1-3-9 16,-1-4 6-16,2-7-1 0,-1-7 7 0,2-6-4 15,-1-6 5-15,-1-20-9 0,5 20 1 16,-5-20-1-16,0 0 0 0,0 0 2 0,0 0-1 16,13-31 3-16,-9 5-4 0,-1-10 3 0,2-8-6 15,1-9 9-15,2-3-9 0,-1-2 11 0,1-4-12 16,0 0 10-16,0-5 6 0,-3-4-19 0,1-2 20 16,-2-3-17-16,-2 2 1 0,2 0 11 15,-2 4-12-15,4 7 12 0,2 8-11 0,0 10 9 16,1 10-9-16,-1 8-6 0,1 8 5 0,-9 19-6 15,18-22 22-15,-18 22-11 0,17-7 13 0,-17 7-16 16,26 5-10-16,-9 0 12 0,1 3-11 0,1 4 24 16,2 1-11-16,0 3 11 0,2 4-12 0,0 1-1 15,0 2 2-15,0 4-3 16,-2 0 4-16,-4 2-2 0,-4 0 1 0,-3 1-5 16,-5 1 4-16,-4 2-7 0,-6 1 8 0,-5 1-5 15,-4-1 5-15,-6 1-4 0,-3-1 4 0,-5-1-6 16,-2 1 7-16,-1-3-7 0,0-2-14 0,-1-4 24 15,1-3-24-15,3-4 24 0,3-5-4 0,5-4-4 16,20-9 2-16,-25 6-3 0,25-6-1 0,0 0 2 16,0 0-2-16,9-23 3 0,-9 23 0 15,35-32-6-15,-6 14 7 0,5 0-4 0,4 2 22 16,3 3-15-16,3 5 14 0,2 1-14 0,-2 4-2 16,-2 4 0-16,-6 3 1 0,-7 4-1 0,-3 5-18 15,-8 7 25-15,-5 4-23 0,-4 4 22 16,-7 6 2-16,-7 2-5 0,-6 5 9 0,-9 4-9 15,-7 3 4-15,-7 3-8 0,-5 3 6 0,-6 0-6 16,-5 0 9-16,-3 0-9 0,-2-2-6 16,0-2 13-16,1-6-16 0,5-7 14 0,5-8-6 15,8-7-12-15,5-9-11 0,11-4-18 0,1-12-26 16,19 3-18-16,-11-22-44 0,31 16-136 0,-14-23-300 16,17-8 10-16,11-1 295 0</inkml:trace>
  <inkml:trace contextRef="#ctx0" brushRef="#br2" timeOffset="135021.7464">13524 13324 1664 0,'22'11'74'15,"-22"-11"-38"-15,23-9-1 0,2-4-4 16,10-1 31-16,4-6-35 0,8-3 13 0,-1-1-23 15,5-2-12-15,-1 1-1 0,3 1-4 0,-3 1 0 16,-2 2-7-16,-2 4-4 0,-6 2-11 0,1 2-11 16,-7 1-14-16,1 11-22 0,-13-5-31 15,6 21-60-15,-28-15-90 0,27 23-164 0,-23 0-99 16,-11-3 145-16,8 19 368 0</inkml:trace>
  <inkml:trace contextRef="#ctx0" brushRef="#br2" timeOffset="135193.5751">13564 13730 1805 0,'-19'7'77'0,"19"-7"-42"0,-17 4-24 0,17-4-2 15,17-13 1-15,4-1 3 0,8-4 7 0,7-4-7 16,8-2-5-16,6 0-5 0,2 0-2 0,4 2-10 16,3 6-8-16,-1 1-20 0,2 7-20 0,-5-5-27 15,11 13-35-15,-12-13-60 0,25 24-108 0,-21-13-176 16,14 0-44-16,13 9 262 0</inkml:trace>
  <inkml:trace contextRef="#ctx0" brushRef="#br2" timeOffset="136696.6482">17556 12743 1526 0,'-6'-18'76'0,"6"18"-32"16,0 0-19-16,0 0-3 0,0 0 5 0,0 0 5 15,0 0-5-15,0 0-2 0,-20 7-11 0,13 10 1 16,-2 5-4-16,1 9 11 0,-2 7-6 0,3 4 9 16,-3 9-14-16,3 5 7 0,0 2-18 0,-2 3 8 15,3 2-13-15,-3 0-9 0,3 0 19 0,1-3-18 16,1-4 19-16,1-5-7 0,3-8-15 16,1-6-3-16,4-3-24 0,0-11-10 0,8 3-33 15,-13-26-29-15,30 30-75 0,-30-30-85 0,26-10-198 16,-5 7-8-16,-11-20 311 0</inkml:trace>
  <inkml:trace contextRef="#ctx0" brushRef="#br2" timeOffset="136962.3282">17080 12818 1598 0,'-17'5'56'16,"17"-5"-27"-16,0 0-12 0,0 0 7 16,0 0 10-16,26 11 14 0,-8-14 3 0,8 3-3 15,3-4-8-15,6-2-5 0,6-5-10 16,7-4-3-16,6-5-8 0,6-2-8 0,5-4-14 16,4 0 14-16,1 0-20 0,2 1 15 0,-3 2-11 15,-4 1-10-15,-2 7-9 0,-9 0-14 0,-1 9-24 16,-13-5-33-16,6 23-77 0,-27-19-157 0,6 20-217 15,-8 5 11-15,-17-18 380 0</inkml:trace>
  <inkml:trace contextRef="#ctx0" brushRef="#br2" timeOffset="137165.4263">17083 13628 1832 0,'0'0'75'15,"0"0"-55"-15,18-6-14 0,4-9 7 0,11-5 2 16,7-3 8-16,7 0-6 0,4 2-6 0,3 1-8 16,5 2-2-16,1 1-3 0,0 3 2 0,2 0-5 15,-2 5-2-15,1 0-9 0,1 3-11 0,-5-1-20 16,3 2-18-16,-9-7-28 0,10 11-28 0,-13-19-53 16,22 26-135-16,-19-8-179 0,4-9-17 15,10 12 349-15</inkml:trace>
  <inkml:trace contextRef="#ctx0" brushRef="#br2" timeOffset="137774.7866">15260 14121 1225 0,'-19'8'89'0,"19"-8"-44"0,20-5-11 0,3 3 16 15,1-10 11-15,16 3 0 0,2-8-6 0,11 4-10 16,7-5-5-16,10 3-13 0,6-3-5 0,10 3-10 16,4-1-5-16,4 0-5 0,9 2-16 0,1 1 31 15,7 1-31-15,7 3 31 0,4 0-15 0,2 1-4 16,4 1 4-16,-1-1-2 0,4 1-1 15,0-1 1-15,-3-2 0 0,1 1-2 0,1-1 6 16,1-1-3-16,-1-4 4 0,-1 1 2 16,-1-5 3-16,-3 1-3 0,-3-1 2 0,-2 0-7 15,-9 0-5-15,-9 1-12 0,-7 5-12 0,-10-4-31 16,-5 15-50-16,-25-16-110 0,4 15-338 0,-21 3 15 16,-20-4 243-16</inkml:trace>
  <inkml:trace contextRef="#ctx0" brushRef="#br2" timeOffset="138368.5443">17449 14693 1390 0,'-49'-4'110'0,"20"3"-83"15,-5-4-12-15,1 4 2 0,-1-2 8 16,0 6 4-16,-3-1 0 0,2 5-4 0,-4 4-5 15,3 5 3-15,-2 2-3 0,6 5 7 0,0 0-3 16,5 5 1-16,1 1-10 0,4 5 4 16,4 0-8-16,5 3 8 0,3-1-4 0,6 3 9 15,4-3-7-15,8 1 5 0,1-5-9 0,6-3-12 16,4-6 4-16,8-4-10 0,4-9 23 0,4-7-13 16,7-8 0-16,5-7 11 0,4-12-23 0,2-7 19 15,2-10-5-15,-2-8-7 0,2-8 9 0,0-8-8 16,-2-7 13-16,2-3-14 0,-4-1 5 0,-3-1-5 15,-5 4 0-15,-5 4 0 0,-6 4 0 16,-7 8 0-16,-6 3 0 0,-8 3 0 16,-7 2 0-16,-4 5 0 0,-4 3 0 0,-3 6 0 15,-4 8 0-15,1 10 0 0,10 17 0 0,-26-12 0 16,26 12 0-16,-30 18 0 0,13 7 0 0,0 11 0 16,0 11 0-16,1 11 0 0,2 7 0 0,3 6 0 15,2 6 0-15,4-1 0 0,2 2 0 0,5-1 0 16,4-5 0-16,1-3 0 0,4-7 0 15,5-9 0-15,4-7 0 0,3-11-6 0,7-4-76 16,-4-16-36-16,17 14-120 0,-24-19-337 0,20-6-9 16,-2-4 141-16</inkml:trace>
  <inkml:trace contextRef="#ctx0" brushRef="#br2" timeOffset="138509.1722">18254 14997 1822 0,'-55'15'112'15,"31"-3"-75"-15,3-6-14 0,4-2-12 0,17-4-9 16,-24-2-10-16,24 2-16 0,0 0-17 0,-17-14-26 16,8-3-37-16,9 17-90 0,-2-30-224 0,7 10-153 15,2 0 28-15,-12-13 507 0</inkml:trace>
  <inkml:trace contextRef="#ctx0" brushRef="#br3" timeOffset="152602.0508">15252 12564 826 0,'0'0'239'16,"-19"-19"-187"-16,19 19 1 0,-11-17-3 0,11 17 12 15,2-21 9-15,-2 21 2 0,9-18-11 0,-9 18-13 16,0 0-7-16,0 0-1 0,21-7 1 0,-21 7 0 16,0 0-3-16,19 31-9 0,-10-8-4 15,-2 6-16-15,3 9 1 0,-3 5 6 16,1 8-26-16,-2 2 22 0,-3 5-19 0,-2 4 1 16,-2 2 13-16,-4 4-17 0,0 1 15 0,-3 0-14 15,-1-3 12-15,2-2 1 0,1-4-25 0,5-7 14 16,1-8-31-16,8-8-2 0,-1-13-11 0,10 2-28 15,-17-26-36-15,39 23-70 0,-39-23-67 16,37-17-238-16,-6 7 56 0,-9-21 299 0</inkml:trace>
  <inkml:trace contextRef="#ctx0" brushRef="#br3" timeOffset="152914.5728">15807 12625 1266 0,'-26'-9'206'0,"26"9"-164"16,-32 17-16-16,12-2 4 0,-5-2 9 0,1 10-5 16,-6-3 29-16,2 8-34 0,-7 0 24 0,1 5-16 15,-4 1-10-15,3 3 6 0,-4 1-8 0,2 0 5 16,3-1-9-16,3 0 6 0,4-4-8 0,5-3 1 16,4-5-7-16,8-4-6 0,6-4-7 0,4-17 0 15,17 26 0-15,3-15 0 0,9-3 0 16,5-4 0-16,4-2 0 0,3-5 0 0,5-2 0 15,2-1 0-15,1 0 0 0,2-1 0 0,-5 1 0 16,-1 2 0-16,-4 2 0 0,-4 2 0 16,-2 4 0-16,-1 2 0 0,-5 3-10 0,-3 1-11 15,-3 6-10-15,-6-3-5 0,0 5-17 0,-4-1-3 16,3 6-24-16,-16-23-18 0,30 42-45 16,-30-42-96-16,32 23-281 0,-14-3 26 0,1-12 229 15</inkml:trace>
  <inkml:trace contextRef="#ctx0" brushRef="#br3" timeOffset="153430.1833">13574 15897 1449 0,'0'0'55'15,"0"0"-24"-15,0 0-14 0,-18-20 5 0,18 20 7 16,0 0 3-16,0 0-2 0,0 0-7 15,0 0-4-15,0 0-3 0,0 0 2 0,0 0-3 16,2 23 4-16,0 3-8 0,1 9 7 16,0 10-13-16,0 6 6 0,0 7-14 0,-1 2 8 15,1 7-13-15,-1-1 12 0,0 1-19 0,0-2-8 16,-1-2 9-16,-2-6-31 0,3-4 8 0,-4-14-34 16,13 7-62-16,-13-28-36 0,23 13-94 0,-14-10-190 15,-7-21 7-15,40 6 298 0</inkml:trace>
  <inkml:trace contextRef="#ctx0" brushRef="#br3" timeOffset="153695.8572">13934 16093 1186 0,'-34'13'186'0,"0"15"-136"0,-7-2-16 15,7 5 9-15,-3-3-3 0,5 5 5 0,-2-6-17 16,6 2 0-16,1-4-9 0,8-2 5 0,2-7-2 15,8 1 5-15,9-17-4 0,-13 22-3 0,13-22-6 16,0 0-1-16,0 0 3 0,23 15 5 0,-23-15 5 16,35-6-2-16,-12-3-3 0,3 1-8 0,1-3-5 15,5 1-6-15,-6 3-1 0,2 0-3 16,0 2 4-16,-2 5-2 0,-2 1-5 0,-2 1-5 16,1 6-12-16,-3-2-10 0,3 7-12 15,-6-3-7-15,4 8-17 0,-21-18-15 0,36 34-7 0,-36-34-59 16,37 36-40-16,-37-36-81 0,20 18-210 15,6 5 70-15,-26-23 380 0</inkml:trace>
  <inkml:trace contextRef="#ctx0" brushRef="#br3" timeOffset="153898.9427">14441 16175 1564 0,'-17'15'146'15,"-3"-7"-119"-15,20-8-7 0,-20 10-4 16,20-10 0-16,0 0-9 0,0 0-7 16,20-4 0-16,-2-2-2 0,9-2-5 0,0-5-14 15,10 3-22-15,-7-9-40 0,15 14-55 0,-17-18-78 16,21 23-89-16,-9-5-188 0,-9-7 50 0,9 19 399 16</inkml:trace>
  <inkml:trace contextRef="#ctx0" brushRef="#br3" timeOffset="154086.5751">14385 16544 1772 0,'0'0'35'0,"0"0"-18"0,0 0-4 16,17-22 0-16,4 5 4 0,7-1 29 16,2-1-34-16,6-2 25 0,0 0-28 0,7-2-17 15,0 1-8-15,-4 3-22 0,6 8-23 16,-7-4-14-16,12 13-27 0,-9-15-59 0,25 18-213 15,-10-7-186-15,-1-2 48 0,9 11 449 0</inkml:trace>
  <inkml:trace contextRef="#ctx0" brushRef="#br3" timeOffset="154551.7247">15476 15918 1335 0,'0'0'419'16,"0"0"-401"-16,0 0-9 0,21-32-14 0,7 9 39 15,5-2-21-15,9 0 28 0,1 0-14 0,4 2-16 16,1 2-1-16,-3 4-8 0,-3 3 1 16,-4 7-3-16,-5 5 1 0,-7 2-2 0,-2 6 2 15,-6 3 1-15,-18-9-3 0,22 32 4 0,-17-9-5 16,-3 2-9-16,-7 5 25 0,-3 4-23 0,-9 1 23 16,-4 5-6-16,-6 0-3 0,-1 3 10 15,-3-4 0-15,-3 3 9 0,-1-4-8 0,1 0 8 0,3-6-12 16,2-3-12-16,4-2 0 0,6-4 0 15,3-4 0-15,16-19 0 0,-15 28 0 16,15-28 0-16,2 18 0 0,-2-18 0 0,19 20 0 16,-1-13 0-16,5-1 0 0,5-2 0 0,6-4 0 15,5-4 0-15,9-2 0 0,2-6 0 0,9 0-1 16,0-6-52-16,10 1-22 0,-2-10-26 0,17 9-46 16,-11-23-85-16,28 21-119 0,-9-15-192 0,-1-8 58 15,14 13 427-15</inkml:trace>
  <inkml:trace contextRef="#ctx0" brushRef="#br3" timeOffset="154786.6104">17371 15881 1519 0,'-34'17'62'0,"-6"-3"-58"16,3-1-2-16,4 0-5 0,1 2-4 0,1 3-5 15,-3 1 2-15,1 7-6 0,-2 3 10 0,0 6-5 16,-3 6 9-16,0 6-3 0,-3 6 15 16,-3 5-9-16,5 3 17 0,-3 2-9 0,5 1-25 15,3-6 20-15,1-5-29 0,8-8 12 0,2-10-2 16,9-9-28-16,14-26-60 0,-6 23-39 16,6-23-22-16,16-16-66 0,-16 16-137 0,27-54-21 15,4 29 338-15</inkml:trace>
  <inkml:trace contextRef="#ctx0" brushRef="#br3" timeOffset="154974.0581">16805 16092 1402 0,'0'0'147'0,"-25"-13"-34"0,25 13-16 0,-17 0-16 15,17 0-14-15,0 0-23 0,-9 21-10 16,9-21-12-16,5 27-4 0,5-10-7 16,3 1 0-16,4 1-11 0,6 1 0 0,4-3 0 15,5 0 0-15,3 0 0 0,3-2 0 0,2 0-10 16,2-3-11-16,7 1-21 0,-4-6-13 0,7 4-28 15,-7-11-20-15,11 14-48 0,-16-23-105 0,10 13-291 16,4-2 8-16,-9-9 300 0</inkml:trace>
  <inkml:trace contextRef="#ctx0" brushRef="#br3" timeOffset="155168.3374">17744 15850 1652 0,'0'0'211'16,"-36"16"-204"-16,16-11-18 0,20-5-5 0,-23 21-1 16,17-3-4-16,0 3 1 0,4 8-15 0,-5-1-7 15,6 8-15-15,-2-7 1 0,6 10-10 0,-4-10 2 16,12 10-38-16,-10-18-35 0,19 14-50 0,-14-16-44 16,-6-19-182-16,37 39 34 0,-37-39 364 15</inkml:trace>
  <inkml:trace contextRef="#ctx0" brushRef="#br3" timeOffset="155482.1842">18356 15877 1632 0,'-43'25'57'15,"8"8"-14"-15,-3-2-9 0,8 4 10 0,1 0-14 16,2 3-1-16,3-1-12 0,4 3 7 0,4-4-7 15,8-1 7-15,4-4-10 0,7-3 1 0,4-3-10 16,8-2-1-16,5-4-5 0,6-4 2 0,3-6-2 16,4-5 1-16,6-5-1 0,3-6 0 0,2-4 1 15,4-6-1-15,-3-5 4 0,-2-2-4 0,2-5 2 16,-5 0-3-16,-2-4 4 16,-5-1-5-16,-7-2 7 0,-7-1-7 0,-7 0 6 15,-5 2-5-15,-5 1 6 0,-6 4-7 0,-3 0 2 16,-3 0-11-16,-5 4-18 0,-2 0 16 0,-1 1-37 15,-5 0 11-15,4 7-33 0,-9-8-27 0,28 26-34 16,-42-23-53-16,42 23-79 0,-16 20-248 0,16-20 68 16,-17 31 327-16</inkml:trace>
  <inkml:trace contextRef="#ctx0" brushRef="#br3" timeOffset="155794.6872">18799 15469 1736 0,'0'0'45'0,"18"-4"-23"0,0-3 3 16,9 0-2-16,3-2-5 0,4 2-11 15,0 2-12-15,-1 3-11 0,-1 2-12 0,-4-1-17 16,2 4-15-16,-7-6-34 0,14 15-85 0,-37-12-158 16,41-10-211-16,-13 14 46 0,-8-16 441 0</inkml:trace>
  <inkml:trace contextRef="#ctx0" brushRef="#br3" timeOffset="156122.8423">19459 15074 1647 0,'0'0'135'0,"0"0"-108"0,0 0-21 15,0 0-2-15,0 0 1 0,0 0 5 0,18-6 2 16,-1-1-4-16,1-2 1 0,3-2-6 0,1-1 1 16,-1 0-4-16,2 1 3 0,1 1-2 0,-1-1 0 15,2 2-1-15,-2-1 1 0,-1 3-1 0,-2-1 1 16,-20 8 0-16,28-6 1 0,-28 6 5 16,0 0 2-16,21 17 8 0,-21-17 3 0,1 31 2 15,-5-8-9-15,-2 4 0 0,-2 5-9 16,-3 4 3-16,-5 3-6 0,-1 3-8 0,-2 3 18 15,0 3-19-15,1-1 18 0,1 1-7 0,0-2-14 16,1-4-1-16,4-2-24 0,0-8-16 0,10 3-42 16,2-35-67-16,4 49-228 0,-4-49-200 15,8 26 43-15,-8-26 435 0</inkml:trace>
  <inkml:trace contextRef="#ctx0" brushRef="#br3" timeOffset="184864.6533">20516 15493 1088 0,'0'0'53'0,"-11"-29"12"0,4 7-20 15,5 3-6-15,-3-8 10 0,9 3-18 0,-1-4 2 16,4 6-11-16,-1-1-2 0,1 4-10 16,-7 19 0-16,15-26-8 0,-15 26 0 0,0 0-1 15,19-7 7-15,-19 7 8 0,0 0 5 16,11 31 6-16,-12-12-9 0,1 6 3 0,-2 0-10 15,-1 3 3-15,-3 2-7 0,0 1 6 0,-3 2-8 16,1 3 5-16,-2 2-11 0,0 2 7 0,1 2-11 16,-2 3 9-16,-1 2-10 0,-1 0 12 0,-1 0 15 15,2 3-21-15,-2-7 30 0,5 2-23 0,-2-10 4 16,5-5 6-16,1-11-11 0,5-19 0 16,0 0-3-16,0 0-4 0,0 0 6 15,0 0-1-15,16-22 10 0,-6-2 0 0,1-13 5 0,0-5-7 16,3-6-14-16,-1-4 20 0,3-6-21 15,0 0 20-15,1-4-4 0,1 1-14 0,-1 2 12 16,0 1-13-16,-4 2 10 0,0 7-13 0,-4 3 11 16,-1 6-9-16,-1 7-8 0,0 9 26 0,-2 6-29 15,-5 18 28-15,0 0-15 0,0 0-1 16,0 0 1-16,17 15-12 0,-11 9 28 0,1 7-26 16,1 9 24-16,2 2-9 0,-1 8-11 0,2 2 11 15,0 5-11-15,4 1 11 0,2 4-12 0,2-3 11 16,4-2-10-16,0-5-5 0,4-6 25 0,1-5-21 15,0-10 24-15,3-4-8 0,0-9-4 16,1-7 7-16,1-9 0 0,1-4 4 0,-3-9 5 16,1-6-3-16,-3-7 8 0,-2-5-5 15,-5-6-12-15,0-6 17 0,-5-10-24 0,1-2 12 16,-1-8-13-16,0-2 0 0,-4 0 0 0,-2 2 0 16,-3 3 0-16,-7 1 0 0,-4 4 0 0,-4-1 0 15,-4 2-1-15,-2 3-3 0,-1 0-14 0,1 3-14 16,4 8 0-16,1 3-14 0,7 12-1 0,-2 2-12 15,3 21-10-15,0 0-22 0,22-3-38 16,-22 3-82-16,28 15-150 0,-10 3-137 0,-1-4 55 16,15 17 438-16</inkml:trace>
  <inkml:trace contextRef="#ctx0" brushRef="#br3" timeOffset="188421.3913">20574 16831 632 0,'0'0'189'16,"-8"-23"-127"-16,8 23-5 0,0-22-7 0,0 22-13 15,2-19-2-15,-2 19-17 0,0 0-3 16,0 0 5-16,0 0 2 0,0 0 12 0,0 0 3 15,1 28-1-15,-1-28-1 0,-6 41 3 0,0-20-8 16,4 11 7-16,-6-3-12 0,1 6 7 0,-1 6-14 16,0 5 5-16,-3 2 16 0,3 6-28 0,-7-4 30 15,2 5-28-15,-3 0 2 0,1 1 7 0,0-8-17 16,0 3 15-16,2-12-13 0,2-4 12 16,0-4-8-16,3-9 0 0,8-22-6 15,-7 21-3-15,7-21 1 0,0 0-2 0,0 0 1 16,6-18 0-16,0-2 7 0,3-3 1 0,-2-11 7 15,5-11-8-15,0-11 6 0,6-7-14 0,0-6 12 16,2-3 0-16,4-1-26 0,0 0 24 0,-1-2-24 16,1 5 10-16,-1-2 17 0,2 0-16 0,-1 2 12 15,3 4-15-15,-3 5 16 0,2 7 15 16,-2 10-25-16,-1 8 26 0,-2 7-29 0,-4 10 0 16,-17 19 3-16,24-19-2 0,-24 19 1 0,20 9 1 15,-20-9-1-15,23 37 4 0,-10-6-2 16,0 7-27-16,2 10 24 0,1 7-22 0,-2 6 19 15,3 6 9-15,0 2-14 0,0 0 14 0,-1 3-20 16,0-5 21-16,-1 5 13 0,1-5-24 0,-3 1 29 16,0-4-29-16,1 0-11 0,-3-4 10 15,1-6-21-15,-3-11 5 0,1-6-13 0,-5-14-11 16,6 2-24-16,-11-25-28 0,15 29-92 0,-15-29-50 16,0 0-80-16,0 0-150 0,1-18 174 0,-1 18 296 15</inkml:trace>
  <inkml:trace contextRef="#ctx0" brushRef="#br3" timeOffset="188608.8778">20470 17127 1652 0,'-19'13'89'0,"19"-13"-69"0,-19 23 22 0,19-23-45 16,0 0 16-16,22 15 1 0,-2-16 0 0,8-3 0 15,4-3-31-15,2-4 32 0,6-6-35 0,5-5 22 16,5-6-16-16,1-5-23 0,4 2-28 15,-6-10-55-15,13 24-116 0,-20-17-220 0,9 5-86 16,3 14 178-16</inkml:trace>
  <inkml:trace contextRef="#ctx0" brushRef="#br3" timeOffset="202214.9907">19211 16241 552 0,'0'0'193'0,"0"0"-125"16,0 0-25-16,0 0 34 0,0 0-33 0,0 0-3 15,0 0-4-15,0 0-4 0,0 0-5 0,0 0 1 16,0 0 7-16,0 0 5 0,0 0 7 0,0 0-3 16,0 0-10-16,0 0-4 0,21 1-3 0,-21-1-4 15,0 0-2-15,25 3-2 0,-25-3-2 16,22 2-3-16,-22-2-3 0,27-2-2 0,-27 2-5 16,28-3-2-16,-28 3 1 0,33-5-3 15,-14 1 1-15,2 1-2 0,-1-1 1 0,1-1-1 16,0 2 2-16,-1-2-2 0,2 0 0 0,0 0 0 15,0 2 1-15,1-1-1 0,0 0 0 0,-1 2 1 16,1-2-1-16,-1 1 0 0,0-1 0 0,0 0 0 16,0-1 1-16,0-1-1 0,0-1 1 15,2-1-1-15,0-2 1 0,3-1-2 0,0-1 3 16,1-1-2-16,0-2 2 0,1 2-2 0,2 1 1 16,2 0-2-16,0 2 2 0,0 0-1 0,-3 3 2 15,2 1-3-15,-2 1 2 0,2 2-2 0,2 0 1 16,-2 2-1-16,-1 0 1 0,1 0 0 0,-3 2 0 15,0-1 0-15,1 0 0 0,-1 0 0 16,1 0 1-16,-1-3 0 0,2 1 0 16,-1-2-1-16,3 0 2 0,1-1-2 0,0-3 3 15,5 1-3-15,-4-3 2 0,3 3-3 0,1-1 2 16,0-1 0-16,-2 2 0 0,2 0-1 0,-1 1 2 16,0 0-3-16,-1 2 2 0,0 0-1 0,1 2-1 15,-2 2 1-15,2 0 1 0,0 1-1 0,-1 0 2 16,1 2-1-16,0 0-2 0,-2 1 2 15,2-1-2-15,0-1 2 0,-2-1 0 0,2 0-1 16,-1-1 0-16,1 0 0 0,-1-2 0 0,0 0 1 16,1-3-1-16,0 0 1 0,-1-1 2 15,4-1-1-15,-1-2 4 0,2 1-3 0,1-2 2 16,-1 1 15-16,0 0-17 0,-1 3 15 0,4-3-36 16,-5 3 17-16,0 0-18 0,2 0 19 0,-5 3 3 15,3-1-3-15,1 0 1 0,-2 1-2 16,2-1 1-16,-1 2 0 0,1-2 1 0,2 2 2 15,-2-2 1-15,2-1 1 0,-1-1 4 0,1-1-2 16,2 0 3-16,0-1-3 0,0-1 0 0,-1-1-3 16,1 0 2-16,-1-1-6 0,1 0 4 0,1-1-5 15,0-1 3-15,1 1-3 0,2 0 2 0,-3 0-2 16,0 1 3-16,1 0-3 0,-2 1 4 0,-3-1-4 16,0 2 3-16,-4-1-3 0,-1 3 2 15,-2-2-2-15,-1 3 2 0,-1-1-3 16,-5 0 2-16,-1 0-11 0,0 3-18 0,-8-5-31 15,5 14-73-15,-24-5-101 0,17-13-281 0,-17 13 22 16,0 0 297-16</inkml:trace>
  <inkml:trace contextRef="#ctx0" brushRef="#br3" timeOffset="203168.1219">21367 16329 901 0,'-17'-16'116'0,"17"16"-26"16,0 0-19-16,0 0-11 0,0 0-6 0,0 0-5 15,0 0-7-15,0 0-7 0,0 0-7 0,0 0-9 16,0 0-10-16,0 0-2 0,0 0 9 0,0 0 5 16,0 0 10-16,0 0 4 0,7-19-5 15,-7 19-5-15,0 0 1 0,27-22-4 0,-27 22-1 16,27-23-3-16,-27 23-1 0,34-27-7 0,-16 12 3 15,2 1-8-15,-3 2 2 0,2 1-5 16,-2 4 0-16,-17 7-2 0,31-8 0 0,-31 8 1 16,19 5 0-16,-19-5 1 0,0 0-2 0,15 24 2 15,-15-24-4-15,2 28 4 0,-4-11-4 16,-2 2 4-16,-2 1-4 0,-3 2 5 0,-2 2-6 16,-1-1 7-16,-1 2-3 0,-2 0 7 0,-1-2-2 15,2 1 6-15,-2-2-5 0,0 1-24 0,-1-3 31 16,1 3-31-16,-1-3 31 0,2-1-3 0,-2 0-6 15,1 0 6-15,2-2-2 0,14-17 3 0,-20 27-3 16,20-27 2-16,0 0-5 0,-10 20-1 0,10-20-1 16,0 0 2-16,0 0 4 0,27 15 5 15,-27-15 0-15,36 3 1 0,-12-4-4 16,7-4 1-16,4-1-2 0,3-3-3 0,2-2 0 16,0-1-4-16,0-3 1 0,-1-1-2 0,-1-2 0 15,-2 0-3-15,0 2 2 0,-5 0-3 0,-3 0 3 16,-1 3-2-16,-4 0 0 0,-1 2-1 0,-3 4 0 15,-19 7 17-15,25-8-17 0,-25 8-4 0,0 0-3 16,0 0-21-16,0 0 20 0,11 22-1 16,-11-22 0-16,-6 22-7 0,6-22 3 0,-13 28-7 15,13-28-4-15,-13 26-3 0,13-26-6 0,-10 20-6 16,10-20-10-16,0 0-14 0,0 17-28 0,0-17-40 16,0 0-78-16,0 0-104 0,0 0-191 15,0 0 77-15,9-28 428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35:38.8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2728 2055 766 0,'10'40'63'16,"-6"4"-14"-16,-1-4-3 0,1 3-15 0,1 4-66 15,0 0-16-15,4 9-32 0,-1-4-15 16,3 4-21-16,-1 0-30 0,-3-3-37 0,8 16-47 15,-15-23 233-15</inkml:trace>
  <inkml:trace contextRef="#ctx0" brushRef="#br0" timeOffset="171.9094">3123 3772 714 0,'14'69'185'0,"-6"11"-85"16,-8-9-20-16,3 9-50 0,-3-3-14 0,0 4 10 15,-1 2-19-15,2 0 13 0,-1 2-7 0,0-1-18 16,3 0 10-16,-1 2-18 0,4-3-18 0,0-4-3 15,8 8-31-15,-1-10-28 0,9 10-19 0,-3-7-21 16,7 2-6-16,-1 2-12 0,1-6-28 0,7 14-39 16,-15-17 196-16</inkml:trace>
  <inkml:trace contextRef="#ctx0" brushRef="#br0" timeOffset="281.255">3562 6677 480 0,'-3'118'165'0,"-6"2"-25"0,0 7-25 0,-12-6-11 15,7 7-19-15,-12-6-28 0,6 5-3 0,-6-3-13 16,3 2-19-16,2-8-4 0,3 3 1 0,3-4-16 15,6-3-21-15,6-4-9 0,0-7-42 0,12 2-46 16,-6-13-30-16,14 11-64 0,-4-3-87 0,-4-16-85 16,19 20 339-16</inkml:trace>
  <inkml:trace contextRef="#ctx0" brushRef="#br0" timeOffset="437.5271">3625 10870 1015 0,'-11'105'180'0,"-4"10"-120"0,-4-11-43 15,4 1 0-15,6-1-14 0,-1-5-18 0,5-2 5 16,0-4-26-16,6-1-23 0,-2-11-3 16,10 7-48-16,-7-15-50 0,13 3-76 0,8 4-169 15,-18-26 207-15,23 20 198 0</inkml:trace>
  <inkml:trace contextRef="#ctx0" brushRef="#br0" timeOffset="593.7651">3587 13506 1507 0,'-24'37'66'0,"-6"-6"-57"0,4-4-17 15,10 2-39-15,-2-12-22 0,14 8-28 0,4-25-30 16,-2 28-41-16,2-28-42 0,0 0-36 0,27 30-165 16,-27-30 213-16,26 5 198 0</inkml:trace>
  <inkml:trace contextRef="#ctx0" brushRef="#br0" timeOffset="765.6491">4820 13729 1508 0,'55'5'54'0,"7"1"-13"16,0-6-30-16,6-2-9 0,7 0-4 15,1-3-2-15,6 0-1 0,2-2-12 0,6 1-17 16,-2-7-28-16,12 10-48 0,-11-15-54 0,20 16-66 15,-10-3-185-15,0-14-18 0,19 19 294 0</inkml:trace>
  <inkml:trace contextRef="#ctx0" brushRef="#br0" timeOffset="921.8991">8215 13651 1472 0,'124'9'107'0,"-5"-6"-76"15,5 1-17-15,-1-4-12 0,2 1-4 0,1-1 3 16,1 2-3-16,1-1-3 0,-2-1-9 0,1 3-15 15,-7-4-19-15,8 11-28 0,-12-11-28 0,12 15-44 16,-16-13-49-16,12 14-40 0,-8 2-130 0,-8-15-14 16,20 22 365-16</inkml:trace>
  <inkml:trace contextRef="#ctx0" brushRef="#br0" timeOffset="1078.1552">12264 13888 936 0,'141'-6'105'0,"9"5"-33"0,-3-6-29 16,3 6-6-16,-3-4-1 0,5 6 5 0,-6-2-5 15,2 6-6-15,-3-2-7 0,-5 5-6 0,-5 0-5 16,0 2 0-16,-5-1-8 0,0 3 2 16,-2-1 11-16,-1 0-26 0,1 3-4 0,-8-8-48 15,11 9-45-15,-13-15-50 0,13 12-66 0,-5 1-204 16,-6-22 17-16,22 20 385 0</inkml:trace>
  <inkml:trace contextRef="#ctx0" brushRef="#br0" timeOffset="1218.8128">18178 14125 1576 0,'67'26'51'0,"-3"3"-21"0,-9-5-28 0,-3 0 0 15,-5 0-6-15,-1-2 3 0,-2-1-8 0,-1-7-4 16,2 0-22-16,-4-11-18 0,10 3-20 0,-7-13-31 16,14 8-55-16,-13-20-56 0,13-7-260 0,3 13 26 15,-17-22 379-15</inkml:trace>
  <inkml:trace contextRef="#ctx0" brushRef="#br0" timeOffset="1375.0517">19371 13936 1784 0,'-26'-5'48'0,"-2"-5"-33"16,3-2-18-16,7-3-3 0,4-4-7 16,5-3 1-16,2-9-15 0,8-3-16 15,-1-16-28-15,16 4-43 0,-9-22-83 0,30 13-104 16,-2-13-224-16,-5-11 57 0,18 12 402 0</inkml:trace>
  <inkml:trace contextRef="#ctx0" brushRef="#br0" timeOffset="1515.6966">19499 11944 1736 0,'-36'-52'34'0,"-1"-8"-21"0,2-6-33 15,8 1-5-15,2-8-29 0,10 3-3 16,0-12-24-16,15 10-39 0,-11-17-83 0,16 2-319 15,3 7 28-15,-7-14 288 0</inkml:trace>
  <inkml:trace contextRef="#ctx0" brushRef="#br0" timeOffset="1671.926">19176 9259 1962 0,'-27'-64'42'0,"-5"-11"-48"0,7-4-24 0,3-5-3 15,10-1-21-15,1-2 14 0,9 3-2 16,-1-6-36-16,13 10-55 0,-18-27-159 0,11 13-264 16,5-1 17-16,-7-8 339 0</inkml:trace>
  <inkml:trace contextRef="#ctx0" brushRef="#br0" timeOffset="1812.5519">18977 6433 1778 0,'-14'-61'25'16,"0"1"-4"-16,5-4-11 0,1-2-16 0,1 5 8 16,1-2-18-16,2 1-1 0,-4-4-37 0,8 5-33 15,-11-15-56-15,21 18-123 0,-21-7-257 16,9-12 17-16,10 11 289 0</inkml:trace>
  <inkml:trace contextRef="#ctx0" brushRef="#br0" timeOffset="1984.4424">18768 4031 1729 0,'-18'-59'35'0,"6"-1"-8"0,2-3-30 15,4 1 14-15,6-1-5 0,0-1-17 0,4 1 9 16,-1-3-19-16,3 2 4 0,2-3-26 16,4 5-21-16,-2-11-10 0,13 14-79 0,-17-20-71 15,19 6-276-15,-6 5 12 0,-12-9 281 0</inkml:trace>
  <inkml:trace contextRef="#ctx0" brushRef="#br0" timeOffset="2140.6827">18833 1821 1282 0,'-2'-34'70'0,"-4"-3"-39"0,4-1-23 16,-4 2 9-16,3 6 3 0,-4 0 12 0,1 8-10 15,-4-1-6-15,-1 4-24 0,0 2-20 0,-4-5-30 16,15 22-42-16,-26-36-64 0,26 36-80 0,-10-21-209 15,-5-1 29-15,15 22 406 0</inkml:trace>
  <inkml:trace contextRef="#ctx0" brushRef="#br0" timeOffset="2296.9485">18405 1288 1384 0,'-39'-1'171'0,"-3"4"-134"0,-1-4-15 0,-4 1-19 16,1 0-2-16,-5-1 0 0,-2 1 1 0,-5-1-4 15,-2 1-12-15,-9-5-15 0,1 5-29 0,-8-7-19 16,6 5-28-16,-15-8-39 0,12 7-124 16,-5 3-173-16,-18-10-5 0,10 15 410 0</inkml:trace>
  <inkml:trace contextRef="#ctx0" brushRef="#br0" timeOffset="2421.9426">15364 1351 1256 0,'-120'7'219'0,"3"8"-142"0,-2-7-59 0,2 3-6 15,-1-3-6-15,1 0 2 0,-3-3 4 16,-2 1-7-16,3 0-19 0,-1-6-21 0,4 7-38 16,-8-13-53-16,15 13-132 0,-16-2-260 0,-2-11 13 15,13 13 422-15</inkml:trace>
  <inkml:trace contextRef="#ctx0" brushRef="#br0" timeOffset="2578.2035">10259 1733 1703 0,'-134'6'29'0,"3"-2"-38"16,-2-4-2-16,4 1-4 0,4-4-4 0,2 2-12 15,-6-7-34-15,9 9-56 0,-14-22-56 0,19 24-93 16,-15-3-253-16,1-21 63 0,12 24 430 0</inkml:trace>
  <inkml:trace contextRef="#ctx0" brushRef="#br0" timeOffset="2734.4708">5919 1862 1480 0,'-131'5'67'0,"14"4"-39"0,-1-4-18 15,2-1-7-15,3 2-1 0,6-1 0 0,1-1-1 16,3-2-1-16,5 1-12 0,4-3-8 16,4 1-18-16,2-6-31 0,11 10-38 0,-10-17-73 15,20 19-64-15,-17-3-197 0,3-13 14 0,14 24 373 16</inkml:trace>
  <inkml:trace contextRef="#ctx0" brushRef="#br0" timeOffset="2875.1637">3033 1987 1623 0,'-36'-6'88'0,"11"5"-17"16,-3-4-43-16,5 0-18 0,2-1-35 0,21 6 24 15,-27-11-56-15,27 11 16 0,0 0-52 0,-23-29-86 16,23 29-268-16,21-24-132 0,-14 2 182 0</inkml:trace>
  <inkml:trace contextRef="#ctx0" brushRef="#br0" timeOffset="3582.0983">5567 2866 1090 0,'0'0'5'0,"0"0"-8"16,0 0-1-16,0 0 10 0,-27 9 16 0,16 8 17 15,-8 4 4-15,-3 13-1 0,-10 5-16 16,1 11 7-16,-12 5-9 0,1 9 19 0,-12 5 9 16,-2 9-26-16,-11-1 12 0,-1 9-24 15,-3-3-10-15,-1 2 15 0,0-3-27 0,6-9 5 16,8-1-25-16,6-15-49 0,18 0-30 0,-4-22-72 0,25 0-57 16,-2-11-123-16,15-24-61 0,0 0 319 0</inkml:trace>
  <inkml:trace contextRef="#ctx0" brushRef="#br0" timeOffset="3759.986">4962 3196 1661 0,'0'0'53'15,"0"0"-28"-15,0 0-17 0,-20 27-5 0,19-6 19 16,1 6-21-16,3 5 32 0,5 3-26 0,2-1 6 16,3 0 2-16,6-3-13 0,8 0 4 15,12 0-10-15,11-2 5 0,14-5-9 0,11-6-1 16,16-9-15-16,11-16-17 0,21-1-25 15,2-22-53-15,29 14-127 0,-10-15-317 0,19-9 8 16,12 6 341-16</inkml:trace>
  <inkml:trace contextRef="#ctx0" brushRef="#br0" timeOffset="4028.4175">9606 2990 1464 0,'-82'65'41'0,"-5"9"-36"0,-6 2-29 0,3 10 17 16,0 0-14-16,5-2 7 0,3-3 9 0,5-6-42 15,-1-12-18-15,19 2-65 0,-6-19-59 0,25 3-130 16,10-2-120-16,-7-27 190 0,32 16 249 16</inkml:trace>
  <inkml:trace contextRef="#ctx0" brushRef="#br0" timeOffset="4205.5962">8768 3346 1402 0,'0'0'182'0,"-15"-20"-127"16,15 20-21-16,0 0-21 0,0 0-3 0,0 0 4 16,15 20 7-16,-15-20 2 0,39 34 3 0,-5-14-13 15,12-1-4-15,14-2-9 0,9-6-4 0,15-4-10 16,10-7-16-16,16 0-25 0,5-13-38 0,18 11-95 16,-12-16-219-16,19-2-154 0,4 8 112 0,-15-20 449 15</inkml:trace>
  <inkml:trace contextRef="#ctx0" brushRef="#br0" timeOffset="4488.1287">13568 2877 1479 0,'-56'9'23'0,"15"1"-43"16,-3 10-9-16,-10 0 6 0,1 11 6 0,-5 2 18 15,-4 6-4-15,-5 3 7 0,-4 7-11 0,-1 3 9 16,-3 5 5-16,1 2-19 0,0 3 23 16,-1 2-19-16,5 0 4 0,2-1 13 0,6-3-16 15,5-5 5-15,10-5-32 0,6-13-30 16,17 3-84-16,-5-22-92 0,10-6-213 0,19 6 6 15,0-18 430-15</inkml:trace>
  <inkml:trace contextRef="#ctx0" brushRef="#br0" timeOffset="4643.0609">12689 3340 1248 0,'0'0'305'0,"6"-19"-251"16,-6 19-28-16,0 0-6 0,0 0-1 15,0 0 3-15,0 0 2 0,0 0-7 0,18 16 0 16,-3 1-11-16,5 3 0 0,7 3-7 0,7 0 2 15,12 0-12-15,8-6-8 0,20-2-23 0,5-12-32 16,25 8-59-16,-2-27-106 0,30 5-307 16,8-1 40-16,7-18 313 0</inkml:trace>
  <inkml:trace contextRef="#ctx0" brushRef="#br0" timeOffset="5066.3756">17125 3065 1470 0,'-63'38'58'15,"-11"3"-35"-15,0 8 2 0,-4 4 7 0,0 7-21 16,-1-2 21-16,3 5-29 0,0-3-6 0,2-2 10 16,4-4-18-16,7-6 3 0,12-3-33 0,1-15-19 15,21 6-66-15,-5-26-73 0,25 9-123 0,9-19-164 16,0 0 82-16,0 0 404 0</inkml:trace>
  <inkml:trace contextRef="#ctx0" brushRef="#br0" timeOffset="5207.0369">16549 3369 1499 0,'11'-24'206'0,"-11"24"-132"0,24-18-24 16,-24 18-11-16,33-13-5 0,-10 9-2 0,5 2-7 16,10 0-5-16,10 1-10 0,13-1-4 15,12-5-5-15,13-3-6 0,15-3-22 16,10-4 9-16,19 0-54 0,1-9-21 0,23 20-180 16,-10-14-342-16,-9 6 44 0,-12 6 250 0</inkml:trace>
  <inkml:trace contextRef="#ctx0" brushRef="#br0" timeOffset="5707.0876">5823 6714 1470 0,'0'-24'74'16,"0"24"-15"-16,0 0-29 0,-28 3-8 0,6 6-6 15,-4 11-1-15,-10 11-10 0,-6 9 4 0,-9 10-14 16,-5 6 11-16,-3 7 2 0,-5 4-19 16,1 2 13-16,-1 0-25 0,3 1-7 0,-2-6 5 15,6 0-23-15,-1-11 1 0,13 3-35 0,-4-19-26 16,18 11-68-16,-11-24-60 0,18 6 2 16,-3-13-36-16,-3-17-73 0,30 0 266 0,0 0 77 15</inkml:trace>
  <inkml:trace contextRef="#ctx0" brushRef="#br0" timeOffset="5863.3422">5273 7018 1310 0,'17'-15'78'16,"-17"15"-11"-16,0 0-21 0,17 8-9 15,-17-8-2-15,17 15-4 0,-17-15 6 0,32 29-39 16,-9-12 24-16,5 4-33 0,8-4 10 0,7-1 2 16,8-2-16-16,7-7-15 0,14 7-32 15,1-17-36-15,23 13-70 0,-9-23-90 0,14 1-259 16,21 7 55-16,-10-19 423 0</inkml:trace>
  <inkml:trace contextRef="#ctx0" brushRef="#br0" timeOffset="6097.7096">9217 6747 1348 0,'-26'22'165'0,"1"9"-126"0,-8 2-34 0,-2 3 0 16,-3 5-10-16,-2 3 10 0,-5 1 7 0,-6 2-25 15,-4 1 21-15,-5 2-26 0,0 1 5 0,-5-2 12 16,3 1-10-16,2-6 6 0,5 0-29 0,0-11-18 16,12 2-59-16,-7-20-63 0,21 8-82 0,2-8-226 15,-3-21 71-15,30 6 411 0</inkml:trace>
  <inkml:trace contextRef="#ctx0" brushRef="#br0" timeOffset="6253.9595">8587 6994 1584 0,'24'-7'101'0,"-24"7"-66"0,0 0-15 16,0 0-10-16,28 15 4 0,-11-6 2 0,6 3-16 16,6-1 27-16,7 0-36 0,5-3 26 15,10 1-19-15,10-3-10 0,7-3-11 0,12 1-20 16,1-9-28-16,18 9-47 0,-8-18-66 0,27 20-134 15,-1-8-195-15,-6-10 18 0,15 17 460 0</inkml:trace>
  <inkml:trace contextRef="#ctx0" brushRef="#br0" timeOffset="6519.6048">13549 6655 1592 0,'-43'24'73'0,"8"7"-42"0,-9 0-26 0,-2 3 7 16,-7 0-8-16,-2 3 11 0,-7 2-9 0,-3 3 4 15,-3 2-13-15,-4 1-13 0,0 2 15 16,2-3-35-16,4 2 12 0,-2-8-26 0,10 1-18 15,-2-14-5-15,16 6-64 0,-7-18-60 0,25 8-82 16,-6-11-73-16,5-15-57 0,27 5 307 16</inkml:trace>
  <inkml:trace contextRef="#ctx0" brushRef="#br0" timeOffset="6675.8673">12977 6789 1513 0,'44'-13'114'15,"-44"13"-64"-15,28-23-26 0,-28 23-5 0,27-10 0 16,-27 10 5-16,29 4 2 0,-12 2-5 0,6 4-5 15,5 1-9-15,5 1-3 0,10 1-7 16,7-2-6-16,11 0-15 0,5-6-12 0,16 1-31 16,-2-12-39-16,24 13-92 0,-13-22-166 15,21 6-162-15,11 1 33 0,-7-16 483 0</inkml:trace>
  <inkml:trace contextRef="#ctx0" brushRef="#br0" timeOffset="6941.4794">16901 6533 1611 0,'-36'6'162'0,"2"6"-121"0,-3 0-27 15,-1 5-1-15,-1 3-6 0,-2 5 4 0,-5 4-5 16,-4 5 2-16,-6 5-11 0,-2 2-1 0,-2 3-19 16,-4-2-4-16,9 3-28 0,-6-8-18 0,15 6-44 15,-8-21-95-15,23 12-192 0,-4-10-109 0,3-15 72 16,16 9 441-16</inkml:trace>
  <inkml:trace contextRef="#ctx0" brushRef="#br0" timeOffset="7097.7364">16751 6650 1757 0,'43'0'30'16,"4"4"-15"-16,5-2-15 0,5 3 0 15,5 2 3-15,6 2-1 0,2-1 1 0,3 2-2 16,4 0-18-16,1-5-17 0,6 7-42 0,-9-14-60 16,17 23-142-16,-13-13-276 0,-12-3 34 0,-4 12 325 15</inkml:trace>
  <inkml:trace contextRef="#ctx0" brushRef="#br0" timeOffset="7535.2824">5658 10151 1311 0,'0'0'166'0,"0"0"-93"16,0 0-38-16,-28 33-9 0,4-4-37 15,-8 12 30-15,-8 10-25 0,-7 8-1 0,-7 5 14 16,-4 4-17-16,-3 1 13 0,0 2-22 15,-2-4 8-15,1 4-18 0,-2-8-34 0,10 1 1 16,-5-12-44-16,16-1-33 0,-8-19-42 0,21 6-64 16,0-4-188-16,-2-23 116 0,25 14 317 0</inkml:trace>
  <inkml:trace contextRef="#ctx0" brushRef="#br0" timeOffset="7707.176">5034 10691 1310 0,'0'0'128'15,"0"0"-68"-15,19 6-12 0,-19-6-12 0,24 14 2 16,-7-4 0-16,10 3-3 0,3 1-11 0,8-2-5 16,7-3-11-16,7-3-5 15,11-4-5-15,9-7-10 0,15-4-13 0,6-9-18 16,17 3-31-16,-3-17-49 0,28 14-90 0,-16-16-172 16,13 0-116-16,16 14 133 0,-17-21 368 0</inkml:trace>
  <inkml:trace contextRef="#ctx0" brushRef="#br0" timeOffset="7925.9005">9608 10050 1485 0,'-48'25'40'0,"-1"7"-23"15,-7 4-2-15,-3 6-30 0,-4 7 25 16,-3 4-24-16,-2 4 1 0,-4 1 2 0,4 6-28 16,-5-7-7-16,9 8-54 0,-6-15-42 0,18 14-82 15,-14-16-119-15,4-4-93 0,21 12 253 0</inkml:trace>
  <inkml:trace contextRef="#ctx0" brushRef="#br0" timeOffset="8102.6094">8904 10369 1562 0,'26'-16'52'0,"4"8"-18"0,-4 1-11 0,2 5-4 15,-2 4 1-15,5 5 1 0,2 3-9 0,3 3-4 16,7 1-10-16,5 2-7 0,10 4-17 0,4-6-15 16,15 7-41-16,-2-17-45 0,27 18-123 15,-12-12-290-15,19-15 28 0,16 9 351 0</inkml:trace>
  <inkml:trace contextRef="#ctx0" brushRef="#br0" timeOffset="8370.7796">13839 10155 1797 0,'-99'50'35'0,"-11"4"-41"16,-2 7 10-16,-1 4-6 0,1 5-10 0,5 0 17 16,6 0-14-16,6-4 3 0,10 0-22 0,4-13-50 15,16 4-35-15,-8-24-106 0,33 10-128 0,0-14-167 16,5-14 28-16,24 5 466 0</inkml:trace>
  <inkml:trace contextRef="#ctx0" brushRef="#br0" timeOffset="8538.1287">13456 10253 1682 0,'0'0'94'0,"15"22"-64"0,-15-3-27 0,2 9 5 0,3 6-7 16,2 3 7-16,7 2-8 0,3 0 6 15,8-3-11-15,8-3 4 0,15-3-14 0,11-8-2 16,18-4-16-16,12-10-11 0,22 1-41 0,0-20-63 16,37 13-126-16,0-13-272 0,1-10 50 0,14 6 329 15</inkml:trace>
  <inkml:trace contextRef="#ctx0" brushRef="#br0" timeOffset="8770.8527">18081 10124 1638 0,'-46'34'63'0,"-14"-3"-16"0,1 6-46 15,-7 6 18-15,-5 4-11 0,-5 5-11 0,-6 2 10 16,-4 2-14-16,-3-2 5 0,0 4-20 0,0-6 2 15,3 4-29-15,1-12-11 0,17 5-40 0,-6-25-90 16,30 8-92-16,-1-16-219 0,5-21 34 0,19 7 388 16</inkml:trace>
  <inkml:trace contextRef="#ctx0" brushRef="#br0" timeOffset="8916.0345">17275 10266 1683 0,'68'-11'106'15,"-18"-1"-49"-15,6 10-16 0,-5 3-12 16,6 6-1-16,1 6-3 0,3 5-1 0,4 3-12 15,-1 2-3-15,3 2-10 0,1-4-5 0,7 2-17 16,3-5-15-16,9 7-39 0,-3-13-58 0,21 22-175 16,-12-17-289-16,2 1 28 0,-3 6 318 15</inkml:trace>
  <inkml:trace contextRef="#ctx0" brushRef="#br1" timeOffset="23494.7268">10401 376 131 0,'0'0'49'0,"0"0"-3"0,0 0 0 0,0 0-2 16,0 0 0-16,0 0 1 0,0 0-11 0,0 0-8 16,0 0-10-16,0 0-14 0,0 0-3 15,0 0-4-15,0 0 4 0,0 0 4 0,0 0-1 16,0 0-2-16,0 0-1 0,0 0 0 0,0 0 0 15,0 0 2-15,0 0 2 0,0 0-4 0,0 0 6 16,0 0 7-16,0 0 7 0,0 0 16 0,0 0 6 16,0 0 5-16,0 0-1 0,0 0 0 0,0 0-2 15,0 0-6-15,0 0 0 0,0 0-12 16,0 0-9-16,0 0-2 0,0 0-10 16,0 0 0-16,-2 17 4 0,2-17 1 0,0 0 2 0,0 0 5 15,0 0 0-15,0 0-1 0,0 0-1 0,0 0 3 16,0 0-8-16,0 0 1 0,0 0-4 0,0 0-5 15,0 0 2-15,0 0-1 0,0 0-4 0,0 0 3 16,0 0-2-16,0 0 2 0,0 0 2 0,0 0-1 16,0 0 3-16,0 0 2 0,0 0 6 15,0 0 4-15,0 0 2 0,0 0-2 0,0 0-1 16,0 0-1-16,0 0-6 0,0 0 1 0,0 0-3 16,0 0-3-16,0 0 0 0,0 0 1 0,0 0 0 15,0 0-3-15,0 0 2 0,0 0-3 0,0 0-1 16,0 0-1-16,0 0-3 0,0 0 2 0,0 0 1 15,0 0 2-15,0 0 2 0,0 0-3 16,0 0-3-16,0 0 3 0,0 0-2 0,0 0 2 16,0 0 4-16,0 0-3 0,0 0 1 0,0 0 2 31,0 0-3-31,0 0 1 0,-9 17 1 0,9-17 2 16,0 0 2-16,-6 25 3 0,6-25-3 0,-1 28 2 0,1-28-3 0,2 33-1 15,-2-33 1-15,5 31-1 0,-1-13 3 0,0 2-2 16,-1 2-1-16,1-1-1 0,0 1-1 15,0 2 2-15,-1-3 1 0,0 2 27 0,-3-23-38 16,3 30-10-16,-3-8 8 0,0 0-34 0,-3 11 49 16,0 1 8-16,-3-1-4 0,1 2 10 0,-4 0-4 15,5-1 7-15,-6 5-8 0,4 1 12 0,-3-1-9 16,2 3-30-16,-3-2 28 0,3-2-34 16,0 0 20-16,2-3 7 0,1 1-12 0,0-2 9 15,3-3-7-15,0-3 6 0,-1-6-6 16,3-3 3-16,-1-1-6 0,2-1 5 0,-2-17-3 15,8 33 3-15,-8-33-2 0,6 30 3 0,-6-30-4 16,4 30 3-16,-1-13-4 0,-1 2 3 0,1 2-3 16,-1 4 5-16,-1-1-6 0,1 1 7 0,-2-2-5 15,1-1 5-15,0 0-4 0,0-2 3 0,2 1-3 16,-2-3 5-16,1-1-3 0,1 0 2 16,-3-17-4-16,7 29 3 0,-7-29 23 0,9 28-38 15,-9-28 38-15,11 30-38 0,-5-8 8 0,0 1 6 16,-1 0-3-16,-2 2 3 0,0-3-4 0,0 2 6 15,-2 0-6-15,-1 4 6 0,-1 0-6 0,-1 2 7 16,-1 1-6-16,1 3 10 0,-2 1-4 0,1 4 11 16,-3-3-6-16,2 2 6 0,-1-6-10 15,1 1 6-15,1-3-10 0,0-2 4 16,2-2 8-16,0-5-34 0,1-3 33 0,1-1-33 16,-1-17 16-16,4 25 3 0,-4-25-11 0,5 16-11 15,-5-16-25-15,0 0-27 0,12 21-53 0,-12-21-67 16,0 0-170-16,0 0-102 0,0 0 122 0,0 0 344 15</inkml:trace>
  <inkml:trace contextRef="#ctx0" brushRef="#br1" timeOffset="24807.2692">10128 1693 334 0,'-13'-20'41'0,"13"20"-14"0,0 0-2 16,0 0 12-16,-14-17 7 0,14 17 8 0,0 0 0 15,0 0-4-15,0 0-4 16,0 0-1-16,-16-19 1 0,16 19 5 0,0 0 3 16,0 0 2-16,0 0-4 0,0 0-4 0,0 0-8 15,0 0-6-15,-19-19-6 0,19 19-6 0,0 0-7 16,0 0-4-16,-5-19-1 0,5 19-2 0,0 0 2 16,-1-22-2-16,1 22 2 0,-2-21-4 0,2 21 3 15,2-20-5-15,-2 20 5 0,0-21-1 0,0 21 4 16,0-18 0-16,0 18 2 0,-2-20 1 15,2 20 1-15,-1-18-1 0,1 18 7 0,-4-17-2 16,4 17 5-16,0 0 3 0,-8-19-1 0,8 19-2 16,0 0-2-16,0 0-6 0,-11-18 0 15,11 18-5-15,0 0-1 0,0 0-1 0,0 0-3 16,-9-18-1-16,9 18-1 0,0 0-3 0,0 0 1 16,0 0-3-16,0 0 3 0,0-18-3 0,0 18 0 15,0 0 1-15,0 0-1 0,0 0 1 16,0 0 1-16,0 0-1 0,0 0 1 0,0 0 0 15,0 0 0-15,19 19 2 0,-19-19-2 0,14 23 3 16,-14-23-4-16,20 31 5 0,-9-12-4 0,1 1 4 16,1 3-1-16,3 2 4 0,0-1-6 0,2 2 9 15,-1 0-7-15,0 0 9 0,0 1-7 0,0 1 4 16,1-2-11-16,1 0 5 16,0-3-4-16,1-3 5 0,-3-1-3 0,1-3 2 15,-1 1-5-15,0-2 5 0,-17-15-4 0,30 20 3 16,-30-20-1-16,21 9 0 0,-21-9-1 0,0 0 0 15,21 5 1-15,-21-5 0 0,0 0 2 0,0 0 1 16,0 0 1-16,0 0 4 0,0 0 1 0,18-11 0 16,-18 11 2-16,0 0-1 0,5-26 0 0,-5 26-1 15,3-31-1-15,0 12-7 0,1-4 3 16,-1-3-8-16,3-4 7 0,3-3-9 0,-1 2 9 16,3-3-7-16,1 3 5 0,2-2-6 0,0 0 7 15,3-3-8-15,4 1 7 0,0-1-9 0,-1-3 8 16,2 2-10-16,0 0 5 0,-1 3-14 0,0 4 0 15,-4 4 28-15,0 3-39 0,-6 3 31 16,-11 20-44-16,19-25-17 0,-19 25-1 0,0 0-4 16,0 0-13-16,0 0-30 0,0 0-58 15,0 0-49-15,0 0-134 0,4 36-37 0,-4-36 277 16</inkml:trace>
  <inkml:trace contextRef="#ctx0" brushRef="#br1" timeOffset="37111.1876">10385 2515 396 0,'0'0'16'0,"0"0"-3"0,17-15 13 0,-17 15 11 16,17-12 21-16,-17 12 10 0,19-12 11 0,-19 12-4 15,22-14 12-15,-22 14-11 0,24-14-9 0,-24 14-18 16,22-14-12-16,-22 14-8 0,17-8 2 0,-17 8 1 15,0 0-3-15,0 0 2 0,0 0 0 0,0 0 4 16,0 0 4-16,0 0 3 0,0 0-5 0,0 0-7 16,0 0-8-16,0 0-6 0,0 0-1 0,-15-19 3 31,15 19 2-31,-17-5 2 0,17 5-1 0,0 0-1 16,-18-3-5-16,18 3-2 0,0 0-4 0,0 0-4 15,0 0-2-15,0 0-4 0,0 0 3 0,-9 23-1 16,9-23 2-16,-1 28-2 0,1-28 1 0,-1 30-4 15,1-30 4-15,0 28-5 0,0-28 4 0,5 23-3 16,-5-23 2-16,10 18-1 0,-10-18 2 0,0 0-3 16,23 18 3-16,-23-18 0 0,19 5 0 0,-19-5 1 15,21-3 2-15,-21 3-2 0,24-11 1 0,-24 11 4 16,22-17-3-16,-22 17 4 0,20-28-5 0,-12 11 2 16,1-1-6-16,-3 0 4 0,-6 18-3 15,6-32 3-15,-6 32-2 0,-4-29 3 0,4 29-3 16,-11-20 3-16,11 20-2 0,-17-11 2 0,17 11 0 15,-24-1-2-15,24 1 1 0,-35 12-1 0,11-1 3 16,-4 2 1-16,2 4 4 0,-3 0-1 0,2 1 3 16,1 0-4-16,3 2 3 0,2-4-7 0,21-16 1 15,-29 31-5-15,29-31 2 0,-13 23-4 0,13-23 2 16,1 19-2-16,-1-19 2 0,18 17-1 0,-18-17 1 16,36 13 1-16,-14-9-1 0,3-4 0 0,3 0 0 15,2-4 0-15,1 1 0 0,-1-3 2 0,1-2-3 16,-6-1 3-16,-2-2-2 0,-3 0 2 15,-20 11-1-15,25-22 5 0,-25 22-1 0,8-22 5 16,-8 22-3-16,-10-23 1 0,10 23-6 0,-23-26 1 16,4 14-3-16,-1 1 1 0,-5 2-2 0,-1 2 2 15,-3 2-2-15,-2 4 1 0,2 2 1 0,0 4 0 16,0 2 2-16,2 3 0 0,0 4 3 0,4 1-3 16,2 1 2-16,21-16-3 0,-25 30 1 0,25-30-3 15,-8 28 2-15,8-28-4 0,10 25 4 0,-10-25-2 16,25 26 3-16,-5-17-1 0,7-2-14 0,5-3 19 15,3-3 0-15,4-3 4 0,3-1 18 0,-2-3-13 16,1-1-1-16,-6-4 1 0,-4-2-6 0,-7-2 2 16,-7 1-2-16,-17 14 6 0,15-27-2 15,-15 27-1-15,-7-29-7 0,7 29-2 0,-33-30-4 16,8 18 0-16,-8 1-4 0,-6 5 0 0,-4 4-2 16,-4 3-1-16,1 4 0 0,1 2-5 0,5 3-3 15,9 1-13-15,6-4-14 0,25-7-31 0,-17 13-31 16,29 5-69-16,-12-18-93 0,39 1-267 0,-4 14-12 15,5-17 318-15</inkml:trace>
  <inkml:trace contextRef="#ctx0" brushRef="#br1" timeOffset="45854.9882">10089 2580 425 0,'0'0'141'0,"0"0"-48"16,18-9 1-16,-18 9-9 0,0 0 9 0,0 0 4 16,0 0 16-16,0 0-11 0,0 0-14 0,0 0-32 15,0 0-26-15,-27-12-15 0,10 11 0 0,-7-3 1 16,-4 4 3-16,-11-1-1 0,-5 5-1 0,-9-2 0 15,-2 4 2-15,-12-1 2 0,4 5 5 16,-8-4-3-16,1 6-1 0,-1-3-9 16,2 2-2-16,6-1 12 0,6-2-38 0,8 1 32 15,10-2-36-15,9-1 9 0,5-3-5 0,25-3-11 16,-29 2-11-16,29-2-16 0,0 0-17 0,0 0-28 16,0 0-2-16,0 0-43 0,18-16-13 0,3 13-45 15,-21 3-66-15,29-34-91 0,8 33 179 16,-22-22 178-16</inkml:trace>
  <inkml:trace contextRef="#ctx0" brushRef="#br1" timeOffset="46447.952">9228 2511 901 0,'-2'-23'112'0,"2"23"-56"0,0 0-2 0,31-16 8 15,-31 16 6-15,33-15-5 0,-33 15-12 0,34-13-14 16,-17 7-15-16,1 2-9 0,-18 4-1 0,28-3 0 15,-28 3 0-15,17 0-2 0,-17 0-4 0,0 0-2 16,0 0 3-16,0 0 7 0,0 0 4 16,-4 19 3-16,4-19-2 0,-22 22-1 0,4-9-6 15,-2 3 2-15,-7-2-4 0,-2 3 4 16,-5 2-1-16,1 0 4 0,-3-1-2 0,4 1 5 16,-2-2 13-16,3 1-32 0,1 1 28 0,4-1-32 15,1-1 11-15,3 1 3 0,2-1-5 0,3 0 2 0,17-17-4 16,-26 30 3-16,26-30-3 0,-11 24 0 0,11-24-2 15,7 22 2-15,-7-22-1 0,28 22 4 16,-5-13 1-16,7 0 0 0,11-3-3 16,5-1-2-16,8-3-3 0,5-2-1 0,0 1-8 15,0-3-8-15,-4 2-9 0,-8-4-12 0,-2 8-12 16,-13-8-27-16,3 14-56 0,-35-10-102 0,40-6-306 16,-22 17 27-16,-18-11 297 0</inkml:trace>
  <inkml:trace contextRef="#ctx0" brushRef="#br1" timeOffset="267574.6593">10308 2724 321 0,'0'0'40'0,"0"0"-11"0,1-17-5 0,-1 17-3 15,0 0 0-15,0 0 4 0,0 0-5 0,0 0 3 16,0 0-1-16,0-19 10 0,0 19 9 0,0 0-124 16,0 0 33-16,12-19 80 0,-12 19 0 15,0 0 123-15,0 0-33 0,0 0-97 0,17-17-11 16,-17 17-9-16,0 0-2 0,0 0 2 0,0 0 2 16,0 0 7-16,0 0 2 0,0 0 3 0,0 0-3 15,0 0-2-15,0 0 2 0,0 0 3 0,0 0 2 16,0 0-3-16,0 0-4 0,0 0-4 0,-5 18-17 15,5-18 18-15,0 0-14 0,0 0 14 0,0 0 0 16,-12 18-4-16,12-18-2 0,0 0-1 0,0 0 0 16,0 0-2-16,0 0 1 0,0 0-1 0,-2 17 1 15,2-17-1-15,0 0 1 0,1 17 1 0,-1-17 7 16,0 24 10-16,0-4 12 0,-3 2 4 0,2 8 4 16,-5 5-11-16,1 10 9 0,-6 3-9 15,2 11 15-15,-9 3-17 0,1 8 13 0,-6 3 0 16,-2 5-19-16,-8 0 18 0,0 5-21 0,-6-4 2 15,3 3 17-15,-6-6-20 0,6-2 14 0,-1-10-5 16,7-6-28-16,6-11 19 0,4-7-27 0,9-8 5 16,5-9 6-16,7-5-15 0,-1-18-11 0,17 19-21 15,-17-19-19-15,28 7-29 0,-28-7-39 0,30-5-68 16,-30 5-85-16,15-29-165 0,6 27 156 0,-21-22 296 16</inkml:trace>
  <inkml:trace contextRef="#ctx0" brushRef="#br1" timeOffset="268194.6115">10000 3280 925 0,'0'0'24'0,"2"-24"-23"0,-2 24-1 15,6-23 1-15,-6 23-5 0,7-18 25 0,-7 18 0 16,0 0 25-16,0 0 3 0,0 0-1 15,0 0-6-15,0 0-1 0,0 0-7 0,0 0-3 16,0 0-6-16,-17-11-4 0,17 11-6 0,0 0-2 16,0 0-2-16,-19 23 2 0,19-23 19 0,-7 27-35 15,1-8 36-15,5 5-31 0,-3 2 14 0,4 6 8 16,-1 0-7 0,1 7 6-16,0 2-14 0,2 4 7 15,-1 0-12-15,2 0 12 0,-2-6-8 0,2-1 8 16,-1-8-10-16,2-6 3 0,2-7-9 0,-6-17 3 15,20 15-2-15,-20-15 2 0,36-14 13 0,-10-4 1 16,4-14 8-16,7-12-8 0,5-11-1 0,3-10-19 16,3-6 10-16,2-3-19 0,4 3-14 0,-6 0 2 15,5 10-53-15,-13-3-16 0,7 20-64 16,-23-11-83-16,9 9-235 0,-6 20 9 0,-20-7 329 16</inkml:trace>
  <inkml:trace contextRef="#ctx0" brushRef="#br1" timeOffset="269456.5744">9749 4131 706 0,'0'0'50'0,"0"0"-33"16,0 0-5-16,0 0 5 0,0 0 11 0,0 0 6 15,-2 30 4-15,-7-13 1 0,3 5 6 0,-5-1 2 16,3 4 8-16,-3-4-5 0,4 5 2 16,-4-4-12-16,5 1 0 0,-2-4-11 0,6 0-3 15,2-19-12-15,-1 27-4 0,1-27-8 0,7 20 1 16,-7-20-3-16,18 9 2 0,-18-9 1 0,28-4 1 16,-11-4 4-16,3-3-2 0,2-3 2 0,-1-4-4 15,1-4 4-15,-1 0-4 0,-3-1 6 0,1 0-7 16,-4-1 3-16,-1-1-7 0,-3-1 5 0,-4 3-4 15,-2-1 6-15,-3 5-5 0,-4 1 6 16,2 18-1-16,-11-28 2 0,11 28 0 0,-22-22-1 16,22 22-2-16,-28-12 4 0,28 12 0 0,-34-1 4 15,34 1 0-15,-34 9-1 0,17 0 4 0,-3 2-1 16,20-11 6-16,-31 28-4 0,19-10 1 16,1 0-5-16,1 0 0 0,3 0-6 0,2 0 1 15,5-18-8-15,-1 30 2 0,1-30-3 0,7 25 1 16,-7-25-1-16,16 18 3 0,-16-18-2 15,22 9 2-15,-22-9 0 0,30 3-1 0,-12-6 2 16,2-1-3-16,-2-5 3 0,3-2-2 0,-2-2 2 16,2-4-2-16,-2-1 4 0,-2-1-5 0,-3 0 6 15,-5 2-2-15,-9 17 10 0,8-26 1 0,-8 26 5 16,-4-18-3-16,4 18-2 0,0 0-5 0,-26-17-4 16,26 17-2-16,-28 1-1 0,10 5 0 15,0 3 0-15,-3 3 4 0,1 2-1 16,0 2 6-16,-2 1-2 0,4 1 0 0,18-18-4 15,-28 30 0-15,28-30-4 0,-16 21 1 0,16-21-4 16,0 0 2-16,-2 18-2 0,2-18 1 0,0 0 0 16,0 0 0-16,23 17 0 0,-23-17 0 0,18 3 0 15,-18-3 1-15,25 0-1 0,-25 0 1 0,25-3 0 16,-25 3-1-16,20-6 1 0,-20 6-1 16,0 0 3-16,17-15-1 0,-17 15 2 0,0 0 3 15,1-17-1-15,-1 17-1 0,0 0 1 0,-8-17-2 16,8 17 0-16,0 0-1 0,0 0 0 0,-19-13-1 15,19 13-1-15,0 0 0 0,-18 1-1 0,18-1 1 16,0 0-2-16,-20 11 0 0,20-11-1 16,0 0-4-16,-17 22-9 0,17-22-7 0,-8 19-20 15,8-19-15-15,-6 24-40 0,6-24-50 16,-2 25-108-16,2-25-213 0,0 0-39 0,-1 30 213 16</inkml:trace>
  <inkml:trace contextRef="#ctx0" brushRef="#br1" timeOffset="270378.4743">9786 4333 373 0,'0'0'111'0,"0"0"-67"0,0 0-16 16,0 0-5-16,0 0 4 0,0 0 3 0,0 0 4 15,0 0-5-15,0 0-4 0,0 0-6 0,0 0-7 16,0 0-1-16,-1-17 3 0,1 17 6 0,0 0 14 15,0 0 10-15,0 0 3 0,0 0-1 0,0 0-7 16,-19-19-8-16,19 19-3 0,0 0-4 0,-17-4-3 16,17 4-5-16,-19-1-1 0,19 1-3 15,-23 1 1-15,23-1 0 0,-26 1 1 0,26-1-1 16,-26 0 0-16,26 0-3 0,-28-3-2 16,28 3 0-16,-28-6-2 0,28 6 0 0,-32-10-1 15,32 10 2-15,-30-14-1 0,30 14 4 0,-28-20 0 16,28 20 1-16,-31-24-1 0,31 24-1 0,-28-25-5 15,28 25 2-15,-30-28-4 0,30 28 4 0,-33-26-1 16,15 14 3-16,0 1-3 0,-3-1 1 16,1 2-4-16,-1-3 0 0,-3 3-2 0,0-1 2 15,1 0-2-15,-3 0 4 0,1 0-4 0,-1 0 2 16,0-1-3-16,-1 1 2 0,0-1-2 0,-1 0 2 16,1-1-2-16,1-2 3 0,-2 1 12 0,-2-2-11 15,4 1 15-15,-2 0-32 0,0-1 19 16,0 0-14-16,1 0 16 0,-1 0 4 0,1 0-4 15,1 0 2-15,-1 2-5 0,0-1 2 16,0 1-4-16,1 0 4 0,0 1-4 0,0 1 3 16,2 2-6-16,0-1 2 0,1 2-3 0,1 1 3 15,0 0-3-15,1 1 1 0,2-1-1 0,1 1-2 16,1 1-5-16,17 6-1 0,-32-12-5 0,32 12-1 16,-26-11-6-16,26 11-10 0,-22-10-12 0,22 10-20 15,0 0-18-15,0 0-22 0,-23-10-31 16,23 10-44-16,0 0-85 0,0 0-93 0,0 0 241 15</inkml:trace>
  <inkml:trace contextRef="#ctx0" brushRef="#br1" timeOffset="271034.7763">8244 3701 606 0,'1'-17'142'0,"-1"17"-75"16,0 0-13-16,-13-21-4 0,13 21 1 0,0 0 2 16,0-19-5-16,0 19-9 0,3-18-8 0,-3 18-1 15,6-23-3-15,-6 23 0 0,10-23-6 0,-10 23-3 16,11-20-10-16,-11 20-3 0,0 0-2 15,13-19 0-15,-13 19 2 0,0 0 7 0,0 0 3 16,0 0 3-16,0 0-2 0,0 0-4 16,0 0-2-16,3 19-4 0,-3-19 3 0,-5 34-2 15,1-11 6-15,-3 1-4 0,1 3 4 0,-3 1-8 16,1 2 5-16,-2 2-8 0,2 0 8 0,-3-2-7 16,2 2 10-16,1-3 15 0,2 0-30 0,0-6 30 15,2-3-35-15,4-20 10 0,-4 26-1 0,4-26-3 16,0 0 0-16,0 0 1 0,0 0 1 0,0 0 6 15,20-3 4-15,-20 3 5 0,14-27-2 16,-8 4 0-16,4-2 9 0,-1-2-34 0,0-2 31 16,0 0-30-16,-1 0 13 0,-1 0 9 15,0 2-4-15,-2 2 8 0,0 3-6 0,-2 1 4 16,2 4-9-16,-5 17 3 0,7-29-6 0,-7 29 1 16,10-18-3-16,-10 18 1 0,0 0-2 0,22-5 2 15,-22 5-1-15,23 8 0 0,-23-8 1 16,33 15-2-16,-11-5 2 0,3 1-2 0,6-3 0 15,5 2-19-15,2-9-25 0,14 8-57 0,-8-21-97 16,24 14-185-16,-1-3-142 0,-4-10 116 0,19 14 410 16</inkml:trace>
  <inkml:trace contextRef="#ctx0" brushRef="#br1" timeOffset="272019.3134">9729 4403 131 0,'0'0'75'0,"0"0"2"0,0 0-10 0,0 0-6 16,0 0-22-16,0 0-12 0,0 0-6 0,0 0 12 15,0 0 16-15,0 0 19 0,0 0-3 0,0 0-5 16,0 0-19-16,0 0-9 0,0 0-10 0,0 0-4 16,0 0-2-16,0 0-1 0,0 0-1 15,0 0 0-15,0 0-2 0,0 0 0 0,0 0 0 16,0 0 3-16,0 0 2 0,0 0 4 0,0 0 6 15,0 0 8-15,0 0 2 0,0 0 4 16,0 0-9-16,0 0-7 0,0 0-7 0,0 0-4 16,0 0-3-16,0 0 0 0,-6 17-2 0,6-17 1 15,0 0-1-15,0 0 1 0,-19 15-1 0,19-15 1 16,0 0-2-16,-20 17 0 0,20-17-3 16,-20 15-1-16,20-15-4 0,-29 20 2 0,12-8 17 15,-2 0-12-15,-2 1 16 0,-3 1-34 0,-2-2 15 16,-1 1-15-16,-3 0 16 0,0 2 3 0,-6 0-3 15,0 1 0-15,-3 1-6 0,-5 1 3 0,-1 2-4 16,-1 0 7-16,-4 2 1 0,1 1 10 0,-2 0-2 16,1 2 5-16,-3 1-11 15,-2 2 1-15,0 2-10 0,0 0 5 0,-1 3-9 16,0 1 9-16,0 1-10 0,2 0 8 0,1 2-7 16,3 1-7-16,4-2 29 0,-1 0-28 0,6-3 29 15,2-5-15-15,4-2-7 0,3-5 5 0,8-4-12 16,3-5-5-16,21-12-21 0,-23 7-52 0,23-7-55 15,0 0-66-15,11-29-269 0,7 22 57 0,-9-23 327 16</inkml:trace>
  <inkml:trace contextRef="#ctx0" brushRef="#br1" timeOffset="272865.3145">8717 4798 601 0,'0'0'39'0,"17"-15"-6"0,-17 15 6 15,0 0 1-15,12-18 9 0,-12 18-4 0,0 0-10 16,0 0-3-16,0 0 5 0,0 0 5 16,0 0 8-16,0 0 3 0,0 0-8 0,0 0-10 15,0 0-9-15,0 0-8 0,0 0-2 0,0 0 3 16,-12 20 0-16,12-20 6 0,-20 23-2 0,10-6 5 16,10-17-5-16,-30 35 1 0,12-15-4 0,1 3 6 15,-5-1-2-15,5 3 8 0,-4-3-5 16,6 3 3-1,-2-2-7-15,3 0 2 0,1-4-11 16,4 0 0-16,9-19-9 0,-7 27 0 0,7-27-5 16,5 21 1-16,-5-21 18 0,0 0-18 0,30 17-1 15,-13-18 0-15,5-5-20 0,5-3 19 0,5-7 2 16,3-2-4-16,3-5 4 0,2-1-15 16,2 1-8-16,-2-5-27 0,4 9-19 0,-10-9-36 15,11 16-37-15,-17-12-53 0,11 15-80 0,1 5-171 16,-19-13 117-16,15 23 328 0</inkml:trace>
  <inkml:trace contextRef="#ctx0" brushRef="#br1" timeOffset="274194.6233">8105 5382 309 0,'0'0'44'0,"0"0"-67"0,0 0-7 15,0 0 5-15,0 0 12 0,17 1 4 0,-17-1-11 16,17-7-6-16,-17 7 0 0,19-12 4 16,-19 12 15-16,17-15 12 0,-17 15 23 0,0 0 16 15,21-17 18-15,-21 17 7 0,0 0-3 0,0 0-6 16,0 0 6-16,0 0 2 0,15-17 11 0,-15 17-1 16,0 0 0-16,0 0-14 0,0 0-11 0,0 0-14 15,0 0-4-15,0 0-3 0,0 0 0 0,0 0-2 16,-19 0-1-16,19 0-3 0,0 0-2 15,0 0-2-15,0 0-1 0,0 0-1 0,0 0-1 16,0 0-2-16,0 0-5 0,0 0-3 0,0 0-3 16,0 0-3-16,0 0-1 0,0 0-1 15,-17-14 0-15,17 14-1 0,0 0 3 0,-10-22 0 16,10 22 5-16,-7-19 1 0,7 19 6 0,-13-21-1 16,13 21 1-16,-14-23-5 0,14 23 1 0,-18-24-5 15,18 24 0-15,-19-28 10 0,19 28-35 16,-18-33 32-16,8 15-33 0,-1 1 18 0,2 0 5 15,-4-1-5-15,3 1 6 0,-1-1-5 0,-2 1 5 16,1-1-4-16,0-1 6 0,0 2-5 0,0-1 5 16,1 1-4-16,-1 0 3 0,1 0-3 0,0 0 4 15,0 0-4-15,0 0 2 0,1 0-5 0,0-1 3 16,2-1-4-16,-2-1 4 0,3 2-4 0,0 0 4 16,-2-1-4-16,3 1 4 15,-1-1-4-15,1 0 3 0,-2 1-3 0,2 0 4 16,0 0-3-16,6 18 5 0,-13-33-5 0,13 33 5 15,-14-29 15 1,14 29-33-16,-13-27 35 0,13 27-34 16,-15-21 17-16,15 21 3 0,-15-20-3 0,15 20 3 15,0 0-3-15,-22-23 0 0,22 23-1 0,0 0 0 16,-19-17-2-16,19 17 2 0,0 0-1 0,0 0 2 16,-18-17 0-16,18 17 1 0,0 0-2 0,0 0-1 15,0 0 0-15,-12-18-1 0,12 18 1 0,0 0 0 16,0 0-2-16,0 0 2 0,-4-19-2 15,4 19 3-15,0 0-2 0,0 0 0 0,0 0 1 16,0 0 0-16,-4-17 0 0,4 17 1 0,0 0-2 16,0 0 0-16,0 0 0 0,0 0 0 0,0 0-1 15,-21-6 1-15,21 6 0 0,0 0-2 16,0 0 3-16,0 0-2 0,-18 0 0 0,18 0 2 16,0 0-3-16,0 0-1 0,0 0 1 0,0 0-2 15,0 0 1-15,0 0 1 0,0 0 1 0,0 0 0 16,0 0 1-16,2 19-1 0,-2-19 1 0,0 0-2 15,6 22 3-15,-6-22-4 0,3 23 3 0,-3-23-3 16,2 33 3-16,-2-14-4 0,-2 2 4 16,-2 0 14-16,-1 5-31 0,-1-2 32 15,0 3-30-15,-3-1 13 0,1 1 5 0,-3-1-6 16,2 1 6-16,0-4-5 0,0 0 7 0,3-3-4 16,0 0 5-16,6-20-4 0,-5 29 1 0,5-29-4 15,0 19 0-15,0-19-1 0,0 0-1 0,0 0 0 16,0 0 1-16,0 0-1 0,17 6 1 0,-17-6 2 15,0 0 0-15,14-29 3 0,-8 12-3 16,-1-3 2-16,-1-3-4 0,1-1 4 0,-1-3-3 16,-3 0 8-16,0 0-4 0,-2-1 8 0,0 0-6 15,-3 0-11-15,1 0 29 0,-1-1-30 0,-1 4 27 16,0-2-12-16,3 2-7 0,-2 3 6 16,3 3-3-16,-2 1 4 0,3 18-6 0,2-27 2 15,-2 27-4-15,5-19-1 0,-5 19-1 0,0 0 0 16,15-21-1-16,-15 21 2 0,19-7 0 15,-19 7 0-15,24-1 0 0,-24 1 0 0,28 4 0 16,-28-4-1-16,33 13 2 0,-15-5-3 0,0 0 2 16,2 5-9-16,-2-1-5 0,5 2-18 0,-5-3-22 15,10 8-42-15,-11-14-64 0,19 21-124 0,-10-9-241 16,-5-7 62-16,8 16 389 0</inkml:trace>
  <inkml:trace contextRef="#ctx0" brushRef="#br1" timeOffset="275163.6516">8168 5405 305 0,'0'0'55'0,"19"-12"-22"15,-19 12-8-15,0 0-4 0,0 0-5 0,18-3-5 16,-18 3-2-16,0 0-1 0,0 0 1 0,0 0 5 15,0 0 14-15,0 0 24 0,0 0 14 0,0 0 1 16,0 0-13-16,0 0-14 0,0 0-7 0,0 0 4 16,0 0 5-16,-22 7 4 0,22-7-4 15,-17 3-3-15,17-3-5 0,-21 2-5 0,21-2-7 16,-25 3-5-16,25-3-2 0,-31 3-5 16,14 0 0-16,-1-2 1 0,1 3 2 0,-1-2-2 15,0 0 1-15,-1 0 2 0,2 0-1 0,-2-3-4 16,19 1 0-16,-37-1-6 0,17 2-3 0,-3 0 3 15,-2 1 2-15,-3 0-2 0,0 0 1 0,-3 2 6 16,-2 1 12-16,-4-1 9 0,1 4 5 0,-5-4-8 16,0 5-9-16,-4-2-13 0,-1 3 0 0,-2 0-5 15,-1 2 1-15,-3 1-1 0,-1-1 2 16,0 1-3-16,1 1 5 0,-2-2-4 16,-2 1 2-16,0-1-2 0,-1 1 1 0,0 0-4 15,1 0 4-15,1 0-4 0,0-1 1 0,2 0-2 16,3-1 2-16,0 1-3 0,4-3 2 0,3 0-8 15,1-1-4-15,5 0-12 0,0-7-14 0,9 7-22 16,-4-13-36-16,15 11-54 0,-7-13-83 16,24 7-185-16,0 0 15 0,-29-21 405 0</inkml:trace>
  <inkml:trace contextRef="#ctx0" brushRef="#br1" timeOffset="276413.6856">6377 5799 454 0,'0'0'65'0,"0"0"-18"15,0 0-4-15,0 0 0 0,0 0-4 16,-17-7-9-16,17 7-4 0,0 0-10 0,0 0-5 16,0 0-6-16,0 0-2 0,0 0-1 0,0 0 0 15,0 0-1-15,0 0 0 0,0 0-1 0,0 0 0 16,0 0 0-16,0 0 3 0,0 0 8 15,0 0 14-15,0 0 18 0,0 0 19 0,0 0 6 16,0 0-7-16,0 0-12 0,0 0-19 16,-5-27-11-16,5 27-6 0,0-24-20 0,0 24 12 15,-1-34-16-15,1 13 13 0,0-4 5 0,-1 0-3 16,-2-4 7-16,2 0-1 0,-4-2 8 0,3-1-4 16,-4-2 8-16,1-2-10 0,-1-3 6 0,0 4-9 15,-2-3 6-15,4 2-9 0,-4 0 11 0,1 2-11 16,-2 0 7-16,3 3 12 0,-3 2-31 0,1 4 31 15,-1 1-32-15,0 5 11 0,-1-1 2 16,1 2-7-16,0-1 4 0,2 0-5 0,0-2 5 16,0-1-7-16,3 1 6 0,1-2-6 15,1-2 7-15,2-1-6 0,1-1 5 0,0 1-5 16,2 0 6-16,1 3-7 0,3 3 6 0,-1 3-6 16,-6 17 4-16,11-23-1 0,-11 23 1 0,0 0-1 15,0 0 1-15,0 0 1 0,0 0 0 0,0 0 0 16,0 0 0-16,0 0-1 0,0 0-1 15,0 0 3-15,0 0-2 0,-8 20 3 0,8-20-2 16,-11 17 1-16,11-17-2 0,0 0 1 0,-14 18-1 16,14-18 1-16,0 0-2 0,0 0 1 0,0 0-2 15,0 0 2-15,0 0-2 0,0 0 1 0,0 0 0 16,0 0-2-16,0 0-1 0,0 0 1 0,0 0 1 16,0 0 2-16,0 0 3 15,0 0-3-15,3-21 2 0,-3 21-2 0,0 0 2 16,2-17 0-16,-2 17 0 0,0 0 0 0,0 0 1 15,0 0-1-15,0 0 0 0,0 0 0 0,0 0-2 16,-19-16 0-16,19 16-1 0,0 0 0 0,-17 5-1 16,17-5 0-16,0 0-1 0,-24 18 3 0,24-18-2 15,-23 23 2-15,23-23-2 0,-26 30 2 0,11-12-2 16,0 2 4-16,-1 0-4 0,0 1 6 16,-1-1-6-16,2 0 6 0,-1-3-3 0,16-17 8 15,-27 26-1-15,27-26 4 0,-17 17-4 0,17-17-2 16,0 0-5-16,0 0-2 0,0 0-2 15,0 0 0-15,0 0 4 0,0 0 1 0,12-29 7 16,-1 10-5-16,4-5 5 0,2-3-6 0,2-2 3 16,3-1-6-16,0-1 9 0,0 1-5 0,-2 0 12 15,1 3-5-15,-4 1 7 0,1 4-8 16,-4 0 1-16,-14 22-8 0,23-30 2 0,-23 30-4 16,0 0 2-16,18-19-1 0,-18 19 1 0,0 0-1 15,0 0 0-15,0 0 0 0,0 0-1 0,4 23 1 16,-4-5-3-16,1 5 4 0,0 3-5 0,-1 2 6 15,1 4-8-15,1-1 7 0,4 2-9 0,0-3-7 16,7 3-25-16,-1-7-13 0,13 6-49 16,-8-14-42-16,18 13-73 0,-10-1-247 0,3-16 33 15,16 15 318-15</inkml:trace>
  <inkml:trace contextRef="#ctx0" brushRef="#br1" timeOffset="277023.1103">6370 5765 606 0,'0'0'145'16,"2"-20"-73"-16,-2 20-28 0,1-20 9 0,-1 20-6 16,0 0 21-16,-2-19-4 0,2 19-7 15,0 0-12-15,0 0-11 0,0 0-11 0,-21-5-2 16,21 5-4-16,-18 10-1 0,18-10 0 15,-23 18 6-15,23-18 22 0,-27 24-11 0,10-11 17 16,6 4-33-16,11-17 12 0,-25 35-16 0,11-17 8 16,5 1 3-16,9-19-10 0,-16 29 0 0,16-29-8 15,0 0-1-15,-6 21-4 0,6-21-1 0,0 0 0 16,19 8 1-16,-19-8 1 0,27-6-1 16,-10-4 4-16,2-1-4 0,3-6 5 0,3-2-6 15,0-2 3-15,1-1 12 0,-1 1-32 0,-2 2 33 16,-3 0-32-16,-3 2 15 0,-5 0 5 0,-12 17-4 15,15-29 3-15,-15 29-1 0,2-22 2 0,-2 22 0 16,-7-18 3-16,7 18-3 0,-20-13 1 0,20 13-4 16,-30-6 1-16,12 6-1 0,-4 4 2 15,-1 2 3-15,-3 3-1 0,2 5 5 16,1 0-2-16,2 3 4 0,0 1-3 0,3 2 3 16,2-3-5-16,16-17-17 0,-20 27 28 0,20-27-33 15,-4 18 29-15,4-18-16 0,0 0-3 0,23 14-3 16,-6-13-7-16,1-7-12 0,8 2-23 0,-4-13-28 15,18 13-107-15,-18-22-161 0,13 6-186 0,4 5 28 16,-16-15 504-16</inkml:trace>
  <inkml:trace contextRef="#ctx0" brushRef="#br1" timeOffset="278217.492">6281 5790 344 0,'0'0'62'15,"0"0"-15"-15,-18 3 6 0,18-3 5 0,0 0-5 0,-18 1-6 16,18-1-6-16,0 0-4 0,0 0-5 0,0 0-7 15,0 0-7-15,0 0-8 0,0 0-1 0,0 0-2 16,0 0 1-16,0 0 12 0,0 0 4 0,0 0 4 16,0 0-4-16,0 0-11 0,0 0-7 15,0 0-3-15,0 0 3 0,0 0 0 0,0 0 1 16,0 0-1-16,0 0-1 0,7 18-2 0,-7-18-14 16,0 0 11-16,0 0-12 0,0 0 11 0,-1 21 1 15,1-21-2-15,0 0 2 0,0 0 0 0,0 0-2 16,0 0-9-16,-2 18-4 0,2-18-7 0,0 0 0 15,0 0 1-15,0 0 4 0,0 0-1 0,2 18 2 16,-2-18 1-16,0 0 4 0,0 0-1 16,0 0-1-16,0 0-8 0,0 0-2 0,0 0-3 15,0 0 4-15,0 0 2 0,0 0 6 0,0 0 4 16,0 0 6-16,0 0 5 0,0 0 1 0,0 0 1 16,0 0-1-16,0 0-1 0,0 0 0 15,0 0 0-15,0 0 0 0,0 0 2 0,-21 9 1 16,21-9 5-16,0 0 1 0,0 0 5 15,-17 0 3-15,17 0 2 0,0 0 1 0,0 0 0 16,0 0-2-16,0 0-3 0,0 0 0 0,0 0 1 16,0 0-1-16,-17-7 0 0,17 7-5 0,0 0-4 15,0 0-3-15,0 0-1 0,0 0-1 0,0 0 0 16,0 0 0-16,0 0 2 0,0 0 0 0,0 0 3 16,0 0 1-16,0 0 3 0,0 0-1 0,0 0-2 15,0 0-5-15,0 0-3 16,0 0 1-16,0 0 1 0,0 0 3 0,0 0 1 15,0 0 3-15,0 0 0 0,0 0 2 0,0 0 3 16,-18 13-1-16,18-13 7 0,0 0-2 0,0 0 5 16,0 0 2-16,-22-5-1 0,22 5-2 0,0 0-1 15,-18-9-4-15,18 9-2 0,-18-7-5 0,18 7 0 16,-20-8-4-16,20 8 3 0,-23-11-3 0,23 11 1 16,-27-10-2-16,27 10 0 0,-29-12 0 15,12 5 0-15,17 7 17 0,-36-15-18 0,17 9 15 16,-2-1-16-16,1 1 2 0,-3 0 3 0,-1-2-1 15,0 1-15-15,-1 0 14 0,-1-1-11 0,-3 0 22 16,-2 0 5-16,3 3-2 0,-3-4-4 0,2 2-8 16,-2-1-1-16,1-1-3 0,-1 1 2 15,0 1-2-15,-1-2 1 0,2 2-6 16,-3 0 0-16,1-2-2 0,0 3 2 0,0-1 1 16,0 1 1-16,1 1-1 0,-1 0 1 0,0 1-2 15,-2 0 1-15,0 1 0 0,0 0 0 0,0 0 0 16,0 2 0-16,0 0 0 0,1 1 2 0,0-1 4 15,1-1 4-15,0 2 3 0,-3-1 1 0,4 1-1 16,-1-2-3-16,2 1-2 0,1-3-3 0,2-1-5 16,3 0 0-16,1-1-3 0,3-1-5 15,1-3-12-15,19 10-11 0,-30-19-22 0,30 19-23 16,-21-24-39-16,21 24-46 0,-11-25-54 16,11 25-127-16,11-18-58 0,-16-5 296 0</inkml:trace>
  <inkml:trace contextRef="#ctx0" brushRef="#br1" timeOffset="281981.7327">10444 1826 45 0,'0'0'53'0,"0"0"11"15,0 0 8-15,0 0-12 0,0 0-3 0,0 0-11 16,5 17-1-16,-5-17-11 0,0 0 0 15,0 0-6-15,0 0-3 0,0 0-6 0,0 0-1 16,0 0-1-16,0 0 1 0,3 18-3 16,-3-18-2-16,0 0-5 0,2 21-2 0,-2-21 10 15,-3 20-14-15,3-20 14 0,-5 25-10 0,2-7 3 16,3-18 5-16,-8 35 1 0,3-16 1 0,2-1 4 16,-2 0 1-16,0 1 0 0,3 3-1 0,-3-5-8 15,2 8-2-15,1-6-4 0,1 0 4 16,-1 2-4-16,2 1 1 0,2-1-5 0,-1 1 2 15,0 4-4-15,2-5 4 0,-2 5-4 0,0-2 2 16,0 0-3-16,0 0 2 0,-1 0-2 0,0 1 2 16,-1-4-1-16,0 2 2 0,0-1-2 0,0 0 4 15,-1 0 8-15,1-3-5 0,1-19 8 0,-1 34-8 16,1-34-5-16,0 31 1 0,0-31-3 16,-1 32-13-16,1-32 14 0,0 29-13 15,0-29 12-15,1 30 2 0,-1-30-3 0,2 32 2 16,-2-32-2-16,3 30 0 0,-3-30-2 0,2 30 2 15,-1-13-5-15,-1-17 2 0,-2 33-6 0,2-33 3 16,-6 33-2-16,1-16 5 0,-1 2 1 0,0-1 6 16,-1 0-3-16,-1 0 5 0,0-1-2 0,-1 1 3 15,1-1 0-15,-1 0 3 0,2 0-3 16,-2 0 2-16,9-17-6 0,-15 30 3 0,6-13-1 16,9-17 1-16,-14 31 0 0,14-31 0 15,-16 31 10-15,16-31-12 0,-15 29 9 0,15-29-10 16,-13 30-4-16,13-30 3 0,-16 32-1 0,16-32-12 15,-17 32 10-15,7-15-9 0,10-17 9 0,-17 33 4 16,7-17-2-16,-1 3 4 0,11-19-4 0,-20 33 2 16,8-16-2-16,-1 0 4 0,0 1 3 15,0 1 10-15,-2-2 1 0,2 2 8 0,-2-2-4 16,1 2 2-16,-2-2-5 0,1 1 0 0,-1-1-6 16,3 1 0-16,13-18-4 0,-30 34 3 0,30-34-6 15,-28 32 2-15,28-32-6 0,-26 31 0 0,26-31-3 16,-24 30 2-16,24-30-3 0,-23 31 3 0,23-31-5 15,-20 27 5-15,20-27 13 0,-18 29-14 0,18-29 16 16,-20 32-33-16,20-32 13 16,-21 31-14-16,10-14 10 0,0 1 5 0,0-1-3 15,-1 3 5-15,1-2-2 0,0-1 5 0,-1 0-5 16,1 1 6-16,11-18-4 0,-25 32 3 0,12-15-3 16,13-17 3-16,-27 32-3 0,27-32 3 0,-29 31-3 15,29-31 2-15,-32 32-3 0,17-15 4 0,15-17-3 16,-32 32 2-16,15-16-2 0,0 1 4 15,0-1-4-15,0-1 3 0,0 2-3 0,-1 0 2 16,-1 1-3-16,1 0 4 0,-1 2-4 0,0-3 4 16,0 2 12-16,-1-1-12 0,1-1 12 15,1 0-12-15,-2-1-2 0,3 0-15 0,-1-2 14 16,0 1-15-16,-2-2 15 0,2 1 3 0,-1 1-1 16,-1-2 0-16,-1 2-3 0,2-1 4 0,-2 0-4 15,1 1 4-15,-1-1-4 0,-2 2 3 16,1-1-3-16,-2 1 4 0,1 1-4 0,-3-2 4 15,2 4-4-15,1-1 4 0,-3 0-5 0,2 0 5 16,-1 0-4-16,0 0 3 0,-1-1-4 0,3 1 5 16,-1 0-5-16,1-1 6 0,-2 0-4 0,4-1 3 15,-4 0-2-15,5-1 4 0,-2 0 0 0,2 1 5 16,0-2-3-16,0 1 2 0,-1 0 12 0,2 0-17 16,-2 1 16-16,2-2-18 0,-2 1-2 15,-2 2-12-15,4-3 11 0,-6 3-10 16,3-2 11-16,-1 2 3 0,-2-3-5 0,2 3 5 15,-3 0-4-15,-1-1 4 0,1-1-3 0,-1 1 4 16,-1-1-3-16,0-1 3 0,0 1-1 0,0-3 3 16,-1 1 1-16,3-1 4 0,-2 0-3 0,1 0 3 15,1 2-4-15,-2-4 0 0,1 1-2 16,0 1 4-16,1-2-5 0,-1 2 3 0,0-2-3 16,-1 0 1-16,-1-1 0 0,1 0 2 0,-1-2-3 15,2 1 2-15,-1-2-5 0,0 2 2 0,0-1-3 16,-2 0 2-16,2 1-1 0,-4-1 0 0,0 1-1 15,2 1 3-15,-4-1-2 0,2 2 3 0,-1-2-2 16,-1 3 3-16,0-2-2 0,-1 2 3 16,-1-1-3-16,-3 1 4 0,0 0-2 15,-1 1 3-15,0-1-2 0,1 1 3 0,-3-2 16 16,2 2-13-16,-1-1 15 0,1-1-36 0,0-1 17 16,2 0-20-16,-1-1 17 0,2 1 2 0,0-1-3 15,0-1 2-15,0 1-2 0,-1-1 0 0,0-1-2 16,0 0 0-16,0-1-2 0,0 1 2 0,0 0-1 15,-1 0 2-15,2 0-2 0,-2 1 1 0,-2 1-3 16,4-1 3-16,-3 1-3 0,2-1 3 16,-1 3-1-16,1-1 1 0,-1-2 0 0,0 3 6 15,1-3 1-15,-1 0 5 0,0-1-1 16,2 1 0-16,0-2-1 0,3 1 1 0,-2-2-2 16,2 1 0-16,1-4-3 0,3 0 0 0,0-1 0 15,3-1 0-15,-1 0 0 0,2-2-3 0,2 0-1 16,2-2-2-16,0 0-1 0,0 0-1 15,0-1 2-15,2 1-1 0,-2-1 0 0,0 1 0 16,-1 1 1-16,-1-2-2 0,0 1 2 0,1 0-1 16,1 1 1-16,1-1-1 0,-1 1 0 0,-1-1 0 15,1 0 1-15,0 0-2 0,-1 1 2 0,1 0-1 16,0-1 0-16,-1-1-1 0,0 0 0 0,2 0-1 16,-2-2 1-16,2 2 0 0,1 0 3 15,-2-1 1-15,2-1 3 0,1 0-1 16,-1 0 2-16,2-1-3 0,0 0 2 0,0-1-4 15,-1 0 1-15,2 2-2 0,0-2-16 0,0 0 34 16,0 1-34-16,-1-1 32 0,1-2-15 0,-1 1-4 16,-1 0 3-16,2-1-2 0,-1 1 2 0,1 0-2 15,-1 2 2-15,1-2-2 0,-1 1 3 0,-2 1-3 16,1-2 3-16,0 0-3 0,1 1 2 0,-1-1-2 16,2 2 2-16,-3-2-3 0,2 0 3 15,1-1-2-15,0 1 2 0,17 11-3 0,-30-23 3 16,30 23-2-16,-32-26 2 0,32 26-2 0,-30-29 2 15,30 29-3-15,-30-30 3 0,30 30-2 0,-30-26 2 16,30 26-3-16,-30-27 5 0,30 27-4 16,-30-27 3-16,30 27-3 0,-30-26 4 0,13 11-4 15,0 2 2-15,0-2-2 0,-1 1 3 16,-1-1-4-16,1 1 5 0,0-1-4 0,-2 1 3 16,2-2-4-16,-1 2 4 0,-1-3-4 0,1 0-12 15,-3 1 31-15,0-1-32 0,0 1 31 0,0 2-19 16,-2-3-8-16,2 1 0 0,-1-1-7 0,1 2 0 15,-1-5-5-15,0 3 4 0,-1-3-4 0,2 3 9 16,-3-3-1-16,3 3 9 0,-1-2 0 0,1 1 5 16,-1 1-2-16,1-1 5 0,1 0-4 15,-1 0 4-15,-1-1-4 0,1 1 4 0,2 0-5 16,0-1 4-16,0-1-5 0,2 2-3 0,-2-5-17 16,6 5-16-16,-7-10-36 0,11 10-44 0,-13-17-64 15,15-3-216-15,2 12-43 0,-15-21 275 16</inkml:trace>
  <inkml:trace contextRef="#ctx0" brushRef="#br1" timeOffset="283504.8919">3154 4821 443 0,'0'0'71'15,"0"0"-35"-15,0 0-19 0,0 0-7 0,0 0-3 0,0 0 4 16,-15-20 6-16,15 20-4 0,0 0-1 0,2-22 0 16,-2 22 2-16,0 0 6 0,2-23 2 15,-2 23 5-15,0-18-1 0,0 18 2 16,-3-18 0-16,3 18 4 0,-8-18-2 0,8 18 3 15,-9-17-6-15,9 17-3 0,-15-17-7 0,15 17-2 16,-19-18-5-16,19 18-1 0,-21-21-4 0,21 21 1 16,-22-21-5-16,22 21 2 0,-25-27-2 0,25 27 1 0,-30-30 15 31,15 13-5-31,15 17 20 0,-33-32-2 0,33 32 2 16,-33-33-13-16,33 33 12 0,-30-35-16 0,15 18 11 15,-3-3-1-15,3 2-8 0,-3-1-1 16,2 1-7-16,-2-1 4 0,1 1-6 0,-1 0 5 15,1 0-5-15,-3 1 4 0,3-1-4 0,-1 0 3 16,0 1-5-16,-2-2 3 0,1 3-7 0,-2-3 3 16,0 2-5-16,2-2 2 0,-2 0-4 0,3 1 4 15,0-3-6-15,-1 1 6 0,2-2-5 0,0 0 7 16,-1 1-6-16,0-1 5 0,1 0 17 16,-1-1-17-16,2 1 16 0,-1 0-32 0,-3 2 12 15,3-2-11-15,-1 2 10 0,-1-1 6 0,0 0-5 16,1 1 4-16,0 1-2 0,1-1 4 0,0 2-6 15,-1 1 5-15,-1-1-4 0,1 1 3 0,0-2-3 16,-2 1 3-16,2-1-4 0,-1 1 4 16,0 0-4-16,0 1 4 0,-2 1-4 15,1 1 4-15,-2-2-4 0,0 1 4 0,0-2-5 16,0 1 5-16,0-1-4 0,0 0 3 0,-1 0-4 16,1-1 5-16,-1 0-6 0,1 1 6 0,0 0 14 15,-2 0-15-15,2-2 13 0,-2 2-32 0,2 0 13 16,0 1-12-16,0-1 15 0,2 0 4 0,-2 0-3 15,1 0 3-15,-1 1-4 0,1-1 4 0,0 1-4 16,0 0 5-16,0-1-6 0,0 2 6 16,0-4-6-16,1 2 5 0,-2-2-6 0,2-1 4 15,-1 2-3-15,-1-1 4 0,4 1-5 16,-3 0 4-16,2-2-4 0,0 2 5 0,0 0-4 16,1-1 5-16,-1 0-5 0,1-1 6 0,0 2-6 15,0-1 5-15,1 0-4 0,1 0 4 0,-1-1 15 16,1 0-16-16,0 1 16 0,0-1-33 0,3 0 14 15,-3 1-14-15,3-2 17 0,-2 0 5 16,1 1-4-16,-1-2 7 0,2 1-7 0,-3-1 4 16,1-1-8-16,1 1 6 0,-1-4-7 0,-1 2 7 15,3 2-5-15,-3-1 4 0,0 4-5 0,1 0 5 16,-4 1-6-16,3 0 5 0,-2 1-5 0,1 1 4 16,0-1-4-16,0 1-2 0,1 0-9 0,16 17-9 15,-31-39-23-15,31 39-30 16,-29-34-27-16,29 34-38 0,-28-25-27 0,28 25-62 15,-25-8-80-15,2-15 24 0,23 23 286 0</inkml:trace>
  <inkml:trace contextRef="#ctx0" brushRef="#br1" timeOffset="284426.8653">1406 3080 448 0,'0'0'162'0,"0"0"-97"0,0 0-12 0,-22-12 1 15,22 12 11-15,0 0 4 0,0 0 0 16,0 0-12-16,-19-6-6 0,19 6-6 0,0 0-1 15,0 0-4-15,0 0-2 0,0 0-8 16,0 0-4-16,0 0-6 0,0 0-3 0,0 0-4 16,0 0-2-16,0 0-1 0,0 0 2 0,0 0 1 15,0 0 0-15,0 0-2 0,-14 26-2 0,14-26-4 16,-4 36 7-16,-1-13-6 0,2 3 8 0,-3 1 10 16,0 1-30-16,-1 1 30 0,1 0-28 0,-2-1 13 15,3 2 8-15,-2-3-6 0,2-1 5 16,-1-3-9-16,2-2 5 0,2-4-9 0,2-17 3 15,-2 24-6-15,2-24 2 0,0 0-3 16,5 18 1-16,-5-18 0 0,0 0-2 0,0 0 1 16,0 0 0-16,0 0 1 0,17-9 3 0,-17 9 5 15,8-18 1-15,-8 18 4 0,6-31-6 0,-3 12 2 16,0-2-7-16,-3-2 5 0,0 1-5 0,-1-1 4 16,-1 1-2-16,-1 1 8 0,-1 1-3 15,-2 0-11-15,-1 2 29 0,-1-2-32 0,1 2 28 16,1 1-14-16,6 17-5 0,-11-29 2 0,11 29-2 15,-6-23 3-15,6 23-3 0,-2-18 2 0,2 18-1 16,0 0-2-16,3-24-1 0,-3 24 1 0,12-17-2 16,-12 17 1-16,22-19-2 0,-22 19 2 0,33-22-2 15,-12 10 5-15,2 0-3 0,1-2 2 16,3 2-3-16,0 1 1 0,1 0-2 16,1 3 2-16,0 0-2 0,1 2 1 0,1 1-2 15,0 2 4-15,1 4-1 0,0 1 0 0,1 1 0 16,-2 2-2-16,1 0 0 0,-2 1 0 0,-1 1 0 15,-1 2-2-15,-1-1-8 0,-1 2-2 0,-2-3 2 16,-2-1-4-16,-5 0 3 0,0 0-11 0,-17-6-11 16,23 10-17-16,-23-10-18 0,18 6-38 15,-18-6-68-15,0 0-144 0,21-4-190 0,-21 4 47 16,0 0 446-16</inkml:trace>
  <inkml:trace contextRef="#ctx0" brushRef="#br1" timeOffset="286020.8183">10907 4475 1027 0,'-10'-23'58'0,"10"23"-21"0,-12-28 16 0,12 28 12 16,-16-26 12-16,16 26-5 0,-20-20-10 0,20 20-12 15,-33-15-6-15,15 13-8 0,-9-2-3 16,1 7-3-16,-5 0-2 0,-1 8 1 0,-6 3-2 16,0 5 3-16,-6 5-6 0,4 4 4 0,-4 5 7 15,4 4-27-15,2 1 21 0,4 1-26 0,5-3 3 16,6-4 4-16,8-5-8 0,8-5 0 0,6-3-5 16,8-2 2-16,-7-17-5 0,33 31 5 15,-7-19-5-15,6-6-3 0,11-3-4 0,7-10-9 0,8-2-13 16,4-10-15-16,10 3-23 15,-7-14-40-15,17 14-50 0,-20-21-55 0,17 16-135 16,-11 1-117-16,-11-12 102 0,12 20 368 0</inkml:trace>
  <inkml:trace contextRef="#ctx0" brushRef="#br1" timeOffset="286223.9914">11324 4380 1502 0,'-33'3'95'0,"33"-3"-63"15,-28 19-13-15,28-19 1 0,-20 27 0 0,20-27-1 16,-17 36-11-16,7-14 2 0,2 3 9 16,-1 3-28-16,2 1 32 0,2 1-27 0,0-1 11 15,1 0 4-15,2-2-15 0,2-1 3 0,1 0-10 16,3-7-4-16,3 1-17 0,-7-20-18 16,20 24-33-16,-20-24-61 0,28 11-26 0,-28-11-58 15,30-22-214-15,-5 19 23 0,-15-22 247 0</inkml:trace>
  <inkml:trace contextRef="#ctx0" brushRef="#br1" timeOffset="286634.9192">11436 4099 1158 0,'-11'18'376'16,"11"-18"-340"-16,-17 3-13 0,17-3-1 0,0 0 2 15,0 0 0-15,0 0-4 0,0 0-1 16,3 17 4-16,-3-17 3 0,17 22 2 0,-17-22-2 15,24 28 0-15,-24-28-8 0,28 34-1 0,-15-15-9 16,1 0 2-16,-1 3-5 0,-1 1 4 16,-2 1-6-16,0 2 7 0,-4 2-6 0,0 3 4 15,-2 3-2-15,-4 3-7 0,-3 0 23 0,-2-1-19 16,-1-2 19-16,0 1-11 0,1-4-9 0,0 0 8 16,-1-6-6-16,3-5 5 0,3-20-5 0,-8 27-1 15,8-27-3-15,0 0 0 0,0 0-1 0,0 0 0 16,0 0 2-16,0 0 0 0,0 0 3 0,25-35-5 15,-11 6 5-15,4-6-6 16,4-5 5-16,0-2-4 0,0 1-6 0,1-1 20 16,-3 3-17-16,-1 1 19 0,-2 1-10 0,-1 1-5 15,-3 4 0-15,2 3 0 0,-3 6 0 0,0 5 0 16,-12 18 0-16,16-21 0 0,-16 21 0 0,0 0 0 16,0 0 0-16,0 0-6 0,0 0-11 0,0 0-4 15,12 18-9-15,-12-18-3 0,15 27-15 0,-15-27-9 16,22 30-21-16,-22-30-24 0,35 29-45 15,-35-29-58-15,50 24-75 0,-21-10-228 0,0-11 70 16,14 17 362-16</inkml:trace>
  <inkml:trace contextRef="#ctx0" brushRef="#br1" timeOffset="286908.0524">12354 4343 1213 0,'0'0'113'0,"-42"1"-38"15,22 5 0-15,-9-6-1 0,7 10-9 0,-6-7-11 16,5 10-3-16,-4-4-2 0,6 8 0 16,-6 0-7-16,4 5-3 0,0 0-12 0,3 2-17 15,2 0 20-15,3 1-28 0,4 0 21 0,4-1-12 16,3 0-10-16,4-1 5 0,5-3-7 16,5 1 2-16,3-2-3 0,6-3 0 0,5-3-10 15,1-3-7-15,7-3-14 0,-2-4-14 0,8 0-13 16,-5-7-14-16,10 5-18 0,-11-13-19 0,15 10-25 15,-16-17-36-15,17 14-137 0,-15-13-4 0,-1-4-111 16,7 17 222-16,-22-20 202 0</inkml:trace>
  <inkml:trace contextRef="#ctx0" brushRef="#br1" timeOffset="287252.6283">12635 4500 1134 0,'-37'-29'230'0,"37"29"-103"16,0 0-41-16,-20 4-17 0,20-4-19 0,0 0-16 15,-23 7-11-15,23-7-2 0,-12 17-1 0,12-17-14 16,-11 28 33-16,7-9-28 0,-1 0 27 15,3 3-13-15,0-1-8 0,2 0 1 0,1-1-7 16,2-1 1-16,-3-19-6 0,10 30 1 16,-10-30-3-16,16 21-1 0,-16-21-4 0,21 11 1 15,-21-11-1-15,24 2 2 0,-24-2 1 0,32-9-1 16,-13 0 1-16,4-4-1 0,1-4 1 0,4-4-2 16,-1-2 2-16,-1-2-4 0,-3 0 4 0,-3-1-4 15,-1 3-10-15,-3 1 22 0,-2 2-23 0,-2 1 24 16,-1 2-10-16,-11 17-1 0,12-26 1 15,-12 26-1-15,0 0 2 0,0 0 0 0,0 0 0 16,0 0-1-16,0 0-2 0,0 0 0 0,0 0-2 16,-1 30 4-16,-2-9-3 0,-1 4-8 15,0 0 20-15,1 0-24 0,1-1 18 0,1-3-16 0,4-2-9 16,-3-19-1-16,11 28-6 0,-11-28-2 16,21 14-5-16,-21-14-12 0,42-4-13 0,-20-18-77 15,23 8-32-15,-15-25-23 0,25 13-116 16,-2-9-151-16,-15-16 45 0,14 19 362 0</inkml:trace>
  <inkml:trace contextRef="#ctx0" brushRef="#br1" timeOffset="287424.4983">13383 3869 1336 0,'-19'25'239'0,"-8"-7"-150"0,5 13-52 0,-6-2 5 16,7 8 4-16,-3 2-16 0,6 3 5 15,-2 0-14-15,7 3 4 0,2-1-17 16,5-2 4-16,5-2-11 0,3-1 5 0,3-3-10 15,4 0 3-15,3-1-16 0,1-6-8 0,8 4-8 16,-4-9-44-16,13 4 1 0,-8-12-54 0,22 15-166 16,-20-22-3-16,19 5-148 0,-4 3-20 0,-16-19 413 15</inkml:trace>
  <inkml:trace contextRef="#ctx0" brushRef="#br1" timeOffset="288100.0932">13712 4325 1192 0,'-21'-12'269'0,"21"12"-185"0,-44 9-18 0,25 2 2 15,-8-2-13-15,4 8-2 0,-5-3-9 16,5 7 0-16,-3-1-3 0,5 4-5 0,2-1-7 16,3 2-16-16,3-2 15 0,2 1-27 0,1-3 18 15,5-1-14-15,5-20-5 0,2 29 0 0,-2-29 0 16,15 19 0-16,-15-19 0 0,27 11 0 0,-10-10 0 15,3-3 0-15,1-4 0 0,1-3 0 0,1-3 0 16,1-5 0-16,-1-2 0 0,0-2 0 16,-4 0-9-16,-1-1 18 0,-1 0-9 0,-2-1 0 15,0 1 0-15,-4 2 0 0,-2 2 0 0,-9 18 0 16,14-29 0-16,-14 29 0 0,7-20 0 16,-7 20 0-16,0 0 0 0,0 0 0 0,0 0 0 15,0 0 0-15,0 0 0 0,-4 22 0 0,1-1 0 16,-1 2 0-16,-3 3 0 0,2 1 0 0,1-1 0 15,1 1 0-15,3-2 0 0,1-2 0 16,4-1 0-16,1-4 0 0,-6-18 0 0,19 29 0 16,-19-29 0-16,26 17 0 0,-9-12 0 0,2-2 0 15,6-6 0-15,3-3 0 0,3-2 0 0,4-4 0 16,2-1 0-16,-3-1 0 0,-2-2 0 0,-7-1 0 16,-2-1 0-16,0 2 0 0,-6 1 0 0,-17 15 0 15,28-26 0-15,-28 26 0 0,14-17 0 0,-14 17 0 16,0 0 0-16,0 0 0 15,0 0 0-15,0 0 0 0,0 0 0 0,0 0 0 16,-11 22 0-16,11-22 0 0,-14 34 0 0,8-15 0 16,1 2 0-16,1-2 0 0,1-1 0 0,1-1 0 15,2-17 0-15,1 27 0 0,-1-27 0 0,0 0 0 16,6 18 0-16,-6-18 0 0,0 0 0 0,0 0 0 16,0 0 0-16,19-8 0 0,-19 8 0 15,21-26 0-15,-9 3 0 0,3-1 0 0,0-6 0 16,0 1 0-16,1-1 0 0,0-1 0 0,-1 3 0 15,-2 2 0-15,-1 0 0 0,0 4 0 0,-1 1 0 16,0 3 0-16,-11 18 0 0,18-27 0 0,-18 27 0 16,20-18 0-16,-20 18 0 0,20-13 0 15,-20 13 0-15,30-10 0 0,-10 5 0 0,6 0 0 16,3-1 0-16,4 0 0 0,5 0 0 16,1-1 0-16,4 2 0 0,-1-7-49 0,9 11-97 15,-15-27-184-15,17 18-304 0,-6-3 26 0,-4-7 329 16</inkml:trace>
  <inkml:trace contextRef="#ctx0" brushRef="#br1" timeOffset="374164.0923">17427 2234 1032 0,'-20'17'390'16,"20"-17"-341"-16,0 0-6 0,0 0-6 0,0 0-5 16,0 0-2-16,0 0-7 0,0 0-1 0,0 0 3 15,0 0 1-15,0 0 5 0,23 0-2 0,-6-2-5 16,4-2-4-16,6-1-6 0,3-3-4 0,6 1-4 16,0-1-2-16,2-1-2 0,-2 2 1 0,-2-1-2 15,-3 0 1-15,-5 1 0 0,-5 0 2 0,-21 7 1 16,28-11 2-16,-28 11 6 0,0 0 3 0,0 0 4 15,15-21-3-15,-15 21-7 0,-9-21-5 0,1 4-5 16,-2 0 3-16,-3 0-5 0,-3-5 6 16,-4 1-7-16,-2 1 4 0,-1 4-1 0,0 5-24 15,1 3 26-15,-2 4-22 0,0 3 27 0,-2 6 28 16,2 3-24-16,-3 7 23 0,0 10-21 0,1 4-5 16,-1 8 6-16,1 0-8 0,4 2-2 0,2-1-4 15,4 2 0-15,6-1 0 0,5-1 0 0,6-6 0 16,7-3 0-16,8-3 0 0,4-7 0 0,12-3 0 15,8-5 0-15,7-7 0 0,9-4 0 0,6-3-4 16,2-7-29-16,3 3-27 0,-7-9-33 0,7 14-63 16,-23-21-106-16,17 14-305 0,-15 1 14 0,-7-7 235 15</inkml:trace>
  <inkml:trace contextRef="#ctx0" brushRef="#br1" timeOffset="374382.9359">18295 2091 1515 0,'0'0'295'16,"-23"15"-271"-16,23-15-20 0,0 0-9 0,0 0-3 16,0 0 3-16,0 0 3 0,0 0 1 0,17-15 1 15,1 10 1-15,8-3-3 0,7-1-6 16,1-3-19-16,6 5-16 0,-9-11-33 0,12 17-42 15,-17-20-55-15,16 26-124 0,-16-8-185 0,-6-7 11 16,6 16 351-16</inkml:trace>
  <inkml:trace contextRef="#ctx0" brushRef="#br1" timeOffset="374539.2316">18165 2368 1549 0,'-26'2'195'0,"26"-2"-184"0,0 0-18 16,0 0-1-16,0 0 3 0,22 19 5 0,1-21 0 15,7-3-1-15,9-3-1 0,7-4-1 0,12-4-15 16,-1-8-41-16,14 12-88 0,-20-20-177 0,11 13-220 16,-1 7 36-16,-15-11 380 0</inkml:trace>
  <inkml:trace contextRef="#ctx0" brushRef="#br1" timeOffset="374916.0574">19233 1855 1130 0,'24'-40'305'0,"-24"40"-194"0,0 0-89 15,12-19-11-15,-12 19 13 0,0 0 11 0,0 0 6 16,0 0-2-16,0 0-13 0,0 0-11 0,-13 22-6 16,6-4 3-16,-3 7 0 0,0 3 9 15,-1 3 24-15,0 3-31 0,0 6 23 0,-1 4-30 16,0-2-6-16,1 4 5 0,2-5-9 0,1 0 8 15,4 0-13-15,1-1-1 0,3 1-35 0,0-7-2 16,6 3-25-16,-5-16-29 0,20 16-108 0,-21-37-130 16,19 23-187-16,3-8 15 0,-22-15 445 0</inkml:trace>
  <inkml:trace contextRef="#ctx0" brushRef="#br1" timeOffset="375074.0566">19464 2196 1721 0,'0'0'22'0,"-20"-9"-24"0,20 9-2 16,0 0 0-16,0 0-10 0,0 0-20 0,-12-17-34 15,12 17-46-15,0 0-58 0,29-3-115 16,-8 2-197-16,-21 1 28 0,46-7 353 0</inkml:trace>
  <inkml:trace contextRef="#ctx0" brushRef="#br1" timeOffset="375439.2072">20117 1812 1415 0,'-22'-2'39'0,"1"10"-5"0,-5-2 14 0,2 9 9 15,-7 0 1-15,5 9 10 0,-7-3-16 0,7 8 2 16,-5 0 24-16,1 12-46 0,-4 5 25 0,1 5-25 15,-1-2-10-15,5-3-21 0,2-5-1 16,8 0 0-16,5-4 0 0,8-1 0 0,5-5 0 16,6-4 0-16,3-4 0 0,3-2 0 0,6-5 0 15,3 0 0-15,5-4 0 0,2-6 0 0,3-3 0 16,0-7 0-16,1-4 0 0,1-6 0 0,-1-1 0 16,0-3 0-16,-6-3 0 0,-2-2 0 0,-7-2 0 15,-2-1 0-15,-7 1 0 0,-6 1 0 16,-3 3 0-16,-6 0 0 0,8 21 0 15,-24-32 0-15,7 21-1 0,-2 0-16 0,0 3-3 16,2 2-3-16,17 6 0 0,-29-7-7 0,29 7-12 16,0 0-27-16,0 0-43 0,0 0-46 0,0 0-91 0,0 0-189 15,33 2-65-15,0-1 142 0</inkml:trace>
  <inkml:trace contextRef="#ctx0" brushRef="#br1" timeOffset="375648.3086">20715 1954 1265 0,'-40'9'418'15,"15"2"-371"-15,-8-2-27 0,2 11 4 0,-4 1-3 16,-1 9 8-16,-5 1-10 0,1 3 6 16,-1 0-8-16,2 1 3 0,1 0-13 0,4 0 0 15,4 1-7-15,2-1 3 0,6 0-12 0,5-4-2 16,6-4-21-16,3-7-9 0,8 3-28 0,0-23-20 15,14 34-118-15,-14-34-33 0,23 9-46 0,-23-9-222 16,21-17 141-16,6 16 305 0</inkml:trace>
  <inkml:trace contextRef="#ctx0" brushRef="#br1" timeOffset="375805.4572">20285 2216 1389 0,'-8'-17'201'0,"-9"3"-103"0,17 14-16 0,-17-5-11 15,17 5-7-15,0 0-20 0,0 0-13 16,-17 15-12-16,17-15-7 0,2 21-7 0,-2-21 0 15,12 30-4-15,-12-30 0 0,31 31-2 0,-9-19-5 16,6 0-17-16,1-7-19 0,10 4-35 16,-5-15-43-16,20 17-108 0,-21-17-276 0,17-3-58 15,2 3 103-15</inkml:trace>
  <inkml:trace contextRef="#ctx0" brushRef="#br1" timeOffset="375979.1166">21091 1925 1238 0,'-39'-6'378'0,"18"22"-294"16,-19 1-43-16,1 2-33 0,0 7 40 0,4 4-25 15,0-1-10-15,3 4-1 0,4-7-14 0,5 3 4 16,6 0-14-16,5-1-3 0,10 2-24 0,0-7-21 16,17 12-53-16,-15-35-80 0,40 44-206 15,-12-25-133-15,1-12 52 0,14 13 479 0</inkml:trace>
  <inkml:trace contextRef="#ctx0" brushRef="#br1" timeOffset="376275.9936">21362 2066 1450 0,'0'0'254'0,"-20"-8"-219"0,2 11-17 15,18-3 9-15,-32 20 5 0,15-3 5 0,-4 4-5 16,3 4 3-16,-2 2-8 0,6 4 1 15,-1-1-11-15,5 2 3 0,2-2-10 0,3 0 1 16,3-4-9-16,5-3 2 0,3-4-2 0,-6-19 1 16,22 29-1-16,-22-29-1 0,31 15-1 0,-11-13 0 15,3-6 0-15,3-4 0 0,3-8 0 0,4-4 0 16,-1-7 0-16,-3-2 0 0,-1-2 0 16,-4-2 0-16,-2 2 0 0,-4-1 0 0,-2 3-7 15,-3-1-8-15,-2 2-1 0,-2-1-15 0,-2 1 1 16,-8-1-12-16,-2 6 1 0,-8 1-8 0,11 22-1 15,-27-19-10-15,27 19-33 0,-33-8-50 0,29 25-135 16,-15-11-234-16,19-6 7 0,-19 20 331 0</inkml:trace>
  <inkml:trace contextRef="#ctx0" brushRef="#br1" timeOffset="376510.3705">21664 1773 1790 0,'0'0'104'16,"0"0"-104"-16,0 0-10 0,0 0-1 0,0 0 7 16,0 0 6-16,0 0-2 0,35-22 0 0,-2 12-13 15,11 0-19-15,2-7-23 0,10 11-47 16,-12-20-57-16,18 26-142 0,-8-15-262 0,-7-6 50 15,6 16 381-15</inkml:trace>
  <inkml:trace contextRef="#ctx0" brushRef="#br1" timeOffset="376807.2755">22407 1255 1011 0,'-7'-26'377'0,"7"26"-252"0,0 0-47 15,0 0-11-15,0 0-11 0,0 0 0 0,0 0-13 16,0 0-7-16,0 0-18 0,-15 17-6 0,15-17-6 15,-6 21 4-15,6-21-4 0,-10 37 4 0,4-16-9 16,-4 5 1-16,2 2-8 0,-1 1-3 16,2 2-18-16,-1-1-11 0,4 4-28 0,-6-10-24 15,13 16-69-15,-3-40-134 0,-15 43-261 0,16-13 25 16,-1-30 387-16</inkml:trace>
  <inkml:trace contextRef="#ctx0" brushRef="#br1" timeOffset="377213.5696">22899 1219 1067 0,'-8'-23'267'0,"-4"6"-200"0,12 17 11 0,-21-17 10 16,21 17-8-16,-24-5-13 0,24 5-18 0,-36 8-11 15,17 3 0-15,-3 1-6 0,-1 6-20 0,-3 4 27 16,2 0-29-16,-3 5 25 0,3 0-10 16,2-4-12-16,6 2 2 0,16-25-12 0,-14 35 1 15,14-35-3-15,5 27 2 0,-5-27-1 0,19 22 3 16,-19-22 0-16,33 6-2 0,-9-10-2 0,5-2-1 16,5-7 0-16,4-3 0 0,2-2 0 0,-1-6 0 15,0 2 0-15,-4-6 0 0,-4 3 0 0,-3 0 0 16,-5 5 0-16,-5 0 0 0,-18 20 0 15,23-26 0-15,-23 26 0 0,0 0 0 16,0 0 0-16,0 0 0 0,0 0 0 0,-18 18 0 16,1 4 0-16,-5 6 0 0,-2 7 0 0,-4 7 0 15,-1 5 0-15,-1 4 0 0,1 0-11 0,1-3-2 16,8-1-24-16,0-6-27 0,15 9-80 0,-13-27-158 16,19 17-316-16,-1-11 11 0,0-10 357 0</inkml:trace>
  <inkml:trace contextRef="#ctx0" brushRef="#br1" timeOffset="377854.194">23910 1483 1070 0,'-16'-21'39'0,"3"-1"-34"15,-7-3 48-15,3 6 8 0,-8-7 15 0,3 14 6 16,-15-7-8-16,8 13-4 0,-12-3 11 0,6 10-6 16,-8 1-18-16,3 6-2 0,-9 2-11 0,2 9 4 15,-7 2-11-15,2 9 4 0,-4 4-14 0,0 6 5 16,-1 4-12-16,0 11-20 0,2 1 0 0,8 3 0 15,4-4 0-15,9-3 0 0,10-1 0 16,7-4 0-16,7-2 0 0,8 0 0 0,8-4 0 16,8-2 0-16,11-4 0 0,9-6 0 15,14-7 0-15,11-4 0 0,11-6 0 0,10-9 0 16,9 0 0-16,1-8 0 0,5 0-5 0,-6-7-74 16,2 6-25-16,-13-13-46 0,13 22-162 0,-29-15-261 15,4-1 13-15,-7 6 297 0</inkml:trace>
  <inkml:trace contextRef="#ctx0" brushRef="#br1" timeOffset="377994.8918">24164 1987 1425 0,'-24'-12'474'0,"24"12"-379"0,0 0-78 16,0 0-10-16,0 0-2 0,0 0-5 0,0 0-35 16,0 0 15-16,0 0-46 15,7-21 16-15,-7 21-30 0,3-17-35 0,-3 17-107 16,0 0-379-16,0 0 61 0,0 0 247 0</inkml:trace>
  <inkml:trace contextRef="#ctx0" brushRef="#br1" timeOffset="379253.2726">10050 1004 1223 0,'-5'-18'121'0,"1"1"-97"0,3-7-15 0,3 1-15 16,5-2 7-16,-3 2-6 0,3 5 11 0,-7 18 1 16,6-23 13-16,-6 23 8 0,0 0 14 15,0 0 5-15,0 0-1 0,0 0-7 0,0 0-11 16,0 0-8-16,0 0-7 0,0 0 1 0,0 0 1 15,0 0 0-15,0 0 3 0,0 0-7 16,0 0-2-16,0 0-4 0,0 0 1 0,0 0 0 16,0 0-2-16,0 0 0 0,0 0 0 0,0 0 3 15,9 18-1-15,-9-18 4 0,0 0-8 0,0 0 3 16,17 17-2-16,-17-17 0 0,0 0-2 0,0 0 0 16,0 0-1-16,0 0 5 0,15 18 4 0,-15-18 1 15,0 0 6-15,7 26-3 0,-7-26-4 0,12 36 2 16,-2-10-2-16,4 3 3 15,0 6-2-15,2 1 5 0,0 4-13 0,1 1-21 16,1-2 15-16,-1-3-20 0,1-3 21 0,2-8 6 16,0-9-1-16,2-7 2 0,5-9 0 0,2-8 2 15,5-11 6-15,3-13-2 0,2-11 10 0,2-12 15 16,3-13-24-16,1-11 9 0,2-12-18 0,4-2 4 16,-1 0-5-16,1-3-3 0,-3 10-31 15,-13 2-45-15,1 9-37 0,-15 3-86 0,12 15-120 16,-21 4-127-16,-5 11-92 0,13 19 260 0</inkml:trace>
  <inkml:trace contextRef="#ctx0" brushRef="#br1" timeOffset="381585.224">12922 428 414 0,'-2'-19'122'0,"2"19"-29"0,0 0 4 15,5-20 2-15,-5 20 13 0,0 0-7 16,0 0-15-16,0-17-25 0,0 17-21 16,0 0-15-16,-20 4-5 0,20-4 2 0,-30 13 7 15,10 3 14-15,-10 3 10 0,0 14 8 0,-12 3 2 16,1 14-6-16,-10 2 1 0,5 1 19 0,-5 5-41 15,3 2-12-15,-3-1-1 0,7 5-32 0,-2-5 35 16,7 0 7-16,4-3-18 0,6-3 5 16,8-4-16-16,9-7-25 0,8-7 16 0,8-5-22 15,8-6 20-15,6-2 4 0,8-5-6 0,3-5 4 16,9-3-3-16,3-2 3 0,5-8-1 0,5-4-3 16,2-5 5-16,1-5-5 0,0-4 4 0,-1-1-3 15,-5-4 6-15,-7-4-5 0,-6-1 6 0,-8 0 22 16,-7 1-27-16,-9-1 26 0,-8 2-25 15,-6 0-5-15,-8 1 2 0,-8 2-5 16,-4 2 0-16,-7 3-9 0,-4 3 5 0,-6 2-14 16,-4 3 2-16,-1 5-4 0,5 2-4 0,-2 4 1 15,8 2-5-15,3 1-1 0,10 3-19 0,2-5-28 16,19-1-52-16,0 0-51 0,0 0-44 0,0 0-21 16,31 18-100-16,9-7-12 0,-14-13 338 0</inkml:trace>
  <inkml:trace contextRef="#ctx0" brushRef="#br1" timeOffset="382241.4905">13574 721 1375 0,'-24'8'249'0,"-2"-7"-258"16,-5 3 47-16,3 3-43 0,-6 8 61 15,4 3-1-15,-5-1-15 0,1 6-4 0,-4 0-15 16,4 5 7-16,-2 2-9 0,3 5 5 0,0-1-10 15,5 1 3-15,1 2-6 0,6 0 5 0,4-1-8 16,6-1 4-16,5-3-11 0,6-6-27 0,6-3 22 16,5-2-24-16,7-6 24 0,5 0 6 0,7-5-2 15,4-6 1-15,7-4-1 0,2-6 0 0,5-8 3 16,2-8-4-16,-1-7 9 16,3-5 20-16,-4-5-24 0,0-3 22 0,-3-1-23 15,-4-5-9-15,-7 4 11 0,-4-1-8 0,-8-2 5 16,-6 3-5-16,-5 1-12 0,-5 2 30 0,-6 7-3 15,-5-6 5-15,-6 6-12 0,-3-1-5 0,-5 0 0 16,-2 9 0-16,-3 2 0 0,1 11 0 0,0 4-8 16,-1 6 5-16,2 5 0 0,0 3 4 0,4 0 5 15,18-5-4-15,-26 20-1 0,26-20-1 16,-9 23-1-16,9-23 5 0,15 29-5 0,4-10 3 16,6-6-2-16,8-3 0 0,8-4 0 0,8-5 0 15,6 1 0-15,6-3 0 0,5-4 0 0,6-2 0 16,2-3 0-16,-1 2 0 0,-1 1 0 15,-7 2 0-15,-7 4 0 0,-7-2 0 0,-10 4 0 16,-9 2 0-16,-10 0 0 0,-22-3 0 16,16 19 0-16,-21-3 0 0,-6 10 0 0,-6 5 0 15,-11 1 0-15,-6 9 0 0,-7-2 0 0,-4 7-16 16,0 1 14-16,1-1 15 0,1-2-8 0,3 1-5 16,6-3 0-16,6 0 0 0,9-6 0 0,6-3-2 15,11-7-2-15,8-5-22 0,-6-21 18 0,38 29 10 16,-8-21-4-16,8-3 2 0,4-9 1 0,6-7 0 15,3-7 4-15,2-5 19 16,-1-6-18-16,-3-5-3 0,-5-5-3 0,-1 0 0 16,-10-1 0-16,-5-2 0 0,-10 3 0 0,-6-3 0 15,-8-4 0-15,-7 3 0 0,-3 2 0 0,-6-2 0 16,-3 9 0-16,-4-6 0 0,-3 1 0 0,-2 2 0 16,2 4 0-16,-5 8-31 0,9 8-29 0,-3 9-27 15,21 8-35-15,-25-8-99 0,25 8-136 0,0 0-210 16,9 36 46-16,11-4 441 0</inkml:trace>
  <inkml:trace contextRef="#ctx0" brushRef="#br1" timeOffset="382804.0053">15291 698 1252 0,'-48'14'394'15,"31"-17"-344"-15,-3 1-17 0,20 2 9 0,-29 7 5 16,29-7 21-16,-32 10-45 0,15 1-28 0,-2 1 15 16,2 8-39-16,0 5 45 0,0 2 9 0,2 2-12 15,2 2 4-15,2-1-13 0,2 1 8 0,1-5-9 16,2-3 6-16,1-2-5 0,2-4 3 16,3-17-7-16,2 25-2 0,-2-25 4 0,0 0-6 15,18 17 4-15,-18-17 5 0,18-1-3 0,-18 1 1 16,25-16-1-16,-25 16-3 0,29-30 1 15,-15 11 0-15,0-3 2 0,-2-5-7 0,-1 2 6 16,-3-2-4-16,1-1 6 0,-3 2-6 0,-2-2 5 16,-1 1-8-16,-2 3 6 0,3 6-1 0,-4 18 22 15,0 0-13-15,0 0 13 0,-5-17-16 16,5 17-5-16,0 0 0 0,0 0 0 0,0 0 0 16,-13 24 0-16,8-4 0 0,4 4 0 0,-1-1 0 15,4 0 0-15,1 0 0 0,3-3 0 0,4 1 0 16,-10-21 0-16,29 26 0 0,-10-18 0 0,4-3 0 15,1-3 0-15,3-3 0 0,1-4 0 0,-1-4 0 16,-1-3 0-16,0-1 0 16,-3-3 0-16,-1-2 0 0,-3 0 0 0,-2 0 0 15,-3 0 0-15,-14 18 0 0,20-29 0 0,-20 29 0 16,11-20 0-16,-11 20 0 0,5-17 0 0,-5 17 0 16,0 0 0-16,0 0 0 0,0 0 0 0,0 0 0 15,0 0 0-15,0 0 0 0,0 0 0 0,0 0 0 16,-4 38 0-16,1-9 0 0,-3 4 0 0,-3 8 0 15,-2-5 0-15,0 0 0 0,2 4 0 16,-2-6 0-16,5 1 0 0,-2-3 0 0,7-3 0 16,1-5-38-16,7-2-26 0,-7-22-35 0,30 29-14 15,-30-29-79-15,59 2-185 0,-20-4-191 0,0-9 42 16,15 6 457-16</inkml:trace>
  <inkml:trace contextRef="#ctx0" brushRef="#br1" timeOffset="383007.1546">16493 190 1566 0,'-23'16'209'0,"-11"2"-189"0,1 11-6 0,-1 8 2 16,-3 10 11-16,-9 7 17 0,2 2 2 0,-4 12 4 16,3 7-12-16,0-5-21 0,9 4-17 15,5-7-7-15,4-3-13 0,8 1-21 0,-3-2 1 16,10 0-19-16,-3-8-3 0,12 2-50 15,-7-19-100-15,20 4-376 0,-2-2 20 0,-5-7 231 16</inkml:trace>
  <inkml:trace contextRef="#ctx0" brushRef="#br1" timeOffset="383350.8976">16759 619 1462 0,'-24'17'306'16,"-11"-10"-240"-16,1 3-47 0,-3 5 5 0,2 3 13 16,-8-3 3-16,3 4-13 0,-1-2 7 15,2 8-24-15,12-2 1 0,4 5 0 16,8-7-11-16,8-4 0 0,7-17 0 0,5 32 0 16,-5-32 0-16,33 25 0 0,-6-14 0 0,9-7 0 15,8-1 0-15,1-4 0 0,2 0 0 0,-3-1 0 16,-4-1 0-16,-3 3 0 0,-6-1 0 0,-6 6 0 15,-6-2 0-15,-19-3 0 0,0 0 0 0,18 16 0 16,-18-16 0-16,-11 22 0 0,11-22 0 16,-36 31 0-16,5-11 0 0,-5 1 0 0,-3 4 0 15,-4-2 0-15,1 1 0 0,-2-1 0 0,0-4 0 16,2 2 0-16,5-2 0 0,7-3 0 0,8-1 0 16,4-6-39-16,18-9-68 0,-25 6-109 15,25-6-440-15,0 0 53 0,0 0 178 0</inkml:trace>
  <inkml:trace contextRef="#ctx0" brushRef="#br1" timeOffset="386908.2198">13242 8006 1370 0,'0'0'62'0,"3"-30"-21"0,-3 30-7 16,4-27 5-16,-4 27 4 0,7-19 2 0,-7 19-6 15,0 0-9-15,0 0-10 0,0 0-7 0,0 0-6 16,0 0-5-16,0 0-1 0,0 0-2 16,0 0 4-16,0 0 1 0,10 28 7 0,-7-3 1 15,1 8 8-15,-3 4-7 0,2 7 7 0,0 4-6 16,2 5 12-16,-2 8 5 0,1 3-20 0,-3 1 13 15,-1 4-22-15,-3-2 1 0,-1 2 11 0,-1-3-15 16,0-2 10-16,0-5-10 0,3-5 11 16,-1-6 1-16,3-6-19 0,2-8 19 0,1-5-24 0,3-8 10 15,-6-21 4-15,14 23-4 16,-14-23 1-16,0 0 3 0,24 1 0 0,-24-1 1 16,21-28-1-16,-9-1-9 0,-1-10 23 0,1-6-21 15,0-8 19-15,0 0-7 0,-1-1-9 0,-2-2 8 16,-3 2-8-16,-4-2 8 0,-2-2-9 0,-2 1 10 15,-3-4-10-15,-2 0 1 0,-2 2 15 0,-2 2-16 16,-2 6 17-16,-3 5-9 0,3 3-6 0,-2 4 7 16,3 4-8-16,2 5 6 0,3 6-5 15,3 4 2-15,4 20-2 0,4-28 2 0,-4 28-2 16,24-21 3-16,-3 10 0 0,7 1 0 0,4-2-1 16,5 0 2-16,6 0-3 0,3 0 3 15,4 1-3-15,6 4 2 0,1 2-2 0,1 5 0 16,-1 3 1-16,-4 3-1 0,-5 5 2 0,-5 3-3 15,-7 1 3-15,-6 5-1 0,-11 4 2 16,-9 4-4-16,-8 7 4 0,-10 7-7 0,-9 4 8 16,-11 5-8-16,-9 0 9 0,-6 3-10 0,-9 4-3 15,-1-1 16-15,-3 1-19 0,-2-2 19 0,0-6-5 16,4-5-7-16,4-1 10 0,5-9-3 0,6-5 7 16,9-7-2-16,9-10 2 0,21-13-8 0,-17 10-2 15,17-10-1-15,0 0-1 0,33-23 4 0,-5 5-1 16,11-5 2-16,4-4-3 15,11-2 4-15,5-2-4 0,5-1 4 0,4 1-2 16,0 2 5-16,1 2-5 0,-7 7 5 0,-7 4-4 16,-10 6-1-16,-9 9-1 0,-10 5 0 0,-7 7 0 15,-10 6 0-15,-8 8 0 0,-11 10 0 0,-8 7 0 16,-9 12 0-16,-9 4 0 0,-11 4 0 0,-6 3 0 16,-8-1 0-16,1-4 0 0,-1 1 0 0,4-2 0 15,1-6 0-15,5-2 0 0,6-9 0 16,7-7 0-16,9-8 0 0,7-9 0 0,22-18-32 15,-17 13-30-15,17-13-19 0,0 0-29 0,39-21-41 16,-23-16-86-16,29 1-305 0,-5-2 23 0,5-12 207 16</inkml:trace>
  <inkml:trace contextRef="#ctx0" brushRef="#br1" timeOffset="387111.3503">14497 8336 1823 0,'0'0'36'0,"0"0"-26"0,0 0 2 16,0 0 8-16,0 0-5 0,28-23 19 0,-5 6-15 15,8-3 15-15,5-1-18 0,2 2 5 16,4-2-19-16,1 1-6 0,1 2-6 0,-2-2-13 16,3 4-17-16,-6-3-19 0,5 9-23 15,-10-6-40-15,13 20-84 0,-22-7-339 0,8 0 9 16,-5 6 122-16</inkml:trace>
  <inkml:trace contextRef="#ctx0" brushRef="#br1" timeOffset="387283.3086">14515 8677 1978 0,'-24'10'29'0,"24"-10"-25"0,-22 6-6 0,22-6 1 15,0 0-1-15,0 0 1 0,28-23 5 0,-8 10-4 16,8-7 2-16,7-3-5 0,9-2-11 0,2-5-31 15,9 8-44-15,-12-17-115 16,27 21-293-16,-18-7-85 0,8 4 31 0</inkml:trace>
  <inkml:trace contextRef="#ctx0" brushRef="#br1" timeOffset="387830.1394">15918 7794 1406 0,'-42'-15'102'0,"23"20"-45"16,-9-5-6-16,4 10 8 0,-7-2-7 0,4 9-4 16,-5 0-16-16,1 7-1 0,-3 2-7 15,2 7 7-15,2 2-6 0,3 5 4 0,1 1-7 16,2 4 2-16,5 0-11 0,2 2 10 0,4 0-10 15,4 2-9-15,4 0-3 0,6-3-1 0,4-5 0 16,7-5 0-16,5-6 0 0,5-4 0 0,6-7 0 16,8-6 0-16,4-5 0 0,7-6 0 0,4-8 0 15,5-7 0-15,0-11 0 0,1-9 0 16,-1-7 0-16,1-8 0 0,1-4 0 0,-6-4 0 16,-4-3 0-16,-5 2 0 0,-13 1 0 0,-3 3 0 15,-10 4 0-15,-8 1 0 0,-8 6 0 0,-6 5 0 16,-8 4 0-16,-4 3 0 0,-6 2 0 0,-5 4 0 15,-4 4 0-15,-3 5 0 0,-2 6 0 16,-2 7 0-16,0 5 0 0,2 7 0 0,0 5 0 16,4 3 0-16,7 3 0 0,1 1 0 15,11 5-41-15,-1-7-33 0,16 11-52 0,-1-31-92 16,17 29-314-16,-17-29-30 0,36 29 69 0</inkml:trace>
  <inkml:trace contextRef="#ctx0" brushRef="#br1" timeOffset="388017.6408">16627 8119 2047 0,'-43'12'0'0,"7"-5"0"0,6-2 0 16,7-5 0-16,6-2 0 0,17 2 0 0,-27-9 0 15,27 9-2-15,0 0-59 0,-6-18-37 0,6-3-62 16,28 21-180-16,-12-18-252 0,7 3 41 15,5 5 309-15</inkml:trace>
  <inkml:trace contextRef="#ctx0" brushRef="#br1" timeOffset="388489.2348">16887 7739 1879 0,'1'-20'97'0,"-1"20"-71"0,0 0-11 16,0 0-1-16,0 0 1 0,-1-20-18 0,1 20 7 15,23-21-4-15,-6 8 0 0,7-4 0 16,7-2 0-16,4-3 0 0,5-1 0 0,3 1 0 16,0 2 0-16,-1 3 0 0,-6 5 0 0,-5 3 0 15,-5 4 0-15,-4 5 0 0,-22 0 0 16,28 9 0-16,-28-9 0 0,12 25 0 0,-10-5 0 16,-6 7 0-16,-4 5 0 0,-7 5 0 0,-3 4 0 15,-4 3 0-15,-3 2 0 0,-2 1 0 0,-4 5 0 16,-3 0 0-16,0 2 0 0,0-2 0 0,1-3 0 15,6-7 0-15,5-4 0 0,5-7 0 0,6-5 0 16,4-8 0-16,7-18 0 0,5 25 0 16,-5-25 0-16,28 11 0 0,-4-10 0 0,8-6 0 15,8-2 0-15,8-10 0 0,3-3 0 0,6-5 0 16,-4-4 0-16,4 4 0 0,-3-2 0 0,3 7-27 16,-3-6-66-16,6 18-66 0,-18-24-179 0,15 19-266 15,-8-1 27-15,-3-6 329 0</inkml:trace>
  <inkml:trace contextRef="#ctx0" brushRef="#br1" timeOffset="388944.3699">17972 7620 1389 0,'0'-22'240'0,"0"22"-185"0,0 0-15 16,20-26-5-16,-20 26 3 0,23-27-6 0,-23 27-2 15,21-19-8-15,-21 19-2 0,0 0-4 0,0 0-1 16,0 0 1-16,0 0 2 0,0 0 1 16,0 0-1-16,11 28 1 0,-12-3-4 15,-2 8-8-15,0 5-4 0,-2 7-3 0,-2 4 0 16,-2 3 0-16,1 1 0 0,-1 4 0 0,3-1 0 15,2-1 0-15,3-3 0 0,1-7 0 0,1-3 0 16,5-2 0-16,3-4 0 0,1-1 0 0,2-5 0 16,0-4 0-16,4-4 0 0,1-10 0 0,3 1-41 15,0-9-22-15,4 1-16 0,-7-13-28 16,10 8-47-16,-21-25-113 0,-6 25-299 0,27-35 41 16,-23 5 281-16</inkml:trace>
  <inkml:trace contextRef="#ctx0" brushRef="#br1" timeOffset="389178.7459">17640 7539 1981 0,'0'0'41'0,"0"0"-20"0,0 0-17 16,0 0-4-16,26-8 0 0,5-2 0 0,8-1 0 15,6-5 0-15,7 0 0 0,6-5 0 0,6 0 0 16,1 0 0-16,3 0 0 0,2 2 0 0,0 1 0 15,-2 2 0-15,0 0 0 0,-4 4 0 0,-7 1 0 16,-2 4 0-16,-8 1 0 16,0 7-33-16,-8-5-45 0,5 15-49 0,-18-18-98 15,16 18-377-15,-19-4 22 0,-23-7 179 0</inkml:trace>
  <inkml:trace contextRef="#ctx0" brushRef="#br1" timeOffset="393719.1911">16023 10909 1189 0,'0'0'179'0,"6"-25"-137"15,-6 25-25-15,0 0 4 0,0 0 8 0,0 0 7 16,0 0-1-16,0 0-16 0,0 0-8 0,-14 22-10 15,7 2 7-15,1 5 0 0,-1 6 13 16,1 2-1-16,3 7 11 0,-1 2-15 0,5 4 4 16,2 2-17-16,3 1 8 0,-1 0-13 15,1-2-8-15,0 2 20 0,-1-2-25 0,1-2 15 16,-3-3-23-16,5-3-38 0,-7-10-3 0,10 3-37 16,-10-19-33-16,17 7-69 0,-18-24-242 0,0 0-8 15,37 15 238-15</inkml:trace>
  <inkml:trace contextRef="#ctx0" brushRef="#br1" timeOffset="393922.3425">16150 10867 1674 0,'-17'-4'65'0,"17"4"-37"0,0 0-23 0,0 0-4 15,0 0-3-15,0 0 1 0,0 0 2 16,22-17-1-16,0 8 5 0,2-2-5 15,5 0-17-15,3-1 22 0,3 4-53 0,-3-4 13 16,8 9-55-16,-12-11-52 0,17 21-83 0,-18-8-289 16,3-3 63-16,3 14 193 0</inkml:trace>
  <inkml:trace contextRef="#ctx0" brushRef="#br1" timeOffset="394094.2894">16044 11304 1484 0,'-24'-1'270'16,"24"1"-224"-16,-23 9-34 0,23-9-6 16,0 0 2-16,0 0 4 0,34-12 8 0,-9 1-1 15,6-3-2-15,3-4-10 0,9-4 2 0,7-2-8 16,5 0-12-16,5-5-28 0,7 6-47 0,-14-12-92 16,25 24-200-16,-20-11-185 0,-1 5 35 15,3 10 401-15</inkml:trace>
  <inkml:trace contextRef="#ctx0" brushRef="#br1" timeOffset="394392.0968">17115 11155 1759 0,'0'0'71'0,"0"0"-59"0,0 0-12 16,0 0-3-16,0 0 1 0,28-20 6 0,0 4-3 16,5-2 2-16,4-2-6 0,3 4-5 0,1-3-16 15,7 7-13-15,-3-5-18 0,5 11-16 0,-8-8-23 16,8 14-30-16,-16-15-40 0,13 21-58 0,-17-4-169 15,-4-5-43-15,7 16 217 0</inkml:trace>
  <inkml:trace contextRef="#ctx0" brushRef="#br1" timeOffset="394548.3349">17212 11438 1481 0,'-38'3'213'0,"15"8"-171"0,23-11-24 0,-23 4-11 16,23-4-5-16,0 0-3 0,26-14-14 15,0 3 34-15,8-8-32 0,7-6 29 0,10-4-14 16,5-4-20-16,15 2-29 0,-7-10-67 0,19 22-123 16,-21-8-295-16,7 2 11 0,2 8 220 0</inkml:trace>
  <inkml:trace contextRef="#ctx0" brushRef="#br1" timeOffset="395267.098">18502 10825 1412 0,'-15'-22'242'0,"15"22"-209"15,-25-7-39-15,25 7 16 0,-20-1 7 16,20 1 2-16,0 0 0 0,0 0-24 0,-19 20 28 15,19-20-33-15,-7 32 33 0,5-10-8 0,1 2-2 16,1 5 6-16,0 2-7 0,3 4 4 0,-3 4-9 16,1 3 8-16,-1 4-12 0,0 4 11 0,0-2-8 15,0-2 9-15,0-5-7 0,1-1 6 16,0-6-10-16,0-4-8 0,3-7 21 0,0-2-22 16,-4-21 24-16,7 19-15 0,-7-19-1 0,0 0-3 15,0 0 3-15,0 0 0 0,0 0-10 0,8-28 26 16,-6 4-26-16,1-7 22 0,0-8-10 0,0-3-7 15,0-1 7-15,1 0-10 0,-1-4 8 0,1 0-9 16,-2-2 9-16,1 0-9 0,-1 3 8 16,-2-5-10-16,1 1-2 0,2 2 19 15,-1 1-17-15,2 4 21 0,1 6-9 0,1 3-6 16,2 6 5-16,1 5-5 0,2 5 4 0,-11 18-2 16,29-24 1-16,-10 17-1 0,5 2 1 0,2 0-1 15,6 1 1-15,2 2-1 0,0 1 0 0,4 1 1 16,-4 3-2-16,0 1 1 0,-4 3 0 0,-4 1 0 15,-3 2 0-15,-6 3 1 0,-17-13-1 16,25 26 3-16,-25-26-3 0,6 34 2 0,-10-12-2 16,-6 1 3-16,-5 2-5 0,-5 2 4 0,-5 2 6 15,-4 1-22-15,-3 0 23 0,1 2-23 0,-1-7 13 16,2 0 5-16,1-2-6 0,3-1 5 16,3-4-6-16,5-2 3 0,18-16-1 0,-22 17 0 15,22-17-1-15,0 0-1 0,0 0 1 0,0 0-1 16,34 5 3-16,-10-9-1 0,7-2 0 15,4-2-1-15,4 0 1 0,3 1 1 0,0 2 0 16,-2 3 1-16,-2 3-1 0,-4 2-1 0,-4 1 0 16,-4 4 1-16,-8 1-1 0,-18-9 5 0,22 31 0 15,-20-11 3-15,-5 3-2 0,-7 4 0 0,-7 2-5 16,-6 2 4-16,-5 2-7 0,-5-1 6 0,-5 1-7 16,-1-1 6-16,-1-2-6 0,0-1 4 0,3-3-8 15,2-3-15-15,5-3 11 16,1-2-34-16,7-1 11 0,0-7-29 0,22-10-42 15,-18 4-84-15,18-4-344 0,20-6-12 0,-20 6 107 16</inkml:trace>
  <inkml:trace contextRef="#ctx0" brushRef="#br1" timeOffset="395423.3795">19232 11311 1954 0,'0'0'68'16,"-36"12"-43"-16,19-9-25 0,17-3 0 0,-25 0 0 15,25 0 0-15,-17-5-21 0,17 5-28 0,0 0-27 16,0 0-70-16,-6-30-138 0,6 30-309 16,28-25 7-16,-10 6 295 0</inkml:trace>
  <inkml:trace contextRef="#ctx0" brushRef="#br1" timeOffset="396032.7765">20218 10947 878 0,'-3'-25'411'0,"3"25"-299"0,-25-5-36 15,25 5-9-15,-32 1-11 0,15 5-7 0,-7-3-9 16,2 3-1-16,-6 0-3 0,2 6 3 0,-4-1-6 16,2 4 4-16,-4 0-8 0,5 4 2 0,-1 1-7 15,3 3 2-15,3-2-7 0,3 6 3 16,3-2-9-16,5 0-3 0,4-4-10 15,6-4 0-15,1-17 0 0,13 24 0 0,-13-24 0 16,32 15 0-16,-9-13 0 0,3-2 0 0,5-4 0 16,0-5 0-16,5-3 0 0,0-2 0 0,1-5 0 15,-1 1 0-15,-2-4 0 0,-1 2 0 0,-4 2 0 16,-3 0 0-16,-7 4 0 0,-2 3 0 0,-17 11 0 16,19-14 0-16,-19 14 0 0,0 0 0 0,0 0 0 15,0 0 0-15,0 0 0 0,0 0 0 16,0 0 0-16,0 0 0 0,-11 34 0 0,-3-5 0 15,-3 6 0-15,-6 4 0 0,0 5 0 0,-3 1 0 16,0 6 0-16,0 2 0 0,-3 3 0 16,0 1 0-16,1-3 0 0,0 2 0 0,4-4 0 15,0-2 0-15,4-5 0 0,4-6 0 0,5-9 0 16,5-8 0-16,6-22 0 0,7 25 0 16,-7-25 0-16,26 6 0 0,-7-12 0 0,6-6 0 15,4-11 0-15,6-6 0 0,4-12 0 0,3-6 0 16,3-6 0-16,2-7 0 0,3 4 0 0,-5-2 0 15,-2 3 0-15,-5-1-36 0,2 9-40 0,-7-8-41 16,13 22-101-16,-23-12-385 0,16 7 22 0,-5 2 166 16</inkml:trace>
  <inkml:trace contextRef="#ctx0" brushRef="#br1" timeOffset="396220.2474">20910 11199 1814 0,'0'0'233'16,"-48"7"-233"-16,17-8 0 0,6-4 0 15,7 0 0-15,18 5 0 0,-30-14-10 0,30 14-34 16,-22-16-25-16,22 16-51 0,-10-19-97 0,28 9-323 16,-18 10-44-16,20-23 122 0</inkml:trace>
  <inkml:trace contextRef="#ctx0" brushRef="#br1" timeOffset="396751.5325">21221 10901 1318 0,'24'-9'312'0,"-24"9"-236"16,-1-17-49-16,1 17-7 0,18-23-3 0,-3 6 7 16,6 2 22-16,-3-2-27 0,5 0 27 0,1 3-30 15,3-1 3-15,0-3 5 0,3 1-7 16,3-1-2-16,-2 4-6 0,-3 0-3 0,-2 5-5 15,-6 3 1-15,-3 2 0 0,-17 4 1 0,20 1 2 16,-20-1 0-16,0 0 0 0,15 23-2 0,-15-6 3 16,-1 4-2-16,-4 4-4 0,-2 3 0 0,-2 6 0 15,-2 2 0-15,0 3 0 0,2 2 0 0,-1-1 0 16,3-2 0-16,-1 2 0 16,5-1 0-16,0-1 0 0,4-6 0 0,4-4 0 15,5-5 0-15,-10-23 0 0,28 29 0 0,-9-22 0 16,3-4 0-16,4-6 0 0,3-5 0 0,1-4 0 15,3-9 0-15,1-4 0 0,0-10 0 0,0-4 0 16,-4-1 0-16,-1-1 0 0,-6 2 0 0,-5 2 0 16,-5-1 0-16,-4 2 0 0,-3 0 0 0,-2 1 0 15,-4 3 0-15,-3 3 0 0,1 5 0 16,-2 2 0-16,2 3 0 0,1 1 0 0,1 18 0 16,3-32 0-16,-3 32 0 0,18-28 0 0,-1 18 0 15,2 0 0-15,9 5-3 0,-3-5-100 0,18 20-97 16,-21-24-229-16,20 16-178 0,-2-3 31 15,-3-10 448-15</inkml:trace>
  <inkml:trace contextRef="#ctx0" brushRef="#br1" timeOffset="397267.1833">21817 10148 1180 0,'0'0'184'0,"0"0"-42"16,0 0-33-16,0 0-26 0,0 0-15 0,0 0-14 16,0 0-4-16,0 0-6 0,0 0-7 0,-7 23-16 15,7-23 3-15,6 19-16 0,-6-19 21 0,16 17-15 16,-16-17-14-16,30 9 0 0,-8-13 0 16,8-7 0-16,8-10 0 0,11-11 0 0,9-14 0 15,11-11 0-15,8-14 0 0,3-10 0 16,8-6 0-16,1-9 0 0,7 2 0 0,-1-3-39 15,2 10-69-15,-17-16-133 0,4 20-395 0,-17-3 15 16,-10-3 220-16</inkml:trace>
  <inkml:trace contextRef="#ctx0" brushRef="#br1" timeOffset="397852.9955">20273 10248 1166 0,'2'23'281'0,"-28"-14"-142"0,24 12-71 15,-9 1-20-15,6 7 2 0,-3-3-12 0,2 4 3 16,-2-5-18-16,6-2-3 0,-3-6-10 0,5-17-3 16,0 0 2-16,21 15 5 0,2-29 8 0,10-10 3 15,7-15 3-15,11-13-10 0,8-13-13 0,10-11 9 16,11-10-18-16,6 0 8 0,3-1-11 0,1 0-38 16,-3 11-33-16,-16-14-108 0,17 13-336 15,-28 0-89-15,-4-1 43 0</inkml:trace>
  <inkml:trace contextRef="#ctx0" brushRef="#br1" timeOffset="398235.5706">18920 10358 1340 0,'-6'55'449'16,"-12"-34"-414"-16,18-21-21 0,0 0-4 0,23 9 0 15,13-28 4-15,16-12-5 0,10-15 3 0,9-14-2 16,14-11-24-16,7-12 8 0,9-6-21 0,4-4-15 16,4 6-14-16,-12-10-119 0,15 17-405 15,-23 0 1-15,-12 4 156 0</inkml:trace>
  <inkml:trace contextRef="#ctx0" brushRef="#br1" timeOffset="398711.7016">15680 12216 1070 0,'-8'-22'318'0,"8"22"-86"0,0 0-162 15,0 0-16-15,0 0-2 0,21-16 5 0,-1 4 0 16,11 0-8-16,6-4-12 0,10-3-11 0,6-4-18 16,9-1 9-16,6-4-23 0,5 0 12 15,1-1-6-15,2-1-6 0,-4 5-16 16,-8-1-19-16,-2 9-10 0,-8-2-14 0,-2 13-18 0,-16-9-34 16,9 21-76-16,-28-20-132 0,8 16-206 15,-6 7 28-15,-19-9 394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2:40:58.79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2517 1330 805 0,'0'0'15'0,"15"-25"121"0,-8 8-117 0,-7 17 0 16,22-36-14-16,-10 18 11 0,-1-2-12 0,-11 20-3 15,17-28-3-15,-17 28 34 16,0 0 2-16,0 0 33 0,0 0-5 0,0 0-7 0,0 0-10 0,4 19 5 0,-4-19 24 0,-11 43-33 16,-1-10 29-16,2 10-41 0,-5 6-3 15,4 6 10-15,-2 2-21 0,2 5 13 0,0 1-20 16,1 2 6-1,1 4-19-15,1-1 13 0,1-1 13 0,0 1-22 16,1 0 23-16,1-4-24 0,2-4-9 0,1-6 6 16,6-5-22-16,-2-10-9 0,9 2-39 0,-5-19-33 15,17 9-74-15,-23-31-79 0,35 3-239 0,-5 1 27 16,-13-28 405-16</inkml:trace>
  <inkml:trace contextRef="#ctx0" brushRef="#br0" timeOffset="219.5044">2427 1219 1705 0,'0'0'85'0,"0"0"-73"16,0 0-18-16,26-13 0 0,-7 1-1 0,12-6 12 16,11-4 0-16,10-5 9 0,8-1-9 0,9-2 5 15,7-1-9-15,5 2 3 0,2 0-5 0,-3 4 3 16,-2 5-13-16,-6 4-10 0,-10 2-12 0,-4 6-8 15,-14 2-17-15,-3 9-35 0,-20-2-63 0,9 12-150 16,-16 8-235-16,-16 3 40 0,4 12 435 0</inkml:trace>
  <inkml:trace contextRef="#ctx0" brushRef="#br0" timeOffset="394.5324">2571 1633 1724 0,'-17'6'33'0,"17"-6"-26"0,0 0-14 15,0 0 2-15,0 0 10 0,32 7 14 0,-5-13 10 16,10-3-1-16,8-9-2 0,13-5-15 0,14-3-10 16,9-6-8-16,6 0-9 0,0-3-25 0,3 7-26 15,-14-7-59-15,14 20-101 0,-30-13-159 0,11 13-180 16,-2 10 132-16,-18-10 434 0</inkml:trace>
  <inkml:trace contextRef="#ctx0" brushRef="#br0" timeOffset="738.2834">4211 1492 1651 0,'0'0'14'0,"0"0"-12"0,0 0-6 16,0 0 12-16,17-7 15 0,6-3 4 0,5-3 7 15,10-3-9-15,8-4-3 0,13-3-11 0,9-1-4 16,7-2-7-16,9 2 1 0,0 0 0 0,2 2-4 15,-3 3-19-15,-5 7-16 0,-10 0-7 0,-4 12-41 16,-19-5-15-16,6 14-92 0,-29-7-104 0,-2 11-234 16,-2 14 57-16,-27-11 443 0</inkml:trace>
  <inkml:trace contextRef="#ctx0" brushRef="#br0" timeOffset="910.1628">4189 1954 1830 0,'-20'-18'19'16,"20"18"-18"-16,22-12-5 0,5 0 14 0,15-7 1 16,11-8 11-16,14-2-4 0,11-6 1 0,8-4-12 15,14-3 0-15,3-2-8 0,7 2-13 16,1 0-34-16,-1 13-37 0,-9-11-96 0,15 24-245 0,-18-3-166 16,-2-1 26-16,5 16 540 0</inkml:trace>
  <inkml:trace contextRef="#ctx0" brushRef="#br0" timeOffset="1785.2058">7000 1111 979 0,'2'-25'340'0,"-2"25"-281"15,0 0-12-15,0 0-8 0,0 0-1 0,0 0-1 16,0 0-8-16,0 0-9 0,0 0-11 0,0 0-3 16,0 0-2-16,-11 18 4 0,11-18 3 15,-5 38 8-15,2-9-6 0,4 5-12 0,-2 5 30 16,2 3-29-16,-1 5 30 0,2 5-6 16,0 0-16-16,0 7 13 0,-1-2-17 0,0 5 11 15,1-2-13-15,-1 0 10 0,1-2-13 0,2-8 7 16,1-4-12-16,1-10-4 0,2-5 28 0,1-8-29 15,1-7 31-15,-3 1-21 0,-7-17-3 0,0 0 2 16,0 0-1-16,0 0 1 0,19 9 2 0,-19-9-3 16,9-36-19-16,-4 2 27 0,1-5-32 15,-2-6 26-15,-2-2-2 0,-1-2-7 16,-3-3 13-16,-2-2-8 0,-3 1 14 0,-3-5-14 16,-2 2 12-16,-1-5-15 0,-2-3 14 0,0-2 2 15,1 1-19-15,0 1 20 0,3 2-19 0,3 4 4 16,2 9 17-16,3 9-5 0,5 8 10 0,4 7-5 15,5 3 3-15,7 4-5 0,5 0 3 0,7 3-7 16,11 2 5-16,5 0-7 0,10-1 0 16,4 2-2-16,6 5-6 0,2 6 4 0,-1 6-3 15,-2 7 6-15,-6 0 0 0,-5 5-4 0,-7 1 3 16,-8 4-2-16,-6 2-6 0,-9 1 8 0,-9 2-11 16,-7 1 5-16,-13 3-7 0,-9 4 7 0,-13 4-7 15,-11 3 12-15,-10 1-3 0,-8 1-8 0,-7 0 19 16,-7-3-22-16,1-1 20 0,-3 1-5 15,3-4-6-15,4 0 5 0,8-7-6 16,11-7 8-16,10-7-5 0,10-4 3 0,26-12-6 16,0 0-2-16,0 0 0 0,0 0 0 0,26 12 5 15,6-13 1-15,12-7 3 0,10 1-2 0,8-4 3 16,6 0 2-16,5 3 4 0,1-1 1 0,-2 6 4 16,-2 3-5-16,-9 2-5 0,-7 7-1 0,-11 4-6 15,-11 3 4-15,-13 6-1 0,-6 3 6 16,-13 5-4-16,-9 10 7 0,-13 4-6 0,-11 4 6 15,-14 3-7-15,-10-2 6 0,-9-1-7 0,-6-3 1 16,-2-1 16-16,1 2-19 0,1-4 4 0,6 1-4 16,5-8 0-16,6-7 0 0,10-6-3 15,7-6-13-15,13-4-14 0,8-8-19 0,17-4-31 16,0 0-33-16,17 1-64 0,-7-25-125 0,15 5-276 16,20-3 45-16,-1-18 368 0</inkml:trace>
  <inkml:trace contextRef="#ctx0" brushRef="#br0" timeOffset="2066.4679">8707 876 1496 0,'-22'-8'83'0,"22"8"-32"16,-17 2-12-16,17-2 3 0,-20 10 3 0,20-10-5 15,-30 26-8-15,15-6-3 0,-4 3-4 0,2 5 3 16,-1 6-6-16,0 7 4 0,-2 6-11 0,2 8-15 16,1 2 8-16,0 3-19 0,0 3 9 15,0 3 8-15,1-4-11 0,2 2 13 0,4-5-13 16,1 2 8-16,6-5-14 0,2-6 5 0,3-1-21 16,3-12 5-16,2 1-17 0,2-8-3 0,8-2 1 15,-17-28-58-15,41 32-10 0,-41-32-118 16,54 0-213-16,-24-2-107 0,-8-15 183 0</inkml:trace>
  <inkml:trace contextRef="#ctx0" brushRef="#br0" timeOffset="2285.2113">8200 989 1825 0,'-33'0'53'0,"11"3"-31"0,22-3-13 16,0 0 0-16,0 0 8 0,0 0 7 0,0 0 1 15,31 2-3-15,5-4-5 0,14-6-5 16,12-1-5-16,10-2-2 0,9-4-5 0,2 2 0 16,3 3 0-16,-2-1-8 0,-2 4-12 15,-2 1-7-15,0 5-3 0,-4 2-12 0,-3 6-13 16,-10 2-16-16,1 5-48 0,-21-3-64 0,8 10-177 16,-22 4-206-16,-20 5 52 0,-2 14 463 0</inkml:trace>
  <inkml:trace contextRef="#ctx0" brushRef="#br0" timeOffset="2472.7241">8065 1906 1732 0,'-42'22'75'15,"5"-4"-47"-15,13-6-20 0,24-12 32 0,0 0-31 16,0 0-3-16,0 0 13 0,46-2-31 16,1-12 27-16,17-9 5 0,17-3-13 15,15-7 4-15,9-1-11 0,9-1 4 0,-1 2-7 16,-3 3-2-16,-6 2-10 0,-9 5-12 0,-11 0-19 15,-4 9-18-15,-12-5-21 0,7 17-54 0,-23-18-118 16,9 14-313-16,-9 6 14 0,-16-11 362 0</inkml:trace>
  <inkml:trace contextRef="#ctx0" brushRef="#br0" timeOffset="2863.3453">9922 961 1747 0,'0'0'30'0,"17"-12"-9"0,-17 12 13 16,17-18 11-16,-17 18 10 0,0 0-10 0,0 0-9 16,0 0-11-16,0 0-16 0,0 0-9 0,0 0 0 15,0 0 0-15,0 0 0 0,-2 21 0 0,-3-4 0 16,-1 2 0-16,-4 5 0 0,-2 4 0 0,-3 5 0 15,-3 5 0-15,-3 0 0 0,-2 3 0 0,-3 1 0 16,-1 3 0-16,-4-1 0 0,2 5 0 16,-1-4 0-16,1 3 0 0,1-2 0 0,1-1 0 15,3-4 0-15,4 1 0 0,2-2 0 16,6-6 0-16,7-2 0 0,5-8 0 0,7-4 0 16,5-3 0-16,9-1 0 0,7-4 0 0,12 0 0 15,10-6 0-15,14-6 0 0,11-3 0 0,5-7 0 16,1 0 0-16,2 1 0 0,-4-3 0 0,-2 4 0 15,-6-1 0-15,0 4 0 0,-5-4-20 16,0 7-59-16,-8-11-56 0,11 22-203 0,-18-12-318 16,-7 0 52-16,-3 7 390 0</inkml:trace>
  <inkml:trace contextRef="#ctx0" brushRef="#br0" timeOffset="9486.2345">2712 3666 1060 0,'-11'-31'335'0,"11"31"-276"16,-9-19-6-1,9 19-5-15,0 0-3 0,-1-19-4 0,1 19-8 16,0 0-10-16,-1-18-9 0,1 18-7 0,0 0 0 16,7-17-2-16,-7 17 5 0,0 0 0 0,0 0 3 15,22-15-1-15,-22 15-3 0,0 0-2 0,17 6 0 16,-17-6 2-16,16 21 2 0,-6-1 3 0,2 9-7 16,-1 6 8-16,-3 8-12 0,-2 5 10 0,-5 5-11 15,-4 7-9-15,-7 2 17 0,-2 5-18 0,-8 2 16 16,2 1-1-16,-4 0-14 0,0-5 11 0,1-4-12 15,2-9 11-15,6-9-15 0,3-9 0 0,9-6-23 16,1-28-13-16,13 33-18 0,-13-33-51 16,36 13-96-16,-36-13-110 0,36-28-210 0,-3 16 21 15,-11-25 510-15</inkml:trace>
  <inkml:trace contextRef="#ctx0" brushRef="#br0" timeOffset="9689.4092">2703 3534 1681 0,'0'0'95'0,"0"0"-68"0,17-4-25 15,-17 4-4-15,34-7 4 0,-1-3 9 0,6-3 2 16,8-4 7-16,11-2-7 0,2-4-2 16,10 1-8-16,1 1-4 0,-1 2-7 0,-1 3-9 15,-6 2-18-15,-4 5-17 0,-11-3-27 0,3 16-33 16,-17-14-58-16,13 26-128 0,-11-4-223 0,-19-4 14 15,3 21 432-15</inkml:trace>
  <inkml:trace contextRef="#ctx0" brushRef="#br0" timeOffset="9861.2713">2644 4055 1637 0,'-20'10'133'0,"20"-10"-102"15,0 0-23-15,0 0-6 0,27-12 7 16,3 1 7-16,14-6 2 0,10-6 5 0,12-4-7 15,12-4-12-15,10-2 17 0,6-3-38 0,0 0 0 16,5 7-54-16,-14-10-78 0,18 27-166 0,-16-11-297 16,-1 3 54-16,5 11 380 0</inkml:trace>
  <inkml:trace contextRef="#ctx0" brushRef="#br0" timeOffset="10142.5113">4575 3770 1757 0,'0'0'70'0,"0"0"-41"0,-14-22-18 0,14 22-6 15,41-32 1-15,-3 7 6 0,11-2-4 0,11-2 1 16,7 0-10-16,8-1 0 0,6 0-12 0,5 2-6 16,-2-1-20-16,2 8-18 0,-12-3-27 0,9 17-44 15,-22-12-38-15,12 24-81 0,-26-13-118 0,-4 6-120 16,3 18 184-16,-29-18 301 0</inkml:trace>
  <inkml:trace contextRef="#ctx0" brushRef="#br0" timeOffset="10298.7541">4622 4138 1749 0,'-53'19'60'0,"24"-9"-34"0,29-10-17 0,-19 5-7 15,19-5 3-15,33-9 3 0,0-3 6 0,12-7-2 16,13-6 1-16,14-8-9 0,17-4 3 0,15-5-11 16,13-2-26-16,5-4-19 0,9 15-126 15,-26-20-181-15,10 23-239 0,0 2 9 0,-12-6 473 16</inkml:trace>
  <inkml:trace contextRef="#ctx0" brushRef="#br0" timeOffset="11142.531">7289 3294 642 0,'7'-17'279'15,"-7"17"42"-15,0 0-216 0,0 0-39 0,0 0-24 16,0 0-9-16,0 0-8 0,-17-8-22 0,17 8 17 16,-8 20-11-16,-2-1 23 0,7 8 12 15,-8 1-6-15,7 9 1 0,-2 0-15 0,3 7 6 16,1-1-14-16,2 8 11 0,-1-2-11 16,1 5 3-16,-3-2-13 0,2 0 7 0,0-3 5 15,1 0-23-15,1-6 20 0,2-4-24 0,1-4 6 16,1-6 6-16,3-5-6 0,-1-6 4 0,-7-18-2 15,15 22 2-15,-15-22-2 0,0 0 2 0,18 5-2 16,-18-5 2-16,0 0 3 0,16-29-3 16,-12 5 4-16,1-7-6 0,-1-6 3 0,1-4 9 15,-4-3-24-15,0 0 22 0,-1-4-19 0,-3 1 5 16,0-2 12-16,0-3-11 0,-2-5 9 0,2-1-10 16,1-4 9-16,2-3-13 0,1 1-4 0,3 0 19 15,2 3-18-15,5 4 23 0,2 8-3 0,5 4-9 16,4 10 10-16,3 5-7 0,0 4 8 15,9 4-1-15,3 2 6 0,5 3-1 16,4 2 1-16,5 5-5 0,1 2-3 0,-3 6-3 16,-1 3-2-16,-4 4-1 0,-4 3-1 0,-6 6 0 15,-5 1-2-15,-5 4 1 0,-5 2-1 0,-5 1 2 16,-7 4-3-16,-5 1 4 0,-11 5-8 0,-8 3 7 16,-8 5-7-16,-11 1 7 0,-6 4 9 0,-7 2-18 15,-4-1 20-15,-6 1-20 0,-2-4 5 16,2 0 10-16,-1-3-8 0,7-4 9 0,3-6-4 15,10-4 8-15,8-7-6 0,10-7 0 0,22-12-6 16,0 0-2-16,0 0 1 0,0 0 0 16,37 10 3-16,0-15-3 0,14-2 3 0,9-5-2 15,9-2 2-15,4 1-1 0,5 2 2 0,-4 3-2 16,1 4 1-16,-9 4-1 0,-8 5 0 0,-10 3 1 16,-10 6-2-16,-10 3 3 0,-10 2-1 15,-7 3 7-15,-8 3-1 0,-8 4 3 0,-10 5-4 16,-8 3 4-16,-10 3-5 0,-11 1-5 0,-9 1 19 15,-6 1-19-15,-7-2 8 0,0 0-8 0,-1-3 0 16,1-4 0-16,4-4 0 0,4-2 0 0,8-7 0 16,6-2 0-16,10-7 0 0,10-6-12 0,24-6-50 15,-22-4-48-15,22 4-110 0,17-16-269 16,15-5-128-16,13-2 81 0,0-15 536 16</inkml:trace>
  <inkml:trace contextRef="#ctx0" brushRef="#br0" timeOffset="11298.7849">8676 4181 1958 0,'0'0'89'0,"-49"11"-89"0,19-9 0 16,4-3 0-16,3-4 0 0,5 0 0 0,-2-6 0 16,20 11-12-16,-31-26-91 0,31 26-103 0,-17-33-237 15,23 13-198-15,2-5 54 0,-4-10 533 0</inkml:trace>
  <inkml:trace contextRef="#ctx0" brushRef="#br0" timeOffset="13580.2097">10140 3154 587 0,'14'-19'200'0,"-14"19"-34"0,-8-28-137 0,8 28-16 16,-11-27-4-16,11 27 11 0,-16-24 9 16,16 24 18-16,-23-20-1 0,6 11-7 0,17 9-8 15,-32-5-11-15,14 9 3 0,-3-2 7 16,3 8 9-16,-6-2 1 0,4 8 6 0,-5-1-2 15,2 8 5-15,-5-2-6 0,5 10 4 0,-6-1-12 16,5 6-15-16,-5 3 24 0,4 4-31 0,-2 2 23 16,1 5-11-16,3 0-13 0,1 5 8 15,3-1-14-15,6 3 10 0,0-1-13 0,9-1 10 16,5-1-12-16,5-2-5 0,8-3 19 0,8-3-22 16,7-5 22-16,9-4-7 0,7-8-5 0,10-9 6 15,5-7-3-15,8-8 1 0,5-10-2 0,7-8-2 16,1-10 2-16,1-6-1 0,-2-7-6 0,-3-5 25 15,-8-4-18-15,-5-2 16 0,-9-3-7 0,-9-1-13 16,-10 3 6-16,-10-1-7 16,-10 0 7-16,-7 3-9 0,-9 0 8 0,-9 3-9 15,-5 0 6-15,-8 2-11 0,-6 3-11 0,-6 1 17 16,-4 3-23-16,-7 3 22 0,-1 6-7 0,-3-1-5 16,4 8-1-16,-2 2-4 0,5 5 0 0,1 3-3 15,5 3 2-15,3 3-1 0,7 4-3 0,2-1-19 16,24-1-70-16,-28 11-102 0,38 15-91 0,-10-26-250 15,4 27 89-15,17 4 414 0</inkml:trace>
  <inkml:trace contextRef="#ctx0" brushRef="#br0" timeOffset="13783.3393">10422 3662 1700 0,'0'0'60'15,"0"0"-35"-15,0 0-3 0,0 0 4 0,-10 18 6 16,10-18 1-16,10 23-8 0,-4-6-8 0,0 2-7 16,3 4-2-16,-1 3-10 0,2 2 4 0,1 1-5 15,2 0-10-15,2 0 15 0,2 0-32 0,3 0 8 16,-1-4-33-16,7 7-34 0,-7-16-58 0,20 20-83 16,-20-16-220-16,13-4-99 0,5 7 178 15</inkml:trace>
  <inkml:trace contextRef="#ctx0" brushRef="#br0" timeOffset="14216.0771">9298 4430 1281 0,'-34'10'79'0,"16"-12"-23"16,18 2-3-16,0 0-10 0,0 0-6 0,0 0-6 15,17-1 0-15,9-4 13 0,16 1 0 0,13-7-4 16,18-3-16-16,12-7-3 0,16-4-12 0,16-5 4 16,10-1-5-16,8-3 8 0,8 1-9 0,4-1 6 15,3 0-13-15,1 5-8 0,-2 2-24 0,-3 10-17 16,-13-6-35-16,2 19-44 0,-24-14-37 15,8 25-114-15,-26-1-235 0,-16-6 34 0,0 21 370 16</inkml:trace>
  <inkml:trace contextRef="#ctx0" brushRef="#br0" timeOffset="14672.4273">10599 4420 1116 0,'-17'-12'172'15,"17"12"-81"-15,0 0-26 0,0 0-4 0,-17-12-2 16,17 12-10-16,0 0-15 0,-23 7-9 16,23-7-5-16,-23 17 1 0,23-17 2 0,-30 35 7 15,12-8-2-15,1 8-8 0,-3 1 24 0,1 10-29 16,-1 1 15-16,2 8-12 0,0 2-16 0,1 3 11 15,-2 3-10-15,4 1 9 0,2 1-11 16,3 0-2-16,3-1 14 0,5 0-16 0,4-6 15 16,6-4-7-16,3-7-9 0,4-4 9 15,7-6-9-15,4-7 6 0,4-5-6 0,4-7 4 16,6-9-2-16,5-5-3 0,7-6-18 0,0-9-14 16,6-4-19-16,-3-13-31 0,8 8-48 0,-20-25-141 15,5 10-305-15,-5 1 33 0,-16-9 326 0</inkml:trace>
  <inkml:trace contextRef="#ctx0" brushRef="#br0" timeOffset="14859.9354">10134 5097 1573 0,'-32'48'330'16,"7"-34"-275"-16,25-14-55 0,-17 15 17 0,17-15-17 15,23 5 1-15,0-5 5 0,8-4-13 0,8-5 20 16,12-5-15-16,10-5 20 0,12-6-8 0,9-1 0 15,6-1-12-15,2 1-14 0,2 3-21 16,-7-2-31-16,1 12-40 0,-17-15-71 0,23 20-280 16,-18-8-136-16,-2-4 49 0,2 12 533 0</inkml:trace>
  <inkml:trace contextRef="#ctx0" brushRef="#br0" timeOffset="15453.7857">11846 3947 1871 0,'-21'5'116'0,"-9"-4"-96"16,10-1-13-16,20 0-6 0,0 0-3 0,0 0-2 16,0 0-8-16,-8-18-11 0,8 18-20 15,23-21-37-15,-5-1-9 0,19 14-107 0,-15-23-173 16,20 8-197-16,1 3 6 0,-10-12 490 0</inkml:trace>
  <inkml:trace contextRef="#ctx0" brushRef="#br0" timeOffset="16031.8408">13026 2959 1357 0,'14'-21'132'0,"-14"21"-111"16,9-21-11-16,-9 21 4 0,14-28 12 0,-14 28 4 15,14-22 5-15,-14 22-6 0,0 0-1 0,0 0 1 16,0 0 1-16,0 0 0 0,0 0-5 0,0 0-5 15,0 0-7-15,0 0-4 0,0 0-4 0,0 0 2 16,-15 29-3-16,8-9 5 0,-2 3-6 0,1 6 5 16,-2 2-6-16,-1 7 3 0,1 2-4 15,2 4 9-15,-3 4-7 0,0 2-3 0,-1 4 21 16,0 2-17-16,-3 0 20 0,2 2-3 0,-3-4-10 16,1 0 8-16,1-5-9 0,0-4 7 15,3-5-8-15,5-6 5 0,1-6-12 0,4-4-2 16,4-6 0-16,3-1 0 0,-6-17 0 0,23 24 0 15,-4-14 0-15,4-4 0 0,9-5 0 0,6-3 0 16,9-7 0-16,12-4 0 0,5-4 0 16,8-2 0-16,3-2 0 0,-1 0 0 0,2 4 0 15,-7-1 0-15,-1 7-22 0,-3-2-18 0,-1 8-16 16,-6-4-25-16,9 12-76 0,-23-18-189 0,12 15-244 16,-7 0 16-16,-16-6 394 0</inkml:trace>
  <inkml:trace contextRef="#ctx0" brushRef="#br0" timeOffset="20786.6194">2839 6460 1149 0,'5'-18'159'0,"-5"18"-116"16,0 0-36-16,0 0 9 0,0 0-13 0,0 0 6 15,0 0 11-15,0 0-6 0,0 0 26 0,4 18-12 16,-8 3 12-16,5 12 1 0,-4 4-19 0,2 10 6 15,-3 7-10-15,2 5 8 0,-5 4-12 0,3 4 9 16,-6 2-23-16,0-1-4 0,-1 0 16 16,0 0-19-16,0-7 18 0,-1 0-5 0,5-9-19 15,1-10 0-15,7-5-24 0,0-11-17 0,13 2-49 16,-14-28-43-16,41 24-50 0,-24-34-71 16,17-9-194-16,9 6 34 0,-17-30 427 0</inkml:trace>
  <inkml:trace contextRef="#ctx0" brushRef="#br0" timeOffset="20958.5193">2871 6557 1232 0,'-17'-22'411'0,"17"22"-382"0,0 0-24 16,19-10-5-16,3 1 12 0,12-3 4 0,7-5 7 15,8-1-6-15,2-4-20 0,4 3 22 16,1 1-35-16,-1 3 20 0,0 5-28 0,-8 0-32 15,3 14-66-15,-21-16-122 0,5 17-311 16,-5 8-13-16,-29-13 389 0</inkml:trace>
  <inkml:trace contextRef="#ctx0" brushRef="#br0" timeOffset="21146.0057">2852 7064 1576 0,'0'0'212'15,"-19"12"-200"-15,19-12-13 0,0 0-4 0,22-16 3 16,5 1-4-16,9-5 29 0,7-5-27 0,12-3 23 16,6-2-13-16,8-4-13 0,9 1-12 15,2-3-35-15,11 9-52 0,-15-15-114 0,23 24-182 16,-11-6-164-16,-3-2 111 0,11 18 455 16</inkml:trace>
  <inkml:trace contextRef="#ctx0" brushRef="#br0" timeOffset="21442.9194">4712 6748 1435 0,'0'0'294'0,"-22"8"-253"16,22-8-21-16,0 0-16 0,12-25-9 0,10 10 8 15,8-6-3-15,7-1 4 0,8-1-5 0,5 3 4 16,5-1-6-16,3 1 2 0,3 0-12 0,3 5-7 16,0-2-17-16,-1 8-11 0,-10-2-24 15,8 17-40-15,-22-13-64 0,13 26-120 0,-20-2-209 0,-11-5 26 16,7 20 444-16</inkml:trace>
  <inkml:trace contextRef="#ctx0" brushRef="#br0" timeOffset="21599.1252">4811 7059 1363 0,'-22'19'314'0,"-2"-21"-265"0,24 2-29 0,0 0-18 15,0 0-7-15,17-22-12 0,11 9 34 16,10-4-28-16,11-2 27 0,11-6-14 0,8 1-5 15,10 1-10-15,3-4-38 0,13 13-87 0,-23-18-177 16,18 15-253-16,-1 6 12 0,-8-9 451 0</inkml:trace>
  <inkml:trace contextRef="#ctx0" brushRef="#br0" timeOffset="22399.0044">6831 6564 889 0,'11'-23'202'0,"-8"-6"-106"0,12 10-15 16,-10-5-5-16,-5 24-7 0,18-29 1 0,-18 29 2 16,0 0-30-16,0 0-11 0,0 0-10 15,0 0-21-15,0 0 19 0,0 0 2 0,17 8 0 16,-13 12 6-16,-2 1-8 0,3 9 4 0,-3 1-10 16,3 6 4-16,-2 3-7 0,0 5 7 0,0 3-7 15,0 2 8-15,-1 2-11 0,0 0 7 0,-2-1-10 16,0 1-6-16,-1-5 19 0,0-1-21 0,1-5 21 15,0-3-8-15,0-7-7 0,1-6 7 16,0-5-8-16,-1-20 2 0,5 22-5 16,-5-22-1-16,0 0 3 0,0 0 1 0,0 0 2 15,0 0-1-15,19-37 1 0,-9 6-5 0,0-9 5 16,1-6 4-16,1-4-20 0,-1 0 20 0,0-4-19 16,-1 2 8-16,-3-2 10 0,-1-4-10 0,0-3 10 15,1-3-11-15,1-2 12 0,1-4 0 0,1 0-16 16,1-1 16-16,2 2-15 0,2 7 3 15,2 4 12-15,1 6-11 0,3 7 8 0,0 7-6 16,1 9 6-16,1 5-2 0,0 5 6 0,2 4-3 16,-2 6 1-16,3 5-3 0,-2 5-2 15,2 3-1-15,-3 5-1 0,4 3 1 0,-5 5-1 16,-1 3 3-16,-2 2-4 0,-4 4 5 0,-1 2-5 16,-4 1 5-16,-3 2-6 0,-5-2 6 0,-3 4-6 0,-5 0 6 15,-6 2-6-15,-6 1 4 0,-8 0-3 16,-3 1-7-16,-9 0 22 0,-3-1-22 0,-3 1 21 15,-3-1-8-15,-1-3-6 0,2-3 10 16,5-5-5-16,4-3 4 0,8-6-2 0,8-7-1 16,21-9-5-16,-18 8-2 0,18-8 0 0,0 0 0 15,27-5 1-15,-2-1 2 0,12-3 0 0,7-2 0 16,7 1 1-16,6-1-1 0,4 2 2 0,2 2-2 16,-2 3 1-16,-3 4-2 0,-6 6 1 15,-7 4 0-15,-7 3 1 0,-9 6 2 0,-9 2-3 16,-7 5 5-16,-9 4-6 0,-8 3 6 0,-9 4-7 15,-12 2 7-15,-10 2-8 0,-10 2 7 0,-10 2-9 16,-4-1-3-16,-6-1 16 0,2-2-17 0,-3-2 16 16,2-3-13-16,7-4-8 0,3-8-6 15,13-3-16-15,6-12-13 0,14 2-31 16,3-18-63-16,18 7-154 0,0 0-288 0,31-15 14 16,-1 2 371-16</inkml:trace>
  <inkml:trace contextRef="#ctx0" brushRef="#br0" timeOffset="22790.5943">7988 7159 1331 0,'0'0'332'0,"0"0"-293"0,0 0-36 15,0 0-6-15,-8-21 0 0,8 21-7 0,17-20-12 16,-17 20-23-16,26-20-35 0,-22 2-34 0,18 16-86 16,-18-17-82-16,6 2-204 0,13 14 31 15,-18-20 451-15</inkml:trace>
  <inkml:trace contextRef="#ctx0" brushRef="#br0" timeOffset="23694.2167">8903 6384 668 0,'0'0'99'0,"-22"-6"-25"15,22 6-16-15,-21-6 16 0,21 6-18 0,-17-10 6 0,17 10-16 16,0 0-11-16,-20-15-12 0,20 15-10 0,0 0-3 15,0 0-2-15,0 0 4 0,0 0 0 0,0 0 1 16,-1-17-2-16,1 17-3 0,0 0-1 16,0 0-2-16,0 0 0 0,18 2 2 15,-18-2 4-15,0 0 4 0,0 0 3 0,0 0 0 16,19 16 3-16,-19-16 1 0,0 0 3 0,0 0 1 16,0 0-1-16,0 0-5 0,0 0-7 0,4 17-5 15,-4-17-4-15,0 0-4 0,0 0 1 0,0 0-3 16,0 0 2-16,0 0 0 0,0 0 0 15,0 0 1-15,0 0 0 0,0 0 0 0,0 0 1 16,0 0 1-16,0 0 0 0,0 0 1 0,18-4 1 16,-18 4 3-16,0 0 1 0,0 0 3 0,0 0 4 15,0 0 5-15,0 0 3 0,0 0 5 0,0 0-3 16,0 0-7-16,0 0-7 0,0 0-4 0,0 0-2 16,-25-17 2-16,25 17-1 0,-27 4 0 0,27-4-1 15,-34 12 2-15,16-2 1 0,-3 1 1 16,1 4-10-16,-2 2 29 0,3 5-27 0,-3 2 27 15,1 4-13-15,-3 1-6 0,2 5 6 0,2 2-7 16,0 5 10-16,6 5-8 0,1 4 6 0,5-1-12 16,3 2 6-16,6 0-11 0,7-1 8 0,4-3-5 15,5-5-4-15,3-7 19 0,12-5-22 16,6-7 18-16,9-6-12 0,7-7-1 0,5-10 1 16,8-10-1-16,4-5-2 0,3-7-10 15,1-4 20-15,3-5-17 0,0-6 21 0,-8-8-5 16,-3-2-8-16,-12-2 6 0,-8 2-10 0,-9-1 8 15,-7 2-7-15,-10-1 8 0,-6 1-8 0,-9 2 5 16,-7-1-7-16,-9 1-11 0,-7 0 16 0,-8 1-22 16,-7-1 18-16,-4 3-4 0,-7 1-5 0,-2 7 11 15,-4 5-4-15,-2 8 6 0,-1 8-2 16,-2 7 3-16,2 7 0 0,2 7 0 0,2 4 0 16,3 4-5-16,4 2-10 0,6 4-20 15,5-2-15-15,13 6-28 0,-1-8-14 0,24 17-111 16,-6-36-186-16,-5 40-174 0,19-10 30 0,-14-30 529 15</inkml:trace>
  <inkml:trace contextRef="#ctx0" brushRef="#br0" timeOffset="23881.7263">9179 6659 1516 0,'-21'26'279'15,"-5"-12"-247"-15,4 3-19 0,3 1-3 0,9 2 9 16,0 3-2-16,3 0 1 0,2 1-6 0,2 4 3 15,6 0-7-15,4 1 3 0,8 1-9 16,3 2 1-16,6-3-5 0,4 0-9 16,4-4 15-16,2-4-35 0,6 1-10 0,-1-8-29 15,7 4-21-15,-8-15-58 0,19 16-147 0,-7-15-258 16,-10-3-2-16,6 7 399 0</inkml:trace>
  <inkml:trace contextRef="#ctx0" brushRef="#br0" timeOffset="24053.6554">9843 7134 1658 0,'-18'42'365'0,"-4"-33"-341"15,22-9-24-15,-27 8 0 0,27-8 0 16,0 0 0-16,0 0 0 0,0 0 0 0,-19-8 0 16,19 8-36-16,0 0-77 0,0 0-117 0,0 0-345 15,24-15-57-15,-24 15 172 0</inkml:trace>
  <inkml:trace contextRef="#ctx0" brushRef="#br0" timeOffset="27765.4076">11210 5218 1042 0,'0'0'283'16,"0"0"-179"-16,0 0-81 0,0 0-15 0,0 0-9 15,0 0-6-15,0 0-18 0,4-26-30 0,13 25-82 16,-12-16-81-16,14 5-216 0,4 10-14 0,-13-18 314 16</inkml:trace>
  <inkml:trace contextRef="#ctx0" brushRef="#br0" timeOffset="27937.7331">11592 5125 845 0,'0'0'257'0,"0"0"-99"0,0 0-137 16,0 0-19-16,0 0-4 0,0 0 2 16,19-11-9-16,-19 11-15 0,25-8-16 0,-25 8-22 15,26-6-19-15,-26 6-42 0,32-5-44 0,-32 5-128 16,21-5-53-16,3 16 217 0</inkml:trace>
  <inkml:trace contextRef="#ctx0" brushRef="#br0" timeOffset="28082.2394">12035 5071 698 0,'0'0'122'0,"0"0"-48"16,0 0-41-16,0 0-33 0,0 0-29 0,-18-4-12 15,18 4-3-15,-17 5-6 0,17-5-3 16,0 0-24-16,-19 5-12 0,19-5-54 0,0 0-30 15,0 0-49-15,0 0 217 0</inkml:trace>
  <inkml:trace contextRef="#ctx0" brushRef="#br0" timeOffset="28269.7097">11972 4955 1177 0,'-36'-3'123'0,"12"11"-34"0,-4-11-19 0,9 6-21 16,-1-7-16-16,20 4-14 0,-28-6-11 0,28 6-7 16,0 0-4-16,0 0-8 0,-11-19-11 0,11 19-20 15,25-17-32-15,-25 17-44 0,45-17-38 0,-24 1-42 16,14 15-30-16,-7-4-49 0,-6-6-62 0,18 22 239 16</inkml:trace>
  <inkml:trace contextRef="#ctx0" brushRef="#br0" timeOffset="28410.4186">12156 4954 594 0,'-1'25'278'0,"2"0"-99"0,-1-25-39 15,-16 39-11-15,-2-22-39 0,8 7-10 0,-12-8-21 16,7 7-9-16,-8-6 15 0,3 6-34 0,-4-6 26 16,3 3-39-16,-1-4-2 0,4-1-4 0,0-1-11 15,1-2-5-15,17-12-8 0,-31 24-11 16,23-7-22-16,8-17-25 0,-18 28-68 16,-3-28-118-16,21 0-288 0,-14 23 34 0,14-23 314 15</inkml:trace>
  <inkml:trace contextRef="#ctx0" brushRef="#br0" timeOffset="29332.3587">11036 6329 1544 0,'-2'-20'97'0,"2"20"-77"0,-2-17-12 0,2 17 11 15,0 0 5-15,9-24 8 0,-9 24-4 0,0 0-4 16,13-18-8-16,-13 18-2 0,0 0-4 15,0 0-1-15,0 0-2 0,0 0 0 0,0 0 2 16,0 0 1-16,0 0 4 0,0 0-2 0,16 22 1 16,-16-22-6-16,4 29 1 0,-5-12-1 0,-2 2 2 15,-3 2 0-15,0 3-10 0,-4 1 20 16,1 4-25-16,-4 0 25 0,0 3-9 0,-3-1-5 16,-1 3 4-16,-1 4-10 0,-2 1 6 0,1 7-7 15,-3 0 9-15,-1 4-8 0,0-2 9 0,-3-2-7 16,3 0 10-16,1-2-4 0,7-6-7 0,1-4 0 15,6-5 0-15,4-6 0 0,6-5 0 0,-2-18 0 16,17 25 0-16,0-18 0 0,5-3 0 0,8-3 0 16,0-4 0-16,6-6 0 15,3-3 0-15,5-5 0 0,2-4 0 0,5 1 0 16,4-3 0-16,2 0 0 0,3 1 0 0,-1 1 0 16,2 3 0-16,-2 5 0 0,-3 2 0 0,-3 4 0 15,-5 1-8-15,-2 4-19 0,-6 1-8 0,2 4-14 16,-5-5-15-16,3 11-37 0,-14-15-61 0,16 23-161 15,-15-12-262-15,-8-4 60 0,2 11 358 16</inkml:trace>
  <inkml:trace contextRef="#ctx0" brushRef="#br0" timeOffset="29676.0804">10402 7586 1247 0,'-25'0'223'0,"25"0"-177"0,0 0-28 15,0 0 0-15,23-21 9 0,4 5 16 0,13 3 3 16,6-9 6-16,17 1-5 0,9-5-4 0,18-1-12 16,9-3 3-16,6 1-14 0,10-1 5 0,0 3-8 15,6-1-3-15,2 4-9 0,-3 3 1 0,-3 3-5 16,-8 6-6-16,-7 4-8 0,-8 3-7 16,-8 2-8-16,-7 6-8 0,-12-3-18 0,-4 10-40 15,-21-18-81-15,11 28-165 0,-22-12-216 0,-13-3 26 16,-2 14 419-16</inkml:trace>
  <inkml:trace contextRef="#ctx0" brushRef="#br0" timeOffset="30113.6248">11553 7450 1341 0,'0'0'16'0,"0"0"-23"15,-18-6 2-15,18 6 6 0,-19 6 8 16,19-6 7-16,-32 19 13 0,7-4 13 0,5 8 18 16,-10-3 4-16,7 14 8 0,-10-4-11 0,8 10-13 15,-7-1 20-15,4 8-28 0,-2-2 19 0,4 6-12 16,0-3-18-16,6 3 6 0,3-4-15 0,9-1-18 16,6-3-2-16,7-4 0 0,10-4 0 0,4-5 0 15,9-2 0-15,8-5 0 0,4-5 0 0,8-3 0 16,8-6 0-16,4-5 0 15,6-4 0-15,-2-6 0 0,3-2-4 0,-3-8-25 16,1 0-11-16,-7-7-14 0,-4 4-14 0,-14-8-33 16,4 14-60-16,-32-22-139 0,2 13-263 0,-4 2 22 15,-20-11 356-15</inkml:trace>
  <inkml:trace contextRef="#ctx0" brushRef="#br0" timeOffset="30301.1235">10921 7932 1954 0,'-39'10'71'0,"22"-5"-53"0,17-5-17 16,0 0-2-16,43-9 4 0,-2 1-2 16,13-7-1-16,13-4 0 0,16-6 0 0,15-4 0 15,13-3 0-15,7 1 0 0,5 2 0 0,-8 0 0 16,-2 8-37-16,-10-2-49 0,-4 13-73 16,-23-16-82-16,17 16-349 0,-20 0-3 0,-11-2 253 15</inkml:trace>
  <inkml:trace contextRef="#ctx0" brushRef="#br0" timeOffset="35667.2965">2942 9526 852 0,'25'-22'61'0,"-25"22"59"16,0-19-109-16,0 19 0 0,0 0 6 0,0 0 13 16,0 0 13-16,3-17 5 0,-3 17-3 0,0 0-11 15,0 0-7-15,0 0-7 0,0 0-1 0,-4 22 1 16,4-22 11-16,-4 28 22 0,4-6-28 0,-3-1 34 15,3 11-38-15,-2 3 4 0,4 11 11 0,-4 2-16 16,5 8 12-16,-7-1-18 0,3 3 5 0,-5 2-20 16,1 0 10-16,-1 2-16 0,-4 0-2 15,2-3 19-15,-3-4-28 0,2-1 10 0,1-11-24 16,6 1-40-16,-2-19-28 0,16 9-74 0,-12-34-80 16,19 7-193-16,4-6-24 0,-9-26 353 0</inkml:trace>
  <inkml:trace contextRef="#ctx0" brushRef="#br0" timeOffset="35870.5119">3017 9509 1363 0,'0'0'253'0,"-28"10"-199"0,28-10-23 15,0 0-16-15,0 0-8 0,0 0-2 0,0 0-3 16,0 0-1-16,29-17-1 0,-2 10 0 15,6-3-2-15,4 0 1 0,5 1-2 0,4 0-10 16,-1-3-13-16,7 5-25 0,-10-9-35 16,11 16-66-16,-18-17-88 0,19 23-96 0,-10 0-179 15,-18-10 210-15,12 23 305 0</inkml:trace>
  <inkml:trace contextRef="#ctx0" brushRef="#br0" timeOffset="36073.5879">3036 9928 1355 0,'-14'31'338'0,"-11"-25"-296"16,25-6-21-16,-17 5-17 0,17-5-2 15,0 0 4-15,24-6 5 0,-1 0 7 0,7-4-3 16,9-4-2-16,8-4-8 0,6-3-6 16,6-3-16-16,8 1-17 0,-4-6-31 0,14 10-42 15,-13-17-67-15,23 26-127 0,-17-7-226 0,5-8 11 16,11 16 429-16</inkml:trace>
  <inkml:trace contextRef="#ctx0" brushRef="#br0" timeOffset="36369.1342">4767 9924 1221 0,'0'0'305'0,"0"0"-253"0,0 0-36 15,-2-20-16-15,23 7 5 0,11-1 2 0,9-8 9 16,10-2-3-16,7-4 3 0,5-2-11 0,4 0 1 15,2-1-15-15,3 7-15 0,-11-6-39 16,8 16-49-16,-19-14-66 0,13 23-95 0,-22-7-109 16,-4-4-87-16,8 21 318 0</inkml:trace>
  <inkml:trace contextRef="#ctx0" brushRef="#br0" timeOffset="36525.5088">5060 10098 1286 0,'-34'35'318'0,"-1"-24"-260"0,16-2-35 16,19-9-22-16,0 0-7 0,0 0 0 0,0 0 0 16,31-12 6-16,-1-2-1 0,13-5 4 0,10-8-10 15,12-2-17-15,0-12-56 0,21 13-95 0,-16-21-140 16,19 10-219-16,7 8 35 0,-15-15 464 0</inkml:trace>
  <inkml:trace contextRef="#ctx0" brushRef="#br0" timeOffset="37301.3658">6448 9346 1376 0,'-4'-33'185'16,"4"33"-170"-16,-1-25-10 0,1 25-5 0,0 0 2 15,6-18 0-15,-6 18-2 0,0 0 0 16,0 0-1-16,2 20 4 0,-1 1-1 0,1 9 10 16,-4 6-5-16,2 8 13 0,-2 4-10 15,1 4-4-15,-3 3 29 0,3 4-22 0,-1-3 25 16,2 2-9-16,0-3-18 0,1-1 8 0,1-4-13 15,2 0 8-15,1-5-10 0,0-5 7 0,1-5-11 16,1-6 8-16,0-6-8 0,1-6 4 0,-8-17-3 16,15 18 1-16,-15-18-2 0,0 0 1 15,0 0 0-15,0 0 2 0,17-10 3 0,-17 10-3 16,3-36 4-16,-3 4-7 0,-1-8 4 0,-2-6-11 16,2-2 9-16,-1-1-10 0,-1-1 10 0,1-1-6 15,-2-1 9-15,-2-2-10 0,1-1-7 0,-1 2 21 16,0-1-20-16,2 2 20 0,2-2-1 0,1 4-12 15,2 4 10-15,1 5-9 0,3 4 7 0,1 5-6 16,3 4 6-16,3 6-4 16,2 4 6-16,-14 18-4 0,36-21 2 0,-13 17 0 15,5 0-1-15,3 0 0 0,8 3 2 0,1 0-3 16,2 4 0-16,3 5-1 0,-5 0-3 0,-1 6 3 16,-3 0-3-16,-2 4 5 0,-3 3-5 0,-4 0 5 15,-7 4-6-15,-6 0 5 0,-7 3-5 0,-8 1 5 16,-10 5-6-16,-7 1 8 0,-9 2-5 15,-6 1 6-15,-4-3-5 0,-3 0-7 0,-1-6 27 16,1-1-21-16,-2-3 24 0,5-2-11 0,3-5-8 16,7-3 3-16,9-5-2 0,18-10-1 15,0 0-4-15,0 0 0 0,0 0-3 0,0 0 1 0,30-2 5 16,4-4-2-16,10-5 2 0,9-1-2 0,6 0 0 16,4 0-1-16,2 1 2 0,-3 4-2 0,-6 3 0 15,-10 6 0-15,-6 5-2 16,-9 4 3-16,-6 6-2 0,-9 3 4 0,-9 6-3 15,-7 4 3-15,-10 6-3 0,-6 3 8 0,-9 3-9 16,-8 2 9-16,-8 0-9 0,-4 2 6 0,-8-1-6 0,0-3 7 16,1-2-7-16,-1-5-3 0,7-2 19 15,2-5-21-15,2-2 17 0,5-5-16 0,8-5-8 16,8-7-8-16,21-9-18 0,0 0-19 0,0 0-19 16,0 0-32-16,31-14-47 0,-13-16-133 15,16 4-265-15,15 1 29 0,-7-15 364 0</inkml:trace>
  <inkml:trace contextRef="#ctx0" brushRef="#br0" timeOffset="37910.8481">8516 9363 735 0,'0'0'113'0,"22"-19"-4"0,-22 19 9 16,0 0 4-16,-1-25-6 0,1 25-25 0,0 0-32 15,-26-10-20-15,6 6-9 0,-1 4 0 0,-6 1 0 16,2 5 4-16,-6 0-3 0,3 8 2 0,-4-4-4 16,1 9 1-16,-3-1-2 0,4 5 2 0,-2 0-5 15,5 3 3-15,-1 2-8 0,6 2-12 0,2 1 21 16,4 2-26-16,4 0 20 0,5 3-10 15,2 3-10-15,6 0 6 0,5 2-9 0,2-4 7 16,7 0-7-16,3-2 6 0,5-5-6 16,5-3 5-16,6-6-4 0,5-6 2 0,5-7 1 15,1-5 4-15,1-8 1 0,1-5-2 0,0-7-1 16,0-5-1-16,0-7 6 0,-4-4-5 0,-4-7-5 16,-5-5-1-16,-4-5 0 0,-6 0 0 0,-6-1 0 15,-3 2 0-15,-8 2 0 0,-6 1 0 16,-6 2 0-16,-7 1 0 0,-6 6 0 0,-4-1 0 15,-3 6 0-15,-5-1 0 0,0 6-5 0,-3 4-3 16,1 6 5-16,1 6-2 0,2 7-1 0,1 4-1 16,2 7-4-16,2 4-5 0,3 5-11 0,3 2-6 15,6 5-13-15,0-3-8 0,10 9-23 0,-2-11-20 16,14 14-40-16,-10-32-27 0,25 51-98 16,-17-31-120-16,11-3-67 0,11 12 192 15</inkml:trace>
  <inkml:trace contextRef="#ctx0" brushRef="#br0" timeOffset="38082.74">8631 9641 1649 0,'-21'7'72'0,"21"-7"-21"15,-26 22-9-15,26-22-1 0,-11 27-12 16,9-10-7-16,2 1-6 0,1 4 1 0,3-1-5 16,1 1 3-16,1-1-11 0,2-2-1 0,2-2-6 15,5 1-4-15,0-1-6 0,4 0-6 0,3 0-19 16,-3-5-11-16,8 5-38 0,-9-15-51 0,21 23-165 15,-6-17-282-15,-6-3 42 0,4 6 356 16</inkml:trace>
  <inkml:trace contextRef="#ctx0" brushRef="#br0" timeOffset="38785.9487">9348 9558 1497 0,'0'0'117'0,"0"0"-94"0,-17 1-6 0,17-1 12 16,0 0-32-16,16-17 40 0,-16 17-22 0,35-30 16 16,-13 8 3-16,6 3-9 0,1-3 0 0,6 1-11 15,-2 1 2-15,3 2-7 0,-5 3 1 0,-3 3-4 16,-5 5 1-16,-2 2-3 0,-3 2 0 16,-18 3-1-16,27 4-2 0,-27-4 3 0,17 13-2 15,-17-13 3-15,10 26-3 0,-9-7 1 0,-1 5-2 16,-4 5 5-16,-1 5-2 0,-1 4-5 0,-5 3 21 15,3 2-20-15,-4 4 18 0,1 3-6 16,2-2-9-16,2 1 9 0,3-6-10 0,4-3 4 16,4-6-4-16,4-8 3 0,6-6-6 0,3-5 3 15,7-6-1-15,3-4 2 0,7-7 4 16,2-8-3-16,5-9 0 0,4-6-4 0,1-8 0 16,0-6 0-16,-2-5 0 0,-4-3 0 0,-6-1 0 15,-5 1 0-15,-7-2 0 0,-6 5 0 0,-5 1 0 16,-8 5 0-16,-4 1 0 0,-6 3 0 0,-5 4 0 15,-3 0 0-15,-1 2 0 0,1 2 0 0,0 1 0 16,4 2 0-16,5 2 0 0,4 1 0 0,5 3 0 16,-3 17 0-16,21-26 0 15,-2 14-27-15,9 4-19 0,4-3-21 0,12 13-34 16,-8-16-75-16,26 28-200 0,-11-14-212 0,6 0 33 16,7 11 445-16</inkml:trace>
  <inkml:trace contextRef="#ctx0" brushRef="#br0" timeOffset="39442.1369">11830 9496 1378 0,'-27'-15'191'0,"3"14"-137"0,-5-4-17 0,3 8 0 15,-2 0 2-15,5 6-3 0,-3 2-9 0,1 6-5 16,-2 2 12-16,3 4-31 0,0 4 27 0,4 3-23 16,1 0 7-16,4 6 7 0,2 0-9 0,4 0 5 15,6-1-8-15,3-5 3 0,6-2-7 16,5-5 2-16,7-4-4 0,4-1 4 15,8-7-3-15,3-6 3 0,7-6-1 0,3-5-3 16,4-6 3-16,4-6-4 0,-2-4 2 0,2-4-5 16,-5-1 4-16,-3-4-6 0,-3-1 6 0,-5-2-7 15,-7 1 4-15,-6-1-7 0,-6 4 4 0,-8 0-5 16,-4 3-9-16,-8 2 22 0,-5 1-23 16,-5 2 22-16,-3 1-11 0,-6 4-2 0,-1 3 5 15,-3 3-1-15,2 4 4 0,0 2 1 0,2 5 1 16,5 1-1-16,18-1 3 0,-23 3-2 0,23-3 0 15,0 0-1-15,0 0-2 0,0 0 2 0,25 15 4 16,-5-7 3-16,3-2 3 0,5 0 0 0,5 0-2 16,2 0 0-16,2-1-2 0,1 2 3 15,-2 0-1-15,-1 4-2 0,-2 1-3 16,-4 1-11-16,-3 4 18 0,-5 1-17 0,-2 3 14 16,-5 1-7-16,-2 2 0 0,-3 1 0 0,-5 2 0 15,-3 0 0-15,-5-1 0 0,-1 1 0 0,-3-2 0 16,0-2 0-16,0-2 0 0,-1-4 0 0,9-17 0 15,-15 26 0-15,15-26 0 0,0 0 0 0,0 0 0 16,0 0 0-16,0 0 0 0,0 0 0 0,0 0 0 16,0 0 0-16,0-19 0 0,8-5 0 15,6-7 0-15,3-4 0 0,2-1 0 0,3-1 0 16,2-3 0-16,1 1 0 0,0 0 0 16,3 1 0-16,-2 1 0 0,0 0 0 0,2 3 0 15,-2 1 0-15,2 8-8 0,-4-2-55 0,4 14-30 16,-12-6-53-16,19 25-120 0,-35-6-311 0,29 5 17 15,-7 5 227-15</inkml:trace>
  <inkml:trace contextRef="#ctx0" brushRef="#br0" timeOffset="39770.2668">13967 9102 1237 0,'0'0'375'16,"-17"-6"-295"-16,17 6-28 0,0 0-17 0,0 0-8 16,0 0-9-16,0 0 3 0,-6 20 2 0,12 4 7 15,-4 7-7-15,3 7 1 0,-5 7-13 16,-1 3 4-16,-3 7-10 0,-1 2 7 0,-2 1 4 15,-3 1-19-15,1-5 15 0,1-2-19 0,2-6 2 16,5-6 6-16,4-3-21 0,0-8 0 0,7-3-17 16,-2-6-14-16,9-2-16 0,-17-18-27 15,42 13-51-15,-29-31-97 0,25 5-299 0,-4-7 26 16,-2-15 246-16</inkml:trace>
  <inkml:trace contextRef="#ctx0" brushRef="#br0" timeOffset="39942.186">14097 9067 1645 0,'-46'-3'142'16,"46"3"-82"-16,-27 3-32 0,27-3-9 0,0 0-10 15,0 0-8-15,38-11 1 0,-8 1-1 16,9-2-1-16,7-3 0 0,8 0 3 0,4-3-5 16,3 1-10-16,-1-1-18 0,2 7-35 15,-10-4 4-15,6 14-55 0,-19-14-53 0,12 28-175 16,-19-11-198-16,-11-1 46 0,-2 15 424 0</inkml:trace>
  <inkml:trace contextRef="#ctx0" brushRef="#br0" timeOffset="40114.0591">13962 9328 1485 0,'-8'24'330'0,"8"-24"-292"0,0 0-29 15,0 0-8-15,29 9 2 0,2-12 6 0,8-2 3 16,6-3 4-16,5-1-4 0,7-3-1 15,5 0-9-15,4-1-11 0,-2-2-26 16,6 7-45-16,-14-15-75 0,17 24-160 0,-19-15-261 16,-1-1 39-16,-5 10 317 0</inkml:trace>
  <inkml:trace contextRef="#ctx0" brushRef="#br0" timeOffset="40582.808">15145 9356 1835 0,'0'0'61'16,"0"0"-38"-16,0 0-13 0,0 0-3 0,16-17-1 16,7 3 3-16,10 0-5 0,5-3-3 0,1 0-8 15,5 3-7-15,-1-2-15 0,5 4-16 0,-3-4-19 16,8 11-33-16,-11-14-73 0,20 25-164 0,-16-12-209 15,-5 0 31-15,1 14 372 0</inkml:trace>
  <inkml:trace contextRef="#ctx0" brushRef="#br0" timeOffset="40729.4099">15140 9691 1510 0,'-42'37'324'0,"3"-26"-255"15,18-5-30-15,21-6-17 0,0 0-15 0,0 0-7 16,38-25-1-16,3 4 2 0,13-3-1 0,10-5 1 15,8-3-13-15,11 2-28 0,-1-2-6 16,13 9-80-16,-12-15-70 0,22 13-332 0,-17-1-51 16,-4 3 135-16</inkml:trace>
  <inkml:trace contextRef="#ctx0" brushRef="#br0" timeOffset="42033.6173">16736 9053 586 0,'0'0'184'15,"11"-30"-1"-15,-11 30-141 0,-6-22 11 0,6 22 15 16,-6-19 22-16,6 19 2 15,0 0-3-15,0 0-14 0,-14-18-13 0,14 18-5 16,0 0-3-16,0 0-3 0,0 0-6 0,0 0-9 16,0 0-13-16,0 0-7 0,0 0-5 0,-14 26 3 15,14-4-2-15,2 10 7 0,1 4-8 0,2 6 6 16,1 3-14-16,0 3 6 0,1 4-13 0,0 0 9 16,-2 2-9-16,0-1 11 0,-2-1-10 0,-1-4-4 15,-3-3 22-15,1-3-21 0,-3-5 25 16,2-4-6-16,-1-5-6 0,0-5 4 0,0-6-6 15,2-17-2-15,-1 18-3 0,1-18 1 0,0 0-2 16,0 0 1-16,0 0 2 0,0 0-2 0,8-30 1 16,-3 1-4-16,4-8 2 0,0-8-10 0,5 1-8 15,-2 1 22-15,-1-2-19 0,1 1 22 0,-2-3-2 16,-2-2-8-16,1-3 10 16,-3-4-11-16,-1-2 6 0,1-2-11 0,-1 1 9 15,-2-2 3-15,1 4-18 0,-3 1 20 0,2 6-18 16,-3 5 9-16,0 5 9 0,0 7-6 0,0 7 7 15,3 6-7-15,-3 20 5 0,6-24-3 0,-6 24 2 16,19-8-1-16,-19 8 2 0,36 1 0 0,-9 2 0 16,3 4 1-16,7 1-5 0,0 3 3 0,6 1-3 15,1 1 2-15,0 3-2 0,1 2 2 16,-2 1-4-16,0 3 5 0,-3 0-7 0,-3 1 6 16,-5-1-3-16,-2 0 3 0,-10-1-2 0,-4 0-14 15,-11 1 27-15,-9 2-25 0,-7 1 26 0,-8 2-9 16,-9 1-4-16,-6 1 8 0,-8-2-3 15,-1 0 6-15,-6-3-3 0,-1-2 4 0,-2-1-6 16,0-2 4-16,1-3-3 0,4-2 4 0,6-3-2 16,7-4 3-16,8-3-3 0,26-4-1 15,-23 2-8-15,23-2-1 0,0 0-1 0,0 0-1 16,32-17 3-16,-4 11 0 0,8-1 0 0,9 2-1 16,8 2 1-16,4 1 0 0,2 5-1 0,0 3 1 15,-2 4-2-15,-6 3 2 0,-7 3-2 0,-4 3 4 16,-11 3-1-16,-7 1 4 0,-10 2-3 0,-9 3 11 15,-11 2-5-15,-5 4-2 0,-14 0-6 16,-7 0 0-16,-10 1 0 0,-6 0 0 16,-4 0 0-16,-6 0 0 0,-1-1 0 0,2-5 0 15,3-4 0-15,5-4 0 0,8-5-18 0,5-6-14 16,9-1-9-16,7-8-13 0,22-1-32 0,0 0-56 16,0 0-144-16,20-28-280 0,8 5 22 0,7 5 267 15</inkml:trace>
  <inkml:trace contextRef="#ctx0" brushRef="#br0" timeOffset="42658.6665">18268 9205 1589 0,'0'0'44'0,"0"0"-10"15,-19-21 8-15,19 21 1 0,-22-10-13 0,22 10-14 16,-34-1-4-16,11 6-2 0,-5 3 1 15,-1 7 7-15,-4 1 1 0,0 7 8 0,-2 1-4 16,2 4 4-16,-2 2-8 0,2 1 5 0,2 2-6 16,3 0 1-16,5-2-6 0,5-1-4 0,5-4-9 15,5-6 0-15,10-3 0 0,-2-17 0 16,23 23 0-16,-4-16 0 0,7-4 0 0,5-3 0 16,6-7 0-16,4-6 0 0,3-6 0 0,3-3 0 15,2-7 0-15,1-2 0 0,-3-2 0 0,-2-1 0 16,-5 0 0-16,-3 3 0 0,-4 2 0 0,-6 2 0 15,-8 2 0-15,-4 6 0 0,-15 19 0 0,12-25 0 16,-12 25 0-16,0 0 0 0,0 0 0 16,0 0 0-16,0 0 0 0,-27 9 0 15,8 13 0-15,-6 8 0 0,-4 10 0 0,-4 6 0 16,-1 7 0-16,-1 3 0 0,-3 7 0 0,0 3 0 16,0 4 0-16,-1 5 0 0,0-1 0 0,2 0 0 15,4-4 0-15,3-7 0 0,6-4 0 0,3-8 0 16,5-6 0-16,5-8 0 0,6-10 0 0,5-6 0 15,0-21 0-15,17 25 0 0,-17-25 0 16,34 4 0-16,-8-13 0 0,2-6 0 0,4-9 0 16,5-7 0-16,5-9 0 0,4-7 0 0,0-5 0 15,3-3 0-15,-2 1 0 0,-2-3 0 16,3 4 0-16,-7-1 0 0,0 5 0 0,-5-3-33 16,0 8-42-16,-7-8-39 0,15 21-135 0,-23-9-345 15,14 5 20-15,-5 3 167 0</inkml:trace>
  <inkml:trace contextRef="#ctx0" brushRef="#br0" timeOffset="43674.3829">18901 9322 1346 0,'-17'-1'297'15,"17"1"-219"-15,0 0-46 0,0 0-11 0,0 0-1 16,11-28 0-16,3 8 6 0,7 2-2 0,4-3 1 16,7-1-6-16,2-1 0 0,4 1-9 0,0 1 0 15,-1 3-6-15,-1 3 1 0,-6 3-5 0,-2 2 0 16,-5 4 0-16,-6 3-1 0,-17 3 0 0,22 4 2 16,-22-4 0-16,0 0 0 0,6 29 1 15,-10-10-2-15,-4 6 4 0,-4 2-5 0,-5 6 6 16,-4 2-2-16,0 4 9 0,-2 2-3 0,1 1 7 15,2 2-5-15,1 2 6 0,1 0-5 0,4-3-12 16,3-2 0-16,6-1 0 0,5-5 0 16,6-3 0-16,7-4 0 0,5-5 0 0,8-6 0 15,3-3 0-15,8-7 0 0,3-3 0 0,4-8 0 16,3-5 0-16,3-7 0 0,3-5 0 16,-2-4 0-16,2-4 0 0,-8-5 0 0,-6-2 0 15,-7-2 0-15,-6-2 0 0,-8 0 0 0,-4 1 0 16,-8-4 0-16,-6 2 0 0,-4 0 0 0,-4 1 0 15,-6 3 0-15,0-1 0 0,-3 5 0 0,1 3 0 16,0 4 0-16,3 5 0 0,2 4 0 0,11 17 0 16,-14-20 0-16,14 20 0 0,0 0 0 0,0 0 0 15,0 0 0-15,26-10 0 0,-3 10 0 16,5 2 0-16,6 3 0 0,1-1 0 16,8 3-14-16,-3-6-74 0,13 13-60 0,-17-22-136 15,11 20-321-15,-2-6 39 0,-1-2 225 0</inkml:trace>
  <inkml:trace contextRef="#ctx0" brushRef="#br0" timeOffset="43893.1389">20192 9697 1910 0,'-19'17'137'0,"-4"-14"-137"16,6-1 0-16,17-2 0 0,0 0 0 0,0 0 0 16,0 0 0-16,-11-23 0 0,8 6-50 0,3 17-105 15,5-35-242-15,12 19-244 0,-3-5 57 0,-6-4 365 16</inkml:trace>
  <inkml:trace contextRef="#ctx0" brushRef="#br0" timeOffset="45830.6902">13159 8197 1327 0,'-31'-8'52'0,"5"5"-17"0,1-2-3 0,5 5-8 16,3-3 0-16,17 3-5 0,0 0-9 0,-17-1-9 15,17 1-3-15,0 0-2 0,18-2 1 16,2 2 7-16,10-1 0 0,12-1 1 16,6-1-1-16,12 1 0 0,10-3-2 0,9 0 0 15,11-1 1-15,8 0-3 0,9 0 1 0,8 0 0 16,11 1 1-16,6-1 0 0,8 1 1 0,2 0 1 15,4-1 9-15,6 3 5 0,-1-4 15 0,8 2 4 16,1-4 5-16,7 2-4 0,5-5-2 0,8 1-5 16,5-7 1-16,6 2-4 0,5-8 1 15,5 1-10-15,11-4-4 0,3 2-8 0,-4 1 2 16,-2 0-7-16,-2-1 6 0,-2 1-8 0,4 1 0 16,-1 1-4-16,-3 4 2 0,-6 1-4 0,-8 5 4 15,-6 1-3-15,-8 3-1 0,-9 1 0 0,-11 3-1 16,-10 0 1-16,-12 3 1 0,-8 0 1 15,-11 0 2-15,-9 1 1 0,-9 2 2 0,-6-1-1 16,-8 1 1-16,-7 0-3 0,-8-1 5 16,-7 3-2-16,-7-2-1 0,-5 3 4 0,-8 0-5 15,-3 0 2-15,-6 0-1 0,-5 1 1 0,-4 0-1 16,-3 0 4-16,-3 1-2 0,-18-7 0 0,27 15-1 16,-27-15 0-16,16 18-3 0,-16-18 2 0,7 28 0 15,-8-10 1-15,-3 5-2 0,-3 4 4 0,-5 9-5 16,-3 5 11-16,-4 6-9 0,-3 7 12 15,-3 7-14-15,0 6 1 0,-3 10 16 0,1 7-12 16,-1 3 14-16,1 8 0 0,1 1-16 0,3 1 12 16,-1 6-2-16,5-3-10 0,4 1 7 15,3 0-10-15,5-2-6 0,3 2 16 0,4 0-4 16,6 0-9-16,3-1 9 0,2 3-8 0,5-1-5 16,1-3 16-16,2 1-16 0,1-6 4 0,0-2 10 15,1-5-10-15,0-7 12 0,-2-2-1 16,-1-9-12-16,-3-5 11 0,-3-5-10 0,-5-7 10 15,-2-2 0-15,-4-7-16 0,-3-4 18 0,-2-7-19 16,-2-9 14-16,0-4 4 0,6-19-1 0,-13 21 1 16,13-21-2-16,0 0 0 0,-22 11-3 0,22-11 1 15,0 0-2-15,-26-6 0 0,26 6 1 0,-25-14-3 16,25 14 2-16,-32-26-3 0,12 12 0 16,-4-3-1-16,-1-4-7 0,-3-2 4 15,-1 0-5-15,-3-1 20 0,-3 1-14 0,-4-2 13 16,-5 2-11-16,-3 0-4 0,-4 2 5 0,-4 4-1 15,-2 4 2-15,-6 5-2 0,-6 4 4 0,-5 4 1 16,-6 4 1-16,-8 2 2 0,-8 2-2 0,-9 3 1 16,-7 2-3-16,-6 1 2 0,-8 1-2 0,-4 2 2 15,-5 1-4-15,-6 0 5 0,-3 2-4 16,-5-1-15-16,-2 1 26 0,-1-2-24 0,0 0 23 16,-1-4-8-16,-1-2-2 0,-1 0 2 0,1-3-1 15,-1-3 2-15,1-1-1 0,2-3 1 16,-1-1-1-16,3-1 1 0,3-1-1 0,-3-1-3 15,7-2 0-15,5 1-1 0,3-2 0 0,8 0 3 16,5-1-2-16,3 0 3 0,6 0-2 0,7 0-1 16,1 0 2-16,7-2-3 0,4-1 3 15,3 3-2-15,6-3-8 0,3 3 7 0,2 0-9 16,4-2 8-16,0 3 4 0,6-2 17 0,1 4-16 16,4 1 17-16,3 1-17 0,3 1 2 0,3 1 0 15,3 0 2-15,2 3-1 0,1 2-18 0,1 0 16 16,4 3-17-16,2 1 25 0,0 1-9 0,4 2 9 15,1-1-9-15,2 0 0 0,3-1 3 0,3 1-3 16,4-2 3-16,6-1-2 16,20-9 3-16,-26 9-1 0,26-9-3 0,0 0-1 15,0 0-4-15,0 0 0 0,0 0 0 0,0 0 1 16,0 0 1-16,0 0-1 0,0 0 0 0,0 0 1 16,0 0-1-16,0 0 3 0,0 0-1 0,0 0 2 15,-1-20 0-15,1 20 0 0,0 0 0 0,0 0 0 16,-16-17-1-16,16 17 3 0,-21-8-2 15,21 8 1-15,-28-4 0 0,28 4 1 0,-34-5-1 16,34 5 2-16,-33-4 0 0,16 3-1 0,17 1 1 16,-32-9 0-16,32 9-2 0,-28-14 1 0,28 14-3 15,-24-27-10-15,15 9 23 0,1-6-22 0,4-3 21 16,0-2-10-16,3-3-5 0,1-5 5 0,2-4-4 16,2-2 6-16,3-6-8 0,2-4 8 15,2-4-8-15,-1-3 9 0,3-7-11 16,0 1-4-16,0-7 15 0,2-4-13 0,1-3 12 15,0-6 3-15,2-3-13 0,0-2 12 0,0-1 0 16,3-3-11-16,0 1 10 0,-2 0-11 0,2 1-1 16,-2 4 13-16,0-1-13 0,-5 4 4 0,-3 3 11 15,-1 4-11-15,-7 4 13 0,0 1-3 0,-3 3-13 16,-4 4 15-16,-1 6-10 0,-3 8 10 0,1 2-9 16,-3 6 0-16,1 8 0 0,1 5 0 15,1 9 0-15,2 6 0 0,5 17 0 0,-5-23 0 16,5 23-37-16,0 0-29 0,13-24-38 15,18 29-120-15,-31-5-342 0,58-17-15 0,-9 8 113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2T00:12:46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659 3703 995 0,'-11'-17'53'0,"11"17"-28"0,0 0-12 16,0 0-4-16,-1-18 3 0,1 18 4 0,0 0 6 0,0 0 0 0,0 0 1 16,0 0-1-16,0 0-2 0,0 0-4 0,0 0-1 15,0 0 7-15,0 0 9 0,0 0 8 0,11 23 8 16,-11-23-13-16,7 44 3 0,-6-14-15 0,4 11 5 16,-6 5 9-16,0 6-30 0,-4 5 22 0,-1 4-28 15,-3 3-1-15,1 4 13 0,-3 1-18 0,0 1 14 16,1-2-17-16,-1-4 15 0,4-6 1 0,-1-7-32 15,8-8 10-15,-1-10-46 0,11 0-24 0,-10-33-15 16,22 37-28-16,-22-37-19 0,30 11-30 0,-30-11-28 16,26-19-196-16,1 15 137 0,-23-26 264 0</inkml:trace>
  <inkml:trace contextRef="#ctx0" brushRef="#br0" timeOffset="156.2235">745 4259 1011 0,'-19'-12'143'0,"19"12"-27"0,-22-6-23 16,22 6-17-16,0 0-8 0,-24 14-12 15,24-14-13-15,-7 21-15 0,7-21-8 0,3 25-9 16,-3-25-3-16,0 0-6 0,29 19 0 0,-7-22-1 16,6-5-1-16,8-9 1 0,7-8-6 0,8-8-9 15,1-11-25-15,12 5-27 0,-10-16-43 0,13 15-51 16,-17-19-77-16,13 6-193 0,-6 10-36 0,-19-10 314 16</inkml:trace>
  <inkml:trace contextRef="#ctx0" brushRef="#br0" timeOffset="347.7944">1239 3508 1563 0,'-24'37'40'0,"8"9"-14"15,4 4-18 1,3 6 13-16,2 2-8 0,1 1-6 0,-3 1 15 16,3 1-25-16,-1-3 17 0,2-1-6 0,1-1-15 15,3-1 12-15,0-1-12 0,2-2 10 0,2-2-11 16,0-1 4-16,5-1-20 0,-1-5 1 0,6-1-11 15,-1-12-46-15,11 4-3 0,-23-34-79 0,50 40-64 16,-30-38-30-16,10-2-217 0,12 9 134 0,-18-30 339 16</inkml:trace>
  <inkml:trace contextRef="#ctx0" brushRef="#br0" timeOffset="696.0895">1652 4117 1260 0,'-20'7'107'16,"20"-7"-50"-16,-27 10-16 0,27-10-10 15,-22 23 2-15,22-23-9 0,-22 36-1 0,13-13-9 16,0 5 4-16,-1-2-2 0,4 6 8 0,0-3-5 16,2 3 7-16,1 0-8 0,2-1 2 0,1-3-8 15,3-2-16-15,3-5 24 0,3-4-31 0,-9-17 26 16,24 23-13-16,-24-23-2 0,34 11 1 0,-14-12 0 16,2-2 1-16,2-6 1 0,3-3 14 0,-1-6-29 15,2-3 26-15,-2-2-28 0,-1-4 11 0,-1 1 7 16,-4-3-7-16,0 2 4 0,-3 1-6 0,-1-1 4 15,-3 3-6-15,-1 1 6 0,-2 0-4 0,-2 2 6 16,-2 3-5-16,-6 18 3 0,9-29-5 16,-9 29 2-16,0 0-2 0,0 0 3 0,0 0 1 15,0 0-2-15,0 0 2 0,0 0-3 0,-4 21 3 16,1 0-1-16,-2 5 3 0,-3 2-4 0,1-1 0 16,0 2-15-16,-2-2-6 0,6 1-28 0,-5-10-22 15,16 7-47-15,-8-25-52 0,13 27-54 0,-13-27-75 16,0 0-123-16,38 11 144 0,-38-11 282 0</inkml:trace>
  <inkml:trace contextRef="#ctx0" brushRef="#br0" timeOffset="1024.2388">2258 4201 764 0,'-23'-8'71'0,"23"8"1"15,-21 16 8-15,16 3 15 0,5-19-6 16,-23 35-5-16,23-35-14 0,-22 39-3 0,9-22-13 15,7 6 1-15,-4-4-14 0,7 3-1 0,-5-5-12 16,5 2-3-16,3-19-7 0,-4 24-2 0,4-24-5 16,0 0-1-16,0 0-6 0,0 0 0 0,22 14 4 15,-22-14 1-15,22-15 2 0,-22 15-2 0,31-31-1 16,-12 10-5-16,0-3 4 0,2-2-3 0,-2 2 3 16,1 1-5-16,-2 0 4 0,-3 3-7 15,-2-1 5-15,-3 3-5 0,-2 1 4 0,-8 17-3 16,11-22 3-16,-11 22 1 0,0 0 5 15,0 0 2-15,0 0-2 0,0 0-2 0,0 0-8 16,-1 17 0-16,1-17-2 0,-4 33 2 0,2-13-6 16,-1 0-2-16,5-2-15 0,-2-18-7 0,7 27-12 15,-7-27-3-15,23 15-14 0,-23-15-14 0,43 1-42 16,-25-20-72-16,23 11-131 0,-2-9-177 16,-2-15 96-16,15 11 400 0</inkml:trace>
  <inkml:trace contextRef="#ctx0" brushRef="#br0" timeOffset="1227.3799">2945 3478 1400 0,'-14'33'117'0,"-8"4"-103"0,5 7 7 16,0 1 0-16,3 5 19 0,-2-1-10 0,2 5 2 15,-1 2-8-15,2 2-28 0,1 1 18 0,2 0-25 16,4-3 4-16,-3 1 12 0,6-4-13 0,-1-3 5 15,4-3-25-15,-1-11-15 0,8 5-64 0,-10-23-109 16,22 15-116-16,-8-14-202 0,-11-19 110 16,25 22 424-16</inkml:trace>
  <inkml:trace contextRef="#ctx0" brushRef="#br0" timeOffset="1399.285">2684 4025 1536 0,'0'0'81'0,"0"0"-48"16,0 0-17-16,0 0-5 0,-6 18-1 0,6-18-5 16,0 0-1-16,28 11-7 0,-10-15-13 0,11-1-32 15,0-15-51-15,20 11-119 0,-18-15-217 0,17-5-98 16,7 6 190-16</inkml:trace>
  <inkml:trace contextRef="#ctx0" brushRef="#br0" timeOffset="1602.4055">3439 3294 1481 0,'-21'25'193'0,"-3"-7"-170"15,4 8 3-15,-1 3 4 0,4 9 17 0,-4 2-10 16,0 9 5-16,-3 2-18 0,4 6 5 0,0 2-14 16,3-1 3-16,1 1-13 0,1 2-10 15,6-2 14-15,-2 2-18 0,2-3 13 0,2-3-6 16,1 0-16-16,2-7-6 0,5-1-20 0,-1-9-4 15,10 0-33-15,-6-12-16 0,15 7-37 0,-19-33-61 16,31 27-215-16,-11-13-113 0,-20-14 131 16</inkml:trace>
  <inkml:trace contextRef="#ctx0" brushRef="#br0" timeOffset="2086.8322">3473 4009 1301 0,'-27'5'105'0,"27"-5"-63"0,-22 24 4 0,16-5 14 16,6-19 0-16,-17 38-4 0,6-19-16 0,5 4-1 16,-1 0-11-16,4 1 0 0,-1-2-7 15,2 1 1-15,2-5-6 0,0-18 0 16,10 27-9-16,-10-27 0 0,21 13-3 0,-21-13 0 16,30 1 0-16,-12-5-3 0,3-5 2 0,1-3-3 15,1-4 4-15,3-2-4 0,-2-5 3 0,2-1-4 16,-2-3 2-16,0-2-4 0,-1 2 3 0,-1-2-8 15,-1 0 4-15,-3-1-8 0,0 4 6 0,-2 2-4 16,-2 4 1-16,-5 3-5 0,-9 17 2 16,0 0-3-16,0 0 5 0,0 0 6 0,0 0-1 15,8 23 7-15,-15 5-4 0,-2 10 6 0,-5 4-8 16,0 9 6-16,-3 7-12 0,-3 6 12 0,0 9-14 16,-2 4 19-16,-3 9-1 0,1 2-13 0,0 0 14 15,1-3-13-15,2-8-1 0,3-8 13 0,2-8-13 16,4-8 10-16,2-9-9 0,2-7 9 15,3-9-2-15,2-9 8 0,3-19 0 16,0 0 6-16,0 0 2 0,0 0-2 0,0 0 3 16,0 0-10-16,6-28 0 0,-2 1-8 0,2-8 4 15,-1-3-5-15,1 1 5 0,-1-3-6 0,-3-1 7 16,1-3-8-16,-1-2 9 0,2-2-8 0,1-2 7 16,2-2-8-16,3-1-5 0,3 2 13 0,2 4-24 15,0 5 13-15,5 5-22 0,-3 2-26 16,10 11-50-16,-14-20-146 0,14 17-336 0,4-1 9 15,5-8 306-15</inkml:trace>
  <inkml:trace contextRef="#ctx0" brushRef="#br0" timeOffset="3461.9471">19168 3502 1409 0,'27'-18'3'15,"-27"18"-43"-15,0 0-2 0,0 0 5 16,0 0 25-16,-15 23 17 0,3-6 6 0,-6 6-6 15,-1 6 15-15,-7-1 9 0,3 5 16 0,-5-7 6 16,7 7 7-16,-4-7-12 0,7 7 4 16,-2-3-13-16,5 4-1 0,2 0 7 0,6 5-32 15,0-3 23-15,5 3-24 0,1-2 5 0,7 2 5 16,3-3-12-16,4-2 4 0,3-4-11 0,5-1 4 16,2-6-6-16,2-3 0 0,3-5 0 15,1-5 3-15,3-8-3 0,0-3 1 0,0-7 2 16,2-8-4-16,3-4 5 0,-3-8-5 0,4-3 2 15,-2-1-6-15,-1-4 8 0,1-3-9 0,-5 1 8 16,-4 0-9-16,-3 5-11 0,-5 3 27 0,-5 4-25 16,-5 8 30-16,-9 18-10 0,7-28-2 0,-7 28 1 15,0 0-2-15,0 0 0 0,0 0-2 16,0 0 0-16,-23 15 3 0,14 4-3 16,1 5-7-16,-3 7 26 0,1 3-23 0,2-1 27 15,2 2-11-15,2-2-5 0,3-3 5 0,4-2-4 16,7-4 6-16,1-3-3 0,5-4 2 0,3-4-2 15,4-2 4-15,4-5 0 0,2-5 4 0,3-6 3 16,0-3-2-16,-1-7 2 0,0-4-8 0,0-4 0 16,-3-5-10-16,-1-3 1 0,-1-2-5 15,-5-3 6-15,0 0-6 0,-5-1-6 0,-4 2 19 16,-3 0-24-16,-3 0 18 0,-3 0-17 0,-3-2-12 16,-1 4-4-16,-4-1-15 0,2 6-3 0,-5-3-13 15,5 8-10-15,-8-5-15 0,11 28-26 0,-14-39-39 16,14 39-54-16,-3-20-27 0,3 20-213 15,0 0 53-15,8-21 261 0</inkml:trace>
  <inkml:trace contextRef="#ctx0" brushRef="#br0" timeOffset="4234.6983">20495 3335 1526 0,'0'0'80'0,"0"0"-34"16,0 0-8-16,0 0 6 0,-23-13-5 15,23 13-13-15,-27 12-10 0,27-12 0 0,-34 24 0 16,16-4 7-16,-2 2-4 0,2 4 4 0,-2 4-8 16,1 7 4-16,1 1-10 0,0 8 8 15,0 3-7-15,1 4 7 0,-2 4-9 0,2-2 7 16,0 2 2-16,1-2-15 0,2-5 4 0,1 0-6 16,-1-6 0-16,4-3 0 0,2-6 0 0,2-5 0 15,6-7 0-15,1-4 0 0,-1-19 0 16,12 23 0-16,-12-23 0 0,17 10 0 0,-17-10 0 15,23-4 0-15,-23 4 0 0,31-20 0 0,-12 3 0 16,4-5 0-16,-1-1 0 0,0-1 0 0,-2 0 0 16,-1 1 0-16,-1 2 0 0,-3 3 0 0,-15 18 0 15,23-29 0-15,-23 29 0 0,0 0 0 16,0 0 0-16,0 0 0 0,0 0 0 0,0 0 0 0,0 0 0 16,13 19 0-16,-14-2 0 15,0 1 0-15,2-1 0 0,-1-17 0 0,7 28-24 16,-7-28-7-16,21 26-6 0,-21-26-3 0,37 20-12 15,-18-15-6-15,9 5-12 0,-4-10-9 0,10 7-7 16,-8-12-16-16,10 12-17 0,-11-16-20 0,12 13-21 16,-14-14 0-16,9 7-17 0,-10-5 2 0,0-3 18 15,-1 0 42-15,-21 11 82 0,28-29 91 16,-28 29 78-16,12-33 32 0,-12 12 28 0,0 21-31 16,-3-38-18-16,3 38-32 0,-7-31-13 0,7 31-15 15,-13-27 3-15,13 27-5 0,-19-17-13 0,19 17-9 16,-20-8-12-16,20 8-7 0,-26 1-9 15,26-1-2-15,-28 9-7 0,28-9 2 0,-29 21-3 16,29-21 4-16,-33 34-8 0,14-11 3 0,-1 2-10 16,2 3-14-16,-1 0 0 0,1 1 0 15,4-2 0-15,2 0 0 0,2-2 0 0,5-5 0 16,4-1 0-16,1-19 0 0,11 27 0 0,-11-27 0 16,29 16 0-16,-8-13 0 0,7-5 0 0,5-7 0 15,2-4 0-15,6-5 0 0,2-4 0 0,-1-2 0 16,2-1 0-16,-4-1 0 0,-2 1 0 0,-5 1 0 15,-4 1 0-15,-6 1 0 0,-5 1 0 0,-6 3 0 16,-12 18 0-16,11-24 0 0,-11 24 0 16,0 0 0-16,0 0 0 0,-24-10 0 0,24 10 0 15,-25 14 0-15,5-1 0 0,2 3 0 0,-2 3 0 16,0 3 0-16,1 2 0 0,1-1 0 0,6 0 0 16,4-1 0-16,5-2 0 0,6 0 0 0,4-2 0 15,-7-18 0-15,24 30 0 0,-24-30-22 0,39 19-8 16,-13-14-2-16,4-1-9 0,0-7-11 15,7 3-21-15,-7-10-27 0,13 8-47 0,-16-21-65 16,19 22-62-16,-18-13-209 0,1-4 58 0,7 9 270 16</inkml:trace>
  <inkml:trace contextRef="#ctx0" brushRef="#br0" timeOffset="4582.9016">21352 4043 1242 0,'-20'1'155'31,"3"-7"-67"-31,17 6-16 0,-26 9-10 0,26-9-7 16,-24 16-13-16,24-16-5 0,-22 26-9 15,22-26 4-15,-18 33-6 0,10-13 1 0,1-1-4 16,1 6 3-16,-2-4-5 0,2 2 4 0,-2-1-10 16,3-3 0-16,2 0-2 0,3-19-3 0,-2 25-2 15,2-25 0-15,0 0-5 0,8 19 0 0,-8-19 1 16,0 0 2-16,23 0-5 0,-23 0-1 0,25-17 0 16,-5 2 0-16,2-7 0 0,5-3 0 15,-2-4 0-15,1 0 0 0,-2-1 0 0,-3 3 0 16,-4 1 0-16,-3 1 0 0,-3 3 0 0,-2 0 0 15,-4 3 0-15,1 2 0 0,-6 17 0 16,3-24 0-16,-3 24 0 0,0 0 0 0,0 0 0 16,0 0 0-16,0 0 0 0,0 0 0 0,0 0 0 15,-8 23 0-15,5-1 0 0,0-1 0 0,0 4 0 16,1-1 0-16,4 0-15 0,1-1-5 16,6 1-8-16,2-1 3 0,5-1-3 0,1-3 0 15,6-1-11-15,2-7-12 0,7 5-31 0,-7-12-29 16,15 10-59-16,-19-19-63 0,19 6-239 0,-7 6 0 0,-9-12 200 15</inkml:trace>
  <inkml:trace contextRef="#ctx0" brushRef="#br0" timeOffset="5102.5634">21832 4067 1438 0,'-28'-22'124'0,"28"22"-61"16,-28-30-7-16,28 30-2 0,-23-17-4 0,23 17-12 15,-27-6-9-15,27 6-3 0,-29 6-5 16,29-6 1-16,-28 22-4 0,28-22 3 0,-28 35-1 15,16-12 4-15,-4 1-4 0,1 5 3 0,2 0-23 16,2 3 0-16,1-2 0 0,5-3 0 16,3-5 0-16,4-3 0 0,-2-19 0 0,15 29 0 15,-15-29 0-15,27 18 0 0,-7-16 0 0,2-2 0 16,4-3 0-16,2-7 0 0,2-6 0 0,-1-2 0 16,3-6 0-16,-4 0 0 0,-1-4 0 0,-2 0 0 15,-4-1 0-15,-1 1 0 0,-3 2 0 0,-3 0 0 16,-3 3 0-16,-4 1 0 0,-2 6 0 15,-5 16 0-15,4-26 0 0,-4 26 0 0,0 0 0 16,0 0 0-16,0 0 0 0,0 0 0 16,-23 12 0-16,10 8 0 0,-2 6 0 0,-9 7 0 15,1 8 0-15,-5 7 0 0,-1 6 0 0,-1 5 0 0,-4 6 0 16,0 2 0-16,-3 6 0 0,3 4 0 0,0 0 0 16,1-2 0-16,2-5 0 0,3-7 0 0,3-5 0 15,6-8 0-15,4-8 0 0,2-6 0 16,7-8 0-16,0-7 0 0,6-21 0 15,-3 18 0-15,3-18 0 0,0 0 0 0,0 0 0 16,0 0 0-16,16-33 0 0,-4 8 0 0,0-9 0 16,3-6 0-16,3-4 0 0,-1 0 0 0,0-2 0 15,0 0 0-15,-3-1 0 0,-3-2 0 0,1-2 0 16,-1-3 0-16,1-2 0 0,1 2 0 0,1 2 0 16,0 7 0-16,1 8 0 0,-2 6 0 15,-1 10 0-15,-12 21 0 0,26-27 0 0,-26 27 0 16,24-12-23-16,-24 12-11 0,31-1-16 0,-31 1-11 15,40 12-26-15,-22-12-28 0,20 16-80 0,-19-22-94 16,18 12-226-16,4 0 29 0,-8-11 295 16</inkml:trace>
  <inkml:trace contextRef="#ctx0" brushRef="#br0" timeOffset="5792.5914">22334 4143 1353 0,'0'0'170'0,"-1"-30"-119"0,1 30-4 0,-26-34 17 16,26 34 4-16,-30-26-5 0,13 16-16 0,-4 0-8 15,4 5-5-15,-5 2-4 0,1 5-1 16,0 3-7-16,-4 5 1 0,0 3-16 0,-2 5-7 16,-1 3 0-16,-1 4 0 0,-2 2 0 15,3 3 0-15,2 1 0 0,4 0 0 0,2-2 0 16,6-4 0-16,4-2 0 0,4-1 0 0,3-3 0 16,7-2 0-16,-4-17 0 0,15 28 0 0,2-18 0 15,3-3 0-15,7-5 0 0,2-3 0 0,4-5 0 16,1-4 0-16,3-3 0 0,0-4 0 0,-1-2 0 15,-1-2 0-15,-2-2 0 0,-8 0 0 16,1-1 0-16,-4-1 0 0,-4-1 0 0,-2 1 0 16,-4 1 0-16,-4 2 0 0,0 4 0 15,-6 1 0-15,-2 17 0 0,-2-22 0 0,2 22 0 16,0 0 0-16,0 0 0 0,-21-7 0 0,21 7 0 16,-17 17 0-16,17-17 0 0,-24 32 0 0,12-10 0 15,-1 4 0-15,0 0 0 0,2 1 0 0,3-1 0 16,3-3 0-16,4-1 0 0,3-4 0 15,-2-18 0-15,16 28 0 0,-16-28 0 0,29 16 0 16,-7-13-6-16,2-5-27 0,5-2-4 0,3-5-1 16,3 1-9-16,-3-7-13 0,4 5-21 0,-8-11-17 15,9 11-15-15,-14-16-16 0,11 14 4 0,-18-12 3 16,6 11 46-16,-9-4 44 0,-13 17 55 16,21-23 37-16,-21 23 21 0,7-20 13 0,-7 20 0 15,0 0-9-15,-22-11-12 0,22 11-22 16,0 0-10-16,-24 20-1 0,24-20-7 0,-22 31 0 15,11-9-8-15,1 5-3 0,0-1-4 0,2 2 7 16,-2 0-6-16,4 1 6 0,-1-1-11 0,1 1 10 16,1-5-3-16,1-1 4 0,-1-5 0 0,5-18-8 15,-3 27-2-15,3-27-13 0,-1 17 9 0,1-17-10 16,0 0-1-16,0 0 0 0,0 0 0 16,0 0 0-16,7-20 0 0,0 2 0 0,3-4 0 15,1-2 0-15,2-5 0 0,-2 0 0 0,1 0 0 16,0-1 0-16,1-2 0 0,-2-1 0 15,2-4 0-15,-1-1 0 0,3 0 0 0,-2 3 0 16,2 4 0-16,0 3 0 0,-2 6 0 0,0 4 0 16,-13 18 0-16,26-26 0 0,-26 26 0 0,23-14 0 15,-23 14 0-15,17-4 0 0,-17 4-18 16,22 0-43-16,-4 8-50 0,-18-8-112 0,33-2-384 16,-33 2 34-16,30 4 120 0</inkml:trace>
  <inkml:trace contextRef="#ctx0" brushRef="#br0" timeOffset="6151.9624">22919 4089 1568 0,'0'0'120'0,"-18"20"-64"0,18-20-7 0,0 0-6 16,-2 23-3-16,2-23-5 0,17 10-1 0,-17-10 0 15,38 4-3-15,-11-7-6 0,7 0-13 0,4-5-12 16,3 1 0-16,0-3 0 0,-1-2 0 0,-2 2 0 15,-1-4 0-15,-5 0 0 0,-4-1 0 16,-4-1 0-16,-24 16 0 0,24-29 0 0,-24 29 0 16,7-29 0-16,-7 29 0 0,-6-30 0 0,6 30 0 15,-18-29 0-15,18 29 0 0,-26-19 0 0,9 14 0 16,-2 5 0-16,-4 4 0 0,-3 4 0 16,-1 5 0-16,-4 6 0 0,-2 2 0 0,-4 5 0 0,0 3 0 15,0 1 0-15,2 1 0 0,6 2 0 16,5 0 0-16,6-1 0 0,8 0 0 15,5-3 0-15,3-3 0 0,9-1 0 0,5-6 0 16,7-2 0-16,7-4 0 0,8-6 0 0,5-4 0 16,8-6 0-16,4-4 0 0,5-1 0 0,2-8-21 15,3 1-51-15,-4-10-35 0,10 11-46 0,-19-24-56 16,19 22-115-16,-22-15-194 0,2-3 48 0,1 12 298 16</inkml:trace>
  <inkml:trace contextRef="#ctx0" brushRef="#br0" timeOffset="6308.2413">23804 3951 1567 0,'-31'-5'177'0,"31"5"-78"15,-24 0-35-15,24 0-9 0,-37 13-14 0,16 2 0 16,-2 1-38-16,1 5-3 0,-2 5 0 0,1 2 0 16,-2 4 0-16,2 3 0 0,0 4 0 0,2 2 0 15,2-3 0-15,3-4 0 0,6-4 0 0,6-2 0 16,5-4 0-16,1-5 0 0,7-2-8 16,-9-17-52-16,26 18-54 0,-26-18-47 0,45 3-207 15,-24-17-225-15,6-5 69 0,3 0 306 0</inkml:trace>
  <inkml:trace contextRef="#ctx0" brushRef="#br0" timeOffset="6480.1102">23875 3691 1690 0,'0'0'228'0,"-26"24"-193"16,26-24-23-16,-12 27-12 0,12-27 1 0,1 26-4 15,-1-26 1-15,17 27-1 0,-17-27 2 0,38 25-4 16,-14-14-6-16,5 0-24 0,-2-7-29 0,11 10-72 15,-21-22-172-15,17 14-252 0,-4-4-9 0,-4-9 301 16</inkml:trace>
  <inkml:trace contextRef="#ctx0" brushRef="#br0" timeOffset="6605.1461">24270 3889 2007 0,'-35'9'40'0,"18"-13"-40"0,17 4 0 16,-28-14 0-16,28 14 0 0,-26-22 0 0,26 22 0 15,-19-26 0-15,19 26 0 0,-8-29-28 16,8 29-123-16,-3-37-192 0,3 37-272 0,16-24 9 16,-15 7 303-16</inkml:trace>
  <inkml:trace contextRef="#ctx0" brushRef="#br0" timeOffset="9335.257">403 672 744 0,'0'0'112'0,"0"0"-18"16,-2-19-18-16,2 19-2 0,0 0-5 0,0 0-14 15,0 0-18-15,0 0-10 0,0 0-1 0,0 0-2 16,0 0 1-16,0 0-1 0,0 0-6 0,-17-7-7 16,17 7-2-16,0 0-4 0,-8 23 3 0,8-23 1 15,-5 24-11 1,3-7 26-16,2-17-30 0,-2 25-8 0,1-5 14 15,1-2-30-15,0 7 30 0,-1-1 5 16,1-2-9-16,-2 2 9 0,1 1-9 0,0-4 7 0,-2 0-4 16,1-4 2-16,2-17-1 0,-4 22 2 0,4-22 4 15,0 0 10-15,0 0 6 0,0 0 2 0,0 0 3 16,0 0-6-16,4-17-1 0,0-3-6 16,-1-3-3-16,2-6-7 0,3-5 8 0,-1-1-8 15,3 1 3-15,-2-2 14 0,2 1-13 16,0 0 12-16,-2-4-7 0,2 3-9 0,-4 6 1 15,0 1-5-15,-1 7-3 0,-2 5 1 0,-3 17-1 16,7-20 6-16,-7 20-1 0,0 0 1 0,0 0-6 16,0 0 0-16,0 0 0 0,0 0 7 0,9 25 5 15,-9-25-3-15,11 31 5 0,-5-3-8 0,0 0 0 16,3 3 2-16,-2 5-3 0,3-6 18 0,-2-6-26 16,2 1-10-16,1-3 11 0,0 1-27 15,0 4 33-15,4 1 3 0,-1-1-6 0,1-5 6 16,1-3-5-16,-16-19 5 0,29 26-6 15,-29-26 5-15,29 14-1 0,-29-14 3 0,25 2 7 16,-25-2 9-16,21-14 5 0,-21 14 0 0,18-34-3 16,-8 7-17-16,-1-7 3 0,-1-6-14 0,-1 2-23 15,1-4 45-15,-3 3-23 0,-2 2 10 0,-2-4 8 16,-4 4-46-16,2 4 1 0,-7 4-8 16,5 3-4-16,-6 9-5 0,9 17-5 0,-13-22-9 15,13 22-16-15,0 0-39 0,0 0-27 0,-20 0-21 16,20 0 0-16,-2 21 26 0,2-21-4 0,2 31-19 15,0-14-53-15,13 10 71 0,-13-5 146 0</inkml:trace>
  <inkml:trace contextRef="#ctx0" brushRef="#br0" timeOffset="9691.4192">1064 695 208 0,'0'0'81'16,"34"-13"-35"-16,-34 13 10 0,29-2 12 15,-29 2 12-15,18-2 5 0,-18 2 25 0,0 0 32 16,0 0 19-16,0 0-7 0,4 20-31 0,-4-20-37 15,0 0-34-15,-28 13-5 0,28-13 3 0,-29 12 2 16,29-12-41-16,-35 15 28 0,16-7-45 16,-1 4 29-16,20-12 8 0,-34 31-3 0,34-31-1 15,-28 27-6-15,28-27-3 0,-20 23-5 16,20-23-4-16,-5 17-8 0,5-17-4 0,6 20 1 16,-6-20 2-16,22 19-3 0,-22-19 8 0,34 16-2 15,-9-14 1-15,0 0-2 0,2-3 1 0,2-2-3 16,-1-2-2-16,-2-2 6 0,-3-3-5 0,-3 1 3 15,-20 9 3-15,28-21-4 0,-28 21 1 16,15-21 5-16,-15 21-1 0,-1-25 6 0,1 25-7 16,-17-28-2-16,17 28-3 0,-28-21-2 0,11 8-1 15,-3 3-3-15,2 4-4 0,1 0-13 0,17 6 26 16,-27-6-35-16,27 6 20 0,0 0-16 0,-18-20-35 16,18 20-3-16,0 0-38 0,23-28-27 0,-23 28-71 15,39-27-41-15,-9 26-230 0,-4 0 37 16,17-5 399-16</inkml:trace>
  <inkml:trace contextRef="#ctx0" brushRef="#br0" timeOffset="9916.6988">1941 276 802 0,'0'0'316'0,"-22"-16"-140"0,22 16-98 15,0 0-17-15,0 0 4 0,-20-17-1 0,20 17-21 0,0 0-25 16,0 0-6-16,-19 3-9 0,19-3 3 15,-9 24 6-15,6-4-6 0,-3 9 2 0,1 6-2 16,-1 8-3-16,1 3 3 0,-2 1 1 0,2 6 0 16,0 0 1-16,0 3 14 0,2-8-26 0,1-5-21 15,2-2 1-15,-2-9-51 0,5 3 8 16,-4-8-6-16,11 0-66 0,-10-27-59 0,8 27-124 16,-8-27-153-16,9 22 149 0,8-10 326 0</inkml:trace>
  <inkml:trace contextRef="#ctx0" brushRef="#br0" timeOffset="10760.517">1701 658 1237 0,'0'0'341'0,"-29"12"-271"16,29-12-23-16,-22 10-7 0,22-10 1 0,0 0-10 16,0 0-22-16,0 0-5 0,0 0-11 0,0 0 1 15,22-3 9-15,-3 2-5 0,4-3 9 0,5-2-5 16,3-3-4-16,2-3 3 0,1 0 1 0,0 1-1 15,0 6 0-15,-1-1 0 0,-5 7-5 0,-3-3 10 16,-2 2-1-16,-4 3-3 0,-19-3 5 16,27 15-4-16,-27-15 6 0,18 15 1 0,-18-15 1 15,8 27-2-15,-8-27-6 0,1 33 5 16,-1-33-19-16,-6 23 10 0,6-23-10 0,-13 29 10 0,5-9 3 16,2 2 0-16,-1 1 4 0,1-1-7 15,-1 1 9-15,2 0-11 0,0-4 6 0,3-2-5 16,2-17 2-16,0 23 0 0,0-23-2 15,0 0-1-15,6 17-2 0,-6-17-2 0,0 0 4 16,0 0 3-16,23-7 0 0,-23 7 7 0,20-32-10 16,-6 8 6-16,2 0-4 0,1-5 6 0,-2-1-8 15,0-2 4-15,0 4-4 0,-2 0 2 0,-1 1 15 16,-2 1-11-16,-3-6 15 0,-4 5-6 0,-2 2-4 16,-1 4-1-16,-1 2-6 0,1 19-6 0,0-18 1 15,0 18 5-15,0 0 0 0,0 0-5 16,0 0 7-16,0 0-6 0,0 0 1 15,0 0 9-15,17 25-9 0,-17-25 0 0,22 29-2 16,-22-29-3-16,34 28-5 0,-12-17-1 0,1-10-4 16,5 6-12-16,0-6-6 0,3 1-10 0,-3-4-11 15,7 0-6-15,-9-3-7 0,8-1-5 0,-10 2-6 16,6 1-5-16,-11-1 0 0,2 4 2 0,-21 0 18 16,23-5 26-16,-23 5 22 0,0 0 37 15,0 0 44-15,0 0 10 0,0 0 20 0,0 0-6 16,0 0-14-16,-15 20-1 0,15-20-13 0,-17 3-11 15,17-3-20-15,-23 0-9 0,23 0 3 0,-36 11 4 16,16-4 6-16,-4 7-2 0,3 1 18 0,-2 5-33 16,2-1 25-16,-3-2-21 0,2 4-32 15,1-4 41-15,2 7-46 0,4-1 33 16,4-3-6-16,3 0-7 0,8-20 7 0,-3 30-12 16,3-30 5-16,14 22-4 0,-14-22 2 0,31 8-4 15,-9-9 3-15,5-3-2 0,4-4-1 0,1-5 5 16,5-8-9-16,-1-1 10 0,1-1-8 0,-4-2 6 15,-4 3-1-15,-5 3-1 0,-3-4 14 0,-4 11-4 16,-17 12 1-16,23-26-7 0,-23 26-2 0,7-17-3 16,-7 17 7-16,0 0 1 0,0 0-3 15,0 0 1-15,-18-18-3 0,18 18 2 0,0 0 0 16,-22 10-6-16,22-10 5 0,-16 19 1 0,16-19-19 16,-14 26 21-16,14-26-18 0,-11 18 0 15,11-18 12-15,-4 21-16 0,4-4 5 0,0-17-5 16,10 29-1-16,-10-29-10 0,19 20 2 0,-19-20 1 15,32 8-12-15,-10-4 6 0,1-7-11 0,6-1-9 16,-3-6-15-16,8 3-23 0,-9-11-33 16,14 5-46-16,-17-5-33 0,15-9-53 0,-12 18-31 15,-5-10-61-15,14 10 207 0,-34 9 139 0</inkml:trace>
  <inkml:trace contextRef="#ctx0" brushRef="#br0" timeOffset="11057.4312">3146 600 679 0,'0'0'198'0,"0"0"-60"15,-22-16-36-15,22 16-17 0,0 0-7 0,0 0-14 16,-21 18-6-16,21-18-12 0,-12 18-6 15,7-1-5-15,-6 5-1 0,3 2 14 16,-6 0-28-16,2-1-16 0,-2 4 9 0,2 0-24 16,-1 3 36-16,4-1 8 0,-1-5-13 0,6-6 6 15,-1-1-10-15,5-17 0 0,0 21 1 0,0-21-3 16,0 0-5-16,0 0-1 0,0 0-3 0,25 5 2 16,-25-5 7-16,24-22-3 0,-8 0 1 0,1-1-6 15,1-5-4-15,0-3-5 0,-1 2 11 16,0-1 9-16,-2 5-4 0,-2 2 9 0,0 3-10 15,-5-1-1-15,-1 0-6 0,1 2 8 0,-8 19-8 16,6-19-6-16,-6 19 7 0,0 0-6 0,0 0-2 16,0 0 3-16,0 0-2 0,0 0-6 15,-2 27 8-15,1-7-2 0,0 4-12 0,-1 2 16 16,2-7-32-16,-2 4-21 0,6-5 13 0,-4-18-44 16,16 38-2-16,-16-38-34 0,31 24-86 15,-31-24-90-15,28 5-232 0,3 6 54 0,-12-11 400 16</inkml:trace>
  <inkml:trace contextRef="#ctx0" brushRef="#br0" timeOffset="11385.6106">3604 507 1081 0,'-19'14'272'0,"-2"-7"-188"15,21-7-21-15,-31 23 6 0,31-23-2 0,-28 33-13 16,13-11-12-16,-2 0-8 0,4 3-1 0,-2-1 1 15,4-2 15-15,1-5-29 0,4 4-19 0,6-21 4 16,-2 35-35-16,5-18 33 0,-3-17-2 0,19 20-2 16,-19-20 4-16,29 15-7 0,-11-11 5 15,2-4-5-15,1-6 3 0,3 3 2 0,0-6-7 16,-2 3 5-16,-2 0-4 0,-1 0-7 0,-19 6 4 16,26-3 2-16,-26 3-3 0,24 3 9 0,-24-3 4 15,0 0 6-15,8 18 5 0,-8-18 5 0,-18 34 1 16,2-10-11-16,-1-3 1 0,-4 3-9 0,1-2 4 15,0-2-7-15,2 0 3 0,3-3-1 16,15-17-3-16,-22 27-10 0,22-27-4 16,-7 20-17-16,7-20-21 0,0 0-36 0,0 0-50 15,35-10-149-15,-14-2-282 0,2-6 39 0,10 2 341 16</inkml:trace>
  <inkml:trace contextRef="#ctx0" brushRef="#br0" timeOffset="11698.1345">4385 210 766 0,'-30'3'335'0,"30"-3"-128"0,-25-10-119 0,25 10-3 16,-20-11-4-16,20 11-16 0,-22-13-4 0,22 13-8 15,-20-19-18-15,20 19 7 0,-17-22-12 16,17 22-12-16,0 0-4 0,-23-6-6 0,23 6 4 15,-17-1-8-15,17 1 7 0,-23 12-15 0,23-12 5 16,-29 25 2-16,9-7 1 0,1 5 5 0,-4 7-9 16,-1 8 3-16,-2 5 4 0,2 1 2 0,-2 9-2 15,1 2 1-15,-1 5 0 0,2 5-6 0,-2-4 11 16,7-2-18-16,2-4 2 0,6-6 3 16,7 0-15-16,3-7-2 0,8-7-16 15,-1-6-14-15,10-5-33 0,-7-7-3 0,10 1-53 16,-19-18-100-16,27 17-104 0,-27-17-191 0,24 7 73 15,-6-2 458-15</inkml:trace>
  <inkml:trace contextRef="#ctx0" brushRef="#br0" timeOffset="12495.0345">3827 707 1187 0,'-21'13'315'16,"-6"-10"-204"-16,27-3-71 0,-25 5 11 0,25-5 36 15,0 0-49-15,0 0-17 0,0 0-8 0,0 0-42 16,0 0 42-16,0 0-12 0,34-5 10 0,-10 8-9 15,8-1-2-15,2 0 2 0,2 1-1 16,1-7-11-16,2-2-12 0,-4-1 1 0,4 1-28 16,-6-1 8-16,1 1-13 0,-9 0-7 15,5 1-1-15,-12-1-7 0,7-3 0 0,-8 3-33 16,11-7-58-16,-28 13-56 0,32-15 4 0,-32 15 64 16,0 0 105-16,0 0 121 0,0 0 43 0,0 0 27 15,0 0-2-15,0 0-10 0,0 0-8 0,0 0-22 16,0 0-13-16,0 0-19 0,0 0-10 0,-4 17-12 15,4-17-12-15,-20 12-5 0,20-12-10 16,-27 21 4-16,9-7-12 0,1 1-6 0,-4-1 18 16,2 5-9-16,-3 2 19 0,1 11-6 0,-1-3-14 15,1 1 3-15,4-3-10 0,4-3 6 16,3-1-4-16,4-4-2 0,4-2-11 0,2-17-1 16,6 27 0-16,-6-27 0 0,19 18 0 0,-19-18 0 15,33 2 0-15,-13-7 0 0,2-5 0 0,1-4 0 16,1-4 0-16,3-1 0 0,-3-5 0 15,0-3 0-15,-2 0 0 0,-2 0 0 0,-2 0 0 16,-3-2-3-16,-2 2-26 0,-3-2 31 0,-4 8-13 16,-4-2 14-16,1 2 17 0,-1 0-20 0,0 2 0 15,-2 19 0-15,2-27-7 0,-2 27-2 0,0 0 7 16,0 0-1-16,0 0 3 0,0 0 5 0,0 0-6 16,0 0 2-16,0 0 1 0,0 0-7 15,14 28 10-15,-14-28 1 0,12 23 3 16,-12-23-4-16,14 17 0 0,-14-17-5 0,17 14 0 15,-17-14 5-15,23 8-7 0,-23-8 6 0,30 4-4 16,-13-6 0-16,3 4 0 0,-2-7 0 0,2 2 0 16,0 2 0-16,0 0 0 0,-3 1 0 0,-17 0 0 15,28-1 0-15,-28 1 0 0,0 0 0 0,18 8 0 16,-18-8 0-16,0 0 0 0,4 21 0 16,-4-21 0-16,-10 22 0 0,10-22 0 0,-18 20 0 15,18-20 0-15,-25 28 0 0,14-5 0 0,-1-4 0 16,2-1 0-16,1 4 0 0,0-3 0 15,2-2 0-15,2 0 0 0,5-17 0 0,-6 21 0 16,6-21 0-16,0 0 0 0,0 0 0 0,0 0 0 16,0 0 0-16,18-1 0 0,-18 1 0 0,21-23 0 15,-8 3 0-15,2-1 0 0,-1-4 0 16,1 1 0-16,-3 2 0 0,-1 1 0 0,1 0 0 16,-1 3 0-16,1-3 0 0,-12 21 0 0,20-27 0 15,-20 27 0-15,16-17 0 0,-16 17 0 0,0 0 0 16,17-17 0-16,-17 17 0 0,0 0 0 0,0 0 0 15,20-11 0-15,-20 11 0 0,0 0 0 0,17-5 0 16,-17 5 0-16,0 0 0 0,27-13-54 0,-27 13-167 16,38-52-276-16,-19 41-153 0,4-2 47 15,7 13 582-15</inkml:trace>
  <inkml:trace contextRef="#ctx0" brushRef="#br0" timeOffset="13339.6999">5166 693 731 0,'0'0'278'0,"0"0"-148"16,0 0-39-16,0 0 14 0,0 0-29 16,0 0 15-16,0 0-21 0,0 0-10 0,0 0-14 15,0 0-8-15,0 0-4 0,0 0 0 0,14 19 21 16,-14-19-22-16,0 0-15 0,-13 27 10 0,7-8-38 15,-4 4 31-15,1 4 1 0,-4 3-14 0,2-5 8 16,-1 1-11-16,0-4 4 0,4-4-9 0,8-18 7 16,-11 28-8-16,11-28 3 0,-4 18 1 15,4-18-8-15,0 0 5 0,0 0-3 16,0 0 4-16,26-6 1 0,-26 6 0 0,27-23-1 16,-8 3 1-16,0-5-7 0,1-3 7 0,-5 0-5 15,1 1 4-15,-2 1-1 0,-3 3-24 0,0-6 31 16,-5 4-6-16,-2-4 7 0,-2 3 18 0,-2 5-27 15,-3-1 1-15,3 22 1 0,-6-32-6 0,6 32 7 16,0 0 0-16,-11-18-2 0,11 18 8 16,0 0-7-16,0 0 1 0,-8 17 2 0,7 0-4 15,1-17-2-15,1 35-2 0,1-16 5 0,-2-19-1 16,14 28 1-16,-14-28 14 0,21 22-27 0,-21-22 28 16,30 19-20-16,-12-14 10 0,3-1-3 0,0-4-3 15,3-1 0-15,-1-7 0 0,-1 2 0 0,-2 2 0 16,2-6 0-16,-4 5 0 0,-1-5 0 15,-17 10 0-15,26-19 0 0,-26 19 0 16,0 0 0-16,18-17 0 0,-18 17 0 0,0 0 0 16,0 0 0-16,0 0 0 0,0 0 0 0,0 0 0 15,0 0 0-15,0 0 0 0,0 0 0 0,-5 29 0 16,0-11 0-16,-1 3 0 0,-2 8 0 0,-1-5 0 16,0 12 0-16,1-2 0 0,3-6 0 0,2 0 0 15,3-9 0-15,5-1-8 0,-1-1-16 0,-4-17-10 16,22 28-12-16,-3-20-26 0,-19-8-29 15,43 5-77-15,-43-5-164 0,42-25-238 0,-12 15 34 16,-6-5 431-16</inkml:trace>
  <inkml:trace contextRef="#ctx0" brushRef="#br0" timeOffset="14235.2668">5795 738 1481 0,'-33'26'70'0,"33"-26"-29"0,-16 22 2 0,16-22-3 15,-3 18-8-15,3-18-8 0,0 0-12 0,22 21 4 16,-22-21-5-16,38 3 2 0,-15-3 0 0,5-2-3 16,0-5 1-16,0 2-3 0,0-5-2 0,0 3-2 15,-4 1-1-15,-2-3-3 0,-5 5 2 0,-17 4 0 16,21-22-1-16,-21 22 0 0,8-18-29 16,-8 18 31-16,0 0 4 0,-3-23 15 15,3 23 14-15,-11-21-22 0,11 21-16 0,-22-28 1 16,22 28 1-16,-27-20 3 0,27 20-3 0,-28-10-1 15,28 10 3-15,-29-1 0 0,29 1 5 0,-32 13 0 16,14-1 4-16,1 6 3 0,-1 4 6 0,2-4-21 16,2 1 8-16,1 3-10 0,2-1 2 0,5 3 13 15,5-2-6-15,6-4 1 0,-5-18-8 16,19 28 2-16,-2-15-2 0,2-2 1 0,5-4 3 16,2-2-2-16,3-1-3 0,4-8 4 0,-1-2-3 15,1-1 2-15,0-6 6 0,0 2-2 0,-3-3 4 16,0 0-5-16,-5-3 0 0,-3-1-9 0,-3 2 1 15,-2-2 1-15,-17 18-20 0,25-30 24 0,-25 30-16 16,14-23 31-16,-14 23 8 16,0 0-5-16,0 0-1 0,10-17-18 0,-10 17 0 15,0 0 0-15,0 0 0 0,0 0 0 0,0 0 0 16,-18 22-18-16,18-22 14 0,-18 33-7 0,7-11 4 16,0 6 3-16,0-5-3 0,2 0 6 0,1 0-5 15,3-4 9-15,1-2-5 0,4-17-1 0,0 27 3 16,0-27-1-16,4 18 1 0,-4-18 1 0,0 0-4 15,0 0 2-15,24 6 1 0,-24-6-4 16,21-16 2-16,-21 16 1 0,23-31-5 0,-11 14 3 16,0-4-1-16,-1-3-3 0,0-1 8 0,-2-1-7 15,-1-1 9-15,1 6-11 0,-1-2 10 0,2-4 9 16,0 8-11-16,1-5 12 0,-2 2-16 0,-9 22 6 16,16-30-4-16,-16 30 6 0,11-17 0 0,-11 17-3 15,0 0 7-15,0 0 2 0,0 0-9 16,0 0 2-16,20 19-2 0,-20-19-1 15,0 0 5-15,14 21 0 0,-14-21-1 0,0 0-6 16,28 19 4-16,-11-16-1 0,4-5-2 0,4-6-1 16,3-2 2-16,3 1 0 0,0-5-2 0,2 1 5 15,-2-1 1-15,-2 4-1 0,-5 3 0 0,-4-1 8 16,-20 8 3-16,19-8-14 0,-19 8 0 0,0 0 0 16,0 0 0-16,0 0 0 0,0 0 0 15,-25 12 0-15,25-12 0 0,-35 16 0 0,16-3 0 16,0-6 0-16,-2 2 0 0,1 4 0 0,2-3 0 15,1 3 0-15,17-13 0 0,-21 28 0 16,21-28 0-16,-6 26 0 0,6-26 0 0,5 20 0 16,-5-20 0-16,16 20 0 0,-16-20 0 0,26 16 0 15,-26-16 0-15,30 23 0 0,-15-5 0 0,-15-18 0 16,29 26 0-16,-29-26 0 0,24 27 0 16,-24-27 0-16,15 31 0 0,-15-31 0 0,8 26 0 15,-8-26 0-15,0 24 0 0,0-24 0 0,-7 20 0 16,7-20 0-16,-18 19 0 0,18-19 0 0,-33 19 0 15,10-11 0-15,1 1-55 0,-7-5-44 0,9 4-106 0,-20-11-223 16,13 5-187-16,2 2 39 0,-8-7 508 0</inkml:trace>
  <inkml:trace contextRef="#ctx0" brushRef="#br0" timeOffset="16165.6108">503 9108 1278 0,'0'0'100'0,"-7"17"-91"0,7-17-7 0,0 0-5 15,2 20 6-15,-2-20 1 0,10 33 7 0,-6-11 3 16,4 8 9-16,-3 1-6 0,5 7 6 0,-3 3-12 15,3 3 6-15,-2 0-12 0,1 5 7 16,-1 0 6-16,1 3-24 0,-2-2 22 16,-1 1-24-16,-1-2 3 0,-2 0 9 0,0-5-18 15,-2-6 0-15,4 0-40 0,-6-15-22 0,11 4-19 16,-10-27-28-16,11 24-30 0,-11-24-54 0,6-17-177 16,-6 17-15-16,5-34 374 0</inkml:trace>
  <inkml:trace contextRef="#ctx0" brushRef="#br0" timeOffset="16337.5002">275 9270 1045 0,'-43'-10'381'0,"16"19"-253"15,-7-12-34-15,16 9-24 0,18-6-22 16,-21 3-15-16,21-3-17 0,0 0-12 0,0 0-4 16,22-12 1-16,0 2 2 0,8-2-1 0,8-3 1 15,6-3-4-15,9-2 3 0,7-1-7 16,2 3-3-16,4-1-16 0,-2 5-18 0,-5-3-29 15,5 15-34-15,-17-14-60 0,17 28-116 0,-24-4-242 16,1-4 21-16,4 17 400 0</inkml:trace>
  <inkml:trace contextRef="#ctx0" brushRef="#br0" timeOffset="17071.9426">1098 9512 1285 0,'0'0'66'0,"0"0"-13"0,0 0-5 0,0 0 7 16,0 0 5-16,0 0-9 0,7 18-9 0,-7-18-14 16,0 0 9-16,9 25-28 0,-9-25 28 0,-2 33-26 15,0-13 7-15,0 3 5 0,-3 2-9 16,1 0 3-16,-1-1-8 0,2-1 1 0,-1-1-2 16,3-5 2-16,1-17-9 0,-3 25 1 0,3-25-3 15,0 0 1-15,3 18-1 0,-3-18-2 0,0 0 0 16,0 0-1-16,0 0 2 0,0 0 0 0,11-29 3 15,-6 11-3-15,-1-2 3 0,1-3-2 0,0-1 3 16,-1-2-5-16,-1 0 6 0,0-1-6 16,1 0-9-16,-2 1 24 0,2-2-23 15,0 1 23-15,3-1-10 0,0 3-6 0,4 3 7 16,0 4-4-16,-11 18 2 0,26-28-1 0,-26 28 2 16,31-19-3-16,-13 12 2 0,3 3 0 0,-1 2-2 15,2 2 1-15,1 0-1 0,2 1 2 0,0-1-2 16,3 0 1-16,-1 0-1 0,2 0 0 0,-1 0-1 15,1 0-4-15,1-1-1 0,-4-2-3 16,1 2-2-16,-3 0 1 0,-2 1 1 0,-1-1 0 16,-21 1 3-16,32-2 1 0,-32 2 2 0,21 0 3 15,-21 0 3-15,0 0 1 0,0 0 0 16,0 0 0-16,-23 14 2 0,6-6 2 0,-3-2 0 16,-2 4 3-16,-1-2-1 0,0 1 3 0,-3 2-2 15,2 0 4-15,-2 2-5 0,1 3 3 0,-1 1-1 16,3 3 2-16,-1 3-4 0,1 0-10 15,2 2 20-15,4 3-20 0,1 1 19 0,4 3-7 16,3-3-8-16,5-4 3 0,4-2-6 0,3-5 0 16,-3-18-2-16,22 28 3 0,-22-28-1 0,37 15 1 15,-14-17 0-15,3-4 0 0,5-4 0 0,2-7-1 16,1-5 2-16,-1-2-5 0,-3-4 5 0,0 0-4 16,-2-1 5-16,-2 0-4 0,-5 4-7 15,-3 0 19-15,-6 2-21 0,-4 5 21 0,-3-2-10 16,-2 2-1-16,-3 18 2 0,-3-31-3 15,3 31 4-15,-9-21-2 0,9 21 1 0,0 0-3 16,-20-14 1-16,20 14 0 0,0 0-1 0,-21 10 0 16,21-10-1-16,-14 29 2 0,9-7-2 0,-1 2 4 15,2 2-5-15,3-1-8 0,2-2 17 0,4 0-24 16,4-4 16-16,0-1-18 0,6-1-6 16,-15-17-6-16,35 27-5 0,-14-20-5 0,6 1-13 15,-3-10-14-15,10 6-26 0,-10-18-37 0,19 15-54 16,-20-23-69-16,16 3-242 0,-1 10 53 0,-18-17 367 15</inkml:trace>
  <inkml:trace contextRef="#ctx0" brushRef="#br0" timeOffset="17431.3184">2150 9414 1422 0,'0'0'99'0,"0"0"-27"16,-21 1-7-16,21-1-16 0,0 0-10 0,-23 4-7 15,23-4-8-15,0 0-4 0,0 0-6 0,-19 24-5 16,19-24-1-16,-9 25-1 0,4-8 3 0,0 1-2 15,2 0-11-15,-2 1 24 0,1 1-23 0,-1 1 25 16,0 3-8-16,-1-2-5 0,2 2 5 16,-1-4-6-16,1 0 2 0,4-20-6 0,-4 26 0 15,4-26-3-15,0 0 0 0,0 0-1 0,0 0 1 16,0 0-1-16,20 2 0 0,-20-2 2 16,20-33-3-16,-7 9 4 0,2-7-6 0,2 2-7 15,1-1 18-15,1-2-18 0,0 0 18 0,5-2-6 16,0 0-6-16,3 2 7 0,-3 3-5 0,-3 4 3 15,-4 7-2-15,-17 18 0 0,19-19-1 16,-19 19 0-16,0 0-1 0,0 0 1 0,17 0-3 16,-17 0 0-16,10 21 1 0,-10-21-8 0,8 36 4 15,-3-12-10-15,-2 0 0 0,0 4-12 0,1-3-2 16,2 3-17-16,-1-5-19 0,6 1 14 0,-11-24-43 16,22 38-1-16,-22-38-58 0,34 25-97 0,-34-25-130 15,31 4-111-15,0 3 259 0</inkml:trace>
  <inkml:trace contextRef="#ctx0" brushRef="#br0" timeOffset="17759.4574">2905 9220 1356 0,'-27'-5'89'0,"9"11"-44"16,-9-2 4-16,7 7-3 0,-6 0-10 15,1 6 10-15,-2-2-15 0,2 5 5 0,1-3-6 16,5 2-2-16,2-2-8 0,3 1-3 0,14-18-9 15,-16 27-1-15,16-27-8 0,2 20 2 0,-2-20-3 16,0 0 1-16,29 20 0 0,-29-20-1 16,35 2 1-16,-13-4 0 0,5 1 1 0,0-3 0 15,3 1 1-15,-3 1-2 0,-2 2 2 0,0 2-5 16,-5 3 1-16,-3 1 4 0,-17-6-2 16,22 18 12-16,-22-18 2 0,7 28 6 0,-8-11-4 15,-2 1-7-15,-7 3 19 0,-2 1-27 0,-7-2 24 16,0 2-16-16,0-1-5 0,-1-3 2 0,1-3-5 15,0-2-1-15,19-13-7 0,-30 15-7 0,30-15-11 16,-18 6-13-16,18-6-19 0,0 0-23 0,0 0-31 16,-15-19-73-16,15 19-173 0,17-9-183 0,-17 9 17 15,17-21 510-15</inkml:trace>
  <inkml:trace contextRef="#ctx0" brushRef="#br0" timeOffset="18298.6298">3691 8599 1254 0,'0'0'146'0,"-30"-43"-85"0,10 25-21 15,-6 0-14-15,6 6-4 0,-4 2-3 0,4 8 1 16,-5-1 6-16,5 11 3 0,-4 0-1 0,3 9 5 16,-3 4-2-16,2 10 5 0,-4 3-8 15,5 7 3-15,0 4-16 0,1 1 4 0,3 5-14 16,1-1-11-16,2 5 18 0,3 2-21 0,0-1 18 15,2 5-2-15,2-2-12 0,2 3 11 0,3-3-11 16,0 0 10-16,4-3-10 0,0-4 9 0,3-2-13 16,0-11-11-16,5-1 15 0,0-9-34 0,6-4 13 15,0-8-29-15,7 1-32 0,-23-18-27 16,42 9-30-16,-29-27-55 0,17 12-141 16,-7-9-126-16,-13-14 89 0,10 15 377 0</inkml:trace>
  <inkml:trace contextRef="#ctx0" brushRef="#br0" timeOffset="19551.4314">3139 9305 1545 0,'-36'4'132'0,"36"-4"-90"0,0 0-17 0,0 0-8 16,0 0-2-16,29 15 4 0,-7-18 4 0,5-2-1 16,6-6 2-16,5 0-7 0,5-5-1 0,4-1-8 15,0-1 0-15,2 1-6 0,1 3 2 16,-1-1-3-16,-1 3 2 0,-1 0-3 0,-2 2-2 15,-3 1-3-15,-3 1 3 0,-4 4-3 0,-2-1 0 16,-5 4-3-16,-4 1-1 0,-6 2 0 16,-18-2 3-16,22 8 2 0,-22-8 3 0,0 0 2 15,1 21 1-15,-1-21 2 0,-16 23-1 0,16-23 3 16,-29 25 0-16,12-10 6 0,-5-1-2 0,2 3 2 16,-5 1-2-16,1 3 2 0,0 1-1 0,-2 2 5 15,1 3-3-15,-1 2 4 0,2 0-6 0,3 0 5 16,4-1-5-16,5-4-10 0,2-1 5 15,8-5-8-15,2-18 4 0,5 28-2 0,-5-28 0 16,22 19 0-16,-4-12 0 0,4-3 0 16,6-8 0-16,3-4 0 0,6-6 0 0,2-4 0 15,2-5 0-15,2-3 0 0,-1-4 0 0,-3-3 0 16,-2 1 0-16,-5-1 0 0,-1 1 0 0,-6 1 0 16,-2 2 0-16,-4 1-5 0,-7 1 2 0,-5 4-3 15,-3 3 6-15,-5 0-5 0,1 20 2 16,-14-29-1-16,14 29 2 0,-19-17 1 0,19 17 3 15,-25-4-2-15,25 4-1 0,-24 6 1 0,24-6-2 16,-23 14 3-16,23-14-2 0,-18 23 3 0,18-23-2 16,-12 23 2-16,12-23-2 0,0 19 1 0,0-19-2 15,0 0 2-15,26 17 0 0,-26-17 2 0,34 0 2 16,-11-2-1-16,3-3 1 0,2-3 0 16,1 0-3-16,3-1-2 0,-2 0 0 15,2 3 0-15,-4 0 0 0,-4 5 0 0,-3 1 0 16,-4 4 0-16,-17-4 0 0,22 15 0 0,-22-15 0 15,9 27 0-15,-6-8 0 0,-4 4 0 0,-3 1 0 16,-2 2 0-16,-3-1 0 0,1 1 0 0,-3 0 0 16,1 2 0-16,-2-3 0 0,1 1 0 0,0-2 0 31,1-3 0-31,2-2 0 0,8-19 0 16,-13 26 0-16,13-26 0 0,0 0 0 0,-5 17 0 15,5-17 0-15,0 0 0 0,0 0 0 0,23-17 0 16,-10 1 0-16,2-4 0 0,2-6 0 0,0-1 0 15,0-1 0-15,-1-1 0 0,-3 3 0 0,-1-2 0 16,-2 2 0-16,-2 1 0 0,0 1 0 0,-2 1 0 16,-3 3 0-16,0 2 0 0,-3 18 0 0,2-25 0 15,-2 25 0-15,0 0 0 0,2-17 0 16,-2 17 0-16,0 0 0 0,0 0 0 0,0 0 0 16,0 0 0-16,20 1 0 0,-20-1 0 0,28 1 0 15,-11-2 0-15,4 1 0 0,0 0 0 16,0-2 0-16,5 1 0 0,1-1 0 0,1 0 0 15,2-1 0-15,-1 2 0 0,0-1 0 0,-2 2 0 16,0 0 0-16,1 1 0 0,-2 1 0 0,-1 0 0 16,-4-1 0-16,-21-1 0 0,25 2 0 15,-25-2 0-15,0 0 0 0,0 0 0 0,4 25 0 16,-4-25 0-16,-7 20 0 0,7-20 0 0,-15 23 0 16,15-23 0-16,-21 29 0 0,21-29 0 0,-23 33 0 15,11-15 0-15,0 0 0 0,0 3 0 0,0 0 0 16,-1 1 0-16,2-1 0 0,3-4 0 0,8-17 0 15,-9 26 0-15,9-26 0 0,0 0 0 16,0 0 0-16,0 0 0 0,0 0 0 16,25 4 0-16,-25-4 0 0,30-30 0 0,-9 5 0 15,0 0 0-15,-1-2 0 0,1 0 0 0,-2 0 0 16,1-1 0-16,-2-1 0 0,-1 3 0 0,-2-1 0 16,-2 3 0-16,-2 3 0 0,0 3 0 0,-11 18 0 15,13-23 0-15,-13 23 0 0,0 0 0 0,0 0 0 16,0 0 0-16,0 0 0 0,0 0 0 15,-2 24 0-15,2-24 0 0,-9 32 0 0,4-14 0 16,2 0 0-16,-2-1 0 0,5-17 0 0,-4 31 0 16,4-31 0-16,3 26 0 0,-3-26 0 0,8 18 0 15,-8-18 0-15,19 11 0 0,-19-11 0 0,29-1 0 16,-10-7 0-16,4-1 0 0,3-5 0 16,-1 0 0-16,1-3 0 0,-2-1 0 0,-2 2 0 15,-1 0 0-15,-4 4 0 0,-17 12 0 16,23-18 0-16,-23 18 0 0,0 0 0 0,0 0 0 15,0 0 0-15,0 0 0 0,0 0 0 0,0 0 0 16,0 0 0-16,0 0 0 0,0 0 0 0,8 30 0 16,-11-10 0-16,0 1 0 0,1 4 0 0,-2 0 0 15,2 3 0-15,-2 0 0 0,2 2-11 0,-1-2-14 16,6 2-27-16,-3-3 7 0,7 3-32 16,-6-8-22-16,13 9-35 0,-14-31-114 0,23 33-222 15,-10-16-66-15,-13-17 187 0</inkml:trace>
  <inkml:trace contextRef="#ctx0" brushRef="#br0" timeOffset="20489.0117">5498 9299 776 0,'0'0'295'0,"-7"34"63"0,7-34-266 16,-4 18-19-16,4-18-9 0,0 0-15 0,17 17-11 15,-17-17-3-15,27 6 0 0,-8-4 0 16,2-4 0-16,3-2-5 0,0-3-4 0,2 1-8 16,-2-4-7-16,1 1-5 0,-3-2-2 15,-2-3-3-15,1 1 1 0,-4-1-3 0,-17 14 2 16,27-28-2-16,-27 28 1 0,20-29-1 0,-20 29 0 16,10-29-2-16,-10 29 3 0,-5-27-2 0,5 27 1 15,-16-23-3-15,16 23-1 0,-24-18-3 0,24 18 1 16,-32-9-1-16,14 9 2 0,-4 3 2 0,-1 4-2 15,-2 4 5-15,0 5-2 0,0 3 10 16,2 3 1-16,2 1 6 0,4 1-3 0,4 0 2 16,4-1-5-16,4 0 3 0,5-2-7 0,3-1 2 15,4-2-4-15,5-1 2 0,-12-17 0 0,38 23 1 16,-13-15-2-16,3-5 1 0,3-3-3 16,3-2 1-16,1-3 1 0,2-2-2 0,0-3 2 15,0-1-3-15,-1 0 2 0,-2-1-5 0,-1 1 4 16,-4 2-2-16,-4-1 1 0,-3 2 3 15,-22 8-3-15,29-14 2 0,-29 14-3 0,0 0-2 16,19-6 2-16,-19 6-4 0,0 0 2 0,0 0 1 16,-12 17-4-16,12-17 2 0,-21 28-2 0,8-11 3 15,0 2 0-15,0 2 0 0,1 1-9 0,3 2 3 16,0-1-5-16,0 0 10 0,5-2 3 0,-1-4-12 16,5-17 25-16,0 28-24 0,0-28 24 15,6 17-8-15,-6-17-2 0,0 0 0 16,0 0-3-16,22 4-1 0,-22-4 1 0,18-22-2 15,-18 22-9-15,23-35 23 0,-11 14-22 0,-1 1 25 16,0-4-10-16,0-1-2 0,-4 2 4 0,1-1-5 16,-2 0 4-16,-1 1-4 0,2 0 4 0,1-1-4 15,-2 1 4-15,1 1-3 0,-3 5 5 0,-4 17-1 16,7-24 2-16,-7 24-2 0,0 0 0 16,0 0-4-16,15-19-1 0,-15 19-1 0,0 0-1 15,27-6 1-15,-27 6 0 0,32-5 1 0,-14 2 0 16,1 1-1-16,2 0 0 0,0-2 0 0,1 0 0 15,0 1 0-15,-2-1 0 0,1 2 0 0,-3-1 0 16,-1 0 0-16,-17 3 1 0,29-5-1 0,-29 5 0 16,21-5 1-16,-21 5 2 0,0 0 1 15,0 0 3-15,0 0-7 0,0 0 0 16,0 0 0-16,0 0 0 0,0 0 0 0,-18-9 0 16,18 9 0-16,-31 10 0 0,14 0 0 0,-2 3 0 15,1 2 0-15,1 2 0 0,0 2 0 0,2 1 0 16,3 0 0-16,3 0 0 0,3-2 0 0,5-1 0 15,1-17 0-15,9 28 0 0,-9-28 0 0,20 20 0 16,-20-20 0-16,28 13 0 0,-11-11 0 16,1 0 0-16,3-4 0 0,0 0 0 0,-2-1 0 15,2 2 0-15,-3 0 0 0,-1 1 0 16,-17 0 0-16,27 1 0 0,-27-1 0 0,0 0 0 16,0 0 0-16,12 22 0 0,-12-22 0 0,-13 27 0 15,-2-9 0-15,-3 1 0 0,-5 3 0 0,-4 2 0 16,0-1 0-16,-2 0 0 0,0-1 0 0,5 0 0 15,-1-6 0-15,8 1 0 0,17-17-44 16,-22 22-41-16,22-22-48 0,0 0-107 0,0 0-227 16,0 0-128-16,0 0 113 0,8-29 482 0</inkml:trace>
  <inkml:trace contextRef="#ctx0" brushRef="#br0" timeOffset="21270.3178">7149 9225 938 0,'0'0'252'0,"0"0"-149"0,9-18-23 0,-9 18-6 16,0 0-12-16,10-22-10 0,-10 22-7 16,0 0-2-16,0 0-2 0,0 0-4 0,0 0-5 15,-2 21-6-15,2-21 2 0,-11 34-5 0,4-11 2 16,-1 0-5-16,0 3 4 0,0 0-8 0,2 1 3 16,0 0-4-16,1 1 2 0,1-3-4 0,3-1 1 15,2-3-7-15,3-2 0 0,-4-19-4 0,16 28-11 16,-16-28 11-16,28 19-11 0,-9-14 24 15,3-1-12-15,3-4 0 0,5-5-1 16,0-2-14-16,3-4 22 0,1-5-9 0,0-1 9 16,-4-3-8-16,-3-1-4 0,-4-1 3 0,-2-1-2 15,-3 2 0-15,-3-2 0 0,-2 1 0 0,-3 0 0 16,-3 2 0-16,-1 1 0 0,-3 0 0 0,-1 2 0 16,-2 17 0-16,-1-24 0 0,1 24 0 0,0 0 0 15,0 0 0-15,0 0 0 0,0 0 0 0,0 0 0 16,0 0 0-16,-10 25 0 0,9 0 0 15,0 0 0-15,1 6 0 0,0 0 0 0,1 0 0 16,3 2 0-16,2 1-20 0,2-5-14 16,4 0 14-16,2-6-33 0,6 0 14 0,-1-6-23 15,11 1-13-15,-6-12-12 0,12 6-25 0,-11-21-41 16,19 14-76-16,-16-19-114 0,7-6-145 0,10 11 157 16,-16-25 331-16</inkml:trace>
  <inkml:trace contextRef="#ctx0" brushRef="#br0" timeOffset="21598.4719">8131 9174 1256 0,'-22'-9'203'0,"2"-3"-139"16,20 12-15-16,-28-11 1 0,28 11-10 0,-25-3-7 15,25 3-3-15,-26 6-5 0,26-6 0 0,-19 15-1 16,19-15 1-16,-18 25 2 16,9-7 2-16,-1 0-5 0,3 7 1 0,-1-4-8 15,3 4 0-15,0-4-6 0,1 0-1 0,3-3-4 16,1-1-2-16,0-17-3 0,7 29 2 0,-7-29-4 15,15 22 2-15,-15-22-1 0,21 13-1 0,-21-13 0 16,29 7 1-16,-11-5-1 0,0-2 1 0,0-2 1 16,1 1-1-16,-2 0 0 0,-17 1 0 0,30 1-2 15,-30-1 2-15,21 5-2 0,-21-5 3 16,0 0-2-16,12 24 2 0,-12-24-1 0,-4 29 2 16,-3-9-2-16,-3-1-8 0,-4 0 21 0,-3 2-21 15,0-2 20-15,-4 2-10 0,3-3-5 0,1-1-1 16,0-4-5-16,17-13-7 0,-25 19-11 15,25-19-13-15,0 0-26 0,0 0-30 0,0 0-46 16,0 0-79-16,15-18-189 0,2 5-108 16,-2-10 65-16,15 13 453 0</inkml:trace>
  <inkml:trace contextRef="#ctx0" brushRef="#br0" timeOffset="21942.2483">8330 9390 989 0,'-20'-4'213'16,"20"4"-107"-16,0 0-30 0,0 0-7 0,0 0-5 16,27 13-6-16,-27-13-5 0,31-3-3 15,-13-5-3-15,9 4-5 0,0-7-2 0,4 1-10 16,0-2-6-16,-2 0-11 0,-2 0-3 0,-2 0-3 16,-4-2 0-16,-3 2-2 0,-18 12 1 0,27-23 1 15,-27 23 1-15,10-19 3 0,-10 19 0 0,0-21-2 16,0 21-1-16,-13-24-6 0,13 24 1 15,-23-22-5-15,23 22 2 0,-29-15-2 0,29 15-1 16,-33-9 1-16,16 10-1 0,0 2 1 0,0 3 0 16,-1 3 2-16,1 6-1 0,-1 3 4 0,1 5-4 15,1 1 4-15,1 2-6 0,4 0 5 0,4-1-4 16,3 0 1-16,6-2-7 0,2-4-1 16,7 1-14-16,-11-20-2 0,33 26-18 15,-11-21-8-15,11 2-27 0,-6-16-54 0,24 13-138 16,-15-17-301-16,8-3 49 0,10 4 303 0</inkml:trace>
  <inkml:trace contextRef="#ctx0" brushRef="#br0" timeOffset="22286.0308">8970 9206 1675 0,'-33'18'84'0,"-8"-2"-43"0,5 4 1 15,1-1-6-15,4 3 2 0,-1-1-5 16,5 2 1-16,3-4-9 0,7 2-3 0,6-3-11 15,6-1-5-15,5-17-6 0,7 28 0 0,-7-28 0 16,26 20 0-16,-7-13 0 0,4-3 0 0,4-4 0 16,4-4 0-16,1-2 0 0,2-5 0 0,2-2 0 15,0-5 0-15,-2-5 0 0,-1-4 0 16,-1-2 0-16,-3-1-2 0,-2-1 3 0,-3-2-3 16,-2 0 5-16,-1 1-6 0,-6-1 6 0,1 2-6 15,-4-2 5-15,0 0-5 0,-1 1 2 0,-2 2-6 16,-1 3-5-16,-1 3 6 0,-4 7-6 0,-3 17 11 15,0 0 2-15,0 0 1 0,0 0 11 0,-27 26-10 16,9 2 6-16,-1 6-7 16,-2 7-4-16,2 4 8 0,-2 3-6 0,3 4 7 15,1 2-8-15,2-2 3 0,7-3-16 0,0-5-21 16,11-3-29-16,-2-13-32 0,18 10-120 0,-17-18-269 16,19-5-115-16,0-4 65 0</inkml:trace>
  <inkml:trace contextRef="#ctx0" brushRef="#br0" timeOffset="22411.025">9448 9323 1487 0,'-51'6'457'0,"19"-3"-408"0,3-1-54 0,-1-6-27 16,9 7-59-16,-13-20-133 0,16 16-399 0,-8-4 3 15,2 1 223-15</inkml:trace>
  <inkml:trace contextRef="#ctx0" brushRef="#br1" timeOffset="30212.6853">903 1404 766 0,'0'0'83'16,"6"-17"-21"-16,-6 17 0 0,10-18-3 0,-10 18 12 16,11-18-4-16,-11 18-9 0,0 0-10 0,0 0-8 15,0 0-8-15,0 0-7 16,0 0-4-16,0 0-6 0,0 0-3 0,0 0 1 16,0 0-3-16,0 0 2 0,0 0 1 15,-7 25-3-15,-1-7 6 0,-2 3-7 0,1 1 6 16,-3-2-7-16,1 4 4 0,-2 2-4 0,-2 2 6 15,-3 2-5-15,1 1 9 0,-3 3-7 0,3 1 8 16,-1-3-9-16,1-1 5 0,2-8-5 0,3-2 1 16,12-21-5-16,-14 26-2 0,14-26-5 0,0 0 3 15,1 21-2-15,-1-21 3 0,0 0-3 16,27 17 0-16,-27-17 0 0,36 3-3 16,-10-4 2-16,4-5-8 0,5-1-9 0,2-4-13 15,4 1-18-15,-6-3-14 0,9 7-10 0,-9-10-11 16,8 11-11-16,-10-13-27 0,9 15-44 0,-12-18-65 15,-5 4-171-15,14 16 72 0,-20-21 330 0</inkml:trace>
  <inkml:trace contextRef="#ctx0" brushRef="#br1" timeOffset="30996.3609">1345 1654 940 0,'0'0'67'0,"0"0"-10"0,-23-25 0 0,23 25 7 16,-12-17 6-16,12 17-6 0,0 0-8 0,-15-17-10 15,15 17-12-15,0 0-8 0,-17-14-4 0,17 14-2 16,0 0-2-16,0 0-4 0,-20 1-5 16,20-1-2-16,-17 16-2 0,17-16 4 0,-23 30 3 15,11-7 8-15,-1 1-5 0,1 6 5 0,-3-3-6 16,4-1 7-16,0-3-6 0,4 0 5 0,3-3-14 16,3-1 1-16,1-19-4 0,12 30 1 0,-12-30-1 15,27 27 0-15,-6-17-4 0,3-3 3 0,4-5 0 16,7-2 0-16,2-5-1 0,1-3 0 15,3-5 1-15,-1-4-3 0,-1-4 5 16,-4-2-8-16,-2 0 5 0,-6 1-8 0,-6 1 2 16,-4-2-6-16,-4 0 3 0,-4-1-5 0,-3 1 4 15,-3-2-2-15,-2 5 6 0,-5 0-1 0,-2 4 6 16,6 16-2-16,-20-28 5 0,20 28-3 0,-31-20 4 16,13 16-2-16,0-1 3 0,1 3 0 0,0 4 3 15,17-2 4-15,-26 3 0 0,26-3 1 16,0 0-7-16,0 0-3 0,0 0-4 0,0 0-1 15,0 0 0-15,0 0 2 0,0 0-1 0,27 18 1 16,-27-18 1-16,33 7 0 0,-14-6 1 0,-1 2-1 16,1 1-2-16,-2 0 1 0,-17-4-2 15,29 7 5-15,-29-7-1 0,25 8 1 0,-25-8-2 16,20 9 0-16,-20-9-4 0,0 0 3 0,17 12-1 16,-17-12 1-16,0 0 1 0,0 0 0 15,0 0 2-15,8 23 1 0,-8-23-1 0,-1 18 5 16,1-18-5-16,-5 27 3 0,5-27 0 0,-7 32-1 15,7-32-2-15,-10 30 1 0,10-30-4 0,-3 23 1 16,3-23-2-16,0 0 2 0,3 22-4 0,-3-22 4 16,0 0-1-16,20 7 0 0,-20-7 1 0,19-2 1 15,-19 2-2-15,28-11 0 0,-10 0 2 16,1-1-4-16,0-4 5 0,2 0-3 0,-2-1 2 16,0 0-1-16,-2 1 2 0,-2-1-5 0,-15 17 4 15,26-22-3-15,-26 22 0 0,0 0 0 16,0 0-1-16,0 0 1 0,0 0 0 0,0 0 0 15,18 5-1-15,-18-5 1 0,4 22 0 0,-3-5 3 16,-1 1-3-16,0 1 4 0,-1 1-4 0,1-2 1 16,1-1 0-16,-1-17 1 0,5 28-3 15,-5-28 5-15,11 27-5 0,-11-27 3 0,17 21-1 16,-17-21 2-16,22 8-1 0,-22-8 4 0,28-2 6 16,-28 2 1-16,33-15 5 0,-14 1-4 0,0-3 2 0,3-4-8 0,-2-2 6 15,-1 0-6-15,0-3 2 0,-2-1-6 0,-3 2 1 16,-3 1-5-16,-4 3 3 0,-3 3-4 0,-4 18-3 15,-4-30-10-15,4 30-10 0,-12-28-20 16,12 28-23-16,-18-23-36 0,18 23-69 0,-17-15-160 16,17 15-213-16,0 0 39 0,-12-16 406 0</inkml:trace>
  <inkml:trace contextRef="#ctx0" brushRef="#br1" timeOffset="31654.1304">2922 1617 931 0,'13'-27'188'16,"-13"27"-139"-16,2-17-5 0,-2 17-3 0,0 0 16 15,7-17-3-15,-7 17-12 0,0 0-14 0,0 0-11 16,0 0-5-16,0 0-3 0,0 0-1 0,0 0 2 15,0 0 7-15,0 0 1 0,-5 32 12 0,0-10-4 16,3 9 4-16,-4 3-10 0,1 3 9 16,-2 1-11-16,0-2 6 0,1-1-9 15,3-1 3-15,-1-4-7 0,4-3 4 0,0-5-6 16,1-3-6-16,-1-19 30 0,11 24-32 0,-11-24 36 16,0 0-23-16,23 9 3 0,-23-9 2 0,25-9-32 0,-8 0 29 15,1-11-31-15,3-3 25 0,3-6 1 0,0-5-9 16,1-1 4-16,-1-1-7 0,-3 1 3 15,-2 0-3-15,-2 0 3 0,-2 0-6 16,-3 3 8-16,-2 5-11 0,-2 5 1 0,-4 5-8 16,-4 17-7-16,7-27-8 0,-7 27-8 0,0 0-10 15,0 0-11-15,0 0-20 0,0 0-57 0,0 0-65 16,0 0-83-16,0 0-98 0,-4 24-57 0,17 2 260 16</inkml:trace>
  <inkml:trace contextRef="#ctx0" brushRef="#br1" timeOffset="32020.6976">3582 1656 904 0,'0'0'138'0,"-14"-20"-44"0,14 20-9 16,-22-19-1-16,22 19-11 0,-23-11-17 0,23 11-11 15,-27-7-8-15,27 7 0 0,-30 1-5 16,30-1-2-16,-31 10-6 0,31-10-2 0,-29 21-4 15,15-1 2-15,-4 0-5 0,4 7 5 0,-1 0-4 16,3-1 3-16,2 1-5 0,3-2 3 0,2-1-9 16,3-1 2-16,3 0-8 0,3-3 4 0,2-3-2 15,-6-17 3-15,22 27-4 0,-22-27 5 16,32 17-5-16,-12-12 3 0,1-4 1 0,2-4-4 16,-1-6 2-16,1-2-5 0,0-3 2 15,0-4-1-15,0-3 4 0,0-1-5 0,-3-3 6 16,-3 0-8-16,-5 0 5 0,-4 1-4 0,-3 2 3 15,-2 2-1-15,-5-2 1 0,-1 2-5 0,-5 0-1 16,0 2-7-16,8 18-3 0,-23-23-7 0,23 23-6 16,-28-12-8-16,28 12-9 0,-27-4-16 0,27 4-29 15,-19 2-49-15,23 16-83 0,-4-18-97 16,0 0-168-16,0 0 67 0,0 0 419 0</inkml:trace>
  <inkml:trace contextRef="#ctx0" brushRef="#br1" timeOffset="32280.5269">4304 1214 1288 0,'0'0'131'0,"0"0"-81"0,0 0 5 16,-27-11-5-16,27 11-6 0,-17 15 2 0,17-15-42 15,-26 31 34-15,14-7-32 0,-5 4 11 0,5 9 10 16,-3-2-18-16,3 5 5 0,1 1-11 0,3-1 5 15,0-1-10-15,2 3 6 0,0-1-7 16,3-1 5-16,0 2-17 0,1-5 4 16,4-3-17-16,-1-6-2 0,8-1-17 0,-3-10-16 15,10 6-19-15,-16-23-21 0,33 23-40 0,-33-23-76 16,40-10-234-16,-10 10-15 0,-9-21 340 0</inkml:trace>
  <inkml:trace contextRef="#ctx0" brushRef="#br1" timeOffset="32483.7208">4734 1232 919 0,'0'0'325'0,"-24"-4"-203"0,24 4-87 0,-26 18 11 15,13 0-17-15,-8 1 19 0,4 9 3 0,-5 2-21 16,4 4 1-16,1 1-15 0,2 4 5 0,3-3-14 16,3 3 9-16,-1-2-14 0,3 3 7 15,0 0-11-15,4 0 6 0,0-2-9 0,2-5-7 16,1 0-11-16,1-6 0 0,3 2-27 15,-5-9-16-15,9 9-38 0,-8-29-37 0,8 40-71 16,-8-40-189-16,-6 22-38 0,13-5 207 0</inkml:trace>
  <inkml:trace contextRef="#ctx0" brushRef="#br1" timeOffset="33000.7138">4386 1654 1413 0,'-29'-1'135'0,"29"1"-85"0,0 0-18 0,0 0-10 16,0 0-7-16,0 0-6 0,0 0-4 0,0 0 2 16,18-3 1-16,2 1-1 0,7-2-2 15,4-4-5-15,6 2 0 0,0-2-8 0,4 2-5 16,-4-3-6-16,5 3-6 0,-4-1-7 0,5 5-8 16,-8-6-10-16,7 9-1 0,-11-4 0 0,3 5 7 15,-6-4 7-15,-1 3 2 0,-6-3 9 16,-3 2 8-16,-18 0 9 0,28-3 4 0,-28 3 3 15,0 0 17-15,21-7 19 0,-21 7 19 0,0 0 13 16,-17-16-6-16,17 16-11 0,-20-7-9 16,20 7-6-16,-25-5 0 0,25 5-5 0,-32 1 1 15,32-1-1-15,-33 10-3 0,33-10 1 0,-34 23-6 16,16-5 3-16,1 2-12 0,0 5 2 0,1 2-5 16,3 3 4-16,-1-1 0 0,4-1 4 0,3-4-7 15,2 0 1-15,4-1-7 0,2-4 3 0,4-2-4 16,-5-17 1-16,17 22-1 0,-17-22-1 0,27 12-1 15,-27-12 6-15,34 3 2 0,-12-10-1 16,-1-2 1-16,3-6-8 0,0-2 1 16,2-3-2-16,-3 0 1 0,0-1-3 0,-4-2 5 15,0 1-5-15,-5 0 4 0,1 2-3 0,-4-1 2 16,-1 0-3-16,-4 5 4 0,-6 16-3 0,7-23 2 16,-7 23-1-16,0 0-2 0,0 0-4 0,0 0-5 15,0 0-7-15,0 0-6 0,-17 19-1 16,8 3-3-16,-3-1 6 0,1 8-9 0,0-7 1 15,5 2-15-15,-1-5-5 0,7 6-19 0,0-25-9 16,7 36-20-16,-7-36-20 0,22 30-40 0,-22-30-96 16,28 5-182-16,5 5-2 0,-11-21 405 0</inkml:trace>
  <inkml:trace contextRef="#ctx0" brushRef="#br1" timeOffset="33516.3795">5447 1613 1168 0,'0'0'398'0,"-38"-1"-333"0,14 5-31 16,-3-2 2-16,4 7 8 0,-3-3-2 0,7 7-6 15,-4 0-7-15,5 4-4 0,2 0-7 0,4 1-3 16,12-18-6-16,-13 30-3 0,13-30-3 16,0 31-1-16,0-31-4 0,11 28 6 0,-11-28-3 15,21 19 4-15,-21-19-3 0,29 14 1 16,-12-8-2-16,-1-4 1 0,1-2 0 0,1-4-2 15,-1-1 1-15,2-1-1 0,-2-1 1 0,-17 7 1 16,30-18 1-16,-30 18-3 0,26-22 1 0,-26 22-1 16,24-29 1-16,-24 29 0 0,21-29-1 15,-21 29-4-15,17-28 2 0,-11 11-8 0,-6 17 2 16,11-25 0-16,-11 25 1 0,0 0 1 0,9-17 2 16,-9 17-1-16,0 0-2 0,0 0 1 0,0 0-1 15,-7 28 3-15,1-7-3 0,-3 8 7 0,-4 5-8 16,-2 0 7-16,0 7-10 0,-2 2 3 0,1 5 17 15,0 4-22-15,1 1 27 0,2-1-16 16,0-1-1-16,2-4 13 0,0-6-7 16,1-1 6-16,2-7 1 0,0-2 6 0,2-5-6 15,1-3 8-15,5-23-6 0,-5 26 0 0,5-26 3 16,0 0-2-16,0 0 6 0,0 0 2 0,0 0-2 16,0 0-9-16,-12-18-10 0,7-1 0 0,-1-5 0 15,3-4 0-15,-2-4 0 0,0 0 0 0,1 0 0 16,2 0 0-16,1-1 0 0,1-1 0 0,3-6 0 15,2 1 0-15,6 0 0 0,0 0 0 16,6 7-33-16,1 2 18 0,3 8-6 0,0 3-6 16,2 6-7-16,-3 2-15 0,7 8-29 0,-6-7-39 15,17 22-97-15,-38-12-174 0,46-11-151 0,-16 17 19 16,-12-17 509-16</inkml:trace>
  <inkml:trace contextRef="#ctx0" brushRef="#br1" timeOffset="33891.4044">5716 1775 1516 0,'0'0'65'0,"0"0"-23"0,-16-19 6 0,16 19 1 16,0 0-4-16,0 0-8 0,0 0-6 0,25-11-5 16,-25 11-4-16,36-7-5 0,-16 4-1 15,2 1-6-15,-2 0 4 0,-3 2-2 16,-17 0-2-16,29-5-1 0,-29 5-5 0,25-1-1 15,-25 1-1-15,21-5-3 0,-21 5 0 0,0 0 1 16,21-20 2-16,-21 20-2 0,6-17-3 0,-6 17-3 16,2-18-2-16,-2 18 0 0,-5-24 3 0,5 24-1 15,-14-20 4-15,14 20-1 0,-25-11 3 0,25 11 1 16,-29 1 1-16,12 6 4 0,-1 4-1 16,-2 7 2-16,-1 3-3 0,-1 3 3 0,0 1-4 15,4-1 5-15,3-1-5 0,3-1 2 0,6 0-3 16,2-3-1-16,6-1 0 0,5-1 1 0,-7-17-5 15,25 28 3-15,-4-19-2 0,6-2 0 16,4-6-4-16,6-3-8 0,6-2-17 0,1-8-16 16,9 2-31-16,-8-13-43 0,13 19-103 15,-22-24-241-15,9 7-84 0,-3 3 98 0</inkml:trace>
  <inkml:trace contextRef="#ctx0" brushRef="#br1" timeOffset="34500.822">607 2287 1554 0,'0'0'33'0,"0"0"-29"0,0 0-5 0,-13 22 7 15,9-3 3-15,-1 10 10 0,-5 3-1 0,3 6 7 16,-2 3-8-16,2 4 5 0,-2 2 6 16,4 3-29-16,-1-1 21 0,3 2-25 0,2-2 2 15,1-2 11-15,1-3-13 0,1-1 8 0,4-4-11 16,0-3 0-16,5-4-16 0,-1-6-3 0,6-1-20 15,-16-25-8-15,35 35-20 0,-35-35-21 0,39 17-37 16,-39-17-51-16,35-6-73 0,-16 3-196 0,-12-19 70 16,13 16 383-16</inkml:trace>
  <inkml:trace contextRef="#ctx0" brushRef="#br1" timeOffset="34688.3478">616 2819 919 0,'-23'6'362'0,"-6"-18"-205"0,29 12-42 0,-34-1-22 16,34 1-12-16,-22 1-21 0,22-1-16 0,0 0-19 15,0 0-15-15,0 0-9 0,0 0-2 0,0 0 1 16,20-1 3-16,0-3 0 0,7-3 0 16,6-4 0-16,7-3-3 0,4-3 1 0,1-4-14 15,2 0-7-15,-4-3-21 0,4 4-10 0,-8-4 2 16,5 4-37-16,-10-6 23 0,6 9-53 0,-14-15-33 16,11 18-72-16,-17-13-173 0,-1-4-42 0,7 14 197 15</inkml:trace>
  <inkml:trace contextRef="#ctx0" brushRef="#br1" timeOffset="34860.2325">1093 2151 1201 0,'0'0'281'0,"-21"5"-192"0,21-5-28 0,-22 22-4 15,22-22-10-15,-19 40-2 0,8-15-14 0,3 10 2 16,-1 2-11-16,3 4 4 0,1 1-9 0,3 2 4 16,-1-1-9-16,3 1 5 0,-1-1-10 0,0 0-9 15,2-3 16-15,-1-2-21 0,2-3 17 16,1-1-7-16,1-4-8 0,2-3 1 0,2-2-11 15,2-5-10-15,3 0-23 0,-13-20-22 16,31 33-33-16,-31-33-49 0,45 22-132 0,-28-25-269 16,8-4 28-16,4 3 325 0</inkml:trace>
  <inkml:trace contextRef="#ctx0" brushRef="#br1" timeOffset="35063.3838">1440 2574 1447 0,'-31'-20'333'15,"31"20"-279"-15,-22 10-21 0,22-10-5 0,0 0-2 16,-22 23-7-16,22-23-6 0,-11 26-16 0,11-26 23 16,-7 34-26-16,5-14 22 0,1 0-11 0,2 1-6 15,-1-1 3-15,2 1-5 0,2-3 0 16,1 1-12-16,0-2-1 0,3 0-13 16,-8-17-9-16,15 24-16 0,-15-24-16 0,17 16-28 15,-17-16-46-15,22 7-101 0,-22-7-144 0,8-21-124 16,-8 21 145-16,15-38 368 0</inkml:trace>
  <inkml:trace contextRef="#ctx0" brushRef="#br1" timeOffset="35219.714">1457 2287 1156 0,'-13'-23'269'0,"13"23"-188"0,-18-12-29 0,18 12-9 16,0 0-7-16,0 0-14 0,0 0-19 0,0 0-12 15,0 0-13-15,0 0-12 0,6 25-29 0,-6-25-43 16,27 26-103-16,-27-26-193 0,18 19-81 15,3 3 150-15</inkml:trace>
  <inkml:trace contextRef="#ctx0" brushRef="#br1" timeOffset="35766.5712">1774 2626 1309 0,'0'0'163'0,"-41"-15"-86"0,41 15 8 0,-39-2-27 16,39 2-5-16,-39 9 17 0,22 2-42 16,-3 0 21-16,3 6-19 0,0 0-7 0,4 5 0 15,1-3-10-15,5 2 4 0,2-2-9 0,3-1 2 16,2-18-5-16,9 30 0 0,-9-30-4 0,22 22 2 16,-22-22-2-16,31 13 1 0,-11-10-1 0,2-2 2 15,2-5 0-15,2 0 0 0,-1-4 0 16,1 0-3-16,-4-2 1 0,-2-1-3 0,-1 0 3 15,-19 11-2-15,30-20 1 0,-30 20-1 0,22-22 0 16,-22 22-2-16,14-22 2 0,-14 22 0 0,10-20 1 16,-10 20-2-16,4-17 1 0,-4 17-4 0,0 0 2 15,0 0 0-15,0 0 1 0,0 0-1 0,0 0-2 16,0 0-2-16,0 0-1 0,0 0 0 16,-17 35 1-16,8-9 5 0,0 7-4 15,-1 3 7-15,0 4-5 0,2 4 7 0,-1 4-14 16,2 4 7-16,-3 4-10 0,0-3 10 0,1-1-3 15,-2-5 2-15,2-4 20 0,2-6-17 0,1-5 23 16,2-5-11-16,0-5-4 0,2-5 2 0,2-17-2 16,-4 22 1-16,4-22 0 0,0 0-2 0,0 0 1 15,0 0 2-15,0 0-1 0,0 0-2 16,0 0-3-16,0-33-3 0,3 11 2 0,0-4-2 16,4-3-8-16,-1-1 21 0,-2-4-17 0,1 0 13 15,-1-4-8-15,1-2 0 0,0-2 0 16,1-4 0-16,1-1 0 0,0 1 0 0,3 4 0 15,-1 4 0-15,-1 8 0 0,2 6 0 0,-3 6 0 16,-7 18 0-16,21-28 0 0,-21 28-11 0,27-21-25 16,-27 21-19-16,37-14-19 0,-17 0-38 15,13 16-46-15,-16-25-96 0,23 12-290 0,-10-1 33 16,-1-10 220-16</inkml:trace>
  <inkml:trace contextRef="#ctx0" brushRef="#br1" timeOffset="36126.8338">2468 2084 1331 0,'0'0'364'0,"-25"5"-331"0,25-5-3 15,-23-3 8-15,23 3 6 0,-23 7-7 0,23-7-6 16,-26 20-8-16,26-20 1 0,-25 34-5 0,14-11 2 16,-3 4-7-16,2 6 3 0,-1 6-8 0,2 3 3 15,0 3-12-15,0 2 0 0,1 0 0 0,2 2 0 16,0-2 0-16,2-4 0 0,3-3 0 15,1-5 0-15,5-6 0 0,1-3 0 0,3-7 0 16,-7-19 0-16,14 27 0 0,-14-27 0 0,21 12 0 16,-21-12 0-16,22-1 0 0,-22 1 0 0,23-16 0 15,-23 16 0-15,27-32 0 0,-11 11 0 0,1-5 0 16,-1 1 0-16,-1 1 0 0,0 1 0 0,-3 2 0 16,0 3 0-16,-12 18 0 0,18-29 0 0,-18 29 0 15,0 0 0-15,0 0 0 16,17-13 0-16,-17 13 0 0,0 0 0 0,9 26 0 15,-4-9 0-15,0 5 0 0,-2 2 0 0,1 1 0 16,-2 0 0-16,3-1 0 0,0-4 0 0,5 2-44 16,-10-22-35-16,25 34-53 0,-25-34-111 0,36 9-370 15,-17-7 38-15,2-9 215 0</inkml:trace>
  <inkml:trace contextRef="#ctx0" brushRef="#br1" timeOffset="39913.4742">3389 2644 980 0,'0'0'254'0,"0"0"-202"0,22-28-42 15,-22 28 10-15,32-24 34 0,-32 24-8 16,29-20 31-16,-29 20-42 0,0 0-18 0,0 0-2 16,0 0 9-16,11-19 9 0,-11 19 2 0,0 0-2 15,0 0-7-15,0 0-4 0,-17-10-2 0,17 10 0 16,-22-1 0-16,22 1 1 0,-34 3 0 0,12 0-2 16,-2 6 0-16,-3-2 0 0,-1 5 1 15,-1 1 0-15,3 3-9 0,-2 1 20 0,5 1-28 16,2 0 19-16,4 4-17 0,4 1-5 15,2-1 2-15,4 2-5 0,4-2 4 0,4-1-5 16,4 0 3-16,5-3-4 0,3 0 2 0,6-2-11 16,3-1 2-16,6-5-4 0,0-2-6 0,4-5-6 15,1-6-15-15,6-2-15 0,-4-10-16 0,12 6-19 16,-12-16-33-16,17 16-70 0,-23-21-85 0,7 5-221 16,4 7 58-16,-16-14 363 0</inkml:trace>
  <inkml:trace contextRef="#ctx0" brushRef="#br1" timeOffset="40272.8681">3804 2547 1212 0,'-23'-6'147'16,"23"6"-65"-16,-25 4-24 0,25-4-4 0,-23 6-4 15,23-6-6-15,-20 10-6 0,20-10-1 0,-21 19-6 16,21-19-2-16,-21 24-6 0,21-24-14 16,-16 31 27-16,9-11-30 0,1-1 27 0,1 4-15 15,2-1-7-15,3-1 4 0,0 0-9 0,4-2 2 16,2-1-6-16,-6-18 1 0,19 30-3 0,-19-30 1 15,25 18-1-15,-25-18 1 0,33 11 0 0,-15-8-1 16,3-3 0-16,0-2 0 0,1-2 1 16,1-3-1-16,-1-2 1 0,-1-3-1 0,1-2 1 0,-2-3-2 15,-1-2 1-15,-1-1-2 16,0 0 4-16,-3-2-3 0,0 0 3 0,-2 0-4 16,-1 2-12-16,-3 2 22 0,-1 1-25 0,-8 17 28 15,9-25-10-15,-9 25 0 0,0 0 4 0,0 0-2 16,0 0-3-16,0 0-2 0,0 0-1 0,0 0-11 15,-10 27 28-15,4-8-24 0,-1 4 24 0,1 2-14 16,1-2-11-16,0 0-5 0,4 0-12 0,1-5-6 16,5 2-8-16,-5-20-6 0,17 33-16 15,-17-33-20-15,30 22-35 0,-30-22-57 0,42 8-79 16,-22-7-236-16,3-12 30 0,11 11 338 0</inkml:trace>
  <inkml:trace contextRef="#ctx0" brushRef="#br1" timeOffset="40883.0192">4384 2639 1299 0,'0'0'87'0,"0"0"-26"16,0 0 0-16,-22-11-2 0,22 11-26 0,0 0 7 15,0 0-25-15,-17 8 4 0,17-8 1 0,0 0-3 16,-5 26 7-16,5-26 3 0,-8 34 8 0,1-15-8 16,3 4 2-16,-1 1-13 0,0 2 3 0,1-1-7 15,1-1 4-15,0-1-3 0,1-3 2 0,2-4-9 16,0-16 1-16,1 28-3 15,-1-28 1-15,5 20-3 0,-5-20 0 0,0 0-1 16,0 0-1-16,20 7 1 0,-20-7-1 0,0 0 1 16,24-27 0-16,-13 9 1 0,-1-2-2 0,1-2 2 15,2-1-2-15,-5 0 3 0,-1 0-3 0,-1 0 6 16,-2 1-3-16,0 0 6 0,-2 1-3 0,-1 1 0 16,-1 1-2-16,0 19-13 0,4-27 13 0,-4 27-13 15,5-17 13-15,-5 17 0 0,0 0 6 16,0 0-9-16,0 0 10 0,21-19-11 0,-21 19 0 15,24-6 1-15,-24 6-2 0,33-7 1 0,-15 2 0 16,0 4-1-16,-1-2-1 0,0 3 2 16,-17 0-1-16,29 1 0 0,-29-1 1 0,27 5-2 15,-27-5 2-15,21 8-4 0,-21-8 1 0,0 0-1 16,19 14-10-16,-19-14 13 0,0 0-9 16,6 21 23-16,-6-21-13 0,-1 19 13 0,1-19-11 15,-7 25-1-15,7-25 1 0,-11 33-2 0,5-16 2 16,-1 0-3-16,1 0 4 0,-1 0-1 0,1 1 3 15,6-18-3-15,-8 31 4 0,8-31-4 0,-6 24 2 16,6-24-2-16,0 0-1 0,-5 20-1 0,5-20 0 16,0 0 0-16,0 0 0 0,0 0 0 0,0 0 0 15,0 0 0-15,0 0 0 0,21-23 0 16,-21 23 0-16,18-33 0 0,-8 11 0 0,-1-1 0 16,1 0 0-16,-3 1 0 0,-1 0 0 15,-1 0 0-15,-2 1 0 0,-1 0 0 0,1 1 0 16,-1 1 0-16,0 1 0 0,-2 18 0 0,5-26 0 15,-5 26 0-15,0 0 0 0,0 0 0 0,11-19-2 16,-11 19-31-16,0 0-8 0,21 4-20 0,-21-4-14 16,28 9-34-16,-28-9-38 0,39 14-91 15,-39-14-187-15,30 0-77 0,-1 9 89 0,-29-9 413 16</inkml:trace>
  <inkml:trace contextRef="#ctx0" brushRef="#br1" timeOffset="41326.3105">4971 2716 1578 0,'0'0'141'0,"0"0"-100"16,0 0-4-16,0 0-4 0,0 0-4 0,0 0-12 16,0 0-5-16,0 0 0 0,0 0 2 0,17 15 4 15,2-16-2-15,1-3-6 0,5 0-4 16,0 1-3-16,5-2-2 0,0-1-1 15,-1 1 0-15,0-1 2 0,-1-1-3 0,0-1 2 16,0 0-2-16,-3-1 1 0,2 0-2 0,-6 0-14 16,-4 1 15-16,-17 8-14 0,18-12 16 0,-18 12 1 15,0 0 9-15,4-22-12 0,-4 22 8 0,-10-18-12 16,10 18 0-16,-19-18 3 0,19 18-2 0,-30-16 3 16,30 16-2-16,-32-11 3 0,15 7 0 15,-2 4 3-15,0 3 0 0,-1 4 2 0,0 3 3 16,-1 3-2-16,0 3 4 0,0 3-3 0,0 3-6 15,-2 1 23-15,1 4-19 0,2-2 21 0,5 3-12 16,2-3-14-16,5-1 0 0,3-1 0 16,5-2 0-16,2-4 0 0,-2-17 0 0,17 29 0 15,-17-29 0-15,32 22 0 0,-11-18 0 0,4 0-11 16,1-6-14-16,4-2-9 0,-2-7-11 16,4 3-14-16,-4-10-18 0,8 7-17 0,-9-14-33 15,16 18-54-15,-21-22-63 0,18 17-129 0,-10-4-89 16,-10-11 148-16,12 18 314 0</inkml:trace>
  <inkml:trace contextRef="#ctx0" brushRef="#br1" timeOffset="41638.8525">5568 2618 755 0,'0'0'256'0,"0"0"-105"0,0 0-1 16,0 0-43-16,0 0-6 0,-30-5-20 15,30 5-30-15,-22 19 24 0,11-2-42 16,11-17 25-16,-28 36-20 0,14-17-11 0,3 4 2 16,0-2-14-16,2 0 4 0,3-2-7 0,1-1 2 15,5-18-3-15,-3 26-2 0,3-26-4 0,2 20 1 16,-2-20-3-16,0 0 2 0,0 0-4 0,19 14 1 15,-19-14-1-15,22-8-1 0,-22 8 1 0,34-24-1 16,-14 7 1-16,-1-3-3 0,1 1 4 16,0-3-3-16,-1 2 3 0,-3-2-3 0,-1 1 3 15,-3 1-3-15,1 2-10 0,-4 1 21 0,-9 17-23 16,16-26 24-16,-16 26-8 0,0 0-1 0,0 0 4 16,0 0-1-16,0 0-2 0,0 0-1 0,0 0-3 15,0 0-8-15,1 27 21 0,-3-10-20 16,0 1 20-16,0 0-12 0,4-1-2 0,0 0 2 15,-2-17-2-15,13 30 0 0,-13-30-3 16,26 22-2-16,-9-14-5 0,1-3-8 0,5-1-12 16,0-8-14-16,7 2-20 0,-2-13-28 0,10 8-41 15,-12-22-82-15,24 19-148 0,-12-11-160 0,-3-11 30 16,11 15 479-16</inkml:trace>
  <inkml:trace contextRef="#ctx0" brushRef="#br1" timeOffset="41829.9804">6404 2142 1552 0,'-34'1'77'0,"17"12"-34"16,-6 1-5-16,3 9 4 0,-4 0-9 0,2 7 1 16,-2 5-12-16,4 4 2 0,0 3-12 0,3 0 4 15,1 1-9-15,2-1 5 0,2-1-11 0,1-1-8 16,3-1 14-16,0-2-35 0,2-2 25 0,1-2-16 16,3-2-15-16,-2-7-4 0,6 7-41 15,-2-31-54-15,0 47-177 0,-4-30-253 0,4-17 22 16,-5 24 377-16</inkml:trace>
  <inkml:trace contextRef="#ctx0" brushRef="#br1" timeOffset="41972.7529">6103 2485 1765 0,'0'0'80'0,"14"-19"-31"15,-14 19-14-15,16-21-16 0,-16 21-9 0,18-13-8 16,-18 13-2-16,23-12-4 0,-6 7-7 0,1-1-18 15,8 5-39-15,-9-14-79 0,25 17-308 0,-12-10-160 16,6 0 42-16,9 5 516 0</inkml:trace>
  <inkml:trace contextRef="#ctx0" brushRef="#br1" timeOffset="45988.9019">7641 2578 431 0,'0'0'108'15,"0"0"-27"-15,0 0 5 0,0 0-10 0,0 0 3 16,-10-20-15-16,10 20-7 0,0 0-12 0,0 0 2 16,0 0 0-16,0 0 7 0,0 0 2 0,0 0 0 15,-1-17-8-15,1 17-6 0,0 0-12 0,0 0-7 16,0 0-7-16,0 0-5 15,0 0-5-15,0 0-3 0,0 0-2 0,0 0-2 16,0 0-2-16,0 0 0 0,-19 2-1 0,19-2 1 16,0 0 0-16,0 0 1 0,0 0 1 0,0 0 0 15,0 0 1-15,0 21 1 0,0-21 0 0,0 0 1 16,26 14 0-16,-26-14 2 0,35 9-1 0,-10-6 1 16,3-1-2-16,4-2 0 0,4-3 1 0,3 1 0 15,3-3 0-15,3 1-1 0,1 0-1 16,4-1-1-16,3 0 1 0,0 0-1 0,1 1 1 15,1 1-2-15,0 0 1 0,0 1-1 0,0 1 1 16,-3 0 0-16,3-1 0 0,-1 2 1 0,2-1 0 16,4 0-1-16,0-2 2 0,2 1-2 15,3-2 0-15,2 0 0 0,6-2 1 0,0-3-2 16,4 1 1-16,3-3-2 0,1 0 3 16,3 0-2-16,0 1 3 0,-1 1-3 0,1 0 4 15,0 2 1-15,0-2 2 0,1 2 1 0,-4 1 0 16,3 1-5-16,-5 3 1 0,0 1-4 0,0 1 2 15,-2 0-2-15,3 1 1 0,-1 1 1 0,2-1-2 16,1 3 2-16,0-1-2 0,2-2 1 0,2 1 0 16,-1 1 1-16,4-2 1 0,1 0-1 0,1 0 1 15,3-1-1-15,-1-1 1 0,1 0-1 16,-2 0 1-16,3-2-1 0,0 1 1 16,2 1-1-16,-3-2-1 0,2 1 1 0,0-1 2 15,-2 1 0-15,-1-1 1 0,1 2 1 0,-1 1-2 16,0 1 2-16,-2-1-2 0,-1 0 1 0,2 2-2 15,-1-1 0-15,0-1 0 0,4 1-1 0,-1-1 0 16,-1 0 1-16,4-1-2 0,1-2 0 0,1 1 1 16,5-3 0-16,-1 0 1 0,-1 1 0 15,4-3 2-15,-2 0-3 0,-2 1 3 0,3-1-2 16,-4 0 1-16,0-1 0 0,-3 1 1 0,-3 0 2 16,-1 0 2-16,4 1 0 0,-1 0 1 0,-1-1-4 15,0 1-1-15,-3 2-1 0,1-2-2 0,-1 2-1 16,0-1 1-16,5 3 0 0,-7-2 2 15,3 2-1-15,-2-2 0 0,0 0-1 16,1 1 1-16,1-1 1 0,-2 0 0 0,-1 2-2 16,0-2 2-16,-3 1-5 0,1-1 3 0,-3 1-2 15,0 0 0-15,2-1 2 0,0 0 0 0,-3 0 0 16,0-2 0-16,0 1-1 0,-2-1 1 0,1 1-2 16,-1 0 2-16,-1 2-2 0,-1-1 2 0,-2 1-1 15,-3-1 1-15,-1 0 1 0,-1 1 0 0,1 0-1 16,-4 1 0-16,4-1-2 0,-5 1 1 15,-2 0-1-15,0 0 0 0,-3 1 3 0,0 1-1 16,3 0 0-16,-2 0 0 0,2 0-2 0,2 0 1 16,-5 1-1-16,3 1 0 0,-1-1 0 15,-2 1 1-15,-2-1 0 0,-1 1-1 0,-1 0 1 16,-3 0 0-16,-3 1 1 0,-3-1 0 0,-3-1 0 16,-4 1 0-16,-3-2 0 0,-5 0 0 0,-4 1 0 15,-3-1-1-15,-3 0 1 0,-2 0 0 16,-3 0 0-16,-1 0 0 0,-3 0-1 0,-18 0 0 15,32 1 0-15,-32-1-3 0,33 3 0 0,-16-1 0 16,1-1 1-16,0 2 1 0,2-1 1 0,-1-1 0 16,-2 0 0-16,0 1 1 0,-17-2-1 0,27 0 0 15,-27 0 1-15,0 0 0 0,0 0 2 0,0 0 0 16,0 0 3-16,0 0-1 16,0 0-2-16,0 0 0 0,5-21-4 0,-5 21 4 15,-10-17 3-15,10 17 6 0,-16-19 0 0,16 19 3 16,-18-20-7-16,18 20 0 0,-19-20-5 0,19 20 2 15,-20-19-3-15,20 19 1 0,-22-27-2 0,22 27 0 16,-24-29-2-16,24 29 3 0,-33-23-2 0,15 14 2 16,-3 1-3-16,-2 0-40 0,-4-1 36 0,-3-1-35 15,-3 2 38-15,0-1 5 0,-1 1-1 16,0 1 1-16,-1-1-1 0,1 4-1 0,6 0-1 16,7 0 1-16,21 4-3 0,-19-1 0 0,19 1-3 15,0 0-4-15,0 0 1 0,0 0 2 0,0 0 2 16,24 15 2-16,-3-7 3 0,7 1-2 0,7-1 1 15,6-1-2-15,5 1 2 0,4-2 40 16,3 0-34-16,0-3 33 0,2 2-37 0,-4-1-3 16,0 2-1-16,-5 2 1 0,0 2 3 15,-3 4-4-15,-5 3 4 0,-6 2-3 0,-6-1 2 16,-5-5-3-16,-21-13 3 0,20 25-4 0,-20-25 4 16,-3 34-3-16,-9-12 5 0,-10 6-4 0,-14 4 5 15,-10 6-8-15,-12 3 10 0,-10 0-10 0,-5 0 14 16,-8-2-8-16,-1-3 9 0,0-1-9 0,2-2 5 15,6-4-10-15,8-4 6 0,14-5-16 16,9-9-29-16,21 4-61 0,-6-23-159 16,28 8-279-16,0 0 5 0,2-17 260 0</inkml:trace>
  <inkml:trace contextRef="#ctx0" brushRef="#br1" timeOffset="47646.3012">8194 1156 1071 0,'0'0'84'0,"-11"-29"-59"0,11 29-13 16,6-25-1-16,-6 25 10 0,9-18 1 15,-9 18 0-15,0 0-6 0,0 0-8 0,0 0-2 16,0 0 4-16,0 0 6 0,0 21 4 15,0 0 13-15,-4 7-4 0,4 7-25 0,-1 10 22 16,3 3-25-16,-1 10 26 0,3 6 8 0,-4 1-13 16,4 12 11-16,-4 0-25 0,1 6 16 0,-3 2-20 15,0-1 17-15,-3-3 19 0,2-3-24 0,-2-8 20 16,4-4-25-16,2-13-16 0,4-6 11 0,2-7-9 16,2-7 6-16,2-9-5 0,-11-24 4 0,24 24-2 15,-24-24 4-15,25 1 2 0,-25-1 0 16,28-24 1-16,-12 0-4 0,2-10 3 15,-1-7-9-15,2-5 10 0,-2-3-12 0,-3 0 12 16,0-6-12-16,-3 3-27 0,-4 2 27 0,-3-2-26 16,-3 4 25-16,-4-2 13 0,-2-4-11 0,-1-4 10 15,-2-2-13-15,-2 2 9 0,0-1-10 0,-1 4 12 16,1 4-10-16,0 3 15 0,-1 5-13 0,1 5 12 16,3 7 19-16,0 0-27 0,3 7 29 15,4 2-32-15,4 2 3 0,4 3 3 0,4-1-4 16,8 1 4-16,5-3-4 0,8 4 7 0,5 1-5 15,3 3 7-15,3 6-1 0,-2 1 1 0,3 6-2 16,-3 4-4-16,-2 4-3 0,-6 4-2 0,-4 0 4 16,-5 4-4-16,-6 2 6 0,-5 3-8 0,-7 4 9 15,-7 3 0-15,-6 3-29 16,-8 7 27-16,-6 0-29 0,-7 5 21 0,-6 1 12 16,-5-2-10-16,-2 2 10 0,-4-1-12 0,4 0 9 15,-2 2-9-15,3-2 10 0,1-1-10 0,4-6 8 16,6-5-6-16,6-7 5 0,8-6-3 0,14-19 2 15,-12 24-7-15,12-24 0 0,0 0-2 0,26 4 3 16,0-10 3-16,5-6 2 0,13-6 2 0,4-4-1 16,6-2 5-16,7-3-7 0,1 1 6 15,3 0-7-15,-3 4 6 0,-4 6-5 0,-7 5 2 16,-7 7-3-16,-10 8 2 0,-9 5 1 16,-7 11-2-16,-8 4 6 0,-7 5-2 0,-8 5 8 15,-8 3-7-15,-8 3 9 0,-7 5-13 0,-6 1 8 16,-5 5 27-16,-7-1-21 0,0-1 34 0,-1 0-24 15,-1-7-8-15,4 1 1 0,-2-2-15 0,4 3 8 16,2-2-10-16,5-3 5 0,5-4-7 16,4-7 0-16,9-7-18 0,17-21-12 0,-12 26-25 15,12-26-27-15,17 2-34 0,-6-21-59 0,27 12-139 16,-6-19-203-16,7-17 51 0,16 5 397 0</inkml:trace>
  <inkml:trace contextRef="#ctx0" brushRef="#br1" timeOffset="47896.3376">9454 987 1166 0,'0'0'274'16,"0"0"-184"-16,0 0-59 0,-17-10 1 0,17 10 7 16,0 0-1-16,0 0-8 0,-14 22-7 0,10-3-6 15,0 10 11-15,-1 8-4 0,3 7 6 16,-3 5-11-16,2 4-29 0,-1 4 17 0,-1 7-22 15,-4 2 14-15,-1 5 13 0,-3 5-16 0,-2 4 13 16,2-3-17-16,1-1 15 0,1-3 12 0,4-4-24 16,1-5 13-16,3-6-34 0,8-5-22 15,0-16-16-15,13 3-42 0,-18-40-84 0,48 48-169 16,-18-34-170-16,4-14 32 0,16 5 457 0</inkml:trace>
  <inkml:trace contextRef="#ctx0" brushRef="#br1" timeOffset="48286.9689">10385 1063 1606 0,'-23'-4'109'0,"4"-3"-94"16,-2 4 5-16,2 4 11 0,-4 5 5 0,1 6 4 15,-6 4-12-15,-1 4-2 0,-7 7-3 0,2 10-26 16,-3 4 23-16,0 8-22 0,1 5 16 0,-3 7 14 15,-3 3-16-15,3 7 13 0,-1 4-16 0,3 6 1 16,1 3-10-16,3-2 0 0,4-7 0 0,6-5 0 16,6-8 0-16,6-4 0 0,8-10 0 15,6-9 0-15,7-7 0 0,6-5 0 0,3-5 0 16,4-3 0-16,5-6 0 0,3-5 0 0,3-6 0 16,2-7 0-16,2-4 0 0,2-6 0 0,0-3 0 15,-2-4 0-15,-4-1 0 0,-5-1 0 0,-3 0 0 16,-6 1 0-16,-3 0 0 0,-1 3 0 0,-5-1 0 15,-11 21 0-15,15-32 0 0,-15 32 0 16,0 0 0-16,6-18 0 0,-6 18 0 16,0 0 0-16,0 0 0 0,0 0 0 0,-3 18 0 15,3-18-13-15,-2 35-27 0,-3-17-10 0,5 8-19 16,-5-8-22-16,10 11-44 0,-5-29-60 0,6 40-107 16,-6-40-230-16,12 22 40 0,10-7 365 0</inkml:trace>
  <inkml:trace contextRef="#ctx0" brushRef="#br1" timeOffset="49224.528">11046 1236 1091 0,'0'0'35'0,"0"-29"-22"0,0 29 4 16,3-23 11-16,-3 23 13 0,0 0 12 0,0 0-8 15,0 0-5-15,0 0-14 0,0 0-6 0,0 0 0 16,0 0 6-16,0 0 15 0,-2 27-29 15,-4-6 34-15,6 8-36 0,-7 2 20 0,3 4 6 16,-5 5-13-16,3 6 9 0,-2 3-16 0,2 7 12 16,-4 3-20-16,3 5 12 0,-3 0-14 0,2 2 11 15,0-8-12-15,2-6 1 0,0-4 22 16,4 2-27-16,-2-8 27 0,4-2-20 0,0-6-7 16,4-10 4-16,1-5-6 0,1-2 4 0,-6-17-4 15,14 21 4-15,-14-21-1 0,0 0 1 16,23 4 0-16,-23-4 0 0,17-10 4 0,-17 10 2 15,25-26 0-15,-12 7-3 0,2-4 0 0,-1-4-7 16,1-3 5-16,-1 0-5 0,1 0-21 0,0 1 32 16,-3 3-27-16,1 3 32 0,-2 4-1 0,-11 19-7 15,18-24 3-15,-18 24-6 0,0 0 2 0,0 0-5 16,0 0 1-16,0 0 0 0,0 0-1 16,17 19 2-16,-13-2-2 0,-2 5-5 0,0 1 24 15,-2 2-25-15,1 7 20 0,-1-2-23 0,2 0-10 16,1 0-4-16,3-7-9 0,0-2-4 0,6-1-11 15,-12-20-10-15,30 29-34 0,-30-29-39 16,43 20-79-16,-43-20-102 0,36-15-203 0,-3 15 58 16,-13-23 398-16</inkml:trace>
  <inkml:trace contextRef="#ctx0" brushRef="#br1" timeOffset="49599.5536">11479 1952 859 0,'-16'19'307'0,"16"-19"-191"0,0 0-94 0,0 0 13 16,0 0 2-16,0 0 29 0,19 16 1 15,-19-16-13-15,26 0-7 0,-26 0-11 16,34-5-4-16,-15-1-7 0,6 1-5 0,-1-4-32 16,4 0 32-16,-2-1-41 0,2 1 35 0,0-2-11 15,-2-1 0-15,-1-1 4 0,-5-1-6 0,-1 1 5 16,-19 13-4-16,21-19 1 0,-21 19 6 0,9-19 8 15,-9 19-2-15,-5-17 2 0,5 17-7 16,-17-12-7-16,17 12-1 0,-29-4-4 0,11 5 0 16,-4 1 0-16,0 5 0 0,-1 4 4 0,0 4 4 15,0 2-2-15,-1 3 5 0,1 5-7 0,1 0-5 16,3 3 26-16,1 4-28 0,3 1 27 16,5 1-19-16,6-4-7 0,2-4 4 0,7-2-12 15,4-4-4-15,5 2-16 0,-14-22-8 0,42 29-12 16,-18-24-15-16,11 5-23 0,-4-16-39 15,21 12-73-15,-17-22-83 0,7 1-200 0,15 8 57 16,-17-22 394-16</inkml:trace>
  <inkml:trace contextRef="#ctx0" brushRef="#br1" timeOffset="49944.947">12143 1885 975 0,'-23'0'321'0,"23"0"-177"0,-34 9-110 16,10-3 1-16,-2-2 11 0,5 8 7 0,-4-4-12 15,4 8-21-15,-3-2 32 0,4 3-38 16,-2 0 37-16,5 9-18 0,-1-2-10 0,3 5 8 16,2-3-11-16,4-4 3 0,2-2-10 0,6-2-2 15,1-18-6-15,6 29 1 0,-6-29-3 0,21 19 4 16,-21-19-1-16,34 10 2 0,-10-11-1 16,3-6-4-16,4-3 3 0,3-6-3 0,2-3 1 15,0-4-3-15,-3 0 1 0,-3 0-4 0,-4-5 4 16,-5 4-3-16,-4-1 4 0,-3 4-4 0,-4 4-16 15,-10 17 17-15,11-27-17 0,-11 27 28 0,0-17-9 16,0 17 10-16,0 0-9 0,0 0 0 0,0 0-2 16,-20-7-1-16,20 7-3 0,0 0-9 0,-20 25 29 15,20-25-27-15,-16 35 28 0,9-9-17 16,2 0-8-16,1 2 1 0,3-4-13 0,1-4-4 16,0-20-8-16,11 28-3 0,-11-28-6 0,23 14-4 15,-4-9-10-15,-1-11-22 0,12 3-30 16,-8-21-57-16,20 16-86 0,-14-29-89 0,10-5-149 15,13 12 154-15,-17-27 333 0</inkml:trace>
  <inkml:trace contextRef="#ctx0" brushRef="#br1" timeOffset="50138.2792">12730 1271 1352 0,'-19'31'101'0,"-6"-10"-51"15,7 10 8-15,-5 3-5 0,5 7 2 0,-4 1-26 16,6 4 2-16,-3 0-19 0,4 9 8 0,-1 2-17 15,3 1 10-15,2-1-15 0,1-5 11 16,4-3 10-16,0-1-32 0,4 0 27 0,-1-3-45 16,6 1-36-16,-8-11-14 0,11 7-107 0,-18-18-231 15,10-3-111-15,5 3 43 0,-3-24 487 0</inkml:trace>
  <inkml:trace contextRef="#ctx0" brushRef="#br1" timeOffset="50310.1645">12408 1816 1467 0,'0'0'383'16,"0"0"-294"-16,0 0-54 0,0 0-19 0,0 0-9 15,0 0-5-15,0 0-2 0,0 0-2 0,0 0 1 16,25 10-5-16,-1-13-10 0,11-1-24 0,1-6-15 16,15 4-21-16,2-13-68 0,27 14-269 15,-5-11-188-15,10-2 36 0,7 5 486 0</inkml:trace>
  <inkml:trace contextRef="#ctx0" brushRef="#br1" timeOffset="50750.6331">13457 1259 955 0,'0'0'84'0,"0"0"-13"15,0 0 4-15,0 0-35 0,0 0 25 16,0 0-16-16,0 0-14 0,-8 23 8 0,-1-6 3 16,7 7 10-16,-7 1-6 0,5 11 1 0,-5-3-18 15,2 10 5-15,-3-1-19 0,1 8 9 0,0 4-18 16,-1 5 7-16,-1 2-15 0,3-1 5 0,-1-1-13 15,4-5 5-15,3-3 15 0,2-3-35 16,6-3 15-16,1-9-46 0,13 4-36 0,-8-21-17 16,19 11-64-16,-12-22-53 0,20 7-59 0,-2-6-168 15,-4-22 62-15,17 15 387 0</inkml:trace>
  <inkml:trace contextRef="#ctx0" brushRef="#br1" timeOffset="51047.5538">13850 1800 1079 0,'-20'-9'357'15,"20"9"-228"-15,-32 4-80 0,32-4-10 0,-35 6 4 16,35-6-1-16,-27 14-10 0,27-14-6 0,-22 23-7 16,22-23 0-16,-18 30-1 0,10-11 1 0,2 0-5 15,3 0-5-15,0 2 28 0,4-3-30 0,1-1 26 16,3 6-23-16,-5-23-7 0,15 35 3 0,-2-17-5 16,-13-18 2-16,25 26-3 0,-25-26 3 15,30 10-2-15,-12-7 1 0,0-3-1 0,-1-3 0 16,-17 3 2-16,31-12-2 0,-31 12 1 0,27-34-2 15,-16 15 2-15,0-3-3 0,-2 5-21 0,-3-2 27 16,-3 1-29-16,-3 0 24 0,0 0-5 16,-5-2-9-16,1 3-2 0,-4-3-10 0,8 20-6 15,-14-34-9-15,14 34-6 0,-11-27-9 0,11 27-9 16,-6-19-14-16,6 19-19 0,0 0-33 16,0 0-51-16,0 0-78 0,24-15-192 0,0 25 18 15,-24-10 405-15</inkml:trace>
  <inkml:trace contextRef="#ctx0" brushRef="#br1" timeOffset="51391.3396">14389 1761 889 0,'0'0'195'0,"5"-23"-78"0,-5 23-22 0,-6-17-11 16,6 17-14-16,0 0-16 0,-22-19-7 16,22 19-6-16,-27-10-7 0,27 10-2 0,-29-4-5 15,12 7-4-15,17-3 2 0,-33 15-6 0,33-15 2 16,-33 28-2-16,17-11 3 0,-1 1-2 0,4 2 6 15,1-3-8-15,2 1 0 0,10-18-8 0,-8 31-4 16,8-31-6-16,3 27 1 0,-3-27 0 16,20 19 1-16,-20-19 0 0,33 13 2 0,-10-10-2 15,1-2-1-15,3-5 0 0,1 1-1 0,-2-2 0 16,1-1 0-16,-4 1 1 0,-4 1-2 0,-19 4 3 16,26-3-1-16,-26 3 1 0,0 0 0 0,0 0-2 15,0 0 1-15,0 0-1 0,-6 20 0 16,6-20-1-16,-23 32-5 0,5-12 29 0,-2-1-28 15,0-1 26-15,0 3-23 0,1 1-9 16,1-2-1-16,4-1-10 0,14-19-3 0,-16 19-9 16,16-19-11-16,0 0-9 0,0 0-20 0,16 17-22 15,-16-17-43-15,35-6-108 0,-35 6-214 0,41-26-37 16,-3 10 253-16</inkml:trace>
  <inkml:trace contextRef="#ctx0" brushRef="#br1" timeOffset="51719.489">14770 1631 1376 0,'0'0'224'16,"-26"-9"-196"-16,26 9-11 0,-28 6 11 0,28-6 7 15,-29 11 4-15,29-11-9 0,-29 21-1 0,29-21-5 16,-26 31 2-16,12-14-5 0,14-17 0 0,-24 30-5 16,24-30-4-16,-17 28-5 0,17-28-2 15,-7 23-4-15,7-23 1 0,5 20-2 0,-5-20 1 16,18 18-3-16,-18-18 3 0,28 12 0 0,-28-12 2 15,37 6-2-15,-17-4-1 0,2-1 0 0,0-1-1 16,-2 2 1-16,-2 2 1 0,-18-4 0 0,27 5-1 16,-27-5 0-16,0 0 2 0,14 17-4 0,-14-17 4 15,-2 18-4-15,2-18 0 0,-14 26 2 16,14-26-2-16,-26 32 27 0,7-19-25 16,2 1 26-16,0-1-26 0,17-13-4 0,-31 28-1 15,31-28-11-15,-26 27-5 0,26-27-11 0,-13 17-13 16,13-17-17-16,0 0-28 0,0 0-41 0,0 0-61 15,28 4-138-15,-9-14-172 0,-4-11 21 0,14 17 399 16</inkml:trace>
  <inkml:trace contextRef="#ctx0" brushRef="#br1" timeOffset="52063.2322">14828 1852 1544 0,'0'0'31'0,"-26"15"-17"0,26-15 7 0,0 0 4 15,-12 18-5-15,12-18-5 0,0 0 2 0,27 9 3 16,-10-10 6-16,6-1-3 0,3-2-5 16,4-2 9-16,2-3-1 0,3-1-4 0,-1-3-1 15,0 1-18-15,-4-1 1 0,-2-1-6 0,-1 4 7 16,-6-1-5-16,-4-1 9 0,-17 12 0 0,27-20 5 16,-27 20 4-16,17-16 2 0,-17 16 0 0,0 0 0 15,-11-18-6-15,11 18-5 0,-23-6-3 0,23 6-1 16,-33 2-1-16,13 2 0 0,-2 4 0 15,-1 2-1-15,-1 3 2 0,0 2-2 0,-1 1-3 16,2 3 0-16,1 1 0 0,0-1 0 16,2 3-9-16,4-2-2 0,1 1 1 0,7 0 8 15,3-2 1-15,4-1 21 0,1-18-28 0,8 29 19 16,2-12-27-16,7-7-12 0,3 2-11 0,8 1-24 16,-1-21-45-16,14 25-78 0,-15-37-112 0,17 12-281 15,-2 4 71-15,-3-18 297 0</inkml:trace>
  <inkml:trace contextRef="#ctx0" brushRef="#br1" timeOffset="52422.6377">15479 1784 989 0,'0'-18'216'0,"0"18"-131"16,0 0-11-16,0 0 16 0,-20-8 1 0,20 8-22 15,0 0-23-15,-18 10-9 0,18-10 0 0,-29 15 5 16,8-8 2-16,2 7-1 0,-5 0-8 0,3 1-3 16,-3 1-3-16,4 0-4 0,0-3-5 0,20-13-6 15,-25 21-6-15,25-21-4 0,0 0-4 16,-5 23 0-16,5-23-3 0,0 0 3 0,27 18-1 16,-27-18 2-16,34 2-1 0,-12-3 0 0,1 0 0 15,0 0 0-15,0-2-3 0,-1 4 2 16,-4 1-2-16,-18-2-13 0,22 6 15 0,-22-6-12 15,0 0 14-15,8 19 6 0,-8-19 14 0,-9 22-12 16,9-22 10-16,-26 35-19 0,8-11 0 0,-4 0 0 16,-3 3 0-16,0-8 0 0,-2 2 0 15,1-3-2-15,0-2-14 0,2-4-9 0,7 1-17 16,0-8-23-16,17-5-43 0,-25 7-84 0,25-7-278 16,0 0-100-16,0 0 36 0</inkml:trace>
  <inkml:trace contextRef="#ctx0" brushRef="#br1" timeOffset="53688.3802">8682 3160 970 0,'3'-17'276'0,"-3"17"-222"0,0 0-33 0,0 0-2 15,0 0 9-15,0 0 7 16,0 0-2-16,0 0-5 0,0 0-6 0,0 0-3 15,0 0-1-15,0 0 3 0,-12 22 6 0,12-22 6 16,-6 33-1-16,5-10 2 0,-3-2 10 0,3 6-32 16,-1 0 22-16,3 4-34 0,-1 2 5 0,2 3 3 15,1 1-9-15,-2 1 7 0,0 1-8 0,0-2 6 16,0-1-8-16,1-3 8 0,-1-3-8 16,1-6 6-16,1-3-5 0,-3-21 4 0,6 27-2 15,-6-27 1-15,0 0 1 0,0 0 0 0,0 0 3 16,0 0 6-16,18-4 4 0,-18 4 0 0,5-34 2 15,-3 11-9-15,-2-6 0 0,0-2-7 0,-1-3 6 16,-1 0-8-16,2-2 6 0,-1-3-8 16,2-1 8-16,0-3-8 0,1-3-6 0,2-2 22 15,1-1-23-15,1 0 22 0,1 2-6 16,2 3-10-16,1 4 11 0,0 3-8 0,1 7 6 16,0 5-3-16,0 4 5 0,-11 21-2 0,23-25 3 15,-23 25-4-15,26-14-1 0,-26 14-1 0,30-1-2 16,-30 1 1-16,31 10-1 0,-31-10 2 0,28 22-2 15,-28-22 2-15,25 30-2 0,-15-12 2 0,-3 1-2 16,-2 3 3-16,-2 0-3 0,-5 2 3 0,-2 0-3 16,-5 2 5-16,-4-1-6 0,-6 2 6 15,-1-2-7-15,-5 1 3 0,-1-1 6 0,-4-2-32 16,1 0 17-16,-2-4-39 0,5 1 1 16,-3-10-19-16,12 9-41 0,-11-21-59 0,24 19-110 15,-16-13-198-15,20-4-23 0,0 0 318 0</inkml:trace>
  <inkml:trace contextRef="#ctx0" brushRef="#br1" timeOffset="53891.5781">9361 3132 1157 0,'0'18'317'0,"0"-18"-225"0,-17-2-64 0,17 2-9 0,0 0-2 16,0 0-3-16,0 0-8 15,0 0-4-15,7-17-3 0,-7 17 1 0,24-16-3 16,-6 8-6-16,2-2-16 0,4 7-18 0,-3-8-22 16,9 9-14-16,-8-7-9 0,9 10-17 0,-9-11-33 15,8 13-70-15,-9 3-202 0,-21-6 14 0,37 0 315 16</inkml:trace>
  <inkml:trace contextRef="#ctx0" brushRef="#br1" timeOffset="54079.0036">9229 3420 1622 0,'0'0'47'15,"0"0"-39"-15,0 0 6 0,0 0 10 0,0 0 10 16,28 13 2-16,-7-14-4 0,3-7-8 16,10-2-9-16,5-3-5 0,5-3-7 0,3 0-4 15,2-2-13-15,1 2-15 0,-2-5-26 0,7 7-29 16,-10-12-34-16,18 17-95 0,-19-21-100 0,9 6-202 15,9 8 33-15,-15-18 438 0</inkml:trace>
  <inkml:trace contextRef="#ctx0" brushRef="#br1" timeOffset="54297.7796">10274 2875 1195 0,'-19'-15'333'16,"19"15"-262"-16,-17 6-33 0,17-6-3 0,0 0-8 15,-20 23-3-15,20-23-8 0,-13 33 2 0,7-10-2 16,4 5 4-16,-2-1-6 0,2 5 4 0,1 1-10 16,-1-1 6-16,1 4-11 0,1 1 4 15,0-1-8-15,0-1-11 0,3-3 19 0,-2-3-35 16,4-2 19-16,-2-5-26 0,6 2-28 0,-9-24-45 16,21 35-93-16,-21-35-80 0,0 0-262 0,17 20 69 15,-17-20 366-15</inkml:trace>
  <inkml:trace contextRef="#ctx0" brushRef="#br1" timeOffset="54501.1353">9974 2953 1285 0,'-14'22'391'16,"-6"-22"-322"-16,20 0-47 0,0 0-14 0,0 0-3 15,0 0 4-15,0 0 5 0,0 0 11 0,36-10 4 16,-7 3-2-16,8-1-9 0,7-1-9 15,4 1-6-15,0-1-3 0,0 3-10 0,-1 1-8 16,-3-1-17-16,2 6-17 0,-6-5-21 16,9 13-44-16,-17-18-79 0,16 23-177 0,-14-7-163 15,-9-3 44-15,3 16 481 0</inkml:trace>
  <inkml:trace contextRef="#ctx0" brushRef="#br1" timeOffset="54704.0925">10010 3519 1572 0,'0'0'134'16,"-17"9"-112"-16,17-9-13 0,0 0 11 0,23 3 14 15,-4-3 8-15,3-8 0 0,10-1-9 16,5-4-9-16,8-4-11 0,3 0-5 16,0-2-9-16,1 2-9 0,-6-2-16 0,2 5-17 15,-10-4-25-15,8 12-28 0,-12-13-42 0,19 20-162 16,-5-13-249-16,-6-6 7 0,2 11 363 0</inkml:trace>
  <inkml:trace contextRef="#ctx0" brushRef="#br1" timeOffset="55534.9011">10792 2797 1438 0,'0'0'136'15,"0"0"-105"-15,0 0-21 0,0 0 4 0,0 0 9 16,0 0 2-16,0 0-5 0,18-19-9 0,-18 19-7 16,22-9-3-16,-22 9 1 0,25-7-2 15,-25 7 2-15,22-2 0 0,-22 2 0 16,0 0 1-16,0 0 4 0,20 8 5 0,-20-8 2 16,0 0 5-16,0 23-4 0,0-23 2 0,-8 27-5 15,8-27 2-15,-17 32-4 0,8-13 4 0,-2-2-3 0,0 1 3 16,11-18-3-16,-17 30 0 0,17-30-5 0,-10 18-2 15,10-18-3-15,0 0-1 0,0 0-2 0,0 0 1 16,19 15 0-16,-19-15 0 0,26-4 0 16,-9-1-2-16,2-2-8 0,3-4-9 0,4 0-10 15,-1-3-16-15,6 5-15 0,-7-9-31 0,10 18-54 16,-18-19-98-16,20 9-271 0,-8 9 13 0,-8-9 263 16</inkml:trace>
  <inkml:trace contextRef="#ctx0" brushRef="#br1" timeOffset="56254.2896">11323 2894 1097 0,'0'0'133'0,"-12"-23"-97"0,12 23-2 0,4-18 12 16,-4 18 15-16,0 0 1 0,0 0-7 0,0 0-7 15,0 0-13-15,0 0-10 0,0 0-7 0,-17 4 0 16,17-4 5-16,-14 30 8 0,4-10-3 0,3 9 2 16,-3 2-11-16,3 4 3 0,1 2-13 15,0 4 9-15,0 0-5 0,1 3 5 16,-1-3-6-16,1 0-6 0,1-3 15 0,3-2-23 15,0-5 23-15,2-2-12 0,2-4-7 0,0-6 4 16,-3-19-7-16,11 27 2 0,-11-27-1 0,0 0 1 16,22 9 0-16,-22-9 1 0,0 0 1 0,26-16-1 15,-26 16 2-15,15-36-4 0,-6 11 2 0,-2-5-5 16,1-1-11-16,-2-1 22 0,-3-1-24 0,0-1 21 16,-2 0-4-16,-2-1-6 0,0 0 6 15,-3-1-6-15,-1-2 4 0,0 0-8 0,0-1 7 16,0 0-5-16,-1 3 8 0,3 3-5 0,0 7 6 15,2 4-3-15,3 5 4 0,-2 17-2 16,10-23 2-16,-10 23-2 0,20-13 1 0,-20 13-1 16,34-7 1-16,-12 4-1 0,4 3 0 0,4 0 1 15,-1 1-1-15,1 3 0 0,-2 0-1 0,-1 2 1 16,-3 1-2-16,-3 1 2 0,-4 2-2 16,-17-10 1-16,23 21-1 0,-23-21 2 0,6 26-2 15,-6-26 5-15,-12 35-5 0,-4-13 4 0,-5 1-3 16,-3 1 3-16,-6 2-4 0,-1 0 5 0,-4 1-3 15,0-1 6-15,-1-1-2 0,4 0 5 0,4-3-2 16,2-3 3-16,4-3-2 0,22-16-1 0,-25 23-5 16,25-23-1-16,0 0-2 15,-2 19 0-15,2-19 2 0,20 11 3 0,-2-7 3 16,7-1 2-16,4-3-2 0,7 0-8 0,1-1 0 16,2 0 0-16,-3 0 0 0,-3 1 0 0,-1 1 0 15,-6 1 0-15,-1 2 0 0,-6 1 0 0,-19-5 0 16,28 13 0-16,-28-13 0 0,19 17 0 0,-19-17 0 15,14 18 0-15,-14-18 0 0,10 18 0 0,-10-18 0 16,7 20 0-16,-7-20 0 0,0 0-27 16,12 25-33-16,-12-25-34 0,18 15-61 0,-18-15-167 15,0 0-286-15,29-14 57 0,-29 14 322 0</inkml:trace>
  <inkml:trace contextRef="#ctx0" brushRef="#br1" timeOffset="59301.7772">20972 723 956 0,'0'0'43'16,"0"0"-17"-16,0 0-9 0,0 0 13 0,0 0 17 16,0 0 18-16,0 0-34 0,-23 21 34 0,23-21-11 15,-16 35-6-15,10-15-3 0,-5 3-12 16,4 4 1-16,-3 1-11 0,4 2 4 0,-4 1-8 16,4 2 4-16,-4 0-11 0,3 1 8 0,-2 1-9 15,2-3 10-15,-3 0-10 0,3-1 8 0,-3-3 2 16,2-1-31-16,-2-3 33 0,3-2-33 0,-3-5 21 15,10-17 3-15,-14 26-1 0,14-26 3 0,0 0-5 16,0 0 1-16,0 0-3 0,0 0-6 16,0 0-4-16,0 0 1 0,0 0-3 15,0 0 2-15,-2-29 5 0,10 4-5 0,3-9-8 16,2-4 26-16,5-2-25 0,0-2 24 0,2-1-8 16,1 0-8-16,-3-1 10 0,1-2-9 0,-2 1 8 15,-1-1-11-15,-1 1 5 0,-3 10-7 0,-2 7 8 16,-2 8 6-16,-8 20-7 0,0 0 14 0,7-17-12 15,-7 17 2-15,0 0-2 0,0 0-2 16,0 0 0-16,-5 31 20 0,4-9-17 0,-1 15-11 16,-1 5 7-16,1 7-26 0,1 0 21 0,0-1 10 15,2-2-11-15,4-1 12 0,2-2-10 0,4-1 9 16,3-2 5-16,3-3-25 0,4-3 21 16,3-5-21-16,3-5 8 0,2-4 8 0,2-4-5 15,0-4 7-15,-3-5 5 0,0-3 1 0,-2-5 3 16,-2-3 1-16,-3-1-1 0,-2-3 1 15,-19 8 1-15,28-27-10 0,-17 4 2 0,0-3-5 16,-3-6-9-16,-4-3 24 0,-1 1-24 0,-6 2 19 16,-1-3-11-16,-1 2-8 0,-4 1 8 0,1-1-11 15,-1 2 3-15,-3 1-9 0,3 0 2 0,1 3-13 16,3 4 1-16,0 4-10 0,5 19-16 0,-2-21-16 16,2 21-36-16,0 0-45 0,22-15-57 15,-22 15-74-15,22-4-225 0,3 16 62 0,-25-12 343 16</inkml:trace>
  <inkml:trace contextRef="#ctx0" brushRef="#br1" timeOffset="59647.4532">21725 1047 1131 0,'-17'28'314'0,"-7"-25"-227"0,24-3-45 0,-30 4 1 15,30-4 12-15,-32 5 7 0,32-5-15 0,-34 11-9 16,34-11-8-16,-34 18-5 0,17-6 3 0,0 3-5 15,3 3 0-15,-1 1-10 0,4 2-17 0,3-1 23 16,0 1-25-16,5-3 21 0,3 2-7 0,3-2-9 16,-3-18 3-16,20 31 0 0,-3-20 0 0,2-3 0 15,4 0 1-15,3-7-1 0,-1 0 0 16,1-3 3-16,-4-3-3 0,-1-2 0 0,-2-2-2 16,0-4 1-16,1-2-2 0,-2-3 2 0,-2-2-2 15,-4-2-3-15,-1 0 18 0,-5 2-24 16,-3-2 19-16,-5 2-13 0,-2 2-4 0,-1-1-3 15,-5 1-1-15,10 18-5 0,-22-29 0 0,22 29 6 16,-25-18-8-16,25 18 2 0,-26-9-3 16,26 9-9-16,-18-2-6 0,18 2-21 0,0 0-26 15,0 0-43-15,0 0-46 0,0 0-64 0,18-3-111 16,-18 3-109-16,45-5 101 0,-26-7 354 0</inkml:trace>
  <inkml:trace contextRef="#ctx0" brushRef="#br1" timeOffset="59866.1975">22283 363 1066 0,'0'0'265'0,"0"0"-198"0,-31 14-36 0,13 0 4 16,-1 4 14-16,-3 11 5 0,-5 2-18 0,5 12-6 16,-3 6-2-16,6 9 24 0,-3-1-25 0,7 5-5 15,-4 2-2-15,5-1-30 0,0 1 19 0,1-1 2 16,2-6-16-16,3-5-1 0,3-2-2 15,2-5-32-15,6-1 7 0,-2-11-29 0,9 3-23 16,-10-17-48-16,17 10-76 0,-17-29-109 0,9 18-172 16,8-5 88-16,-17-13 402 0</inkml:trace>
  <inkml:trace contextRef="#ctx0" brushRef="#br1" timeOffset="60027.4958">21892 1056 1272 0,'0'0'422'0,"0"0"-355"0,-6-22-35 15,6 22-11-15,0 0 1 0,6-18 2 0,-6 18-8 16,20-12 0-16,-2 6-11 0,9-2-1 0,8-1-4 16,5 2 2-16,6 0-3 0,8 1-12 0,-3 3-22 15,7-1-44-15,-8-5-49 0,15 9-66 0,-20-13-86 16,14 12-254-16,1 5 45 0,-11-4 340 16</inkml:trace>
  <inkml:trace contextRef="#ctx0" brushRef="#br1" timeOffset="60640.1766">23055 896 1145 0,'-21'6'362'15,"-7"-2"-246"-15,28-4-78 0,-20 0-5 0,20 0 10 16,-17 7 3-16,17-7-9 0,-20 16-12 0,20-16-5 15,-24 30-5-15,9-9 6 0,-3 2-5 0,-1 3 3 16,-3 3-10-16,0 3 6 16,0-2-7-16,2-1 3 0,5-4-7 0,1-2-12 15,5-3 19-15,9-20-24 0,-11 27 25 0,11-27-12 16,2 21-2-16,-2-21 2 0,0 0-3 0,0 0 2 16,0 0-1-16,21 11 2 0,-21-11 1 0,0 0-2 15,25-19 1-15,-25 19-1 0,29-31-7 0,-13 13 23 16,1-1-24-16,-1-3 23 0,-1 1-14 15,-3-3 0-15,0 3 2 0,-2-2-5 0,-2 2 9 16,1 2-13-16,-4 2 9 0,0 0-3 0,-5 17 0 16,4-26 4-16,-4 26 0 0,0 0-4 0,0 0 2 15,0 0-1-15,0 0-1 0,0 0 3 0,0 0-3 16,0 0 2-16,0 0-2 0,-1 22 2 16,1-22-2-16,3 22 1 0,-3-22 0 0,4 20 0 15,-4-20-3-15,13 19 2 0,-13-19-6 16,17 15 7-16,-17-15-1 0,25 8 5 0,-7-8 3 15,1-3-6-15,0-2 3 0,3 1-1 0,0-5 1 16,0-1-1-16,0 1 0 0,-2-2-2 0,0 1 5 16,-2 0-1-16,-18 10 3 0,27-20 1 0,-27 20-4 15,17-19-4-15,-17 19 0 0,11-19-3 0,-11 19 6 16,0 0-4-16,0 0 0 0,0 0 0 0,0 0 0 16,0 0 0-16,0 0 0 0,0 0 0 15,0 0 0-15,-15 27 0 0,3-5 0 0,-3 6 0 16,2-2 0-16,0 3 0 0,1 1 0 15,2-3 0-15,1 0 0 0,3-3-5 0,5-1-1 16,1-3-26-16,5-1 19 0,-5-19-16 0,16 25-8 16,-16-25-12-16,28 14-19 0,-28-14-30 0,48 2-59 15,-31-20-85-15,23 4-304 0,-6 2 48 16,-4-7 232-16</inkml:trace>
  <inkml:trace contextRef="#ctx0" brushRef="#br1" timeOffset="61030.7898">23566 935 1280 0,'0'0'312'0,"0"0"-258"0,-18-11-28 0,18 11-3 16,0 0 8-16,0 0-5 15,-22 14-3-15,22-14 2 0,-10 20 1 0,10-20 5 16,-10 31 4-16,7-13 0 0,-2 2-10 0,-1 3 0 16,0-4-9-16,3 4-1 0,-1-2-3 0,3-1 2 15,1-3-9-15,0-17 2 0,3 29-6 0,-3-29-9 16,5 19 11-16,-5-19-16 0,0 0 13 0,13 17-3 15,-13-17 2-15,0 0 2 0,23-2 4 0,-23 2-6 16,22-15 0-16,-22 15 16 0,25-22-16 16,-9 5 5-16,1 1-4 0,0-3 0 0,0-1 0 15,0 2 0-15,0-1 0 0,0-1 0 0,0 3 0 16,0 3 0-16,-17 14 0 0,28-24 0 16,-28 24 0-16,20-17 0 0,-20 17 0 0,0 0-2 15,0 0 0-15,0 0 2 0,0 0-4 0,1 18 1 16,-1-18 1-16,-13 33 6 0,-1-13-4 15,1 4 2-15,-3 3-7 0,2-2-3 0,1-3-7 16,2-1 0-16,5-4-15 0,0-1-18 0,5 1 14 16,1-17-38-16,6 26 14 0,-6-26-30 0,22 17-37 15,-22-17-58-15,39 3-163 0,-13 0-148 0,-2-10 13 16,15 8 444-16</inkml:trace>
  <inkml:trace contextRef="#ctx0" brushRef="#br1" timeOffset="61249.5452">24118 977 1461 0,'-26'-18'89'0,"3"13"-38"0,5 4-1 0,-6 2 3 15,4 4-3-15,-4 0-6 0,3 2-3 0,-1 3-7 16,4 1 0-16,0 1-10 0,18-12-2 0,-27 26-10 16,16-9-7-16,11-17-1 0,-7 33-1 15,9-16-4-15,-2-17 10 0,16 29-9 0,-16-29 2 16,31 24-1-16,-14-12-5 0,3-3-2 0,1-3-8 15,3-1-19-15,1-5-13 0,4-2-27 0,-7-6-22 16,9 5-52-16,-15-16-95 0,14 6-214 16,-4 3-79-16,-4-7 199 0</inkml:trace>
  <inkml:trace contextRef="#ctx0" brushRef="#br1" timeOffset="61624.5646">24511 554 1382 0,'-17'17'241'16,"0"1"-164"-16,17-18-31 0,-26 36-2 0,14-13 9 16,-5 1-11-16,4 1-8 0,-6-7 15 15,6 8-28-15,-3-1 17 0,4 2-18 0,-1 4-20 16,-1-1 0-16,1 0 0 0,-1 0 0 16,1 1 0-16,1-4 0 0,2 0 0 0,-1 0 0 15,3-3 0-15,3-2 0 0,-1-3 0 0,5-1 0 16,1-18 0-16,4 28 0 0,-4-28 0 0,0 0 0 15,15 20 0-15,-15-20 0 0,17 4 0 0,-17-4 0 16,23-4 0-16,-23 4 0 0,25-12 0 16,-25 12 0-16,30-19 0 0,-30 19 0 0,29-25 0 15,-29 25 0-15,28-21 0 0,-28 21 0 0,27-17 0 16,-27 17 0-16,23-14 0 0,-23 14 0 0,0 0 0 16,18-9 0-16,-18 9 0 0,0 0 0 0,0 0 0 15,0 0 0-15,18 25 0 0,-18-25 0 16,7 29 0-16,-4-10 0 0,-2-2 0 15,2 1 0-15,-1 2 0 0,1 0 0 0,-1-1 0 16,-1-2-10-16,3 1-33 0,-4-18-20 0,7 29-25 16,-7-29-34-16,9 25-84 0,-9-25-128 0,0 0-240 15,-21 23 66-15,3-20 410 0</inkml:trace>
  <inkml:trace contextRef="#ctx0" brushRef="#br1" timeOffset="62624.6364">21108 2102 1231 0,'-18'-16'324'0,"18"16"-225"16,0 0-79-16,-25-12-7 0,25 12 6 0,-19-7 5 16,19 7 0-16,-18-4-2 0,18 4-6 15,-18 3 2-15,18-3 0 0,-18 9 1 0,18-9-2 16,-21 20 2-16,21-20-1 0,-25 30 4 0,12-12-4 16,2 4 3-16,-1 1-6 0,0 3 1 0,1 1-7 15,1 3 5-15,3 0-6 0,3-1 2 16,2-2-6-16,3-4 1 0,4-4-6 0,-5-19 2 15,17 27-1-15,-17-27 1 0,30 16-1 0,-13-14 2 16,3-3-1-16,3-4-1 0,2-6 0 16,2-3 0-16,3-7 0 0,0-3 0 0,-1-6 0 15,-1-3 0-15,-3 3-1 0,-2-2-4 0,-4 5 5 16,-5 0-3-16,-4 0 5 0,-4 3-4 0,-4 2 5 16,-2 2-4-16,-2-3 3 0,2 23-3 0,-13-34 3 15,13 34 0-15,-20-25 0 0,20 25-2 0,-20-16 0 16,20 16 0-16,-24-4 0 0,24 4 0 15,-18 1 0-15,18-1 0 0,0 0 0 0,0 0 0 16,0 0 0-16,-16 19 0 0,16-19 0 16,8 18 0-16,-8-18 0 0,18 20 0 0,-18-20 0 15,28 20 0-15,-28-20 0 0,33 11 0 0,-33-11 0 16,33 7 0-16,-33-7 0 0,32 3 0 0,-13 0 0 16,-1-3 0-16,0-1 0 0,0-2 0 0,1 0 0 15,-2-1 0-15,-17 4 0 0,28-7 0 16,-28 7 0-16,19-8 0 0,-19 8 0 0,0 0 0 15,0 0 0-15,0 0 0 0,0 0 0 0,18-6 0 16,-18 6 0-16,0 0 0 0,0 0 0 0,0 0 0 16,0 0 0-16,-12 20 0 0,12-20 0 0,-11 34 0 15,3-13 0-15,-2 5 0 0,-1-2 0 0,0 4 0 16,1-4 0-16,3 0 0 0,3-2 0 16,3-4 0-16,1-18 0 0,10 28 0 15,-10-28 0-15,22 18 0 0,-22-18 0 0,31 10 0 16,-10-9 0-16,2-5 0 0,1-7 0 0,6-3 0 15,1-4 0-15,2-6 0 0,1-1 0 0,-1 0 0 16,-1 1 0-16,-3 0 0 0,-4 1 0 0,-3 1 0 16,-4 4 0-16,-2 0 0 0,-16 18 0 0,21-28 0 15,-21 28 0-15,0 0 0 0,11-20 0 16,-11 20 0-16,0 0 0 0,0 0 0 0,0 0 0 16,0 0 0-16,-11 20 0 0,11-20 0 0,-13 24 0 15,5-6 0-15,3 1 0 0,1 0 0 0,4 0 0 16,1-2 0-16,-1-17 0 0,13 29-1 15,-13-29-34-15,24 23-4 0,-3-13-12 0,0-8-10 16,9 4-28-16,-4-18-46 0,19 17-110 0,-20-19-228 16,17-4-53-16,1 3 135 0</inkml:trace>
  <inkml:trace contextRef="#ctx0" brushRef="#br1" timeOffset="62827.8335">22328 1751 1465 0,'-32'45'42'0,"8"7"-1"0,-4-4 36 15,8 13-17-15,-5-10 24 0,7 3-41 0,-2-4-19 16,7-6 0-16,2-3-20 0,5-2 4 0,3-4-19 16,3-2 5-16,3-5-10 0,0-5-6 0,6-4-13 15,-9-19-24-15,23 28-45 0,-23-28-86 0,26 8-120 16,-26-8-216-16,21-17 52 0,-3 13 356 15</inkml:trace>
  <inkml:trace contextRef="#ctx0" brushRef="#br1" timeOffset="63015.2575">22061 2083 1852 0,'0'0'41'0,"0"0"-21"0,-20 3-4 15,20-3 1-15,0 0-3 0,0 0-7 16,0 0-5-16,0 0 2 0,0 0-1 0,28 21 2 15,-28-21-1-15,35 8-1 0,-8-5-7 0,1-3-10 16,5-3-16-16,-2-2-23 0,3 4-19 0,-3-10-25 16,9 14-37-16,-15-19-63 0,20 21-103 0,-15-10-191 15,-1-6 22-15,8 15 343 0</inkml:trace>
  <inkml:trace contextRef="#ctx0" brushRef="#br1" timeOffset="63562.1852">22592 2066 1267 0,'-9'18'138'0,"9"-18"-49"0,-18 23 0 16,18-23-13-16,-23 31-7 0,9-14-15 0,4 4-5 16,-1-2-9-16,3 3-2 0,0 0-18 0,0 3 3 15,1-1-7-15,0 0 2 0,0-3-3 16,3-2-5-16,0-2-6 0,4-17-1 0,-1 26-3 16,1-26 3-16,0 0-3 0,4 16 1 0,-4-16 0 15,0 0-2-15,0 0 3 0,0 0-2 0,0 0 0 16,19-13-1-16,-19 13 1 0,18-25-2 0,-8 5 4 15,0 2-2-15,-4-1 2 0,0-2-3 16,0 2 3-16,-2-2-5 0,1 2 2 0,1-4-6 16,0 0 2-16,1-2-3 0,2 1 2 15,0-1-1-15,2 4 4 0,-1 1-3 0,1-1 5 16,-11 21-3-16,21-27 4 0,-21 27-1 0,18-7 1 16,-18 7-2-16,19-3-1 0,-19 3-1 0,23 5-1 15,-23-5-2-15,25 16-2 0,-25-16-1 0,28 20-1 16,-28-20 1-16,26 20-1 0,-26-20 2 0,26 18-2 15,-26-18-1-15,22 19-2 0,-22-19 2 16,14 21 0-16,-14-21 6 0,8 20 0 0,-8-20 4 16,-5 22 3-16,5-22 1 0,-13 22 1 0,13-22 1 15,-22 19-1-15,22-19 3 0,-31 21 0 0,31-21 4 16,-34 19-2-16,17-10 5 0,-2-2-2 16,0-1 2-16,-1 0-3 0,0 0-2 0,1-1-3 15,2 1 0-15,0-3 1 0,17-3 3 0,-32 13 2 16,15-4 3-16,17-9-1 0,-33 26 1 15,15-12-1-15,0 3-2 0,-2 5-1 0,2 2 1 16,-1 4-5-16,0 3-3 0,2 2-3 0,0 2 0 16,2 0 0-16,-2 3 0 0,2-1 0 0,2-2 0 15,2-1 0-15,2-4 0 0,3-3 0 0,1-5 0 16,4-3 0-16,1-19-32 0,2 27-29 0,-2-27-25 16,17 17-62-16,-17-17-122 0,21-20-308 0,-3 6 32 15,4-9 221-15</inkml:trace>
  <inkml:trace contextRef="#ctx0" brushRef="#br1" timeOffset="63984.0777">22953 2153 1729 0,'0'0'60'16,"-21"-5"-24"-16,21 5 2 0,-18 0 3 0,18 0-7 15,-19 8-6-15,19-8-8 0,0 0-3 0,-21 18-3 16,21-18 0-16,-12 22-5 0,12-22-2 16,-10 26-7-16,10-26 0 0,-5 30 0 0,5-30 0 15,3 30 0-15,-3-30 0 0,12 27 0 16,-12-27 0-16,17 19 0 0,-17-19 0 0,23 11 0 16,-23-11 0-16,27 0 0 0,-27 0 0 0,30-11 0 15,-13 4 0-15,-17 7 0 0,32-24 0 0,-15 9 0 16,-17 15 0-16,31-31 0 0,-12 14 0 0,-2 1 0 15,-17 16 0-15,29-29 0 0,-29 29 0 0,20-23 0 16,-20 23 0-16,0 0 0 0,20-17 0 0,-20 17 0 16,0 0 0-16,0 0 0 0,0 0 0 15,0 0 0-15,-7 21 0 0,7-21 0 16,-14 33 0-16,6-12 0 0,-2 2 0 0,1-2 0 16,2-1 0-16,1-2 0 0,6-18 0 0,-1 32-9 15,1-32-9-15,8 20-7 0,-8-20-3 0,20 10-9 16,-20-10-9-16,39-7-14 0,-16-10-25 0,16 8-39 15,-14-22-58-15,25 20-77 0,-21-20-87 16,10-2-123-16,9 11 111 0,-16-21 358 0</inkml:trace>
  <inkml:trace contextRef="#ctx0" brushRef="#br1" timeOffset="64162.2141">23709 1679 1276 0,'-23'0'367'0,"1"25"-299"0,-8 4-39 0,1 7 8 16,-4 4 1-16,-1 5 5 15,-1 2 11-15,2 5-26 0,0-1 12 0,4 1-22 16,6-5-7-16,1-2 0 0,5-3-11 0,6-3 4 16,2-2-12-16,3-4 2 0,5-3-18 0,-1-4-8 15,5-2-8-15,-3-24-2 16,7 29-14-16,-7-29-22 0,0 0-58 0,0 0-73 16,21-6-334-16,-21 6 15 0,12-35 207 0</inkml:trace>
  <inkml:trace contextRef="#ctx0" brushRef="#br1" timeOffset="64318.4693">23290 1936 1509 0,'0'0'339'0,"0"0"-261"0,0 0-68 0,0 0-12 16,18 1 1-16,-18-1 0 0,35 11 1 0,-8-7-4 16,8 0-8-16,7-4-13 0,6 2 2 15,-3-6-58-15,11 14-45 0,-18-20-126 0,22 15-333 16,-9 1 56-16,-3-8 235 0</inkml:trace>
  <inkml:trace contextRef="#ctx0" brushRef="#br1" timeOffset="64459.441">24302 2035 1921 0,'-25'-3'117'16,"25"3"-108"-16,0 0-9 0,0 0 0 0,-24-17 0 15,24 17 0-15,-16-20 0 0,16 20 0 0,-10-19 0 16,10 19-26-16,0 0-36 0,-9-24-41 0,9 24-142 15,0 0-384-15,0 0 28 0,0 0 221 0</inkml:trace>
  <inkml:trace contextRef="#ctx0" brushRef="#br2" timeOffset="71818.0919">389 10801 731 0,'0'0'73'0,"0"0"-26"0,-6-21-3 0,6 21 3 15,0 0-12-15,0 0 9 0,0 0-23 16,0 0 4-1,0 0-9-15,0 0-2 0,0 0 12 0,0 0-10 16,0 0 18-16,-1 26-10 0,1-26 1 0,-4 34-14 16,2-17 16-16,2 7-12 0,-2-4 13 0,5 7 4 15,-3-2-7-15,5 7 5 0,-1 0-13 16,4 8 3-16,1 5-17 0,1 2 6 0,2 4-13 16,1-1 12-16,-4-2-12 0,2 0 12 15,-3-1 6-15,0-1-26 0,2-3 27 0,-3-6-25 16,2-7 9-16,-2-5 6 0,-7-25-5 0,12 21 3 15,-12-21 3-15,0 0 12 0,19-14 11 0,-19 14 1 16,19-40 2-16,-7 11-13 0,-1-7-19 0,1-4 22 16,1-5-28-16,1 0 19 0,-1-2-7 0,2 1-11 15,-1 1 10-15,1-1-8 0,-1 2 7 0,-1 3-9 16,-1 2 5-16,-2 1-18 0,-1 8-2 16,-3-2-24-16,5 7-9 0,-9 0-22 0,-2 25-6 15,10-33-12-15,-10 33-84 0,0 0-129 16,0 0-148-16,0 0 150 0,0 0 304 0</inkml:trace>
  <inkml:trace contextRef="#ctx0" brushRef="#br2" timeOffset="72177.4864">1016 11135 860 0,'0'0'97'0,"-30"7"-27"16,30-7 5-16,-26 8 2 16,26-8 5-16,-24 16-8 0,24-16-6 0,-24 22-15 15,24-22-3-15,-20 26-10 0,14-9-2 0,6-17-11 16,-12 34 0-16,12-34-9 0,-6 34 0 0,6-34-7 16,4 32 0-16,-4-32-4 0,13 26-1 0,-13-26-4 15,24 20 1-15,-24-20-2 0,33 9 2 0,-16-9-3 16,4-2 2-16,0-3 1 0,-1-2-2 0,2-3 3 15,-4-2-5-15,1-1 3 0,-19 13-4 16,28-28 4-16,-28 28-5 0,17-29 3 0,-17 29-4 16,5-26-2-16,-5 26-8 0,-7-18-5 0,7 18-7 15,-17-15-5-15,17 15-9 0,-25-11-6 16,8 5-6-16,17 6-6 0,-31-3-8 0,31 3-4 16,-29-2-13-16,29 2-19 0,-19-6-28 0,19 6-27 15,0 0-63-15,-8-32-112 0,8 32 63 0,19-29 269 16</inkml:trace>
  <inkml:trace contextRef="#ctx0" brushRef="#br2" timeOffset="72427.5071">1499 10641 1266 0,'0'0'70'0,"-23"-14"-26"0,23 14-8 15,0 0-5-15,-17 18-3 0,17-18-4 0,-12 31 6 16,5-6-4-16,4 8 9 0,-2 6 9 0,3 8-31 16,-1 2 23-16,2 5-29 0,-1-2-3 0,2 4 9 15,0 1-16-15,1-3 10 0,0-3-12 0,0-8 5 16,4-4-17-16,1-10 6 0,8-4-24 16,-14-25-17-16,31 27-29 0,-31-27-38 0,44-4-43 15,-28-19-68-15,7-3-231 0,10 2 15 0,-9-22 355 16</inkml:trace>
  <inkml:trace contextRef="#ctx0" brushRef="#br2" timeOffset="72646.2577">2057 10349 1124 0,'0'0'221'0,"-26"0"-140"16,26 0-20-16,-22 21-16 0,12 0-4 0,-5 2-12 15,5 11-1-15,-6 2-10 0,4 8 7 0,-3 0-13 16,4 2 5-16,0 1-12 0,4 3 8 0,1 2 5 15,2 2-23-15,0 0 21 0,2 0-22 0,-2-3 2 16,1 0 9-16,1 1-15 0,-1-5-14 16,6 0-10-16,-3-8 10 0,7-3-21 0,-6-9 6 15,7-1-47-15,-8-26-43 0,14 29-139 0,-14-29-111 16,0 0-71-16,0 0 195 0</inkml:trace>
  <inkml:trace contextRef="#ctx0" brushRef="#br2" timeOffset="72849.4011">1795 10930 1167 0,'-23'-15'207'0,"23"15"-104"0,-21 0-26 0,21 0-13 15,0 0-21-15,0 0-15 0,0 0-18 0,0 0-8 16,0 0-3-16,0 0 1 0,11 16 2 0,-11-16-1 16,32 5-2-16,-13-5-2 0,4 0-10 0,0-3-12 15,6 3-16-15,-4-6-18 0,8 7-12 16,-10-10-24-16,12 13-28 0,-12-14-43 15,15 16-105-15,-3-2-162 0,-12-12 32 0,12 17 401 16</inkml:trace>
  <inkml:trace contextRef="#ctx0" brushRef="#br2" timeOffset="73213.4636">2292 10929 1260 0,'-27'-6'139'0,"27"6"-69"0,-31 0-11 0,31 0-4 16,-33 1-11-16,16 5-6 0,-4-2-5 0,3 6-3 15,-5 0-3-15,2 5 3 0,1 2-6 16,-1 2 3-16,1 3-5 0,2 3 3 0,1 1-6 16,4 2 2-16,1-3-6 0,4-1 0 0,3-2-5 15,3-4-2-15,2-18-5 0,7 26 1 0,-7-26-2 16,22 15 0-16,-4-12 0 0,2-3-1 16,3-6-1-16,4-4 1 0,1-5-1 0,1-1-3 15,1-5 4-15,-3-1-4 0,-1-1 3 0,-1-1-5 16,-4 0 2-16,-2 1-6 0,-3 5 4 0,-4 0-2 15,-12 18 5-15,14-26-1 0,-14 26 4 0,2-19-1 16,-2 19 2-16,0 0-1 0,-12-17 2 0,12 17-3 16,0 0-1-16,0 0 0 15,-22 6-2-15,22-6 1 0,-12 18-2 0,12-18 2 0,-10 30-3 16,5-10 1-16,3 1-6 0,-2 4-1 16,4 1-9-16,0 0-2 0,3-1-10 0,0-4-5 15,6 2-15-15,-9-23-6 0,20 35-18 0,-20-35-6 16,28 24-14-16,-28-24-13 0,41 11-38 0,-41-11-54 15,43-20-236-15,-11 17 0 0,-13-20 333 0</inkml:trace>
  <inkml:trace contextRef="#ctx0" brushRef="#br2" timeOffset="73687.0995">2656 10928 1138 0,'-22'-16'173'0,"22"16"-85"0,-29-10-17 15,29 10-10-15,-33-1-13 0,33 1-8 0,-35 9-10 16,35-9-3-16,-32 14-4 0,32-14 3 15,-27 24-5-15,27-24 3 0,-19 33-4 0,13-15 2 16,-2 2-3-16,5 0 2 0,1 1-10 0,5-2 4 16,-3-19-6-16,11 34-2 0,-11-34-1 0,18 25-3 15,-18-25-3-15,28 10 1 0,-28-10 0 0,35-5 0 16,-15-5 0-16,0-2-1 0,1-3 0 0,-3-2-2 16,-1 0 4-16,-2-1-4 0,-3 1 3 0,-1 0-4 15,-2 0 4-15,-9 17-5 0,12-32 6 16,-12 32-4-16,7-24 1 0,-7 24-2 0,0 0 1 15,3-18-2-15,-3 18 2 0,0 0-3 0,0 0-2 16,0 0-3-16,-10 29-1 0,5-8 5 16,0 8-3-16,-2 5 9 0,-1 7-7 0,-1 6 10 0,-1 2-10 15,-1 5 12-15,1 0-15 0,1 2 12 0,-1 1 10 16,1-2-18-16,-2-8 30 0,2-1-21 16,0-8 8-16,2-4 14 0,1-7-6 15,0-4 5-15,6-23-3 0,-11 26-2 0,11-26-7 16,0 0 5-16,0 0-3 0,0 0-5 0,0 0 0 15,-20-22-9-15,15 1-2 0,3-6-2 0,2-7 2 16,2-5-6-16,3-3-7 0,0-2 18 0,2 0-16 16,1 0 19-16,0 0-4 0,2 2-10 0,1 1 3 15,0 1-9-15,1 3 2 0,-1 2-7 16,1 2 4-16,-2 3-8 0,1 8-1 0,-1 1-10 16,-10 21-10-16,21-28-15 0,-21 28-16 0,22-19-30 15,0 22-53-15,-22-3-78 0,27-20-295 0,-8 21 46 16,-19-1 327-16</inkml:trace>
  <inkml:trace contextRef="#ctx0" brushRef="#br2" timeOffset="74063.5921">2844 10977 1485 0,'0'0'99'15,"0"0"-36"-15,0 0-11 0,0 0-22 0,0 0-12 16,0 0 3-16,0 0 5 0,0 0 4 0,0 0 1 15,29-9-5-15,-8-1-6 0,2-2-2 16,6-3-5-16,1-1-4 0,-1-1-3 0,-2 0-3 16,-3 0-2-16,-3 2 2 0,-21 15-2 0,29-26-10 15,-29 26 11-15,16-18-6 0,-16 18 26 16,0 0-11-16,0-20 11 0,0 20-16 0,0 0-5 16,-22-19 0-16,22 19-1 0,-27-7-1 0,10 4-2 15,0 3 0-15,-3 0 0 0,2 3 0 0,0 1 4 16,-2 4-3-16,1 6-11 0,0 3 26 15,-1 4-20-15,2 3 22 0,2 0-4 0,1 1-4 16,4 3 4-16,5-1-8 0,2-1 4 0,5-1-8 16,2-4 3-16,5-2-4 0,-8-19 1 0,24 29-2 15,-7-21-3-15,2-2-7 0,5-6-8 0,4-1-14 16,0-9-17-16,9 3-21 0,-5-12-45 0,19 13-86 16,-19-26-71-16,16 10-300 0,6 2 57 0,-8-15 374 15</inkml:trace>
  <inkml:trace contextRef="#ctx0" brushRef="#br2" timeOffset="75019.0474">429 12149 1371 0,'0'0'108'0,"0"0"-62"15,9-19-15-15,-9 19-5 0,0 0-6 0,3-17-3 16,-3 17-1-16,0 0 0 0,0 0 0 15,0 0-6-15,0 0-3 0,-8 21-8 0,2-4 2 16,-2 4-3-16,0 6 6 0,-2 1 1 0,0 3 7 16,-2-2-3-16,2 3 9 0,2-6-7 0,2 0 9 15,0-7-7-15,6-19 2 0,-5 27-5 0,5-27-5 16,0 0-3-16,0 0-1 0,0 0-2 0,0 0 2 16,21-4 3-16,-21 4-1 0,20-30 6 15,-4 8-3-15,0-5 1 0,0-2-6 0,3-1 1 16,-3 0-3-16,1 1 3 0,-1 0-4 15,-2 1 5-15,1 4-5 0,-4 1 5 0,-1 2-5 16,-10 21-11-16,12-28 28 0,-12 28-28 0,0 0 29 16,0 0-14-16,0 0-1 0,0 0 1 0,0 0 0 15,0 0-1-15,0 0-13 0,0 0 28 0,0 0-24 16,3 25 29-16,-3-25-7 0,0 29-4 16,0-29 2-16,5 24-5 0,-5-24-2 0,9 17 0 15,-9-17 1-15,0 0-2 0,23 18 2 0,-23-18-2 16,21 6 2-16,-21-6-1 0,24 4 0 0,-24-4-2 15,25-2 1-15,-25 2-1 0,26-7 0 0,-26 7 0 16,23-11 0-16,-23 11 1 0,23-17-2 16,-23 17 4-16,22-27-2 0,-11 10-10 0,-1-4 8 15,1 2-11-15,0-3 22 0,-2 1-11 16,2 2 8-16,-1 0-8 0,-10 19-6 0,17-29 7 16,-17 29-2-16,0 0-1 0,17-17-1 0,-17 17-2 15,0 0 1-15,0 0 0 0,0 0 0 0,17 30 0 16,-13-12 0-16,-2 6-9 0,-1 2-13 0,1 4 11 15,-4 0-25-15,4 2 16 0,-2-1-11 0,5 0-8 16,-2-6-1-16,7 1-17 0,-10-26-16 16,25 38-25-16,-25-38-27 0,39 24-33 0,-39-24-28 15,48 2-105-15,-19 1-131 0,-10-18 81 0,19 16 343 16</inkml:trace>
  <inkml:trace contextRef="#ctx0" brushRef="#br2" timeOffset="75378.45">1312 12044 1277 0,'-26'-14'118'0,"26"14"-45"0,-31-17-3 0,31 17-7 16,-33-9-7-16,33 9-14 0,-34 0-9 0,34 0-8 15,-35 10-2-15,35-10-3 0,-32 19-3 0,32-19-14 16,-28 27 26-16,16-8-26 0,0 1 26 0,3 6-7 16,2 0-6-16,1-1 4 0,2 0-6 0,2-2 0 15,3 0-7-15,3-1 2 0,-1-5-4 16,5 0 0-16,-8-17-4 0,17 23 1 15,-17-23-3-15,28 11 3 0,-11-10-1 0,2-3 0 16,3-6 0-16,1-4-2 0,1-3 2 0,2-7-3 16,-1-4 4-16,2-1-7 0,-1-4 4 0,-3 0-6 15,-1-1 6-15,-4 0-8 0,-1 4-6 0,-4 1 20 16,0 3-20-16,-5 2 22 0,-3 4-9 0,-5 18-1 16,2-24 3-16,-2 24 0 0,0 0 1 15,0 0-4-15,0 0-4 0,-17 2-3 0,17-2-4 16,-16 29 3-16,9-6-3 0,0 0-9 0,1 3 21 15,-1-1-30-15,4 3 12 0,1-4-22 0,5 5-16 16,0-9-14-16,9 6-25 0,-12-26-28 0,27 37-61 16,-27-37-39-16,26 9-257 0,0 3 53 15,-26-12 327-15</inkml:trace>
  <inkml:trace contextRef="#ctx0" brushRef="#br2" timeOffset="75769.124">1751 12007 1211 0,'-21'-12'193'16,"4"12"-122"-16,-8-5-14 0,5 10-4 0,-4-4-10 15,6 8-5-15,-7 1-5 0,6 5 5 16,-3-2 12-16,3 6-29 0,-1 3 21 16,3 5-28-16,0-1 6 0,4 4-1 0,2 1-2 15,5-3 3-15,2-2-9 0,4 0 7 0,2-6-15 16,6-3 3-16,-8-17-5 0,25 23 1 0,-5-19 2 15,2-7 0-15,4-6 2 0,4-8-4 0,4-5 3 16,2-6-3-16,1-6 4 0,3-3-6 16,-3-8 3-16,0-1 3 0,-1-2-15 0,-2-2 14 15,-1 2-14-15,-4-2 4 0,-4 5 8 0,-5 1-8 16,-5 4 6-16,-4 2-6 0,-5 4 7 0,-3 3-5 16,-5 4 6-16,-1 4-4 0,-2 6 5 0,5 17-4 15,-15-18 2-15,15 18-2 0,-17 1-1 0,17-1-1 16,-21 25-1-16,11-4 3 0,-1 8-3 15,1 5 4-15,0 6-9 0,0 2 1 16,3 2-12-16,1 0 1 0,2 2-13 0,1-5 5 16,4 2-18-16,-2-8-16 0,8 4 6 0,-6-12-49 15,14 8-11-15,-14-18-70 0,21 16-88 0,-16-10-214 16,-6-23 20-16,29 34 365 0</inkml:trace>
  <inkml:trace contextRef="#ctx0" brushRef="#br2" timeOffset="76128.5092">2032 12016 1424 0,'-1'21'109'16,"1"-21"-34"-16,-11 34-36 0,11-34 16 0,-1 29-41 16,1-29 10-16,9 23 2 0,-9-23-10 15,22 11 1-15,-22-11-3 0,35-9-5 0,-12-3 4 16,4-5-5-16,1 1-16 0,-1-3 25 0,-1-2-30 15,-1 3 25-15,-3-5-10 0,-1 3-5 0,-4 0 8 16,-4 1-5-16,-13 19 4 0,12-31-4 0,-12 31 4 16,-1-25 0-16,1 25 2 0,-15-16 0 0,15 16-1 15,-31-5-3-15,10 7 0 0,-2 5-4 0,-1 5 0 16,-2 5 9-16,1 3-5 0,-2 4 8 16,1 3 1-16,1 3 6 0,0 1 14 15,4 4-21-15,2-1 19 0,5 0-24 0,3-4 3 16,7-3 1-16,4-5-9 0,0-22 1 0,17 29-4 15,-17-29 0-15,33 12-5 0,-11-13-6 0,3-4-10 16,2-7-18-16,6 0-25 0,-6-10-54 0,15 16-113 16,-23-17-355-16,13 3 0 0,0 3 260 0</inkml:trace>
  <inkml:trace contextRef="#ctx0" brushRef="#br2" timeOffset="76831.6834">602 12804 967 0,'-3'-27'157'0,"3"27"-81"0,0 0-10 15,0 0-4-15,0 0-11 0,0 0-16 0,0 0-16 16,-9 19-1-16,9-19 6 0,-8 28 14 0,8-28 5 16,-7 36 9-16,1-19-4 0,6 8 1 0,-5-4-10 15,6 7-1-15,-3-1-10 0,3 2 2 0,0 0-12 16,0 1 1-16,2-1-8 0,-1 1 4 16,1-2-7-16,-1-1 4 0,2-2-9 15,-1-3 0-15,1-2-4 0,0-1 2 0,-4-19-1 16,7 25 2-16,-7-25-5 0,0 0-15 0,0 0 18 15,0 0-17-15,0 0 20 0,0 0-1 0,0 0 1 16,0 0 21-16,0 0-12 0,0 0 16 0,0 0-16 16,13-28-8-16,-13 28-2 0,-2-31-4 0,2 14 3 15,0 17-1-15,0-34 4 0,2 17-5 0,-2 17 1 16,10-28-5-16,-10 28 2 0,18-18 0 16,-18 18-1-16,26-10 0 0,-9 7 3 15,-17 3-3-15,34-3 0 0,-16 5-1 0,2 1-3 0,-3 0 2 16,0 1 1-16,0 2 2 0,-17-6-1 15,29 16 3-15,-29-16-1 0,22 21 1 0,-22-21 0 16,11 26 2-16,-11-26-2 0,-3 33 3 0,-3-15-2 16,-3 0-1-16,-5 3 0 0,-2-1-13 0,-3 1 24 15,-1-3-23-15,-1-1 24 0,-1-5-11 16,0-2-9-16,1-4-1 0,0-1-9 0,1-7-13 16,3 4-10-16,-3-10-16 0,20 8-18 0,-26-19-22 15,26 19-44-15,-15-30-46 0,15 30-148 0,13-23-143 16,-9-5 57-16,13 16 419 0</inkml:trace>
  <inkml:trace contextRef="#ctx0" brushRef="#br2" timeOffset="77050.4799">999 12945 1231 0,'30'0'155'16,"-30"0"-55"-16,0 0-14 0,0 0-23 0,0 0-13 15,0 0-12-15,6 22-4 0,-6-22-5 0,-3 20-3 16,3-20-7-16,-6 31-4 0,2-14-4 0,2 1 2 15,-3 1-6-15,3 2 3 0,-1-1-9 16,1 3 5-16,-1 0-8 0,1 0 3 0,0-1-2 16,-2-3 0-16,3-2-3 0,1-17 0 0,0 27-20 15,0-27-2-15,0 0-15 0,0 0-9 0,18 18-15 16,-18-18-27-16,18-11-45 0,-20-14-91 16,18 3-270-16,-4-1-4 0,-6-13 283 0</inkml:trace>
  <inkml:trace contextRef="#ctx0" brushRef="#br2" timeOffset="77191.0813">1053 12710 1499 0,'0'0'152'0,"-22"-3"-71"0,22 3-22 0,-21 5-26 15,21-5-16-15,0 0-12 0,0 0-10 0,0 0-6 16,0 0-5-16,-2 21-11 0,2-21-14 0,27 11-20 16,-27-11-29-16,40 8-46 0,-40-8-44 15,48 3-56-15,-28 3-157 0,3-6-52 16,12 15 241-16</inkml:trace>
  <inkml:trace contextRef="#ctx0" brushRef="#br2" timeOffset="77725.0971">1466 12979 1008 0,'-24'-1'139'16,"24"1"-53"-16,0 0-13 0,-18 0-11 16,18 0-14-16,-23-5-3 0,23 5 1 0,-25-4 1 15,25 4 2-15,-25 4-1 0,8 0-5 0,17-4-2 16,-32 23-3-16,32-23-1 0,-31 32-5 0,18-14 0 15,0 2-7-15,2 1 2 0,1-1-7 0,3 0 1 16,1-2-8-16,4-1-1 0,2-17-6 0,1 21-2 16,-1-21-3-16,0 0 2 0,24 5-1 15,-24-5-1-15,33-17 3 0,-12 4-4 16,1-4 2-16,1-5-3 0,1-2 1 0,-2-3-2 16,0-1 3-16,-2-1-5 0,0 3 4 0,-3 0-7 15,-1 4 2-15,-4 3-4 0,-12 19 3 0,19-28-2 16,-19 28 2-16,0 0-3 0,14-18 4 0,-14 18 0 15,0 0 2-15,0 0 2 0,0 0-3 0,-5 26 3 16,1-10-1-16,-1 9 3 0,0 5-5 16,1 5 8-16,-1 7-6 0,-1 3 6 0,-2 5-6 15,2 3 5-15,0 6 4 0,0 5-16 0,0 0 16 16,1 2-12-16,1-6 6 0,1-2 10 0,0-3-11 16,1-7 10-16,0-5-9 0,0-5 8 15,0-5-6-15,-1-6 2 0,1-2-4 0,0-7 4 16,2-18-5-16,-8 23 2 0,8-23 0 0,0 0 0 15,0 0 0-15,-24-4-1 0,24 4 0 16,-19-28-2-16,9 8 7 0,-1-7-7 0,0-1 6 31,1-2-5-31,0-5 3 0,1-1-2 0,0-5 3 16,2-3-6-16,1-4 5 0,2-1-7 0,3 1 8 16,5 1-8-16,3 2-3 0,3 4 18 0,2 7-23 15,0 4 16-15,3 7-20 0,-3 2-13 0,-12 21-7 16,30-32-14-16,-8 20-14 0,-4-5-33 15,13 14-59-15,-18-20-109 0,19 17-282 0,-6-1 19 16,-2-8 309-16</inkml:trace>
  <inkml:trace contextRef="#ctx0" brushRef="#br2" timeOffset="78223.2131">1910 12900 1210 0,'-33'-27'221'0,"33"27"-128"0,-31-13-18 0,31 13-7 15,-31-10-22-15,31 10-10 0,-34-6-2 16,34 6-4-16,-34 0-2 0,34 0-4 0,-33 9-4 16,33-9 1-16,-35 26-4 0,19-7 7 0,-2 3-7 15,2 7 4-15,1 2-4 0,1 4 4 0,3 2-9 16,3-1 0-16,0-2-12 0,5-2 0 16,3-4 0-16,3-4 0 0,3-6 0 0,-6-18 0 15,26 21 0-15,-8-17 0 0,3-7 0 0,4-3 0 16,0-6 0-16,2-2 0 0,-1-6 0 0,1-2 0 15,0-4 0-15,-2-1 0 0,0-1 0 0,-3 1 0 16,-4-1 0-16,-2 1 0 0,-3 4 0 0,-3 1 0 16,-10 22 0-16,11-29 0 0,-11 29 0 15,0 0 0-15,1-17 0 0,-1 17 0 16,0 0 0-16,0 0 0 0,0 0 0 0,0 0 0 16,-11 17 0-16,11-17 0 0,-6 32 0 0,3-6 0 15,0 4 0-15,-1 3 0 0,0 6 0 0,1 1 0 0,-2 6 0 16,-1 2 0-16,0 6 0 0,-3 1 0 0,0 1 0 15,0-1 0-15,-1-4 0 0,2-2 0 0,1-5 0 16,-2-1 0-16,-1-6 0 0,3-4 0 16,-2-8 0-16,1-3 0 0,8-22 0 15,-21 27 0-15,21-27 0 0,-26 13 0 0,26-13 0 16,-35-1 0-16,17-8 0 0,-1-7 0 0,-1-3 0 16,0-6 0-16,1-6 0 0,2-2 0 0,5-4 0 0,-1-4 0 0,3 1 0 15,2-4-33-15,4 1-7 0,2-4-21 0,8 6-18 16,-4-3 5-16,14 14-57 0,-10-11-22 0,23 25-102 15,-14-8-293-15,5 0 66 0,8 12 292 16</inkml:trace>
  <inkml:trace contextRef="#ctx0" brushRef="#br2" timeOffset="78850.1679">2056 13067 1664 0,'0'0'66'0,"0"0"-22"0,0 0-9 0,0 0-17 16,0 0-8-16,0 0 2 0,0 0 5 0,0 0 2 15,0 0 3-15,22-24-6 0,-5 10-1 0,4-3-3 16,1-2 1-16,1-2-6 0,2 1 1 0,-2 0-8 16,1 2 5-16,-3 2-3 0,-4 1 0 0,-17 15 2 15,28-21-4-15,-28 21 1 0,14-18 3 16,-14 18-1-16,0 0 7 0,-1-23-4 0,1 23-2 15,-16-17-3-15,16 17 0 0,-25-17-3 16,25 17 3-16,-25-15-1 0,25 15-1 0,-30-8 2 16,30 8 1-16,-33-2 1 0,33 2 4 0,-32 11-1 15,15-1-1-15,17-10-1 0,-30 29-4 0,15-10 0 16,4 3 0-16,0 1 0 0,3 4 0 0,3-4 0 16,1 2 0-16,5 2 0 0,3-2 0 15,3-2 0-15,4-4 0 0,-11-19 0 0,35 22 0 16,-13-16 0-16,5-6 0 0,1-5 0 0,3-3 0 15,1-5 0-15,1-5 0 0,1-3 0 0,-1-3 0 16,2-2 0-16,-3 3 0 0,-2-1 0 0,-2 4 0 16,-5-1 0-16,-2 3 0 0,-3 2 0 15,-18 16 0-15,26-22 0 0,-26 22 0 16,0 0 0-16,0 0 0 0,0 0 0 0,0 0 0 16,0 0 0-16,0 0 0 0,0 0 0 0,-3 34 0 15,-5-8 0-15,-2 2 0 0,0 1 0 0,0 3 0 16,1 2 0-16,1 0 0 0,-1-3 0 0,4-2 0 15,0-6 0-15,4-6 0 0,1-17 0 0,2 23 0 16,-2-23 0-16,0 0 0 0,0 0 0 0,19-2 0 16,-19 2 0-16,17-29 0 0,-8 5 0 15,1-8 0-15,0-2 0 0,-2-3 0 0,2 1 0 16,-4 2 0-16,0 1 0 0,-1 3 0 0,0 0 0 16,0-1 0-16,0 1 0 0,1 2 0 0,0 4 0 15,0 2 0-15,0 3 0 0,-6 19 0 0,16-30 0 16,-16 30 0-16,22-23 0 0,-22 23-16 15,28-20-56-15,-5 22-67 0,-16-22-148 0,18 19-335 16,-4-4 7-16,6-4 320 0</inkml:trace>
  <inkml:trace contextRef="#ctx0" brushRef="#br2" timeOffset="79867.198">2883 13021 1417 0,'22'-9'147'0,"-22"9"-71"0,0 0-33 16,0 0-24-16,0 0-9 0,-12 17-7 0,7-1-2 15,-2 7-4-15,-3 5 2 0,0 6-13 0,-2-2-6 16,4 4-36-16,-7-11-29 0,16 12-78 0,-1-37-128 16,-13 29-229-16,25-9 39 0,-12-20 400 0</inkml:trace>
  <inkml:trace contextRef="#ctx0" brushRef="#br3" timeOffset="84847.3523">827 13718 792 0,'0'0'132'0,"0"0"-101"15,0 0-7-15,-25-17 14 0,25 17 13 0,-23-1 16 16,5-3 5-16,18 4-15 0,-39 7-12 16,17 2-4-16,-6-4-13 0,3 7 9 15,-6-5 5-15,6 6 4 0,-7-2-1 0,7 6-2 16,-7 0-6-16,6 4-2 0,0 0-12 0,4 5 7 15,0-2-11-15,4 3 2 0,1-2 11 0,3 3-30 16,5-3 30-16,0 5-29 0,3-1 3 0,1 0 4 16,3 3-12-16,2-4 5 0,1 1-6 0,3-3 3 15,3-1-3-15,3-2 3 0,5-4-1 16,5-2 4-16,3-5-3 0,7-4-3 0,2-3-12 16,3-7-8-16,5-4-8 0,2-8-9 0,8 1-16 15,-8-10-24-15,12 10-30 0,-15-16-37 0,12 18-44 16,-17-18-27-16,11 14 24 0,-11-8-10 0,-3-4-112 15,9 19 107-15,-23-17 209 0</inkml:trace>
  <inkml:trace contextRef="#ctx0" brushRef="#br3" timeOffset="85191.135">1059 13996 732 0,'0'0'184'0,"-29"-1"-54"16,29 1-32-16,-27 2 0 0,27-2-7 0,-26 5-15 16,26-5-7-16,-21 7-9 0,21-7-4 0,-20 10-10 15,20-10-8-15,0 0-10 0,-16 19-6 0,16-19-11 16,-5 21 2-16,5-21-9 0,2 29 1 0,0-11 1 15,1-1 7-15,-3-17-3 0,9 29 3 16,-9-29-7-16,14 18-3 0,-14-18-1 0,0 0 3 16,24 18-1-16,-24-18 2 0,21 4-2 15,-21-4 4-15,23-5 0 0,-23 5-3 0,28-16 1 16,-28 16-6-16,29-26 2 0,-13 8-5 0,0-2 4 16,-1 0-5-16,1-1 6 0,-2 3-8 0,-1 1 2 15,-13 17-4-15,21-25 1 0,-21 25-1 0,13-17 6 16,-13 17 0-16,0 0 2 0,0 0-1 15,0 0 0-15,0 0 1 0,0 0-1 0,0 0 3 16,0 0-3-16,0 0 2 0,0 26-3 0,0-26 5 16,-5 32-4-16,1-15 3 0,1 3-3 0,2 2 4 15,-1 1-5-15,4 0 2 0,2 0-20 0,0-1 5 16,6-3-14-16,-10-19-8 0,23 28-11 0,-23-28-23 16,36 7-24-16,-36-7-45 0,49-7-25 0,-31-11-52 15,15-3-240-15,2 10 48 16,-10-16 291-16</inkml:trace>
  <inkml:trace contextRef="#ctx0" brushRef="#br3" timeOffset="85800.5747">1659 13933 1028 0,'-22'-5'180'0,"22"5"-128"0,-19 11-19 16,19-11 9-16,0 0-2 0,-15 20-16 0,15-20 12 15,-11 20-19-15,11-20 10 0,-8 28 8 0,8-28-9 16,-5 35 4-16,2-17-3 0,3 4-3 0,-3-2-3 15,3 5-1-15,-1-4-2 0,2 4 9 0,-2-5-8 16,1 0 9-16,0-20-13 0,-1 26-3 16,1-26-4-16,0 0-3 0,0 0-3 0,2 18-1 15,-2-18-1-15,0 0 0 0,0 0 3 16,10-22-2-16,-10 22 2 0,14-35-5 0,-7 11 7 16,1 0-8-16,0 0 4 0,-1 0-4 0,1 2 3 15,1-2 0-15,-2 3 5 0,2 2-5 0,-4 1 5 16,-5 18-6-16,4-27-13 0,-4 27 13 0,0 0-15 15,3-19 30-15,-3 19-14 0,0 0 15 0,0 0-14 16,0 0 2-16,0 0-2 0,23-12 0 0,-23 12-3 16,22-9 0-16,-22 9 2 15,29-16-2-15,-12 8 3 0,3-5-6 0,0 3-3 0,1-2-10 16,0 3-5-16,-2 2-9 0,2 4-4 16,-21 3 0-16,35-5-4 0,-35 5 2 0,27 6 3 15,-27-6 8-15,17 15 9 0,-17-15 10 0,7 23 3 16,-7-23 5-16,1 27-2 0,-1-27 7 0,-6 28 14 15,6-28-19-15,-10 29 45 0,7-11-31 16,3-18 21-16,-14 29-4 0,14-29-14 0,-10 32 9 16,10-32-4-16,-9 27-2 0,9-27-1 0,-7 25-7 15,7-25-7-15,-2 18 2 0,2-18-4 0,0 0 0 16,0 0-1-16,0 0 0 0,0 0-3 0,0 0 3 16,0 0 6-16,21 3 3 0,-21-3 3 0,12-23-1 15,-4 5-6-15,-1-2-6 0,1-3 4 16,0 0-9-16,0-2 7 0,0 2 10 15,-2 2-26-15,0 4 24 0,-1-1-25 0,-1 1 13 16,-4 17 0-16,3-28 3 0,-3 28 0 0,1-18-4 16,-1 18-2-16,0 0-9 0,0 0-15 0,0 0-11 15,0 0-10-15,0 0-11 0,0 0-6 0,0 0-12 16,30-3-34-16,-30 3-26 0,27-1-45 0,-27 1-51 16,27-17-176-16,1 24 14 0,-28-7 385 0</inkml:trace>
  <inkml:trace contextRef="#ctx0" brushRef="#br3" timeOffset="86488.0974">2258 13992 1293 0,'-8'23'93'0,"8"-23"-49"0,0 0-1 0,0 0-13 16,12 17 3-16,-12-17 4 0,20-2-2 0,-20 2 4 15,28-17-14-15,-28 17-7 0,32-29-2 0,-14 11-17 16,4-2 27-16,0-1-33 0,-1-1 22 0,-1 1-15 16,-4 3-3-16,-5 1 3 0,-11 17-4 15,13-25 7-15,-13 25-4 0,4-21 3 16,-4 21-1-16,0 0 0 0,-12-18 2 0,12 18-1 16,-19-5-1-16,19 5 0 0,-31 4-2 0,13 1 2 15,-2 3 2-15,1 3-2 0,-2 2 7 0,2 4-4 16,-1 3 4-16,1 0-7 0,2 3 5 0,0 1 13 15,3 2-24-15,4-1 31 0,2 1-28 0,5-3 9 16,1 0 5-16,4-4-6 0,4 0-1 0,-6-19-5 16,22 26 5-16,-22-26-5 0,35 12 8 15,-13-12-5-15,3-3-3 0,1-5 2 0,2-3-7 16,2-5 6-16,1-2-3 0,-1-2 5 0,-1-2-4 16,-1-1 4-16,-1 2-7 0,-4 3-10 0,-2 4 27 15,-21 14-26-15,25-25 28 0,-25 25-12 16,12-16-4-16,-12 16 3 0,0 0 0 0,0 0-1 15,0 0 1-15,0 0 0 0,0 0-2 16,0 0 2-16,0 0-5 0,0 0 1 0,-19 9 1 16,19-9-1-16,-10 32-11 0,7-14 26 0,-1 2-25 15,0 1 23-15,2 2-7 0,1-4-6 0,1-1 3 16,0-18-2-16,3 25 2 0,-3-25-2 0,0 0 2 16,0 0-2-16,0 0 0 0,22 14 1 0,-22-14-1 15,0 0 0-15,26-29-1 0,-14 9 4 0,0-5-5 16,0-2-6-16,3 0 24 0,-2-1-27 15,2 3 25-15,-2 1-10 0,-2-2-5 16,-2 7 5-16,0 2-4 0,-9 17 2 0,10-22-2 16,-10 22 2-16,0 0 1 0,0 0-1 0,0 0 2 15,0 0-1-15,0 0 1 0,7 24-2 0,-5-6 2 16,-1 3-3-16,0 1 4 0,1-1-4 0,1 2-11 16,-1-3 24-16,3 0-27 0,1-3 23 0,-6-17-11 15,17 26-2-15,-17-26-2 0,23 8-1 16,-23-8-11-16,32-6-13 0,-15-10-15 0,9 3-23 15,-6-18-29-15,19 10-100 0,-19-26-71 0,17 6-263 16,1 3 36-16,-11-14 388 0</inkml:trace>
  <inkml:trace contextRef="#ctx0" brushRef="#br3" timeOffset="86644.3597">3225 13356 977 0,'-21'31'120'16,"8"13"-50"-16,-5-1-11 0,5 5-9 0,-2 0-28 15,2 6 9-15,1-5-9 0,5 3 12 0,-3-3-16 16,5-4-15-16,4 1-11 0,-1-4-14 0,4-3 5 16,-3-7-28-16,6-2-3 0,-9-13-117 0,15 8-10 15,-11-25-11-15,0 0-251 0,7 28 135 16,-7-28 302-16</inkml:trace>
  <inkml:trace contextRef="#ctx0" brushRef="#br3" timeOffset="86816.2631">2977 13691 1658 0,'0'0'155'0,"0"0"-80"16,-20 17-24-16,20-17-21 0,0 0-15 15,0 0-6-15,0 0-6 0,19-1 3 0,-19 1-2 16,36-12-3-16,-12 2-2 0,4-2-7 0,2-2-14 16,2 3-22-16,-2-7-31 0,7 10-49 0,-9-15-55 15,23 23-56-15,-19-19-144 0,13 7-140 0,10 13 99 16,-16-17 420-16</inkml:trace>
  <inkml:trace contextRef="#ctx0" brushRef="#br3" timeOffset="87646.8303">3767 13827 1054 0,'0'0'134'0,"0"0"-52"0,0 0-7 0,0 0-9 0,0 0-13 15,-23-9-14-15,23 9-11 0,0 0-8 16,0 0-3-16,-20 18-4 0,20-18 3 0,-14 22 1 16,14-22 4-16,-16 28-1 0,9-11 3 0,7-17-2 15,-13 34-15-15,13-34 27 0,-11 34-30 16,7-16 25-16,0-1-14 0,4-17-4 0,-2 29 1 16,2-29-7-16,1 19-1 0,-1-19-2 0,0 0 0 15,0 0 0-15,0 0 0 0,21 6 2 0,-21-6 1 16,19-17 1-16,-19 17 0 0,22-35 0 0,-11 12-6 15,1-3-11-15,-1 0 24 0,0 1-26 0,0-2 25 16,-2 3-8-16,-1 0-6 0,-2 1 6 16,-1 1-4-16,-1 3 4 0,-2 2-2 15,-2 17 2-15,1-26-3 0,-1 26 7 0,0 0-1 16,-1-17 1 0,1 17-1-16,0 0-4 0,0 0-3 0,0 0 1 15,0 0 1-15,0 0-1 0,10 26 3 0,-10-26-2 16,13 28 4-16,-13-28-3 0,15 32 5 0,-5-15-2 15,-10-17 1-15,25 28-2 0,-25-28 1 16,32 18 0-16,-14-12 1 0,0-2-1 16,3-5 0-16,1-3 5 0,1-2-1 0,0-6 3 15,3-1-2-15,-2-4-2 0,0 0-3 0,-1-1 1 16,-3-1-4-16,-4 2 3 0,-16 17-4 0,24-29 4 16,-24 29-4-16,13-20 6 0,-13 20-2 0,0 0 1 15,0 0-1-15,4-18-1 0,-4 18-1 0,0 0 2 16,0 0-4-16,0 0-3 0,0 0 1 0,0 0-4 15,-5 26 0-15,1-7-1 0,2 2 0 16,0 3-6-16,-2 2 6 0,3-1-11 0,-2-1 4 16,5-1-10-16,-1-2-1 0,5 0-13 15,-6-21-3-15,14 31-3 0,-14-31-30 0,25 21-19 16,-25-21-60-16,33 10-84 0,-33-10-162 0,24-13-104 16,3 16 157-16,-14-23 345 0</inkml:trace>
  <inkml:trace contextRef="#ctx0" brushRef="#br3" timeOffset="88006.2518">4495 13690 1408 0,'-19'-11'105'0,"19"11"-45"0,-20-12-9 0,20 12-12 15,-23-6-13-15,23 6-1 0,-24 1-3 0,24-1-3 16,-20 10 0-16,20-10-5 0,-19 18 0 16,19-18 3-16,-18 30-2 0,10-9 6 15,-2 2-2-15,1 2 6 0,0 2-3 0,0 2 4 16,2-3-9-16,2 0 3 0,0-3-7 0,5-4-13 15,0-19 21-15,4 29-26 0,-4-29 21 0,12 17-12 16,-12-17-4-16,21 5 1 0,-21-5 0 0,34-13-1 16,-14-3-6-16,4-3 19 0,-1-8-22 0,1-1 18 15,-1 0-11-15,-2-2-5 0,-2 2 2 0,-3 3-4 16,-3 0 1-16,-3 4 0 0,-1 3 5 16,-9 18-2-16,7-22 7 0,-7 22-5 0,0 0 4 15,0 0-1-15,0 0-4 0,0 0-1 0,0 0-9 16,0 0-5-16,0 0-2 0,-17 11 0 0,17-11-2 15,-6 30 2-15,5-9-10 0,-3-3-6 16,6 4-15-16,-4-5-9 0,8 7-22 0,-6-24-10 16,11 37-40-16,-11-37-44 0,17 29-54 15,-17-29-186-15,18 20 14 0,9 0 255 0</inkml:trace>
  <inkml:trace contextRef="#ctx0" brushRef="#br3" timeOffset="88399.0213">4846 13735 1006 0,'0'0'208'16,"-38"-22"-87"-16,38 22-14 0,-29-8-17 0,29 8-21 15,-30 0-12-15,30 0-8 0,-33 10-7 0,33-10-1 16,-33 22-9-16,17-5 0 0,0 3-5 0,3 2 2 16,0 3-6-16,4 1 0 0,2 0-5 0,3 2-1 15,4-4-8-15,5-3-10 0,2-2 18 0,-7-19-22 16,28 20 21-16,-9-16-12 0,2-5-1 15,5-5-1-15,1-5-13 0,2-5 26 16,-1-3-23-16,2-4 20 0,-3-5-9 0,1-1-3 16,-4-4 0-16,-1-1 0 0,-1-2 0 0,-1-3 0 15,-2 1 0-15,-1-4 0 0,-1 1 0 0,-2 0 0 16,0 1 0-16,-3 2 0 0,0 0 0 0,-2 3 0 16,0 2-9-16,-2 6 3 0,-3 7-9 0,-5 20 24 15,1-17-10-15,-1 17 12 0,0 0-14 16,0 0-11-16,-18 35 23 0,6-4-20 0,-4 6 21 15,2 4-5-15,-2 2-9 0,0 1 8 0,1 1-9 16,2-3 4-16,3 2-10 0,0-5 3 0,3-2-12 16,2-4 1-16,4-4-11 0,0-5-2 0,6-2-17 15,-5-22-8-15,13 31-34 0,-13-31-29 16,24 18-87-16,-24-18-171 0,19-17-126 0,0 15 10 16,-8-20 489-16</inkml:trace>
  <inkml:trace contextRef="#ctx0" brushRef="#br3" timeOffset="88758.4286">5112 13722 1468 0,'-20'4'100'0,"20"-4"-29"0,-10 21-32 15,10-21-10-15,0 0-8 0,-1 23 1 16,1-23-1-16,0 0-1 0,22 14 0 0,-22-14-3 16,30 3 2-16,-9-7-1 0,-1-2 0 15,2-4-6-15,0 1 3 0,0-2-5 0,0-1 2 16,-3 0-2-16,-3-2-6 0,-16 14-3 0,23-27 0 15,-23 27 1-15,15-26 4 0,-15 26 0 0,7-23 3 16,-7 23-5-16,1-22 1 0,-1 22-4 0,-4-23-1 16,4 23 1-16,-9-21 1 0,9 21-3 15,0 0 3-15,-26-21-2 0,26 21 1 0,-24 0 0 16,24 0 2-16,-31 16 4 0,14 0 1 0,-1 4 6 16,0 4-3-16,1 4 4 0,0 2-13 0,4 1-2 15,1 0 0-15,3 1 0 0,4-3 0 0,3-3 0 16,5-2 0-16,4-4 0 0,-7-20 0 0,21 26 0 15,-21-26 0-15,35 9 0 0,-15-13 0 16,6-4 0-16,4-6-12 0,2-5-19 16,9 1-29-16,-4-14-44 0,12 19-123 0,-19-18-390 15,13 4 30-15,-2 2 179 0</inkml:trace>
  <inkml:trace contextRef="#ctx0" brushRef="#br3" timeOffset="89445.9718">879 14959 973 0,'0'0'80'0,"-16"-26"-84"0,16 26 16 0,-18-17 19 15,18 17 15-15,-27-7 16 0,4 5 1 16,5 10-2-16,-9-1-6 0,4 9 1 0,-7-4-7 16,3 9 4-16,-5-7 1 0,5 9-2 15,-2-2-7-15,5 3-1 0,-3-2-11 0,8 0-3 16,-2-2-4-16,6-2-1 0,15-18-7 0,-17 27 0 16,17-27-10-16,0 0-2 0,0 0-4 0,22 12 1 15,-5-17 4-15,6-2 0 0,5-6 3 0,5-3-5 16,4-2 2-16,3 1-5 0,0 1 0 0,-1 4-1 15,-5 2 0-15,-4 4-2 0,-3 4 2 0,-6 2-1 16,-4 5-1-16,-17-5 0 0,19 19-1 16,-15-2 3-16,-4 2-3 0,-5 5 4 0,-3 6-3 15,-6 0-10-15,-4 2 21 0,-3 1-20 16,-1 0 21-16,0-2-9 0,2-2-4 0,-1-3 4 16,2-6-4-16,2-4 4 0,17-16-5 0,-22 17-5 15,22-17-11-15,0 0-13 0,0 0-14 0,5-23-21 16,12 7-30-16,-9-20-79 0,25 3-358 15,-10-2-12-15,4-4 134 0</inkml:trace>
  <inkml:trace contextRef="#ctx0" brushRef="#br3" timeOffset="90024.1283">1244 14864 1435 0,'-18'-8'157'0,"18"8"-77"0,0 0-24 15,0 0-14-15,0 0-14 0,0 0-8 0,0 0-7 16,-11 18-2-16,11-18-5 0,-5 27 4 0,1-8-5 16,-1 5 5-16,-1 4-3 0,0 5 4 0,-4 4-5 15,1 2 12-15,-2 2-6 0,0 0-5 0,-3-3 20 16,5-3-24-16,-1-6 18 0,5-5-9 0,3-7-7 16,2-17 3-16,0 19-9 0,0-19 0 15,0 0-1-15,0 0 1 0,0 0 3 0,20-31 0 16,-9 7-10-16,3-7 19 0,0-4-19 0,1-2 18 15,-1 0-6-15,-1 0-5 0,-4 2 4 16,2 3-6-16,-3 2 6 0,-1 2-6 0,-2 3 5 16,-2 1-2-16,0 3 2 0,-3 4-2 0,0 17 2 15,0-20 1-15,0 20 3 0,0 0 1 16,0 0-1-16,0 0-4 0,0 0-2 0,0 0 0 16,2 24 0-16,2-6 0 0,0 3 0 0,-1 0 0 15,0 2 0-15,0 0 0 0,1 2 0 0,2-4 0 16,0 0 0-16,3-2 0 0,2-2 0 0,-11-17 0 15,23 24 0-15,-23-24 0 0,26 16 0 0,-26-16 0 16,32 5 0-16,-32-5 0 0,35-10 0 0,-17-1 0 16,1-1 0-16,-1-2 0 0,0-3 0 15,-18 17 0-15,29-33 0 0,-16 16 0 0,-13 17 0 16,18-25 0-16,-18 25 0 0,10-17 0 16,-10 17 0-16,0 0 0 0,0 0 0 0,0 0 0 15,0 0 0-15,0 0 0 0,0 0 0 0,0 0 0 16,0 0 0-16,-5 31 0 0,2-9 0 0,1 2 0 15,1 3 0-15,-1-2 0 0,4 3-3 0,-1-1-20 16,4-1 17-16,0-4-24 0,5 0 10 16,0-4-16-16,6 0-15 0,-16-18-15 0,38 26-8 15,-20-26-26-15,15 9-39 0,-15-21-66 0,21 16-144 16,-7-10-146-16,-7-9 46 0,13 12 449 0</inkml:trace>
  <inkml:trace contextRef="#ctx0" brushRef="#br3" timeOffset="90399.191">1956 15023 1403 0,'0'0'157'0,"-23"-17"-69"16,23 17-21-16,-31-16-16 0,31 16-15 0,-36-11-7 16,19 8-9-16,-1 1-5 0,1 4-4 0,17-2-2 15,-31 8 1-15,31-8-2 0,-31 18 3 0,31-18 0 16,-25 33 7-16,14-11-2 0,2 3 6 0,1 3-5 16,2 0 3-16,1 0-5 0,3-1-11 0,1 0 5 15,5 1-9-15,2-6 0 0,3-3 0 16,-9-19 0-16,21 23 0 0,-21-23 0 15,31 8 0-15,-12-8 0 0,2-6 0 0,1-5 0 16,1-4 0-16,0-8 0 0,1-2 0 0,-1-4 0 16,-1-2 0-16,0-2 0 0,-1 0 0 0,-3 0 0 15,-2 1 0-15,-1 5 0 0,-4 1 0 0,-4 7 0 16,-7 19 0-16,7-27 0 0,-7 27 0 0,0 0 0 16,0 0 0-16,0 0 0 0,0 0 0 15,0 0 0-15,0 0 0 0,-14 24 0 0,10-4 0 16,-1 2 0-16,1 2 0 0,1 2 0 0,0 2-3 15,0-1-8-15,0-2 2 0,3-1-10 0,1-6-17 16,3-1 13-16,-4-17-31 0,12 21 19 0,-12-21-17 16,0 0 0-16,23 0-8 0,-23 0-20 0,26-25-11 15,-1 14-84-15,-14-26-50 16,20 8-168-16,-4-1-93 0,-8-15 244 0</inkml:trace>
  <inkml:trace contextRef="#ctx0" brushRef="#br3" timeOffset="90602.3121">2451 14439 1385 0,'-24'-14'171'0,"24"14"-72"0,-17 21-28 0,9-2-17 16,-5 2-17-16,2 5 1 0,-2 5 5 15,1 5-28-15,-1 3 21 0,2 5-27 0,-2 4 4 16,5 2 7-16,-2 2-15 0,3 4 5 0,-2 2-13 16,1-1 5-16,2-3-7 0,-3-5 6 15,6-6-10-15,0-6-28 0,6-7 17 0,0-6-33 16,7-5 10-16,-10-19-3 0,22 18-6 0,-22-18-39 15,35-8 10-15,-19-16-36 0,19 9-136 0,-18-21-129 16,9-4-123-16,8 6 194 0</inkml:trace>
  <inkml:trace contextRef="#ctx0" brushRef="#br3" timeOffset="90758.5564">2755 14333 1075 0,'0'0'365'0,"0"0"-191"15,0 0-65-15,-24 19-43 0,14 5-19 0,-5 5-14 16,0 8 2-16,-2 6-13 0,2 3-15 15,0 6 16-15,1 2-23 0,0 0 11 16,1 1-3-16,3-4-19 0,0-7-4 0,4 1-19 16,0-9-14-16,3 4-38 0,-7-15-44 0,19 14-126 15,-9-39-174-15,-10 37-110 0,21-11 116 0,-11-26 424 16</inkml:trace>
  <inkml:trace contextRef="#ctx0" brushRef="#br3" timeOffset="91557.3791">2758 15011 1027 0,'0'0'145'15,"0"0"-53"-15,0 0-3 0,35-4-2 16,-18-4-16-16,10 5-10 0,-4-6-9 0,9 1-6 15,-4-6-5-15,7 2-8 0,-3-4-4 0,2 0-9 16,-4-2-1-16,-1 2-7 0,-4-2 4 0,-2 0-3 16,-8 1 7-16,-15 17-6 0,24-30 5 15,-24 30-7-15,6-21 1 0,-6 21-2 0,-10-20-3 16,10 20-3-16,-23-20-4 0,6 13-2 0,-3 4-3 16,-2-1-2-16,-2 4 0 0,-1 4-1 0,-1 4 2 15,0 2 3-15,0 3-2 0,0 2 4 0,3 3-3 16,1 3 4-16,1 6-3 0,4 3 6 0,0 4 0 15,4 1 9-15,3 0-4 0,5 0 6 16,4-4-10-16,5-2 4 0,6-5-3 16,3-5 1-16,6-6-1 0,5-3 0 0,4-5-3 15,3-6-2-15,4-4-1 0,3-6 0 0,2-5 1 16,0-2-3-16,1-5 4 0,-1-2-4 0,-3-1 5 16,1 0-3-16,-3 0 6 0,-2 2-4 0,-6 1 2 15,-6 4-2-15,-4 3 2 0,-17 16 4 0,17-20 1 16,-17 20-4-16,0 0-5 0,0 0 0 15,0 0 0-15,0 0 0 0,0 0 0 0,0 0 0 16,0 0 0-16,-6 24 0 0,-1-5 0 0,0 5 0 16,0 3 0-16,0 2-7 0,-1 1-5 0,2 2 7 15,0-1-2-15,2-1 6 0,1-3 0 0,0-3-10 16,1-3 10-16,1-4-10 0,1-17 23 16,-3 25-10-16,3-25 14 0,0 0-9 0,0 0 0 15,0 0 2-15,0 0-14 0,0 0 12 16,4-18-12-16,1 1 11 0,1-6-6 0,1-2 0 15,3-3 0-15,0-1 0 0,1 0 0 0,0 1 0 16,0-1 0-16,1 2 0 0,0-2 0 0,1 1 0 16,1-1 0-16,1 0 0 0,1 2 0 0,1 0 0 15,0 3 0-15,1 0 0 0,1 3 0 0,1 0 0 16,2 3 0-16,0 0 0 0,4 4 0 16,-3-5-90-16,8 16-73 0,-17-23-246 15,17 20-237-15,-5 3 60 0,0-7 434 0</inkml:trace>
  <inkml:trace contextRef="#ctx0" brushRef="#br3" timeOffset="94157.9757">3658 11067 238 0,'0'0'100'15,"0"0"-10"-15,0 0 26 0,17-1-48 0,-17 1-10 16,0 0-9-16,0 0-13 0,23-3-12 0,-23 3-8 15,0 0-8-15,22-3-4 0,-22 3-2 0,18-3-1 16,-18 3 0-16,18-1-1 0,-18 1 1 16,22-4 0-16,-22 4 8 0,27-1 12 15,-27 1 10-15,28-1 14 0,-11 2 5 0,-17-1-1 16,28 1-4-16,-28-1-8 0,27 4-7 0,-27-4-7 16,25 6-3-16,-25-6-3 0,26 6-2 0,-26-6-3 15,29 5-3-15,-12-3-3 0,2 0-3 0,2-2 0 16,3-2-2-16,2 0 2 0,3-3-2 0,4 0 2 15,0 0-2-15,3-1 0 0,1 2 0 16,1-1 0-16,0 0 0 0,3 1 0 0,-1 2 0 16,0-1 0-16,0 2 1 0,-1 1 0 0,0 0-1 15,0 1 0-15,0 2 0 0,0-1 0 0,-1 1 1 16,0 0 1-16,0 1 4 0,0 0 5 0,2-1 6 16,-3-2 1-16,5 3 2 0,-2-4-3 0,4 2-3 15,-1-2-1-15,4 2-3 0,-2-4-4 0,1 2-2 16,-1-1-1-16,0 0-1 0,5 0 6 15,0 0-3-15,-2-1 1 0,5 0-2 0,-2 1-4 16,1 1 1-16,3 0-2 0,-2 1 1 0,1-1-1 16,-1 2-1-16,1 0 1 0,-3 0-1 0,3 2 4 15,0-1 1-15,-1 2-2 0,2 0 2 0,-1 0-6 16,-1-2 1-16,3 2-1 0,0 0 3 0,1 0-1 16,0-3 0-16,1 2 1 0,0-3-1 15,4 2 2-15,0-2 3 0,1 0 1 0,3 0 3 16,-2 0-3-16,4 1 1 0,1 0-1 15,-4 1-1-15,0-1-1 0,-3 3-2 0,3-2-4 16,0 5 0-16,-1-2-2 0,2 2 2 0,-3-1 1 16,3 1 3-16,-2-1-3 0,1 0 3 0,-2 2-2 15,0-2 1-15,3 0-4 0,2-1 2 0,0 0-1 16,4-1 2-16,-2-1 2 0,2-2 3 16,2-1 3-16,1 2 2 0,1-3-2 0,3 1-1 15,-1 0-3-15,2-1-1 0,1 0 1 0,0 1-2 16,-1 1 0-16,1-2-2 0,0 1-1 0,1 0-1 15,-1 0 0-15,2-1 0 0,-2 1 1 0,1 1 1 16,0-2-1-16,1 0 1 0,2 0 0 0,-1 0-2 16,1 0 0-16,3 0 0 0,-2-2 1 15,-1 1 1-15,2-1 0 0,-2-1 0 16,2 2 1-16,1-1 0 0,1-1 0 0,-1 1-1 16,1 0 3-16,0-1-2 0,1-1 3 0,1 1 0 15,0-2 1-15,3 1 0 0,-3 0 1 0,0 0-3 16,2-1 2-16,-4 1 1 0,2 0 0 0,1 0-1 15,-2 0 1-15,0 1-4 0,-1-1 1 0,-3 0-1 16,2 2 3-16,-2 0 0 0,1-1-1 16,-1 2 1-16,-2-1-3 0,1-1-1 0,-2 1 0 15,-4-1 1-15,0 1 0 0,1 1 0 0,-2-3 1 16,5 0-3-16,-4 0 3 0,0-2-2 16,0 0 2-16,-4 1-2 0,3-1 0 0,0 1-1 15,-3-1 4-15,4 1 2 0,-2 0 3 0,-2 1-1 16,1 1 0-16,-1-1-3 0,-1-1-1 0,0 2-4 15,1-1 1-15,1-1-2 0,-3 2 1 16,1-1 1-16,1-1 0 0,-4 2 0 0,1-2 0 16,0 0-2-16,-2-1 2 0,1 1-1 0,2-1 2 15,-3 1-2-15,0-1 1 0,-1 0-2 0,-3 0 2 16,-3 0-1-16,1 0 3 0,1-1 0 0,-2-1 3 16,3 2-1-16,-2-1 0 0,3 0-2 0,-1 1 0 15,1 0-3-15,1-2 2 0,-1 1 1 16,1 0-1-16,1 1 0 0,-1 0 1 15,2 0-4-15,-1 0 0 0,-1 0 0 0,-1 0 0 16,-3 1-1-16,0-1 2 0,-1 0-1 0,-1 1 1 16,0 0-2-16,-4 0 2 0,2 2-2 0,-1-2 2 15,-1-3 19-15,0 2-35 0,-2-1 34 0,1 1-34 16,-1 3 15-16,2 0 0 0,2 1-1 0,-1 0 1 16,2 1-1-16,1 0 1 0,0 0 1 15,-1 1-1-15,-1 1 1 0,-2-1-1 0,-3 1 0 16,-4 0 0-16,-1 1 0 0,-2-1 0 0,-1-1 1 15,-4 1-1-15,-2 0 1 0,-5 1 1 0,-2-2-2 16,-2 0 2-16,-2-2-1 0,-2 1 1 0,0 1-1 16,-1-2 1-16,0-1 0 0,-2 0 1 15,2-2-2-15,1 0 0 0,0-1 0 0,-1 0-1 16,-2 0 0-16,-1 0 2 0,1 0-3 16,-3 0 2-16,-2-2-1 0,-1 2 1 0,-2 0 0 15,-17 6 2-15,21-9-3 0,-21 9 2 0,0 0-1 16,0 0 0-16,0 0 0 0,0 0-1 0,2-20-2 15,-2 20 1-15,-17-8-1 0,17 8 2 0,-28-10 0 16,28 10 1-16,-36-8 1 0,15 3-1 0,-3 1 1 16,-1 1 0-16,-3-1-1 0,-3 0 2 15,1 1-1-15,-3-1 1 0,0 0-1 0,-2-2 2 16,-3 2-1-16,0 0 2 0,-3-1 0 16,2 0 2-16,1-1 0 0,0 0 2 0,1 1-4 15,0-1 2-15,4 0-3 0,-1 0 0 0,5 0-2 16,4 0 0-16,3-1-1 0,22 7 1 0,-28-13-2 15,28 13 0-15,0 0-1 0,0 0 0 0,-7-17 0 16,7 17 2-16,26-12-2 0,-6 5 4 16,7 1-2-16,7 2 1 0,4-1 0 0,3 1 1 15,4 2 3-15,0 0 1 0,3 2 0 0,3 4 0 16,-1 2-1-16,-3 1 2 0,-1 2 4 0,-4-1-2 16,-6 3 1-16,-3 0-7 0,-4 2-1 0,-6 2-2 15,-2 2 3-15,-8 1-3 0,-7 3 6 0,-7 2-4 16,-9 2 5-16,-9 4-5 0,-9 2 7 15,-9 6 6-15,-4 4-22 0,-10 4 26 16,-5 1-19-16,-6-1 8 0,-7 1 10 0,-2 0-16 16,-2 5 5-16,1-2-8 0,4-3 6 0,8-4-8 15,2-7 5-15,10-4-21 0,4-5-11 0,14-2-39 16,0-16-43-16,26 15-104 0,-16-19-356 0,20-4 50 16,0 0 131-16</inkml:trace>
  <inkml:trace contextRef="#ctx0" brushRef="#br3" timeOffset="101741.4514">9226 433 461 0,'0'0'43'16,"0"0"-24"-16,0 0 12 0,0 0 19 0,0 0 16 15,0 0 7-15,0 0 3 16,0 0-1-16,0 0-2 0,0 0-4 0,0 0-1 16,-6-18-10-16,6 18 6 0,0 0 1 0,0 0-4 15,8-18-4-15,-8 18-9 0,0 0-9 0,0 0-7 16,0 0-4-16,0 0-12 0,0 0-4 0,0 0-6 0,0 0 2 0,6 17 3 15,-7 3 1-15,-2 7 1 0,-1 4 0 0,0 8-1 16,0 2 3-16,2 7 4 0,-5 1-13 16,7-7 40-16,-7-3-44 0,2-2 1 0,0-3 8 15,-1 1-41-15,5-6 37 0,1-6 3 0,0-3-11 16,0-20 9-16,7 25-10 0,-7-25 2 0,0 0-1 16,0 0 0-16,20 13 3 0,-20-13-2 0,0 0 5 15,11-18-5-15,-5 1 5 0,1-8-3 0,1-5 1 16,-1-9-2-16,0 1-4 0,-3 2 19 0,1-1-8 15,-2 3 7-15,0-6-6 0,-1-6-15 16,-2 1 3-16,-2-2-2 0,-1 0-2 0,1 4-1 16,-2 1 3-16,2 1-1 0,1 6 0 0,-1 5-1 31,2 3-4-31,-1 8 4 0,1 19 0 0,3-29 6 16,-3 29 4-16,0 0 2 0,15-26-6 0,-15 26 5 15,22-14-3-15,-22 14-5 0,35-9 9 0,-15 8-9 16,1 0 3-16,-2 3 4 0,-1 1 1 15,-1 2-3-15,-17-5 8 0,32 15-1 16,-32-15-1-16,30 18 2 0,-30-18-3 0,28 21 2 16,-28-21-1-16,22 29 2 0,-13-12-17 0,-2 5 9 15,-5-2 2-15,-2 2-8 0,-3 2 18 0,-3-2-14 16,-6-1 3-16,-1-2 9 0,-6 0-6 0,-2 2 2 16,-2 2-3-16,0-4 1 0,0 1-3 0,0-4 7 15,1 1-7-15,0-1 0 0,4-5-2 16,18-11 2-16,-23 17-1 0,23-17-2 0,0 0 1 15,0 0-9-15,0 0 2 0,0 0 2 0,0 0-2 16,19 2 8-16,-2-2 1 0,1-2-3 0,4 1 3 16,1-2-3-16,2 2-1 0,-1 2 1 15,-1 2-2-15,-1 3 3 0,-2 2 0 0,-20-8 3 16,26 22 0-16,-26-22 0 0,11 31 3 0,-10-11 1 16,-4 0-7-16,-3 1 31 0,-9-2-35 15,-1 5-13-15,-8 4 18 0,-3 3-42 0,-1 2 41 16,-1 1 8-16,1-2-9 0,0-1 5 0,4-2-13 15,3-5-3-15,5-2-21 0,16-22-16 0,-14 32-39 16,14-32-27-16,0 0-48 0,0 0-59 0,40 1-135 16,-10-6-115-16,-8-13 153 0,22 7 319 0</inkml:trace>
  <inkml:trace contextRef="#ctx0" brushRef="#br3" timeOffset="101975.8599">10056 179 1248 0,'0'0'126'0,"-24"-5"-91"16,24 5-2-16,0 0 2 0,-21 7 19 15,21-7-9-15,-18 15-11 0,18-15 6 0,-20 23-10 16,9-4 6-16,4 3-4 0,-3 3-8 0,3 7-2 16,-3-3-7-16,3 7-3 0,-2 4-4 0,-2 1 0 15,2 9 0-15,0-1-6 0,-1 6 2 0,7-7 22 16,-2-1-53-16,1-2-6 0,4-5-5 15,0-1-54-15,12-5 4 0,-7-15-80 0,23 3-85 16,-28-22-78-16,40 21-160 0,3-6 136 16,-20-15 355-16</inkml:trace>
  <inkml:trace contextRef="#ctx0" brushRef="#br3" timeOffset="102366.7037">10492 299 1346 0,'-13'-17'81'0,"13"17"-13"0,0 0 13 0,-24-22 7 16,24 22-20-16,0 0-21 0,-17 10-17 15,17-10-5-15,-20 19 2 0,20-19 2 0,-24 35 2 16,9-8-9-16,2 5 4 0,-8 6 3 0,1 4 0 16,-6 9-9-16,1 0-20 0,-2 6 0 0,2-10 0 15,-1-1 0-15,3-3 0 0,2-8 0 16,8 6 0-16,4-13 0 0,7 0 0 0,4-7 0 15,4-4 0-15,-6-17 0 0,23 26 0 0,-5-19 0 16,3-3 0-16,3-3 0 0,3-4 0 0,4-3 0 16,0-8 0-16,2-1 0 0,0-4 0 0,-3-4 0 15,0 3 0-15,-5-3 0 0,-3 1 0 0,-4 2 0 16,-2 0 0-16,-5 2 0 0,-11 18 0 0,12-24 0 16,-12 24 0-16,0 0 0 0,0 0 0 15,0 0 0-15,0 0 0 0,0 0 0 16,-6 17 0-16,6-17 0 0,-10 35 0 0,3-12 0 15,0-1 0-15,3-1 0 0,-1-1 0 0,10-2-48 16,-5-18-31-16,16 27-45 0,-16-27-80 0,31 7-244 16,-10-2-132-16,0-5 46 0,17 3 505 0</inkml:trace>
  <inkml:trace contextRef="#ctx0" brushRef="#br3" timeOffset="102866.7422">11547 567 874 0,'0'0'138'0,"11"-18"-32"0,-11 18-14 0,10-18 7 16,-10 18 7-16,0 0-15 0,7-19-4 0,-7 19-18 16,0 0-15-16,-21-13-11 0,21 13-9 0,-22 0-8 15,22 0-5-15,-33 11 5 0,14 0-7 0,-7 5 8 16,2 3-2-16,-5 7 1 0,2 2-1 0,2 3-7 16,0 2 4-16,0-3-8 0,3 0-22 15,1-5 3-15,5 2-16 0,7-4 10 16,4-1 11-16,2 0 0 0,5-4-1 0,4 2-10 15,2-2 4-15,-8-18-14 0,34 28-2 0,-8-19-12 16,1-6-12-16,10 0-18 0,0-8-20 0,15 0-34 16,-9-12-45-16,17 5-85 0,-15-10-76 0,0 5-157 15,13 5 120-15,-22-8 362 0</inkml:trace>
  <inkml:trace contextRef="#ctx0" brushRef="#br3" timeOffset="103226.1268">11924 590 1073 0,'-11'-24'354'0,"11"24"-272"0,-33 13-28 16,33-13 0-16,-32 23 11 0,32-23-14 0,-30 33-4 16,17-14-7-16,-7 4-5 0,7 0 9 0,-4-3 5 15,6 1-44-15,-3 0 11 0,5 2-21 16,0 0-3-16,6-5 27 0,1 1-12 0,2-19 6 16,6 31-13-16,-6-31 5 0,19 23-4 0,-19-23-2 15,28 14 3-15,-9-12 1 0,4-4 0 0,3-4-4 16,2-6 1-16,2-1-5 0,-1-2 4 0,2-1-4 15,-2-1-1-15,-4-4-6 0,-1-1 2 0,-5 4-4 16,-2-2-14-16,-17 20 22 0,26-15 19 0,-26 15 15 16,15-21 6-16,-15 21-9 0,10-31-27 15,-10 31 1-15,1-20 3 0,-1 20 3 16,0 0-3-16,0 0 3 0,0 0-3 0,0 0-4 16,0 0-5-16,0 0-1 0,-20 19 3 0,14-3 5 15,-3 3 7-15,-1 0-32 0,2 1 3 0,2-3-28 16,6 2-3-16,0-1 10 0,7-1-7 0,-7-17 3 15,22 27-14-15,-22-27-14 0,38 15-41 0,-21-21-62 16,17 3-87-16,-9 1-132 0,1-8-62 16,14 10 283-16</inkml:trace>
  <inkml:trace contextRef="#ctx0" brushRef="#br3" timeOffset="103851.2037">12486 606 1134 0,'0'0'146'0,"0"0"-50"15,-20 10-12-15,20-10-5 0,-14 30-10 0,1-10-13 16,9 2-8-16,-7-5-18 0,5 0-26 0,-2 6 14 16,3-4-20-16,-1 10 22 0,1-2 13 0,-1-3-9 15,3-2 5-15,-2-3-11 0,4-2 3 0,1-17-10 16,-3 26 6-16,3-26-7 0,1 17-5 0,-1-17-5 16,0 0-4-16,0 0 5 0,0 0 0 0,0 0 2 15,25-8 1-15,-25 8-1 0,24-31-2 16,-8 9 0-16,0-6-6 0,0 3 7 15,-3-7-10-15,2 7-7 0,-3-3 40 0,-3 4-15 16,0-3 16-16,-4 2 7 0,-2-2-32 0,0 1 2 16,-2 5 5-16,0-1-1 0,-1 22-7 0,2-23 0 15,-2 23 0-15,0 0 0 0,0 0 0 0,0 0 0 16,0 0 0-16,0 0 0 0,0 0 0 0,0 0 0 16,18 0 0-16,-18 0 0 0,25 2 0 15,-8-2 0-15,3 3 0 0,2-3 0 0,3-2 0 16,3-4 0-16,1 2 0 0,1-4 0 0,-5 3 0 15,1-2-2-15,-2 1 2 0,-2 2-5 0,0-1 1 16,-2 4 3-16,-1 0-3 0,-19 1 5 0,20-4-1 16,-20 4-3-16,0 0 10 0,0 0 0 15,0 0-3-15,0 0-4 0,-6 22 0 16,6-22 0-16,-13 33 0 0,3-14 0 0,-1 6 0 16,-1 4 0-16,0-2 0 0,0 3 0 0,1-6 0 15,1 1 0-15,0 0 0 0,4-6 0 0,3 3 0 16,0-5 0-16,3-17 0 0,0 27 0 0,0-27 0 15,0 0 0-15,5 20 0 0,-5-20 0 0,0 0 0 16,0 0 0-16,0 0 0 0,0 0 0 0,24-28 0 16,-24 28 0-16,20-34 0 0,-8 10 0 15,-1-2 0-15,0 1 0 0,-1-5 0 0,-2 0 0 16,2-1 0-16,-3-7 0 0,2 2 0 0,-1 6 0 16,-1 2 0-16,2 6 0 0,-2 3 0 15,-7 19 0-15,12-25 0 0,-12 25 0 0,0 0 0 16,0 0-1-16,20-9-49 0,-20 9-24 0,21-1-27 15,0 5-48-15,-21-4-72 0,37-7-100 0,-14 13-225 16,-23-6 60-16,44 11 389 0</inkml:trace>
  <inkml:trace contextRef="#ctx0" brushRef="#br3" timeOffset="104226.2153">13225 635 1599 0,'-13'23'63'16,"13"-23"-40"-16,0 17 13 0,0-17 8 16,0 0-1-16,0 0-14 0,8 17-16 0,-8-17-8 15,0 0-3-15,23-5-1 0,-23 5 1 0,30-21 2 16,-11 9-5-16,5-3 3 0,3-1-3 0,1-4-1 16,-5 2 1-16,-3 4 2 0,-20 14-3 0,24-28 1 15,-24 28 2-15,15-22 0 0,-15 22 15 16,3-17-3-16,-3 17 13 0,0 0-7 0,-11-18-10 15,11 18 2-15,-22-6-12 0,22 6 1 0,-31-1 1 16,12 3-7-16,-1 4 5 0,-2 8-2 16,0 0 2-16,-1 7 7 0,0 4-5 0,0 4 9 0,1 3 4 15,0 0 0-15,4 0-24 0,1-7 20 0,3-1-27 16,6-2 12-16,3-4 13 0,4 4-15 16,3-1 9-16,-2-21-2 0,17 26-1 15,-17-26-3-15,34 11-1 0,-8-9-12 0,2-6-8 16,9-5-8-16,2-11-17 0,9 0-10 0,-3-6-25 15,11-1-23-15,-15-4-40 0,20-3-60 0,-19-6-72 16,0 6-204-16,12 4 61 0,-27-2 385 0</inkml:trace>
  <inkml:trace contextRef="#ctx0" brushRef="#br3" timeOffset="104554.3487">13814 435 1160 0,'0'0'293'0,"-28"16"-144"0,28-16-60 0,-32 29-26 16,15-12-18-16,-5 5-6 0,4 3-12 0,-4 4 4 15,7 3 0-15,-2-1-3 0,5-1 1 16,1-3-11-16,2-4-30 0,0 0 9 0,3 0-14 15,2-5 8-15,4-18 15 0,-1 28-11 0,1-28 7 16,0 0-4-16,11 22 1 0,-11-22 5 0,0 0-3 16,24-2 2-16,-24 2-3 0,24-18 2 15,-24 18-2-15,29-37 7 0,-12 17 18 0,1 5-11 16,-1-7 7-16,1 4-15 0,-3-8-8 0,-1-1 1 16,1-2-1-16,0 2 1 0,-3 3 0 0,0 2-7 15,-2 3 8-15,-10 19-5 0,14-26 3 0,-14 26 0 16,0 0-2-16,0 0 2 0,0 0-5 0,0 0 12 15,10 28-5-15,-9-11 8 0,-1 2 1 16,0 2-6-16,-1 6 5 0,-3 0-8 16,2 1 0-16,-1 2-2 0,0-10 11 0,2-3-13 15,1-17-24-15,4 25 7 0,-4-25-43 0,22 24 41 16,-22-24-12-16,42 3-10 0,-16-15-19 0,12-4-23 16,-5-3-20-16,16-4-78 0,-14-4-77 0,16-9-114 15,0 9-105-15,-16-6 217 0,20 4 264 0</inkml:trace>
  <inkml:trace contextRef="#ctx0" brushRef="#br3" timeOffset="104866.8861">14230 497 1700 0,'-21'1'258'0,"21"-1"-224"0,17-14-26 0,-17 14-14 15,39-17 6-15,-10 8-8 0,4 0-15 0,3-2-27 16,11 1-83-16,-15-10-296 0,13 17-190 0,7 6 26 16,-15 5 455-16</inkml:trace>
  <inkml:trace contextRef="#ctx0" brushRef="#br3" timeOffset="105733.0655">8206 10522 1373 0,'0'0'266'0,"0"0"-227"0,0 0-17 0,0 0-16 16,0 0-7-16,-24 9-2 0,24-9 0 0,-32 10-2 15,9 0 4-15,-4 3 0 0,-2 1 4 0,-1 1 0 16,-1 3 12-16,0-1 4 0,4 2 10 16,-2-2 1-16,7 4 3 0,0-5-2 15,6 0 1-15,16-16-10 0,-18 26-5 0,18-26-9 16,-1 22-4-16,1-22-3 0,16 21 1 0,-16-21-3 15,28 19-13-15,-9-11 13 0,3-2-12 0,3 1 23 16,3-3-12-16,2-3 12 0,1 0-13 0,-2-2 3 16,-3 0-1-16,-2 1 4 0,-6 1-2 0,-18-1 0 15,25 6 0-15,-25-6-1 0,0 0 2 16,6 17-1-16,-6-17 3 0,-10 29-3 0,-1-10 2 16,-6 4-4-16,-3 0 3 0,-6 2-4 0,-2-2 3 15,0-3 1-15,1-3-1 0,5-2-8 0,5-6-5 16,17-9-21-16,0 0-24 0,0 0-21 0,0 0-24 15,0 0-28-15,17-29-61 0,20 14-172 0,-4-10-139 16,0-12 32-16,16 10 470 0</inkml:trace>
  <inkml:trace contextRef="#ctx0" brushRef="#br3" timeOffset="106286.6231">8535 10588 1575 0,'0'0'97'16,"-18"6"-48"-16,18-6-11 0,0 0-6 0,-21 7-4 15,21-7-5-15,0 0-3 0,-24 18-2 0,24-18-1 16,-18 27-2-16,11-9 3 0,-4 0-2 16,4 5-1-16,-2 2-4 0,2 4-11 0,0 0 21 15,-1-2-20-15,2-1 21 0,0-4-11 0,2-2-4 16,2-2 1-16,2-18-6 0,-1 23 1 0,1-23-3 16,0 0 0-16,0 0 0 0,0 0 0 0,0 0 0 15,0 0 0-15,17 0 0 0,-17 0 0 0,14-18 0 16,-14 18 0-16,24-34 0 0,-12 10 0 15,1-4-5-15,0-2 10 0,0 2-7 16,-1 2 4-16,-1 1-2 0,-2 5 0 0,-2 0 0 16,-1 4 0-16,-6 16 0 0,6-27 0 0,-6 27 0 15,0 0 0-15,0 0 0 0,0 0 0 0,0 0 0 16,0 0 0-16,0 0 0 0,0 0 0 0,0 0 0 16,2 17 0-16,-2 0 0 0,0 0 0 0,1 1 0 15,1 1 0-15,0-1 0 0,-2-18 0 16,12 32 0-16,-12-32 0 0,21 25 0 0,-21-25 0 15,27 16 0-15,-10-15 0 0,2-2 0 0,2-6 0 16,3-3 0-16,-1-3 0 0,2-2 0 0,-2-2 0 16,0-1 0-16,0-1 0 0,-2 2 0 15,-2-1 0-15,-2 1 0 0,-2-1 0 0,-15 18 0 16,18-29 0-16,-18 29 0 0,10-20 0 0,-10 20 0 16,0 0 0-16,0 0 0 0,0 0 0 15,0 0 0-15,0 0 0 0,0 0 0 0,0 0 0 16,0 0 0-16,-3 21 0 0,-1-2 0 0,1 5 0 15,-1 4 0-15,-1 1 0 0,2 1 0 0,0 1-38 16,6 0 2-16,-2-6-28 0,9 3 12 0,-2-10-11 0,13 3-10 16,-21-21-7-16,46 25-11 0,-25-25-18 0,15 10-28 15,-10-18-21-15,15 9-25 0,-11-16 0 16,9 4-66-16,4 5-85 0,-18-20 138 0,18 16 196 16</inkml:trace>
  <inkml:trace contextRef="#ctx0" brushRef="#br3" timeOffset="106619.9204">9333 10609 1117 0,'-31'6'295'16,"3"-14"-166"-16,28 8-40 0,-41 6-16 15,21 4-10-15,-4-3-11 0,3 8-1 0,-3-2-7 16,3 4-5-16,-1 0-9 0,5 1-6 0,0 0-9 16,3 2-3-16,3-3-5 0,5 2-15 0,6-19 20 15,-3 29-21-15,3-29 21 0,9 21-12 0,-9-21 0 16,22 16 0-16,-5-12 0 0,2-3 0 0,3-3 0 15,3-3 0-15,1-5 0 0,2 1 0 16,-1-5 0-16,1-1 0 0,-2 3 0 16,-4-3 0-16,0 2 0 0,-5-1 0 0,-17 14 0 15,26-23 0-15,-26 23 0 0,0 0 0 0,16-21 0 16,-16 21 0-16,0 0 0 0,0 0 0 0,-5-17 0 16,5 17 0-16,0 0 0 0,0 0 0 0,-20 2 0 15,20-2 0-15,0 0-5 0,-20 18-4 0,20-18-3 16,-14 25 0-16,14-25-6 0,-13 30 0 0,8-13-10 15,1 1-19-15,3 1 13 0,1-19-39 16,4 38 6-16,-4-38-42 0,17 30-65 0,-17-30-76 16,25 5-288-16,0 0 58 0,-8-15 308 0</inkml:trace>
  <inkml:trace contextRef="#ctx0" brushRef="#br3" timeOffset="106868.3018">9993 10008 1343 0,'-4'-34'110'0,"4"34"-27"0,0-31 9 0,0 31-7 16,0 0-13-16,0 0-17 0,-30 17-15 0,15 3-4 15,-2 8-6-15,-1 7 0 0,-2 6-6 0,2 2-11 16,-1 3 13-16,2 5-19 0,0 0-6 0,2 3-1 16,3-1 0-16,0 3 0 0,-1 0 0 15,2-3 0-15,3 0 0 0,1-6 0 0,3-1 0 16,2-2-20-16,2-3 2 0,2-6-18 0,3-5 13 15,2-9-28-15,9-4-13 0,-16-17 2 0,40 14-12 16,-20-22-16-16,11 2-21 0,-13-26-36 16,19 15-74-16,-19-23-78 0,3-2-151 0,12 11 70 15,-16-23 380-15</inkml:trace>
  <inkml:trace contextRef="#ctx0" brushRef="#br3" timeOffset="107040.2717">10272 10044 808 0,'14'-21'390'0,"-17"-8"-149"16,3 29-58-16,0 0-53 0,0 0-37 0,-7 29-32 15,-5 4-11-15,-10 10-10 0,-2 9-13 0,-7 5-3 16,0 6-24-16,-2 0 0 0,2 4 0 0,3-5 0 16,5-3 0-16,4-5 0 0,5-7 0 15,7-3 0-15,2-7 0 0,7-3 0 16,0-7 0-16,4 0-28 0,0-7-59 0,6 5-24 16,-12-25-108-16,27 17-408 0,-27-17 46 0,18 11 188 15</inkml:trace>
  <inkml:trace contextRef="#ctx0" brushRef="#br3" timeOffset="107587.1306">11159 10657 739 0,'8'-17'168'0,"-8"17"-46"0,15-28-11 16,-15 28-3-16,7-23-16 0,-7 23-8 0,-3-17-6 15,3 17-7-15,0 0-4 0,-23-13-10 0,6 9-7 16,17 4-5-16,-37 4-3 0,18 3-4 0,-7 2-4 16,2 4-3-16,-4 2-5 0,2 3-1 0,-2 5-9 15,3 2 1-15,-1 3-7 0,2 2 1 16,3-1-6-16,3 0-13 0,5-2 16 16,5-3-21-16,6-3 19 0,5-3-8 0,10-1-4 15,-13-17-3-15,37 26-8 0,-9-17-4 0,8-2-10 16,4-8-10-16,12 1-18 0,0-12-29 0,16 7-55 15,-14-23-101-15,25 15-241 0,-13-7-37 0,-4-9 151 16</inkml:trace>
  <inkml:trace contextRef="#ctx0" brushRef="#br3" timeOffset="107962.1302">11733 10569 1483 0,'-28'-2'108'0,"28"2"-39"0,-39 16-12 0,39-16-7 16,-33 22-15-16,33-22-3 0,-34 33-7 15,20-13 1-15,-2 1-6 0,4 2 0 0,1 0-2 16,2 2-15-16,-1 0 22 0,4 5-21 16,0-3 18-16,1 1-5 0,5-4-8 0,2-4 0 15,2-3-5-15,-4-17-2 0,20 21-3 0,-20-21 1 16,32 9 1-16,-12-9 0 0,1-5 0 0,2-2-2 16,-1-4 1-16,3-4-1 0,1-2 2 0,-1-3 1 15,2-6-6-15,-2 0 4 0,-1-3-5 0,-2 2 18 16,-3 2-12-16,-2-1 0 0,-2 2-1 15,-2 1 0-15,-2 2 0 0,-2 1 0 0,-2 3 0 16,-7 17 0-16,5-26 0 0,-5 26 0 16,0 0 0-16,0 0 0 0,0 0 0 0,0 0 0 15,0 0 0-15,0 0 0 0,-16 18 0 0,9 1 0 16,-2 3 0-16,-1 2 0 0,2 3 0 0,-1-2 0 16,3 2-6-16,2 0-28 0,4 0 9 0,2-3-30 15,6-2 10-15,-8-22-24 0,32 30-23 16,-32-30-27-16,48 17-65 0,-48-17-70 0,46-11-271 15,-12 9 60-15,-6-15 292 0</inkml:trace>
  <inkml:trace contextRef="#ctx0" brushRef="#br3" timeOffset="108555.9459">12391 10576 1406 0,'-15'-22'133'15,"15"22"-54"-15,0 0-17 0,0 0-17 0,-17-2-15 16,17 2-6-16,0 0-4 0,-22 24 2 0,22-24-3 15,-20 33 2-15,9-14-5 0,1 5 4 0,-1 0-8 16,1 3 3-16,1 0-2 0,0 2-12 0,2-6 25 16,-1 3-23-16,2-2 23 0,3-3-7 0,-2 1-10 15,2-5 5-15,3-17-7 0,-1 23-2 16,1-23-5-16,0 0 0 0,0 0 0 0,0 0 0 16,0 0 0-16,0 0 0 0,26-22 0 0,-13 1 0 15,2-4 0-15,1-4 0 0,1-1 0 16,0 1 0-16,-3 1 0 0,1 1 0 0,-2 1 0 15,1 1 0-15,-2 4 0 0,0 0 0 0,-12 21 0 16,18-29 0-16,-18 29 0 0,15-17 0 0,-15 17 0 16,0 0 0-16,23-14 0 0,-23 14 0 15,20-6 0-15,-20 6 0 0,21-2 0 0,-21 2 0 16,24 2 0-16,-24-2 0 0,33 3 0 0,-16 0 0 16,0-1 0-16,0 2 0 0,-17-4 0 0,30 10 0 15,-30-10 0-15,20 17 0 0,-20-17 0 0,11 23 0 16,-11-23 0-16,0 32 0 0,-5-14 0 0,-2 0 0 15,-3-1 0-15,-1 1 0 0,0-1 0 16,0 0 0-16,11-17 0 0,-20 33 0 16,20-33 0-16,-16 26 0 0,16-26 0 0,-11 18 0 15,11-18 0-15,0 0 0 0,-6 20 0 0,6-20 0 16,0 0 0-16,0 0 0 0,0 0 0 0,0 0 0 16,0 0 0-16,17-23 0 0,-7 6 0 0,2-4 0 15,0 0 0-15,3-5 0 0,-2 2 0 0,2 0 0 16,-1 0 0-16,2-2 0 0,2 2 0 15,-2 0 0-15,-3 2 0 0,-2 3 0 0,-2 1 0 16,-2 1 0-16,-7 17 0 0,12-28 0 0,-12 28 0 16,13-18 0-16,-13 18 0 0,0 0 0 0,19-14 0 15,-19 14 0-15,0 0 0 0,26 2 0 0,-26-2 0 16,27 4 0-16,-9 1-8 0,-18-5-37 16,36 8-17-16,-36-8-18 0,39 10-48 0,-39-10-94 15,36-2-349-15,-36 2 18 0,25 0 176 16</inkml:trace>
  <inkml:trace contextRef="#ctx0" brushRef="#br3" timeOffset="109399.7343">12955 10547 1474 0,'-5'20'188'0,"-13"-11"-111"16,18-9-14-16,-18 21-6 0,18-21-10 15,0 0-11-15,-1 22-6 0,1-22-3 16,17 10-5-16,-17-10-5 0,36 1-8 0,-12-3-9 15,3-3 0-15,1-2 0 0,3 0 0 0,-1-3 0 16,3 0 0-16,-4-1 0 0,-2 0 0 0,-3-1 0 16,-1-1 0-16,-3-3 0 0,-2 2 0 0,-18 14 0 15,25-28 0-15,-25 28 0 0,6-22 0 16,-6 22 0-16,-7-23 0 0,7 23 0 0,-14-20 0 16,14 20 0-16,-25-15 0 0,25 15 0 0,-29-5 0 15,29 5 0-15,-33 9 0 0,15 1 0 0,-1 3 0 16,0 3 0-16,-1 3 0 0,1 3 0 0,1 2 0 15,1 0 0-15,4 1 0 0,1-2 0 0,4 2 0 16,3-4 0-16,4 1 0 0,4-3 0 16,1-2 0-16,-4-17 0 0,26 28 0 15,-9-18 0-15,5-5 0 0,2-5 0 0,3-4 0 16,3-4 0-16,3-6 0 0,3-1 0 0,0-5 0 16,3-1 0-16,0-2 0 0,-1-2 0 0,-4 4 0 15,-3-1 0-15,-3 1 0 0,-2 2 0 0,-6 2 0 16,-20 17 0-16,28-29 0 0,-28 29 0 0,15-17 0 15,-15 17 0-15,0 0 0 0,0 0 0 0,0 0 0 16,0 0 0-16,-23 4 0 0,23-4 0 16,-27 26 0-16,11-6 0 0,-1 1 0 0,1 2 0 15,-1 0 0-15,4 0 0 0,1 0 0 0,2-2 0 16,4-2 0-16,0-2 0 0,6-17 0 16,-2 28 0-16,2-28 0 0,3 17 0 0,-3-17 0 15,0 0 0-15,0 0 0 0,25-6 0 0,-25 6 0 16,27-28 0-16,-11 9 0 0,3-2 0 15,-1-1 0-15,-1 2 0 0,-1-1 0 0,-2 2 0 16,0 1 0-16,-14 18 0 0,21-29 0 0,-21 29 0 16,0 0 0-16,16-18 0 0,-16 18 0 0,0 0 0 15,0 0 0-15,0 0 0 0,-8 19 0 0,8-19 0 16,-11 30 0-16,4-12 0 0,7-18 0 0,-8 32 0 16,8-32 0-16,-1 28 0 0,1-28 0 0,7 23 0 15,-7-23 0-15,17 13 0 16,-17-13 0-16,32 2 0 0,-10-7 0 0,3-5 0 15,5-6 0-15,0-1 0 0,4-4 0 0,1-2 0 16,1-2 0-16,-1-3 0 0,0-3-25 0,2-1-24 16,-3-5-30-16,7 5-32 0,-14-15-44 0,14 19-56 15,-25-24-44-15,18 20-71 0,-18-11-41 0,0 0 53 16,2 5 160-16,-6 4 181 0,-5 2 207 0,-1 9 102 16,-6 23 17-16,-11-27-90 0,11 27-43 15,-18 7-71-15,18-7-48 0,-27 25-25 0,15-7-18 16,-6 1-11-16,5 7-4 0,-6-1-14 0,4 5-16 15,-1 2 14-15,1 4-26 0,1 0 15 0,0 4-10 16,2 0-9-16,0 0 5 0,2 2-27 16,-1-1 6-16,0 3-7 0,2-5 6 0,0-3 3 15,1-5-1-15,4 3-61 0,-7-12-27 16,13 9-33-16,-2-31-64 0,-7 34-72 0,7-34-224 16,0 0 57-16,0 0 312 0</inkml:trace>
  <inkml:trace contextRef="#ctx0" brushRef="#br3" timeOffset="109556.0156">13958 10269 1580 0,'0'0'335'0,"0"0"-244"0,0 0-50 0,-8-18-41 15,8 18 0-15,0 0 0 0,0 0 0 0,23-14 0 16,-23 14 0-16,38-9 0 0,-16 4 0 16,4 4-21-16,-4-5-75 0,12 14-85 0,-34-8-342 15,45 2-97-15,-19 0 62 0</inkml:trace>
  <inkml:trace contextRef="#ctx0" brushRef="#br3" timeOffset="110227.9191">8058 11877 1011 0,'0'0'190'0,"0"0"-58"0,-17-6-53 0,17 6-25 16,-20 9-9-16,20-9 5 0,-35 19 0 0,14-2 3 15,-7-1-5-15,3 5-5 0,-7 1-4 16,2 6 2-16,-3 0 9 0,5 2-25 16,-1-2 18-16,5 1-28 0,3-5 2 0,5-1-2 15,6-6-8-15,10-17-3 0,-6 24-4 0,6-24 0 16,11 17-2-16,-11-17 2 0,27 11 0 0,-5-11 3 15,5-1-3-15,3-6 1 0,9-3 0 0,2 0-2 16,3-3 3-16,1 1-6 0,-2 2 2 0,-3 2-2 16,-7 3 2-16,-5 2 2 0,-9 3 1 15,-19 0 2-15,19 8-2 0,-19-8 2 0,0 0 0 16,-3 25 0-16,3-25-4 0,-22 31 2 0,4-11-3 16,-3 0 1-16,-1 1-4 0,-2-2 3 0,1 1-2 15,1-3-1-15,5-3-9 0,17-14-8 0,-20 17-22 16,20-17-22-16,0 0-21 0,0 0-22 15,21-8-30-15,-14-15-49 0,27 13-91 0,-2-12-223 16,-2-12 38-16,15 14 381 0</inkml:trace>
  <inkml:trace contextRef="#ctx0" brushRef="#br3" timeOffset="110759.2269">8569 11923 1263 0,'-27'-3'193'15,"27"3"-104"-15,-20 12-19 0,20-12-3 0,-22 17-11 16,22-17-8-16,-25 21-7 0,25-21-5 15,-28 28-8-15,28-28-3 0,-24 29-4 0,24-29-15 16,-20 28 9-16,20-28-15 0,-14 30 20 16,7-10-10-16,1-2 9 0,2 2-8 0,-1 0-6 15,0-1 5-15,1-2-6 0,4-17 0 0,-6 30-3 16,6-30 0-16,-2 22-1 0,2-22 0 0,0 0-1 16,0 0 0-16,0 0 0 0,0 0 0 0,22-1 2 15,-22 1-1-15,21-29 1 0,-7 6-2 16,0-4 4-16,2-2-7 0,0 1-4 15,-3 0 17-15,1-1-18 0,-2 3 20 0,-2-3-7 0,-2 3-4 16,-2 1 1-16,0 1-2 0,-2 3 2 0,0 3-1 16,-4 18 0-16,3-23 0 0,-3 23 0 0,0 0 0 15,0 0 0-15,0 0 0 0,0 0 0 0,0 0 0 16,0 0 0-16,0 0 0 0,20 24 0 16,-20-24 0-16,17 31 0 0,-17-31 0 15,19 27 0-15,-19-27 0 0,29 23 0 0,-10-13 0 16,0-3 0-16,2-2 0 0,-1-1 0 0,5-2 0 15,-2-3 0-15,4 0 0 0,-3-4 0 0,0 0 0 16,-1-2 0-16,-2 0 0 0,-1-1 0 0,-3 1 0 16,-17 7 0-16,28-14 0 0,-28 14 0 0,20-14 0 15,-20 14 0-15,0 0 0 0,17-23 0 16,-17 23 0-16,0 0 0 0,0 0 0 0,0 0 0 16,0 0 0-16,0 0 0 0,0 0 0 0,0 0 0 15,0 0 0-15,0 0 0 0,6 24 0 16,-4-3 0-16,-2 2-18 0,2 4-12 0,0-3-11 15,6 4 11-15,-1-4-31 0,5 4 12 0,-2-7-23 16,9 8-23-16,-5-12-10 0,15 9-20 0,-10-17-15 16,19 11-19-16,-11-17-7 0,15 7-55 15,5 1-169-15,-16-21 46 0,19 15 344 0</inkml:trace>
  <inkml:trace contextRef="#ctx0" brushRef="#br3" timeOffset="111134.1973">9549 11939 1480 0,'0'0'121'16,"-45"-4"-52"-16,20 8-4 0,-5-4-7 0,2 7-9 16,-4-1-5-16,3 6-5 0,-1 2-6 0,4 3-6 15,2-1-5-15,2 3-15 0,4 1 21 0,3 2-25 16,4 0-1-16,3 1-2 0,4 0 0 0,4-3 0 16,6-2 0-16,-6-18 0 0,21 29 0 0,-21-29 0 15,35 21 0-15,-12-16 0 0,3-5 0 0,3-4 0 16,0-3 0-16,0-5 0 15,2-1 0-15,-2-4 0 0,-1-4 0 0,1 0 0 0,-5 0 0 16,1-4 0-16,-3 5 0 0,-3-2 0 0,-3-2 0 16,-3 3 0-16,-3 0 0 15,-3 1 0-15,-2 3 0 0,-5 17 0 0,6-27 0 16,-6 27 0-16,0 0 0 0,-2-20 0 0,2 20 0 16,0 0 0-16,0 0 0 0,-14 18 0 0,14-18 0 15,-15 37 0-15,4-12 0 0,1 3 0 16,0 0-2-16,2-1-7 0,0 1 17 0,2-2-9 15,4-1 3-15,1-2-13 0,3-2-15 0,-2-21-9 16,15 31-13-16,-15-31-11 0,29 18-10 16,-29-18-19-16,44 1-37 0,-28-20-82 0,24 14-187 15,-10-14-128-15,2-11 62 0,10 10 460 0</inkml:trace>
  <inkml:trace contextRef="#ctx0" brushRef="#br3" timeOffset="111362.189">10287 11400 1474 0,'-10'-23'127'0,"10"23"-36"16,0 0-16-16,0 0-12 0,-27 3-17 0,14 17-22 16,-8 5 17-16,1 9-29 0,-5 7 14 0,1 7-9 15,0 4-8-15,1 5 12 0,0 5-13 16,2 2 5-16,-1 2-13 0,1 2 0 16,2-7 0-16,5-8 0 0,6-6 0 0,4-7-6 15,7-6 6-15,-1-4-16 0,7-6-8 0,-1-6-19 16,-8-18 3-16,31 22-4 0,-11-18-12 0,0-13 1 15,8-2-31-15,-6-20-45 0,18 10-73 0,-18-27-77 16,17 4-218-16,-2 6 29 0,-10-17 379 0</inkml:trace>
  <inkml:trace contextRef="#ctx0" brushRef="#br3" timeOffset="111508.0536">10592 11317 1610 0,'-28'12'169'15,"20"9"-90"-15,-7 3-26 0,1 11-20 0,-5 4 8 16,1 7-21-16,-4 3 13 0,3 5-24 0,-2-1-9 15,2-1 0-15,2 0 0 0,1-3 0 16,4 0 0-16,1-4 0 0,2-2-8 16,1-5-27-16,4-2-25 0,-2-12-44 0,13 12-63 15,-7-36-218-15,-10 31-216 0,9-12 43 0,1-19 430 16</inkml:trace>
  <inkml:trace contextRef="#ctx0" brushRef="#br3" timeOffset="112244.5513">11075 11460 1263 0,'0'0'86'0,"0"0"-54"15,0 0-2-15,0 0 8 0,0 0-10 0,-9 17 19 16,2 2 6-16,-9-2-3 0,3 9 4 0,-6-3-10 16,4 6 3-16,-3-3-12 0,3 4 1 15,-2 1-9-15,5 0 1 0,-1 1-5 0,3 1 3 16,0 0-9-16,0 1 3 0,2-3-10 0,1 1 3 16,2-3-6-16,2-3 1 0,2-1-4 0,2-2 2 15,3-5-4-15,-4-18-9 0,14 28 6 0,-14-28-9 16,24 14 11-16,-7-13 1 0,3-3 1 15,3-5 10-15,5-9-8 0,3-5 2 16,0-4-7-16,3-4 0 0,-1-3 0 0,-1 1 0 16,-4 1 0-16,-4 2 0 0,-3 1 0 0,-4 4 0 15,-5 4 0-15,-12 19 0 0,17-28 0 0,-17 28 0 16,0 0 0-16,0 0 0 0,0 0 0 0,0 0 0 16,0 0 0-16,0 0 0 0,0 0 0 0,3 32 0 15,-7-8 0-15,0 4 0 0,-1 2 0 0,2 0 0 16,1 2 0-16,4-5-2 0,4 2-21 15,2-6 1-15,7-1-11 0,-15-22-15 16,36 32 9-16,-16-25-39 0,8 4 11 0,-6-12-45 16,14 10-50-16,-16-21-70 0,16 6-318 0,-7 0 48 15,-8-10 326-15</inkml:trace>
  <inkml:trace contextRef="#ctx0" brushRef="#br3" timeOffset="112978.9811">11588 11800 1211 0,'-24'39'424'0,"24"-39"-362"0,0 0-31 0,-17 12-3 16,17-12 0-16,0 0 1 0,23 15 5 0,-23-15 0 15,33 8-3-15,-14-7-8 0,4-1-6 16,3-1-5-16,-2-1-3 0,2 0-2 16,1-2-2-16,-3 0 1 0,3-1-1 0,-3-3 1 15,-2 1-3-15,-4-1 0 0,-18 8-3 0,28-22 2 16,-28 22-2-16,21-25 3 0,-21 25-4 0,8-27 4 15,-8 27-3-15,-3-25 5 0,3 25-2 0,-13-27 3 16,13 27-1-16,-23-25-2 0,23 25 0 0,-33-16-2 16,14 12-1-16,-4 5-3 0,-1 3 1 0,-2 4-2 15,-1 3 1-15,1 7 3 0,-1 2 1 16,0 3-3-16,3 3 6 0,-2 2-5 0,3 2 8 16,4 1-4-16,3-2 3 0,5-3-6 0,5-3 0 15,3-2 0-15,7-3-1 0,-4-18-2 16,22 27 0-16,-1-18-7 0,4-4-2 0,7-2-13 15,2-8-9-15,7 0-15 0,2-7-12 0,9 5-10 16,-5-12-14-16,9 12-13 0,-11-15-21 0,14 15-27 16,-20-16-24-16,13 15-6 0,-14-13-9 15,3 7 10-15,-9-2 31 0,-4 1 72 0,-7 3 74 16,-21 12 96-16,24-19 59 0,-24 19 28 0,0 0 6 16,-13-32-16-16,13 32-28 0,-22-18-28 0,22 18-29 15,-30-15-17-15,30 15-16 0,-36-12-9 0,17 7-9 16,-1-1-4-16,-1 4-4 0,-2 2-4 0,2 4-5 15,-2 2-4-15,1 3 0 0,0 1-3 16,2 6 2-16,-1 4-2 0,2 4 2 16,-1 1-2-16,4 3 3 0,0 2-8 0,3 0-10 15,3 1 0-15,4-1 0 0,3-5 0 0,3-3 0 16,2-4 0-16,-2-18 0 0,18 24 0 0,-18-24 0 16,32 15 0-16,-14-13 0 0,4-3 0 0,2-3 0 15,2-4 0-15,2-3 0 0,0-5 0 0,-1-2 0 16,2-5 0-16,-5-1 0 0,-1 0 0 15,-3 0 0-15,-3 1 0 0,-3 0 0 0,-2 2 0 16,-2 2 0-16,-3 1 0 0,-7 18 0 0,9-31 0 16,-9 31 0-16,1-19 0 0,-1 19 0 0,0 0 0 15,0 0 0-15,0 0 0 0,0 0 0 0,0 0 0 16,-10 22 0-16,4-3 0 0,2 4 0 16,-4 4 0-16,2-1 0 0,2 2 0 0,2-2 0 15,2-2 0-15,1-2 0 0,4-4 0 16,-5-18-6-16,17 25-19 0,-17-25-14 0,28 9 3 15,-11-14 6-15,9-1-32 0,-2-15-13 0,15 8-66 16,-15-28-122-16,13 12-289 0,2-5 6 0,-5-8 275 16</inkml:trace>
  <inkml:trace contextRef="#ctx0" brushRef="#br3" timeOffset="113182.1482">12797 11304 1725 0,'-22'24'85'15,"5"9"-42"-15,-1 3 0 0,1 8-22 0,-1 0 20 16,1 7-20-16,0 0 5 0,3 2 6 0,1-1-22 16,4-3-10-16,3-3 0 0,4-5 0 0,2-4 0 15,3-4 0-15,2-2-12 0,0-5-10 16,2-2-14-16,-3-6-2 0,5-1-17 0,-9-17-14 16,20 23-79-16,-20-23-44 0,20 2-66 0,-20-2-271 15,-4-17 80-15,4 17 211 0</inkml:trace>
  <inkml:trace contextRef="#ctx0" brushRef="#br3" timeOffset="113322.774">12655 11697 1396 0,'0'0'214'0,"-12"-28"-74"0,12 28-29 15,0 0-24-15,0 0-23 0,0 0-29 0,0 0-35 16,0 0 0-16,0 0 0 0,0 0 0 0,0 0 0 16,18-16 0-16,1 15 0 0,7 0-26 0,-1-4-28 15,7 5-22-15,-5-9-37 0,17 12-73 0,-20-22-136 16,18 12-251-16,-1-1 52 0,-3-10 346 0</inkml:trace>
  <inkml:trace contextRef="#ctx0" brushRef="#br3" timeOffset="113729.0411">13662 11403 1312 0,'0'0'74'0,"0"0"-2"0,-10-23 2 16,10 23 0-16,0 0-10 0,0 0-18 0,0 0-19 15,-16 30-19-15,6-9 30 0,2 8-25 0,-4 2 26 16,1 8-15-16,-3 0-12 0,0 3 3 16,-2 2-11-16,1 3 6 0,2-2-10 0,0 1 5 15,3-4-9-15,1-2 5 0,6-4-11 0,3-4 2 16,8-3-19-16,2-8-6 0,9 0-24 0,-1-11-16 15,13 4-32-15,-8-20-31 0,23 12-47 0,-15-23-77 16,11 4-194-16,5 3 11 0,-15-13 325 16</inkml:trace>
  <inkml:trace contextRef="#ctx0" brushRef="#br3" timeOffset="114010.3046">14042 11689 1227 0,'0'0'141'0,"-31"-10"-42"0,31 10-14 16,-36-1-15-16,36 1-13 0,-37 12-14 0,37-12-3 15,-36 19-6-15,36-19-1 0,-29 27-6 0,18-8 2 16,-1 2-5-16,2 2 3 0,0 1-2 16,2 2 1-16,1 0-3 0,2 2 0 0,1-3-9 15,3 0-14-15,1 0 0 0,5-6 0 0,0-2 0 16,-5-17 0-16,18 25 0 0,-18-25 0 16,24 11 0-16,-24-11 0 0,33-1 0 0,-14-1 0 15,-2-7 0-15,2-3 0 0,1-4 0 0,-2-4 0 16,0-2 0-16,-3-2 0 0,-1-2 0 0,-2 0 0 15,-1-1 0-15,-2 1 0 0,-1 0 0 16,-4 1 0-16,1 2-18 0,-5 0-15 0,1 5-8 16,-5-3-17-16,4 21-10 0,-4-33-23 0,4 33-19 15,-8-20-34-15,8 20-44 0,0 0-42 0,0 0-250 16,0 0 53-16,0 0 269 0</inkml:trace>
  <inkml:trace contextRef="#ctx0" brushRef="#br3" timeOffset="114400.9913">14483 11626 1639 0,'-37'1'92'16,"19"-1"-34"-16,-3-5-8 0,4 4-6 0,-2-3-11 16,0 4-6-16,0-1-4 0,1 2-2 15,1 0-5-15,17-1-2 0,-32 10-3 0,32-10 1 16,-28 16-5-16,28-16-7 0,-23 23 0 0,23-23 0 15,-15 28 0-15,15-28 0 0,0 27 0 0,0-27 0 16,15 25 0-16,-15-25 0 0,27 17 0 0,-27-17 0 16,35 9 0-16,-17-5 0 0,3-3 0 15,2-1 0-15,-1-2 0 0,1 2 0 0,-3-2 0 16,-2 2 0-16,-18 0 0 0,28 3 0 16,-28-3 0-16,0 0 0 0,18 11 0 0,-18-11 0 15,0 0 0-15,-2 25 0 0,2-25 0 0,-14 30 0 16,1-13 0-16,-1 0 0 0,-1 3 0 0,-2-2 0 15,-2 1 0-15,2-3 0 0,0-3 0 0,17-13 0 16,-23 21 0-16,23-21 0 0,0 0-11 0,0 0-21 16,0 0-15-16,0 0-8 0,18 0-17 0,-2-18-29 15,18 11-89-15,-19-26-167 0,19 11-190 16,0 0 23-16,-5-11 414 0</inkml:trace>
  <inkml:trace contextRef="#ctx0" brushRef="#br3" timeOffset="114729.1082">14896 11523 1445 0,'0'0'230'16,"-17"-4"-161"-16,17 4-30 0,-24-6-8 16,24 6-6-16,-32 3-4 0,14 4 4 0,-4 1 1 15,2 4 4-15,-3 3-5 0,4 3 4 0,-3 3-7 16,4 2 1-16,-3 1-16 0,3 0-7 0,1-1 0 16,5-2 0-16,2-1 0 0,10-20 0 0,-4 30 0 15,4-30 0-15,12 22 0 0,-12-22 0 0,25 15 0 16,-8-12 0-16,4-4 0 0,0-3 0 15,3-2 0-15,0-5 0 0,-1 3 0 16,0-2 0-16,-1 4 0 0,-22 6 0 0,29-11 0 16,-29 11 0-16,17-2 0 0,-17 2 0 0,0 0 0 15,0 0 0-15,0 0 0 0,-2 21 0 0,2-21 0 16,-19 30 0-16,6-11 0 0,-4 4 0 0,-2 1 0 16,-1 0 0-16,1 1 0 0,-1-2 0 0,3-2 0 15,3-1 0-15,0-2 0 0,14-18 0 0,-18 30 0 16,18-30 0-16,-6 18-3 0,6-18-36 15,0 0-24-15,18 3-12 0,3-5-34 0,-8-18-49 16,25 16-101-16,-19-17-311 0,15-2 61 16,5 3 248-16</inkml:trace>
  <inkml:trace contextRef="#ctx0" brushRef="#br3" timeOffset="115088.5084">15279 11529 1398 0,'-34'-16'174'0,"34"16"-106"15,-24 6-17-15,24-6 5 0,-28 15-13 0,28-15-3 16,-35 22-7-16,17-7 5 0,-1 2-7 0,1 3 1 16,0-1-8-16,-1 3-1 0,2-3-8 0,3 0 0 15,0-1-9-15,14-18-6 0,-15 31 0 0,15-31 0 16,-4 21 0-16,4-21 0 16,0 0 0-16,17 20 0 0,-17-20 0 0,25 6 0 15,-6-7 0-15,0-3 0 0,4-1 0 0,0-2 0 16,-1 2 0-16,1-1 0 0,-3 0 0 0,-3 2 0 15,-17 4 0-15,23-1 0 0,-23 1 0 0,0 0 0 16,0 0 0-16,10 24 0 0,-10-24 0 0,-11 31 0 16,-1-11 0-16,-5 2 0 0,-4 0 0 0,-1 3 0 15,-4-1 0-15,1 2 0 0,-2-1 0 16,2-3 0-16,1-3 0 0,4-2 0 0,3-4 0 16,17-13 0-16,-25 17 0 0,25-17 0 0,0 0 0 15,0 0 0-15,0 0 0 0,0 0 0 16,0 0 0-16,26-27-16 0,-5 13-77 0,-10-14-75 15,23 9-326-15,-20-6-133 0,5 4 60 0,-1 4 486 16</inkml:trace>
  <inkml:trace contextRef="#ctx0" brushRef="#br3" timeOffset="115747.2958">15116 11731 1272 0,'-24'-5'124'0,"24"5"-66"16,0 0-17-16,0 0-8 0,0 0-7 0,0 0-2 16,0 0 0-16,0 0 4 0,19-18 1 0,-19 18-2 15,31-11 2-15,-11 9 2 0,0-4 0 0,3 3 0 16,-2-3-3-16,3 1-7 0,-3 0-2 16,2-1-3-16,-3 2-2 0,0-3-1 0,-3 0-3 15,-17 7-2-15,29-15-2 0,-29 15-4 0,21-17 0 16,-21 17-3-16,12-21 3 0,-12 21-3 0,4-21 0 15,-4 21-5-15,-8-19 2 0,8 19-1 0,-12-19 1 16,12 19 1-16,-17-17 2 0,17 17-2 0,-27-13 2 16,10 8 1-16,-1-1 3 0,-1 3 6 15,-3 3 1-15,-3 4 3 0,0 3 1 16,-1 5 0-16,0 4 2 0,1 6 6 0,-2 3-4 0,3 7-9 16,0 1-9-16,2 6 0 0,2 0 0 15,6 2 0-15,5-1 0 0,5 0 0 0,4-4 0 16,4-1 0-16,6-5 0 0,3-2 0 0,3-6 0 15,3-3 0-15,1-5 0 0,1-7 0 0,3-4 0 16,2-5 0-16,3-3-36 0,0-7-36 16,9 4-50-16,-14-26-131 0,19 14-346 0,-6-10-3 15,5-5 240-15</inkml:trace>
  <inkml:trace contextRef="#ctx0" brushRef="#br3" timeOffset="116416.7264">15826 11438 1156 0,'-17'-14'306'0,"17"14"-198"0,-35 2-62 16,18 4-12-16,-8-1 25 0,3 8-37 0,-8-1 33 15,4 7-11-15,-6 0-6 0,5 3 1 0,-2 1-10 16,4 3 0-16,0 1-8 0,5-2 2 16,3-1-8-16,6-3-2 0,11-21-6 0,-6 31-4 15,6-31-3-15,15 22 0 0,4-15 0 16,2-3 0-16,7-4 0 0,9-5 0 0,2-2 0 16,5-4 0-16,2 0 0 0,0 0 0 0,-2 0 0 15,-2 4 0-15,-8 2 0 0,-6 4 0 0,-7 4 0 16,-21-3 0-16,18 15 0 0,-18-15 0 0,-5 35 0 15,-5-9 0-15,-11 3 0 0,-6 3 0 0,-5 2 0 16,-4 1 0-16,-3 0 0 0,0-1 0 16,5-2 0-16,1-6 0 0,4 0 0 0,5-6 0 15,3-3 0-15,3-3-11 0,18-14-8 0,0 0-31 16,-14 16-28-16,14-16-52 0,0 0-83 16,0 0-253-16,20-22-94 0,-20 22 45 0</inkml:trace>
  <inkml:trace contextRef="#ctx0" brushRef="#br3" timeOffset="117448.1542">8119 12908 1082 0,'0'0'228'15,"0"0"-173"-15,0 0-31 0,0 0-11 0,0 0 1 16,0 0 14-16,0 0 11 0,0 0 4 0,-4 29 3 16,4-29-13-16,-2 31-5 0,0-12-8 0,2 6 5 15,-2 0-7-15,2 3 4 0,-1 0-6 0,3 2 4 16,-2 1-5-16,4 3 3 0,-2 4-14 0,3-2-6 16,-1 3 24-16,1 2-22 0,-2-7 29 15,2-1-17-15,1-3-10 0,-2-6 2 0,1-4-5 16,0-3 4-16,-5-17-5 0,9 17 4 0,-9-17-4 15,0 0 2-15,0 0 1 0,0 0 1 0,20-8 0 16,-20 8 0-16,8-29 1 0,-3 4-4 0,-1-2 5 16,-1-6-7-16,2-2-6 0,-2-1 24 15,0-1-25-15,0 2 24 0,-2 0-9 16,0 0-10-16,2 0 10 0,-2-1-8 0,2-3 7 16,2 2-7-16,1-2 7 0,2 4-6 0,1 5 5 15,4 3-5-15,0 6 5 0,2 3-4 0,2 5 4 16,0 1-2-16,1 2 1 0,0 4-1 0,2 1 1 15,0 3-2-15,1 2 1 0,-3 2-1 0,-1 3-1 16,-17-5 1-16,23 20-1 0,-23-20 2 0,14 30-3 16,-12-12 5-16,-3 4-6 0,-5 1 6 15,-5 2-5-15,-4 4 4 0,-5 1-6 16,-4 1 4-16,-1-1-6 0,-4-2 5 0,0-1-6 16,-1-4 2-16,2-1-13 0,0-4 0 0,7-1-14 15,0-5-4-15,21-12-18 0,-26 16-29 0,26-16-71 16,0 0-103-16,0 0-259 0,0 0 2 0,22-12 324 15</inkml:trace>
  <inkml:trace contextRef="#ctx0" brushRef="#br3" timeOffset="117651.2787">8807 13006 1496 0,'-4'18'145'0,"-13"-9"-97"0,17-9-16 16,-18 14-6-16,18-14-11 15,0 0-11-15,0 0-4 0,0 0-3 0,18-5 2 16,-18 5 2-16,37-18-5 0,-11 6-9 0,2-5-16 16,8 6-16-16,-3-7-18 0,7 10-15 0,-11-9-28 15,11 17-38-15,-19-13-48 0,14 18-107 0,-10 3-136 16,-25-8 81-16,27 21 354 0</inkml:trace>
  <inkml:trace contextRef="#ctx0" brushRef="#br3" timeOffset="117823.1585">8770 13327 1530 0,'-23'3'196'0,"23"-3"-139"0,-22 11-19 16,22-11-11-16,0 0-16 0,0 0-7 15,0 0 2-15,24-13 3 0,-6 4-10 0,7-6 23 16,6-2-28-16,4-2 20 0,5 1-24 0,3-3-18 16,2 3-24-16,-8-7-30 0,12 10-23 15,-12-11-20-15,16 12 5 0,-9-17-22 0,19 13-139 16,-1-8-182-16,-10-11 22 0,9 15 384 0</inkml:trace>
  <inkml:trace contextRef="#ctx0" brushRef="#br3" timeOffset="118010.6639">9719 12733 1534 0,'-27'-2'124'0,"27"2"-61"0,-28 10-19 0,28-10-4 16,-25 18-16-16,25-18-4 0,-27 30-10 15,14-8 3-15,2 2-7 0,2 4 1 0,3 6-7 16,2 1 9-16,2 3-8 0,0 5 7 0,0-1-11 15,1-1 7-15,2-2-9 0,2-5 0 0,2-3-16 16,1-4 3-16,3-1-22 0,-1-7-10 0,6 1-27 16,-14-20-61-16,30 28-184 0,-30-28-224 15,17 6 21-15,-17-6 369 0</inkml:trace>
  <inkml:trace contextRef="#ctx0" brushRef="#br3" timeOffset="118198.1779">9363 12866 1742 0,'0'0'102'0,"0"0"-72"0,0 0-13 15,0 0-3-15,0 0 2 0,24 0 7 0,-5-6 3 16,7-3-1-16,4-3-9 0,7-3-6 0,3-1-9 16,3 2-1-16,-4 1-6 0,-2 4-7 0,-5 2-13 15,-1 6-13-15,-5-1-18 0,4 11-21 0,-13-7-40 16,13 23-107-16,-30-25-339 0,12 37-2 15,-7-7 237-15</inkml:trace>
  <inkml:trace contextRef="#ctx0" brushRef="#br3" timeOffset="118370.0633">9383 13357 1705 0,'0'0'116'0,"0"0"-93"16,-17 7-14-16,17-7-2 0,0 0 0 0,0 0 10 15,31-25 5-15,-11 11-14 0,5-2 19 0,5-2-37 16,4-4 11-16,1 3-29 0,-2-5-26 0,6 7-32 16,-10-12-45-16,18 20-107 0,-24-10-335 0,13-3 38 15,3 6 249-15</inkml:trace>
  <inkml:trace contextRef="#ctx0" brushRef="#br3" timeOffset="118745.0929">10018 12697 1539 0,'0'0'54'0,"0"0"-15"15,0 0-16-15,0 0 27 0,22-23-11 0,1 16 14 16,0-8-4-16,6 3-16 0,3-2-5 15,2 1-10-15,-2 0-2 0,-2 4-7 0,-3 1-2 16,-5 4-5-16,-4 1-1 0,-18 3-1 0,26 3 0 16,-26-3 1-16,0 0-4 0,12 24 4 15,-16-7-2-15,-6 3 1 0,-3 6 16 0,-6 3-23 16,-6 1 21-16,0 3-18 0,-3-2 2 0,0 2 7 16,-1-3-6-16,3-1 3 0,3-4-2 0,3-3 2 15,8-4-3-15,12-18 3 0,-11 26-4 0,11-26 1 16,0 0-2-16,21 17-1 0,-4-19-4 0,5-2-7 15,6-4-12-15,0-6-21 0,10 3-34 16,-10-16-79-16,23 20-231 0,-16-15-195 0,3 1 25 16,3 7 471-16</inkml:trace>
  <inkml:trace contextRef="#ctx0" brushRef="#br3" timeOffset="119667.062">10720 12756 762 0,'0'0'105'0,"0"0"-13"0,0 0 16 0,0 0 0 15,0 0-12-15,0 0-20 0,0 0-19 0,0 0-10 16,-17 11-1-16,17-11 6 0,-4 27-3 0,7-7 2 15,-7 0-9-15,5 4-2 0,-2 3-11 0,1 3 3 16,-1 0-14-16,0 5 4 0,-2 0-8 16,1 2 5-16,-2-4-5 0,-1 2 7 15,-1-1-8-15,1-1 2 0,-1 1-8 0,0-5 0 16,1 0-7-16,2-1-11 0,-1-5 23 0,1-3-22 16,3-20 21-16,-1 26-9 0,1-26-5 0,0 0 0 15,0 0 0-15,0 0 1 0,0 0 2 0,0 0 1 16,23-26-12-16,-13 4 25 0,1-7-24 0,0-3 22 15,0-3-8-15,0-3-7 0,-1 1 7 16,-1-1-8-16,-3 0 9 0,-1 1-7 0,0-1 5 16,0-1-6-16,-1 1 7 0,1-2-8 0,-2-1 7 15,3 0-5-15,0 1 6 0,2 0 4 0,4 3-21 16,0 4 22-16,6 3-23 0,0 3 12 16,2 4 5-16,2 3-4 0,0 2 3 0,3 2-1 15,1 3 1-15,-2 1-3 0,3 4 2 0,-4 4-4 16,-1 2 2-16,-4 5-1 0,-18-3 1 15,28 13 1-15,-28-13-3 0,16 27 2 0,-14-8-4 16,-1 2 3-16,-4 3-4 0,-4 2 4 0,-3 1-3 16,-5 0-8-16,-2 0 26 0,-3 1-22 0,-2-1 24 15,-4 2-11-15,-2-3-5 0,0 1 9 0,-2-3-3 16,1-1 8-16,-1-3 2 0,4-1 5 0,0-3-2 16,7-3 3-16,19-13-4 0,-25 17-10 0,25-17-7 15,0 0 0-15,0 0 0 0,0 0 0 16,0 0 0-16,28 12 0 0,-7-10 0 15,3 0 0-15,3-2 0 0,1 0 0 0,5 0 0 16,-2 0 0-16,4 1 0 0,-4 1 0 0,2 2 0 16,-4 1 0-16,2 1 0 0,-3-1 0 0,-1 2 0 15,1-2 0-15,0 2-28 0,-3-2-26 0,3 4-27 16,-10-9-32-16,14 16-77 0,-32-16-141 16,28-3-243-16,-8 9 31 0,-20-6 411 0</inkml:trace>
  <inkml:trace contextRef="#ctx0" brushRef="#br3" timeOffset="119781.727">11515 13027 1590 0,'-31'4'179'0,"31"-4"-134"0,-32 1-29 15,32-1-13-15,-32-2-18 0,13-3-19 16,19 5-39-16,-40-11-78 0,40 11-375 0,-21-11-48 16,3 8 115-16</inkml:trace>
  <inkml:trace contextRef="#ctx0" brushRef="#br3" timeOffset="120365.5273">8486 13921 1363 0,'0'0'86'0,"6"-19"-16"16,-6 19-17-16,0 0-10 0,0 0-5 0,0 0-5 15,0 0-4-15,0 0-6 0,0 0-11 0,-2 30-16 16,-1-5 27-16,-1 4-27 0,0 4 25 16,0 3-11-16,-1 1-9 0,3-1 7 0,-1 0-9 15,2 0 8-15,1-1-9 0,1 1 4 0,2-4-8 16,0-4-3-16,2-1-17 0,-1-7-15 0,6 6-36 15,-10-26-22-15,18 33-52 0,-18-33-67 0,17 5-234 16,-17-5-32-16,0 0 237 0</inkml:trace>
  <inkml:trace contextRef="#ctx0" brushRef="#br3" timeOffset="120595.4944">8289 13908 1736 0,'0'0'78'0,"-33"14"-28"16,33-14-18-16,0 0-14 0,0 0-10 15,0 0-3-15,0 0-4 0,0 0 1 0,18 15 5 16,3-15-4-16,4-4 1 0,6-3 1 0,3-4-5 16,4-1 2-16,2-1-3 0,4 1 0 0,-2-2-8 0,6 2-12 0,-2 1-11 15,0 6-14-15,-3 1-12 0,-2 10-20 0,-13-6-42 16,12 25-127-16,-22-7-320 0,-2 5 53 0,-5 11 258 15</inkml:trace>
  <inkml:trace contextRef="#ctx0" brushRef="#br3" timeOffset="120754.5724">8355 14494 1559 0,'-19'17'242'0,"19"-17"-217"0,0 0-17 16,0 0 2-16,20-14 5 0,-1 2 15 0,9-3-2 15,6-8-2-15,6-1-11 0,8-4-5 0,4-3-15 16,4 2-12-16,0-3-26 0,2 6-24 0,-7-7-38 16,9 17-51-16,-21-16-88 0,23 13-251 0,-13 6-21 15,-9-4 197-15</inkml:trace>
  <inkml:trace contextRef="#ctx0" brushRef="#br3" timeOffset="121022.4131">9589 13974 1427 0,'0'0'219'16,"-5"-20"-198"-16,5 20 16 0,0 0-33 16,0 0 17-16,0 0 2 0,-17-9-16 0,17 9 24 15,-15 17-29-15,15-17 26 0,-15 38-15 0,7-11-6 16,2 5 4-16,-1 3-10 0,-2 2 5 0,2 0-7 15,1-3 6-15,1-4-6 0,3-4-2 0,2-3-6 16,1-4-3-16,5-1-18 0,-6-18-7 0,18 22-30 16,-18-22-31-16,25 6-64 0,-21-26-104 15,13 7-258-15,7 0 27 0,-9-18 342 0</inkml:trace>
  <inkml:trace contextRef="#ctx0" brushRef="#br3" timeOffset="121147.3624">9636 13708 1287 0,'-17'-3'137'0,"0"-5"-111"0,17 8-12 16,0 0-9-16,-18-11-22 0,18 11-35 0,0 0-34 15,0 0-69-15,17 2-100 0,-17-2-197 0,34 13 21 16,-34-13 411-16</inkml:trace>
  <inkml:trace contextRef="#ctx0" brushRef="#br3" timeOffset="121459.9407">9906 13907 878 0,'0'0'215'0,"0"0"-126"16,-29 19-8-16,29-19-9 0,-24 12 6 0,24-12 1 15,-20 10 0-15,20-10-24 0,0 0-7 0,-20 19-26 16,20-19 6-16,-20 22 7 0,20-22-2 0,-16 24 0 16,16-24-11-16,-11 25-4 0,11-25-8 0,0 22 1 15,0-22-3-15,13 19 1 0,-13-19-2 16,19 19 0-16,-19-19-3 0,29 9 1 0,-9-9-1 15,2-1-4-15,2-1 1 0,4-3 0 0,-3 1-1 16,-1 2 3-16,-5 1-3 0,-19 1 0 0,24 4 1 16,-24-4 1-16,0 0 1 0,11 22 0 15,-11-22-2-15,-8 26 1 0,8-26-5 0,-25 33 3 16,8-11-7-16,-2-1 3 0,-2 1-7 0,-2-1 1 16,1 1-6-16,-1-3-2 0,4 2-7 15,-1-6-5-15,20-15-17 0,-27 20-16 0,27-20-55 16,0 0-119-16,0 0-315 0,0 0 6 0,0 0 287 15</inkml:trace>
  <inkml:trace contextRef="#ctx0" brushRef="#br3" timeOffset="122116.1865">11152 13772 1268 0,'0'0'114'0,"-17"-11"-57"0,17 11-23 16,-20-6-7-16,20 6-12 0,-30 4-5 0,11 4-3 15,1 3 0-15,-4 4-3 0,2 2 8 16,-3 1 6-16,3 5 11 0,-3-4 2 0,6 7 5 16,-1-6-6-16,6 3-13 0,-1-2 22 0,7-2-33 15,1-2 24-15,5-17-22 0,2 27-3 16,-2-27 0-16,12 17-5 0,-12-17 5 0,24 9 2 15,-24-9 0-15,34-1 2 0,-13-3-3 0,2-2 0 16,1 0-1-16,2-2 0 0,-2 2-1 0,-1 0-2 16,-2 2 1-16,-21 4-1 0,28-1 1 0,-28 1 3 15,0 0 2-15,18 14 2 0,-18-14 1 0,-2 21-6 16,2-21 1-16,-11 29-7 0,0-11 1 0,0 3-1 16,-4-1 1-16,-2 1-2 0,0-1 4 15,-1 0-9-15,0 0 3 0,1 1-7 16,1-3-1-16,16-18-4 0,-22 25-6 0,22-25-14 15,0 0-19-15,0 0-26 0,0 0-12 0,0 0-12 16,0 0-30-16,41-7-79 0,-24-6-279 0,7-11 16 16,13 10 322-16</inkml:trace>
  <inkml:trace contextRef="#ctx0" brushRef="#br3" timeOffset="122709.9487">11554 13806 1308 0,'-25'4'247'15,"8"-9"-178"-15,17 5-25 0,-25 0-8 0,25 0-10 16,-19 4-10-16,19-4-7 0,-20 9-4 16,20-9 1-16,0 0 0 0,-20 26 3 15,20-26 2-15,-12 26 5 0,5-9-2 0,3 3 5 16,-3 1 10-16,3 5-25 0,-4-2 26 0,2 5-25 16,-1-1 10-16,0 1 5 0,-1-3-6 0,0-1 5 15,1-4-9-15,3-1 2 0,4-20-7 0,-7 27 1 16,7-27-4-16,0 0-2 0,0 0-2 0,0 0-1 15,0 0 1-15,0 0 1 0,17-3 2 0,-17 3 0 16,25-28 2-16,-8 5-4 0,3-5 3 16,2-4-2-16,2-2 2 0,-2-1-5 15,1 0-8-15,-4 2 18 0,-2 2-17 0,0 1 19 16,-2 4-6-16,-3 3-5 0,-1 5 4 0,-11 18-2 16,11-23 1-16,-11 23 1 0,0 0 1 0,0 0 0 15,0 0 1-15,0 0-1 0,0 0-2 0,0 0 0 16,-7 18-2-16,7-18 2 0,-8 31-3 15,5-11 4-15,0-2-3 0,3-18 5 0,2 31-6 16,-2-31 3-16,12 26-1 0,-12-26-11 0,22 18 14 16,-22-18-13-16,30 7 13 0,-8-8 2 0,0-4 0 15,3-3 13-15,2-3-11 0,2-1-7 0,-1-3 0 16,1 2 0-16,-3-2 0 0,-3 3 0 0,-3 0 0 16,-20 12 0-16,27-19 0 0,-27 19 0 15,0 0 0-15,19-17 0 0,-19 17 0 16,0 0 0-16,0 0 0 0,0 0 0 0,0 0 0 15,0 0 0-15,0 0 0 0,0 0 0 0,0 0 0 16,0 0 0-16,-9 26 0 0,9-26 0 0,-6 37 0 16,4-14 0-16,-2 1 0 0,3-1 0 0,0 0 0 15,1-1-27-15,1-1 6 0,-1-1-17 0,6 0-11 16,-6-20-10-16,12 33-11 0,-12-33-11 0,22 22-14 16,-22-22-6-16,34 7-29 0,-34-7-22 15,47-10-35-15,-26-8-54 0,3-5-194 0,18 11 75 16,-19-22 360-16</inkml:trace>
  <inkml:trace contextRef="#ctx0" brushRef="#br3" timeOffset="123053.7219">12318 13784 1020 0,'0'0'269'0,"-23"-7"-142"16,1 1-39-16,22 6-6 0,-35 5-13 0,16 5-15 16,-1-4-9-16,1 6-3 0,0-3-6 0,19-9-1 15,-34 32-7-15,19-13 1 0,-2 2-5 0,5 2-15 16,0-3 23-16,2 3-26 0,4-1 18 0,1-3-11 15,5 0-7-15,0-19 0 0,10 27-4 0,-10-27-1 16,26 16-1-16,-26-16 0 0,36 3 0 0,-14-7 0 16,2-6 0-16,2-1 0 15,-1-3 0-15,0-2 0 0,-3 0 0 0,-2-2 0 16,-2 0-1-16,-2 1 2 0,0-1-1 0,-5 1 0 16,1 0 0-16,-4-1 0 0,-8 18 0 0,13-29 0 15,-13 29 0-15,6-24 0 0,-6 24 0 0,0-17 0 16,0 17 0-16,0 0 0 0,0 0 0 0,0 0 0 15,0 0 0-15,0 0 0 0,-12 20 0 0,12-20 0 16,-12 36-2-16,6-15 0 0,-2 5-3 16,1 0-8-16,1 1 18 0,-1-1-22 0,2 1 14 15,0-4-15-15,5 0-15 0,0-23-10 0,7 33-16 16,-7-33-14-16,21 18-20 0,-21-18-20 0,36-1-44 16,-25-22-74-16,23 2-297 0,-1-1 51 0,-6-16 293 15</inkml:trace>
  <inkml:trace contextRef="#ctx0" brushRef="#br3" timeOffset="123272.5364">13004 13211 1408 0,'-28'-2'292'16,"28"2"-218"-16,-33 30-31 0,15-6-25 0,-5 6 23 16,1 9-26-16,-3 1 22 0,2 7-2 0,0 0-19 15,4 4 1-15,-1 4-12 0,3 3 6 16,-1-2-11-16,0 2 9 0,-2-4-11 15,6-7-3-15,4-2-10 0,6-9-15 0,7-5 5 0,0-8-31 16,8-2 4-16,-11-21-26 0,28 20-18 16,-28-20-22-16,40 0-60 0,-30-23-106 0,15 2-248 15,2 1 51-15,-6-18 413 0</inkml:trace>
  <inkml:trace contextRef="#ctx0" brushRef="#br3" timeOffset="123444.3753">13259 13200 1338 0,'-16'-18'281'0,"16"18"-152"0,-20 23-59 0,6-2-24 16,-6 6-20-16,-1 9-22 0,-2 5 21 0,0 6-20 16,0 5 19-16,2 3-4 0,-1 2-14 0,0 1 4 15,4-2-11-15,2-2 5 16,4-3-17-16,1-6-12 0,4 0-23 0,-2-9 2 16,7 1-13-16,-4-11-39 0,11 5-10 0,-5-31-108 15,8 31-204-15,-8-31-89 0,0 0 65 0,22 24 444 16</inkml:trace>
  <inkml:trace contextRef="#ctx0" brushRef="#br3" timeOffset="124203.7301">8702 14881 1366 0,'0'0'170'0,"0"0"-101"0,0 0-24 0,0 0-14 16,0 0-13-16,0 0-6 0,0 0-3 0,4 29-7 16,-8-9 2-16,-1 7-5 0,1 4 4 0,-2 6-8 15,-2 3 12-15,1 6-9 0,-2 2-3 0,1 1 25 16,1 3-23-16,-1-4 20 0,3-2-8 0,2-4-13 16,2-4 4-16,3-5-15 0,0-8-8 0,9-2-25 15,-11-23-22-15,27 25-42 0,-27-25-56 0,37 0-82 16,-20-8-246-16,0-13 39 0,11 9 335 0</inkml:trace>
  <inkml:trace contextRef="#ctx0" brushRef="#br3" timeOffset="124399.7272">8514 14844 1721 0,'-22'6'85'16,"22"-6"-37"-16,-22 11-21 0,22-11-7 0,0 0-6 15,0 0 1-15,21 0 5 0,-3-3 1 16,6-2 0-16,4 1-8 0,4-1-7 0,3 1-5 16,-1 1-3-16,1 0-2 0,1 3-3 0,-2-1-8 15,1 5-8-15,-3-2-15 0,1 6-19 0,-7-3-22 16,10 17-59-16,-36-22-125 0,35 25-308 0,-19 1 20 16,-13-7 288-16</inkml:trace>
  <inkml:trace contextRef="#ctx0" brushRef="#br3" timeOffset="124597.7526">8429 15530 1842 0,'0'0'83'0,"-5"18"-60"15,5-18-12-15,0 0-3 0,0 0 3 0,19-8 5 16,-2 1 2-16,9-6-2 0,4-3-7 0,7-3-4 16,4-4-9-16,4 0-4 0,4-3-11 15,1 2-9-15,-1-2-12 0,1 4-6 0,-5-6-23 16,8 10-15-16,-13-10-48 0,14 20-80 15,-22-20-188-15,9 8-127 0,1 8 55 0,-15-15 472 16</inkml:trace>
  <inkml:trace contextRef="#ctx0" brushRef="#br3" timeOffset="124975.6318">9309 14772 1713 0,'0'0'63'0,"0"0"-40"15,0 0-7-15,0 0-1 0,0-16 3 0,0 16 6 16,21-23-3-16,-21 23-1 0,34-27-10 0,-12 14-2 16,1-2-4-16,1 3 2 0,-1 1-2 0,0 3-1 15,-2 0-1-15,-1 5 1 0,-3 0-2 16,-17 3 4-16,28 4 0 0,-28-4 0 0,0 0 3 15,17 23-3-15,-17-23 2 0,-3 25-6 0,-2-6 1 16,-3-1-3-16,-6 2 3 0,-4 3-3 16,0-1 4-16,-4 3-4 0,-1 1 4 0,1-1-5 15,1-1 5-15,1-1-5 0,3-3 2 0,1-2-1 16,16-18 1-16,-20 25 0 0,20-25 1 0,0 0-2 16,-4 20 1-16,4-20-1 0,0 0-1 0,29 10-1 15,-11-11-2-15,4-1-9 0,3-4-12 0,6 0-19 16,-1-8-29-16,10 11-39 0,-8-18-56 15,20 24-97-15,-20-18-174 0,13 3-67 0,5 10 178 16</inkml:trace>
  <inkml:trace contextRef="#ctx0" brushRef="#br3" timeOffset="125288.3546">10089 15043 1106 0,'0'0'276'16,"6"-17"-197"-16,-6 17-24 0,8-18 1 16,-8 18 3-16,0 0 5 0,0 0-3 0,0 0-6 15,0 0-15-15,0 0-19 0,0 0-8 0,-11 21-10 16,11-21 6-16,-14 34-6 0,4-10 4 0,2 4-5 15,-1 1 2-15,-2 3 9 0,4 2-24 16,-2 0 18-16,4-1-27 0,3-3-4 0,0-6-9 16,8-1-21-16,-6-23-21 0,18 30-34 0,-18-30-52 15,29 10-96-15,-29-10-238 0,24-16-2 16,2 5 301-16</inkml:trace>
  <inkml:trace contextRef="#ctx0" brushRef="#br3" timeOffset="125428.9621">10159 14690 1690 0,'-23'3'64'0,"23"-3"-33"15,-24 7-16-15,24-7-8 0,0 0-11 16,0 0-10-16,0 0-9 0,22 5-17 0,1 0-35 16,-5-16-48-16,22 18-111 0,-19-9-227 0,12-3-63 15,7 8 216-15</inkml:trace>
  <inkml:trace contextRef="#ctx0" brushRef="#br3" timeOffset="125763.3981">10507 14938 1529 0,'-11'18'130'0,"-12"-10"-65"0,23-8-17 0,-29 14-18 16,29-14-11-16,-21 9-9 0,21-9-1 0,0 0-1 15,-17 9-1-15,17-9-4 0,0 0-1 0,0 0-2 16,0 0 1-16,0 0 1 0,15 18 1 0,-15-18 2 15,0 0 3-15,23 16 2 0,-23-16 4 16,17 12 2-16,-17-12 1 0,0 0 1 0,21 18-3 16,-21-18-5-16,0 0 2 0,0 0-7 0,21 21-1 15,-21-21-1-15,0 0-3 0,0 0 2 0,19 18 0 16,-19-18-1-16,0 0 0 0,13 19-2 0,-13-19 0 16,0 0 0-16,6 26 0 0,-6-26-2 15,-2 24 2-15,2-24-3 0,-10 28-6 16,10-28 19-16,-15 30-20 0,15-30 24 0,-20 33-15 15,9-16 2-15,11-17 0 0,-26 27-3 0,26-27 5 16,-20 21-6-16,20-21-4 0,0 0-11 0,0 0-13 16,0 0-15-16,0 0-23 0,0 0-37 0,0 0-66 15,0 0-154-15,0 0-222 0,17-13 19 0,0 7 402 16</inkml:trace>
  <inkml:trace contextRef="#ctx0" brushRef="#br3" timeOffset="126310.3163">11388 14800 1269 0,'0'0'370'0,"0"0"-313"16,0 0-30-16,0 0-11 0,0 0-4 16,0 0-1-16,0 0 0 0,0 0-2 0,0 0 0 15,0 0 3-15,0 0 4 0,6 20 1 0,-4-1 6 16,-1 5-5-16,2 5 2 0,-2 1-3 0,0 5 3 16,0 1-4-16,-1 0 5 0,0-1-10 15,0 1 5-15,2-3-7 0,0-5-10 0,2-4 5 16,1-5-3-16,-5-19 14 0,13 24-10 0,-13-24 11 15,17 9-16-15,-17-9 0 0,21-6 0 16,-21 6 0-16,25-21 0 0,-12 1 0 0,2-4 0 16,1-7 0-16,1-3 0 0,0-2 0 0,2 0 0 15,0 0 0-15,-4 0 0 0,0 3 0 0,-4 2 0 16,-1 6 0-16,-2 2 0 0,-8 23 0 0,12-31 0 16,-12 31-38-16,0 0-26 0,0 0-27 0,13-20-49 15,0 37-105-15,-13-17-249 0,-2 22-72 16,9-3 158-16</inkml:trace>
  <inkml:trace contextRef="#ctx0" brushRef="#br3" timeOffset="126497.839">11926 15214 1991 0,'-24'14'56'0,"1"-4"-56"0,3-4 0 0,20-6 0 16,-31 5 0-16,31-5 0 0,-28-2 0 0,28 2 0 15,-17-8 0-15,17 8-2 0,0 0-53 0,0 0-17 16,-3-31-30-16,3 31-90 0,16-26-120 0,5 13-274 16,1 2 29-16,-3-7 389 0</inkml:trace>
  <inkml:trace contextRef="#ctx0" brushRef="#br3" timeOffset="126997.8793">12768 14745 1508 0,'-17'-3'73'0,"17"3"-42"0,-28 4-10 15,10-1 1-15,-1 5 1 0,-3-1-3 0,1 4 5 16,-4 0-4-16,3 2 5 0,-3 2-2 0,4 0 6 16,-2 0-3-16,4 3 1 0,2-4-8 0,17-14-5 15,-17 25-13-15,17-25 0 0,0 0-3 0,1 17-3 16,-1-17 7-16,0 0-4 0,27 10 1 15,-27-10 2-15,31 2-4 0,-10-5 3 16,1 0 1-16,-2-2 0 0,2-1-1 0,-1 2 1 16,-2-1 2-16,1 4 0 0,-20 1 1 0,29 2 0 15,-29-2 2-15,0 0 4 0,17 16 1 0,-17-16 3 16,1 18-3-16,-1-18-3 0,-5 26-4 0,5-26-2 16,-15 29-2-16,2-12 0 0,0 1-1 0,-3 2 2 15,-2 2-3-15,-1 0 3 0,-1 2-3 16,2-1 2-16,2-2-4 0,3-3-9 0,13-18 5 15,-16 20-16-15,16-20-2 0,0 0-13 0,0 0-14 16,0 0 4-16,28 5-21 0,-28-5 3 0,44-23-52 16,-25-8-88-16,27 4-256 0,-7 2-80 0,-5-8 194 15</inkml:trace>
  <inkml:trace contextRef="#ctx0" brushRef="#br3" timeOffset="127513.5442">13061 14806 1476 0,'0'0'144'0,"-17"5"-64"15,17-5-23-15,-21 3-17 0,21-3-10 0,-19 6-6 16,19-6-3-16,-20 11-6 0,20-11-1 0,-17 16-3 16,17-16 0-16,-16 29 0 0,9-9 3 0,-1 0-5 15,0 2 3-15,1 2-2 0,1 2 0 16,-1-2-1-16,-1 3 2 0,0-1-1 0,1 1 4 16,-1-3-4-16,1-1-6 0,1-6-4 0,6-17 0 15,-5 20 0-15,5-20 0 0,0 0 0 16,0 0 0-16,0 0 0 0,0 0 0 0,0 0 0 15,18-20 0-15,-8 2 0 0,1-4 0 0,1-7 0 16,1-1 0-16,2 1 0 0,0-2 0 0,-3 5 0 16,0-1 0-16,-1 2 0 0,-4 2 0 15,2 2 0-15,-2 3 0 0,-7 18 0 0,12-24 0 16,-12 24 0-16,0 0 0 0,0 0 0 0,10-17 0 16,-10 17 0-16,0 0 0 0,0 0 0 0,0 0 0 15,0 0 0-15,11 21 0 0,-11-21 0 0,12 19 0 16,-12-19 0-16,15 19 0 0,-15-19 0 15,15 17 0-15,-15-17 0 0,21 13 0 0,-21-13 0 16,26 7 0-16,-26-7 0 0,30 0 0 16,-13-3 0-16,-17 3 0 0,32-7 0 0,-32 7 0 15,28-12 0-15,-28 12 0 0,25-14 0 0,-25 14 0 16,18-10 0-16,-18 10 0 0,0 0 0 0,0 0 0 16,20-21 0-16,-20 21 0 0,0 0 0 0,0 0 0 15,0 0 0-15,0 0 0 0,0 0 0 0,0 0 0 16,0 0 0-16,0 0 0 0,0 0 0 15,19 15 0-15,-19-15 0 0,9 29 0 0,-4-10 0 16,-2 0-10-16,3 2-23 0,1-3-5 0,2 1-19 16,-9-19-13-16,25 31-25 0,-25-31-29 15,36 19-60-15,-36-19-59 0,44-1-69 0,-12-2-177 16,-7-14 98-16,16 14 391 0</inkml:trace>
  <inkml:trace contextRef="#ctx0" brushRef="#br3" timeOffset="127904.1779">13754 14851 1455 0,'0'0'167'0,"-19"0"-77"16,19 0-28-16,-23-6-20 0,23 6-15 0,-22-8-7 16,22 8-7-16,-21-9-1 0,21 9-1 0,-17-7 3 15,17 7 2-15,0 0 1 0,-22 0 0 0,22 0-1 16,-21 14 0-16,21-14 0 0,-24 31 1 16,8-11-3-16,2 6-9 0,-3 1-5 15,0 2 0-15,0 0 0 0,2 2 0 0,0-4 0 16,4 0 0-16,5-4 0 0,4-2 0 0,2-21 0 15,8 25 0-15,-8-25 0 0,22 11 0 0,-22-11 0 16,34 0 0-16,-12-7 0 0,3-3 0 0,4-7 0 16,1-4 0-16,4-5 0 0,2-6 0 0,-2 0 0 15,0-3 0-15,-3 1 0 0,0 1 0 16,-5 2 0-16,-4 3 0 0,-2 5 0 0,-6 5 0 16,-14 18 0-16,16-22 0 0,-16 22 0 0,0 0 0 15,0 0 0-15,0 0 0 0,0 0 0 0,-18 17 0 16,18-17 0-16,-17 34 0 0,8-11 0 0,1 1 0 15,1 4 0-15,-1-2 0 0,2 1 0 16,0-3 0-16,2-1 0 0,1-3 0 0,4-2 0 16,-1-18-39-16,9 24-21 0,-9-24-11 15,0 0-12-15,23 3-2 0,-6-3-11 0,-6-16-25 16,18 11-89-16,-29 5-259 0,33-43-27 0,-5 23 180 16</inkml:trace>
  <inkml:trace contextRef="#ctx0" brushRef="#br3" timeOffset="128138.5722">14391 14254 1571 0,'3'19'167'0,"-3"-19"-94"0,-27 33-18 16,12-12-15-16,3 6-4 0,-7 2-8 0,3 6-2 16,-2 0-9-16,0 8-12 0,3 2 12 0,-2 7-14 15,-1 3 6-15,-1 1-9 0,1 0 0 0,0-1 0 16,7-1 0-16,2-3 0 0,6-9-1 15,5-5-2-15,3-8-14 0,5-9-8 0,6-3-20 16,-16-17-31-16,39 11-8 0,-19-18 7 0,12 2-3 16,-5-14 9-16,10 2-29 0,-11-22-68 0,18 14-49 15,-18-23-89-15,11 1-123 0,4 13 82 0,-16-16 347 16</inkml:trace>
  <inkml:trace contextRef="#ctx0" brushRef="#br3" timeOffset="128294.8496">14682 14529 424 0,'15'-47'204'0,"-4"-7"-3"15,6 14-6-15,-15-12-1 16,17 28-10-16,-22-7-20 0,3 31-29 0,0 0-28 15,0 0-30-15,0 0-32 0,-18 34-17 0,5-3-12 16,-1 7 0-16,-3 7-11 0,-3 8-8 0,-2 5 15 16,-1 5-17-16,-2 4 14 0,-1-2-2 0,2-2-13 15,2-4 0-15,7-4-28 0,-2-17-62 0,17 9-71 16,-17-31-217-16,22 11-221 0,0-6 47 0,-5-21 400 16</inkml:trace>
  <inkml:trace contextRef="#ctx0" brushRef="#br3" timeOffset="130085.1315">19678 9399 1242 0,'-9'-20'130'16,"9"20"-73"-16,16-18-9 0,-16 18-9 0,0 0 2 15,22-9 0-15,-22 9-8 0,0 0-11 0,0 0-8 16,0 0 0-16,0 0-2 0,9 27 6 0,-9-9-5 16,1 2 7-16,-5 2-3 0,2 2 6 0,-3 1-5 15,-1 0 1-15,-3 3 12 0,1 2-29 16,-3 0 25-16,0 5-23 0,-6 3 5 15,-3 3 10-15,-4 2-6 0,-4 5 9 0,-5 0-4 16,-3 3 12-16,-3-2-11 0,0 1 7 0,0-5-20 16,5-3-6-16,5-8 0 0,8-5 0 0,9-12 0 15,12-17 0-15,4 19 0 0,-4-19 0 0,36 6 0 16,-3-8 0-16,7-4 0 0,10-5 0 0,6-2 0 16,3-3 0-16,8-1-11 0,-2 0-19 15,2 5-9-15,-7-4-23 0,4 8-13 0,-11-7-22 16,9 14-59-16,-20-21-90 0,3 17-283 0,-4-2 4 15,-8-5 249-15</inkml:trace>
  <inkml:trace contextRef="#ctx0" brushRef="#br3" timeOffset="130444.5617">20226 9972 1348 0,'-17'-25'129'0,"17"25"-91"0,-3-17-10 16,3 17 2-16,0 0 8 0,0 0 1 15,-22-16-5-15,22 16-4 0,-26 5 0 0,26-5 3 16,-36 18 3-16,16-3 3 0,-4-1-2 0,1 8 0 16,-3 1-10-16,2 5 7 0,1 0-7 15,3 0 1-15,3-1-23 0,8 0-5 0,4-3 0 16,5-1 0-16,6-5 0 0,-6-18 0 0,24 28 0 16,-3-17 0-16,3-5 0 0,8-3 0 0,1-7 0 15,4-3 0-15,2-5 0 0,4-4 0 0,2-4 0 16,-4-3 0-16,-3-2 0 0,-5-3 0 0,-4 0 0 15,-7 1 0-15,-5 0 0 0,-6 3 0 0,-6 2 0 16,-5 2 0-16,-5 1 0 0,-5 2 0 16,10 17 0-16,-29-29 0 0,9 17 0 0,-1 3-2 15,-3 3-15-15,-1 0-2 0,1 4 3 16,2 2 1-16,3 3 2 0,19-3-2 0,-21 6-11 16,21-6-12-16,0 0-15 0,0 0-21 0,26 16-38 15,-26-16-99-15,44-15-336 0,-14 8 15 0,3-8 176 16</inkml:trace>
  <inkml:trace contextRef="#ctx0" brushRef="#br3" timeOffset="130678.9431">20975 9086 1589 0,'-37'-1'67'0,"19"6"-50"16,-2 2 2-16,3 9 14 0,-2 3 3 0,2 10 6 15,-4 6-13-15,3 10 5 0,-2 4-13 0,4 6 8 16,1 3-15-16,1 1 5 0,1 5 2 0,1 4-22 16,-2 2 14-16,0 4-18 0,-2-2-5 0,-2-1 7 15,-3-4-17-15,0-5 1 0,4-2-22 0,-2-8-7 16,9-1-3-16,-5-14-53 0,17 7-64 0,-17-27-75 16,22 5-301-16,-7-22 56 0,0 0 251 15</inkml:trace>
  <inkml:trace contextRef="#ctx0" brushRef="#br3" timeOffset="131085.2041">20529 9816 1356 0,'-34'-13'326'0,"34"13"-248"0,0 0-41 16,-17 6-16-16,17-6-9 0,0 0 0 0,22 10 4 15,0-4 6-15,7-5 0 0,9-2-3 0,7-4-6 16,7-2-5-16,-1 0-3 0,3 1-4 0,-7 1 0 15,-2 1-3-15,-7 4 2 0,-5 1 1 0,-7 2-2 16,-7 2 2-16,-19-5-3 0,21 10 2 0,-21-10 0 16,0 0 2-16,-7 26 1 15,7-26-1-15,-25 20-1 0,5-9 1 0,-4-1-1 16,-3 1 5-16,0-3-3 0,2 0 2 0,0-2-2 16,5 0-1-16,0-3-1 0,20-3 1 0,-26 8 2 15,26-8 2-15,0 0 0 0,0 0-2 0,0 0-1 16,0 0-1-16,3 16 0 0,-3-16 3 0,32 14-2 15,-13-8 1-15,4-1-2 0,3-1 2 0,1 1 1 16,-1 3 1-16,0-1 2 0,-5 2-4 16,-3 1-4-16,-18-10 0 0,22 26 0 0,-22-26 0 15,5 29 0-15,-8-12 0 0,-5 1 0 0,-3 1 0 16,-4 0 0-16,-2 0 0 0,-1-4 0 0,-2 1 0 16,0-2 0-16,-1 0 0 0,2-1 0 15,0-4 0-15,19-9 0 0,-24 12-40 0,24-12-43 16,0 0-56-16,0 0-146 0,0 0-298 0,0 0 3 15,21-4 244-15</inkml:trace>
  <inkml:trace contextRef="#ctx0" brushRef="#br3" timeOffset="131585.242">21658 9882 1453 0,'0'0'95'0,"7"-21"-48"0,-7 21-12 0,6-19-9 15,-6 19-11-15,0 0 3 0,1-21 0 0,-1 21 5 16,0 0 1-16,-19-7 0 0,19 7 1 0,-23 12-1 16,23-12 4-16,-33 27 0 0,15-8 4 15,-3 3-5-15,2 3 4 0,-1 2-7 0,3 2 2 16,1 0-8-16,3 2-12 0,4-2-6 16,7 0 0-16,3-4 0 0,5-4 0 0,8-1 0 15,-14-20 0-15,37 26 0 0,-12-17 0 0,1-6 0 16,4-3 0-16,0-4 0 0,0-4 0 0,2-4 0 15,-3-3 0-15,-1-4 0 0,-1-2 0 0,-4-4 0 16,-2 0 0-16,-4-2 0 0,-4 0 0 0,-3-1 0 16,-4 2 0-16,-5 1 0 0,-3 1 0 15,-6 2 0-15,-3-1 0 0,-2 4 0 0,-2 1 0 16,0-1-14-16,-2 4-7 0,17 15-1 16,-31-24-4-16,31 24 4 0,-20-13 0 0,20 13-2 15,0 0-11-15,0 0-14 0,0 0-21 0,17 20-32 16,-17-20-64-16,41 19-185 0,-16-10-175 0,3-7 27 15,11 11 402-15</inkml:trace>
  <inkml:trace contextRef="#ctx0" brushRef="#br3" timeOffset="131819.7153">22559 9278 1286 0,'-16'-20'288'16,"-5"-13"-269"-16,4 2-2 0,-2 4 10 15,6 8 1-15,-7 4 9 0,3 12-9 16,-2 4 3-16,2 7 5 0,-5 7-3 0,3 10 4 16,-2 7-12-16,-1 9 3 0,-3 6-14 0,1 7 5 15,-3 7-10-15,0 3-3 0,0 4 13 0,-3 3-16 16,5-2 10-16,2 0-6 0,4-6-15 0,7-6 0 16,9-5-21-16,3-10-5 0,7 0-42 0,-2-14-35 15,13 11-58-15,-18-39-90 0,12 27-283 16,-12-27 19-16,25 13 273 0</inkml:trace>
  <inkml:trace contextRef="#ctx0" brushRef="#br3" timeOffset="131991.5486">22046 9757 1845 0,'0'0'95'16,"-26"-8"-50"-16,26 8-16 0,0 0-13 15,0 0-8-15,0 0-3 0,21-14-5 0,-1 8 0 16,7 2-4-16,11-1-10 0,2-3-18 0,7 7-27 15,-9-8-44-15,16 18-102 0,-25-12-388 0,16 5-2 16,-4-1 158-16</inkml:trace>
  <inkml:trace contextRef="#ctx0" brushRef="#br3" timeOffset="132991.6986">20601 10649 1195 0,'0'0'200'0,"0"0"-123"0,0 0-22 0,-17-9-3 16,17 9 3-16,0 0-5 0,-18 4-14 16,18-4-13-16,-25 9-6 0,25-9-2 0,-30 20 6 0,30-20 4 15,-32 29 5-15,13-12-2 0,3 4 0 16,-3 4-5-16,2 5-16 0,0 1 22 0,1 4-21 16,0-3 19-16,4-2-4 0,3-3-10 0,6-4-3 15,4-5-10-15,-1-18 0 0,17 29 0 16,-17-29 0-16,36 17 0 0,-10-12 0 0,2-5 0 15,5-4 0-15,2-5 0 0,-1-3 0 0,4-5 0 16,-1-2 0-16,-1-1 0 0,-1-3 0 0,-5-2 0 16,-4 2 0-16,-5 2 0 0,-6 1 0 0,-4-2 0 15,-6 4 0-15,-4-1 0 0,-3 2 0 0,2 17 0 16,-13-25 0-16,13 25 0 0,-26-22 0 0,26 22 0 16,-30-16 0-16,30 16 0 15,-31-11 0-15,31 11 0 0,-23-7 0 0,23 7 0 16,0 0 0-16,0 0 0 0,0 0 0 0,0 0 0 15,0 0 0-15,0 0 0 0,0 0 0 0,20 9 0 16,-3-8 0-16,0 1 0 0,0-2 0 0,2 0 0 16,1 1 0-16,-2-1 0 0,0 0 0 0,-18 0 0 15,29 3 0-15,-29-3 0 0,21 5 0 16,-21-5 0-16,0 0 0 0,17 2 0 0,-17-2 0 16,0 0 0-16,0 0 0 0,0 0 0 0,0 0 0 15,17 0 0-15,-17 0 0 0,0 0 0 0,0 0 0 16,0 0 0-16,0 0 0 0,0 0 0 0,0 0 0 15,0 0 0-15,7 22 0 0,-7-22 0 16,-1 34 0-16,-3-15 0 0,0 6 0 0,-3 2 0 16,0-2 0-16,2 2 0 0,0-8 0 15,4-1 0-15,1-18 0 0,6 31 0 0,-6-31 0 16,17 23 0-16,-17-23 0 0,26 11 0 0,-26-11 0 16,31 0 0-16,-12-5 0 0,3-5 0 0,1-4 0 15,2-3 0-15,2-4 0 0,1-1 0 0,-1-1 0 16,-3-3 0-16,-1 4 0 0,-2-1 0 0,-4 1 0 15,-3 5 0-15,0-2 0 0,-14 19 0 0,17-28 0 16,-17 28 0-16,7-19 0 0,-7 19 0 16,0 0 0-16,0 0 0 0,0 0 0 15,0 0 0-15,0 0 0 0,0 0 0 0,-16 20 0 16,9 0 0-16,-5 4 0 0,1 4 0 0,1 1 0 16,2 0 0-16,2-4 0 0,3 2 0 0,2-6 0 15,6 0 0-15,-5-21 0 0,20 33-16 0,-20-33-26 16,38 19-13-16,-16-17-12 0,10 3-25 15,-8-16-43-15,21 15-96 0,-22-16-234 0,16-5-72 16,4 0 131-16</inkml:trace>
  <inkml:trace contextRef="#ctx0" brushRef="#br3" timeOffset="133179.2047">21922 10155 1485 0,'0'0'100'0,"-34"16"-12"15,17 2-45-15,-7 3 26 0,6 11-36 0,-6 3-6 16,3 9 2-16,-2 2-18 0,2 7 7 0,2 0-11 16,2 0 6-16,1 2-11 0,4-4 6 0,3-3-16 15,2-1 3-15,5-2-12 0,0-5-35 0,7-3 4 16,-3-9-53-16,16 10-87 0,-18-38-43 0,19 42-104 16,-8-25-166-16,-11-17 88 0,18 19 380 15</inkml:trace>
  <inkml:trace contextRef="#ctx0" brushRef="#br3" timeOffset="133898.212">21638 10617 1712 0,'0'0'139'0,"0"0"-69"0,-17 4-23 16,17-4-18-16,0 0-13 0,0 0-9 0,0 0-4 15,0 0-3-15,23 12 3 0,-23-12-3 0,37 6 0 16,-13-6 0-16,5-3-6 0,4 1-9 0,-1-2-8 15,2 1-13-15,0-5-7 0,4 5-1 0,-2-4 0 16,5 4-1-16,-7-4-6 0,4 5-9 0,-11-6-5 16,6 7 3-16,-13-5 11 15,4 6 19-15,-24 0 10 0,29-1 12 0,-29 1 6 16,0 0 13-16,17 5 16 0,-17-5 14 0,0 0 14 16,0 0 0-16,-11 17-4 0,11-17-8 0,0 0-4 15,-22 24-6-15,22-24 0 0,-16 28-3 0,8-10 0 16,-3-1-2-16,2 4 2 0,-2 1-5 0,0 2 3 15,2 3 0-15,0 2-27 0,2-2 24 0,1-1-24 16,0-4 12-16,-1-3 4 0,3-2-11 16,4-17-1-16,-4 28-2 0,4-28 1 0,0 0-2 15,0 0 3-15,4 17-4 0,-4-17 0 0,0 0 1 16,0 0 0-16,0 0 2 0,12-18 0 0,-12 18 0 16,16-27-1-16,-7 10 1 0,1-1-3 15,1-1 3-15,-1-1-4 0,-2-1-4 0,2-1 21 16,-2 0-21-16,0-1 18 0,-1 3-12 15,0-2 0-15,1-1 0 0,-1 0 0 0,1-1 0 16,2 0 0-16,2 2 0 0,-1 2 0 0,-11 20 0 16,27-27 0-16,-27 27 0 0,21-14 0 0,-21 14 0 15,19-1 0-15,-19 1 0 0,20 10 0 0,-20-10-2 16,19 18-2-16,-19-18-3 0,15 28-1 0,-9-11-6 16,-4 0 3-16,1 2-5 0,-2-1 4 0,0 1 0 15,-3 1 6-15,-1-2-1 0,-2 1 6 16,-2-2-2-16,-1 3-16 0,8-20 18 0,-20 30-16 15,20-30 28-15,-22 25-4 0,22-25 10 0,-27 21-6 16,27-21-1-16,-29 12-2 0,29-12-5 16,-30 8-1-16,13-5-4 0,0-2-2 0,17-1-1 15,-34 4 2-15,17-2 0 0,-3 2 3 0,20-4 0 16,-30 8 1-16,30-8 0 0,-26 13 2 0,26-13 2 16,-25 22 4-16,25-22 1 0,-27 34 2 15,14-12-5-15,0 2 2 0,0 3-8 0,0 5 4 16,-3 4-6-16,0 2 3 0,-2 2-5 0,1-5 4 15,2 0-10-15,2-4-2 0,6-2-19 0,2-6-8 16,7-1-24-16,-2-22-10 0,18 28-36 0,-18-28-25 16,37 9-81-16,-37-9-188 0,38-26-89 15,-3 14 41-15,-12-21 450 0</inkml:trace>
  <inkml:trace contextRef="#ctx0" brushRef="#br3" timeOffset="134273.3235">22665 10531 1466 0,'-22'-3'160'0,"22"3"-72"16,-18 15-26-16,18-15-11 0,-25 27-4 15,13-10-3-15,12-17-8 0,-29 35-3 0,14-16-9 16,4 3-1-16,-1 1-10 0,0 0-13 0,3 0 0 16,2-1 0-16,1-3 0 0,4 0 0 0,2-2 0 15,0-17 0-15,3 28 0 0,-3-28 0 16,0 0 0-16,20 20 0 0,-20-20 0 0,23 0 0 15,-23 0 0-15,35-13 0 0,-13 1 0 0,0-3 0 16,2-5 0-16,1 1 0 0,0-2 0 16,1 0 0-16,0-2 0 0,1 0 0 0,-1-2 0 15,-2 1 0-15,-1 2 0 0,-3 1 0 0,-3 1 0 16,-3 2 0-16,-3 0 0 0,-2 1 0 0,-9 17 0 16,11-28 0-16,-11 28 0 0,0 0 0 0,0 0 0 15,0 0 0-15,0 0 0 0,0 0 0 0,0 0 0 16,-10 21 0-16,4-1 0 0,-3 2 0 15,0 2 0-15,-1 2 0 0,0 0 0 0,2 0 0 16,2-2 0-16,2-2 0 0,6-2-42 16,-2-20-5-16,15 33-18 0,-15-33-5 0,25 21-28 15,-25-21-23-15,39 10-83 0,-39-10-230 0,39-19-64 16,-7 9 31-16</inkml:trace>
  <inkml:trace contextRef="#ctx0" brushRef="#br3" timeOffset="134476.384">23532 10026 1618 0,'0'0'134'0,"-22"13"-58"0,22-13-20 15,-37 34-15-15,14-6-4 0,-2 3-12 16,-2 9-9-16,1 1 14 0,2 6-20 0,0 2-6 16,1 0-4-16,2 0 0 0,4-1 0 15,2-2 0-15,3-5 0 0,3 0 0 0,-1-7-3 16,5 1-42-16,-4-6-29 0,7 3-14 0,-7-13-25 15,13 15-70-15,-4-34-146 0,-17 20-228 0,17-20 27 16,0 0 406-16</inkml:trace>
  <inkml:trace contextRef="#ctx0" brushRef="#br3" timeOffset="134663.9265">23121 10397 2011 0,'0'0'36'0,"0"0"-36"15,0 0 0-15,26 14 0 0,0-15 0 0,7 0 0 16,2-4 0-16,6-2 0 0,4-2 0 0,3 1 0 16,2-2 0-16,-2 1 0 0,-1 0 0 15,-5 0 0-15,1 2 0 0,-6-2 0 0,7 11-92 16,-18-21-238-16,11 20-327 0,-11-5 38 0,-7 0 271 16</inkml:trace>
  <inkml:trace contextRef="#ctx0" brushRef="#br4" timeOffset="137945.4884">18148 11761 1203 0,'0'0'181'0,"0"0"-67"0,0 0-39 16,0 0-25-16,0 0-9 0,0 0-8 0,0 0-2 15,0 0-6-15,6 18-2 0,-6-18-4 0,1 34 1 16,0-11-5-16,2 7 7 0,-2 7-10 0,2 7 4 16,-3 8 1-16,1 5-24 0,-2 4 17 0,-1 0-20 15,-1 3 4-15,-3 1 9 0,0-1-15 16,-2-5 7-16,3-1-23 0,-1-10 1 16,6-1-33-16,-3-13-5 0,10 4-19 0,-9-21-64 15,20 12-45-15,-18-29-107 0,0 0-187 0,28 13 57 16,-28-13 383-16</inkml:trace>
  <inkml:trace contextRef="#ctx0" brushRef="#br4" timeOffset="138148.6407">18177 12327 1440 0,'-24'-13'108'0,"6"2"-29"0,18 11-3 0,0 0-8 16,0 0-8-16,0 0-15 0,0 0-14 0,0 0-10 15,0 0 0-15,0 0 0 0,0 0-1 0,23-15-2 16,-4 14-8-16,3-2-6 0,4-1-3 15,3-1-2-15,2-2-1 0,5-2-5 0,1-1-7 16,3-3-7-16,-1-2-14 0,4-1-12 16,-7-6-23-16,8 8-26 0,-13-15-41 0,14 17-61 15,-21-22-100-15,9 11-201 0,0 3 38 0,-13-11 325 16</inkml:trace>
  <inkml:trace contextRef="#ctx0" brushRef="#br4" timeOffset="138367.3841">18727 11608 1491 0,'-22'-8'110'0,"22"8"-48"16,0 0-21-16,-21 12-9 0,21-12-7 16,-14 29 2-16,4-3-6 0,3 8 7 0,-4 6-5 15,3 6 7-15,-1 4-10 0,0 5 7 0,1 2-15 16,0-1-8-16,1 1 12 0,2 4-21 0,0-3 15 16,3 1-5-16,1-3-11 0,2-6 6 0,4-2-9 15,1-8 5-15,6-4-13 0,1-10-5 0,8-1-18 16,0-11-1-16,9-2-11 0,-1-9-14 15,10-1-17-15,-6-15-13 0,13 7-36 0,-14-22-51 16,17 7-148-16,-9-6-143 0,-7-13 55 0,10 14 416 16</inkml:trace>
  <inkml:trace contextRef="#ctx0" brushRef="#br4" timeOffset="138541.1165">19070 12076 1539 0,'0'0'88'0,"-31"14"-39"0,31-14-7 31,-30 23-6-31,21-6 5 0,-1 0-6 0,3 5-1 16,1 2-12-16,3 4-1 0,0 0-10 0,1 2 0 16,2 1-7-16,-1 4 4 0,1 0-10 0,-2 0 6 15,4-1-8-15,-2-5 0 0,2-1-14 0,2-7-5 16,3-2-18-16,-7-19-13 0,19 27-28 0,-19-27-13 16,27 14-61-16,-27-14-68 0,25-19-186 15,-25 19-87-15,24-39 163 0</inkml:trace>
  <inkml:trace contextRef="#ctx0" brushRef="#br4" timeOffset="138687.8849">19087 11812 1356 0,'-20'2'41'16,"20"-2"-11"-16,-28 15-11 0,28-15-4 0,-13 22-6 16,13-22-6-16,5 27-16 0,-5-27-13 0,23 33-52 15,-23-33-58-15,39 33-55 0,-21-15-225 0,5-7 15 16,13 13 190-16</inkml:trace>
  <inkml:trace contextRef="#ctx0" brushRef="#br4" timeOffset="139627.5791">19538 12230 1449 0,'-28'-7'86'15,"6"5"-37"-15,-5-8-1 0,6 8-1 0,-6-6-2 16,2 6-6-16,-1-2-5 0,1 3-2 0,-1 1-2 15,4 5 1-15,-3 0-3 0,5 7 1 16,-2 2-8-16,4 3-1 0,1 4-8 0,2 3 1 16,5 4-5-16,3 2 4 0,3 2-6 0,5-1 2 15,6-2-8-15,4-4 0 0,7-6 0 0,4-5 0 16,6-7 0-16,3-5 0 0,3-6 0 0,5-5 0 16,0-4 0-16,1-3 0 0,-2-3 0 0,-2-3 0 15,-3-1 0-15,-2-1 0 0,-6 0 0 16,-2 1 0-16,-4 2 0 0,-7 2 0 0,-3 2 0 15,-9 17 0-15,10-30 0 0,-10 30 0 0,0-23 0 16,0 23 0-16,0 0 0 0,0 0 0 16,-20-15-8-16,20 15-1 0,0 0-2 0,-27 32 3 15,16-10 1-15,-1 5 5 0,-3 7-2 0,2 5 6 16,-2 3-7-16,0 3 8 0,0 5-9 0,-2 2 11 16,0 4-11-16,-2 6-1 0,1 5 17 0,1 2-16 15,-2 0 17-15,2-2-1 0,-2-3-10 16,1-7 12-16,4-7-7 0,0-9 7 0,4-8-8 15,4-7 1-15,3-8-5 0,3-18 0 0,0 0 0 16,0 0 0-16,0 0 0 0,0 0 0 0,0 0 0 16,0 0 0-16,8-36 0 0,-3 7 0 0,0-7 0 15,0-2 0-15,1-5 0 0,2-2 0 16,-3 0 0-16,4 0 0 0,-4 2 0 16,0-1 0-16,-1 2 0 0,2-4 0 0,1 0 0 15,1 1 0-15,2 2 0 0,1 3 0 0,3 5 0 16,2 2 0-16,2 4 0 0,3 4 0 0,1 1 0 15,2 1 0-15,1-2 0 0,3 1 0 0,1-2 0 16,4-2 0-16,4-1 0 0,2-5 0 0,5-1 0 16,1-4 0-16,0 0 0 0,-1 1 0 0,-3-2 0 15,-2 1 0-15,1-3-11 0,-2-2-3 16,0 1 7-16,-7-3-7 0,-2 2 8 0,-4 0-6 16,-6 4 8-16,-4 2-2 0,-7 7 9 0,-2 8-2 15,-6 23 9-15,-3-24 3 0,3 24 1 16,0 0 1-16,-26-3-6 0,26 3-2 0,-28 11-5 15,11 1-2-15,-1 3 0 0,0 3 0 0,1 1 0 16,0 5 0-16,-2 4 0 0,2 4 0 0,0 3 0 16,2 3 0-16,-3 2 0 0,3 4 0 15,0-1 0-15,0 3 0 0,1 1 0 0,2 1 0 16,-2-2 0-16,2 1 0 0,1-6 0 0,2-2 0 16,2-8 0-16,5-6 0 0,1-7 0 0,1-18 0 15,5 21 0-15,-5-21 0 0,0 0 0 0,17 2 0 16,-17-2 0-16,23-18 0 0,-6 1 0 0,-1-3 0 15,1-7 0-15,2 1 0 0,-1-1 0 16,1 0 0-16,-2 4 0 0,-3 0 0 0,-2 4 0 16,-12 19 0-16,20-27 0 0,-20 27 0 15,0 0 0-15,0 0 0 0,0 0 0 0,0 0 0 16,0 0 0-16,17 19 0 0,-15 2 0 0,1 5 0 16,-2 2 0-16,0 2 0 0,2-1 0 0,-1-1 0 15,5-2 0-15,2-2 0 0,3-2 0 0,3-1 0 16,4-5 0-16,0-3 0 0,5-3 0 15,2-4 0-15,2-2 0 0,0-6-12 0,5 1-38 16,-5-9-20-16,7 5-34 0,-12-19-73 0,19 22-184 16,-18-21-207-16,0 1 36 0,1 7 360 0</inkml:trace>
  <inkml:trace contextRef="#ctx0" brushRef="#br4" timeOffset="140283.8594">20338 12249 1175 0,'-1'26'354'0,"1"-26"-278"16,-4 24-21-16,4-24-3 0,10 22 4 0,-10-22-3 15,0 0-5-15,27 21-6 0,-27-21-3 0,29 6-8 16,-11-8-6-16,2-1-7 0,-1-3-8 16,1-1-2-16,-3-2-7 0,-17 9 1 0,28-19 0 15,-28 19-2-15,22-21 0 0,-22 21 0 0,17-22-1 16,-17 22 2-16,13-30-1 0,-13 30-1 15,8-34-4-15,-8 34 1 0,4-31-2 0,-4 31 5 16,-5-28-2-16,5 28 2 0,-11-28-2 0,11 28 0 16,-16-22-1-16,16 22-12 0,-20-12 15 0,20 12-13 15,-23-2 13-15,23 2 13 0,-28 6-12 16,11 1 13-16,0 5-11 0,-3 3 1 0,1 3 5 16,-2 3 0-16,0 2 7 0,-2 1-13 0,4 1-2 15,1-2 0-15,3 1 0 0,5-6 0 0,4-1 0 16,6-17 0-16,5 26 0 0,-5-26 0 0,26 18 0 15,-7-14 0-15,4-2 0 0,5-6 0 0,5-3 0 16,1-3 0-16,4-4 0 0,1-1 0 16,0 1 0-16,-2 1 0 0,1-2 0 15,-3 2 0-15,-2 2 0 0,-5-1 0 0,-2 2 0 16,-3 2 0-16,-5 0 0 0,-18 8 0 0,22-9 0 16,-22 9 0-16,0 0 0 0,0 0 0 0,0 0 0 15,0 0 0-15,0 0 0 0,0 0 0 0,0 0 0 16,0 0 0-16,0 0 0 0,0 0 0 0,-18 27 0 15,10-6 0-15,1 4 0 0,-3 4 0 16,1 4 0-16,-4 1 0 0,2-1 0 0,2-2 0 16,0-4 0-16,4-3 0 0,0-5 0 0,5-19 0 15,-2 23 0-15,2-23 0 0,0 0 0 0,0 0 0 16,0 0 0-16,0 0 0 0,23-25 0 0,-14 7 0 16,2-5 0-16,0-6 0 0,-1 0 0 15,1-2 0-15,-1 1 0 0,-3 5 0 0,-2 1 0 16,-2 3 0-16,-1 2 0 0,1 2 0 15,-3 17 0-15,2-30 0 0,-2 30 0 0,4-25 0 16,-4 25 0-16,9-20 0 0,-9 20 0 0,0 0 0 16,24-21 0-16,-24 21 0 0,25-6-6 0,-5 10-53 15,-2-7-36-15,15 17-78 0,-33-14-154 0,48-2-277 16,-15 7 57-16,2-4 312 0</inkml:trace>
  <inkml:trace contextRef="#ctx0" brushRef="#br4" timeOffset="140862.0571">19644 13177 1269 0,'-14'33'366'16,"-5"-21"-291"-16,19-12-36 0,-10 19-12 16,10-19-6-16,0 0-1 0,23 20 2 0,-23-20 0 15,38 5 0-15,-12-8 3 0,4-3-4 0,3-5 3 16,6-4-3-16,2-2-2 0,3-5-9 0,2-2 0 16,0-1-9-16,-3 0 3 0,-2 0-5 15,-6 0 5-15,-4 2-3 0,-8 2 6 0,-7 3-2 16,-6-1 4-16,-10 19-5 0,2-27-4 0,-2 27 0 15,-16-22 0-15,16 22 0 0,-34-13 0 16,10 9 0-16,-4 6 0 0,-6 6 0 0,-2 2 0 16,0 7 0-16,0 5 0 0,1 5 0 0,-1 2 0 15,2 2 0-15,2 3 0 0,4-1 0 0,3 1 0 16,5 1 0-16,5-3 0 0,6-1 0 0,9-5 0 16,5 0 0-16,7-3 0 0,5-3 0 0,6-2 0 15,6-4 0-15,9-2 0 0,2-6-13 0,11-1-32 16,0-9-16-16,13 1-19 15,-4-13-37-15,17 10-49 0,-15-26-69 0,22 19-188 16,-11-10-73-16,-5-7 86 0,9 15 410 0</inkml:trace>
  <inkml:trace contextRef="#ctx0" brushRef="#br4" timeOffset="141096.4372">20949 12831 1218 0,'-11'-48'309'0,"5"17"-232"0,-9-12-64 0,3 6 21 16,0-8-26-16,2 5 9 0,-1 0 5 0,-1 6-6 15,-3 3 21-15,4 12 4 0,11 19 8 0,-25-20-4 16,25 20-11-16,-32 11-9 0,14 5-8 0,-1 7 1 16,-3 6-1-16,1 10 6 0,-5 4-6 15,2 8-7-15,0 6-10 0,-2 4 0 0,3 2 0 16,1 6 0-16,0-1 0 0,3-4 0 16,3 0 0-16,4-6 0 0,5-3 0 0,3-5 0 15,4-5 0-15,5-4 0 0,3-4 0 0,1-8 0 16,5 0-43-16,-3-9-18 0,9 4-27 0,-20-24-30 15,34 28-62-15,-34-28-96 0,19-10-279 0,-19 10 51 16,0 0 283-16</inkml:trace>
  <inkml:trace contextRef="#ctx0" brushRef="#br4" timeOffset="141283.9575">20338 13189 1657 0,'-33'-12'144'0,"33"12"-52"0,-26-9-26 0,26 9-23 16,0 0-18-16,0 0-12 0,15-19-6 0,5 9-7 15,10-4 0-15,7-1 0 0,8-2 0 0,3-1 0 16,7-1 0-16,4 0-14 0,3 3-18 16,1-1-22-16,4 9-26 0,-8-10-39 0,13 21-77 15,-22-23-113-15,14 16-245 0,-4 2 47 0,-10-10 326 16</inkml:trace>
  <inkml:trace contextRef="#ctx0" brushRef="#br4" timeOffset="141518.34">21576 12561 1620 0,'-34'-22'64'0,"34"22"-34"0,-35-32 0 15,35 32-2-15,-37-23 9 0,19 18-2 0,-4 2 3 16,3 5-2-16,-4 3-3 0,2 7-4 0,-4 5-6 16,0 5-1-16,-2 6-5 0,1 4-12 0,-2 6-5 15,0 7 0-15,0 3 0 0,0 5 0 0,1 2 0 16,3 1 0-16,1 0 0 0,3-1 0 15,7-2 0-15,4-5 0 0,6-2 0 0,1-5 0 16,6 0 0-16,1-6 0 0,3-1-31 0,0-6-37 16,5 1-5-16,-7-12-45 0,16 14-110 0,-22-31-177 15,11 20-165-15,-11-20 65 0,0 0 457 16</inkml:trace>
  <inkml:trace contextRef="#ctx0" brushRef="#br4" timeOffset="141846.472">20821 13101 1861 0,'0'0'70'16,"0"0"-47"-16,0 0-15 0,0 0-4 0,28-6 3 15,-5 2 2-15,5 0-3 0,6-5 0 0,5-1-3 16,2 1-1-16,3-3-3 0,2-2-1 16,2-1-8-16,2-1-8 0,0-3-10 15,-1 2-6-15,-2-1-9 0,-2 3 0 0,-6-1-5 16,1 5 8-16,-10 2 7 0,-3 4 15 0,-8 1 9 15,-19 4 11-15,20 1 17 0,-20-1 15 0,0 0 15 16,-8 17 7-16,8-17-1 0,-14 26-12 0,14-26-3 16,-21 29-12-16,11-9-6 0,1 1-6 0,0 3-5 15,1 3-11-15,-1-1 0 0,2 5 0 16,-2 0 0-16,1 3 0 0,-2 0 0 0,3-4 0 16,2-2 0-16,1-3 0 0,1-3 0 0,4 0 0 15,-2-5-35-15,1-17 5 0,5 24-27 0,-5-24-35 16,0 0-61-16,25 17-148 0,-25-17-264 15,18-27 6-15,-1 10 305 0</inkml:trace>
  <inkml:trace contextRef="#ctx0" brushRef="#br4" timeOffset="141971.4816">21607 12636 1959 0,'-36'-7'59'15,"17"3"-40"-15,2 0-14 0,17 4-7 0,-24 0-7 16,24 0-8-16,0 0-18 0,0 0-22 0,0 0-47 15,-19 5-95-15,40 2-380 0,-21-7-18 16,17 12 155-16</inkml:trace>
  <inkml:trace contextRef="#ctx0" brushRef="#br4" timeOffset="142362.1527">22122 12869 1189 0,'-26'4'70'0,"26"-4"-39"0,-22 8 7 0,22-8 6 16,-30 16 8-16,17 1 13 0,-12-8 3 0,6 12 7 16,-10-7-3-16,7 12-2 0,-8-8-14 0,3 6 1 15,-3-1-9-15,4 1-2 0,2-3-9 0,4-1-8 16,20-20-29-16,-20 31 0 0,20-31 0 16,5 21 0-16,-5-21 0 0,26 21 0 0,-5-13 0 15,6 0 0-15,6-3 0 0,2-3-2 0,5 0-30 16,0-5-9-16,5 3-18 0,-2-8-17 0,9 7-37 15,-16-17-54-15,19 19-86 0,-24-13-253 16,7-3 16-16,5 4 183 0</inkml:trace>
  <inkml:trace contextRef="#ctx0" brushRef="#br4" timeOffset="142549.6515">22533 12830 1474 0,'-25'-16'172'15,"25"16"-91"-15,0 0-30 0,0 0-12 0,-22-6-10 16,22 6-7-16,-9 19-7 0,5 0 3 0,-4 4-2 15,3 7 8-15,-3 5-8 0,1 6 7 0,-4 7-9 16,-2 0 6-16,1 1-12 0,-1-4 6 16,2-2-14-16,2-5 4 0,3-5-11 15,3-3-16-15,3-4 7 0,1-8-31 0,-1-18 2 16,12 19-32-16,-12-19-29 0,17-10-61 0,10 9-233 16,-13-19-150-16,6-9 44 0,7 4 411 0</inkml:trace>
  <inkml:trace contextRef="#ctx0" brushRef="#br4" timeOffset="142690.3034">22609 12637 1668 0,'0'0'231'0,"-40"-10"-147"0,20 8-42 15,-1-1-21-15,4 3-20 0,17 0-1 0,-20 1 0 16,20-1-13-16,0 0-22 0,0 0-33 0,0 0-31 16,0 0-81-16,0 0-154 0,30 13-226 15,-12-7 2-15,-1-9 359 0</inkml:trace>
  <inkml:trace contextRef="#ctx0" brushRef="#br4" timeOffset="143371.1332">22739 12927 1445 0,'-9'18'270'0,"9"-18"-209"0,0 0-26 31,-18 18-13-31,18-18-4 0,0 0-7 0,15 18-2 15,-15-18-3-15,26 9 1 0,-7-9-1 0,3 0 1 16,-1-5-1-16,4 0-1 0,0-3 0 0,-3-1-2 16,0-3 4-16,-4 1-2 0,-18 11 4 0,30-24 0 15,-30 24 4-15,18-19-3 0,-18 19 6 0,5-20-1 16,-5 20-3-16,-2-19-2 0,2 19-4 16,-7-22-5-16,7 22 1 0,-12-20-3 0,12 20 0 15,0 0-2-15,-24-17-1 0,24 17 0 0,-23-3 1 16,23 3 2-16,-30 10 2 0,13 1 3 0,-5 3 2 15,1 5 7-15,-5 1-4 0,2 4-9 0,-1 0 0 16,2 6 0-16,0-3 0 0,4 2 0 0,3-2 0 16,5-5 0-16,6-3 0 0,5-19 0 0,5 29 0 15,-5-29 0-15,21 17 0 0,-21-17 0 16,36 10 0-16,-13-9 0 0,4-3 0 0,3-3 0 16,3-4 0-16,0-2 0 0,1-2 0 0,-4 0 0 15,1-1 0-15,-3 0 0 0,-3-1 0 16,-1 0 0-16,-3-1 0 0,-2-1 0 0,-2 0 0 15,-17 17 0-15,26-31 0 0,-26 31 0 0,19-27 0 16,-19 27 0-16,11-21 0 0,-11 21 0 0,0 0 0 16,0 0 0-16,0 0 0 0,0 0 0 15,0 0 0-15,0 0 0 0,0 0 0 0,0 0 0 16,-5 17 0-16,5-17 0 0,-14 31 0 0,7-12 0 16,0-1 0-16,-1 4 0 0,0-2 0 0,1 2 0 15,-2-1 0-15,3-3 0 0,0-1 0 0,6-17 0 16,-7 24 0-16,7-24 0 0,0 0 0 0,0 0 0 15,0 0 0-15,0 0 0 16,17 11 0-16,-17-11 0 0,22-18 0 0,-22 18 0 16,28-32 0-16,-10 13 0 0,-1-4 0 0,1 1 0 15,-1 0 0-15,-1 2 0 0,-3 3 0 0,-13 17 0 16,22-25 0-16,-22 25 0 0,17-19 0 0,-17 19 0 16,0 0 0-16,0 0 0 0,17-4 0 0,-17 4 0 15,0 0 0-15,4 20 0 0,-4-20 0 0,1 30 0 16,-1-10 0-16,-2 2 0 0,2 1 0 15,-2-2 0-15,4 3 0 0,-1-5 0 0,4 0-30 16,-5-19-39-16,7 31-58 0,-7-31-104 0,0 0-359 16,0 0 4-16,0 0 173 0</inkml:trace>
  <inkml:trace contextRef="#ctx0" brushRef="#br4" timeOffset="143801.5261">23718 12851 1410 0,'0'0'203'0,"0"0"-123"0,-24-6-27 15,6 0-23-15,18 6-13 0,-30-5-4 16,13 4-1-16,-4 2 2 0,1 2 3 0,-5 1 4 0,1 7 6 16,-5 0 0-16,0 5 7 0,-4 1-2 0,2 3 3 15,-1 2-13-15,1 6-22 0,2-1 0 0,2 3 0 16,5-4 0-16,7-4 0 0,6-5 0 0,9-17 0 15,2 22 0-15,-2-22 0 0,26 13 0 0,-4-8 0 16,8-4 0-16,4-3 0 16,8-2 0-16,3-2 0 0,2-3 0 0,1 1 0 15,0-1 0-15,0 0 0 0,-2 0 0 0,-4-3-41 16,3 4-24-16,-6-7-17 0,4 9-32 0,-15-19-59 16,16 24-109-16,-18-18-270 0,-1-1 42 0,3 9 283 15</inkml:trace>
  <inkml:trace contextRef="#ctx0" brushRef="#br4" timeOffset="144319.854">24063 12830 1560 0,'0'0'169'0,"0"0"-73"16,-17 22-25-16,17-22-23 0,-19 13-10 0,19-13-9 15,-20 15-6-15,20-15-10 0,-16 19-13 0,16-19 0 16,-17 26 0-16,17-26 0 0,-17 32 0 16,8-12 0-16,-1 3 0 0,-2 0 0 0,1 1 0 0,2 0 0 15,1-4 0-15,2 0 0 0,1-1 0 16,5-19 0-16,-1 28 0 0,1-28 0 0,11 17 0 15,-11-17 0-15,24 11 0 0,-6-11 0 0,2-1 0 16,4-7 0-16,3 0 0 0,-1-5 0 0,4-4 0 16,-1-4 0-16,0-2 0 0,0-1 0 0,-3-2 0 15,-1-1 0-15,-3-2 0 0,-1 1 0 0,-3 0 0 16,0 3 0-16,-2 0 0 0,-1 4 0 16,-2 0 0-16,0 4 0 0,-13 17 0 15,15-22 0-15,-15 22 0 0,0 0 0 0,0 0 0 16,0 0 0-16,4 22 0 0,-10 1 0 0,-2 10 0 15,-4 8 0-15,-5 7 0 0,-2 9 0 0,-6 4 0 16,-1 5 0-16,-2 2 0 0,-5 4 0 0,-1 5 0 16,-4 2 0-16,-1 1 0 0,1 0 0 0,2-3 0 15,3-4 0-15,3-8 0 0,4-7 0 16,4-8 0-16,4-9 0 0,3-8 0 0,3-9 0 16,12-24 0-16,-12 22 0 0,12-22 0 15,0 0 0-15,0 0 0 0,7-34 0 0,2 8 0 0,2-7 0 16,1-5 0-16,1-7 0 0,0-1 0 15,0-6 0-15,4-2 0 0,1-5 0 0,3-2 0 16,3 1 0-16,3-2 0 0,0 2 0 0,3 4 0 16,-1 5 0-16,-2 8 0 0,-4 11 0 15,-3 7 0-15,-5 8 0 0,-15 17 0 0,26-24 0 16,-26 24 0-16,22-15 0 0,-22 15 0 0,21-11 0 16,-21 11-57-16,25-11-60 0,-19-7-79 0,26 22-187 15,-32-4-213-15,36-18 58 0,-9 17 379 0</inkml:trace>
  <inkml:trace contextRef="#ctx0" brushRef="#br4" timeOffset="144460.4989">24788 13128 1869 0,'-23'5'178'16,"23"-5"-178"-16,-32 10 0 0,32-10 0 0,-23 5 0 16,23-5 0-16,0 0 0 0,-20-8 0 0,20 8 0 15,-4-26 0-15,8 8 0 0,-4-10-77 0,10 12-89 16,-22-28-181-16,16 20-276 0,-9-2 35 15,-6-4 343-15</inkml:trace>
  <inkml:trace contextRef="#ctx0" brushRef="#br4" timeOffset="195290.8149">18973 2674 648 0,'0'0'134'15,"3"-17"-44"-15,-3 17-7 0,0 0-8 0,0 0-3 0,0 0-4 0,0-21-13 16,0 21 26-16,0 0 4 0,0 0-6 15,0 0-29-15,0 0-21 0,0 0-41 0,0 0 15 16,0 0 19-16,0 0-23 0,0 0 23 0,0 0-23 0,0 0 0 16,0 0-2-16,0 0 3 0,0 0 1 0,0 0 7 15,0 0-8-15,1 28 11 0,-8-6-7 16,-3 1 6-16,-2 5 8 0,-4 0 1 0,3 4 8 16,-5 0-4-16,1 4 4 0,-4-2-10 0,0 3 6 15,2-4-8-15,2-2 4 0,4-6-9 0,3-6 1 16,10-19-9-16,-8 24 0 0,8-24-5 0,0 0 3 15,11 21-3-15,-11-21 2 0,20 9-1 0,-20-9 1 16,34 3 2-16,-12-6-2 0,3 0-1 0,1-3-4 16,3-2-8-16,-1 1-8 0,4 1-10 0,-6-2-11 15,5 4-14-15,-8-6-17 0,7 12-28 0,-10-14-35 16,13 15-40-16,-16-16-86 0,6 4-153 0,7 9 32 16,-13-15 299-16</inkml:trace>
  <inkml:trace contextRef="#ctx0" brushRef="#br4" timeOffset="196119.0692">19453 2899 1334 0,'0'0'32'16,"0"0"-21"-16,-23-15-1 0,23 15 11 0,0 0 7 16,-22-6 1-16,22 6-4 0,-26 0-5 0,9 2 2 15,17-2 9-15,-31 8 0 0,31-8 3 0,-26 14-5 16,26-14-7-16,-28 20-4 0,28-20-2 0,-27 22-5 15,27-22 4-15,-19 27-3 0,19-27-1 0,-11 32-7 16,11-32 1-16,0 33-7 0,0-33 5 0,10 29-5 16,-10-29 5-16,19 26-5 0,-19-26 2 15,32 21 0-15,-14-13 0 0,2-3 1 0,1-3-4 16,3-2 0-16,0-3 0 0,0-3 0 0,1-3 2 16,-2-4 1-16,-3 0-1 0,0-3 2 0,-4-1-2 15,-3-1 4-15,-2-1-5 0,-4-1 1 0,-3 0-12 16,-1 1-9-16,-5-3-19 0,2 5-12 0,-7-8-11 15,3 8 8-15,-7-2 4 0,11 19 13 0,-22-25 5 16,22 25 2-16,-29-14-2 0,29 14 4 0,-32-1 1 16,32 1 5-16,-24 9 10 0,24-9 7 0,0 0 4 15,-19 21-3-15,19-21-9 0,3 17-16 0,-3-17-8 16,20 12-7-16,-20-12 2 0,33 9 3 0,-15-8 5 16,5 0 5-16,0-3 4 0,4 0 2 15,0-3 4-15,1 0 9 0,-3-1 4 0,2 0 6 16,-3 0 3-16,-3 0 0 0,0-3-1 0,-21 9 13 15,31-12 15-15,-31 12 25 0,20-8 18 0,-20 8 16 16,0 0-2-16,0 0-3 0,0 0-8 0,0 0-11 16,0 0-11-16,4-20-10 0,-4 20-12 0,0 0-8 15,0 0-5-15,0 0-4 0,0 0-2 0,0 0-4 16,0 0-1-16,0 0-2 0,0 0 3 0,-17 16 4 16,17-16 8-16,-11 27 4 0,9-8 6 0,2-19-8 15,-10 36 1-15,5-19-7 0,3 1 1 0,2-18-5 16,-4 31 0-16,4-31-6 0,2 21 2 15,-2-21-2-15,0 0-1 0,12 18-2 0,-12-18-1 16,0 0-1-16,25 6 1 0,-25-6-1 0,25-3 1 16,-25 3 0-16,30-12-2 0,-13 2 3 0,0-1-4 15,0-3 4-15,1 0-4 0,-18 14 5 0,31-27-4 16,-31 27 4-16,24-22-3 0,-24 22 1 0,17-16-1 16,-17 16 0-16,0 0-1 0,0 0 0 0,0 0 0 15,0 0-3-15,0 0 2 0,0 0-2 0,0 0 3 16,6 18 0-16,-6-18 3 0,-3 28-2 0,3-28 1 15,-7 29-1-15,7-29 2 0,-6 28-2 0,6-28 5 16,2 23-4-16,-2-23 1 0,0 0-1 0,11 22 2 16,-11-22-1-16,0 0 2 0,26 7 0 15,-26-7 3-15,29-6 6 0,-9 0-2 0,-1-5 3 16,2 0-4-16,0-3-2 0,-3-3-3 0,0 0 1 16,-3 0-5-16,-15 17 3 0,19-31-4 15,-19 31 3-15,10-27-3 0,-10 27 0 0,1-25-6 16,-1 25-12-16,-5-21-21 0,5 21-26 0,-7-22-32 15,7 22-48-15,-10-19-83 0,10 19-292 0,0 0 40 16,8-20 179-16</inkml:trace>
  <inkml:trace contextRef="#ctx0" brushRef="#br4" timeOffset="196540.9736">20573 2962 1252 0,'21'-17'57'15,"-21"17"-36"-15,30-10 5 0,-11 11 14 16,-19-1 0-16,33-6-8 0,-33 6-14 0,20-2-11 15,-20 2 8-15,0 0 8 0,20-6 8 0,-20 6-2 16,0 0-9-16,20-5-3 0,-20 5-1 16,0 0 0-16,0 0 1 0,0 0-5 0,14-23-6 15,-14 23-3-15,0 0 0 0,2-19-1 0,-2 19 2 16,0 0 0-16,-9-17 2 0,9 17-2 0,0 0-1 16,-20-9-4-16,20 9-1 0,-22-2-1 0,22 2 1 15,-32 6 6-15,14-1 2 0,-2 4 5 0,-2 1 5 16,3 5 5-16,-3-1-2 0,1 4 5 15,0 0-7-15,1 3 1 0,3-2-6 0,4 2-2 16,3-3-8-16,5-1-1 0,5-17-5 0,4 29 4 16,-4-29-5-16,22 27 2 0,-4-18-5 15,3-1-11-15,5-1-14 0,3-8-15 0,13 5-34 16,-8-16-46-16,22 18-116 0,-5-17-288 0,-1 1 47 16,3 6 200-16</inkml:trace>
  <inkml:trace contextRef="#ctx0" brushRef="#br4" timeOffset="196853.4983">21376 2785 1110 0,'0'0'319'16,"-33"-12"-231"-16,33 12-37 0,-26-25 0 0,26 25 0 15,-33-28-6-15,33 28-10 0,-34-29-7 0,34 29-11 16,-30-27 3-16,30 27-4 0,-27-11-4 0,27 11-1 16,-24 3-9-16,24-3-2 0,-23 14-2 0,23-14 1 15,-27 34 2-15,12-10 3 0,0 3-5 16,-1 3 5-16,1 4-7 0,-2 0 6 0,3 3-6 16,-1 1 9-16,2-1-10 0,0-2 8 15,2-2-8-15,5-3 5 0,2-1-5 0,2-2 1 0,7-2-17 16,0-3-8-16,6 1-20 0,-11-23-21 15,29 36-35-15,-29-36-91 0,37 12-251 0,-20-2-72 16,-17-10 93-16</inkml:trace>
  <inkml:trace contextRef="#ctx0" brushRef="#br4" timeOffset="197025.4695">20966 3111 1551 0,'0'0'99'16,"0"0"-69"-16,0 0-22 0,0 0 0 0,0 0 0 15,0 0 3-15,0 0 1 0,17-13-3 16,0 11-5-16,3-2-3 0,6 1-4 16,2-6-23-16,6 6-38 0,-6-13-63 0,18 17-108 15,-19-11-235-15,11 1-7 0,4 5 139 0</inkml:trace>
  <inkml:trace contextRef="#ctx0" brushRef="#br4" timeOffset="197306.6662">21692 2600 1512 0,'-39'-14'57'16,"15"8"-5"-16,-8-2 1 0,9 10 0 0,-5-4-8 15,7 8-18-15,0 2-14 0,2 4-4 16,2 3-7-16,-1 5-5 0,3 3 29 0,2 5-29 15,-1 3 29-15,3 5-17 0,-2 3-8 0,3 1 8 16,-1 3-11-16,3 0 9 0,2 2-10 0,0-2 7 16,2-3-8-16,4 0 6 0,3-4-13 0,1-1 2 15,4-1-14-15,0-6-3 0,4 0 0 0,-3-9-44 16,7 5 6-16,-16-24-64 0,26 31-44 16,-26-31-57-16,0 0-265 0,27 9 64 15,-27-9 221-15</inkml:trace>
  <inkml:trace contextRef="#ctx0" brushRef="#br4" timeOffset="197634.81">21342 2985 1479 0,'0'0'149'0,"6"23"-109"16,-6-23-13-16,9 17 7 0,-9-17 10 0,17 15-4 15,-17-15-4-15,22 14-8 0,-22-14-5 0,28 7-8 16,-8-6-6-16,2-1-4 0,2-2-3 0,4-3-2 15,1-1-2-15,1-3 3 0,1 0-5 0,-1-3 6 16,-2-1-5-16,-1 1 1 0,-3 2-1 16,-2-1-1-16,-4 1 1 0,-18 10 2 15,26-15 0-15,-26 15 3 0,0 0 0 0,0 0 2 16,0 0 0-16,0 0 1 0,0 0-2 0,0 0-2 16,0 0 0-16,0 0-3 0,-1 25 2 0,-7-8 0 15,-1 3 4-15,-2 3-3 0,-1 2 3 0,-1 2-6 16,3 0 4-16,-1-2-5 0,3-1 2 0,3-1-12 15,3-2 1-15,3-1-16 0,-1-20-9 16,9 31-4-16,-9-31-64 0,22 23-41 0,-22-23-123 16,19-3-279-16,-1 3 45 0,1-16 270 15</inkml:trace>
  <inkml:trace contextRef="#ctx0" brushRef="#br4" timeOffset="197791.0839">21871 2785 1518 0,'-36'-18'180'0,"19"14"-116"0,-1-3-32 0,18 7-5 16,-22-6-2-16,22 6-7 0,0 0-10 0,0 0-13 16,0 0-19-16,0 0-16 0,0 0-22 0,0 0-27 15,22 12-59-15,-22-12-114 0,27-3-266 0,-5 10 45 16,-5-10 253-16</inkml:trace>
  <inkml:trace contextRef="#ctx0" brushRef="#br4" timeOffset="198041.1133">22177 2996 1152 0,'-16'24'402'0,"-8"-21"-310"16,24-3-16-16,-33 17-9 0,33-17-10 0,-33 21-11 15,16-4-5-15,-2 0-7 0,2 3-2 0,-2 1-5 16,4 1-7-16,1-2-19 0,3 1-1 0,4-1 0 15,1-2 0-15,6-18 0 0,5 31 0 0,-5-31 0 16,20 23 0-16,-2-15 0 0,2-3 0 16,9-4-23-16,2-4-13 0,5-3-7 0,4-8-5 15,4 5-46-15,-9-12 6 0,9 13-67 16,-18-19-67-16,19 21-20 0,-20-9-231 0,3-4 46 16,6 11 232-16</inkml:trace>
  <inkml:trace contextRef="#ctx0" brushRef="#br4" timeOffset="198212.9891">22475 3004 1337 0,'0'0'123'0,"0"0"-56"16,-15 23-6-16,15-23-1 0,-14 24-5 0,14-24-15 16,-21 38-5-16,10-16-6 0,1 4-1 15,1 3-9-15,-2 1 5 0,0 1-12 0,1 0-7 16,0-4 20-16,3-2-33 0,2-2 20 16,4-4-18-16,3-2-12 0,-2-17-9 0,10 23-27 15,-10-23-13-15,21 12-32 0,-21-12-70 0,31-14-278 16,-14 4-68-16,4-9 11 0</inkml:trace>
  <inkml:trace contextRef="#ctx0" brushRef="#br4" timeOffset="198353.6151">22468 2834 1756 0,'-19'4'16'15,"19"-4"-38"-15,-18 10-15 0,18-10-22 16,0 0-42-16,4 22-78 0,-4-22-73 15,0 0-248-15,0 0 47 0,22 5 285 0</inkml:trace>
  <inkml:trace contextRef="#ctx0" brushRef="#br4" timeOffset="199012.4212">22617 3096 1448 0,'-23'15'122'0,"23"-15"-60"0,5 18-15 16,-5-18 0-16,0 0-5 0,29 20-9 0,-29-20-10 15,32 3-7-15,-12-5-6 0,4-1-4 0,0-2-3 16,1-1-2-16,1 0 0 0,0-1-1 0,-3-2 0 16,-3 1-1-16,0-3 2 0,-20 11-1 15,29-21 3-15,-29 21-6 0,18-22 2 0,-18 22-8 16,10-26 2-16,-10 26-2 0,6-29 1 0,-6 29-3 15,4-28 2-15,-4 28-2 0,-4-24 7 0,4 24-1 16,0 0 4-16,-28-15-1 0,28 15 2 16,-35 12 5-16,10 0 4 0,-1 7 10 0,-5-1-1 15,1 6 9-15,-4-1-2 0,2 6 7 0,2-1-4 16,4 0 1-16,4-1-7 0,7-1-3 16,2-3-9-16,7-4-3 0,5-1-6 0,1-18-9 15,11 28 22-15,-11-28-23 0,30 18 24 0,-6-15-15 16,4-3-17-16,6-6 9 0,4-5-25 0,4-5 17 15,5 0-19-15,1-5 2 0,2 1-17 0,-5-6-9 16,3 4-2-16,-9-5 1 0,2 7 13 0,-10-5 6 16,-1 6 17-16,-5-1 7 0,-5 3 13 15,-3 0 5-15,-17 17 22 0,17-23 10 0,-17 23 18 16,0 0 5-16,0 0-8 0,-25-12-9 16,25 12-9-16,-29 13-3 0,9 0-1 0,2 4 4 15,-3 2-4-15,2 4-1 0,-1 2-7 0,1 2 1 16,-1 1-6-16,2 4 5 0,0-2-8 0,2 0-6 15,4-3 4-15,5-4-8 0,2-5 0 0,5-18 0 16,0 25 0-16,0-25 0 0,0 0 0 16,18 17 0-16,-18-17 0 0,24-9 0 0,-5-2 0 15,2-6 0-15,5-5 0 0,1-2 0 0,0-6 0 16,2-1 0-16,-4 0 0 0,2-1 0 0,-1 2 0 16,-2 2 0-16,-3 3 0 0,-3 4 0 0,-4 2 0 15,-14 19 0-15,19-24 0 0,-19 24 0 0,0 0 0 16,0 0 0-16,0 0 0 0,0 0 0 15,4 18 0-15,-6-1 0 0,-2 6 0 16,0 1 0-16,-4 5 0 0,0 0 0 0,-1 4-22 16,-3-5-21-16,4 4-35 0,-7-8-39 0,15 14-49 15,-20-25-156-15,19 14-233 0,2-5 44 0,-1-22 279 16</inkml:trace>
  <inkml:trace contextRef="#ctx0" brushRef="#br4" timeOffset="199516.4">23712 3033 1339 0,'0'0'66'16,"-20"-4"-48"-16,20 4-5 0,0 0 4 0,-20-2-1 16,20 2 2-16,-23 5 11 0,23-5 13 15,-31 12 14-15,31-12 9 0,-34 22-6 0,34-22-5 16,-34 28-10-16,17-10 0 0,-2-1-2 0,3 2-3 16,0-2-6-16,5 2-7 0,11-19-12 0,-16 31-6 15,16-31-6-15,3 24-10 0,-3-24 9 16,20 18-8-16,-2-13 7 0,2 0 0 0,4-4-1 15,4-4-2-15,4 0-4 0,2-7-3 0,7-1-23 16,-2-7-6-16,7 3-27 0,-5-9-17 16,4 7-19-16,-13-12-23 0,8 17-33 0,-20-18-47 15,12 19-26-15,-20-8-106 0,-3-3-48 0,8 17 141 16,-21-17 244-16</inkml:trace>
  <inkml:trace contextRef="#ctx0" brushRef="#br4" timeOffset="199876.9901">23942 2977 758 0,'0'0'315'0,"-17"5"-112"0,0-5-64 0,17 0-29 16,-16 23-27-16,12-5-12 0,4-18-18 15,-16 35-8-15,8-15-10 0,3 4 0 0,-2 0-6 16,3 3 2-16,-1-4-6 0,4 0 0 0,0-3-9 16,6-2-16-16,-5-18 3 0,13 28-10 15,-13-28 24-15,22 18-9 0,-22-18 16 0,29 10-11 16,-12-11-1-16,1-3-8 0,2-4-5 0,4-5 2 16,2-4-2-16,3-3 2 0,0-4-1 0,-1 0 0 15,-1-3 0-15,-5-1 0 0,-1 1 0 16,-1 0 0-16,-4 0 0 0,0 1 0 0,-3 2 0 15,-2 3 0-15,-1 3 0 0,-10 18 0 0,12-21 0 16,-12 21 0-16,0 0 0 0,0 0 0 0,0 0-2 16,-6 20 1-16,1-1-1 0,-5 9 3 0,-2 8-3 15,-3 8 6-15,-3 6-7 0,0 7 0 0,-3 6 11 16,-1 7-8-16,-2 0 0 0,-2 4 0 0,1-4 0 16,1-5 0-16,-1-6 0 0,2-7 0 15,-1-5 0-15,1-4 0 0,0-6 0 0,-2-6 0 16,2-7 0-16,0-3 0 0,0-7 0 15,3-4 0-15,1-6 0 0,-3-7 0 0,4-4 0 16,0-10 0-16,1-3 0 0,0-9-17 0,7-2-69 16,-5-12-29-16,21 16-164 0,-11-19-330 0,12-1 39 15,-3-4 200-15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3T00:26:02.8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883 6687 813 0,'-20'6'67'0,"20"-6"131"0,0 0-156 0,0 0-14 16,-17 4-22-16,17-4-14 0,0 0 0 0,0 0 1 15,0 0 7-15,26 2 2 0,-26-2-3 0,34 5 0 16,-12-3-1-16,3 0-2 0,8 1-1 0,2-1 0 16,5 1-4-16,4-1 3 0,5 0 6 15,4 1 1-15,8-2 4 0,6 2 2 0,5-3-4 16,4-2 2-16,8-1 5 0,5-2-1 0,6 0 2 16,8 0-2-16,6 0-5 0,4-1-2 0,11 0 2 15,3 3-2-15,6-2 0 0,8 4 0 0,5-1-1 16,8 2 1-16,5 3 0 0,3 0 0 0,11 0 1 15,2 0 0-15,8-1-2 0,4-1 3 0,4 0-3 16,8-1 0-16,13 0 2 0,6-2-4 0,7-2 4 16,7-1-1-16,4 0 2 0,9-1-2 0,13-2 2 15,6-1-2-15,12 0 7 0,5-1 2 0,10-3 9 16,7 3 3-16,3-3 3 0,8 2-2 16,3 1 0-16,4 3-8 0,5 3 0 0,7 2-5 15,2 1 2-15,4 2 0 0,1 0-1 0,-1 4 3 16,4 0-4-16,4 1-1 0,6-1-1 0,6 1 1 15,6-3-1-15,4 1 2 0,6-5 8 0,7 1 5 16,15-5 4-16,11 1 0 0,6-5-6 0,5-1-10 16,-5-2-3-16,7 0-7 0,16-2-2 0,6 1-3 15,-3 1 2-15,-2-1-1 0,-4-1 5 0,9 4-5 16,1-1 3-16,-5 2-4 0,-15 4 5 0,-15 3-1 16,-3 4 2-16,-7 4 1 0,-6 7-2 0,-8 1 0 15,-24 7-6-15,-16 0 1 0,-26 6-12 0,-19 0 0 16,-16 3-16-16,-23-2-5 0,-9 5-28 0,-23-10-27 15,-4 14-71-15,-30-19-82 0,-14 1-225 16,-5 9 29-16,-36-21 356 0</inkml:trace>
  <inkml:trace contextRef="#ctx0" brushRef="#br0" timeOffset="947.6798">1156 8328 732 0,'0'0'93'0,"-29"-21"-64"0,29 21-39 0,-25-18-11 15,25 18-10-15,-11-18 0 0,11 18 10 0,4-17 3 16,-4 17-1-16,19-18 5 0,-19 18-4 16,33-15 9-16,-13 9 7 0,6 1 3 0,2 2 1 15,5-1 0-15,1 2 0 0,3 1-1 16,3-1 0-16,3 2 0 0,2 2 0 0,2 0 0 15,5 0-2-15,1 3 3 0,7-2 0 0,4 1 2 16,5 0 3-16,7 0 0 0,5-2 4 0,8 2 0 16,6-2 2-16,6 1 3 0,8-2-4 15,8 0 6-15,3-1 0 0,9 2 6 0,11-2 3 16,2 2 0-16,8-4-5 0,6 2-5 0,4-2-3 16,9 0 2-16,4-2 0 0,7-1 6 0,6-1-1 15,9-1-3-15,10-2 2 0,8 1-8 0,6-2 0 16,6 1 0-16,-1-2 5 0,9 2 2 0,5-2 8 15,7 3 0-15,2-2 2 0,7 4-3 16,0 0-3-16,10 2-6 0,-2-2-6 16,0 4-2-16,5-2-2 0,-1 4 1 0,6 2 4 15,8 0 3-15,7-1 3 0,6 2 1 0,6-2-3 16,5 1-7-16,2-2-1 0,1 0-2 0,7-1 2 16,7 0 3-16,10-3 3 0,8 1 2 0,6-6 2 15,4 3 1-15,3-5 2 0,5 2-1 0,11-4 1 16,6 3-5-16,8-4 1 0,7 5-4 0,-8-2 3 15,2 2 2-15,-1 3 0 0,0 1-4 16,1 4 1-16,-2 2-5 0,-7 2-2 0,-2 3-3 16,2 0-4-16,4 1 3 0,-8 0-2 0,-4 3 5 15,-16 0-6-15,-12-1-4 0,-6 2-22 16,-11-7-21-16,0 7-51 0,-23-20-73 0,7 12-196 16,-23-9-150-16,-29-16 52 0,-3 5 444 0</inkml:trace>
  <inkml:trace contextRef="#ctx0" brushRef="#br0" timeOffset="1807.0527">3772 7392 1048 0,'0'0'131'0,"0"0"-13"16,0 0-38-16,0 0-17 0,0 0-19 0,0 0-12 15,0 0-16-15,0 0-10 0,0 0-1 0,-24-17-3 16,24 17 2-16,-31-5 5 0,12 2 7 0,0 3 4 16,-5 0 6-16,0 5 1 0,-3 0 0 15,-2 6 2-15,-2 2 1 0,1 7 4 0,-1 0-5 16,4 6 2-16,-2 3-10 0,2 2 0 0,1 2-8 16,5-2-1-16,4-1-8 0,3-3-11 0,7-3 21 15,2-3-25-15,6-1 23 0,3-1-13 0,3-3-6 16,-7-16 1-16,28 27-9 0,-8-18-2 0,6-1-11 15,5-4-4-15,8-1-3 0,1-6-4 16,8-1 0-16,-1-8-13 0,7 5-19 16,-7-14-21-16,10 10-24 0,-16-15-11 0,11 11-24 15,-13-13-8-15,5 8-17 0,-11-5-21 0,-1 0-27 16,2 12-38-16,-15-15 203 0</inkml:trace>
  <inkml:trace contextRef="#ctx0" brushRef="#br0" timeOffset="2135.1969">4141 7450 469 0,'0'0'201'0,"0"0"-44"16,-20-10-10-16,20 10-21 0,-18 1-10 15,18-1-14-15,-21 8-8 0,21-8-15 0,-19 13-10 16,19-13-14-16,-18 22-10 0,18-22-12 0,-19 31-3 16,11-14-10-16,2 4 3 0,-2-1-4 0,2 2 2 15,1-3-6-15,4 1-1 0,0-2-9 16,1 2-10-16,1-2 24 0,2 2-28 0,2-3 25 16,-5-17-15-16,17 27-3 0,-17-27 2 0,24 15 0 15,-24-15 0-15,34 5-1 0,-13-6-1 16,3-4 0-16,0-2 1 0,2-7 2 0,2-1-2 15,-1-6-15-15,-1-2 24 0,-1 0-28 0,-1-1 28 16,-2 1-7-16,-3 1-3 0,-2-1 5 0,-3 3-3 16,-3 0 2-16,-11 20-3 0,15-29 4 0,-15 29-2 15,7-19 1-15,-7 19 0 0,0 0 0 0,0 0-3 16,0 0-1-16,0 0-1 0,-22 3-1 0,22-3 3 16,-19 34-1-16,10-10 4 0,-2 5-6 15,2 1 7-15,2-1-6 0,1-2-8 16,5-1 19-16,1-4-33 0,6-2 14 0,-6-20-30 15,22 29-18-15,-22-29-18 0,39 17-24 0,-20-23-34 16,20 13-59-16,-14-21-37 0,17 3-156 0,3 6-31 16,-16-19 269-16</inkml:trace>
  <inkml:trace contextRef="#ctx0" brushRef="#br0" timeOffset="2744.5739">4855 7556 1133 0,'-24'0'130'16,"24"0"-59"-16,-31 18-19 0,31-18-4 0,-28 24-10 15,16-7 0-15,12-17-9 0,-27 37-13 16,11-19 31-16,6 5-36 0,-1-1 23 0,4-1-13 16,0-1-5-16,3 0 5 0,4-20-2 15,-6 34-5-15,6-34-7 0,0 28 5 0,0-28-3 16,4 17 3-16,-4-17-4 0,0 0-4 0,0 0-2 16,0 0 0-16,17 5 0 0,-17-5-1 0,16-17 2 15,-7 0-4-15,3-6 5 0,1-4-6 0,0-2 7 16,-1-3 5-16,-2 0-24 0,-2-1 25 0,-2 2-24 15,1 3 16-15,-4 0 7 0,1 3-5 0,-3 1 5 16,2 3-8-16,-2 3 1 0,0 1-3 16,-1 17 4-16,7-22-4 0,-7 22 2 0,0 0-3 15,0 0-1-15,21-15 0 0,-21 15 0 16,18 0 0-16,-18 0-5 0,33-2-6 0,-11 2-10 16,-1-3-8-16,3 3-1 0,-1-5-2 0,5 5-1 15,-4-4-3-15,5 7-8 0,-5-7-7 0,4 7-1 16,-10-6 5-16,4 7 10 0,-22-4 10 15,30 3 9-15,-30-3 8 0,20 4 5 0,-20-4 5 16,0 0 4-16,0 0 10 0,0 0 10 0,12 22 12 16,-12-22 11-16,-6 17 4 0,6-17-2 0,-10 25 1 15,10-25-7-15,-17 35-3 0,6-15-11 0,2 3-2 16,0 1-12-16,0 4 6 0,-2-2-5 0,3 3-8 16,-1-3 29-16,3 1-35 0,-1-4 25 15,2 2-10-15,1-6-4 0,3-2 4 16,1-17-3-16,-1 22-5 0,1-22-4 0,0 0 3 15,0 0-5-15,0 0 2 0,0 0 0 0,0 0 0 16,0 0 7-16,21-26-5 0,-12 1 3 0,5-5-7 16,0-3-13-16,1-1 22 0,-1-1-21 0,-1-1 22 15,-4 1-7-15,0 0-4 0,-1 2 4 0,1 1-6 16,-2 5 7-16,0 1-8 0,1 6 2 0,-8 20-3 16,12-27 2-16,-12 27-9 0,0 0-6 15,0 0-9-15,18-14-17 0,-18 14-9 0,0 0-18 16,18-2-26-16,-18 2-23 0,21 10-39 0,2 6-62 15,-23-16-81-15,23 1-162 0,4 14 130 16,-27-15 333-16</inkml:trace>
  <inkml:trace contextRef="#ctx0" brushRef="#br0" timeOffset="3432.0645">5584 7457 1034 0,'0'0'283'0,"0"0"-206"0,0 0-19 15,0 0 1-15,-11 17-9 0,11-17-8 0,0 0-11 16,0 0-5-16,0 0-3 0,25 12 0 0,-25-12 0 16,28-5-2-16,-11-1-2 0,6 0-5 15,3-1-7-15,2-2-5 0,2 0 0 16,-2-1-4-16,-7-1 5 0,-2 1-4 0,-19 10 2 16,23-15 0-16,-23 15 2 0,0 0-1 0,13-23 2 15,-13 23-2-15,0 0 1 0,0-22-2 0,0 22 2 16,0 0-2-16,-18-24 0 0,18 24-3 0,-20-11 0 15,20 11-4-15,-28-1 1 0,11 6 3 0,-2 3-1 16,-2 3 4-16,-1 3-1 0,-1 5 2 16,-1 2 3-16,1 3 5 0,2-1 0 0,3 3 7 15,1-2-6-15,4 0 6 0,2-2-6 0,3 0 1 16,5-4-7-16,3 0 0 0,0-18-5 0,8 27 2 16,-8-27-3-16,22 17 3 0,-22-17-1 15,35 6-1-15,-10-9 0 0,0-2 0 0,6-4-2 16,1-2 2-16,3-2 2 0,-3-2-6 15,-1 0 6-15,-3 0-4 0,-4 0 1 0,-2 2 1 16,-4 1 1-16,-18 12-3 0,26-19 3 0,-26 19-1 16,0 0 3-16,0 0 2 0,0 0-1 0,0 0 0 15,0 0-3-15,0 0-2 0,0 0-3 0,-20 8 3 16,20-8-2-16,-29 36 3 0,14-12-1 0,0 3 3 16,1 2-6-16,2 0-5 0,1 0 23 0,3-1-21 15,2-3 25-15,2-2-13 0,2-5-1 16,3-1 0-16,-1-17-5 0,5 22 4 0,-5-22-3 15,0 0 1-15,0 0 1 0,21 6 0 0,-21-6 0 16,21-23 1-16,-6 3 1 0,2-8-5 16,2-4-11-16,1 0 23 0,-1-2-20 0,1 1 21 15,-2-2-3-15,0 3-6 0,0-1 3 0,-3 3-3 16,0 3 3-16,-3 4-4 0,-1 6 6 0,-11 17-7 16,15-22 4-16,-15 22-4 0,0 0-1 15,0 0 2-15,0 0-2 0,0 0 1 0,0 23-1 16,-2-3 3-16,-2 4-5 0,1 0 3 0,-1 1-5 15,3 0 6-15,3-5-3 0,3 0 1 0,2-4-2 16,-7-16-2-16,24 25-7 0,-7-18-1 0,2-3-8 16,3-7-3-16,6-4-8 0,-1-8-7 0,8 1-19 15,-3-13-27-15,11 8-45 16,-13-25-112-16,23 15-176 0,-10-7-127 0,-7-7 160 16</inkml:trace>
  <inkml:trace contextRef="#ctx0" brushRef="#br0" timeOffset="3603.9397">6713 6862 1188 0,'-33'12'357'0,"20"13"-284"0,-8 4-31 16,4 11 7-16,-7 2 6 0,3 7-29 15,-3 2 17-15,0 3-30 0,3 2-5 0,2 0 6 16,3-2-17-16,4-1 8 0,1 0-11 0,4-3 7 16,1-2-20-16,1-5-1 0,5-2-23 0,-4-11-66 15,15 6 5-15,-11-36-95 0,14 48-119 16,-1-29-182-16,-13-19-2 0,17 25 452 0</inkml:trace>
  <inkml:trace contextRef="#ctx0" brushRef="#br0" timeOffset="3760.1912">6377 7328 1646 0,'0'0'240'16,"-19"-6"-176"-16,19 6-28 0,0 0-12 0,0 0-10 15,0 0-6-15,0 0-3 0,12-19-3 0,-12 19-3 16,40-14-3-16,-11 4-7 0,8 1-17 15,0-6-33-15,11 11-37 0,-8-16-107 16,21 16-430-16,1-2 35 0,3-4 205 0</inkml:trace>
  <inkml:trace contextRef="#ctx0" brushRef="#br0" timeOffset="5228.9585">7728 7597 616 0,'0'0'188'0,"0"0"-64"16,-23-1-51-16,23 1-21 0,0 0-22 0,0 0-7 16,0 0 10-16,23-10 9 0,-23 10 2 0,32-11-6 15,-11 2-9-15,5 2-12 0,6-3-6 16,4-1-9-16,6 1 0 0,3-1-2 0,2 3 1 15,3-2-1-15,2 2 0 0,2 2 0 0,2 0 1 16,1 2-1-16,1 0 0 0,2 2-1 0,3 1 1 16,-1 0 0-16,6 1 2 0,2 0-1 0,-1 1 0 15,4 0 1-15,1 1-3 0,3 1 3 0,0-1-1 16,4 2 2-16,4-3-3 0,2 0 2 16,6 1 0-16,3-2 0 0,0 1 1 0,4-1 1 15,4-1 1-15,5 1 2 0,-1-2 2 16,6 1 2-16,-2-1 1 0,2 2 1 0,4-3 0 15,0 2-2-15,1 0-1 0,4 1-3 0,-1-3 0 16,2 3 1-16,0-1 0 0,5 2-2 0,0-1-1 16,2 0-2-16,0 0 1 0,1-1 1 0,-1 0 3 15,0 0 0-15,-4-2 5 0,-1 2 0 16,-4-4 2-16,-2 3 0 0,-3-4-1 0,-5 2-3 16,-5 1 1-16,-5-1-3 0,-6 0-1 0,-2 2-2 15,-8-2-2-15,-3 2-2 0,-5-2 0 0,-6 3 0 16,-6-3-3-16,-2 2-1 0,-7 0 1 0,-5-1-2 15,-4 2 4-15,-6-1-1 0,-4-1 1 0,-7 2-1 16,-3-1-1-16,-7 0 2 0,-21 2-1 16,24-2 4-16,-24 2 2 0,0 0 0 15,0 0 1-15,0 0-2 0,-18-19-4 0,18 19-1 16,-34-19 3-16,12 11 0 0,-5 0 5 0,-2-2 0 16,-6 1 3-16,-1 1 0 0,-6-2 2 0,0 2-2 15,-5-3 1-15,0 1-7 0,-3 1 2 0,0-1-5 16,-2 1 1-16,-2 1-1 0,-3-1-2 0,0 2 0 15,-1 2 1-15,-1 2 0 0,3-1 4 16,2 2 0-16,1-2 3 0,5 3 2 0,2-2 3 16,3 3 3-16,4-1 1 0,5 2-1 0,4-2-1 15,8 0-1-15,5 0-2 0,17 1-5 16,0 0-5-16,-17-3-3 0,17 3-3 0,0 0 2 16,17-7 0-16,-17 7 1 0,35-6 3 0,-11 4-4 15,7-2 2-15,4 2 1 0,5-1-1 0,4 0 0 16,3 1 3-16,2 0-1 0,-2 3 0 15,3 2 1-15,-4 1-3 0,2 4 2 0,-2 3-2 16,2-1 1-16,-3 3-2 0,-3-1 3 0,1 1-3 16,-4 1 3-16,1 1-4 0,-3 2 3 0,-1 0-2 15,-2 0 0-15,-3 0-2 0,2 1 3 0,-2 0-3 16,-2-1 6-16,0 1-5 0,-3-3 4 0,-2-1-3 16,-3-2 1-16,-3-2 1 0,-18-10-1 0,28 17 0 15,-28-17 0-15,0 0 0 16,16 20 0-16,-16-20 0 0,0 0 3 0,-17 22-2 15,17-22 1-15,-38 15-1 0,9-7 0 0,-8-1-3 16,-5 3 4-16,-8-2 5 0,-5 1 5 0,-7 1 3 16,-1-1 6-16,-4 2 0 0,1 2 0 0,-1 1-1 15,4-1-17-15,2 2 6 0,4-1-14 0,5 1 17 16,2 0-12-16,4 1 3 0,4-1-3 16,6-1-9-16,3-3-9 0,10 0-12 0,5-8-21 15,18-3-35-15,0 0-60 0,0 0-187 0,24 8-245 16,0-16 11-16,9 4 339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3T00:27:29.91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10608 6421 1107 0,'-23'10'81'15,"3"-11"-49"-15,-1 1-13 0,-3 0 5 16,4 5-12-16,-6-1 23 0,7 7-18 0,-9-2 4 16,2 6-3-16,-4 0-4 0,2 5 7 0,-3-1 1 15,6 5 9-15,-3-1-7 0,5 4 1 0,-1-2-11 16,0 3 3-16,4 2-9 0,0 2 6 0,3-2-8 15,3 3 6-15,2-4-9 0,4 2 6 0,3-1-8 16,5 2 7-16,4 3-8 0,3 1 8 16,5 1 8-16,4 2-27 0,5 3 26 0,4 0-28 15,5 1 10-15,1 1 8 0,7 1-10 0,3-5 11 16,6-2-11-16,1-3 10 0,7-6-7 0,2-7 6 16,4-10-3-16,5-7 5 0,0-11 4 15,5-8 4-15,2-14 11 0,0-7-4 0,0-14 7 16,0-9-18-16,0-8 7 0,0-10-6 0,-3-4-19 15,0-1 15-15,-8-2-14 0,-9 4 4 16,-13 0 22-16,-9 3-11 0,-18 2 19 0,-10 5-1 16,-14 0-20-16,-8 5 18 0,-11 1-23 0,-4 9 5 15,-11 7 8-15,-7 10-11 0,-8 14 3 0,-8 11-6 16,-9 13 0-16,-8 13 1 0,-7 12-3 0,-7 12 6 16,-5 8-10-16,-1 6 8 0,7 3-8 0,5-4-35 15,18-1-9-15,9-21-88 0,37 8-226 16,6-22-215-16,23-15 0 0,27 2 451 0</inkml:trace>
  <inkml:trace contextRef="#ctx0" brushRef="#br0" timeOffset="1703.1427">10761 6783 664 0,'-28'9'147'0,"28"-9"-95"0,-17 3-7 15,17-3 0-15,0 0-1 0,-20 13 3 0,20-13-6 16,0 0-3-16,-26 14-1 0,26-14 0 15,0 0-6-15,-17 22 0 0,17-22-6 16,0 0-4-16,-7 17-3 0,7-17-2 0,0 0 1 16,0 0 1-16,12 20-1 0,-12-20 1 0,0 0-6 15,24 16-2-15,-24-16-2 0,18 7-2 0,-18-7-1 16,22 2-1-16,-22-2-1 0,27-3-2 0,-27 3 1 16,28-10-1-16,-28 10 3 0,29-17-3 0,-29 17 4 15,27-20-2-15,-27 20 7 0,18-21 0 16,-18 21 5-16,9-18-3 0,-9 18-2 0,0 0-3 15,-6-23-2-15,6 23-1 0,0 0 1 0,-26-14-1 16,26 14-1-16,-28-4-1 0,28 4-1 0,-33 4 2 16,15 1 1-16,1 2 6 0,-1 0 3 15,18-7 5-15,-29 19-1 0,29-19 2 0,-25 21-6 16,25-21-2-16,-14 22-6 0,14-22 0 16,-4 22-6-16,4-22 3 0,5 20-2 0,-5-20 1 15,13 22-1-15,-13-22 0 0,19 20-1 0,-19-20 1 16,24 16-1-16,-24-16 1 0,30 10-2 0,-30-10 2 15,32 1 0-15,-32-1 1 0,31-5 0 0,-31 5-1 16,31-12 1-16,-31 12-1 0,29-22 0 0,-29 22 0 16,23-26 3-16,-23 26-3 0,17-31 4 0,-17 31-5 15,11-30 4-15,-11 30-4 0,1-29 3 16,-1 29-2-16,-6-25 3 0,6 25 0 0,-14-20 2 16,14 20-4-16,-22-12 2 0,22 12 0 15,-28-3 1-15,28 3 4 0,-33 7 1 0,16 0 3 16,0 3-3-16,0 3 2 0,0 1-3 0,17-14 3 15,-32 29-5-15,20-12 1 0,2-1-6 0,2 1 2 16,8-17-3-16,-10 29 2 0,10-29-3 0,1 22 3 16,-1-22-2-16,14 17 2 0,-14-17-2 15,23 13 1-15,-23-13-2 0,35 6 3 0,-13-7-1 16,0-2 0-16,1-2 1 0,1-2-1 0,-2-2 2 16,-1-1-2-16,0-1 2 0,-4-1-2 0,-17 12 3 15,26-24 0-15,-26 24 8 0,17-23-2 0,-17 23 3 16,6-20-4-16,-6 20-1 0,-3-20-3 0,3 20-1 15,-16-18-3-15,16 18 1 16,-24-14-2-16,24 14 3 0,-33-9 1 0,13 10 3 16,1 2 0-16,-2 3 2 0,-1 1 1 0,3 0-1 15,1 3 2-15,18-10-4 0,-30 18 1 0,30-18-5 16,0 0 0-16,-18 23-3 0,18-23 0 0,0 0-1 16,6 21 0-16,-6-21 1 0,0 0 2 0,26 19-4 15,-26-19 3-15,27 7-3 0,-27-7 2 0,29 6 1 16,-29-6-1-16,25 0-1 0,-25 0 1 15,19-2 2-15,-19 2-1 0,0 0 0 0,0 0 0 16,0 0 2-16,0 0 1 0,0 0 2 0,0 0-3 16,1-18-5-16,-1 18-5 0,-17-16-8 0,17 16-14 15,-23-14-20-15,23 14-31 0,0 0-93 16,-38-23-265-16,38 23-146 0,-4-17 17 0,-2-5 523 16</inkml:trace>
  <inkml:trace contextRef="#ctx0" brushRef="#br0" timeOffset="3022.1174">20110 6624 1068 0,'-6'-27'293'16,"6"27"-191"-16,-33-26-88 0,16 10-3 0,-4-1 5 15,-1 2 1-15,-7 2 12 0,2 5 2 0,-8 2 1 16,1 8 0-16,-8 3 2 0,2 9 5 0,-6 3 0 16,0 10 6-16,-8 3-8 0,2 10 5 15,-5 2-12-15,2 8 7 0,-4 2-14 0,3 4 6 16,-1 3-15-16,4-2 4 0,7 1-3 0,7-3-15 16,10-4 0-16,7-1 0 0,12-8 0 15,9-3 0-15,10-4-2 0,5-5-2 0,13-2-10 16,6-6-3-16,11-3-17 0,4-8-6 0,12-3-22 15,1-9-18-15,13 7-40 0,-10-20-66 16,21 21-59-16,-21-25-47 0,16 6-159 0,-4 8 49 16,-13-17 305-16</inkml:trace>
  <inkml:trace contextRef="#ctx0" brushRef="#br0" timeOffset="3381.512">20256 7210 1352 0,'-37'-1'151'0,"37"1"-53"0,-40 15-30 15,23-5-17-15,-1-2-11 0,18-8 0 16,-31 25-6-16,31-25 2 0,-24 30-7 0,24-30-9 16,-16 31-5-16,11-14 3 0,5-17-3 0,-7 33 3 15,6-16-8-15,3 1 3 0,-2-18-7 0,9 28 1 16,-9-28-6-16,17 24 0 0,-17-24-1 0,26 22 1 16,-9-15 1-16,3 1-2 0,1-6 2 0,0-2-3 15,4-2 0-15,2-4-1 0,3-3 1 16,-2-2 0-16,2-3 1 0,-3-3-6 0,2-5 4 15,-1 0-5-15,0-2 3 0,-1 0-3 0,-3 1 3 16,-2-1-5-16,-1 0 4 0,-4 2-2 0,-4 4 6 16,-3 1-1-16,-10 17 3 0,10-26 1 15,-10 26-2-15,0 0 2 0,-3-17 0 0,3 17-3 16,0 0 1-16,0 0 1 0,-22 25 0 16,22-25 3-16,-23 37-4 0,10-13 2 0,1 1-5 15,0-1 1-15,2 0-5 0,3-1-3 0,4-1-17 16,3-5-8-16,10 2-24 0,-10-19-15 0,33 28-29 15,-15-28-38-15,25 17-73 0,-18-25-102 0,15 8-164 16,6 4 35-16,-13-16 380 0</inkml:trace>
  <inkml:trace contextRef="#ctx0" brushRef="#br0" timeOffset="3740.8742">21082 7328 1010 0,'0'0'291'16,"-30"2"-78"-16,11-2-145 0,19 0-6 0,-31 12-9 15,31-12-1-15,-29 23-15 0,16-5-8 0,-2 2-12 16,0 1-1-16,3 1-7 0,1 1 4 0,2-1-3 16,3 0 4-16,1-2-5 0,0-2-3 15,5-18-5-15,-1 28 0 0,1-28-3 0,0 0 4 16,7 17-2-16,-7-17 0 0,0 0 1 0,18-1 0 16,-18 1 3-16,21-17-4 0,-21 17 4 0,30-36-5 15,-13 11 2-15,0 0-3 0,-1-2 3 16,-1 0 1-16,-2-2 10 0,-1 1-4 0,-3-2 7 15,-1 2-8-15,-2 0 1 0,0-1-6 16,0 0 4-16,1-1-6 0,0 3 3 0,-1 3-6 16,1 3 4-16,-7 21-5 0,17-28 4 0,-17 28-3 15,21-19 4-15,-21 19-4 0,21-8-2 0,-21 8-2 16,24 0-3-16,-24 0-6 0,29 7-4 0,-29-7-12 16,35 10-14-16,-16-9-16 0,5 7-17 0,-7-9-19 15,15 14-37-15,-32-13-38 0,48 11-69 0,-31-8-111 16,3-1-80-16,10 13 173 0</inkml:trace>
  <inkml:trace contextRef="#ctx0" brushRef="#br0" timeOffset="4037.7798">21591 7219 1216 0,'-20'-6'240'15,"20"6"-129"-15,0 0-38 0,-12 21-17 16,12-21-16-16,0 0-7 0,-25 25-5 0,25-25-3 16,-20 30-10-16,12-12 0 0,-3 1-6 0,0 3 2 15,1 0-1-15,0 2 3 0,2-1-9 16,2-1 2-16,-2-3-3 0,4-1 1 0,4-18-3 15,-2 29 2-15,2-29-4 0,3 17 3 0,-3-17-1 16,0 0 2-16,0 0-2 0,18 4 3 0,-18-4 2 16,21-21-1-16,-8 2 6 0,3-2-6 0,1-5 4 15,2-2-3-15,0-2 3 0,-1-3-4 0,-1-2 6 16,-2 0-7-16,-1-1 6 16,-1-1-8-16,1 1 5 0,-1 0-7 0,2 0-8 15,-1 3 19-15,2 5-21 0,-4 5 22 0,-12 23-8 16,20-26-5-16,-20 26 2 0,0 0-4 0,19-15 0 15,-19 15-6-15,20-1-8 0,-20 1-5 0,30 7-16 16,-30-7-7-16,40 12-20 0,-20-8-20 0,13 10-56 16,-14-17-101-16,24 10-282 0,-11-1-14 0,-4-5 246 15</inkml:trace>
  <inkml:trace contextRef="#ctx0" brushRef="#br0" timeOffset="4397.1072">22055 7197 1124 0,'-20'12'281'16,"20"-12"-74"-16,-9 17-171 0,9-17-9 15,0 0-1-15,18 12 6 0,-18-12 4 0,33 1-2 16,-10-6-7-16,9 2-5 0,0-6-7 0,4 0-8 16,-1-2 0-16,3-3-2 0,0 0 1 0,-4 1-5 15,-1-2 2-15,-7 1-6 0,-2-2 4 0,-7 1-2 16,-17 15 3-16,18-29-3 0,-18 29-16 0,2-26 26 15,-2 26-34-15,-14-26 25 0,14 26-13 16,-32-18 1-16,10 15 5 0,-5 4 5 0,-2 4 1 16,-4 3 3-16,-2 5 3 0,-1 4-9 0,-3 4 36 15,0 6-22-15,1 0 30 0,2 5-11 16,4 0-11-16,6 0 2 0,6-2-11 0,8-2 1 16,6-3-10-16,6 0 2 0,6-4-5 0,5-3 6 15,6-3-6-15,4-4 1 0,10-5-7 0,7-5-7 16,7-5-8-16,3-5-11 0,6-2-10 15,-3-8-18-15,7 5-32 0,-12-14-46 0,16 16-37 16,-21-22-70-16,17 19-65 0,-9-6-121 0,-15-11 42 16,11 19 392-16</inkml:trace>
  <inkml:trace contextRef="#ctx0" brushRef="#br0" timeOffset="4756.5153">22752 7111 794 0,'-19'-13'349'16,"19"13"-153"-16,-32 12-58 0,32-12-33 0,-40 24-34 16,21-5-20-16,-8 0-12 0,4 5 2 15,-3-2-5-15,5 4 6 0,0-3-16 16,2 3-4-16,1-1-12 0,5-2 2 0,1-1-5 15,3-2 4-15,4-3-5 0,5-17 0 0,0 29-6 16,0-29 2-16,6 20-2 0,-6-20 2 0,0 0 2 16,23 7-3-16,-23-7 4 0,27-10 3 0,-10-1 3 15,5-2 1-15,-1-3 3 0,-1-2-7 0,1-1 3 16,-1-1-5-16,-1-1-6 0,-2 0 0 16,-1 2 0-16,-3 1 0 0,-2 1 0 0,1 0 0 15,-2 0 0-15,-10 17 0 0,19-27 0 0,-19 27 0 16,18-19 0-16,-18 19 0 0,0 0 0 0,19-9 0 15,-19 9 0-15,0 0 0 0,0 0 0 16,21 21 0-16,-21-21 0 0,7 25 0 0,-7-25 0 16,1 33 0-16,-1-15 0 0,-1 1 0 0,0 1 0 15,1 0 0-15,0 1 0 0,0-2 0 16,2-2 0-16,-2-17 0 0,14 24 0 0,-14-24-4 16,28 14-11-16,-10-13-7 0,7-4-11 0,0-6-9 15,5-2-12-15,-2-10-22 0,8 8-36 0,-11-20-74 16,20 21-114-16,-18-16-234 0,4-2 37 0,6 7 326 15</inkml:trace>
  <inkml:trace contextRef="#ctx0" brushRef="#br0" timeOffset="4928.3834">23359 6556 1724 0,'-17'13'87'0,"4"10"-29"15,-7 4-18-15,3 7-4 0,-3 2-14 0,1 6 2 16,-1 3-10-16,1 3 4 0,0 3-13 0,2 2 6 15,-1 3-3-15,-1 2-15 0,4-1 14 16,-1 0-19-16,4-3-9 0,-2-4 4 0,5-1-20 16,-4-7-18-16,8 1-25 0,-7-15-22 0,14 13-97 15,-19-29-146-15,13 6-196 0,4-18 15 0,0 0 415 16</inkml:trace>
  <inkml:trace contextRef="#ctx0" brushRef="#br0" timeOffset="5100.2886">23064 7006 1782 0,'0'0'265'0,"-21"0"-265"0,21 0 0 15,17 17 0-15,5-9 0 0,6 0 0 0,6-4 0 16,10-4 0-16,3 0 0 0,8-3 0 0,6-2 0 16,2-4 0-16,6 5 0 0,-1-10-30 15,14 14-152-15,-20-24-183 0,22 18-249 0,-8-4 9 16,-6-3 355-16</inkml:trace>
  <inkml:trace contextRef="#ctx0" brushRef="#br0" timeOffset="5240.8667">23963 7045 2046 0,'-25'-5'1'0,"-13"0"-1"0,9-4 0 16,6-3 0-16,1-1 0 0,5-3 0 0,-2-4 0 15,19 20-120-15,-31-28-517 0,35 9-8 0,-10-7 12 16</inkml:trace>
  <inkml:trace contextRef="#ctx0" brushRef="#br1" timeOffset="9095.3897">11326 5365 611 0,'-35'-20'64'0,"0"2"-51"0,0 1-10 15,1 0-2-15,-1 2 5 0,1-1 7 0,-3 1 5 16,2 3-4-16,-4 0-5 0,1 3-7 16,-3 1-9-16,-3 0 3 0,-1 4-1 0,-6 1 2 15,0 3 6-15,-3 3 11 0,-2-2 12 0,1 7 0 16,-3-6 9-16,2 4-15 0,-2 0 1 15,3 3-4-15,-2 0-3 0,0 2-2 0,1 3-5 16,-1 1-3-16,1 2-5 0,0 4 2 0,3 1-4 16,-2 2 3-16,1 5-4 0,3 0 4 0,-1 5-4 15,3 2 8-15,2 3-8 0,-4 2 6 0,3 3-5 16,1 4 5-16,-1 2 8 0,1 5-18 0,0 3 15 16,-2 5-16-16,-1 1 2 0,0 2 12 15,0 2-10-15,4 2 15 0,-2 0-5 0,3 3 21 16,2 1 9-16,0 2-10 0,4-3 10 15,5 1-18-15,2-1-5 0,6 1 11 0,5-2-16 16,4 1 15-16,5-3 3 0,6 0-19 0,2-1 15 16,6 1-20-16,1-1-2 0,5 1 14 0,3 1-18 15,2-1 13-15,5 1-16 0,3-1 13 0,4 0 3 16,2-1-16-16,4-1 17 0,5 0-18 16,3-1 1-16,5-1 13 0,3-5-13 0,7-3 12 15,5-3-11-15,5-4 12 0,5-2 4 0,6-2-21 16,7-5 22-16,3-4-25 0,8-8 11 0,2-2 7 15,10-5-5-15,1-2 6 0,3-5-4 0,4-4 3 16,0-6-1-16,3-4 2 0,1-6 1 0,3-3 4 16,-1-7 3-16,3-6 0 0,1-5 7 15,-2-6-7-15,0-8 8 0,4-8 9 16,-5-8-27-16,1-4 18 0,-1-8-20 0,-2-3-4 16,-5-6 15-16,-2-6-18 0,-9-4 12 0,-8-3-9 15,-7-3-17-15,-9-3 14 0,-10-1-9 0,-8-4 3 16,-12 0 25-16,-7-4-3 0,-11-2-11 0,-7 2 12 15,-11-3-6-15,-9 3-1 0,-11-1 31 0,-6-2 2 16,-14-3-6-16,-1 6 15 0,-15-4-13 16,-1 2-10-16,-12-2 17 0,-3-1-17 0,-8 1-20 15,-1 3 6-15,-6 3-16 0,-2 5-11 0,-7 12 8 16,-9 0-45-16,0 18-28 0,-19-5-62 0,7 26-106 16,-6 7-232-16,-23 2 33 0,3 29 381 15</inkml:trace>
  <inkml:trace contextRef="#ctx0" brushRef="#br1" timeOffset="10111.0496">8948 4274 714 0,'-99'41'117'16,"-1"-3"-36"-16,1 9-4 0,-3-1-6 0,7 8-27 15,-5-1 9-15,5 8-32 0,1 0-11 0,-5 6 4 16,3 2-22-16,2 2 12 0,3 7-25 0,1-1 10 16,4 11-3-16,-4-2-15 0,5 5 21 0,3 3-8 15,4-2 1-15,5 1 22 16,4 4-3-16,5-1-11 0,3 3 12 0,2 1-10 0,7 0-4 16,4 3 20-16,4 1-4 0,4 0-10 15,2 0 13-15,5 1-6 0,3-2-5 0,5 4 23 16,2 3-8-16,5 0-10 0,1 0 11 0,5 2-9 15,5-4-4-15,2 2 27 0,6 1-2 0,5 2-9 16,2-3 13-16,9 2-15 0,5-7-12 16,6 0 18-16,8 0-6 0,7-1-14 0,7-5 10 15,9 2-14-15,6-9-8 0,9-1 19 0,8-3-2 16,6-4-17-16,6-3 17 0,7-1-16 0,4-7 0 16,8 0 12-16,1-4-18 0,3-3 14 0,5 2-16 15,-1-6 18-15,5 0 8 0,-1-2-20 0,1-6 23 16,4 1-21-16,1-7 3 0,5-3 10 15,1-5-6-15,3-9 12 0,2-4 0 16,4-8 6-16,1-8 0 0,2-2 6 0,4-13-1 16,0-3 3-16,-2-10 0 0,2-4-8 0,-3-8 4 15,1-2-10-15,-3-8 6 0,2-4-10 0,-6-6 7 16,3-3 4-16,-3-5-26 0,-2-2 23 0,-3-4-23 16,-4-2 4-16,-4-5 16 0,-2-3-17 0,-6-4 17 15,-4-7-20-15,-3-3 4 0,-7-5 13 0,-2-3-13 16,-2-4 13-16,-4-5 1 0,-4-5-25 15,-2-6 11-15,-4-2 12 0,-2-7-7 0,-2-2 8 16,-3-2 10-16,-5-5-16 0,-2 0-4 0,-8-3 6 16,-3-5-6-16,-4 1 10 0,-9-3 1 15,-3 2 5-15,-12-2 1 0,-3 3 3 0,-10 1-9 16,-8 0 5-16,-10-3-12 0,-8 4-14 0,-10-1 10 16,-7 1 3-16,-12 3-5 0,-9-1 2 15,-7 2 15-15,-11 0-18 0,-9 3-5 0,-8 3 9 16,-7 2-7-16,-10 4-6 0,-8 5 8 0,-9 1 7 15,-8 5-8-15,-3 4 14 0,-10 6 8 0,-6 4-16 16,-7 6 6-16,-9 10 15 0,-11 6-20 0,-12 10 14 16,-9 12-5-16,-12 9-14 0,-7 14 8 0,-10 12-6 15,-10 14 1-15,-8 10-1 0,-4 15-3 0,-1 10 3 16,-1 13-19-16,-5 4-7 16,5 15-33-16,-6-12-71 0,27 16-107 0,7-11-297 15,13-21 26-15,37 7 397 0</inkml:trace>
  <inkml:trace contextRef="#ctx0" brushRef="#br1" timeOffset="11204.7552">10280 2112 1014 0,'-167'32'201'0,"-13"-10"-135"0,5 8-20 0,0 3-23 15,3 7 0-15,1 6-14 0,1 5 6 0,-2 4-18 16,6 6 9-16,0 4 0 0,3 4-25 16,4 5 20-16,0 3-19 0,3 8-2 0,0 2 18 15,4 8-22-15,0 3 18 0,4 9-3 0,-1 0-8 16,2 6 14-16,3 3-5 0,-1 4 12 16,5 4-6-16,1 3 13 0,4 5-1 0,4 1-7 15,2 5 16-15,3 3 7 0,5 6-3 0,1-1 2 16,4 5 13-16,2 5-24 0,8 1-7 0,5 4-5 15,4 4-21-15,7-1 17 0,2 6 4 16,8 1-3-16,6 1 6 0,7-3-4 0,10 1 0 16,6-2 14-16,8 1-14 0,9 2-2 0,5 0 3 15,11 1 0-15,4 2 3 0,12-3-4 0,7-4 2 16,8 0-7-16,9-3 3 0,11-2-3 0,7-1 2 16,12-5-1-16,8-3 3 0,12-3-1 0,8-3-2 15,9-6 4-15,8 0-5 0,9-5 4 16,2-2-2-16,6-4-10 0,7-6 27 15,4 0-5-15,6-4-10 0,8-4 12 0,2-4-11 16,7-5-11-16,5-7 4 0,6-7 14 0,5-4-14 16,9-7 17-16,4-4 1 0,12-7-22 0,2-5 17 15,8-6-14-15,2-5 11 0,3-7-10 0,5-2 11 16,10-6 3-16,4-3-25 0,4-5 26 0,4-3-30 16,-3-6 16-16,-2-4 4 0,1-2-3 15,-1-6 5-15,1-5-2 0,0-4 1 0,-3-6 3 16,-2-4 1-16,-2-6 5 0,2-7-2 0,2-8 12 15,-2-6 13-15,-4-12-26 0,-1-4 30 0,-7-13-25 16,-1-5 1-16,0-15 15 0,0-8-24 0,-6-11 20 16,-2-11-4-16,-6-7-7 0,-3-8 7 15,-3-9-7-15,-1-4-1 0,-13-9-1 0,-3-5 0 16,-12-7 0-16,-5-5 0 0,-9-4 1 16,-3-4-5-16,-12-5-14 0,-6 2 13 0,-7-7 4 15,-5 0-6-15,-7-3 5 0,-7-1-9 0,-7 3 5 16,-8-4 7-16,-10-1-10 0,-6-1-7 0,-8 2-11 15,-8-1 11-15,-9-3 8 0,-10 1-10 0,-10 2 10 16,-11 0-6-16,-10 4 5 0,-9 0 13 0,-11-2-8 16,-8 4-8-16,-9 2-8 0,-9 2 12 15,-11-2 6-15,-9 2-5 0,-9 3 7 0,-7 3-4 16,-9 2 3-16,-5 2 14 0,-9-1-13 0,-10 6-6 16,-5 1 0-16,-6 3-4 0,-5 1-1 15,-7-1-2-15,-5 2 1 0,-10-1-5 0,-6 3 1 16,-8 2-1-16,-8 6-3 0,-5 2-10 0,-3 7-1 15,-6 6 7-15,-5 5-8 0,-9 17 12 0,-7 11 18 16,-10 15-16-16,-11 20 20 0,-18 17-10 16,-12 17 9-16,-20 20-9 0,-13 16-1 0,-13 19-1 15,-14 16-8-15,-10 13 7 0,-2 13-22 0,-3 2-9 16,5 17-60-16,-5-17-85 0,19 9-399 0,4-5-10 16,9-24 322-16</inkml:trace>
  <inkml:trace contextRef="#ctx0" brushRef="#br1" timeOffset="27413.3136">10872 5030 865 0,'-1'-17'148'0,"1"17"-109"16,0 0-30-16,0 0-7 0,-3-22-1 16,3 22-1-16,8-19 2 0,-8 19 0 0,8-24 7 15,-8 24 9-15,11-22 19 0,-11 22 13 0,9-17 13 16,-9 17 1-16,0 0-5 0,0 0-9 0,0 0-8 16,0 0-6-16,0 0-7 0,0 0-4 0,0 0-6 15,0 0-3-15,0 0-5 0,0 0-2 0,0 0-2 16,-18 25 3-16,18-25 0 0,-27 29 6 0,7-13-2 15,2 1 5-15,-7-1-5 0,2 2 1 0,-2-1-2 16,-1 1 2-16,0 0-2 0,-2 0 2 0,-4 3-4 16,2 3-6-16,-6 0 29 0,2 5-26 0,0-1 25 15,0 1-18-15,3 1-9 0,4-2 6 0,5-3-9 16,4 0 4-16,5-7-9 0,6-1 2 16,7-17-4-16,1 26 1 0,-1-26 0 0,22 17 0 15,-1-13 1-15,6-7 0 0,7-3 3 0,5-7-2 16,3-3 2-16,4-2-3 0,-2-1 3 0,0-2-10 15,-1 4 2-15,-5 0-10 0,-1 5-6 0,-4 3-7 16,-4 7-13-16,-8 1-22 0,3 17-48 0,-24-16-82 16,30 30-237-16,-19-2-91 0,-7-3 100 0</inkml:trace>
  <inkml:trace contextRef="#ctx0" brushRef="#br1" timeOffset="28132.0562">11063 3373 779 0,'0'0'261'0,"0"0"-106"0,0 0-104 0,0 0-22 16,0 0 1-16,0 0 10 0,0 0 5 0,0 0 3 16,-20-6-2-16,20 6-5 0,-17-3-3 0,17 3-5 15,-20 2-6-15,20-2-6 0,-25 2-5 16,25-2-3-16,-32 9 1 0,12-2-2 0,1 4 3 15,-6 2-2-15,1 5 5 0,-4 1-6 0,-1 6 5 16,-2-1-8-16,3 2 4 0,3 0-8 0,4-2 3 16,4-2-5-16,5-4 1 0,12-18-5 0,-12 30 3 15,12-30-4-15,2 26 2 0,-2-26-1 0,15 25 4 16,-15-25-2-16,28 25 2 0,-7-13-3 0,6 2 3 16,9-2-3-16,3-1 5 0,3-3-3 0,2-2 1 15,1-1-2-15,0-2-2 0,2-3 0 0,0-2-2 16,-1 1-12-16,-1-4-15 0,2 6-38 0,-11-10-58 15,11 20-164-15,-14-11-290 0,-8 2 54 0,2 9 332 16</inkml:trace>
  <inkml:trace contextRef="#ctx0" brushRef="#br1" timeOffset="28850.8304">11718 1196 1025 0,'0'0'105'16,"0"0"-35"-16,0 0-24 0,0 0 9 0,-7-20-3 16,7 20-5-16,0 0-16 0,0 0-12 0,-24-14-12 15,24 14-4-15,-32 3-1 0,13 3 8 0,-9 3 3 16,0 6 13-16,-8 2 11 0,1 5-32 0,-7 2 36 15,1 4-37-15,-2 1 22 0,5 1 3 0,1 0-11 16,7 0 5-16,5-4-13 0,6-5 2 0,19-21-10 16,-16 23-1-16,16-23-2 0,11 19 2 15,-11-19-3-15,39 15 3 0,-6-10-2 0,9-2 1 16,7-6-2-16,9 0-3 0,6-1-9 16,0-2-16-16,3 7-29 0,-7-7-32 0,9 16-51 15,-19-16-63-15,15 14-171 0,-7 7-101 0,-17-13 162 16</inkml:trace>
  <inkml:trace contextRef="#ctx0" brushRef="#br1" timeOffset="29507.0705">6996 3152 1282 0,'0'0'59'0,"0"0"-44"15,0 0-1-15,-2-19 11 0,2 19 7 0,0 0 8 16,17-15-8-16,-17 15-9 0,0 0-7 0,0 0-6 15,0 0 0-15,0 0 3 0,0 0 6 0,0 0 3 16,0 0 2-16,12 30-8 0,-12 1-1 0,-5 11 11 16,-2 10-25-16,-7 4 26 0,0 10-19 15,-8 3 0-15,0 4 14 0,-2 1-15 0,-1-1 16 16,1-9-13-16,5-6 14 0,3-15 4 0,8-10-30 16,10-14 22-16,-2-19-31 0,32 13 12 0,4-22 15 15,15-10-31-15,11-14 26 0,16-14-34 16,4-14-12-16,17-3-25 0,-5-18-83 0,22 24-190 15,-12-12-246-15,-8 5 20 0,-4 15 421 0</inkml:trace>
  <inkml:trace contextRef="#ctx0" brushRef="#br1" timeOffset="30086.7153">7536 4654 1235 0,'0'0'41'16,"4"-17"-17"-16,-4 17-14 0,0 0 4 0,0 0 12 15,0 0 16-15,0 0 5 0,0 0-7 0,0 0-10 16,0 0-16-16,0 26-3 0,-5-4 0 0,0 7 13 15,-4 3-2-15,3 6 13 0,-6 3-9 0,4 7 6 16,-4-1-9-16,3 2 9 0,1-2-14 0,5-2 5 16,2-5 5-16,7-4-31 15,6-7 22-15,6-4-27 0,9-11 7 0,8-5 2 16,9-9-5-16,7-10-13 0,12-9-36 0,1-17-8 16,20 1-96-16,-11-27-105 0,12 2-288 0,17-1 13 15,-5-18 363-15</inkml:trace>
  <inkml:trace contextRef="#ctx0" brushRef="#br1" timeOffset="30730.1921">8453 6984 342 0,'0'0'115'16,"5"-19"3"-16,-5 19-20 0,0 0 7 0,0 0-9 15,0 0 8-15,0 0-8 0,0 0 7 0,0 0-6 16,0 0 0-16,0 0-12 0,17 15-8 0,-17-15-16 15,11 22-9-15,-11-22 5 0,17 34-43 0,-7-12 25 16,3 8-29-16,-2 5 5 0,1 5 5 16,0 1-12-16,-1 3 7 0,-1-3-12 15,2-1 8-15,-1-6-9 0,5-8 3 0,2-9-4 16,4-11 1-16,6-13-1 0,6-14-1 0,10-15 3 16,8-17-10-16,10-17 5 0,3-19-24 0,8-4-65 15,-11-25-103-15,14 7-403 0,-5-2 21 0,-9 3 218 16</inkml:trace>
  <inkml:trace contextRef="#ctx0" brushRef="#br1" timeOffset="31323.9266">6263 7941 857 0,'0'0'53'0,"-12"-32"-25"16,9 15 1-16,0-4 12 0,5 4 7 0,-2-4 18 16,0 21-6-16,6-30 0 0,-6 30-10 15,6-17-2-15,-6 17-3 0,0 0 6 16,0 0 4-16,0 0 0 0,0 0-4 0,10 19-12 16,-2 3-2-16,-2 2-9 0,7 11 2 0,-1 6-11 15,5 8 7-15,0 2-12 0,2 4 9 0,0-4-10 16,-1-1 7-16,0-3 1 0,1-9-23 0,0-9 20 15,-1-8-27-15,4-16 13 0,2-8 0 0,5-11-14 16,4-11 26-16,4-14-25 0,-2-10 22 16,0-11-5-16,-2-9-13 0,-3-8 2 0,-2-7-30 15,-2 3-12-15,-10-6-45 0,8 19-91 0,-24-16-160 16,9 20-231-16,-6 9 36 0,-16-3 443 16</inkml:trace>
  <inkml:trace contextRef="#ctx0" brushRef="#br1" timeOffset="31918.895">4330 8785 501 0,'17'0'230'0,"-17"0"-61"0,0 0-80 0,0 0-2 16,22-12 9-16,-22 12 0 0,0 0-2 0,20-24-17 15,-20 24-15-15,23-8-10 0,-6 12-9 16,-17-4-4-16,34 14-7 0,-13 2-9 0,2 7-2 16,0 6-7-16,0 5-14 0,-2 4 25 0,0 1-29 15,-1-2 23-15,1-1-5 0,-2-6-9 0,-1-6 7 16,-1-5-6-16,-17-19-1 0,36 12-1 0,-16-18-3 15,6-10 5-15,4-11-4 0,2-11 7 16,6-20 4-16,-1-17-22 0,5-14-3 16,7-9-63-16,-8-19-147 0,15 13-385 0,-4-5 7 15,-6 10 284-15</inkml:trace>
  <inkml:trace contextRef="#ctx0" brushRef="#br1" timeOffset="32731.4175">9129 11223 1140 0,'0'0'113'0,"0"0"-60"0,0 0-11 0,14-18 1 16,-14 18 2-16,0 0 8 0,0 0-2 0,11-23-4 16,-11 23-10-16,0 0-7 0,0 0-8 15,0 0-5-15,19-4 2 0,-19 4-1 0,17 9-1 16,-17-9-1-16,28 14-3 0,-7-3-9 16,4 1 3-16,2 1-6 0,3 1 5 0,2 0-3 15,1 2 3-15,0 1-6 0,-1 0 3 0,0 0-2 16,-4 1 3-16,-2 0-2 0,-3-1 3 0,-5 1-5 15,-3-1-15-15,-5 0 29 0,-3 2-28 0,-9 1 28 16,-3 1-10-16,-5 1-7 0,-7 1 7 0,-8 0-5 16,-4 4 5-16,-9-2-5 0,-7 3 3 0,-6 0-7 15,-5 1 9-15,-3 0-5 0,2-3 7 16,3-1-4-16,8-6-4 0,8-4-7 0,9-8-13 16,29-7-33-16,-30-5-51 0,30 5-131 15,0 0-338-15,19-40 23 0,3 12 279 0</inkml:trace>
  <inkml:trace contextRef="#ctx0" brushRef="#br1" timeOffset="33200.1548">10455 9368 776 0,'-17'-27'232'0,"17"27"-21"0,-22-13-129 16,22 13-12-16,0 0-7 0,0 0-11 0,0 0-11 16,0 0-10-16,0 0-1 0,0 0 1 15,0 0 4-15,0 0 2 0,22 8-5 0,-5 4-3 16,0-2-6-16,6 3-4 0,5 1-8 0,5 0 1 16,3 0-3-16,6-2 2 0,0-1 1 15,3-1-1-15,0 0-4 0,-2 1 0 0,-4 0-4 16,-7 1-2-16,-6 1-1 0,-7 3 3 0,-5 1 9 15,-6 3-25-15,-8 6 27 0,-6 4-27 0,-10 5 7 16,-9 6 5-16,-10 4-9 0,-8 2 8 0,-8 2-8 16,-3 0 8-16,-1 0-14 0,-3-6 5 0,6-1-15 15,1-7 5-15,10-3-16 0,5-13-11 0,17 1-40 16,-3-25-88-16,22 5-355 0,0 0-23 16,24-38 213-16</inkml:trace>
  <inkml:trace contextRef="#ctx0" brushRef="#br1" timeOffset="33700.1583">11665 7768 941 0,'0'0'365'0,"0"0"-275"0,0 0-24 15,0 0-12-15,0 0-9 0,0 0-3 16,-12 23-2-16,12-23-8 0,0 0 1 0,6 17-6 16,-6-17 3-16,23 8-2 0,-4-5 2 15,6-6-4-15,7-2 0 0,5-4-2 0,9-2-4 16,3-5 1-16,4-1-9 0,1-2 1 0,3-1-6 16,-2 1-13-16,-1 0 25 0,-3 3-25 0,-4 1 24 15,-6 3-10-15,-7 5-5 0,-3 2-2 0,-7 5 1 16,-6 5-1-16,-18-5 1 0,23 18 1 15,-23-18-14-15,10 34 27 0,-10-8-26 0,-1 3 23 16,-4 4-10-16,-2 2-10 0,-4 2 7 0,-2 1-9 16,0 1 2-16,0-1-9 0,-1-3-2 0,3-1-17 15,0-9-6-15,7 2-33 0,4-27-50 0,0 41-166 16,0-41-295-16,3 20 39 0,-3-20 271 0</inkml:trace>
  <inkml:trace contextRef="#ctx0" brushRef="#br1" timeOffset="34829.9036">13664 5333 687 0,'0'0'166'0,"6"-17"-82"0,-6 17-4 16,0 0 8-16,0 0 1 0,5-21-1 0,-5 21-11 15,0 0-13-15,0 0-17 0,0 0-9 16,0 0-9-16,2 18-9 0,-2-18 0 0,-6 35-11 15,-1-9 1-15,-6 5-7 0,-3 4 7 0,-5 3-3 16,-3 4 13-16,-3-4-2 0,2 5 10 0,-5-6-13 16,6 2 3-16,0-5-13 0,2-3 9 15,4-4 10-15,4-6-29 0,14-21 29 0,-17 27-37 16,17-27 11-16,0 0 0 0,0 0 1 0,0 0 0 16,0 0 4-16,0 0 18 0,22-30-28 0,-10 8 31 15,3-8-27-15,3-3 9 0,3-7 9 0,1-1-8 16,1-2 10-16,0-1-10 0,0 1 5 0,1 1-10 15,-3 3 8-15,0 5-7 0,-3 6 6 16,-2 6-5-16,-16 22 1 0,25-22-1 16,-25 22 0-16,0 0 0 0,20 5 0 0,-20-5-1 15,18 26-3-15,-5-6 3 0,2 4-9 0,4 7-1 16,5 1-16-16,-1 1-6 0,7 6-24 0,-4-9-25 16,17 13-95-16,-16-22-172 0,17 12-198 0,3 0 11 15,-4-10 407-15</inkml:trace>
  <inkml:trace contextRef="#ctx0" brushRef="#br1" timeOffset="35517.4257">16002 4807 737 0,'0'0'35'15,"14"-22"-21"-15,-14 22 5 0,0 0 18 0,18-10 32 16,-18 10 27-16,0 0 4 0,0 0-5 0,0 0-21 15,-14 20-16-15,14-20-5 0,-16 27-7 16,10-9-1-16,6-18-13 0,-17 35 0 0,6-18-9 16,6 5 2-16,-3-3-6 0,1 5 5 15,0-2-4-15,2 3 5 0,-3 0-7 0,3 1 1 16,-2 0-14-16,3-1 4 0,-1 0 10 0,1 0-30 16,1-2 33-16,0-2-34 0,2-4 13 0,1-17 2 15,-4 28-4-15,4-28 4 0,0 0-2 0,0 0 2 16,0 0 4-16,0 0 6 0,0 0 4 0,0 0 3 15,14-25-1-15,-7-2 9 0,3-8-29 16,4-5 20-16,2-6-25 0,4-1 3 0,2 0 9 16,0-2-9-16,1 1 10 0,-1 2-7 15,-2 3 8-15,1 4-5 0,-3 5 7 0,-1 6-6 16,-2 8 4-16,-15 20-4 0,22-22 0 0,-22 22 0 16,0 0 0-16,22 5 3 0,-22-5-1 0,20 27 3 15,-8-4-5-15,2 4 1 0,2 3-7 0,1 4 3 16,3 1-6-16,5-2 2 0,5 0-15 15,6-9-9-15,13 0-30 0,5-14-31 0,21 8-80 16,-12-28-142-16,26 10-237 0,5-4 18 0,-2-10 323 16</inkml:trace>
  <inkml:trace contextRef="#ctx0" brushRef="#br1" timeOffset="36470.5753">12274 5835 913 0,'0'0'149'0,"0"0"-79"0,-6-20-2 16,6 20-1-16,0 0 8 0,0 0 16 0,-1-20-25 15,1 20 9-15,0 0-26 0,0 0-14 16,0 0-5-16,0 0-23 0,0 0 14 0,0 0-18 15,0 0 11-15,0 0 0 0,0 0-4 16,0 0 2-16,10 21-7 0,-9-3 2 0,-2 5-4 16,-2 5 5-16,-4 3-6 0,-1 3 7 0,0 2-9 15,-3 2 12-15,0-1-6 0,0 1 6 0,0-5-5 16,1-4 3-16,3-6-9 0,1-5 4 16,6-18-4-16,-2 19 2 0,2-19-2 0,0 0 0 15,0 0 0-15,0 0 0 0,17-4 3 0,-17 4 1 16,18-25 7-16,-8 6-5 0,1-8 5 0,-2-2-7 15,2-4 6-15,-1 2-4 0,-3-1 8 0,2 2-4 16,-3-1 2-16,-1 3-7 0,1 1 3 0,-1 3-5 16,1 5 3-16,-6 19-5 0,13-26 2 0,-13 26-1 15,0 0-2-15,26-7 3 16,-26 7-3-16,30 9 3 0,-7-2-2 0,6 3 0 16,5 0-13-16,3-1-17 0,7 3-26 0,-3-11-51 15,20 17-135-15,-3-19-354 0,2 0-5 0,-3 1 216 16</inkml:trace>
  <inkml:trace contextRef="#ctx0" brushRef="#br2" timeOffset="137994.3132">16268 8744 1221 0,'0'0'53'0,"0"0"36"0,0 0 4 15,0 0-77-15,0 0-5 0,0 0 2 0,13 22 10 16,-13-22 6-16,-6 31 10 0,-1-9-4 0,2 9 6 16,-5 1 3-16,4 8-31 0,0 2 23 0,1 6-27 15,0 1 6-15,4 1 10 0,-1 1-19 16,2 0 7-16,0 0-14 0,1-4 4 0,1-1-11 16,0-4 2-16,2 1-21 0,-2-7-3 15,5 0-23-15,-8-12-47 0,14 10-59 0,-13-34-131 16,0 26-226-16,0-26 51 0,0 0 294 0</inkml:trace>
  <inkml:trace contextRef="#ctx0" brushRef="#br2" timeOffset="138197.4475">15800 8965 1724 0,'0'0'147'16,"0"0"-114"-16,-19-8-21 0,19 8-23 0,20-16 28 15,1 1-22-15,8-3 27 0,7-5-9 0,7-2-11 16,4-4 5-16,7-4-8 0,3 1 3 0,4-1-5 16,1 3-3-16,0 1-17 0,-3 6-12 0,-3-4-23 15,0 14-22-15,-13-7-34 0,7 24-63 16,-26-16-101-16,6 17-230 0,-7 4 36 0,-23-9 265 16</inkml:trace>
  <inkml:trace contextRef="#ctx0" brushRef="#br2" timeOffset="138588.0555">16791 8663 1418 0,'22'-8'121'0,"-22"8"-89"0,0 0 1 0,0 0 8 16,24 17 7-16,-24-17-6 0,7 25 5 0,-12-8-14 16,1 5-5-16,-6 5-6 0,0 6 1 0,-1 3-6 15,-1 4-9-15,-5 3 22 0,4 7-24 0,-4 2 19 16,2 4-2-16,-1-2-13 0,2 1 10 0,0-3-12 15,3-4 3-15,3-6-10 0,3-3-1 16,4-8 0-16,3-3 0 0,4-6 0 0,-6-22 0 16,20 27 0-16,-20-27 0 0,30 8 0 0,-13-9 0 15,5-5 0-15,3-4 0 0,-1-7 0 0,1-3 0 16,-1-5 0-16,1-2 0 0,-1-2 0 16,-2 1 0-16,-5 0 0 0,0 5 0 0,-5 1 0 15,-2 4 0-15,-10 18 0 0,12-22 0 0,-12 22 0 16,0 0 0-16,0 0 0 0,0 0 0 15,0 0 0-15,0 0 0 0,0 34 0 0,-2-8 0 16,-3 4 0-16,0 1 0 0,-1 2 0 0,2-2 0 16,3 0 0-16,1-2 0 0,5-2 0 0,1-4-21 15,6 0-33-15,-12-23-7 0,32 34-14 0,-32-34-40 16,46 22-36-16,-46-22-84 0,56-8-229 16,-26 5-43-16,-3-10 144 0</inkml:trace>
  <inkml:trace contextRef="#ctx0" brushRef="#br2" timeOffset="138963.0911">17432 9231 1658 0,'-19'-10'53'0,"19"10"-27"0,0 0 5 0,-19-9 0 16,19 9 0-16,0 0-5 0,0 0-9 16,-17 3-3-16,17-3-5 0,-6 17 3 0,6-17 2 15,-6 32 6-15,1-12 1 0,2 3 2 0,0 0-5 16,0 5 3-16,1-1-6 0,1-1-8 0,2 0-7 15,-1-3 0-15,2-3 0 0,4 0 0 0,1-3 0 16,-7-17 0-16,17 24 0 0,-17-24 0 16,23 13 0-16,-23-13 0 0,28 2 0 0,-10-4 0 15,1-6 0-15,6-3 0 0,-1-7 0 16,0-3 0-16,2-3 0 0,-1-4 0 0,1 0 0 16,-3-1 0-16,0 0 0 0,-2 0 0 0,-3 4 0 15,-1 0 0-15,-4 5 0 0,-2 3 0 0,-11 17 0 16,10-23 0-16,-10 23 0 0,0 0 0 0,0 0 0 15,0 0 0-15,0 0 0 0,0 0 0 0,-10 19 0 16,4 1 0-16,0 6 0 0,-3 3 0 16,-1 0 0-16,1 0 0 0,2 0 0 0,3-1 0 15,4 2-15-15,-1-5-12 0,7 1-17 16,-1-8-9-16,10 2-14 0,-15-20-52 0,39 30-96 16,-39-30-346-16,35 8 4 0,-8-5 169 0</inkml:trace>
  <inkml:trace contextRef="#ctx0" brushRef="#br2" timeOffset="142693.0156">18020 8512 949 0,'0'0'81'0,"0"0"-75"16,-13-20-4-16,13 20 15 0,6-19 15 0,-6 19 21 16,13-27 8-16,-8 8 6 0,-5 19-15 0,18-32-6 15,-18 32-12-15,19-29-1 0,-19 29-6 0,18-21-3 16,-18 21-7-16,0 0 0 0,0 0 7 0,0 0 10 16,0 0 9-16,0 0-2 15,0 0-4-15,0 26-11 0,-5-4-1 0,-3-1-8 16,0 5 7-16,-4 1-9 0,1 4 6 0,0 1-9 15,0 6 3-15,3 1-9 0,0 3 8 0,4 4-9 16,0 0 8-16,2 4-11 0,0 1-8 0,-1 4 20 16,1 1-20-16,0 1 20 0,0 2-2 0,0-3-11 15,-1-1 10-15,-1-1-11 0,2-5 9 0,-2-5-7 16,3-6 5-16,0-6-3 0,1-8 4 16,0-24-7-16,6 25 4 0,-6-25-8 0,0 0 2 15,0 0 3-15,22-1 0 0,-22 1 6 16,18-28-3-16,-9 3 4 0,1-8-5 0,-1-7 2 15,-2-6-9-15,0-3 7 0,-2-1-9 0,0-2 11 16,-4 3-9-16,-1-1 9 0,-1-2 6 0,-5 1-19 16,-1-1 17-16,-4 2-15 0,0-1 1 15,0 1 11-15,0 2-9 0,1 1 5 0,2-1-6 16,0 6 6-16,2 1-8 0,3 3 11 0,0 5-9 16,3 2 7-16,3 4-3 0,-1 0-7 0,3 4 23 15,0 2-23-15,-5 21 20 0,11-26-10 0,-11 26-2 16,0 0-2-16,18-17 0 0,-18 17 0 0,0 0 0 15,0 0 0-15,0 0 0 0,21 5 0 16,-21-5 0-16,0 0 0 0,24 28-2 0,-13-12 4 16,2 5-2-16,1 3 0 0,3 3 0 15,1 2 0-15,0 2 0 0,2 0 0 0,0-1 0 16,1 0 0-16,2-3 0 0,1-6 0 0,3 0 0 16,2-7 0-16,4 0 0 0,0-5 0 0,1-4 0 15,3-5 0-15,-3-5 0 0,1-7 0 0,0-5 0 16,2-3 0-16,0-6 0 0,0-1 0 0,1-5 0 15,-1-3 0-15,1-2 0 0,-2-2 0 16,-2-3 0-16,-3 0 0 0,-2 4 0 0,-3 2 0 16,-3 6 0-16,-5 5 0 0,-2 3 0 0,-16 22 0 15,18-25 0-15,-18 25 0 0,0 0 0 16,0 0 0-16,0 0 0 0,0 0 0 0,5 31 0 16,-6 1 0-16,-2 11 0 0,0 11 0 0,-5 6 0 15,0 7 0-15,-3 5 0 0,-3 8 0 16,0 6 0-16,-2 3 0 0,0 3 0 0,-2-1 0 15,1-4 0-15,2-6 0 0,2-7 0 0,8-9 0 16,4-11 0-16,5-9 0 0,5-12 0 0,6-9 0 16,3-8 0-16,6-4 0 0,1-12 0 0,5-3-42 15,-3-15-79-15,17 12-146 0,-14-23-352 0,2 5 31 16,-7-7 179-16</inkml:trace>
  <inkml:trace contextRef="#ctx0" brushRef="#br2" timeOffset="143583.579">19322 8288 708 0,'19'-20'70'0,"-19"20"-44"0,7-21 34 0,-7 21 4 16,9-24 29-16,-9 7 9 0,0 17-1 0,0 0-7 16,0 0-11-16,3-17-22 0,-3 17-14 0,0 0-14 15,0 0 3-15,-21 24 3 0,21-24-3 16,-14 32-4-16,7-5-14 0,-3-3 29 0,3 9-31 15,-2 0 24-15,4-1-17 0,-1 6-16 16,4 0 11-16,0 2-9 0,0 5 9 0,2 0-5 16,0 2 6-16,0 4-14 0,-1-2 10 0,-1 5-13 15,-1 0-4-15,-3 3 24 0,0 1-20 0,-2-2 19 16,0-2-1-16,1-4-14 0,0-5 9 0,1-5-9 16,2-6 2-16,2-8-7 0,3-7 2 15,-1-19-6-15,6 22 2 0,-6-22 0 0,0 0 0 16,19 6 1-16,-19-6-2 0,22-15 4 0,-22 15-1 15,24-36 2-15,-10 9-3 0,0-4 3 0,3-3-4 16,-2-1 2-16,1-1-3 0,0 1 5 16,0 2-6-16,-2 4 6 0,1 2-6 0,-3 6-8 15,-1 4 9-15,-11 17-10 0,18-24 10 0,-18 24 3 16,21-10-1-16,-21 10 2 0,23 5-2 16,-23-5-3-16,24 19 5 0,-12-2 6 0,-1 1-7 15,-2 5 10-15,0 0-8 0,-2 0-4 0,-1 1 5 16,-1 2-6-16,-4-2 6 0,-1 0-1 0,-1 1 2 15,-6-2-5-15,-1 3 0 0,-3-2 0 0,-4-1 0 16,-4 0 0-16,-4-3 0 0,-4 0 0 0,-5-3 0 16,0-5 0-16,-2-2 0 0,0-4 0 15,1-4 0-15,3-3 0 0,3-8 0 0,2-3 0 16,1-8-21-16,10-3-57 0,-3-18-68 16,26 18-159-16,-11-21-298 0,11 7 20 0,5 1 273 15</inkml:trace>
  <inkml:trace contextRef="#ctx0" brushRef="#br2" timeOffset="167249.1519">20391 8986 1549 0,'0'0'59'0,"0"0"-32"16,31-29-16-16,-5 14 11 0,4-4-33 0,7-1 32 16,-3 1-37-16,0 0 15 0,2 2-3 0,-3-3-15 15,1 7-2-15,-2-5-23 0,2 9-18 0,-10-9-41 16,14 18-77-16,-38 0-192 0,37-17-85 0,-12 23 59 15,-25-6 398-15</inkml:trace>
  <inkml:trace contextRef="#ctx0" brushRef="#br2" timeOffset="167420.9789">20342 9252 1650 0,'0'0'139'0,"0"0"-129"0,0 0-6 0,30-11-2 16,-1 0-2-16,12-7 6 0,2-3-5 0,7-2 6 15,4-1-7-15,3 0-16 0,-4-4-48 0,9 15-96 16,-23-16-237-16,14 14-176 0,-10 3 56 0,-11-8 426 16</inkml:trace>
  <inkml:trace contextRef="#ctx0" brushRef="#br2" timeOffset="168514.7074">18259 10112 1561 0,'-21'-4'73'0,"21"4"-35"0,0 0-18 0,0 0-18 15,0 0-1-15,0 0-2 0,0 0 3 0,0 0 4 16,0 0 0-16,-9 29 4 0,3-2 20 16,0 9-28-16,-5 6 23 0,0 10-17 0,-6 4-1 15,0 9 11-15,-5 4-9 0,-1 6 11 16,-2 1-13-16,-1 2 1 0,1-5 15 0,-2 1-13 15,4-7 15-15,1-8-1 0,3-8-15 0,6-8 7 16,4-11-12-16,4-9 0 0,5-23-4 0,0 0 0 16,0 0 0-16,17 1 1 0,-17-1 4 0,31-36 0 15,-11 4 5-15,-2-11-6 0,4-8 4 16,1-7-10-16,0-6-3 0,2-5 17 0,0-3-14 16,-1-1 13-16,-2-1-4 0,-2-1-11 0,-4 1 10 15,-2 2-11-15,-4 1-5 0,0 4 14 0,-2 3-13 16,-1 2 15-16,2 9-1 0,-1 10-8 0,1 12 3 15,-3 14-2-15,-6 17 0 0,0 0 1 0,0 0-1 16,0 0 3-16,11 34-1 0,-10-3 4 16,3 9-5-16,-2 5 5 0,2 1 7 15,1 3-15-15,2-1 20 0,3-1-18 0,4-4 4 16,6-5 5-16,4-4-6 0,7-8 3 0,5-6-4 16,7-6 0-16,4-9 0 0,7-7 0 0,6-12 0 15,6-5 0-15,2-9 0 0,4-6 0 0,-2-3 0 16,0-6 0-16,-5 0 0 0,-1-2 0 0,-7 0 0 15,-7 3 0-15,-5 2 0 0,-9 5 0 16,-8 8 0-16,-6 8 0 0,-22 19 0 0,0 0 0 16,17-16 0-16,-17 16 0 0,0 0 0 0,-24 29 0 15,7 0 0-15,-4 13 0 0,-3 12 0 0,-2 8 0 16,-4 7 0-16,-1 4 0 0,2 2 0 0,1 2 0 16,3-1 0-16,2-2 0 0,6-4 0 15,4-6 0-15,6-7 0 0,3-10-6 0,12-5-46 16,-1-10-30-16,15 4-50 0,-22-36-62 15,55 49-107-15,-27-32-251 0,8-6 41 0,7 4 295 16</inkml:trace>
  <inkml:trace contextRef="#ctx0" brushRef="#br2" timeOffset="168858.4713">19764 10536 1492 0,'-27'-14'217'0,"4"9"-191"15,-2-4-5-15,4 7 8 0,-2-1 8 0,6 7 6 16,-6 1-8-16,2 6-5 0,2 4-6 0,1 5-4 16,3 4 0-16,3 7 6 0,-2 5-5 0,5 2-15 15,-1 3-6-15,5 4 0 0,3-3 0 0,3 2 0 16,4-4 0-16,4-3 0 0,8-5 0 16,3-6 0-16,4-5 0 0,3-8 0 0,3-3 0 15,4-5 0-15,2-6 0 0,-1-5 0 0,0-7 0 16,-3-5 0-16,-2-6 0 0,-2-5 0 0,-1-5 0 15,-3-5 0-15,-3-2 0 0,-5 0 0 0,-6-1 0 16,-4 3 0-16,-9 1 0 0,-2 1 0 0,-6 2 0 16,-3 0 0-16,-2 2 0 0,-3 3 0 15,3 5 0-15,-3 4-8 0,1 10-1 16,1 4-2-16,17 7-3 0,-30 1-8 0,30-1-14 16,-22 17-13-16,22-17-19 0,-9 24-25 0,19-2-53 15,-10-22-73-15,26 21-158 0,-6-10-133 0,5-11 63 16,12 11 410-16</inkml:trace>
  <inkml:trace contextRef="#ctx0" brushRef="#br2" timeOffset="169077.2064">20489 9855 1283 0,'-13'-26'179'0,"13"26"-103"0,-27-21-7 0,27 21 1 15,-28 1-6-15,28-1-15 0,-29 29-22 16,14-1-5-16,-3 7-7 0,1 10 9 0,-4 6-10 15,4 5 9-15,-1 9 0 0,2 2-23 16,0 6 12-16,3 1-17 0,1-1-3 0,-2 0 15 16,6-3-14-16,1-5 11 0,2-5-14 0,0-6-15 15,5-1 3-15,-1-8-33 0,4-1 2 0,-4-15-34 16,11 9-86-16,-10-38-95 0,1 28-276 0,-1-28 45 16,0 0 295-16</inkml:trace>
  <inkml:trace contextRef="#ctx0" brushRef="#br2" timeOffset="169381.5886">20067 10399 1896 0,'0'0'43'0,"-13"17"-29"0,13-17-1 16,0 0 4-16,17 21 8 0,-17-21 0 0,31 10-11 15,-9-9-14-15,7-1 0 0,4-4 0 16,2-1 0-16,3-2 0 0,1 0 0 0,-1 1 0 15,-3 2 0-15,-3 2 0 0,-3 2 0 0,-2 2 0 16,-4 3 0-16,-4 3 0 0,-19-8 0 0,26 26 0 16,-18-7 0-16,-4 4 0 0,-3 5 0 15,-5 3 0-15,-4 1 0 0,-4 2 0 0,-3-2 0 16,-1 2 0-16,2-4 0 0,-2-1 0 16,1-2 0-16,4-4 0 0,2-2 0 0,3-4 0 15,6-17 0-15,-4 23 0 0,4-23 0 0,0 0 0 16,0 0 0-16,0 0-31 0,18 6-45 0,-1-11-28 15,-7-23-47-15,22 19-153 0,-21-21-264 0,12-1 34 16,0 4 256-16</inkml:trace>
  <inkml:trace contextRef="#ctx0" brushRef="#br2" timeOffset="169522.2015">20517 10073 1613 0,'-35'-13'56'15,"35"13"-41"-15,-27-8-11 0,27 8-4 0,0 0-2 16,0 0-4-16,0 0-6 0,0 0-5 0,0 0-6 15,19 17-10-15,5-6-21 0,-7-8-32 0,17 13-55 16,-16-17-61-16,21 17-52 0,-9-3-144 0,-2-13 35 16,18 17 267-16</inkml:trace>
  <inkml:trace contextRef="#ctx0" brushRef="#br2" timeOffset="170131.5935">20872 10299 1551 0,'-5'18'166'16,"-13"-7"-94"-16,18-11-8 0,-29 28-14 15,29-28-4-15,-27 31-11 0,12-13-5 16,1 3-10-16,0 2-7 0,4 1-13 0,1 2 0 16,1-1 0-16,4 0 0 0,1 1 0 0,2-1 0 15,4-3 0-15,-1 0 0 0,5-3 0 0,2-2 0 16,-9-17 0-16,29 24 0 0,-29-24 0 0,30 12 0 16,-30-12 0-16,33-1 0 0,-14-4 0 0,0-3 0 15,0-6 0-15,-1-4 0 0,0-1 0 0,-4-6-23 16,3 0-4-16,-2-4-4 0,0 0 1 15,-2-3-5-15,2-1 3 0,-2-3-5 0,0 3 10 16,-1-1 1-16,2 5 16 0,-4 4 2 16,-2 3 11-16,-8 22 1 0,10-27 8 0,-10 27 10 15,0 0 10-15,0 0 5 0,0 0-2 0,0 0-4 16,0 0-9-16,0 0 0 0,-15 23-3 0,15-23 2 16,-7 25-4-16,7-25-8 0,0 20-9 0,0-20 0 15,0 0 0-15,13 22 0 0,-13-22 0 16,21 10 0-16,-21-10 0 0,30 4 0 0,-13-2 0 15,4-2 0-15,2 0 0 0,1 0 0 0,0 1 0 16,-4 2 0-16,-2 1 0 0,-18-4 0 0,27 16 0 16,-27-16 0-16,18 24 0 0,-18-24 0 0,8 30 0 15,-7-12 0-15,-5 0 0 0,1 1 0 0,-5 0 0 16,0-1 0-16,-1-1 0 0,9-17 0 16,-22 29 0-16,22-29 0 0,-15 19 0 15,15-19 0-15,0 0 0 0,0 0 0 0,0 0 0 16,0 0 0-16,0 0 0 0,0 0 0 0,29-9 0 15,-29 9 0-15,31-30 0 0,-12 10 0 0,0-3 0 16,1 1 0-16,-2-1 0 0,0 2 0 0,0 0 0 16,1 3 0-16,-19 18 0 0,29-29 0 0,-29 29 0 15,19-15 0-15,-19 15 0 0,0 0 0 16,0 0 0-16,0 0 0 0,0 0 0 0,0 0 0 16,16 20 0-16,-16-20 0 0,-2 32 0 0,-3-10 0 15,0 2 0-15,-4 1 0 0,5 5-65 0,-5-8-24 16,10 10-46-16,-1-32-70 0,-1 52-189 15,0-29-173-15,6-2 71 0,12 8 401 0</inkml:trace>
  <inkml:trace contextRef="#ctx0" brushRef="#br2" timeOffset="170678.487">22622 10225 1368 0,'0'0'136'0,"-25"-2"-66"16,25 2-10-16,-30 2-12 0,30-2-6 16,-30 11-9-16,30-11-1 0,-32 19-9 0,32-19 1 15,-28 27-2-15,17-10 2 0,2 0-4 16,1 2 5-16,4 1-9 0,1-1 3 0,2 3-4 15,1 1 6-15,1 0-4 0,4 3 4 0,1 0-10 16,4-1-11-16,3-2 0 0,5-5 0 0,1-2 0 16,1-4 0-16,2-5 0 0,1-2 0 0,2-4 0 15,0-3 0-15,1-4 0 0,-3-3 0 0,-1-4 0 16,-4 1 0-16,-18 12 0 0,27-31 0 16,-20 11 0-16,-2-2 0 0,-5-1 0 0,-1-2 0 15,-3 2 0-15,-3-1 0 0,-1-1 0 0,-3 0 0 16,2 2 0-16,-2-1 0 0,0 2-16 0,0-1-16 15,2 3 2-15,2 1-8 0,7 19-15 16,-4-26 25-16,4 26-35 0,0 0 20 0,22-6-11 16,-22 6-45-16,31 12-44 0,-31-12-116 0,30 9-263 15,-1 6 48-15,-4-12 282 0</inkml:trace>
  <inkml:trace contextRef="#ctx0" brushRef="#br2" timeOffset="170928.4805">23466 9807 1157 0,'-11'-26'312'0,"-25"-12"-194"0,16 3-78 15,-5-5-8-15,6 2-14 0,-1 2-8 0,3 9 30 16,-6 6-24-16,2 15 38 0,-7 4-5 0,4 12-13 16,-7 7 23-16,3 10-33 0,-1 6 13 0,1 12-13 15,3 8-12-15,0 7-13 0,3 2-1 0,2 6 0 16,0 0 0-16,4-2 0 0,5 1 0 0,2-4 0 15,4-4 0-15,4-4 0 0,2-6 0 16,4-5 0-16,2-4 0 0,2-8-34 0,4 2-44 16,-6-16-41-16,14 12-91 0,-21-30-154 0,0 0-206 15,28 7 41-15,-28-7 387 0</inkml:trace>
  <inkml:trace contextRef="#ctx0" brushRef="#br2" timeOffset="171053.4618">22924 10162 1719 0,'-23'-3'261'0,"23"3"-216"0,0 0-23 16,0 0-22-16,23-11 0 0,0 6 0 0,7 0 0 16,3-1 0-16,7 2 0 0,0-3-21 0,7 5-48 15,-2-8-32-15,12 20-111 0,-21-13-364 0,18 5 0 16,-3 0 85-16</inkml:trace>
  <inkml:trace contextRef="#ctx0" brushRef="#br2" timeOffset="172022.235">16759 11768 848 0,'-14'-21'163'0,"14"21"-25"16,0 0-18-16,0 0-8 0,0 0-11 0,0 0-13 15,0 0-20-15,0 0-14 0,0 0-19 16,0 0-16-16,0 0-10 0,0 0-5 0,0 0-4 16,-4 23 4-16,4-4-4 0,0 6 6 15,-1 3-6-15,1 5 4 0,-2 3-8 0,2 3 5 16,0 3-8-16,-2 0-7 0,2 4 19 0,-4-1-32 15,4 2 14-15,-4-4-24 0,5 1-34 0,-9-12-31 16,16 10-70-16,-19-22-54 0,19 5-169 16,-4-2-49-16,-4-23 178 0</inkml:trace>
  <inkml:trace contextRef="#ctx0" brushRef="#br2" timeOffset="172225.3441">16641 11944 1241 0,'0'0'401'0,"-28"5"-321"15,28-5-26-15,0 0-9 16,-18-9-6-16,18 9-3 0,0 0-12 0,0 0-10 16,0 0-9-16,0 0-6 0,0 0-1 0,0 0 0 15,0 0 1-15,18 16-3 0,-18-16-4 0,33 6-13 16,-11-6-9-16,6 0-16 0,-1-7-14 0,9 7-21 16,-5-14-23-16,15 16-46 0,-16-21-71 0,20 17-130 15,-6-3-131-15,-10-9 108 0,12 16 374 0</inkml:trace>
  <inkml:trace contextRef="#ctx0" brushRef="#br2" timeOffset="172522.2425">17235 11720 1045 0,'0'0'323'0,"-28"6"-143"16,28-6-116-16,-17 1-17 0,17-1 0 15,0 0-9-15,0 0-9 0,-20 24-12 0,17-7-4 16,-4 5-1-16,4 6 4 0,-1 1 1 0,3 4 9 15,-3-1-10-15,4 2 4 0,-1 2-11 0,2-3-9 16,2 1 23-16,2 0-17 0,-1-5 21 0,1 0-11 16,0-4-6-16,1-3 1 0,0-5-6 0,-6-17 2 15,17 25-2-15,-17-25-1 0,19 10 0 0,-19-10-1 16,20-4-1-16,-20 4 0 0,27-20-1 16,-12 2-1-16,0-6 2 0,0-4-4 15,0-3-8-15,-2 0 18 0,0 0-20 0,1-2 16 16,-2 1-15-16,-1 0-13 0,-3 4-11 0,-3-1-18 15,3 10-19-15,-11-9-37 0,3 28-74 0,0-34-140 16,0 34-225-16,0 0 28 0,0-24 364 0</inkml:trace>
  <inkml:trace contextRef="#ctx0" brushRef="#br2" timeOffset="172912.8671">17655 11972 1425 0,'-21'9'49'16,"21"-9"-33"-16,0 0 6 0,0 0 10 0,0 0 13 16,30-3 3-16,-30 3-6 0,35-15-7 0,-13 2-2 15,6 1-8-15,-1-5 1 0,3 1-7 0,-2 0-4 16,0 2-7-16,-3 1-1 0,-5 0-3 0,-2 1 11 15,-18 12-1-15,27-19 3 0,-27 19-4 16,11-17-2-16,-11 17-2 0,-1-17 0 16,1 17-2-16,-12-19-3 0,12 19-2 0,-25-17-1 15,8 11-2-15,-3 2 0 0,-3 4-1 0,-3 5 1 16,-1 2 1-16,-2 7 1 0,-1 2 4 0,-2 4 0 16,0 5 7-16,3 3 1 0,1 3 6 0,3 5-5 15,3 1 5-15,2-1-9 0,7-2-9 0,5-5-1 16,5-2 0-16,7-5 0 0,4-4 0 15,-8-18 0-15,34 24 0 0,-6-20 0 0,5-8-22 16,10-3-21-16,0-11-30 0,12 4-43 0,-11-20-125 16,16 14-359-16,-6-8 20 0,1-5 209 0</inkml:trace>
  <inkml:trace contextRef="#ctx0" brushRef="#br2" timeOffset="173537.8741">19140 11766 1110 0,'-22'-5'136'0,"4"-5"-36"0,18 10-7 16,-29-4-9-16,29 4-11 0,-33 6-14 0,33-6-8 15,-38 19-13-15,20-2-3 0,-5 0-7 0,4 5-1 16,-2 1-5-16,3 4 4 0,0 4-9 16,3 1 5-16,2 2-8 0,3-1-11 0,6-2 18 15,3 0-25-15,6-5 19 0,5-2-10 0,5-3-4 16,7-5 1-16,9-7-2 0,5-4 0 15,8-7-2-15,7-8-5 0,6-7-9 0,4-11-18 16,5-2-27-16,-1-14-2 0,13 7-67 0,-13-22-52 16,21 18-167-16,-16-15-199 0,-3-3 58 0,0 10 395 15</inkml:trace>
  <inkml:trace contextRef="#ctx0" brushRef="#br2" timeOffset="173897.2324">19789 11314 1796 0,'-32'34'52'16,"2"-2"-25"-16,5 3-12 0,1 0 21 0,3 3-26 16,-1-1 17-16,3 4-11 0,-1 1-11 0,3 0 7 15,4 0-9-15,1 1 6 0,2-1-7 0,3-2 7 16,2 0-9-16,0 0 6 0,4-3-4 16,0-3 4-16,1-4-5 0,2-4-8 0,2-7 5 15,1-2-8-15,-5-17 21 0,15 20-11 0,-15-20 13 16,19 8-15-16,-19-8 1 0,22-6 2 0,-22 6-14 15,27-20 27-15,-9 3-24 0,-3-2 22 0,0-4-8 16,0 0-5-16,-3-1 5 0,1 1-6 0,-1 1 4 16,-2 2-3-16,0 1 2 0,-10 19-1 15,13-24 0-15,-13 24 0 0,0 0 0 16,0 0 0-16,0 0 0 0,0 0 0 0,0 0 0 16,0 0 0-16,16 20-1 0,-11-1 2 0,0 3-5 15,-2 2-3-15,2 1-13 0,0-2-4 0,5 3-15 16,-1-6-17-16,8 2 19 0,-17-22-36 0,42 34 8 15,-23-29-47-15,17 13-62 0,-18-24-85 0,21 2-268 16,-3 4 68-16,-8-16 269 0</inkml:trace>
  <inkml:trace contextRef="#ctx0" brushRef="#br2" timeOffset="175491.0023">20234 11772 1253 0,'0'0'183'0,"-44"-7"-86"16,27 10-20-16,-10-5-14 0,8 10-11 0,-6-2-10 15,3 7-3-15,-3 0-7 0,4 6 1 16,-3-1-9-16,3 5 1 0,2 2-5 0,2 0 1 16,1 2-5-16,4-1 3 0,0 1-6 0,3-2-8 15,4-2 19-15,3 0-21 0,3-4 3 0,3 0-6 16,-4-19 0-16,18 26 0 0,-18-26 0 0,34 16 0 16,-12-14 0-16,2-3 0 0,3-5 0 15,3-4 0-15,1-4 0 0,-2-5 0 0,1-3 0 16,1-1 0-16,-2-3 0 0,0 0 0 15,-5-1 0-15,-2 3 0 0,-5 0 0 0,-3 2 0 16,-3 3 0-16,-5 2 0 0,-6 17 0 0,5-27 0 16,-5 27 0-16,-4-17 0 0,4 17 0 0,0 0 0 15,-21-7 0-15,21 7 0 0,-17 6 0 0,17-6 0 16,-18 19 0-16,18-19 0 0,-15 31 0 0,8-12 0 16,3-1 0-16,1 0 0 0,2 0 0 15,2-1 0-15,-1-17 0 0,10 31 0 0,-10-31 0 16,18 24 0-16,-18-24 0 0,23 17 0 0,-23-17 0 15,29 7 0-15,-9-6 0 0,0-5 0 0,2-2 0 16,4-2 0-16,-2-4 0 0,3 0 0 0,-1-2 0 16,-1 0 0-16,-2 1 0 0,-2 1 0 15,-21 12 0-15,29-21 0 0,-29 21 0 0,18-11 0 16,-18 11 0-16,0 0 0 0,0 0 0 16,0 0 0-16,0 0 0 0,0 0 0 0,0 0 0 15,0 0 0-15,-4 19 0 0,4-19 0 0,-12 33 0 16,5-14 0-16,-2 3 0 0,2 0 0 0,1 0 0 15,1-2 0-15,3-2 0 0,-1-1 0 0,3-17 0 16,0 27 0-16,0-27 0 0,0 0 0 0,5 21 0 16,-5-21 0-16,0 0 0 0,0 0 0 15,20-8 0-15,-20 8 0 0,18-24 0 0,-7 4 0 16,-2-1 0-16,4-3 0 0,-2-3 0 0,-2 4 0 16,2-3 0-16,-2 1 0 0,-1 2 0 15,-2 2 0-15,-2 1 0 0,-4 20 0 0,9-27 0 16,-9 27 0-16,6-17 0 0,-6 17 0 0,0 0 0 15,0 0 0-15,0 0-2 0,24-8 1 0,-24 8-2 16,23 6 1-16,-23-6 1 0,32 10 0 16,-15-5 1-16,1 2 0 0,0 0-1 0,2 1 1 15,0-1-1-15,2-1 2 0,1-2-1 0,0-2 0 16,2-1 0-16,-2-1-1 0,-1-1 1 0,-3 0 0 16,-1-4-1-16,-18 5-3 0,30-8 0 0,-30 8-1 15,18-9 1-15,-18 9 4 0,0 0 1 0,0 0 0 16,5-24 2-16,-5 24-4 0,-5-21 5 15,5 21-2-15,-14-21 1 0,14 21 1 16,-24-17 1-16,24 17-2 0,-30-11 2 0,30 11-5 16,-33 0 0-16,16 5 0 0,-3 2 0 0,1 4 0 15,0 4 0-15,-1 4 0 0,1 2 0 0,2 6 0 16,2 2 0-16,2 4 0 0,2 2 0 0,2-4 0 16,4-2 0-16,3-3 0 0,3-5 0 0,4-1 0 15,-5-20 0-15,19 29 0 0,-19-29 0 16,30 14 0-16,-13-11 0 0,3-6 0 0,2-4 0 15,0-5 0-15,1-5 0 0,-1-2 0 0,0-2 0 16,-4 0 0-16,-1-2 0 0,-3 1 0 0,-2-1 0 16,-4 1 0-16,1 1 0 0,-6 2 0 15,1 1 0-15,-4 18 0 0,0-28 0 0,0 28 0 16,0 0 0-16,0 0 0 0,0 0 0 0,0 0 0 16,-21 6 0-16,13 11 0 0,-2 6 0 15,-1 3 0-15,0 8 0 0,0 3 0 0,-1 5 0 16,0 4 0-16,-1 2 0 0,-1 3 0 0,2 1 0 15,-1 0 0-15,-2-2 0 0,1-2 0 0,-1-1 0 16,2-4 0-16,-1-6 0 0,4-3 0 0,2-9 0 16,2-4 0-16,6-21 0 0,-6 23 0 0,6-23 0 15,0 0 0-15,0 0 0 0,0 0 0 0,5-24 0 16,1 1 0-16,2-10 0 0,2-5 0 16,1 0 0-16,-1-3 0 0,-2 0 0 15,-1-1 0-15,1 1 0 0,-1 0 0 0,0 1 0 16,1 3 0-16,0 1 0 0,-2 3 0 0,2 5 0 15,-1 3 0-15,0 7 0 0,-7 18 0 0,15-26 0 16,-15 26 0-16,18-18 0 0,-18 18 0 0,27-16 0 16,-10 9 0-16,2 1 0 0,3 1 0 15,2 1 0-15,2 1 0 0,1-2 0 0,-1 1 0 16,2 0 0-16,0-1 0 0,0 1 0 0,2-1 0 16,-1 0 0-16,-3-2-3 0,2 0-10 0,-4-3-4 15,-1 1-3-15,-4-4 0 0,-2 4 3 0,-17 9 4 16,27-24 6-16,-27 24 1 0,18-27 4 15,-18 27 0-15,10-29 4 0,-10 29-1 0,-3-31 8 16,3 31 1-16,-12-28 7 0,12 28-1 16,-17-27 0-16,17 27-3 0,-23-30 4 0,23 30-4 15,-27-27-7-15,27 27-6 0,-31-19 0 0,31 19 0 16,-29-9 0-16,29 9 0 0,-31 4 0 0,31-4 0 16,-29 17 0-16,29-17 0 0,-27 34 0 0,16-11 0 15,-1 1 0-15,4 4 0 0,0 2 0 0,6 0 0 16,2-1 0-16,4-1 0 0,3-2 0 0,4-5 0 15,5-1 0-15,2-3 0 0,4-5 0 16,3-4 0-16,4-5 0 0,3-5 0 0,3-5 0 16,2-3 0-16,1-3 0 0,0-4 0 15,1-3 0-15,-1-2 0 0,-1-1 0 0,-3 0 0 16,-2 1 0-16,-1 0 0 0,-4 3 0 0,-3 2 0 16,-5 4 0-16,-2 2 0 0,-17 11 0 0,21-10 0 15,-21 10 0-15,0 0 0 0,0 0 0 16,0 0 0-16,10 24 0 0,-10-24 0 0,-6 36 0 15,0-16 0-15,-2 3 0 0,0 2 0 0,-1 3 0 16,-2 1 0-16,-1 2 0 0,1-1 0 0,-3-4 0 16,-1 0 0-16,-1-4 0 0,-1-1 0 0,-1 0 0 15,1-1 0-15,-1 1 0 0,1-5 0 0,17-16 0 16,-31 23 0-16,31-23 0 0,-25 7 0 0,25-7 0 16,-25-4 0-16,25 4 0 15,-19-20 0-15,19 20 0 0,-16-39-74 0,16 20-47 16,-12-24-127-16,22 14-369 0,-9-9 23 0,4-5 202 15</inkml:trace>
  <inkml:trace contextRef="#ctx0" brushRef="#br2" timeOffset="178640.2454">11173 12377 1001 0,'-15'-22'75'0,"15"22"-15"16,0 0-4-16,0 0-2 0,0 0 0 15,0 0-2-15,0 0-9 0,0 0-8 16,0 0-7-16,1 25 0 0,-1-25 2 0,4 39 8 15,-4-17-3-15,6 7 6 0,-2 2-15 0,5 8 6 16,-2 3-9-16,5 5-12 0,-3 4 27 0,2 7-22 16,-3 3 16-16,1 8-6 0,-4 4-20 0,-2 7 10 15,-3 5-21-15,-2 3 1 0,-3 7 12 0,-2 0-12 16,-2 2 11-16,1 0 3 0,-3-7-18 16,0-5 16-16,1-9-16 0,2-11 1 0,3-8 14 15,2-12-28-15,7-12 7 0,1-14-34 0,-5-19-38 16,25 10-44-16,8-4-92 0,-33-6-269 0,37-30-52 15,-7 8 239-15</inkml:trace>
  <inkml:trace contextRef="#ctx0" brushRef="#br2" timeOffset="178921.5122">11069 12415 1430 0,'0'0'95'0,"0"0"-80"0,-1 19 0 15,1-19 11-15,18 0 12 0,-18 0 19 16,42-13 3-16,-12-1-3 0,13-2-9 0,9-10-6 16,12-6-15-16,9-5 0 0,6-3-11 0,7-3-1 15,2 1-9-15,-3 5-11 0,1 2 4 0,-5 4-5 16,-2 5 18-16,-8 3-9 0,-2 2 9 0,-10 8-15 15,-8 2-12-15,-8 10-16 0,-10 0-17 16,-4 10-29-16,-29-9-33 0,38 32-88 0,-38-32-270 16,-4 36-91-16,1-8 80 0</inkml:trace>
  <inkml:trace contextRef="#ctx0" brushRef="#br2" timeOffset="179140.2466">11273 13095 1337 0,'-7'24'312'16,"7"-24"-256"-16,0 0-19 0,0 0 1 0,0 0 11 15,35-5 15-15,-3-4-15 0,4-9-7 0,8-3-13 16,6-9-10-16,5-3-10 0,3-3-3 0,3-3-6 16,-2 3 0-16,1 1 0 0,-4 3 0 15,-5 2-6-15,-5 4-12 0,-7 0-23 0,0 7-7 16,-10-2-19-16,7 16-61 0,-23-16-108 0,16 17-359 15,-9 0 7-15,-20 4 269 0</inkml:trace>
  <inkml:trace contextRef="#ctx0" brushRef="#br2" timeOffset="179577.8305">12143 13448 1143 0,'0'0'151'0,"0"0"-53"0,0 0-19 15,0 0-14-15,0 0-9 0,0 0-11 16,0 0-8-16,0 0-12 0,0 0-9 0,0 0-5 15,8 17-4-15,-8-17-3 0,-1 21 4 16,0-4-3-16,0 3 4 0,-4 2-5 0,1 2 2 16,-1 2-7-16,-1-1 3 0,1 0-10 0,0-3-3 15,4 0-19-15,1-22-16 0,0 31-41 0,0-31-58 16,0 0-143-16,12 18-254 0,-12-18 44 0,19-9 384 16</inkml:trace>
  <inkml:trace contextRef="#ctx0" brushRef="#br2" timeOffset="179734.0829">12206 13096 1130 0,'-21'3'293'0,"1"-2"-216"0,20-1-60 16,-17 7-18-16,17-7-7 0,0 0-26 0,0 0-24 16,-11 27-40-16,11-27-37 0,6 17-61 15,-6-17-80-15,0 0-135 0,31 20 112 0,-31-20 299 16</inkml:trace>
  <inkml:trace contextRef="#ctx0" brushRef="#br2" timeOffset="180030.9055">12466 13389 558 0,'-1'20'196'0,"1"-20"-36"0,-1 33-18 0,1-33-12 16,-6 35-13-16,6-35-25 16,-11 34-14-16,11-34-21 0,-16 35-11 0,5-18-11 15,4 4-2-15,-3-4-10 0,3 0 1 0,7-17-9 16,-14 24-2-16,14-24-7 0,0 0-2 0,0 0-6 15,0 0 1-15,0 0 3 0,0 0 2 0,0 0 9 16,0 0-1-16,26-33 4 0,-12 11-5 0,1-3 2 16,2-1-8-16,-1-1 4 0,0 1-7 15,-2 1 4-15,0 2-6 0,-1 2 5 0,0 4-7 16,-13 17 4-16,21-27-2 0,-21 27-1 0,16-19 2 16,-16 19-2-16,0 0-7 0,0 0-5 0,19-3-7 15,-19 3-4-15,9 20 0 0,-3 0-4 16,-4-1-5-16,4 10-16 0,-6-3-5 0,8 7-27 15,-11-8-14-15,18 11-48 0,-15-17-49 0,19 13-88 16,3-5-161-16,-22-27 104 0,40 36 337 16</inkml:trace>
  <inkml:trace contextRef="#ctx0" brushRef="#br2" timeOffset="180515.2862">13026 13407 1142 0,'-23'2'177'15,"1"-8"-113"-15,22 6-11 0,-37-3 3 16,37 3 0-16,-34 5-8 0,34-5-6 16,-34 11-7-16,34-11-4 0,-32 14-5 0,32-14 2 15,-26 23-5-15,26-23 3 0,-17 27-8 0,17-27-1 16,-10 27-7-16,10-27 1 0,1 25-6 0,-1-25 3 16,9 21-1-16,-9-21 0 0,14 19-3 0,-14-19 4 15,27 9-7-15,-10-10 1 0,1-3 1 0,1-4-3 16,0-3 2-16,-1-2-1 0,2-2-1 15,-2-2-2-15,1-1 5 0,-2-2-5 0,2-2 4 16,-4 1-7-16,-1 1-1 0,-2-2-8 0,-2 3 2 16,-3 0-6-16,2 3-6 0,-9 16 26 0,7-26-26 15,-7 26 33-15,0 0-18 0,0 0 4 0,0 0 10 16,0 0-33-16,-18 24 33 0,9-2-29 16,-1 7 18-16,-2 6 9 0,-1 6-9 15,-2 5 9-15,2 7-9 0,1 2 11 0,1 3-12 16,-1 0 13-16,2-2-10 0,1-1 11 0,3-2 9 15,1-1-20-15,1-7 19 0,1-2-20 0,-1-7 7 16,3-5 4-16,0-5-4 0,0-6 3 0,1-20-6 16,-1 27 4-16,1-27 0 0,0 0 7 0,0 0 5 15,0 0-3-15,0 0-2 0,-10-18-5 0,3-2-4 16,-1-1-3-16,0-6 5 0,-1-1-7 16,1-1 5-16,-1-4-9 0,1 1-15 0,-1-7 20 15,6-1-33-15,-2-6 14 0,7 0-21 16,-2-6-25-16,11 8-2 0,-4-7-19 0,15 16-1 15,-10-6-27-15,15 19-55 0,-15-5-124 0,4 2-164 16,12 15 106-16,-16-15 354 0</inkml:trace>
  <inkml:trace contextRef="#ctx0" brushRef="#br2" timeOffset="181452.7734">13202 13528 782 0,'0'0'330'0,"0"0"-61"16,-17 5-206-16,17-5-23 16,0 0 9-16,19-16 8 0,-19 16-2 0,22-20-8 15,-22 20-9-15,30-28-5 0,-13 12-5 0,3 2-5 16,-2-3-1-16,4 1-2 0,-1 0 1 0,0 0-9 16,-2-1-2-16,-19 17-6 0,29-25-14 0,-29 25 9 15,17-16-6-15,-17 16 10 0,0 0 6 0,0 0 21 16,0 0-19-16,4-17 16 0,-4 17-23 0,0 0-3 15,-17-8-1-15,17 8-2 0,-18-2 0 16,18 2 0-16,-25 3 0 0,25-3-19 0,-30 13 20 16,13 0-19-16,0 1 27 0,-3 7-5 15,2 2 5-15,0 4-3 0,1 2-2 0,2 1 7 0,4-4-3 16,4-3 5-16,5-2-6 0,2-3 3 16,0-18-3-16,9 28-1 0,-9-28-2 0,25 14 3 15,-7-15-1-15,5-4 0 0,4-5 1 0,3-5-3 16,3-5-1-16,0-4-1 0,1-1 4 15,1-2-4-15,1-1 5 0,-1 3-5 0,-2 1 4 16,-5 3-5-16,-4 3-3 0,-2 6 4 0,-5 2-7 16,0 2 7-16,-17 8-4 0,17-10 3 0,-17 10-1 15,0 0-1-15,0 0 2 0,0 0 0 0,0 27 8 16,0-27-7-16,-13 35 5 0,4-13-3 0,-3-1-4 16,1 4 5-16,1-4-4 0,2 1 4 15,2 0-5-15,1-3 3 0,0 1-2 16,5-20 1-16,-4 29-2 0,4-29 4 0,0 18-5 15,0-18 3-15,0 0 0 0,0 0 0 0,0 0 2 16,0 0 0-16,18-18 3 0,-9-1-1 0,-1-5 1 16,5 0-7-16,-2-5 7 0,0 1-5 0,-1 0 6 15,-1 1-2-15,-3 0-7 0,0 3 5 0,-1 1-7 16,0 5 13-16,-1 1-8 0,-4 17 0 16,4-23 0-16,-4 23 0 0,0 0 0 0,11-18 0 15,-11 18 0-15,0 0 0 0,22-10 0 0,-22 10 0 16,22-2 0-16,-22 2 0 0,28 0 0 0,-28 0 0 15,33-2-3-15,-14 0-16 0,2 2-7 0,0-3-2 16,-1 3-2-16,0 0 4 0,-1 0 2 16,-2-1 3-16,-17 1 2 0,28-1 2 0,-28 1 7 15,21-1 4-15,-21 1 4 0,0 0 2 16,0 0 3-16,0 0 4 0,0 0 8 0,0 0 2 16,0 0 4-16,0 0-4 0,0 0-2 0,0 0-2 15,0 0 1-15,-17-4-1 0,17 4 0 0,0 0-2 16,-21 5 0-16,21-5 0 0,0 0-3 0,-23 17 2 15,23-17 0-15,0 0 0 0,-14 23 1 0,14-23-10 16,0 0-1-16,-2 21 0 0,2-21 0 16,0 0 0-16,0 0 0 0,21 18 0 0,-21-18 0 15,18 3-13-15,-18-3 13 0,20 3 0 16,-20-3-2-16,19 6 0 0,-19-6 2 0,0 0 0 16,21 17 7-16,-21-17-7 0,8 18 7 0,-8-18-10 15,5 20-3-15,-5-20 3 0,-1 28-2 0,-1-11 7 16,-3 1-2-16,-1 0 0 0,-2-1-1 0,1 1 2 15,-3-1-1-15,-1 0 4 0,11-17-7 16,-20 26 0-16,20-26-11 0,-21 18-11 0,21-18-15 16,-18 12-17-16,18-12-19 0,0 0-31 0,0 0-96 15,-21-6-178-15,21 6-182 0,0 0 44 0,7-36 478 16</inkml:trace>
  <inkml:trace contextRef="#ctx0" brushRef="#br2" timeOffset="181859.0366">14698 13189 1546 0,'0'0'92'15,"0"0"-42"-15,28-20-13 0,-8 11-8 0,4-2-11 16,0 2-11-16,-1 0-5 0,-1 1-11 16,-3 5-16-16,-19 3-23 0,36 0-43 0,-36 0-76 15,29 8-169-15,-29-8-199 0,0 0 51 0,28 21 399 16</inkml:trace>
  <inkml:trace contextRef="#ctx0" brushRef="#br2" timeOffset="182030.9789">14621 13453 1843 0,'0'0'44'0,"0"0"-32"0,0 0-4 0,0 0 4 15,34-23 1-15,-12 7 0 0,5-1-6 0,5-3-1 16,2-3-10-16,7 1-17 0,-2-1 10 15,3 6-52-15,-6-2 1 0,5 15-83 16,-18-18-133-16,8 18-279 0,-1-2-3 0,-3-3 304 16</inkml:trace>
  <inkml:trace contextRef="#ctx0" brushRef="#br2" timeOffset="183445.7175">15768 13222 557 0,'0'0'98'16,"7"-24"-44"-16,-7 24 10 0,0 0 15 0,0 0 14 16,-19-23-2-16,19 23 1 0,-20-5-13 15,20 5-4-15,-26 2-9 0,26-2-8 16,-32 9-9-16,32-9-4 0,-33 18-9 0,16-5-4 0,-4-1-5 16,3 5 2-16,-2 0-4 0,4 4 4 0,-5 2 10 15,6 3-34-15,-3 0 31 0,5 2-30 0,2-3 13 16,2-2 7-16,5-2-10 0,1-4 2 0,3-17-11 15,6 23 1-15,-6-23-4 0,23 6 2 16,-3-12 3-16,3-5 1 0,5-7 1 0,3-8-4 16,1-4 4-16,5-5-8 0,-2-5-4 0,0-4 18 15,0-3-20-15,-1-1 18 0,-2-1-10 0,-2 2-8 16,-3 1 8-16,-2 2-9 0,-4 1 9 0,-4 6-8 16,-4 5 7-16,-6 4-7 0,-3 8 5 0,-4 20-3 15,0-25 1-15,0 25-1 0,0 0-1 16,-19 1-2-16,19-1 0 0,-23 32 2 15,9-1-2-15,-2 6 8 0,-2 9-6 0,1 5 4 16,1 3-8-16,0 2 9 0,4 0-12 0,2-3-8 16,3-1 12-16,3-5-29 0,7-5 10 0,0-7-19 15,12 0-26-15,-4-14-23 0,14 9-59 0,-25-30-110 16,42 14-277-16,-10-7 43 0,-1-14 296 0</inkml:trace>
  <inkml:trace contextRef="#ctx0" brushRef="#br2" timeOffset="183633.1785">16267 13187 1349 0,'-28'-1'320'0,"7"8"-292"16,2 1-30-16,-1 3 2 0,3 6-2 16,1 3 5-16,0 6 10 0,1 1-30 0,1-1 29 15,2 1-29-15,5-3 14 0,3-1 4 0,4-2-12 16,0-21-27-16,10 34-9 0,-10-34-12 0,23 25-37 15,-23-25-30-15,38 7-100 0,-38-7-186 0,34-18-46 16,-3 13 247-16</inkml:trace>
  <inkml:trace contextRef="#ctx0" brushRef="#br2" timeOffset="184055.0922">16364 12874 1392 0,'-17'14'215'0,"17"-14"-182"15,-26 10-16-15,26-10 0 0,0 0-1 0,0 0-7 16,0 0-3-16,0 0 1 0,8 22 8 16,-8-22 6-16,29 9 4 0,-12-5 1 0,4 1-4 15,-1 1-5-15,2 1-8 0,-2 2-2 0,0 0 2 16,-20-9-4-16,27 29 7 0,-17-9-3 0,-4 3 2 16,-4 2-3-16,-2 3 3 0,-6 3-8 15,-2 4 9-15,-5 3-5 0,-2 2 10 0,-5 0 4 16,1 1-25-16,-1-1 21 0,1-3-24 0,3-2 11 15,1-4 5-15,4-5-5 0,2-5 3 16,9-21-5-16,-12 25 1 0,12-25-4 0,0 0 0 16,0 0 0-16,0 0 0 0,18-11 2 0,-18 11-3 15,29-40 5-15,-10 12-5 0,2-3 5 0,1-3-4 16,2 0-5-16,-2 0 22 0,-2 2-19 0,-3 4 22 16,-5 1-10-16,-4 4-9 0,-3 4 0 0,-5 19 0 15,3-29 0-15,-3 29 0 0,-3-17 0 0,3 17 0 16,0 0 0-16,0 0 0 0,0 0 0 15,0 0 0-15,0 0-8 0,0 0-21 0,0 0-9 16,0 0-5-16,23 9-15 0,-23-9-11 16,38 7-29-16,-21-13-29 0,20 17-59 0,-18-22-100 15,8 7-212-15,8 5 20 0,-9-12 350 0</inkml:trace>
  <inkml:trace contextRef="#ctx0" brushRef="#br2" timeOffset="184398.8213">16787 13328 1209 0,'-21'8'360'16,"19"11"-261"-16,2-19-55 0,-21 18-3 0,21-18-5 15,0 0-4-15,0 0-6 0,0 0 1 0,31 14-2 16,-9-17 4-16,2-4-6 16,6-3-8-16,3-6-11 0,2 0 1 0,0-4-9 15,-4 3 22-15,-3 3-16 0,-1-1 14 0,-5 3-16 16,-3 0-1-16,-19 12 3 0,26-17 0 0,-26 17 7 15,0 0 0-15,0 0 3 0,6-20-5 0,-6 20-7 16,0 0 0-16,-24-21 0 0,24 21 0 0,-35-10 0 16,15 8 0-16,-2 3 0 0,-1 2 0 15,-2 3 0-15,1 1 0 0,2 4 0 0,0 2 0 16,-1 3 0-16,1 3 0 0,0 3 0 0,3 2-9 16,6 1 16-16,-1 1-21 0,8-4 21 0,4-1-6 15,5-1-3-15,6-2 2 0,-9-18-4 16,29 29-2-16,-8-17-12 0,4-5-12 0,5 0-22 15,-3-8-22-15,14 5-40 0,-15-21-76 0,27 21-143 16,-17-18-216-16,10-6 23 0,9 5 386 16</inkml:trace>
  <inkml:trace contextRef="#ctx0" brushRef="#br2" timeOffset="184617.5619">17447 13159 1283 0,'-27'-6'344'0,"27"6"-189"16,-38 15-101-16,12-7-10 0,-3-1-6 0,1 5-6 15,0 1-6-15,3 3 2 0,-1 1-5 16,5 4-3-16,2-2-20 0,3 3 0 16,3-1 0-16,4 0 0 0,6-1 0 0,4-3 0 15,-1-17 0-15,14 27 0 0,-14-27 0 0,30 22 0 16,-10-14 0-16,5-4 0 0,3-1 0 0,0-4 0 16,4-2-18-16,-1-5-32 0,5 0-20 0,-5-10-44 15,14 12-72-15,-22-28-168 0,14 11-217 16,1-2 34-16,-7-14 391 0</inkml:trace>
  <inkml:trace contextRef="#ctx0" brushRef="#br2" timeOffset="184789.4545">17846 12781 1583 0,'0'0'152'0,"-19"21"-87"0,8-4-14 16,-4 1-22-16,2 5-10 0,0 3-13 15,0 3 1-15,0 4-6 0,2 5 5 0,0 6-9 16,0-1 8-16,2 4-12 0,-2-2 8 0,1 1-11 15,-1-1-15-15,2 2-1 0,0-5-25 0,4-2 24 16,-1-6-13-16,6-1-9 0,-6-13-21 0,10 9-58 16,-4-29-46-16,2 28-99 0,-2-28-221 0,0 0 33 15,0 0 375-15</inkml:trace>
  <inkml:trace contextRef="#ctx0" brushRef="#br2" timeOffset="185101.941">17544 13082 1291 0,'-13'41'421'0,"13"-41"-350"16,-9 22-24-16,9-22-3 0,5 17-9 15,-5-17-6-15,18 15-1 0,-18-15-3 0,35 11-1 16,-12-11-2-16,6-1-12 0,1-4-10 0,2-1 0 16,2-4 0-16,0 1 0 0,1-1 0 0,-5 2 0 15,-3 2 0-15,-4 0 0 0,-3 2 0 0,-3 3 0 16,-17 1 0-16,25 2 0 0,-25-2 0 0,0 0 0 15,17 18 0-15,-17-18 0 0,0 28 0 0,-3-10 0 16,-3 4 0-16,-2 2 0 16,-2 3 0-16,0 4 0 0,-2-2 0 0,1 0 0 15,0-2 0-15,2-3 0 0,2 0 0 0,1-4 0 16,4 0 0-16,2-20-28 0,-4 29-24 0,4-29-6 16,4 18-29-16,-4-18-42 0,0 0-77 0,0 0-100 15,22-26-252-15,-22 26 62 0,19-40 370 0</inkml:trace>
  <inkml:trace contextRef="#ctx0" brushRef="#br2" timeOffset="185258.225">17949 12836 1718 0,'-31'6'148'0,"31"-6"-90"16,0 0-34-16,-19 3-16 0,19-3-11 0,0 0-7 15,0 0-12-15,0 0-21 0,0 0-38 16,0 0-67-16,0 0-154 0,17-9-266 0,-17 9 18 15,35-8 322-15</inkml:trace>
  <inkml:trace contextRef="#ctx0" brushRef="#br2" timeOffset="186023.8354">18418 13123 1104 0,'-22'23'379'0,"-8"-26"-235"0,30 3-90 16,-32 8-21-16,32-8-4 0,-33 13-11 0,15-3-4 16,-4-1-9-16,-1 3 0 15,-3 1-3-15,1 0 5 0,1 1 3 0,0 3 6 16,0 0 4-16,3 4-14 0,0-4 33 0,5 6-26 16,1-5 23-16,5 2-10 0,4-1-12 0,4-3-2 15,2-16-7-15,10 27 0 0,-10-27-3 0,25 21 2 16,-4-15-2-16,7-4 0 0,1-3 1 0,4-5-3 15,1-5 1-15,2-2-2 0,2-6 2 0,1-1-3 16,0-4-8-16,-4 0 21 0,-2-3-23 16,-6 2 22-16,-5 2-12 0,-5 0-3 0,-5 2 4 15,-5 0-4-15,-2 2 5 0,-1 2-3 0,-6 0 3 16,2 17-1-16,-10-26 2 0,10 26-2 16,-21-23 1-16,21 23-1 0,-21-16 1 0,21 16-1 15,-17-10 1-15,17 10-1 0,0 0 1 0,0 0-3 16,0 0 1-16,0 0 0 0,0 0 1 0,0 0 4 15,0 0 5-15,21 12 0 0,-4-9 1 16,1-3-1-16,4-1-2 0,1-2 2 0,3 1 2 16,-1-1-2-16,-1 2-8 0,0 1 0 0,-4 0 0 15,-3 4 0-15,-17-4 0 0,25 9 0 0,-25-9 0 16,14 19 0-16,-14-19 0 0,4 30 0 0,-7-11 0 16,0 3 0-16,-3 0 0 0,-2 2 0 0,-1 0 0 15,0 1 0-15,-2 0 0 16,-1 1 0-16,0-2 0 0,-1-1 0 0,0-3 0 15,13-20 0-15,-13 22 0 0,13-22 0 0,0 0 0 16,0 0 0-16,0 0 0 0,0 0 0 0,0 0 0 16,22-25 0-16,-9 6 0 0,2-4 0 0,3-1 0 15,0-2 0-15,2 2 0 0,2 2 0 0,-2 1 0 16,3 3 0-16,-3 2 0 0,-3 4 0 0,-17 12 0 16,28-15 0-16,-28 15 0 0,17-1 0 15,-17 1 0-15,0 0 0 0,15 31 0 0,-15-12 0 16,0 4 0-16,-3 0-3 0,4 2-35 0,-6-1-34 15,12 4-10-15,-7-28-76 0,15 45-117 0,-15-45-297 16,15 23 5-16,4-11 288 0</inkml:trace>
  <inkml:trace contextRef="#ctx0" brushRef="#br2" timeOffset="186555.1297">19789 13052 1198 0,'0'0'179'0,"0"0"-101"15,0 0-18-15,0 0-10 0,-20-8-12 0,20 8-7 16,0 0-3-16,-27 8-2 0,27-8 1 0,-20 18-1 16,20-18 3-16,-22 26-3 0,13-9 3 0,-4 0-3 15,2 4 3-15,-1-1-2 0,3 4 2 0,0-1-2 16,4 3-1-16,-1-3-7 0,6 0-17 15,2-4 16-15,4 2-25 0,5-4 20 16,4 0-6-16,4-7-3 0,4-1-2 0,4-7-2 16,2-2 0-16,3-5 0 0,-1-3 0 0,2-4 0 15,0-4 0-15,-1-2 0 0,-4-1 0 0,-5-1 0 16,-3 1 0-16,-6-2 0 0,-2 1 0 0,-6-2 0 16,-4 0 0-16,-3 1 0 0,-2-1 0 0,-5 2 0 15,-1 2 0-15,-2 1 0 0,11 17-7 16,-30-30-3-16,30 30-4 0,-32-24-1 0,15 14-3 15,17 10 2-15,-25-13 1 0,25 13 1 0,0 0-2 16,-17-2-8-16,17 2-9 0,0 0-10 16,6 20-9-16,6-3-20 0,-12-17-33 0,35 28-95 15,-35-28-223-15,32 13-97 0,-2-1 71 0</inkml:trace>
  <inkml:trace contextRef="#ctx0" brushRef="#br2" timeOffset="186836.3326">20727 12800 1258 0,'-35'-28'249'0,"35"28"-148"0,-28-25-29 0,28 25-15 15,-30-26-29-15,30 26 9 0,-37-19-23 0,20 17 15 16,-3 0 2-16,1 8-1 0,0 5 10 0,-1 6-18 15,1 4 8-15,-1 5-15 0,0 6-5 0,2 3 5 16,-1 5-10-16,4 6-1 0,0 1-4 0,2 1 0 16,3 0 0-16,1-4 0 0,7 0 0 15,-1-4-7-15,6 1-17 0,-1-4-17 0,3 0 8 16,0-7-35-16,6 1 2 0,-7-13-49 0,15 14-92 16,-19-32-151-16,11 18-203 0,-11-18 65 0,17 4 426 15</inkml:trace>
  <inkml:trace contextRef="#ctx0" brushRef="#br2" timeOffset="187023.8346">20263 13168 1636 0,'-21'-10'243'16,"21"10"-152"-16,0 0-40 0,0 0-25 0,0 0-26 16,0 0 0-16,26-1 0 0,-9 1 0 0,6-3 0 15,4 0 0-15,2-1 0 0,4-2 0 0,2 2 0 16,-1-2-19-16,4 4-28 0,-3-4-16 15,6 7-34-15,-9-13-64 0,18 23-199 0,-16-15-227 16,-1 1 47-16,3 6 368 0</inkml:trace>
  <inkml:trace contextRef="#ctx0" brushRef="#br2" timeOffset="187883.2185">15767 14459 1239 0,'12'-23'115'16,"-12"23"-44"-16,5-24-14 0,-5 24-6 15,5-17-9-15,-5 17 0 0,0 0-5 0,0 0-6 16,0 0-7-16,0 0-12 0,-20-1-8 0,20 1-1 16,-16 19 4-16,16-19 3 0,-17 33 8 0,8-15 0 15,0 4 5-15,-1-2-7 0,3 5 3 0,0-1 8 16,0 0-28-16,0-2 25 0,4 1-29 0,-2-6 9 15,5-17 3-15,-5 27-6 0,5-27 2 0,0 0-3 16,0 19 1-16,0-19-1 16,0 0 0-16,0 0 1 0,18-8-1 0,-18 8 3 15,20-20-2-15,-9 3 2 0,1-3-4 0,0-4-12 16,0-1 26-16,2-3-25 0,-1-2 24 0,2 1-7 16,-2-3-8-16,-2 3 7 0,0 0-5 0,-1 3 5 15,-3-1-5-15,0 4 5 0,-1 1-4 0,-3 4 7 16,-3 18-2-16,5-22 6 0,-5 22 2 15,0 0 1-15,0 0-3 0,0 0-4 0,0 0-4 16,0 0-4-16,0 0 4 0,9 28-4 0,-6-11 4 16,0 3-1-16,2-2 1 0,1 2 0 0,2 0 4 15,0-2-3-15,3 0 5 0,-11-18-3 16,28 24 2-16,-10-17 0 0,3-3-5 0,4-5-3 16,5-4 0-16,1-7 0 0,3-4 0 0,3-4 0 15,1-6 0-15,0-2 0 0,3-3 0 16,-5-2 0-16,-3 2 0 0,-5 3 0 0,-7 3 0 15,-3 5 0-15,-5 3 0 0,-13 17 0 0,15-18 0 16,-15 18 0-16,0 0 0 0,0 0 0 0,0 0 0 16,0 0 0-16,0 0 0 0,-8 23 0 0,1-4 0 15,-3 8 0-15,-1 5 0 0,2 1 0 0,-1 2 0 16,1-1 0-16,1-1 0 0,2 0 0 0,2-3 0 16,3 0 0-16,1-6 0 0,6 0 0 15,-1-4-37-15,7-2-23 0,-12-18-22 0,34 27 4 16,-34-27-46-16,50 13-71 0,-50-13-144 15,45-21-218-15,-10 16 47 0,-8-16 446 0</inkml:trace>
  <inkml:trace contextRef="#ctx0" brushRef="#br2" timeOffset="188226.9998">16827 14323 1215 0,'0'0'368'0,"-29"-13"-248"16,29 13-59-16,-22-26-13 0,22 26-12 0,-22-28-7 15,22 28-5-15,-25-23-6 0,25 23-5 0,-26-13 1 16,26 13-4-16,-24-4 0 0,24 4-2 0,-24 9-2 15,24-9 2-15,-25 21-4 0,13-4 3 0,0 5-2 16,0 5 7-16,-2-1-3 0,1 5 8 16,1 0-12-16,0 2-5 0,2-4 0 15,3 0 0-15,-1-4 0 0,6-3 0 0,1-3 0 16,1-19 0-16,8 24 0 0,-8-24 0 0,23 12 0 16,-23-12 0-16,38-3 0 0,-14-6 0 0,4-8 0 15,4-4 0-15,1-6 0 0,0-3 0 0,-1 1 0 16,0-1 0-16,-4 2 0 0,-4 2 0 0,-4 5 0 15,-4 0 0-15,-4 4 0 0,-12 17 0 0,11-20 0 16,-11 20 0-16,0 0 0 0,0 0 0 16,0 0 0-16,0 0 0 0,-22 2 0 0,22-2 0 15,-15 22-20-15,15-22-9 0,-12 31-9 0,12-31-6 16,-4 32-18-16,4-32-11 0,11 32-34 16,-11-32-40-16,27 37-84 0,-27-37-194 0,26 19-69 15,3-3 118-15</inkml:trace>
  <inkml:trace contextRef="#ctx0" brushRef="#br2" timeOffset="188758.2222">17302 14265 1066 0,'0'0'176'0,"-39"-22"-58"0,39 22-21 15,-37-10-12-15,37 10-17 0,-35 2-10 16,35-2-9-16,-34 16-11 0,34-16-4 15,-29 28-8-15,16-9 0 0,0 2-5 0,3 3 3 16,1 3-2-16,1 3 3 0,1 0-6 0,3 3 4 16,1-3-8-16,4-3 0 0,3-4-9 0,2-4-14 15,-6-19 20-15,24 23-24 0,-24-23 23 0,33 6-9 16,-14-8-13-16,4-6 12 0,-2-3-10 0,1-3 21 16,0-5-10-16,-1-3 7 0,-3 0-8 15,0-1-4-15,-1 0 2 0,-4 0-1 0,-2 4 2 16,-1-1-3-16,-10 20 4 0,11-26-4 0,-11 26 0 15,4-17-3-15,-4 17 0 0,0 0-2 0,0 0 1 16,0 0 1-16,0 0-3 0,0 0 1 16,-14 34-4-16,8-11 3 0,0 5-7 0,-1 4 6 15,1 7-9-15,-2 2-7 0,1 6 25 16,-1 8-18-16,-1 1 19 0,1 6-1 0,-2 3-10 16,1 0 14-16,0-3-7 0,0-1 15 0,-1-5-13 15,2-6 11-15,-1-6 10 0,1-7-24 0,2-8 26 16,-1-3-25-16,7-26 12 0,-11 28 6 0,11-28 0 15,0 0 2-15,-17 7-5 0,17-7-5 0,-14-17-3 16,6 0-2-16,-2-2-10 0,1-6 24 0,1-1-21 16,2-2 21-16,1-3-7 0,1-3-5 15,2-4 5-15,-1-2-8 0,3-6 4 16,3-2-6-16,2-4 7 0,2-1-10 0,2 0 9 16,3-2-10-16,2 2-4 0,3 2 18 0,3 6-22 15,-2 7 10-15,0 7-24 0,-3 4-21 0,6 9-27 16,-10-9-49-16,19 23-127 0,-19-14-340 0,11 4 40 15,3 5 259-15</inkml:trace>
  <inkml:trace contextRef="#ctx0" brushRef="#br2" timeOffset="189336.3582">17539 14295 909 0,'0'0'412'0,"0"0"-308"16,17-14-39-16,-17 14-8 0,13-19-9 15,-13 19-6-15,0 0-9 0,0 0 1 0,0 0-2 16,0 0-2-16,0 0-3 0,0 0-6 0,0 0-3 16,0 0-4-16,5 17 2 0,-5-17-2 15,-10 36 2-15,4-13-4 0,0 3 2 0,-1 2-6 16,-1 1 6-16,0 2-5 0,1 0 6 0,1 0-4 15,-2-2-12-15,2-5 20 0,1-2-25 0,5-22 20 16,-6 26-11-16,6-26-3 0,0 0 0 0,0 0 0 16,0 0 1-16,0 0 0 0,20 0 0 0,-20 0-8 15,23-29 23-15,-9 6-22 0,3-5 20 16,0-1-11-16,2-3-3 0,0 2 4 16,-1-1-4-16,-1 3 6 0,-1 4-5 0,-1 3 6 15,-3 4-5-15,-12 17-2 0,21-25 0 0,-21 25 0 16,0 0 0-16,0 0 0 0,0 0 0 0,0 0 0 15,0 0 0-15,17 11 0 0,-17-11 0 0,5 39 0 16,-4-16 0-16,-1 5 0 0,1-2 0 0,1 0 0 16,2 0 0-16,3-3 0 0,2 0 0 15,4-1-20-15,-1-4-19 0,5 0 10 0,0-7-36 16,7 3 7-16,-5-12-42 0,13 9-43 0,-14-23-67 16,23 12-263-16,-10-5-37 0,-7-11 111 0</inkml:trace>
  <inkml:trace contextRef="#ctx0" brushRef="#br2" timeOffset="189726.9859">18034 14346 1510 0,'-32'-5'154'0,"32"5"-87"16,0 0-23-16,0 0-12 0,-16-4-12 0,16 4-8 16,0 0-6-16,0 0 1 0,0 0 2 0,18 6 3 15,-18-6 1-15,27 6 1 0,-27-6 1 0,34 6 1 16,-17-2-1-16,4-2-3 0,0 1-1 15,1-1-4-15,-1-1-1 0,0 1-3 16,-1-2-1-16,-1 0-1 0,-19 0-2 0,30-2 1 16,-30 2 0-16,21-6 1 0,-21 6-1 0,0 0 0 15,0 0 2-15,17-19-1 0,-17 19 2 0,-2-17-2 16,2 17 2-16,-9-24-5 0,9 24 4 0,-16-27-4 16,16 27 1-16,-22-26 0 0,22 26-1 0,-27-22 0 15,27 22 3-15,-31-15-2 0,12 15 2 16,0 2 1-16,-1 4 0 0,-3 4 4 0,2 4 4 15,0 3 2-15,2 4 1 0,3 2-2 0,0 3-11 16,3 0 0-16,4 1 0 0,3-2 0 0,4 0 0 16,2-2 0-16,7-4 0 0,4-2 0 0,6-5 0 15,5-2 0-15,6-4 0 0,5-5 0 0,4-4-13 16,4-5-27-16,1-2-16 0,0-7-13 16,9 3-17-16,-9-14-42 0,17 15-87 15,-25-20-228-15,11 2-96 0,1 3 82 0,-15-16 457 16</inkml:trace>
  <inkml:trace contextRef="#ctx0" brushRef="#br2" timeOffset="189898.8801">18706 13948 1520 0,'-24'8'127'0,"10"13"-89"0,-3-2-7 0,5 4-2 16,-1 4-17-16,2 3 1 0,0 3-9 0,1 2 4 15,2 3-9-15,0 2 7 0,2 4-11 16,0-1 9-16,1 1-10 0,-1-2 1 0,3 0-21 15,-5-6-34-15,10 5 5 0,-10-14-38 0,14 11-42 16,-6-38-55-16,2 43-125 0,5-22-167 0,-7-21 64 16,4 21 418-16</inkml:trace>
  <inkml:trace contextRef="#ctx0" brushRef="#br2" timeOffset="190242.6139">18547 14210 1322 0,'0'0'173'16,"-3"21"-76"-16,3-21-33 0,-1 21-16 16,1-21-12-16,0 26-3 0,0-26-9 0,5 22-2 15,-5-22-7-15,0 0-1 0,21 18-2 0,-21-18 0 16,23 6-1-16,-23-6-2 0,30-1-1 0,-11-3-2 16,0-1 0-16,-1-2-2 0,3 0-1 0,-2 1-2 15,-2 0-1-15,3 1-1 0,-20 5 1 0,28-8 0 16,-28 8-1-16,19 2 0 0,-19-2 1 15,0 0 0-15,0 0 0 0,0 0 0 0,17 23-1 16,-17-23 2-16,-2 18-2 0,2-18 3 0,-7 24-3 16,7-24 4-16,-14 33-4 0,7-14 3 0,-3 4-5 15,2 4 3-15,-2 0-4 0,1 2 3 0,1 2 7 16,-1-4-25-16,3 0 19 0,1-5-33 16,5-3 2-16,0-19-10 0,8 27-50 0,-8-27 4 15,0 0-17-15,0 0-28 0,33-5-28 16,-30-19-132-16,7-5-183 0,12 7 34 0,-15-24 429 15</inkml:trace>
  <inkml:trace contextRef="#ctx0" brushRef="#br2" timeOffset="190383.3192">18855 13925 1424 0,'0'0'271'0,"-11"-17"-141"0,11 17-55 16,0 0-25-16,-20-14-25 0,20 14-12 0,0 0-9 15,0 0-4-15,0 0-9 0,0 0-15 16,0 0-16-16,0 0-30 0,0 0-31 0,10 19-63 15,-10-19-153-15,0 0-230 0,28 1 3 0,-28-1 369 16</inkml:trace>
  <inkml:trace contextRef="#ctx0" brushRef="#br2" timeOffset="190711.3773">19301 14262 702 0,'0'0'289'0,"-27"10"-132"0,27-10-35 15,0 0-17-15,0 0-20 0,0 0-13 0,0 0-10 16,0 0-6-16,0 0-6 0,-19-22-4 0,19 22-5 16,0 0-4-16,0 0-5 0,-19-15-5 0,19 15-3 15,-18 0-3-15,18 0 0 0,-24 13-1 0,24-13 2 16,-29 26-2-16,13-6 2 0,-1 1-8 0,-1 7-14 15,-1 1 0-15,2 1 0 0,0 2 0 16,4-3 0-16,1-3 0 0,4-1 0 16,6-7 0-16,2-18 0 0,6 25 0 0,-6-25 0 0,26 13-16 15,-8-13-7-15,6-3-5 0,4-7 11 0,6-3-18 16,4-6 6-16,12-1-24 0,0-10-37 16,19 14-89-16,-17-24-236 0,20 10-154 0,3 1 25 15,-5-12 496-15</inkml:trace>
  <inkml:trace contextRef="#ctx0" brushRef="#br2" timeOffset="191227.0416">20429 13673 1052 0,'0'0'232'0,"0"0"-105"16,8-24-33-16,-8 24-12 0,0 0-6 0,0 0-8 16,0 0-8-16,0 0-9 0,0 0-9 0,0 0-6 15,0 0-7-15,0 0-7 0,0 0-5 0,0 0-3 16,7 17-3-16,-6 7 3 0,-1 5-2 0,1 6-4 15,-2 4-8-15,1 4 0 0,0 6 0 0,-1 2 0 16,0 4 0-16,-3 3 0 0,-1 3 0 0,0 4 0 16,-2 3 0-16,-1 2 0 0,-2 1 0 15,-1-1 0-15,-1-2 0 0,1 0 0 0,0-4 0 16,1-5 0-16,3-4 0 0,1-9 0 16,3-10 0-16,3-10-6 0,9-5-63 0,-9-21-22 15,30 15-46-15,-18-36-62 0,24 16-129 0,-10-24-227 16,0-11 43-16,6 5 363 0</inkml:trace>
  <inkml:trace contextRef="#ctx0" brushRef="#br2" timeOffset="191476.9988">20363 13603 1295 0,'18'40'422'0,"-18"-40"-358"0,0 0-30 0,22-15 9 16,0 9 7-16,3-5-1 0,7 2-9 0,1-3-8 16,2 0-14-16,4-2-18 0,2 2 0 0,-1 1 0 15,5-1 0-15,-1 0 0 0,0 0 0 0,3-2 0 16,-1 0 0-16,1 1 0 0,-5 0 0 0,-2 5-13 16,-4 0-31-16,-4 8-21 0,-8-6-40 0,6 22-84 15,-30-16-202-15,17 7-199 0,-17-7 59 16,6 24 413-16</inkml:trace>
  <inkml:trace contextRef="#ctx0" brushRef="#br2" timeOffset="191711.3939">20266 14350 1655 0,'9'19'289'16,"-9"-19"-255"-16,0 0-18 0,0 0 1 0,35-21 5 15,-7 0-8-15,9-2-14 0,4-6 0 0,5-1 0 16,5-2 0-16,4 0 0 0,1 3 0 0,0 2 0 16,-3 7 0-16,0 1 0 0,-3 6 0 0,-2 1 0 15,1 5 0-15,-3 0 0 0,6 3-48 16,-7-5-59-16,15 17-86 0,-21-23-190 16,21 19-222-16,-3-3 60 0,-1-4 380 0</inkml:trace>
  <inkml:trace contextRef="#ctx0" brushRef="#br2" timeOffset="192195.7532">21076 14630 1036 0,'-7'-27'87'0,"7"27"-25"0,5-25-17 15,-5 25-3-15,10-27-10 0,-10 27 24 0,9-20-8 16,-9 20 19-16,0 0 5 0,17-11-11 0,-17 11-8 16,0 0-10-16,0 0-8 0,0 0-3 0,0 0-2 15,0 0-3-15,2 20-7 0,0-3-19 16,-3 3 23-16,0 4-26 0,-2 1 24 0,1 4-11 15,-2 1-8-15,-1 2 3 0,0-1-9 0,-1 0 5 16,3 0-7-16,0-2 3 0,2 1-8 0,0-3-3 16,3-3-16-16,-3-7-11 0,7 1-33 0,-6-18-27 15,15 18-63-15,-15-18-91 0,20-9-126 0,-20 9-117 16,25-36 152-16,0 21 345 16</inkml:trace>
  <inkml:trace contextRef="#ctx0" brushRef="#br2" timeOffset="192352.0079">21048 14294 1209 0,'-28'-6'322'0,"28"6"-261"15,0 0-39-15,-18 4-10 0,18-4-9 16,0 0-13-16,18-15-6 0,-18 15-15 0,33-20-17 16,-33 20-31-16,47-20-55 0,-32-1-90 0,13 7-260 15,0 8 32-15,-12-15 302 0</inkml:trace>
  <inkml:trace contextRef="#ctx0" brushRef="#br2" timeOffset="192773.8853">21340 14310 816 0,'0'0'317'16,"-13"28"-126"-16,13-28-173 0,0 0-4 0,2 17 7 15,-2-17 3-15,17 12 3 0,-17-12-2 16,27 14-2-16,-7-8 4 0,-1-3 3 16,3 5 1-16,0-5 3 0,1 6 0 0,-4-6-1 15,7 6 4-15,-7-3-8 0,3 1 0 0,-3-2-9 16,-2-1-6-16,-17-4-4 0,26 7-2 0,-26-7-2 16,0 0-1-16,17 3 0 0,-17-3 3 0,0 0 6 15,0 0 1-15,0 0 1 0,0 0-4 0,0 0-3 16,-6-17-4-16,6 17-2 0,0 0-3 15,-22-24 1-15,22 24-2 0,-20-14 3 0,20 14-2 16,-28-10 2-16,11 9 0 0,17 1 2 0,-36 5 3 16,18 1 5-16,-1 3 5 0,-2 6 3 0,2 2 4 15,-2 3-2-15,1 5 1 0,0 0-21 0,3 2-2 16,1 0 0-16,4 2 0 0,2-1 0 16,5-1 0-16,4-3 0 0,3-3 0 0,6-3 0 15,-8-18 0-15,28 28 0 0,-5-20 0 16,5-4 0-16,6-6 0 0,7-5 0 0,2-5 0 15,5-4 0-15,2-8 0 0,3 0-37 0,-5-10-36 16,6 8-44-16,-14-20-65 0,21 20-234 0,-19-14-164 16,0-2 46-16,-1 9 427 0</inkml:trace>
  <inkml:trace contextRef="#ctx0" brushRef="#br2" timeOffset="193000.0916">22052 13713 1222 0,'-3'31'330'0,"3"-31"-238"0,-20 32-50 16,10-10-15-16,4 9 7 0,-4 4-7 15,3 6-9-15,-5 5 22 0,1 5-24 0,-3 2 18 16,2 5-7-16,-1-1-15 0,1 1 5 0,-2 2-15 16,2-2 6-16,1-3-15 0,3-2 10 0,4-1-5 15,-1-6-28-15,8-1 9 0,-3-9-42 0,14 1-24 16,-7-18-47-16,24 14-140 0,-31-33-279 0,39 20 13 15,-5-13 301-15</inkml:trace>
  <inkml:trace contextRef="#ctx0" brushRef="#br2" timeOffset="193375.113">22353 14412 1275 0,'-22'18'395'0,"-2"-26"-298"15,24 8-45-15,-36-10-12 0,19 6-14 0,-3 0-6 16,3 2-1-16,-2 2 0 0,0 4 0 0,0 2 1 15,2 4 0-15,-1 4-2 0,-2 3 2 16,4 5-13-16,1 1-7 0,0 2 0 0,5 2 0 16,-1 1 0-16,4 3 0 0,1-2 0 0,4-2 0 15,4-4 0-15,3-5 0 0,-5-18 0 16,23 25 0-16,-5-21 0 0,3-3 0 0,6-6 0 16,2-7 0-16,0-5 0 0,3-7 0 0,-2-5 0 15,0-5 0-15,0-3 0 0,-1-4 0 16,-4-4 0-16,-2 1 0 0,-1 2 0 0,-5 1 0 15,-2 1 0-15,-5 1 0 0,-2 1 0 0,-4 0 0 16,-1 3 0-16,0 1 0 0,-3 3 0 0,0 4 0 16,-4 5 0-16,4 22 0 0,-5-21 0 0,5 21 0 15,0 0 0-15,0 0 0 0,-21 35 0 0,11-8 0 16,-1 10 0-16,-1 6 0 0,0 7 0 0,-2 3 0 16,1 5 0-16,-1 0 0 15,3 1 0-15,2-5-28 0,5-4-24 0,-3-8-52 16,15 5-64-16,-19-27-201 0,17 11-240 0,-1-6 54 15,-5-25 394-15</inkml:trace>
  <inkml:trace contextRef="#ctx0" brushRef="#br2" timeOffset="199716.8604">16494 15002 876 0,'0'0'82'0,"0"0"-62"16,-10-17-13-16,10 17 1 0,0 0 9 16,-18-24 10-16,18 24 4 0,-24-11 4 0,24 11 4 15,-37-1 13-15,19 11 15 0,-14-4 16 16,8 14 2-16,-12-2-19 0,3 14-10 0,-7 2-21 15,4 8 0-15,-3 4 11 0,4 11-23 0,-3 2 18 16,4 11-22-16,-1 0-3 0,4 7 16 0,0 0-20 16,7 0 11-16,3 1-20 0,7-4-5 0,6-8 13 15,7-4-19-15,8-10 17 0,9-9-9 0,11-6-16 16,3-10-4-16,10-1-23 0,2-15-21 16,14 3-47-16,-10-25-96 0,28 10-247 0,-7-6-77 15,-3-12 132-15</inkml:trace>
  <inkml:trace contextRef="#ctx0" brushRef="#br2" timeOffset="200216.8845">16860 15653 161 0,'0'0'37'0,"0"0"-13"16,21 10-6-16,-21-10 2 0,0 0-7 0,0 0-5 15,19 3-6-15,-19-3 3 0,0 0 20 0,0 0 21 16,21-2 17-16,-21 2 16 0,0 0-8 0,0 0 0 15,18-16-4-15,-18 16 2 0,0 0 1 16,17-13 3-16,-17 13-5 0,0 0-2 0,7-21-2 16,-7 21 0-16,0 0 0 0,0 0-3 0,0 0-6 15,0 0-10-15,2-22-8 0,-2 22-5 0,0 0-1 16,0 0 2-16,-26-12 3 0,26 12 0 0,-25 3-1 16,25-3-2-16,-36 8-5 0,17 2-2 15,-5-2-1-15,2 7 1 0,-4-2-4 0,2 5 4 16,-1 2-6-16,1 1 3 0,1 2-3 15,2 0-2-15,1 0-5 0,4 0 1 0,1-1-8 16,3 0-11-16,5-3 23 0,2 1-28 0,4-2 24 16,1-18-13-16,6 31-4 0,-6-31 1 0,19 27-5 15,-19-27-4-15,36 22-9 0,-15-16-7 0,9-2-13 16,-2-6-15-16,11 2-24 0,-5-16-37 0,13 14-53 16,-15-27-73-16,19 6-266 0,-8 5 37 15,-8-14 255-15</inkml:trace>
  <inkml:trace contextRef="#ctx0" brushRef="#br2" timeOffset="201076.2479">17258 15652 978 0,'-26'13'355'0,"4"-13"-260"0,22 0-67 0,-31 8-6 16,31-8 12-16,-32 10 10 0,32-10 3 16,-30 16-8-16,30-16-3 0,-28 17-7 0,28-17 1 15,-26 20-3-15,26-20 0 0,-23 28-2 0,23-28 2 16,-19 33-6-16,11-15-14 0,2 0 25 0,3 3-30 15,0-3 23-15,3 2-14 0,4-2-6 0,2-1 0 16,-6-17-4-16,19 26 2 0,-19-26-3 0,32 13 0 16,-11-12-1-16,1-3 0 0,2-4-1 0,1-3-2 15,2-4 1-15,-3-4-8 16,2-2 2-16,-3-4-8 0,-1 1-11 0,-3-2 27 16,1 0-26-16,-5-1 24 0,-1 3-11 0,-4-1-3 15,-3 2 7-15,-2 0-1 0,-3 2 10 0,-2 2-1 16,0 17 5-16,-7-28 0 0,7 28 1 0,-14-19 0 15,14 19 1-15,-19-12 0 0,19 12 2 0,-20-3 1 16,20 3 1-16,-19 4 0 0,19-4-3 16,0 0-1-16,0 0-2 0,0 0-2 0,0 0 0 15,-12 18-1-15,12-18 3 0,0 0 5 0,23 11 1 16,-23-11 2-16,28-1 0 0,-9-3-3 0,0-2 1 16,0 0-4-16,2-2 1 0,-3 0-3 15,-1 4 3-15,-17 4 2 0,31-6 3 0,-31 6 0 16,24 2-3-16,-24-2-2 0,0 0-3 0,0 0 0 15,16 19-2-15,-16-19 2 0,-1 20-2 16,1-20 3-16,-9 30-4 0,1-11 1 0,-2 3-4 16,-1 0 4-16,0 2-1 0,-2 0 4 0,2-1-3 15,-1-2-12-15,2-3 23 0,10-18-22 0,-14 25 22 16,14-25-10-16,0 0-3 0,0 0-1 0,0 0 0 16,0 0 0-16,0 0-10 0,19-9 12 0,-19 9-9 15,30-37 23-15,-10 9-9 0,4-1 7 0,0-3-9 16,1 0-4-16,-4 5 3 0,0 1-3 15,-1 4 4-15,-3 5-5 0,-17 17 4 16,25-26-2-16,-25 26 0 0,0 0 0 0,0 0 1 16,17-15 1-16,-17 15 0 0,0 0 2 0,0 0 0 15,0 0 0-15,0 0-1 0,-6 20-1 0,6-20-3 16,-8 24 1-16,3-7-1 0,0 1 2 0,-1 1-2 16,1 2 3-16,1-2-3 0,2 1 2 15,1-4-2-15,1-16 1 0,4 27-3 0,-4-27 3 16,11 19-1-16,-11-19 2 0,17 10 2 0,-17-10 0 15,24-1-2-15,-24 1-1 0,30-12 0 0,-11 1 0 16,0-4 0-16,-1 1 0 0,3-4 0 0,-4-2 0 16,2 0 0-16,-1-2 0 0,-2 3 0 0,0 1 0 15,-3 1 0-15,-13 17 0 0,25-29 0 16,-25 29 0-16,17-20 0 0,-17 20 0 16,0 0 0-16,0 0 0 0,0 0 0 0,0 0 0 15,0 0 0-15,0 0 0 0,5 22 0 0,-5-22 0 16,-11 36 0-16,4-13 0 0,-1 4 0 0,-2 0 0 15,1 0 0-15,-2 2 0 0,2 0 0 0,2-3-24 16,2 0 15-16,0-5-28 0,4 0 17 0,-2-3-20 16,8-1-13-16,-5-17-10 0,14 23-18 0,-14-23-18 15,24 10-30-15,-24-10-57 0,33-4-93 16,-33 4-152-16,28-20-36 0,-1 15 339 0</inkml:trace>
  <inkml:trace contextRef="#ctx0" brushRef="#br2" timeOffset="201623.1304">18114 15666 1266 0,'0'0'166'16,"-27"-5"-92"-16,27 5-17 0,-19 8-10 16,19-8-6-16,-17 13-11 0,17-13-8 0,-14 18-7 15,14-18-5-15,-9 21-6 0,9-21 3 0,-7 26-5 16,7-8 7-16,-1 0-1 0,4 2-9 0,-3-1 31 16,0 3-31-16,0-3 37 0,1 4-11 0,-1-3-2 15,0-1 8-15,-3-1-13 0,2 0 4 0,1-18-7 16,-3 29 2-16,3-29-7 0,-3 17-1 15,3-17-6-15,0 0-2 0,0 0-2 16,0 0 1-16,0 0 1 0,0 0-1 0,10-29 2 16,-3 9-2-16,3-6 3 0,0-4-6 0,2 1-7 15,0-2 20-15,0-1-21 0,0 2 22 0,-2 0-10 16,1 1-4-16,-1 0 5 0,-2 0-5 0,2 2 6 16,-2 3-5-16,1 4 4 0,-2 2-6 0,-7 18 3 15,14-25-1-15,-14 25-1 0,0 0-1 0,17-17-3 16,-17 17-1-16,0 0-2 0,22-1-1 15,-22 1 0-15,19 7-5 0,-19-7-3 0,22 8-2 16,-22-8-3-16,24 10 4 0,-24-10 3 0,25 11 2 16,-25-11 1-16,19 15 0 0,-19-15-4 0,13 20 3 15,-13-20 2-15,3 24 6 0,-3-24 3 16,-9 31 6-16,1-15-3 0,-3 4 7 0,-2 0-4 16,-2 1 7-16,-2-1-2 0,-1 2 7 15,-2-1-4-15,0-2-14 0,-1-1 26 0,-1 0-31 16,-1-2 26-16,1 1-12 0,0-2-5 0,1-2 6 15,1-2-1-15,0-2 5 0,3-4-1 0,17-5 1 16,-28 5-3-16,28-5-4 0,-22 0 0 0,22 0 4 16,0 0 5-16,-20 0 6 0,20 0 1 0,0 0-3 15,0 0-7-15,-11 17-2 0,11-17-7 0,-3 30 3 16,1-8-4-16,1 5 3 16,-3 2-5-16,2 5 3 0,-2 3-13 0,-2 2-1 15,0 4-18-15,-5-3 0 0,4 5-19 0,-6-9-6 16,9 8-54-16,-11-22-85 0,19 13-249 0,-8-10-110 15,4-25 120-15</inkml:trace>
  <inkml:trace contextRef="#ctx0" brushRef="#br2" timeOffset="202279.4036">18682 15492 712 0,'0'0'165'0,"0"0"-43"0,0 0-16 15,-12-17-2-15,12 17-8 0,-19-5-12 0,19 5-10 16,-24 6-7-16,24-6-7 0,-33 16-9 0,33-16-5 16,-36 23-9-16,18-8-2 0,-3-1-7 0,5 4 1 15,-2-2-3-15,2 3 2 0,-1-1-5 0,2 2 2 16,1-2-8-16,3 0-1 0,11-18-4 16,-18 30 0-16,18-30-5 0,-5 21 0 15,5-21-3-15,0 0 1 0,11 22 0 0,-11-22 1 16,19 12-1-16,-19-12 0 0,29 5-1 0,-9-8-2 15,0-2 1-15,4-3-2 0,2-3 0 0,0-2-1 16,1-2 2-16,-3 1-2 0,0-1 3 0,-1-1-4 16,-2 2 1-16,-1-1-1 0,-20 15-1 0,30-23-1 15,-30 23 2-15,21-15-3 0,-21 15 1 0,0 0 1 16,0 0 2-16,0 0 1 0,0 0-1 16,0 0-3-16,-4 17-3 0,4-17 2 0,-26 37-3 15,13-10 8-15,0 0-3 0,-1 4 3 0,2-1-11 16,-1-2-13-16,7 0 12 0,1-5-34 0,6 0 14 15,1-7-27-15,9 4-19 0,-11-20-23 16,28 24-39-16,-28-24-47 0,39 7-79 0,-22-8-135 16,3-11-67-16,16 13 281 0</inkml:trace>
  <inkml:trace contextRef="#ctx0" brushRef="#br2" timeOffset="202654.3903">19053 15499 1258 0,'0'0'132'0,"-26"-9"-75"0,26 9-9 0,-23-3 2 16,23 3-4-16,-23 9-5 0,23-9-5 16,-24 19-9-16,24-19 1 0,-26 27-3 0,14-9 1 15,-3 0-2-15,3 2 2 0,-1 0-2 16,2 0 1-16,2-3-5 0,3 0 1 0,6-17-7 16,-2 26-1-16,2-26-6 0,7 19-1 0,-7-19-4 15,17 14 1-15,-17-14-2 0,28 10 1 0,-11-9-1 16,4-2 1-16,2-2 0 0,1-4-1 0,2 1-1 15,-3 0-1-15,0 0-3 0,-3 3-2 16,-20 3-1-16,29-3-1 0,-29 3 3 0,18 4 4 16,-18-4 1-16,0 0 1 0,0 0 0 0,7 18 2 15,-7-18-2-15,-7 21 2 0,7-21-3 0,-20 27 3 16,7-10-3-16,13-17-13 0,-29 31 26 0,29-31-26 16,-28 27 27-16,28-27-15 0,-24 23-7 15,24-23-6-15,0 0-9 0,-21 15-12 0,21-15-19 16,0 0-18-16,0 0-24 0,0 0-31 15,27-11-54-15,-25-11-100 0,9 4-227 0,15 6 33 16,-15-15 402-16</inkml:trace>
  <inkml:trace contextRef="#ctx0" brushRef="#br2" timeOffset="202982.5329">19478 15394 1493 0,'0'0'111'15,"-25"12"-69"-15,25-12-12 0,-34 16-8 0,34-16 2 16,-37 23-3-16,19-7 3 0,-1 1-5 0,3 1 1 16,-1 2-5-16,2 2 2 0,-1-3-3 0,4 3 3 15,1-4-6-15,11-18 1 0,-8 29-8 0,8-29 0 16,0 0-5-16,8 22-2 0,-8-22 1 16,21 4 0-16,-21-4 1 0,29-5 2 0,-29 5 0 15,35-12-1-15,-15 4 1 0,-1 1-1 0,0 1 2 16,-19 6-2-16,26-6 1 0,-26 6-1 0,0 0 2 15,0 0 4-15,0 0 4 0,15 21 5 0,-15-21 0 16,-11 26-2-16,0-8-6 0,0 2 6 0,-3 2-6 16,-2-1 4-16,-3 1-4 0,1 1-3 15,-1-2-4-15,1-3-11 0,0-3 22 16,18-15-27-16,-26 26 22 0,26-26-19 0,0 0-15 16,-20 13-19-16,20-13-26 0,0 0-36 0,0 0-54 15,10-19-102-15,7 10-314 0,-17 9 50 0,21-29 339 16</inkml:trace>
  <inkml:trace contextRef="#ctx0" brushRef="#br2" timeOffset="203670.0234">20189 15566 1154 0,'-17'-17'128'15,"17"17"-62"-15,0 0-14 0,-19-12-2 0,19 12 3 16,-19-7-5-16,19 7-4 0,-26-3-3 0,9 3-6 15,17 0-4-15,-32 10-3 0,32-10 0 0,-33 19 0 16,14-7 1-16,0 2-3 0,19-14 1 0,-33 31-3 16,21-12 1-16,0 1-6 0,2 0-1 15,2 2-9-15,1 0 0 0,5-3-5 0,4 0 0 16,-2-19-4-16,13 31 3 0,-13-31-3 16,26 23 3-16,-4-17-2 0,4-4 1 0,2-5 1 15,5-4-2-15,-1-6 3 0,3-3-2 0,1-5 2 16,0-6-4-16,3-6 5 0,-3 0-6 0,-2-4 6 15,-3-1-5-15,-4-1 4 0,-4 0-6 0,-3 0 6 16,-5 3-6-16,-2 1 6 0,-2 4-6 0,-4 0 6 16,-2 5-6-16,-4 4 5 0,-3 3-4 15,2 19 2-15,-10-27-1 0,10 27 1 0,0 0 0 16,-21-11-1-16,21 11-1 0,-16 17-1 0,7 1 2 16,-1 8-2-16,-1 5 5 0,0 5-7 15,2 4 7-15,2 4-7 0,1-1 5 0,1 3-10 16,2-1 4-16,3-3-14 0,1-2 3 0,5-5-14 15,2-4-1-15,8-2-21 0,-1-10-5 0,9 2-30 16,-7-15-28-16,17 9-54 0,-16-26-122 16,12 8-221-16,2 0 7 0,-10-17 385 0</inkml:trace>
  <inkml:trace contextRef="#ctx0" brushRef="#br2" timeOffset="203841.9176">20729 15485 1532 0,'0'0'134'0,"-17"2"-75"0,17-2-18 15,-19 5-11-15,19-5-7 16,0 0-9-16,-20 28-5 0,20-28-4 0,-13 34-2 16,10-14-6-16,0 2 5 0,1 2-10 0,1-2-2 15,1 2-15-15,-1-2-5 0,3 2-15 0,-2-7-8 16,10 6-31-16,-10-23-41 0,17 29-93 0,-17-29-229 16,0 0-42-16,16 21 175 0</inkml:trace>
  <inkml:trace contextRef="#ctx0" brushRef="#br2" timeOffset="204216.9011">20900 15390 1630 0,'0'0'105'0,"-10"23"-56"16,10-23-17-16,0 0-4 0,-9 19-10 15,9-19-1-15,1 18-3 0,-1-18 1 0,8 21-1 16,-8-21 3-16,8 27-5 0,-8-27 2 0,5 34-6 15,-3-13 2-15,-3 1-5 0,0 1 4 0,-4 3-4 16,-1 0 3-16,-1 1-6 0,1 2 3 0,2-1-3 16,-3-3 5-16,3-2-3 0,-1-5-8 0,5-18 6 15,-6 21-11-15,6-21 8 0,0 0 1 0,0 0-1 16,0 0 12-16,0 0-10 0,0 0 11 16,22-34-9-16,-13 11-3 0,3-6 3 0,1-1-4 15,2 0 2-15,0-1-1 0,-3 1 0 16,-1 0 0-16,-1 2 0 0,-3 3 0 0,2 1 0 15,-3 3 0-15,0 2 0 0,0 0 0 0,-6 19 0 16,8-27 0-16,-8 27 0 0,0 0 0 0,14-20 0 16,-14 20 0-16,0 0-14 0,20-5-12 15,-20 5-11-15,28 0-15 0,-6 4-16 0,-5-9-30 16,14 14-45-16,-14-20-78 0,24 19-155 0,-10-5-149 16,0-9 45-16,17 15 474 0</inkml:trace>
  <inkml:trace contextRef="#ctx0" brushRef="#br2" timeOffset="204701.2873">21357 15484 1123 0,'30'14'198'0,"-30"-14"-121"0,0 0-26 16,0 0 3-16,18 1-2 0,-18-1-6 0,24 2-6 16,-24-2-9-16,32 2-5 0,-32-2-2 0,36 2-2 15,-16-2 0-15,3 2 0 0,0-5-6 16,0 2-4-16,-1-3-5 0,0-2-5 0,-2 0-1 15,-1-2-1-15,-2-1 1 0,-17 9-2 0,26-19 4 16,-26 19-4-16,20-18 2 0,-20 18-1 0,0 0 1 16,5-23 1-16,-5 23 0 0,0 0-1 0,-21-20 0 15,21 20-2-15,-29-8 2 0,12 6-1 0,-5 0 0 16,0 2 1-16,-3 2 1 0,-2 0 4 0,-2 3 4 16,1 2 8-16,-2 3 2 0,5 2 5 15,-2 1-4-15,5 4 0 0,2-1-7 16,3 2-1-16,2 1-8 0,6-1 0 0,5 1-4 15,2-2 1-15,2-17-6 0,11 27 3 0,-11-27-8 16,32 22-5-16,-10-13-10 0,3-6-10 0,8 2-13 16,-4-7-15-16,10 5-32 0,-11-12-45 0,21 15-85 15,-22-23-130-15,12 6-165 0,3 10 45 0,-13-19 474 16</inkml:trace>
  <inkml:trace contextRef="#ctx0" brushRef="#br2" timeOffset="204904.4059">21935 15441 1427 0,'0'0'113'0,"-41"4"-63"0,21-2-13 0,-2 1-12 16,5 3-5-16,-3 0-4 0,3 2 1 15,-3 3-1-15,20-11 3 0,-28 30 0 0,16-11 4 16,1-1-4-16,3 5 8 0,-1-3-4 0,5 3 3 16,3-1-1-16,2-1 0 0,2-3-9 0,2-1-2 15,-5-17-11-15,17 23 0 0,-17-23-4 0,31 13 1 16,-8-12 1-16,-1-3-7 0,5-6-8 0,0-2-13 15,3-3-24-15,-3-10-26 0,9 9-49 0,-14-22-79 16,23 21-119-16,-11-13-227 0,-4-6 57 16,11 11 407-16</inkml:trace>
  <inkml:trace contextRef="#ctx0" brushRef="#br2" timeOffset="205091.9071">22299 15120 1157 0,'0'0'358'0,"0"0"-250"0,-26 18-59 0,26-18-19 15,-16 30-18-15,10-13-20 0,-1 2 29 16,2 4-29-16,-1 3 26 0,1 3-11 0,-2 2-10 16,2 4 8-16,0 3-9 0,-1 3 7 0,-1 3-8 15,-2 1 8-15,1 1-10 0,0-3 4 0,5-2-20 16,-6-9-10-16,8 5-38 0,-8-17-25 0,16 12-41 16,-17-14-324-16,12 1 32 0,4 0-53 0</inkml:trace>
  <inkml:trace contextRef="#ctx0" brushRef="#br2" timeOffset="205404.415">22082 15380 1537 0,'-22'0'156'0,"22"0"-73"0,-18 15-32 16,18-15-12-16,0 0-17 0,-4 17-7 15,4-17-7-15,0 0 1 0,21 9-2 0,-21-9 2 16,28-2 1-16,-10-2 0 0,3-2 1 0,2 0-1 15,-1-3-1-15,2 2-1 0,-2 0 0 16,-2-1-2-16,-2 2 0 0,-18 6-2 0,27-5 1 16,-27 5 3-16,0 0-1 0,20 8 2 0,-20-8-9 15,0 0 0-15,8 24 0 0,-8-24 0 0,-2 29 0 16,-1-10 0-16,-5 4 0 0,1 1 0 16,-3 1 0-16,1 0 0 0,-1 0 0 0,1-2 0 15,2-1 0-15,1-4-2 0,4-1-23 0,2-17-3 16,0 30-15-16,0-30-6 0,4 21-22 0,-4-21-17 15,0 0-40-15,0 0-55 0,25 12-109 0,-25-12-252 16,7-20 63-16,-7 20 369 0</inkml:trace>
  <inkml:trace contextRef="#ctx0" brushRef="#br2" timeOffset="205560.7534">22327 15175 1350 0,'0'0'324'16,"-19"-7"-223"-16,19 7-44 0,0 0-15 0,0 0-16 15,0 0-13-15,0 0-10 0,0 0-16 0,0 0-10 16,0 0-21-16,0 0-15 0,0 0-33 16,0 0-35-16,26 8-57 0,-26-8-100 0,29-12-82 15,-6 10-44-15,-1-9 97 0,22 21 313 0</inkml:trace>
  <inkml:trace contextRef="#ctx0" brushRef="#br2" timeOffset="206279.4376">22589 15380 949 0,'0'0'291'0,"-31"4"-181"0,31-4-44 15,-20 3-8-15,20-3-4 0,-23 8-6 16,23-8 0-16,-29 17-10 0,29-17-2 0,-31 26-6 16,31-26 3-16,-26 30-7 0,14-12 1 0,2 0-8 15,1 1 1-15,2 0-7 0,3 0 1 0,2-1-5 16,2-18-2-16,4 29-6 0,-4-29 1 0,18 21-3 16,-18-21 1-16,33 8 0 0,-13-7-1 15,7-3 1-15,0-4 1 0,0-3 0 0,3-3-2 16,-3-2 2-16,-2-3-6 0,1-1 3 0,-5-2-5 15,-3 2 4-15,-2-1-4 0,-5 1 3 0,-4 0-2 16,-2-1 3-16,-4 1 0 0,-1 18 4 0,-4-31-2 16,4 31 4-16,-9-32-4 0,9 32 3 0,-13-27-4 15,13 27 3-15,-12-20-1 0,12 20 1 16,0 0-1-16,0 0 1 0,-16-17 0 16,16 17-1-16,0 0-2 0,0 0 2 0,0 0 2 15,0 0 1-15,19 6 4 0,-19-6-1 0,18 5 2 16,-18-5 1-16,22 8 0 0,-22-8 1 0,25 9 2 15,-25-9 1-15,27 13 5 0,-27-13-2 0,26 17 1 16,-26-17-7-16,20 20 0 0,-20-20-5 0,16 24 2 16,-16-24-4-16,10 28 2 0,-10-28-4 15,2 32 0-15,-2-13-2 0,-2-2 1 0,-1-1 0 16,3-16 1-16,-6 33-2 0,6-33 4 0,-8 30-5 16,8-30 4-16,-11 25-4 0,11-25 3 15,0 0-2-15,0 0 0 0,0 0 0 0,0 0-1 16,0 0 1-16,0 0 0 0,0 0 1 0,0 0 1 15,-4-22 1-15,4 22-2 0,16-35 2 0,-3 13-3 16,1-1 2-16,2-1-3 0,1 2 5 16,-2 0-5-16,4 4 5 0,-19 18-3 0,31-28 0 15,-31 28-1-15,28-13 1 0,-28 13-2 0,18-1 2 16,-18 1 0-16,0 0-1 0,14 25 2 0,-13-7-3 16,-1 3 4-16,-2 3-4 0,0 0 3 0,0 3-6 15,-2-3 1-15,3-1-11 0,-1-4-5 0,2 1-17 16,0-20-9-16,2 29-25 0,-2-29-22 15,7 24-48-15,-7-24-74 0,17 12-185 16,-17-12-151-16,19 2 118 0,5 6 433 0</inkml:trace>
  <inkml:trace contextRef="#ctx0" brushRef="#br2" timeOffset="206576.2981">23213 14837 1076 0,'0'0'169'0,"22"-11"-55"16,0 13-11-16,-22-2-2 0,39 5-13 15,-39-5-18-15,38 23-12 0,-23-6-18 0,5 9-6 16,-4 2-9-16,-1 6-1 0,-2 5-13 0,-2 3 6 15,-4 3-14-15,-1 3-7 0,-4 1 16 0,-2 4-21 16,-2 0 17-16,-5 0-10 0,-2 3-19 0,-4-4 1 16,-1 2-23-16,-6-3 0 0,-1 2-21 0,-8-9-10 15,7 8-48-15,-16-22-54 0,20 15-122 16,-15-12-225-16,-2-14 40 0,14 12 413 0</inkml:trace>
  <inkml:trace contextRef="#ctx0" brushRef="#br2" timeOffset="206920.0485">20718 15198 1367 0,'0'0'345'15,"0"0"-248"-15,0 0-65 0,-19 0-6 0,19 0-15 16,0 0-9-16,0 0-8 0,0 0-7 16,0 0-3-16,0 0-33 0,0 0-106 0,0 0-427 15,0 0-28-15,0 0 162 0</inkml:trace>
  <inkml:trace contextRef="#ctx0" brushRef="#br2" timeOffset="211904.4754">2246 502 728 0,'0'0'284'0,"8"-21"-177"0,-8 21-46 16,0 0 2-16,7-18 2 0,-7 18-3 16,0 0-8-16,0 0-20 0,0 0-16 15,-7 21-7-15,4 3 0 0,-2 6 5 0,-1 16 6 16,-1 5 1-16,0 3 19 0,0 3-23 0,2-2-11 16,0 0 3-16,3 1-21 0,-2-2 13 0,3 1 11 15,-1-1-16-15,2-2 13 0,0 1-1 0,2-5-27 16,2-6 17-16,-1-7-39 0,8 0-23 0,-5-16-18 15,14 8-50-15,-20-27-50 0,34 17-156 0,-8-10-129 16,-26-7 110-16,47-13 355 0</inkml:trace>
  <inkml:trace contextRef="#ctx0" brushRef="#br2" timeOffset="212123.2342">2268 561 1641 0,'0'0'33'0,"0"0"-13"0,0 0-13 0,0 0 6 16,23-16 17-16,-5 7 2 0,9 0-1 0,2 3-14 15,4-2-12-15,5-1-6 0,1 1 0 0,3-2 1 16,1 4-3-16,0-1-11 0,-4 1-16 0,3 2-14 16,-8-2-16-16,5 6-35 0,-13-2-66 0,12 4-107 15,-20 10-261-15,-18-12 29 16,38 21 378-16</inkml:trace>
  <inkml:trace contextRef="#ctx0" brushRef="#br2" timeOffset="212295.1023">2288 989 1608 0,'-40'18'71'0,"40"-18"-56"15,0 0-18-15,0 0-1 0,0 0 13 0,34-8 3 16,-9 3 2-16,8-2-5 0,5-2-4 0,6-2-8 15,5 3-8-15,1-3-14 0,2 3-23 16,-6-3-28-16,7 2-37 0,-18-3-51 0,15 10-80 16,-20 2-133-16,-2 2-88 0,6 14 256 0</inkml:trace>
  <inkml:trace contextRef="#ctx0" brushRef="#br2" timeOffset="212467.0556">2228 1433 1194 0,'-27'3'346'0,"27"-3"-225"16,-9 21-88-16,9-21-25 0,0 0-5 0,0 0 1 16,0 0 4-16,26 2 4 0,-2-6 3 15,12-6-1-15,7-4-3 0,8-9-10 16,8-4-5-16,2-6-22 0,5 1-21 0,-5-8-23 16,11 6-82-16,-21-13-58 0,20 9-166 0,-12 2-146 15,-10-6 160-15,13 13 362 0</inkml:trace>
  <inkml:trace contextRef="#ctx0" brushRef="#br2" timeOffset="212670.1158">3238 369 1231 0,'0'0'318'16,"-37"18"-271"-16,10 7-17 0,1 9 2 0,0 7 5 16,2 10 1-16,-1 6-5 0,3 0 12 15,0 2-24-15,4 0-13 0,1-3-2 0,5 3-28 16,1-4 20-16,1-1 10 0,3 1-12 15,2-2 9-15,4-1-15 0,2-3-31 0,6-2 0 16,-1-7-32-16,9 4-7 0,-5-15-21 0,16 11-74 16,-16-22-93-16,9 4-255 0,9 2 46 0,-28-24 436 15</inkml:trace>
  <inkml:trace contextRef="#ctx0" brushRef="#br2" timeOffset="213013.8575">3263 1120 1211 0,'-6'22'333'0,"6"-22"-309"0,0 0-4 0,29 6 17 15,-5-3 8-15,-2-4 8 0,8-3-13 0,2-2-10 16,4-3-10-16,2-2 0 0,3-2-9 0,0-2 3 16,1 1-9-16,-3-2 2 0,-2 0-6 15,-5 2 0-15,-4-1-1 0,-6 3 4 0,-5 1-5 16,-17 11 4-16,19-14 2 0,-19 14 3 0,0 0-2 15,0 0 2-15,-17-20-3 0,17 20-2 0,-33-7 1 16,10 6-1-16,-4 3 1 0,-2 3 4 16,-4 5 0-16,0 4-1 0,0 2 2 0,-2 3-4 0,1 5 5 15,0 2-2-15,3 3 5 16,3 0-7-16,5 0 2 0,6-4-7 0,5-2-19 16,7-3 18-16,5-2-22 0,0-18 21 0,17 31-6 15,1-19-1-15,7 0-2 0,6-3-10 0,6-8-8 16,10 0-20-16,2-9-28 0,12 4-37 0,-8-14-50 15,21 12-119-15,-19-6-171 0,6-4-77 0,5 9 303 16</inkml:trace>
  <inkml:trace contextRef="#ctx0" brushRef="#br2" timeOffset="213232.6029">4192 948 1536 0,'-37'1'64'0,"6"2"-22"16,-5 2 8-16,7 4 11 0,-6 3-6 0,6 4-6 15,0-1-12-15,3 6-3 0,3 0-12 0,5 4 0 16,2 3-14-16,6-1 4 0,4-1-6 16,6 0-22-16,6-2 21 0,5-2-22 0,6-3 18 15,3-3 0-15,6-4-3 0,5-4-2 0,4-3-6 16,3-7-9-16,5-2-15 0,0-7-15 0,6-2-22 16,-7-11-18-16,14 3-107 0,-21-19-134 0,10 6-236 15,3 2 26-15,-10-9 479 0</inkml:trace>
  <inkml:trace contextRef="#ctx0" brushRef="#br2" timeOffset="213420.1452">4729 362 1357 0,'-39'46'260'0,"5"-8"-201"0,8 2-11 0,-4 7 0 16,6 5 4-16,0 4-4 0,1 1 4 0,1-4-28 15,2 3-4-15,3-3-11 0,5 1-27 16,1 2 19-16,3 0 4 0,3-6-5 0,1 1 7 15,3-1-12-15,0-9-32 0,2 1-10 0,-2-6-26 16,3 2 9-16,-3-8-10 0,5 3-25 0,-4-33-57 16,2 43-198-16,-8-26-127 0,6-17-22 0,0 22 425 15</inkml:trace>
  <inkml:trace contextRef="#ctx0" brushRef="#br2" timeOffset="214629.6501">4321 977 1323 0,'0'0'249'0,"0"0"-185"0,30 3-1 15,-30-3 12-15,39-3-5 0,-17-2-14 16,8-1-16-16,2-1-10 0,2 0-7 0,0 0-4 16,-2-1-10-16,-4 3 2 0,-4 4-8 15,-5-1 0-15,-2 1 1 0,-17 1-4 0,23 2 2 16,-23-2 0-16,0 0-2 0,19 17 1 0,-19-17-1 15,5 19 0-15,-5-19 0 0,0 28 0 0,-4-11 0 16,4-17 0-16,-9 39 0 0,3-16 0 0,0 2 0 16,-1 1 0-16,0-4 0 0,-1 0 0 15,2 0-9-15,0-1 13 0,1-3-19 0,5-18 20 16,-6 25-5-16,6-25 0 0,0 0 0 0,-1 17-2 16,1-17 0-16,0 0 0 0,0 0-1 0,0 0-1 15,7-19 0-15,-7 19-5 0,12-31 20 0,-1 10-21 16,-1-7 19-16,4-2-14 0,-2-5-8 0,1 1 8 15,0 0-8-15,0 1 4 0,-1 2-1 16,-1-1 4-16,-3 3-4 0,2 3 11 16,-3 3-3-16,-1 6 5 0,-6 17-1 0,11-20-4 15,-11 20 5-15,0 0-4 0,0 0 3 0,0 0 5 16,0 0-8-16,25 3 3 0,-25-3 1 0,24 17-4 16,-24-17 6-16,29 17-3 0,-12-9-2 0,0-1-2 15,4-1 1-15,0 1 1 0,-2-3 1 0,0 1-1 16,0 0 3-16,-2 1-6 0,-17-6 5 31,28 5-2-31,-28-5-1 0,0 0 3 0,19-3-1 16,-19 3 6-16,0 0 4 0,0 0 0 0,0 0 0 0,0 0-7 15,0 0-1-15,-23 9-1 0,23-9 2 0,-22 8-4 16,22-8 1-16,-25 14-2 0,25-14 1 0,-27 23 3 16,11-6 2-16,-1 0 0 0,0 4 1 0,0 5-2 15,1 0-3-15,2 2-1 0,1 1 0 16,4-3 0-16,4-1 0 0,4-3 0 0,2-5 0 15,-1-17 0-15,17 29 0 0,-17-29 0 0,29 15 0 16,-7-15 0-16,2-3 0 0,7-7 0 0,0-4 0 16,6-6 0-16,2-6 0 0,0-5 0 0,-3-4 0 15,-2 1 0-15,-3 1 0 0,-5-1 0 16,-3 0-12-16,-6 4 1 0,-4-3-12 0,-6 4 10 16,-6 2-1-16,-3 0 6 0,-4 2 0 15,-5 7 1-15,-3 1-4 0,-3 5 8 0,-2 4-1 16,-1 3 4-16,0 6 1 0,-1 8 1 0,0 4 2 15,-1 4 4-15,3 3 7 0,-1 0-7 0,5 1 4 16,5 1-9-16,5 0 1 0,4-1-4 0,6-4 3 16,-5-17-3-16,23 27 1 0,-4-17 1 0,3-3 1 15,4-2 0-15,0-5 5 0,5-2-5 0,-1-2 2 16,3-7 5-16,0 1 0 0,1 0-1 16,-2-4-9-16,-3 6 0 0,-4-2 0 15,-4 2 0-15,-4 3 0 0,-17 5 0 0,21-9 0 16,-21 9 0-16,0 0 0 0,0 0 0 0,0 0 0 15,0 0 0-15,0 0 0 0,0 0 0 0,0 0 0 16,1 19 0-16,-1-19 0 0,-10 30 0 0,4-11 0 16,-1-1 0-16,-2 2 0 0,1 0 0 15,-1 0 0-15,2-2 0 0,1 1 0 0,6-19 0 16,-9 28 0-16,9-28 0 0,-4 17 0 0,4-17 0 16,0 0 0-16,0 0 0 0,0 0 0 0,0 0 0 15,0 0 0-15,20-17 0 0,-8 0 0 0,2-4 0 16,0-2 0-16,0 3 0 0,-1 0 0 0,-2 4 0 15,-11 16 0-15,17-31 0 0,-17 31 0 16,15-23 0-16,-15 23 0 0,0 0 0 16,0 0 0-16,0 0 0 0,0 0 0 0,0 0 0 15,0 0 0-15,0 0 0 0,0 0 0 0,0 0 0 16,0 0 0-16,18 15 0 0,-18-15 0 0,0 0 0 16,13 23 0-16,-13-23 0 0,0 0 0 0,21 14 0 15,-21-14 0-15,18 10 0 0,-18-10 0 0,25 5 0 16,-25-5 0-16,32-5 0 0,-10 1 0 0,3-3 0 15,0-3 0-15,4-2 0 0,-2-3 0 16,0-2 0-16,0 1 0 0,-3 0 0 0,-1 2 0 16,-2 3 0-16,-4-1 0 0,-17 12 0 0,25-20 0 15,-25 20 0-15,0 0 0 0,18-17 0 16,-18 17 0-16,0 0 0 0,0 0 0 0,0 0 0 16,-2 25 0-16,-2-7 0 0,-2 7 0 0,-2 2 0 15,-3 3 0-15,0 1 0 0,-2 1 0 16,-1 1-35-16,0 2-12 0,1 0-29 0,-2-5-14 15,11 6-61-15,-14-21-144 0,4 9-298 0,12 0 34 16,2-24 359-16</inkml:trace>
  <inkml:trace contextRef="#ctx0" brushRef="#br2" timeOffset="215317.1747">6532 1055 1254 0,'0'0'193'0,"0"0"-133"15,0 0-17-15,-19-20 3 0,19 20-13 0,0 0-3 16,-17-24-10-16,17 24 1 0,-17-21-4 16,17 21 1-16,-20-19 3 0,20 19 3 15,-27-16 1-15,10 10 5 0,0 4-7 0,-4 2 2 16,-1 2-2-16,-2 6-4 0,0 4 4 0,-2 2-8 16,-1 7 4-16,-1 2-9 0,0 5 4 0,0 1-1 15,4 3 2-15,1 2-4 0,3 0-11 0,3-4 2 16,6 0-2-16,5-4 0 0,4-4 0 0,7-2 0 15,-5-20 0-15,24 29 0 0,-3-18 0 16,4-5 0-16,6-5 0 0,4-6 0 0,5-5 0 16,5-6 0-16,3-6 0 0,3-4 0 0,-1-4 0 15,-3-2 0-15,-4-2 0 0,-7 0 0 0,-3-1 0 16,-8 2 0-16,-4 1 0 0,-5 6 0 0,-8 1 0 16,-4 6 0-16,-5 2 0 0,1 17 0 15,-11-28 0-15,11 28 0 0,-22-12 0 16,22 12 0-16,-24 0 0 0,24 0 0 0,-27 14 0 15,27-14 0-15,-27 34 0 0,15-11 0 0,2 4 0 16,2 3 0-16,3 1-2 0,5 2-22 0,4-4 1 16,5 3-20-16,2-7-20 0,10 2 7 0,-3-7-41 15,14 5 1-15,-9-14-34 0,19 11-85 0,-17-18-78 16,8 3-231-16,8 5 66 0,-13-17 436 0</inkml:trace>
  <inkml:trace contextRef="#ctx0" brushRef="#br2" timeOffset="215754.6702">7069 984 1311 0,'-28'-12'131'0,"10"3"-62"0,-8 0-1 0,9 6 1 15,-6-1-12-15,6 5-10 0,-2 0-8 0,19-1-6 16,-31 11-2-16,31-11-3 0,-24 20-4 16,14-3 3-16,-1-1-4 0,2 7 3 0,-1 2-4 15,4 2 2-15,1 1-9 0,1 1-12 0,3-2-3 16,3-3 0-16,2-3 0 0,3-4 0 0,-7-17 0 15,22 26 0-15,-22-26 0 0,31 13 0 0,-31-13 0 16,33 3 0-16,-33-3 0 0,34-11 0 0,-16 1 0 16,1-3 0-16,0-4 0 15,0-2 0-15,-2-4 0 0,-1-1 0 0,1-1 0 16,-5 1 0-16,-1 2 0 0,-1 1 0 0,-2 3 0 16,-8 18 0-16,15-27 0 0,-15 27 0 0,0 0 0 15,0 0 0-15,0 0 0 0,0 0 0 0,0 0 0 16,3 18 0-16,-9 7-2 0,-2 8 4 0,-4 7-4 15,-2 4-6-15,-1 4 16 0,-4 5-15 0,1 4 15 16,0 3-7-16,-4 0-1 0,2 3 0 16,0 1 0-16,-1 2 0 0,0-3 0 0,2-2 0 15,-1-11 0-15,1-9 0 0,1-5 0 0,2-7 0 16,1-4 0-16,1-1 0 0,-3-11 0 0,17-13 0 16,-33 14 0-16,15-20 0 0,1 0 0 15,-3-11 0-15,2 0 0 0,-3-6 0 0,1-4-26 16,-2-3 3-16,3-1-16 0,-2-8-24 0,6 7-31 15,-9-20-67-15,20 23-164 0,-8-18-277 16,0-2 44-16,7 8 403 0</inkml:trace>
  <inkml:trace contextRef="#ctx0" brushRef="#br2" timeOffset="216410.9482">7344 1018 777 0,'21'-7'356'0,"-41"6"-135"0,20 1-130 0,0 0-38 16,0 0-6-16,0 0-3 0,0 0 2 0,0 0 3 15,0 0-7-15,0 0-9 0,0 0-9 0,-2 18-3 16,2-18 0-16,-10 24 3 0,5-3 5 0,-2 5-6 16,2 5 2-16,-2 0-8 0,-1 5-16 15,0-2 19-15,1 1-21 0,-2-2 20 0,1 0-4 16,1-6-7-16,3-2 1 0,1-9-6 0,3-16-1 16,3 19-2-16,-3-19 1 0,0 0 1 0,0 0 2 15,0 0 1-15,23 2 2 0,-23-2 2 16,19-22-9-16,-3 0 0 0,1-4 0 0,2-7 0 15,5-2 0-15,-3-2 0 0,3-2 0 0,0 1 0 16,-1-1 0-16,0 1 0 0,-1 1 0 16,-3 3 0-16,1 0 0 0,-3 6 0 0,-1 3 0 15,-2 4 0-15,-14 21 0 0,22-19 0 0,-22 19 0 16,0 0 0-16,0 0 0 0,18 15 0 0,-13 2 0 16,-1 8 0-16,-2 2 0 0,-2 6 0 0,-1 5 0 15,0 3 0-15,-1 0 0 0,0 0 0 0,4-1 0 16,2-4 0-16,4-2 0 0,3-3 0 15,1-2 0-15,5-2-7 0,0-3-27 16,5-2-15-16,-2-9-24 0,10 3-35 0,-10-15-45 16,22 14-102-16,-24-10-258 0,11-11-35 0,4 3 242 15</inkml:trace>
  <inkml:trace contextRef="#ctx0" brushRef="#br2" timeOffset="216770.297">7906 1042 1267 0,'-20'13'374'0,"20"-13"-301"0,-3 17-62 16,3-17 3-16,11 16 14 0,-11-16 7 0,29 19 7 15,-6-11-7-15,1-3-7 0,8-1-5 16,2-3-8-16,5 0-5 0,1-5-4 0,-2-1-3 16,-2-2-1-16,-3 0-3 0,-3 2 2 15,-4-2-1-15,-5 0 0 0,-21 7 0 0,26-15 2 16,-26 15-1-16,10-17 4 0,-10 17-2 0,-1-20 2 15,1 20-4-15,-12-23 1 0,12 23-1 0,-25-21 1 16,25 21-2-16,-32-16-1 0,13 11-2 0,0 4 4 16,-1 1-1-16,0 3 1 0,-1 2 4 0,0 3-6 15,-1 5 3-15,-1 2 3 0,0 5 2 16,-1 5-2-16,1 4 8 0,1 0-5 0,4 2 9 16,4 1-17-16,3-3 0 0,5-2 0 15,4 1 0-15,4-5 0 0,6-2 0 0,5-3 0 16,6-4-11-16,7-3-4 0,7-4 6 0,7-4-13 15,2-8-11-15,12-2-26 0,-4-9-41 0,12 4-68 16,-17-18-82-16,21 7-359 0,-12 1 67 0,-6-6 314 16</inkml:trace>
  <inkml:trace contextRef="#ctx0" brushRef="#br2" timeOffset="217020.296">8826 468 1427 0,'0'0'106'16,"0"0"-46"-16,0 0 2 0,0 0-2 16,0 0 0-16,-9 31-3 0,5-4-12 0,4 8-1 15,-2 7-8-15,-1 6-24 0,-1-2 12 0,0 2-23 16,-5-2 5-16,1 4 11 0,-3-2-18 0,1 1 13 16,-2 1-9-16,0 0 4 0,-3-1-10 0,-1 1-21 15,3-3 12-15,1-3-26 0,2-5 13 0,3-4-2 16,4 1-21-16,-3-9-8 0,10 0-26 15,-4-27-27-15,5 36-49 0,-5-36-84 0,0 0-293 16,0 0 28-16,0 0 336 0</inkml:trace>
  <inkml:trace contextRef="#ctx0" brushRef="#br2" timeOffset="217348.4275">8530 1041 1284 0,'-17'-5'390'0,"17"5"-258"0,0 0-85 15,0 0-21-15,0 0 0 0,0 0 3 0,17 13 3 16,-17-13-2-16,23 4-3 0,-4-2-5 0,6-5-20 16,5-3-2-16,3 1 0 0,4-3 0 0,2-1 0 15,-1 0 0-15,0-1 0 0,-1-1 0 0,-1 0 0 16,-3 3 0-16,-2 0 0 0,-8 1 0 16,-1 1 0-16,-4 4 0 0,-18 2 0 15,27 0 0-15,-27 0 0 0,0 0 0 0,0 0 0 16,17 17 0-16,-17-17 0 0,-5 21 0 0,5-21 0 15,-14 37 0-15,3-15 0 0,0 4 0 0,-3 2 0 16,4 3 0-16,-4-2 0 0,3 2 0 0,1-2 0 16,2 0 0-16,1-1 0 0,-1-3 0 0,6-2 0 15,2-4 0-15,1-2 0 0,-1-17-7 16,11 26-22-16,-11-26-6 0,18 10-12 0,-18-10-18 16,30-13-24-16,-16-11-50 0,20 8-111 0,-19-20-103 15,12 7-220-15,2 4 114 0,-16-15 459 0</inkml:trace>
  <inkml:trace contextRef="#ctx0" brushRef="#br2" timeOffset="217473.5091">9121 619 1612 0,'0'0'71'0,"-25"0"-62"16,25 0-15-16,0 0 1 0,0 0-1 0,0 0-7 16,15 17-14-16,-15-17-38 0,35 12-43 0,-35-12-104 15,49 10-103-15,-18 4-179 0,-12 5 95 0,22-1 358 16</inkml:trace>
  <inkml:trace contextRef="#ctx0" brushRef="#br2" timeOffset="217801.5656">9569 854 1356 0,'0'0'114'16,"0"0"-70"-16,0 0 1 0,-26 1 8 0,26-1-6 16,-20-2-7-16,20 2-10 0,-24 2-11 0,24-2-2 15,-26 8-4-15,26-8-1 0,-32 20 10 0,13-6 3 16,-3 3 0-16,2 3 12 0,-2-1-5 15,5 0 3-15,1-1-9 0,4-1-5 0,2 0-14 16,10-17 2-16,-7 29-2 0,7-29-4 0,8 23 0 16,-8-23 2-16,23 16-5 0,-4-12 0 0,1-2 0 15,5-2 0-15,3-5 0 0,0 0 0 0,1-3 0 16,0 0 0-16,-3 0 0 0,-3 1 0 0,-4 2 0 16,-19 5 0-16,22-5 0 0,-22 5 0 15,0 0 0-15,0 0 0 0,0 0 0 16,-5 26 0-16,5-26 0 0,-25 35 0 0,4-16 0 15,-2 3 0-15,-4 1 0 0,0 1 0 0,4-1 0 16,0 1 0-16,4-3 0 0,2-1-19 0,3 0-10 16,14-20-11-16,-12 29-22 0,12-29-21 0,5 19-44 15,-5-19-62-15,28 2-230 0,-9-4-140 0,2-9 40 16,14 8 519-16</inkml:trace>
  <inkml:trace contextRef="#ctx0" brushRef="#br2" timeOffset="218348.4338">10089 836 1640 0,'0'0'97'0,"-26"-14"-51"15,26 14 0-15,0 0 2 0,-25 6-3 16,25-6-4-16,-31 20-6 0,13-7-4 0,1 6-13 16,-2 4-18-16,-3 3 0 0,-3 3 0 0,0 5 0 15,-3-3 0-15,1 4 0 0,0-5 0 0,7-2 0 16,1-5 0-16,7 0 0 0,5-3 0 0,2-4 0 15,5-16 0-15,-1 20 0 0,1-20 0 0,0 0 0 16,0 0 0-16,24 0 0 0,-24 0 0 0,31-23 0 16,-12 4 0-16,2-4 0 15,1-3 0-15,-1 0 0 0,1-3 0 0,-2-1 0 16,-2 4 0-16,-3 0 0 0,-3 3 0 0,-1 1 0 16,-4 2 0-16,-1 0 0 0,-6 20 0 0,7-25 0 15,-7 25 0-15,0 0 0 0,0 0 0 0,0 0 0 16,0 0 0-16,0 0 0 0,0 0 0 0,-19 27 0 15,19-27 0-15,-10 29 0 0,10-29 0 0,-5 30 0 16,5-30 0-16,4 24 0 0,-4-24 0 16,9 19 0-16,-9-19 0 0,0 0 0 0,24 19 0 15,-24-19 0-15,24 6 0 0,-24-6 0 0,27 0 0 16,-27 0 0-16,30-6 0 0,-11 0 0 0,0-1 0 16,4-3 0-16,0-1 0 0,2-1 0 15,0-3 0-15,-1 0 0 0,0 0 0 0,-3 0 0 16,1 1 0-16,-3 3 0 0,-2 3 0 15,-17 8 0-15,23-12 0 0,-23 12 0 0,0 0 0 16,0 0 0-16,0 0 0 0,5 20 0 0,-12 0 0 16,-2 5 0-16,-7 3 0 0,-2 3 0 0,-2 1 0 15,2 3 0-15,2-1 0 0,3-3 0 0,2-3 0 16,2-1 0-16,4-4 0 0,2-4 0 0,4-1-10 16,-1-18-59-16,9 21-49 0,-9-21-87 0,20-16-451 15,-20 16 53-15,25-13 218 0</inkml:trace>
  <inkml:trace contextRef="#ctx0" brushRef="#br2" timeOffset="218520.3311">10886 1121 1879 0,'0'0'111'15,"0"0"-148"-15,-9-24-40 0,9 24-73 0,-28-40-204 16,28 40-262-16,-31-29 19 0,8 11 439 0</inkml:trace>
  <inkml:trace contextRef="#ctx0" brushRef="#br2" timeOffset="219301.5976">3119 1750 812 0,'0'0'136'0,"0"0"-7"0,0 0-85 0,11-19-29 16,-11 19 3-16,29-9 5 0,-7 4 1 0,7 4-3 15,4-1-6-15,6 2-2 0,6 0 1 0,5 1 3 16,7-1 0-16,8 2-4 0,4-2-5 0,7 0-4 15,6 0-4-15,4 0 0 0,4-1 4 0,4 1 8 16,3-4 16-16,8 4 10 0,1-7 6 16,9 4-2-16,1-7-10 0,5 1 0 0,7-4-4 15,8 0-7-15,5-3-1 0,9 0-13 0,4-2 2 16,3 3-6-16,4-1 1 0,3 1-5 0,0 4 4 16,5 2-2-16,3 1 2 0,-1 2 0 15,1 3-2-15,-2 2 0 0,-1 2 0 0,-1 0 0 16,-4 1 1-16,-5 3 0 0,-3 0-2 0,-3 1-8 15,-3-2 1-15,-1-1 2 0,-4-1 0 16,1-4 12-16,-1 0-4 0,-3-5-3 0,0-2-4 16,-3-4-19-16,-1 3-18 0,-14-10-51 0,10 12-128 15,-21-8-313-15,-11-7-3 0,-1 8 337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3T01:14:11.73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1344 4625 926 0,'-13'-19'203'0,"13"19"-184"0,0 0-14 0,-6-19-8 15,6 19 1-15,0 0 3 0,22-20 0 0,-22 20 0 16,31-11 0-16,-11 7-1 0,3 2-1 0,5 2 0 16,3 2 0-16,3 2 1 0,4 2 1 0,3 0 1 15,1 1 1-15,6 0-1 0,3 3 2 0,4-2-4 16,3 2 2-16,4-1-2 0,4-1 2 16,3-1-1-16,3 2 1 0,6-1 1 0,1 1 2 15,5-1-2-15,2 2 1 0,1 0-3 16,6 2 3-16,7 1-2 0,3 1 2 0,2 1-2 15,-1-3 1-15,0 0-4 0,-1-2 3 0,4-3-2 16,-1-2 1-16,2-4-2 0,3-1 1 0,1-6-1 16,-1-2 0-16,3-4 2 0,-4-5-3 0,-3 1 4 15,-2-1-5-15,-5 2 5 0,-4 2-3 0,-4 1 2 16,-7 1-1-16,-2 3 2 0,-7 2-1 16,-5 2 0-16,-5 2 0 0,-9 2-2 0,-4 2 1 15,-9 2-2-15,-6 0-11 0,-8 5-9 0,-8-3-2 16,-2 4-1-16,-20-10 12 0,20 18 6 0,-20-18 6 15,10 19 0-15,-10-19 3 0,2 21 0 0,-2-21 0 16,2 20-2-16,-2-20 1 0,-2 22-2 16,2-22 2-16,-1 25-1 0,1-25 3 15,-1 33-3-15,1-12 10 0,-1 2-1 0,1 4 6 16,0 5-4-16,1 7 4 0,-2 4-9 0,1 7 11 16,-3 5 4-16,3 8-22 0,-3 1 19 0,-2 6-21 15,1 3 1-15,-1 4 16 0,0 7-16 0,2 2 16 16,-1 8-3-16,3 5-10 0,-2 3 18 0,2 7-7 15,-1-3-5-15,1 3 16 0,2 9-11 0,1 1-13 16,2 2 10-16,2 5-1 0,-1-5 8 16,3 3-8-16,1 2 5 0,3 3-13 0,4 4-12 15,1 0 14-15,2 3 6 0,1 3-3 0,0 0 2 16,2 6 11-16,1 8-16 0,1 0-1 16,-3 6 7-16,1 1 4 0,-5-1 0 0,0 3 2 15,-4-1-7-15,-4 1-20 0,-1-5 20 0,-4 3 0 16,-2-4 2-16,-2 0 16 0,-4-5-14 0,-2-2-3 15,-3-6 0-15,1-3-2 0,-2-5-2 16,2-8-6-16,-2-11 9 0,4-5-10 0,0-14-4 16,0-7 18-16,2-8-18 0,0-8-1 0,3-7 18 15,2-3-19-15,2-4 21 0,0-2-5 0,1-3-11 16,1-1 12-16,0 0-12 0,-1-2 11 0,-2 0-12 16,0-1 9-16,1-4 7 0,-2-1-22 0,-1-3 23 15,1-1-24-15,-3-4 8 16,-1-5 7-16,1-4-6 0,-2-6 5 0,-1-5-5 15,5-18 4-15,-14 22-2 0,14-22 0 0,-18 8-1 16,18-8 1-16,-25-1 0 0,8-3-3 0,-2-4 2 16,-2-4-2-16,-3-1 4 0,-2-4 2 0,-4-1 3 15,-2-1-3-15,-3 0 1 0,-5 1-3 0,-6 2 1 16,-3 0-3-16,-8 2 2 0,-4-1-1 0,-5 1 3 16,-5 3 10-16,-4-1-14 0,-4 1 14 15,-5 0-33-15,-2-1 20 0,-8 0-15 0,-5-1 15 16,-5 1 2-16,-5-1-4 0,-4 3 3 0,-3 1-3 15,-4-1 5-15,-3 3 3 0,-2 2 6 0,0 4 4 16,-4 2 3-16,1 7-1 0,-2-2-5 16,0 3-3-16,2 0-6 0,8-3 0 0,4-1-14 15,5-8-11-15,12-3-26 0,-1-16-52 0,23 6-96 16,-7-15-306-16,16-24-13 0,17-2 288 16</inkml:trace>
  <inkml:trace contextRef="#ctx0" brushRef="#br0" timeOffset="718.7647">3095 7948 984 0,'0'0'101'0,"-1"-18"-48"15,1 18-38-15,0 0-19 0,-17 16 3 0,17-16-1 16,-11 36 8-16,5-10-2 0,2 12 9 0,-1 2-7 16,0 6 10-16,-2 7 5 0,1 4-24 0,0 3 20 15,0 4-24-15,0-1 2 0,-2 4 13 0,1 2-13 16,0-3 14-16,-2-2-10 0,2-3 26 15,-2-14-6-15,4-5 16 0,-2-14 13 0,6-7-14 16,1-21 9-16,0 0-20 0,0 0-16 16,0 0 19-16,0 0-7 0,10-31 17 0,-7-4 3 15,6-7-19-15,-3-14 5 0,2-6-17 0,2-9 11 16,1-2-17-16,0-6 14 0,1-1-1 0,0 0-17 16,1 3 15-16,-1 6-20 0,-1 11 1 0,0 11 12 15,0 8-10-15,-1 12 6 0,0 9-4 16,-10 20 1-16,0 0-1 0,26-6 1 0,-26 6 3 15,24 39-3-15,-5-3 8 0,2 15-12 0,3 8 11 16,2 13 0-16,2 5-18 0,0 5 16 0,1 2-19 16,4-2 1-16,1-3 16 0,6-7-15 0,0-9 20 15,5-16-12-15,0-11 10 0,4-10-7 0,-2-9 4 16,1-9 2-16,-2-7 7 0,-5-10 8 16,-1-5 8-16,-9-11 12 0,-4-6-6 15,-10-12 5-15,-3-9-19 0,-5-12 3 0,-1-8-21 16,-2-8 9-16,0-7-1 0,1-2-15 0,-5 0 11 15,0 0-20-15,-4 0-10 0,0 2 6 0,-5-4-26 16,3 6-14-16,-2-6-5 0,14 12-56 0,-8-13-54 16,29 23-113-16,-1-2-260 0,3 1 47 0,18 26 471 15</inkml:trace>
  <inkml:trace contextRef="#ctx0" brushRef="#br0" timeOffset="2109.3727">21162 4290 1083 0,'-25'1'189'0,"-5"-7"-96"0,5 5-32 0,-9-5-14 15,2 4-4-15,-10-1-4 0,0 3-7 0,-9-2-10 16,-4 4-11-16,-7-1-7 0,-6 1-3 0,-6 3-3 16,-7 1 1-16,-4 3-2 0,-7 2 2 0,-7 2-3 15,-9 1 4-15,-4 5-4 0,-5-1 6 0,-4 0-5 16,-4 2 6-16,-7 0-3 0,-3 0 6 15,-2 1-6-15,-3-2 6 0,-2 1 11 0,-4 0-30 16,1-2 32-16,0 3-31 0,2-3 13 0,-1-1 4 16,2-1-2-16,5-1 4 0,0-3-2 15,2 2 3-15,4-2-1 0,1 1 6 0,3-2 2 16,5 0 5-16,0-4-5 0,5-2 0 0,5-3-3 16,8 0-1-16,6-4 0 0,8 1-2 0,8-2-1 15,3-2-5-15,7-3 0 0,6 1-5 16,8-1 1-16,6-2-2 0,5 0 2 0,7-1 0 15,4 2 3-15,4-1-4 0,7 2 2 0,3 0-1 16,3 1 2-16,19 7-1 0,-25-11 1 0,25 11 0 16,0 0 0-16,0 0-1 0,0 0 0 0,0 0-2 15,-17-6 1-15,17 6-3 0,0 0 1 16,0 0 2-16,2 24-2 0,1-2 5 16,2 8-5-16,0 7 7 0,-1 6-9 0,2 7 10 15,1 7-12-15,-3 3 7 0,2 8-11 0,-1 3-5 16,-2 7 19-16,-2 5-11 0,-2 7 15 0,-2 4 4 15,1 5-21-15,-2 4 21 0,1 4-6 0,-2 4-10 16,1 3 10-16,2 7-8 0,-1 3-8 0,3 1 11 16,1 6 6-16,2 8-6 0,-1 6 2 0,2 4-1 15,-2 5-1-15,0 2 0 0,-2 0 0 16,0 0 0-16,-2 0 2 0,0 1-2 0,0 0 2 16,-3 4-4-16,-1 2 0 0,0 2 1 0,-4 3-1 15,-1 0 2-15,-1 1 0 0,0-1 5 0,-6 2 15 16,1 0-6-16,-2-4-2 0,-2-3 3 15,-1-3 0-15,1-5-2 0,-3-4-4 0,4-5-4 16,-1-3-16-16,0-3 5 0,4-5 5 0,-1 1-6 16,2-5 6-16,2-6 13 0,0-1-12 15,3-9-5-15,3-4 6 0,-1-4-6 0,3-5-5 16,0-5 17-16,3-4-2 0,0-5-12 0,1-6 14 16,2-4-13-16,0-8-1 0,1-3 13 0,0-9-11 15,2-5 9-15,0-8-8 0,3-7 7 0,0-8-7 16,4-5 5-16,0-6-5 0,-10-19 4 0,24 22-3 15,-24-22 3-15,25 7-1 0,-25-7 1 16,26-2 1-16,-26 2-2 0,29-14 3 0,-12 6-2 16,3-3 2-16,1-1-1 0,3 1 2 15,3 1-2-15,3 2 2 0,4 2-3 0,5 0 2 16,6 2-1-16,9 2 0 0,5 0 0 0,13 2 4 16,7 0-2-16,10 2 2 0,12-4-1 0,7 0-3 15,7-3 0-15,16-3 0 0,7-4-1 0,12-6 3 16,9-7-5-16,15-6 6 0,10-7-7 15,10-8 6-15,8-3-8 0,5-4 10 0,8-4-13 16,11 1 6-16,4-1-1 0,1 3-26 0,-1 3 14 16,-10 5-29-16,-9 1-1 0,-6 15-12 0,-15-4-31 15,1 23-56-15,-31-13-113 0,-13 13-276 0,-4 13 22 16,-31-10 372-16</inkml:trace>
  <inkml:trace contextRef="#ctx0" brushRef="#br0" timeOffset="2687.5032">19628 7255 1197 0,'4'-27'127'0,"-4"27"-71"0,8-33-24 16,-8 33-11-16,-3-25 6 0,3 25 3 16,0 0-2-16,-27-6-10 0,5 9-9 15,-6 6-4-15,-11 8-7 0,-8 8 7 0,-9 8-2 16,-5 11 17-16,-10 7-5 0,1 8 17 0,-11 4-13 16,1 6 9-16,-1 1 3 0,2 3-22 0,6-5 17 15,8-2-20-15,14-11-2 0,15-7 9 0,15-13-15 16,17-10 8-16,19-7-7 0,15-6 4 0,23-3 2 15,20-2 4-15,19-6 4 0,19-1 5 16,14-3 0-16,11 1-4 0,8 2 0 0,5 5-4 16,1 5-4-16,-4 2 2 0,-14 5-4 0,-12 1 4 15,-26 4 1-15,-17 4 7 0,-32 3-4 0,-23 5 2 16,-27 5-8-16,-23 12-8 0,-23 9 15 16,-21 10-17-16,-15 7 15 0,-11-1-5 0,-10-2-21 15,-7-6 3-15,-8 1-28 0,-9-9 2 0,5 4-17 16,-5-13-45-16,17 5-40 0,-10-23-82 15,29 3-163-15,-7-13-127 0,4-19 59 0,20 7 453 16</inkml:trace>
  <inkml:trace contextRef="#ctx0" brushRef="#br0" timeOffset="3390.6577">5914 6341 202 0,'40'-5'13'0,"9"0"-10"0,5 1-2 0,7 0 1 16,7 0 4-16,8 0 10 0,5-1 4 0,9 2-2 16,6-3-1-16,9-1-11 0,5-2-3 0,8 2-2 15,8-2 1-15,6 1-1 0,6-1 0 0,6 2 1 16,7 0 1-16,6 0 4 0,6 1 15 16,5-2 13-16,6 0 16 0,9 1 12 0,6-2 14 15,9-3 4-15,9 2 7 0,6-7-4 0,13 2-6 16,2-6-4-16,13 3-5 0,-4-6 0 15,8 6-11-15,-7-6-4 0,9 4-16 0,1-3-7 16,5 1-15-16,5 1 0 0,0-2-10 0,0 2 3 16,-6-1-5-16,-10 2 3 0,1 0 11 0,-12 1-12 15,-6 3 14-15,-2-1-33 0,-7 5 16 16,-10 3-16-16,-5 1 17 0,-20 5-4 0,-11-1-20 16,-14 9-20-16,-23-6-72 0,-8 15-91 0,-19 1-264 15,-25-10 26-15,-2 14 346 0</inkml:trace>
  <inkml:trace contextRef="#ctx0" brushRef="#br0" timeOffset="3812.5311">12261 5302 430 0,'39'2'82'16,"10"6"-42"-16,5 1-2 0,1 5 18 0,6 2 16 15,-1 1 14-15,8 5-2 0,2 0-11 0,5 3-12 16,1 1-17-16,5 5 4 0,2-5-13 15,3 6 4-15,0-2-16 0,4 4 0 0,-6 1-16 16,-1 3 6-16,-5 1 3 0,-9 0-25 0,-7 3 24 16,-8 0-27-16,-14 0 8 0,-9 2 7 0,-11 1-13 15,-15-1 3-15,-11 6-16 0,-16-1 5 0,-11 6-13 16,-13-3 16-16,-14 4-5 0,-8-3 18 0,-10 2 15 16,-7 1-17-16,-6-2 26 0,-9 3-18 15,-4-1 1-15,-3 1 7 0,-7 0-18 0,-3 1-4 16,-5 0-39-16,-7-5-31 0,5 7-46 15,-9-8-53-15,7 2-52 0,4 5-117 0,-16-23 189 16,21 17 159-16</inkml:trace>
  <inkml:trace contextRef="#ctx0" brushRef="#br0" timeOffset="4187.5154">6964 8746 581 0,'33'-3'18'15,"10"-2"-8"-15,9 0-6 0,9 0 4 0,11 0 22 16,10-2 26-16,13 1 23 0,7-5 12 16,16 4-3-16,5-9-13 0,20 0-13 0,6-7-11 15,15-2-14-15,10-5-2 0,12 2-10 0,11-5 4 16,14 4-8-16,8-5 8 0,13 2-8 16,9-2 6-16,9-1 5 0,2 0-32 0,1 3 25 15,-1 0-32-15,1 6 10 0,3 1 6 0,3 2-7 16,0 2 6-16,3-1-22 0,-3 7-5 0,-12-5-36 15,-5 12-57-15,-22-13-77 0,-7 2-271 16,-7 9 12-16,-25-14 297 0</inkml:trace>
  <inkml:trace contextRef="#ctx0" brushRef="#br0" timeOffset="4531.318">12685 7806 1178 0,'-11'-30'156'0,"22"10"-144"16,18-7 0-16,11 2-7 0,18-2 8 0,7 3-26 16,9 2 23-16,8 2-13 0,8 4 21 15,2 1 5-15,7 7-6 0,-4 2 2 0,-2 7-7 16,0 9-6-16,-6 5-1 0,-5 10-7 0,-4 7-5 15,-13 6 35-15,-5 7-22 0,-14 3 31 0,-9 9-5 16,-18 6-13-16,-10 6 14 0,-18 1-13 0,-10 5 14 16,-20-4-2-16,-10 5-21 0,-13 0 11 15,-8 2-20-15,-7-3 1 0,-5 0 13 0,-5-4-15 16,-3-2 11-16,-1-4-17 0,-1-3 10 16,4-1-10-16,-1-7-36 0,9 4-17 0,-6-14-78 15,21 12-130-15,0-12-280 0,-5-10 20 0,9 3 336 16</inkml:trace>
  <inkml:trace contextRef="#ctx0" brushRef="#br0" timeOffset="4984.4008">7132 11317 754 0,'-91'5'94'0,"19"1"-50"0,12-5-25 15,10 1 1-15,11-5 15 0,14 3 18 0,8-5-3 16,17 5-11-16,0 0-20 0,16-19-17 15,11 6 1-15,12-1-3 0,16-4 7 16,12 0 2-16,15-2 12 0,14-2 1 0,15-2 5 16,13-4-4-16,10-2 5 0,12 3-2 0,5-3 7 15,10 8-3-15,2-1 7 0,9 7-1 0,2-1 6 16,9 8-2-16,0-1-2 0,9 9-10 0,-2 2-3 16,7 9 2-16,1 1-8 0,8 5 10 0,-4-1-8 15,4 4 0-15,1-2-4 0,5-1 1 16,10-4-1-16,6-2-2 0,2-8-1 0,3-4 2 15,0-6-5-15,3-4 1 0,-1-5-1 0,-3-1-8 16,-11-2 4-16,-9-3-18 0,-11 1-15 16,-18-6-27-16,-5 10-40 0,-29-15-75 0,-2 24-140 15,-25-15-246-15,-28-3 46 0,-13 11 368 0</inkml:trace>
  <inkml:trace contextRef="#ctx0" brushRef="#br0" timeOffset="5312.5568">11884 10509 1593 0,'0'0'94'0,"0"0"-99"0,36-14-20 15,10 10 6-15,18-2 2 0,21 4 13 0,8-1 6 16,13 5 3-16,5-1 1 0,7 1-1 0,3 4 0 15,2 3-3-15,-1 3 3 0,0 1 1 0,-2 5 4 16,-3 3-4-16,-4 4 5 0,-12 4-9 0,-13 3 9 16,-17 4-8-16,-17 1 8 0,-20 7 3 15,-17 4-26-15,-21 6 23 0,-22 5-21 0,-16 4 4 16,-18 8 15-16,-15 4-16 0,-14 4 13 0,-12 2-16 16,-11-3-1-16,-3 3 17 0,-3 0-17 0,1-3 19 15,4-4-3-15,5-6-21 0,9-8-1 0,14-2-47 16,5-17-30-16,24 10-107 0,-6-26-191 15,20-3-112-15,19-2 94 0,-2-30 410 0</inkml:trace>
  <inkml:trace contextRef="#ctx0" brushRef="#br0" timeOffset="5968.7827">11857 12579 399 0,'-11'-25'36'0,"5"4"-24"0,2-3 5 16,4 1 18-16,0 0 19 0,4 2 24 0,-2-1 15 15,4 4 4-15,-2-2-7 0,-4 20-11 0,16-31-14 16,-16 31-14-16,19-17-9 0,-19 17-11 15,20-6-6-15,-20 6-1 0,23 4 2 0,-6 4 4 16,-17-8 4-16,39 21 3 0,-16-8-4 0,6 9 3 16,2 0-8-16,5 6 3 0,3 2-10 0,6 6 4 15,2 3-11-15,6 4 5 0,5 6 10 16,5 4-25-16,4 1 25 0,7 4-20 0,1-2 0 16,5 3 10-16,4 2-20 0,2-1 13 0,4 1-11 15,5-1 13-15,2 2-1 0,5 1-23 0,1 1 17 16,-1 1-20-16,2-1 7 0,0 0 13 0,-3 0-12 15,2 1 11-15,-6 1-21 0,-4-2 1 0,-1 4-17 16,-10-6-48-16,5 10-38 0,-20-17-96 0,14 9-182 16,-12-1-91-16,-16-16 151 15</inkml:trace>
  <inkml:trace contextRef="#ctx0" brushRef="#br0" timeOffset="6750.0381">15023 13893 1215 0,'0'0'11'0,"-17"-1"-7"15,17 1-4-15,0 0-1 0,0 0 0 0,0 0 4 16,-19 15 0-16,19-15 1 0,-6 24 15 0,3-7-12 16,0 4 26-16,3 5-17 0,-4-3 24 0,8 9-4 15,-4 0-2-15,6 8-2 0,-2 1-10 0,4 6 8 16,-3-1-5-16,5 4 11 0,-4-4-19 0,3 1 4 16,-1-2-15-16,2-1 7 0,0-4 6 0,-1-2-29 15,1-6 28-15,-2-3-32 0,1-4 11 16,-2-5 7-16,-7-20-8 0,11 27 8 15,-11-27-4-15,0 0 1 0,0 0 1 0,0 0 0 16,0 0 5-16,0 0 0 0,0 0 0 0,0 0-2 16,-9-35-2-16,-1 9-6 0,1-6-11 0,1-4 25 15,-1-3-23-15,2-4 26 0,0-4-8 0,1-2-10 16,-1-5 11-16,1 0-12 0,3-2 13 16,-1 1-11-16,2 1 10 0,0 2-11 0,5 2-9 15,1 5 27-15,2 4-24 0,3 7 27 0,1 6-5 16,2 5-10-16,-1 4 6 0,1 2-7 0,-12 17 2 15,28-27-3-15,-28 27 2 0,33-17-3 0,-15 12 3 16,3 3-1-16,1 1-1 0,1 1 0 0,1 1 1 16,2 0-2-16,-2 4 1 0,1 1 0 15,-2 4-1-15,-3 2 3 0,0 0-4 16,-2 1 3-16,-18-13-3 0,26 31 2 0,-20-15-2 16,-3 4 3-16,-4 0-3 0,-4 1 2 0,-3 1 14 15,-6 2-27-15,-6-1 28 0,-3 2-27 0,-4-1 11 16,-4-1 5-16,0 2-4 0,-2-4 4 0,1 0-5 15,2-4 4-15,3-1-6 0,4-3 4 0,5-3-2 16,18-10 0-16,-20 10-1 0,20-10-3 0,0 0 0 16,0 0 0-16,0 0 1 0,21-1 4 15,-3 0 1-15,5-1 0 0,5-2-1 0,5-1 0 16,4 3 1-16,2-1 0 0,2 3 2 0,-1 1-1 16,-1 4 2-16,-1 1 1 0,-5 5-1 15,-4 3 4-15,-6 2 0 0,-4 5 4 0,-7 1-2 16,-3 3 3-16,-9 3-9 0,-5 5 5 0,-7 2-8 15,-5 1 8-15,-7 5-8 0,-6 1-7 16,-5 1 21-16,-6 3-23 0,-3-4 23 0,-3-1-8 16,-2-1-10-16,1-5 7 0,2-2-10 0,4-8 0 15,5-3-12-15,3-9-6 0,12-3-16 0,2-12-30 16,20 2-54-16,-15-20-100 0,28 2-330 0,2-1 34 16,2-16 284-16</inkml:trace>
  <inkml:trace contextRef="#ctx0" brushRef="#br0" timeOffset="6984.4142">15867 14324 1438 0,'0'0'31'0,"0"0"-17"0,21-22 18 16,5 8 1-16,2-7 6 0,8 0-16 0,3-2-13 15,1 3-12-15,3 2-12 0,-5 2-12 0,3 5 5 16,-4-1-4-16,1 6 3 0,-5-3-17 0,1 11-45 16,-13-10-60-16,12 22-103 0,-6-2-228 15,-27-12 26-15,26 35 378 0</inkml:trace>
  <inkml:trace contextRef="#ctx0" brushRef="#br0" timeOffset="7156.3226">15890 14658 1734 0,'-30'10'66'16,"30"-10"-48"-16,0 0-18 0,0 0-3 0,24-14 4 15,1 1 0-15,9-3 2 0,6-5 10 16,8 0-28-16,4-4 20 0,9 1-48 0,1-4-12 16,11 9-28-16,-6-14-48 0,21 23-102 15,-10-12-316-15,6-2 39 0,7 8 292 0</inkml:trace>
  <inkml:trace contextRef="#ctx0" brushRef="#br0" timeOffset="7687.5672">17762 13771 863 0,'-32'16'278'0,"-1"-10"-218"16,5 6-10-16,-4-2-8 0,5 7 1 0,-5-5 4 16,5 7 6-16,-7-2-6 0,5 6 3 15,-5-3 10-15,7 8-32 0,-4-4 26 0,10 8-28 16,-1-4 5-16,6 6 1 0,4-3-17 0,4 3 1 16,6 0-11-16,4 0 0 0,7 1-5 0,4 0 6 15,5-1-8-15,7-4 10 0,4-5-9 16,5-3 6-16,7-4-5 0,4-6 3 0,5-2-4 15,3-8 1-15,0-5 1 0,3-8-3 0,-2-7 6 16,-5-8-5-16,-4-6 7 0,-4-6-8 0,-4-7 8 16,-5-2-9-16,-5-2 8 0,-7-1-10 0,-6 1 11 15,-6 3 3-15,-5 1-19 0,-6 5 21 0,-7 2-22 16,-2 2 10-16,-7 3 1 16,-3 3-8-16,-1 2-1 0,-6 4-8 0,-1 6 3 15,-1 4-2-15,-1 8 4 0,1 6 4 0,0 6 3 16,3 3 1-16,3 6-6 0,2 0-6 0,7 6-21 15,-1-6-28-15,15 12-60 0,2-27-98 0,3 22-222 16,10-2-80-16,-13-20 229 0</inkml:trace>
  <inkml:trace contextRef="#ctx0" brushRef="#br0" timeOffset="7859.4526">18381 14086 1775 0,'0'0'63'0,"0"0"-54"16,0 0-15-16,0 0-15 0,-17-14-21 0,17 14-27 16,-1-26-51-16,1 26-115 0,6-17-309 15,-2-1-8-15,-4 18 295 0</inkml:trace>
  <inkml:trace contextRef="#ctx0" brushRef="#br0" timeOffset="8296.9284">19020 13713 1232 0,'0'0'79'16,"7"-25"-60"-16,-7 25-13 0,-6-20 13 15,6 20 7-15,0 0 8 0,0 0 2 0,-31-9-13 16,31 9-8-16,-39 17-4 0,16-1 10 0,-8 4 7 16,1 8 15-16,-8 1 2 0,3 7 4 0,-7 0-11 15,6 5 3-15,-1-3 0 0,8-1-27 0,4-6 16 16,6-2-31-16,7-8 4 0,12-21 2 0,-3 29-6 16,3-29 2-16,24 16-1 0,-1-12 0 15,9-7 0-15,7-5 1 0,6-5 2 16,9-6-3-16,6-1 4 0,4-3-6 0,1 2-10 15,-2 2 25-15,0 4-27 0,-4 7 28 0,-7 2-13 16,-7 5-1-16,-9 4-1 0,-6 3-14 0,-10 5 29 16,-20-11-29-16,25 39 20 0,-25-9-18 0,-5 7-5 15,-9 2 7-15,-3 5-1 0,-6 2 14 0,-3 2-12 16,-6-1-1-16,-2 3-11 0,-3-5 11 16,2 1-11-16,-3-6 13 0,4-2-17 0,0-7-6 15,8 1-14-15,-4-14-49 0,15 7-12 0,-9-24-67 16,24-1-93-16,0 0-199 0,0 0 12 15,0 0 406-15</inkml:trace>
  <inkml:trace contextRef="#ctx0" brushRef="#br0" timeOffset="8484.4636">18942 13870 1727 0,'-40'-2'83'0,"40"2"-42"0,-19-1-22 0,19 1-9 16,0 0-4-16,9-21-3 0,5 4 1 0,5-3-3 15,7-5 3-15,6 0-7 0,11 0 1 0,0-2-16 16,6 3-12-16,-5-4-32 0,7 12-33 16,-9-13-45-16,18 24-90 0,-19-14-178 15,11 8-110-15,5 14 127 0,-17-14 391 0</inkml:trace>
  <inkml:trace contextRef="#ctx0" brushRef="#br0" timeOffset="8968.808">20271 13666 1117 0,'0'0'186'0,"0"0"-96"16,0 0-26-16,3-17-9 0,-3 17-5 0,0 0-3 16,0 0-8-16,8-19-8 0,-8 19-4 15,0 0-5-15,0 0-1 0,14-17-1 0,-14 17-3 16,0 0-2-16,0 0-1 0,0 0 0 15,0 0 5-15,0 0 1 0,0 0 2 0,13 24-3 16,-9-7 0-16,-1 5-6 0,0 2 3 0,-1 5-6 16,1 5 5-16,-2 2-6 0,0 5 3 0,1 1-7 15,1 2-8-15,-1 2 17 0,2 1-17 0,-2 0 18 16,3 2-6-16,-2-2-11 0,0 0 7 16,2 0-9-16,-1-2 7 0,0-5-6 0,-1-2 6 15,1-1-9-15,-1-2 4 0,2-1-5 0,-1-5 2 16,0-3-4-16,-2-5-13 0,2-4 13 0,-4-17-34 15,3 20 13-15,-3-20-25 0,0 0-11 0,0 0-14 16,0 0-26-16,0 0-42 0,0 0-128 16,0 0-254-16,-1-35 38 0,1 35 337 0</inkml:trace>
  <inkml:trace contextRef="#ctx0" brushRef="#br0" timeOffset="9312.5797">19818 13696 1752 0,'-17'-1'48'0,"17"1"-18"16,-25-10-10-16,25 10-6 0,0 0 4 0,-1-18 4 16,1 18 2-16,9-17 2 0,-9 17-2 15,22-18 2-15,-3 7-4 0,7-2-1 0,5 1-21 16,6 0 0-16,5 2 0 0,4 0 0 0,6 2 0 15,1 2 0-15,5 0 0 0,4 3 0 16,-1 0 0-16,1 0 0 0,-1 1 0 0,0-2 0 16,-2-1 0-16,-1 1 0 0,-2-2 0 0,-4 1 0 15,-2-4 0-15,-7 3-15 0,-2-1-15 0,-5 0-4 16,-7 1-6-16,-4 4-4 0,-25 2 0 0,21 0 9 16,-21 0 9-16,0 0 10 0,0 0 5 0,-10 20-2 15,10-20-4-15,-24 22-9 0,6-14-2 0,18-8-12 16,-33 17-12-16,33-17-30 15,-31 14-57-15,31-14-104 0,-17 23-253 0,17-23 21 16,0 0 335-16</inkml:trace>
  <inkml:trace contextRef="#ctx0" brushRef="#br0" timeOffset="9687.6461">21051 14235 1704 0,'0'0'288'15,"0"0"-233"-15,0 0-55 16,-12 17 0-16,12-17 0 0,0 0 0 0,0 0 0 16,0 0 0-16,0 0 0 0,0 0 0 0,0 0 0 15,0 0 0-15,0 0 0 0,-19-19-63 0,19 19-51 16,0 0-109-16,-42-8-344 0,42 8-40 0,-26 3 135 15</inkml:trace>
  <inkml:trace contextRef="#ctx0" brushRef="#br0" timeOffset="10343.8199">20900 14113 760 0,'0'0'251'0,"0"0"-107"0,0 0-51 0,0 0-16 15,-21-13-14-15,21 13-7 0,0 0-11 0,0 0-12 16,0 0-11-16,0 0-3 0,0 0 0 0,3 23 5 16,-3-23 1-16,0 0 4 0,23 19-1 0,-23-19 2 15,29 9 1-15,-7-4 4 0,2-8-1 0,8 0 0 16,2-6-3-16,5-2-6 0,3-6-5 16,3 0-9-16,4-3-2 0,0-1-6 15,-5 1 2-15,-3-1-5 0,-8 3 2 0,-7 1-4 16,-5 5-12-16,-21 12 27 0,26-18-30 0,-26 18 25 15,0 0-14-15,3-17-2 0,-3 17 3 0,-22-12 0 16,22 12 2-16,-37-7 0 0,10 5 0 0,-3 4 0 16,-7 0 0-16,1 5 1 0,-4 4 0 0,-1 2-7 15,5 4 31-15,-3 6-21 0,1 3 24 16,2 5-7-16,1 1-7 0,4-1 4 0,4-1-7 16,8 1 3-16,4-5-7 0,7-2 1 0,8-2-4 15,5-3 1-15,-5-19-4 0,32 30 2 0,-5-21-3 16,5-3 2-16,8-6-5 0,3-3-4 15,6-5-11-15,4-3-12 0,6-1-15 0,0-7-23 16,8 7-31-16,-11-16-57 0,19 22-105 16,-26-11-280-16,7-2 21 0,-1 10 294 0</inkml:trace>
  <inkml:trace contextRef="#ctx0" brushRef="#br0" timeOffset="10687.5901">21886 13897 1189 0,'-18'1'254'16,"0"-5"-189"-16,18 4-19 0,-26 0-9 0,26 0-1 16,-26 7-3-16,26-7-6 0,-31 13-3 15,14-2 0-15,0-2-2 0,-1 3-13 0,-2 2 29 16,20-14-29-16,-34 28 24 0,34-28-16 0,-25 27-7 16,25-27 1-16,-14 23-4 0,14-23-1 0,0 0-4 15,7 20 0-15,-7-20-3 0,25 7 1 0,-5-6 1 16,5-2 0-16,3-4 1 0,7-1-1 15,3-1 3-15,0 0-5 0,1-1 3 0,-3 6-2 16,-5 1 0-16,-4 4 1 0,-6 3 0 0,-21-6 0 16,28 17-1-16,-28-17 2 0,6 28-4 0,-9-9 6 15,-6 4-5-15,-6 2 5 0,-2 1-7 0,-6 2 5 16,-3 2-8-16,-4 1 5 0,0-4-5 16,-2 0 1-16,3-4-9 0,2-7 0 15,8-2-14-15,19-14-5 0,-22 10-25 0,22-10-25 16,0 0-39-16,2-33-73 0,25 20-98 0,0-19-222 15,0-9 46-15,14 10 393 0</inkml:trace>
  <inkml:trace contextRef="#ctx0" brushRef="#br0" timeOffset="10875.0747">22334 13368 1572 0,'-17'29'89'0,"-9"-7"-30"16,7 10-9-16,-3-3-19 0,5 6 0 15,0 0-17-15,1 5 2 0,-1 2-13 0,5 3 5 16,0 2-11-16,2 0 8 0,4 1-10 0,0 0 6 16,3-1-2-16,2-4-29 0,4 2 4 0,-3-6-41 15,7 6-26-15,-7-15-32 0,19 16-67 16,-15-25-50-16,22 13-97 0,-1-1-118 0,-25-33 159 16,49 46 298-16</inkml:trace>
  <inkml:trace contextRef="#ctx0" brushRef="#br0" timeOffset="11250.0898">22773 13928 1160 0,'-28'-2'313'0,"1"-8"-219"16,10 10-22-16,-6-5-18 0,2 7-12 0,-3-2-6 16,1 4-4-16,-4 1-6 0,3 4-15 0,-4 2 27 15,4 3-32-15,-2 2 26 0,2 4-14 0,-1 2-8 16,3 1 4-16,2-1-5 0,3 1 5 0,3-3-3 15,5-1 1-15,3-2-6 0,6-17 0 16,-2 27-7-16,2-27 3 0,13 20-2 0,-13-20 1 16,29 9 0-16,-7-9 1 0,4-4 1 0,4-6 0 15,1-2 1-15,2-4-3 0,-1-5 2 0,-2 1-6 16,-1-4 5-16,-3 0-4 0,-4-1 5 0,-4 4-3 16,-5-1 3-16,-3 4-1 0,-10 18-9 15,9-24 10-15,-9 24-6 0,0 0 17 0,0 0-14 16,-2-17 0-16,2 17 0 0,0 0 0 15,0 0 0-15,-20 27 0 0,7-6 0 0,-1 6 0 16,1 0 0-16,-1 2 0 0,3 2 0 0,3-4 0 16,2 1-12-16,1-2-12 0,5 0-15 0,-3-3-12 15,11 3-34-15,-8-26-52 0,25 43-151 0,-5-30-307 16,-1 1 33-16,7 3 309 0</inkml:trace>
  <inkml:trace contextRef="#ctx0" brushRef="#br0" timeOffset="11390.7067">23138 14325 1784 0,'0'0'127'16,"-19"-5"-64"-16,19 5-29 0,-19-3-19 0,19 3-9 15,-22-10-7-15,22 10-8 0,-22-16-15 0,22 16-21 16,-18-23-31-16,5 1-44 0,13 22-95 16,-16-30-234-16,12 12-131 0,4 18 71 0,-20-42 509 15</inkml:trace>
  <inkml:trace contextRef="#ctx0" brushRef="#br1" timeOffset="15000.1161">9150 2158 258 0,'0'0'41'0,"0"0"-18"0,0 0 2 16,0 0 13-16,-12-20 6 0,12 20 12 16,0 0-6-16,0 0-5 0,0 0-12 0,0 0 6 15,0 0 12-15,0 0 22 0,0 0 11 0,3 18-9 16,-3-18-21-16,8 28-25 0,-5-10-12 0,0 5-14 16,-1 3 2-16,-1 8-10 0,2 2 6 15,-3 5-6-15,0 4 7 0,0 3-6 0,-1 4 8 16,-1 4 4-16,1 0-21 0,0 5 13 0,0 2-17 15,0 2 1-15,-1 4 13 0,2 4-9 16,0 3 15-16,2 5 3 0,0 5-3 0,-1 3 25 16,3 8-2-16,-4 5 6 0,2 6 14 0,-4 6-11 15,2 7-14-15,-4 0 4 0,2 6-7 0,-1 0-11 16,3 4 26-16,-1 5-14 0,4 0-8 0,-2 2-1 16,1 2-5-16,3 0 4 0,0 4-4 0,-3 1 3 15,2 3-3-15,0 2-3 0,-1 3-1 16,2 3 2-16,-1 5-1 0,1 4 3 0,-2 0 3 15,1 5-1-15,-2 4 2 0,0 2-3 16,-1 4 11-16,-1 1-1 0,2 1-6 0,-2-5 11 16,1 8-3-16,-1 0 3 0,0 2-15 0,2 2-9 15,0-2 12-15,1 1 0 0,1 2 10 0,1-3-7 16,1 3-15-16,-1 1 8 0,3 2 6 0,-1 5 6 16,0 3-5-16,0 1-9 0,-1 2-13 15,-3-1 10-15,-2 8 6 0,0 4-1 0,-2 4 3 16,-3 3-15-16,-2 0-1 0,-2 0 8 0,-2 4 16 15,-3 5 4-15,-1 1 2 0,-4 1-3 0,0-4-18 16,0-6 1-16,1-2-8 0,2-10 7 16,5-6 8-16,4-16-10 0,5-17-2 0,5-18-10 15,3-22-13-15,10-19-15 0,0-25-15 0,15-15-70 16,-10-37-76-16,18-16-294 0,1-10-4 16,-7-29 306-16</inkml:trace>
  <inkml:trace contextRef="#ctx0" brushRef="#br1" timeOffset="15875.1158">10114 1916 435 0,'0'0'17'0,"0"0"-24"16,0 0-3-16,0 0 1 0,0 0 10 0,18 17 8 16,-18-17 4-16,4 26 4 0,-4-9 11 15,-1 10-7-15,-3-2 11 0,1 4-1 0,-2 9 2 16,-3-5 9-16,4 12 7 0,-5-2 2 0,3 4 6 15,-3 4-7-15,5 7 2 0,-4 3-17 0,5 7 3 16,-2 2-6-16,1 5-21 0,-1 0 13 0,4 6-20 16,-1 3-1-16,3 3 11 0,1 7-4 0,2 4-11 15,0 7 14-15,0 8-7 0,1 3-4 0,-1 7 23 16,-3 5-10-16,2 5 0 0,-5 4 13 16,4 6 0-16,-5 1 10 0,4 6 1 15,-3-2-1-15,2 6 0 0,-5-3-7 0,3 6-11 16,-2 2-4-16,2 4-2 0,-1 1-5 0,2 5 2 15,-1 0-5-15,0 4 7 0,0 1 5 0,3 3 5 16,-2-2-4-16,2 4-3 0,-1 2-12 0,1 4 5 16,1 4-5-16,-1-2-8 0,-1 1 10 15,1 2 4-15,0 4 6 0,0 4-11 0,1 0-10 16,-1 0-11-16,0-2 9 0,0 5 9 16,3 0 6-16,-2 1-3 0,1-3-11 0,-1 1 10 0,1 2-8 15,-3-2 7-15,0 6 1 0,0-3-25 0,-4-2 9 16,0 2 10-16,-1 4-6 0,-1 0 13 15,-1 3 5-15,0-3-22 0,1-1 10 0,-3-1 10 16,3-2-4-16,-2-1 10 0,-1-12-9 16,2-7-17-16,1-15 8 0,2-10-9 0,5-11-6 15,3-17 6-15,8-10-21 0,-1-20-18 0,10-11-10 16,-7-23-60-16,17-3-83 0,-11-17-212 0,5-23-44 16,11-1 286-16</inkml:trace>
  <inkml:trace contextRef="#ctx0" brushRef="#br1" timeOffset="16578.2655">9551 3074 862 0,'0'0'46'0,"0"0"-28"16,0 0-7-16,0 0 8 0,0 0 10 15,0 0 9-15,-14 22-1 0,12-3 0 0,-1 3-4 16,3 8 8-16,-4 2 11 0,7 8-28 0,-6 3 17 16,6 9-34-16,-3 7-3 0,1 9 12 0,-1 7-16 15,0 6 15-15,0 5-20 0,1 0 0 0,3-3 15 16,-1-2-22-16,3-3 1 0,-1-7-19 0,4 2-49 15,-9-14-45-15,8 1-89 0,-5 0-214 16,-9-24 21-16,14 12 379 0</inkml:trace>
  <inkml:trace contextRef="#ctx0" brushRef="#br1" timeOffset="16922.0096">9316 3863 814 0,'0'0'108'0,"-14"18"-27"0,14-18 7 16,-12 18 0-16,12-18-18 0,0 0-3 0,-6 23-35 16,6-23-3-16,0 0-9 0,3 19-6 15,-3-19 3-15,12 18 0 0,-12-18 6 16,24 30-5-16,-7-10-2 0,1 3-9 0,2 4 1 0,0 4-9 15,1 2 7-15,-3 3-9 0,-1 2 8 16,0 0-9-16,-2 0 8 0,-2-4-8 0,-1-4 8 16,-1-6-6-16,-2-5 5 0,-9-19-6 0,21 20 2 15,-21-20 0-15,21-3 0 0,-21 3 11 0,27-29 2 16,-14 0 8-16,3-7-7 0,1-15 2 16,2-8-17-16,6-9 11 0,3-6-19 0,5-1-24 15,-1-7-18-15,12 11-77 0,-16-14-59 0,17 21-84 16,-11 0-198-16,-3-6 46 0,15 21 408 0</inkml:trace>
  <inkml:trace contextRef="#ctx0" brushRef="#br1" timeOffset="17578.2884">10844 2965 785 0,'11'-24'192'15,"-11"24"-150"-15,8-34-11 0,-8 34 4 0,8-31 9 16,-8 31 0-16,8-22-6 0,-8 22-17 0,0 0-3 16,0 0 2-16,0 0 3 0,0 0-2 15,0 0-7-15,0 0-3 0,0 0-4 0,5 35 8 16,-6-6-1-16,3 10 13 0,-3 2-4 16,2 9 14-16,-2-1-11 0,2 7 9 0,-3 1-4 15,3 4-28-15,-1 0 16 0,1-1-25 0,-1-5 2 16,0-2 8-16,3-6-14 0,-1-5-1 0,4-4-24 15,-1-15-15-15,8 2-46 0,-13-25-69 0,30 21-53 16,-30-21-34-16,23-15-177 0,2 14 126 0,-19-28 303 16</inkml:trace>
  <inkml:trace contextRef="#ctx0" brushRef="#br1" timeOffset="17781.3873">10666 3032 1559 0,'0'0'76'0,"-26"-4"-35"16,26 4-17-16,0 0-13 0,0 0-5 16,0 0 1-16,14-26-2 0,-14 26 3 0,38-34-5 15,-10 14 1-15,5-1-6 0,6-1 4 0,2 0-5 16,2 2 3-16,0-1-13 0,4 7-7 0,-2-3-18 16,8 11-18-16,-8-7-25 0,9 17-36 0,-16-11-60 15,15 23-98-15,-11 2-207 0,-12-6 32 16,7 24 419-16</inkml:trace>
  <inkml:trace contextRef="#ctx0" brushRef="#br1" timeOffset="17984.5295">10741 3667 1708 0,'-30'12'39'16,"30"-12"-37"-16,0 0-10 0,0 0-1 0,42-29 11 15,-7 7-1-15,9-8 4 0,6-6-8 0,6-2 3 16,3-2-16-16,9 4-3 0,-2-4-29 0,6 10-28 16,-13-13-64-16,17 24-56 0,-22-15 5 0,16 19-50 15,-11 2-183-15,-12-16 64 0,15 21 335 16</inkml:trace>
  <inkml:trace contextRef="#ctx0" brushRef="#br1" timeOffset="18172.0947">11999 3025 1294 0,'-17'-31'335'15,"17"31"-318"-15,1-18-16 0,-1 18-1 16,19-24 3-16,-19 24-2 0,30-24 1 0,-13 14-3 16,1 2 2-16,2 0-4 0,-2 4-3 15,2-2-14-15,0 7-29 0,-20-1-39 0,43 1-75 16,-43-1-91-16,31-11-252 0,-8 23 37 0,-23-12 375 15</inkml:trace>
  <inkml:trace contextRef="#ctx0" brushRef="#br1" timeOffset="18343.9794">11880 3397 1500 0,'-22'-8'256'0,"22"8"-234"0,-21 1-22 0,21-1 2 16,0 0 5-16,20-24 4 0,-1 4 3 15,7-4-9-15,7-5-15 0,7-2 13 0,9-1-47 16,-1-3-4-16,13 10-69 0,-17-19-97 16,23 19-217-16,-13-1-119 0,-1-5 145 0</inkml:trace>
  <inkml:trace contextRef="#ctx0" brushRef="#br1" timeOffset="18875.145">13163 2627 1554 0,'-23'-17'30'0,"23"17"-38"15,-23-15 10-15,23 15 5 0,-24-2 2 0,5 6-1 16,-1 6 2-16,-6 6 12 0,1 7-28 0,-5 4 35 15,4 7-21-15,-1-2 16 0,4 5 9 0,2-5-12 16,6-2-1-16,6-2-14 0,6-4 1 0,7-1-8 16,3-3 3-16,8-2-4 0,4-4 4 0,6-4-4 15,6-3 3-15,5-5 0 0,5-6 2 16,5-3 1-16,4-4-2 0,2-3 1 16,2 1-3-16,-2 1 2 0,-1 1-3 0,-6 4 2 0,-5 4-1 15,-9 6 0-15,-7 3 0 0,-24-6-1 16,23 27 4-16,-22-6-4 0,-6 7 6 0,-6 6-7 15,-6 5 6-15,-7 4-8 0,-5 1 8 0,-5-1-8 16,-5-2-6-16,0-2 23 0,0-4-24 0,3-5 23 16,4-3-14-16,7-6-14 0,1-11-9 15,24-10-29-15,-25 5-57 0,25-5-119 0,0 0-211 16,6-37-111-16,13 10 185 0</inkml:trace>
  <inkml:trace contextRef="#ctx0" brushRef="#br1" timeOffset="19031.4289">13179 2574 1843 0,'-21'6'29'0,"21"-6"-24"0,-17 6-10 0,17-6 0 16,0 0-1-16,26-6 6 0,-4-2 0 0,7-3-2 16,7-4-4-16,7-5-19 0,7 1-19 0,-3-8-32 15,12 10-51-15,-14-19-99 0,20 10-289 0,-6 10-27 16,-10-5 245-16</inkml:trace>
  <inkml:trace contextRef="#ctx0" brushRef="#br1" timeOffset="19515.7883">14430 2578 1570 0,'-30'-6'64'0,"30"6"-62"0,0 0-5 16,-22 16 4-16,22-16 26 0,-19 27-28 0,5-9 34 15,1 7-30-15,-5 3 6 0,1 6 6 0,-4 2-7 16,3 4 9-16,-3 1-8 0,1 3 6 0,0-1-9 16,0 2 12-16,2-3-8 0,2-1 10 15,2-5-12-15,2-5 2 0,3-4-5 16,4-6 3-16,5-21-4 0,0 25 2 0,0-25-8 15,0 0 3-15,17 7-1 0,-17-7 2 0,21-16 5 16,-7-1 0-16,3-9 5 0,2-6-5 0,0-8 8 16,1-5-6-16,-2-3 11 0,0-4-7 0,-1 0 7 15,0 1-13-15,-3-1 4 0,-2 1-13 16,-1 1-10-16,-3 1 19 0,-1 1-19 0,0 4 18 16,-1 3-2-16,0 6-6 0,0 10 5 0,-1 7-1 15,-5 18 1-15,0 0-2 0,7-18-1 0,-7 18 0 16,0 0 0-16,0 0 0 0,17 25-1 0,-5-8 2 15,0 6-3-15,4 5 5 0,-1 5-6 0,-2 5 7 16,0 3 10-16,1 3-19 0,-2 2 16 0,1 0-23 16,1 0-1-16,-3-2 3 15,2-1-15-15,-2-2 2 0,4 1-17 0,-8-6-5 16,3 4-27-16,-10-13-25 0,11 13-60 0,-11-40-79 16,0 37-228-16,1-13-50 0,-1-24 210 0</inkml:trace>
  <inkml:trace contextRef="#ctx0" brushRef="#br1" timeOffset="20172.0465">14367 2899 1624 0,'0'0'42'16,"-6"-17"-35"-16,6 17-1 0,0 0 1 0,28-17 2 16,-28 17-2-16,35-13-2 0,-13 7-3 15,0 1 0-15,1-1-2 0,0 1 1 0,0-1-2 16,4 0 3-16,0 0-2 0,0-1 1 15,-1-1-1-15,-1 1 2 0,-2-1-2 0,-1 2 1 16,-3 1 2-16,-1 1 0 0,-18 4 2 0,26-1 2 16,-26 1 2-16,0 0 6 0,0 0 3 0,16 19 0 15,-16-19-1-15,-4 24-8 0,4-24 0 0,-12 32-6 16,3-14 5-16,-2 1-3 0,0 2 4 0,-1 1 0 16,1 1 1-16,0-2-2 0,3 0 1 0,1-1-5 15,2-3 4-15,5-17-4 0,-5 26 2 16,5-26-5-16,0 0 0 0,0 0-3 0,4 18 0 15,-4-18 0-15,0 0 1 0,0 0 1 16,21-10 1-16,-21 10 2 0,19-23-2 0,-8 6 3 16,0-3-4-16,-2-4 3 0,1-2-3 0,1-2 2 15,-1-1-5-15,-2 3 6 0,2-1-5 0,-2 2 5 16,2 1-4-16,-1 1 3 0,-3 3-3 0,-6 20 3 16,9-26 1-16,-9 26 5 0,0 0 3 15,0 0 0-15,0 0-2 0,0 0-3 0,0 0-4 16,0 0-1-16,0 0-1 0,0 0-1 0,0 30 3 15,0-13-3-15,0 0 3 0,0-17-2 0,4 26 1 16,-4-26-1-16,9 20 1 0,-9-20-1 0,17 13 1 16,-17-13 1-16,25 5 1 0,-25-5 0 15,31 0 2-15,-31 0 1 0,32-9 1 16,-13 0 1-16,1-1-3 0,2-4 1 0,1-2-3 16,-2 1 0-16,-4 1-3 0,-17 14 1 0,24-24-1 15,-24 24 1-15,20-21 0 0,-20 21 0 0,16-17-2 16,-16 17 2-16,0 0-1 0,0 0 1 0,0 0 0 15,0 0-2-15,0 0 0 0,0 0 0 0,0 0-2 16,0 0 1-16,0 0 0 0,0 0 0 0,12 17 0 16,-12-17-4-16,1 31-2 0,0-10-7 15,-2 1 0-15,0 1-4 0,0 1 0 16,2 1-11-16,-2-3-6 0,4 5-23 0,-4-7-8 0,10 8-26 16,-9-28-11-16,13 44-25 0,-13-44-22 15,19 30-21-15,-19-30-21 0,23 13-93 0,1-2-100 16,-24-11 151-16,36-6 235 0</inkml:trace>
  <inkml:trace contextRef="#ctx0" brushRef="#br1" timeOffset="20734.5337">15431 2717 1325 0,'0'0'50'0,"-18"15"-37"0,18-15 4 15,-12 24 12-15,12-24 4 0,-11 35 8 16,4-15-7-16,5 4 5 0,-3-2-6 15,7 4 7-15,-5-2-9 0,4 4-1 0,1-1-16 16,1 2 11-16,-1-4-8 0,1-1 5 0,-3-4-5 16,1-3-9-16,-1-17-3 0,2 30 6 0,-2-30 1 15,0 23 3-15,0-23-9 0,0 0-2 0,0 18-3 16,0-18-2-16,0 0 1 0,0 0-2 0,0 0 0 16,0 0-1-16,6-23 5 0,-3 6-2 0,1-6 2 15,1-2-4-15,0-4 0 0,0-3-8 16,-1 0 3-16,1-2-9 0,1 0 5 0,-2-1-8 15,1 1 6-15,-1-1-9 0,2 5 11 0,-3-2-2 16,2 8 11-16,1 2-2 0,-2 5 8 0,-4 17-5 16,10-17 3-16,-10 17-2 0,0 0 0 15,0 0 1-15,0 0-1 0,21 4 2 0,-21-4-3 16,0 0 3-16,25 22-2 0,-25-22 2 0,20 18-3 16,-20-18 3-16,24 20-4 0,-24-20 0 15,21 22-3-15,-21-22 0 0,19 24-4 0,-19-24 3 16,11 25-3-16,-11-25 4 0,6 26 1 0,-6-26 3 15,-3 26-1-15,3-26 5 0,-9 26-4 0,9-26 5 16,-15 27-3-16,15-27 8 0,-23 24 1 0,23-24 5 16,-29 23 0-16,29-23-2 0,-32 22-7 0,32-22 0 15,-33 20-5-15,33-20 1 0,-31 20-1 16,14-11 1-16,17-9 0 0,-30 20 3 16,30-20 0-16,-26 21 4 0,26-21-4 0,-21 29 3 15,14-9-7-15,-1 2 3 0,2 2-5 0,3 2 4 16,-1 2-5-16,2 1-12 0,2 1 27 0,0 2-25 15,1-1 24-15,1 2-8 0,1 0-13 0,-1-6 0 16,3 2-19-16,-1-8-10 0,7 3-28 0,-11-24-22 16,20 37-41-16,-20-37-57 0,22 26-96 15,-5-14-200-15,-17-12 44 0,26 10 367 0</inkml:trace>
  <inkml:trace contextRef="#ctx0" brushRef="#br1" timeOffset="21093.9188">16077 2444 1382 0,'0'0'262'0,"-21"1"-234"16,21-1-10-16,-24 0 8 0,24 0 4 0,-27 10-3 15,27-10-6-15,-29 19-8 0,29-19 0 0,-29 29-1 16,14-10 5-16,1 1-2 0,-1 1 1 15,3-1-5-15,2 0-11 0,4-2 22 0,2-1-26 16,4-17 21-16,0 31-15 0,0-31-4 0,11 25 1 16,-11-25 0-16,21 19 0 0,-21-19 0 15,27 11 1-15,-27-11-1 0,31 3 0 0,-11-4 1 16,-1 0 0-16,1-2 1 0,0 1 0 0,-3-1 0 16,-17 3 1-16,31-3 0 0,-31 3 1 0,19 3 4 15,-19-3 1-15,0 0-4 0,17 21 10 16,-17-21-1-16,5 28-1 0,-10-8 0 0,-1 5-4 15,-3 4-10-15,-4 2 8 0,0 0-8 0,-3 1 3 16,0-1-7-16,1 0-2 0,-1-2-19 0,0-6-11 16,6 3-38-16,-7-11-46 0,20 16-146 0,-3-31-331 15,-14 28 45-15,14-28 242 0</inkml:trace>
  <inkml:trace contextRef="#ctx0" brushRef="#br1" timeOffset="22250.1869">5641 4726 261 0,'0'0'130'16,"0"0"-26"-16,0 0-13 0,0 0-16 0,0 0-17 16,0 0-21-16,0 0-15 0,0 0 6 0,0 0 15 15,0 0 10-15,0 0 10 0,17 0-7 0,-17 0-6 16,27 3-5-16,-9-6 0 0,10 2-3 0,-1-6 0 16,11 1-5-16,-2-6-3 0,10-2-12 15,3-1-3-15,6-4-12 0,3 0 0 0,4 1-7 16,1 1 1-16,3 3-3 0,-1 1 1 15,0 4-7-15,0 3-8 0,-3-2-6 0,1 11-53 16,-9-7-21-16,10 15-63 0,-14-6-27 0,8 8-8 16,-6 1 13-16,2-2 37 0,3 3 53 0,-1-3 44 15,5-1 31-15,1-1 13 0,1-4-18 0,3-4-30 16,3 5-7-16,-6-11 58 0</inkml:trace>
  <inkml:trace contextRef="#ctx0" brushRef="#br1" timeOffset="22843.9458">6715 3975 853 0,'0'0'17'0,"0"0"-31"16,0 0-17-16,0 0 0 0,0 0 6 0,-10 20 16 16,10 5-5-16,-1 8 3 0,-1 8-4 15,-3 3 9-15,1 10 2 0,-1 3 9 0,2 3 9 16,0 8 15-16,1 2 12 0,2 6-11 0,0 4 1 16,4 7-19-16,-1 2-12 0,2 7 8 15,1 6-6-15,-1 3-10 0,0 2 9 0,-3 5-7 16,0 1-3-16,-4 6 18 0,0 8-7 0,-1 5-3 15,0 4 7-15,0 8 15 0,1 5 25 16,2 7 10-16,-4 0 13 0,7 10-8 0,-6 2-15 16,7 7-5-16,-4 5-14 0,2 7 2 0,-3-1-5 15,2 10 8-15,-2 2 7 0,2 6-26 0,-1 0 2 16,3-1 7-16,-4 2-14 0,2 0 7 0,0 0 4 16,-1 2-28-16,1-4 8 0,-1 3 8 0,0 1-5 15,0 0 10-15,0 3-12 0,-1-2-6 0,-1-4 4 16,-2-2 10-16,-3-3 7 0,1-7-6 15,-3-8-10-15,1-10 2 0,1-16-19 16,-2-15-17-16,5-11-28 0,-6-26-62 0,13 0-98 16,-8-11-249-16,-2-28 17 0,14 5 353 0</inkml:trace>
  <inkml:trace contextRef="#ctx0" brushRef="#br1" timeOffset="23234.5917">6277 12194 1237 0,'-28'9'73'0,"11"3"-5"0,-2-8-23 0,19-4-4 15,-20 7-10-15,20-7-9 0,0 0-12 16,0 0-7-16,19-14 9 0,0 6 6 0,5-6 8 16,9 2 1-16,6-3-1 0,9 0-10 15,3-1-4-15,3 1-11 0,2 0 1 0,2 2-5 16,4 3 4-16,0 3-3 0,1 1 0 0,-1 3-5 15,-3 5-4-15,1 0-4 0,2 8-33 0,-4-4 1 16,3 7-9-16,-10-4-17 0,6 8-15 0,-14-9-27 16,11 14-57-16,-16-13 4 0,6 11-4 15,-1-7-41-15,-14-13-115 0,18 18 178 0,-23-27 150 16</inkml:trace>
  <inkml:trace contextRef="#ctx0" brushRef="#br1" timeOffset="23531.4553">6842 11988 1495 0,'0'0'31'0,"0"0"-15"16,-17 0-14-16,17 0-3 0,0 0-5 15,0 0-6-15,0 0-3 0,-23 16-10 0,3-2 0 16,-2 7 10-16,-11 5-34 0,-2 9 34 0,-6 5-18 16,-7 7 19-16,1 6 20 0,-1 4-7 15,1 3 21-15,3-2 2 0,3 2 20 0,3-12-10 16,10-3 2-16,8-11-26 0,7-13-20 0,15-4-40 16,-2-17-47-16,28 2-54 0,-10-25-122 0,15-11-180 15,19 0 17-15,-14-29 426 0</inkml:trace>
  <inkml:trace contextRef="#ctx0" brushRef="#br1" timeOffset="24047.1481">6859 4470 566 0,'0'0'43'0,"0"0"7"0,14-20 27 16,-14 20 8-16,0 0 12 0,17-9-2 0,-17 9 6 16,0 0-11-16,11 22 2 0,-11-22 3 15,-9 42-45-15,-6-9 11 0,-3 14-40 0,-13 7-12 16,-8 9 6-16,-9 8-17 0,-6 4 15 0,-5 4-17 16,0 0 16-16,1-2-2 0,4-4-21 0,9-7 2 15,4-13-49-15,20-1-64 0,-3-24-69 0,29-10-321 16,7 8 16-16,-12-26 320 0</inkml:trace>
  <inkml:trace contextRef="#ctx0" brushRef="#br1" timeOffset="24547.098">7047 5763 1268 0,'-11'24'40'0,"11"-24"-28"0,0 0-17 16,0 0 27-16,25 19-5 0,-25-19 30 0,32-6 18 16,-12-8-40-16,7-2 28 0,1-12-38 0,8-3 8 15,1-15 7-15,5 0-12 0,-1-9 9 16,3-3-17-16,-2-1 13 0,-1 0-13 0,-7-1 13 16,0 6-11-16,-7 0-9 0,-3 4 21 0,-7 3-23 15,-6 7 22-15,-8 5-8 0,-7 8-8 0,-6 4 3 16,-4 6-5-16,-6 5 2 0,-2 5-3 0,-3 6-2 15,-2 8 1-15,-3 9-4 0,-3 8 4 0,0 11-4 16,-2 7-7-16,1 8 24 0,1 7-19 16,3 0 20-16,6 3-2 0,6-3-15 15,5 1 8-15,6-4-12 0,6-4 6 0,7-4-7 16,5-7 7-16,8-7-10 0,2-4 2 0,7-5-13 16,3-5-1-16,6-3-16 0,4-8-6 0,6 0-24 15,-3-13-47-15,14 15-102 0,-20-21-182 0,11 4-129 16,2 7 95-16,-19-18 431 0</inkml:trace>
  <inkml:trace contextRef="#ctx0" brushRef="#br1" timeOffset="25062.7283">7835 5462 1327 0,'0'0'45'0,"15"-26"-42"0,-5 7-5 0,8-3 5 16,1 0-4-16,4 0 7 0,2 2-6 0,-1 1 4 15,0 0-6-15,1 4-9 0,-3 0-15 0,4 7-28 16,-9-6-44-16,9 16-83 0,-26-2-171 0,18-2-103 15,0 21 250-15</inkml:trace>
  <inkml:trace contextRef="#ctx0" brushRef="#br1" timeOffset="25218.9514">7795 5758 1207 0,'0'0'163'16,"0"0"-160"-16,0 0-11 0,1-17-1 0,-1 17 12 15,33-28-3-15,-11 9 4 0,4-3-5 16,5-1 1-16,4-2-14 0,6-1-14 0,-2-4-47 16,10 9-76-16,-10-10-132 0,3 1-175 0,9 15 106 15,-21-16 352-15</inkml:trace>
  <inkml:trace contextRef="#ctx0" brushRef="#br1" timeOffset="25875.2034">7248 6689 959 0,'-22'-4'114'0,"22"4"-58"0,-21 8-1 0,21-8 1 16,0 0-11-16,-23 23-9 0,23-23-6 15,-19 33 7-15,4-14 2 0,8 8 7 0,-7-2-9 16,6 6 2-16,-4-1-12 0,3 7 5 0,-2-2-7 15,5 3-10-15,-2-3 26 0,5 3-30 0,2-7 21 16,5 2-14-16,2-6-13 0,4-4 3 16,2-6-8-16,-12-17 1 0,35 19 0 0,-12-18 2 15,3-6 3-15,3-4 0 0,2-10 3 0,1-4-6 16,3-6 6-16,2-6 7 0,-2-6-25 0,-1-3 23 16,0-6-24-16,-3 2 6 0,-6-3 9 0,-2 1-10 15,-7 1 10-15,-4 4-9 0,-8 5 9 0,-5 5-8 16,-7 8 8-16,-5 4-6 0,-5 6 4 0,-5 4-6 15,-5 5 1-15,-5 5-4 16,0 8 1-16,-4 6 0 0,1 5-1 0,1 4 5 16,2 4-6-16,4 3 2 0,4 3-10 0,2-1-3 15,9 1-22-15,-1-8-17 0,14 5-53 0,1-27-73 16,8 30-161-16,-8-30-193 0,30 17 64 0,1-2 473 16</inkml:trace>
  <inkml:trace contextRef="#ctx0" brushRef="#br1" timeOffset="26047.1686">7801 6918 1677 0,'0'0'40'0,"-30"10"-37"0,30-10-6 16,0 0-6-16,-20-9-12 0,20 9-15 15,-5-20-14-15,5 20-35 0,4-31-43 0,13 23-69 16,-14-20-103-16,6 2-180 0,14 13 70 0,-17-17 410 15</inkml:trace>
  <inkml:trace contextRef="#ctx0" brushRef="#br1" timeOffset="26265.8343">8052 6497 1358 0,'0'0'164'0,"0"0"-124"0,-22 17-14 15,22-17 5-15,-11 30-3 0,6-6 1 0,-2 4-11 16,1 7 2-16,-2 4-5 0,1 3 4 0,0 0-11 16,-1 1 7-16,0-2-18 0,1 0-1 0,2-1-6 15,1-1 9-15,4-4-16 0,0-8-11 16,4 1 8-16,-3-11-54 0,12 6-5 0,-13-23-76 16,30 21-126-16,-5-18-229 0,-25-3 8 0,48-9 416 15</inkml:trace>
  <inkml:trace contextRef="#ctx0" brushRef="#br1" timeOffset="26781.4623">8323 6844 1197 0,'-34'-3'145'0,"34"3"-75"0,0 0-15 0,-20 23-1 15,20-23-13-15,-13 23-7 0,13-23-6 0,-12 37 1 16,5-16-6-16,3 4 3 0,-2-1-5 0,3 0-14 15,-1-1 21-15,1-2-23 0,1-5 23 16,2-16-15-16,-2 25-2 0,2-25-7 0,0 0-4 16,0 0-2-16,0 0 1 0,0 0 0 15,0 0 5-15,0 0-1 0,24-26 5 0,-17 7 9 16,3-5-26-16,-1-2 25 0,2-2-27 0,1 1 11 16,-1-2 5-16,0-2-7 0,0 4 6 0,-1 0-7 15,0 3 6-15,-2 3-5 0,-8 21 5 0,14-30-3 16,-14 30 1-16,9-18 0 0,-9 18 1 15,0 0 2-15,0 0 0 0,0 0 4 0,0 0 3 16,0 0 4-16,0 0 3 0,16 22-1 0,-16-22-6 16,6 32-1-16,-3-14-5 0,0-1 0 0,-3-17-3 15,11 31 1-15,-11-31-4 0,15 21 3 0,-15-21-2 16,18 14 1-16,-18-14-1 0,23 5 1 0,-23-5 2 16,32-8-2-16,-13-3 2 15,2-2-2-15,0-3 1 0,2-2 1 0,-1 1 1 16,-1 0-1-16,0 2 3 0,-1 3-3 0,-20 12 7 15,28-15-2-15,-28 15 2 0,0 0 3 0,20 1-7 16,-20-1-6-16,0 0 0 0,8 29 0 0,-10-12 0 16,1 1 0-16,-1 3 0 0,-2 1 0 0,0-1 0 15,0 0 0-15,1 0 0 0,-1-3 0 0,3 1 0 16,1-19-32-16,1 36-39 0,-1-36-40 16,14 41-163-16,-14-41-357 0,18 29 25 0,-9-12 285 15</inkml:trace>
  <inkml:trace contextRef="#ctx0" brushRef="#br1" timeOffset="28756.9858">835 13257 1079 0,'5'-26'203'0,"-5"26"-140"0,3-27-24 15,-3 27-15-15,3-24-3 0,-3 24 3 16,1-20 9-16,-1 20-1 0,0 0 4 0,0 0-4 16,0 0-5-16,0 0-9 0,0 0-5 0,0 0-7 15,0 0-4-15,0 0 1 0,0 0 0 0,13 19 5 16,-9-3-2-16,2 10 6 0,1 3-9 0,-3 8-13 15,0 6 20-15,-1 4-25 0,-1 4 24 0,-2 2-4 16,-1 1-8-16,-2 6 10 0,0-2-13 0,-3-2 11 16,-1-1-12-16,1-7 8 0,3-4-20 15,-1-9-4-15,8-5-22 0,-4-30-45 0,12 36-42 16,-12-36-85-16,21 5-119 0,-1-6-153 0,-11-18 158 16,18 9 331-16</inkml:trace>
  <inkml:trace contextRef="#ctx0" brushRef="#br1" timeOffset="28960.1565">979 13229 1330 0,'0'0'90'0,"-37"2"-32"0,37-2-7 0,-24 3-8 16,24-3-7-16,0 0-14 0,0 0-13 0,0 0-7 16,0 0-2-16,25-14 1 0,-5 4-3 0,5-3 5 15,5-2-4-15,2 2-14 0,3-5-21 0,5 6-24 16,-8-7-31-16,13 15-30 15,-15-10-43-15,12 20-48 0,-16-4-132 0,-3-1-65 16,10 19 220-16</inkml:trace>
  <inkml:trace contextRef="#ctx0" brushRef="#br1" timeOffset="29163.2379">963 13568 1228 0,'0'0'321'0,"0"0"-280"16,0 0-26-16,0 0 1 0,29-10 15 0,-1 5 5 16,0-8 2-16,7 0-9 0,1-7-11 15,4 1-8-15,2-3-6 0,3-1-8 0,0 2 4 16,-1-1-14-16,0 5-8 0,-6-5-28 0,3 12-35 16,-12-10-28-16,15 22-100 0,-23-15-126 15,4 11-186-15,3 15 104 0,-28-13 421 0</inkml:trace>
  <inkml:trace contextRef="#ctx0" brushRef="#br1" timeOffset="29366.3976">1614 13550 1511 0,'-22'3'75'0,"22"-3"-36"0,0 0-13 15,0 0-9-15,0 0 0 0,0 0-8 0,0 0-5 16,0 0-1-16,0 0-4 0,0 0 2 0,0 0-1 15,23-19-4-15,-6 14-2 0,2-1-1 0,4-1-6 16,5 2-16-16,-5-7-14 0,9 6-20 0,-9-7-26 16,10 11-35-16,-15-12-57 0,15 13-140 15,-5 1-143-15,-10-11 108 0,18 17 356 0</inkml:trace>
  <inkml:trace contextRef="#ctx0" brushRef="#br1" timeOffset="29553.8712">1594 13864 1559 0,'0'0'47'0,"-17"15"-34"0,17-15-5 0,0 0 10 16,26-9 5-16,-7-4 12 0,9-4-4 0,4-10-6 16,10-5-11-16,6-8-4 0,3-5-31 0,8 2-18 15,-8-9-59-15,13 19-77 0,-23-18-141 0,14 15-237 16,-5 8 53-16,-10-11 420 15</inkml:trace>
  <inkml:trace contextRef="#ctx0" brushRef="#br1" timeOffset="30210.1571">2414 13165 1385 0,'-12'17'103'0,"12"-17"-50"0,-16 18-17 15,16-18-14-15,-10 32-1 0,5-12-9 0,3 6 3 16,-2 1 10-16,2 5-27 0,0-1 27 0,2 4-28 16,0-2 13-16,2 2 8 0,-1 0-8 0,3 3 2 15,0-1-10-15,2 1 7 0,2-4-6 0,-1-4 10 16,-2-7-8-16,1-5 1 0,-6-18-4 16,13 24-2-16,-13-24-2 0,17 13 0 15,-17-13-3-15,0 0 3 0,0 0 2 0,17-13 1 16,-17 13 3-16,10-36-5 0,-5 9 2 0,-1-4-7 15,-1-2 6-15,0-1-6 0,-1-2 7 0,-1 1-4 16,-2 0 7-16,0-1-8 0,-3-2 10 0,1-2 8 16,-2-1-25-16,-1-2 24 0,1-1-24 0,0 4 8 15,1 1 8-15,4 6-6 0,3 5 6 16,3 5-5-16,2 3 7 0,-8 20-6 0,23-29 6 16,-23 29-1-16,32-21 0 0,-12 12 0 0,0 4-3 15,1 3-3-15,1 2 1 0,-3 3-2 0,1 0 1 16,-3 3-1-16,-17-6 0 0,30 13 4 15,-30-13-6-15,23 17 3 0,-23-17-6 0,17 20-2 16,-17-20 2-16,5 20 2 0,-5-20 1 0,-7 25 7 16,7-25-6-16,-20 32 5 0,7-14-5 15,-3 1 5-15,-1 1-4 0,-1-2 3 0,0 0-2 16,1-2 0-16,17-16-1 0,-25 26 2 0,25-26-2 16,0 0 0-16,-13 19-1 0,13-19-1 0,0 0 1 15,0 0 0-15,18 7 0 0,-18-7 0 0,26-3 1 16,-8 0 0-16,5-1 1 0,0-1-1 0,4 2 1 15,0 0 2-15,-1 3-1 0,1 3 1 16,-4 3 2-16,-1 2 0 0,-5 3 2 16,0 1-14-16,-17-12 29 0,20 34-23 0,-14-13 28 15,-4 0-11-15,-2 1-7 0,-1 2 0 0,-6 2-8 16,-2 0 4-16,-4 2-6 0,-4 1 7 0,-3 1-7 16,0 1 6-16,-3-1-4 0,-1-1 2 0,1-3-6 15,1-4 2-15,4-4-11 0,18-18-3 0,-27 23-13 16,27-23-8-16,0 0-23 0,-20 3-28 15,20-3-46-15,0-18-88 0,17 7-131 0,-3-7-169 16,0-14 130-16,17 14 392 0</inkml:trace>
  <inkml:trace contextRef="#ctx0" brushRef="#br1" timeOffset="30413.2551">3373 13007 1509 0,'0'0'96'0,"0"0"-40"15,-24-1-14-15,24 1-16 0,-17 18-10 0,17-18-3 16,-23 36-3-16,11-9 5 0,-2 4-9 0,3 5 2 16,0 4-8-16,2 1 8 0,1 7 2 0,2 1-22 15,3-1 18-15,1 1-19 0,2-7 4 0,0-6 1 16,4 0-18-16,-3-10-31 0,9 7-5 16,-6-13-17-16,10 7-43 0,-14-27-29 15,18 24-123-15,-18-24-238 0,21-3 45 0,-1 7 439 16</inkml:trace>
  <inkml:trace contextRef="#ctx0" brushRef="#br1" timeOffset="30616.3776">3148 13045 1688 0,'0'0'84'0,"0"0"-45"15,0 0-6-15,0 0-6 0,0 0 3 0,26 14 1 16,-10-15-5-16,2-5-6 0,6-3-7 0,4-3-5 15,3-4-7-15,7-3-5 0,0-3-12 0,4 4-14 16,-2-4-21-16,3 9-14 0,-4-5-21 0,8 14-40 16,-18-14-88-16,18 20-240 15,-14 2-101-15,-12 0 157 0</inkml:trace>
  <inkml:trace contextRef="#ctx0" brushRef="#br1" timeOffset="30788.2663">3146 13649 1498 0,'-23'11'66'0,"23"-11"-32"0,0 0-5 0,24 0-2 15,-7-9 4-15,7 1-4 0,4-9-1 0,8-2-8 16,5-7-2-16,4 1-10 0,5-3-2 0,0-1-18 16,3 4-16-16,-4-7-50 0,10 18-102 15,-21-24-185-15,12 12-222 0,1 6 70 0,-13-15 519 16</inkml:trace>
  <inkml:trace contextRef="#ctx0" brushRef="#br1" timeOffset="31132.0333">4052 12923 1237 0,'0'0'201'16,"0"0"-113"-16,0 0-20 0,0 0-21 0,0 0-8 16,0 0-6-16,5 18-2 0,-11-1-3 0,-2 6 4 15,-1 0-6-15,0 5 7 0,-2-2-4 0,4 0 2 16,-4 1-6-16,1 1 2 0,-1 1-4 16,2 0 4-16,-4 0-7 0,4 2-18 0,-4-4-2 15,4 3 0-15,-1-5 0 0,4 1 0 0,3-6 0 16,3-2 0-16,0-18 0 0,10 23 0 0,-10-23 0 15,27 16 0-15,-6-15 0 0,4-3 0 0,8-3 0 16,4-5 0-16,4-2 0 0,1-5 0 0,3-3 0 16,0-3 0-16,0 1 0 0,0 0 0 15,-1 5-27-15,-2-2-36 0,3 12-54 16,-14-15-88-16,21 14-411 0,-19 3-11 0,-1 0 236 16</inkml:trace>
  <inkml:trace contextRef="#ctx0" brushRef="#br1" timeOffset="31741.385">1170 14406 1156 0,'0'0'186'0,"0"0"-75"0,-25-5-29 0,25 5-17 16,0 0-24-16,0 0-11 0,0 0-11 16,5 17-1-16,-5-17 2 0,4 27-2 0,-3-9-4 15,3 2-2-15,-2 5-8 0,1 2-12 0,-2 2 20 16,-1 4-26-16,0 1 22 0,0-1-7 0,-1 2-12 15,-2-4 3-15,3-1-14 0,-1-5-8 0,6-2-20 16,-5-23-17-16,10 33-28 0,-10-33-34 0,13 20-58 16,-13-20-65-16,0 0-226 0,0 0 44 0,12-30 423 15</inkml:trace>
  <inkml:trace contextRef="#ctx0" brushRef="#br1" timeOffset="31913.2626">1193 14348 1577 0,'-21'-5'102'16,"21"5"-55"-16,0 0-23 0,0 0-12 0,0 0-5 16,0 0 1-16,0 0-1 0,27-13-3 15,-27 13-3-15,30-11-6 0,-10 5 3 0,2-3-8 16,2 1-10-16,-2-3-10 0,5 5-15 0,-6-4-13 16,7 8-11-16,-6-8-9 0,9 11-10 0,-12-11-24 15,13 16-46-15,-15-14-76 0,-17 8-226 16,33 10 41-16,-33-10 419 0</inkml:trace>
  <inkml:trace contextRef="#ctx0" brushRef="#br1" timeOffset="32100.7796">1235 14577 1421 0,'0'0'85'0,"0"0"-62"16,0 0 8-16,0 18-1 0,0-18 1 0,32-2 2 15,-9-5-22-15,6 0 27 0,6-6-37 0,6-3 24 16,4-3-18-16,2-4-10 0,2 1 4 15,1-2-12-15,2 3-7 0,-2-3-20 0,1 6-18 16,-6-8-28-16,6 15-30 0,-16-11-39 0,14 18-43 16,-20-13-50-16,-3 5-200 0,11 19 75 15,-37-7 371-15</inkml:trace>
  <inkml:trace contextRef="#ctx0" brushRef="#br1" timeOffset="32288.3464">1800 14581 1436 0,'0'0'87'0,"0"0"-67"16,0 0 4-16,0 0-19 0,0 0 19 0,19-19-26 16,-1 7 18-16,2-9-12 0,7 1 9 0,5-6-1 15,5 0-14-15,3-2 2 0,0 3-12 0,0 5-6 16,-6-2-23-16,3 18-23 0,-13-8-16 16,6 15-31-16,-30-3-32 0,36 10-69 15,-36-10-164-15,1 23-53 0,6 11 279 0</inkml:trace>
  <inkml:trace contextRef="#ctx0" brushRef="#br1" timeOffset="32428.889">1845 14806 1373 0,'-9'18'167'0,"-9"-13"-99"15,18-5-27-15,0 0-19 0,0 0-8 16,0 0 3-16,0 0 3 0,30-26 5 0,-3 8-6 16,5-4-9-16,8-6-10 0,6-2 1 0,4-4-7 15,6 1-2-15,-3-3-9 0,11 8-58 16,-10-11-40-16,18 24-190 0,-6-11-277 0,-12 1 47 15,5 14 402-15</inkml:trace>
  <inkml:trace contextRef="#ctx0" brushRef="#br1" timeOffset="33116.4428">2928 14303 682 0,'-21'-11'131'0,"21"11"-36"0,0 0-10 16,-27 10-14-16,27-10-10 0,-22 25-11 0,13-3 2 15,-8-1-2-15,6 7 13 0,-7-2-4 16,7 10 8-16,-6-3-11 0,6 8-15 0,-4-6 19 15,8 8-32-15,-1-10 24 0,6 5-12 0,2-8-16 16,6-2-2-16,3-7-11 0,6-4-3 0,6-5-2 16,5-6 3-16,6-4 1 0,4-6 2 0,5-5-1 15,4-6-6-15,3-9 1 0,1-4-6 16,-1-7 6-16,0-2-5 0,-6-2-2 0,-3 3 22 16,-9-2-20-16,-6 6 22 0,-10-2-15 0,-7 3-5 15,-5 2 4-15,-6 0-7 0,-6 3 5 0,-6 0-6 16,-3 2 3-16,-4 2-9 0,-5 4 1 0,-5 5-8 15,1 5-2-15,-4 3 1 0,0 6-2 0,1 4 0 16,3 6-5-16,1 1-5 0,8 6-13 16,-1-4-12-16,12 12-39 0,-5-12-43 15,23 18-136-15,-9-10-289 0,3-22 49 0,23 38 366 16</inkml:trace>
  <inkml:trace contextRef="#ctx0" brushRef="#br1" timeOffset="33288.2919">3699 14375 1445 0,'-24'1'34'0,"4"-2"-43"0,3-1-7 16,17 2-21-16,-23-7-44 0,23 7-35 16,0 0-27-16,-19-31-17 0,19 31-4 0,13-17-73 15,-13-5-123-15,27 21 205 0,-22-22 155 0</inkml:trace>
  <inkml:trace contextRef="#ctx0" brushRef="#br1" timeOffset="33616.4842">3942 14180 1074 0,'-18'1'293'0,"5"17"-207"16,-8-9-22-16,9 8 2 0,12-17-13 15,-24 21-6-15,24-21-12 0,0 0-6 0,-15 22-7 16,15-22-2-16,0 0-5 0,17 20 2 0,-17-20-2 16,32 7 0-16,-10-7 1 0,2-1-5 0,4-4-2 15,1 0-1-15,4 0-5 0,1 1-3 0,0 2 2 16,-2 1-1-16,-4 3 0 0,-4 2 6 16,-3 4-6-16,-3 3 1 0,-18-11 6 0,24 33 0 15,-18-16 0-15,-5 1 3 0,-2 0-10 0,-4 1 3 16,-1 2-4-16,-2-2 3 0,-2 1-5 0,-1-2 4 15,11-18-4-15,-25 30 1 0,25-30-8 0,-20 18-4 16,20-18-13-16,0 0-10 0,0 0-25 0,-17 1-17 16,17-1-31-16,-1-18-18 0,1 18-14 15,1-29-31-15,-1 29-35 0,7-32-128 16,-11 3-88-16,4 29 209 0</inkml:trace>
  <inkml:trace contextRef="#ctx0" brushRef="#br1" timeOffset="33788.2757">4097 14048 1347 0,'-6'-23'281'0,"6"23"-180"0,0 0-42 0,0 0-11 16,0 0-9-16,0 0-2 0,0 0-6 16,0 0-4-16,18-4-8 0,-18 4-4 0,26-9-9 15,-26 9-4-15,34-17-6 0,-14 7-13 0,5 2-25 16,0-3-4-16,9 4-30 0,-1-4 15 0,12 9-37 16,-6-10-22-16,18 18-83 0,-20-19-138 15,10 12-169-15,5 9 17 0,-15-14 493 0</inkml:trace>
  <inkml:trace contextRef="#ctx0" brushRef="#br1" timeOffset="33960.1873">4927 13992 1261 0,'-19'29'318'0,"-2"-21"-223"15,21-8-32-15,-29 28-18 0,13-10-13 0,-4 1-10 16,0 5 2-16,-2 2-14 0,2 1 5 0,-2 5-12 16,1 0 1-16,2 5-7 0,-1 0 3 0,2 1-4 15,1-1 1-15,1-2-10 0,3-6 8 0,3-3-18 16,3-7 2-16,8-2-34 15,-1-17 0-15,7 17-22 0,-7-17-25 0,0 0-22 16,12-22-62-16,5 15-62 0,-17 7-224 0,9-48 42 16,8 29 360-16</inkml:trace>
  <inkml:trace contextRef="#ctx0" brushRef="#br1" timeOffset="34100.7765">4626 14140 1082 0,'0'0'290'0,"-21"-27"-105"16,21 27-49-16,0 0-35 0,0 0-21 15,-20 3-21-15,20-3-8 0,2 23-15 0,5-4-9 16,4 2-27-16,7 0 0 0,6 0 0 0,5-2 0 15,7-4 0-15,4-3 0 0,3-4 0 0,3-2 0 16,0 1 0-16,-2-6-48 0,6 7-52 0,-10-15-62 16,21 21-233-16,-15-15-228 0,-2 1 42 15,0 5 444-15</inkml:trace>
  <inkml:trace contextRef="#ctx0" brushRef="#br1" timeOffset="35288.2896">5550 13870 962 0,'0'0'236'0,"0"0"-167"0,-17-3-17 0,17 3 3 15,0 0 1-15,-25 8-8 0,25-8-5 16,-25 22-8-16,25-22-2 0,-31 31 14 0,15-10-34 16,-5-2 28-16,5 4-27 0,-1 0 9 15,5 0 7-15,1-3-9 0,5-2-4 0,6-18-8 16,-2 24-3-16,2-24-6 0,15 17 2 0,-15-17-3 16,37 7 7-16,-11-7-1 0,4-2 3 0,3-6-2 15,4-1-5-15,2-2 3 0,2 0-6 0,-3 2 6 16,-1 5-4-16,-3 1 0 0,-6 6 1 15,-6 4-1-15,-22-7 1 0,27 29 2 0,-21-7 5 16,-6 4-7-16,-5 6 7 0,-5 3-9 0,-5 2 5 16,-5 3-5-16,-3-1 6 0,-4-3-8 0,0-1 7 15,3-5-6-15,2-3 5 0,4-4-5 0,18-23 4 16,-26 28-10-16,26-28-9 0,0 0-22 16,0 0-12-16,0 0-19 0,3-23-19 15,-3 23-16-15,23-50-69 0,6 26-107 0,-5-9-229 16,-4-10 46-16,11 10 399 0</inkml:trace>
  <inkml:trace contextRef="#ctx0" brushRef="#br1" timeOffset="35444.5727">5546 13901 1424 0,'-18'15'242'16,"-1"-11"-178"-16,19-4-21 0,0 0-16 16,0 0-10-16,0 0-10 0,0 0-3 0,0 0 3 15,29-22-1-15,-2 5 0 0,7-5-6 0,7-3 1 16,5-4-20-16,7 6-23 0,-7-8-48 15,12 17-71-15,-19-18-107 0,16 15-285 0,-5 7 27 16,-6-7 338-16</inkml:trace>
  <inkml:trace contextRef="#ctx0" brushRef="#br1" timeOffset="35647.7513">6290 13930 1317 0,'-32'4'112'0,"32"-4"-41"0,-21 16-5 0,21-16-26 0,-23 28-11 16,10-9-28-16,-4 5 3 0,1 3 5 16,-2 2-6-16,1 1 8 0,-2 1-12 15,-1-1-3-15,0 4-22 0,0-4 7 0,3 1-8 16,1-4 5-16,5-3-8 0,11-24-20 0,-17 29-41 16,17-29-60-16,0 0-100 0,0 0-231 0,0 0 39 15,0 0 378-15</inkml:trace>
  <inkml:trace contextRef="#ctx0" brushRef="#br1" timeOffset="35788.3034">6052 14024 1601 0,'0'0'133'0,"0"0"-63"0,0 0-16 15,0 0-16-15,9 17 1 0,-9-17-10 0,18 16 2 16,-18-16-13-16,37 12-11 0,-11-9-1 16,5-3-12-16,3-2-11 0,2-5-21 0,8 3-26 15,-4-11-45-15,15 18-101 0,-21-14-387 0,11 4-4 16,-2 5 218-16</inkml:trace>
  <inkml:trace contextRef="#ctx0" brushRef="#br1" timeOffset="36772.6947">7024 13775 1092 0,'0'0'85'0,"-6"-21"-53"16,6 21-14-16,-7-19 0 0,7 19 2 15,0 0 3-15,-19-17 1 0,19 17-3 0,-19 1-2 16,19-1-2-16,-24 11 0 0,24-11 6 0,-27 23 8 15,16-5 10-15,-5-1-1 0,4 7 6 0,-3-4-7 16,4 5 1-16,-2-2-8 0,5 2 1 0,-2 1 10 16,5-1-31-16,-1-1 23 0,5 1-30 15,2-4 5-15,4 1 4 0,2-4-5 0,4 2 2 16,4-4-7-16,3 0 4 0,4-5-7 16,2-4 4-16,5-5-3 0,5-5 0 0,2-5-2 15,0-4 1-15,1-5 1 0,-3-4-2 0,-4-3 6 16,-3-5-6-16,-4 1-10 0,-5-1 24 0,-6 0-25 15,-3 2 23-15,-7 0-7 0,-4-1-6 0,-6 1 8 16,-2 2-6-16,-8 2 2 0,-2 1-9 0,-5 4 0 16,-2 3-8-16,-4 6 1 0,-2 0-4 15,-1 8-1-15,0-1-3 0,4 5-2 0,1 0-4 16,9 5-11-16,2-3-23 0,18-5-48 0,-21 17-62 16,30 5-105-16,-9-22-249 0,6 21 58 15,16 0 359-15</inkml:trace>
  <inkml:trace contextRef="#ctx0" brushRef="#br1" timeOffset="36960.2623">7558 13931 1782 0,'-26'7'53'0,"5"-1"-40"0,0-5 6 0,21-1-4 15,-27-3-8-15,27 3 5 0,-22-15-19 0,22 15-14 16,-17-22-19-16,10 3-21 0,7 19-24 15,4-44-27-15,-4 44-40 0,18-49-64 16,9 33-65-16,-13-2-191 0,-1-12 52 0,20 18 387 16</inkml:trace>
  <inkml:trace contextRef="#ctx0" brushRef="#br1" timeOffset="37132.0838">7810 13449 1410 0,'3'26'128'0,"-3"-26"-66"0,0 0-11 0,-15 26-9 15,11-5-7-15,-3 3-12 0,-1 10-2 0,0 2-1 16,0 5 7-16,0-1-14 0,1 1 7 0,-1-1-26 16,1-1 5-16,2 0-20 0,-2-7-12 15,6 6-28-15,-10-16-85 0,18 15-115 0,-17-10-305 16,5-5 20-16,7 9 336 0</inkml:trace>
  <inkml:trace contextRef="#ctx0" brushRef="#br1" timeOffset="37678.9638">1515 15121 1331 0,'0'0'145'0,"0"0"-82"15,0 0-40-15,0 0-8 0,0 0-8 16,-11 18-2-16,9 2-1 0,-1 7-13 0,-3 5 28 16,0 3-27-16,-2 4 25 0,-2 5-11 15,1 1-10-15,1 1 11 0,0 1-14 0,2-2 11 16,2-3-9-16,1-5 8 0,3-3-13 0,0-6-6 16,7-1-30-16,-4-10-18 0,11 3-42 0,-14-20-35 15,26 16-55-15,-26-16-135 0,17-13-103 16,4 13 163-16,-18-25 271 0</inkml:trace>
  <inkml:trace contextRef="#ctx0" brushRef="#br1" timeOffset="37850.8367">1479 15203 1445 0,'-20'-4'103'16,"20"4"-34"-16,0 0-43 15,0 0 0-15,0 0-30 0,0 0 9 0,0 0-3 16,7-17-3-16,12 3 3 0,6-5-5 0,6-3 4 15,3-2-7-15,6-3-1 0,1-1-23 0,4 8-21 16,-7-8-35-16,7 18-49 0,-17-13-59 0,12 22-104 16,-8 3-191-16,-32-2 115 0,40 16 374 0</inkml:trace>
  <inkml:trace contextRef="#ctx0" brushRef="#br1" timeOffset="38038.3174">1500 15430 1445 0,'0'0'153'0,"0"0"-133"16,0 0-4-16,24-25 12 0,-3 9-1 15,5-7 5-15,6 3-12 0,3-6-3 0,5 1-8 16,3-2 0-16,2 1-12 0,0 3-21 0,-3 1 13 16,2 7-58-16,-11-3-4 0,9 16-56 0,-16-17-72 15,16 16-210-15,-9 4-116 0,-8-4 200 0</inkml:trace>
  <inkml:trace contextRef="#ctx0" brushRef="#br1" timeOffset="38225.8992">2261 15240 1519 0,'0'0'78'0,"-11"-16"-41"0,11 16 12 15,6-23-32-15,-6 23 29 0,24-34-35 0,-5 14 4 16,3 0-1-16,4 0-10 0,1 2-4 0,-1 3-7 15,2 1 0-15,-2 5-10 0,1 4-9 16,-8-1-16-16,4 11-37 0,-23-5-62 0,35 14-172 16,-35-14-254-16,14 29 53 0,-8 4 438 0</inkml:trace>
  <inkml:trace contextRef="#ctx0" brushRef="#br1" timeOffset="38382.0757">2225 15508 1696 0,'0'0'54'0,"0"0"-32"0,0 0 2 0,23-27 11 16,4 11-1-16,2-3-8 0,9-3-14 0,3-1-6 15,3-3-16-15,4 0-15 0,-1-1-30 0,8 8-38 16,-12-14-102-16,22 14-425 0,-15 2 42 0,1-1 246 16</inkml:trace>
  <inkml:trace contextRef="#ctx0" brushRef="#br1" timeOffset="41194.6053">3591 15081 505 0,'0'0'124'0,"0"0"-12"0,-9-21-8 15,9 21 8-15,0 0-8 0,-11-18-12 0,11 18-15 16,0 0-15-16,-23-23-13 0,23 23-9 0,-19-7-4 15,19 7-5-15,-24 0-3 0,24 0-4 16,-30 10-8-16,13 0 2 0,-1 4-5 0,0 4 5 16,-2 0 1-16,2 5 6 0,-1 1-2 0,3 3 0 15,0-1 11-15,4 3-30 0,1-1 24 0,3 1-27 16,1 0 6-16,5 0 5 0,3 0-8 16,4 0 3-16,4-2-7 0,2-2 5 0,4-2-4 15,5-1 2-15,5-2-2 0,5-5 2 0,4-4-3 16,3-4 3-16,6-5-3 0,3-6 0 0,3-6 2 15,3-3 0-15,-3-6 5 0,-1-6-4 0,-3-4 5 16,-2-2-8-16,-7-2 9 0,-4-1-4 0,-10 1 8 16,-5 1-6-16,-9 2-13 15,-5 3 23-15,-6 2-26 0,-6 2 26 0,-7 1-12 16,-5 3-6-16,-7 4 1 0,-5 4-3 0,-6 5 1 16,-1 4-1-16,-2 4 0 0,-1 3 1 0,3 1-2 15,1 3 0-15,6-2-6 0,4-1-6 0,11 0-11 16,18-6-26-16,0 0-38 0,-20-6-44 0,44 12-112 15,-24-6-311-15,31-20 58 0,4 12 312 0</inkml:trace>
  <inkml:trace contextRef="#ctx0" brushRef="#br1" timeOffset="41382.0907">4229 15255 1706 0,'0'0'83'0,"-21"21"-62"0,2-17-5 16,19-4-5-16,-22-4-5 0,22 4-7 0,0 0-13 16,-12-26-9-16,12 26-20 0,6-28-34 0,-3 8 2 15,16 9-70-15,-11-17-27 0,21 20-83 0,1-9-266 16,-6-9 72-16,19 15 382 0</inkml:trace>
  <inkml:trace contextRef="#ctx0" brushRef="#br1" timeOffset="41772.7192">4574 15024 1365 0,'0'0'180'0,"0"0"-138"16,0 0-8-16,-9-17 4 0,9 17 0 0,17-23 4 15,0 10-7-15,3-7 0 0,4 2-10 0,3-3-1 16,4-1-6-16,1 0-1 0,2 0-2 0,-1 3 1 16,0 3-9-16,-3 5-1 0,-2 4-6 15,-5 5 2-15,-5 2-4 0,-18 0 4 0,21 10 1 16,-21-10-3-16,4 33 8 0,-9-7-8 16,-6 4 3-16,-5 7-8 0,-3 2 7 0,-6 3-6 15,-1-1 6-15,-1 2-5 0,-1-1 4 0,2-1 6 16,2 2-20-16,1-5 22 0,2 0-20 0,5-6 8 15,4-4 6-15,5-4-5 0,4-4 3 0,3-20-5 16,10 28 3-16,-10-28-1 0,26 14 1 0,-7-13-1 16,2-4-7-16,7-5-5 0,2-7-29 15,9-1 1-15,0-9-17 0,6 3-14 0,-5-11-15 16,14 9-52-16,-19-20-252 0,15 6-140 0,5 1 27 16,-12-9 476-16</inkml:trace>
  <inkml:trace contextRef="#ctx0" brushRef="#br1" timeOffset="42053.9963">5453 14786 1076 0,'-32'11'250'16,"7"-9"-161"-16,8 9-18 0,-8-4-9 0,6 10-7 15,-5-4-13-15,4 9 1 0,-3-4-4 0,5 4 1 16,1-4-8-16,6 3-2 0,0-4-9 0,5 1 0 16,6-18-7-16,-5 30-1 0,5-30-7 0,6 23 0 15,-6-23-4-15,17 17 3 0,-17-17-2 16,27 10-1-16,-10-10-2 0,2-2 1 0,2 0 1 15,1-3-2-15,1 0 4 0,0 1-6 16,-2 0 3-16,-1 3 2 0,-20 1 1 0,30 6 1 16,-30-6 1-16,19 18 5 0,-19-18-1 0,7 34 4 15,-9-14-2-15,-2 5-2 0,-3 1-6 0,0 2-8 16,-4 0 14-16,0 0-20 0,0-2 18 0,-1-2-9 16,1-2-5-16,1-4-3 0,10-18-10 0,-15 24-10 15,15-24-14-15,0 0-22 0,0 0-34 16,0 0-54-16,0 0-128 0,0 0-284 0,17-21 18 15,-17 21 354-15</inkml:trace>
  <inkml:trace contextRef="#ctx0" brushRef="#br1" timeOffset="42225.847">5403 14811 1645 0,'-38'-16'186'0,"38"16"-105"0,0 0-32 15,0 0-16-15,0 0-13 0,0 0-7 0,0 0 0 16,0 0-6-16,17-12-7 0,-17 12 0 0,28-9 0 15,-11 4 0-15,3-1 0 0,2 1 0 0,3-2-13 16,1-4-27-16,8 2-12 0,-3-6-20 0,14 6-21 16,-4-13-49-16,18 20-102 0,-16-8-285 0,11-7-33 15,4 9 263-15</inkml:trace>
  <inkml:trace contextRef="#ctx0" brushRef="#br1" timeOffset="42944.6299">6145 14829 1312 0,'-29'-20'125'0,"29"20"-54"16,0 0-5-16,0 0 0 0,-16-20-6 0,16 20-5 16,0 0-7-16,0 0-5 0,0 0-6 0,0 0-6 15,0 0-8-15,0 0-6 0,0 0-7 0,0 0-2 16,-15 28-4-16,9-4 7 0,-5 8-7 15,-2 3 8-15,1 5-7 0,-4 3 5 0,1 2-2 16,-1 1 4-16,1 2-7 0,-1 0-9 0,-1-2 12 16,0-2-10-16,1-4 4 0,3-1-2 15,0-8 0-15,5-6 0 0,3-9 0 0,5-16 0 16,0 0 0-16,0 0 0 0,0 0 0 0,27 2 0 16,-27-2 0-16,31-38 0 0,-12 7 0 0,1-8 0 15,2-3 0-15,3-5 0 0,-5-3 0 16,3 2 0-16,-2-3 0 0,-4 5 0 0,-2 1 0 15,-6 2 0-15,-3 1 0 0,-4 3 0 0,-2 3 0 16,-3 5 0-16,1 4 0 0,-2 6 0 0,4 21 0 16,-4-21 0-16,4 21 0 0,0 0 0 0,0 0 0 15,0 0 0-15,-1 18 0 0,5 0 0 0,1 9 0 16,2 4 0-16,4 4 0 0,1 3 0 0,3-1 0 16,4 2 0-16,3-1 0 15,1-2 0-15,3 0 0 0,1-3 0 0,1 0 0 16,2-4 0-16,3-4 0 0,-3-2 0 0,2-5 0 15,-4-2 0-15,-3-7 0 0,-2 0 0 0,-2-5 0 16,-1-4 0-16,-3-2 0 0,-17 2 0 0,28-11 0 16,-28 11 0-16,18-21 0 0,-18 21 0 0,8-38 0 15,-5 13 0-15,-2-7 0 0,0-3 0 16,-1-3 0-16,0-2 0 0,1 0 0 0,-1-4 0 16,0 2 0-16,3-4 0 0,0 0 0 0,2 0 0 15,4 3 0-15,-2 1 0 0,3 9 0 0,0 1 0 16,-1 12-19-16,0-1-46 0,-9 21-88 15,10-27-182-15,-10 27-284 0,21 5 14 0,-21-5 355 16</inkml:trace>
  <inkml:trace contextRef="#ctx0" brushRef="#br1" timeOffset="43100.8657">7152 15016 2005 0,'-18'19'42'0,"18"-19"-42"0,0 0 0 15,0 0 0-15,0 0 0 0,0 0 0 0,-19-12 0 16,19 12 0-16,-2-47-97 0,21 15-433 16,-15-3-150-16,3 0 28 0,2 4 565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2:50:06.7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2714 757 467 0,'-14'-22'56'0,"14"22"-11"0,0 0 14 16,0 0 1-16,0 0 3 0,0 0-12 0,0 0 2 15,0 0-7-15,20-9-7 0,-20 9 32 0,0 0-37 16,22 9 25-16,-22-9-33 0,0 0-2 0,0 0 3 16,22-1-28-16,-22 1 40 0,10 19-32 0,-7 1 35 15,3 14 3-15,-4 9-14 0,0 7 11 0,-8 10-24 16,0 7 10-16,-6 10-4 0,-3 8-28 0,-2 10 16 15,-1-3-19-15,-3 3-2 0,-1-5 21 0,2-4-20 16,-1-5 18-16,4-7-18 0,2-11 14 0,4-6 5 16,2-14-43-16,7 3 3 0,-2-13-61 0,12 1-37 15,-9-14-40-15,17 2-58 0,-16-22-99 0,17 11-67 16,11-1 307-16</inkml:trace>
  <inkml:trace contextRef="#ctx0" brushRef="#br0" timeOffset="190.0911">2668 1526 1371 0,'0'0'36'15,"-21"17"14"-15,21-17-2 0,0 0-12 0,0 0-16 16,0 0-14-16,0 0-6 0,0 0 1 0,36 13 1 16,-12-13-1-16,6-3 0 0,7-3-2 0,4 0 1 15,2-4-8-15,4-1-13 0,-2-2-16 16,6 2-31-16,-7-11-32 0,9 11-40 0,-15-18-57 15,12 10-88-15,1 2-143 0,-16-19 142 0,21 18 286 16</inkml:trace>
  <inkml:trace contextRef="#ctx0" brushRef="#br0" timeOffset="382.9913">3404 697 1125 0,'-28'64'192'0,"2"0"-145"0,8 2-1 0,-8 14 13 16,7-2 3-16,-2 4-38 0,3 1-33 0,2 1 12 16,3-5-20-16,1-4 8 0,3-4 17 0,4-7-17 15,5-4 13-15,8-5-23 0,1-11-4 0,12 0-40 16,-4-18-34-16,18 10-70 0,-8-22-91 0,14-3-198 16,12 10 14-16,-11-29 442 0</inkml:trace>
  <inkml:trace contextRef="#ctx0" brushRef="#br0" timeOffset="759.3672">3980 1380 962 0,'-27'4'38'0,"3"6"24"0,-9-4 16 0,5 10 1 15,-7-5-30-15,6 5-12 0,-5-2 0 0,5 8 13 16,-6-3 3-16,8 7 2 0,-5 0-15 0,6 8 3 15,-2-1-9-15,6 7 3 0,1-3-9 0,5 2 1 16,4-6-15-16,6-2 1 0,3-7-10 0,6-2 1 16,4-5-6-16,-7-17 4 0,27 25-4 0,-8-16 3 15,4-4-2-15,3-4 0 0,2-3 1 0,1-6 0 16,0-3 1-16,1-4-3 0,2-10 4 0,1-5-8 16,1-5 7-16,-1-10-8 0,0-1 6 15,-5-3-12-15,-3 2 9 0,-3 3-12 0,-5 5 12 16,-4 8-5-16,-3 1 10 0,-4 3-6 0,-3 2 8 15,-1 3-4-15,-2 22 2 0,3-19 0 0,-3 19-3 16,0 0-3-16,0 0 1 0,-7 27 1 0,0-4-3 16,-3 11 8-16,-3 9-8 0,0 0 6 0,-2 4-15 15,-1 2 6-15,3-1-22 0,0-4 0 0,6-2-19 16,1-13-9-16,14 4-29 0,-8-33-22 0,26 37-54 16,-26-37-60-16,51 10-52 0,-7-3-185 0,-10-23 220 15,22 18 239-15</inkml:trace>
  <inkml:trace contextRef="#ctx0" brushRef="#br0" timeOffset="1118.7369">4512 1386 1094 0,'-27'27'187'0,"-1"-6"-132"16,7 12 17-16,-7-8-3 0,9 9-14 0,-3-1-40 15,4 3 3-15,-2 3-2 0,3 3 16 0,-1-3-6 16,4 2 5-16,1-8-12 0,6-2 0 0,2-7-5 15,4-1 3-15,1-5-9 0,0-18 2 0,8 26-10 16,-8-26 1-16,0 0-1 0,21 9-1 0,-21-9 2 16,22-9-1-16,-22 9 2 0,31-33 0 15,-11 7 3-15,1-5-6 0,0-3 6 16,1-4-7-16,0-3 6 0,0 0-7 0,-2-2 6 16,-1 4-7-16,-3 2 7 0,0 0-7 0,-1 1 8 15,0 0-8-15,0 5 7 0,-1 4-6 0,-2 9 5 16,-12 18-3-16,19-15 1 0,-19 15-1 0,0 0-1 15,0 0 1-15,7 25 0 0,-7-5 2 0,0 6-6 16,-1 4 6-16,0 1-13 0,-2 1-2 16,4 2-19-16,-2-3-6 0,6 9-16 0,-3-7-3 15,11 8-23-15,-6-11-4 0,15 6-20 0,-8-14-29 16,19 9-43-16,-6-14-85 0,8-6-128 16,16 12 75-16,-14-26 315 0</inkml:trace>
  <inkml:trace contextRef="#ctx0" brushRef="#br0" timeOffset="1493.7612">5245 1361 847 0,'-21'-17'120'0,"21"17"-14"16,-30-9 19-16,30 9-15 0,-33 18-45 0,16 0-15 16,-6 3-9-16,2 9 10 0,-6-1-7 0,7 11 4 15,-6-2-16-15,8 5 10 0,-2 1-16 0,6 3 9 16,1-5-13-16,4-1 2 15,5-7-9-15,7-6 1 0,5-7-9 0,-8-21 1 16,32 23-5-16,-7-21 2 0,7-6-2 0,5-5 2 16,5-9 4-16,-2-5-4 0,2-9 4 0,-3-5-9 15,-2-8 6-15,0-6-11 0,2-1 11 0,-2-1-9 16,0 2 10-16,1-5-10 0,-3 1 9 0,-2-2-11 16,-3-4-14-16,-6 3 18 0,-4 2-22 15,-7 0 18-15,-6 11 6 0,-5 5-13 0,-6 15 15 16,-4 8 1-16,8 17 7 0,-35 1 7 0,8 15 0 15,-5 9 2-15,-5 14-9 0,1 11 10 0,-3 6-7 16,4 6-17-16,3-1 10 0,3 0-20 16,8-4 3-16,9-2 2 0,7-6-17 0,6-7-6 15,10 0-24-15,4-12-14 0,17 8-49 0,-8-22-52 16,28 20-126-16,-9-14-254 0,8-13 54 16,13 14 391-16</inkml:trace>
  <inkml:trace contextRef="#ctx0" brushRef="#br0" timeOffset="5386.4322">6501 1114 851 0,'0'0'127'0,"0"0"-74"0,0 0 15 16,0 0-6-16,0 0-22 0,0 0-21 0,0 0-18 15,0 0-4-15,0 0 2 0,-10 17 7 0,10-17 3 16,0 31 7-16,-1-13 20 0,2 4-9 0,-2 2 16 15,2 3-29-15,-3 2 18 0,2 1-15 16,-2 6 7-16,0 6 7 0,-1 2-14 0,-1 8 13 16,-2 2-14-16,0 6 12 0,-4-1-17 15,0 2 11-15,-1-7-16 0,3-7 9 0,-1-6-12 16,5-7 6-16,0-7 18 0,3-5-37 0,1-22 34 16,3 23-38-16,-3-23 12 0,0 0 3 0,0 0 1 15,15-18 12-15,-5-7-33 0,1-9 31 0,2-10-33 16,2-10 16-16,2-6 11 0,0-3-11 15,1 1 13-15,0 2-14 0,-2 2 15 0,-3 0-15 16,2-4 16-16,-2 1 5 0,3-5-24 0,0-1 20 16,5-1-21-16,2 4 2 0,5 6 19 0,3 7-16 15,1 7 10-15,2 7-6 0,-2 3 5 0,-2 7-1 16,-2 7 4-16,-1 5-9 0,-4 9 8 0,0 5-11 16,-1 6 3-16,-3 8 5 15,0 2-6-15,-5 6 8 0,-2 6-6 0,-1 1 4 16,-2 2-8-16,-4 2 8 0,-3 0-5 0,-3 1 7 15,-5 4-8-15,-2 1 13 0,-4 2-15 0,0 1 12 16,-4-1 8-16,-3-2-29 0,-3 2 28 0,-1-1-27 16,-4-4 8-16,2-1 9 0,-5-3-6 0,2-2 10 15,-1-3 0-15,-1-3 8 0,2-6-2 0,4-3 1 16,-1-4-7-16,6-3 0 0,2-1-5 16,17-6 0-16,-25 8 0 0,25-8 1 0,0 0-4 15,0 0 0-15,0 0 0 0,-11 19-1 0,11-19 5 16,14 28 5-16,-14-28 0 0,24 36 5 0,-10-15-6 15,3 2 3-15,0-2-10 0,3-1 2 0,1-1-5 16,1-1 2-16,0-1-4 0,1-1 3 0,-1-3-11 16,0-2-3-16,2 2-10 0,-3-4-8 15,3 3-12-15,-5-9-12 0,9 8-15 0,-6-12-4 16,10 8-17-16,-9-15-20 0,13 9-41 0,-14-18-65 16,16 6-40-16,3 3-165 0,-15-25 191 15,19 20 233-15</inkml:trace>
  <inkml:trace contextRef="#ctx0" brushRef="#br0" timeOffset="5761.4596">7498 1371 1055 0,'0'0'136'0,"-14"-18"-31"0,14 18-8 15,-20 1-18-15,20-1-22 0,-25 17-24 0,25-17-2 16,-27 32 0-16,17-9 7 0,-4 0-6 0,3 5-2 16,-1 1-15-16,3 3 5 0,1 0-9 0,3 3 5 15,1-1-4-15,4 1 4 0,4-4-13 0,2-2 8 16,4-6-5-16,3-2 2 0,-13-21-2 15,34 30 5-15,-15-19-9 0,7-3 3 16,-1-6 1-16,3-6-2 0,3-6 3 0,0-2-1 16,2-6-2-16,3-6-3 0,-1-5 5 0,0-6-8 15,-1-3 7-15,-2-2-7 0,-1 0 6 0,1 1-7 16,-3 0 8-16,-2 0-7 0,-2-2 5 0,-3 2-5 16,-1 1-3-16,-3-1-9 0,-2 4 4 0,-1 2 23 15,-4 7-13-15,-3 6 25 0,-8 20-21 16,0 0 2-16,0 0 1 0,0 0 0 0,0 0-4 15,-13 18-27-15,-1 9 34 0,-1 6-24 0,-4 5 25 16,0 5 3-16,-1-1-19 0,3 0 10 0,3-2-10 16,3-2 8-16,4-4-9 0,4-5 1 15,8-2-10-15,2-4-3 0,9 0-16 0,1-8-3 16,11-2-25-16,-1-15-12 0,11 1-25 0,-4-24-49 16,19 16-78-16,-16-26-119 0,12-2-161 15,9 10 145-15,-17-24 361 0</inkml:trace>
  <inkml:trace contextRef="#ctx0" brushRef="#br0" timeOffset="5964.6095">8615 668 1383 0,'-17'25'109'0,"-15"10"-61"16,8 1 1-16,-9 7 7 16,9 6-45-16,-3 1 13 0,5-1 4 0,-1 3-10 15,5 4 14-15,1 2-14 0,3 3-20 0,5 0 10 16,0 2-24-16,4-2 13 0,0-1 8 0,4-3-16 15,-1-1 5-15,3 0-25 0,-4-4-4 0,7 3-21 16,-5-12-17-16,13 7-71 0,-13-22-47 0,21 12-77 16,-12-10-253-16,-8-30 100 0,36 31 411 15</inkml:trace>
  <inkml:trace contextRef="#ctx0" brushRef="#br0" timeOffset="6339.5772">8588 1472 1249 0,'-22'24'51'0,"21"-6"-4"15,1-18 4-15,4 27 4 0,-4-27-20 0,17 20-15 16,-17-20 2-16,32 15 9 0,-12-13 3 0,5 1-2 16,0-5-12-16,4 0-11 0,1-4-5 0,2-2-5 15,0-3 1-15,0-3-1 0,1-3 3 0,-2-1-5 16,-1-4 2-16,-4 1-11 0,-3-1 3 0,-5-5-7 15,-1 1 8-15,-5 0 0 0,-3 2 11 16,-5 2-4-16,-6-1 9 0,-2 0-7 16,-3 3 6-16,-1 3 31 0,8 17-30 0,-26-24 39 15,8 16-31-15,-2 10 14 0,-8 3 0 0,3 7-27 16,-8 3 34-16,3 7-38 0,-4 4 23 0,2 4 0 16,-1 4-16-16,3 2 8 0,-1 0-10 0,5 4 8 15,2-4-12-15,7 2 6 0,6-4-9 16,7-2 5-16,6-1-6 0,5-2 2 0,9-3-7 15,6-6-8-15,11-3-14 0,5-13-28 0,14 1-11 16,4-14-16-16,14 6-43 0,-8-26-68 0,22 16-204 16,-6-10-128-16,-7-12 150 0</inkml:trace>
  <inkml:trace contextRef="#ctx0" brushRef="#br0" timeOffset="6620.8513">9650 1145 1476 0,'-31'16'81'0,"-9"0"-11"0,5 7-20 0,-8-4 19 16,6 5-55-16,-6-3 14 0,7 2-1 0,2-1-3 16,6-1 8-16,6-4-12 0,8 1-2 0,14-18-14 15,-6 29-1-15,6-29-5 0,20 25 2 0,-2-17-2 16,5-1 3-16,6-1-1 0,5-2 2 16,5-2-2-16,4-3-2 0,1 0 3 0,-2 0-1 15,-4 3 2-15,-5 2 3 0,-10 1-1 16,-6 4 4-16,-17-9 5 0,13 22 3 0,-13-22-3 0,-10 32 0 15,-4-13-8-15,-7 4-2 0,-6 0-3 16,-5 2 3-16,-7 3-6 0,-4-1 2 0,-2 0-6 16,-1-2-1-16,3 0-11 0,-1-6-3 15,7 4-25-15,-2-6-22 0,10 8-37 0,-8-15-42 16,21 21-123-16,-16-12-320 0,8-9 63 0,7 10 350 16</inkml:trace>
  <inkml:trace contextRef="#ctx0" brushRef="#br0" timeOffset="7183.3596">3281 2437 1064 0,'24'7'26'0,"-24"-7"-4"0,35-10 13 0,-8 1 3 16,7 4-4-16,9-5-17 0,7 1-9 0,7-3 16 16,11 1 9-16,1-5 10 0,13 4-1 15,2-6-5-15,8 3-10 0,7-4-2 0,8 3-7 16,2-1-1-16,9 3-5 0,-1 0 2 15,3 3-5-15,8 2 5 0,0 4 1 0,2-2 5 16,7 4 0-16,-1-2 1 0,3 4-2 0,2-1 0 16,5 1 1-16,0-2 0 0,6 1 0 0,1-6 0 15,6 2-1-15,2-4 1 0,3-3-5 0,2-2 2 16,1-3-6-16,5-3 4 0,-1-2-6 16,0-7 1-16,-4 1-8 0,-4-1-35 0,-7-1 27 15,-9 6-29-15,-8 1 26 0,-12 3-2 0,-13 1-8 16,-10 5-15-16,-17-2-17 0,-12 12-24 0,-20-9-34 15,-4 20-52-15,-32-17-91 0,4 16-113 0,-23-5-130 16,0 0 280-16</inkml:trace>
  <inkml:trace contextRef="#ctx0" brushRef="#br0" timeOffset="7605.2368">4133 2668 1068 0,'0'0'45'0,"0"0"14"16,0 0 11-16,32-13 6 0,-9 3-24 0,11 4 0 15,5-4-11-15,13 4 9 0,4-7-14 16,15 6 13-16,2-7-29 0,12 5 12 0,9-4 0 16,8 5-7-16,6-2-1 0,10 2-9 0,4-2-3 15,3 3-3-15,4 0 1 0,3 2-2 0,4-2 3 16,4 2 2-16,4-4 2 0,2 2-1 0,3-4 2 16,6-1-6-16,0-1 0 0,4-2-2 0,-1 0 5 15,1-2-5-15,-1-4 6 0,-2 2-9 16,-7-2 1-16,-5 2-4 0,-10 2 0 15,-10 1-4-15,-10 5 2 0,-7 0-8 0,-12 5-7 16,-11 1-13-16,-13 5-14 0,-17-1-13 0,-9 10-14 16,-18-8-16-16,-3 16-33 0,-24-17-50 0,7 29-119 15,-18-9-226-15,-14-9 43 0,5 17 399 0</inkml:trace>
  <inkml:trace contextRef="#ctx0" brushRef="#br1" timeOffset="11723.3774">1046 3381 581 0,'0'0'-2'0,"0"0"13"0,0 0 12 16,0 0 2-16,17 5-1 0,-17-5-9 0,4 34-12 16,-1-7 9-16,-3 5 9 0,-1 8 8 0,-2 5-1 15,0 7-2-15,-2 4-15 0,1 5 10 16,-1 3 2-16,-1 2-12 0,-1 1 11 0,0 0-21 15,-2-3-2-15,3-2 6 0,-1-5-10 0,3-8 7 16,3-7-9-16,2-8-6 0,6-7-29 0,2-10-34 16,-9-17-48-16,29 18-75 0,-29-18-130 0,38-10 234 15,-30-16 95-15</inkml:trace>
  <inkml:trace contextRef="#ctx0" brushRef="#br1" timeOffset="11942.2091">977 3612 1239 0,'0'0'-3'0,"0"0"20"16,0 0 19-16,26-1 3 0,-26 1-5 16,40-18-22-16,-12 6-9 0,6-4-2 0,5-3 3 15,1 1-4-15,3-3 3 0,2 2-9 16,2 3-14-16,-3-3-26 0,6 9-34 0,-11-9-45 15,9 15-56-15,-12-8-60 0,-8 0-178 0,12 19 153 16,-23-15 266-16</inkml:trace>
  <inkml:trace contextRef="#ctx0" brushRef="#br1" timeOffset="12145.3416">1037 4147 1239 0,'0'0'8'16,"0"0"20"-16,3-19 12 0,-3 19 0 16,29-25-10-16,-6 10-24 0,5-3-1 15,3-3-4-15,2 2 2 0,0 0-4 0,0 4-2 16,-3-1-19-16,3 9-25 0,-6-8-45 0,8 15-71 16,-12-12-64-16,5 3-237 0,6 17 84 0,-34-8 380 15</inkml:trace>
  <inkml:trace contextRef="#ctx0" brushRef="#br1" timeOffset="12817.1441">1783 3929 788 0,'-21'9'95'0,"5"8"9"0,-7-9 12 0,10 11-30 16,-8-4-39-16,5 6-9 0,-2-3-6 0,5 5 6 15,-3-2-11-15,6 4-7 0,-2-2-4 0,6 3 6 16,-2-2-5-16,6 2 2 0,2-6-14 0,4-3 0 16,-4-17-4-16,14 24 1 0,-14-24-1 15,31 13 4-15,-12-12 0 0,3-4 1 16,1-4-2-16,3-1-1 0,0-6 1 0,1-3-3 15,-1-2 4-15,-2-3-5 0,-1-1 4 0,-1 2-5 16,-1-1 3-16,-4 0-4 0,-3 1 4 0,-4 2-7 16,-3 1 2-16,-2 0-5 0,-5 18 3 0,1-33-2 15,-1 33 7-15,-4-26-1 0,4 26 5 0,-10-21-3 16,10 21 2-16,0 0-1 0,-15-17 0 16,15 17 0-16,0 0-1 0,0 0 3 0,0 0-2 15,0 0 0-15,-17 6-1 0,17-6-1 0,0 0 0 16,0 0 1-16,0 0 0 0,14 19 4 0,-14-19-1 15,0 0 2-15,25 16 2 0,-25-16 0 16,23 11-1-16,-23-11 2 0,27 11-2 0,-27-11 1 16,29 11-4-16,-29-11 0 0,31 11-1 15,-31-11-2-15,28 9-1 0,-28-9 1 0,25 12-2 16,-25-12 2-16,17 13-1 0,-17-13 1 0,0 0-2 16,17 24 4-16,-17-24-4 0,6 20 4 0,-6-20-3 15,0 26 1-15,0-26-2 0,-5 29 4 0,0-12-4 16,-1 0 4-16,-1 0-4 0,0 1 3 0,7-18-5 15,-16 30 5-15,16-30-4 0,-13 22 3 0,13-22-1 16,0 0-1-16,0 0-2 0,0 0 0 16,0 0 4-16,0 0 9 0,0 0 11 0,4-17 6 15,0 0 9-15,5-1-4 0,-3-4 2 0,2 1-5 16,-2 0-2-16,3 0-8 0,-2 0-1 16,0 1-9-16,1-2-1 0,-1 0-7 0,2-1 1 15,-1 2-8-15,2 1-3 0,-2-3-18 0,3 5-11 16,-1-6-9-16,8 9-52 0,-11-12-47 0,23 22-166 15,-30 5-246-15,35-32 55 0,-3 27 384 16</inkml:trace>
  <inkml:trace contextRef="#ctx0" brushRef="#br1" timeOffset="13524.3016">3815 3884 784 0,'0'0'81'15,"1"-22"-2"-15,-1 22 23 0,1-22-27 0,-1 22-18 16,-2-22-21-16,2 22 2 0,-12-17 14 0,12 17 11 0,-25-6 0 16,25 6-6-16,-36 10-7 0,15 3-4 0,-8-1-4 15,1 9 1-15,-6-2 12 0,3 8-30 0,-3-2 24 16,3 6-28-16,-1 0 4 0,4 4 6 0,1-1-11 31,6-2 2-31,2-2-11 0,6-3 1 0,6-4-9 16,4-4 1-16,7-2-6 0,-4-17 2 0,22 26-3 15,-3-18 2-15,7-4-2 0,4-5-6 0,8-5-11 16,3-9-15-16,8 1-19 0,-1-11-26 0,12 8-30 16,-10-16-69-16,18 20-134 0,-7-11-225 0,-8-5 29 15,8 14 420-15</inkml:trace>
  <inkml:trace contextRef="#ctx0" brushRef="#br1" timeOffset="13930.9228">4242 3881 1080 0,'0'0'67'0,"0"0"-11"0,0 0 27 16,-4-21-22-16,4 21-16 0,0 0-17 0,0 0 1 15,13-20 12-15,-13 20 5 0,0 0-3 0,0 0-5 16,0 0-7-16,0 0-3 0,-2 22-1 0,2-22-17 16,-12 31 27-16,4-9-29 0,0 2 23 0,1 4-10 15,-2-2-6-15,2 5 4 0,0-4-9 0,0 0 3 16,3-3-13-16,2-1 8 0,5-3-3 16,3-4 2-16,-6-16-3 0,18 23-2 15,-18-23-3-15,29 13 2 0,-12-13 0 0,4-5-2 16,1-4 3-16,0-5-3 0,2-4 3 0,2-4-3 15,0-4 5-15,2-1-6 0,0-4 5 0,-2 0-5 16,-2 1 5-16,-2 1-5 0,-5 2-10 0,-4 4 24 16,-4 2-24-16,-9 21 27 0,9-29-11 0,-9 29-3 15,0-16 4-15,0 16-1 0,0 0 0 16,0 0-1-16,0 0-1 0,-24 15-1 0,16 2 11 16,1 5-24-16,-1 2 23 0,2 2-27 0,3 0 2 15,0-3-7-15,6 3-20 0,-2-6-15 0,10 7-31 16,-11-27-46-16,25 46-107 0,-25-46-166 0,19 30-130 15,4-8 150-15,-23-22 386 0</inkml:trace>
  <inkml:trace contextRef="#ctx0" brushRef="#br1" timeOffset="16280.3372">7379 4084 1139 0,'0'0'57'16,"0"0"-2"-16,18 15 11 0,-18-15-1 0,0 0-17 15,21 4-22-15,-21-4 2 0,28-1 5 0,-10 1 2 16,-18 0-3-16,38-11-15 0,-17 2-7 0,4-3-7 16,2-3 0-16,2-3-3 0,0-1 3 0,1-1-4 15,-5 0 4-15,-2 0-4 0,-5 2 4 0,-3 1-3 16,-4 0-14-16,-11 17 37 0,10-24-28 0,-10 24 37 16,0 0-11-16,-10-20-5 0,10 20-1 15,-27-7-3-15,8 10-2 0,-4 4 2 0,-4 2 2 16,-2 6-11-16,-3 3 33 0,0 7-28 0,-2 1 30 15,3 7-11-15,-1 0-7 0,4 3 4 16,1-3-10-16,10-2 2 0,3-3-12 0,7-3 2 16,4-2-8-16,7-4 2 0,4 0-3 0,-8-19 2 15,29 26-4-15,-7-16-3 0,9-3-10 0,0-6-6 16,8-1-11-16,0-7-12 0,10 1-17 16,-7-12-35-16,14 13-55 0,-19-23-74 0,20 20-98 15,-8-9-182-15,-13-11 75 0,13 17 433 0</inkml:trace>
  <inkml:trace contextRef="#ctx0" brushRef="#br1" timeOffset="16655.3528">8087 3923 1081 0,'-29'30'288'0,"8"-26"-229"16,21-4 1-16,-29 19-1 0,29-19-3 0,-26 28-34 16,26-28-10-16,-24 34 0 0,14-12 12 0,-1-3 3 15,4 2 5-15,-1-2-9 0,3-1-2 0,-1-1-6 16,2 1 4-16,4-18-5 0,-7 33 4 0,7-33-4 15,-4 25 1-15,4-25-6 0,0 0-1 0,2 17-6 16,-2-17 0-16,0 0 2 0,0 0 1 16,25-8 6-16,-25 8 0 0,25-24 1 0,-9 7-3 15,1-3 0-15,3 1-6 0,-1-3 2 16,-1 0-4-16,1 1 2 0,-2-2-4 0,0 1 4 0,-2 1-4 16,1 2 4-16,-2 1-3 0,-14 18 2 15,22-28-2-15,-22 28 2 0,0 0-2 0,0 0 1 16,0 0 2-16,0 0 0 0,0 0 1 0,0 0-3 15,13 22 2-15,-16 1-5 0,0 5 4 16,-2 3-5-16,-2 3 7 0,1 1-8 0,-1 0 6 16,1 0-6-16,4-3 0 0,2-6-9 0,1-8-4 15,-1-18-13-15,21 20-5 0,0-19-12 0,3-12-10 16,14-5-12-16,-3-20-29 0,21 3-38 0,-12-26-69 16,25 16-67-16,-16-21-49 0,8 2-93 0,8 13 150 15,-20-19 264-15</inkml:trace>
  <inkml:trace contextRef="#ctx0" brushRef="#br1" timeOffset="16827.2208">8938 3167 1354 0,'-13'21'137'15,"-15"-4"-53"-15,10 14-21 0,-9 1 15 0,6 9-51 16,-1 2 8-16,2 6-14 0,0 2-11 0,3 5 11 16,0 1-13-16,4 1 7 0,-1 2-16 15,5-4 7-15,1 0-12 0,2-4-4 0,4-2 13 16,1-6-29-16,2-3 15 0,-1-4-29 0,7 0-47 15,-8-16-32-15,17 14-77 0,-16-35-117 0,0 19-208 16,0-19 44-16,0 0 423 0</inkml:trace>
  <inkml:trace contextRef="#ctx0" brushRef="#br1" timeOffset="16983.476">8488 3720 1457 0,'-23'17'96'0,"23"-17"-34"15,-17 17-7-15,17-17-15 0,-3 18-17 0,3-18-20 16,17 21-3-16,0-12-3 0,4-1 1 0,9-2-13 16,-1-6-24-16,12 6-56 0,-10-18-93 15,21 19-148-15,-8-8-219 0,-7-8 78 0,13 18 452 16</inkml:trace>
  <inkml:trace contextRef="#ctx0" brushRef="#br1" timeOffset="17124.1521">9175 4099 1267 0,'-34'26'160'0,"17"9"-91"16,-7-5-17-16,9 4 9 0,-5-7-30 0,3 1-4 15,1-4-35-15,0-4-18 0,8 3-13 0,8-23-22 16,-9 38-106-16,9-38-212 0,0 0-145 0,-2 19 62 16,2-19 462-16</inkml:trace>
  <inkml:trace contextRef="#ctx0" brushRef="#br1" timeOffset="17842.9237">9920 3782 1071 0,'-5'-18'107'0,"5"18"-30"0,0 0-2 16,0 0-4-16,0 0-27 0,0 0-24 0,0 0-17 16,-14 21-2-16,14-21 7 0,-13 23 12 0,13-23 5 15,-17 27 6-15,17-27-2 0,-16 31 1 16,16-31 15-16,-11 32-33 0,11-32 29 16,-2 35-36-16,2-17 7 0,2 3 1 0,1-2-9 15,2 1 1-15,1 0-4 0,1-2 2 0,0-1-3 16,-7-17 2-16,18 25-3 0,-18-25 1 0,22 16-1 15,-22-16 0-15,27 7 0 0,-27-7 1 0,26-5 1 16,-26 5 0-16,23-13 2 0,-23 13-2 0,24-23 3 16,-13 6-5-16,1-2 5 0,-1-3-6 15,-1-2 5-15,1-3-6 0,0 0-13 0,0 0 30 16,0 1-29-16,-2 4 30 0,0 1-11 0,-2 3-6 16,-7 18 4-16,14-27-3 0,-14 27 2 0,0 0-2 15,17-12-1-15,-17 12 1 0,0 0 0 0,0 0 1 16,12 26 0-16,-9-8 3 0,-1 2-4 0,-1 4-10 15,-2 3 29-15,-2 2-24 0,1 0 31 16,2 0-7-16,-1-2-4 0,3-2 7 16,2-3-7-16,0-2 2 0,-4-20-6 0,16 28 1 15,-16-28-5-15,20 16 3 0,-20-16 1 0,27 2 1 16,-27-2 3-16,29-12-1 0,-29 12 1 0,30-26-3 16,-13 5-1-16,-1-1-5 0,0-3 1 0,-4-2-6 15,0 0 3-15,-1-4-5 0,-2 2-10 0,-2 0 21 16,-1 1-23-16,-4 3 18 0,0 2-13 15,-2 0-11-15,0 4-3 0,-2 1-12 0,2 18-7 16,0-27-13-16,0 27-18 0,0 0-25 0,0 0-47 16,0 0-77-16,23-7-144 0,-23 7-149 15,0 0 131-15,32 23 384 0</inkml:trace>
  <inkml:trace contextRef="#ctx0" brushRef="#br1" timeOffset="18190.2562">10621 3937 1089 0,'0'0'189'0,"0"0"-125"0,0 0-6 0,0 0 10 15,0 0-2-15,5 21-12 0,-5-21-13 0,23 1-1 16,-23-1 0-16,37-8-5 0,-15-2-6 16,7 1-8-16,3-5-24 0,0 0 25 15,2-3-32-15,-4 0 24 0,-6-2-10 0,-6 3-4 16,-18 16 4-16,23-29 0 0,-23 29 6 0,6-23-1 15,-6 23 3-15,-11-21-6 0,11 21-3 0,-28-15-2 16,9 10 0-16,-5 2 0 0,-6 5 4 0,-1 4 3 16,-2 1 5-16,1 5 5 0,0 2 1 0,0 6 2 15,-1 3-5-15,3 2-11 0,1 3 21 16,1 5-21-16,2 1 18 0,4 2-11 0,4 0-10 16,3-2 0-16,7-4-2 0,5-4 0 0,6-5 0 15,4-1-2-15,-7-20-9 0,35 25-5 16,-4-19-10-16,9-6-11 0,13-1-23 0,3-15-45 15,26 15-123-15,-17-15-375 0,22-7 6 0,3 2 236 16</inkml:trace>
  <inkml:trace contextRef="#ctx0" brushRef="#br1" timeOffset="18877.7347">11830 3791 770 0,'0'0'124'16,"0"0"-66"-16,0 0 7 0,0 0 6 0,0 0 1 15,0 0-20-15,0 0-14 0,0 0-3 0,5 17 10 16,-5-17 8-16,-11 24 10 0,11-24-6 16,-18 30-3-16,18-30 13 0,-21 33-39 15,21-33 28-15,-18 33-35 0,18-33 7 0,-12 33 0 16,12-33-10-16,-3 31 0 0,3-31-8 0,5 27-1 15,-5-27-6-15,12 24 2 0,-12-24-3 0,22 19 1 16,-22-19-1-16,32 11 1 0,-14-8-1 0,3-5 1 16,2-1-2-16,4-5-1 0,1-2 2 0,1-5-3 15,0-3 4-15,1-3-2 0,0 0 2 16,-4-2-3-16,-3-2-13 0,1 2 28 0,-6 0-26 16,-4 4 27-16,-1 1-8 0,-4 1-5 0,-9 17 6 15,12-27-2-15,-12 27 2 0,0 0 0 0,0 0 0 16,0 0-1-16,0 0-3 0,0 0-4 0,0 0-1 15,0 0-2-15,0 0-1 0,-20 36 4 0,13-10 11 16,0 3-24-16,0 4 20 0,1 1-27 16,2 1 0-16,2-4 0 0,4 2-11 15,1-5-2-15,7-2-16 0,-3-8-13 0,12 8-36 16,-19-26-42-16,43 28-81 0,-43-28-101 0,44-9-178 16,-8 12 54-16,-13-25 444 0</inkml:trace>
  <inkml:trace contextRef="#ctx0" brushRef="#br1" timeOffset="19209.6256">12765 3702 1305 0,'-19'-3'65'0,"19"3"-23"16,-38 11 11-16,19 5 13 0,-8-5-5 0,5 10-8 16,-7-3-9-16,5 7 4 0,-4-4-5 0,3 4 1 15,1-6-9-15,5 4-18 0,2-5 19 0,6 1-32 16,11-19 21-16,-11 25-18 0,11-25-5 15,0 0-1-15,13 22-1 0,-13-22 0 0,29 6 2 16,-8-6 0-16,3-3 0 0,3-1-1 0,3-2 0 16,0-2-1-16,0 2 0 0,-3 0 1 15,-1 1-1-15,-6 3 1 0,-20 2-3 0,28 1 1 16,-28-1 0-16,0 0 1 0,13 21 0 0,-13-21 1 16,-13 36-7-16,-3-12 3 0,-5 4-4 0,-5 1 5 15,-5 1 0-15,0-1 4 0,0-1-7 16,3-1 2-16,4-3-10 0,2-4-4 0,7 0-13 15,15-20-7-15,-18 24-18 0,18-24-15 0,0 0-25 16,0 0-30-16,33 2-59 0,-21-26-98 0,9 4-214 16,15 4 34-16,-8-19 397 0</inkml:trace>
  <inkml:trace contextRef="#ctx0" brushRef="#br1" timeOffset="19553.5899">12939 3957 1102 0,'-26'6'309'0,"26"-6"-265"0,0 0-18 0,-17 21 6 16,17-21 3-16,0 0-2 0,0 0-6 16,17 13 6-16,-17-13 5 0,30 2 6 0,-11-5-1 15,7 0-3-15,2-4-8 0,5 1-7 16,1-6-6-16,4 0-10 0,-2-1 0 0,-1-2-6 16,-3 1-17-16,-3 1 28 0,-6 1-30 0,-2 1 30 15,-21 11-8-15,23-14 3 0,-23 14 6 0,0 0-4 16,0 0-1-16,-6-21-6 0,6 21-2 0,-28-9-3 15,7 7 0-15,-4 4-1 0,-3 1-1 0,-3 5 4 16,0 1-2-16,-1 5-9 0,-2 2 28 16,1 5-21-16,0 2 27 0,3 2-11 0,3 2-7 15,5 0 2-15,5-2-9 0,4-2 3 16,6 0-5-16,4-1 3 0,6-3-6 0,3-2-2 16,-6-17-11-16,31 27-7 0,-4-19-16 0,5-7-9 15,13 2-9-15,1-13-35 0,22 14-80 0,-14-24-145 16,18 9-245-16,4 3 44 0,-6-15 405 0</inkml:trace>
  <inkml:trace contextRef="#ctx0" brushRef="#br1" timeOffset="20428.6289">14478 3914 787 0,'8'-27'130'0,"-8"27"-89"15,-13-17 15-15,13 17 10 0,-18-12-9 0,18 12 0 16,-26-5-30-16,26 5 22 0,-35 0 9 0,35 0 9 16,-40 11-5-16,20 1 0 0,-7-4 11 15,8 8-38-15,-8-2 33 0,9 6-37 0,-5-3 8 16,5 6 1-16,-3-2-13 0,5 3 3 16,2-4-10-16,4 3 1 0,1-3-9 0,6-1-1 15,3-2-8-15,0-17 1 0,11 28-4 0,-11-28 2 16,25 20-2-16,-7-12 3 0,6-5-2 0,-1-2 3 15,5-4-4-15,3-3 0 0,0-4 1 0,0-2-4 16,-2-3 5-16,1-2-4 0,-4-2 4 0,0-3-4 16,-5 1 3-16,-4-2-7 0,-3 1 1 0,-3-1-6 15,-4 2 2-15,-2 0-4 0,-3 1-8 16,-5 2 27-16,3 18-28 0,-13-29 29 16,13 29-12-16,-22-22-1 0,22 22 5 0,-26-11-1 15,26 11 2-15,-29 2 2 0,29-2 3 0,-32 10 2 16,32-10 1-16,-23 17 0 0,23-17-5 0,-12 19-15 15,12-19 25-15,1 18-29 0,-1-18 30 0,0 0-14 16,25 20 0-16,-25-20 0 0,34 10 3 16,-11-8 0-16,0-2 4 0,3 0 0 0,-1-3 1 15,3 0 1-15,0 1-3 0,-2-2-1 0,-3 3 0 16,-3-1-1-16,-20 2 2 0,27-2 1 0,-27 2 1 16,0 0 1-16,0 0 1 0,0 0 3 0,0 0 0 15,0 0 0-15,0 0-2 0,0 0-1 16,0 0-6-16,0 0-4 0,0 0 0 0,0 0 0 15,-10 17 0-15,10-17 0 0,-18 25 0 16,10-9 0-16,-1 4 0 0,2 0 0 0,1 2 0 16,0-1 0-16,2-2 0 0,3-2 0 0,1-17 0 15,3 29 0-15,-3-29 0 0,11 23 0 0,-11-23 0 16,17 14 0-16,-17-14 0 0,24 7 0 0,-24-7 0 16,32-9 0-16,-10-3 0 0,4-6 0 0,4-5 0 15,3-4 0-15,1-3 0 0,0 0 0 0,-2-2 0 16,-2 3 0-16,-4 2 0 0,-4 1 0 15,-5 6-4-15,-4 1 8 0,-13 19-4 0,15-25 0 16,-15 25 0-16,0 0 0 0,0 0 0 16,-2-17 0-16,2 17 0 0,0 0 0 0,-24 15 0 15,24-15 0-15,-30 30 0 0,13-7-3 0,-2 1 6 16,2 4-3-16,3-2-2 0,0 0-8 0,7-1-14 16,2-4-9-16,8 1-16 0,-3-22-15 15,14 30-18-15,-14-30-19 0,32 23-41 0,-32-23-56 16,46 9-107-16,-12-9-193 0,-7-9 44 0,14 9 370 15</inkml:trace>
  <inkml:trace contextRef="#ctx0" brushRef="#br1" timeOffset="20741.1204">15338 3887 1351 0,'0'0'135'0,"0"0"-98"0,-19 5-8 15,19-5 0-15,-20 12-27 0,20-12 10 0,-24 29-13 16,12-10 18-16,1 8 9 0,-1-1-6 0,4 7 5 15,-2-3-11-15,5 5 15 0,-2-3-6 0,2-1 4 16,0-3 4-16,4-1-2 0,1-4-14 0,1-3 11 16,-1-20-5-16,3 28-4 0,-3-28 3 0,0 0-6 15,0 0-6-15,0 0-1 0,0 0 1 16,0 0 1-16,18-1 3 0,-18 1-1 0,22-41 0 16,-9 10-6-16,2-4 2 0,-2-2-7 15,0 3 6-15,0-1-5 0,-3 2 3 0,-1 1-6 0,1 0 6 16,-2 2-6-16,2 0-7 0,0 2 20 15,-2 4-22-15,1 1 18 0,0 5-18 0,1 1-11 16,-10 17-16-16,20-22-14 0,-20 22-21 16,22-9-12-16,1 13 4 0,-1-8-34 0,23 19-127 15,0-11-295-15,2-4 26 0,11 4 244 0</inkml:trace>
  <inkml:trace contextRef="#ctx0" brushRef="#br1" timeOffset="21881.7771">17537 3612 1653 0,'-36'15'24'16,"36"-15"-20"-16,-24 12 0 0,24-12 7 0,-15 19 3 15,10-2 10-15,-3 3 6 0,3 6 11 0,-2 3-2 16,3 6 4-16,-2 0-13 0,2 5-14 0,-1 0 12 15,0 3-24-15,1-4 16 0,0 0-11 0,0-5-10 16,4-3 2-16,1-3-7 0,2-6-3 0,3-3-15 16,-6-19-12-16,15 25-22 0,-15-25-17 15,28 7-34-15,-19-24-64 0,25 13-131 16,-7-17-226-16,-3-10 33 0,9 6 325 0</inkml:trace>
  <inkml:trace contextRef="#ctx0" brushRef="#br1" timeOffset="22022.4305">17483 3210 1748 0,'0'0'35'15,"-28"3"-39"-15,28-3-12 0,0 0-20 0,0 0-19 16,17 21-23-16,-17-21-81 0,33 25-107 16,-16-10-240-16,3-3 19 0,12 13 312 0</inkml:trace>
  <inkml:trace contextRef="#ctx0" brushRef="#br1" timeOffset="22600.5486">17980 3693 1374 0,'0'0'122'0,"0"0"-58"0,-24-3 4 15,4 0 6-15,20 3-12 0,-36 8-10 16,16 1 0-16,-5 2-4 0,1 6-5 15,-3 1-5-15,1 4 0 0,0 0-26 0,1 1-12 16,1 0 0-16,4 1 0 0,3-1 0 0,4-1 0 16,6-4 0-16,7-18 0 0,-3 29 0 0,3-29 0 15,15 22 0-15,-15-22 0 0,33 13 0 0,-9-12 0 16,5-3 0-16,3-6 0 0,4-4 0 0,1-2 0 16,1-5 0-16,-3-1 0 0,-4 0 0 15,0-2 0-15,-6 1 0 0,-2-3 0 0,-2 1 0 16,-6 1 0-16,-3-1 0 0,-4 2 0 0,-4 0 0 15,-3 0 0-15,-1 21-3 0,-3-31-4 0,3 31 6 16,-11-18-1-16,11 18 1 0,0 0 1 16,-21 1-2-16,21-1 1 0,-19 24-1 0,6-2 3 15,-1 7-3-15,-2 6 7 0,1 9-5 0,-2 4-2 16,0 9 17-16,-1 5-16 0,1 8 4 16,0 7-3-16,0 7 0 0,0 1 0 0,-2 7 0 15,-5 0 0-15,-1-3 0 0,1-5 0 0,-2-6 0 16,7-8 0-16,0-9 0 0,3-10 0 0,6-13 0 15,2-9 0-15,2-9 0 0,6-20 0 0,-2 23 0 16,2-23 0-16,0 0 0 0,0 0 0 0,0 0 0 16,-3-30 0-16,2 6 0 0,2-6 0 15,-2-7 0-15,2-1 0 0,1-6 0 16,-1-2 0-16,2-2 0 0,1-4 0 0,3-3 0 16,2 0 0-16,1-1 0 0,2 4 0 0,-1 6 0 15,0 6 0-15,0 9 0 0,0 3 0 0,2 3 0 16,1 0 0-16,5-1 0 0,0-2 0 0,4 1 0 15,2-4 0-15,7 3 0 0,-1-5-20 0,8 4-53 16,-5-11-44-16,17 14-69 0,-19-30-163 16,17 13-224-16,2-4 35 0,-6-15 348 0</inkml:trace>
  <inkml:trace contextRef="#ctx0" brushRef="#br1" timeOffset="22963.5618">18598 3067 1813 0,'0'0'41'16,"-22"12"-14"-16,22-12 3 0,-17 33 3 0,5-8-7 15,-2 7 4-15,-4 5-8 0,1 5-10 0,-1 6 1 16,-1 5-13-16,-3 5 0 0,-3 5 0 16,0 3 0-16,-2 6 0 0,-3 3 0 0,0 0 0 15,2-1 0-15,-1-2 0 0,4-9 0 0,4-10 0 16,9-13 0-16,7-9 0 0,5-8 0 15,7-6 0-15,-7-17 0 0,25 20 0 0,-6-20 0 16,3-6 0-16,5-9 0 0,4-7 0 0,6-7 0 16,1-5 0-16,2-1 0 0,-4-1 0 0,-2 1 0 15,-2 3 0-15,-7 2 0 0,1 4 0 0,-5 0 0 16,-3 6 0-16,-4 3 0 0,-14 17 0 0,17-16 0 16,-17 16 0-16,0 0 0 0,0 0 0 0,2 21 0 15,-6 0 0-15,-3 7 0 0,-1 4 0 16,-3 0 0-16,2 1 0 0,0-4 0 0,4-2 0 15,4-3 0-15,1-5 0 0,9 0-22 16,-9-19-81-16,23 31-75 0,-23-31-176 0,23 2-252 0,-6 1 45 16,0-11 339-16</inkml:trace>
  <inkml:trace contextRef="#ctx0" brushRef="#br1" timeOffset="23446.0769">19080 3096 1051 0,'-13'27'25'0,"5"-10"-8"15,-2 10 13-15,0 6 20 0,-3 11-17 0,-4-2 29 16,5 10-21-16,-9-3 10 0,10 12 11 0,-6-2-21 16,5 8 6-16,-3 0-31 0,3 2 10 15,0-2-21-15,1-3-7 0,0-6 22 0,3-2-28 0,2-7 12 16,1-5-10-16,7-6-21 15,2-10-29-15,9 4-26 0,-13-32-43 0,33 40-106 16,-33-40-218-16,29 14 16 0,-3-7 272 0</inkml:trace>
  <inkml:trace contextRef="#ctx0" brushRef="#br1" timeOffset="23606.6728">18841 3816 1581 0,'-44'-9'129'0,"25"10"-47"16,-3-6-17-16,22 5-17 0,-17-1-17 0,17 1-20 0,0 0-11 15,0 0-4-15,22 0 1 0,-3 3 2 0,12-5-5 16,5-2-7-16,13-1-14 0,7-9-16 0,13 6-25 16,0-14-36-16,23 16-103 0,-24-12-361 15,17-1 35-15,1 3 164 0</inkml:trace>
  <inkml:trace contextRef="#ctx0" brushRef="#br1" timeOffset="24214.8207">20307 3107 964 0,'18'13'145'0,"-18"-13"-61"0,0 0-7 16,-21 28-14-16,15-3 5 0,-9 0-15 0,5 11-17 16,-9 1 26-16,5 11-29 0,-8-3 25 0,6 11-9 15,-2-6-17-15,2 5 6 0,0-1-20 0,4 0 6 16,-1-1-14-16,3-1 11 0,1-3-12 0,3-1-5 16,1-3 20-16,3-2-24 0,1-4 20 0,3-4-8 15,1-4-9-15,3-4 2 0,-1-4-5 0,3-4 2 16,2-2-4-16,-10-17 2 15,19 26-2-15,-19-26 3 0,17 13-2 0,-17-13 3 16,0 0-1-16,20-1 0 0,-20 1 3 0,17-15-2 16,-17 15 2-16,22-32 0 0,-9 11 3 0,0-2-4 15,2-2 2-15,1 0-5 0,0 1 2 0,-2 3-4 16,1 0 3-16,1 3-2 0,-16 18-12 0,30-26 14 16,-30 26-15-16,27-8 13 0,-27 8-2 0,22 6 1 15,-22-6 11-15,23 23-15 0,-11-2 8 16,-2 2-18-16,1 4-11 0,-4 1-5 0,4 5-15 15,-4-7-2-15,7 7-21 0,-7-11-7 0,14 8-22 16,-21-30-15-16,38 41-41 0,-38-41-54 0,49 12-197 16,-15 0-18-16,-11-16 234 0</inkml:trace>
  <inkml:trace contextRef="#ctx0" brushRef="#br1" timeOffset="24605.4713">20988 3900 1240 0,'-17'-7'69'0,"-8"-5"-18"16,25 12 27-16,-41-10-21 0,24 14 6 0,-11-4-9 16,6 8-26-16,-6 0 29 0,3 7-35 0,-5 2 31 15,5 5-14-15,-2 0-12 0,3 3 5 16,1-1-11-16,3 2 5 0,3-2-6 16,4-1-2-16,5-1-9 0,2-2-1 0,5-2-7 15,4-1 2-15,-3-17-3 0,14 28 1 0,-14-28-1 16,29 19 0-16,-10-13 0 0,3-2 0 0,1-4 0 15,2-1 0-15,3-5-1 0,0-3 0 0,1-1-2 16,0-5-2-16,1-1-1 0,-1-3-5 0,1-2 4 16,-2-2-6-16,0 0 4 0,-3-1-3 15,-4 1 7-15,-1 0-4 0,-6 3 10 0,-1 2-3 16,-6 1 5-16,-7 17-1 0,2-25 2 0,-2 25-2 16,0 0 0-16,-18-10-1 0,18 10-1 0,-23 8 0 15,23-8-2-15,-34 27 2 0,14-9-3 0,1 2 4 16,1 3-5-16,1 0 5 0,3 1-9 15,2-2-8-15,7 1-17 0,1-6-11 16,8 4-23-16,-4-21-16 0,23 28-34 0,-23-28-38 16,43 14-49-16,-25-19-31 0,15 9-87 0,4 1-71 15,-13-20 170-15,15 18 223 0</inkml:trace>
  <inkml:trace contextRef="#ctx0" brushRef="#br1" timeOffset="24949.2437">21333 3944 1011 0,'0'0'113'0,"-19"-4"-40"16,19 4-8-16,-19 4-13 0,19-4-16 0,0 0-4 16,-20 22 1-16,20-22 1 0,-17 25 3 15,17-25-1-15,-17 33 7 0,6-16-4 0,8 4 5 16,-4-3-5-16,3 5 7 0,-3-6-11 0,2 5 2 16,5-22-9-16,-7 34-1 0,7-34-8 0,-3 25-2 15,3-25-3-15,0 0-7 0,4 18 0 16,-4-18-3-16,0 0-2 0,0 0 1 0,22-7-1 15,-22 7 0-15,29-25 3 0,-7 5-4 0,-1-1 4 16,3-3-7-16,0 1 3 0,1-2-4 0,-2 2 4 16,-3 3-3-16,-1 2 3 0,-5 1-4 0,-14 17 3 15,27-27-3-15,-27 27 4 0,19-16-3 0,-19 16-1 16,0 0-3-16,0 0-1 16,0 0-1-16,0 0 4 0,0 0 2 0,9 20-1 15,-9-20 2-15,-5 26-8 0,5-26 1 0,-2 31-8 16,2-31-3-16,2 31-11 0,-2-31-5 0,13 27-10 15,-13-27-5-15,30 24-13 0,-30-24-16 0,40 23-32 16,-40-23-42-16,47 18-70 0,-25-14-127 0,2-4-82 16,14 10 153-16</inkml:trace>
  <inkml:trace contextRef="#ctx0" brushRef="#br1" timeOffset="25324.242">21961 3947 1281 0,'-31'-17'147'15,"31"17"-54"-15,-42-14-14 0,42 14-23 0,-37-2-20 16,37 2-10-16,-33 9-6 0,33-9 2 0,-35 27-6 16,18-7 8-16,0 3-5 0,2 5 6 15,1 0-6-15,4 2 4 0,0-2-6 0,5-1 2 16,2-3-8-16,4 0 2 0,3-5-4 0,4-2 2 16,-8-17-6-16,23 21 2 0,-23-21-3 0,31 5 3 15,-13-9 1-15,3-4 1 0,0-8 1 0,5-5-3 16,2-5 2-16,2-5-7 0,2-2 2 0,1-4-4 15,-2 0 4-15,-1-3-7 0,-4 1-2 16,-1 1 16-16,-1-5-20 0,-2 3 20 16,-3-3-11-16,1-2 0 0,-2 4 0 0,0 1 0 15,-2 4 0-15,-5 7 0 0,-6 6 0 0,-5 23 0 16,4-21 0-16,-4 21 0 0,0 0 0 0,-17 9 0 16,17-9 0-16,-25 33 0 0,11-6 0 0,-1 5 0 15,-1 3 0-15,0 2 0 0,3 3 0 0,-3 1 0 16,5 0 0-16,-1-1 0 0,5-2 0 15,1-6-19-15,6 3-42 0,-4-9-44 0,17 15-131 16,-20-18-364-16,16 3 5 0,-2-3 165 0</inkml:trace>
  <inkml:trace contextRef="#ctx0" brushRef="#br2" timeOffset="31211.5197">4972 3022 639 0,'0'0'229'0,"0"0"-167"0,0 0 20 16,0 0 9-16,0 0-9 0,0 0-28 0,0 0-22 16,0 0-5-16,0 0 6 0,0 0 5 0,0 0-3 15,0 0-9-15,0 0-4 0,2 26-3 0,-1-7 11 16,-5 6-3-16,4 8 3 0,-5 3-10 16,3 7-11-16,-5 1 22 0,2 8-24 0,-1-1 24 15,1 4-9-15,-1 0-14 0,2 2 12 0,-1 0-16 16,2 2 11-16,-1-1-13 0,2 0 10 0,-1 0 3 15,2 0-22-15,0-2 20 0,-1-3-22 0,2-6 4 16,0-2 11-16,2-6-9 0,-1-4 7 0,3-5-6 16,-2-2 5-16,3-4-5 0,-2-3 5 0,1-4-5 15,-4-17 4-15,5 24-2 16,-5-24 2-16,0 0 2 0,0 0 2 0,0 0 3 16,0 0-1-16,0 0 0 0,0 0-3 0,0 0-2 15,-5-17-3-15,1-2 2 0,1-7-5 0,0-5 5 16,2-8-6-16,2-5 8 0,2-5-10 0,2-6 9 15,0-6 3-15,-1-3-22 0,2-4 19 0,-1-2-19 16,1-2 4-16,1 0 13 0,-1-2-14 0,1 2 16 16,0 1-13-16,-1 7 0 0,3 3 20 15,-1 3-18-15,1 2 22 0,2 4-5 0,1 2-10 16,1 6 8-16,3 4-9 0,1 6 8 0,3 5-5 16,1 6 5-16,-1 3-4 0,1 7 1 0,-2 2-3 15,-1 6 1-15,-1 2 0 0,0 2-1 16,2 2 0-16,0 2-1 0,-1 2 2 0,1 3-3 15,-1 0 4-15,0 4-4 0,0 1 3 16,-18-13-2-16,32 35 3 0,-20-14-3 0,-2 2 4 16,-3 4-4-16,-2-1 3 0,-3 2-4 0,-2 1 6 15,-4 3-8-15,-4 0 8 0,-3 3-8 0,-5 2 7 16,-4 0 10-16,-3 2-25 0,-3-2 24 0,-2 3-24 16,0-1 7-16,-2 1 9 0,-1-3-9 0,1-1 9 15,0 0-7-15,0-4 6 0,4-4-6 0,3-3 5 16,2-5-6-16,21-20 7 0,-28 28-4 15,28-28 2-15,0 0 0 0,-17 12-2 16,17-12-2-16,0 0 0 0,0 0 0 0,0 0 5 16,22 6 5-16,-22-6 5 0,34 7 1 0,-11 0 3 15,4-1 3-15,3 5 2 0,0 0 2 0,3 4-2 16,-1 0-4-16,-2 5 1 0,1 0-4 0,0 4 0 16,0 2-4-16,-1 3-11 0,-1 2 20 0,-1 3-21 15,-1 0 18-15,-3 1-9 0,0-2-8 16,-5-1 3-16,-1-1-5 0,-1-2 3 0,-2-3-3 15,-3 0 1-15,0-3-7 0,-3-5-4 0,-9-18-18 16,19 24-12-16,-19-24-23 0,20 7-29 0,-2 2-64 16,-21-30-133-16,3 21-283 0,21-25 26 0,-15-7 368 15</inkml:trace>
  <inkml:trace contextRef="#ctx0" brushRef="#br2" timeOffset="32086.5613">6111 3271 749 0,'0'-17'88'15,"-6"-3"-9"-15,6 20 31 0,-6-33-42 0,6 33-1 16,-5-25-1-16,5 25-1 0,-5-17 8 0,5 17 2 16,0 0-6-16,0 0-14 0,0 0-19 0,0 0-10 15,0 0-4-15,-1 29 4 0,1-9-1 0,2 8-10 16,-1 5 26-16,3 7-30 0,-2 3 20 0,2 9-12 15,0 4-15-15,1 6 11 0,-2 4-12 16,1 3 12-16,-4 2-16 0,-1 3-2 16,-2 1 17-16,-2 3-16 0,-2-2 17 0,0 1-1 15,-3-3-16-15,0-5 16 0,1-6-13 0,-1-8 11 16,3-5-9-16,2-6-7 0,0-8 21 0,4-6-24 16,-1-8 22-16,2-22-12 0,3 24-3 0,-3-24 2 15,0 0-2-15,0 0 3 0,0 0-1 0,6-30-2 16,-4 2-10-16,4-9 21 0,0-13-20 15,3-3 19-15,-1-7-6 0,2-2-13 0,1-1 8 16,-4-6-14-16,-2-3 13 0,-1-1-2 0,-3-5-15 16,-1-2 15-16,-1-3-15 0,-3-2 2 0,2 1 18 15,1-2-15-15,1 5 19 0,1 3-1 0,4 8-13 16,1 6 17-16,5 8-18 0,2 8 8 16,4 7 12-16,3 6-4 0,2 5 8 0,1 4-3 15,1 6 4-15,4 3-5 0,0 2 3 16,5 4-3-16,1 3-1 0,1 3-3 0,-1 3-1 15,0 4 0-15,-1 4-2 0,-1 3 0 0,-1 4-3 16,-3 3 2-16,-2 3-3 0,-3 4 4 0,-2 4-6 16,-2 0 7-16,-4 5-5 0,-3 0 5 0,-6 5-5 15,-6 0 3-15,-7 3-8 0,-7 2-7 0,-4 2 18 16,-6 1-19-16,-3 1 20 0,-4 1-6 16,-3 0-8-16,-1 1 8 0,-3 0-10 0,1 0 9 15,-1-1-8-15,2-5 9 0,1-3-8 16,6-6 9-16,6-5-6 0,6-8 5 0,17-20-3 15,-17 23 3-15,17-23-4 0,0 0 1 0,0 0 0 16,0 0 3-16,0 0 8 0,20-5 2 0,-20 5 5 16,28-12 0-16,-28 12-1 0,35-7 2 0,-16 7 3 15,3 2-2-15,1 3 2 0,0 2-7 16,2 4-12-16,-1 5 0 0,0 3 0 0,1 6 0 16,0 1 0-16,1 4 0 0,-3 4 0 0,-1 1 0 15,-2 4 0-15,-1 1 0 0,-4 0 0 0,0 1 0 16,-2-2 0-16,0-3 0 0,-2-2 0 0,-3-5 0 15,1-1 0-15,-2-5 0 0,3 0-14 0,-10-23-36 16,20 32-40-16,-20-32-63 0,38 22-208 16,-21-23-274-16,7-8 61 0,9 3 405 15</inkml:trace>
  <inkml:trace contextRef="#ctx0" brushRef="#br2" timeOffset="33550.2186">16048 3000 688 0,'0'0'192'0,"18"-18"-109"16,-18 18 15-16,0 0 3 0,12-26-7 0,-12 26-13 15,0 0-21-15,20-3-15 0,-20 3-3 16,0 0 6-16,0 0 2 0,13 35 4 0,-13-15-14 16,4 8-7-16,-6 3-10 0,4 5 1 0,-5 3-7 15,2 6 9-15,-4-1 8 0,0 6-24 0,0 0 20 16,-1 3-24-16,1 1-2 0,1 3 10 16,0 2-15-16,1 1 11 0,0 4-13 0,0-3 10 15,-1 2-12-15,0 0-4 0,-1-5 19 0,3 0-18 16,-2-7 21-16,4-6-6 0,0-8-6 15,1-6 3-15,3-7-5 0,1-5 3 0,-5-19-4 16,11 22 3-16,-11-22 0 0,0 0 0 0,0 0 2 16,0 0 0-16,13-17 2 0,-12-1-6 0,2-8 4 15,-1-6-5-15,-1-6 4 0,2-3-6 0,-2-2 5 16,1-5 9-16,1 0-22 0,-1 1 21 0,1-5-18 16,-2 0 4-16,1-4 10 0,0-4-9 0,0-3 7 15,0-5-10-15,1-1 12 0,0 0-15 16,1-1 1-16,2 2 16 0,3 3-16 15,0 5 20-15,5 3-4 0,5 5-12 0,6 5 8 16,4 5-7-16,4 9 9 0,4 2-2 0,1 6 4 16,5 4-3-16,2 2 3 0,1 5-3 0,1 3 3 15,-2 6-4-15,-1 2 0 0,-3 6-1 0,-2 5-2 16,-5 4 2-16,-3 4-4 0,-5 5 3 16,-7 2-4-16,-3 1 5 0,-8 4-4 0,-2 2 6 15,-6 3-6-15,-6 3 5 0,-5 3-4 0,-6-1 4 16,-6 2-7-16,-4 2 7 0,-2 1-8 0,-5-1-4 15,-1 0 21-15,-3 2-21 0,-2-2 20 16,-4 2-7-16,-2-2-9 0,-2-1 9 0,2-2-6 0,4-1 7 16,3-5-7-16,3-2 4 0,6-6-4 15,5-4 5-15,5-6 0 0,20-15 4 16,-24 17-1-16,24-17-1 0,0 0-2 0,0 0 1 16,0 0 3-16,0 0 5 0,0 0 7 0,24 17-15 15,-24-17-4-15,35 12 0 0,-13-3 0 0,4 0 0 16,-1 3 0-16,1 2 0 0,-2 0 0 0,1 3 0 15,-4 4 0-15,1 1 0 0,-1 2 0 0,2 2 0 16,-1 0 0-16,-1 2 0 0,1-3 0 0,-3-2 0 16,0 1 0-16,0-2 0 0,-2 1 0 15,-1-3 0-15,-2 0 0 0,1-2 0 0,-15-18 0 16,28 31 0-16,-28-31 0 0,26 26 0 16,-26-26 0-16,25 13 0 0,-25-13 0 0,27 1 0 15,-9-2-56-15,-18 1-42 0,39-14-74 0,-36-13-170 16,19 14-249-16,-5-3 38 0,-7-7 319 0</inkml:trace>
  <inkml:trace contextRef="#ctx0" brushRef="#br3" timeOffset="38562.7563">1008 5833 364 0,'0'0'63'16,"11"-26"4"-16,-11 26 34 0,1-21 22 0,-1 21-3 15,0 0-18-15,0 0-15 0,6-19-6 16,-6 19-2-16,0 0 4 0,0 0-22 0,3 25 6 16,5-4-24-16,-9 4-3 0,6 8-1 0,-8 3-19 15,3 7 6-15,-1 4-20 0,0 6 9 0,-2 3-14 16,2 2 11-16,-1 0-13 0,-2 0 10 0,0-1 3 16,1 0-22-16,0-6 21 0,0-2-22 0,2-6 6 15,-1-5 0-15,4-4-9 0,2-8-1 16,4-2-25-16,-8-24-17 0,20 26-39 15,-20-26-71-15,25 3-35 0,-25-3-47 0,17-39-210 16,9 26 159-16,-19-31 300 0</inkml:trace>
  <inkml:trace contextRef="#ctx0" brushRef="#br3" timeOffset="38765.9599">1008 5817 1206 0,'0'0'82'0,"0"0"4"15,0 0-9-15,-9-19 2 0,9 19-60 0,20-23 23 16,1 7-36-16,6 2 14 0,3-5 2 0,5 1-9 16,0 1-1-16,3 2-10 0,1 2 0 15,-3 4-3-15,1 2 0 0,-4 1-7 0,-2 3-13 16,-4-1-21-16,6 12-49 0,-15-14-72 16,15 24-152-16,-12-5-230 0,-21-13 67 0,28 39 476 15</inkml:trace>
  <inkml:trace contextRef="#ctx0" brushRef="#br3" timeOffset="38969.0908">1040 6319 1399 0,'-21'7'48'0,"21"-7"4"0,-22 10 7 16,22-10-3-16,0 0-24 0,0 0-26 15,17 0-6-15,0-3 3 0,5-3-1 0,3-1-1 16,8-3 2-16,4 0-4 0,3-1-5 0,1-5-16 15,3 4-17-15,-4-7-23 0,10 11-54 0,-15-12-23 16,16 16-34-16,-19-14-54 0,11 11-29 16,-6 8-159-16,-16-14 211 0,14 22 204 0</inkml:trace>
  <inkml:trace contextRef="#ctx0" brushRef="#br3" timeOffset="39515.9469">1547 6297 740 0,'-22'3'177'0,"22"-3"-51"15,-28 20-18-15,20 0 17 0,-9-11-42 16,9 12-24-16,8-21 21 0,-21 38-59 0,12-17 34 16,5 6-22-16,-3-6 5 0,4 6 5 0,1-6-17 15,4-2-6-15,3-1-12 0,-5-18 7 0,21 27-5 16,-4-19-1-16,1-3-1 0,4-5-6 0,3-2-2 16,2-5 0-16,2-5-1 0,4-2 1 0,1-5-5 15,0-7-11-15,2 0 0 0,-4-6-16 16,-1 2-10-16,-6-3 30 0,0 4-25 0,-8-1 31 15,-2 5-6-15,-5-1 0 0,-5 6 13 0,-4 1 0 16,-1 19 6-16,-12-27-2 0,12 27 4 16,-23-19 0-16,23 19 3 0,-29-4 1 0,12 5 3 15,17-1 0-15,-34 10-1 0,34-10 0 0,-28 14-5 16,28-14-1-16,-17 17-4 0,17-17 0 0,0 0-4 16,-5 22 1-16,5-22-3 0,0 0 2 15,19 20-2-15,-19-20 2 0,31 8 0 0,-12-6 1 16,2-1-1-16,2-1-1 0,0 0 1 0,0 1 0 15,-1 3 1-15,0 1 2 0,-3 3-1 0,-2 3 1 16,-17-11-2-16,27 29 1 0,-18-11-2 0,-2 4-13 16,-1 2 27-16,-2 2-24 0,-3-1 23 0,-5-2-10 15,-1 0-7-15,1-1 3 0,-2-3-2 0,-1 1 5 16,1-4-4-16,6-16 3 16,-9 21-1-16,9-21 1 0,0 0-2 0,0 0 1 15,0 0-1-15,0 0 0 0,0 0 6 0,0 0 2 16,5-19 7-16,-5 19 1 0,15-35 3 0,-6 15-4 15,-1-1 3-15,1-1-3 0,-1-1 2 0,1-3-4 16,-3 1-12-16,1-2 18 0,-1 1-23 0,0-1 18 16,2 2-12-16,-1 1-5 0,-1 1-3 15,0 0-9-15,1 3-11 0,0 0-17 0,-7 20-17 16,17-34-23-16,0 25-36 0,-10-17-66 0,27 22-134 16,-4-10-234-16,1-7 50 0,15 15 459 0</inkml:trace>
  <inkml:trace contextRef="#ctx0" brushRef="#br3" timeOffset="40515.9263">3373 6330 923 0,'0'0'190'0,"1"19"-127"0,-1-19 11 16,0 0 14-16,0 0-13 0,18 24-26 0,-18-24-22 15,19 9-2-15,-19-9 4 0,29 0 3 0,-29 0-2 16,38-10-10-16,-16 2-3 0,3-1-6 0,1-3 0 15,2 0-3-15,0-2-1 0,-1 0-5 16,-2 0 2-16,-2 2-5 0,-3-2 3 0,-3 3-3 16,-17 11 2-16,19-18-1 0,-19 18 4 0,0 0 1 15,0 0 0-15,-2-18-1 0,2 18-2 0,-30-7-2 16,9 4 1-16,-4 3-1 0,-3 2 4 16,-2 0 5-16,-2 3 5 0,1 3 6 0,-3 2 5 15,2 5 3-15,-1 2-1 0,4 3 4 16,0 2-7-16,3 3 1 0,6 1-8 0,1 1-10 15,8 1 19-15,4 3-22 0,3-5 17 0,7 2-12 16,4-5-6-16,5-1 2 0,5-5-4 0,6-3 1 16,5-4-2-16,4-4 1 0,5-5-2 0,3-5 0 15,3-4-8-15,5-5-12 0,3-3-18 0,-2-8-32 16,7 7-39-16,-15-22-121 0,17 13-376 0,-12-3 11 16,-7-7 273-16</inkml:trace>
  <inkml:trace contextRef="#ctx0" brushRef="#br2" timeOffset="46523.0928">4300 5264 756 0,'0'0'70'0,"15"-19"-8"0,-15 19 11 0,0 0 12 15,9-23-18-15,-9 23-14 0,9-23-18 0,-9 23 2 16,13-23 18-16,-13 23-15 0,14-19 17 0,-14 19-24 16,13-20-8-16,-13 20-21 15,13-17 12-15,-13 17-18 0,0 0 15 0,0 0 0 16,21-18-3-16,-21 18 1 0,0 0 2 0,0 0 0 15,0 0 1-15,0 0 0 0,0 0-3 0,0 0-1 16,0 0 0-16,0 0-1 0,0 0 1 0,-4 17-1 16,4-17 1-16,0 0-1 0,-5 20 1 0,5-20 16 15,-2 20-32-15,2-20 32 0,-1 35-30 16,0-12 13-16,-1 6 5 0,0 4-7 0,-2 6 5 16,-3 3-11-16,-2 8 10 0,-1 4-13 0,-4 4 10 15,-4 1-9-15,-2 2 13 0,-3-1 5 16,-1 2-18-16,1-3 18 0,0 3-18 0,-1-3 2 15,3-1 12-15,0-3-13 0,4-3 10 0,3-4-10 16,1-1 9-16,1-3-10 0,4-3 9 0,-1-4-6 16,2-2-5-16,2-4 23 0,1-4-22 15,2-4 26-15,1-3-14 0,1-2-5 0,0-18 1 16,1 28-5-16,-1-28 2 0,2 23 0 0,-2-23 0 16,0 0-2-16,0 0 2 0,0 0-2 0,0 0 2 15,0 0 0-15,0 0 2 0,19 12 1 0,-19-12 0 16,0 0 2-16,19-6-3 0,-19 6 1 0,18-8-1 15,-18 8-4-15,23-7 4 0,-23 7-2 0,30-8 2 16,-12 4 0-16,3-1-2 16,0 2-1-16,3-1-3 0,-3 0 1 0,3 2 0 15,0-2 1-15,-1 2-1 0,4-2 1 0,-1 2 0 16,4-1-1-16,1 1 0 0,2 0 0 0,0-1-1 16,1 2 1-16,1-1 0 0,2 0 1 0,-1 1-2 15,1 1 1-15,-2 1-1 0,-1 1 3 0,-1-1-2 16,-3 1 1-16,1 1 0 0,-7-1-2 15,0 0 1-15,-3 1 0 0,-3-2 0 0,-1 0-1 16,-17-1 1-16,27 3 0 0,-27-3 1 0,21-2-3 16,-21 2 2-16,0 0-2 0,0 0-2 0,0 0-1 15,0 0-6-15,0 0-9 0,9-18-14 0,-9 18-14 16,-12-17-23-16,12 17-20 0,-20-19-27 0,20 19-96 16,-27-17-97-16,10 6-223 0,17 11 32 15,-27-23 479-15</inkml:trace>
  <inkml:trace contextRef="#ctx0" brushRef="#br3" timeOffset="50484.9572">5292 6383 931 0,'0'0'48'0,"-15"-13"-52"16,15 13-8-16,0 0 24 15,0 0 0-15,18-16-1 0,-18 16-3 0,22-6 9 16,-22 6 11-16,26-2 11 0,-26 2-3 0,31-2-9 16,-31 2-13-16,34 0-8 0,-16-1 3 0,2 1 4 15,-20 0 6-15,34-2 3 0,-34 2 0 0,24-5-2 16,-24 5 3-16,0 0 5 0,0 0 9 0,21-10 5 15,-21 10 0-15,0 0-10 0,0 0-13 0,-5-22-11 16,5 22-6-16,-9-20-2 0,9 20 2 16,-14-24-3-16,14 24 4 0,-19-23-1 0,19 23 6 15,-23-21 1-15,23 21 6 0,-25-14 2 16,25 14 2-16,-28-8 0 0,28 8 2 0,-29 3 1 0,12 2 0 16,17-5 3-16,-35 24-1 0,18-5-1 15,2 4-6-15,0 3-1 0,0 0-11 0,5 1 3 16,1-2-9-16,7-1-12 0,3-3 27 15,6-3-30-15,6-1 28 0,5-2-14 0,3-3-7 16,5-4-3-16,7-2-11 0,2-6-11 0,10 3-17 16,-4-12-27-16,14 10-33 0,-14-19-60 0,20 19-104 15,-16-7-211-15,-3-8 9 0,7 17 424 0</inkml:trace>
  <inkml:trace contextRef="#ctx0" brushRef="#br3" timeOffset="50799.8906">5996 6302 937 0,'-19'-1'88'0,"19"1"18"16,-35 7 11-16,35-7-4 0,-39 13-33 0,21-2-17 15,-8-6-9-15,7 7-4 0,-5-3-7 0,7 3-7 16,0-3-13-16,17-9-6 0,-23 22-9 0,23-22-18 16,-9 22 29-16,9-22-33 0,1 25 29 15,-1-25-14-15,13 28-4 0,-13-28 3 16,26 24-3-16,-7-14 1 0,3-3-1 0,4-2 0 0,4-1-12 16,-2-8-12-16,7 1-18 0,-4-12-41 0,11 7 0 15,-9-17-22-15,16 13-88 0,-16-20-75 0,-1-3-207 16,16 9 59-16,-19-23 419 0</inkml:trace>
  <inkml:trace contextRef="#ctx0" brushRef="#br3" timeOffset="50994.7028">6510 5688 1192 0,'-9'17'85'0,"-10"-5"-6"15,10 13 11-15,-10-3-2 0,7 11-55 0,-4-1 5 0,1 7-35 16,1 0 12-16,1 3 11 0,0 0-12 0,2 4 6 15,0-1-17-15,3 2 6 0,-1 0-13 16,3-2 8-16,1 0-11 0,2-2 10 0,0 0-16 16,-1-7-25-16,6 3 18 0,-5-10-42 15,9 4-9 1,-11-16-43-16,19 12-68 0,-14-29-81 0,0 0-224 16,11 23 64-16,-11-23 406 0</inkml:trace>
  <inkml:trace contextRef="#ctx0" brushRef="#br3" timeOffset="52053.4146">6234 6220 1270 0,'0'0'51'0,"0"0"-13"0,8 17 16 0,-8-17 7 16,22 3-2-16,-22-3-17 0,36-3-3 0,-14-5 7 15,8 6 2-15,-6-5-3 0,4 3-11 16,-4-1-9-16,-1 2-8 0,-2-1-2 0,-2 3-2 15,0 0-3-15,-19 1-2 0,29 1-3 0,-29-1-2 16,0 0-1-16,22 14 1 0,-22-14 0 0,5 25 0 16,-5-25-4-16,-4 35 3 0,-2-12-4 0,-3 0 2 15,-2 2-5-15,-1 0-9 0,0 0 25 0,1-2-25 16,0-4 28-16,1-1-13 0,10-18-2 16,-13 28 2-16,13-28-1 0,-7 17 0 15,7-17-2-15,0 0 1 0,0 0-1 0,0 0 0 16,0 0 1-16,0 0 0 0,0 0 3 0,16-22-1 0,-5 3 2 0,1-6 8 15,4-1-25-15,-1-2 24 0,2-1-23 16,0 1 11-16,0 0 5 0,-2 2-4 0,1 0 4 16,-2 3-5-16,0 4 3 0,-2 2-2 0,-12 17 2 15,16-20-1-15,-16 20 1 0,0 0-1 16,0 0-1-16,0 0-1 0,0 0 1 0,0 0 0 16,0 0 1-16,0 0 1 0,20 1 0 0,-20-1 1 15,17 6-1-15,-17-6 0 0,24 6-1 0,-24-6 0 16,32 2 0-16,-12-2 1 0,1-1-1 0,2 1 1 15,-1-1-2-15,-2 0 1 0,0 1 0 0,-3 1-1 16,-17-1 1-16,26 1 0 0,-26-1 0 16,0 0 0-16,20 6-1 0,-20-6 1 15,0 0-1-15,0 0 1 0,0 0 1 0,-10 22 0 16,10-22 0-16,-22 18 1 0,22-18-4 0,-26 24 4 16,26-24-2-16,-32 30 1 0,15-13 0 0,1 2 4 15,0 1 0-15,2 2 4 0,0-2-4 0,5 2-9 16,0-2 22-16,4-2-25 0,4-1 22 0,1-17-15 15,5 26-2-15,-5-26 1 0,18 21 0 16,-18-21 2-16,30 8-1 0,-10-10 0 0,3-4-1 16,1-3 0-16,2-3 0 0,-1-2-3 0,0-4-16 15,-3-3 22-15,-2-2-27 0,-3 0 26 0,-2-2-8 16,-2-1-1-16,2-2 6 0,-3-1-6 0,0 2 7 16,-2 0-6-16,-5 3 5 0,-4 2-2 15,-3 4 5-15,2 18-1 0,-9-28 3 0,9 28-2 16,0 0 5-16,-13-18 0 0,13 18 1 15,0 0-2-15,-17 5-1 0,17-5-1 0,0 0 0 16,-17 28 3-16,17-28-2 0,-8 26 3 0,8-26-4 16,0 23 2-16,0-23-2 0,11 21 2 0,-11-21-1 15,23 15 4-15,-23-15-2 0,32 8 3 0,-11-7 1 16,1-2-3-16,-1-2 1 0,4 0-1 0,-2-1 0 16,-1 0 0-16,0 1-1 0,-4-2-2 15,-18 5 1-15,28-5-1 0,-28 5 0 0,0 0-1 16,0 0-1-16,17 0 1 0,-17 0-1 15,0 0 0-15,0 0 0 0,0 0 0 0,-12 22-1 16,12-22 1-16,-17 25-2 0,17-25 0 0,-26 33 0 16,13-15 1-16,-1 3-2 0,1-2 2 0,3 0-4 15,3-1-7-15,3-1 8 0,4-17-9 0,0 27 25 16,0-27-16-16,0 0 15 0,15 21-13 16,-15-21-2-16,21 2 2 0,-21-2-1 0,28-8 0 15,-28 8-11-15,32-22 12 0,-32 22-12 0,35-30 24 16,-18 14-8-16,0-2 6 0,0 1-6 0,-3 0-2 15,-14 17 1-15,25-29-1 0,-25 29 2 0,17-24-2 16,-17 24 1-16,0 0-2 0,12-19-1 0,-12 19 0 16,0 0 0-16,0 0 0 0,0 0-3 15,0 0-4-15,0 0-8 0,-12 26-1 16,12-26-8-16,-13 34-3 0,10-14-15 0,-3-2-3 16,7 5-19-16,-1-23-1 0,11 38 0 0,-11-38-56 15,30 34-8-15,-30-34-72 0,40 23-45 0,-21-22-18 16,1-5-175-16,22 16 166 0,-20-26 273 0</inkml:trace>
  <inkml:trace contextRef="#ctx0" brushRef="#br3" timeOffset="52381.5813">7964 6107 1277 0,'0'0'125'15,"-17"8"-30"-15,17-8-1 0,-22 17-24 0,22-17-26 16,-25 29-19-16,10-11 0 0,-1-1-3 0,4 2 5 15,0-1-6-15,3 0-2 0,9-18-6 16,-10 30-2-16,10-30-5 0,1 25-1 0,-1-25-5 16,0 0 2-16,25 19 1 0,-25-19 0 0,32-2 2 15,-13-6 2-15,3 1 1 0,1-1 1 0,0-2 3 16,-1 3-2-16,-2 1 3 0,-3 1-5 0,-17 5 0 16,22-1 0-16,-22 1-1 0,0 0 2 0,0 0-2 15,12 19 0-15,-12-19-5 0,-5 29 3 0,-2-10-3 16,-3 4 0-16,-3 3-4 0,-3-2-7 15,-2 0 20-15,1 0-20 0,1-1 21 16,0-3-13-16,4-2-1 0,12-18 0 0,-20 28-6 16,20-28-5-16,-8 18-13 0,8-18-15 0,0 0-19 15,0 0-24-15,0 0-47 0,0 0-86 0,36-18-275 16,-18 5-55-16,0-8 153 0</inkml:trace>
  <inkml:trace contextRef="#ctx0" brushRef="#br3" timeOffset="52522.1881">8299 6454 1453 0,'-8'23'178'0,"8"-23"-132"16,-28 35 8-16,10-20-5 0,3 3-16 0,-2-1-26 15,2 0-5-15,15-17-10 0,-28 29-8 0,28-29-22 16,-23 27-29-16,21-6-78 0,-17-19-160 16,19-2-267-16,-6 26 31 0,6-26 412 0</inkml:trace>
  <inkml:trace contextRef="#ctx0" brushRef="#br3" timeOffset="53273.0199">8706 6094 986 0,'18'-11'117'0,"-10"-7"-37"16,-8 18 4-16,21-25 4 0,-21 25-21 0,19-12-29 16,-19 12-16-16,0 0 2 0,0 0 6 0,0 0 3 15,0 0-2-15,0 21-8 0,-5-1 1 0,-5 0-2 16,2 6 10-16,-5-1-3 0,4 3 4 15,-4-2-8-15,4 2 2 0,0-1-9 0,3-1 3 16,0 0-9-16,4-1 2 0,-1-3-5 0,3-3 1 16,1-2-3-16,-1-17-12 0,15 28 24 0,-15-28-26 15,24 18 27-15,-24-18-14 0,34 1-15 0,-12-4 15 16,1-7-16-16,3-2 26 0,2-5-13 16,2-3 8-16,1-3-9 0,0 0-3 15,-1-2 3-15,-4 1-4 0,-1 0 5 0,-2 1-6 16,-4 2 6-16,-2 2-5 0,-3 1 3 0,-14 18-3 15,17-28 3-15,-17 28-1 0,6-17 1 0,-6 17 0 16,0 0-1-16,0 0 0 0,0 0-1 0,0 0 1 16,-20 17-2-16,20-17 3 0,-18 33-3 0,9-13 4 15,0 3-3-15,1 2 3 0,1 0-3 0,2-1 5 16,4-1-5-16,1-1 3 0,2-4-4 16,-2-18 5-16,14 30-2 0,-14-30-7 0,19 20 14 15,-19-20-9-15,27 8 13 0,-27-8 2 0,34-4 1 16,-16-3 6-16,3-4-7 0,-3-3-9 15,1-6-5-15,-2 1 0 0,-4-3 0 0,0-1 0 16,-2 0 0-16,-3-2 0 0,-4 1 0 0,0-2 0 16,-1 1 0-16,-2 2 0 0,-2 0 0 0,-1 0 0 15,1 5 0-15,-1 0 0 0,2 18-28 16,-3-26-18-16,3 26-18 0,0 0-17 0,0 0-19 16,0 0-28-16,23-1-46 0,-23 1-71 0,20 3-169 15,-3 9-71-15,-17-12 204 0</inkml:trace>
  <inkml:trace contextRef="#ctx0" brushRef="#br3" timeOffset="53647.9968">9650 6200 1256 0,'0'0'122'15,"0"0"-50"-15,0 0 4 0,0 0 5 0,0 0-10 16,0 0-16-16,0 0-10 0,0 0-6 0,0 0-3 15,19-2-7-15,-19 2-7 0,18-5-6 16,-18 5-4-16,23-11-5 0,-23 11 1 0,28-19-6 16,-28 19 0-16,30-23-1 0,-30 23 1 0,24-24-2 15,-24 24 3-15,13-22-3 0,-13 22 5 0,5-21-1 16,-5 21 2-16,-6-20-1 0,6 20 1 0,-18-15-4 16,18 15 1-16,-33-8 0 0,14 9 0 15,-3 2 0-15,-4 5 0 0,2 4 5 0,-4 4-1 16,1 4 8-16,-1 5-2 0,1 2-9 15,1 5-4-15,0 0 0 0,2 2 0 0,4-1 0 16,6-3 0-16,4-3 0 0,6-4 0 0,8-3 0 16,-4-20 0-16,19 29 0 0,-2-16 0 0,3-7 0 15,9 0-15-15,-1-6-35 0,11 0-6 0,-4-10-31 16,18 11-79-16,-17-25-133 0,14 12-289 0,11-1 15 16,-4-12 361-16</inkml:trace>
  <inkml:trace contextRef="#ctx0" brushRef="#br3" timeOffset="54210.5612">10578 6099 1038 0,'-17'-6'96'16,"17"6"-5"-16,0 0 10 0,0 0-4 0,0 0-25 15,0 0-20-15,0 0-13 0,0 0-5 0,0 0-1 16,0 0-2-16,0 0-3 0,0 0 0 16,0 0 0-16,-19 28 4 0,19-28-3 0,-8 36 1 15,2-16-6-15,2 5 3 0,-2-1-8 0,2 2 5 16,2-1-9-16,2-2 1 0,1-3-7 16,3-3-1-16,-4-17-4 0,13 27 0 0,-13-27-2 15,22 15 1-15,-22-15 2 0,30 4-1 0,-10-8 3 16,2-4-1-16,1-4 0 0,1-5-4 0,2-4 1 15,1-2-5-15,-2-3 4 0,2-1-4 16,-2 1 4-16,-2-1-2 0,-1 3 0 0,-5 1 0 16,-1 0 0-16,-5 2 0 0,-2 4 0 0,-9 17 0 15,9-23 0-15,-9 23 0 0,0 0 0 0,0 0 0 16,0 0 0-16,0 0 0 0,0 0 0 0,0 0 0 16,-6 23 0-16,1-2 0 0,-1 6-2 0,-1 0 4 15,-1 2-7-15,0 0 3 0,3 2-9 16,1-2 1-16,1 0-11 0,1-3-1 15,4 1-15-15,1-5-3 0,7 1-7 0,-10-23-45 16,30 32-5-16,-30-32-68 0,42 16-90 0,-42-16-154 16,45-13-105-16,-6 8 195 0</inkml:trace>
  <inkml:trace contextRef="#ctx0" brushRef="#br3" timeOffset="54538.7309">11343 6020 1136 0,'0'0'203'0,"-24"8"-138"0,24-8-1 16,-21 14 15-16,21-14-1 0,-19 12-23 15,19-12-18-15,0 0-5 0,-11 17-5 0,11-17 1 16,0 0-6-16,16 21-2 0,-16-21-6 16,0 0 0-16,24 21-4 0,-24-21 2 0,18 16-3 15,-18-16 0-15,17 17-1 0,-17-17 1 0,14 18-5 16,-14-18 1-16,9 18-3 0,-9-18 0 0,6 20 0 15,-6-20-1-15,0 19 0 0,0-19 0 0,-6 25-3 16,6-25 4-16,-15 28-4 0,15-28 2 0,-23 28-6 16,23-28 3-16,-30 29-3 0,13-16 3 15,-1 1-1-15,0-1 0 0,18-13-7 0,-31 22-17 16,31-22 4-16,-25 15-21 0,25-15 16 0,0 0-34 16,0 0-38-16,0 0-60 0,0 0-110 15,4-16-167-15,8-6-46 0,16 10 219 0</inkml:trace>
  <inkml:trace contextRef="#ctx0" brushRef="#br3" timeOffset="54866.8045">11495 6182 1061 0,'-5'32'148'0,"5"-32"-54"0,-8 18-2 15,8-18-10-15,0 0-23 0,0 0-20 0,28 14-4 16,-28-14 4-16,39-4 1 0,-16-5 1 15,8 2-7-15,-1-5-2 0,2 1-6 16,-2-4-2-16,2 1-4 0,-5-2 1 0,-1 2-4 16,-4-3 2-16,-2 3-6 0,-20 14 1 0,25-27-4 15,-25 27 3-15,10-25-2 0,-10 25 0 0,-4-23-2 16,4 23-2-16,-16-20-5 0,16 20 0 0,-32-16-3 16,10 12 0-16,-3 3 1 0,0 4 1 0,-2 4 4 15,-1 4 1-15,0 5 4 0,3 3-2 16,-2 6-4-16,3 3-4 0,2 2 0 0,3 3 0 15,4 0 0-15,4-2 0 0,3-2 0 0,6-2 0 16,3-3 0-16,8-2-4 0,-9-22-22 16,34 30-25-16,-12-26-21 0,14 6-50 0,-7-19-61 15,28 18-179-15,-10-15-230 0,5-6 78 0,10 7 394 16</inkml:trace>
  <inkml:trace contextRef="#ctx0" brushRef="#br3" timeOffset="56117.0678">12807 6050 1085 0,'0'0'100'0,"0"-19"-27"0,0 19-4 0,0 0 3 16,0 0-15-16,0 0-19 0,-17-6-7 16,17 6-2-16,-17 13 4 0,17-13-1 0,-23 27 3 15,8-9-3-15,3 5 4 0,-5-1-5 0,3 4 6 16,-3-1-8-16,6 4 2 0,-2-4-7 0,5 2 0 16,0-2-8-16,5 0 1 0,0-3-8 0,6-1 1 15,1-4-6-15,-4-17 1 0,25 28-3 0,-6-20-11 16,6-2 11-16,0-5-13 0,3-3 13 0,-1-7 11 15,2-3-12-15,0-3 10 0,0-4-10 16,1-2-3-16,-4-2 3 0,0-3-2 16,-4 0 1-16,-4-2-5 0,-1 1 5 0,-4 1-8 15,-4 0 6-15,-2 1-4 0,-8-1 5 0,-1 4-4 16,-6 1 5-16,-4 2-4 0,12 19 4 0,-25-31-2 16,25 31 3-16,-32-19-1 0,32 19 2 0,-32-6 1 15,32 6 2-15,-26 4 1 0,26-4 2 16,-19 9-1-16,19-9-4 0,0 0 2 0,-13 23-4 15,13-23 3-15,5 18-2 0,-5-18 2 0,18 17 0 16,-18-17 0-16,34 12-1 0,-12-7 0 0,2-4-1 16,4-2 1-16,0 0 1 0,4-3 2 0,-3 0 1 15,2-1-1-15,-5 0-1 0,0 0-3 0,-6 1 0 16,-20 4-1-16,27-4 3 0,-27 4 0 0,0 0-4 16,0 0 0-16,0 0 0 15,0 0 0-15,0 0 0 0,0 0 0 0,0 0 0 16,0 0 0-16,0 0 0 0,0 0 0 0,-17 4 0 15,17-4 0-15,-19 21 0 0,7-4 0 0,1 2 0 16,-2 3 0-16,3 2 0 0,-1 0 0 0,0 1 0 16,2-1 0-16,2-1 0 0,4-3 0 0,2-2 0 15,1-18 0-15,7 28 0 0,-7-28 0 0,15 20 0 16,-15-20 0-16,24 7 0 0,-7-7 0 16,3-6 0-16,3-4 0 0,3-6 0 0,2-2 0 15,1-6 0-15,1-1 0 0,0-2 0 0,0 1 0 16,-2-2 0-16,-6 2 0 0,-3-2 0 0,-2 4 0 15,-5 1 0-15,-2 4 0 0,-10 19 0 16,12-29 0-16,-12 29 0 0,0 0 0 0,0-18 0 16,0 18 0-16,0 0 0 0,0 0 0 15,-24 13 0-15,24-13 0 0,-22 35 0 0,10-11 0 16,1 3 0-16,2 0 0 0,1 0 0 0,2-2 0 16,2-2 0-16,3-3 0 0,3-2 0 0,2-1 0 15,-4-17 0-15,16 27 0 0,-16-27 0 0,28 16 0 16,-10-12 0-16,3-4 0 0,4-2 0 0,3-7 0 15,5 0 0-15,-1-8-32 0,5 1-23 0,-2-7-13 16,6 6-5-16,-6-7-4 0,3 7 0 16,-9-11-9-16,7 13 0 0,-13-11-9 15,8 12 8-15,-14-7 9 0,1 8 25 0,-18 13 21 16,15-24 39-16,-15 24 31 0,0 0 23 0,0 0 11 16,0 0 0-16,-21-6-6 0,21 6-7 0,-23 13 0 15,23-13-7-15,-27 23-4 0,27-23-12 0,-27 35-4 16,15-15-11-16,1 5 0 0,2-2-6 0,0 0 6 15,0-2-5-15,2 2 5 0,2-2-7 16,2-1 3-16,0-1 0 0,3-2 2 0,0-17 1 16,1 21 0-16,-1-21-7 0,0 0-2 0,0 0-4 15,0 0-2-15,0 0-1 0,0 0 1 0,17 9 1 16,-17-9 0-16,13-22 0 0,-6 5-4 0,0-2 4 16,1-1-3-16,-1-1-2 0,-1 1-1 15,0 0 0-15,1 0 0 0,-2 1 0 16,-5 19 0-16,12-33 0 0,-6 16 0 0,2-1 0 15,1 0 0-15,4-1 0 0,2-1 0 0,4 2 0 16,3 1 0-16,1 2 0 0,0 1 0 0,1 3 0 16,0-1 0-16,3 5 0 0,0-4-5 0,9 12-123 15,-13-20-161-15,18 19-364 0,-7-4 44 0,1-2 247 16</inkml:trace>
  <inkml:trace contextRef="#ctx0" brushRef="#br2" timeOffset="60144.1494">15012 5087 952 0,'0'0'179'16,"0"0"-138"-16,13-26 1 0,-13 26 13 0,10-18 8 16,-10 18 1-16,18-19-9 0,-18 19-12 15,18-21-4-15,-18 21-5 0,16-18 1 16,-16 18-2-16,16-18-4 0,-16 18-7 0,0 0-2 16,0 0-4-16,0 0 1 0,17-11 3 0,-17 11 1 15,0 0-2-15,0 0-5 0,0 0-1 0,-11 22-6 16,5-5 1-16,-4 3-5 0,-2 3 2 0,0 3-3 15,0 1 5-15,1 2-3 0,1 4-8 0,0 2 24 16,2 5-23-16,-1 4 24 0,2 3-9 0,0 4-9 16,-3 3 10-16,-2 5-11 0,-3 3 12 15,-4 3-8-15,-3-1 12 0,-5 4 5 0,-3 0-14 16,-4 0 15-16,-2 0-17 0,-1-3 2 16,1-3 2-16,2-6-11 0,6-8 0 0,5-9 0 15,6-10 0-15,7-7 0 0,10-22 0 0,-4 27 0 0,4-27 0 16,0 0 0-16,14 18 0 0,-14-18 0 0,26 5 0 15,-8-5 0-15,0-5 0 0,5-1 0 16,4-4 0-16,2-1 0 0,4-1 0 16,2 0 0-16,-2 1 0 0,0 1 0 0,1 3 0 15,-2 3 0-15,0 2 0 0,-1 0 0 0,-2 3 0 16,-1 1 0-16,1 2 0 0,2 0 0 0,0 0 0 16,1-1 0-16,1-2 0 0,1-1 0 0,-1-2 0 15,4-1 0-15,0 0 0 0,2-4 0 0,-2 0 0 16,1-1 0-16,1-2 0 0,-3 2 0 15,2-2 0-15,-6 1 0 0,-3 1 0 0,-6 2 0 16,-5 1 0-16,-18 5 0 0,20-4-13 0,-20 4-9 16,0 0-1-16,0 0-8 0,0 0-11 15,0 0-20-15,-18 9-17 0,18-9-21 0,-27 7-7 16,27-7-19-16,-33 6-23 0,33-6-45 0,-30 9-118 16,10-12-99-16,20 3 36 0,-25-1 375 0</inkml:trace>
  <inkml:trace contextRef="#ctx0" brushRef="#br3" timeOffset="63169.7529">15905 6041 1149 0,'0'0'203'0,"0"0"-178"16,4 17-12-16,-4-17 13 0,20 8 14 0,-20-8 11 15,28 0-1-15,-28 0-8 0,35-6-10 16,-15 0-5-16,4 1-6 0,-3-2-3 0,1 1-2 16,-1-4-6-16,0 2-4 0,-2-3 5 0,-1 0-6 15,-18 11 5-15,32-24-6 0,-32 24-1 0,28-27-2 16,-28 27 1-16,19-26-2 0,-19 26 6 16,8-20 1-16,-8 20 4 0,0 0 1 0,-15-21-1 15,15 21-3-15,-28-7-3 0,11 7-1 0,-4 4 0 16,-2 2 2-16,-2 4 2 0,1 1 5 0,-3 1 1 15,1 4 5-15,1-3-3 0,0 1 5 0,2 0-5 16,3-1 4-16,1-1-4 0,19-12 1 0,-29 22-7 16,29-22-1-16,-11 17-7 0,11-17-2 15,6 18-1-15,-6-18 2 0,22 25-3 16,-22-25 1-16,34 31-4 0,-12-16-5 0,5 3-8 16,0-3-4-16,5 2-14 0,-1-5-6 0,5 2-19 15,-2-6-21-15,13 11-94 0,-19-21-63 0,26 17-137 16,-11-11-143-16,-4-12 111 0,14 10 386 0</inkml:trace>
  <inkml:trace contextRef="#ctx0" brushRef="#br3" timeOffset="63560.3916">17148 5663 644 0,'0'0'38'0,"15"-24"10"0,-15 24 20 16,15-29 15-16,-15 29 3 0,9-37 1 0,-9 37 6 16,3-39-8-16,0 22-8 0,-11-9 4 0,7 5-22 15,-10-6 4-15,5 7-7 0,-8-4-12 0,1 4-6 16,-5-1 4-16,2 4-10 0,-5 0-5 15,0 3-6-15,-2 5-3 0,3 4-2 0,-3 2-1 16,1 7-4-16,0 3 1 0,0 5 1 16,0 7-3-16,-1 4 6 0,-3 4-5 0,2 7 6 15,-2 5-10-15,3 3 6 0,0 3-12 0,3 2 5 16,0 3-9-16,4 1 8 0,2 2 2 0,3 2-16 16,1 2 16-16,4 2-22 0,4 1-4 15,-1-3-4-15,6-1-25 0,-5-7-5 0,10 4-34 16,-8-18-14-16,15 12-75 0,-17-25-84 0,13 5-228 15,1-1 2-15,-12-26 298 0</inkml:trace>
  <inkml:trace contextRef="#ctx0" brushRef="#br3" timeOffset="63747.8892">16543 6044 1669 0,'-21'0'51'0,"21"0"-15"0,-27 8-9 15,27-8-4-15,0 0-9 0,0 0-9 0,0 0-5 16,0 0 1-16,14 18-1 0,6-17 1 0,7-5 0 16,7-3-2-16,9-3-8 0,2-8-21 0,11 4-26 15,-3-13-44-15,14 15-62 0,-17-22-96 16,13 10-264-16,-6 2 50 0,-7-10 255 0</inkml:trace>
  <inkml:trace contextRef="#ctx0" brushRef="#br3" timeOffset="63951.0241">17426 5362 1470 0,'-16'17'46'0,"-5"3"-9"0,4 9 12 16,-6 0-2-16,6 8 0 0,-5-1-15 0,4 6 5 16,-2-1-13-16,5 2 0 0,1 4-20 0,3 1-12 15,3 0 20-15,0 2-24 0,2-2 23 0,0 0-8 16,3-1-18-16,-2-4 1 0,4 0-24 0,-4-8-10 15,7 4-39-15,-10-14-35 16,15 14-83-16,-18-21-195 0,11 2-77 0,5 0 61 16,-5-20 416-16</inkml:trace>
  <inkml:trace contextRef="#ctx0" brushRef="#br3" timeOffset="64134.428">17097 5977 1310 0,'-17'2'365'0,"17"-2"-291"15,0 0-23-15,-18-2-15 0,18 2-9 0,0 0-10 16,0 0-2-16,22 18-4 0,-5-12-2 0,6-1-7 16,5-2-3-16,7-1-6 15,3-6-16-15,6 3-25 0,-2-10-33 0,14 10-26 16,-7-18-64-16,24 6-356 0,-10 0 6 0,4-5 91 16</inkml:trace>
  <inkml:trace contextRef="#ctx0" brushRef="#br3" timeOffset="64795.9374">18552 5297 1161 0,'17'-24'60'15,"-17"7"9"-15,0 17 0 0,7-21 3 0,-7 21-3 0,0 0-7 16,0 0-9-16,0 0-14 0,0 0-14 16,0 0-7-16,-12 17 5 0,12-17 3 0,-23 39 9 15,7-16-5-15,1 7 5 0,-2 0-10 0,2 4 4 16,-5 4-11-16,4 4 4 0,-2 2-13 0,1 2 10 15,1 0-9-15,2 2 6 0,-2 0-6 16,2 1-9-16,0-1 14 0,3 0-19 0,1-3 17 16,2-1-5-16,2-8-8 0,2-2 6 0,3-6-5 15,4-5 2-15,3-4-3 0,-6-19 0 0,21 25 0 16,-21-25 0-16,28 10 0 0,-11-10 0 0,0-5 0 16,4-3 0-16,1-7 0 0,0-3 0 15,1-2 0-15,1-3 0 0,0 0 0 0,-2 0 0 16,0 0 0-16,-4 1 0 0,-2 0 0 15,-1 2 0-15,-2 1 0 0,-13 19 0 0,23-27 0 16,-23 27 0-16,17-16 0 0,-17 16 0 0,0 0 0 16,0 0 0-16,0 0 0 0,0 0 0 0,6 26 0 15,-8-6 0-15,-3 3 0 0,-2 2 0 0,1 3 0 16,-3-1 0-16,3-1 0 0,1 1-3 0,4-1-31 16,0-3-8-16,7 3-19 0,0-9-14 15,12 5-33-15,-18-22-34 0,45 29-83 0,-45-29-133 16,46 3-140-16,-10 3 36 0,-10-15 424 0</inkml:trace>
  <inkml:trace contextRef="#ctx0" brushRef="#br3" timeOffset="65196.4713">19146 5826 1506 0,'0'0'83'0,"-34"1"-56"16,11 2 3-16,-3 0 5 0,2 6 5 15,-2-1-7-15,1 4 5 0,-3 0-4 0,5 5 1 16,0-1-6-16,2 3 2 0,2 0-7 0,2 1 1 16,1-1-7-16,2 3 2 0,1-2-7 0,5 3 2 15,3-2-9-15,3-1-1 0,4-1-5 16,-2-19 0-16,13 30 0 0,-13-30 0 0,30 22 0 16,-10-14 0-16,2-3 0 0,2-4 0 0,3-3 0 15,2-4 0-15,2-5 0 0,0-5 0 0,1-2 0 16,-3-4-4-16,-1-1 0 0,-2-2-1 0,-3 2 2 15,-2-3-2-15,-2 3 4 0,-4-1-3 0,-2 0 5 16,-3 2-5-16,-3 2 6 0,-2 0-3 16,-3 2 5-16,-2 18-4 0,0-25 1 15,0 25-1-15,0 0-2 0,0 0 2 0,-22-12 0 16,22 12 0-16,-21 17-1 0,21-17 3 0,-31 36-4 16,13-11 5-16,1 2-6 0,1-1 4 0,3 2-13 15,0-2-3-15,7-1-15 0,0-1-4 0,9-1-13 16,-1-5-4-16,9 3-17 0,-11-21-17 0,33 30-31 15,-33-30-46-15,45 17-77 0,-26-19-139 16,8-1-79-16,10 7 130 0,-13-21 327 0</inkml:trace>
  <inkml:trace contextRef="#ctx0" brushRef="#br3" timeOffset="65563.2827">19560 5905 1010 0,'-22'-9'188'0,"22"9"-83"16,-24 3-5-16,24-3-5 0,-25 18-22 0,14-1-11 15,-7-3-12-15,6 5-4 0,-3-1-12 0,4 5 0 16,-2-2-8-16,3 3-1 0,-1-2-5 0,5 1 3 16,0-2-7-16,3-1 2 0,0-3-8 0,3-17 2 15,-2 25-3-15,2-25 1 0,0 0-7 0,3 18 0 16,-3-18-3-16,0 0 2 0,0 0 3 0,26-3-1 16,-26 3 1-16,28-23-2 15,-9 3 0-15,2 0-5 0,1-4 4 0,-1-2-3 16,-1 2 4-16,0 0-5 0,-3 0 4 0,0-1-3 15,-3 2 3-15,0 2-3 0,-3 0 3 0,-2 3-3 16,-9 18 3-16,11-25-2 0,-11 25 3 0,0 0 3 16,0 0 1-16,0 0 0 0,0 0-3 0,0 0-4 15,0 0-2-15,-12 23 1 0,6-7-2 0,-1 4 4 16,1 0-1-16,0 0-2 0,3-1-8 16,1 0-4-16,3 0-11 0,3-3-4 0,3 4-3 15,-7-20-2-15,23 31-7 0,-23-31-3 0,35 22-20 16,-35-22-18-16,44 16-35 0,-44-16-42 15,50 7-62-15,-33-14-97 0,7 0-130 0,7 9 68 16,-13-20 380-16</inkml:trace>
  <inkml:trace contextRef="#ctx0" brushRef="#br3" timeOffset="65938.3735">19990 5896 1059 0,'-17'-14'101'15,"17"14"-11"-15,-23-11 22 0,23 11 3 0,-24 4-24 16,24-4-11-16,-32 15-15 0,32-15-11 0,-35 26-14 15,18-8 0-15,-2 1-7 0,2 2 1 0,0-3-7 16,2 4 0-16,4-2-9 0,2 0-1 16,5-2-6-16,1 0-3 0,3-18-2 0,6 27 2 15,-6-27-4-15,20 18 3 0,-20-18-7 16,34 9 0-16,-14-12 0 0,4-3 0 0,2-5 0 16,2-3 0-16,3-3 0 0,-1-4 0 0,3-3 0 15,1-3 0-15,1-3 0 0,1-1 0 0,-1-3 0 16,2-4 0-16,2-1 0 0,0-1 0 0,-5-2 0 15,-3 1 0-15,-6-1 0 0,-3-1 0 16,-2 1 0-16,-6 2 0 0,-3 3 0 0,-1 4 0 16,-8 6 0-16,1 5 0 0,-3 22 0 0,-6-17 0 15,6 17 0-15,0 0 0 0,-32 26 0 0,11 1 0 16,-4 9 0-16,-4 5 0 0,-3 5 0 0,2 3 0 16,0 0 0-16,6 0 0 0,6-2 0 0,2-1 0 15,8-1 0-15,3-4 0 16,7 0 0-16,2-7-41 0,9 2-40 0,1-12-30 15,20 15-108-15,-19-14-363 0,24-4 6 0,-2-3 140 16</inkml:trace>
  <inkml:trace contextRef="#ctx0" brushRef="#br3" timeOffset="66094.68">20800 6198 2034 0,'-20'-1'13'0,"3"-3"-13"0,17 4 0 0,-22-11 0 15,22 11 0-15,-22-13 0 0,22 13-19 16,-22-11-36-16,22 11-28 0,0 0-56 0,-23-19-117 16,23 19-335-16,0 0 17 0,0 0 245 0</inkml:trace>
  <inkml:trace contextRef="#ctx0" brushRef="#br4" timeOffset="69226.1621">1012 7836 943 0,'-22'26'33'0,"23"-4"23"0,-1-22 7 0,8 34 0 15,-8-34-24-15,26 25-19 0,-5-18-14 0,4-1 14 16,3-9 16-16,10 0 10 16,-5-10 3-16,8 2-10 0,-2-8-2 0,6 0-10 15,-4-6 1-15,2 1-7 0,-4-2-6 0,-4-1-8 16,-6-1 5-16,-2 3-6 0,-5-1 3 0,-4 5 7 15,-8 1-30-15,-4 2 33 0,-7 1-29 0,1 17 17 16,-17-29 3-16,17 29-6 0,-38-22 1 0,12 14-3 16,-4 4 1-16,-3 4 4 0,-5 4 4 0,2 4 8 15,-5 4 3-15,3 7 4 0,-3 1-3 16,4 10-10-16,1 3 23 0,2 6-26 0,3 3 22 16,4 3-11-16,7 1-15 0,3 0 6 0,6-4-14 15,7-3 7-15,9-4-8 0,5-7 4 16,9-4-5-16,4-4 1 0,11-3-16 0,5-6-6 15,11-1-11-15,2-11-17 0,13 2-23 0,-8-17-54 16,21 13-58-16,-20-24-84 0,25 11-142 16,-3 3-57-16,-13-17 307 0</inkml:trace>
  <inkml:trace contextRef="#ctx0" brushRef="#br4" timeOffset="69417.5766">2281 7646 1191 0,'-22'1'145'0,"-4"12"-122"16,-7-3 30-16,6 9-26 0,-8 2 9 16,2 7-33-16,-4 5-5 0,0 6 10 15,-3 2-9-15,-2 3 11 0,1-1-11 0,1 2 8 16,3-4-12-16,4-2 8 0,3-5-12 0,3-4 2 16,7-1-15-16,-1-7-6 0,7-2-12 0,14-20-11 15,-14 25-31-15,14-25-34 0,0 0-44 0,0 0-59 16,23-30-52-16,-1 21-116 0,-14-27 283 15</inkml:trace>
  <inkml:trace contextRef="#ctx0" brushRef="#br4" timeOffset="69573.8958">1865 7844 619 0,'0'0'191'15,"0"0"-1"-15,-20-22-16 0,20 22-46 0,0 0-50 16,-13 18-24-16,13-18-9 0,-8 26-1 16,8-26-12-16,-3 34-9 0,8-16-13 0,3-1-4 15,7 0-6-15,5-5 3 0,9-1-6 16,5-7-4-16,9-1-21 0,-1-14-32 0,19 11-102 15,-13-23-90-15,23 11-131 0,0 1-112 0,-12-17 289 16</inkml:trace>
  <inkml:trace contextRef="#ctx0" brushRef="#br4" timeOffset="69921.0661">2800 7625 1436 0,'-35'-1'54'0,"6"4"-7"16,-5-4 10-16,5 7 1 0,-5-2-22 0,2 3-16 15,-3 4-1-15,3 5-4 0,-3 2 34 0,5 6-30 16,-2 2 21-16,3 3-14 0,1 2-9 0,3 3 5 16,4 0-8-16,4-2 3 0,3 0-7 0,6-1 1 15,3-3-7-15,7-4 3 0,4-4-6 16,6-3 1-16,7-3-2 0,1-3 2 0,7-4-1 16,1-6 2-16,2-3-3 0,5-4 1 15,1-7 1-15,2-4-4 0,-1-5 5 0,1-6-5 16,-1-3 4-16,-3-2-4 0,-3 0 4 0,-2 1-6 15,-2-1 6-15,-5 2-6 0,-5 0 4 0,-1 4-1 0,-6 1-11 16,-3 3 12-16,-3 4-9 0,-4 19 19 16,-2-28-7-16,2 28 8 0,0 0-10 15,0 0-2-15,-17-7-1 0,17 7-11 0,-17 20 5 16,6 0-8-16,-1 5 16 0,-2 3-15 0,1 6 4 16,-1-2-15-16,4 2-10 0,2-3 2 0,6 1-11 15,0-6-5-15,12 3-21 0,-5-11-22 0,15 10-48 16,-20-28-67-16,38 23-106 0,-8-13-187 0,-9-16 99 15,18 14 402-15</inkml:trace>
  <inkml:trace contextRef="#ctx0" brushRef="#br4" timeOffset="70454.4641">3229 7644 1305 0,'-22'14'74'0,"0"-12"11"0,22-2-26 0,-37 24 10 16,21-4-44-16,-4-1-2 0,2 6 9 15,-2 0-2-15,4 4 3 0,-1-3-10 0,4 1 0 16,2-2-12-16,4-1 3 0,1-2-7 0,3 0 4 16,1-3-4-16,2 1 5 0,0-20-6 0,2 26 0 15,-2-26-5-15,0 0-1 0,18 17 2 0,-18-17-3 16,25-5 3-16,-8-2-1 0,1-6-1 0,1-5 0 16,2-5 2-16,-1-3-4 0,0 0 6 0,0-2-6 15,-1-1 5-15,-2 0-3 0,-2 0 3 16,-2 0-5-16,-3 1 6 0,-2 3-7 0,-3 0-12 15,-1 5 27-15,-3 2-23 0,-1 18 29 0,-2-26-4 16,2 26-1-16,0 0 2 0,0 0-3 0,0 0-7 16,-17-8-1-16,17 8-4 0,0 0-1 0,-9 25 0 15,9-25-10-15,-4 33 24 0,4-15-22 0,3 1 24 16,2 0-13-16,2-3-4 16,3 1 4-16,-10-17-4 0,23 29 3 0,-23-29-1 15,28 22-1-15,-28-22 1 0,34 16 2 0,-15-12-1 16,3-3 4-16,4-5 2 0,-1-2-2 0,3-4 3 15,2-3-1-15,-1-3-1 0,1-1-3 0,-3-3 1 16,1-2-4-16,-3 0-12 0,-2 1 22 0,-3 0-22 16,-3 0 22-16,-2 2-7 0,-4 2-4 0,-11 17 3 15,14-26-3-15,-14 26 3 0,0 0-2 16,0 0 2-16,0 0-1 0,0 0 0 0,0 0-1 16,-5 16-2-16,-4 9-9 0,-6 7 18 0,-1 5-23 15,-1 1 15-15,1 5-9 0,4-3-12 16,1-5-5-16,6 0-16 0,0-9-8 0,9 7-20 15,-5-10-11-15,15 6-38 0,-14-29-21 0,28 33-18 16,-28-33-39-16,48 9-83 0,-9-4-161 0,-11-19 120 16,22 15 322-16</inkml:trace>
  <inkml:trace contextRef="#ctx0" brushRef="#br4" timeOffset="71001.3627">4233 7652 1203 0,'-23'2'109'0,"23"-2"-30"15,-38 23 18-15,26-1-32 0,-10-3-28 16,6 8-2-16,-2 1-6 0,6 4 4 16,-3 2-4-16,7 4 7 0,-2-2-14 0,5 1 9 15,0-2-18-15,4-1 1 0,0-3 0 0,2-4 4 16,0-2-4-16,1-5-1 0,-2-2-12 0,0-18 2 16,2 29-2-16,-2-29 2 0,0 0-4 0,0 0 0 15,0 0-1-15,0 0 0 0,0 0 5 0,20-17-3 16,-12-6 1-16,3-3-10 0,1-6 1 15,0-2-8-15,0-2 9 0,-1-3-4 0,-2 2 11 16,-2-2-5-16,-2 1 7 0,2-4-8 0,1 0 6 16,0-3 2-16,3 6-22 0,1 0 24 0,0 9-22 15,1 7 16-15,-2 6 5 0,-11 17 0 16,17-15 5-16,-17 15-1 0,17-2 0 0,-17 2-3 16,29 5-4-16,-10-2 2 0,3 1-3 0,0 1 1 15,1 1-1-15,1 0 1 0,0 2-1 16,-1 1 2-16,0 0-1 0,-3 1 0 0,-1-2-1 15,-19-8 0-15,26 20-2 0,-26-20-12 0,15 17 9 16,-15-17-12-16,-7 23 26 0,7-23-16 0,-31 26 16 16,9-11-14-16,-4-1 0 0,-3 1 5 0,-4 1-1 15,-1 1 2-15,-2 1-3 0,0 1 5 0,-1 3-3 16,2 1 6-16,2 0-3 0,4 5 9 16,-1-1-2-16,4 2 6 0,2 0-5 0,1 0 4 15,1 1-4-15,2 1 6 0,1-1-3 16,2 0 5-16,2 1-6 0,2-2 3 0,2 0-9 15,0 3-14-15,1 0 21 0,2-1-24 0,-1-4 23 16,2-3-7-16,1-2-7 0,1 0 4 0,0-1-11 16,0-3-3-16,4-1-13 0,1-17-14 0,0 27-23 15,0-27-28-15,11 22-83 0,-11-22-168 16,0 0-238-16,17-7 38 0,-11-14 464 0</inkml:trace>
  <inkml:trace contextRef="#ctx0" brushRef="#br4" timeOffset="71220.0961">4760 7173 1603 0,'-26'20'53'0,"5"11"2"16,-5-1 1-16,5 9 7 0,-5-1-32 0,3 7-2 15,-1 1-11-15,3 5 9 0,1-1-11 0,1 5 1 16,1-1 2-16,4 3-22 0,0 0 15 0,2-3-18 15,4 1-9-15,0-2 7 0,5-3-17 16,-2-6-9-16,8 2-36 0,-3-13-2 0,11 6-38 16,-11-20-48-16,23 9-264 0,-10-8-150 0,-13-20 69 15</inkml:trace>
  <inkml:trace contextRef="#ctx0" brushRef="#br4" timeOffset="71595.1214">4762 7797 1163 0,'0'0'270'15,"-17"23"-207"-15,17-23 1 0,-1 19 9 0,1-19-18 16,0 0-20-16,0 0-10 0,29 16 2 0,-29-16 0 16,38-4-1-16,-14-2-9 0,6-1-6 15,2-5-3-15,2-1-6 0,1-3 0 16,1-2-3-16,-1 0 0 0,-2-3-6 0,1 2 5 15,-1-3 5-15,-3 1-25 0,-2 0 29 0,-6-1-27 16,-6 0 19-16,-5-1 5 0,-4 0-3 0,-5 2 7 16,-2 1-1-16,-4 1 9 0,4 19 2 0,-16-27 6 15,16 27-4-15,-29-7 2 0,8 10-5 0,-6 5 2 16,0 6 1-16,-5 5-3 0,2 7 2 16,1 3-8-16,1 2-11 0,4 4 0 0,2 3 0 15,1 1 0-15,4 2 0 0,5 0 0 0,2-4 0 16,4 0 0-16,5-5 0 0,2-4 0 0,7-4 0 15,4-3 0-15,5-5 0 0,6-4 0 0,5-8-20 16,7-2-19-16,3-8-19 0,12 0-31 16,-10-17-50-16,23 17-124 0,-25-13-328 0,12-8 17 15,4 4 301-15</inkml:trace>
  <inkml:trace contextRef="#ctx0" brushRef="#br4" timeOffset="71766.995">5720 7424 1872 0,'-23'6'37'0,"3"-3"-17"16,20-3 0-16,-27-1-1 0,27 1-17 0,0 0-16 15,-21-10-11-15,21 10-24 0,0 0-33 0,0 0-96 16,-6-21-262-16,6 21-162 0,0 0 29 16,11-17 567-16</inkml:trace>
  <inkml:trace contextRef="#ctx0" brushRef="#br4" timeOffset="71907.6073">5679 7825 1772 0,'0'0'176'0,"-29"12"-137"0,29-12-4 0,-22-1-10 16,22 1-25-16,-17-14 0 0,17 14-30 0,-11-19-33 16,4 2-49-16,7 17-103 0,-8-18-257 0,8 18-150 15,8-20 90-15,-14 0 532 0</inkml:trace>
  <inkml:trace contextRef="#ctx0" brushRef="#br4" timeOffset="72813.9299">3230 8925 1465 0,'0'0'48'0,"-3"-20"-8"16,3 20-14-16,6-21 12 0,-6 21-3 0,10-27-16 15,-10 27-14-15,14-20-5 0,-14 20 2 0,0 0 0 16,0 0 5-16,0 0 4 0,0 0 2 0,0 0 3 16,1 20 0-16,-2 6-12 0,-4 9 32 0,2 11-24 15,-3 5 17-15,1 9-8 0,-1 4-16 16,0 8 8-16,-2-1-14 0,-1 3 12 16,-1-2-17-16,-1-5-2 0,0-6 11 0,4-5-26 15,4-9 14-15,1-7-19 0,8-6-25 0,-3-13-20 16,15 3-34-16,-18-24-10 0,32 18-36 0,-32-18-49 15,30-11-100-15,-8 3-162 0,-15-19 134 0,15 12 330 16</inkml:trace>
  <inkml:trace contextRef="#ctx0" brushRef="#br4" timeOffset="73329.5539">2805 8845 1436 0,'-23'-7'78'0,"23"7"6"15,0 0-20-15,0 0-21 0,0 0-18 0,0 0-11 16,0 0 2-16,0 0 7 0,40-16 9 0,-6 8-1 16,5-8 0-16,10 0-6 0,3-2 0 15,7-1-8-15,1 1 0 0,2-2-6 0,2 2 1 16,0 1-4-16,-3 2 1 0,-3 1-3 0,0 0 2 16,-4 5-4-16,-5 1 1 0,-2 6-2 0,-8 2 0 15,-4 3-1-15,-5 4-2 0,-7 2 1 0,-5 3-1 16,-18-12 2-16,28 31-2 0,-19-11 3 0,-3 4-5 15,-3 3 4-15,-3 5-4 0,-2 6 6 16,-4 4-7-16,-5 4-5 0,-4 4 15 16,-1 2-14-16,-3 1 19 0,-1 1-6 0,0-2-6 15,-1 1 0-15,-1-2 0 0,3-1 0 0,1-4 0 16,3-3 0-16,4-6 0 0,4-6 0 0,4-7 0 16,4-4 0-16,-1-20 0 0,13 21 0 0,-13-21 0 15,23 6 0-15,-23-6 0 0,35-13 0 0,-13-4 0 16,5-7 0-16,1-8 0 0,2-4 0 15,0-5 0-15,3-1 0 0,-2-3 0 0,-1 3 0 16,-3-1 0-16,-3 3 0 0,-2 4 0 0,-1 2 0 16,-4 8 0-16,-3 5 0 0,-14 21 0 0,20-20 0 15,-20 20 0-15,0 0 0 0,0 0 0 0,0 0 0 16,3 33 0-16,-5-5 0 0,-3 6 0 16,-1 5 0-16,-2 1 0 0,-1 3 0 0,2 2 0 15,1-3 0-15,2 3 0 0,3-4 0 16,2 0 0-16,1-4 0 0,7-5-9 0,-1-4-42 15,8-1 8-15,-1-7-24 0,8 2-17 0,-5-14-28 16,17 12-54-16,-16-30-103 0,18 8-299 0,-1-4 58 16,-8-17 343-16</inkml:trace>
  <inkml:trace contextRef="#ctx0" brushRef="#br4" timeOffset="73704.6066">4299 9213 1552 0,'-8'21'52'16,"-3"-5"-17"-16,10 5 12 0,1-21-3 0,5 30-11 16,-5-30-17-16,22 28 4 0,-5-18 6 0,5-1 6 15,1-3-3-15,5-3-7 0,4-3-8 16,5-5-6-16,5-2-2 0,1-4-4 0,5-4 0 16,-3-2-2-16,-3-2 3 0,-3-3-5 0,-5 2 5 15,-4 2-3-15,-8 0 2 0,-4 2-1 0,-18 16 1 16,17-29-2-16,-17 29 3 0,-5-26-1 0,5 26 0 15,-24-24-2-15,4 15-1 0,-2-2-1 0,-5 5 3 16,0 2-1-16,-4 3 2 0,-1 6 2 16,1 2 5-16,-1 6 7 0,-1 5 1 15,2 6 7-15,-2 4-6 0,3 5-15 0,0 2-3 16,6 2 0-16,3 1 0 0,6-2 0 0,5-1 0 16,6-4 0-16,5-4 0 0,7-5 0 0,6-4 0 15,6-3 0-15,7-6 0 0,3-2-18 0,6-4-35 16,1-6-17-16,10 3-39 0,-5-15-38 0,25 19-101 15,-20-20-239-15,19 1-50 0,8 6 160 16</inkml:trace>
  <inkml:trace contextRef="#ctx0" brushRef="#br4" timeOffset="74352.2851">5826 9149 916 0,'-7'-21'185'0,"-15"-10"-62"0,22 31 4 0,-35-41 7 16,35 41-30-16,-39-23-31 0,19 20-18 15,-6 2-11-15,1 7-4 0,-4 5-6 0,-1 7 0 16,-4 5-8-16,-2 9 5 0,-3 2-9 0,2 4 6 15,-1 2-7-15,3 4 5 0,3-3-9 0,4 0-10 16,5-2-7-16,5-7 0 0,4-4 0 0,8-7 0 16,6-21 0-16,9 23 0 0,-9-23 0 0,33 4 0 15,-7-10 0-15,5-6 0 0,7-7 0 16,4-8 0-16,3-5 0 0,3-6 0 16,-2-2 0-16,-1-2 0 0,-3 0 0 0,-2-1 0 15,-4 5 0-15,-5 1 0 0,-4 3 0 0,-6 3 0 16,-4 1 0-16,-6 2 0 0,-3 4 0 0,-4 2 0 15,-4 22 0-15,2-27 0 0,-2 27 0 0,0 0 0 16,0 0 0-16,0 0 0 0,-20 17 0 0,11 8 0 16,-2 7 0-16,-1 9 0 0,0 9 0 15,0 6 0-15,0 6 0 0,1 7 0 0,0 8 0 16,0 1 0-16,1 3 0 0,2 4 0 0,-1-1 0 16,0 4 0-16,1-5 0 0,-1-3 0 0,0-4 0 15,-2-6 0-15,0-5 0 0,0-3 0 0,1-9 0 16,0-5 0-16,1-11 0 0,1-6 0 15,-1-9 0-15,1-5 0 0,8-17 0 0,-17 13 0 16,17-13 0-16,-18-4 0 0,18 4 0 16,-23-32 0-16,8 4 0 15,1-8 0-15,0-6 0 0,4-5 0 0,1-4 0 0,3-1 0 16,2-5 0-16,3-1 0 0,1-6 0 16,5-3 0-16,2-2 0 0,3 2 0 0,5 0 0 15,0 5 0-15,4 12 0 0,-1 5 0 0,0 9 0 16,0 3 0-16,1 5 0 0,1-1-22 0,7 5-20 15,-1-3-18-15,10 6-18 0,-4-10-31 16,14 17-43-16,-16-21-82 0,25 24-125 0,-10-6-173 0,-4-8 74 0,13 18 458 16</inkml:trace>
  <inkml:trace contextRef="#ctx0" brushRef="#br4" timeOffset="74698.4317">6373 9067 1375 0,'-19'-5'109'0,"19"5"-31"0,-26 1 3 16,26-1-7-16,-24 7-26 0,24-7-13 0,-23 18-6 16,23-18 5-16,-17 27-5 0,10-9 2 0,-2 3-9 15,2 5 0-15,-2 2-9 0,3 2 2 0,-2 4-6 16,2-1 5-16,0 0-6 0,0-1 5 16,2-2-6-16,0-3-6 0,3-4-1 0,1-4 0 15,0-19 0-15,4 26 0 0,-4-26 0 16,0 0 0-16,0 0 0 0,0 0 0 0,0 0 0 15,22 1 0-15,-22-1 0 0,17-31 0 0,-6 5 0 16,-1-3 0-16,3-1 0 0,-2 0 0 0,-3-1 0 16,-1 1 0-16,-1 0 0 0,-1 0 0 0,-1-1 0 15,0 1 0-15,-1 0 0 0,1 1 0 0,1 4 0 16,1 2 0-16,0 4 0 0,-6 19 0 16,13-25 0-16,-13 25 0 0,0 0 0 15,25-18 0-15,-25 18 0 0,25-4 0 0,-8 6-12 0,-17-2-33 16,37 4-15-16,-37-4-23 0,41 8-26 15,-41-8-39-15,52 7-87 0,-35-16-101 0,11 8-206 16,5 7 75-16,-12-17 458 0</inkml:trace>
  <inkml:trace contextRef="#ctx0" brushRef="#br4" timeOffset="74901.5491">6847 9013 1167 0,'-7'21'246'15,"7"-21"-145"-15,0 0-5 0,-25-4-3 0,25 4-25 16,0 0-28-16,0 0-9 0,0 0-6 0,-20 27 2 15,20-27-3-15,-8 33 2 0,2-10-6 0,1 3 2 16,-2 3-7-16,1 4 3 0,-3 2-8 16,3 0 1-16,0-2-6 0,1-3-3 15,4-6-2-15,2-5 0 0,-1-19-5 0,9 26-5 16,-9-26-8-16,0 0-10 0,28 11-16 0,-28-11-20 16,26-16-46-16,-18-14-102 0,23 2-306 0,-10-3-72 15,-2-9 143-15</inkml:trace>
  <inkml:trace contextRef="#ctx0" brushRef="#br4" timeOffset="75042.1907">6963 8666 1760 0,'-50'8'98'0,"31"2"-65"0,19-10-6 16,-27 17 0-16,27-17-18 0,0 0-26 16,0 0-22-16,0 0-18 0,5 23-20 0,-5-23-20 15,33 15-61-15,-33-15-97 0,38 4-282 0,-13 9 9 16,-8-7 340-16</inkml:trace>
  <inkml:trace contextRef="#ctx0" brushRef="#br4" timeOffset="75823.4556">7142 9161 1256 0,'2'27'126'0,"-2"-27"-30"0,-9 38 3 0,9-38-22 16,-10 35-18-16,4-18-13 0,4 5 1 15,-3-4-10-15,2 0 5 0,3-18-6 16,-5 31-4-16,5-31-4 0,-2 23-6 0,2-23-11 15,0 0 1-15,0 16-3 0,0-16-2 0,0 0-2 16,0 0-5-16,0 0 0 0,0 0 0 0,10-24 0 16,-5 7 0-16,1-6 0 0,2-3 0 0,2-3 0 15,0 0 0-15,0-3 0 0,0 1 0 0,1-1 0 16,-1-1-1-16,2-3-3 0,0-1-7 16,3-3 5-16,-1 0-7 0,2 1-4 0,2 4 22 15,1 6-18-15,-2 6 23 0,-17 23-7 0,28-25-1 16,-28 25-1-16,18-4-2 0,-18 4 2 0,17 14-2 15,-17-14 1-15,18 29 1 0,-8-10-3 0,-2 3-9 16,1 1 22-16,-2 0-22 0,2 1 21 16,1-1-9-16,-2-1-8 0,1-2-1 0,0 1-8 15,-3-1 1-15,0 1-4 0,-2-2 1 16,-3 2-1-16,-2-2 7 0,-4 1-1 0,-2-1 9 16,-3 0 1-16,10-19 5 0,-22 32 0 0,22-32 3 15,-25 24-2-15,25-24 4 0,-28 23-4 0,10-12 2 16,-2 1-1-16,1-1 3 0,-2 1 1 0,1-1 2 15,0 0-3-15,2 2 0 0,-1-1-4 0,2 2 2 16,17-14-2-16,-30 32 3 0,15-15 1 0,2 2 4 16,0 1 0-16,2-2 2 0,1-1-1 15,10-17-10-15,-15 24 22 0,15-24-20 0,-8 18 5 16,8-18-9-16,0 0 0 0,-6 21 0 16,6-21 0-16,0 0 0 0,0 0 0 0,0 0 0 15,0 0 0-15,0 0 0 0,0 0 0 0,-4-17 0 16,4 17 0-16,-7-20 0 0,7 20 0 0,-9-18 0 15,9 18 0-15,-7-22 0 0,7 22 0 16,-4-25 0-16,4 25 0 0,3-27 0 0,-3 27 0 16,9-23 0-16,-9 23 0 0,0 0 0 0,16-20 0 15,-16 20 0-15,0 0 0 0,0 0 0 0,17-20 0 16,-17 20 0-16,0 0 0 0,0 0 0 0,0 0 0 16,14-16 0-16,-14 16 0 0,0 0 0 0,0 0 0 15,0 0 0-15,0 0 0 0,0 0 0 16,0 0 0-16,0 0 0 0,0 0 0 15,0 0 0-15,0 0 0 0,0 0 0 0,0 0 0 16,0 0 0-16,0 0 0 0,0 0 0 0,0 0 0 16,0 0 0-16,0 0 0 0,0 0 0 0,0 0 0 15,0 0 0-15,0 20 0 0,0-20 0 0,-3 40 0 16,1-10 0-16,-2 9 0 0,-2 7 0 0,-2 9 0 16,-3 8 0-16,-6 9 0 0,-2 8 0 0,-5 7 0 15,-4 1 0-15,-2 1 0 0,-3-4 0 16,1-6 0-16,2-10 0 0,4-8 0 0,3-10 0 15,7-6 0-15,2-13-33 0,13 2-105 0,1-34-125 16,-10 21-369-16,10-21 17 0,0 0 250 16</inkml:trace>
  <inkml:trace contextRef="#ctx0" brushRef="#br4" timeOffset="76526.6189">8341 8970 1294 0,'0'0'43'0,"0"0"-1"0,0 0 12 16,0 0 4-16,0 0-14 0,0 0-17 0,-13 29-10 15,7-4 15-15,-5 2 4 0,2 8 11 0,-4-2-12 16,2 5 1-16,-4 0-14 0,3 3 6 15,-2-2-7-15,3-1 6 0,-2-3-7 0,4-1 4 16,0-6-9-16,2-2 1 0,2-8-8 16,5-18 0-16,-2 23-4 0,2-23-1 0,0 0-1 15,0 0 2-15,0 0 4 0,18-2 3 0,-18 2 4 16,17-25-4-16,-7 3 1 0,2-4-7 0,-1-5 4 16,1-1-5-16,-2-3 1 0,-2 0-5 0,-3-2 0 15,-1 2 0-15,-3 0 0 0,0 0 0 16,-2 1 0-16,0 3 0 0,1 1 0 0,1 4 0 15,0 2 0-15,4 6 0 0,-5 18 0 0,8-24 0 16,-8 24 0-16,0 0 0 0,19-16 0 0,-19 16 0 16,22-7 0-16,-22 7 0 0,30-5 0 0,-12 4 0 15,4 1-3-15,1 0-30 0,3 2-16 0,-2-3-11 16,6 7-12-16,-5-9-31 16,12 16-30-16,-16-19-74 0,23 21-97 0,-14-9-216 15,1-6 39-15,11 15 400 0</inkml:trace>
  <inkml:trace contextRef="#ctx0" brushRef="#br4" timeOffset="76885.9742">8958 8932 1078 0,'-15'19'364'15,"15"-19"-277"-15,-19-4-14 0,19 4 3 16,0 0-8-16,-25-5-24 0,25 5-12 0,0 0-7 16,0 0 4-16,-22 24-2 0,22-24 4 0,-14 34-5 15,7-11 2-15,-2 1-9 0,3 3 3 16,-1 1-6-16,1 2-14 0,0 0-2 0,1 2 0 15,0-3 0-15,2 0 0 0,2-5 0 0,4-2 0 16,0-4 0-16,-3-18 0 0,16 24 0 0,-16-24 0 16,27 11 0-16,-8-10 0 0,2-5 0 15,3-3 0-15,3-6 0 0,0-5 0 0,-1-5 0 16,4-4 0-16,-2-4 0 0,0-2 0 0,-2 0 0 16,-1 3 0-16,-3 1 0 0,-4 3 0 0,-4 1 0 15,-3 5 0-15,-3 3 0 0,-8 17 0 0,6-24 0 16,-6 24 0-16,0 0 0 0,0 0 0 0,0 0 0 15,0 0 0-15,0 0 0 0,0 0 0 16,-10 21 0-16,4 0 0 0,-1 4 0 16,-2 1 0-16,2 2 0 0,0-1 0 0,2 4 0 15,0-2 0-15,2 0 0 0,2-3 0 0,5-2-15 16,1-5-36-16,7 0-24 0,-12-19-17 0,36 18-40 16,-36-18-52-16,57-3-109 0,-31-8-261 0,9-12 52 15,10 7 354-15</inkml:trace>
  <inkml:trace contextRef="#ctx0" brushRef="#br4" timeOffset="77089.1352">9909 8317 1201 0,'-29'16'391'0,"4"34"-330"0,-10-2-17 15,7 11 17-15,-6 1-15 0,7 6 2 16,-2 0-23-16,5 3 6 0,2-4-16 0,6 1-11 15,4-5 10-15,5 0-22 0,0-6 7 0,4-3-22 16,5-3-22-16,1-7 1 0,6 2-27 0,-3-14-18 16,15 12-89-16,-21-42-179 0,18 36-194 0,3-14 27 15,-21-22 475-15</inkml:trace>
  <inkml:trace contextRef="#ctx0" brushRef="#br4" timeOffset="77479.7494">9836 9079 1504 0,'0'0'102'16,"-10"32"-46"-16,10-32-3 0,21 27 10 0,-21-27-13 16,39 15-8-16,-14-13-8 0,9-1-6 0,3-4-4 15,4-5-7-15,2-1-8 0,0-6-5 0,1-2-1 16,-1-1-6-16,-1-3 3 0,-4 0-7 0,-2-1 2 15,-5-1-5-15,-4 0 4 0,-5 0-2 0,-9 4-5 16,-3-1 27-16,-8 3-23 0,-2 17 26 16,-11-32-13-16,11 32-3 0,-24-31 2 15,6 18-1-15,-6 5 5 0,-2 3 0 0,-5 6 6 16,1 4 2-16,-7 6 3 0,2 6 0 0,-4 4-18 16,2 7 0-16,-1 4 0 0,1 4 0 0,5 2 0 15,0 1 0-15,6 0 0 0,7-3 0 0,4-2 0 16,9-1 0-16,7-4 0 0,6-1 0 0,3-4 0 15,7-4 0-15,7-4 0 0,5-4 0 16,7-4 0-16,4-6 0 0,7-1-15 0,-2-8-68 16,9 11-65-16,-16-26-176 0,12 17-303 0,-5-4 22 15,-4-9 361-15</inkml:trace>
  <inkml:trace contextRef="#ctx0" brushRef="#br4" timeOffset="78042.2807">10889 8722 1919 0,'-46'-13'48'16,"46"13"-53"-16,0 0-14 0,-20-17-6 0,20 17-6 15,0 0-13-15,-5-17-14 0,5 17-14 0,0 0-10 16,-20-5-28-16,20 5-111 0,-10 24-311 0,10-24 18 15,-1 17 261-15</inkml:trace>
  <inkml:trace contextRef="#ctx0" brushRef="#br4" timeOffset="78218.9111">10893 9139 1933 0,'-31'14'37'0,"2"-5"-30"15,8-2-12-15,21-7-2 0,-18 6-11 16,18-6-18-16,0 0-26 0,-17-4-32 0,17 4-40 16,0 0-88-16,21-16-351 0,-21 16 33 0,30-21 255 15</inkml:trace>
  <inkml:trace contextRef="#ctx0" brushRef="#br4" timeOffset="80170.9141">1110 10444 1348 0,'21'-6'64'0,"-21"6"-47"16,1-17 9-16,-1 17 9 0,7-22-3 0,-7 22-10 15,11-19-15-15,-11 19-7 0,0 0 3 16,0 0 7-16,21-4 10 0,-21 4 4 0,7 21 1 16,-3 1-7-16,2 9-2 0,-2 5-12 0,-1 7 10 15,-2 3-12-15,-1 1 9 0,-2 4-12 0,0 3 8 16,-2-1 5-16,0 3-21 0,-1-3 23 0,2-3-23 16,-1-3 0-16,0-6 2 0,4-1-24 0,-2-10-14 15,9 3-38-15,-7-33-39 0,17 37-56 16,-17-37-60-16,19-8-242 0,-2 5 36 15,-13-27 370-15</inkml:trace>
  <inkml:trace contextRef="#ctx0" brushRef="#br4" timeOffset="80686.5454">807 10245 1595 0,'0'0'57'0,"0"0"-28"0,-7 19-1 0,7-19 0 15,0 0 0-15,17-1-6 0,2 1-3 16,7-4 1-16,6-1 5 0,3-6 3 0,3 0-2 16,0-2-25-16,5 0 10 0,-3 1-22 0,5-2 23 15,0 4-8-15,0-1 6 0,0 0-6 0,-2 2-2 16,-3 3 2-16,-5 1-3 0,-2 3 1 16,-4 2 0-16,-3 0-1 0,-3 4 1 0,-4-1-2 15,-19-3 1-15,29 15 0 0,-29-15 0 0,25 23-1 16,-25-23-6-16,19 32 21 0,-11-10-20 0,-4 4 21 15,-1 3-13-15,-3 3-4 0,-3 2 4 0,-1 2-4 16,-3 4 5-16,0 3-6 0,-3 0 7 0,1 2-7 16,-2-1 5-16,0-1-7 0,0-2 8 0,0 0-6 15,0-1-6-15,2-5 19 16,3-2-19-16,3-9 19 0,3-6-8 0,0-18-4 16,6 21 1-16,-6-21-2 0,0 0 1 0,23 7 1 15,-23-7 1-15,25-13 1 0,-8-2 1 0,0-7-10 16,1-3 22-16,0-3-20 0,0 2 19 0,-1 0-6 15,1 1-7-15,-1 2 7 0,-2 2-5 0,-2 3 2 16,-13 18-2-16,21-24 0 0,-21 24-4 0,0 0 2 16,0 0-1-16,17-5-1 0,-17 5 2 15,0 0-1-15,10 21 0 0,-10-21-2 0,8 25-2 16,-8-25-6-16,9 29-1 0,-9-29-7 0,8 30-1 16,-8-30-8-16,11 29 1 0,-11-29-14 15,14 28-12-15,-14-28 17 0,17 26-39 0,-17-26 13 16,21 14-49-16,5-1-45 0,-26-13-59 0,43-2-108 15,-14 6-142-15,-9-13 67 0,17 20 397 16</inkml:trace>
  <inkml:trace contextRef="#ctx0" brushRef="#br4" timeOffset="80889.6692">2171 10649 889 0,'-3'-21'232'0,"3"21"-113"0,-16-23-3 0,16 23-8 15,0 0-22-15,-18-18-32 0,18 18-22 0,0 0-10 16,-21-3 0-16,21 3-4 0,0 0-7 15,-15 26-1-15,10-7-6 0,0 5 3 16,1 4-7-16,2 4 6 0,1 4-9 0,-1 3-6 16,2-1 24-16,2 2-27 0,-1-2 13 0,-1-4-16 15,5-2-10-15,-2-6-9 0,7 0-25 0,-10-26-38 16,27 29-77-16,-27-29-85 0,18-11-258 0,3 8 48 16,-10-24 391-16</inkml:trace>
  <inkml:trace contextRef="#ctx0" brushRef="#br4" timeOffset="81045.9061">2157 10283 1630 0,'-18'9'23'0,"18"-9"-20"0,-21 13-7 16,21-13-5-16,0 0-22 0,0 0-24 0,21 12-29 15,-21-12-31-15,44 4-46 0,-24-15-45 0,20 8-138 16,2 5-84-16,-11-17 210 0</inkml:trace>
  <inkml:trace contextRef="#ctx0" brushRef="#br4" timeOffset="81327.1632">2659 10455 952 0,'-20'8'100'0,"6"11"8"0,-8-16 12 0,22-3-16 16,-34 22-37-16,34-22-11 0,-32 21-9 15,32-21 1-15,-27 20-7 0,27-20-6 0,-18 19-11 16,18-19-5-16,-5 17-8 0,5-17-1 0,7 21-5 15,-7-21 4-15,18 24 3 0,-18-24-1 0,31 20-1 16,-13-13-2-16,4-1-7 0,1-1 2 0,0-2-3 16,-1 0 1-16,-1 0 1 0,-3 0-1 15,-18-3-1-15,30 8 2 0,-30-8 0 0,22 12 1 16,-22-12 0-16,10 20 1 0,-10-20-3 0,2 29 3 16,-5-11-5-16,-2 2-11 0,-6 3 27 0,-1 2-28 15,-3 0 25-15,-2 0-13 0,-1 0-7 0,-2-4 4 16,1 2-6-16,-1-5 0 0,6-1-12 0,14-17-10 15,-23 23-25-15,23-23-35 16,0 0-97-16,-17 2-125 0,17-2-237 0,0 0 49 16,15-27 470-16</inkml:trace>
  <inkml:trace contextRef="#ctx0" brushRef="#br4" timeOffset="82045.9432">4110 10542 1262 0,'-23'-7'55'0,"-8"-5"10"0,7 8 8 0,-5-2-1 16,7 8-17-16,-3 2-26 0,2 5-7 16,-2 3 0-16,2 6 12 0,-1 0 1 15,4 7 3-15,0 2-12 0,4 4 0 0,1 1-9 16,6 2 4-16,1-4-5 0,7 3-11 0,2-4 21 15,4-2-27-15,3-2 20 0,4-6-8 0,4-2-6 16,2-5 2-16,1-4-2 0,3-2 0 0,1-4 0 16,2-5-2-16,-1-4 1 0,1-3-3 0,2-4 1 15,-1-4-3-15,-1-4 3 0,0-5 12 16,-2 0-23-16,-3-3 21 0,0-1-20 0,-1 0 6 16,-3-2 7-16,-1 0-5 0,-3 3 3 0,-4 0-7 15,-2 3 4-15,-1 3-4 0,-2 1 4 0,-3 5-3 16,0 18 3-16,-2-28-2 0,2 28 1 15,0 0-2-15,0 0 0 0,-17 11-1 0,9 7-2 16,-4 9 5-16,1 7-5 0,-1 9 9 0,1 7-6 16,0 9-7-16,0 5 19 0,1 6-19 15,-1 5 17-15,3 4 3 0,-1 3-14 0,2-1 15 16,1 1-16-16,0-6 13 0,3-3 2 0,0-5-13 16,-1-7 15-16,0-2-14 0,-1-10 5 0,2-4 6 15,-2-8-4-15,1-5 3 0,-1-10-5 0,1-6 6 16,4-16-1-16,0 0 1 0,0 0 1 0,0 0-4 15,0 0-6-15,-17-9 0 0,10-11 0 16,1-4 0-16,0-6 0 0,3-4 0 0,0-6 0 16,2-2 0-16,2-4 0 0,0 0 0 0,3-4 0 15,1 0 0-15,1-2-12 0,0-2-3 16,3 5 5-16,0 0-8 0,3 4 6 0,1 1-10 16,4 6-1-16,-3 3-15 0,7 8-12 0,-5-6-27 15,9 11-23-15,-10-15-60 0,21 23-111 0,-16-10-268 16,8-5 24-16,9 11 331 0</inkml:trace>
  <inkml:trace contextRef="#ctx0" brushRef="#br4" timeOffset="82249.064">4665 10559 1521 0,'0'0'82'15,"-28"13"-30"-15,28-13 6 0,0 0-4 16,-20 28-17-16,20-28-18 0,-9 38 0 0,5-14-4 15,2 4 5-15,-1-1-8 0,1 2 1 0,-1 2 1 16,2-1-28-16,0-1 18 0,1-4-32 0,2-2 3 16,-2-23-10-16,11 33-18 0,-11-33-18 0,18 22-38 15,-18-22-63-15,27 5-140 0,-10-10-217 0,-5-12 19 16,10 7 449-16</inkml:trace>
  <inkml:trace contextRef="#ctx0" brushRef="#br4" timeOffset="82561.5877">4830 10335 1598 0,'0'0'38'15,"0"0"-3"-15,-16 21 7 0,16-21 8 16,0 0-12-16,10 28-8 0,-10-28-2 0,12 25 5 16,-12-25-1-16,16 30-2 0,-9-10-10 0,1 1-6 15,-1 4-8-15,-1 1 1 0,1 3-5 0,-1 0 6 16,-1 3-5-16,-1 0 7 0,-2 0-5 0,1-1 4 15,-2-2-3-15,3-1-11 0,1-7 9 0,-1-3-11 16,-4-18 17-16,16 25-9 0,-16-25-1 16,17 12 0-16,-17-12 0 0,18-5 0 15,-18 5 0-15,25-26 0 0,-9 3 0 0,1-5 0 16,1-3 0-16,1-3 0 0,2-1 0 0,-2 0 0 16,-2 2 0-16,-2 0-11 0,-3 4 1 0,-3-1-5 15,-2 3 3-15,0 1-13 0,-2 3-6 0,-2-3-20 16,2 8-16-16,-8-6-28 0,3 24-41 0,-2-29-70 15,2 29-125-15,0 0-197 0,0 0 38 16,12 25 452-16</inkml:trace>
  <inkml:trace contextRef="#ctx0" brushRef="#br4" timeOffset="82936.7708">5364 10670 1113 0,'2'-21'237'0,"-2"21"-158"0,0 0-4 16,31-14 8-16,-31 14-12 0,36-23-27 0,-13 10-11 15,8 3-2-15,-2-3 1 0,6 2-2 0,1-3-3 16,-1 0-14-16,-1 2-4 0,-2 1-6 0,-7 2-1 16,-5 0-1-16,-20 9 9 0,18-10 6 15,-18 10 6-15,0 0 0 0,0 0-6 0,0 0-8 16,-17-23-4-16,17 23-5 0,-31-10 1 15,13 6-1-15,-4 2 1 0,0 2 0 0,-1 1 3 16,0 1 1-16,0 4 0 0,0 4 2 0,1 2-1 16,1 2 3-16,4 3-1 0,4 2 4 0,2 1-1 15,5 2 0-15,2 0-10 0,3 2 0 0,3 1 0 16,5-1 0-16,1-1 0 0,4-3 0 16,4-3 0-16,1-4 0 0,5-2 0 0,4-5 0 15,3-4-4-15,2-3-23 0,7-1-21 0,-3-8-21 16,8 6-45-16,-14-19-81 0,22 11-271 0,-18-3-132 15,-1-5 73-15</inkml:trace>
  <inkml:trace contextRef="#ctx0" brushRef="#br4" timeOffset="83296.1861">4599 10202 1698 0,'0'0'65'0,"0"0"-58"16,-24-18 25-16,24 18-39 0,-9-18 10 0,9 18-41 15,4-19-25-15,-4 19-37 0,17-17-29 0,10 23-110 16,-9-6-316-16,4-3 63 0,11 15 311 15</inkml:trace>
  <inkml:trace contextRef="#ctx0" brushRef="#br4" timeOffset="83839.6409">6273 10336 1203 0,'0'0'121'16,"0"0"-38"-16,0 0-11 0,0 0-12 0,0 0-22 16,-25-10-21-16,25 10-15 0,-25 8-1 0,25-8 2 15,-34 17 2-15,14-7 3 0,1 3 6 0,-2-1 3 16,4 5 8-16,-2-2-1 0,4 3 4 0,15-18-3 15,-24 30 0-15,24-30-7 0,-11 26-3 0,11-26-7 16,3 19-4-16,-3-19 1 0,21 11 2 0,-21-11 0 16,34 6 2-16,-12-8-2 0,2 0-1 15,3-3-1-15,0 0-3 0,0 3 0 0,-2-1 1 16,-3 2 0-16,-4 4 0 0,-18-3 0 16,25 9 5-16,-25-9 7 0,9 18 3 0,-9-18 1 15,-3 27-3-15,3-27-10 0,-17 34 3 0,3-15-5 16,0 2 1-16,-3-1-3 0,0 1-1 0,0-2-3 15,17-19 1-15,-26 32-11 0,26-32-6 16,-15 22-23-16,15-22-17 0,0 0-34 0,0 0-40 0,20 20-101 16,-20-20-349-16,22-10 57 0,6 3 241 15</inkml:trace>
  <inkml:trace contextRef="#ctx0" brushRef="#br4" timeOffset="84302.5401">7687 9981 1205 0,'-10'-30'83'0,"10"30"-7"0,0 0-4 0,0 0-9 16,0 0-20-16,0 0-21 0,0 0-18 0,0 0 0 15,-8 24 3-15,4-4 8 0,-2 6 1 0,1 5 9 16,-3 3-8-16,3 2 8 0,-5 2 14 0,4 4-26 16,-3-1 24-16,2 7-30 0,-1-3-2 15,0 3 4-15,0 1-13 0,-1 2 9 0,1-1-11 16,-1-3 10-16,2-4-14 0,2-5 4 16,4-4-20-16,-2-10-18 0,12 7-40 0,-9-31-50 15,19 37-98-15,-19-37-122 0,0 0-127 0,22 8 67 16,-27-27 414-16</inkml:trace>
  <inkml:trace contextRef="#ctx0" brushRef="#br4" timeOffset="84458.7757">7470 10529 1214 0,'-19'-17'138'16,"19"17"-17"-16,-17-18-7 0,17 18-20 0,0 0-30 16,0 0-25-16,0 0-18 0,0 0-10 0,0 0-3 15,0 0-3-15,19 1 0 0,-19-1-3 0,34 1-1 16,-10-2-3-16,2-2-8 0,5-5-15 15,6 1-23-15,0-13-35 0,14 12-56 16,-15-21-90-16,24 10-208 0,-10-3-72 0,-5-12 155 16</inkml:trace>
  <inkml:trace contextRef="#ctx0" brushRef="#br4" timeOffset="84833.7564">8210 9777 1432 0,'-18'19'62'16,"-7"-2"-10"-16,9 6 10 0,-4-5-4 16,5 7-14-16,-2 1-19 0,4 4 4 0,-2 0-1 15,5 5 10-15,-2 0-7 0,4 4 1 0,-2 1-10 16,4 4-8-16,-3-1 18 0,2 4-21 0,-1-1 19 16,-1 4-14-16,2-1-8 0,0 0 7 15,2-3-9-15,-1-5-6 0,3-6 0 0,1-9 0 16,3-4 0-16,4-4 0 0,-5-18 0 0,14 21 0 15,-14-21 0-15,23 8 0 0,-23-8 0 0,31-7 0 16,-31 7 0-16,34-25 0 0,-16 7 0 0,2-4 0 16,-1-2 0-16,1-1 0 0,-2-2 0 0,-1 0 0 15,-4 0 0-15,2 6 0 0,-4 3 0 16,-11 18 0-16,18-25 0 0,-18 25 0 16,0 0 0-16,0 0 0 0,0 0 0 0,0 0 0 15,18 10 0-15,-18-10 0 0,6 35 0 0,-6-12 0 16,3 2 0-16,-3-2 0 0,5 2-17 0,1-6-26 15,5 2-21-15,-11-21-10 0,30 30-27 0,-30-30-32 16,43 23-86-16,-43-23-123 0,32-3-181 0,-4 9 32 16,-28-6 452-16</inkml:trace>
  <inkml:trace contextRef="#ctx0" brushRef="#br4" timeOffset="85193.1395">8533 10404 1531 0,'0'0'86'0,"-17"14"-55"0,17-14-1 16,0 0 7-16,0 0-3 0,16 18-7 0,-16-18-5 15,23 3 3-15,-23-3 3 0,34-2-3 0,-13-3-7 16,2 0-6-16,3-3-6 0,0 0-3 0,0 1-2 16,-1-1 0-16,-2-1-1 0,-2 2 1 0,-21 7 1 15,28-13-2-15,-28 13 3 0,0 0-1 0,16-18 4 16,-16 18 4-16,0 0 3 0,0 0-2 15,-15-23-1-15,15 23-6 0,-25-14-1 0,7 8-2 16,-3 1 1-16,-1 1 1 0,-2 1 1 16,-1 3 4-16,0 3 4 0,0 4 5 0,2 1-3 15,0 6-10-15,3 3-4 0,1 2 0 0,4 3 0 16,2 1 0-16,6 0 0 0,1 2 0 0,5-1 0 16,4 0 0-16,5-3 0 0,3-3 0 0,6-1 0 15,1-6-19-15,7 1-28 0,2-8-17 16,10 5-25-16,-3-11-39 0,18 15-106 0,-18-24-137 15,17 10-180-15,8 1 33 0,-11-16 493 0</inkml:trace>
  <inkml:trace contextRef="#ctx0" brushRef="#br4" timeOffset="85755.6542">10137 10347 1116 0,'0'0'303'16,"-28"-31"-224"-16,28 31-23 0,-30-28 3 0,30 28-10 16,-39-24-18-16,15 17-11 0,-4-2-1 15,1 7 2-15,-3 1 4 0,0 5 0 0,0 4-2 16,2 4 0-16,-2 1-4 0,4 5 4 0,-2 3-4 16,5 2 5-16,0 1-4 0,3 3 4 0,3-2-6 15,5 3 2-15,5-3-8 0,5 1 0 0,3-5-7 16,5-3-3-16,-6-18-2 0,24 27 0 0,-4-18 0 15,4-7 0-15,6-3 0 0,4-5 0 0,8-9 0 16,2-3 0-16,1-7 0 16,3-6 0-16,-3-2 0 0,1-4 0 0,-1-3 0 15,-1-2 0-15,-4 0 0 0,-4-1 0 0,-6 5 0 16,-6-1 0-16,-4 3 0 0,-6 2 0 0,-4 1 0 16,-5 3 0-16,-6 5 0 0,-2 3 0 0,-3 5 0 15,6 17 0-15,-17-18 0 0,17 18 0 0,-23 5 0 16,23-5 0-16,-29 29 0 0,12-5 0 15,-3 7 0-15,1 7 0 0,1 4 0 0,-1 3 0 16,2 3 0-16,2 3 0 0,4-1 0 0,0-3 0 16,6-1 0-16,4-6-21 0,8-2-26 0,3-8-7 15,10 2-26-15,-3-14-18 0,16 9-39 0,-12-21-44 16,20 17-64-16,-18-23-81 0,9 1-147 16,11 6 89-16,-17-23 384 0</inkml:trace>
  <inkml:trace contextRef="#ctx0" brushRef="#br4" timeOffset="85958.8207">10640 10269 1327 0,'0'0'239'15,"-28"11"-185"-15,28-11-11 0,-23 17-1 0,23-17 0 16,-21 31-15-16,10-9-1 0,1-2-4 0,3 6 5 16,1-2-6-16,1 6-1 0,1 0-11 15,1 1 2-15,1-2-10 0,1-4 3 0,1-2-8 16,1-5-2-16,4-1-13 0,-5-17-8 15,14 26-22-15,-14-26-19 0,24 12-43 0,-24-12-70 16,34-8-168-16,-17 0-208 0,-1-13 60 0,12 12 451 16</inkml:trace>
  <inkml:trace contextRef="#ctx0" brushRef="#br4" timeOffset="86333.7944">10884 10130 1644 0,'0'0'49'0,"0"0"-21"16,-7 21 9-16,7-21 9 0,0 0-16 16,5 17 8-16,-5-17-17 0,9 17 25 15,-9-17-13-15,11 26 6 0,-11-26-17 0,8 32-9 16,-7-12-12-16,-1 1-1 0,-3 4 0 0,0 0 0 16,-2-1 0-16,-4 2 0 0,1 0 0 0,-2 0 0 15,0-1 0-15,-1-2 0 0,3-2 0 0,-2-4 0 16,10-17 0-16,-12 25 0 0,12-25 0 0,0 0 0 15,0 0 0-15,0 0 0 0,0 0 0 0,0 0 0 16,18-16 0-16,-4-3 0 0,1-4 0 16,2-3 0-16,3-1 0 0,-2 0 0 15,0 0 0-15,-1 1 0 0,-2 2 0 0,-3-2 0 0,-3 4 0 16,-4 3 0-16,-3 0 0 0,-2 19 0 16,1-29 0-16,-1 29 0 0,0 0 0 0,-5-20 0 15,5 20 0-15,0 0 0 0,0 0 0 0,0 0-7 16,0 0-23-16,0 0-11 0,21 3-18 15,-4 3-22-15,-17-6-36 0,39 7-53 0,-39-7-108 16,32-6-293-16,-8 13 65 0,-24-7 320 0</inkml:trace>
  <inkml:trace contextRef="#ctx0" brushRef="#br4" timeOffset="86708.8361">11246 10295 1311 0,'0'0'106'0,"0"0"-29"0,0 0 5 16,13 17-3-16,-13-17-13 0,0 0-16 0,26 23-5 16,-26-23-6-16,23 14-2 0,-23-14-6 0,28 10-2 15,-11-6-6-15,3 0-2 0,1-3-4 0,2 0-2 16,-3-1-1-16,2 0-9 0,-2-2-5 0,-3 1 0 16,-17 1 0-16,28-7 0 0,-28 7 0 15,18-8 0-15,-18 8 0 0,0 0 0 0,17-23 0 16,-17 23 0-16,5-22 0 0,-5 22 0 0,-1-29 0 15,1 29 0-15,-10-29 0 0,10 29 0 0,-17-25 0 16,17 25 0-16,-18-21 0 0,18 21 0 16,-26-7 0-16,8 9 0 0,-4 7 0 0,-5 5 0 15,-2 5 0-15,-1 5 0 0,-1 2 0 16,2 5 0-16,1-1 0 0,4 2 0 0,3 0 0 16,5-1 0-16,8-3 0 0,5-1 0 0,6-4 0 15,4-4 0-15,-7-19 0 0,32 27 0 0,-4-20 0 16,4-6 0-16,10-3 0 0,0-9-35 0,8 1-29 15,-5-10-26-15,12 9-38 0,-15-21-64 0,21 24-132 16,-17-14-235-16,5-5 41 0,9 11 382 0</inkml:trace>
  <inkml:trace contextRef="#ctx0" brushRef="#br4" timeOffset="86927.561">11986 10206 1309 0,'-34'-11'207'15,"34"11"-122"-15,-38 5-20 0,20 2 4 0,-8-2-14 16,6 7-5-16,-5-1-9 0,2 5 0 0,-1 1-9 15,2 2 1-15,-2 3-9 0,4 2 0 0,0 1-12 16,4-1-12-16,5-1 0 0,4-1 0 16,5-4 0-16,6 0 0 0,-4-18 0 0,18 31 0 15,-1-18 0-15,1-3 0 0,4-4 0 0,4-4 0 16,3-4 0-16,3-6 0 0,4-1 0 16,-1-7 0-16,4-1-37 0,-2-7-22 0,4 6-25 0,-6-12-30 15,17 14-79-15,-21-28-150 0,12 12-230 0,-3-1 48 16,-12-9 407-16</inkml:trace>
  <inkml:trace contextRef="#ctx0" brushRef="#br4" timeOffset="87115.1461">12452 9766 1657 0,'-32'19'84'0,"9"10"-25"16,-5 0-7-16,5 9 1 0,-4-1-18 0,3 5-1 15,-1 2-11-15,5 2 4 0,0 0-10 16,2-1-11-16,5-3-6 0,3 1 0 0,4-3 0 15,2-1 0-15,2-4 0 0,2-6-9 16,3-1-33-16,0-6 2 0,4-1-16 0,-7-21-17 16,18 30-34-16,-18-30-65 0,24 12-128 0,-24-12-261 15,0 0 43-15,24-12 350 0</inkml:trace>
  <inkml:trace contextRef="#ctx0" brushRef="#br4" timeOffset="87412.001">12058 10102 1607 0,'0'25'83'0,"0"-25"-32"16,13 18 1-16,-13-18 6 0,29 13-8 0,-11-11-3 15,7 2-8-15,0-7 1 0,4 2-20 16,4-4-20-16,0 0 0 0,0-2 0 0,-1-3 0 16,-2 1 0-16,-2-1 0 0,-4 0 0 15,-2 2 0-15,-2 3 0 0,-20 5 0 0,25-7 0 16,-25 7 0-16,0 0 0 0,0 0 0 0,0 0 0 15,17 18 0-15,-17-18 0 0,-3 31 0 0,-2-9 0 16,-3 3 0-16,-3 5 0 0,2 2 0 0,-2 0 0 16,2 0 0-16,0-3 0 0,0-1 0 15,1-4 0-15,1-2 0 0,4-3 0 0,3-19 0 16,-1 31 0-16,1-31 0 0,3 18 0 0,-3-18-13 16,0 0-53-16,21-5-40 0,3 7-115 0,-24-2-351 15,26-29-32-15,-6 9 140 0</inkml:trace>
  <inkml:trace contextRef="#ctx0" brushRef="#br4" timeOffset="87568.2554">12559 9860 1918 0,'0'0'38'0,"-20"5"-35"0,20-5-3 16,0 0 0-16,0 0 0 0,0 0-3 0,0 0-6 15,5 17-17-15,-5-17-16 0,22 12-24 0,-22-12-32 16,34 14-84-16,-34-14-155 0,27 3-221 15,-3 8 27-15,-7-11 425 0</inkml:trace>
  <inkml:trace contextRef="#ctx0" brushRef="#br4" timeOffset="88150.9141">12921 10047 1445 0,'-27'0'89'0,"9"8"-28"15,-6-6-3-15,6 9 0 0,-7-4-7 16,6 7-4-16,-4-2-6 0,3 6-3 0,-1 0-4 15,6 3-13-15,-4 1 21 0,7 4-25 0,3-1 17 16,1 3-23-16,5-3-11 0,0 1 0 0,6-3 0 16,1-3 0-16,3-1 0 0,-7-19 0 0,23 25 0 15,-23-25 0-15,31 12 0 0,-14-11 0 0,3-3 0 16,-1-5 0-16,1-3 0 0,-1-5-6 16,1-3-13-16,-1-4-9 0,3-2 1 15,-3-2-7-15,2-1 8 0,-4-1-2 0,-1 3-7 16,-2-2 28-16,2 2-21 0,-4-1 30 0,2 2-5 15,-2 3 1-15,-3 1 11 0,-9 20 4 0,10-24 15 16,-10 24 4-16,0 0 6 0,0 0-1 0,0 0-5 16,0 0-8-16,0 0-4 0,0 0-12 0,0 0-8 15,0 0 0-15,0 0 0 0,0 0 0 16,9 19 0-16,-9-19 0 0,0 0 0 0,19 14 0 16,-19-14 0-16,19 7 0 0,-19-7 0 0,20 8 0 15,-20-8 0-15,19 12 0 0,-19-12 0 0,14 21 0 16,-14-21 0-16,3 33 0 0,-7-13 0 0,-3 3 0 15,-5 3 0-15,-4 1 0 0,-4 0 0 0,0 0 0 16,0-2 0-16,-1-3 0 0,3-4 0 0,18-18 0 16,-25 25 0-16,25-25 0 0,0 0 0 15,0 0 0-15,0 0 0 0,0 0 0 0,17-17 0 16,5-3 0-16,7-8 0 0,7-3 0 16,4-2 0-16,4 0 0 0,1 1 0 0,1 1 0 15,2 1 0-15,-1 4 0 0,-3 1 0 0,-6 6 0 16,-4 6 0-16,-7 4 0 0,-7 8 0 0,-20 1 0 15,23 13 0-15,-23-13 0 0,3 39 0 16,-11-12 0-16,-4 2 0 0,-4 3 0 0,-1 1 0 31,2 1 0-31,1-3 0 0,5-2 0 0,4-3 0 16,2-6 0-16,7 0 0 0,-4-20 0 0,10 25 0 16,-10-25 0-16,19 15-73 0,-19-15-91 0,34 4-249 15,-34-4-216-15,26-15 27 0,-26 15 437 0</inkml:trace>
  <inkml:trace contextRef="#ctx0" brushRef="#br4" timeOffset="88577.0144">10713 9962 1948 0,'0'0'72'0,"-20"-2"-53"0,20 2-20 0,0 0-9 15,1-17-20-15,-1 17-32 0,0-16-62 0,-12-7-114 16,12 23-385-16,0 0 17 0,-1-27 262 0</inkml:trace>
  <inkml:trace contextRef="#ctx0" brushRef="#br4" timeOffset="89311.3814">14476 10172 1151 0,'0'0'94'0,"0"0"-54"0,-17-21 13 15,17 21-9-15,-21-14 18 0,21 14-6 0,-27-10-10 16,7 5-3-16,20 5-3 0,-36 4-3 0,18 3 0 16,-5-2 0-16,4 6-1 0,-3-1 0 0,2 7-15 15,-2 0 28-15,2 6-28 0,-2 0 22 16,4 4-15-16,0 2-14 0,3 0 2 16,3-1-9-16,4 0 5 0,3-5-3 0,4-1 2 15,3-5-7-15,-2-17-4 0,18 28 0 0,-18-28 0 16,32 16 0-16,-11-11 0 0,4-6 0 0,2-4 0 15,6-6 0-15,1-3 0 0,1-4 0 0,3-4 0 16,-3-2 0-16,-1-2 0 0,-4-1 0 0,-4 0 0 16,-5 2 0-16,-5 0 0 0,-6 4 0 15,-3 1 0-15,-6 3 0 0,-1 17 0 0,-10-29 0 16,10 29 0-16,-27-21 0 0,8 13 0 0,-3 6 0 16,-2 1 0-16,-2 3 0 0,3 3-5 0,2 2-9 15,4-1-15-15,17-6-2 0,-22 11-24 16,22-11 5-16,0 0-38 0,19 18-20 0,-19-18-85 0,51-7-241 15,-15-2-106-15,4-9 45 0,17 9 491 16</inkml:trace>
  <inkml:trace contextRef="#ctx0" brushRef="#br4" timeOffset="89561.4059">15322 9438 1460 0,'-29'-27'7'15,"-1"1"11"-15,4 9 9 0,-4 2 18 0,8 13 4 16,-5-1 3-16,5 11-5 0,-6 0-7 16,3 9 1-16,0 4-5 0,3 9 0 0,-1 9-8 15,2 7-9-15,-1 7 18 0,2 11-20 0,-1 5 15 16,1 6-6-16,2 2-21 0,1 1 10 0,0-5-18 16,5-3 10-16,3-8-1 0,6-5-11 0,5-9 5 15,4-4-25-15,6-7-8 0,1-9-17 16,6-1-29-16,-19-27-28 0,38 36-58 0,-38-36-96 15,34-1-287-15,-16 2 35 0,-18-1 253 0</inkml:trace>
  <inkml:trace contextRef="#ctx0" brushRef="#br4" timeOffset="89702.0856">14693 10085 1854 0,'-22'0'65'0,"22"0"-31"0,-19-1-19 0,19 1-6 16,0 0-7-16,18-6-2 0,1 0 1 0,11-3-7 15,11-2-11-15,6-4-17 0,18 1-30 0,-3-8-48 16,20 22-177-16,-12-14-312 0,-1 7 33 0,-3 6 280 16</inkml:trace>
  <inkml:trace contextRef="#ctx0" brushRef="#br4" timeOffset="90061.3857">16072 9592 1596 0,'0'0'56'0,"0"0"-38"0,0 0-9 16,0 0 1-16,4 24 8 0,-10-5-1 15,0 8 8-15,-5 3-4 0,-2 5 8 0,0 1-10 16,1 4 6-16,-1 1-10 0,3 5 7 0,-1-1-12 16,1 1 4-16,2 0-15 0,0-1 7 0,5-2-11 15,0-2-7-15,4-2 14 0,2-3-32 0,4 2 7 16,-2-9-32-16,8 6-51 0,-10-16-47 15,19 17-118-15,-20-15-261 0,8-4 34 0,4 5 273 16</inkml:trace>
  <inkml:trace contextRef="#ctx0" brushRef="#br4" timeOffset="90248.9099">15961 10197 1494 0,'-32'-19'148'0,"32"19"-74"16,-21-13-38-16,21 13 13 0,0 0-9 0,0 0-15 15,0 0-11-15,0 0-5 0,0 0 1 0,0 0-4 16,23 0 1-16,-6 0-5 0,5-3-2 0,5 1-3 16,7-2-8-16,2-4-13 0,7 1-19 0,-1-10-22 15,12 9-47-15,-13-18-81 0,22 20-144 0,-16-11-212 16,-4-6 73-16,7 11 376 0</inkml:trace>
  <inkml:trace contextRef="#ctx0" brushRef="#br4" timeOffset="90623.9051">16634 9419 1382 0,'-22'36'313'0,"-10"-13"-256"0,8 6-10 0,-3 0 14 16,4 7-26-16,-4 0 16 0,4 7-26 0,-1 2 3 15,2 3 6-15,4 1-20 0,2 3-14 0,0 0 0 16,4 3 0-16,0-3 0 0,0 1 0 0,2-2 0 15,2-5 0-15,1-4 0 0,6-4 0 0,2-8 0 16,3-3 0-16,5-7 0 0,-9-20 0 16,22 27 0-16,-22-27 0 0,27 6 0 15,-27-6 0-15,32-9 0 0,-14-2 0 0,2-4 0 16,0-6 0-16,2-1 0 0,-1-3 0 0,-1-2 0 16,-2 1 0-16,-2 0 0 0,-3 2 0 0,-1 1 0 15,-3 4 0-15,-9 19 0 0,14-28 0 0,-14 28 0 16,0 0 0-16,0 0 0 0,0 0 0 0,0 0 0 15,18 16 0-15,-14 2 0 0,0 5 0 0,-3 2 0 16,-1 3 0-16,0 1 0 0,-1-1 0 16,2 0 0-16,0-3 0 0,6 1-35 0,-2-8-39 15,10 5-30-15,-15-23-45 0,34 33-119 0,-34-33-295 16,27 15 16-16,-3-7 241 0</inkml:trace>
  <inkml:trace contextRef="#ctx0" brushRef="#br4" timeOffset="90967.6586">16957 10091 1403 0,'10'19'127'0,"-10"-19"-62"0,20 11-2 16,-20-11 1-16,30 9-13 0,-30-9-10 0,33 9-5 15,-33-9-5-15,36 9-9 0,-36-9-7 16,33 7-7-16,-33-7-4 0,26 3-2 15,-26-3-1-15,18-4 0 0,-18 4 0 0,0 0-1 16,21-19 3-16,-21 19-4 0,8-23 1 0,-8 23-4 16,6-29-1-16,-6 29-1 0,0-33 4 0,0 33-1 15,-11-30 5-15,11 30-3 0,-20-27 4 0,20 27 0 16,-32-16 3-16,12 11 0 0,-1 5 4 0,-3 4 2 16,0 2 4-16,0 6 3 0,-3 4 1 15,0 5 3-15,-1 3-12 0,3 5-11 0,1-1 0 16,4 1 0-16,2 0 0 0,6-3 0 0,4 0 0 15,7-5 0-15,11-1 0 0,-10-20 0 0,38 24 0 16,-12-19 0-16,10 0-45 0,-2-8-57 0,15 9-28 16,-7-17-65-16,27 6-399 0,-12 4 47 15,3-6 114-15</inkml:trace>
  <inkml:trace contextRef="#ctx0" brushRef="#br4" timeOffset="91436.421">18299 10109 949 0,'0'0'82'0,"3"-25"-46"16,-1 8-1-16,-2 17 4 0,3-29 8 0,-3 29 2 15,-2-28 9-15,2 28 10 0,-10-25 10 0,10 25-8 16,-17-19-2-16,17 19-12 0,-25-10-5 15,25 10-7-15,-34 0-5 0,15 6 0 16,-3 1-1-16,0 5 0 0,-3 1 0 0,1 8-1 16,-4-1-4-16,3 7 0 0,0-2-11 0,4 4-22 15,3 0 0-15,3-1 0 0,6 0 0 0,2-1 0 16,7-4 0-16,4-2 0 0,6-2 0 0,4-3 0 16,7-3 0-16,6-4 0 0,9-3 0 0,4-6 0 15,8-2-7-15,1-8-41 0,4 3-20 16,-3-10-25-16,12 10-30 0,-15-19-46 0,17 22-80 15,-25-18-147-15,4 1-115 0,2 10 129 0,-17-18 382 16</inkml:trace>
  <inkml:trace contextRef="#ctx0" brushRef="#br4" timeOffset="91623.9273">18732 9986 1377 0,'-27'17'286'0,"9"-12"-228"15,18-5-21-15,-23 20-4 0,23-20-3 0,-19 29-9 16,13-10 3-16,-2 1-3 0,3 3 3 0,1 2-7 15,2 2-9-15,-1 1 25 0,0 3-25 0,0-1 19 16,0 3-16-16,0-2-12 0,2-3 3 0,2-2-11 16,0-6-3-16,4-2-16 0,-5-18-20 0,16 29-9 15,-16-29-15-15,26 16-40 0,-26-16-47 16,36-1-124-16,-36 1-256 0,28-23 38 0,-6 16 306 16</inkml:trace>
  <inkml:trace contextRef="#ctx0" brushRef="#br4" timeOffset="92031.0631">18923 9809 1191 0,'0'0'257'0,"20"-2"-165"0,-20 2-11 0,0 0 6 16,19 8-8-16,-19-8-12 0,0 0-7 0,21 21-4 15,-21-21-11-15,9 23-13 0,-9-23-32 0,5 31 0 16,-5-13 0-16,-4 2 0 0,1 0 0 15,-4 2 0-15,0 1 0 0,0 1 0 0,-2 2 0 16,0 0 0-16,0 2 0 0,-1-1 0 16,1 0 0-16,0 1 0 0,-1-1 0 0,1 1 0 15,1-4 0-15,2-1 0 0,3-4 0 0,1-2 0 16,2-17 0-16,3 23 0 0,-3-23 0 0,0 0 0 16,0 0 0-16,19 10 0 0,-19-10 0 0,20-12 0 15,-20 12 0-15,28-31 0 0,-11 11 0 0,1-2 0 16,0-2 0-16,1 1 0 0,-6 1 0 15,0 2 0-15,-2-2 0 0,0 3 0 0,-2-3 0 16,-2 1 0-16,-2 2 0 0,1-2 0 0,-1 2 0 16,0 0 0-16,1 2 0 0,-6 17 0 15,12-26 0-15,-12 26 0 0,0 0 0 0,0 0 0 16,22-15 0-16,-22 15 0 0,22 2 0 0,-22-2 0 16,30 7-52-16,-30-7-25 0,41 7-37 0,-41-7-48 15,53 9-105-15,-53-9-270 0,40 6 16 16,-10 1 205-16</inkml:trace>
  <inkml:trace contextRef="#ctx0" brushRef="#br4" timeOffset="92299.4381">19700 9971 1402 0,'0'0'103'0,"0"0"-44"16,-20-12-2-16,20 12-15 0,0 0-8 0,-11-19 0 15,11 19 5-15,-8-17-2 0,8 17 2 0,0 0-1 16,-16-18-1-16,16 18-3 0,0 0-7 0,-23 0-5 15,23 0-3-15,-27 12-1 0,10-1-12 0,-4 4-6 16,-3 5 0-16,-1 3 0 0,-3 2 0 0,0 3 0 16,-2 3 0-16,5 2 0 0,1-1 0 0,2-1 0 15,7-4 0-15,3-3 0 0,7-4 0 16,5-2 0-16,5-1 0 0,-5-17 0 0,23 22 0 16,-2-16 0-16,7-5 0 0,3-4 0 0,9-3-2 15,-3-9-86-15,10 8-45 0,-14-22-100 0,26 16-294 16,-18-8-56-16,-1 1 103 0</inkml:trace>
  <inkml:trace contextRef="#ctx0" brushRef="#br4" timeOffset="92677.2423">19988 9954 1599 0,'-41'16'109'0,"41"-16"-48"0,-31 25-5 15,20-6-8-15,11-19-9 0,-24 33-2 0,14-14-3 16,4 0-3-16,0 0-9 0,4 2-11 0,-1-2-11 15,2-1 0-15,2-1 0 0,-1-17 0 16,7 29 0-16,-7-29 0 0,11 23 0 16,-11-23 0-16,20 14 0 0,-20-14 0 0,30 3 0 15,-13-6 0-15,3-3 0 0,0-3 0 0,1-1 0 0,2-3 0 16,-1 0 0-16,-2-1 0 0,0-1 0 0,-3 0 0 16,-17 15 0-16,31-31 0 0,-31 31 0 0,24-28 0 15,-24 28 0-15,15-19 0 0,-15 19 0 0,0 0 0 16,9-20 0-16,-9 20 0 0,0 0 0 15,0 0 0-15,0 0 0 0,0 0 0 16,0 0 0-16,0 0 0 0,-14 24 0 0,14-24 0 16,-16 34 0-16,5-14 0 0,0 0 0 0,3 1 0 15,-1-1 0-15,5 2 0 0,2-1 0 0,0-3-15 16,4 0-9-16,-2-18-3 0,13 27-8 0,-13-27-3 16,31 15-8-16,-13-15-7 0,9 2-18 15,-7-17-40-15,22 16-94 0,-24-25-158 0,15 6-182 16,3 2 70-16,-13-16 437 0</inkml:trace>
  <inkml:trace contextRef="#ctx0" brushRef="#br4" timeOffset="92880.3827">20732 9559 1511 0,'-24'36'295'0,"-8"-10"-206"0,7 9-27 0,-4-2-18 16,4 6-5-16,0 0-32 0,4 1-7 0,4-2 0 15,4 1 0-15,2-1 0 0,3-4 0 0,5-2 0 16,-1-2 0-16,5-1 0 0,2-2 0 0,3-2-1 16,1-4-40-16,7 2-13 0,-1-6-16 0,10 5 4 15,-5-10-56-15,16 16-55 0,-34-28-155 16,45 19-231-16,-12 0 65 0,-9-14 376 0</inkml:trace>
  <inkml:trace contextRef="#ctx0" brushRef="#br4" timeOffset="93404.3726">21025 10037 1013 0,'0'0'230'0,"0"0"-134"0,-25-15-29 16,25 15-7-16,-27-5-7 0,27 5-2 0,-33-5 7 16,33 5 3-16,-39 0 0 0,21 5-7 0,-5-2-4 15,3 3-5-15,-3-1-6 0,4 2-5 0,-3 1-6 16,1 1-5-16,1 2-5 0,-1 1-12 15,3 1-6-15,0 3 0 0,0-2 0 0,18-14 0 16,-25 29 0-16,25-29 0 0,-6 22 0 0,6-22 0 16,8 17 0-16,-8-17 0 0,26 13 0 0,-7-8 0 15,4-2 0-15,3-2 0 0,1-2 0 16,1-4 0-16,2-3 0 0,1 0 0 0,3-4 0 0,2-1 0 16,1-2 0-16,-2-2 0 0,-1 0 0 0,-2-1 0 15,-3 1 0-15,-4-2 0 0,-3 3 0 16,-5 2 0-16,-17 14 0 0,22-23 0 0,-22 23 0 15,0 0-2-15,0 0 1 0,-4-19-1 0,4 19 1 16,-19 6 0-16,19-6 0 0,-29 20 1 0,12-4-1 16,-2 2 2-16,1 1-4 0,1 2 3 0,3 2-2 15,0-2 3-15,7 0-4 0,1-1-14 0,6-1 13 16,0-19-32-16,13 32 11 0,-13-32-25 16,33 21-14-16,-16-19-20 0,12 8-32 0,-9-20-60 15,21 20-111-15,-15-14-227 0,0-7 13 0,10 11 344 16</inkml:trace>
  <inkml:trace contextRef="#ctx0" brushRef="#br4" timeOffset="93716.9011">21421 10087 1371 0,'-34'-18'116'15,"34"18"-49"-15,-20 0-13 0,20 0-19 16,-18 9-9-16,18-9 6 0,-23 21 5 0,13-4 3 16,-3 2-7-16,3 5-14 0,0-1 25 0,3 3-26 15,-2 0 23-15,4 0-11 0,-2-4-11 0,5 1 1 16,1-4-9-16,3 0 3 0,-2-19-5 0,4 24 2 15,-4-24-11-15,0 0 0 0,0 0 0 0,0 0 0 16,0 0 0-16,20 2 0 0,-20-2 0 0,15-28 0 16,-3 8 0-16,-1-3 0 15,2-3 0-15,1 1 0 0,-5-2 0 0,4 2 0 16,-4 0 0-16,0 0 0 0,-2 1 0 0,2 1 0 16,-6 1 0-16,3 2 0 0,-2 1 0 0,0 2 0 15,-4 17 0-15,11-27 0 0,-11 27 0 0,0 0 0 16,25-19 0-16,-25 19 0 0,28-5 0 0,-8 5 0 15,5 1 0-15,3-1 0 0,6 2 0 16,-1-3-21-16,12 6-94 0,-10-18-123 0,11 15-395 16,4-3 9-16,-2-4 209 0</inkml:trace>
  <inkml:trace contextRef="#ctx0" brushRef="#br4" timeOffset="94857.5237">1517 11638 1011 0,'3'-20'298'0,"-3"20"-238"0,0 0-8 0,0 0-1 16,0 0-7-16,0 0-16 15,-23 15-22-15,23-15-3 0,-21 29-1 0,9-7 14 16,-3-1 4-16,1 7 11 0,-3-1-4 0,1 3 1 16,-1-1-10-16,4 5 9 0,-2-3-5 0,5 1 6 15,-2-4-6-15,5-3-1 0,-1-4-10 0,5-4-1 16,3-17-6-16,0 20-1 0,0-20-3 0,0 0 1 16,0 0-2-16,20 5 1 0,-20-5 1 15,24-19-2-15,-9-1 5 0,1-3-3 0,4-3 3 16,-2-6-5-16,1 1 2 0,0-3-3 0,-2 0 7 15,-2 1-6-15,-1 0 7 0,-2 1-6 0,-2 2 7 16,-2 1-5-16,-2 2 7 0,-1 3-4 0,-1 4 3 16,-3 3-2-16,-1 17 4 0,1-22-1 15,-1 22-1-15,0 0 0 0,0 0-4 0,0 0-1 16,0 0-3-16,0 0 1 0,0 0-2 16,0 0 2-16,3 24-2 0,0-7 2 0,3 2 1 15,2-2 1-15,0 0 0 0,-8-17 4 0,21 27-6 16,-21-27 8-16,29 23-1 0,-12-15 1 0,3-2 0 15,1-3-3-15,4-5 0 0,2 0-1 0,0-5 1 16,4-3-2-16,-1-2 1 0,-1-1 0 0,1-3-2 16,-2 2-2-16,-2-1 1 0,-1-1-2 0,-6 2 2 15,-19 14-1-15,28-28 1 0,-28 28-2 16,17-19 3-16,-17 19-1 0,0 0 1 0,0 0-3 16,0 0 0-16,0 0 0 0,0 0 0 15,0 0 0-15,0 0 0 0,1 27 0 0,-4-2 0 16,-2 5 0-16,-2 4 0 0,-2 1 0 0,1 1 0 15,-1 2 0-15,3-1 0 0,0-1-7 0,1-2-17 16,3-4-1-16,5-3-13 0,1-6-6 16,9-1-20-16,-13-20-10 0,38 26-31 0,-20-29-29 15,21 14-59-15,-17-27-42 0,25 15-22 0,-13-11-130 16,-1-16 6-16,17 17 303 0</inkml:trace>
  <inkml:trace contextRef="#ctx0" brushRef="#br4" timeOffset="95232.544">2495 11691 1171 0,'-20'-38'161'0,"20"38"-41"15,-16-26-19-15,16 26-20 16,-17-19-24-16,17 19-16 0,-20-15-2 0,20 15-6 16,-19-8-3-16,19 8-5 0,-17 1-7 0,17-1-3 15,-17 11-7-15,17-11 0 0,-18 24 0 0,8-7 4 16,-2 1-1-16,-1 5 7 0,0 2-5 0,1 3 8 16,-3 1-11-16,3 1 7 0,0 1-6 0,-1 0 4 15,2-2-12-15,2-1-3 0,3-4 0 0,4-5 0 16,2-2 0-16,0-17 0 0,8 25 0 15,-8-25 0-15,18 12 0 0,-18-12 0 0,32-5 0 16,-10-5 0-16,3-6 0 0,2-5 0 0,2-6 0 16,2-4 0-16,-2-2 0 0,-1 0 0 15,-3 2 0-15,-1-1 0 0,-6 5 0 0,-1 1 0 16,-5 3 0-16,-3 4 0 0,-9 19 0 0,8-27 0 16,-8 27 0-16,0 0 0 0,-7-17 0 15,7 17 0-15,0 0 0 0,-20 6-5 0,20-6-4 16,-16 20-2-16,16-20-2 0,-15 34 0 0,9-13-5 15,1-1 0-15,4 3-11 0,-2-3-4 0,8 4-12 16,-3-3-7-16,9 3-21 0,-11-24-15 0,26 40-35 16,-26-40-32-16,39 30-59 0,-39-30-53 0,41 3-169 15,-6 11 1-15,-15-22 426 0</inkml:trace>
  <inkml:trace contextRef="#ctx0" brushRef="#br4" timeOffset="95748.1766">2966 11684 803 0,'6'-34'170'0,"-21"8"-62"16,15 26 15-16,-22-39 23 0,22 39-29 0,-25-23-37 16,25 23-23-16,-30-10-7 0,30 10-3 0,-32 5-6 15,15 4-2-15,-3 5-6 0,2 4 1 16,0 2-9-16,1 5 4 0,0 0-10 0,4 4 5 16,-1 2-8-16,6 3 4 0,0 0-8 0,3 1 3 15,3-2-7-15,3 0 1 0,4-6-2 0,4-2-1 16,0-6-3-16,-9-19 1 0,31 24-3 0,-13-19 0 15,4-4-1-15,1-6 0 0,1-4 0 16,3-7 0-16,1-6 0 0,2-6 0 16,0-2 0-16,-2-5 0 0,-3 1 0 0,-1-2-6 15,-2 0 4-15,-2 1-7 0,-3 1 5 0,-5 2-4 16,-1 2 3-16,-4 2-4 0,-2 4 4 0,-1 5-4 16,-4 19 5-16,0-23 1 0,0 23 0 0,0 0 0 15,0 0-2-15,0 0 1 0,-26 29 0 0,16-3 4 16,-2 11-1-16,0 5 4 0,-1 7-7 0,-1 6 8 15,2 5-10-15,-1 4 11 0,1 8-11 16,0 0-2-16,-1 1 14 0,4-3-13 0,0-6 15 16,2-2-2-16,2-8-10 0,0-5 9 15,3-7-8-15,-1-7 6 0,1-7-5 0,1-5 4 16,1-5-3-16,0-18 2 0,0 19 0 0,0-19-1 16,0 0 0-16,0 0-1 0,-4-17 1 0,4 17-2 15,-6-33 4-15,2 11-3 0,1-4 5 0,-1 0-6 16,-1-2 8-16,-1-3-6 0,0 0 6 15,-1-1-4-15,-1-5 3 0,5 0-6 0,-1-3 7 16,2-5-10-16,3-1-9 0,1-2 13 0,7-2-31 16,0 1 9-16,7 3-17 0,0 1-19 0,6 14-14 15,-7-4-49-15,14 25-115 0,-29 10-325 0,23-22 0 16,0 18 290-16</inkml:trace>
  <inkml:trace contextRef="#ctx0" brushRef="#br4" timeOffset="96310.7181">3505 11523 1163 0,'0'0'108'0,"0"0"-13"0,0 0 8 15,0 0-10-15,0 0-23 0,0 0-25 0,0 0-12 16,0 0-6-16,12 28 0 0,-12-28-5 0,-4 35 2 15,-1-13-8-15,2 1 4 0,-5-2-5 0,2 1 6 16,-1-1-3-16,1 2 2 0,-1 0-7 16,0 0 0-16,0 0-6 0,2-2 3 15,0 0-4-15,2-3 0 0,3-18-4 0,-4 27 0 16,4-27-3-16,0 0 3 0,6 18-3 0,-6-18 2 16,0 0 1-16,0 0 0 0,20-9 3 0,-20 9-3 15,19-25 2-15,-7 7-2 0,3-6 1 0,-1-4-3 16,2-1 2-16,3-3-5 0,-2 1 6 0,1 1-6 15,-1-2 6-15,0 2-4 0,0 3 2 16,-3 3-2-16,0 4 5 0,-1 1-2 0,-13 19 2 16,18-20 0-16,-18 20 0 0,0 0 0 0,0 0 2 15,0 0 1-15,0 0-1 0,15 30-1 0,-12-8-5 16,-2 4 0-16,-2 5 0 0,-2 3 0 0,1 1 0 16,-1 0 0-16,3 1-4 0,-1 1-10 0,5-1-9 15,-1-4 2-15,3 0-12 0,3-6 0 16,4 1-20-16,1-8-8 0,9 3-32 15,-6-17-36-15,19 13-96 0,-36-18-150 0,46-13-150 16,-10 9 68-16,-13-19 457 0</inkml:trace>
  <inkml:trace contextRef="#ctx0" brushRef="#br4" timeOffset="96685.6982">4075 11705 1221 0,'-17'20'132'16,"-3"-17"-55"-16,20-3 2 0,-21 16-5 0,21-16-17 15,-13 20-23-15,13-20-2 0,-3 20-3 16,3-20 2-16,7 24-2 0,-7-24 0 0,18 21-9 16,-18-21-1-16,32 12-5 0,-11-8-1 0,3-3-3 15,3-5-2-15,-1-2-3 0,4 0 0 0,-1-4 0 16,2 1-3-16,-3-5 3 0,0 0-7 16,-5-1 5-16,-4 2-3 0,-19 13 1 0,25-28 0 15,-25 28 1-15,11-29-1 0,-11 29 3 0,-2-26-3 16,2 26 1-16,-15-25-2 0,15 25 2 0,-27-24-5 15,9 13 2-15,-2 2-3 0,-2 3 2 0,0 2 1 16,-1 5-1-16,1 4 3 0,0 4-2 0,0 3 4 16,3 2-2-16,-1 4 5 0,2 4-3 15,1 3 5-15,2 1-4 0,4 2 5 16,4-1-5-16,3 0 3 0,7 0-6 0,3-3 2 16,6-5-5-16,6-2 2 0,5-4-4 0,4-4-4 15,6-4-9-15,2-9-11 0,7-2-18 0,-1-10-19 16,10 4-32-16,-10-18-53 0,23 17-126 0,-19-16-297 15,7-5 37-15,6 6 358 0</inkml:trace>
  <inkml:trace contextRef="#ctx0" brushRef="#br4" timeOffset="96888.83">4960 11063 1466 0,'-22'8'76'0,"4"-4"-38"0,18-4 12 16,-31 28-1-16,15-6-11 0,-2 5-22 0,0 3-2 15,0 2-7-15,4 6 9 0,0 2-7 16,3 5 8-16,3 2 3 0,-1 4-23 0,1 2 16 16,-1 2-23-16,-2 1 5 0,2-2 6 0,-2 1-15 15,1-7 4-15,4 2-38 0,-1-9 9 0,5 1-13 16,-3-10-10-16,8 3-25 0,-3-35-59 0,6 42-181 16,-6-42-206-16,-4 18 67 0,4-18 439 0</inkml:trace>
  <inkml:trace contextRef="#ctx0" brushRef="#br4" timeOffset="97205.7441">4665 11575 1430 0,'-25'11'150'0,"25"-11"-111"0,0 0-2 0,0 0 8 16,21 11-2-16,-21-11-9 0,28 0-9 15,-7-2 2-15,1-2 3 0,4-1 2 0,0-5-3 16,2 2-7-16,-1-1-4 0,2-1-6 0,-1 1-1 15,-1 0 1-15,-3 0 1 0,-2 1-2 0,-4 2 0 16,-18 6 0-16,24-7-6 0,-24 7-5 0,0 0 0 16,0 0 0-16,17 4 0 0,-17-4 0 0,0 0 0 15,3 20 0-15,-3-20 0 0,-3 24 0 16,0-7 0-16,-1 3 0 0,-1 2 0 16,0-1 0-16,2 2 0 0,-2 3 0 0,2 0 0 15,-1 2 0-15,1 2 0 0,1-2-10 0,0 0-9 16,1-3 2-16,1-2-9 0,0-3-6 0,4-1-14 15,-4-19-7-15,11 23-37 0,-11-23-4 0,17 5-42 16,-20-24-93-16,24-2-261 0,-6 4-47 0,-6-16 270 16</inkml:trace>
  <inkml:trace contextRef="#ctx0" brushRef="#br4" timeOffset="97362.0855">5131 11193 1332 0,'-30'-11'424'15,"30"11"-400"-15,-22 14-17 0,22-14 2 0,0 0-3 16,-9 17-5-16,9-17-18 0,5 18-10 16,-5-18-28-16,19 20-22 0,5-1-55 0,-24-19-95 15,47 9-232-15,-13 3-71 0,-3-11 252 0</inkml:trace>
  <inkml:trace contextRef="#ctx0" brushRef="#br4" timeOffset="97569.7247">5705 11414 1456 0,'-48'-5'154'0,"23"10"-105"0,-8-5-4 0,6 5-1 16,-6-3-7-16,4 6-26 0,-1 1 29 15,3 8-25-15,1 1 26 0,4 8-8 0,1 0-10 16,1 6 4-16,2 2-8 0,4-1 2 0,6 1-10 16,3 1 0-16,5-4-10 0,4-2 3 0,4-5-6 15,6-4 1-15,3-4-9 0,5-5-2 16,4-3-18-16,5-10-20 0,8 1-40 0,-8-20-82 15,25 2-450-15,-16 0 9 0,-1-7 174 0</inkml:trace>
  <inkml:trace contextRef="#ctx0" brushRef="#br4" timeOffset="98214.3636">7099 11208 1213 0,'-23'-29'94'0,"23"29"-11"0,-31-33 6 0,31 33-11 15,-37-37-24-15,17 20-26 0,-5-1-6 16,3 4-4-16,-2-1 5 0,5 4-3 0,-2 2 3 16,4 5-2-16,-1 2 1 0,18 2 2 0,-31 8-2 15,31-8 2-15,-28 29-3 0,15-4 5 0,-5 6-5 16,2 5 3-16,-4 6-11 0,3 3 4 0,-1 5-12 16,2 4 7-16,2 5 3 0,0 2-19 15,3 2 16-15,2-2-20 0,3-3 2 0,1 2 10 16,2-5-9-16,3-5 3 0,5-5-12 15,1-9-5-15,9-6-24 0,1-9-10 0,10-2-36 16,-5-18-39-16,18 14-104 0,-22-27-166 0,10 3-138 16,1 2 46-16,-15-21 490 0</inkml:trace>
  <inkml:trace contextRef="#ctx0" brushRef="#br4" timeOffset="98526.8542">6541 11494 1596 0,'-19'-3'111'16,"19"3"-58"-16,0 0-16 0,0 0-1 0,0 0-9 16,0 0-5-16,0 0 0 0,18 17 3 0,-1-15-2 15,5-2 2-15,2-2-4 0,3 1-5 0,2 0-3 16,3 0-1-16,1 0-4 0,1-1-8 16,-1 4 0-16,-3 0 0 0,-2 0 0 0,-4 4 0 15,-3 0 0-15,-3 2 0 0,-1 0 0 0,-17-8 0 16,27 22 0-16,-27-22 0 0,18 25 0 0,-18-25 0 15,9 31 0-15,-9-31 0 0,1 31 0 0,-1-31 0 16,-5 30 0-16,1-13 0 0,4-17 0 0,-8 32 0 16,8-32 0-16,-7 30 0 0,7-30 0 15,-4 25 0-15,4-25 0 0,0 27-11 16,0-27-16-16,0 24-6 0,0-24-15 0,2 18-11 16,-2-18-23-16,0 0-22 0,16 17-49 0,-16-17-80 15,0 0-158-15,27-22-130 0,-22-1 137 0,18 16 384 16</inkml:trace>
  <inkml:trace contextRef="#ctx0" brushRef="#br4" timeOffset="98683.0794">6926 11328 1720 0,'-43'3'121'0,"43"-3"-60"0,-24 8-19 16,24-8-9-16,0 0-10 0,0 0-15 0,0 0-14 15,0 0-10-15,0 0-7 0,0 0-5 16,0 0-13-16,0 0-15 0,35 1-48 0,-35-1-88 15,52-12-186-15,-21 6-205 0,-1-5 69 16,10 16 448-16</inkml:trace>
  <inkml:trace contextRef="#ctx0" brushRef="#br4" timeOffset="99089.3586">7271 11527 1491 0,'18'6'99'0,"-18"-6"-61"0,0 0 3 0,0 0 9 16,28-6-4-16,-28 6-18 0,35-10-12 0,-13 3-3 16,4-2-1-16,1-1 1 0,3 2-6 15,-1-4-4-15,0 3-4 0,-1-1-15 0,0-1 31 16,0 1-31-16,-3-2 29 0,-2 1-13 0,-5 1-4 15,-18 10 3-15,22-15 1 0,-22 15 2 0,0 0 1 16,0 0-1-16,1-21-1 0,-1 21-2 0,-18-8-3 16,18 8 0-16,-31-5-1 0,12 4-1 0,-2 2 4 15,-1 2 0-15,2 3 1 0,-2 4 4 0,-1 1 2 16,-3 3 4-16,2 5-9 16,-5 1 37-16,6 8-19 0,-5-1 29 0,6 6-9 15,0-5-12-15,5 1 0 0,6-2-18 0,5-5-8 16,5-2 0-16,7-3 0 0,-6-17 0 0,29 23 0 15,-5-18 0-15,5-5-3 0,7-5-10 0,4-6-4 16,5-1-12-16,1-8-22 0,9 3-23 0,-9-16-64 16,17 20-126-16,-24-18-325 0,10 1 2 15,-2 2 306-15</inkml:trace>
  <inkml:trace contextRef="#ctx0" brushRef="#br4" timeOffset="99292.4819">8059 10986 1571 0,'-23'20'76'0,"7"11"-17"0,-5-2 1 15,7 12 7-15,-4-2-20 0,2 4-2 0,1-1-18 16,4-2-1-16,3 1-15 0,0 1 1 0,4-4 2 16,1 2-24-16,3-4 10 0,1-3-34 0,8-1-12 15,-3-8-16-15,11 4-31 0,-17-28-42 0,41 39-102 16,-41-39-250-16,38 19-71 0,-6-9 206 0</inkml:trace>
  <inkml:trace contextRef="#ctx0" brushRef="#br4" timeOffset="99651.9071">8401 11373 1136 0,'-20'-13'279'0,"2"-2"-211"15,18 15-13-15,-34-16 6 0,34 16-7 16,-40 0-8-16,19 9-3 0,-3-1-3 0,4 9-1 15,-1 1-2-15,1 7-16 0,1 0 24 0,2 4-25 16,1 0 16-16,5 4-9 0,0-4-13 0,6 2 3 16,4-4-8-16,2-4-9 0,5-4 0 0,-6-19 0 15,23 21 0-15,-5-18 0 0,3-6 0 16,3-6 0-16,4-5 0 0,2-8 0 0,-1-6 0 16,1-5 0-16,-1-4 0 0,1-3 0 15,-1-5 0-15,-1 2 0 0,-2-1 0 0,-1-1 0 16,-5 6 0-16,0-1 0 0,-3-1 0 0,-4 1 0 15,-1 0 0-15,-2 2 0 0,-4 8 0 0,-2 5 0 16,-3 6 0-16,-1 19 0 0,0 0 0 0,0 0 0 16,-19 0 0-16,7 19 0 0,-5 8 0 0,-4 11 0 15,-2 7 0-15,-3 4 0 0,2 6 0 0,1 0 0 16,2 3 0-16,4 0 0 0,2-1 0 16,6-5-23-16,6-1-38 0,2-12-49 15,18 8-44-15,-8-25-90 0,30 8-355 0,-7-1 42 16,5-12 259-16</inkml:trace>
  <inkml:trace contextRef="#ctx0" brushRef="#br4" timeOffset="101292.5843">9556 11333 1154 0,'-32'-5'143'0,"13"11"-87"0,-8-5-10 15,7 9 8-15,-10-5 0 0,7 7-8 16,-6 0-12-16,5 5 3 0,-7-2 1 0,8 8-12 15,-6-3 32-15,4 7-31 0,-3-1 25 0,2 7-8 16,-1 0-13-16,5 2 7 0,-1 0-8 0,4-1 2 16,3-4-13-16,5-2-2 0,6-7-10 0,6-4-3 15,-1-17-4-15,16 25 0 0,1-18 0 0,4-5 0 16,8-5 0-16,4-8 0 0,6-6 0 16,5-6-4-16,3-6 3 0,3-3-2 0,0-3 5 15,-2 0-7-15,-3 1 7 0,-6 0-5 16,-5 3 5-16,-6 2-3 0,-6 2-6 0,-6 4 19 15,-6 3-21-15,-4 1 21 0,-5 2-11 0,-1 17-2 16,-7-26 2-16,7 26-1 0,-18-14-1 0,18 14 0 16,-25-3 1-16,25 3-1 0,-27 12 1 0,27-12 0 15,-29 28-1-15,15-8-11 0,0 3 21 0,3 2-18 16,3 0 18-16,2 3-3 0,2-2-3 16,4-2-3-16,5-1 0 0,5-2 0 0,2-1 0 15,6-4 0-15,4-3 0 0,5-5 0 0,4-4-1 16,3-3-2-16,5-3-2 0,1-6-2 0,5-1-2 15,-2-5 0-15,1-1 1 0,-2-2-2 0,0-3 4 16,-2 1-2-16,-5 1 5 0,-3 1-2 16,-4 3 6-16,-5-1-4 0,-5 3 2 15,-18 12-1-15,21-17 0 0,-21 17 1 0,0 0-8 16,0 0 9-16,0 0 1 0,0 0 0 0,0 0 11 16,-25-4-10-16,25 4-2 0,-26 23 2 0,11-5-2 15,-1 3 4-15,3 2-3 0,-1 2 5 0,1 2-3 16,2 1 4-16,0-2-6 0,3-1 7 0,2-4-6 15,2 0 4-15,4-4-4 0,0-17 2 0,2 20 0 16,-2-20-1-16,0 0 3 0,0 0-3 16,0 0 0-16,21 5 0 0,-21-5-1 0,16-20 0 15,-5 0 1-15,0 1-5 0,1-5 3 0,0-2-5 16,-1 1 4-16,0-2-5 0,-2 2 4 16,-3 1-5-16,-2 2 4 0,0 2-2 0,-1-1 3 15,-2 3-4-15,-1 18-9 0,3-30 21 0,-3 30-22 16,8-22 25-16,-8 22-12 0,0 0 2 0,22-18-1 15,-22 18 1-15,25-4 1 0,-25 4-2 16,35 1 3-16,-15 0-1 0,1 1 0 0,0-2 1 16,3 1 0-16,1-1 0 0,2 0 0 0,1-3 0 15,0 1 0-15,0-2-2 0,-3 0 0 0,1 0 1 16,-3-1-1-16,-1 2-1 0,-4-1-1 0,-18 4-3 16,24-4 2-16,-24 4 1 0,0 0 2 0,0 0 2 15,0 0-1-15,0 0 0 16,0 0-1-16,-18 8 1 0,18-8 0 0,-30 14-1 15,10-6-1-15,1 3-13 0,-3 4 14 0,-2 2-7 16,0 1 22-16,0 6-5 0,-3 0 3 0,1 3-5 16,-1 2-6-16,1 0 6 0,4 1-8 0,4-1 0 15,5-1 0-15,4-3 0 0,7-3 0 0,3-4 0 16,-1-18 0-16,16 29 0 0,-16-29 0 0,30 21 0 16,-8-14 0-16,5-3 0 0,3-7 0 15,6-1 0-15,3-5 0 0,1-5 0 0,2-1 0 16,3-4 0-16,-3-4 0 0,-2 0 0 0,-4-1 0 15,-4-1-7-15,-3 1-2 0,-5 0-4 0,-4 0 7 16,-7 0-4-16,-4 2 8 0,-4 0-4 16,-5 3 5-16,-4-1 1 0,-3 1-8 0,-4 2 23 15,11 17-21-15,-27-28 20 0,27 28-11 0,-28-19-2 16,28 19 1-16,-27-8 0 0,27 8 1 16,-19 0 0-16,19 0 0 0,0 0-1 0,0 0-3 15,-14 21 3-15,14-21-4 0,5 20-11 0,-5-20 14 16,17 20-16-16,-17-20 25 0,28 17-7 0,-10-11 8 15,4-1-5-15,3-4-4 0,-1 0 3 0,5-2-1 16,0-1 0-16,1-2-7 0,-2 1 8 0,-2-2-10 16,-1-1 6-16,-5 1 1 0,0 0-1 15,-20 5 0-15,25-8 0 0,-25 8-1 16,0 0 0-16,19-11 0 0,-19 11 0 0,0 0 0 16,0 0 0-16,0 0 0 0,0 0 0 0,0 0 0 15,0 0 0-15,0 0 0 0,-22-4 0 0,22 4 0 16,-20 25 0-16,8-6 0 0,-1 5 0 0,-2 2 0 15,-1 3 0-15,2 2 0 0,-2 0 0 0,2-1 0 16,4-1 0-16,1-1 0 0,4-4 0 16,4-2 0-16,3-4 0 0,-2-18 0 0,14 24 0 15,-14-24 0-15,24 12 0 0,-6-10 0 0,4-6 0 16,3-4 0-16,1-6 0 0,3-4 0 0,2-4 0 16,2-2 0-16,2-1 0 0,-2-3 0 0,0 0 0 15,-3-1 0-15,-3 1 0 0,-3 1 0 16,-2 1 0-16,-5 1 0 0,-4 2 0 0,-4 3 0 15,-3 3 0-15,-6 17 0 0,0-20 0 16,0 20 0-16,0 0 0 0,0 0 0 0,-17-6 0 16,17 6 0-16,-17 17 0 0,17-17 0 0,-20 35 0 15,10-12 0-15,1 2 0 0,-1 2 0 0,4-2 0 16,1 2 0-16,0-4 0 0,4 0 0 0,0-3 0 16,5 0-12-16,-1-3-26 0,-3-17-9 0,16 25-10 15,-16-25-20-15,24 15-21 0,1-6-45 16,-25-9-74-16,44-6-108 0,-21 0-209 0,-3-10 50 15,14 13 470-15</inkml:trace>
  <inkml:trace contextRef="#ctx0" brushRef="#br4" timeOffset="101651.9521">11634 11441 1159 0,'0'0'206'0,"0"0"-83"0,0 0-47 16,0 0 0-16,0 0-35 0,-24 7 3 15,24-7-1-15,-17 23-11 0,17-23 1 0,-17 29-8 16,10-12 5-16,7-17-7 0,-17 35 3 0,8-16-6 15,-1 4-1-15,0 1-4 0,0 2 4 0,0-2-5 16,2-2 2-16,0-4-9 0,8-18-7 0,-5 28 0 16,5-28 0-16,5 17 0 0,-5-17 0 0,0 0 0 15,0 0 0-15,27-4 0 0,-27 4 0 16,28-25 0-16,-10 8 0 0,0-5 0 16,3-1 0-16,0-1 0 0,-2-2 0 0,1 1 0 15,-1 0 0-15,-1 0 0 0,-1 1 0 0,-1 1 0 16,-1 3 0-16,-5 2 0 0,-10 18 0 0,14-26 0 15,-14 26 0-15,0 0 0 0,0 0 0 0,0 0 0 16,0 0 0-16,0 0 0 0,0 0 0 0,-7 35 0 16,-2-13 0-16,3 1 0 0,-1 0-8 15,3 0-12-15,1-1 1 0,1 2-6 0,2-4-6 16,4 2-9-16,0-4-9 0,9 3-16 0,-13-21-6 16,34 33-21-16,-16-30-18 0,18 10-40 0,-14-20-50 15,21 13-63-15,-10-8-130 0,-2-11-30 0,16 14 336 16</inkml:trace>
  <inkml:trace contextRef="#ctx0" brushRef="#br4" timeOffset="101995.8147">12210 11502 1279 0,'0'0'179'15,"-14"-24"-64"-15,14 24-29 0,-17-20-15 0,17 20-14 16,-20-9-9-16,20 9-4 0,-30 6-11 0,13 5-1 16,-3 2-8-16,-1 4 1 0,-2 5-8 0,0 1 3 15,0 4-9-15,2 2-5 0,3 0-6 0,3 3 0 16,2-1 0-16,4-2 0 0,4-6 0 15,5-4 0-15,0-19 0 0,16 25 0 0,-16-25 0 16,29 11 0-16,-9-12 0 0,3-5 0 16,3-6 0-16,0-4 0 0,3-6 0 0,2-4 0 15,0-4 0-15,2-3 0 0,0-1 0 0,-1-1 0 16,1-1 0-16,-3-4 0 0,0-1 0 0,2-4 0 16,-2-1 0-16,0 1 0 0,-5 0 0 0,-4 3 0 15,-5 2 0-15,-5 6 0 0,-3 4 0 16,-3 10 0-16,-5 20 0 0,-5-22 0 0,5 22 0 15,-18 11 0-15,18-11 0 0,-29 38 0 0,10-6 0 16,-1 3 0-16,-3 6 0 0,0 5 0 0,-2 1 0 16,2 3 0-16,5-4 0 0,2-4 0 0,6-3 0 15,4-5 0-15,11-1-54 0,0-10-59 0,19 15-99 16,-24-38-203-16,36 28-199 0,-8-10 51 16,-2-16 488-16</inkml:trace>
  <inkml:trace contextRef="#ctx0" brushRef="#br4" timeOffset="102705.1111">13558 11415 1143 0,'0'0'65'16,"-9"-26"-14"-16,9 26-15 0,-14-23 26 15,14 23 1-15,-23-18-7 0,4 9 1 0,19 9 0 16,-40-1 5-16,21 8-2 0,-9-1-4 0,4 9-4 16,-8-2-7-16,3 6-1 0,-2 1-7 0,1 4-15 15,2 1 18-15,2 4-27 0,0 2 13 0,4 0-26 16,0-3 0-16,7 0 0 0,2-5 0 0,7-4 0 16,6-19 0-16,6 27 0 0,-6-27 0 0,30 16 0 15,-7-13 0-15,6-3 0 16,4-5 0-16,6-5 0 0,3-2 0 0,3-3 0 0,3-5 0 15,-3-2 0-15,1-1 0 0,-5 0 0 0,-2 0 0 16,-5 3 0-16,-7-2 0 0,-2 4 0 0,-5 1 0 16,-4 0 0-16,-16 17 0 0,19-24 0 15,-19 24 0-15,5-19 0 0,-5 19 0 0,0 0 0 16,0 0 0-16,0 0 0 0,-21-14 0 16,21 14 0-16,0 0 0 0,-25 33 0 0,17-12 0 15,1 2 0-15,2 1 0 0,2 0 0 0,1 1 0 16,4 1 0-16,1-2 0 0,6-4 0 0,5 2 0 15,-14-22-44-15,42 33-53 0,-23-31-55 0,23 22-176 16,-13-21-278-16,6-1 29 0,3 3 335 0</inkml:trace>
  <inkml:trace contextRef="#ctx0" brushRef="#br4" timeOffset="112887.1222">15064 11321 439 0,'0'0'64'0,"0"0"-49"0,23-19-12 0,-23 19-3 16,0 0 1-16,23-23 2 0,-23 23-1 15,0 0 3-15,13-23 9 0,-13 23 10 0,0 0 20 16,4-22 23-16,-4 22 15 0,0 0 10 0,-2-17 8 16,2 17-1-16,0 0 0 0,-19-18-6 15,19 18-7-15,0 0-14 0,-20-3-11 0,20 3-9 16,-26-1-8-16,8 0-3 0,18 1-1 0,-36 10-4 16,17-1-1-16,-5 0-3 0,2 3-3 0,-5 1-4 15,2 6 1-15,-3 1-6 0,0 4 2 0,-1 1-5 16,-1 3 3-16,2 1-7 0,3 2-10 0,1-2 22 15,5 0-27-15,6-4 20 0,3-2-16 16,9-3-4-16,5-1 1 0,5-1-3 0,6 0 5 16,3 0-5-16,5-5 1 0,4-1-4 0,4-3 0 15,5-4-9-15,-1-6-13 0,9-2-10 16,0-8-11-16,6 3-12 0,-3-13-21 0,9 9-49 16,-16-21-78-16,20 10-330 0,-13 1 47 0,-8-10 212 15</inkml:trace>
  <inkml:trace contextRef="#ctx0" brushRef="#br4" timeOffset="113277.7586">15466 11221 1449 0,'-14'16'86'0,"14"-16"-66"0,-27 20 3 16,27-20 7-16,-18 23 13 0,18-23 0 15,-20 26-4-15,20-26-6 0,-17 31-3 16,17-31-4-16,-15 34 1 0,8-16-3 0,3 3-12 15,-2 0 22-15,2 4-29 0,1 1 20 0,2 0-7 16,1 2-5-16,3-4 3 0,-1-3-8 0,4-3-3 16,-6-18-6-16,24 27 1 0,-5-19-2 0,3-3 2 15,1-5 0-15,3-4-1 0,4-7 3 0,1-2-2 16,3-7 3-16,3-3-5 0,-2-4-1 16,0-3-7-16,-1-2-8 0,-3 1 19 0,-3 1-18 15,-4-1 24-15,-3 4-9 0,-4 1-2 0,-5 4 4 16,-4 3-3-16,-8 19 5 0,5-29-3 0,-5 29 3 15,0 0-2-15,-14-18 0 0,14 18 0 0,-20 2-1 16,20-2 1-16,-28 18-1 0,15-1 1 16,0 3-2-16,-1 3 2 0,1 3-3 0,1 1 4 15,1 1-8-15,3-2-14 0,5 0 17 16,2-3-35-16,7-3 14 0,-6-20-21 0,23 33-13 16,-23-33-16-16,40 23-29 0,-40-23-46 0,57 10-83 15,-35-19-124-15,12 1-126 0,7 5 131 0,-14-18 352 16</inkml:trace>
  <inkml:trace contextRef="#ctx0" brushRef="#br4" timeOffset="113637.1613">16200 11322 1159 0,'-17'21'100'0,"17"-21"-58"0,-25 20 7 0,25-20 2 15,-24 32 6-15,24-32 11 0,-22 38-37 0,9-17 27 16,7 4-41-16,-3 1 4 0,4 3 8 0,0-6-8 15,4 1 7-15,-1-4-10 0,2 1-2 16,0-4-2-16,0-17 4 0,2 25 0 0,-2-25-1 16,5 17-9-16,-5-17-5 0,0 0-2 0,0 0 1 15,0 0 0-15,18-1 2 0,-18 1 2 0,15-25-3 16,-7 7 2-16,2-4-6 0,0-1 4 16,-2-1-6-16,1-2 6 0,-3 2-4 0,-1-3 5 0,0 3 17 15,-3 0-22-15,1 1 29 0,-2 0-24 16,-1 3 7-16,0-1 3 0,0 2-5 15,0 19 1-15,4-29 0 0,-4 29-1 0,8-21-1 16,-8 21-2-16,0 0-3 0,22-17 2 0,-22 17-4 16,25-7 2-16,-25 7-4 0,34-4-4 0,-14 2-6 15,2 1-10-15,0-2-12 0,4 3-19 0,-5-6-18 16,10 10-32-16,-14-14-41 0,20 21-81 0,-37-11-125 16,37-11-146-16,-12 17 34 0,-25-6 417 0</inkml:trace>
  <inkml:trace contextRef="#ctx0" brushRef="#br4" timeOffset="113965.3209">16601 11263 1379 0,'0'0'113'15,"0"0"-72"-15,-17 23-4 0,17-23 9 0,-10 18 6 16,10-18-4-16,-14 28-1 0,5-11-10 16,4 3-4-16,-2 1-10 0,2 3-20 0,-1 1 28 15,2 2-22-15,-2-3 24 0,2 0-7 0,-1-3-14 16,2-3 4-16,3-18-6 0,-1 29 1 0,1-29-1 15,0 0-4-15,1 19-3 0,-1-19-1 0,0 0 0 16,0 0-1-16,0 0 1 0,0 0 2 0,0 0-1 16,16-25-1-16,-9 8 2 0,1-2-7 0,1-3 5 15,0 0-4-15,-1 1-8 16,-2-1 23-16,1-1-22 0,-3 1 19 0,2 0-10 16,-1 0 0-16,1-1 0 0,0 2 0 0,2-1 0 15,0 0 0-15,1 4 0 0,-1 1 0 0,-8 17 0 16,16-20-6-16,-16 20-5 0,0 0-6 0,22-15-8 15,-22 15-11-15,17 0-15 0,-17 0-15 0,23 8-33 16,-23-8-49-16,29 15-130 0,-29-15-277 0,22 8 45 16,-2 3 266-16</inkml:trace>
  <inkml:trace contextRef="#ctx0" brushRef="#br4" timeOffset="114355.9099">16928 11339 1520 0,'-18'13'83'0,"18"-13"-40"15,0 0-7-15,0 0 1 0,0 0-3 0,12 19 1 16,-12-19-3-16,18-4-8 0,-18 4-9 0,30-11-8 16,-13 4-3-16,1-2-2 0,1 1 0 0,2-1-2 15,1-2 1-15,1 2-2 0,-4-1 2 0,0 0-2 16,-19 10 2-16,24-17-1 0,-24 17 4 15,0 0-3-15,15-22 2 0,-15 22-1 16,0 0 1-16,-8-25-3 0,8 25 0 0,-19-17-4 16,19 17-2-16,-33-13-2 0,14 11 1 0,-3 0 2 15,1 5 2-15,-1 2 2 0,-2 3 0 0,-2 4 5 16,-2 3 3-16,0 3 9 0,0 1 5 0,2 7 8 16,-1-2-2-16,4 2 1 0,1 1-8 0,2-2-2 15,6 1-7-15,3-2-13 0,5-2 17 16,3-3-23-16,6-2 16 0,-3-17-8 0,19 24 0 15,-19-24 0-15,42 11-3 0,-13-11-5 0,5-3-10 16,5-6-14-16,4-2-13 0,-1-6-18 0,6 4-8 16,-4-8-7-16,9 11-44 0,-16-17-31 0,17 22-105 15,-24-19-92-15,3 5-116 0,7 9 87 16,-16-18 379-16</inkml:trace>
  <inkml:trace contextRef="#ctx0" brushRef="#br4" timeOffset="114699.7013">17454 11240 955 0,'0'0'310'0,"-32"-11"-198"0,32 11-35 0,-20 4-15 15,20-4-13-15,-23 12-6 0,23-12 0 0,-26 23-1 16,16-5-1-16,10-18-10 0,-26 37-2 0,14-15-6 16,1 2 3-16,-1-1-6 0,1 3-12 0,0-3 27 15,3 1-24-15,0-2 24 0,2-2-11 16,6-20-9-16,-5 28 2 0,5-28-7 0,0 18-2 16,0-18-5-16,0 0-1 0,0 0-2 15,0 0 1-15,17 7 0 0,-17-7 0 0,19-20 2 16,-19 20-4-16,28-39 2 0,-13 16-3 0,3-2-7 15,-1 1 21-15,0 1-19 0,-2-2 20 0,1 4-11 16,0-2-4-16,-1 2 5 0,-2 3-4 0,-1 1 2 16,-12 17-1-16,21-22 0 0,-21 22 0 15,0 0 0-15,0 0 0 0,0 0 0 0,0 0 0 16,0 0 0-16,12 27 0 0,-14-9 0 0,-1 4 0 16,-3 2 0-16,0 1 0 0,1 1-4 0,0-1-11 15,3-1 18-15,3-3-26 0,6-3 18 0,-7-18-14 16,25 28-11-16,-25-28-7 0,35 13-13 0,-16-18-18 15,13 7-31-15,-10-23-69 16,23 19-179-16,-11-18-210 0,1-6 47 0,9 7 393 16</inkml:trace>
  <inkml:trace contextRef="#ctx0" brushRef="#br4" timeOffset="114902.8314">18060 10786 1569 0,'-15'31'118'0,"-13"-7"-34"0,6 11-38 0,-4-1-2 16,3 4 0-16,-4 2-14 0,4 5 5 0,0 2-14 16,5 0 2-16,0 1-15 0,4-2 1 0,2-3-10 15,2-2 4-15,4-1-9 0,1-4-21 16,4 1 17-16,0-5-30 0,7 0 1 0,-3-8-21 16,6 4-50-16,-9-28-58 0,17 37-88 0,-17-37-174 15,0 0-97-15,10 18 168 0</inkml:trace>
  <inkml:trace contextRef="#ctx0" brushRef="#br4" timeOffset="115090.314">17692 11115 1741 0,'-24'9'135'0,"24"-9"-77"15,11 24-18-15,-11-24-3 0,30 23-12 16,-8-12-14-16,2-5-11 0,5 1 0 0,5-3 0 15,3-2 0-15,2 1 0 0,-1-3 0 0,3 2-29 16,-5-4-37-16,8 10-46 0,-13-16-90 0,22 10-344 16,-18 2-53-16,1-1 107 0</inkml:trace>
  <inkml:trace contextRef="#ctx0" brushRef="#br4" timeOffset="115236.5974">18268 11568 2023 0,'-17'4'24'0,"17"-4"-24"0,-22 0 0 16,22 0 0-16,0 0 0 0,-10-24 0 0,10 24 0 16,3-26 0-16,1 8-11 0,-4 18-111 0,17-42-146 15,-17 42-389-15,24-26 38 0,-8 9 250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18:39.1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2647 5122 622 0,'0'0'33'0,"0"0"3"16,-20 0-4-16,20 0-8 0,0 0-16 0,0 0-12 16,0 0-3-16,0 0 1 0,0 0 4 0,0 0 2 15,21 13-1-15,-21-13 2 0,25 10-3 0,-25-10 2 16,34 9 0-16,-13-4 0 0,3 0 2 0,4 0 4 15,3 0 12-15,6 0 13 0,2-5 14 0,8 2 8 16,1-6-4-16,8 2-3 0,1-5-9 16,6 1-6-16,0-2-2 0,9 1-6 0,-1-1-3 15,3-1-3-15,6-2-5 0,1 4-4 0,3-1-17 16,4 0 11-16,-1 2-15 0,3 1 11 0,3-1 1 16,1 2-1-16,2-3 1 0,2 4 1 0,1-2 0 15,2 1 1-15,3 1 2 0,1 0-1 0,2 2 0 16,1 0 0-16,0 1 0 0,3 2-1 0,2 1 0 15,-2 0 1-15,1 2-2 0,2 1 1 0,-2 3-1 16,0-1 2-16,3 2 1 0,-1 0 6 0,2 0 17 16,2 0-15-16,-2-3 16 0,0 1-16 0,6-5-2 15,-1 1-2-15,2-4-1 0,5-1-3 0,0-2 1 16,1-3 0-16,-2 0-19 0,7-1 19 16,-5-3-16-16,-1 2 19 0,2-2 4 0,1 0-1 15,-2 0 3-15,0 1-4 0,0-2 0 0,-3 1-5 16,0 1 1-16,-2 0-5 0,-5 2 2 0,-4 0-2 15,-2 2 0-15,-5 1-1 0,-4 3 0 0,-3 0-3 16,-10 2-5-16,-3-1-5 0,-3 4-9 0,-6-3-8 16,-2 4-9-16,-7-6-10 0,2 5-7 0,-9-6-10 15,4 4-18-15,-7-6-30 0,4 1-28 0,-4 1-116 16,-7-14-73-16,19 18 243 0</inkml:trace>
  <inkml:trace contextRef="#ctx0" brushRef="#br0" timeOffset="599.102">10587 4882 316 0,'0'0'70'0,"0"0"-15"0,-18-15-1 0,18 15-6 16,0 0 0-16,0 0-2 0,0 0 0 0,0 0-4 15,0 0-6-15,-17 0-11 0,17 0-11 16,0 0-9-16,0 0-3 0,0 0 3 0,0 0 10 16,0 0 11-16,7 18 12 0,-7-18 5 15,5 17 6-15,-5-17-11 0,4 27-4 0,-3-8 2 16,3 5 4-16,-4 1-7 0,3 7 4 0,-3 3-6 15,2 3-21-15,-2 5 11 0,-2 3-22 0,0-3 8 16,-2 7-3-16,-1-4 2 0,2 3 11 0,-2 4-12 16,2 6 13-16,1 1-10 0,3 7 18 0,-1 0 6 15,3 6-18-15,-3-1 17 0,2 5-20 16,-1-1-6-16,1 2 13 0,-1 1-20 0,0 3 13 16,0 0 1-16,2 3-18 0,-2 2 16 0,0 4-14 15,0 4-4-15,-1 5 21 0,-1 5-4 0,-3 4-11 16,-2-1 14-16,-1 4-10 0,-5-5-8 15,0-1 23-15,-2-5-7 0,2-8-16 0,-1-9 14 0,2-13-23 0,4-14-17 16,-1-18-17-16,12-7-85 0,-4-32-98 0,0 0-266 16,21-5 33-16,-10-28 357 15</inkml:trace>
  <inkml:trace contextRef="#ctx0" brushRef="#br0" timeOffset="1268.2211">10490 7791 1002 0,'0'0'19'0,"-23"-14"-21"0,23 14-5 0,-17-9-1 16,17 9 3-16,-21-11 6 0,21 11 0 0,-27-9 1 15,10 6 0-15,-2-1 3 0,-3 2-1 0,-5-2 0 16,-1 2-2-16,-4-1-2 0,-5 2 0 0,-3 0 1 16,-4 1 5-16,-3 1 6 0,-2 2 3 0,-6-3 6 15,-2 3-1-15,-5 0 1 0,0 0-1 16,-8 0 1-16,0 1-1 0,-6-2 2 0,-1 2-3 15,-6-2 1-15,-2 4 0 0,-5-4-2 0,3 4 2 16,-6-2 0-16,2 2 1 0,-6-1-2 16,-2 1-1-16,0-3-5 0,0 3-1 0,-3-2-3 15,0 0-2-15,-4-1-2 0,-2 1-1 0,-1-2-4 16,-1 1-1-16,-1-3-1 0,-3 1 0 0,-2-1 1 16,-2 0 0-16,-2 0 0 0,2-1 1 15,-2 1 0-15,-2 0 1 0,2 0 0 0,-5 0-3 16,3 0 1-16,-1 1 0 0,-1 0 3 0,1 2 4 15,-2-3 4-15,1 2 4 0,-3-2 3 0,2 4 4 16,-3-4-1-16,2 2-4 0,-1-2-4 0,6 0-4 16,-5-1-1-16,2 0-2 0,3-3-1 0,0-1-2 15,1 0-1-15,2-1-1 0,1 1 2 16,-1 1-3-16,4 0 1 0,1 3-1 0,0 0-1 16,1 1 2-16,1 2 0 0,-2 2-1 15,2 0-1-15,4 4 0 0,0 0-1 0,2 2 4 16,4 1-1-16,-2 0 1 0,6-2-3 0,4 2 2 15,3 1-2-15,3 0 3 0,6-1-2 0,2-2 2 16,6-2-2-16,8-1 0 0,7-4-3 0,7-3-2 16,9-1-7-16,7-7-6 0,10 3-13 15,2-7-6-15,23 13-17 0,-30-24-28 0,30 24-33 16,-13-27-48-16,13 27-29 0,0-24-3 0,0 24-76 16,0 0-60-16,10-25 310 0</inkml:trace>
  <inkml:trace contextRef="#ctx0" brushRef="#br0" timeOffset="1726.9154">2101 7875 381 0,'0'0'135'0,"0"0"-81"0,0 0-19 15,-6-19-6-15,6 19 0 0,-1-17-1 0,1 17 6 0,0-29 5 16,0 9 16-16,4-3 1 0,-6-8 10 0,6 1-1 16,-4-10-30-16,2 0 14 0,0-9-32 0,-1-3-1 15,-1-10 12-15,2-2-15 0,-3-6 10 16,0-3-15-16,-2-3 7 0,1-7-5 15,-2-2-17 1,2-1 16-16,-3-2-15 0,0 1-2 0,-2 1 18 16,-2-1-17-16,-2 3 4 0,3 3 19 0,-1 1-13 15,3 8 19-15,3-1 2 0,0 7-13 0,2 1 18 16,2 5-12-16,0 0 11 0,6 4-15 0,-4 2-9 16,3 1 21-16,0-1-26 0,0 6 21 0,2-2-9 15,-1 2-12-15,2 1 8 0,-2 1-10 16,0 2 7-16,-1 6-8 0,-3 5 8 15,-2 4-9-15,-2 6 9 0,-2 1-6 0,-2 3 3 16,5 19-3-16,-14-29 3 0,14 29-3 0,-21-20 5 16,21 20-2-16,-19-13 3 0,19 13 0 0,-17-8 4 15,17 8 1-15,0 0 0 0,-17-6-2 0,17 6-4 16,0 0-3-16,0 0-4 0,0 0 0 0,0 0-1 16,0 0 2-16,0 0 2 0,21-20-1 15,-21 20 4-15,33-19 15 0,-11 7-15 0,2 0 15 16,6-2-34-16,0 2 15 0,4 0-13 0,1 1 13 15,2 3 0-15,-1-1-9 0,5 7-10 0,-1-2-13 16,6 7-11-16,-2-4-11 0,12 8-19 0,-4-11-26 16,17 9-32-16,-2-13-47 0,22 0-24 15,8 5-191-15,-1-26 190 0,31 15 205 0</inkml:trace>
  <inkml:trace contextRef="#ctx0" brushRef="#br0" timeOffset="4562.7836">2775 6232 1004 0,'-18'14'226'16,"18"-14"-203"-16,-19 8 5 0,19-8 3 0,0 0-11 15,0 0-12-15,-17 7-6 0,17-7-4 16,0 0 1-16,-2 18 0 0,2-18 3 16,-4 38-3-16,2-11 9 0,-2 8 24 0,3 8-19 15,-5 0 38-15,5 9-24 0,-8-5 3 0,4 5 8 16,-3-2-17-16,2 1 9 0,-4-5-14 0,3 0 5 16,-3-10-10-16,3-5 6 0,-1-9-8 0,8-22 2 15,-4 21-6-15,4-21-4 0,0 0-2 16,0 0 1-16,0 0 4 0,0 0 3 0,3-23 7 15,1 3-3-15,-3-10 2 0,3-7-10 0,-2-9 4 16,1-5-10-16,0-1 10 0,1-1-11 0,1 1 11 16,-2-1-10-16,-1-1-5 0,0 4 22 0,-1 4-22 15,2 9 22-15,0 10-9 0,1 8-7 0,-4 19 4 16,0 0-2-16,0 0-1 0,0 0 2 16,0 0 3-16,19 8 2 0,-9 13-2 15,4 8 5-15,3 8 7 0,1 4-28 0,4 4 26 16,1 3-23-16,0 2 6 0,1 0 12 0,-1 0-13 15,3-3 13-15,2-2-8 0,1-6 10 0,1-7-5 16,2-4 6-16,0-9-5 0,-2-3 1 0,3-9 0 16,-1-3 2-16,-3-10 4 0,-1-6 1 0,-2-6 3 15,0-8-8-15,-4-8 1 0,-1-8-11 0,-2-9 4 16,-2-8-8-16,1-6 9 0,-1-5 0 16,-1-3-16-16,-2-1 8 0,-5 3-19 0,-3 1-6 15,-3 1 6-15,-4-4-17 0,-2 2 3 16,-3-8-29-16,6 14-32 0,-10-12-40 0,18 28-135 15,-18-3-203-15,10 7-33 0,11 22 281 0</inkml:trace>
  <inkml:trace contextRef="#ctx0" brushRef="#br0" timeOffset="5281.6004">9695 5965 1158 0,'-34'4'116'16,"4"9"-96"-16,-4 1 7 0,-1 9 12 0,-4 0-1 16,0 7 1-16,-3 0-20 0,0 7 4 0,0-1-3 15,2 6 16-15,-5-3-6 0,9 3 3 0,2-4-19 16,10-1-17-16,5-4 23 0,6-4-33 16,11-6 29-16,3-4-16 0,-1-19-4 0,26 29 4 15,-3-19-1-15,6-3 4 0,6-4 3 0,8-3 1 16,4-1 0-16,8-3 3 0,2 0-2 0,3 1 2 15,-5-1 2-15,-2 2-3 0,-6 2 1 0,-8 3 5 16,-8 2 1-16,-8 6 5 0,-23-11-2 16,24 30 1-16,-21-8-9 0,-3 3 1 15,-9 7-9-15,-5 2 5 0,-8 6-12 0,-6 1 4 16,-5 2-14-16,-6 0 4 0,-2 1-15 0,-4-5 5 16,2 2-13-16,-1-8 4 0,9 1 1 0,1-13-41 15,14 4 1-15,-4-19-96 0,27 12-134 0,-3-18-202 16,0 0-1-16,25 1 431 0</inkml:trace>
  <inkml:trace contextRef="#ctx0" brushRef="#br0" timeOffset="5946.7851">13453 5158 1201 0,'0'0'172'0,"0"0"-157"0,0 0-12 0,0 0-8 16,0 0-1-16,0 0 4 0,0 0 12 0,17 40 0 16,-14-10 23-16,4 17 2 0,-9 2 4 0,4 16 17 15,-6 3-21-15,0 10 12 0,-6 6-25 16,3 4-5-16,-5 5 11 0,1 5-16 0,-1 2 11 16,-2 4 2-16,0-2-27 0,3-2 3 0,0 0 10 15,1-2-11-15,2-2 12 0,-1-3 1 0,2-5-21 16,2-10 17-16,4-7-18 0,2-8-3 0,6-6 11 15,0-10-39-15,11-7 6 0,-3-14-39 16,16 3-85-16,-14-31-162 0,16 1-222 16,4-6 43-16,-8-22 382 0</inkml:trace>
  <inkml:trace contextRef="#ctx0" brushRef="#br0" timeOffset="6483.0876">13422 5075 1059 0,'-19'-23'280'0,"-1"20"-277"0,20 3 0 15,-20-5 8-15,20 5 0 0,0 0-3 0,0 0-1 16,0 0-7-16,0 0 0 0,0 0 5 0,26 9-3 16,-9-4-1-16,5 1-1 0,4 1 2 0,5 0-3 15,5 0 2-15,5-1 5 0,8 0 9 0,5-4 8 16,11 1 9-16,2-5 1 0,14 2-6 0,3-6 0 16,8 3 2-16,7-4 3 0,6 2-4 15,5-3 1-15,11 2-8 0,0-3-2 0,5 3-4 16,6-1-2-16,6 2-7 0,4-2-1 15,6 1-2-15,4-3 4 0,7 2-4 0,8-1 2 16,7-2-3-16,7 2 0 0,8-2-2 0,7 1 2 16,1 0-4-16,7-1 3 0,-4 2-4 0,10-1 4 15,2 2-2-15,1 0 1 0,5 1 0 0,1 1 0 16,7 1-2-16,4 3 1 0,6 1 3 16,2 2 1-16,1 2 1 0,-5 1-1 0,-3 1-2 15,-3 0-1-15,-4 0 1 0,4-2-1 0,0-1 1 16,-1 1 1-16,0-2 0 0,-6-1 0 0,-4 1 3 15,-8-2-2-15,1-2 0 0,-6 0 1 0,-3 0-3 16,-8-3-2-16,-5-1-6 0,-3 1-7 0,-7-2-10 16,-4 2-7-16,-13-5-19 0,0 9-30 15,-22-12-51-15,4 17-105 0,-29-6-218 16,-10-4-28-16,-6 13 187 0</inkml:trace>
  <inkml:trace contextRef="#ctx0" brushRef="#br0" timeOffset="7311.2226">13421 7467 350 0,'0'0'70'0,"0"0"-5"0,0 0 15 16,0 0 7-16,0 0 12 0,0 0-2 0,19-3 4 16,-19 3-1-16,0 0-3 0,0 0-4 15,0 0-8-15,0 0-16 0,0 0-10 0,0 0-16 16,0 0-9-16,0 0-8 0,0 0-3 16,0 0 0-16,0 0-2 0,-2 17-2 0,2-17-3 15,0 0-5-15,8 23-1 0,-8-23-4 0,0 0 0 16,25 24-4-16,-25-24 1 0,36 17-3 0,-11-7 2 15,5-2-2-15,4 2 2 0,7-1-4 0,6-1 2 16,5-1-1-16,7-1-1 0,7-1 3 0,7-1 1 16,9-2 0-16,5-1 2 0,10-2-3 15,9-1 1-15,6-2 1 0,11-1 0 0,6-1 2 16,2-1-2-16,9-3 1 0,7 2-1 0,6-2 1 16,4 1 0-16,9-1 2 0,3 1-4 15,7-2 2-15,8 3-3 0,7-2 3 0,3 2-3 16,8-1 2-16,5 2 0 0,-4 0 3 0,1 0-2 15,1 1 0-15,1 1-3 0,10 1-2 0,4 1 3 16,2-2 2-16,2 1 0 0,2-1 0 16,3 2-3-16,3-2 1 0,3 2-1 0,1 0 4 15,1 0-1-15,-1 0 3 0,0-1-1 0,0-1-1 16,0-1-3-16,1 0 0 0,0-1-3 0,-5 2 1 16,-7-1-6-16,-12 2-8 0,-15 1-7 0,-8 1-13 15,-14-1-11-15,-5 4-16 0,-17-7-20 0,-2 11-23 16,-26-14-34-16,3 17-48 0,-24-18-43 15,-2 2-171-15,-10 10 13 0,-25-17 273 16</inkml:trace>
  <inkml:trace contextRef="#ctx0" brushRef="#br0" timeOffset="9202.5064">13950 6104 705 0,'0'0'144'16,"7"-23"-101"-16,-7 23 3 0,0 0 2 15,0 0-10-15,0 0-9 0,0 0-23 0,0 0-8 16,0 0 0-16,0 0 2 0,-22 7 6 0,22-7 10 15,-20 30 16-15,5-10 9 0,4 10 11 0,-7-5-5 16,4 11-4-16,-4 2-17 0,2 5 7 0,-2 6 3 16,4 3-22-16,-5-1 21 0,6 3-28 15,-4-6 2-15,1 2 11 0,2-5-12 16,1-4 9-16,4-7-11 0,4-8 5 0,1-9-8 16,4-17 1-16,1 17-3 0,-1-17 0 0,0 0 0 15,0 0 4-15,0 0 7 0,25-11 3 0,-25 11 9 16,22-35-5-16,-9 5-1 0,4-5-13 0,0-9 4 15,2-2-11-15,2-2 9 0,-1-1 5 0,-2-1-25 16,-1 3 24-16,-1 0-23 0,-2 1 10 0,-2 1 12 16,1 0-8-16,-4 3 10 0,2 0-9 15,-3 3 7-15,-2 4-9 0,0 5 6 0,-1 9-5 16,-5 21 4-16,7-19-2 0,-7 19 0 16,0 0-2-16,0 0-1 0,0 0 0 0,5 20-2 15,1 3 7-15,4 10-7 0,-1 9 9 0,2 6-11 16,1 4 10-16,1 2-13 0,1 1 12 0,3 2 7 15,4-2-24-15,1-5 25 0,2-2-22 0,3-9 5 16,2-2 10-16,3-6-8 0,2-4 9 16,2-5-4-16,3-4 8 0,0-11 3 0,2-2 6 15,-2-11 4-15,-1-3 1 0,-3-6 1 0,-1-7-9 16,-2-5-1-16,-3-5-10 0,-3-10 1 0,-3-5-9 16,-3-5-10-16,-1-5 20 0,-1 1-23 0,-5 0 15 15,1 0-8-15,-6 1-19 0,-2-1 5 16,-6-3-20-16,3 6-3 0,-9-7-30 15,7 14-24-15,-12-10-46 0,18 23-82 0,-19-13-87 16,12 11-150-16,11 15 45 0,-9-13 398 0</inkml:trace>
  <inkml:trace contextRef="#ctx0" brushRef="#br0" timeOffset="10271.9524">23071 5832 726 0,'0'0'97'0,"-18"-5"3"15,18 5-10-15,-39 1 21 0,16 9-31 0,-15-8 2 16,1 10-10-16,-11-6-17 0,-3 7-7 15,-11-4-1-15,-2 8 0 0,-10-3-4 0,7 9 1 16,-4-3-13-16,9 4 2 0,3-2-12 0,7 1 1 16,7 0-13-16,8 0 1 0,8-3-9 0,9 1 3 15,6-2-6-15,11-1 2 0,7 2-4 16,9 0 4-16,7 1-5 0,7 0 5 0,7 0-4 16,5-2 1-16,8-2-1 0,2 0 5 0,5-1-3 15,4-2 7-15,-3 1-6 0,2-1 3 0,-5 0-4 16,-2-2 1-16,-6 2-1 0,-7 1-11 0,-7-1 33 15,-11 2-30-15,-8 1 29 0,-7 1-15 0,-10 2-5 16,-8 4 3-16,-10 0-4 0,-9 4 6 16,-8 2-8-16,-9 1 8 0,-5 2-6 15,-6 0 3-15,-1-3-4 0,0-3 4 0,1-3-14 16,6-6-2-16,7 0-25 0,-1-11-20 0,20 7-58 16,-10-25-109-16,39 11-281 0,-13-21 1 0,17-9 225 0</inkml:trace>
  <inkml:trace contextRef="#ctx0" brushRef="#br0" timeOffset="10686.9441">23706 5031 1262 0,'-23'6'171'0,"4"9"-119"0,-1-2 1 0,6 5-12 0,3 3-25 16,3 5-19-16,3 8 32 0,5 12-25 0,-1 7 31 16,4 15-3-16,-1 8-20 0,-1 12 16 0,-2 13-24 15,-2 6 2-15,-3 12 8 0,-2 8-10 0,-3 6 3 16,1 4 8-16,1-2-11 16,1-4-5-16,3-7 6 0,0-9-8 0,5-13-11 15,4-13 20-15,6-11-10 0,-1-12-29 0,11-5 1 16,-8-13-46-16,12 2-47 0,-13-25-94 0,11 6-302 15,-3-3 24-15,-19-28 228 16</inkml:trace>
  <inkml:trace contextRef="#ctx0" brushRef="#br0" timeOffset="10831.219">23825 7211 1824 0,'0'0'14'0,"-28"-1"-5"0,28 1-11 15,-18-12-27-15,18 12-44 0,-3-23-52 0,3 23-131 16,15-18-281-16,-14-3 1 0,-1 21 248 16</inkml:trace>
  <inkml:trace contextRef="#ctx0" brushRef="#br1" timeOffset="75432.3526">13277 5595 251 0,'0'0'57'16,"0"0"-23"-16,0 0-7 0,0 0 2 0,0 0-4 0,0 0 0 15,-23 1-7-15,23-1 1 0,0 0-1 0,-24 9 2 0,24-9 2 16,-19 9 2-16,19-9 0 0,-20 6 3 15,20-6 0-15,-18 5 5 0,18-5 0 0,-17 6 5 16,17-6-3-16,-21 3 5 0,21-3-5 0,-22 5 1 16,22-5-4-16,-24 5-3 0,24-5-6 0,-24 4-4 15,24-4-5-15,-24 3-1 0,24-3-2 0,-28 2 0 32,28-2-1-32,-31 0 0 0,14 1-2 0,0-1-2 15,-4 0 0-15,-1 0 0 0,-1 1-1 0,-1-1-2 16,-4 0-1-16,-1 1-2 0,-4 0 0 0,-5 2 1 15,-1-1 2-15,-2 2 2 0,-2 0 6 16,0 0 3-16,-4-1 4 0,1 2 1 0,-5-3-2 16,4 3 0-16,-4-3-2 0,2 2 2 0,-2 0-2 15,0-1 4-15,-2-2-1 0,0 3 1 0,1-3-5 16,-1 2 1-16,2-2-2 0,0 0-2 0,-1 0 2 16,3 0-1-16,-2-1 0 0,4 2 0 0,-1-2-2 15,1 2-2-15,-1-2-2 16,-1 1 0-16,0 1-3 0,-2 0 0 0,0-1-2 15,1 2 0-15,1-2-1 0,2 0 1 0,-1-1 0 16,5 0 0-16,-1 0-1 0,4-1 0 0,1 0 1 16,2-1-2-16,2 1 0 0,1 0-7 0,4 1-11 15,-6-4-13-15,8 6-12 0,-4-7-4 0,5 6 6 16,-4-5 10-16,2 4 17 0,-1-2 9 0,-1 2 6 16,1-1 0-16,0-1 4 0,2 2 1 15,1-1 2-15,4 0 1 0,3-1-3 0,20 2-5 16,-22-3-8-16,22 3-26 0,0 0-39 0,0 0-64 15,0 0-82-15,33-8-187 0,-33 8 136 16,44-8 271-16</inkml:trace>
  <inkml:trace contextRef="#ctx0" brushRef="#br1" timeOffset="75916.6963">11679 5466 621 0,'0'0'73'0,"0"0"-55"0,19-14 3 16,-19 14 9-16,0 0 14 0,0 0 3 0,0 0 2 15,18-9 5-15,-18 9 3 0,0 0 8 0,0 0 2 16,0 0-10-16,0 0-17 0,0 0-12 0,0 0-9 16,0 0 0-16,-21 15 5 0,21-15 5 0,-20 14 2 15,20-14 1-15,-28 22-3 0,28-22-4 16,-34 32-8-16,15-13 8 0,-3 0-3 0,4 4 9 15,-4 1-10-15,4 3-3 0,0 1-10 16,2 0 4-16,1-2-6 0,3 0 9 0,2-2 8 16,4-1-34-16,3-3 31 0,4 1-36 0,4-4 13 15,-5-17 4-15,27 30-6 0,-6-19 5 0,7-2-3 16,5-6 0-16,6-3-3 0,4-3-10 0,7-1-10 16,-1-6-17-16,9 7-17 0,-10-11-25 0,11 15-43 15,-19-13-46-15,13 17-74 0,-10 2-185 16,-12-10 21-16,16 20 387 0</inkml:trace>
  <inkml:trace contextRef="#ctx0" brushRef="#br1" timeOffset="76557.337">13110 6638 835 0,'0'0'156'0,"0"0"-134"0,0 0-16 16,0 0 3-16,0 0 5 0,0 0 0 0,0 0 2 15,0 0-6-15,-16-17-4 0,16 17-2 0,-23-5 1 16,23 5 1-16,-32-3 2 0,15 3 6 0,-6-1 8 16,1 3 9-16,-7-1 9 0,2 4 5 0,-8-2-3 15,0 4-3-15,-7-2-7 0,-2 3-5 0,-7 1-8 16,-5 1 0-16,-4 0-2 0,-4 5 7 15,-5-2-2-15,1 5 5 0,-5-3-6 0,2 1-2 16,-4-2-6-16,-2 0 0 0,1-3-7 16,-1 0 1-16,-1 0-5 0,2-3 2 0,0 1-2 15,3-2 2-15,2-2 1 0,-2 0 2 0,1 0-3 16,0-3 0-16,5-1-2 0,0 1-1 0,4-1 0 16,4 0-1-16,1-1-1 0,5 0-2 0,2 0-4 15,0-1-7-15,2 4-9 0,-2-3-12 16,7 6-13-16,-2-6-13 0,12 9-27 0,-7-10-36 15,17 12-71-15,-7-13-128 0,8-1-106 0,23 3 135 16,-17-6 294-16</inkml:trace>
  <inkml:trace contextRef="#ctx0" brushRef="#br1" timeOffset="76994.8815">11873 6540 1118 0,'0'0'77'0,"0"0"-63"16,0 0-14-16,0 0 4 0,0 0 8 15,0 0 9-15,0 0 12 0,0 0 4 0,0 0 3 16,0 0-1-16,0 0-7 0,1 22-4 0,-1-22-12 16,-10 25-3-16,10-25-6 0,-22 37 7 0,3-16-2 15,-4 6 8-15,-6 2-11 0,-2 4 9 0,-5-2-4 16,2 3 10-16,-6-4-1 0,3 4 5 0,1-5-10 15,6 0 3-15,6-5-11 0,7-2 0 16,9-4-10-16,8-18 1 0,10 29-5 16,11-17 4-16,13-4-5 0,12-5-5 0,19-3-14 15,9-8-18-15,16 4-24 0,1-11-29 0,16 12-68 16,-14-16-121-16,8 5-197 0,2 12 1 0,-19-17 422 16</inkml:trace>
  <inkml:trace contextRef="#ctx0" brushRef="#br1" timeOffset="77557.363">13198 7608 735 0,'0'0'106'0,"0"0"-54"0,0 0-8 0,0 0 11 16,5-17-6-16,-5 17-8 0,0 0-18 0,0 0-10 15,0 0-2-15,0 0 10 0,-23 9 7 16,23-9 9-16,-22 7 0 0,22-7 0 0,-30 8-5 16,30-8-1-16,-37 8-6 0,18-5-3 0,-5-2-7 15,-1 2-6-15,-6-1-6 0,-1 2 0 0,-7 0-4 16,-5 0 2-16,-6 2 23 0,-3 4-18 0,-7-3 25 15,-4 4-33-15,-5-1 16 0,-3 1-15 0,-4 0 13 16,1 2 2-16,-5-1-4 0,1 0 5 16,-5 0-7-16,-4 0 3 0,3-2-5 15,-1 1-1-15,1-1-3 0,1-3 1 0,3-1-3 16,1-1 2-16,2-3-1 0,2-1 0 0,2 1-1 16,1-4-2-16,4 0-1 0,4-2-5 0,4 1-8 15,5-5-10-15,7 6-12 0,-2-8-16 0,12 7-4 16,-7-7-22-16,16 9-48 0,-8-11-50 0,16 11-73 15,3 3-164-15,-9-13 82 0,28 11 333 0</inkml:trace>
  <inkml:trace contextRef="#ctx0" brushRef="#br1" timeOffset="78010.5321">12330 7417 792 0,'0'0'29'0,"0"0"8"16,0 0 13-16,0 0 12 0,-19-5-9 0,19 5-9 16,0 0-11-16,0 0-2 0,-26 17 2 15,26-17 5-15,-24 26-4 0,9-7 4 0,-7 0-4 16,3 7 1-16,-6-2-6 0,1 7 15 0,-6-3-2 15,-1 7-6-15,-5-5 24 0,4 5-38 16,-5-3 22-16,5 2-16 0,-1-5-8 0,6 0-2 16,4-4-13-16,7-2 2 0,8-2-10 0,7-3 3 15,8-1-4-15,10-3 1 0,11 1-5 16,11-5-7-16,16-3-14 0,4-10-24 0,19 7-43 16,-10-17-59-16,22 16-68 0,-17-9-163 0,4-8-72 15,9 17 194-15</inkml:trace>
  <inkml:trace contextRef="#ctx0" brushRef="#br1" timeOffset="78791.9014">13198 5087 287 0,'0'0'81'0,"-28"0"-19"0,28 0-3 16,-31 1 15-16,14-1-6 0,0 0 4 0,-3-1-6 15,20 1 5-15,-35-4-11 16,35 4 1-16,-35-7-11 0,35 7-4 0,-34-12-5 16,34 12 0-16,-36-16-4 0,19 10-2 0,-5-5-5 15,4 3-7-15,-5-5-3 0,1 3-6 0,-3-1 0 16,0 1-2-16,-3 0 2 0,-2 2-5 0,-4-1 0 15,-1 2-4-15,-5 0-1 0,-2 1-2 0,-3 2 0 16,-3 1-2-16,-5 1 1 0,0 1 0 0,-4 1 2 16,-1 0 3-16,-2 1 6 0,-5 2 5 15,-7-2 6-15,1 5 3 0,-6-4 0 0,-1 6-2 16,-4-2-4-16,1 5-3 0,-1 0-9 0,-1 2-1 16,0 0-7-16,0 2-1 0,3 0-14 0,0-1-17 15,8 3-24-15,-4-9-36 0,14 14-81 0,-9-17-118 16,8 2-172-16,13 12 27 0,-7-24 436 15</inkml:trace>
  <inkml:trace contextRef="#ctx0" brushRef="#br1" timeOffset="79252.3098">12171 4743 1042 0,'0'0'76'16,"0"0"-49"-16,0 0-14 0,-19-12 2 0,19 12 2 15,-18 9-1-15,18-9-7 0,-36 21-1 0,9-5 4 16,-3 3 12-16,-8 2 4 0,0 4 10 0,-6 1-7 15,3 4 7-15,-3-3-4 0,7 4 6 0,-2-4-9 16,11 2-2-16,2-6-18 0,10-3-2 0,9-2-13 16,7-18 2-16,10 31-4 0,8-18 1 0,14 0 9 15,9-9-43-15,17 3-33 16,0-20-110-16,27 4-187 0,1 1-133 0,-1-15 132 0,16 19 370 16</inkml:trace>
  <inkml:trace contextRef="#ctx0" brushRef="#br1" timeOffset="79982.9761">13572 5030 575 0,'0'0'154'15,"0"0"-145"-15,-3-26-12 0,3 26-2 0,-12-20 2 16,12 20-5-16,-16-26-1 0,16 26-3 0,-20-31 3 15,9 13 3-15,-1 0 8 0,1-3 6 0,-2 1 9 16,2-2 4-16,-1-4 6 0,0 3-6 0,-2-4 0 16,-2 0 0-16,-1-2 16 15,-2 2 7-15,-1-3 19 0,-1 6-5 0,-7-6 5 0,4 4 5 16,-8-4-34-16,4 5 21 16,-5-6-35-16,2 7 7 0,-4-4 1 0,-1 2-13 15,-4-2 3-15,4 1-12 0,-5 0 4 0,1 0-8 16,-1-1 3-16,-2 0-7 0,-2 1 4 0,0-1-5 15,-2 1 5-15,-3 3-5 0,2 0 5 0,-4 0-5 16,0 2 4-16,0 0-5 0,-3 1 6 0,2 3-5 16,-3 1 6-16,1 3-3 0,-2 1 5 0,-3 1-4 15,-3 2 4-15,0 1 14 0,-3 3-17 16,-1 3 14-16,-2 1-16 0,1 2-2 0,-4 3 2 16,1 2-16-16,-3 0 17 0,-1 2-15 0,-2 0 15 15,-1 3 3-15,1 2-2 0,0 4 9 0,-3 1 4 16,3 7 12-16,-4 0 3 0,2 9 7 0,-2 3-13 15,3 9 2-15,1 5-21 0,2 4 5 16,2 4-17-16,4 0 11 0,4 3-7 0,0-3-39 16,12 4-5-16,-5-12-67 0,21 8-74 15,-7-21-87-15,12-1-214 0,19 9 74 0,-9-28 415 16</inkml:trace>
  <inkml:trace contextRef="#ctx0" brushRef="#br1" timeOffset="80465.3801">11480 3689 1001 0,'0'0'46'0,"0"0"-17"0,0 0 0 0,0 0 6 15,0 0-2-15,4 18-2 0,-4-18-9 16,0 0-4-16,-17 21-4 0,17-21 4 16,-26 26-3-16,8-9 2 0,-5 1-3 0,2 4 10 15,-7 2 22-15,5 7-27 0,-5 3 40 0,5 12-23 16,-6-1 6-16,7 8 11 0,-4-3-22 0,8 1-2 15,2-8-20-15,8-5 1 0,8-8-14 0,11-10 1 16,17-5-18-16,13-16-25 0,29-1-61 0,5-31-134 16,34-3-300-16,15-1 16 0,9-21 334 0</inkml:trace>
  <inkml:trace contextRef="#ctx0" brushRef="#br1" timeOffset="81262.2537">13158 8010 587 0,'5'17'73'0,"-5"-17"-56"16,-10 21 4-16,10-21 14 0,-17 27 14 0,17-27-3 15,-29 33-7-15,10-15-21 0,-3 5-8 0,-5 1-7 16,-3 3 6-16,-4 4 10 0,-3 0 5 0,-2 2 7 16,0 1-20-16,-5-3 7 0,-2 3-20 0,-4-1 11 15,-4 2 9-15,-3-1 0 0,-4 2 12 16,-4 0-7-16,0 1 6 0,-6-2-14 0,4 1 13 16,-5-7 0-16,2 0 6 0,-4-5-3 0,0 2-5 15,-1-6-19-15,0 1-1 0,0-6-7 0,2 0 1 16,1-5-3-16,-1-4 2 0,1-4-1 0,-1-4 1 15,1-4 1-15,-1-3-1 0,3-4 2 16,1-4-1-16,-1-2 6 0,3-4-1 16,0-6 9-16,1-2-7 0,-1-4 4 0,3-3-11 15,5-3 5-15,3-2-12 0,5 2 5 0,3 0-27 16,8 8-35-16,0-10-71 0,16 14-97 0,-2 0-218 16,4-12 43-16,21 21 384 0</inkml:trace>
  <inkml:trace contextRef="#ctx0" brushRef="#br1" timeOffset="81840.3941">11722 8484 1018 0,'0'0'29'0,"0"0"-2"0,24-3-4 16,-24 3 3-16,17 0-2 0,-17 0-7 0,0 0-6 15,0 0 3-15,0 0 6 0,0 0 2 16,0 0 2-16,2 20-10 0,-2-20-7 0,-24 15 1 16,24-15 7-16,-36 20 9 0,15-6 9 0,-7-3-1 15,3 6 4-15,-8 1-8 0,3 6 11 16,-7-2 4-16,5 10 4 0,-5-5-9 0,4 10 2 16,-2-2-16-16,5 3 4 0,5 0-5 0,7-2-19 15,7-3 25-15,7-3-30 0,10-6 24 0,11-3-13 16,14-8-11-16,12-4 1 0,16-9-2 0,8-9-6 15,15-8-9-15,3-8 0 0,16 3-62 0,-3-9-19 16,17 25-166-16,-10-5-305 0,-7 6 56 16,-2 17 283-16</inkml:trace>
  <inkml:trace contextRef="#ctx0" brushRef="#br1" timeOffset="102095.7399">2140 13023 363 0,'0'0'87'0,"-34"-4"2"0,17 1-8 0,17 3 3 16,-34-2 4-16,34 2-2 0,-33-4-2 0,33 4-14 16,-31-4-5-16,31 4-1 0,-27-6-7 0,27 6-3 15,-18-5-12-15,18 5-11 0,0 0-5 0,0 0-5 16,0 0-2-16,0 0-8 0,0 0-8 0,0 0-3 16,0 0-2-16,0 0 0 0,0 0 2 0,0 0-1 15,24-15-1-15,-24 15 2 0,30 0-1 0,-10-1 0 16,3 1 1-16,0-1-2 0,4-2 1 15,2 2-1-15,2-1 0 0,2-1 0 0,3 2 2 0,0-1 0 16,2 0 0-16,3 1 0 0,0 1-2 16,3-1 1-16,4 1 1 0,2-1-2 0,3 0 2 15,4-2-2-15,5 1 1 0,4-3-2 0,6 0 2 16,3-1-1-16,4-1 0 0,4 0 0 0,2-1 2 16,1 1-3-16,7 1 3 0,-3 1-2 0,5 0 1 15,-1 2 0-15,4 0 4 0,1 0-1 0,-1 1 1 16,0 2 2-16,2-1-5 0,2 4 2 0,1-5 0 15,4 2 2-15,1-1 0 0,0-1 0 0,4-2 2 16,1-1-3-16,5-1 1 0,1-1-1 0,2-3-1 16,1 1 2-16,2-3 1 0,5 2-5 15,1-2 4-15,-1 0-7 0,2 0 9 0,-3-3-3 0,2 3 3 16,0 0-5-16,-4 0-2 0,-1 2 13 16,-3 2-13-16,-1 0 15 0,-2 4-16 0,-4 1-2 15,-4 1 1-15,-5 1-1 0,-6 1 3 0,1-2 0 16,-9 4 2-16,0-2-1 0,-6-2 1 0,-3 0 1 15,-2-3-27-15,-1 0 22 0,-3-3-21 0,2-1 21 16,-6 2 6-16,-1-4-2 0,-4 0 2 0,-4-1-4 16,-3 0 1-16,-3-1-13 0,-2 1-2 0,-6 0-9 15,-1 1 2-15,-8-3 5 0,-3 5 6 0,-4-2 1 16,-4 2 5-16,-3 2-1 0,-1 0 4 0,-1 1 1 16,-3 1 2-16,0 0-2 0,-1 2 3 0,1 0-3 15,-2 1 2-15,0-1-1 0,-1 2 0 16,1 0 0-16,-2-2 1 0,-1 2-2 0,0 0 1 15,0 0-1-15,0 1-1 0,-17 0 3 0,34-6-1 16,-16 2 0-16,4-2 8 0,4-1 1 0,4-3 11 16,8 2 1-16,3-7 4 0,9 3-7 0,4-2-3 15,4 0-5-15,5 1 4 0,5 2-1 0,2-2 6 16,1 4-5-16,-1 1-5 0,0 2-5 0,-3 2-1 16,-4 1-4-16,-6 0 0 0,-3 2 0 0,-7 0-2 15,-3 1 2-15,-5 1-1 0,-4 1 1 0,-4 2-1 16,-4 1 0-16,-6-2 2 0,0 0 1 0,-21-3-1 15,32 3 3-15,-32-3-3 0,29 0 0 0,-29 0 1 16,34-3-4-16,-13-2 4 0,2-2-1 16,4-2 2-16,2-3-3 0,2 0 2 0,3-1-2 15,0 0 2-15,2-2-2 0,-5 0 1 0,0 2-4 16,-2 1-2-16,-6 1-8 0,-1 3-2 0,-5-1-3 16,-17 9 1-16,22-9 2 0,-22 9 0 0,0 0 1 15,0 0 3-15,0 0 3 0,0 0 4 0,0 0 1 16,0 0 1-16,0 0 1 0,-20 15 0 0,20-15 2 15,0 0 0-15,-18 14 1 0,18-14-1 0,0 0 1 16,0 0-1-16,-19 15 2 0,19-15-2 0,0 0 1 16,0 0-1-16,0 0 1 0,-19 15-1 0,19-15 0 15,0 0-1-15,0 0 0 0,0 0 1 16,0 0 0-16,0 0-1 0,-6 19 3 0,6-19-2 16,0 0 1-16,0 0-2 0,2 18 1 0,-2-18 0 15,0 0 1-15,0 0 0 0,0 0 3 0,0 0 1 16,6 18 1-16,-6-18 4 0,0 0 0 0,0 0 1 15,0 0 2-15,0 0 1 0,0 0 0 0,0 0-2 16,0 0-2-16,4 17-2 0,-4-17 2 0,4 19-4 16,0-1 1-16,1 7-7 0,0 8 6 15,1 8-3-15,0 6 13 0,-3 7-11 0,1 8 13 16,-2 5 3-16,2 2-25 0,-2 1 22 0,2 1-23 16,0 0-3-16,-1-2 17 0,2-1-18 0,1-4 17 15,0-1-16-15,2-6 15 0,-1 0 5 16,0-2-24-16,2-3 25 0,-1 2-25 0,2-6 7 15,-1 2 12-15,-2 0-12 0,1 2 12 0,-1 2-11 16,-3 2 13-16,-2 4-10 0,-2 3 3 16,-5 3 24-16,-1 5-21 0,-7-3 19 0,-1 3-7 15,-3-3-19-15,-4-1 17 0,2-3-19 0,-2-5 13 16,2-6-15-16,4-4-8 0,4-9 28 0,6-9-28 16,6-7 29-16,5-7-15 0,-6-17-4 0,25 18 1 15,-8-16-4-15,0-5-2 0,1-5-4 0,-1-4-5 16,0-2 0-16,-3-5 12 0,-14 19-17 0,20-35 10 15,-12 18-36-15,-8-2 17 16,1 2-15-16,-5 0 22 0,4 17 10 0,-10-27 2 16,10 27 10-16,0 0 1 0,-17-21 4 0,17 21 2 15,0 0 1-15,0 0 2 0,-20 10-2 0,20-10 2 16,-19 17-4-16,19-17 4 0,-23 24-3 0,23-24 2 16,-25 27-3-16,25-27 2 0,-23 24 17 0,23-24-20 15,-17 19 18-15,17-19-36 0,-10 17 15 16,10-17-14-16,0 0 14 0,-6 20 2 0,6-20-1 15,0 0 0-15,-4 18-1 0,4-18 1 0,0 0-3 16,0 0 2-16,-8 17-6 0,8-17-3 0,0 0-5 16,-28 9-1-16,28-9 1 0,-32 7 2 0,9-4 2 15,-4-2 6-15,-1 3 0 0,-3 0 3 16,-3 0 1-16,-3 0 2 0,-4 0-1 0,-4 1 3 16,-6 1 1-16,-2 1 1 0,-5 0 2 15,-2 2 4-15,-5-2 0 0,-6 1 3 0,-3 0-3 16,-4 1 2-16,-5-3-2 0,2 3 2 0,-7-3-3 15,1 1 1-15,-3-1-3 0,-3-1-1 0,1 1-2 16,-6-4 3-16,-2 0-2 0,0-1-1 0,-2-2 1 16,-1-2-4-16,-6 1 1 0,-3-3 2 0,-3 0-2 15,-1 0 1-15,-5 0 1 0,-1 3-2 0,-4-3 9 16,-3 4 3-16,-4-1 0 0,-2 3 3 16,-5 1-6-16,-4 2 2 0,-4 1-4 0,-1 2 2 15,-7 0-4-15,2 2-1 0,-6 3 1 16,1 1 0-16,-1-1 0 0,-1 3 1 0,-1-1-2 15,5 1-1-15,-1-2-3 0,6 0 1 0,2-2-6 16,5-2 2-16,1-1-5 0,6-2 3 0,4-1-3 16,5-1 0-16,5-3 0 0,4-1 1 15,4-3 2-15,2 1-3 0,6-1 2 0,4 0-2 16,3 0 2-16,3 2 1 0,3 0 0 0,-1 2 1 16,2 2-1-16,3 1 1 0,2 4-2 0,2 0 4 15,1 2-4-15,4 0 3 0,-1 2-1 0,3 0 1 16,2 1-2-16,4-1 1 0,3 3-11 0,4-3 1 15,7 1-21-15,-4-9-32 0,16 8-50 0,-11-19-107 16,29-3-230-16,2 10-50 16,-1-20 291-16</inkml:trace>
  <inkml:trace contextRef="#ctx0" brushRef="#br1" timeOffset="102418.644">2259 12856 1357 0,'0'0'106'0,"0"0"-43"16,0 0-39-16,0 0-11 0,-20 38-14 0,14 1 6 15,-2 20-11-15,1 16 16 0,1 20-3 16,-1 11-13-16,-3 14 10 0,-1 9-7 0,-1 7-14 16,0-2 9-16,2 1-10 0,0-8-16 15,9-3-10-15,-3-12-2 0,14-1-28 0,-4-19-38 16,17 9-48-16,-7-19-75 0,5-4-215 0,22 13 76 15,-13-30 374-15</inkml:trace>
  <inkml:trace contextRef="#ctx0" brushRef="#br1" timeOffset="103260.3035">13968 12065 1256 0,'0'0'58'0,"0"0"-12"16,-16-17-37-16,16 17-7 0,0 0-5 15,0 0-1-15,0 0-1 0,0 0 3 0,0 0 21 16,2 18-17-16,0-1 18 0,0 2-34 0,1 7 11 16,-1 6-9-16,1 9 7 0,2 13 15 0,-1 10-5 15,5 12 26-15,-7 7-8 0,4 12 29 0,-7 1 0 16,1 12-15-16,-8 1 6 0,2 6-18 0,-8-2-20 15,1 2 3-15,-2-3 6 0,3-1-15 0,2-2 9 16,3-3 5-16,3-6-25 0,3-6 4 16,2-9 16-16,3-5-16 15,1-7 12-15,1-5-11 0,0-4-29 0,-3-10-10 0,5 3-44 16,-14-18-37-16,13 11-77 0,-21-21-51 0,10 5-117 16,-1 7-55-16,-19-19 319 0</inkml:trace>
  <inkml:trace contextRef="#ctx0" brushRef="#br1" timeOffset="104479.9799">14198 12079 1421 0,'-33'-7'-3'16,"2"-3"-12"-16,3 5-33 0,-3-5 6 15,8 6-21 1,-6-3 26-16,6 5 14 0,-6 1 13 0,1 1 7 16,1 3 1-16,-1-1 21 0,4 3-15 15,0-1 23-15,3 2-14 0,1-3 2 0,20-3 2 16,-32 12-1-16,32-12-1 0,0 0-7 0,0 0-3 15,0 0-4-15,0 0 0 0,-1 21 2 0,1-21-17 16,36 12 17-16,-8-7-15 0,6-2 15 0,9-1 3 16,8-4-1-16,9 1 2 0,9-5 5 0,8 1 21 15,11-4-13-15,9 0 16 0,10-3-37 0,12 1 18 16,6-3-19-16,11-2 16 0,7-1 1 16,9 0-10-16,6 0 1 0,5 0-5 15,8 4 2-15,4 0-5 0,7 1 8 0,6-1-4 16,1 4 2-16,3-1-3 0,2 2-4 0,5 2-4 15,-2 1 3-15,2 1-2 0,-6 2 4 0,1 1 0 16,0-1 5-16,0 2-1 0,-1 3 2 0,3 0 2 16,-5-1 10-16,3 0 6 0,-1-4 6 15,1 2 2-15,-8-4-9 0,-1 3-3 0,-6-2-3 16,1 2-2-16,-6-1 0 0,2 2-6 0,-1 2-1 16,-2 2-1-16,-3 1 1 0,-1 1 4 0,-6 0 0 15,1 0-4-15,-2-1-5 0,-5 1 0 0,-8-2-1 16,-5 2-2-16,-8 1-7 0,-9-1-8 0,-5 4-12 15,-16-4-6-15,-5 5-9 0,-14-5 2 16,-10 4 1-16,-13-5 8 0,-10 3 9 16,-12-3 11-16,-13 1 3 0,-10-2 5 0,-19-4 3 15,0 0 4-15,0 0 4 0,0 0 6 0,0 0 8 16,-24 12 6-16,24-12 7 0,-29 1 3 0,29-1-2 16,-18-1-5-16,18 1-9 0,0 0-7 0,0 0-7 15,0 0-5-15,0 0-2 0,0 0-2 0,0 0 0 16,0 0 2-16,0 0 0 0,0 0 1 0,0 0 0 15,0 0 0-15,0 0 1 0,0 0-1 16,0 0 3-16,0 0-2 0,20-8 1 16,-20 8-1-16,0 0 1 0,21-4-2 0,-21 4 2 0,0 0-1 15,0 0-1-15,0 0 1 0,19 13-2 16,-19-13 4-16,5 27-2 0,-3-8-12 0,-4 9 34 16,2 9-31-16,-1 14 27 0,0 12-11 0,-2 11-16 15,-1 6 18-15,-4 8-18 0,0 2 22 16,-3 4 4-16,-3 4-14 0,0-3 14 0,-2 5-16 15,-2-5-11-15,0-1 20 0,-1 2-6 0,1-5-14 16,2-3 15-16,2-2-16 0,3-6 0 0,2-2 18 16,6-3-18-16,0-2 17 0,3-6 4 0,0-1-20 15,0-5 21-15,1 1-19 0,2-4 1 0,-1 4 11 16,3-2-12-16,-1 1 13 0,-1-3-8 0,0-1 13 16,-3-3-12-16,1-3-8 15,-3-4 21-15,-2-2-24 0,0-5 23 0,-2-3-7 16,1-5-7-16,-1-8 5 0,-1-5-4 0,7-19 4 15,-10 22-3-15,10-22 4 0,0 0-2 0,0 0 0 16,0 0-1-16,0 0-1 0,-23-11 1 0,23 11-2 16,-19-24 1-16,19 24-4 0,-28-33 1 0,12 14-4 15,-2 1 2-15,-3-3-6 0,0 4 4 0,-3-1-3 16,-2 2 5-16,-3 2 14 0,-2 1-35 16,-2-1 31-16,-5 5-34 0,-6-1 17 0,-3 3 6 15,-11-2-4-15,-6 6-2 0,-11-3-3 0,-5 6 0 16,-10-2 5-16,-6 5 5 0,-4-2 5 0,-11 1 0 15,-4 2 3-15,-8 0-1 0,-6-1-2 16,-5 2 1-16,-6 1 0 0,-7-1 0 0,-4 1 4 16,-8 0 19-16,-5 3-17 0,-8 0 18 15,-4 2-32-15,-10 2 15 0,-6 3-12 0,-6 0 15 16,-4 1-1-16,-1-1-4 0,1-2 1 0,-4 2-6 16,3-4 6-16,1 1-6 0,0-2 3 0,5-3-1 15,-3 1 3-15,0-4 1 0,2-2 1 0,2-1 1 16,5-1 0-16,-2-2 3 0,3-1-1 0,5 1 1 15,7 1 2-15,5 0-3 0,5 3 1 0,5 1-3 16,3 4-4-16,5 1-4 0,6 3-4 16,6 4-15-16,7-4-11 0,12 6-11 15,2-10-31-15,21 11-84 0,-12-23-170 0,25 8-215 16,15 1 30-16,-3-26 472 0</inkml:trace>
  <inkml:trace contextRef="#ctx0" brushRef="#br1" timeOffset="105448.7537">14478 13135 695 0,'6'-28'46'16,"1"6"0"-16,-4 1 18 0,-3 21 21 0,3-32 23 15,-3 32 9-15,0 0-11 0,0 0-19 0,0 0-24 16,-17-9-21-16,17 9-10 0,-18 10-4 0,18-10-7 16,-24 25 2-16,11-8-6 0,5 3 2 0,-4 3-8 15,1 4 6-15,-1 2-10 0,-2 3 7 16,0 3-7-16,-2 2-16 0,-2 5 28 0,-1 4-28 16,0 0 25-16,2 5-1 0,-3-3-12 15,1 4 16-15,-2-4-12 0,3 2 10 0,1-6-10 16,2-5 7-16,3-8-8 0,4-7 5 0,8-24-6 15,-6 25-1-15,6-25-3 0,0 0 3 0,0 0 1 16,19-21 0-16,-4 0 6 0,3-8-9 0,5-9 7 16,0-7-11-16,4-7 9 0,1-2-13 15,1 0 10-15,-1 3-10 0,-2 3 9 0,-2 1 11 16,-3 2-21-16,-3 4 22 0,-5 3-21 0,2 3 3 16,-4 2 8-16,-3 3-6 0,3 6 5 0,-1 5-6 15,-10 19 4-15,13-17-3 0,-13 17 2 0,0 0 2 16,8 19-2-16,-4-1 6 0,3 8-5 15,0 6 7-15,1 9-6 0,2 5-11 0,-3 5 25 16,3 2-22-16,0 2 21 0,2-2-3 16,3-2-15-16,3-2 12 0,3-7-6 0,4-6 4 15,5-11 0-15,3-8 4 0,1-8 0 0,5-8 5 16,0-7 1-16,0-6-1 0,-2-10 2 0,-1-7-8 16,-4-7 2-16,1-8-11 0,-3-6 0 0,-1-5-2 15,-2-2-3-15,-3-2 6 0,-8 1-3 0,-5 1 0 16,-9 0 0-16,-6 0-11 0,-6-1-4 15,-8-2-21-15,-4 3-5 0,-8-5-38 0,3 13-21 16,-16-14-60-16,20 28-146 0,-14-9-253 0,2 11 37 16,5 19 305-16</inkml:trace>
  <inkml:trace contextRef="#ctx0" brushRef="#br1" timeOffset="106230.0232">9809 13408 968 0,'0'0'128'0,"0"0"-95"15,0 0-24-15,4-18-3 0,-4 18 5 0,0 0 9 16,0 0 11-16,0 0 2 0,0 0 2 0,-3 30 2 16,-4-10-7-16,1 8 9 0,-9-1-6 0,1 11 8 15,-7-3-7-15,2 8 10 0,-7-1-11 0,4 1 7 16,-3-4-8-16,3 1 6 0,-1-8-13 0,2 2 4 15,1-6-16-15,5-4 0 0,4-4-4 16,11-20-1-16,-14 24-3 0,14-24-3 0,0 0-6 16,0 0 0-16,0 0 2 0,0 0 1 0,0 0 4 15,28-33-3-15,-13 10 5 0,3-7-7 16,3-6 8-16,-1-4-8 0,4-4 7 0,0-2-9 16,-1 0 7-16,1 2-6 0,-1 1 8 0,-1 3-9 15,0 5 7-15,-4 5-8 0,-2 3 7 0,-1 6-5 16,-15 21 5-16,19-27-6 0,-19 27 4 15,0 0 0-15,19-4 0 0,-19 4 3 0,0 0-6 16,15 27 6-16,-10-9-4 0,1 5 6 0,0 6-5 16,0 3 4-16,2 4-6 0,0 4 4 0,3 1-6 15,3 4 10-15,0-1-8 0,2 0 10 0,2-4-6 16,3-1 6-16,0-4-9 0,2-5 9 0,0-4-10 16,2-4-7-16,2-7 29 0,0-6-26 0,0-4 31 15,-1-6-15-15,0-6-13 16,-2-4 27-16,-1-7-23 0,-1-6 22 0,0-8-15 15,-2-5-8-15,0-8 2 0,-2-5-6 0,-1-4 8 16,-1-4-13-16,-2-1 6 0,-5-1-21 0,0 3 1 16,-5-2-7-16,0 4-26 0,-6-6 9 0,6 12-53 15,-14-13-44-15,18 24-112 0,-17-5-293 0,5 0 46 16,8 19 344-16</inkml:trace>
  <inkml:trace contextRef="#ctx0" brushRef="#br1" timeOffset="106901.9691">3445 13632 665 0,'4'-19'84'15,"-4"19"-11"-15,13-23 30 0,-13 23 18 0,0 0-2 16,0 0-12-16,-23-2-32 0,5 13-23 0,-15-1-11 16,-1 11-2-16,-12 0-3 0,-4 12 5 0,-10 0-7 15,-1 8 9-15,-6-1-10 0,3 4 10 0,-2 0-11 16,12 0-12-16,3-7 17 0,10-2-33 0,9-8 18 16,10-7-17-16,22-20-7 0,-11 20-1 0,11-20 2 15,31 7-2-15,3-8 1 0,7-3 1 16,10-2-1-16,7-1 3 0,3-1 0 0,3 4 1 15,-1 0-2-15,-1 4 0 0,-3 5 0 16,-6 2 0-16,-8 4 0 0,-9 5 2 0,-10 1-3 16,-6 3 5-16,-8 4-5 0,-6 1 3 0,-6 5-6 15,-5 1 7-15,-7 3-7 0,-4 0 7 0,-4 1-16 16,-6-2-2-16,-1 2-17 0,-6-4 0 16,2 4-23-16,-6-11-11 0,11 9-39 0,-15-21-107 15,26 6-224-15,-4 0-85 0,2-15 186 0</inkml:trace>
  <inkml:trace contextRef="#ctx0" brushRef="#br1" timeOffset="107803.0364">21811 12554 1212 0,'0'0'101'0,"0"0"-25"0,1-23-11 15,-1 23-15-15,0 0-6 0,0 0-9 16,-24-6-11-16,24 6-7 0,-39 15-8 16,12-3-1-16,-7 5-6 0,-4 2 6 0,-7 4 2 15,-3 5 12-15,-7 4 22 0,0 4-24 0,-2-1 28 16,4 7-28-16,-1-4 5 0,9 0 7 0,5-2-13 16,11-4 4-16,8-5-13 0,11-4 0 0,14-3-8 15,9-3 1-15,13-2-1 0,10-4 3 16,12-3-1-16,10-3 3 0,6-3-4 0,8 1 1 15,5-2-2-15,3 3 1 0,2-1 2 0,-4 5 2 16,-7-1-2-16,-7 1 1 0,-12 3-6 0,-8 0 1 16,-15 2-5-16,-12 3-1 0,-9 3-3 0,-10 4 6 15,-10 5-4-15,-6 0 10 0,-8 2-6 16,-7 2-11-16,-3-2 21 0,-3 0-23 0,-2 0 19 16,-2-3-15-16,0 1-15 0,-2-6-15 15,5 3-28-15,-7-13-51 0,20 17-150 0,-13-17-294 16,8 0 10-16,7 2 256 0</inkml:trace>
  <inkml:trace contextRef="#ctx0" brushRef="#br2" timeOffset="122340.2996">13808 13249 496 0,'0'0'52'0,"-19"8"-19"0,19-8-16 16,0 0-6-16,0 0-4 0,0 0-1 0,0 0-1 15,0 0 1-15,-17-2 5 0,17 2 3 0,0 0 2 16,0 0 2-16,-13-17-1 0,13 17 5 0,0 0 2 16,0 0 5-16,-21-11 1 0,21 11 2 15,0 0-6-15,-17 1 1 0,17-1-7 0,0 0-1 16,-23 6-3-16,23-6 0 0,0 0 2 0,-22 11 5 15,22-11 0-15,0 0 2 0,-25 8 5 0,25-8-14 16,-20 4 8-16,20-4-13 16,-22 3-12-16,22-3 11 0,-21-2-12 0,21 2 7 15,-25-5-1-15,25 5-2 0,-24-4-1 0,24 4 1 16,-26-5-1-16,26 5-1 0,-25-5 1 16,25 5-1-16,-27-2 0 0,27 2 0 0,-28-4 2 15,28 4 0-15,-28-4 1 0,28 4-1 0,-30-2 1 16,13 2 0-16,0-3 2 0,17 3 2 0,-33-1 1 15,16 0 2-15,-1 0-3 0,1 1-1 0,-2-1-1 16,2-1-1-16,-1 1-1 0,0 0-1 16,0-1 0-16,-1-1-2 0,1 1 0 0,0-1-1 15,0 0 0-15,-1-1-1 0,0 0 1 16,1 0-1-16,-2 0 2 0,20 4-3 0,-34-10 3 16,34 10-1-16,-33-9 2 0,15 4-1 0,1 0 0 15,0 1 0-15,-1-1 0 0,1 2 2 0,-2-2 2 16,1 1 0-16,0 0 2 0,1-1 1 0,-1-1 2 15,-1 1-1-15,1-2 0 0,-1-1-5 0,-2 0 2 16,2-2-4-16,-1 1 4 0,1-5-2 16,-1 0 4-16,1-1-3 0,1-3 4 0,-1 1-6 15,0-2 3-15,1 1-5 0,-1-3 4 0,1 2-4 16,1-2 5-16,-1 1-7 0,1-1 6 0,0-1-6 16,0-1 7-16,3 0-4 0,-1-1 5 15,0 1-4-15,0-3 7 0,1-3 12 0,-2-1-33 16,1-1 30-16,0-2-31 0,1 1 12 0,-2-3 10 15,2 0-6-15,-1-4 11 0,2 0-6 16,-2-4 11-16,3 0-11 0,-1-4 10 0,1-1-11 16,-1-4 10-16,4-1 8 0,-2-5-26 0,2-1 21 15,-1-2-25-15,4-1 0 0,2-1 14 0,1 2-16 16,2 1 14-16,0 1-15 0,2 1 14 0,0 2-13 16,3 0-2-16,1 4 24 0,1 0-24 0,1 2 25 15,0 2-9-15,2-1-12 0,-1-4 12 0,2 0-12 16,-1-2 12-16,2-2-11 0,-2-2 19 15,5-6 9-15,0-8-18 0,3-2 18 16,3-7-22-16,0 0-5 0,1-3 15 0,2-4-23 16,1 0 20-16,2 1-1 0,1 2-15 0,2 5 17 15,-2 4-19-15,1 4 0 0,-2 8 14 0,1 5-14 16,-1 8 13-16,-1 3-14 0,-2 8 9 0,-1 5-10 16,0 8 5-16,-4 4 10 0,2 8-35 15,-20 16 31-15,33-24-35 0,-33 24 16 0,23-11 0 16,-23 11 0-16,0 0-8 0,19-4-3 0,-19 4-1 15,0 0 1-15,0 0 23 0,0 0-14 0,0 0 6 16,0 0-29-16,1 21-32 0,-1-21-35 0,0 0-50 16,-18 13-118-16,18-13-114 0,0 0 175 15,-28 1 218-15</inkml:trace>
  <inkml:trace contextRef="#ctx0" brushRef="#br2" timeOffset="123574.7067">13939 12726 630 0,'0'0'71'16,"0"0"-71"-16,0 0-8 0,0 0-4 0,0 0 10 15,0 0 9-15,0 18 5 0,0-18-1 0,0 0 0 16,0 0-3-16,-9 22 5 0,9-22 7 16,0 0 12-16,-9 21 8 0,9-21 10 15,0 0-2-15,-17 12 4 0,17-12-5 0,0 0-2 16,0 0-8-16,-26 7-6 0,26-7-6 0,-17-2 0 15,17 2-1-15,-21-8 1 0,21 8-4 0,-21-11 0 16,21 11-4-16,-26-13-4 0,26 13-5 0,-29-13-2 16,29 13-4-16,-29-15 1 0,10 9 1 0,2 0 0 15,0 0 1-15,-2-1 2 0,19 7-3 16,-35-12 3-16,16 7-5 0,1-1 0 0,-1 0 18 16,-2 0-18-16,2 0 18 0,-2 1-18 0,0 0 0 15,-1-1 4-15,2 0 1 0,-1-1-16 0,-2 1 15 16,1-3-16-16,-2 1 14 0,1-2 1 15,-1 0-2-15,1-2 1 0,1 0 0 0,1-1 1 16,-1-3-2-16,1-2 4 0,0 0-3 16,1-4 5-16,0 0-6 0,1-3 5 0,-1-2-8 15,1-2 6-15,-2 0-8 0,2-2 7 0,0 1-6 16,2-2 7-16,3 0-7 0,-1-1 9 0,2-2-11 16,1 1 8-16,0 0 12 0,-1 0-31 0,1 0 30 15,2-1-29-15,1-2 9 0,-1 1 9 0,0-2-9 16,1-1 10-16,0 2-9 0,-1-4 13 0,2 0-10 15,-1 0 12-15,3-4-9 0,-2 0 8 16,3-2-9-16,-2 0 9 0,3-4 12 0,-1-3-26 16,3-1 25-16,-2-4-24 0,3 0 0 0,1-4 14 15,2-1-16-15,2-4 14 0,1 0-17 16,1 2 15-16,2-6 4 0,1 0-20 0,1-1 21 16,2-2-19-16,0 5-2 0,2 0 17 0,1-1-18 15,1 3 16-15,-2-1 0 0,1 4-18 0,0 0 22 16,-2 1-23-16,0 3 7 0,1 0 12 15,-2 3-15-15,0 4 16 0,-1-1-17 0,1 3 14 16,-1 2-11-16,0 0 11 0,1 0 8 0,-1 0-25 16,0 0 26-16,0 0-25 0,1 0 5 15,0 0 11-15,2 0-12 0,0 3 11 0,2 3-10 0,0 2 9 16,-1 4-18-16,0 5-1 0,-4 3-20 0,4 9-5 16,-8 2-10-16,-7 19 0 15,0 0-3-15,23-13 12 0,-23 13 15 0,0 0 12 16,5 18 14-16,-5-18-5 0,1 25-3 0,-1-25-13 15,0 27-12-15,0-27-26 0,-2 24-20 0,2-24-57 16,0 18-51-16,0-18-197 0,0 0 49 0,0 0 336 16</inkml:trace>
  <inkml:trace contextRef="#ctx0" brushRef="#br2" timeOffset="124605.9725">13918 12115 473 0,'0'0'66'15,"0"0"-46"-15,0 0-14 0,0 0-7 0,0 0 0 16,0 0 1-16,0 0 2 0,0 0 1 0,0 0-1 16,0 0 0-16,0 0-2 0,0 0 1 15,0 0-1-15,0 0 1 0,0 0-1 0,0 0 0 16,0 0 10-16,0 0 9 0,0 0 16 0,0 0 10 15,0 0 11-15,0 0-6 0,-19-14 6 16,19 14-10-16,0 0 0 0,0 0-9 0,0 0-2 16,0 0-8-16,-20-15-3 0,20 15-3 0,0 0-2 15,0 0-1-15,-20-4 1 0,20 4-1 0,0 0 2 16,-17-3 0-16,17 3 1 0,0 0-2 16,-20-7-1-16,20 7-4 0,0 0-1 0,-23-11 16 15,23 11-19-15,-18-17 19 0,18 17-33 0,-22-23 16 16,22 23-15-16,-22-31 13 0,9 10 2 0,-1 1-2 15,1-5 2-15,0 2-3 0,-3-3 4 0,5-2-10 16,-4-1 7-16,2-1-12 0,1-2 8 0,-3 1-9 16,2-2 8-16,1 1-8 0,-2-1 8 15,2-1-7-15,-1 0 10 0,0-1-8 16,1-2 9-16,-1-2 12 0,0-2-29 0,-1 0 29 16,1-2-29-16,-1 2 7 0,1 0 10 0,1-2-12 15,1-1 9-15,0 2-10 0,-1 1 10 0,1 2-10 16,2 1 10-16,1 1-9 0,-1-1 9 0,3-2-9 15,-1 2 11-15,2-7 16 0,1-1-27 0,4 0 32 16,-1-5-28-16,4 4 3 0,-1-5 12 16,3-2-14-16,1-4 14 0,3-3-14 0,0-3 15 15,3-2 1-15,2-5-22 0,0 0 17 0,1-1-20 16,3-1-1-16,1 0 16 0,0 3-15 16,3 1 14-16,1 2-16 0,1 5 15 0,-1 0 7 15,2 4-24-15,-1 3 25 0,0 0-25 0,2 3 5 16,-1 3 12-16,1-1-13 0,0 3 12 0,-2 0-11 15,1 3 10-15,1 2-10 0,-1 1 12 16,0 1-17-16,-3 4 5 0,-2-1 8 0,3 7-39 16,-6 0 19-16,5 9-51 0,-11-3-17 0,9 17-39 15,-19-10-70-15,-1 17-109 0,23 3-140 0,-23-3 108 16,0 17 336-16</inkml:trace>
  <inkml:trace contextRef="#ctx0" brushRef="#br2" timeOffset="129603.0812">11115 13382 280 0,'-8'-17'97'15,"8"17"-34"-15,0 0-6 0,0 0-1 16,0 0-7-16,0 0-6 0,-20-11-15 0,20 11-10 16,0 0-7-16,0 0 0 0,0 0 4 0,0 0 9 15,0 0 9-15,-13-17 10 0,13 17 6 16,0 0 3-16,0 0 1 0,-3-17-4 0,3 17-4 16,0 0-5-16,-1-18-2 0,1 18-5 0,0 0-3 15,0 0-9-15,0 0-7 0,0 0-4 0,9-17-3 16,-9 17-2-16,0 0-1 0,0 0-2 0,0 0-18 15,0 0 16-15,0 0-1 0,18-6 1 0,-18 6 17 16,0 0-16-16,0 0 0 0,21 10-1 0,-21-10 2 16,0 0 0-16,18 4-1 15,-18-4 1-15,0 0 0 0,19 2 0 0,-19-2 0 16,0 0 0-16,22-4 2 0,-22 4 2 0,0 0-16 16,23-10 18-16,-23 10-17 0,0 0 14 0,23-12 0 15,-23 12-2-15,19-7-2 0,-19 7 1 0,17-10 0 16,-17 10-1-16,18-11 1 0,-18 11-2 0,19-14 1 15,-19 14-2-15,19-18 2 0,-19 18-3 16,18-22 4-16,-18 22-4 0,17-28 3 0,-17 28-3 16,16-30 4-16,-16 30-3 0,14-30 4 0,-6 13-3 15,-8 17 2-15,13-32-3 0,-13 32 3 0,10-29-3 16,-10 29 3-16,8-26-3 0,-8 26 3 0,10-25-2 16,-10 25 2-16,10-24-3 0,-10 24 1 15,7-21-1-15,-7 21 3 0,5-21-3 0,-5 21 3 16,5-23-3-16,-5 23 2 0,3-23-2 15,-3 23 2-15,6-25-3 0,-6 25 4 0,6-31-5 16,-6 31 6-16,9-31-5 0,-5 14 4 0,0 0-4 16,1-1 4-16,-5 18 13 0,9-33-13 0,-4 16 13 15,-5 17-31-15,9-32 14 0,-9 32-15 0,11-33 15 16,-11 33 3-16,13-31-4 0,-13 31 3 0,10-31 0 16,-10 31 1-16,13-27-1 0,-13 27 2 0,11-28-3 15,-11 28 4-15,11-27-4 0,-11 27 4 16,10-29-3-16,-10 29 1 0,11-30-1 0,-6 13 2 15,1 0-3-15,0 0 4 0,1-1-3 16,-3 0 5-16,2 0-3 0,-1 0 6 0,1-2-4 16,1 1 3-16,-1-2-5 0,0 1 4 0,2-1-5 15,-1 1 3-15,2-1-5 0,0 0 4 0,0 3 14 16,-1-2-14-16,1 3 14 0,1 0-29 16,-1 0 12-16,-9 17-13 0,17-31 12 0,-17 31 4 15,15-31 0-15,-15 31 0 0,15-29 0 0,-15 29 0 16,13-29-4-16,-13 29 3 0,11-28-2 0,-11 28 4 15,10-26 1-15,-10 26 5 0,6-26 0 0,-6 26 3 16,6-26-4-16,-6 26 2 0,4-28-6 0,-4 28 3 16,5-30-6-16,-5 13 4 0,2-3-5 15,1 0 4-15,-2 1-6 0,1-2 5 16,1 2-6-16,-2-1 4 0,1 1-3 0,1 1 4 16,-1 0-4-16,1 0 4 0,-1-1-5 0,0 1 4 15,1-1-4-15,-1 0 5 0,1 0 16 0,0 1-32 16,0 0 33-16,-1 1-32 0,1-1 15 0,-2 0 6 15,-1 18-3-15,4-34 5 0,-2 16-4 0,0 0 1 16,2 0-4-16,-2-2 4 0,1 0-6 0,1-1 4 16,-1-1-7-16,0-3 6 0,1-2-5 15,0 0 6-15,1 0-4 0,-1 0 6 0,1 3-5 16,-2-1 7-16,3-1-8 0,0 1 7 0,2-3-8 16,-1 2 5-16,0-3-7 0,3-3 6 0,0 2 15 15,-2-3-31-15,1 2 31 0,-1 1-30 16,2-1 8-16,0 1 7 0,-2 0-8 0,1 1 7 15,-1 0-7-15,1-1 7 0,-2-1-6 16,0 0 6-16,2-1-7 0,-2 2 7 0,0-1-5 16,0 1 8-16,-3-2-6 0,1 1 7 0,0-1-7 15,-1 1 8-15,1 1 9 0,-3-2-27 0,0 2 27 16,1-2-28-16,-2 0 10 0,0-2 6 0,1 1-8 16,-1-2 6-16,0 0-7 0,0-1 6 0,2 1-7 15,-2-2 8-15,1 2-8 0,1-1 8 0,-1 1-8 16,1-2 8-16,-1 0-9 0,0 1 9 15,1 0 8-15,-2-2-25 0,2 1 26 16,-1-2-27-16,0 0 8 0,2 2 3 0,-3-1-14 16,4 3-6-16,-5-1-29 0,5 8 0 0,-9-6-51 15,4 34-110-15,0-32-288 0,-5 15-7 0,5 17 283 16</inkml:trace>
  <inkml:trace contextRef="#ctx0" brushRef="#br2" timeOffset="130555.0131">10978 12784 397 0,'0'0'30'0,"0"0"-1"0,0 0 3 15,0 0 6-15,0 0-1 0,0 0 0 0,0 0-3 16,0 0 8-16,0 0 0 0,11 18 5 0,-11-18-3 16,0 0-2-16,0 0-2 0,20-1 6 15,-20 1 0-15,0 0 8 0,27-18-4 16,-27 18 2-16,21-27-9 0,-13 9-3 0,-8 18 7 15,23-37-17-15,-10 16 8 0,-3-3-35 0,3-1 10 16,-1-2-15-16,2-2 10 0,-1-2 3 0,1-1-7 16,-2-2 4-16,2 0-9 0,-1 1 7 0,2-1-8 15,-2-1 7-15,-1 2-8 0,3 2 8 0,-2-3-7 16,2 1 8-16,-2 0-10 0,2-1 8 0,-1 2 11 16,1-1-30-16,0-1 31 0,-1 0-29 15,1-1 10-15,1 0 10 0,-2 1-8 0,-1 1 7 16,1-2-9-16,-2 1 8 0,0 1-7 15,-1-1 9-15,-1 1-4 0,-2 1 13 0,3-1-6 0,-5-3 11 16,3 2-12-16,-4-3 6 0,1-1-12 0,-1-2-8 16,0 0 29-16,-1-1-26 0,0 1 29 15,0-1-12-15,-1 1-11 0,0-1 9 16,0-1-10-16,0-2 6 0,-1 1-8 0,2-2 7 16,-2 3-11-16,1-2 9 0,0-1-11 0,0-1 11 15,1-2 13-15,-2-3-24 0,-1 2 26 0,0-3-24 16,-1 4 2-16,0 0 10 0,0-2-10 0,-2 1 9 15,1-1-11-15,-2 2 10 0,1-2-13 0,-2 2 12 16,2 1 6-16,-3 0-25 0,-1 1 27 0,0 1-26 16,0-1 6-16,0 1 13 0,0 2-10 15,-1 0 11-15,1 1-11 0,0-1 10 0,0-1-12 16,1-1 8-16,2-2-9 0,-1 1 10 16,-1 1 7-16,2 1-28 0,-4-2 20 0,4 1-36 15,-4-3-9-15,5 6-9 0,-7-6-31 0,9 15-31 16,-15-13-54-16,15 19-55 0,-12 2-232 0,-3-8 39 15,15 33 347-15</inkml:trace>
  <inkml:trace contextRef="#ctx0" brushRef="#br2" timeOffset="131515.7568">10854 12240 351 0,'-9'17'68'0,"9"-17"-41"0,0 0-7 15,0 0 7-15,0 0 1 0,-5 18-3 0,5-18-9 32,0 0-6-32,0 0-2 0,0 0 7 0,0 0 12 15,0 0 16-15,0 0 12 0,0 0 16 0,17-4 3 16,-17 4 4-16,10-16-7 0,-10 16-9 0,10-26-15 15,-7 8-3-15,-3 18-10 0,15-37-1 0,-6 16-12 16,-3-4 0-16,2 0 6 0,-1-2-17 0,1-2 11 16,-1 0-32-16,0-2 12 0,1-1-10 15,-1 0 11-15,-1-2 7 0,0 0-9 0,0-1 6 16,-1 0-9-16,-1-1 10 0,-1 2-7 0,1-2 9 0,-2 1-8 16,1-1 9-16,-2-1-9 0,-2 1 10 0,2-2-9 15,-3-1-4-15,0 0 30 0,-1-3-27 0,0 2 31 16,0-1-14-16,-1-1-10 0,-1 1 9 0,0-1-11 15,0-4 9-15,1 2-10 0,-3-1 8 16,1 1-12-16,0-2 9 0,0 0-13 16,1-2 11-16,0-2 12 0,1 1-25 0,-1-2 26 15,0 2-25-15,0 1 2 0,0 0 13 0,-1-1-11 16,0 2 12-16,0 0-10 0,0 1 9 0,-1 1-10 16,-2 0 10-16,-1 2-11 0,1 1-8 0,-2-1 28 15,-2 1-26-15,0 0 26 0,-2-2-8 16,2 3-12-16,-3-1 11 0,0 2-11 0,1-1 9 15,-1 2-10-15,0 0 6 0,0 2-8 0,-1 0 7 16,1 1-9-16,-1 2 8 0,0 0-8 0,3 3-9 16,0 0 28-16,2-2-28 0,0 3 25 0,2-1-18 15,-1 1-14-15,5 4-3 0,-3-5-20 0,5 8 1 16,-7-4-24-16,11 10-44 0,-12-11-55 16,12 28-70-16,-5-21-204 0,-5-2 25 15,10 23 332-15</inkml:trace>
  <inkml:trace contextRef="#ctx0" brushRef="#br2" timeOffset="132515.9779">10865 10545 508 0,'0'0'63'0,"0"0"-9"0,-11-23 2 16,11 23 3-16,-2-17 0 0,2 17 0 0,3-17-4 16,-3 17-6-16,4-20-3 0,-4 20-4 0,3-17 2 15,-3 17-3-15,0 0-2 0,0 0-5 0,5-17-2 16,-5 17 0-16,0 0 4 0,0 0 0 16,0 0-9-16,0 0-10 0,-4 17-11 0,4-17-5 15,-9 28-3-15,1-6 6 0,0 2-6 0,-3 5 8 16,-2-1-6-16,-2 3 8 0,0 0-3 0,1 1 14 15,-2-3 1-15,4 0 11 0,-4-3 8 0,6-1-34 16,-1-8 25-16,11-17-38 0,-11 19 17 0,11-19-3 16,0 0-5-16,0 0-2 15,0 0 0-15,0 0 22 0,3-32-31 0,2 11 33 16,1-8-31-16,1 0 8 0,3-5 8 0,1-1-6 16,1-2 9-16,1 0-6 0,1-1 11 0,-1 3-8 15,0 0 9-15,2 4-9 0,-3 5 7 0,1 5-8 16,-2 4 3-16,-11 17-6 0,20-19 0 0,-20 19-2 15,17-4-1-15,-17 4 0 0,19 11 1 0,-19-11 1 16,22 22-2-16,-22-22 2 0,26 33-4 16,-13-13 3-16,-1 4-6 0,-1 2 0 0,0 3-15 15,-2-3-6-15,2 7-28 0,-8-9-15 0,11 11-34 16,-13-15-39-16,17 14-78 0,-14-14-162 16,-4-20-61-16,30 40 182 0</inkml:trace>
  <inkml:trace contextRef="#ctx0" brushRef="#br2" timeOffset="133220.6911">11391 10619 563 0,'0'0'207'0,"0"0"-124"0,0 0-14 0,0 0 12 15,0 0 18-15,0 0 4 0,11-21-18 0,-11 21-17 16,10-18-12 0,-10 18-9-16,17-32-3 0,-3 14-8 0,-1-9-2 0,2 2-12 0,1-5 1 15,4 2-12-15,-1 0 3 0,2 0-8 0,0 3 0 16,-1 2-6-16,1 4 3 0,-3 5-5 0,-2 5 3 16,-16 9-3-16,24-8 1 0,-24 8 1 0,0 0 1 15,22 14 3-15,-22-14-4 0,7 26 4 0,-5-8-6 16,-1 3 6-16,-2 3-6 0,-2 2 6 15,0 1-7-15,-1 2 6 0,-1 0-10 0,0-1 0 16,3-1-18-16,-3-8-14 0,10 3-34 0,-5-22-42 16,13 22-78-16,-13-22-176 0,17-10-102 0,7 9 102 15,-11-25 369-15</inkml:trace>
  <inkml:trace contextRef="#ctx0" brushRef="#br2" timeOffset="133845.7216">11963 10228 1020 0,'0'0'54'15,"0"0"-24"-15,0 0 5 0,0 0 14 0,0 0 16 16,11-25-5-16,-6 9-9 0,-5 16 7 16,23-34-38-16,-8 16 29 0,-1-7-33 0,4 5 10 15,-2-4 2-15,3 3-11 0,-3 0 2 16,4 3-10-16,-5 1 0 0,-15 17-5 0,28-21 0 16,-28 21-3-16,20-9 1 0,-20 9-1 0,0 0 1 15,0 0 1-15,14 18-2 0,-14-18 2 0,3 37-8 16,-3-11 1-16,-1 9-12 0,-3 2-13 15,2 5 23-15,-3 1-28 0,2 2 21 0,-2-3-19 16,5 2-27-16,-4-14-15 0,11 5-45 0,-7-35-40 16,12 39-108-16,0-22-158 0,-12-17 36 0,31 14 385 15</inkml:trace>
  <inkml:trace contextRef="#ctx0" brushRef="#br2" timeOffset="134669.0539">12118 10755 355 0,'0'0'93'0,"0"0"-48"15,0 0-10-15,0 0 4 0,0 0 6 0,0 0 2 16,0 0 3-16,-18 1 3 0,18-1 5 0,0 0 6 0,0 0 3 16,0 0-3-1,0 0-9-15,0 0-12 0,0 0-14 0,0 0-2 16,0 0 10-16,0 0 8 0,0 0-4 0,0 0 16 16,0 0-22-16,16-22 8 0,-16 22-3 0,18-25-8 15,-8 6-1-15,5 2-9 0,-4-5 0 16,3 0-10-16,1 0 2 0,-1 2-8 0,1 2 2 15,-1 1-7-15,-14 17 3 0,22-23-4 0,-22 23 1 16,17-10-3-16,-17 10 3 0,0 0 1 0,0 0-2 16,22 32 4-16,-18-12-7 0,1 7 3 0,-2 7-8 15,0 3 10-15,-2 10 5 0,-1 3-23 0,-1-2 26 16,-2 1-24-16,2-6 9 0,-1-2 12 0,1-6-12 16,2-6 3-16,2-7-24 0,-3-22-19 15,17 25-45-15,-17-25-65 0,33-6-123 0,-12-3-202 16,0-15 30-16,10 8 377 0</inkml:trace>
  <inkml:trace contextRef="#ctx0" brushRef="#br2" timeOffset="135394.9625">12649 10954 1021 0,'0'0'95'0,"0"0"-34"0,0 0-23 15,0 0 2-15,0 0 6 0,0 0 3 0,0 0-3 16,-6-16-12-16,6 16-4 0,6-21-3 0,-6 21 1 16,9-25-2-16,-5 8 3 0,-4 17-7 0,10-34 2 15,-10 34-5-15,13-35-14 0,-6 17 33 0,1-1-36 16,-1 3 29-16,-7 16-22 0,15-26-7 16,-15 26 1-16,0 0-2 0,15-17-1 0,-15 17 2 15,0 0-1-15,0 0 1 0,0 0-1 0,17 12 0 16,-17-12-1-16,11 21 2 0,-11-21 12 15,15 31-31-15,-6-11 29 0,-1 1-30 0,1 2 16 16,0-1 5-16,2 2-5 0,-1 1 6 0,1 0-7 16,-1-1 7-16,-2 2-11 0,-1-2 0 0,2 0-10 15,-3-2-3-15,4 2-20 0,-10-24-13 16,16 39-41-16,-16-39-36 0,20 24-63 0,-20-24-135 16,0 0-120-16,35 1 56 0,-26-20 392 0</inkml:trace>
  <inkml:trace contextRef="#ctx0" brushRef="#br2" timeOffset="136125.5086">13191 10948 730 0,'0'0'97'16,"0"0"-26"-16,0 0-11 0,0 0 12 15,0 0 9-15,-6-21 7 0,6 21-14 0,0 0-7 16,11-18-11-16,-11 18-7 0,6-20-8 0,-6 20-1 15,10-25-8-15,-7 8-1 0,-3 17-7 0,14-33 0 16,-5 15 16-16,0-4-37 0,2 2 30 0,0-2-35 16,0 5 8-16,0-1 3 0,-11 18-7 0,22-32 3 15,-22 32-5-15,22-24 3 0,-22 24-4 16,18-17 3-16,-18 17-2 0,0 0 2 0,22-9-1 16,-22 9 1-16,0 0 0 0,20 4 0 15,-20-4 1-15,0 0-2 0,25 23 1 0,-25-23-2 16,22 28 2-16,-13-10 0 0,3 3 4 0,1 2-5 15,0 5-15-15,0 1 27 0,1 1-28 0,-2-1 29 16,0-4-9-16,0-3-6 0,0-1 4 0,-12-21-6 16,27 28-1-16,-10-19-11 0,-17-9-11 15,35 9-25-15,-35-9-24 0,47-14-49 0,-32-13-85 16,23 5-309-16,-9-2 44 0,-6-10 206 0</inkml:trace>
  <inkml:trace contextRef="#ctx0" brushRef="#br2" timeOffset="137578.99">13853 13574 458 0,'0'0'79'0,"0"0"-18"0,0 0-6 16,0 0-2-16,-17 0-3 0,17 0-6 0,0 0-7 15,0 0-2-15,0 0 1 0,0 0 1 16,-20-1 1-16,20 1-1 0,0 0-5 0,0 0-6 16,0 0-5-16,0 0-7 0,-19-20-2 0,19 20-5 15,0 0 2-15,-11-17-2 0,11 17 3 0,0 0-1 16,-19-19 2-16,19 19 0 0,0 0 3 0,-20-13-1 15,20 13-1-15,-18-4-1 0,18 4-4 0,-25 0-3 16,25 0 1-16,-28 5 0 0,11-1 1 0,17-4 3 16,-30 13-2-16,30-13 4 0,-33 14-1 15,15-4 5-15,-2-1-1 0,2 2 3 16,-3-2-2-16,2 3 0 0,-3-1-4 0,3 1 0 16,-2 0-6-16,0 2 0 0,1-1-4 0,-5 3 2 15,2-2-2-15,-1 2 3 0,-3 1-2 0,3 3 5 16,-2 2-4-16,1 5 7 0,-1 2-7 0,1 5 6 15,0 2 8-15,1 5-29 0,-2 4 25 16,1 4-22-16,-1 6 5 0,2 3 16 0,-2 5-13 16,6 1 15-16,-2 4-11 0,2 3 23 0,1 0 7 15,3 8-16-15,2-2 19 0,1 6-21 0,1 0-6 16,3 3 17-16,-1 3-26 0,3 3 17 0,-1 4-9 16,5 2-14-16,1 5 13 0,1 2-12 0,2 2-6 15,3 3 5-15,2 3 12 0,3 2-11 16,4 2 10-16,3 3 10 0,4 0-30 15,4-3 6-15,4-2 5 0,-1-4-26 0,8 3-15 16,-7-11-22-16,10 14-74 0,-13-23-72 0,15 13-189 16,-5 3-75-16,-14-16 207 0</inkml:trace>
  <inkml:trace contextRef="#ctx0" brushRef="#br2" timeOffset="138938.406">11177 13633 533 0,'-21'-7'79'0,"21"7"-36"0,0 0-11 0,0 0-3 16,-17-19 6-16,17 19 2 0,0 0 1 0,-3-23-1 16,3 23 1-16,0 0 1 0,3-25 5 0,-3 25-4 15,0 0 0-15,0 0-7 0,19-19-1 16,-19 19 2-16,0 0-1 0,28-4-2 0,-28 4-6 16,22 2-10-16,-22-2-6 0,25 5-4 0,-25-5-2 15,27 10-2-15,-27-10-1 0,28 19 3 16,-28-19 2-16,28 21 9 0,-28-21-3 0,28 26 2 15,-28-26-6-15,30 23 0 0,-30-23-5 0,29 15 3 16,-29-15-2-16,33 11 0 0,-13-5 2 0,2 3 7 16,-1-3 2-16,4 4 2 0,-3-3-1 15,2 0-5-15,-3-1-4 0,-1 0-2 0,-1 0-3 16,-1 1 1-16,1 2-3 0,1-1 3 0,-2 4-1 16,-1 1 2-16,0 0-2 0,-17-13 3 0,29 31-6 15,-15-14 7-15,-1 4-5 0,0 1 5 0,1 1 12 16,-2 2-33-16,-1-1 30 0,1 4-28 0,-1 0 13 15,-1 2 7-15,-1 1-8 16,1 3 7-16,0 0-7 0,-2 1 8 0,0 2-6 16,0 1 7-16,-1 2-6 0,1 2 14 0,-1 1-8 15,2 2 11-15,-3-1-14 0,2 3-15 0,-1-2 25 16,2 2-24-16,-2-2 29 0,1 0-5 0,-2 0-10 16,2-1 9-16,-1 5-13 0,3-1 9 0,1 2-8 15,0-1 12-15,1 0-10 0,0-1 9 0,-2 2 6 16,1-2-28-16,0 0 26 0,0 0-26 15,0-1 8-15,0 0 10 0,-1 2-13 0,-1 3 13 16,0 4-14-16,-2 1 15 0,-1 2-15 0,-2 3 13 16,-1 1 3-16,-1 2-22 0,-2 2 24 0,-2 1-21 15,-2 3 3-15,-1 1 17 0,-1 2-19 16,-3 0 17-16,-2 1-19 0,-3-3-12 0,-1 1 21 16,-1 1-21-16,-3 1 22 0,-1-3 8 0,1 0-17 15,-3-7 15-15,0-8-15 0,1-4 11 16,1-4-21-16,-1-10-1 0,4-1-28 0,-6-19-34 15,13 2-63-15,-15-25-182 0,8-2-156 0,17 6 24 16,-27-28 459-16</inkml:trace>
  <inkml:trace contextRef="#ctx0" brushRef="#br2" timeOffset="139491.2061">11990 15517 533 0,'0'0'206'0,"1"21"-137"0,-1-21-6 0,0 0-5 15,23 25 7-15,-23-25 1 0,25 20-6 16,-25-20-18-16,31 22 0 0,-31-22-5 15,33 20 0-15,-33-20 1 0,31 13-6 0,-31-13-13 16,29 5-1-16,-29-5-4 0,27-8-4 0,-27 8 0 16,26-24-4-16,-13 2 0 0,3-8-8 0,-3-10 7 15,2-8-13-15,-1-8 4 0,-1-15-52 0,5 6-53 0,-11-26-96 0,9 3-279 16,2 6 40-16,-14-18 321 0</inkml:trace>
  <inkml:trace contextRef="#ctx0" brushRef="#br2" timeOffset="140182.1406">11148 13994 444 0,'0'0'40'0,"0"0"-32"0,0 0-5 16,16-22 1-16,-16 22 5 0,0 0 5 0,0 0 3 0,20-13 1 15,-20 13 6-15,0 0 4 0,0 0 10 16,0 0 10-16,19 9 5 0,-19-9 3 0,0 0 3 16,0 0 1-16,0 0-16 0,0 0 13 0,18 22-21 15,-18-22 8-15,0 0-7 0,0 0-4 0,0 0-1 16,21 19 0-16,-21-19 2 0,17 12-4 0,-17-12-3 16,24 15-10-16,-7-5-4 0,0-1-8 0,2 3 3 0,1 0-3 31,1 2 3-31,0 2-6 0,1 2 3 0,1 1-6 15,-1 2 3-15,-1 4-4 0,-2 3 6 16,0 3-6-16,-2 4 8 0,-1 5-8 0,-1 5 9 16,0 7-7-16,0 6 22 0,-3 6 8 0,1 11-17 0,-4 2 31 15,0 14-19-15,-5 1 2 0,3 10 19 16,-7 3-11-16,2 4-16 0,-6-5 7 0,0 2-12 16,-2-8-12-16,0-4 16 0,0-5-27 0,-1-8 0 15,-1-7 11-15,1-7-29 0,1-4 5 16,-5-11-30-16,9 5-48 0,-13-24-54 0,19 11-133 15,-9-13-216-15,-5-14 36 0,10 6 371 0</inkml:trace>
  <inkml:trace contextRef="#ctx0" brushRef="#br2" timeOffset="140633.2233">11572 15040 543 0,'0'0'194'16,"-19"2"-104"-16,19-2-10 0,0 0-5 0,-17 7-7 16,17-7-4-16,0 0-7 0,-5 21-4 0,5-21-7 15,1 21 1-15,-1-21-9 0,8 31 2 0,-5-12 12 0,7 7-34 0,-2-3 33 16,6 3-33-16,-2-4 13 0,6 1 2 0,-3-5-11 15,3-2-3-15,-18-16-9 0,32 12 0 16,-15-14-3-16,0-6-1 0,1-6 0 0,-2-8-4 16,2-7-12-16,0-6 28 0,-1-9-28 0,0-5 12 15,-1-3-42-15,-6-15-60 0,12 17-91 0,-23-22-157 16,9 9-177-16,3 12 50 0,-16-9 475 0</inkml:trace>
  <inkml:trace contextRef="#ctx0" brushRef="#br2" timeOffset="141398.8583">11031 14725 179 0,'-19'0'112'0,"19"0"2"0,-21 4-18 16,21-4-12-16,-19 4-14 0,19-4 5 0,-19 2-6 15,19-2 3-15,-18-2-7 0,18 2-5 0,0 0-9 16,-25-10 0-16,25 10-3 0,0 0 5 15,0 0-1-15,-17-12-4 0,17 12-6 16,0 0-11-16,0 0-10 0,0 0-2 0,0 0 0 16,0 0 2-16,0 0 2 0,24-6-6 0,-24 6-7 15,33 1-6-15,-13 0-4 0,4 3-1 0,0 1 1 16,-1 3-1-16,-1 3 1 0,-3 2-2 0,1 5 5 16,-3 2-2-16,-1 4 5 0,-3 4-4 0,-1 6 14 15,-5 3-3-15,-1 7 13 0,-4 3-9 16,-1 5 10-16,-4 3 4 0,0 7-26 0,-4 0 19 15,-4 4-25-15,-3 2 0 0,1 3 13 0,-3 4-18 16,0 4 17-16,-1 2-20 0,-3-1 1 0,-1 2 11 16,-3-1-26-16,0 1 7 0,-5-5-19 15,6 2-35-15,-8-11 0 0,10 3-37 0,-13-15-3 16,16 2-40-16,-15-20-31 0,16-6-98 0,5-4-115 16,-13-26 156-16,25-2 238 0</inkml:trace>
  <inkml:trace contextRef="#ctx0" brushRef="#br2" timeOffset="141820.7216">11026 15363 772 0,'0'0'113'0,"-2"-27"-54"0,2 27 8 0,1-27 3 16,-1 27 16-16,1-21-8 0,-1 21-4 15,0 0-10-15,0 0 1 0,0 0-8 0,0 0-9 16,0 0-9-16,0 0-18 0,-11 23 2 16,11-23-3-16,-7 38 6 0,3-13-4 0,3 5 8 15,0 1-9-15,2 3 5 0,0 0-13 0,4 0 4 16,0-6-10-16,2-4 3 0,3-7-9 0,-10-17 1 16,27 9-4-16,-9-15-1 0,5-12 4 0,6-10-6 15,4-10 1-15,5-16-21 0,6-4-7 0,-2-15-39 16,13 5-45-16,-11-22-60 0,24 18-216 15,-8-8-135-15,-2-3 49 0,10 16 478 0</inkml:trace>
  <inkml:trace contextRef="#ctx0" brushRef="#br2" timeOffset="142883.2543">13941 13995 546 0,'-17'-15'75'0,"17"15"-18"0,0 0-5 15,-18-2 4-15,18 2-3 0,0 0-5 0,-25 0-8 16,25 0-19-16,-19 5 17 0,19-5-13 16,-20 5 22-16,20-5 6 0,-22 8-1 0,22-8-1 15,-22 11-5-15,22-11-2 0,-23 12-3 16,23-12-5-16,-20 12-5 0,20-12-5 0,-20 16-10 15,20-16-3-15,-22 18-7 0,22-18 0 0,-25 19-4 16,25-19 2-16,-24 26-1 0,24-26 3 0,-24 28-4 16,24-28 5-16,-26 32-2 0,13-12 5 0,-2 0-3 15,3 3 8-15,-2 1-3 0,0 4 8 0,1-1-5 16,-1 4 9-16,0-1-8 0,2 3 8 0,-2-2-12 16,3 2 2-16,0 1 3 0,2-1-32 15,-1-3 28-15,1 3-28 0,2-6 14 0,0 2 4 16,-2 0-6-16,1 0 6 0,0 0-6 15,0 0 8-15,-1 3-9 0,1-3 7 0,-1 4-7 16,0-2 7-16,-1 0-6 0,1 1 7 0,0-1-8 16,0 0 8-16,2-2-8 0,0 0 7 0,2-2-7 15,0 2 6-15,1-1 13 0,2 1-29 16,1 3 30-16,1 3-29 0,1 5 11 0,2 3 10 16,4 8-7-16,0 6 14 0,0 6-12 0,4 8 15 15,0 7-19-15,1 3 0 0,0 4 14 0,2 6-16 16,-2 2 14-16,-1 5 2 0,0 3-23 0,-3-5 20 15,1 1-7-15,-2-1-14 0,0-4 15 0,-3-1-20 16,2-5-2-16,-3-8 13 0,3-6-21 0,-1-11 9 16,4-10-19-16,0-16-12 15,9-8-8-15,-18-27-48 0,39 19-43 0,-24-39-99 16,8 0-233-16,11-2 22 0,-12-28 361 0</inkml:trace>
  <inkml:trace contextRef="#ctx0" brushRef="#br2" timeOffset="143336.3828">13189 15670 923 0,'-14'18'136'0,"14"-18"-73"0,0 0-4 0,-17 6 5 16,17-6 7-16,0 0-2 0,0 0-14 0,0 0-19 15,0 0-11-15,1 17-11 0,-1-17 3 0,17 28 3 16,-1-4 10-16,-1 0 15 0,4 9-36 0,0-3 28 16,2 3-28-16,-1-4 7 0,1-1 6 15,-3-8-12-15,0-4-3 0,0-8-5 0,1-7-1 16,0-7 1-16,2-7-3 0,2-9 3 0,0-7-6 15,1-7 5-15,-1-10-7 0,4-2-56 0,-9-15-34 16,15 14-195-16,-12-13-266 0,-2 0 31 16,2 11 325-16</inkml:trace>
  <inkml:trace contextRef="#ctx0" brushRef="#br2" timeOffset="144307.9602">12680 14564 620 0,'-20'-13'58'0,"20"13"-6"0,0 0 0 0,0 0 9 16,-6-28 0-16,6 28 18 0,0-21-19 0,0 21 11 15,1-23-3-15,-1 23-3 0,3-22-3 16,-3 22-8-16,6-17-7 0,-6 17-12 0,0 0-5 15,0 0 0-15,0 0-1 0,20 0 1 0,-20 0-5 16,17 24-5-16,-9-6-9 0,2 5-1 16,-1 4 9-16,0 3-32 0,0 1 27 0,-1 5-28 15,1-1 13-15,1 3 9 0,1 1-6 0,1 2 15 16,-1 0-11-16,1 2 12 0,0-4-10 0,1-2 5 16,0-9-8-16,1-8 4 0,-14-20-8 0,32 11-2 15,-9-24 2-15,4-13-5 0,3-17 6 0,5-18-15 16,5-15-1-16,2-23-35 0,10 0-85 0,-13-33-155 15,15 10-264-15,1 5 34 16,-6-4 371-16</inkml:trace>
  <inkml:trace contextRef="#ctx0" brushRef="#br2" timeOffset="145282.1539">14034 14741 432 0,'0'0'32'0,"0"0"-14"0,0 0 5 0,0 0 6 16,-18 4 11-16,18-4 8 0,0 0 5 0,0 0 2 16,0 0 11-16,0 0-2 0,-22 15 6 0,22-15 2 15,0 0-3-15,0 0-4 0,-25 6-5 16,25-6-9-16,-17 3-4 0,17-3-6 0,-18 3-8 0,18-3-8 16,-19 5-7-16,19-5-5 15,-21 8-4-15,21-8 1 0,-19 14-2 0,19-14 5 16,-20 24-4-16,12-6 5 0,-2 7-5 0,3 5 7 15,-2 6-6-15,3 10 14 0,-4 6-10 0,5 12-7 16,-2 8 22-16,1 10-22 0,-1 8 13 0,-1 11 2 16,0 6-28-16,2 5 4 0,-3 3 11 0,3 2-8 15,1 1 12-15,3 2 9 0,4-1-29 0,4-3 5 16,8-5 8-16,3-3-12 0,7-4 11 16,7-6 2-16,7 0-38 0,5-11-17 0,15 6-76 15,-9-21-137-15,9 11-273 0,10 5 23 0,-4-12 336 16</inkml:trace>
  <inkml:trace contextRef="#ctx0" brushRef="#br2" timeOffset="145891.5553">13671 16096 1335 0,'0'0'19'0,"-18"0"-23"0,18 0-12 16,0 0 2-16,-20 3 12 0,20-3 7 0,0 0 2 15,0 0 0-15,-21 18-2 0,21-18 0 0,0 0 9 16,-20 18 15-16,20-18 3 0,0 0-2 0,-18 22-2 16,18-22-11-16,0 0 7 0,0 0 2 15,-8 22 0-15,8-22-3 0,6 21-2 0,-6-21-3 16,20 35 4-16,-5-11-6 0,4 6 8 0,5 4-6 15,5 6 5-15,0 0 8 0,4 4-33 0,-3-1 24 16,2-2-27-16,-3-6 9 0,0-10 4 0,-6-10-4 16,0-14-3-16,2-12-1 0,-1-13-1 0,3-13 5 15,1-17 7-15,-2-16-25 0,-2-14 5 16,0-17-43-16,-8-19-59 0,14 13-136 16,-10-23-318-16,0 6 20 0,3 11 274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2:00.89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10049 6410 517 0,'0'0'64'0,"0"0"-9"0,12 17 3 0,-12-17 15 16,0 0 16-16,7 18-8 0,-7-18-33 0,11 29-1 15,-4-5-12-15,-1 0 5 0,3 11 13 0,-5-1-9 16,4 10-4-16,-1 4-15 0,2 11 10 0,-3 5-12 15,0 11 18-15,-6 5 2 0,0 11-17 16,-9 3 9-16,1 10-17 0,-8 1-13 16,-2 7 20-16,-4 1-8 0,-4 3-11 0,-1-1 8 15,-3 0-12-15,0-6-12 0,0-4 23 0,0-2-9 16,2-4-12-16,0-7 11 0,4-2-23 0,3-9-16 16,0-12-12-16,11 1-25 0,-2-19 4 0,14 1-26 15,-7-21-36-15,16 2-109 0,3-7-198 0,-14-26 28 16,31 12 410-16</inkml:trace>
  <inkml:trace contextRef="#ctx0" brushRef="#br0" timeOffset="1015.6727">10079 6534 310 0,'0'0'96'0,"0"0"-44"0,0 0-4 16,0 0 0-16,0 0 10 0,0 0 1 0,0 0 7 15,0 0-5-15,0 0-2 0,0 0-10 16,0 0-3-16,0 0-12 0,0 0-4 0,0 0-6 16,0 0-6-16,0 0-3 0,0 0-4 0,0 0-4 15,0 0-3-15,0 0-3 0,0 0-3 0,0 0 4 16,0 0 13-16,0 0 3 0,18-3 4 0,-18 3-1 16,0 0-12-16,21 15 0 0,-21-15-3 15,17 15 1-15,-17-15-4 0,19 16 1 16,-19-16-1-16,21 18 0 0,-21-18-1 0,24 19 2 15,-24-19-4-15,28 19 3 0,-28-19-3 0,33 21 2 16,-13-10-2-16,0 2 1 0,3 2-1 0,1-1 2 16,0 2-3-16,4 2 3 0,-1-1-3 0,3 2 4 15,2-1-3-15,2 2 5 0,2 0-6 0,2 0 5 16,2 0-6-16,4 0 6 0,2-2-4 0,5 1 4 16,4 0-4-16,1 1 5 0,3-3-4 15,5 0 3-15,5-2 17 0,1 0-18 0,7-2 16 16,2 1-33-16,4-1 15 0,3-1-13 0,2 0 13 15,0 0 2-15,6 0-2 0,1 0 3 16,2 0-3-16,4 0 4 0,-4 2-4 0,2-2 3 16,-3 0-1-16,-2 4 1 0,-1-3-2 0,2 3 5 15,-4-2-6-15,-2 0 4 0,-2-1-4 0,-4 1 5 16,-1 0-3-16,-1-1 5 0,0-1-5 16,-2 1 2-16,-3-2-3 0,-2 1 1 0,-3-2-2 15,-4 0 2-15,-3-1-6 0,-4 0 2 0,-3-1-22 16,-6-4-24-16,1 6-47 0,-13-12-61 0,6 10-123 15,-4 3-136-15,-22-16 78 0,13 18 336 0</inkml:trace>
  <inkml:trace contextRef="#ctx0" brushRef="#br0" timeOffset="1937.588">14080 7340 483 0,'0'0'125'0,"0"0"-83"0,0 0-6 16,0 0 3-16,0 0 6 0,0 0 2 0,0 0 2 15,0 0-4-15,0 0-7 0,-16 17-9 0,16-17-8 16,0 0-9-16,-20 15-3 0,20-15-5 15,-26 16-1-15,9-6-2 0,-5-1 0 0,-3 1-2 16,-5 5 2-16,-5 0-1 0,-4 2 4 16,-5 3 1-16,-3-1 9 0,-9 4 0 0,-2 2 11 15,-9 1-3-15,-1 4 10 0,-10-1 16 0,-4 5-26 16,-6-2 30-16,-5 6-28 0,-7-2 4 0,3 5 10 16,-7-2-11-16,-1 3 9 0,-7 1-13 0,-1 0 4 15,-3 0-18-15,3 0 4 0,-1-3-10 0,-3 0 14 16,2 0-9-16,-2-1 11 0,0-1 1 15,7 2-31-15,-4-2 27 0,5-1-31 16,2-1 13-16,2-2 6 0,7-1-11 0,3-3 2 16,5 3-22-16,-1-7-5 0,9 8-28 0,-3-8-21 15,20 6-40-15,-8-11-41 0,22 7-57 0,1 2-209 16,-1-19 51-16,24 17 346 0</inkml:trace>
  <inkml:trace contextRef="#ctx0" brushRef="#br0" timeOffset="3852.0164">10142 7675 99 0,'0'0'59'0,"0"0"-3"0,0 0-9 32,0 0-11-32,0 0-5 0,0 0-6 15,0 0 0-15,0 0-6 0,0 0-2 0,0 0-3 16,0 0 0-16,0 0 2 0,0 0 2 0,0 0 3 0,0 0 2 15,0 0 0-15,0 0 0 0,0 0 2 0,0 0 3 16,0 0 1-16,-12 19 0 0,12-19-3 0,0 0-2 16,0 0-4-16,0 0-2 0,0 0-2 0,0 0-1 15,0 0-3-15,0 0-2 0,0 0-4 16,0 0-5-16,0 0-3 0,0 0-1 0,0 0 1 16,0 0 2-16,0 0 1 0,0 0 0 15,0 0-1-15,0 0 1 0,0 0 0 0,0 0 0 16,0 0 1-16,0 0-1 0,0 0-1 0,0 0 0 15,0 0-1-15,0 0 2 0,0 0 2 0,0 0 1 16,0 0-1-16,0 0 2 0,0 0 1 0,0 0 4 16,0 0 7-16,0 0 5 0,0 0 1 15,0 0-4-15,0 0-6 0,0 0-6 0,0 0-4 0,0 0 0 16,0 0-3-16,0 0 0 0,0 0-2 0,0 0 1 16,0 0-1-16,0 0 0 0,0 0 0 0,0 0-1 15,0 0 0-15,0 0 2 0,0 0 2 0,0 0 2 16,0 0 0-16,0 0 2 0,0 0 1 0,0 0 3 15,0 0 3-15,0 0 3 0,0 0 4 16,0 0 0-16,0 0-2 0,0 0-2 0,0 0-5 16,0 0 0-16,0 0 0 0,0 0 1 0,0 0 1 15,0 0 1-15,0 0-2 0,0 0-2 0,0 0-2 16,0 0-2-16,0 0-2 0,0 0-1 0,0 0 1 16,0 0-12-16,0 0 14 0,13 19-14 0,-13-19 11 15,0 0 2-15,-1 17-3 0,1-17 2 0,0 0 0 16,-5 27 4-16,5-27 3 15,-6 34 7-15,1-11-1 0,1 7 3 0,-3 5-12 16,1 6 6-16,-2 5-12 0,-3 4 12 0,-2-1-12 16,-3 2 10-16,0-3-16 0,-1-2 10 0,1 0 6 15,-1-2-26-15,2-7 23 0,2-4-42 0,5-3-36 16,-5-9-21-16,13 5-31 0,-9-9-16 0,10 3-42 16,1 6-170-16,-2-26 39 0,-2 29 311 15</inkml:trace>
  <inkml:trace contextRef="#ctx0" brushRef="#br0" timeOffset="4805.1507">10032 8380 465 0,'-38'19'75'0,"21"-14"-68"16,0-1-4-16,17-4-2 0,-29 7 0 0,29-7 0 15,-22 7-2-15,22-7 2 0,-17 6-1 0,17-6 1 16,0 0 7-16,-20 7 5 0,20-7 3 15,0 0 6-15,0 0-7 0,0 0-1 0,0 0-2 16,0 0 4-16,0 0 13 0,0 0 15 0,0 0 8 16,0 0 10-16,0 0-8 0,0 0-3 15,0 0-10-15,0 0-5 0,25-6-5 0,-25 6-6 16,18-7-4-16,-18 7-4 0,19-10-4 0,-19 10-2 16,26-11-3-16,-26 11-1 0,29-10-3 15,-12 4-1-15,0 0-2 0,1-2 1 0,2 2-4 16,-1-1 4-16,2 1-3 0,1 0 2 0,-2-3 16 15,4 2-15-15,-1 0 15 0,0 1-14 0,1 1-3 16,0-1 2-16,1 0-2 0,0 0-1 0,1-1 1 16,1 1 2-16,-1-2-1 0,1-1-3 0,5 3 22 15,-2-4-13-15,4 4 18 0,-1-3-9 0,2 2-7 16,-1 0 1-16,4 1 2 16,0-3 4-16,2 2 1 0,2-1 0 0,5 0-3 15,-1-1-3-15,2 0-3 0,2 1 1 0,1-2-4 16,3 0 2-16,2 1-4 0,2-2 2 0,3 1-4 15,0-2 2-15,3 1-3 0,2 0 3 0,0-2-2 16,2 0 1-16,0-2-1 0,1-2 5 0,5-1 0 16,1-1 7-16,2-1-5 0,0-1 6 0,3 1-6 15,1-1 6-15,0 1-3 0,-1 0 5 16,4-1-5-16,-1 2 3 0,3-2-7 0,-2-1 1 16,4 3-8-16,-3-1 3 0,-4 1 11 0,4 1-9 15,-1 1 10-15,0 0-32 0,3 2 17 0,-6-1-20 16,2 1 16-16,1 1-3 0,-4-1-9 15,4 2-7-15,-1-4-14 0,4 5-19 0,-5-12-36 16,10 11-62-16,-14-18-115 0,3 1-176 16,11 7 20-16,-19-18 373 0</inkml:trace>
  <inkml:trace contextRef="#ctx0" brushRef="#br0" timeOffset="5305.2253">10005 7793 80 0,'0'0'32'0,"17"-1"-29"0,-17 1-2 16,0 0-1-16,0 0-8 0,0 0-30 0,0 0-31 15,0 0 69-15</inkml:trace>
  <inkml:trace contextRef="#ctx0" brushRef="#br0" timeOffset="5664.5269">10141 7750 316 0,'0'0'129'0,"0"0"-41"16,0 0-36-16,0 0 2 0,0 0-6 0,0 0-6 15,0 0-9-15,-7-17-7 0,7 17-7 0,0 0 2 16,0 0 1-16,-22-5 5 0,22 5 0 0,0 0 5 16,-22-1-1-16,22 1 10 0,0 0 4 0,-27-4 8 15,27 4-4-15,-19-2-1 0,19 2-6 0,-17-5-7 16,17 5-9-16,-19-7-5 0,19 7 6 0,-17-10-16 15,17 10 15-15,-18-13-15 0,18 13-1 16,-20-13 1-16,20 13-2 0,-25-14-22 0,25 14 21 16,-29-16-20-16,12 9 20 0,-2 0 5 0,1 1-1 15,-2-2 2-15,2 4-1 0,-4-2-2 0,-1 1 0 16,-1-1 0-16,0 3-2 0,0-2 0 16,-1 4-4-16,1-1-1 0,0-1-1 0,0 2-2 15,-2-1-1-15,2 0-1 0,3 0-2 0,0 0-2 16,2-2-9-16,19 4-10 0,-31-8-16 15,31 8-23-15,-21-13-40 0,21 13-49 0,0 0-62 16,-10-18-108-16,10 18-95 0,0 0 237 0</inkml:trace>
  <inkml:trace contextRef="#ctx0" brushRef="#br0" timeOffset="6227.0585">9374 7554 421 0,'0'0'65'0,"-20"-6"-10"0,20 6-4 16,0 0 4-16,-18-10-6 0,18 10 0 0,0 0-8 15,-21-6 0-15,21 6-2 0,0 0 7 0,-23-7-2 16,23 7 0-16,-17-2-4 0,17 2 0 16,0 0-2-16,-19 3 2 0,19-3-4 0,0 0-1 15,-19 0-5-15,19 0-1 0,0 0-4 0,0 0-6 16,0 0-7-16,0 0-9 0,0 0-6 16,0 0 2-16,0 0 0 0,0 0 2 0,0 0 7 15,17-7 1-15,-17 7 6 0,28-10 1 0,-28 10-1 16,34-11-3-16,-15 4-4 0,3 1-2 0,-1 0-1 15,3 1-2-15,0-2 3 0,4 1-1 16,2 0 2-16,3 0 0 0,1-1-1 0,6 1-3 16,2 0 3-16,1-1-6 0,5-1 2 0,2 0-2 15,2 0 0-15,0-1-9 0,1 5-2 0,-4-2-3 16,-1 4-14-16,-7-1-8 0,3 8-30 0,-14-8-29 16,7 14-39-16,-14-10-51 0,1 2-141 0,6 14-76 15,-30-17 227-15</inkml:trace>
  <inkml:trace contextRef="#ctx0" brushRef="#br0" timeOffset="7372.6942">13637 7511 780 0,'0'0'134'0,"0"0"-81"15,0 0-23-15,0 0-8 0,0 0 1 0,0 0 8 16,20 3 11-16,-20-3 4 0,17 1-5 0,-17-1-6 16,24 1-6-16,-24-1-4 0,33 0-7 0,-14-2 0 15,2 1-2-15,2-2 1 0,6 2 3 0,1-1 0 16,5 0-2-16,0 0-4 0,5 1-4 16,2-2-4-16,3 1-3 0,0-1 1 0,1 2-2 15,4 0 1-15,1 1 2 0,5-1 0 16,3 3 3-16,2-3 2 0,6 3 2 0,-1-3 3 15,4 1 1-15,1-1-1 0,3 0 1 0,1-2-2 16,3 1-3-16,4-3-1 0,4 0-5 0,3-1 0 16,4 1-1-16,3-2 1 0,1 1-1 0,2-2 0 15,6 0-2-15,3 0 0 0,3-1-1 16,3 1 2-16,-1 1-3 0,4-2 3 0,5 2-1 16,-1 1 1-16,0 0 0 0,0 0 1 0,-2 0-1 15,1 1 1-15,0 0 0 0,-2 0 0 0,-4 3-2 16,5-3-2-16,-1 1 0 0,2 0 3 0,4-4-1 15,-3 1 7-15,2-1-6 0,2-3 3 16,5 0-3-16,3-1 5 0,1 0-1 0,1-2 0 16,0 2-3-16,1 1 3 0,0-1-5 15,0-1 2-15,-4 1-3 0,-5-1 0 0,-1 3-2 16,-7 0 2-16,-6 2-1 0,-5 2 1 0,-3 0-7 16,-7 2-8-16,-4-2-15 0,-5 5-18 0,-16-5-20 15,0 9-32-15,-21-12-38 0,9 17-64 0,-26-14-110 16,-2 1-134-16,-2 11 70 0,-31-6 375 0</inkml:trace>
  <inkml:trace contextRef="#ctx0" brushRef="#br0" timeOffset="8277.4652">20439 6389 657 0,'0'0'112'0,"0"0"-82"0,0 0 1 0,-18-16-13 16,18 16 8-16,0 0-20 0,0 0 11 15,0 0 10-15,0 0-13 0,-22 10 19 0,22-10 0 16,-18 27 15-16,8-4-1 0,-8-2 16 0,3 14-14 16,-8-1-1-16,0 11-2 0,-5 3-25 15,1 8 4-15,-6 3-25 0,3 3 8 0,0-1-15 16,2-5 11-16,6-1-9 0,1-8-27 0,13 3-33 15,-3-13-76-15,19 9-108 0,4-3-171 0,-2-13 29 16,17 13 339-16</inkml:trace>
  <inkml:trace contextRef="#ctx0" brushRef="#br0" timeOffset="8949.4118">20316 6398 637 0,'0'0'81'15,"0"0"-27"-15,0 0-6 0,0 0 26 0,0 0 8 16,0 0-16-16,0 0-9 0,0 0-36 0,0 0-20 16,0 0 12-16,0 0 17 0,19 10 15 0,-19-10 12 15,26 8 5-15,-26-8-4 16,36 12-23-16,-18-6 5 0,7 6-24 0,0-1 5 15,5 3-7-15,-1 2-6 0,4 2 1 0,2-1-5 16,2 2 3-16,-1 1-9 0,2 2 5 0,-1 1-7 16,-3 0 6-16,0 2-6 0,-3 2 5 0,0 3-6 15,-3 0 6-15,-3 0-8 0,-3 0 9 0,-4 2-7 16,-3-1 7-16,-3 4-12 0,-3 2 6 16,-2 4 7-16,-6 1-32 0,-2 5 32 0,-6 4-27 15,-4 6 8-15,-8 2 17 0,-4 4-12 0,-5 2 17 16,-5 1-13-16,-4-1 15 0,-7 2-16 0,-2-2 2 15,-2-2 23-15,-3 0-21 0,0-5 27 0,4-4-8 16,1-4-14-16,5-4 10 0,6-8-19 16,2-5-7-16,10-3-36 0,-4-14-32 0,17 7-55 15,-12-19-63-15,22-4-227 0,0 0 13 16,-20-2 262-16</inkml:trace>
  <inkml:trace contextRef="#ctx0" brushRef="#br0" timeOffset="9465.0494">20034 7210 592 0,'0'0'229'0,"-20"1"-155"16,20-1-12-16,0 0-16 0,0 0-24 0,0 0-14 16,0 0 6-16,0 0 8 0,0 21 10 0,0-21 5 15,1 30-3-15,-2-8-7 0,-1 9 8 16,-3 2-6-16,3 9 4 0,-7 3-2 0,6 7 13 15,-8 0-13-15,7 5 19 0,-5-5-3 0,6 0-31 16,2-6 16-16,7-5-30 0,10-7-3 16,6-5 4-16,15-6-9 0,12-6-2 0,13-4-14 15,13-12-25-15,17 3-56 0,-4-21-92 0,15 3-289 16,5 0 30-16,-8-12 223 0</inkml:trace>
  <inkml:trace contextRef="#ctx0" brushRef="#br0" timeOffset="10355.6146">20406 6486 543 0,'0'0'52'0,"-22"2"-43"15,22-2-3-15,-17 4 5 0,17-4 12 0,0 0 11 16,-18 4 20-16,18-4 2 0,0 0-1 0,0 0-15 16,0 0-14-16,0 0-13 0,0 0-5 0,0 0 0 15,0 0 4-15,0 0 1 0,0 0 5 16,0 0 1-16,0 0 4 0,0 0 5 16,0 0 6-16,0 0 0 0,0 0-2 0,0 0-5 15,0 0-4-15,0 0-3 0,0 0 2 0,0 0-2 16,0 0 0-16,0 0-1 0,18 10-4 0,-18-10 2 15,0 0-3-15,28 11-1 0,-28-11-3 0,31 9 0 16,-12-4-4-16,4 1 1 0,3 0-3 0,2 1 0 16,3 1 3-16,5 2 3 0,3-1 1 0,4 1 3 15,4 0-5-15,4 1 1 0,1-1-3 16,5 2 2-16,0-1 0 0,7 1 3 0,-1 0-5 16,4 0 2-16,4 1-4 0,2 2 3 15,4-2 0-15,6 2 4 0,3-3-5 0,3 2 8 16,2-3-4-16,1 2 7 0,2-2-1 0,5 3-3 15,0-4-4-15,5 4 0 0,-5-2-6 0,1 0 3 16,-1 0-4-16,0 0 0 0,-1 0-3 0,-1 0 0 16,-6-1-3-16,-4 0-2 0,-7-1-10 15,-8-3-6-15,-2 4-18 0,-12-6-12 0,1 6-30 16,-20-11-24-16,5 12-34 0,-23-15-31 0,6 12 3 16,-27-9-69-16,0 0-85 0,21 8 11 0,-21-8 306 15</inkml:trace>
  <inkml:trace contextRef="#ctx0" brushRef="#br0" timeOffset="10808.7493">23308 6974 326 0,'0'0'60'0,"0"0"-7"0,-19 17 8 0,19-17-9 16,0 0 4-16,-19 10 2 0,19-10 1 0,0 0 11 15,-19 16-4-15,19-16-1 0,-18 11 0 16,18-11-7-16,-19 12-7 0,19-12-9 0,-24 14-8 15,24-14-7-15,-29 17-3 0,9-7-6 0,3 1-17 16,-6-2 7-16,-1 1-14 0,-6 1 7 0,-5 0 2 16,-6 2-4-16,-6 0 3 0,-8 3 1 0,-6 2 6 15,-8 0 1-15,-7 4 3 0,-9 1 0 0,-2 5 8 16,-11 1-4-16,-2 5 15 0,-12-1-7 16,-10 5 14-16,-8-1-7 0,1 5 8 15,-10-5-7-15,2 8 6 0,-5-4 10 0,1 2-30 16,0-5 20-16,4 2-32 0,2-6-1 0,9-1 4 15,7-7-13-15,9-2 0 0,10-3-18 0,4-8-13 16,14 2-33-16,0-14-7 0,28 8-77 0,-10-20-189 16,23 0-141-16,13 1 15 0,6-14 398 0</inkml:trace>
  <inkml:trace contextRef="#ctx0" brushRef="#br1" timeOffset="22202.3324">23853 6003 1027 0,'0'0'60'0,"-20"-14"8"15,20 14-1-15,0 0-1 0,-18-22 0 0,18 22-2 16,0 0-5-16,-17-11-12 0,17 11-13 0,0 0-7 16,0 0-5-16,0 0-4 0,-19-13-5 15,19 13-2-15,0 0-3 0,0 0-5 16,0 0 2-16,0 0-7 0,0 0 0 0,0 0 1 16,0 0 0-16,0 0 4 0,17 19-1 0,-17-19 5 15,31 32-2-15,-8-11 6 0,5 4-5 0,5 1 3 16,4 3-8-16,8 4 5 0,3 0-8 0,5 3 7 15,4 0-8-15,1 0 9 0,2 1-10 0,2-2 7 16,2 0-9-16,7-1-7 0,-1-2 29 0,3 2-28 16,1-2 28-16,-1-1-14 0,-2-1-8 15,-3-1 8-15,-6 0-6 0,-4 0 3 0,-3 3-6 16,-5-1 4-16,-6 2-9 0,-8-2 6 0,-5 0-10 16,-9-4 8-16,-7 1-5 0,-6-5 12 0,-4-1-4 15,-2-3 6-15,-3-2-2 0,0-17 3 0,0 24-3 16,0-24 1-16,0 0-3 0,0 0 5 0,-3 17-2 15,3-17 2-15,0 0 1 0,0 0-2 16,0 0 4-16,-17 5 0 0,17-5-3 16,0 0 2-16,-17-5-3 0,17 5 0 0,0 0 0 15,-22-9-1-15,22 9 0 0,-17-9 0 0,17 9 0 16,-22-7-2-16,22 7-1 0,-27-7-1 0,27 7 0 16,-31-4-3-16,14 7 3 0,-5 0 2 0,-1 6 0 15,-2 1 4-15,-5 7-3 0,-2 4 7 0,-6 7 20 16,-7 9-24-16,-9 7 33 0,-8 11-23 15,-15 5 5-15,-7 10 16 0,-11 4-13 0,-2 4 19 16,-6 4-14-16,1 2 2 0,-2-3 7 0,7-2-23 16,8-11 6-16,10-2-10 0,15-11-20 0,9-10-3 15,17-7-26-15,9-15-13 0,18-2-38 16,11-21-30-16,-2 21-73 0,2-21-100 0,0 0-197 16,37-18 23-16,-15-6 322 0</inkml:trace>
  <inkml:trace contextRef="#ctx0" brushRef="#br1" timeOffset="22717.9597">24699 6505 869 0,'0'0'100'0,"8"-24"-59"16,-8 24-3-16,0-25-15 0,0 25 1 0,-2-26 10 16,2 26-1-16,0 0-1 0,-9-20-5 0,9 20-22 15,-19-2-4-15,19 2 7 0,-29 9 4 0,7 1 8 16,0 8 1-16,-8 0 23 0,3 11-1 0,-10-1 15 15,2 9 9-15,-8 1-14 0,6 10 9 16,-7-2-16-16,10 7 4 0,-2-2-22 0,4 1 3 16,6-4-18-16,7 3 0 0,8-1 4 0,6 1-25 15,8-2 19-15,2 1-22 0,4-4 4 0,7-2 5 16,5-1-18-16,3-7-4 0,9-1-33 16,-4-11-23-16,14 8-74 0,-16-25-94 0,13 9-252 15,0-2 16-15,-7-15 256 0</inkml:trace>
  <inkml:trace contextRef="#ctx0" brushRef="#br1" timeOffset="23467.9722">24235 6783 723 0,'0'0'60'15,"0"0"9"-15,1-21 14 0,-1 21 0 0,0 0-6 16,0 0-8-16,0 0-10 0,0 0-5 16,-21-19-6-16,21 19-7 0,-17 5-6 0,17-5-2 15,-22 11-4-15,22-11 1 0,-28 17 0 16,28-17 2-16,-34 23 0 0,34-23 3 0,-34 27-3 16,18-9-2-16,16-18-6 0,-28 31 0 0,16-14-9 15,12-17 1-15,-14 29-8 0,14-29 1 0,-6 24-6 16,6-24 3-16,2 22-6 0,-2-22 2 0,13 17-2 15,-13-17 0-15,26 10 0 0,-26-10 1 0,36 1-4 16,-16-5 5-16,2-2-1 0,1-2-1 0,-1-4 4 16,2-2-10-16,-3-1 9 0,-3-1-5 15,-1-1 2-15,-17 17 1 0,24-29 1 16,-24 29-2-16,8-25 6 0,-8 25-6 0,-8-18 3 16,8 18-3-16,-20-15 0 0,20 15 1 0,-31-10 0 15,14 8-1-15,-2 3 0 0,-2 2-1 0,-1 1 1 16,0 4 3-16,-1 0-1 0,1 4 7 0,2 0-1 15,0 4 4-15,3 1-4 0,3 0 2 16,0 0-3-16,5 0 1 0,9-17 0 0,-9 30-4 16,9-30-2-16,4 24 2 0,-4-24-5 0,15 21 8 15,-15-21-6-15,26 9 3 0,-5-6-3 0,3-6 0 16,5-1 1-16,4-6-2 0,0-3 1 0,2-4-3 16,-1-1 5-16,-2-1-5 0,-3 0 6 0,-7 0-6 15,-5 1 6-15,-17 18 0 0,16-29 8 16,-16 29 2-16,-5-21 9 0,5 21-4 15,-23-11-1-15,3 9-4 0,-3 2-7 0,-5 2-2 16,-1 4-1-16,-3 6-1 0,-2 0 2 0,2 4 0 16,0-1-4-16,4-2 2 0,8-1-3 0,20-12-3 15,0 0-8-15,0 0-6 0,10 19-13 0,13-19-11 16,11 0-21-16,2-11-31 0,16 11-74 0,-14-25-184 16,18 14-193-16,-5 0 7 0,-8-9 347 0</inkml:trace>
  <inkml:trace contextRef="#ctx0" brushRef="#br1" timeOffset="25108.6364">23387 9927 774 0,'-2'21'118'0,"2"-21"-29"0,0 0-6 15,-14 18-19-15,14-18-5 0,-8 20-11 0,8-20 3 16,-8 22-11-16,8-22-3 0,-8 21-9 15,8-21-9-15,-9 20-7 0,9-20-2 0,-7 17-6 16,7-17 2-16,0 0-1 0,0 0-1 0,0 0 1 16,0 0-1-16,0 0-1 0,0 0 1 0,0 0 1 15,21 8 2-15,-21-8 1 0,0 0-1 0,22-22 2 16,-22 22-1-16,19-21 3 0,-19 21-4 16,20-23 4-16,-20 23-9 0,12-20 4 0,-12 20-3 15,0 0 3-15,0 0 3 0,1-18 2 16,-1 18-1-16,0 0-4 0,-18-1-1 0,18 1-3 15,-21 5 1-15,21-5 1 0,-23 12 4 0,23-12 1 16,-26 22 4-16,26-22 2 0,-24 23 2 0,24-23 0 16,-22 25 1-16,22-25-9 0,-13 23 2 0,13-23-8 15,-5 20 0-15,5-20-2 0,5 19-2 0,-5-19 0 16,0 0 1-16,25 20 3 0,-25-20-2 16,25 6-1-16,-25-6 0 0,30 1-5 0,-12-2 7 15,-1-2-1-15,0-3 1 0,-17 6 5 0,31-15-3 16,-31 15 6-16,20-18-1 0,-20 18 7 15,9-17-1-15,-9 17 4 0,2-17-2 0,-2 17-1 16,0 0-3-16,-4-24-2 0,4 24-4 0,0 0 0 16,-18-23-5-16,18 23 5 0,0 0-1 0,-18-18 4 15,18 18-4-15,0 0 1 0,0 0 0 16,-18-6-3-16,18 6 3 0,0 0-4 0,0 0-2 16,0 0 0-16,-16 17 1 0,16-17-4 0,-6 18 4 15,6-18-4-15,-5 18 3 0,5-18 0 0,0 0 0 16,-1 18-1-16,1-18-1 0,0 0 1 0,0 0 0 15,0 0 1-15,0 0 1 0,0 0-1 0,0 0 0 16,0 0 1-16,0 0 1 0,0 0 2 16,17-1 0-16,-17 1-4 0,0 0-1 15,0 0 0-15,0 0-2 0,0 0 2 0,0 0-3 16,0 0-2-16,0 0-7 0,0 0-11 0,0 0-15 16,0 0-23-16,0 0-25 0,0 0-50 0,0 0-104 15,17-3-293-15,-17 3 0 0,17-11 238 0</inkml:trace>
  <inkml:trace contextRef="#ctx0" brushRef="#br1" timeOffset="30224.0986">6766 7296 733 0,'18'-7'110'16,"-18"7"-16"-16,0 0 2 0,0 0-2 0,0 0-18 16,-26 0-17-16,26 0-11 0,-33 33-10 0,11-3 0 15,-12 4-8-15,1 10 4 0,-13 7-21 16,-3 10 11-16,-9 8 3 0,-8 8-20 15,-7 5 17-15,-8 9-21 0,-8 3-10 0,-3 4 21 16,-9 6-6-16,-2 0-11 0,-5-1 12 0,-2 2-13 16,1-6-8-16,6-3 21 0,7-7-23 0,14-12 19 15,13-7-6-15,11-15-33 0,19-9 2 0,6-18-62 16,27-1-45-16,6-27-68 0,0 0-91 0,39 7-146 16,-14-32 141-16,28 10 303 0</inkml:trace>
  <inkml:trace contextRef="#ctx0" brushRef="#br1" timeOffset="30491.8361">5590 7537 1243 0,'-35'-7'89'0,"2"-1"-53"0,6 7 7 15,-1-1 5-15,10 5-4 0,-1-3-4 0,19 0-13 16,-19 8-12-16,19-8-6 0,0 0-1 15,10 33 9-15,6-6 4 0,12 10-2 0,7 8 26 16,16 8-24-16,11 2 20 0,14 5-9 0,8 1-17 16,7-1 9-16,6-2-18 0,5 0 9 0,3-3-16 15,3-3 8-15,-4 1 7 0,-7 1-23 16,-4-4 22-16,-5 1-20 0,-2-6-1 0,-4-3 2 16,-6 1-22-16,-9-5-16 0,-3 8-50 0,-19-17-62 15,11 18-177-15,-18-14-237 0,-7-10 50 0,3 6 405 16</inkml:trace>
  <inkml:trace contextRef="#ctx0" brushRef="#br1" timeOffset="31606.0822">3649 7026 866 0,'0'0'92'15,"0"0"-20"-15,-22-16-11 0,22 16 11 0,0 0-41 16,0 0 2-16,0 0-9 0,0 0 1 16,0 0 1-16,0 0-1 0,0 0-5 0,0 0-5 15,0 0-10-15,0 0-1 0,-24 20 16 0,12-1-34 16,-6 8 32-16,-5 6-31 0,-9 7 16 0,-3 7 14 16,-11 2-8-16,-3 9 16 0,-11 3-15 0,-8 5 17 0,-7 2-10 15,-3 3 21-15,-8-3 7 0,3 2-22 16,-5-7 13-16,6 3-29 0,-2-4-1 0,0 0 10 15,2-4-15-15,-3 0 11 0,4-3-17 16,0-2 10-16,1 5 5 0,2-1-21 0,3-3 26 16,3 1-21-16,5-8 9 0,5-3 11 0,8-2-8 15,5-4 8-15,9-6-10 0,7-3 3 0,10-9-5 16,23-20 1-16,-26 24-2 0,26-24-2 0,0 0-1 16,0 0 0-16,0 0 0 0,0 0 3 0,19 7 1 15,-19-7-1-15,29-8 2 0,-10 0-3 16,2-1 1-16,2 0-1 0,1-3 2 0,2 1 0 15,-1-1 1-15,1 0-3 0,-1 2 1 0,0 4-3 0,0 3 1 16,0 5 1-16,-1 2-1 0,-2 6 2 0,-1 1-2 16,-2 5 1-16,2 1-2 0,-1 2 3 15,2 2-3-15,1 2 4 0,5 1-5 0,3 1 6 32,4 0-7-32,3 0 8 0,4-4-6 0,6 0 5 15,3 0-5-15,5-2 4 0,2 1 11 16,4 2-28-16,1 1 27 0,2 1-27 0,3 2 13 15,1-1 6-15,1 4-5 0,0 0 6 0,-2 3-7 0,-1 2 4 0,-4 1-7 0,-4 2 7 0,-3 3-12 32,-3 0 8-32,-4 1-8 0,-4-1 8 0,-1-3-3 0,-3-3 5 0,-1-3-13 0,-2-7 0 0,-1-5 2 31,-3-7-23-31,4-2-1 0,-9-13-37 16,11 5-37-16,-16-20-58 0,16 13-93 15,-17-12-206-15,-5-16 14 0,14 11 375 0</inkml:trace>
  <inkml:trace contextRef="#ctx0" brushRef="#br1" timeOffset="32074.8367">2796 7793 531 0,'-21'-2'99'0,"21"2"-13"0,0 0 22 0,0 0-8 15,0 0-11-15,0 0-21 0,0 0-18 16,0 0-15-16,0 0-6 0,0 0-4 0,0 0-4 0,0 0 2 0,0 0 5 0,0 0 5 31,0 0 7-31,17-1-2 0,-17 1-5 0,32 10-3 0,-12 0-7 0,7 7-3 0,2 2-4 0,5 9 0 32,2 5-9-32,2 7 5 0,-2 3-13 0,-3 3 9 15,-5 6-12-15,-5 3 12 0,-9 6 3 0,-5 8-20 16,-9 5 20-16,-8 3-19 0,-7 5-1 15,-10 2 22-15,-6 1-15 0,-6-1 26 0,-8-1 2 16,0-1-14-16,-6-6 17 0,4-2-23 0,-3-9 0 16,5-7 8-16,5-8-17 0,4-8 8 0,7-9-21 15,5-11-11-15,12-3-35 0,12-19-51 0,0 0-88 0,0 0-130 0,-3-31-184 0,26 8 84 0,-8-29 431 16</inkml:trace>
  <inkml:trace contextRef="#ctx0" brushRef="#br1" timeOffset="32590.4876">3274 8418 650 0,'-7'-18'31'0,"7"18"18"0,0 0 30 0,0 0 0 0,0 0-10 0,0 0-34 31,-20-1-16-31,20 1 3 0,-18 10 4 0,18-10 4 16,-26 14-3-16,26-14 3 0,-29 20 8 0,29-20 11 15,-34 26 6-15,19-4 5 0,-8-5-5 0,7 7 0 16,-6-5-9-16,8 6-4 0,-3-6-15 0,7 2-3 16,10-21-13-16,-12 29-2 15,12-29-9-15,0 0 1 0,12 17-2 0,-12-17 1 16,27 0 3-16,-8-5-1 0,4-5 2 0,2-3-3 16,3-5 2-16,1-4-3 0,0-1 3 0,0-1-5 15,-2 1 6-15,-3 1-6 0,-3 0 6 0,-6 4-5 16,-5 1 6-16,-10 17 3 0,7-23 9 0,-7 23 3 15,0 0 2-15,-20-14-7 0,20 14-4 16,-35 2-2-16,12 4 0 0,-3 5 2 0,-4 2 1 16,1 5 3-16,-4 2-3 0,4 1 4 0,-1 0-9 0,7 1 4 0,4-3-9 0,7-2 0 0,12-17-4 31,-8 24-6-31,8-24-15 0,19 14-22 0,3-6-45 16,-22-8-89-16,51-21-408 0,-23 9 13 15,-4-11 243-15</inkml:trace>
  <inkml:trace contextRef="#ctx0" brushRef="#br0" timeOffset="39684.2472">9993 7736 668 0,'0'0'40'0,"0"0"-9"0,17 11 8 0,-17-11 16 16,18 3-3-16,-18-3-4 0,29 0-16 0,-9-3-6 16,5 2-2-16,3-5 6 0,5 2 0 0,1-3 5 15,7 2-1-15,-2-2 4 0,6 2 12 0,1-2-17 16,4 3 6-16,3-2-21 15,1 3-6-15,1-2-5 0,1 2-1 0,-1 1 8 16,3 2 0-16,-1-1 0 0,4 2-1 0,-3 0-11 16,0 0-1-16,0-1 2 0,-1-2-1 0,0-2 0 15,3 1-2-15,1-2-1 0,3 0 1 0,4 0-22 16,3-2 22-16,2-2-20 0,2 0 19 0,-1-2 5 31,4 0-2-31,-2 1 3 0,0 1 2 0,-3-2 7 16,3 3 1-16,-5 1 4 0,0 4-5 15,-3 3-3-15,-1 1-1 0,0 0-2 0,2 1 1 16,-1 0-6-16,0 1-6 0,-1 6-11 0,-5-3-10 16,1 2-15-16,-8-5-17 0,7 5-34 0,-11-11-44 15,15 7-36-15,-11-7-128 0,-2-9-78 0,20 13 92 16,-18-23 284-16</inkml:trace>
  <inkml:trace contextRef="#ctx0" brushRef="#br0" timeOffset="58911.988">23188 8766 526 0,'-17'1'70'0,"17"-1"-11"0,0 0 10 0,0 0 15 16,0 0 6-16,0 0 4 0,0 0-25 15,17 5-17-15,-17-5-23 0,0 0-7 0,0 0-12 16,0 0 3-16,0 0 4 0,15 18 7 0,-15-18 5 15,0 0 4-15,-4 18-8 0,4-18-5 0,-7 20-8 16,7-20-3-16,-6 21-3 0,6-21 1 0,-6 17-4 16,6-17 1-16,0 0-5 0,4 19 2 0,-4-19-2 15,0 0 2-15,0 0-3 0,21 11 3 0,-21-11 2 0,0 0-2 16,23-1 3-16,-23 1-1 0,0 0-2 0,24-13 4 16,-24 13 2-16,0 0-3 0,21-25 3 0,-21 25-5 15,8-17 2-15,-8 17-1 0,1-16 2 0,-1 16-3 16,-7-17 1-16,7 17-2 0,0 0 0 0,-18-22-2 31,18 22 3-31,-18-9-5 0,18 9 2 0,-21 0-1 16,21 0 3-16,-22 10 5 0,22-10 6 0,-25 22 7 0,8-9 1 0,4 4 7 15,-2 0-7-15,4 2 3 0,1 0-12 0,1-3 2 16,3 1 12-16,6-17-36 0,-2 31 35 0,2-31-39 16,13 19 17-16,-13-19 6 0,28 10 2 0,-7-8 5 15,1-3 0-15,6-2-2 0,0-3-3 0,2-1-6 16,3-4-3-16,0 0 20 0,-3-2-33 0,-2-1 33 15,-3-1-32-15,-2 1 17 0,-6-2 6 0,-17 16-1 16,23-27 10-16,-23 27-5 0,0-23 5 0,0 23-7 16,-20-22-1-16,20 22-8 0,-34-19 0 0,12 12-4 15,-1 1 1-15,-4 3-3 0,-3 3 4 16,1 4 2-16,-4 2-2 0,3 4 6 0,-2-2-3 16,4 3 1-16,4-1 0 0,7-3-1 0,17-7-6 15,0 0-1-15,0 0-2 0,0 0 1 0,-5 21-6 16,5-21-3-16,18 12-10 0,-18-12-10 0,28 8-18 15,-28-8-34-15,37 7-71 0,-37-7-125 0,20-9-231 16,-20 9-1-16,21-6 305 0</inkml:trace>
  <inkml:trace contextRef="#ctx0" brushRef="#br0" timeOffset="59851.8577">22938 5532 1033 0,'0'0'97'0,"0"0"-32"0,0 0-28 16,0 0 1-16,0 0 4 0,0 0 8 0,0 0 3 15,0 0-7-15,14 19 2 0,-14-19-11 0,6 17-1 16,-6-17-9-16,1 27-7 0,-3-7-8 0,-1 3-2 16,-2 2-8-16,0 0 7 0,-1-4-6 15,1 1 7-15,1-5-7 0,4-17 3 16,-7 24-5-16,7-24 0 0,0 0 1 0,0 0-1 16,5 20 20-16,-5-20-38 0,0 0 37 0,17 5-20 15,-17-5-19-15,22-8 39 0,-22 8-37 0,27-17 18 16,-27 17 3-16,33-30-5 0,-17 10 5 0,1-2-4 15,-1-1 6-15,-2 0-4 0,-2-1 8 0,-3 1-3 16,-3 0 7-16,-4 2-5 0,-2 1 4 16,-2 0-6-16,-2 2 4 0,4 18-4 0,-11-29 6 15,11 29-2-15,0 0 2 0,-13-17-1 0,13 17-1 16,0 0-2-16,0 0-4 0,-18 5-2 0,18-5-2 16,-20 23 1-16,7-4-1 0,-3 3 4 15,0 1-2-15,2-2 5 0,1-2-6 0,5-1 4 16,8-18-7-16,-10 29 2 0,10-29-2 0,1 24 2 15,-1-24-3-15,11 17 1 0,-11-17-1 16,19 9-3-16,-19-9-1 0,21 2-3 0,-21-2-7 16,26-6-2-16,-26 6-7 0,24-11-6 0,-24 11-7 15,19-18-10-15,-19 18-5 0,8-22-9 0,-8 22-8 16,0-25-25-16,0 25-22 0,-12-28-53 0,12 28-142 16,-11-18-108-16,-5-3 44 0,16 21 357 0</inkml:trace>
  <inkml:trace contextRef="#ctx0" brushRef="#br0" timeOffset="60336.2438">23351 4042 1078 0,'0'0'56'0,"-7"-17"8"0,7 17-5 16,0 0-9-16,0 0-19 0,0 0-12 0,-20-1-11 15,20 1-5-15,-23 14 0 0,23-14 8 0,-36 29 7 16,12-11 6-16,1 5 14 0,-6 0-9 0,3 4 7 16,-3-2-4-16,4 5 5 0,-2-4-9 15,6 2 10-15,3-10-15 0,8-1-2 0,10-17-8 16,-8 19-8-16,8-19-4 0,11 17 1 0,-11-17-3 16,28 16 5-16,-10-14 2 0,5-1 4 0,2-5 6 15,7-5-2-15,1-5 0 0,5-5-6 16,-1-4 0-16,2-2-7 0,-2-4 7 0,-1-2-4 15,-5-2 8-15,-3 1-5 0,-7 5 5 0,-6 0-9 16,-6 3 5-16,-8 2-7 0,-6 2 1 16,-5 1-5-16,10 19-7 0,-38-31-16 0,12 21-14 15,-12-1-29-15,3 17-41 0,-22-9-80 0,14 25-201 16,-19-4-99-16,-5 1 18 0,5 17 410 0</inkml:trace>
  <inkml:trace contextRef="#ctx0" brushRef="#br0" timeOffset="60976.8672">6567 10063 1089 0,'-6'-22'124'0,"6"22"-7"0,0 0-25 0,0 0-10 15,0 0-14-15,0 0-14 0,0 0-19 16,0 0-15-16,0 0-13 0,-17 8-5 0,17-8-4 15,-34 38 4-15,4 0 16 0,-7 13-24 0,-11 12 22 16,-9 8-19-16,-11 7-3 0,-10 4 14 16,-6 1-17-16,-3 2 17 0,-4 0-4 0,-2 3-13 15,1-4 18-15,-2-4-18 0,8-7 2 0,7-8 9 16,11-9-27-16,10-13-6 0,18-7-44 16,4-20-38-16,24 7-88 0,-10-27-150 0,22 4-143 15,5-19 79-15,-4-18 415 0</inkml:trace>
  <inkml:trace contextRef="#ctx0" brushRef="#br0" timeOffset="61179.9805">5787 10375 1277 0,'0'0'128'16,"-2"22"-33"-16,8 2-10 0,-7 4-14 16,10 13-5-16,-2 0-24 0,3 5 2 0,0-1-13 15,2 0 2-15,2-1-14 0,3 4-14 0,2-5 16 16,4 2-25-16,7-4 15 0,2-2-6 0,11-4-6 15,7-4 6-15,7-2-11 0,7-6-4 0,9 0-26 16,3-8-26-16,13 8-38 0,-7-20-52 0,28 23-116 16,-22-12-229-16,15-9-26 0,6 13 245 15</inkml:trace>
  <inkml:trace contextRef="#ctx0" brushRef="#br0" timeOffset="61601.893">6286 11930 443 0,'28'-29'111'16,"8"2"-100"-16,1 4 22 0,-9 4 23 0,-3 9 12 16,-25 10-2-16,23-3 1 0,-23 3-11 0,-2 21 0 15,-9-2 0-15,-4 10-9 0,-6 7-19 16,-10 8 4-16,-7 3 5 0,-4 10-17 0,-12 1 37 15,2 11-10-15,-14 1-3 0,4 10 11 0,-8-3-37 16,2 7 7-16,-2-3 4 0,0 2-17 0,1-5 16 16,2-3-18-16,3-9-11 0,6-4 11 0,7-9-20 15,7-8 4-15,9-10-24 0,3-15-13 0,15-1-34 16,-2-21-69-16,19 2-17 16,0 0-36-16,16-37-29 0,3 9-90 0,-3-31 18 15,25 12 300-15</inkml:trace>
  <inkml:trace contextRef="#ctx0" brushRef="#br0" timeOffset="61758.1137">5816 12194 885 0,'3'-27'170'0,"-3"27"-27"0,12-18-1 16,-12 18-15-16,6 21-14 0,4 8-4 0,-8 1-37 15,9 11-10-15,-1 3-27 0,8 3-3 16,5-2-12-16,7-1-1 0,7-5-13 0,9-5 9 16,9-5-11-16,10-5 1 0,5-3-4 0,10-7-9 15,7 0-22-15,-3-11-23 0,13 5-40 16,-12-18-63-16,22 18-171 0,-10-16-262 0,-7-7 54 15,3 8 367-15</inkml:trace>
  <inkml:trace contextRef="#ctx0" brushRef="#br0" timeOffset="62367.5465">6330 5013 950 0,'0'0'77'0,"0"0"17"0,0 0 1 15,0 0-17-15,0 0-25 0,0 0-23 0,-5 23-17 16,-5 0 5-16,-9 11 14 0,-3 9-27 16,-7 7 21-16,-4 8-31 0,-5 2 0 0,-5 8 13 15,-2 5-17-15,-1-1 17 0,-2 3-20 0,0-2 17 16,1 0-8-16,-1-4-27 0,7-1 5 0,-3-10-46 16,13 0-36-16,-7-18-20 0,17 5-33 0,-3-19-32 15,12-9-111-15,17 6-62 0,-5-23 288 0</inkml:trace>
  <inkml:trace contextRef="#ctx0" brushRef="#br0" timeOffset="62555.006">5921 5206 1041 0,'0'0'285'0,"0"0"-183"0,0 0-22 16,0 0-6-16,11 22-4 0,-5 0-14 0,10 13-4 15,0 1-22-15,4 5 4 0,2-3-14 0,4-1-1 16,2-2-16-16,8-3 2 0,6-6-8 15,5-4 4-15,8-5-8 0,3-5-3 0,8-3-17 16,-2-8-13-16,9 4-27 0,-8-11-30 0,14 11-60 16,-20-21-95-16,19 10-159 0,-9-1-104 0,-14-16 230 15</inkml:trace>
  <inkml:trace contextRef="#ctx0" brushRef="#br0" timeOffset="62995.4122">6577 2760 1030 0,'0'0'118'0,"0"0"-29"0,-30 8-2 16,30-8-5-16,-30 26-26 0,13-7-19 15,-9-1-17-15,1 9 2 0,-9 1-5 0,-4 10 8 16,-7 3-15-16,-4 8 4 0,-3 5-16 16,-4 4 10-16,-1 5 5 0,-1 5-22 0,-4 1 21 15,0 2-25-15,-2 3-9 0,-1-3 10 0,3 1-21 16,0-8 13-16,8-3-23 0,3-15 1 0,16 0-21 16,0-20-38-16,21-1-43 0,-3-24-58 0,17-1-58 15,20-5-163-15,-12-30 173 0,30 12 250 0</inkml:trace>
  <inkml:trace contextRef="#ctx0" brushRef="#br0" timeOffset="63167.2968">6027 2964 1266 0,'0'0'146'0,"0"0"-17"0,0 0-28 0,0 0-24 16,0 0-22-16,0 0-10 0,-4 40 0 0,3-4-10 16,6 10 0-16,5 1-17 0,4 1 1 0,8-2 4 15,8-3-19-15,7-3 14 0,8-2-22 16,6-7 2-16,9-3 3 0,4-4-5 0,4-3-5 15,5-2-25-15,-2-6-19 0,7 8-41 0,-13-14-78 16,20 21-257-16,-18-12-172 0,-7-2 31 0,-1 13 526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31:27.90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8801 10662 933 0,'0'0'42'0,"-12"-17"0"0,12 17 15 0,0 0 5 15,-11 22 2-15,11-22-4 0,-9 41 2 0,3-10 1 16,5 13-36-16,-6 3 25 0,7 12-25 0,-5-1 4 15,7 12 16-15,-4 7-23 0,2 7 12 0,-3 7-23 16,2 7 0-16,-4 1 12 0,3 5-15 0,-4-2 10 16,1 2 4-16,0-3-24 0,1-4 4 15,-1-4 12-15,3-6-12 0,-2-12 17 16,2-5-2-16,1-15-16 0,1-11 7 0,2-13-10 16,1-12 2-16,-3-19-5 0,0 0 0 0,0 0 1 15,17-5 1-15,-11-15 4 0,1-12-4 0,-1-14 5 16,-1-13-11-16,1-12 11 0,-2-10-3 0,1-6-18 15,-1-4 12-15,1-2-11 0,-3-3 0 0,-4-3 23 16,-5-5-2-16,-2-2-10 0,-3-3 10 16,1 0-10-16,3 4-5 0,3 1 21 0,4-2 0 15,7 8-13-15,8 5 12 0,8 8-13 0,11 10-4 16,7 6 16-16,4 4-15 0,7 6 13 0,3 6-13 16,0 5 11-16,4 4-10 0,-2 9-11 15,1 6 27-15,0 7-28 0,-1 8 30 0,-2 6-19 16,-5 7-7-16,-1 10-6 0,-8 4 0 0,-4 10 12 15,-7 5-30-15,-4 13 19 0,-12 5-31 16,-3 12 3-16,-13 4 16 0,-4 9-3 0,-11 2 28 16,-8 3-3-16,-4 0 7 0,-8 1 28 0,-2 2-13 15,-7-7 21-15,0 2-1 0,-4-6-18 0,3 1 13 16,-2-5-15-16,2-2 10 0,5-8-19 0,1-4-9 16,6-6 25-16,4-4-28 0,7-8 25 0,5-6-11 15,8-9-9-15,12-17 1 0,-7 20-1 0,7-20 1 16,0 0 2-16,31 6 4 0,-9-7 7 15,5-2 1-15,3-2 3 0,4 2-5 0,4-1-4 16,0 4-2-16,1 4-6 0,0 5 2 0,-4 8 0 16,1 6 7-16,-5 7 1 0,-2 7 6 0,-3 5-11 15,-5 5 6-15,-1 5-11 0,-4 4 6 16,-3 3-10-16,-2 0-6 0,-1 3 10 0,-3-3-24 16,2-3 7-16,-3-4-12 0,3-4-20 15,0-11-7-15,10 1-32 0,-6-20-31 0,17 9-70 16,-12-26-69-16,6-2-229 0,17 3 39 0,-13-26 419 15</inkml:trace>
  <inkml:trace contextRef="#ctx0" brushRef="#br0" timeOffset="368.0636">9853 11629 1495 0,'-8'28'100'0,"-12"-1"-74"0,6 2-15 0,6-3-9 15,5-1 6-15,7-6-1 0,7-1 7 0,-11-18-6 16,35 30 2-16,-9-19-4 0,7-2 4 0,3-7 4 16,9-1 2-16,3-6 3 0,4-4-5 0,5-6 0 15,4-3-6-15,2-4 4 0,0-3-5 16,1-5 3-16,-4-3-8 0,-2-3 6 16,-4-3-9-16,-5 2 6 0,-6 0-5 0,-9 2 4 0,-8 3-6 15,-9 3-7-15,-7 4 26 0,-11 4-25 0,-8 1 27 16,-8 1-13-16,-5 2-5 0,-4 1 3 0,-6 5-3 15,-2 2 1-15,-2 4-1 0,-5 5 0 0,1 5-1 16,-1 7-2-16,0 7 4 0,-1 11-3 0,3 8-8 16,2 10 28-16,1 7-20 0,3 5 19 15,4 7-1-15,4 0-17 0,4 1 10 16,6-1-11-16,7-5 7 0,7-2-12 0,8-9-7 16,8-10 16-16,8-9-25 0,10-6 15 0,7-11-20 15,13-7-12-15,7-17-17 0,19-8-18 0,0-23-33 16,27 4-95-16,-10-30-101 0,14 0-239 0,12 2 48 15,-4-18 464-15</inkml:trace>
  <inkml:trace contextRef="#ctx0" brushRef="#br0" timeOffset="621.0434">12132 10020 1342 0,'-90'-6'77'0,"12"19"-2"0,-11 0-16 0,11 17-4 15,-1 4-22-15,8 12-11 0,4 5 23 0,3 11-27 16,0 3 17-16,7 9-5 0,-2 3-21 0,7 3 14 16,5 5-20-1,3 2-7-15,7 7 11 0,7 5-14 0,5 8 8 0,8 3 7 16,2 5-23-16,4 0 0 0,5-2 1 0,2-3-18 16,5-6-4-16,-1-11-6 0,9-6-40 15,-7-26-10-15,15-2-48 0,-13-31-81 16,22 1-82-16,-1-11-175 0,-25-18 118 0,43 4 360 15</inkml:trace>
  <inkml:trace contextRef="#ctx0" brushRef="#br0" timeOffset="801.7794">10816 11304 1599 0,'0'0'93'0,"0"0"-32"15,-9 18-26-15,9-18-5 0,30 26-6 0,-6-14-8 0,10-4-9 16,7-7-5-16,13-7-1 0,8-7-2 0,12-10-6 15,9-7-16-15,10-2-18 0,3-12-33 16,18 6-42-16,-13-21-91 0,27 16-145 0,-6-9-183 0,-3-2 42 16,14 17 475-16</inkml:trace>
  <inkml:trace contextRef="#ctx0" brushRef="#br0" timeOffset="1324.561">13355 10748 1382 0,'-56'17'143'15,"25"10"-87"-15,-5-5 8 0,10 7-39 0,-4-5 8 16,7 7-1-16,0 0-18 0,4 5 1 0,1 5-13 16,1 9 8-16,-2 6-9 0,3 7 13 0,2 7-14 15,2 3 0-15,-2 10 19 0,3 4-13 0,-1 0 16 16,4 1 1-16,-1-6-21 0,2-3 15 0,2-8-19 15,4-7 13-15,1-10 2 0,5-12-19 16,2-11 21-16,1-9-25 0,-8-22 10 0,19 21 2 16,-19-21-1-16,0 0 0 0,23-20 2 0,-15-3 11 15,0-14-25-15,0-11 18 0,1-13-27 0,-3-9-6 16,5-5 8-16,-5-6-18 0,2 1 18 0,0-6 6 16,-5 0-11-16,-3-3 18 0,-2-5-10 0,-2-8-3 15,1-2 23-15,1-7-3 0,5-1-6 0,4 6 11 16,4 2-8-16,7 12-4 15,8 10 21-15,7 13-12 0,6 12 17 0,7 12-6 16,2 7 7-16,5 5-8 0,0 6-17 0,2 6 23 16,1 5-31-16,1 6 26 0,3 7-12 0,-1 6-1 15,1 7-2-15,-3 6-10 0,-4 5 25 0,0 8-27 16,-6 7 27-16,-3 5-10 0,-6 5-9 0,-8 1 9 16,-7 2-11-16,-7 2 11 0,-10-1-8 15,-10-1 9-15,-10 1-9 0,-8-1 13 0,-9 3 5 16,-5-2-20-16,-9-3 23 0,-2-1-25 0,-7-7 6 15,1-2 5-15,-2-2-6 0,1-1 2 0,1-5-9 16,1-1-2-16,7-5-15 0,1-6-3 16,8-4-12-16,5-10-10 0,14 2-33 0,-4-20-50 15,21 15-93-15,0 0-163 0,0-34-108 0,17 25 105 16,-8-23 393-16</inkml:trace>
  <inkml:trace contextRef="#ctx0" brushRef="#br0" timeOffset="1543.2911">14610 10438 1212 0,'0'0'150'16,"5"25"-93"-16,-4 0-3 0,-7-1 7 16,6 13 12-16,-8 0-21 0,5 9-11 0,-6 7-22 15,1 10-16-15,-5 7 19 0,0 8-20 0,-2 8 10 16,-3 6 2-16,1 6-24 0,-2 4 21 0,1 3-9 15,1-2-12-15,-1-4 0 0,1-5-22 0,7-5-37 16,-3-22-28-16,20 7-82 0,-15-34-117 16,20 1-203-16,7-5 13 0,-19-36 390 0</inkml:trace>
  <inkml:trace contextRef="#ctx0" brushRef="#br0" timeOffset="1808.9269">15323 10438 1806 0,'0'0'21'0,"-24"39"-10"15,10-10-1-15,2 7 10 0,-4 3-7 0,-1 2 4 16,-3 7-18-16,-5 1-12 0,-3 9 21 0,0 2-17 16,0 1 23-16,4 4 4 0,1-5-12 0,2 3 10 15,5-2-10-15,7-6 8 0,4-5-8 0,8-9 6 16,7-11-9-16,8-8 2 0,8-9-4 15,8-7 0-15,12-7 0 0,8-8-2 0,9-11 2 16,9-8-5-16,9-7-7 0,6-9-17 16,11-6-16-16,2-9-41 0,10 9-44 0,-16-20-118 15,24 24-175-15,-21-11-112 0,-5-2 55 0,2 17 477 16</inkml:trace>
  <inkml:trace contextRef="#ctx0" brushRef="#br0" timeOffset="1996.4306">15798 10532 1751 0,'-43'67'55'0,"-2"7"-30"15,8 8-12-15,7 4 14 0,7 4-15 16,3 5 5-16,4-1 0 0,2 2-25 16,-1-4-1-16,4-3 11 0,3-5-15 0,7-9 6 15,1-9-26-15,13-5-38 0,-1-20-39 0,23 13-152 16,-14-19-268-16,19-5-13 0,6-5 211 0</inkml:trace>
  <inkml:trace contextRef="#ctx0" brushRef="#br0" timeOffset="2387.1367">17522 10189 1712 0,'-79'36'51'0,"15"9"-50"16,-3 7 5-16,1 10 15 0,-5 5-12 0,1 7 16 15,-7 5-21-15,0 7-3 0,-2 3 15 0,-1 7-9 16,0 3 18-16,6 5 12 0,-1 1-16 0,10-1 4 16,5 0 6-16,15-7-15 0,12-8 2 0,13-4-2 15,10-14-20-15,11-7 9 0,12-9-10 0,7-12 8 16,12-11-8-16,6-10 5 0,14-14-1 0,3-9 1 15,11-12 4-15,5-10-5 0,5-8 3 16,5-6-3-16,-8-4 8 0,-4-2-6 16,-13-3-1-16,-10 3 0 0,-11-1 0 0,-12 4 0 15,-9 3 0-15,-12 3 0 0,-13 1 0 0,-9 4 0 16,-12 0-4-16,-11 2 8 0,-8 1-7 0,-10 2 6 16,-8 3-7-16,-6 3-3 0,-4 6 1 0,1 6-3 15,1 9 0-15,7 4 1 0,5 9-7 0,8-1-5 16,12 5-25-16,4-6-24 0,20 9-70 15,-11-27-195-15,32 4-234 0,0 0-12 0,18-1 347 16</inkml:trace>
  <inkml:trace contextRef="#ctx0" brushRef="#br0" timeOffset="2527.7625">18043 11424 1823 0,'0'0'174'0,"-11"32"-146"15,11-32-17-15,-28 27-3 0,28-27-29 0,-23 11-34 16,4-18-62-16,19 7-186 0,-39-5-307 0,11-7-6 16,-6 0 295-16</inkml:trace>
  <inkml:trace contextRef="#ctx0" brushRef="#br0" timeOffset="4858.1824">8747 13152 1107 0,'0'0'109'16,"-19"2"-40"-16,19-2-21 0,0 0-13 16,0 0-2-16,8-24 11 0,-8 24-2 0,23-28-3 15,-3 10-11-15,1-4-3 0,5-3-13 0,2-2 2 16,5 0-12-16,2 1 5 0,3 3-9 0,0 3 4 16,0 3-5-16,-3 2 3 0,0 4-2 15,-3 5 4-15,-2 3-3 0,-3 5 1 0,-5 4 0 16,-5 5-3-16,-17-11 3 0,18 36-3 0,-17-9 7 15,-7 6-3-15,-4 4 8 0,-7 3-9 0,-3 2 10 16,-6 1-1-16,-1 0 12 0,-3-1-5 0,1 2-6 16,0-5 23-16,3-1-25 0,3-7 23 0,6-5-15 15,5-8-12-15,12-18 1 0,-6 19-7 16,6-19 0-16,18 2-2 0,0-4 0 0,9-5 4 16,5-3-2-16,4-4 3 0,5-5-4 15,6-4 1-15,1 1-2 0,2-1-10 0,1 3 27 16,-3 2-26-16,-3 2 28 0,-2 6-14 0,-4 4-2 15,-9 5 4-15,-7 6 0 0,-23-5 3 0,22 25-10 16,-21-1 28-16,-5 5-23 0,-8 5 27 0,-3 6-11 16,-8 1-9-16,-2 3 9 0,-7-1-15 0,-1 2 10 15,-2-3-7-15,1 2 3 0,2-5-5 16,1-3 2-16,4-6-10 0,3-7 0 0,7-4-17 16,17-19-12-16,-20 23-30 0,20-23-23 0,0 0-46 15,4-19-98-15,21 0-256 0,-4 1-46 0,-3-16 237 16</inkml:trace>
  <inkml:trace contextRef="#ctx0" brushRef="#br0" timeOffset="5158.1432">9916 12940 987 0,'0'0'233'16,"-22"-8"-195"-16,22 8-5 0,0 0 6 0,-1-22 6 16,1 22 6-16,0 0-13 0,8-21-12 0,-8 21-1 15,0 0 6-15,0 0 8 0,14 21 3 0,-6 1-2 16,-3 6-16-16,2 7-3 0,0 6-16 0,0 5 5 16,-2 6-13-16,0 1 9 0,-4 3 5 0,0 0-22 15,-2-1 23-15,0-1-23 0,1-5 2 16,-2-6 8-16,5-2-21 0,-2-9-3 0,5 0-25 15,-3-15-23-15,12 9-86 0,-15-26-49 0,23 17-55 16,-23-17-228-16,17-5 85 0,7 8 383 0</inkml:trace>
  <inkml:trace contextRef="#ctx0" brushRef="#br0" timeOffset="5473.8137">9847 12987 1397 0,'0'0'48'0,"1"-17"-12"0,-1 17 5 0,29-13 11 16,-8-1 5-16,9 3-12 0,-2-6-9 0,7 1-12 15,-2-1-3-15,5 1-5 0,-2 0 3 16,2 1-5-16,1 2 0 0,1 2-4 31,2 2-1-31,0 5-4 0,2 4-2 0,-2 4-2 0,0 5-2 0,-6 5 2 0,-3 6-4 0,-5 3 5 16,-7 6-4-16,-4 5 6 0,-9 4-5 0,-3 6 7 15,-7 3-8-15,-7 3 9 0,-5 3-9 0,-8 0 14 16,-5 6 2-16,-6 1-17 0,-3-4 19 0,-1 1-19 16,-1-8 3-16,2-3 11 0,1-5-10 15,2-5 3-15,5-7-8 0,4-7 0 0,4-8-10 16,20-14-10-16,-19 5-22 0,19-5-26 0,0-23-51 16,-6-13-84-16,25 14-75 0,-9-13-260 0,3-9 42 15,16 17 410-15</inkml:trace>
  <inkml:trace contextRef="#ctx0" brushRef="#br0" timeOffset="6942.7451">11768 13125 547 0,'0'0'140'16,"0"0"-38"-16,-12-17-8 0,12 17 6 0,0 0-9 15,0 0-11-15,-22-17-22 0,22 17-10 0,-18-3-10 16,18 3-2-16,-24 0 0 0,24 0-2 16,-31 8-3-16,31-8 1 0,-33 17-5 0,16-5 4 15,-5 2-1-15,4 5 3 0,-4-1-4 16,5 6 1-16,-2 0-9 0,3 4 3 0,-1 1 8 16,4 2-29-16,0-2 25 0,6 1-31 0,1-5 10 15,5-1 3-15,3-2-7 0,4-2 3 0,3-4-6 16,-9-16 3-16,30 26-3 0,-9-18 2 0,2-6-1 15,4-7 1-15,3-7 0 0,2-7-3 0,4-6 3 16,1-6-5-16,3-8 10 0,1-7 9 0,1-7-19 16,0-7 22-16,-2-1-17 0,-1-2 0 15,-2-1 14-15,-2 3-12 0,-5 3 8 0,-4 6-12 16,-7 5 9-16,-6 7-7 0,-9 3-11 0,-4 6 26 16,-3 6-27-16,-5 5 25 0,8 20-10 15,-19-22-2-15,19 22 0 0,-26 1 0 0,26-1-6 16,-30 33-8-16,13-3 25 0,-1 11-22 0,1 10 25 15,0 6-7-15,2 5-14 0,1 5 11 16,1-2-12-16,4 1 10 0,4-3-11 0,4-4-8 16,2-4 12-16,4-5-26 0,6-4 10 0,0-11-20 15,10 1-36-15,-2-16-5 0,14 4-40 0,-13-23-81 16,24 12-58-16,-16-24-46 0,7 1-185 0,13 8 198 16,-20-25 291-16</inkml:trace>
  <inkml:trace contextRef="#ctx0" brushRef="#br0" timeOffset="7145.8623">12474 13043 1500 0,'-19'-1'100'0,"19"1"-37"15,-23 18-23-15,23-18-4 0,-25 33-13 0,12-12-5 16,1 5-13-16,3 2 1 0,-1 3-8 0,3 1 5 16,0 1 4-16,1 0-24 0,3-2 21 0,-1-3-32 15,4-1 3-15,0-9-11 0,9 1-23 16,-9-19-23-16,20 23-37 0,-20-23-121 0,31 3-17 15,-31-3-34-15,28-28-164 0,3 24 262 0,-20-26 193 16</inkml:trace>
  <inkml:trace contextRef="#ctx0" brushRef="#br0" timeOffset="7442.7494">12723 12949 1241 0,'0'0'184'15,"0"0"-69"-15,0 0-41 0,0 0-18 0,-16 17-21 16,16-17-6-16,-2 32-9 0,0-10 1 0,2 0-6 15,2 1 3-15,-2 0-5 0,1 1 6 0,-1-1-6 16,0 2 3-16,0 0-9 0,2-1 8 0,-2-1-5 16,1-2 4-16,-2-2-5 0,0-2-22 0,1-17 28 15,1 30-22-15,-1-30 31 0,0 23-9 16,0-23-5-16,0 0-3 0,-3 17-6 16,3-17 3-16,0 0-2 0,0 0-2 0,0 0 2 15,0 0-3-15,2-22-4 0,-2 22 5 0,9-34-7 16,-5 14 24-16,2-5-14 0,2 1 15 0,0-4-15 15,2-2-5-15,2-1 6 0,0-3-7 0,4 0 8 16,-1 0-7-16,2-1 5 0,-1 4-5 0,-1 2-1 16,0 3-12-16,-2 9-10 0,-3 0-18 15,-10 17-16-15,15-17-30 0,-15 17-59 0,0 0-112 16,19 0-314-16,-19 0 38 0,6 20 274 0</inkml:trace>
  <inkml:trace contextRef="#ctx0" brushRef="#br0" timeOffset="7849.0288">13277 13070 1122 0,'-30'29'350'0,"13"-28"-281"0,17-1-22 16,0 0-13-16,0 0-3 0,0 0-11 15,0 0-8-15,-6 17-3 0,6-17 4 0,21 2 5 16,-3-2 4-16,0-5 2 0,8 2-2 16,-1-4-2-16,6-2-6 0,-2-3-2 0,1-1-6 15,2-3 0-15,-3-1-4 0,-1-1 2 0,-4 0-4 16,-3-2 3-16,-3 2-4 0,-4 1 4 0,-4 0-3 16,-10 17 4-16,8-30-2 0,-8 30 2 0,-8-26-1 15,8 26 3-15,-18-26-2 0,18 26 2 16,-29-19-2-16,10 15 0 0,-1 3-1 0,-3 5-1 15,1 4 2-15,-2 5-2 0,1 5 5 0,-3 4-2 16,-1 6 8-16,2 2-3 0,1 7 8 0,0 1-7 16,5 1 3-16,3 1-7 0,3-5 1 0,4-1-7 15,6-5 3-15,3-4-7 0,6-5 4 0,-6-20-6 16,29 24-3-16,-5-19-8 16,5-5-4-16,8-5-13 0,1-9-8 0,9 2-25 15,-6-13-42-15,17 13-61 0,-18-24-91 0,23 15-155 16,-8-3-98-16,-9-8 162 0</inkml:trace>
  <inkml:trace contextRef="#ctx0" brushRef="#br0" timeOffset="8099.0598">14039 12888 1486 0,'-21'15'211'0,"-9"-13"-143"0,5 5-17 15,0-4-7-15,5 3-2 0,1-2-12 0,2 2-5 16,17-6-7-16,-28 13-1 0,28-13-4 15,-23 19-2-15,23-19-6 0,-20 27 3 0,13-8-6 16,1 2 3-16,2 1-3 0,2-1 2 0,2 1-2 16,2-1 0-16,2-1-3 0,3 0 3 15,-7-20-6-15,21 30 3 0,-21-30-6 0,34 14-5 16,-12-10-11-16,1-8-11 0,6-1-17 0,-1-9-16 16,10 2-30-16,-9-18-43 0,20 14-97 0,-19-25-179 15,15 2-103-15,4 2 81 0,-7-19 438 0</inkml:trace>
  <inkml:trace contextRef="#ctx0" brushRef="#br0" timeOffset="8302.1604">14481 12354 1669 0,'-25'25'75'0,"5"11"-21"16,-2 1-16-16,8 5 1 0,-1 0-16 0,4 3-3 15,0 1-13-15,4 1-6 0,0 2 19 0,2 0-20 16,3 0 17-16,0-5-10 0,4 0-10 15,0-4 5-15,4-3-15 0,0-3-8 0,5-1-16 16,-2-7 1-16,3 1-12 0,-5-9-4 0,10 7-62 16,-17-25-26-16,22 28-78 0,-22-28-108 0,0 0-141 15,0 0 8-15,0 0 422 0</inkml:trace>
  <inkml:trace contextRef="#ctx0" brushRef="#br0" timeOffset="8630.2918">14259 12707 1426 0,'-15'24'238'0,"15"-24"-180"0,-8 17-21 0,8-17-11 15,8 18 4-15,-8-18-9 0,21 13 0 0,-21-13-3 16,32 6 1-16,-13-7 3 0,7 0 2 16,-1-4-3-16,4-1-1 0,0-2-2 0,5-2-3 15,2-2 0-15,3 0-3 0,-2-1-19 0,6 0 13 16,-5 1-16-16,-3 3 22 0,-2 0-8 15,-4 2-3-15,-4 2-1 0,-4 1 0 0,-3 4 0 16,-18 0 0-16,22 7 0 0,-22-7 0 0,0 0 0 16,16 29-5-16,-15-11 10 0,-2 5-5 0,-1 4 0 15,-4 5 0-15,-2 3 0 0,1 0 0 16,-3 4 0-16,0 1 0 0,0 1-8 0,-1-2 5 16,1-2-6-16,0-3-6 0,3-5-7 0,1-5-3 15,5-3-18-15,1-21-11 0,3 24-44 0,-3-24-50 16,0 0-123-16,0 0-299 0,28-20 48 0,-10 7 264 15</inkml:trace>
  <inkml:trace contextRef="#ctx0" brushRef="#br0" timeOffset="8771.0017">14833 12408 1521 0,'-17'15'202'0,"-6"-6"-168"0,6 1-21 16,17-10-12-16,-21 13-4 0,21-13-23 0,0 0-25 15,0 0-52-15,0 0-78 0,23 23-98 16,-23-23-13-16,0 0-172 0,37 3 93 0,-37-3 371 16</inkml:trace>
  <inkml:trace contextRef="#ctx0" brushRef="#br0" timeOffset="9398.1426">15154 12599 1180 0,'-17'26'268'0,"-10"-12"-190"15,8 9-19-15,-7-6 11 0,8 8-34 0,-8-3 18 16,6 6-34-16,-3 0 7 0,3 2 6 0,3-1-8 16,4 4 5-16,2-3-11 0,5 0 4 0,2-1-14 15,4-1 1-15,5-4-9 0,3-1 0 0,6-3-4 16,3-5 3-16,3-1-4 0,5-7 3 0,3-2-3 16,2-5 2-16,2-3-1 0,1-3 0 15,-2-2 2-15,0-4-5 0,-1-3 1 0,-2-2-2 16,-2-3 4-16,-3-2-8 0,-3-4 2 0,-4 1-11 15,-4 2 3-15,-4-1-4 0,-5 3 7 16,-4 0-1-16,-3 0 8 0,0 0-2 0,-4 0 4 16,0-2-7-16,-1-1 3 0,-3-4 8 0,0 2-29 15,0 3 32-15,2 4-25 0,10 19 23 0,-16-23 10 16,16 23 4-16,0 0 4 0,0 0-5 16,0 0 1-16,0 0 1 0,0 0 4 0,17-6 3 15,-17 6 2-15,33 0-4 0,-14-1 2 0,5 1 1 16,-1-3 3-16,3 3 0 0,1 0 0 0,2 4-5 15,-1 0-4-15,-2 3-3 0,-2 1-11 0,-1 2-3 16,-4 2 0-16,-1 1 0 0,-18-13 0 0,25 32 0 16,-16-14 0-16,-3 1 0 0,-5 2 0 15,-2 2 0-15,-5 0 0 0,-1 1 0 0,-1 0 0 16,-1-2 0-16,-1 0 0 0,-1-3 0 0,1 0 0 16,10-19 0-16,-16 27 0 0,16-27 0 0,0 0-9 15,0 0-2-15,0 0 3 0,0 0 1 16,0 0 4-16,14-19 3 0,-2-2 3 0,4-3-5 15,3-5 8-15,5-4-7 0,2-3 10 0,1 0-3 16,1-2-9-16,0 3 22 0,0-1-19 16,0 3 1-16,-3 1-1 0,1 1 0 0,-4 6 0 15,-4 3 0-15,-18 22 0 0,28-23 0 0,-28 23 0 16,0 0 0-16,0 0 0 0,16 24 0 0,-19-1 0 16,-3 4 0-16,-2 8 0 0,-3 3 0 0,0 0 0 15,0 5 0-15,1-2 0 0,-1 1-11 0,4 0-19 16,-1-5 0-16,8-1-13 0,0-7-5 0,11 0-20 15,-3-11-14-15,14 6-42 0,-22-24-43 16,51 23-67-16,-32-29-78 0,12 1-161 16,10 7 56-16,-12-24 410 0</inkml:trace>
  <inkml:trace contextRef="#ctx0" brushRef="#br0" timeOffset="9713.7452">16417 12472 1447 0,'0'0'140'15,"-30"5"-62"-15,30-5-19 0,-33 15-17 0,16-1-11 0,-2 3-12 16,2 4-2-16,0-1-6 0,2 2 5 0,2-4-6 16,4 1 3-16,2-2-5 0,7-17 0 15,-3 29-3-15,3-29-14 0,10 20 16 0,-10-20-12 16,20 14 31-16,-20-14-10 0,30 7 15 0,-9-4-14 16,-1-6-4-16,3 1-3 0,1-2-17 15,1 0 11-15,-1-2-12 0,3 1 10 0,-1 0 1 16,-6 1 10-16,0 3-12 0,-20 1 0 0,27 5-1 15,-27-5-11-15,14 17 24 0,-14-17-11 0,4 30 11 16,-7-11-11-16,-3 6-4 0,-3 1 5 0,-6 3-5 16,-2 3 4-16,-2 0-6 0,-2 2 3 0,-1 1-8 15,1 0 2-15,6-3-12 0,-1-4-8 0,6-3-25 16,10-25-28-16,-5 36-82 0,5-36-180 16,0 0-241-16,0 0 16 0,0 0 382 15</inkml:trace>
  <inkml:trace contextRef="#ctx0" brushRef="#br0" timeOffset="9876.9049">17178 12966 2047 0,'0'0'0'0,"-8"25"0"0,8-25 0 16,0 0 0-16,0 0 0 0,0 0 0 0,0 0 0 0,0 0 0 0,0 0 0 15,-20-8-51-15,20 8-185 0,-5-25-421 0,8 8 10 16,-4 1 192-16</inkml:trace>
  <inkml:trace contextRef="#ctx0" brushRef="#br0" timeOffset="14150.3584">18360 11183 836 0,'0'0'203'0,"-26"-6"-71"16,5 4-41-16,21 2-10 0,-35 8-11 0,17 2-11 0,-9-5-18 15,3 7-6-15,-7-1-8 0,1 3 2 0,-3-1-1 16,3 5 3-16,-3 1-4 0,4 5 2 0,-2 1-10 15,3 5 4-15,-1 1-7 0,4 4-12 16,-1-3 28-16,7 6-25 0,0-2 23 16,5 2-9-16,2-2-12 0,3-1 5 0,5-4-11 15,8-3 5-15,3-6-6 0,-7-22 2 0,31 24-3 16,-8-23 3-16,9-7 3 16,4-7 1-16,7-12 5 0,3-7-3 0,5-9 5 0,5-6-10 15,1-6-7-15,0-3 16 0,-1-1-19 16,-1 0 18-16,-5 4-5 0,-7 4-11 0,-6 4 8 15,-7 6-7-15,-8 3 6 0,-5 7-4 16,-7 6 3-16,-10 23-3 0,1-23 2 0,-1 23-2 16,0 0 0-16,-24 2-1 0,24-2-2 0,-27 27 0 15,11-2-3-15,-1 9 6 0,-1 11-6 0,-1 5 8 16,-1 11-11-16,-1 8-1 0,0 9 15 0,1 6-11 16,-1 5 11-16,2 2 2 0,4 4-17 0,2-2 15 15,3-4-1-15,4-5-11 0,3-8 15 16,-1-8-15-16,4-5 2 0,-1-7 10 0,1-4-10 15,-3-1 11-15,-2-5-7 0,-3-2 8 16,-6-2-6-16,0-2 9 0,-2-5-6 0,-1-5-3 16,0-6 19-16,17-24-27 0,-33 25 21 0,16-22-14 15,-1-5-2-15,0-4-1 0,-1-5-13 0,1-2 13 16,2-5-12-16,2-5 24 0,0-6-6 0,2-7 5 16,5-7-3-16,3-10-11 0,4-7 11 15,6-6-10-15,4-4 9 0,5-4-11 0,4 4-5 16,4 0 13-16,4 2-15 0,5 1 5 0,2 7-16 15,1-2-33-15,4 13-21 0,-10-8-54 0,15 22-72 16,-22-22-139-16,17 17-197 0,2 5 62 0,-12-9 372 16</inkml:trace>
  <inkml:trace contextRef="#ctx0" brushRef="#br0" timeOffset="14525.3785">18775 11293 1553 0,'-13'-20'72'0,"13"20"-38"0,0 0-5 16,7-21-7-16,-7 21-7 0,0 0-5 15,0 0 7-15,0 0 4 0,0 0 0 0,9 31 0 16,-9-9-12-16,0 5 1 0,-4 3-4 0,1 5-11 16,-2 3 26-16,-3 4-22 0,0 1 21 15,-1 5-8-15,0-5-5 0,1-1 10 0,2-5-7 16,1-7 5-16,3-8-11 0,2-4-1 0,0-18-3 15,2 17 2-15,-2-17-1 0,0 0 2 0,0 0-1 16,24-11 2-16,-13-6 2 0,1-8-2 16,3-10 7-16,1-4-8 0,-1-5 7 0,-2 1-6 15,-1-2 7-15,2 5 9 0,-7 0-19 0,2 4 16 16,-6 1-19-16,-2 0 6 0,-1 2-1 0,-2 3-3 16,0 2 0-16,0 5 0 0,1 5 0 0,1 18 0 15,0-22 0-15,0 22 0 0,0 0-8 0,0 0-11 16,0 0-10-16,22-16-6 0,-22 16-7 15,30-9-13-15,-5 6-13 0,-5-9-26 16,16 16-56-16,-19-21-81 0,23 22-156 0,-10-5-114 16,-2-5 74-16,11 18 427 0</inkml:trace>
  <inkml:trace contextRef="#ctx0" brushRef="#br0" timeOffset="14890.7547">19178 11333 1443 0,'-21'8'92'0,"21"-8"-35"0,-9 25-10 0,9-25-2 16,6 20-8-16,-6-20-4 0,18 20-1 0,-18-20 0 16,33 10 0-16,-11-7-1 0,1-8 0 0,7-1-10 15,4-7 4-15,8-2-6 0,3-4 3 0,6-5-4 16,0-4 0-16,5-4-11 0,-4 0-2 16,-2-1-5-16,-4-1 0 0,-8 3 0 0,-7 2 0 15,-6 5 0-15,-8 5 0 0,-17 19 0 0,12-19 0 16,-12 19 0-16,0 0 0 0,-26-6 0 0,8 10-6 15,-7 4-9-15,-7 7-1 0,-5 5 6 16,-4 7 0-16,-3 3 8 0,-2 5-3 0,1 1 7 16,3 4-7-16,-1 3 8 0,7 1-4 0,1 0-4 15,6-1 21-15,6 0-18 0,6-7 17 16,6-3-8-16,8-7-10 0,6-4 5 0,6-5-3 16,-9-17 1-16,37 21 1 0,-9-20-1 0,8-6-2 15,7-6-3-15,5-5-8 0,4-8-18 0,7-1-20 16,-6-10-40-16,13 10-53 0,-20-19-121 0,20 15-296 15,-12 0 26-15,0-3 222 0</inkml:trace>
  <inkml:trace contextRef="#ctx0" brushRef="#br0" timeOffset="15250.8458">19938 11421 1568 0,'0'0'61'0,"0"0"-40"15,0 0-1-15,0 0-3 0,0 0-1 16,0 0 9-16,33-5 0 0,-14-7 2 0,6 0-8 16,0-5-3-16,2 0-11 0,0-2 1 0,-3-2-4 15,3 1 0-15,-3-1-6 0,-3 2 4 0,-2 0-3 16,0 1 3-16,-5-1-1 0,0 0 3 0,-5 2-3 16,-1-1 5-16,-8 18-3 0,1-29 7 0,-1 29 2 15,-14-19 1-15,14 19-2 0,-26-14-2 0,6 8-5 16,-1 4 1-16,0 2-3 15,-2 2 3-15,-3 6 4 0,0 4 3 0,0 6 9 16,-2 4-2-16,2 4 5 0,1 3-6 0,2 3 3 16,2 0-6-16,5 1 2 0,0 1-10 0,6-2 3 15,3-1-9-15,6-5-9 0,3-4 21 0,4-3-23 16,-6-19 22-16,25 28-14 0,-5-18-6 0,4-5-7 16,5-2-11-16,2-5-14 0,8-1-13 0,-2-9-24 15,13 5-27-15,-11-18-41 0,23 17-91 16,-22-23-43-16,13 10-203 0,2 7 44 0,-14-15 342 15</inkml:trace>
  <inkml:trace contextRef="#ctx0" brushRef="#br0" timeOffset="15547.6879">20614 11173 1323 0,'0'0'277'0,"-25"12"-163"0,25-12-39 16,-31 11-22-16,31-11-17 0,-28 18-16 16,28-18-3-16,-26 30-6 0,15-9 5 0,1 3-3 15,3 5 3-15,-2 3-6 0,2 1-11 0,1 0 19 16,0 1-22-16,2 0 21 0,2-4-7 0,2-7-8 15,2-4 6-15,-2-19-8 0,0 0 0 0,23 16 0 16,-23-16 1-16,26-12 3 0,-9-2 1 0,-1-8 1 16,3-6-6-16,2-8 0 0,-1-4 0 15,2-5 0-15,3 1 0 0,-4-1 0 0,3 1 0 16,-3 3 0-16,-1 4 0 0,-2 2 0 0,0 3 0 16,-3 6 0-16,-2 6 0 0,-13 20 0 15,20-20 0-15,-20 20 0 0,0 0 0 0,16 17 0 16,-12 2 0-16,0 11 0 0,1 6 0 0,-3 8 0 15,0 2 0-15,-1 1-2 0,0-1-16 0,4 1-23 16,0-7-22-16,9 1-23 0,-9-20-106 0,29 18-202 16,-13-19-179-16,8-3 15 0,9 1 439 15</inkml:trace>
  <inkml:trace contextRef="#ctx0" brushRef="#br0" timeOffset="16938.4122">21641 10395 986 0,'-20'15'91'0,"20"-15"-72"0,-19 15 10 16,19-15 4-16,-17 25 3 0,17-25-9 0,-11 38 8 15,4-19 6-15,4 10 15 0,-5-7-3 0,6 8 1 16,-5-2-14-16,6 7 7 0,-4-4-10 15,5 8 1-15,-2 2-5 0,5 4-32 0,-2 0 23 16,4 4-24-16,-4-3 13 0,2 4 9 0,-3-2-15 16,0 3 12-16,-1-3-9 0,-1-2 9 0,0-5-9 15,1-4 7-15,-3-8-11 0,3-4 5 16,1-7-9-16,0-18 1 0,6 21-3 0,-6-21 0 16,0 0 0-16,0 0-2 0,23-1 3 0,-23 1-2 15,15-22 3-15,-15 22-1 0,13-35 2 0,-4 13-4 16,-2-1 4-16,0-2-4 0,2 0 5 0,-2 1-7 15,2-2 7-15,0 1-6 0,1 2 4 0,0 3-4 16,-10 20 3-16,26-27-3 0,-26 27 4 16,33-14-4-16,-16 11 2 0,2 5-2 15,0 2 1-15,2 4 1 0,1 4-2 0,-2 1 3 16,0 5-4-16,-2 4 3 0,-3-1-2 0,-1 4 4 16,-4-2-4-16,-3 2 6 0,-6 2-5 0,-4 1 6 15,-5 1-5-15,-4 1 9 0,-6 0-3 0,-3-1-10 16,-3-2 27-16,-3-2-31 0,-1-4 24 0,0-3-13 15,-1-6-4-15,1-5-4 0,4-3-6 16,0-6-8-16,5-2-12 0,2-8-13 0,17 12-16 16,-24-36-9-16,26 19-68 0,-13-20 6 0,22 17-124 15,-3-8-243-15,-1-5 70 0,12 15 248 0</inkml:trace>
  <inkml:trace contextRef="#ctx0" brushRef="#br0" timeOffset="17672.7591">22353 11063 1218 0,'-24'-15'69'16,"24"15"-23"-16,-19-8 9 0,19 8-18 15,-22-4-14-15,22 4 3 0,-31 0 8 0,31 0 5 16,-36 12 6-16,36-12 2 0,-39 25-6 0,21-3 7 15,-4-4-7-15,3 9 0 0,0-2-11 16,6 2-1-16,-1 0-15 0,6 2 2 0,0 2-7 16,6-2 3-16,2-3-5 0,2-4 2 0,6-5-10 15,-8-17 4-15,23 25-5 0,-2-17 3 0,3-6-2 16,4-2-2-16,5-8 6 0,-3-6-5 16,4-5-2-16,3-5-3 0,-1-4 2 0,2-4-6 15,-2-1 10-15,-3-3-9 0,-4-1 6 0,-4 1-7 16,-6 1 6-16,-4 2-5 0,-4 5 8 0,-7 3-5 15,-4 3 8-15,-3 3-2 0,-8 2 3 0,11 17-3 16,-28-28 2-16,11 18-2 0,-3 2 3 0,0 1-3 16,-2 4 1-16,1 4 0 0,1 4-2 15,1 4 4-15,1 3-5 0,18-12 6 16,-30 32-4-16,19-15 5 0,3 0-1 0,8-17 1 16,-2 32-4-16,2-32 3 0,11 25-4 0,-11-25 2 15,29 21-1-15,-7-15 0 0,4-4 0 0,4-3 1 16,4-3-1-16,2-2 2 0,6-2 0 0,0-2-1 15,3-1 2-15,0-1-4 0,0 0 2 0,-1 1-1 16,-3 1 2-16,-2 3-3 0,-5-1 2 16,-4 2-3-16,-8 2 1 0,-22 4 0 0,24-5 2 15,-24 5 0-15,0 0 3 0,0 0-2 0,-4 21 1 16,-4-3 4-16,-7 6-5 0,-1 4 7 0,-6 6-5 16,-1 3 8-16,-2 4-5 0,-1 2 3 15,2 0-8-15,2 1 7 0,4-1-10 0,2-2-6 16,4-3 20-16,5-5-24 0,4-4 21 0,6-5-9 15,5-6-3-15,-8-18 3 0,32 16 0 16,-7-18-2-16,4-4 0 0,4-6 1 0,4-5 0 16,-2-7 0-16,1-6-9 0,-2-5 21 0,-2-3-19 15,0-2 20-15,-6-1-7 0,0 1-8 0,-7 1 7 16,-5 2-7-16,-6 2 7 0,-4 3-6 0,-6 3 8 16,-5 3-2-16,-3 3 3 0,-3 4-2 0,-4-1-2 15,-1 4-3-15,-3 0 1 0,1 4-4 0,0 4 3 16,1 6-2-16,2 4 0 0,17-2-1 15,-28 10-2-15,28-10-2 0,0 0-9 16,-18 22-8-16,18-22-10 0,0 0-14 0,0 0-18 16,22 10-24-16,-1-7-46 0,-8-22-89 0,23 7-283 15,-8 2 0-15,0-9 160 0</inkml:trace>
  <inkml:trace contextRef="#ctx0" brushRef="#br0" timeOffset="17875.9031">23351 10395 1320 0,'-32'-4'232'0,"23"21"-137"16,-9-4-35-16,8 13-15 0,0 1-22 0,2 11-2 15,1 3-12-15,2 6 14 0,-1 6-15 16,4 7-10-16,-1 4 17 0,3 6-23 16,0 4 17-16,1 1 0 0,-2 0-15 0,-1-3 11 15,-1-2-20-15,2-6 5 0,3-6-24 0,1-13-2 16,5-2-34-16,-6-27-134 0,22 17-101 0,-24-33-236 15,29 23 21-15,-2-10 398 0</inkml:trace>
  <inkml:trace contextRef="#ctx0" brushRef="#br0" timeOffset="18157.1589">23531 10865 1642 0,'-16'27'163'0,"-13"-7"-87"0,2 8-13 15,0-3-26-15,2 2-11 0,1 0-14 0,3 0 2 16,0 0-4-16,1 2-6 0,3-2-4 16,6-4 0-16,3-4 0 0,8-19 0 0,-4 25 0 15,4-25 0-15,12 17 0 0,-12-17 0 0,25 10 0 16,-25-10 0-16,34 4 0 0,-12-6 0 0,3-2 0 16,4-1 0-16,3-3 0 0,0 2 0 0,-1 0 0 15,0 3 0-15,-2 0 0 0,-2 2 0 0,-1 2 0 16,-3 1 0-16,1 1 0 0,-5 0 0 0,3 4-36 15,-22-7-45-15,40 9-57 16,-40-9-117-16,34-8-335 0,-34 8 11 0,30-6 212 16</inkml:trace>
  <inkml:trace contextRef="#ctx0" brushRef="#br0" timeOffset="18313.4236">23950 11354 2034 0,'0'0'13'16,"-22"29"-13"-16,22-29 0 0,0 0 0 15,-18 12 0-15,18-12 0 0,0 0 0 0,0 0 0 16,0 0 0-16,10-21 0 0,-10 21 0 0,26-41 0 16,-2 19-53-16,-9-13-100 0,23 22-200 15,-16-19-276-15,7 5 43 0,0 4 314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0" timeOffset="119055.9845">6243 5072 221 0,'-7'32'38'16,"0"-1"1"-16,-2 10-7 0,1 6 3 0,-1 9 0 15,-3 10 10-15,1 14 18 0,-1 16 23 0,-3 17 37 16,4 22 6-16,-7 10 8 0,7 24-1 0,-11 10-30 16,11 22-18-16,-9 7-33 0,8 11-19 0,-4 3-10 15,4 9-9-15,-1 4 12 0,6 9-5 0,2 5-9 16,3 2 0-16,5-1-10 0,5-3-15 15,4-7-1-15,4-4-6 0,12 5-4 16,3-4 0-16,14 7-18 0,4-8-12 0,13 2-35 16,-4-21-40-16,14-4-38 0,-6-21-72 0,1-17-179 15,14 2 78-15,-14-42 337 0</inkml:trace>
  <inkml:trace contextRef="#ctx0" brushRef="#br0" timeOffset="119774.7179">7282 5202 562 0,'-13'39'47'0,"14"10"-30"0,1 22 0 15,-1 26 28-15,-1 35 29 0,3 33 15 0,-9 36 7 16,5 34-9-16,-10 32-19 0,4 29-5 0,-6 25-10 16,5 25-7-16,-5 7-6 0,6 10-14 0,2-8 1 15,3-3-7-15,3-14-4 0,5-17 4 16,3-26-2-16,2-24-21 0,2-24-16 0,2-17-11 15,3-16-32-15,-2-17-18 0,13-7-44 0,-11-27-63 16,6-18-245-16,17-3 28 0,-21-36 315 0</inkml:trace>
  <inkml:trace contextRef="#ctx0" brushRef="#br0" timeOffset="120384.1018">8390 5081 360 0,'2'60'80'0,"2"20"6"0,-3 25 6 16,-2 28 10-16,-5 28-17 0,0 24-15 0,-9 25-13 15,3 20-24-15,-5 13-5 0,2 10-8 16,-3 7-9-16,-1 1 9 0,-1 2-31 0,-4-8-48 15,7-1-95-15,0-1-217 0,-6-28-5 0,24 12 304 16</inkml:trace>
  <inkml:trace contextRef="#ctx0" brushRef="#br0" timeOffset="121118.4818">9363 5117 989 0,'0'0'92'16,"0"0"6"-16,0 0-37 0,0 0 8 0,0 0 0 16,-4 18-51-16,8 12 22 0,4 16-36 0,2 16-2 15,2 18 11-15,-2 18-40 0,-7 8-20 0,5 32-103 16,-18-7-110-16,0 16-213 0,4 19 14 15,-17-14 421-15</inkml:trace>
  <inkml:trace contextRef="#ctx0" brushRef="#br0" timeOffset="121837.2918">9383 9685 434 0,'20'-28'70'0,"-20"28"-29"0,7-34-6 16,-2 15 17-16,0 2 10 0,-2-4 2 0,-3 21 1 16,9-31-18-16,-9 31-12 0,5-17 7 0,-5 17-2 15,0 0-6-15,0 20-2 0,-4 4-22 0,1 13-13 16,-2 14 8-16,2 13-3 0,0 14-1 0,1 15 19 15,0 14-1-15,0 11-5 0,-2 3 14 16,3 9-6-16,-3-2-13 0,3 0 21 0,0-2-23 16,-2-8-12-16,0-8 4 0,-2-8-23 0,1-9-18 15,-2-14-3-15,5-6-28 0,-7-16-4 0,8-6 0 16,-6-16-9-16,5-9 15 0,1-26-9 16,0 0-23-16,0 0-112 0,-24-35-68 0,27 3 249 15</inkml:trace>
  <inkml:trace contextRef="#ctx0" brushRef="#br0" timeOffset="122222.84">8480 9569 261 0,'0'0'14'0,"17"-19"8"0,-17 19 29 0,0 0 28 16,0 0 13-16,0 0-1 0,0 0-15 15,0 0-17-15,0 0-8 0,0 0-5 0,-21 15-1 16,21-15-3-16,-14 25-9 0,3-1 11 0,5 13-10 0,-5 11 6 0,6 20 9 16,-1 17-22-16,4 19 12 0,4 19-17 15,1 15-12-15,2 13-4 0,5 9-2 0,1 4-17 16,3-3-20-16,5-1-43 0,-5-15-27 0,8-9-20 16,-6-17-61-16,1-25-174 0,16 0 12 0,-11-46 346 15</inkml:trace>
  <inkml:trace contextRef="#ctx0" brushRef="#br0" timeOffset="122824.3066">10719 4813 610 0,'-14'33'36'0,"1"10"-3"16,1 9-1-16,2 14 24 0,-1 14 19 16,6 16 1-16,-3 13 15 0,8 22-3 15,-6 10-3-15,7 25-9 0,-5 13-13 0,8 24-27 0,-1 14-7 16,6 21 7-16,-3 17-12 0,0 11 4 0,-3 12-12 15,-1 4-11-15,-1 1 5 0,2 2-3 16,-3-6 4-16,2-6-9 0,-2-15-7 0,3-11-5 16,-1-18 1-16,-1-14 5 0,4-13-15 15,-6-17-24-15,6-13-41 0,-11-23-32 0,12-3-50 16,-15-25-27-16,12-7-130 0,3-3-59 0,-15-26 212 16</inkml:trace>
  <inkml:trace contextRef="#ctx0" brushRef="#br0" timeOffset="123571.401">11696 4812 383 0,'-2'-20'83'0,"2"20"-28"16,0 0-9-16,0 0 6 0,0 0 7 0,0 0 1 15,18-17 2-15,-18 17-6 0,0 0-2 0,22 7-4 16,-22-7-7-16,23 23-6 0,-7-3-18 0,6 11-3 16,2 6-15-16,5 9 17 0,-2 8-5 15,4 9 13-15,-2 10 9 0,1 12-24 16,2 8 16-16,2 14-9 0,-4 8-9 0,4 11 11 16,-6 11 9-16,0 14-3 0,-8 12 17 0,-2 14-16 15,-10 9-12-15,-5 9 2 0,-9 10-13 0,-6 8 8 16,-7 11 2-16,-6 4-19 0,-8 1 1 0,-2 7-5 15,-8 0 2-15,1 2 20 0,-6 1-8 0,1-3 7 16,-3-5-5-16,1-7-20 0,-1-13 11 16,3-5 10-16,2-14-11 0,2-13 3 0,6-13-9 15,-1-16 0-15,8-15-20 0,-3-17-30 0,10-15-28 16,-5-30-66-16,18-12-53 0,-7-19-193 0,17-42 5 16,0 0 298-16</inkml:trace>
  <inkml:trace contextRef="#ctx0" brushRef="#br0" timeOffset="124430.8174">5870 7653 748 0,'0'0'128'16,"0"0"-125"-16,-18-18-1 0,18 18 1 0,-12-20-8 15,12 20 18-15,-8-29-6 0,7 12 20 16,0-3 6-16,1 1 0 0,-1-4 2 0,1 6-5 16,0-4-1-16,0 21-5 0,1-28 2 0,-1 28 1 15,0 0 11-15,0 0 13 0,0 0 8 16,0 0 3-16,0 0-7 0,22 45-6 0,-13-8-14 16,8 15-9-16,1 9 18 0,1 13-25 0,-2 7 15 15,0 11-2-15,-2 4-24 0,0 5 23 16,-2 2-9-16,0-4-9 0,-2-7 15 0,1-9-16 15,-1-20 2-15,0-13 6 0,-1-23-15 0,-10-27 2 16,28-1-2-16,-6-31-6 0,3-24 9 0,3-30-1 16,4-26-12-16,-1-25 3 0,7-22-19 0,1-15-27 15,13 1-44-15,-8-18-96 0,25 14-339 0,-10 7-47 16,-6 8 186-16</inkml:trace>
  <inkml:trace contextRef="#ctx0" brushRef="#br0" timeOffset="124962.0661">6941 7543 580 0,'-20'-13'96'0,"20"13"0"0,-28-16 3 16,28 16-2-16,-21-11-3 0,21 11-2 0,0 0-13 16,0 0-9-16,0 0-14 0,0 0 0 0,1 22-1 15,16 6 5-15,-1 3 7 0,11 15-37 0,-4 1 12 16,4 8-30-16,-2 1 1 0,3 4 16 0,-2-2-12 15,-2-3 11-15,-4-9-14 0,-1-7 2 16,0-14-13-16,1-10 1 0,1-12-3 0,3-9-2 16,4-14 4-16,4-13-6 0,3-15 6 0,2-14-10 15,2-9 5-15,2-14-18 0,4 1-38 0,-7-14-23 16,15 10-59-16,-18-16-72 0,21 23-110 0,-9-4-177 16,-8-1 33-16,12 20 466 0</inkml:trace>
  <inkml:trace contextRef="#ctx0" brushRef="#br0" timeOffset="125415.2111">8105 6435 954 0,'8'-22'66'0,"-8"22"-14"16,0 0 20-16,-9-23 23 0,9 23 4 0,0 0-13 16,0 0-22-16,0 0-19 15,4 20-22-15,-4-20 9 0,6 38-18 0,-3-11 7 0,5 9 1 16,-2 3-10-16,1 4 13 0,-2 1-7 16,3 2 11-16,-1-2-16 0,2-5 5 0,2-7-13 15,3-9 1-15,-14-23-5 0,31 19 0 0,-9-22-1 16,5-11-1-16,4-12 4 0,2-15-6 0,5-14 8 15,2-13-14-15,6-11 13 0,3-13-18 0,9-5-40 16,-3-13-53-16,19 14-204 0,-8-9-255 16,0 1 15-16,4 16 383 0</inkml:trace>
  <inkml:trace contextRef="#ctx0" brushRef="#br0" timeOffset="126149.5714">9275 5665 772 0,'-16'-21'125'0,"16"21"-58"0,0 0-9 15,0 0 7-15,0 0-7 0,0 0 0 0,0 0-4 16,0 0 3-16,0 0 3 0,17 27 0 16,-17-27-13-16,17 30-6 0,-8-11-12 0,5 7-16 15,0 0 23-15,7 11-33 0,0 0 33 0,6 11-8 16,-1 1-9-16,0 5 14 0,-1-1-17 0,3-1 2 16,-4-7-15-16,0-10 5 0,0-13-12 0,-4-12 4 15,3-14 0-15,2-13-4 0,4-19 9 0,2-20-10 16,3-22 11-16,2-24-3 0,5-18-29 15,-3-20-25-15,13 2-82 0,-16-24-189 0,16 19-232 16,3 14 13-16,-13 1 404 0</inkml:trace>
  <inkml:trace contextRef="#ctx0" brushRef="#br0" timeOffset="126649.612">10440 6169 900 0,'0'0'84'16,"-22"-17"-5"-16,22 17 3 0,-19-7 8 15,19 7-1-15,0 0-10 0,0 0-10 0,-23-5-9 16,23 5-7-16,0 0-12 0,0 0-10 0,-4 29-12 16,8-7 1-16,1 8-4 0,2 10 8 15,0 8-8-15,3 5-6 0,-3 2 23 0,2 3-23 16,-4-4 20-16,2-2-10 0,0-7-15 0,3-5 5 16,1-11-11-16,1-10 4 0,-12-19-4 0,35 5 0 15,-9-24 4-15,7-16-5 0,4-18 7 0,6-19-13 16,4-17-2-16,4-19-2 0,8-9-38 0,0-10-15 15,13 8-40-15,-15-16-124 0,17 22-321 0,-4 11 13 16,-9 2 228-16</inkml:trace>
  <inkml:trace contextRef="#ctx0" brushRef="#br0" timeOffset="127132.7294">11789 7136 955 0,'0'0'33'15,"-9"-30"-22"-15,6 11 23 0,3 19 29 0,-3-35 3 16,3 35 14-16,4-27-24 0,-4 27-11 0,0 0 6 15,0 0 3-15,17 1-3 0,-4 19-13 0,-3 3-3 16,8 14-20-16,-1 7 13 0,5 11 11 0,-2 6-7 16,3 9 16-16,-5-1-25 0,1 2 13 0,-3-5-19 15,1-5-4-15,-1-12 17 0,1-11-31 16,0-13 21-16,-17-25-12 0,35 8-6 0,-11-22 4 16,6-19-10-16,4-17 22 0,5-26-14 0,2-24 8 15,7-27 4-15,4-24-17 0,9-14-29 16,3-15-49-16,20 15-158 0,-2-15-383 0,-5 13 21 15,-5 16 232-15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3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  <inkml:trace contextRef="#ctx0" brushRef="#br1" timeOffset="329931.4573">8238 7387 433 0,'0'0'36'0,"7"-22"3"16,-7 22 11-16,0-19 6 0,0 19-7 16,0 0-8-16,2-22-12 0,-2 22-7 0,0 0-2 15,0 0 2-15,5-17-2 0,-5 17 0 0,0 0-3 16,0 0-2-16,0 0 0 0,0 0 1 0,21-14-2 15,-21 14 1-15,18-13-3 0,-18 13 1 0,25-18-1 16,-25 18 5-16,30-24 0 0,-30 24 4 0,36-30-3 16,-16 13 0-16,1 0-6 0,-1 0 1 0,1 0-8 15,1 0 0-15,-1 3-5 0,-1 0 2 0,1 3 11 16,-2 1-10-16,0 1 12 0,0 1-12 0,-1 0-1 16,2 2-1-16,-2 2 0 0,0-1 0 0,0 2-1 15,-1 1 0-15,-17 2 0 0,32-3 1 0,-32 3 0 16,32-1 1-16,-15 0-1 0,-17 1 1 15,31 0-1-15,-12-1 2 0,-2 0 0 0,1-2 2 16,3 1 1-16,-2-2 2 0,3 2-2 0,-3-2-16 16,3 0 15-16,-2 2-18 0,0 0 16 0,1-1-1 15,0 3-1-15,-1-1 0 0,1 2 1 0,0 2-1 16,-1 0 3-16,0 0 18 0,1 3-16 0,-1 0 18 16,0 0-16-16,-1 1-4 0,-1 0 3 0,1 2-2 15,0-2 3-15,-2 2-2 0,1-1-15 0,1-2 17 16,0 2-17-16,1-3 16 0,0 1 1 0,0-2-2 15,0 0 0-15,2-1-1 0,0 1 0 0,0-2-1 16,-1 1-2-16,1 0-1 0,-2 1-1 0,0 0 0 16,-1 0-1-16,1 1 1 0,-3 1 1 15,1 0-2-15,-1 2 3 0,-17-8-4 0,29 17 2 16,-29-17-3-16,26 19 5 0,-26-19-4 0,23 24 4 16,-23-24-3-16,22 26 2 0,-22-26-2 0,17 27 5 15,-17-27-5-15,15 29 4 0,-15-29-2 0,19 31 1 16,-19-31-2-16,18 26 4 0,-18-26-5 0,19 27 4 15,-19-27-3-15,24 26 4 0,-24-26-5 0,21 23 3 16,-21-23-2-16,21 22 0 0,-21-22-3 0,23 26 3 16,-23-26-3-16,21 29 5 0,-21-29-4 0,16 32 2 15,-16-32-2-15,8 34 2 0,-5-15-2 0,-1 1 4 16,-2 0 15-16,1 2-12 0,-1 0 14 16,-2 1-31-16,1 0 11 0,-2 1-12 0,1 0 12 15,-1 0 6-15,2 1-6 0,-1-2 5 0,-1-2-5 16,1 2 4-16,1-1-5 0,-1 0 3 0,4 1-3 15,-2-1 5-15,2-1-5 0,-1 1 4 16,0-3-5-16,2 2 4 0,-2 0-4 0,2-2 4 16,-3 3-4-16,1-2 4 0,-2 2-4 0,-1 0 6 15,0 1-6-15,-1 0 6 0,0 2 11 0,-2-2-30 16,-1 4 30-16,0 1-30 0,-3-4 14 0,1 4 6 16,-2-3-5-16,-2 0 5 0,1 0-7 0,-2 0 7 15,-1 0-6-15,-2 1 5 0,1 0-5 0,-1 0 4 16,-1-1-6-16,0 2 6 15,0-4-6-15,0 1 7 0,-2-2-5 0,0-2 4 16,1 2-3-16,-2-3 4 0,0 1-5 0,-2-1 5 16,0-2-5-16,0 1 4 0,-2-1-3 0,-3 1 5 15,0-1 11-15,-3 0-10 0,0-1 13 0,0 0-29 16,-3-4 18-16,2 0-15 0,-3-3 17 0,1 2 2 16,0-3-2-16,0-2 1 0,0-2 0 0,3 0 1 15,-3-2-2-15,4 2-2 0,0 0-4 16,-2-1-3-16,2 1 0 0,-1 1 0 0,0 0 0 15,1-1 1-15,-2 1-1 0,0 0 2 0,1-1-2 16,-1 1 0-16,0-1-1 0,-1 0 2 16,1 0-2-16,-2-1 3 0,0 0 2 0,1-1 1 15,-1-1-1-15,4 1 1 0,0-2-3 0,1 0-1 16,1-3 0-16,-1 1-1 0,2-2 0 16,-1 0 0-16,1-2 1 0,1 0-2 0,0-1 1 15,0-1-2-15,1-2 4 0,-1 0-1 0,1 1 2 16,1-3-2-16,0-1 4 0,2 0-2 0,0 0 4 15,3 0 15-15,0-3-15 0,1 0 16 0,1-1-34 16,3 0 14-16,-1-1-15 0,2-2 11 0,2-2 4 16,1-2-7-16,1-2 7 0,2 0-7 0,1-2 7 15,2-1-6-15,-1 0 5 0,2-4-6 16,-1 0 6-16,1 1-5 0,-1-1 7 16,0 3-8-16,-2 1 8 0,0 0-10 0,0 1 9 15,-1-1-6-15,1 1 6 0,-1-1 14 0,0 0-31 16,1 1 29-16,-1 0-30 0,1 4 12 0,2 0 6 15,0 0-5-15,2 1 6 0,1-1-6 0,1 1 4 16,2-3-5-16,1 2 7 0,3-2-7 0,1-2 7 16,1-1-6-16,0 0 7 0,3-3-7 15,1 2 8-15,0-1-8 0,3-2 9 0,1-1-7 16,0 0 6-16,0 3 8 0,1-1-30 0,-1 2 28 16,0-1-28-16,1 2 12 0,-2-2 8 0,0 4-8 15,1 1 8-15,-1 1-7 0,1 1 7 16,1-3-7-16,2 2 6 0,0-3-7 0,1-1 4 15,1 0-11-15,1 2-2 0,-1 1-14 16,3 4-6-16,-3 0-14 0,7 9-8 0,-5-4-13 16,6 13-11-16,-7-7-10 0,10 11-18 0,-10-3-23 15,10 5-58-15,1 9-182 0,-16-20 69 0,23 23 301 16</inkml:trace>
  <inkml:trace contextRef="#ctx0" brushRef="#br1" timeOffset="331916.7747">7838 6906 597 0,'0'0'22'0,"0"0"3"16,0 0 11-16,0 0 20 0,0 0 6 0,0 0 2 15,9-21-2-15,-9 21 6 0,0 0 4 0,26-15 3 16,-26 15-8-16,23-20-10 0,-23 20-9 0,32-29-9 15,-14 8-3-15,5 3-8 0,1-6-1 16,3 0-10-16,-1-4-3 0,4 1-11 0,-1 1 2 16,2 2-7-16,1 1 5 0,0 0-5 15,1 1 4-15,0 2-5 0,0 2 3 0,-2 3-2 16,0 0 2-16,-2 2-2 0,0 2 2 0,0 1-3 16,0 3 3-16,-1 1-2 0,0 0 2 0,-1 2 0 15,3 2 1-15,-2-1 0 0,3 2 0 0,-1 0 17 16,-2 0-17-16,3-2 17 0,-1 2-17 15,0-1 0-15,1 1 1 0,-2-2-2 0,4 1 1 16,-3-1-1-16,3 2 1 0,0-1 0 0,0 0 0 16,0 1-1-16,1 0 1 0,0 1-1 0,-1 0 1 15,1 1-1-15,2 2 1 0,1 0 0 0,-3 1 0 16,3 1 0-16,-4-2-1 0,0 3-16 16,0 2 15-16,0-1-14 0,-1 1 15 0,0 1 2 15,-2-1-2-15,2 1 1 0,-1 0-1 16,-2 2 2-16,1-2-3 0,-1 1 4 0,0-1-4 15,1 0 3-15,-1-1-2 0,-1 1 1 0,0-1 0 16,1 1 1-16,-1-2-3 0,0 2 3 0,-1 0-4 16,-2 1 4-16,1-1-3 0,-2 1 2 0,-2 0-2 15,1 2 3-15,-1 0-3 0,-1 1 4 0,-1 2-4 16,0-1 3-16,-2 3-3 0,0 1 3 16,-2-1-2-16,0 0 2 0,-2 0-2 0,0 0 3 15,-1 0-4-15,-13-17 3 0,25 33-4 0,-13-17 3 16,0 3-3-16,0-1 5 0,0-1-5 15,-1 0 5-15,0 1-5 0,0 0 4 0,-1 0 14 16,-1 0-14-16,1 1 15 0,0 1-32 0,-2 2 13 16,1-1-12-16,-2 2 12 0,1 0 6 0,-2 0-6 15,0 1 5-15,-1-1-4 0,1 0 5 16,0 0-5-16,-1-2 5 0,2 1-5 0,-1 0 4 16,1-2-4-16,2 1 5 0,-2 2-6 0,0-3 5 15,1 1-6-15,-2 1 6 0,-1-2-5 0,-1 1 4 16,0 0-4-16,0 1 4 0,-1 1-6 0,1 1 7 15,-1 1-6-15,0 1 5 0,-2 0 15 0,2-1-30 16,-1 2 30-16,-1-2-28 0,2 3 9 16,-2-3 6-16,2-1-7 0,-2 2 5 0,1-3-5 15,1 1 5-15,-1-1-4 0,0-1 5 0,-2 3-5 16,2 0 4-16,-2 1-4 0,-2 0 5 16,2-1-7-16,-1 0 6 0,-1 2-5 0,-1 0 8 15,1 1-8-15,-2 1 6 0,1-1-7 0,-2 0 6 16,2 3 12-16,-3 2-29 0,3-3 29 0,-3 3-28 15,-2-5 11-15,2 2 7 0,-1-1-6 16,0-1 4-16,-1 1-6 0,-1 0 7 0,-1 2-8 16,1 1 9-16,-3-1-7 0,2-1 6 0,-2-2-7 15,-1 0 7-15,-2 1-8 0,1-1 7 0,-3 2-6 16,-2-1 7-16,1 3 9 0,-1-1-29 0,-2 0 29 16,0 1-28-16,-2-2 12 0,0 0 9 0,0 1-7 15,-2 0 5-15,-2-1-5 0,-1-1 6 0,0-1-7 16,1-2 8-16,0 0-8 15,-1-2 5-15,0 0-5 0,0-1 5 0,0-1-5 16,-1-1 4-16,0-2-4 0,-3 1 3 0,1 0-5 16,-2-1 5-16,-2 0-4 0,1-1 5 0,-2-1-2 15,0 0 3-15,-1-1 15 0,1 0-14 0,-3-4 15 16,0 2-34-16,-1-5 16 0,-1 1-15 0,-1 0 13 16,2-2 4-16,-1-1-4 0,-1 1 2 15,0-1-1-15,1-1 1 0,-1 0 0 0,2-1 3 16,0 0-3-16,-1-2 1 0,2 1-1 0,-3 0-1 15,0-2 2-15,2 0 0 0,0 1-1 0,-1-3 2 16,2 0-2-16,2 0 0 0,-1-3 0 0,2 0-1 16,-1-2 1-16,2-1-1 0,1-1 2 15,1-3-4-15,1 0 2 0,1-2-1 0,0 0 1 16,0 0 16-16,3-1-15 0,-3 1 15 16,2-2-32-16,0 0 15 0,-1-1-15 0,2 0 16 15,-2-1 3-15,1 0-4 0,0-1 4 0,0 1-3 16,0 1 3-16,-1-1-1 0,2-1 2 0,0 3-3 15,1-3 3-15,0 1-4 0,0-1 4 0,0-1-6 16,2-2 4-16,0 1-3 0,2 0 5 0,0-3-5 16,1 0 6-16,2-1-7 0,-1-1 6 0,-1 0-5 15,1-2 6-15,1 1-6 0,0-3 6 16,2-1-7-16,0 1 5 0,1-2 15 16,1 1-32-16,1 0 33 0,2-1-28 0,0 0 11 15,-1-1 8-15,1 2-8 0,-1-1 8 0,5 0-8 16,-2-3 7-16,5-1-9 0,0-1 6 0,1 0-9 15,2-2 9-15,0 2-9 0,1-2 7 0,2 1-7 16,0-1 8-16,0 0-9 0,3-1-9 16,-1 0 28-16,1-2-26 0,0 3 26 0,1 1-10 15,-2-1-7-15,3 2 8 0,1 1-7 0,-1-1 8 16,1-1-10-16,-1 0 9 0,3-1-8 0,-1 4 7 16,0-1-7-16,2 2 7 0,-1 0-8 0,2-1 7 15,-2 1-5-15,2 1-14 0,1 1 30 0,0-2-29 16,1 3 28-16,0 0-9 0,2 0-7 15,0 0 7-15,1 3-7 0,-1-2 7 16,4 1-6-16,-4 2 6 0,3-2-5 0,0 2 6 16,0-2-7-16,1-1 8 0,-1 2-10 0,3-1 8 15,-2 1-8-15,2-1 7 0,-1 2-7 0,-1-1 6 16,2 1-6-16,-2 2 6 0,-1 0 12 0,-1 2-31 16,0 2 32-16,-2 0-30 0,1 0 14 0,-3 1 5 15,1 1-4-15,-13 17 1 0,21-30-3 0,-21 30-2 16,21-25-6-16,-21 25 0 0,23-23-8 15,-23 23 0-15,23-22-15 0,-4 15-23 0,-5-10-25 16,13 8-23-16,-8-12-8 0,16 8-55 0,-7-13-70 16,-1-6-171-16,22 17 80 0,-19-25 328 15</inkml:trace>
  <inkml:trace contextRef="#ctx0" brushRef="#br1" timeOffset="343259.8857">9111 6292 401 0,'-12'-19'37'0,"12"19"-28"0,0 0-8 16,-4-18-4-16,4 18-1 0,0 0-6 0,0 0 0 16,0-19 0-16,0 19 3 0,0 0 4 0,0 0 3 15,0 0 3-15,-14-17 0 0,14 17 6 0,0 0 10 16,0 0 16-16,0 0 18 0,-17-16 19 0,17 16 13 15,0 0 9-15,0 0-1 0,0 0 1 0,-18-21-7 16,18 21-4-16,0 0-9 0,0 0-9 16,0 0-10-16,0 0-5 0,0 0-6 0,0 0-4 15,0 0-6-15,0 0-8 0,0 0-7 0,0 0-7 16,0 0-6-16,0 0-4 0,0 0 0 0,0 0 2 16,-3 17-2-16,9 0 3 0,0 1-6 0,1 2 3 15,3-1-5-15,1-1 6 0,1-1-7 0,2 0 6 16,-14-17-5-16,32 30 3 0,-12-18-1 0,0-2 2 15,2-3-1-15,0 1 2 0,1-1-1 0,-1-4 2 16,1 3 17-16,-3-2-19 0,-1 0 20 0,1-1-21 16,-3 1 0-16,0 0-19 0,-17-4 12 0,22 4-22 15,-22-4 6-15,0 0-3 0,8 19-5 0,-8-19 5 16,-14 24 3-16,-5-6 12 0,-4 6 1 0,-8 4 12 16,-6 1-2-16,-4 4 15 0,-7-2 1 15,5 2 15-15,-5-4-2 0,9-1 2 0,2-10-13 16,6-3-5-16,8-9-11 0,6-3-15 0,17-3-33 15,0 0-24-15,0 0-72 0,-1-32-115 0,14 9-234 16,16 9 18-16,-8-22 399 0</inkml:trace>
  <inkml:trace contextRef="#ctx0" brushRef="#br1" timeOffset="344009.8902">9034 7011 400 0,'0'0'19'15,"0"0"-13"-15,0 0 1 0,16-21 2 0,-16 21 2 16,0 0 3-16,17-20-1 0,-17 20 1 0,0 0-1 16,10-22 1-16,-10 22 0 0,0 0 2 15,-1-20 3-15,1 20 7 0,0 0 5 0,-6-18 12 16,6 18 9-16,0 0 9 0,-15-17 6 0,15 17 3 15,0 0-8-15,0 0 1 0,-26-14-5 0,26 14-1 16,0 0-4-16,-17-5-5 0,17 5-7 0,0 0-4 16,-20-6-3-16,20 6 0 0,0 0-1 0,0 0 0 15,-18-6-3-15,18 6-5 0,0 0-3 0,0 0-3 16,0 0-4-16,0 0-1 0,0 0-3 0,0 0-2 16,0 0-4-16,0 0-2 0,0 0-3 0,0 0-1 15,0 0 2-15,0 0 2 0,0 0 0 0,9 24 5 16,-9-24-6-16,28 30 3 0,-11-13-5 0,3 1 2 15,0-1-3-15,2 0 3 0,-1-1-5 16,0 0 5-16,-1-4 15 0,0 0-32 0,-2 0 32 16,0-1-32-16,-1 1 13 0,-17-12 4 0,28 23-1 15,-28-23 0-15,20 17-3 0,-20-17 3 0,0 0-5 16,3 24 0-16,-3-24-10 0,-17 19-5 16,17-19-14-16,-33 20-5 0,16-7-9 0,-7-8-2 15,5 5-6-15,-8-10-7 0,7 7-17 0,-8-11-8 16,10 9 7-16,-7-9-6 0,6 8-17 0,-2-6 4 15,21 2-18-15,-28 1 8 0,28-1-112 0,0 0-67 16,0 0 230-16</inkml:trace>
  <inkml:trace contextRef="#ctx0" brushRef="#br1" timeOffset="344736.9949">9890 8001 554 0,'0'0'58'0,"0"0"-4"0,0 0 5 0,0 0 12 15,4-20 7-15,-4 20 3 0,0 0-10 16,18-5-5-16,-18 5-4 0,0 0-9 16,20-10-11-16,-20 10-11 0,0 0-10 0,23 3-5 15,-23-3 3-15,0 0 4 0,17 16 0 0,-11 1 1 16,-6-17-2-16,10 40 5 0,-10-18-4 0,2 6 7 15,-3 0-11-15,0 2 5 0,-3-2-7 0,2 1 6 16,-3-4-5-16,4 1 6 0,-2-5 8 0,3-1-34 16,0-20 27-16,5 26-37 0,-5-26 14 15,0 0-2-15,26 10 1 0,-26-10-1 0,32-11 3 16,-12-5 17-16,3-5-35 0,3-6 28 0,3-3-43 16,0-5-7-16,6 2-20 0,-8-12-37 15,9 14-47-15,-16-21-85 0,15 13-128 0,-4 5-112 0,-13-12 172 16,15 26 294-16</inkml:trace>
  <inkml:trace contextRef="#ctx0" brushRef="#br1" timeOffset="345237.4413">10283 8320 948 0,'0'0'46'0,"-8"-16"-5"0,8 16 9 0,0-19 15 16,0 19 9-16,8-17-6 0,-8 17-31 0,0 0 3 16,0 0-23-16,23-12 13 15,-23 12-8-15,0 0-1 0,25 15 15 0,-25-15-16 16,17 24 20-16,-6-6-32 0,-11-18 15 0,17 36-20 15,-10-16 9-15,2 3 7 0,-2-1-8 0,3 3 9 16,-4-3-4-16,2 1 1 0,-1-3-5 0,1 0 3 16,-8-20-4-16,14 30 2 0,-14-30-5 0,19 17-1 15,-19-17-5-15,23 5-1 0,-23-5-1 0,31-10 0 16,-9-5 3-16,1-5-5 0,4-8-5 16,0-8-22-16,6-3-14 0,-5-13-22 0,12 9-60 15,-16-18-46-15,20 19-120 0,-9-2-216 16,-13-7 64-16,10 21 371 0</inkml:trace>
  <inkml:trace contextRef="#ctx0" brushRef="#br1" timeOffset="345920.6323">9054 8824 699 0,'2'-17'55'0,"-2"17"4"0,0 0 5 0,0 0 10 16,0 0-10-16,0 0-6 0,0 0-16 15,0 0-2-15,-23-8 4 0,23 8 5 16,-24 14-4-16,24-14-2 0,-32 24-9 15,14-7 4-15,-4-3-4 0,1 7 6 0,-3-4 12 16,3 5-35-16,-2-4 29 0,3 3-35 0,-2-2 14 16,3 0 4-16,0-3-7 0,2 1 5 0,0-4-9 15,17-13 2-15,-27 29-5 0,27-29 2 0,-17 25-7 16,17-25 0-16,-10 20-4 0,10-20 0 16,-1 17 0-16,1-17-1 0,4 17-3 0,-4-17 1 15,10 18-3-15,-10-18 1 0,14 18-2 0,-14-18 2 16,21 19-3-16,-21-19 3 0,27 18-4 0,-27-18 1 15,30 16-7-15,-12-11-3 0,4-1-10 0,1-4-10 16,8 0-11-16,-2-9-26 0,15 10-40 16,-14-18-77-16,24 21-119 0,-7-6-212 0,-4-8 45 15,11 20 425-15</inkml:trace>
  <inkml:trace contextRef="#ctx0" brushRef="#br1" timeOffset="346530.0209">9020 9481 436 0,'20'-10'156'16,"-20"10"-107"-16,19-17 6 0,-19 17 17 0,0 0 3 16,19-18 2-16,-19 18-12 0,0 0-5 15,0 0-1-15,0 0 1 0,0-20-5 0,0 20-7 16,0 0-11-16,-17 4-6 0,17-4-7 0,-19 7-2 15,19-7-1-15,-26 13 2 0,26-13 0 0,-30 20 4 16,11-9-2-16,2 3 2 0,-6 2-5 16,5 3 4-16,-3 1 11 0,2 2-32 0,-2 0 31 15,4 2-32-15,-2 1 12 0,5 0 4 0,1-3-7 16,3 1 3-16,2-5-11 0,8-18 1 16,-9 29-6-16,9-29 1 0,6 21-3 0,-6-21 0 15,19 14-3-15,-19-14 0 0,35 6-3 0,-11-8-6 16,8-2-12-16,1-6-15 0,8 6-18 0,-6-10-23 15,11 14-46-15,-13-17-79 0,16 11-185 0,-4 5-79 16,-12-11 180-16</inkml:trace>
  <inkml:trace contextRef="#ctx0" brushRef="#br1" timeOffset="347530.0185">7368 8631 407 0,'0'0'49'0,"0"0"12"15,0 0 9-15,0 0 5 0,0 0 1 16,-13-17-4-16,13 17-5 0,0 0-6 0,0 0-1 15,0 0-5-15,0 0-5 0,0 0-3 0,0 0-7 16,0 0-7-16,0 0-5 0,0 0-5 16,0 0 0-16,0 0 4 0,0 0 2 0,0 0-1 15,0 0-1-15,0 0-7 0,-4 27 0 0,4-27-6 16,-1 25 3-16,1-25-5 0,-9 34 3 0,1-16-1 16,1 3 5-16,-5-1-4 0,1 1 7 0,-2-3-4 15,2 2 5-15,11-20-4 0,-21 30 1 0,21-30-6 16,-17 19-2-16,17-19-7 0,0 0-3 0,0 0-4 15,0 0-1-15,0 0 2 0,0 0 3 16,0 0 1-16,14-31-2 0,0 9 3 0,0-5-7 16,4-2 8-16,2-2-6 0,0-3 7 15,1 0-6-15,0 0 5 0,-3 3-6 0,-3 3 5 16,-1 6-5-16,-2 5 6 0,-12 17-5 0,17-19 3 16,-17 19-1-16,0 0-2 0,0 0 3 0,0 0-2 15,0 0 2-15,8 18-4 0,-8-18 0 16,-4 36-10-16,2-13-2 0,0 4-18 0,-2-4-10 15,7 6-27-15,-6-12-19 0,16 11-45 0,-13-28-47 16,29 31-66-16,4-14-226 0,-10-16 63 0,22 15 373 16</inkml:trace>
  <inkml:trace contextRef="#ctx0" brushRef="#br1" timeOffset="348217.5218">7947 7967 486 0,'0'0'49'16,"0"0"1"-16,0 0 12 0,0 0 9 0,0 0-6 15,0 0-16-15,0 0-24 0,0 0-10 0,0 0 7 16,0 0 13-16,0 0 15 16,0 0 4-16,0 0 0 0,17-6-1 0,-17 6-1 15,0 0-6-15,20-17-5 0,-20 17-8 0,0 0-6 16,21-8-5-16,-21 8-3 0,0 0 0 0,0 0 3 16,0 0 9-16,0 0 9 0,0 0 0 0,0 0-6 15,0 0-13-15,0 0-10 0,0 0-7 0,-6 18-5 16,6-18 4-16,-21 30-5 0,10-12 5 0,-4 1-3 15,3 0 5-15,-3-1-4 0,1 3 3 16,-1-2-2-16,0 3 3 0,1-2-2 0,2 0 6 16,0-3-4-16,12-17 6 0,-19 26-7 0,19-26 1 15,0 0-6-15,-8 17 1 0,8-17-3 0,0 0 2 16,0 0 0-16,0 0 3 0,0 0 2 16,19-8 0-16,-19 8 2 0,17-21-3 0,-17 21 5 15,22-30-3-15,-11 10 3 0,2 1-1 16,0-1 2-16,-2-1-4 0,0 3 5 0,-2 1-7 15,-9 17 7-15,17-29-4 0,-17 29 3 0,16-19-4 16,-16 19 0-16,0 0-5 0,0 0 2 0,22-14 0 16,-22 14-1-16,0 0 1 0,24 14-2 0,-24-14 0 15,23 20-3-15,-23-20 0 0,31 30-14 0,-31-30-7 16,35 34-25-16,-35-34-28 0,41 37-47 0,-41-37-62 16,48 33-85-16,-17-13-232 0,-6-11 67 15,14 17 361-15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51:41.26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12623 10466 657 0,'0'0'73'0,"0"0"-1"0,0 0 3 0,0 0 11 16,0 0 2-16,0 0 4 0,0 0-7 0,0 0-9 16,0 0-7-16,0 0-12 0,0 0-10 0,0 0-10 15,0 0-9-15,0 0-7 0,0 0-6 0,0 0-3 16,0 0 4-16,0 0 9 0,0 0 5 0,16 31-4 16,-3-2-1-16,-1 8-15 0,2 4 3 0,-3 7-12 15,0 4 10-15,-6 10 1 0,-3 6-21 16,-2 2 19-16,-4 6-17 0,-4 0 2 0,-2 3 18 0,-2 0-15 15,-1 0 15-15,-2-4-2 0,2-1-19 0,-1-6 18 16,5-7-21-16,2-10 5 0,3-6 10 0,6-8-18 16,2-10-2-16,7-4-27 0,-11-23-28 15,31 24-43-15,-31-24-37 0,40 1-78 0,-40-1-186 16,30-30-41-16,-5 14 194 0</inkml:trace>
  <inkml:trace contextRef="#ctx0" brushRef="#br0" timeOffset="265.6354">12551 10515 1590 0,'-18'11'21'0,"18"-11"-6"16,0 0-2-16,32-17 16 0,1 7 6 0,8-10 5 15,11 1-9-15,8-5-5 0,4-2-11 0,4 0-1 16,3-2-9-16,1-1 2 0,1 2-7 0,-5 2 3 16,0 2-5-16,-6 3 2 0,-6 1-11 0,-6 7-28 15,-10-1 12-15,-4 9-48 0,-14-4-21 0,6 20-58 16,-28-12-107-16,18 0-250 0,-18 0 45 0,-4 22 265 16</inkml:trace>
  <inkml:trace contextRef="#ctx0" brushRef="#br0" timeOffset="484.3587">12629 10984 1614 0,'0'0'29'0,"-24"20"-17"0,24-20-7 16,0 0 4-16,33 1 9 0,-7-10 12 0,13-3-3 15,3-9 1-15,5-2-8 0,4-7-3 0,4-2-9 16,3-3-12-16,1 3 20 0,-5 1-29 0,1 4 18 15,-5 5-23-15,-7 1-17 0,-1 9-19 0,-14-4-31 16,9 20-63-16,-37-4-113 0,32-10-249 16,-15 19 3-16,-17-9 305 0</inkml:trace>
  <inkml:trace contextRef="#ctx0" brushRef="#br0" timeOffset="2857.9958">13815 10913 1156 0,'0'0'104'0,"0"0"-68"16,0 0-10-16,0 0-7 0,0 0 0 16,0 0 8-16,0 0 16 0,23-8 13 15,4 3 0-15,0-8-5 0,13 1-11 0,2-8-7 0,8 0 7 16,4-4-40-16,3-1 25 0,0 1-35 0,4 2 10 15,-4 2 3-15,0 2-5 0,-3 2-1 0,-7 1-14 16,-3 8-18-16,-13-4-28 0,3 15-43 0,-34-4-48 16,41 7-66-16,-41-7-132 0,0 0-68 15,3 32 69-15,-21-25 351 0</inkml:trace>
  <inkml:trace contextRef="#ctx0" brushRef="#br0" timeOffset="3094.5671">13737 11293 1463 0,'0'0'87'15,"-22"15"-42"-15,22-15-4 0,0 0-12 0,32 0 3 16,-4-10 14-16,18-1-6 0,6-8 3 16,12-4-10-16,4-8-4 0,5-1-12 0,4-7 1 15,0 2-14-15,-3 0 3 0,0 5-11 0,-7 5 0 16,-6 4-15-16,-6 6-11 0,-11-1-23 15,-3 13-27-15,-18-7-47 0,12 24-108 0,-35-12-253 16,22 10-44-16,-22-10 171 0</inkml:trace>
  <inkml:trace contextRef="#ctx0" brushRef="#br1" timeOffset="24167.3962">15211 10158 859 0,'0'0'153'0,"0"0"-111"0,0 0-11 16,0 0-2-16,0 0 1 0,0 0 9 0,0 0 6 15,0 0-17-15,0 0 21 0,-11-19-24 0,11 19 20 16,0 0 0-16,0 0 0 0,0-21 2 15,0 21-4-15,0 0-4 0,0 0-7 0,1-19-5 16,-1 19-3-16,0 0-1 0,0 0-4 0,0 0-3 16,0 0-4-16,0 0-3 0,0 0-1 0,0 0-1 15,0 0 1-15,-1 25 0 0,4-6 1 0,-2 8 15 16,1 8-26-16,-1 7 26 0,1 8-21 0,-4 5 2 16,0 6 11-16,-2 4-15 0,1 3 14 0,-3 1-14 15,-2 0 12-15,-1 2-3 0,0-2-18 0,1-4 17 16,-1-3-19-16,3-8 8 0,1-1 10 0,3-5-10 15,0-5 8-15,4-4-9 0,1-9 7 0,1-2-6 16,3-4 3-16,1-1-3 0,0-2 3 0,-1-4-2 16,-7-17 4-16,14 26-5 0,-14-26 3 15,7 18-2-15,-7-18 1 0,0 0 0 0,0 0 1 16,0 0 0-16,0 0-1 0,0 0 1 0,0 0 0 16,0 0 1-16,0 0-2 0,-1-34 4 0,-3 10-6 15,2-7 5-15,0-7-6 0,1-8 8 0,2-7-9 16,-1-6 9-16,2-5-11 0,0-1 12 0,1-7 7 15,-3-2-17-15,1 1 16 0,-1-1-14 0,-1 5-3 16,1 2 13-16,-3 3-12 0,2 4 11 0,-3 4-11 16,2 7 9-16,-2 4-9 0,3 7-11 0,1 7 24 15,2 3-23-15,2 4 23 0,1 1-6 0,3 2-5 16,3 2 3-16,3 0-3 0,2-1 3 0,3 1-4 16,4-2 5-16,1 2-3 0,3-1 3 0,1 0-3 15,1 2 2-15,1 0-4 0,-1 5 4 16,0-1-2-16,-1 6 1 0,0 2-1 0,0 3 1 15,-1 5-4-15,-3 2-2 0,-1 6-1 0,-5 5-3 16,-2 4 5-16,-4 5-5 0,-2 3 4 0,-5 7-8 16,-5 1 5-16,-4 6-6 0,-4 0 9 0,-4 5 13 15,-7 0-19-15,-1 0 25 0,-8 2-23 0,-3-3 5 16,-2 1 9-16,-1-1-8 0,1-4 10 0,-2-3-9 16,1-4 7-16,3-5-5 0,1-4 7 0,2-5-3 15,5-3 5-15,1-5-4 0,22-12 1 0,-28 11-2 16,28-11-2-16,0 0 0 0,0 0-2 15,0 0 1-15,11-24-2 0,6 9 4 0,5-4-4 16,7-2 5-16,4-2-4 0,6-2 4 0,4 1-4 16,3 0 4-16,1 2-4 0,3 4 4 0,1 2-5 15,-1 5 4-15,-1 3-4 0,-5 4 2 0,-7 3 0 16,-1 3-1-16,-8 5 1 0,-4 3-6 0,-2 5 0 16,-5 5-3-16,-5 6 5 0,-3 4-1 0,-7 5 8 15,-6 4-8-15,-5 3 10 0,-6 4-9 0,-6 2-11 16,-7 5 28-16,-1 1-20 0,-6-1 24 0,-4 0 6 15,-1-6-12-15,-3 0 12 0,-3-2-8 0,-1 0 3 16,-2-3-8-16,2-2 3 0,-2-6-9 0,0-3 4 16,-1-1-9-16,1-4 3 0,-1-3-4 15,2-4 3-15,3-4-2 0,4-4 1 0,3-4-8 16,7-6-3-16,5-2-12 0,5-7-10 0,21 8-14 16,-17-31-20-16,17 31-43 0,10-52-89 0,22 28-214 15,-6-11-129-15,9-2 61 0,11 10 446 0</inkml:trace>
  <inkml:trace contextRef="#ctx0" brushRef="#br1" timeOffset="24401.7719">16211 11198 2047 0,'-37'8'0'15,"2"-1"0"-15,5-2 0 0,10-1 0 0,20-4 0 16,-17 0 0-16,17 0-50 0,0 0-41 0,0 0-91 16,0 0-428-16,2-28 1 0,-2 28 105 0</inkml:trace>
  <inkml:trace contextRef="#ctx0" brushRef="#br1" timeOffset="40524.2155">16732 10080 706 0,'0'0'246'0,"-19"6"-174"15,19-6 1-15,0 0 0 0,0 0 5 0,-17 1-4 16,17-1-4-16,0 0-23 0,0 0-12 0,0 0-12 16,0 0-5-16,0 0 12 0,0 0 3 0,0 0-1 15,17 28 0-15,-10-11-16 0,4 6-15 0,-1 6 27 16,1 7-27-16,-4 6 32 0,-1 6-13 0,-5 4-12 15,-1 8 12-15,-6 3-17 0,-2 6 14 0,-4 1-18 16,-3 0 14-16,-2 5-4 0,-1-1-18 0,1-4 17 16,-1 1-21-16,1-9 6 0,2-2 12 0,4-6-21 15,1-9-2-15,9-4-25 0,-3-14-21 16,14 3-60-16,-10-30-89 0,23 14-215 0,-23-14-78 16,32-3 125-16</inkml:trace>
  <inkml:trace contextRef="#ctx0" brushRef="#br1" timeOffset="40805.4693">16355 10218 1559 0,'0'0'35'0,"-17"-5"-5"16,17 5-3-16,0 0 1 0,0 0 7 0,28-16-13 16,-6 13 22-16,4-3-31 0,10 2 27 0,8-1-19 15,6 0 3-15,5-2-15 0,2-1-6 0,5-2-1 16,2 0-3-16,0-1 0 0,-1-1-3 0,-2 1-3 16,-3-3-9-16,-2 3-5 0,-7-2-15 0,-2 6-19 15,-13-7-52-15,7 23-130 0,-41-9-316 0,34 8 39 16,-24 9 175-16</inkml:trace>
  <inkml:trace contextRef="#ctx0" brushRef="#br1" timeOffset="41133.6035">16338 11303 1050 0,'-19'-21'264'15,"19"21"-186"-15,0 0-18 0,0 0-4 0,0 0 8 16,6-18 1-16,-6 18-5 0,22-14-13 0,-22 14-4 15,38-11-8-15,-14 3-1 0,8 2-7 0,5-2-8 16,3-1-9-16,2-1-3 0,-1-1-6 0,2 0 1 16,0 0-5-16,0 0-6 0,0-1-12 0,3 1-11 15,-6-1-13-15,2 6-12 0,-5-6-33 16,7 19-45-16,-18-19-67 0,22 8-317 0,-13 4 28 0,-6-9 174 16</inkml:trace>
  <inkml:trace contextRef="#ctx0" brushRef="#br1" timeOffset="61796.2655">18355 10063 1280 0,'0'0'77'16,"0"0"-25"-16,-19-10 3 0,19 10-2 0,0 0-3 16,0 0-6-16,0 0-12 0,0 0-6 0,-17 5-3 15,17-5-5-15,0 0-2 0,0 0-1 16,0 0-2-16,0 0 0 0,0 0-1 0,0 0-5 15,0 0-1-15,0 0 4 0,7 26 3 0,-7-26 1 16,6 26-3-16,-4-9 2 0,-2 3-7 16,1 1-7-16,-3 4 27 0,-2 6-26 0,-3 3 22 15,-5 7-7-15,-3 4-8 0,-2 2 10 0,-5 4-6 16,-1 2 9-16,-4-1-9 0,1 2 9 0,-2 0-9 16,0-4 7-16,1-2-7 0,3-1-11 15,4-6 0-15,6-5 0 0,3-8 0 0,6-6 0 16,5-22 0-16,6 25 0 0,-6-25 0 0,33 16 0 15,-7-11 0-15,11-3 0 0,7-6 0 0,8-3 0 16,6-4 0-16,9-3 0 0,1-1 0 0,2-2 0 16,1 0 0-16,-4 0 0 0,-1 2 0 0,-3 0 0 15,-7 3 0-15,-1 2 0 0,-10 4 0 0,-4 3 0 16,-4 3 0-16,-6 1-3 16,-3 5-14-16,-9-2-24 0,1 7-13 0,-20-11-36 15,26 25-54-15,-26-25-109 0,0 0-331 0,17 29 48 16,-17-29 212-16</inkml:trace>
  <inkml:trace contextRef="#ctx0" brushRef="#br1" timeOffset="84896.5958">19197 9635 560 0,'0'0'63'16,"0"0"-44"-16,0 0-15 0,-17 5-4 0,17-5-7 15,0 0 0-15,0 0 1 0,0 0 2 16,0 0 10-16,0 0 2 0,0 0 3 0,0 0 2 16,0 0 5-16,0 0 4 0,0 0 11 0,0 0 4 15,0 0 5-15,0 0 7 0,0 0 8 0,0 0 0 16,0 0 5-16,2 20-18 0,-2-20-13 0,1 20-8 15,-1-20-12-15,-1 28 1 0,1-28-6 0,-3 33 3 16,1-14-2-16,-1 1 7 0,-1 1 0 0,1 3 8 16,-2-1-4-16,2 4 7 0,-4-1-9 15,3 2 5-15,-2 1-9 0,1 2 6 16,-1-2-9-16,2 3 9 0,-1-2-9 0,3 0 5 16,-1-2 11-16,0 1-17 0,3-3 13 0,0 0-33 15,0 1 11-15,3-1-12 0,-2 1 11 0,3 0 8 16,0-2-3-16,-1-1 10 0,2-2-4 0,1 1 4 15,-1 0-9-15,1 0 2 0,0 0-9 16,0 1 6-16,-1-1-7 0,0 1 7 0,-1-1-6 16,-2 1 6-16,-1 2-6 0,1-1 6 0,-2 4-8 15,0 1 8-15,-2 4 8 0,0 1-29 0,-3 2 35 16,2 1-29-16,-5-1 16 0,3 4 20 0,-3-4-8 16,2 4 12-16,-3 2-10 0,2 1 2 0,0-1-10 15,-1-1 7-15,2-4-9 0,1-3 3 16,1-3-15-16,1 0 9 0,2-3-5 15,2-3 7-15,0-1 12 0,2-2-32 0,-2-3 31 16,1-2-34-16,1 0 13 0,-3-18 4 0,7 28-2 16,-7-28 1-16,9 21-1 0,-9-21 1 0,0 0-2 15,9 17 0-15,-9-17-3 0,0 0 0 0,0 0 0 16,0 0 0-16,0 0 3 0,0 0 2 0,0 0 0 16,15 17 0-16,-15-17 2 0,0 0-1 0,0 0 0 15,0 0 1-15,0 0-3 0,0 0 2 16,0 0 1-16,0 0-1 0,0 0 1 15,0 0-1-15,0 0 2 0,0 0 2 0,0 0 0 16,0 0 0-16,0 0-2 0,0 0-3 0,0 0 1 16,0 0 0-16,0 0 0 0,-15-17 0 0,15 17-1 15,0 0 0-15,0 0 2 0,0 0-2 0,-22-18 1 16,22 18-1-16,-17-2 0 0,17 2-1 16,-21 4-1-16,21-4 1 0,-30 10-1 0,11-3 2 15,-3 1-1-15,-1 2 2 0,-3 1-3 0,-2 0 4 16,-1 0-4-16,-1-2 3 0,-3-1-2 0,-2-1 2 15,-2-3-1-15,1 0 1 0,-3-2 0 0,1-1 0 16,-2-1-1-16,-1 0 0 0,-2-1 1 0,-2-1-1 16,-2 1 0-16,-4 1 1 0,-3-1-2 15,1 2 1-15,-3-1 1 0,-2 3-2 0,-1 0 0 16,-1 1 1-16,1 2-1 0,-5 0 1 16,0 2-1-16,-4 1 2 0,-3 2-3 0,0 0 4 15,-5-1-2-15,2 3 2 0,-3-3-2 0,2 0 2 16,1-1-1-16,-4-2 1 0,1 0-1 0,-3-2 1 15,-1 1-1-15,2-1 2 0,-2-2-1 0,1 2 0 16,1-1-2-16,-2 0 2 0,-1 0-2 0,-2 0 1 16,1 1-3-16,3 0 0 0,-1 0-1 15,3 1 1-15,-1 0 0 0,-1 0 3 0,1 1-3 16,-4-1 2-16,1 1-2 0,2 2 2 0,-1-1-3 16,0 1 4-16,0 2-1 0,-2-2 1 15,-1 1-1-15,0-2 1 0,2 0-2 0,0-1 2 16,1-1 0-16,-1-1 2 0,1 0-1 0,-1-2 0 15,0 1-1-15,-4-1 1 0,6 1-1 16,1 0 2-16,1-1-3 0,3 2 0 0,-3 1-2 16,0 0 1-16,2 2-1 0,-3-1 3 0,2 0-2 15,2 2 2-15,-1-1-2 0,4 2 0 0,1-1 18 16,-2 1-35-16,1-2 33 0,-1 2-33 0,2 1 14 16,3-1 4-16,0-1-3 0,5 0 1 0,2-2 0 15,3-1 0-15,2 0 1 0,2-1-1 0,1 0 0 16,2-3 1-16,5 2-2 15,2-3 2-15,4-1 0 0,1 0-4 0,3-1 0 0,6-2 0 16,1 1 1-16,6 1 3 0,1-2 0 16,2 2 0-16,20 1 0 0,-29-3 0 0,29 3 1 15,-20-5-1-15,20 5 1 0,0 0-1 0,0 0 1 16,-19-10-1-16,19 10 0 0,0 0-1 0,0 0 1 16,0 0 0-16,8-23 1 0,-8 23-1 0,0 0 3 15,14-23 15-15,-14 23-33 0,11-19 33 16,-11 19-33-16,10-26 15 0,-10 26 3 0,5-30-3 15,-3 13 3-15,-2-1-3 0,0 0 4 0,-1-4-5 16,0 0 6-16,-2-2-7 0,0-2 7 0,-1-2-7 16,0-1 7-16,-2-3-7 0,1-2 7 0,-1-1-9 15,0-3 9-15,0-5-9 0,1 0 10 16,-1-6-11-16,1 0-5 0,2-2 24 16,-1-3-23-16,3-1 24 0,2-3-6 0,0-6-15 15,3-4 15-15,1-1-17 0,1-2 12 0,2-1 3 16,0-1-24-16,-2-1 17 0,1 0-18 0,-2 4 0 15,0 0 19-15,-2 0-14 0,-1 2 18 0,-2 1-16 16,-2 2 17-16,0 4 2 0,-2 2-20 0,-1 0 25 16,1 5-25-16,-4 1 7 0,2 4 13 0,-1 3-12 15,1 4 11-15,-1 2-9 0,0 4 8 16,1 1-9-16,0 2 8 0,0 2-8 0,1 1 8 16,1 2-8-16,-1 2 7 0,2 3 12 15,0 3-31-15,0 2 32 0,1 1-32 0,2 17 15 16,-4-26 3-16,4 26-1 0,0 0 3 0,-2-20-1 15,2 20 3-15,0 0 0 0,0 0-1 0,0 0-1 16,0 0-1-16,0 0-3 0,0 0-2 0,0 0 0 16,0 0 1-16,0 0 3 0,0 0 2 15,0 0 3-15,23 18-3 0,-23-18 2 0,18 10-3 16,-18-10 0-16,24 8 0 0,-24-8-1 0,33 9 0 16,-13-6 1-16,0-2-1 0,3 1 1 0,3-2 0 15,2 0-2-15,2 0 2 0,3 0-1 0,2 0 0 16,3 0 0-16,0-2-1 0,1 2 0 0,3 0 0 15,1 0 0-15,4 0 0 16,-1 0 0-16,3-1 1 0,-1 1-2 0,1-1 2 16,2 0 0-16,4-3 3 0,2 2-1 0,1-3 2 15,5 1-3-15,0 1 1 0,4 0-2 0,0 0 1 16,1 1-1-16,-1 0-1 0,-3 2 1 0,7 0-1 16,0 0 1-16,0 1 2 0,4 0-2 0,0 1-1 15,-1 0 0-15,0-2 0 0,0 0 0 0,0 0 3 16,3-1-2-16,-2 1-1 0,4-1 2 15,-2 1-3-15,-2-2 1 0,0 1 1 0,-4 0-2 16,1 0 2-16,1 0-2 0,-1-2-1 0,1 2 1 16,-3-3 0-16,2 2 0 0,-1-2 1 15,-2 1-1-15,0-2 1 0,-4 0 0 0,3 0 1 16,0-1 0-16,-2 1 2 0,3-1-1 0,-3 0 2 16,-1 0-3-16,-2 0 2 0,0 0-2 0,-3-1 1 15,-1 1-1-15,-2 0 3 0,0 0-2 16,-2 1 1-16,1 0-2 0,-4 0-1 0,-1 1 0 15,0 2-1-15,-3 0-1 0,-5 2 2 0,0-2-1 16,-3 2 1-16,-1-1 0 0,0 0 3 0,1-1 0 16,-2-1 3-16,1 2-1 0,-2-3 2 0,1 1-2 15,-3-1 1-15,3-1-1 0,-3-1 2 0,2 1-2 16,0-2 0-16,0 1-3 0,-2 0-1 16,-2 0-1-16,1 1 1 0,-2 0-2 15,-1 2 2-15,1 0-3 0,-2 2 1 0,0 0-1 16,-1 2 0-16,-1 0 2 0,-2 2-1 0,2 0 1 15,-3 1-2-15,-1 1 1 0,-1 0-1 0,0-1 2 16,-1 1-1-16,0 0 1 0,0-1-2 0,0-1 0 16,1 1 1-16,-1-3 0 0,2 0 0 0,-1-1 1 15,2 0 0-15,-1 0 1 0,0 0-1 16,1 0 1-16,0-1 0 0,1 1 0 0,-1 0 0 16,-1 1-2-16,3-1 0 0,-2 2 1 0,1-1-1 15,2 1 1-15,-1-1 0 0,0 2-1 0,-2-1 0 16,1 2 2-16,-1 1-2 0,1-2 0 0,-2 2 0 15,-1 1-1-15,2-1 0 0,0 1 3 16,0-1-3-16,-1 0 2 0,0-2-1 0,-1 1-1 16,0-2 1-16,2 1 2 0,-1-2 0 15,0-1 1-15,3-2 0 0,1-1-2 0,-1-2 0 16,0 2-1-16,1-2 2 0,1 0 0 0,0 0 1 16,3 0-1-16,-1 2 0 0,0-2-2 0,-1 1 0 15,0 2 0-15,-2-1 1 0,0 2-2 0,0 1 2 16,-2 0-2-16,-1 1 1 0,-1 1 1 0,-1-2-1 15,-3 1 1-15,1-1-1 0,0 0-1 16,-2 0 1-16,1-1 0 0,-1-1 1 0,-1 1-2 16,0-2 2-16,1-2-1 0,-1 0 0 0,0 0-1 15,-18 5 2-15,28-11-7 0,-28 11-12 16,17-9-24-16,-17 9-36 0,0 0-73 0,0 0-217 16,0 0-168-16,0 0 35 0,0 0 340 0</inkml:trace>
  <inkml:trace contextRef="#ctx0" brushRef="#br2" timeOffset="89593.9213">19813 10520 538 0,'0'0'134'0,"0"0"-21"0,0 0-2 16,-10-18-4-16,10 18-6 0,0 0-12 0,0 0-13 15,-19-17-3-15,19 17-5 0,0 0-5 16,-20-6-8-16,20 6-7 0,-22-2-7 0,22 2-5 16,-24 3-4-16,24-3-3 0,-28 11-3 0,10-3-6 15,18-8 0-15,-32 25-8 0,16-8 1 0,2 0-5 16,-1 2 1-16,1 1-5 0,0 0 1 0,3-1-6 16,2 1 3-16,2-3-5 0,7-17 4 0,-6 24-3 15,6-24 2-15,0 0-1 0,10 20 0 16,-10-20 1-16,18 8 2 0,-18-8 0 0,27 1 0 15,-10-4-1-15,3 0 0 0,0-2 1 16,2-1-2-16,1 1 2 0,2 0-1 0,-4 2 0 16,1 0-1-16,-3 3 1 0,-2 0-2 0,-17 0 0 15,23 6 1-15,-23-6-1 0,0 0 1 0,12 27-1 16,-12-27 2-16,-11 34-4 0,-1-15-14 0,-3 8 27 16,-4-1-26-16,-2 2 26 0,-2 0-7 15,0-4-4-15,0-1 3 0,2-5-4 0,2-2 4 16,19-16-5-16,-27 22-3 0,27-22-18 0,0 0-25 15,0 0-24-15,0 0-33 0,18-4-59 0,-12-20-77 16,25 3-256-16,-1 0 49 0,-4-14 239 0</inkml:trace>
  <inkml:trace contextRef="#ctx0" brushRef="#br2" timeOffset="89812.7021">20123 10553 1547 0,'-27'6'152'0,"9"6"-115"0,-3-2-14 0,21-10 1 16,-31 25-7-16,16-8-3 0,0 1-14 0,1 3 4 16,1 2-4-16,-1 1 4 0,2 1-5 15,1 1 4-15,3-2 8 0,0 1-29 0,6-3 28 16,1-1-31-16,3-2 4 0,-2-19-6 16,13 27-19-16,-13-27-20 0,25 13-36 0,-25-13-77 0,37-4-85 15,-37 4-200-15,39-23-11 0,-7 11 274 16</inkml:trace>
  <inkml:trace contextRef="#ctx0" brushRef="#br2" timeOffset="90265.7515">20179 10298 1437 0,'-34'7'107'16,"34"-7"-75"-16,-31 21-14 0,31-21 0 0,-15 19-3 15,15-19-1-15,0 0-1 0,-4 19 6 16,4-19 3-16,0 0 4 0,0 0 2 0,19 17 4 16,-19-17 2-16,21 6 1 0,-21-6-6 0,31 6-5 15,-13-3-3-15,1 0-3 0,1 1-3 0,2 3-3 16,-4 1-6-16,-18-8-4 0,29 21-2 0,-29-21 4 16,18 33-3-16,-12-13 8 0,-6 5-6 0,-2-2 3 15,-3 3-6-15,-5 2 3 0,-2 1-5 16,-1 0 5-16,-4 0-4 0,0-2 4 15,0-2-6-15,2-1 6 0,3-3-5 0,2-2-11 16,10-19 13-16,-12 23-15 0,12-23 14 0,0 0 0 16,0 0 0-16,0 0-1 0,0 0 3 0,0 0 0 15,23-5 2-15,-23 5 14 0,34-33-15 0,-9 8 13 16,-1-1-12-16,5-1-5 0,-1-1 5 0,1 2-4 16,-1 0 3-16,-1 5-3 0,0 0 4 0,-3 5-4 15,-1 4 4-15,-5 3-3 0,-18 9 0 16,27-7 0-16,-27 7 0 0,0 0 1 0,17 15-2 15,-17-15 4-15,3 29-5 0,-6-10 4 0,-2 7-5 16,-3 0 3-16,-2 5-8 0,-2 0 0 0,0 2-12 16,-2 1-15-16,5 1 15 0,-4-3-31 0,6 1 13 15,-1-8-23-15,11 6-25 0,-3-31-37 16,16 46-91-16,-16-46-117 0,29 14-177 16,3-4 60-16,-3-21 381 0</inkml:trace>
  <inkml:trace contextRef="#ctx0" brushRef="#br2" timeOffset="91091.7588">21474 10219 851 0,'0'0'231'16,"-8"-19"-156"-16,8 19-9 0,-22-12 6 0,22 12 0 16,-26-5-12-16,8 1-31 0,18 4 20 0,-35 5-4 15,16 2-5-15,-3 1 17 0,3 5-38 16,-5-3 13-16,2 5-9 0,-5 0 6 15,5 3 3-15,-3-1-8 0,4 5 3 0,-3-1-6 16,3 4 1-16,0-2-8 0,2 3 4 0,2 1-9 16,0 2 3-16,2 0-4 0,3 0 2 0,1 0-5 15,4-4 4-15,1 1-7 0,4-2 4 0,4 0-5 16,4-1 3-16,2-1-5 0,3-2 2 0,3-1-3 16,3-3 4-16,2 1-5 0,3-5 4 15,4-2-2-15,0-3 1 0,6-4-1 0,2-4 1 16,2-4 0-16,3-4-1 0,0-4 3 0,3-3-5 15,-1-4 3-15,-1-4-6 0,3-2 4 0,-6-2-3 16,-3 1 5-16,-4-2-5 0,-5-1 5 0,-5 0-5 16,-5-1 5-16,-1-1-4 0,-3 1 6 15,-4 1-6-15,-2 4 7 0,-5 2-5 0,-4 2 5 16,-3 2-5-16,-4-1 4 0,-2 3-1 16,-6 0 2-16,-1 1-3 0,-5-1-15 0,-1 1 29 15,-4 0-26-15,-1 1 27 0,-2 2-7 0,1 2-3 16,1 2 5-16,3 4 2 0,1 5 3 0,3 3-1 15,-2 4 1-15,2 5-5 0,1 2-4 0,-2 6-11 16,2 1 13-16,0 4-8 0,0 3 0 0,2 1 0 16,1 2 0-16,3-3 0 0,1-1 0 15,4 0 0-15,4-6 0 0,5 1 0 16,3-21 0-16,8 31 0 0,-8-31 0 0,27 25 0 16,-4-16 0-16,5-4 0 0,7-3 0 0,6-3 0 15,4-4 0-15,6-1 0 0,1 0 0 0,3 0 0 16,-1 2-3-16,-7-2-51 0,-1 8-25 0,-13-11-40 15,9 21-76-15,-25-24-130 0,15 16-231 0,-5-1 40 16,-10-9 317-16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1:33.27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6240 4619 372 0,'-5'-17'38'0,"5"17"-34"0,0 0 2 0,0 0 7 15,0 0 9-15,0 0 6 0,0 0 10 0,0 0 3 16,0 0 16-16,0 0-1 0,0 0 10 16,0 0-8-16,0 0 0 0,0 0-6 0,0 0 6 15,0 0-3-15,0 0-1 0,0 0-4 0,0 0-5 16,0 0-4-16,0 0 0 0,0 0-3 0,0 0-3 15,0 0-5-15,0 0-4 0,0 0-6 16,0 0-4-16,0 0-1 0,0 0 1 0,0 0-1 16,0 0 0-16,0 0 2 0,0 0-2 0,0 0-1 15,0 0-1-15,-7-22-5 0,7 22-2 0,-9-18-3 16,9 18 3-16,-9-26 15 0,6 9-32 0,-1 0 33 16,1-4-31-16,0-2 12 0,1-5 7 0,0-2-8 15,1-5 7-15,1-2-9 0,0-3 8 16,0-4-10-16,1-6 9 0,1-1-10 15,0-4 11-15,2-1-12 0,1-2 13 0,1-6 4 16,0-1-21-16,0-3 21 0,0-3-20 0,0-1 2 16,0-3 17-16,0-2-19 0,0-2 18 0,0-1-2 15,0-1-17-15,1-1 19 0,0-1-17 0,0-1 1 16,2 0 18-16,-1-1-19 0,1 3 19 0,0 1-2 16,0-3-16-16,1 2 18 0,1-4-18 15,0 1 0-15,-1 4 17 0,1 0-20 0,-1 2 19 16,0-1-5-16,2-3-20 0,-1 4 22 0,0-1-22 15,1 1 7-15,-2 3 18 0,1 2-17 0,-2 7 16 16,0 0-17-16,-1 3 16 0,1 1 7 0,-3 4-20 16,-1 4 18-16,-3 3-26 0,-2 6 3 15,-3 6 4-15,-5 7-10 0,0 4 4 0,-4 2-16 16,0 9 6-16,-3 0-6 0,15 18 1 16,-30-23-4-16,30 23-6 0,-28-20-7 0,28 20 1 15,-22-17-15-15,22 17-27 0,-11-18-23 0,11 18-42 16,3-21-25-16,-3 21-62 0,34-14-136 0,-34 14 136 15,32-3 236-15</inkml:trace>
  <inkml:trace contextRef="#ctx0" brushRef="#br0" timeOffset="3115.9917">6258 11393 589 0,'0'0'39'0,"0"0"-23"0,0 0-13 16,0 0-2-16,0 0 10 0,0 0 2 0,0 0 21 15,0 0 16-15,0 0 21 0,0 0 6 0,0 0 8 16,-17-16-15-16,17 16-6 0,0 0-20 16,0 0-8-16,0 0-12 0,0 0-4 0,0 0-3 15,0 0-2-15,0 0 1 0,0 0 3 16,0 0 5-16,0 0 5 0,0 0 3 0,0 0 1 15,0 0-2-15,0 0-5 0,0 0-3 0,4 18-3 16,-4-18-4-16,0 21 3 0,0-4 11 0,1 6-34 16,0 3 26-16,0 4-30 0,0 1 8 0,-1 6 7 15,0 1-11-15,-1 4 11 0,1 1-12 16,-1 4 11-16,1 3-10 0,1 1 11 0,0 4-13 16,1 2 12-16,-1 1 5 0,-1 4-22 0,1 3 22 15,0 5-20-15,-1 8 3 0,3 5 17 0,-2 8-18 16,1 6 11-16,1 4 19 0,-1 12-4 0,-2 3 13 15,1 10 7-15,-2 5-14 0,1 7-6 0,-2 2 3 16,-1 6-3-16,-2-1 1 0,2 0-2 16,-3-2 0-16,0 0-7 0,-3-6-14 15,3-3 6-15,1-10 0 0,4-11-7 0,1-11 8 16,2-8 5-16,3-9-20 0,1-12 10 0,4-9-23 16,-1-14-20-16,4-6 2 0,-3-16-48 0,12 0-17 15,-22-28-84-15,34 15-130 0,-34-15-185 0,29-21 12 16,-2 12 424-16</inkml:trace>
  <inkml:trace contextRef="#ctx0" brushRef="#br0" timeOffset="3796.8496">6423 11377 582 0,'-42'-3'32'0,"19"-4"-30"16,0 1-2-16,1 0 3 0,2 2 20 15,1 1 24-15,19 3 27 0,-31-2 14 0,31 2 11 16,-23 4-12-16,23-4-2 0,0 0-16 0,-18 7-10 16,18-7-21-16,0 0-15 0,0 0-13 15,0 0-10-15,0 0-4 0,0 0 3 0,0 0 4 16,0 0 6-16,0 0 7 0,29 1 3 0,-29-1 3 15,29-2 3-15,-10-3-3 0,4 3-3 0,3-3-4 16,5 1-4-16,0 1-1 0,5 0 0 0,-2 1 0 16,5 2 1-16,1 0 2 0,4 3 0 0,3 0 2 15,4 3-1-15,3 0-4 0,4 1 1 16,0-1-5-16,6 3-2 0,3-2-1 16,-1 0 1-16,6 0-2 0,-3 0 4 0,4-3-6 15,3 0 1-15,-1 0 1 0,7-1 0 0,-4-2 6 16,3 1 2-16,3-2 2 0,1-3 1 0,4 1-3 15,4-3-2-15,1-2 2 0,7-1-7 0,0-1 5 16,4-1-4-16,4-2-2 0,2 0-1 0,-1-1 2 16,6-1-4-16,-2 1 5 0,1 0-7 15,0-1 2-15,2 1-2 0,1 1 1 0,1-1 1 16,-1 1 3-16,-1 0-4 0,-2-3 3 0,2 2-3 16,-3-1 2-16,-1 0-2 0,-1-3 6 0,-4 1-3 15,-3 1 2-15,-2 0-4 0,-5 3 1 0,-6 0-2 16,-4 3 3-16,-9 2-9 0,-3 3-8 0,-6 0-14 15,-3 8-23-15,-13-6-21 0,2 14-46 16,-20-13-54-16,9 23-70 0,-21-15-72 16,-5 1-120-16,10 18 196 0,-29-26 240 0</inkml:trace>
  <inkml:trace contextRef="#ctx0" brushRef="#br0" timeOffset="4265.6065">11378 11146 773 0,'0'0'77'0,"1"-25"-28"0,-1 25-11 0,0 0 12 16,-5-17 5-16,5 17 6 0,0 0-4 0,-6-19-8 15,6 19-5-15,0 0-7 0,0 0-8 0,0 0-3 16,0 0-8-16,0 0-5 0,0 0 0 16,0 0-2-16,0 0 3 0,-17-8-1 15,17 8-3-15,0 0-3 0,0 0-4 0,0 0-3 16,0 0 0-16,-7 25-2 0,7-25 3 0,-3 36-2 15,2-8 10-15,1 2-2 0,1 10 13 0,-1 9-11 16,5 10-5-16,-1 15 27 0,4 13-14 0,-2 6 19 16,5 16 5-16,-2 7-35 0,-2 10 4 0,-2 8 3 15,0 7-5-15,-3 4 3 0,2 8-2 16,-4 5 2-16,0 10 3 0,-4 5 2 0,1 10 5 16,-3 1-2-16,0 1 4 0,-2 1 6 0,2-2-13 15,-1-6-13-15,1-5 0 0,-2-11-8 0,1-8-8 16,4-10-14-16,-5-14-23 0,8-9-43 15,-7-25-42-15,18 7-114 0,-18-25-215 0,8-18-53 16,7-1 240-16</inkml:trace>
  <inkml:trace contextRef="#ctx0" brushRef="#br0" timeOffset="5453.2768">7639 2946 252 0,'14'-22'93'0,"-14"22"-6"15,7-24 9-15,-7 24 7 0,7-24-2 16,-7 24 2-16,5-23-3 0,-5 23-2 0,3-17-7 16,-3 17-5-16,0 0-14 0,0 0-15 0,0 0-15 15,0 0-17-15,0 0-6 0,0 0-3 0,2 19 5 16,-1 4-3-16,3 11 2 0,-3 5-13 0,2 7 10 15,-3 3-10-15,0 6 16 0,-5 3 7 0,2 5-25 16,-4 1 23-16,1 5-22 0,-3-3 3 16,1 3 15-16,-3-2-16 0,2-2 14 0,0-6-15 15,3-2 10-15,0-6-14 0,3-5-9 0,2-9 21 16,2-5-28-16,3-9 27 0,2-6-13 0,-6-17-4 16,17 14 1-16,-17-14 0 0,21-2 2 15,-21 2 3-15,20-21 0 0,-11 1-14 0,-1-7 30 16,0-10-31-16,-1-7 27 0,0-7-7 15,-1-4-11-15,0-3 11 0,2-4-12 0,-3 1 11 16,-1 1-12-16,-1 2 13 0,-2 2-13 0,-3 1-4 16,-1 3 22-16,0 1-23 0,-2 1 24 0,1 4-7 15,0 4-10-15,2 5 8 0,2 5-8 0,1 7 5 16,2 8-5-16,-3 17 3 0,8-18-3 0,-8 18 0 16,0 0 0-16,0 0 0 0,24 19 3 0,-10-1-2 15,3 5 4-15,2 7-6 0,2 5 7 16,2 7-7-16,1 2 8 0,2 7 8 0,-1 5-23 15,5 2 21-15,2 5-20 0,3 1 3 16,2 1 15-16,-3 0-15 0,2-1 13 0,-2-2-14 16,0-5 14-16,1-4-12 0,0-4-7 0,-1-8 29 15,0-5-25-15,-2-9 30 0,1-4-12 0,0-10-6 16,-1-5 3-16,2-6 0 0,-2-5 3 0,-2-8 1 16,1-5-1-16,-6-8-15 0,2-7 26 15,-3-10-26-15,0-6 20 0,-5-10-5 0,1-7-14 16,-3-5 12-16,-4-1-13 0,-2-3 12 0,-7-2-20 15,-4 1-3-15,-8-2 16 0,-4-1-19 0,-6 0 15 16,-4 2-6-16,-6-1-25 0,2 7 3 0,-4-3-27 16,7 14 2-16,-4-4-11 0,15 22-37 15,-9-3-32-15,21 43-109 0,-11-25-118 16,11 25-69-16,13 22 208 0</inkml:trace>
  <inkml:trace contextRef="#ctx0" brushRef="#br0" timeOffset="6281.4268">9295 12690 811 0,'0'0'236'0,"0"0"-153"16,0 0-18-16,-2-18 6 0,2 18-14 0,-6-21 18 15,-1 3-23-15,7 18 8 0,-10-24-7 0,10 24-11 16,-20-19-6-16,20 19-8 0,-31-13-2 15,13 11-8-15,-6 1-5 0,-3 4-4 0,-5 6-5 16,-2 4 1-16,-4 8-4 0,-3 4-10 0,-3 9 28 16,-1 5-22-16,-2 3 29 0,1 6-8 0,1-3-11 15,3 2 10-15,3-1-12 0,7-2 9 0,4-5-7 16,6-8 0-16,7-7-5 0,5-7-1 0,10-17-6 16,-3 19 5-16,3-19-3 0,18 13 0 15,0-10 0-15,7 1 0 0,5-2 2 16,5 1 3-16,4 0-2 0,6 0 2 0,6 2-2 15,3-2 1-15,2 4 0 0,-2 2 0 0,-1 2-1 16,-3 1 2-16,-3 4-5 0,-3 3 4 0,-4 1-6 16,-4 5-11-16,-5-2 28 0,-7 2-17 0,-7 2 33 15,-5 3-6-15,-7 3-4 0,-5 3 8 0,-6 3-13 16,-7 4 7-16,-7 3-9 0,-9 4 1 16,-9 2-10-16,-7 4 6 0,-8 2-10 0,-7 1-4 15,-7 0 15-15,-3 0-16 0,-6-1 9 0,-1-2-10 16,-2-5-20-16,-2-9-3 0,8-2-18 0,2-16-8 15,13-1-26-15,0-18-5 0,22 2-70 16,-14-29-171-16,23-2-205 0,11-5 14 0,0-22 419 16</inkml:trace>
  <inkml:trace contextRef="#ctx0" brushRef="#br0" timeOffset="10844.2987">6246 4702 486 0,'0'0'93'0,"0"0"-1"0,0 0 1 15,18-10-16-15,-18 10-6 0,0 0-10 0,0 0-2 16,26-4-3-16,-26 4 0 0,17 0-5 0,-17 0-5 16,19 1-6-16,-19-1-4 0,22 3-6 15,-22-3-3-15,27 5-3 0,-27-5-5 0,28 5-2 16,-28-5-4-16,31 5-3 0,-31-5-3 0,34 1-2 16,-13-2 1-16,2-2-1 0,0 0 1 0,4-3-1 15,1-3 1-15,2 0-3 0,6-1 1 16,0-1-4-16,3 1 2 0,2 1-3 0,-1-2 3 15,3 1-4-15,2 3 2 0,1 0-1 0,2 1 0 16,-1 1 0-16,3 0 1 0,-1 3-1 0,-1 2 0 16,2 0 1-16,1 1-1 0,3 0 2 0,-1 0-1 15,2 2 2-15,0-2-2 0,1 1 0 0,1-2 1 16,0 1 0-16,1-1 0 0,-1-1 0 16,1 1 0-16,1-1 0 0,1 0 0 15,3 0 1-15,0 1-1 0,2-2-1 0,-1 2 1 0,1 0 0 16,-2 0 0-16,-1 2-1 0,0-1-1 15,0 1 1-15,1 1 0 0,2-1 1 0,0 0-2 16,0 2 3-16,0-2-2 0,-1 2 0 0,-1-1 1 16,-2 0 0-16,0-2-1 0,-2 2 1 0,1-3 0 15,1 0 0-15,-1-1 0 0,2-1-2 16,-1 1 3-16,-2-2-2 0,-1-1 2 0,-1-1-1 16,-2 1 0-16,-1 0 0 0,1-1 1 0,0 0-1 15,-4 0 1-15,0 0-1 0,-1-1 4 0,-3 1 0 16,2 1 3-16,-3 0 0 0,-2-1 1 0,0 3-3 15,-2-2 0-15,0 2-3 0,-1-1 0 16,-1 1-1-16,0 1 1 0,-1-2-2 0,-2 2 2 16,-2-1-1-16,-2 0-4 0,-3 1-1 15,-2 4-15-15,-6-5-16 0,1 8-31 0,-23-6-22 16,29 8-71-16,-29-8-38 0,0 0-99 0,0 0-127 16,0 0 105-16,8 26 317 0</inkml:trace>
  <inkml:trace contextRef="#ctx0" brushRef="#br0" timeOffset="11559.6955">10602 4606 284 0,'0'0'95'0,"-16"19"-58"0,16-19 1 0,-10 19 10 16,10-19 1-16,0 0 6 0,-7 22-7 0,7-22-4 16,0 0-8-16,0 0-5 0,0 0-6 0,0 0 4 15,0 0 3-15,0 0 11 0,0 0 5 0,0 0 6 16,0 0-1-16,20 1 2 0,-20-1-5 0,0 0-2 15,18-7-8-15,-18 7-4 0,0 0-8 0,0 0-4 16,24-9-3-16,-24 9-3 0,0 0 0 0,23 1-3 16,-23-1-3-16,22 6-4 0,-22-6-2 15,28 5-3-15,-28-5 0 0,33 4-2 16,-14-3-1-16,4-2 0 0,2-3 1 0,0-1 0 0,3-1-1 16,0-3 2-16,-1-1-2 0,3 0 1 15,1 0-1-15,0-1 1 0,4 0-2 0,-3 1 3 16,0 2-3-16,1-1 2 0,-2 4-2 0,-3 2-5 15,0 0-7-15,-1 6-12 0,-6-2-13 0,3 6-20 16,-24-7-14-16,34 13-18 0,-34-13-1 16,24 17-8-16,-24-17 3 0,15 22-17 0,-15-22-10 15,0 0-78-15,20 34-95 0,-20-34 177 0,0 0 119 16</inkml:trace>
  <inkml:trace contextRef="#ctx0" brushRef="#br0" timeOffset="12443.3288">11330 4632 107 0,'0'0'17'0,"0"0"-11"0,0 0 8 15,0 0 12-15,0 0 16 0,0 0 3 16,0 0 7-16,0 0-6 0,0 0-4 16,0 0-2-16,0 0 3 0,0 0 0 0,0 0 8 15,0 0-4 1,0 0 0-16,0 0-3 0,0 0 4 0,0 0 0 0,2 17 5 0,-2-17-7 0,0 0 0 15,0 0-3-15,0 0 1 0,0 0 0 0,0 0-4 16,0 0-6-16,0 0-7 0,0 0-9 16,0 0-6-16,0 0-5 0,0 0 0 0,-17-7-2 15,17 7 4-15,-3-22-2 0,3 22 6 0,-1-32-2 16,0 13 7-16,2-2 16 0,-4 0-13 0,6-2 14 16,-4-1-32-16,1 1 12 0,-2-4-13 0,1 4 11 15,-2-2 3-15,-1 0-8 0,0 1 3 0,-1-1-7 16,-1-1 3-16,2 0-6 0,-3-4 5 0,1-2-6 15,1-2 6-15,1-1-8 0,-1-2 6 16,1-2-8-16,0-2 8 0,2-3-10 0,0 0-8 16,-1-4 27-16,2-1-22 0,-1 0 27 15,-1-3-4-15,2 0-12 0,-2-2 13 0,3 1-14 16,-1-2 14-16,0 1-12 0,0 1 12 0,0-2-11 16,-1 1-7-16,2 2 25 0,-2-4-25 0,2 3 23 15,-3-3-8-15,2 1-16 0,0 0 12 0,0 0-14 16,0-1 12-16,1 0-13 0,0 0 13 15,1-4 6-15,1 0-23 0,1-3 24 0,2-1-23 16,-1-3 3-16,4 1 14 0,-2-1-16 0,2 1 15 16,0-1-16-16,0 1 16 0,1-2-2 0,-2 3-25 15,1-2 28-15,0 6-26 0,-1-6 13 16,-2 1 16-16,1 1-13 0,-2 3 11 0,-1 2-13 16,1 2 12-16,-2-2-14 0,1-3 15 15,-1 2-16-15,2-3 12 0,0-1 21 0,-1-1-23 16,2-2 21-16,1 1-27 0,-1 0-15 0,5 2 24 15,-3-2-3-15,3-5-2 0,-1 7 1 0,2-1-19 16,-3 4-6-16,3 9-9 0,-8 2-12 0,6 7-28 16,-8 4-27-16,5 7-32 0,-10 5-53 0,4 5-37 15,0 23-46-15,-17-35-42 0,17 35 112 0,-13-22 198 16</inkml:trace>
  <inkml:trace contextRef="#ctx0" brushRef="#br0" timeOffset="109801.1304">8982 7713 614 0,'0'0'42'0,"5"-17"6"0,-5 17 6 0,2-19 2 16,-2 19-16-16,0-19-15 0,0 19-7 0,-6-17-1 15,6 17-7-15,-8-18 19 0,8 18-11 0,-14-17 17 16,14 17 4-16,-18-12 9 0,18 12 6 0,-24-11 2 16,24 11-6-16,-28-6-6 0,8 2-5 15,20 4 2-15,-36 2 2 0,19 5 0 0,-6-5-5 16,2 6-5-16,-3 0-7 0,1 1-3 0,-4 1-6 16,1 2-3-16,1 0 15 0,-3 3-36 0,0-1 32 15,1 3-32-15,-1 0 13 0,3 2 7 0,0 2-3 16,3 0 5-16,3-1-4 0,3 1 4 0,0-1-5 15,7 0 3-15,0-2-4 0,4 1 3 0,2 0-7 16,1 4 4-16,2 3-6 0,3 2 4 16,-1 1-5-16,3 1 6 0,0 0-6 0,2 2 8 15,2 3-8-15,0 1 10 0,1 4-9 0,2 3-9 16,1 2 20-16,0 2-24 0,2-2 23 0,2-3-9 16,3-3-7-16,2-4 6 0,5-5-6 15,3-5 6-15,7-6-4 0,5-5 6 0,5-6-3 16,5-7 1-16,6-7-1 0,3-7-3 0,5-8 3 15,-2-4-4-15,3-6 5 0,1-3-7 16,-1-3 9-16,2-3-9 0,-4-2-4 0,-4-1 21 16,-5-1-23-16,-9 0 23 0,-4 2-9 0,-8-1-7 15,-7 2 8-15,-6-1-9 0,-5 0 9 0,-4-2-9 16,-6 2 8-16,-5-2-12 0,-9 4 7 0,-7 2-11 16,-7 0 5-16,-7 1-6 0,-7 0-8 0,-8 0 29 15,-5-2-23-15,-7 3 26 0,-2 0-4 16,-6 3-11-16,-2 6 6 0,0 8-6 0,0 8 0 15,4 9-6-15,4 10-4 0,-1 6-6 0,3 11-18 16,-2-1-7-16,8 14-38 0,-6-11-34 16,24 19-94-16,-14-15-163 0,16-5-132 0,19 7 115 15,-7-27 391-15</inkml:trace>
  <inkml:trace contextRef="#ctx0" brushRef="#br0" timeOffset="110316.8137">9254 7692 1294 0,'0'0'46'0,"0"0"-21"0,0 0 9 0,0 0-12 15,-17-8 15-15,17 8-30 0,0 0 1 0,0 0-1 16,-14 27 6-16,8-6 12 0,-6 1-1 0,2 12 7 16,-5 5-13-16,-1 7 7 0,-3 6-12 0,-2 6 13 15,-5 4-16-15,-2 4 12 0,-6 4-1 0,-2 2-20 16,-3-1 17-16,-2 2-19 0,1-10 3 15,1-4 9-15,4-5-14 0,3-8 7 0,4-7-15 16,5-8-2-16,6-8-16 0,17-23-13 16,-19 22-34-16,19-22-25 0,0 0-43 0,-4-33-56 15,21 15-62-15,-3-10-196 0,-3-21 55 0,21 15 403 16</inkml:trace>
  <inkml:trace contextRef="#ctx0" brushRef="#br0" timeOffset="110488.7079">8914 8022 716 0,'-15'-32'186'0,"15"32"10"0,-24-37 1 15,24 37-18-15,-18-3-40 0,18 3-33 0,-16 21-32 16,10-4-14-16,-3 0-13 0,7 5-7 0,1-1-16 16,4 4-2-16,6-1-12 0,5 0 1 0,8-4-5 15,8 1 1-15,8-5-5 0,7-4 1 16,9-5-5-16,3-4-5 0,9-5-15 0,1-6-19 16,8 2-40-16,-3-12-53 0,17 19-134 15,-24-10-331-15,13-1 34 0,-1 7 260 0</inkml:trace>
  <inkml:trace contextRef="#ctx0" brushRef="#br0" timeOffset="111269.9867">18551 7652 1076 0,'-31'11'217'0,"-5"-10"-154"16,3 11-5-16,-10-7 13 0,7 12-15 0,-10-6-6 16,5 8-5-16,-2-3-11 0,2 7 2 0,-4-2 0 15,9 7 5-15,-3-2-7 0,9 4 4 16,0-1-13-16,7 5 1 0,6 0-13 0,5-2-2 16,5 1-10-16,6-5 2 0,6-3-8 0,7-2 4 15,6-2-11-15,7-4-4 0,11-3-25 0,1-10-15 16,12 4-39-16,-4-19-45 0,20 16-79 0,-19-25-108 15,13 7-162-15,7 4 30 0,-11-17 386 0</inkml:trace>
  <inkml:trace contextRef="#ctx0" brushRef="#br0" timeOffset="111645.0281">19154 7669 1290 0,'-43'-5'336'0,"22"19"-295"0,-8 0 21 0,6 6-34 15,-2 1 4-15,2 3-4 0,1 3-13 0,1 2 3 16,0 2-7-16,4 3 9 0,-1 0-9 16,2 4 7-16,2-3-3 0,-1 2 1 0,5-6-10 15,4-3 4-15,4-4-11 0,5-4 2 16,5-4-2-16,-8-16 0 0,28 21 0 0,-9-16 2 16,8-5-2-16,3-6 0 0,7-5 1 0,4-6-8 15,3-2 0-15,-2-3-5 0,3-1 0 0,-4 0-2 16,-1-2 7-16,0-3-5 0,-2 0 4 15,-2-2-7-15,-1-1 6 0,-2 1-6 0,-2 1 8 16,-3-2-5-16,-3 2 6 0,-4 1-6 0,-5 4 8 16,-5 3-1-16,-11 21 6 0,7-29 0 0,-7 29-13 15,0 0 23-15,0 0-17 0,0 0 23 0,-23-5 17 16,23 5-20-16,-23 29 14 0,9-6-16 0,-2 1-10 16,2 7 4-16,2-3-7 0,0-2-1 0,2 3-11 15,1-7-6-15,8 5-22 16,-3-9-17-16,14 8-37 0,-10-26-48 0,23 35-90 15,-23-35-83-15,23 10-160 0,7 3 51 0,-13-19 393 16</inkml:trace>
  <inkml:trace contextRef="#ctx0" brushRef="#br0" timeOffset="112004.3897">20110 7745 1211 0,'0'0'201'16,"-19"11"-103"-16,19-11-21 0,-26 24-22 0,13-4-9 15,-6 2-17-15,1 7 3 0,-2 3-15 0,3 4 3 16,-2 3-4-16,4 1 5 0,-2-4-3 16,3-2 3-16,3-4-14 0,2-3 10 0,3-6-8 15,4-4 4-15,2-17-6 0,4 20-6 16,-4-20-1-16,0 0 4 0,0 0 2 0,21 7 3 16,-21-7 4-16,0 0-1 0,28-33 2 0,-15 10-9 15,3-5 1-15,3-3-9 0,0-3 7 0,3-2-7 16,-4 0 4-16,2-1-3 0,-7 3 5 0,-2 3-5 15,-1 0 8-15,-4-2-8 0,-1-2 6 0,-1 0-7 16,0 3-10-16,1 3 20 0,-1 6-21 0,-3 5 24 16,-1 18-8-16,2-19 0 0,-2 19-2 15,0 0-1-15,0 0-5 0,0 0-8 16,0 0-9-16,0 0-9 0,0 0-14 0,20 3-7 16,-20-3-26-16,24 8-15 0,-1 4-32 0,-23-12-23 15,44 6-15-15,-44-6-56 0,47 1-10 0,-21 4-123 16,-8-12 17-16,17 15 281 0</inkml:trace>
  <inkml:trace contextRef="#ctx0" brushRef="#br0" timeOffset="112285.6231">20544 7606 704 0,'0'-17'297'0,"0"17"-108"0,0 0-64 15,0 0-25-15,-17-4-24 0,17 4-16 0,0 0-8 16,-17 7-2-16,17-7-3 0,0 0-4 0,-28 27-4 16,19-9-14-16,-3 0 25 0,1 8-30 0,-1 0 23 15,0 6-14-15,0 2-10 0,1 1 4 16,1 0-13-16,1-1 3 0,-2-1-9 15,4 0 3-15,0-5-6 0,4-3 7 0,2-7-7 16,1-18 3-16,1 28-4 0,-1-28 0 0,0 0 0 16,9 17 0-16,-9-17 1 0,0 0 1 0,0 0 0 15,22-13-1-15,-22 13 1 0,14-30-2 0,-5 8 0 16,2-2 0-16,0-2 0 0,-1 1 0 0,1 0 0 16,-3-2 0-16,2-1 0 0,0-3 0 0,-2-2 0 15,1-3 0-15,1 1-18 0,0-4-10 16,4-1-26-16,-2 0 14 0,5 6-2 0,-3-1-19 15,9 15-22-15,-10-5-15 0,10 18-15 0,-17-13-123 16,21 16-167-16,-8 2-91 0,-2-3 118 16</inkml:trace>
  <inkml:trace contextRef="#ctx0" brushRef="#br0" timeOffset="112738.7863">20882 7765 1372 0,'0'0'246'0,"0"0"-197"15,-6 20-14-15,6-20 3 0,24 14-9 0,-2-8-7 16,3-6 0-16,6 0 5 0,2-3 3 0,6-2-1 15,2-4-1-15,6 2-2 0,3-4-2 0,3-1-6 16,-1-2-7-16,1-3-7 0,0-1-20 0,-3-1 13 16,-3 1-12-16,-6 0 24 0,-3 0-5 15,-6 1 7-15,-7 1-10 0,-8 2-4 0,-17 14 2 16,14-20-3-16,-14 20 4 0,-10-16-3 0,10 16 1 16,-34-13-1-16,7 11 0 0,-6 6 2 0,-6 2-2 15,-3 6 4-15,-7 3-1 0,-1 5 2 16,-3 3-1-16,-1 3-3 0,-1 3 27 0,3 5-15 15,2-1 22-15,4 3-32 0,7-2 0 0,5-1 0 16,7-4 0-16,7-5 0 0,8-2 0 16,7-3 0-16,8-2 0 0,-3-17 0 0,30 23 0 15,-7-18 0-15,9-6 0 0,4-5-18 0,9-3-31 16,0-8-21-16,14 5-25 0,-6-15-37 0,18 18-45 16,-16-25-79-16,23 18-119 0,-8-6-101 0,-8-10 78 15,14 15 398-15</inkml:trace>
  <inkml:trace contextRef="#ctx0" brushRef="#br0" timeOffset="113101.4101">21976 7634 1519 0,'-46'21'174'16,"18"13"-105"0,-7-5 9-16,6 6-44 0,0 2-15 0,1-1 2 15,0 1-13-15,2 1 12 0,2-2-9 0,2-1 5 16,2-5-2-16,6-4-1 0,3-8-6 15,11-18-2-15,-9 28-5 0,9-28 0 0,0 0 1 16,0 0-2-16,0 0 0 0,20 12 2 0,-20-12-2 16,23-16 2-16,-6-2 2 0,2-3-5 0,3-6 6 15,1-4-8-15,2-2 8 0,-1-1-5 16,0 2 5-16,-2 1-2 0,-1 2 2 0,-3 0-4 16,0 1 6-16,1-2-8 0,-1-1-9 15,0 1 19-15,0 1-22 0,1 5 22 0,-1 5-6 16,-18 19-1-16,29-19 0 0,-29 19 1 0,0 0 3 15,0 0 3-15,18 33 0 0,-15-10-9 0,-3 5 5 16,-2 5-4-16,-2 2 0 0,-2 3 0 0,-1 2 0 16,1-2 0-16,1 0 0 0,3-2 0 0,6-5 0 15,2-2-2-15,6-5-19 0,3-7 1 0,8-2-10 16,3-7-2-16,7-3-7 0,5-7-11 16,8-3-13-16,-1-15-31 0,17 9-46 0,-13-26-63 15,25 18-70-15,-16-14-226 0,4-11 47 16,13 14 324-16</inkml:trace>
  <inkml:trace contextRef="#ctx0" brushRef="#br0" timeOffset="113288.8712">23017 7138 1628 0,'-50'46'90'0,"10"13"-20"0,-3-2-20 0,4 4-4 15,1 2-35-15,1 0 4 0,6 3-11 0,3-2-1 16,4-3 14-16,4 0-22 0,4-6 16 0,5-3-9 15,5-1-30-15,4-8 5 0,3-1-9 16,-1-7-7-16,5-2-11 0,-3-13-15 16,12 8-54-16,-14-28-75 0,7 17-340 0,-7-17 5 15,0 0 201-15</inkml:trace>
  <inkml:trace contextRef="#ctx0" brushRef="#br0" timeOffset="113460.778">22466 7415 1652 0,'-2'18'339'0,"2"-18"-283"0,-2 23-56 0,2-23 0 16,23 32 0-16,2-16 0 0,10-3 0 15,9-5 0-15,12-5 0 0,11-3 0 0,7-2 0 16,13-5 0-16,0-5 0 0,10-4 0 0,0-7 0 16,3 5 0-16,-3-17-139 0,16 9-481 0,-22 0-35 15,-1 4 39-15</inkml:trace>
  <inkml:trace contextRef="#ctx0" brushRef="#br1" timeOffset="255200.6688">19733 4817 1527 0,'-27'-7'12'0,"-2"2"-4"15,-2 2 1-15,-2 5-6 0,1 1-3 0,0 3 1 16,-1 3-2-16,0 2 3 0,-1 1-3 0,-2 3 6 15,0 4-4-15,5 0 8 0,-1 0-2 16,9 3 6-16,2-4-4 0,8 2 1 0,8-4-7 16,5-16-2-16,10 31-3 0,-10-31 3 15,34 25-3-15,-10-15 4 0,8-2-4 0,6 0 1 16,4-4 4-16,4 1 4 0,1-1 4 0,0 1 4 16,-1-1-3-16,-1 3 1 0,-5 0-7 0,-4 4 0 15,-8-2-5-15,-8 3 2 0,-20-12 18 0,22 29-31 16,-21-12 36-16,-5 4-31 0,-9-3 11 0,-2 5 4 15,-9 1-11-15,-2 0 5 0,-6 3-6 16,-2-3 4-16,0-1-4 0,1-1 4 0,4-4-8 16,7-3 3-16,22-15-15 0,-23 11-26 0,23-11-34 15,0 0-62-15,27-13-115 0,-4-7-249 16,8-9 19-16,14 1 277 0</inkml:trace>
  <inkml:trace contextRef="#ctx0" brushRef="#br1" timeOffset="255419.4224">20397 3962 1386 0,'-24'-9'49'15,"7"17"20"-15,-7-5 0 0,24-3-6 0,-34 29-20 16,22-4-4-16,-3 5-19 0,6 12 2 16,-4 14-18-16,2 7 7 0,1 7-12 0,-4 1 13 15,0 4 3-15,-1 4-19 0,0 1 15 16,1 3-16-16,-3-3-5 0,0-2 17 0,0-3-18 15,0-4 15-15,3-6-20 0,2-6-10 0,6-3 13 16,2-9-43-16,13 1 1 0,-4-15-45 0,23 9-78 16,-14-25-72-16,19 5-245 0,11 0 46 0,-1-21 295 15</inkml:trace>
  <inkml:trace contextRef="#ctx0" brushRef="#br1" timeOffset="255810.0235">21008 4898 1573 0,'-30'-17'39'0,"1"7"-5"0,-9 1 3 16,3 5-2-16,-5 3-5 0,1 6 0 0,-3 1-1 15,-1 5-1-15,-4 1-4 0,2 3-3 16,-1 4-7-16,4 1 6 0,-1 1-4 0,5 2 2 16,4 0-4-16,5 1-2 0,6-1-6 0,6 0 3 15,4-1-6-15,6-2-8 0,7-1 5 0,5 2-7 16,6-3 23-16,4 2-13 0,6-7 12 0,5-2-13 15,8-8-1-15,5-1 0 0,5-5 1 0,3-4-2 16,5-3 2-16,1-2-2 0,-2-6-13 0,3-1 23 16,-4-6-22-16,-4 1 21 15,0-4-5-15,-7 2-6 0,-4 0 4 0,-4 2-4 16,-8 2 3-16,-4 3-3 0,-7 2 2 0,-12 17-2 16,9-26 1-16,-9 26-2 0,0 0 2 0,-15-20-2 15,15 20 0-15,-19 6 1 0,19-6-1 0,-32 28 2 16,11-4-3-16,-2 4 3 0,-1 4-7 0,1 0 3 15,3 2-13-15,5-4-14 0,7 0 10 16,5-4-35-16,11-1 9 0,1-8-37 0,14 7-26 16,-23-24-33-16,52 31-36 0,-26-30-13 0,19 13-33 15,-6-5-120-15,-1-14-24 0,15 12 223 0</inkml:trace>
  <inkml:trace contextRef="#ctx0" brushRef="#br1" timeOffset="256403.8184">21577 4967 1237 0,'-24'-15'174'0,"24"15"-84"0,-40-2-9 16,40 2-14-16,-36 10-21 0,18 1-13 0,-1 2-6 15,3 5 2-15,-3 4-4 0,3 6 1 0,-2 1-3 16,2 6-10-16,-1 0 21 0,2 2-27 0,4 2 14 16,3 0-11-16,1-3-11 0,3-2 5 0,3-5-4 15,2-4 1-15,4-3-4 0,2-4 3 16,-7-18-3-16,17 25 3 0,-17-25-1 15,20 11 1-15,-20-11 0 0,19-2 0 0,-19 2 2 16,22-16-2-16,-22 16 2 0,28-36-4 0,-11 12 3 16,2-5-7-16,2-2 4 0,0 0-5 0,-2-3 5 15,-2 2-5-15,-2-4-10 0,-2 4 24 0,-1-3-24 16,-1-2 23-16,-1 1-6 0,-2-4-7 16,0 3 8-16,0-2-4 0,1 6 8 0,-2 4-7 15,2 8 6-15,-9 21-5 0,13-25 1 0,-13 25 1 16,0 0 1-16,0 0 0 0,21-1 0 0,-21 1 0 15,22 16-1-15,-22-16 2 0,35 23-3 0,-16-10 2 16,2 2-4-16,1 0 3 0,-1 2-2 0,-2 2 3 16,-2 0-4-16,-1 0 5 0,-5 3-4 15,1-1 2-15,-5 0-3 0,-3 2 2 16,-4 0-7-16,-6 0 7 0,-6 1 9 0,-4 2-26 16,-5-3 27-16,-3 1-25 0,-7-1 12 0,-4 1 6 15,-4-1-4-15,-1-1 4 0,-2-3-4 0,-2-2 3 16,0-1-4-16,0-2 6 0,3-1-1 0,-1-3 3 15,6 0 0-15,2-3 0 0,5-1-2 0,4-2 2 16,5-2 0-16,20-2 1 0,-26 2-1 0,26-2 0 16,0 0 1-16,0 0-5 0,0 0 0 15,0 0-2-15,0 0-1 0,0 0 4 0,0 0-1 16,-1 18 3-16,1-18-3 0,6 30 1 0,-7-8-4 16,-4 4 6-16,-1 6-8 0,-4 4 7 15,-4 4-7-15,-3 2 8 0,-7 6-9 0,-2 0-8 16,-2 3 18-16,-3-1-26 0,2-1 9 0,-1-7-18 15,5-1-33-15,0-14-33 0,19 10-103 16,-15-29-197-16,21-8-164 0,18 24 38 0,-18-24 440 16</inkml:trace>
  <inkml:trace contextRef="#ctx0" brushRef="#br1" timeOffset="256577.0224">22150 5527 1590 0,'-19'18'336'0,"-7"-19"-326"0,6-2-19 15,20 3-38-15,-38-12-66 0,38 12-200 16,0 0-290-16,-24-5 35 0,24 5 286 0</inkml:trace>
  <inkml:trace contextRef="#ctx0" brushRef="#br1" timeOffset="259681.4903">18896 9022 1423 0,'0'-41'267'16,"0"41"-249"-16,0-23-10 0,0 23-8 0,2-18 2 16,-2 18 6-16,0 0 6 0,0 0 4 0,0 0-3 15,-7 19-3-15,0 4-12 0,-2 8 4 0,-3 12-7 16,0 8 8-16,-3 7-10 0,-1 6 11 0,1 2-14 15,-2 1 9-15,1-3-19 0,0-9 4 0,8-1-18 16,-3-18-60-16,18 1-13 0,-7-37-62 0,23 34-59 16,-2-28-234-16,-1-17 6 0,14 4 238 15</inkml:trace>
  <inkml:trace contextRef="#ctx0" brushRef="#br1" timeOffset="259822.1055">18900 8781 1319 0,'-19'6'47'16,"1"-2"-20"-16,18-4-17 0,-22 12-8 0,22-12-3 15,0 0-22-15,-11 22-33 0,19-5-64 0,-8-17-64 16,9 24-27-16,5-7-210 0,-14-17 87 0,26 24 280 16</inkml:trace>
  <inkml:trace contextRef="#ctx0" brushRef="#br1" timeOffset="260181.4859">19374 9056 1063 0,'-17'14'380'0,"10"7"-317"0,7-21-24 0,-25 34 2 16,25-34 1-16,-22 35-1 0,9-18-5 0,3 4-3 16,-2 2-14-16,1 2 3 0,-1-1-5 0,2 1 2 15,2-4-6-15,3-2 4 0,1-2-10 16,4-17-2-16,4 24-6 0,-4-24 4 0,0 0-2 15,23 15-1-15,-23-15-1 0,34-10-1 0,-11-1 5 16,1-6-3-16,3-6 4 0,0-5-7 0,0-4 7 16,1-3-7-16,-2 0 8 0,0 0-6 15,-3 1 5-15,-2 2-3 0,-5 3 6 0,-3 5-6 16,-3 2 7-16,-2 4-7 0,-8 18 4 16,10-23-3-16,-10 23 3 0,0 0 2 0,0 0-2 15,0 0 3-15,-6 18-6 0,-2-1-2 0,0 7-6 16,-3 4 3-16,0 3-9 0,3-1 4 0,-1 0-11 15,3-2-1-15,5 1-14 0,2-9-7 0,11 3-20 16,-12-23-17-16,39 31-30 0,-19-34-33 0,25 13-51 16,-13-23-60-16,12-3-192 0,10 6 37 0,-12-20 312 15</inkml:trace>
  <inkml:trace contextRef="#ctx0" brushRef="#br1" timeOffset="260384.6158">20313 8485 1540 0,'0'0'91'0,"-33"19"-43"16,33-19-5-16,-33 37-18 0,20-8-6 15,-2 6-14-15,3 5 7 0,0 4-9 0,0 3 9 16,2 9-14-16,0 2-6 0,0 6 18 0,3 4-18 16,-1-1 15-16,0-1-7 0,5-1-23 0,-3-4 3 15,6-1-31-15,-5-13-9 0,10 5-40 16,-9-20-13-16,15 7-36 0,-11-39-97 0,1 30-193 15,-1-30-2-15,0 0 287 0</inkml:trace>
  <inkml:trace contextRef="#ctx0" brushRef="#br1" timeOffset="260822.141">20041 8995 1463 0,'-29'29'253'16,"11"-17"-214"-16,18-12-8 0,-22 27-8 15,22-27-2-15,-1 24-11 0,1-24-4 0,17 21 3 16,-17-21 1-16,35 14 0 0,-10-9 4 16,3-2-6-16,6-3 0 0,1-3-3 0,5 1-2 15,4-3-1-15,0-1-2 0,1 0-1 0,0 0 0 16,-2 1 1-16,0 0-2 0,-3 0 3 0,-3 0-2 16,-5 1 0-16,-4-1 2 0,-5 1-2 0,-3-1-1 15,-20 5 5-15,22-7-5 0,-22 7 6 16,0 0 2-16,0 0-3 0,0 0 2 0,0 0 0 15,-17-15 1-15,17 15-3 0,-26 3-1 0,26-3-2 16,-31 11-2-16,11 0 2 0,2 2 3 0,-2 4-2 16,2 2 4-16,2-1-1 0,1 4 1 0,0 0-1 15,4 2 3-15,1 1-4 0,5 1 2 16,4-3-4-16,2-1 0 0,4-5-3 16,-5-17 5-16,19 23-6 0,-19-23 3 0,29 9-4 15,-10-8-1-15,3-4 4 0,0-4 1 0,2-6 1 16,-1-2-4-16,0-3 2 0,-2-3-7 0,-4 2 0 15,-3-3-2-15,-6 3 3 0,-4-1-2 0,-4 3 7 16,0 17-6-16,-12-29 1 0,12 29-12 0,-27-26-10 16,9 10-16-16,18 16-17 0,-36-28-21 0,36 28-8 15,-35-33-45-15,35 33-60 0,-32-29-53 16,32 29-236-16,-21-20 79 0,4 2 302 0</inkml:trace>
  <inkml:trace contextRef="#ctx0" brushRef="#br1" timeOffset="261491.8513">21738 8423 1531 0,'0'0'8'0,"-6"-19"-1"0,6 19 1 0,0 0-6 15,0 0 4-15,0 0-2 0,-4 18 7 0,4-18 5 16,-2 36 6-16,-4-13-7 0,3 6 9 0,-4 3-4 16,3 6 9-16,-2 4-14 0,4 4 5 0,-2 2-13 15,3 4 11-15,-1 2-10 0,0 4-9 0,0 2 21 16,-1 0-22-16,0-2 25 0,-2 1-1 0,-1-3-15 16,2-5 13-16,-2-5-14 15,2-5 7-15,2-7-12 0,1-5 5 0,2-7-6 16,1-4 2-16,-2-18-2 0,10 17-1 0,-10-17 0 15,0 0 0-15,21-2 2 0,-21 2-1 0,21-18 2 16,-10 1-4-16,-1-4 4 0,1-4-6 0,-1-1 7 16,-1-1-5-16,-2-2 3 0,-1 1-5 0,-1 1 4 15,-3-1-5-15,0 2 9 0,-2 1-4 0,1 1 1 16,0 0-4-16,1 3 3 0,3 3-4 16,-5 18 4-16,12-21-2 0,-12 21 3 0,0 0-2 15,21 3-2-15,-21-3 2 0,15 18-3 0,-15-18 2 16,16 34-3-16,-10-12 0 0,0 2-3 0,-1 0 1 15,-2 1-4-15,1 1 6 0,-2 0-5 0,-2-2 11 16,-1 1-6-16,-3-1 6 0,1-4-4 0,-5 1 5 16,-1-2-3-16,-3 1 5 0,-7-1-4 31,-1-2 3-31,-3 0-2 0,-4-1 3 0,-1-3-5 16,-1 0 1-16,-1-2-2 0,1-4-4 0,4-3-8 15,0-8-17-15,25 4-35 0,-34-17-31 0,34 17-67 16,-11-31-90-16,28 18-77 0,-17 13-155 0,28-44 120 15,8 34 366-15</inkml:trace>
  <inkml:trace contextRef="#ctx0" brushRef="#br1" timeOffset="261805.9662">22203 9131 1334 0,'-26'1'97'15,"26"-1"-33"-15,-34 10-1 0,34-10 2 16,-28 9-22-16,28-9-10 0,-27 11-5 0,27-11 0 16,-27 13-1-16,27-13 1 0,-30 17-1 0,30-17-2 15,-29 25-3-15,29-25 3 0,-26 32-7 0,17-14 4 16,-1-1-7-16,3 1-3 0,2-1-8 0,5-17-2 16,0 31-2-16,0-31 2 0,11 24 0 0,-11-24 2 15,19 18-5-15,-19-18 0 0,32 12-3 0,-12-11 1 16,2-3 2-16,0-4-2 0,1-5 1 15,4-1-3-15,-1-3-2 0,-3-4-6 0,0 1-1 16,-6-4-8-16,-1 0 0 0,-7-1-9 0,5 3-5 16,-7-6-11-16,2 9-11 0,-8-7-24 0,-1 24-27 15,1-36-53-15,-1 36-73 0,-1-17-139 0,1 17-90 16,0 0 171-16</inkml:trace>
  <inkml:trace contextRef="#ctx0" brushRef="#br1" timeOffset="262260.1715">22698 9091 1083 0,'-31'10'318'0,"4"-17"-238"0,7 10-19 15,-10-7-8-15,7 7-8 0,-6-5-7 0,5 9 0 16,-8-1-2-16,5 3 3 0,-4 2-8 0,4 4 0 15,-2 0-6-15,3 2 2 0,2 1-6 16,3 2 1-16,3-2-6 0,6 0-1 0,12-18-6 16,-13 31-2-16,13-31-5 0,4 31 1 0,-4-31-5 15,21 25 3-15,-4-14-2 0,3-3 1 16,4-1-1-16,0-3 1 0,4-2-2 0,0-2 2 16,0-4 0-16,1-2-2 0,-1-3 3 0,2-1-3 15,-4-3 3-15,-1-1-2 0,-3-3 3 0,-5 1-3 16,-4-1 2-16,-2 0-1 0,-4-1 2 0,-2 0-2 15,-3-1 4-15,-2 1-2 0,-1 0 0 0,1 18-2 16,-5-31-1-16,5 31 0 0,-9-21 3 16,9 21-3-16,0 0 0 0,-19-7 1 15,19 7-4-15,0 0 2 0,-21 29 0 0,11-10-5 16,0 4 0-16,0 3 4 0,1 2-9 0,0 0 4 16,3 1-12-16,0-4-5 0,6 1-14 0,-1-7-5 0,8 3-18 15,-7-22-11-15,22 30-23 0,-22-30-18 16,36 18-32-16,-36-18-28 0,49 0-16 0,-26-11-23 15,9-6-129-15,9 17-12 0,-17-25 290 16</inkml:trace>
  <inkml:trace contextRef="#ctx0" brushRef="#br1" timeOffset="262588.7925">23033 9126 981 0,'0'0'338'0,"-31"-21"-185"16,31 21-54-16,-20-9-23 0,20 9-17 0,-22-3-18 15,22 3-8-15,-22 9-9 0,22-9-4 0,-19 19-6 16,19-19-2-16,-22 32-5 0,10-10 3 15,1 5-4-15,0 3 0 0,0 2-2 0,1 0 9 16,3-1-11-16,0-1 10 0,2-5-9 16,0-1 2-16,5-3-5 0,2-4 6 0,-2-17-6 15,8 22-2-15,-8-22 1 0,0 0 0 0,0 0 1 16,18 9 2-16,-18-9 3 0,0 0 1 0,23-25 4 16,-13 8-2-16,1-6 4 0,0-1-5 15,1-3 4-15,1 0-6 0,-2-3 4 0,0 3-10 16,-1-2 5-16,-1 2-6 0,-2 0 5 0,-3 2-2 15,0 0 1-15,0 0-4 0,1 4 2 0,-1 1-4 16,-4 20 0-16,10-26-5 0,-10 26-5 0,0 0-10 16,0 0-3-16,0 0-7 0,21-15-6 0,-21 15-7 15,23 6-14-15,-23-6-23 0,36 11-25 0,-36-11-40 16,47 11-55-16,-47-11-19 16,50 2-133-16,-18 9-41 0,-12-14 184 0</inkml:trace>
  <inkml:trace contextRef="#ctx0" brushRef="#br1" timeOffset="262963.7683">23476 9022 1058 0,'0'0'343'0,"-35"-4"-210"0,35 4-41 15,-31-6-26-15,31 6-19 0,-33 0-14 16,33 0-5-16,-36 10-2 0,18 0 1 0,-4 0-2 16,0 7 4-16,-3 3-4 0,2 5 4 0,-1 2-9 15,3 3 2-15,1 3-5 0,3-2 2 16,3-2-11-16,5-1-8 0,4-6 0 0,5-5 0 15,0-17 0-15,12 25 0 0,-12-25 0 0,30 11 0 16,-9-12 0-16,3-4 0 0,3-7 0 16,2-8 0-16,4-6 0 0,1-6 0 0,1-5 0 15,3-3 0-15,1-4 0 0,-3 1 0 0,1-2 0 16,-3 0 0-16,-4 3 0 0,-2-1 0 0,-1-1 0 16,-4 0 0-16,-1 2 0 0,-4 1 0 0,-3 2 0 15,-4 4 0-15,-4 5 0 0,-3 8 0 0,-4 22 0 16,-3-22 0-16,3 22 0 0,0 0 0 0,-25 22 0 15,10 0 0-15,-3 8 0 0,-1 8 0 16,-2 6 0-16,-1 6 0 0,0 6 0 16,-1 3 0-16,1 0 0 0,3-1 0 0,2-5 0 15,6-4 0-15,7-6 0 0,4-6-15 0,11-3-30 16,2-10-9-16,10 2-30 0,-2-16-51 0,24 17-190 16,-11-21-275-16,10-3 36 0,5 2 340 0</inkml:trace>
  <inkml:trace contextRef="#ctx0" brushRef="#br1" timeOffset="263120.038">24162 9214 2012 0,'-34'13'35'0,"6"-3"-35"0,5-6 0 16,6-5 0-16,17 1 0 0,0 0-24 15,0 0-59-15,0 0-38 0,0 0-117 0,0 0-352 16,14-17 4-16,-14 17 182 0</inkml:trace>
  <inkml:trace contextRef="#ctx0" brushRef="#br1" timeOffset="277199.603">14168 6749 936 0,'0'0'122'0,"-6"-21"-135"0,6 21-11 15,4-22-1-15,-4 22 9 0,22-21 10 0,-5 9 10 16,4 3-1-16,2-3 3 0,3 2 3 0,2 0 9 16,3 4 5-16,2-1 12 0,4 6 3 15,-2-4 10-15,7 7 3 0,0-4 2 16,8 4-7-16,-2-3-2 0,9 3-3 0,-1-4-5 15,9 4 5-15,3-6-4 0,12 2-7 0,4-5-2 16,13 1-5-16,5-4-5 0,9 2-6 0,10-4-2 16,4 1-7-16,10-2 1 0,7 1-3 0,10 0 0 15,7 1-2-15,7 0 4 0,5 1-2 0,4 3 3 16,7 2-3-16,-4 3 0 0,0 2-2 0,-3 2 1 16,4 2 3-16,1-2-2 0,0 3 4 15,2-2-2-15,3 4 1 0,6-3 0 0,5 2 8 16,0-3 0-16,1-3 4 0,3-4-1 0,3-3-7 15,2-3-1-15,0-2-5 0,-3-1 3 16,-5-3 10-16,-2 0-33 0,-4 0 28 0,-8-1-38 16,-8 0 14-16,-12 3-7 0,-13-3-14 0,-9 8-12 15,-19-8-22-15,-8 12-36 0,-28-12-43 16,-1 18-44-16,-30-14-30 0,-14 6-175 0,-3 12 20 16,-38-5 284-16</inkml:trace>
  <inkml:trace contextRef="#ctx0" brushRef="#br1" timeOffset="277871.4699">14896 6308 1048 0,'0'0'125'0,"0"0"-91"15,12-17-16-15,-12 17 8 0,0 0 8 16,10-18 6-16,-10 18-2 0,0 0-3 15,0 0-7-15,0 0 0 0,0 0 0 0,0 0-4 16,0 0-5-16,0 0-6 0,0 0-11 0,-6-18-1 16,6 18 0-16,-22 0 0 0,5 2 2 0,-4 3 2 15,-3 2 3-15,-6 2 1 0,-5 5 7 0,-5 1 2 16,-2 5 9-16,-8 2-2 0,-2 5 5 0,-4 1 10 16,2 2-33-16,-1-1 24 0,2 4-33 15,2-3 4-15,2-1 8 0,5-1-8 0,7-2 4 16,1-2-5-16,6-2 2 0,5-1-5 0,3-2 3 15,6-2-3-15,16-17 3 0,-22 30-4 0,22-30 3 16,-7 27-4-16,7-27 4 0,9 29-2 0,-9-29 4 16,31 31-1-16,-8-15 6 0,7 0-1 15,9 1 5-15,9 0-3 0,6 1 4 16,11 0-4-16,7 1 2 0,8 2-5 0,6-1 2 16,3 1-7-16,0-2-12 0,1 2 23 0,-5 1-37 15,1 2 15-15,-4-2-33 0,-1 10-42 0,-13-14-67 16,15 21-254-16,-17-9-131 0,-4-2 21 0,0 11 451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23:29:38.1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6309 4795 100 0,'0'0'54'0,"0"0"6"16,0 0-6-16,0 0-4 0,0 0-7 0,0 0-5 15,0 0-3-15,0 0-1 0,0 0-6 0,0 0-3 16,0 0-4-16,-4 17-7 0,4-17-4 16,0 0-3-16,0 0-1 0,0 0 0 0,0 0-2 15,0 0-1-15,-1 17-2 0,1-17-2 0,0 0 1 16,0 24 0-16,0-24 1 0,-2 23-1 16,2-23 3-16,-6 28-2 0,6-28 5 0,-8 31 4 15,8-31 6-15,-9 31 0 0,9-31 3 0,-8 27-4 16,8-27 1-16,-5 22-4 0,5-22 0 0,-2 20-6 15,2-20-1-15,0 0-2 0,0 21-1 16,0-21-1-16,0 0 1 0,4 21 6 0,-4-21-7 16,0 0 8-16,7 20-7 0,-7-20 1 0,0 0 2 15,8 19 0-15,-8-19 5 0,0 0 2 0,7 24 5 16,-7-24 1-16,1 18 2 0,-1-18 0 0,0 23-11 16,0-23 11-16,-3 21-13 0,3-21 7 0,0 18-3 15,0-18-4-15,0 0-1 0,0 23-3 16,0-23 1-16,0 0-4 0,4 21 3 15,-4-21-1-15,0 0 3 0,2 19-2 0,-2-19 1 16,0 0-1-16,5 19 0 0,-5-19 0 0,0 0-1 16,5 22-1-16,-5-22 2 0,0 0-2 0,6 24 2 15,-6-24-1-15,3 17 3 0,-3-17 2 0,2 18 4 16,-2-18 0-16,0 22 4 0,0-22 1 0,-4 24 0 16,4-24-1-16,-2 24 1 0,2-24-7 15,-4 23 1-15,4-23-7 0,-2 23 0 0,2-23-2 16,-4 23 1-16,4-23-2 0,-1 22 3 0,1-22-4 15,-1 22 2-15,1-22-2 0,-1 24 1 0,1-24-1 16,-3 24 2-16,3-24-2 0,-2 25 2 16,2-25-2-16,-4 27 2 0,4-27-2 0,-2 27 3 15,2-27-3-15,-4 26 3 0,4-26 13 0,-4 27-14 16,4-27 13-16,-3 25-11 0,3-25-2 16,-4 23-15-16,4-23 16 0,-2 21-17 0,2-21 15 15,-3 20 2-15,3-20-2 0,-1 18 3 0,1-18-2 16,-2 18 1-16,2-18-2 0,-2 20 1 0,2-20-2 15,-2 19 3-15,2-19-1 0,-3 21 1 0,3-21-1 16,-2 20 0-16,2-20-2 0,-2 21 2 0,2-21-3 16,-2 19 5-16,2-19-4 0,-1 20 2 0,1-20-2 15,-2 20 1-15,2-20 0 16,-3 23 2-16,3-23-3 0,-3 27 3 0,3-27-3 16,-5 26 3-16,5-26-3 0,-7 27 3 0,7-27-3 15,-7 27 4-15,7-27-3 0,-7 24 5 0,7-24-1 16,-5 21 3-16,5-21-2 0,-3 20 1 0,3-20-3 15,-2 17 0-15,2-17-2 0,0 0 1 0,0 20-3 16,0-20 1-16,0 0-1 0,2 22 1 16,-2-22-1-16,0 0 1 0,4 19 0 0,-4-19 0 15,0 0-2-15,5 25 3 0,-5-25-2 0,3 19 3 16,-3-19 16-16,1 22-16 0,-1-22 16 0,0 23-17 16,0-23-3-16,0 24-13 0,0-24 14 0,-1 24-14 15,1-24 15-15,-3 23 2 0,3-23-2 16,-1 22 2-16,1-22-1 0,1 17 1 0,-1-17-1 15,0 0 1-15,3 22-1 0,-3-22 3 16,0 0-2-16,3 18 2 0,-3-18-3 0,0 0 0 16,5 18-1-16,-5-18 1 0,0 0-1 0,5 17 1 15,-5-17-1-15,0 0 0 0,5 17 0 0,-5-17 2 16,0 0-3-16,4 17 2 0,-4-17-1 0,0 0 1 16,1 19-1-16,-1-19 2 0,0 0-1 0,2 17-1 15,-2-17 0-15,0 0 1 0,0 0-3 0,4 19 2 16,-4-19 0-16,0 0 0 0,0 0 1 15,4 18-1-15,-4-18 0 0,0 0 0 0,0 0-2 16,7 21 2-16,-7-21-1 0,0 0 2 16,0 0-1-16,7 17 1 0,-7-17-2 0,0 0 2 15,0 0-1-15,9 22 0 0,-9-22-1 0,0 0 1 16,7 20-1-16,-7-20 2 0,0 0-2 0,6 23 2 16,-6-23-2-16,0 0 2 0,7 20-2 15,-7-20 2-15,0 0-2 0,8 18 1 0,-8-18-2 16,0 0 1-16,0 0 1 0,14 20 1 0,-14-20-1 15,0 0 1-15,0 0-2 0,20 17 2 0,-20-17-2 16,0 0 1-16,0 0 0 0,22 17 0 0,-22-17 0 16,0 0 1-16,18 13-2 0,-18-13 1 0,0 0-1 15,19 20 1-15,-19-20-1 0,0 0 2 16,20 23-2-16,-20-23 4 0,0 0-5 16,16 24 3-16,-16-24-3 0,9 17 1 0,-9-17 19 15,10 17-17-15,-10-17 16 0,0 0-16 0,15 20-2 16,-15-20 1-16,0 0 0 0,22 20-1 0,-22-20-1 15,0 0 1-15,24 14 1 0,-24-14 0 0,18 6 1 16,-18-6-18-16,20 6 16 0,-20-6-17 0,20 5 18 16,-20-5 0-16,22 5 0 0,-22-5 0 0,22 6-2 15,-22-6 2-15,24 6 0 0,-24-6-1 16,23 5 1-16,-23-5 0 0,25 5 1 0,-25-5-1 16,23 6 1-16,-23-6 1 0,23 6-3 0,-23-6 3 15,22 6-1-15,-22-6-1 0,23 6 0 16,-23-6 0-16,23 6-1 0,-23-6 2 0,22 5-1 15,-22-5 0-15,23 3 1 0,-23-3-1 0,22 4 0 16,-22-4 0-16,24 4 0 0,-24-4 0 16,25 1 1-16,-25-1-2 0,25-1 1 0,-25 1 0 15,28 0-1-15,-28 0 2 0,28-3-3 0,-28 3 2 16,29-2 0-16,-29 2-1 0,32-3 1 0,-32 3 1 16,28-1-1-16,-28 1 0 0,27 0 0 0,-27 0 0 15,28 4 1-15,-28-4-1 0,24 6 0 0,-24-6 1 16,24 8-1-16,-24-8 1 0,23 8-2 0,-23-8 2 15,23 8-1-15,-23-8 2 0,22 9-2 16,-22-9 0-16,22 6 0 0,-22-6 2 16,25 4-2-16,-25-4 1 0,24 3 0 0,-24-3-2 15,23 2 2-15,-23-2 1 0,26 1-1 0,-26-1 1 16,26 0-1-16,-26 0-1 0,25 2 0 0,-25-2-1 16,29 0 1-16,-29 0 0 0,28 0 0 0,-28 0 0 15,27 0-1-15,-27 0 0 0,27 1 1 0,-27-1 0 16,26 1 1-16,-26-1-1 0,24 1 0 15,-24-1 1-15,25 3 0 0,-25-3-1 0,23 2 0 16,-23-2 1-16,22 3-2 0,-22-3 2 0,22 1-1 16,-22-1-1-16,20 1 2 0,-20-1-1 0,20 0 0 15,-20 0 0-15,19-1 0 0,-19 1-1 0,22-1 1 16,-22 1 1-16,22-3-2 0,-22 3 1 16,22-1 0-16,-22 1-1 0,23-2 3 15,-23 2-2-15,23 0 1 0,-23 0-1 0,22 0-2 16,-22 0 3-16,22 2-1 0,-22-2 2 0,19 1-2 15,-19-1 1-15,20 3 0 0,-20-3-1 0,19 3 2 16,-19-3-2-16,20 1 0 0,-20-1 2 0,20-1-2 16,-20 1 1-16,21-3 1 0,-21 3 0 0,22-6 2 15,-22 6-1-15,23-9 1 0,-23 9-1 0,26-10 1 16,-26 10-2-16,25-10 2 0,-25 10-3 16,24-9 0-16,-24 9-1 0,26-7 0 0,-26 7 1 15,23-5 0-15,-23 5 0 0,21-1-1 0,-21 1 0 16,19 0 0-16,-19 0 1 0,18 1-1 15,-18-1 1-15,17 4 0 0,-17-4 0 0,17 3 0 16,-17-3 0-16,17 3-1 0,-17-3 0 0,18 1 1 16,-18-1-1-16,19 0-1 0,-19 0 0 0,18-3 1 15,-18 3 0-15,21-4 1 0,-21 4 1 16,22-6-1-16,-22 6 0 0,22-8 1 0,-22 8-1 16,22-6 0-16,-22 6 0 0,23-5 0 0,-23 5 0 15,22-3-1-15,-22 3 0 0,23-1 0 0,-23 1 1 16,20 0-1-16,-20 0 0 0,21 4 2 0,-21-4 0 15,19 4-1-15,-19-4 0 0,20 4-1 0,-20-4 1 16,18 4 1-16,-18-4-2 16,18 2 5-16,-18-2 1 0,20 0-1 0,-20 0 3 15,22-3-2-15,-22 3-2 0,23-5-1 0,-23 5 0 16,24-6-1-16,-24 6-2 0,26-7 2 0,-26 7-3 16,24-8 1-16,-24 8 0 0,26-6 1 0,-26 6-1 15,23-3 1-15,-23 3-1 0,23 0 0 0,-23 0 0 16,23 1 2-16,-23-1-1 0,21 4-1 0,-21-4 0 15,20 6 1-15,-20-6 0 0,20 6-1 0,-20-6 1 16,18 6-2-16,-18-6 2 0,19 6-1 0,-19-6 2 16,17 5 0-16,-17-5-1 0,19 0 0 0,-19 0 0 15,19-2 0-15,-19 2 1 0,21-4 1 0,-21 4-2 16,20-5 1-16,-20 5-1 0,21-6-1 0,-21 6 1 16,21-5 0-16,-21 5-1 0,18-3 1 0,-18 3 0 15,17-3-2-15,-17 3 2 0,0 0 0 16,22 1-1-16,-22-1 2 0,0 0-1 0,18 5-1 15,-18-5 1-15,0 0-2 0,0 0 2 0,18 12 0 16,-18-12 0-16,0 0 1 0,0 0-1 0,0 0-1 16,21 17 0-16,-21-17-1 0,0 0 2 0,0 0-2 15,21 9 2-15,-21-9-1 0,0 0 1 16,18 5-1-16,-18-5 1 0,0 0-2 0,20 4 2 16,-20-4 0-16,0 0 0 0,20 7 0 15,-20-7 0-15,0 0-2 0,18 9 1 0,-18-9-1 16,0 0 2-16,19 11-1 0,-19-11 3 0,0 0-3 15,17 16 1-15,-17-16 0 0,0 0 1 0,16 17 0 16,-16-17 2-16,0 0-2 0,18 19 1 0,-18-19-3 16,0 0 2-16,19 16-2 0,-19-16 1 0,0 0 1 15,23 13-1-15,-23-13-1 0,17 5 1 16,-17-5-2-16,19 5 2 0,-19-5-1 0,20 3 0 16,-20-3 1-16,21 4-1 0,-21-4 0 15,23 4 1-15,-23-4-3 0,21 5 3 0,-21-5-1 16,20 8 1-16,-20-8 0 0,17 11 0 0,-17-11 0 15,0 0 0-15,24 18 0 0,-24-18 0 0,13 17-1 16,-13-17 4-16,12 17-4 0,-12-17 4 0,11 18-3 16,-11-18 3-16,10 18-2 0,-10-18 1 15,0 0-3-15,18 22 2 0,-18-22-2 0,0 0 0 16,21 17-1-16,-21-17 0 0,0 0 0 0,24 13 1 16,-24-13 0-16,0 0 1 0,23 11-2 0,-23-11 2 15,0 0-1-15,23 10 1 0,-23-10-1 0,0 0 0 16,20 12-1-16,-20-12 2 0,0 0-2 15,0 0 2-15,20 23-2 0,-20-23 3 0,0 0-3 16,12 23 2-16,-12-23 0 0,0 0 1 16,8 24-4-16,-8-24 4 0,0 0-3 0,8 23 1 15,-8-23 0-15,0 0 0 0,11 19-1 0,-11-19 2 16,0 0-1-16,0 0 0 0,18 20 0 0,-18-20-1 16,0 0 2-16,20 13-1 0,-20-13 19 0,0 0-17 15,19 10 17-15,-19-10-18 0,0 0 0 0,19 9-1 16,-19-9-1-16,0 0 2 0,0 0-1 15,19 14-2-15,-19-14 4 0,0 0-20 0,0 0 18 16,0 0-15-16,18 20 13 0,-18-20 3 0,0 0-1 16,4 19 0-16,-4-19 0 0,0 0 2 15,0 25-3-15,0-25 2 0,-2 18-2 0,2-18 3 16,-3 18-4-16,3-18 4 0,-1 22-2 0,1-22 2 16,-1 21-3-16,1-21 2 0,1 25-4 0,-1-25 4 15,4 25-3-15,-4-25 5 0,4 23-4 16,-4-23 3-16,4 21-3 0,-4-21 2 0,4 19-2 15,-4-19 2-15,5 22-3 0,-5-22 2 0,3 20-1 16,-3-20 3-16,1 22-3 0,-1-22 4 0,-1 21-5 16,1-21 4-16,-1 21-4 0,1-21 4 0,-2 21-4 15,2-21 2-15,-5 21-1 0,5-21 4 0,-4 21-2 16,4-21 0-16,-5 24-3 0,5-24 2 0,-6 27-3 16,6-27 5-16,-4 27-3 15,4-27 2-15,-2 25-2 0,2-25 2 0,-4 22-3 16,4-22 5-16,-2 19-6 0,2-19 4 0,-1 21 15 15,1-21-16-15,-4 19 16 0,4-19-14 0,0 0-4 16,-5 24-17-16,5-24 18 0,-6 17-18 0,6-17 17 16,0 0 4-16,-8 17-4 0,8-17-1 0,0 0-1 15,-14 22-3-15,14-22 1 0,-9 17 2 16,9-17 0-16,-11 18 2 0,11-18 0 0,-15 22 3 16,15-22-4-16,-16 22 5 0,16-22-4 0,-16 22 4 15,16-22-2-15,-17 20 1 0,17-20-1 0,-18 18 2 16,18-18-4-16,-19 15 3 0,19-15-2 15,-20 12 2-15,20-12-2 0,-20 12 1 0,20-12 0 16,-20 9 1-16,20-9-2 0,-21 9 0 0,21-9 0 16,-20 7 2-16,20-7-1 0,-23 7 1 15,23-7-2-15,-26 12 2 0,26-12-3 0,-28 17 3 16,28-17-3-16,-33 23 3 0,15-9-2 0,1 0 2 16,-2 1-3-16,-1-2 3 0,-2 0-2 0,2 1 3 15,-2-1-4-15,-1 0 4 0,-1 0-3 0,-1 0 3 16,-1 0-3-16,0 0 3 0,-1-2-4 0,1 1 3 15,-2-1-4-15,4 0 5 0,-3-1-4 0,0-1 4 16,2 1-3-16,-2 0 2 0,0-1 14 16,1 1-13-16,-2 1 14 0,0 1-15 0,1-2-3 15,-5 2-18-15,4-1 18 0,-1 1-18 0,-1 1 19 16,1-1 2-16,-1 0-2 0,1 0 3 0,0 0-3 0,0-2 2 16,0 0-2-16,1-1 1 0,-1 0-1 0,2-2 3 15,0-1-3-15,1-1 3 0,2-1-2 16,-1-2 0-16,0-1 2 0,2-1-1 15,0 0 1 1,1-1-1-16,0 0 0 0,0-2-1 0,1 1 1 0,-1 0-1 16,-1-1 0-16,1 2 0 0,-1-1 0 0,1-1 0 15,0 2 0-15,0-1 0 0,1 2 1 0,-2-2-2 16,1 2 1-16,0 0 0 0,-1 0-1 0,0 0 2 16,0 0-1-16,1 0 1 0,-1 3 1 0,1-2-2 15,-1 0 1-15,0 0-1 0,0 1 0 16,0-2 1-16,1 0-2 0,-1 0 2 0,1-2-2 0,0 0 1 15,1 1 0-15,-2-2 0 0,2 2 0 0,-3-1-1 16,1-1 2-16,0 1-2 0,-1-1 1 0,0 1-1 16,1 1 0-16,0 1 1 0,-1 0 0 0,1 1 2 15,-1 0-2-15,-1 2 0 0,3-1-1 0,-2 0 1 16,0 2 0-16,2-1 1 0,0 1-2 16,1 0 2-16,-1 1-1 0,0-2 1 0,2 3-2 15,-2-1 2-15,0 1-2 0,0 0 2 0,0 0-2 16,2 2 3-16,-2-1-2 0,0 0 1 0,-1-1 0 15,0 3 3-15,-1-2 2 0,1 3 5 0,1-2-1 16,2 2-1-16,-2-1-5 0,1 2 0 0,0 0-4 16,2 0 1-1,0 0-2-15,0 1 1 0,0-1-1 16,1 1 2-16,1-1-4 0,-3 0 3 16,3-1-1-16,17-10 1 0,-31 19-2 0,31-19 4 15,-27 17-4-15,27-17 3 0,-25 16-2 0,25-16 1 0,-21 14-2 16,21-14 4-16,-20 15-4 0,20-15 4 15,-17 14-1-15,17-14 1 0,0 0-2 0,-17 25 1 16,17-25-3-16,-10 19 3 0,10-19-3 0,-8 21 3 16,8-21-2-16,-8 25 1 0,8-25-2 0,-8 25 3 15,8-25 16-15,-9 27-14 0,9-27 14 16,-8 25-33-16,8-25 15 0,-10 25-16 0,10-25 16 16,-12 28 3-16,12-28-3 0,-13 24 4 0,13-24-3 15,-12 25 3-15,12-25-1 0,-10 23 2 0,10-23-2 16,-10 26 3-16,10-26-2 0,-10 33 3 0,5-15-5 15,1 1 5-15,-1 4-7 0,0 0 5 0,0 3-5 16,-1-1 4-16,1 2-6 0,0 2 6 16,0-2-5-16,-2 3 5 0,0-1-6 0,-1 0 7 15,-1 1-8-15,1 1 8 0,-1 1 14 0,-1 0-30 16,0 0 30-16,1-2-28 0,0-1 9 0,0-2 7 16,1-2-7-16,-1-1 7 0,3-1-3 0,0 1 7 15,1-2-4-15,3 1 4 0,0 4-9 16,0 1 4-16,4-1-7 0,-1 4 6 0,0-1-6 15,1-1 7-15,0 2-7 0,-1 1 6 16,0 0-8-16,0 1 9 0,1 1 8 0,-1 0-30 16,-1-2 30-16,-1 2-29 0,-2-2 13 0,-1-1 9 15,1 2-9-15,-2 0 9 0,-1 3-10 0,0 0 11 16,-3 5-9-16,0 0 8 0,-1 3-9 0,-1-1 8 16,-1-2-9-16,2 2 10 0,-1-1 7 0,2-1-27 15,0-2 28-15,0 0-28 0,2-3 11 16,0 1 8-16,2 0-9 0,0 0 8 0,2 6-17 15,1-1 7-15,3 9-14 0,-1 1 7 16,5 7-13-16,-1-2 10 0,3 2-12 0,-3-8-41 16,8 2-21-16,-12-19-102 0,7-4-286 0,4 2 41 15,-11-32 236-15</inkml:trace>
  <inkml:trace contextRef="#ctx0" brushRef="#br0" timeOffset="3516.0173">7727 4765 119 0,'0'0'50'0,"0"0"-7"0,0 0-5 16,0 0-1-16,0 0 2 0,0 0 2 0,0 0-2 15,-12 18 0-15,12-18-1 0,0 0 0 0,-11 22-1 16,11-22 1-16,0 0-2 0,-11 20-1 15,11-20 2-15,0 0-2 0,0 0 1 16,0 0-4-16,-11 19-5 0,11-19-8 0,0 0-7 16,0 0-5-16,0 0-2 0,0 0-3 0,-4 16 0 15,4-16-1-15,0 20 2 0,0-20-1 0,0 32 5 16,0-11 2-16,-1 3 7 0,-1 3-2 0,0 1 7 16,-2 3-5-16,1 3 8 0,-3 0 11 0,0 1-23 15,0-4 24-15,-1 4-25 0,1-4 9 16,-1 0 6-16,0-3-8 0,4 1 5 0,-2-4-9 15,1 2 3-15,2 1-10 0,2-3 4 0,0 2-8 16,1 1 3-16,1-3-7 0,1 3 5 0,0-3-7 16,1 1 6-16,1-1-6 0,-2 0 7 0,2 0-8 15,0 0 6-15,-1 2 12 0,1-1-11 16,-3 0 12-16,2 0-28 0,-2 0 11 0,-1-1-12 16,1 0 12-16,-1 2 7 0,-2-2-7 15,1 0 7-15,0-3-6 0,-2 1 5 0,2 0-3 16,-1-2 7-16,0-2 1 0,1 2 8 0,0-4-3 15,1 1 2-15,-1-18-7 0,1 29-1 0,-1-29-6 16,4 25 1-16,-4-25-3 0,6 25 2 0,-6-25-4 16,7 25 4-16,-7-25-4 0,9 24 4 0,-9-24-3 15,6 26 2-15,-6-26-1 0,6 27 1 16,-6-27-2-16,6 29 3 0,-6-29-4 0,6 33 4 16,-3-16 16-16,0 2-34 0,-1-2 33 15,-1 1-33-15,1-1 15 0,-2-17 5 0,3 32-5 16,-3-32 5-16,3 25-5 0,-3-25 3 0,6 22-4 15,-6-22 3-15,10 17-3 0,-10-17 3 0,0 0-2 16,18 23 3-16,-18-23-2 0,0 0 1 0,21 19-1 16,-21-19 1-16,0 0-2 0,20 23 2 15,-20-23-1-15,0 0 1 0,20 24-1 0,-20-24 1 16,12 19-1-16,-12-19 1 0,11 19-2 0,-11-19 3 16,11 22-3-16,-11-22 3 0,11 18-3 0,-11-18 1 15,0 0-1-15,18 23 1 0,-18-23-1 0,0 0 1 16,22 19-2-16,-22-19 2 0,0 0 0 0,25 15 0 15,-25-15 1-15,18 8 0 16,-18-8-1-16,23 7 2 0,-23-7-1 0,24 9 1 16,-24-9-3-16,25 9 2 0,-25-9 0 0,26 11 0 15,-26-11 0-15,26 12 0 0,-26-12-2 0,25 14 3 16,-25-14-3-16,28 14 3 0,-28-14-3 0,27 15 2 16,-27-15-2-16,28 12 1 0,-28-12-1 0,32 7 1 15,-15-4 0-15,0-1-1 0,2-2 1 0,1 0-1 16,-1 0 1-16,2-1 0 0,-2 0 0 15,2-2 1-15,0 2 0 0,-1-1-1 0,2 0 1 16,-1 1-1-16,1 0 1 0,0 1-1 0,0 0 1 16,0 0-1-16,-1 2 2 0,0 0-1 0,1 1 0 15,0 1 1-15,-1-1-2 0,0 2 2 16,1 0-3-16,-1 1 2 0,0-1-2 0,1-1 2 16,-2-1-1-16,2 0 0 0,0-1 0 0,0 0 0 15,1 1 0-15,-1-1 1 0,1 1-2 16,-1-2 2-16,1 0-1 0,-1 2 1 0,-3-2-1 15,2 0 1-15,-2 3-1 0,1-2 1 0,-1 3-1 16,0 0 1-16,-1 0-2 0,-1 1 2 0,0 0-2 16,0 0 2-16,-17-6 17 0,32 15-17 0,-32-15 16 15,30 17-16-15,-30-17-2 0,29 15 4 0,-29-15-5 16,28 16-16-16,-28-16 18 0,27 14-19 16,-27-14 21-16,27 13-1 0,-27-13-2 0,25 10 2 15,-25-10-1-15,27 9 0 0,-27-9 0 16,27 8 0-16,-27-8-1 0,26 6 2 0,-26-6-1 15,27 7 1-15,-27-7-1 0,27 6 2 0,-27-6-2 16,25 9 3-16,-25-9-3 0,26 11 2 0,-26-11-1 16,24 13 2-16,-24-13-3 0,23 15 3 0,-23-15-3 15,24 15 2-15,-24-15 0 0,20 15-1 16,-20-15-1-16,22 13 1 0,-22-13-2 0,23 11 3 16,-23-11-3-16,23 8 1 0,-23-8-1 0,25 5 1 15,-25-5 0-15,23 5 1 0,-23-5-1 0,23 4 0 16,-23-4 0-16,24 3 2 0,-24-3-3 0,22 5 3 15,-22-5-2-15,20 6 0 0,-20-6 2 16,18 7-1-16,-18-7 0 0,17 10 1 0,-17-10-2 16,0 0 4-16,23 18-4 0,-23-18 4 15,0 0-5-15,23 18 1 0,-23-18-1 0,0 0 0 16,19 16 2-16,-19-16 0 0,0 0-2 0,19 12 3 16,-19-12-3-16,0 0 2 0,18 14-1 0,-18-14 0 15,0 0 1-15,18 9-1 0,-18-9 0 0,0 0-1 16,22 10 0-16,-22-10 2 0,17 6-2 0,-17-6 2 15,0 0-2-15,24 11 1 0,-24-11 1 16,0 0-1-16,22 13 1 0,-22-13 0 0,0 0-3 16,19 21 3-16,-19-21-2 0,0 0 2 0,17 21 0 15,-17-21 2-15,7 20-3 0,-7-20 2 16,7 17-3-16,-7-17 3 0,0 0-3 0,11 24 1 16,-11-24 0-16,0 0 1 0,12 23-2 0,-12-23 2 15,0 0-2-15,17 22 1 0,-17-22 1 0,0 0 0 16,20 20-2-16,-20-20 4 0,0 0-5 15,18 20 4-15,-18-20-3 0,0 0 0 0,16 20 0 16,-16-20 2-16,0 0 18 0,12 19-18 0,-12-19 18 16,0 0-18-16,9 19-2 0,-9-19 4 0,0 0-3 15,3 23-17-15,-3-23 17 0,0 17-17 0,0-17 15 16,1 19 5-16,-1-19-4 0,-1 22 3 0,1-22-1 16,-1 21 1-16,1-21 0 0,1 23 4 15,-1-23-3-15,0 22 3 0,0-22-5 16,0 20 4-16,0-20-5 0,1 19 3 0,-1-19-4 15,2 17 2-15,-2-17-2 0,3 17 3 0,-3-17-3 16,0 0 2-16,3 24-1 0,-3-24 1 0,0 0-2 16,-3 23 1-16,3-23-1 0,-1 18 3 0,1-18-3 15,-5 22 2-15,5-22-2 0,-6 26 3 0,6-26-3 16,-7 31 3-16,7-31-4 0,-9 31 5 16,9-31-4-16,-11 32 4 0,11-32-3 0,-11 31 2 15,7-14-4-15,4-17 3 0,-11 31-3 0,11-31 4 16,-11 32-4-16,11-32 4 0,-10 26-3 0,10-26 3 15,-9 22-2-15,9-22 2 0,-4 22 15 16,4-22-16-16,-5 18 15 0,5-18-36 0,0 0 18 16,-8 22-19-16,8-22 20 0,0 0 1 0,-9 23-1 15,9-23 2-15,0 0-1 0,-14 26 1 16,14-26-2-16,-9 25 3 0,9-25-4 0,-14 30 3 16,7-12-2-16,0 0 3 0,-2 1-4 0,1 2 5 15,-1-2-5-15,-1 2 5 0,1 0-5 0,-2-1 4 16,1 2-4-16,-1-3 4 0,1 2-4 0,0-2 4 15,1-2-3-15,-2 1 3 0,11-18-3 0,-18 30 2 16,18-30-3-16,-19 28 4 0,19-28-3 16,-20 28 2-16,20-28-3 0,-21 27 3 0,21-27-4 15,-18 25 4-15,18-25-4 0,-21 24 4 16,21-24-5-16,-22 24 6 0,22-24 12 0,-21 23-14 16,21-23 13-16,-23 26-35 0,23-26 20 0,-25 24-19 15,25-24 20-15,-26 21 2 0,26-21-3 0,-26 19 3 16,26-19-1-16,-26 20 2 0,26-20-1 0,-27 20 0 15,27-20-2-15,-29 19 1 0,29-19-1 16,-30 17 2-16,30-17-1 0,-32 15 1 0,32-15-1 16,-32 12 1-16,15-6-1 0,0 0 1 0,-1-1-2 15,1-1 2-15,-1 1-2 0,1 0 3 0,-1-1-1 16,-1 1 0-16,1-1-2 0,0 2 2 0,-2-1-2 16,2 1 2-16,-1 0-2 0,-2-1 2 0,0 0-1 15,2 1 1-15,-1 0-2 0,2 0 3 16,0 1-3-16,-1 0 2 0,-1 0-1 15,1 0 2-15,-1 2-3 0,-1-2 2 0,2 1-2 16,1-1 2-16,-3 2-1 0,3-1 0 0,-2 0 0 16,0 0 1-16,-1 1-1 0,-2-3 1 0,2 1-2 15,-1 0 2-15,0 0-2 0,1-1 3 0,-1 2-2 16,0-1 1-16,1-1-1 0,-2 1 1 0,0 1-2 16,0 0 2-16,-2-2-2 0,1 3 3 15,0-2-3-15,1 0 2 0,0 2-3 0,0-2 4 16,-1 1-3-16,0 1 3 0,1-3-2 0,-1 1 0 15,-1 0-2-15,2 1 2 0,-1-1 0 0,1-1 1 16,0 1-1-16,-3 2 1 0,2-1-3 16,0 0 4-16,-2 0-3 0,2-1 1 0,1-1 0 15,-1 0 0-15,3-1 17 0,-1 1-16 0,1-4 16 16,-1 3-17-16,4-4-1 0,-3 2 1 16,2-1-1-16,0 1 1 0,0-3 1 0,2 2 0 15,-1-2-2-15,18 0 1 0,-33 3-1 0,16-3 1 16,0 0 0-16,0 0 0 0,17 0 1 0,-33 2-1 15,16-1 1-15,17-1-21 0,-34 3 20 0,34-3-20 16,-33 3 20-16,33-3 1 0,-32 7-2 0,15-2 2 16,17-5-2-16,-32 9 1 0,15-3 0 0,0-1 2 15,0 1-2-15,0-1 1 16,17-5-2-16,-32 10 2 0,32-10-2 0,-31 10 1 16,31-10 0-16,-30 11 0 0,30-11 0 0,-29 11 2 15,29-11-2-15,-32 11 1 0,32-11 0 0,-30 11 3 16,30-11-2-16,-27 12 2 0,27-12-2 0,-29 15 0 15,29-15 0-15,-29 20 1 0,29-20-3 0,-26 18 1 16,26-18-2-16,-25 19 3 0,25-19-2 16,-26 23 1-16,26-23-2 0,-25 27 3 0,25-27-3 15,-27 29 6-15,27-29-3 0,-23 29 3 0,23-29-2 16,-22 28 3-16,22-28-3 0,-18 31 4 0,18-31-2 16,-15 32 3-16,15-32-4 0,-12 35 3 0,7-16-7 15,0 3 5-15,3 0-8 0,-2-1 6 16,2 2-6-16,0 0 6 0,0 1 16 0,1 1-31 15,0-1 31-15,-2 2-30 0,-1 2 8 16,2 3 8-16,-3 1-8 0,0 2 8 0,0 1-8 16,1 3 10-16,-4 3-7 0,2 2 15 0,-1 0-8 15,1 1 14-15,-3-1-12 0,2-1 8 0,0-1-13 16,1 3-13-16,-2-4 26 0,3 1-30 0,2-3 27 16,0-3-8-16,2 0-8 0,1-1 6 0,0-1-7 15,0 0 7-15,-1 1-8 0,1-1 3 0,-1 6-12 16,-2-3 1-16,3 5-24 0,-5-2 3 15,4 7-23-15,-7-4 1 0,5 14-8 0,-9-8-34 16,10 13 20-16,-10-8-19 0,7 6 18 16,-4-7 23-16,5 3 1 0,-2-10 13 0,4-5-14 15,-2-11-21-15,4-29-148 0,15 26-114 0,-19-46 142 16</inkml:trace>
  <inkml:trace contextRef="#ctx0" brushRef="#br0" timeOffset="6437.2906">8946 4846 241 0,'0'0'56'15,"-4"-18"-18"-15,4 18-2 0,0 0-1 0,0 0-5 16,0 0-10-16,-13-21-6 0,13 21-1 0,0 0 1 15,0 0 1-15,-8-20 0 0,8 20-4 0,0 0-1 16,-5-18 2-16,5 18 5 0,0 0 7 0,-2-21 4 16,2 21 4-16,0 0-3 0,0-19 0 0,0 19-4 15,0 0 4-15,1-17-2 0,-1 17 4 0,0 0 2 16,0 0 4-16,0 0 3 0,0 0 2 16,0 0-7-1,0 0-9-15,0 0-10 0,0 0-9 0,0 0-4 0,0 0-2 0,0 0 0 0,-6 23-2 16,6-23 3-16,-6 28-3 0,1-10 4 0,-1 2-2 15,0 2 6 1,-1 1-1-16,-1 1 9 0,1-2-1 0,1 3 6 16,0-2-7-16,2 0 3 0,-1 3-10 0,2-1 5 15,0 0-9-15,2 2 5 0,-1 1 11 0,0 0-14 16,0 1 14-16,0 1-28 0,0-1 9 16,1 0-10-16,0 0 10 0,0 0 7 0,-2-1-6 15,1-2 8-15,1 1-4 0,-1-2 8 0,0 0-3 16,2-1 6-16,-2-2-4 0,0-1 4 0,1-2-5 15,1 0 4-15,-1-2-4 0,1 1 4 16,0-1-6-16,1 0 2 0,0 0-7 0,1 0 3 16,0 0-5-16,0 0 3 0,1 1-5 15,-1 0 4-15,0 1 13 0,0 2-13 0,-1-1 14 16,0 1-34-16,-1-1 16 0,0 2-15 0,-1 0 15 16,1 1 6-16,-2 1-4 0,1-1 10 0,-2 0 0 15,1 1 7-15,-2-3-5 0,3 2 4 0,-3-4-9 16,4 2 4-16,-1-4-4 0,2 0 3 0,-1-17-6 15,5 27 1-15,-5-27-5 0,6 22 1 0,-6-22-2 16,9 22 2-16,-9-22-2 0,9 19 2 16,-9-19-2-16,11 20 1 0,-11-20-2 15,14 20 3-15,-14-20-2 0,12 21 1 0,-12-21-1 16,13 21 1-16,-13-21-2 0,12 20 3 0,-12-20-1 16,13 19 2-16,-13-19-1 0,10 22 4 0,-10-22-1 15,11 22 2-15,-11-22-3 0,11 20 2 0,-11-20 15 16,14 23-17-16,-14-23 16 0,13 20-37 0,-13-20 18 15,0 0-19-15,21 23 18 0,-21-23 2 16,0 0-1-16,19 21 2 0,-19-21-3 0,0 0 3 16,21 25-3-16,-21-25 2 0,14 19-1 0,-14-19 1 15,18 20-2-15,-18-20 1 0,17 23-1 0,-17-23 2 16,14 26-3-16,-14-26 5 0,17 28-6 16,-17-28 4-16,17 29-2 0,-17-29 1 0,18 29-2 15,-18-29 3-15,20 28-3 0,-20-28 4 16,21 26-3-16,-21-26 2 0,21 27-2 0,-21-27 1 15,25 21-1-15,-25-21 2 0,25 17-2 0,-25-17 2 16,28 16-2-16,-28-16 2 0,29 15-2 0,-29-15 2 16,30 13-2-16,-30-13 0 0,31 12 0 0,-31-12 0 15,33 11-1-15,-33-11 3 0,33 11-3 0,-33-11 2 16,33 10-2-16,-15-6 1 0,0 1-1 0,-2 0 0 16,2-1 1-16,1-1 1 0,-2-2-2 15,0 2 2-15,-17-3 0 0,32 2-2 0,-32-2 1 16,33 2 0-16,-16-4-1 0,-17 2 2 15,33-1 0-15,-33 1 0 0,34-2-1 0,-34 2 0 16,34-3 0-16,-34 3 0 0,32 0 2 0,-32 0-1 16,30 3-1-16,-30-3 0 0,27 6 0 0,-27-6 1 15,24 9-1-15,-24-9 2 0,23 15-3 0,-23-15 3 16,22 17-4-16,-22-17 4 0,20 17-3 16,-20-17 2-16,18 19-1 0,-18-19 1 0,18 21-1 15,-18-21 1-15,20 19 16 0,-20-19-15 0,18 17 15 16,-18-17-35-16,16 17 17 0,-16-17-18 0,18 16 18 15,-18-16 3-15,17 13-2 0,-17-13 1 0,20 11-3 16,-20-11 3-16,18 11-2 0,-18-11 3 0,20 13-2 16,-20-13 1-16,21 15-1 15,-21-15 0-15,18 15-1 0,-18-15 2 0,17 18-2 16,-17-18 4-16,14 21-2 0,-14-21 1 0,12 25-1 16,-12-25 1-16,10 25-3 0,-10-25 3 0,9 24-4 15,-9-24 4-15,9 26-3 0,-9-26 4 0,10 26-4 16,-10-26 3-16,9 21-3 0,-9-21 2 0,14 20-3 15,-14-20 3-15,16 17-3 0,-16-17 3 0,17 15-1 16,-17-15 1-16,0 0-2 0,24 23 1 16,-24-23-1-16,0 0 1 0,23 19 0 0,-23-19 2 15,0 0-2-15,21 21 2 0,-21-21-2 0,0 0 1 16,19 23-1-16,-19-23 1 0,11 20-3 0,-11-20 4 16,11 23-3-16,-11-23 3 0,10 25-2 15,-10-25 1-15,7 24-2 0,-7-24 2 0,9 24-3 16,-9-24 5-16,8 22-5 0,-8-22 4 0,6 21-4 15,-6-21 3-15,6 18 18 0,-6-18-19 16,9 17 19-16,-9-17-37 0,0 0 15 0,11 20-13 16,-11-20 14-16,9 17 3 0,-9-17 1 0,10 20 0 15,-10-20-2-15,10 18 3 0,-10-18-3 0,7 20 1 16,-7-20-2-16,6 20 3 0,-6-20-4 0,6 22 3 16,-6-22-3-16,3 24 3 0,-3-24-2 0,2 26 3 15,-2-26-1-15,-1 27 1 0,1-27-4 16,-4 27 3-16,4-27-2 0,-2 27 3 0,2-27-3 15,-5 29 3-15,5-29-3 0,-5 33 3 16,2-15-4-16,0-1 4 0,3-17-4 0,-5 32 5 16,5-32-4-16,-6 29 3 0,6-29-5 0,-5 25 3 15,5-25-2-15,-5 25 4 0,5-25-3 0,-4 23 2 16,4-23-3-16,-5 21 3 0,5-21-3 0,-5 18 3 16,5-18-2-16,-5 19 3 0,5-19-3 15,-5 22 2-15,5-22 13 0,-8 24-12 0,8-24 13 16,-13 32-35-16,7-15 18 0,-1 0-18 0,7-17 18 15,-15 31 4-15,15-31-3 0,-15 32 3 0,15-32-4 16,-16 31 5-16,16-31-5 0,-16 29 5 0,16-29-5 16,-16 29 4-16,16-29-4 0,-17 28 3 15,17-28-2-15,-18 26 3 0,18-26-3 0,-17 28 4 16,17-28-4-16,-20 30 3 0,11-11-4 16,0-2 4-16,-1-1-5 0,0 3 5 0,10-19-3 15,-20 30 2-15,20-30-2 0,-22 30 2 0,22-30-4 16,-24 30 4-16,24-30-3 0,-24 32 4 0,10-15-5 15,1 0 4-15,13-17-5 0,-27 32 6 0,12-15-4 16,1 0 4-16,-1 3 10 0,1-2-33 0,-1 0 33 16,-1 1-32-16,-1-2 19 0,0 1 4 15,0 2-5-15,-1-1 5 0,0 0-7 0,-1 2 7 16,1-2-5-16,-1 1 3 0,-1-2-3 16,2 0 3-16,-1 0-4 0,-1-1 6 0,1 2-5 15,-2 1 5-15,2 0-5 0,-2 1 5 0,0 0-5 16,1 0 5-16,-1 0-5 0,0-2 5 0,1 0-4 15,-1-1 3-15,0 1-4 0,-1-4 4 0,0 1-4 16,2-1 4-16,-1-3-5 0,-1 0 5 16,1-3-3-16,2 1 2 0,0 0-2 0,-2-2 3 15,1 1 14-15,1-1-14 0,-1-1 15 0,2-1-36 16,1 0 19-16,-2 1-20 0,-1-4 18 0,3 2 2 16,-1-1-1-16,18-4 1 0,-29 9 0 0,29-9 0 15,-31 11 0-15,31-11 1 0,-30 12-1 0,30-12 2 16,-28 15-3-16,28-15 2 0,-28 17-2 15,28-17 1-15,-29 17-1 0,29-17 3 16,-28 15-2-16,28-15 2 0,-24 17-3 0,24-17 2 16,-28 17-1-16,28-17 1 0,-30 18-2 0,30-18 3 15,-30 20-2-15,30-20 1 0,-30 19-1 0,30-19 1 16,-32 17-2-16,32-17 2 0,-29 17-2 0,29-17 3 16,-27 16-3-16,27-16 3 0,-28 15-3 0,28-15 2 15,-28 16-2-15,28-16 1 0,-27 16 0 16,27-16 1-16,-26 18-1 0,26-18 3 0,-26 18-4 15,26-18 3-15,-24 21-3 0,24-21 3 0,-22 21-1 16,22-21 2-16,-18 25-3 0,18-25 1 0,-15 23-2 16,15-23 2-16,-16 25-4 0,16-25 4 15,-14 28-2-15,14-28 2 0,-14 30-2 0,14-30 4 16,-13 31-5-16,7-14 5 0,1 0-5 0,-1 3 4 16,1-2 15-16,0 2-32 0,-1 1 32 15,1 2-31-15,2 2 12 0,-1 2 6 0,0 2-4 16,1 0 10-16,-1 0-6 0,2 1 9 0,-2-2-7 15,1 1 4-15,0 0-8 0,0 0 5 0,0-1-7 16,0 0 5-16,1-4-7 0,-1-1 6 0,2 0-7 16,-1 0 6-16,1 0-5 0,-2-1 5 0,2 2-7 15,1-1 6-15,1 3 9 0,-1 3-30 16,0-1 31-16,1 2-30 0,-2-3 14 0,2 1 8 16,1 1-7-16,-1 0 7 0,0-1-5 15,-1-2 6-15,0 0-8 0,1-2 8 0,-1 3-8 16,1-3 6-16,-1-1-5 0,2 0 4 0,0-3-4 15,-1 0 4-15,3-2-4 0,-2 0 5 0,2 0-4 16,0 1 4-16,-1 1-5 0,1 0 4 0,-2 1-5 16,2 1 5-16,-2-1 11 0,1 1-31 15,-2 0 31-15,0-3-31 0,2-1 15 0,-3-18 3 16,2 32-14-16,-2-32-10 0,3 25-25 0,-3-25-25 16,0 0-53-16,0 0-72 0,0 0-161 0,0 0-95 15,0 0 90-15,0 0 365 0</inkml:trace>
  <inkml:trace contextRef="#ctx0" brushRef="#br0" timeOffset="9066.2814">10017 4694 192 0,'0'0'67'0,"0"0"-33"0,0 0-2 0,0 0 7 16,0 0-1-16,0 0-4 0,0 0-10 0,0 0-5 16,0 0-6-16,0 0 1 0,0 0 0 0,0 0 4 15,0 0 1-15,17-8 1 0,-17 8 2 0,0 0 5 16,0 0 1-16,0 0 3 0,0 0-7 16,0 0-5-16,0 0-8 0,0 0-1 0,0 0-2 15,0 0 3-15,0 0 3 0,0 0 4 16,0 0 1-16,0 0 3 0,0 0-1 0,0 0 7 15,0 0 3-15,0 0 4 0,0 0-2 0,0 0-1 16,0 0-5-16,0 0-2 0,0 0-4 0,0 0-4 16,0 0-3-16,10 23-2 0,-10-23 5 0,0 23 2 15,0-23 3-15,-2 28-3 0,2-28-1 0,-2 28-6 16,2-28 0-16,-1 28-5 0,1-28 0 0,-1 25-4 16,1-25 1-16,1 24-2 0,-1-24 3 15,2 24-4-15,-2-24 2 0,0 25-4 0,0-25 3 16,1 30-3-16,1-13 6 0,-2 0-3 0,0 1 5 15,0 1-3-15,1 1 6 0,-1 0-4 16,1 1 5-16,-2 0 16 0,2 2-17 0,-1-2 15 16,1 1-33-16,-1-3 9 0,2 2-9 0,-1-1 11 15,-1 1 6-15,0-1-3 0,1 2 6 16,-2-2-4-16,1 1 4 0,-1 0-2 0,-1 1 5 16,1-1-5-16,0 2 7 0,-2 0-7 0,2 3 6 15,-2-2-6-15,1 0 4 0,0-2-5 0,0 1 4 16,-1-3-7-16,2 1 4 0,0 0-5 0,1-1 2 15,-2-1-5-15,4 1 3 0,-2-2-5 0,1 0 3 16,0 1 12-16,2 1-32 0,-1-2 31 0,0 1-30 16,0-1 14-16,0 1 7 15,-1-1-6-15,0 1 4 0,2 0-4 0,-2 1 3 16,2 0-4-16,-2 1 6 0,0-1-6 0,1 2 5 16,0 2-5-16,-1-1 7 0,0 3-4 0,0-2 8 15,-1 0-5-15,3 0 4 0,-2-3-6 0,3-1 2 16,-1-3-5-16,-3-17 4 0,10 31-4 0,-10-31 1 15,13 23-1-15,-13-23 1 0,15 19-2 0,-15-19 4 16,0 0-2-16,24 23 2 0,-24-23-4 16,19 13 2-16,-19-13-2 0,18 13 2 0,-18-13 1 15,18 13 1-15,-18-13-3 0,17 13 3 0,-17-13-4 16,17 16 3-16,-17-16-2 0,18 15 2 16,-18-15 18-16,17 21-37 0,-17-21 36 0,16 20-35 15,-16-20 16-15,11 22 3 0,-11-22-5 0,11 23 5 16,-11-23-3-16,11 24 4 0,-11-24-4 15,12 26 3-15,-12-26-2 0,12 23 0 0,-12-23 0 16,15 20 2-16,-15-20-3 0,14 22 3 0,-14-22-4 16,15 22 4-16,-15-22-3 0,15 20 3 0,-15-20-2 15,15 23 1-15,-15-23-1 0,16 23 1 0,-16-23-3 16,17 26 4-16,-17-26-3 0,17 28 3 0,-17-28-4 16,17 30 5-16,-17-30-4 0,14 29 2 0,-14-29-1 15,12 29 2-15,-12-29-3 0,14 26 5 16,-14-26-5-16,16 27 3 0,-16-27-3 0,15 25 1 15,-15-25 0-15,14 26 2 0,-14-26-3 0,18 22 3 16,-18-22-5-16,15 20 4 0,-15-20-2 0,17 21 2 16,-17-21-1-16,19 20 2 0,-19-20-3 0,18 20 2 15,-18-20 16-15,21 19-35 0,-21-19 35 16,19 18-35-16,-19-18 16 0,18 21 4 0,-18-21-4 16,20 21 5-16,-20-21-3 0,18 25 2 15,-18-25-4-15,17 24 4 0,-17-24-4 0,13 26 4 16,-13-26-3-16,12 31 3 0,-12-31-3 0,13 29 4 15,-13-29-4-15,9 29 4 0,-9-29-4 0,10 30 4 16,-10-30-5-16,12 31 4 0,-12-31-3 0,10 31 4 16,-10-31-5-16,10 30 4 0,-10-30-1 0,8 30 1 15,-8-30-3-15,10 30 3 0,-10-30-5 16,11 29 5-16,-11-29-3 0,11 29 4 0,-11-29-4 16,8 32 3-16,-8-32-3 0,9 31 2 0,-9-31-4 15,6 31 4-15,-6-31-2 0,6 32 3 0,-2-15 14 16,-4-17-32-16,2 32 33 0,-1-15-34 15,-1-1 16-15,2 3 4 0,-2-1-5 0,1-1 4 16,0 1-3-16,0-1 4 0,0 1-5 0,1-1 6 16,-1 0-6-16,0 0 5 0,-1-17-5 15,4 30 4-15,-4-30-4 0,6 28 3 0,-6-28 0 16,6 24 0-16,-6-24-1 0,5 24 1 0,-5-24-2 16,6 24 2-16,-6-24-2 0,3 24 3 0,-3-24-3 15,3 25 2-15,-3-25-2 0,1 24 2 0,-1-24-3 16,-1 28 5-16,-2-11-5 0,3-17 4 0,-6 35-3 15,3-17 2-15,-1 0-3 0,0 1 5 16,0 1-5-16,-1-1 7 0,0 4 9 0,0-1-33 16,0-2 33-16,0 0-34 0,5-20 16 15,-9 31 7-15,9-31-5 0,-11 30 3 0,11-30-1 16,-10 23 1-16,10-23-2 0,-10 20 3 0,10-20-3 16,-10 19 3-16,10-19-3 0,-9 19 2 0,9-19-2 15,-11 23 3-15,11-23-3 0,-12 25 3 0,12-25-3 16,-15 26 3-16,15-26-5 0,-13 28 6 15,5-11-5-15,0 0 4 0,0 2-4 0,-1 0 3 16,0 1-3-16,-1-2 5 0,2-1-5 0,-2 0 5 16,10-17-5-16,-19 31 3 0,19-31-3 0,-18 29 3 15,18-29-2-15,-16 26 3 0,16-26-4 0,-17 21 3 16,17-21 0-16,-19 22 0 0,19-22-1 16,-18 23 3-16,18-23-6 0,-17 24 5 0,17-24 9 15,-17 27-32-15,17-27 33 0,-16 27-34 16,16-27 21-16,-17 25 3 0,17-25-4 0,-17 28 4 15,17-28-4-15,-18 29 3 0,18-29-1 0,-19 29 3 16,19-29-3-16,-19 31 3 0,19-31-6 0,-18 33 6 0,18-33-5 16,-19 31 5-16,19-31-4 0,-21 32 3 15,21-32-3-15,-21 31 2 0,21-31-3 0,-22 31 3 16,22-31-3-16,-19 31 4 0,19-31-3 16,-17 31 4-16,17-31-2 0,-16 31 5 0,16-31-2 15,-13 27 4-15,13-27-3 0,-12 31 1 0,12-31-4 16,-11 30 3-16,11-30-5 0,-9 29 4 0,9-29-4 15,-7 29 2-15,7-29-4 0,-7 29-17 0,7-29 33 16,-9 29-32-16,9-29 33 0,-8 28-13 0,8-28-4 16,-9 29 4-16,9-29-3 0,-6 31 3 0,6-31-3 15,-6 31 4-15,6-31-5 0,-5 29 4 16,5-29-2-16,-1 30 3 0,1-30-3 16,1 29 4-16,-1-29-4 0,4 30 3 0,-2-13-4 15,1 1 4-15,0 0-4 0,1 2 5 0,-1-2-4 16,0 2 4-16,-2 0-4 0,0 1 4 0,1 0-6 15,-2 0 5-15,1-1-6 0,-2 1 6 0,-1 0-5 16,0 0 5-16,-1 0-5 0,1-1 6 0,-2 1-6 16,1-2-15-16,-1 2 31 0,-1-2-31 15,2-1 30-15,-2 1-10 0,0 1-6 0,1 2 7 16,-1-2-6-16,2 2 6 0,-1 0-5 0,0-2 4 16,1 2-5-16,-1-1 5 0,0-1-5 0,1 2 5 15,0 1-5-15,1 0 4 0,-1 1-4 0,2 0 5 16,0 0-5-16,0-1 5 0,1-1-6 15,-1 0 6-15,1-2-6 0,0 2 6 16,0 1-5-16,0-1 5 0,0 1-5 0,0 0-21 16,-3 4 32-16,2-1-31 0,-1 2 30 0,-2 3-4 15,1-2-9-15,1 4 9 0,-2 2-10 0,2-1 6 16,1 4-13-16,-3-3 1 0,2 6-14 0,-3-5 1 16,4 4-26-16,-6-11-8 0,12 2-45 0,-5-31-62 15,4 29-87-15,-4-29-234 0,0 0 52 0,18-13 366 16</inkml:trace>
  <inkml:trace contextRef="#ctx0" brushRef="#br0" timeOffset="10976.8632">10916 4710 198 0,'-11'19'61'0,"11"-19"-8"0,0 0 8 16,0 0-4-16,0 0-5 0,0 0-13 0,0 0-17 15,-17 12-10-15,17-12-6 0,0 0 0 0,0 0 10 16,0 0 10-16,0 0 12 0,0 0 4 15,0 0 7-15,0 0-2 0,0 0 1 0,0 0-5 16,0 0-3-16,0 0-6 0,0 0-5 0,0 0-7 16,0 0-6-16,0 0-3 0,0 0 0 0,0 0 1 15,0 0 1-15,0 0-4 0,0 0-1 0,0 0 0 16,11 19 0-16,-11-19 5 0,-2 21 1 0,2-21 0 16,-1 24-4-16,1-24 1 0,-1 26-4 15,1-26 3-15,0 29-5 0,0-29 1 16,2 26-5-16,-2-26 2 0,4 23-5 0,-4-23 3 15,5 22-3-15,-5-22 2 0,7 21-1 0,-7-21 2 16,6 23-1-16,-6-23 5 0,8 26 2 0,-8-26 7 16,7 29-2-16,-3-12 4 0,-2 0-9 0,2 0 3 15,-2 2 14-15,1-1-19 0,-1 1 17 0,2 1-36 16,-2-3 11-16,0 2-12 0,2-1 11 16,-1-1 5-16,0 1-5 0,0-1 5 0,-1 1-5 15,2-1 5-15,-4-17-4 0,6 32 4 0,-6-32-4 16,6 30 5-16,-6-30-3 0,6 30 5 0,-4-13-3 15,2 0 5-15,0 1-3 0,-1 2 6 16,0-1-4-16,-1 0 5 0,-1-1-5 0,3 3 3 16,-2-4-6-16,1 2 4 0,-1 2-6 0,1-1 5 15,-1 1-5-15,-1-1 1 0,2 3-4 16,-2 0 4-16,-1 3 11 0,1 0-29 0,-2 2 30 16,0 0-29-16,0 1 13 0,1-1 10 0,-3-2-5 15,4 0 7-15,-1-3-5 0,3-3 3 0,1-1-6 16,-1-3 2-16,-3-16-5 0,12 28 3 0,-12-28-4 15,12 26 3-15,-12-26-3 0,15 25 2 0,-15-25-3 16,16 24 4-16,-16-24-3 0,16 22 5 16,-16-22-4-16,18 27 2 0,-18-27-4 15,22 27 4-15,-22-27-3 0,19 28 4 0,-19-28-4 16,20 31 2-16,-20-31-4 0,18 31 6 0,-18-31-4 16,16 33 3-16,-16-33-3 0,16 30 3 0,-16-30-5 15,17 29 5-15,-17-29 15 0,19 28-15 0,-19-28 16 16,20 25-35-16,-20-25 17 0,15 24-12 0,-15-24 15 15,16 24 5-15,-16-24-3 0,15 28 1 16,-15-28-4-16,16 27 3 0,-16-27-4 0,17 29 3 16,-17-29-4-16,14 31 4 0,-14-31-4 0,15 31 3 15,-9-14-4-15,-6-17 4 0,14 31-5 0,-7-14 5 16,-7-17-4-16,15 33 4 0,-7-15-4 0,-1 0 3 16,-1-1-4-16,0 0 2 0,0 1-1 0,-1 0 3 15,0 0-3-15,-1 1 5 0,0 2-6 16,1 0 6-16,-2 0-7 0,2 2 8 15,-3-1-8-15,2 1 6 0,-1 0 15 0,2 1-31 16,-1-1 33-16,-1 1-31 0,1 1 12 0,0 0 5 16,-1 0-6-16,1 2 6 0,-2 0-7 0,2-1 6 15,-1 2-7-15,-1 1 7 0,0 0-7 0,1 1 8 16,-2-1-7-16,0 2 7 0,-1-2-7 0,2-2 7 16,-1 0-7-16,-1 1 6 0,1-2-3 15,-1 1 4-15,0 0-2 0,1-1-14 0,-2-2 30 16,2 2-31-16,-1-2 29 0,1 1-10 0,1 2-8 15,0 0 6-15,-1-1-7 0,2 1 6 16,-2-1-8-16,1 2 8 0,1-2-7 0,-1 3 6 16,-1 0-7-16,1 0 8 0,-1 1-10 0,0-2 9 15,0-2-7-15,-2 1 6 0,1-2-5 0,-1 1 5 16,-2 0-5-16,0 0 4 0,-1 3 9 16,-1 0-30-16,2 0 31 0,-2 0-30 0,1-4 15 15,0 2 8-15,1-3-7 0,-1 1 7 0,0 0-8 16,1-2 7-16,-1 0-6 0,1 0 5 0,-1-2-4 15,1 2 4-15,0 2-5 0,-1 0 5 0,1-1-6 16,-1-1 6-16,1-2-6 0,0-2 6 0,-1-1-4 16,-1 0 3-16,2 2-4 0,-2-1 5 15,0 2-7-15,0-2 6 0,-1 3-6 16,0-1 7-16,-1 1 8 0,-2 2-32 0,-1-2 31 16,-1 2-30-16,0 2 18 0,1-2 6 0,-3-1-6 15,2 0 6-15,0-1-7 0,1 1 7 0,-1-2-6 16,-2 2 6-16,4-1-6 0,-1 0 6 0,1 1-6 15,2 0 6-15,0 0-5 0,0-1 3 0,-1-1-5 16,1 0 5-16,0 0-4 0,-1-2 5 16,2 1-6-16,-1 1 6 0,1 2-4 0,0 0 3 15,-1-1-4-15,0 1 5 0,0 0 9 0,-1 1-28 16,0 0 30-16,0 1-31 0,1 1 15 0,-2 0 6 16,0 1-7-16,1 0 6 0,-1-3-6 15,2 0 6-15,1-1-5 0,1 0 8 0,0 0-6 16,2-1 5-16,-1-1-6 0,2 2 5 0,0 0-4 15,1 2 4-15,0 2-6 0,1 2 7 16,0 4-8-16,1 2 7 0,0 3-7 0,1-2-14 16,0 0 29-16,0 2-27 0,0-3 28 0,-2 1-7 15,-2 0-9-15,2-2 8 0,0 0-9 0,0 1 9 16,2 3-8-16,0 0 8 0,-1 5-10 0,3 1 10 16,-2 4-11-16,2 0 12 0,0 6 1 0,-1 1-25 15,0 0 25-15,-1-1-31 0,-1-2 0 16,-4-6-8-16,3 3-43 0,-10-14-12 0,13 10-45 15,-16-26-40-15,17 10-68 0,0-10-207 16,-4-19 43-16,0 0 355 0</inkml:trace>
  <inkml:trace contextRef="#ctx0" brushRef="#br0" timeOffset="12336.3732">11497 4802 403 0,'0'0'84'0,"0"0"1"0,0 0 5 0,0 0-1 15,0 0 6-15,0 0-9 0,0 0-13 16,0 0-5-16,-15-17-6 0,15 17-8 0,0 0-10 15,0 0-14-15,0 0-16 0,0 0-7 0,0 0-5 16,0 0 1-16,0 0 1 0,9 20 3 0,-9-20 1 16,7 17 3-16,-7-17-3 0,10 20 2 0,-10-20-5 15,13 25 0-15,-13-25-1 0,16 25 3 16,-16-25-1-16,21 25 6 0,-21-25-4 0,23 29 4 16,-11-12-5-16,3 1 3 0,-2 3-5 15,2 1 6-15,-3 1-6 0,1 2 5 0,1 2 15 16,-1 2-34-16,-1-1 32 0,0 3-32 0,0-2 11 15,1 4 9-15,0-2-5 0,2 3 8 0,-1 0-8 16,1 0 8-16,-2 0-12 0,2-1 7 0,-1 1-8 16,2-1 7-16,1-2-10 0,0 0 8 0,1-2-8 15,2 1 7-15,-1 0-7 0,1-1 8 0,0 3 10 16,1-2-28-16,1 1 29 0,1 3-30 16,-1-1 14-16,0 2 8 0,-1 1-7 0,-2 0 9 15,-1 3-9-15,1 1 8 0,-2 0-9 16,0 2 9-16,0-1-9 0,-2 3 8 0,0-2-12 15,0 2 11-15,-1 1 6 0,1-2-27 0,-1 2 27 16,1-2-25-16,-3 2 9 0,1-1 11 0,-2-2-10 16,0 1 9-16,3 1-7 0,-1 1 11 15,2-3-12-15,-1 0 11 0,0-3-12 0,0 0 8 16,0 0-8-16,0-1 6 0,1 0 9 0,-2 2-29 16,1-2 28-16,-2 1-26 0,0 0 10 0,-1-1 10 15,-3 2-9-15,0 1 8 0,-1 2-10 0,-2-1 11 16,0 0-11-16,0 1 9 0,-2-2-9 0,1 2 8 15,-3 1 9-15,0-2-24 0,-1-1 26 16,0 1-25-16,-1-4 7 0,0 2 10 16,0-2-8-16,-2-2 9 0,2-1-8 0,0-1 7 15,-2 0-9-15,2-3 7 0,-1 2-5 0,-1-3 6 16,0 0-7-16,0 2 8 0,0-2-8 0,0 4 6 16,-1 0 6-16,0 2-30 0,-4 1 30 0,1 2-26 15,-1 0 14-15,-2 0 9 0,-1 0-10 0,0 0 8 16,0 3-10-16,-2 3 10 0,-2 1-11 0,0 1 11 15,0 1-11-15,-4-4 11 0,2 2-12 16,0 0-11-16,-1 0 24 0,2-1-24 0,-1-2 28 16,0 2-3-16,-1-3-9 0,1 1 10 0,0-2-9 15,1 0 9-15,0 0-7 0,2 0 9 16,-2 0-12-16,2 1 8 0,0-4-10 0,1 2 9 16,-1 0 6-16,1-1-26 0,-1-1 27 0,1 1-28 15,-3 0 12-15,0 1 9 0,1 0-9 16,-2-3 9-16,1 2-9 0,0-2 7 0,-1 2-9 15,1 1 9-15,-1 0-9 0,-1 1 10 0,0 1-9 16,-2 1 8-16,-2 1 8 0,3 0-25 0,-2 1 25 16,0-2-24-16,1 1 8 0,-3-2 9 0,1 0-9 15,0-2 7-15,1 0-7 0,2 0 8 0,-2 0-8 16,2-4 8-16,0-1-10 0,1-2 4 0,0 0-19 16,-4-5-8-16,6 7-29 0,-7-17-44 15,13 14-57-15,-16-24-84 0,26-8-260 16,-25 26 46-16,5-29 275 0</inkml:trace>
  <inkml:trace contextRef="#ctx0" brushRef="#br0" timeOffset="14377.1746">5376 7768 46 0,'0'0'11'0,"-3"-17"14"0,3 17 17 15,0 0 14-15,0 0 15 0,0 0-15 0,0 0-5 16,-19-15-19-16,19 15-6 0,0 0-9 0,0 0-6 15,0 0-3-15,0 0-4 0,-17 11-3 0,17-11-7 16,0 0-16-16,0 0-39 0,0 0-62 0,0 0-121 16,0 0 244-16</inkml:trace>
  <inkml:trace contextRef="#ctx0" brushRef="#br0" timeOffset="15763.1705">6020 4249 164 0,'0'0'48'0,"0"0"-16"0,-19-15 3 0,19 15 5 15,0 0-3-15,0 0-7 0,0 0-10 0,-18 4-9 16,18-4-3-16,0 0 3 0,0 0-2 16,-19 0 0-16,19 0 4 0,0 0 4 0,-19 1 9 15,19-1 7-15,0 0 4 0,-23 7 0 0,23-7-2 16,-19 10-5-16,19-10-5 0,-20 14-7 0,20-14-2 16,-22 15-4-16,22-15 2 0,-23 16-2 0,23-16 3 15,-23 15 3-15,23-15 1 0,-23 15 7 0,23-15 3 16,-25 15-2-16,25-15 7 0,-27 17-8 0,27-17 7 15,-31 20 0-15,31-20 4 0,-31 20-2 16,31-20 4-16,-32 21-6 0,32-21 0 16,-33 20-9-16,16-7 0 0,-2-1 8 0,1 3-14 15,-5 0 13-15,2 2-35 0,-1 0 14 0,-1 3-17 16,-1 2 15-16,0 2 3 0,0 2-7 16,0 3 6-16,-2 1-9 0,-1 3 7 0,0 3-9 15,1 1 9-15,-2 3-9 0,-1 3 9 0,0-2-10 16,-3 2 11-16,2 1-10 0,-2-1 11 15,0 2 6-15,3 2-29 0,-2-3 28 0,1 2-26 16,0-3 12-16,1 0 13 0,1-2-7 16,1 1 22-16,-1-2-11 0,5 0 8 0,-3-1-16 15,6-2-2-15,-2-1-7 0,2 3 9 0,0 0-10 16,2 2 10-16,-1 1 5 0,0 2-28 0,1-1 27 16,1 4-26-16,-2 3 7 0,1 1 11 15,1 3-12-15,0 2 13 0,-1 3-14 0,1 2 15 16,0-1-15-16,0 0-5 0,1 1 24 0,0-1-22 15,0-2 23-15,0 1-4 0,2-5-13 0,2 0 11 16,1-2-12-16,0-2 12 0,2-3-12 0,2-3 10 16,0-1-10-16,1 0 10 0,0-1 6 0,1 1-26 15,0 2 26-15,0 1-24 0,1 1 9 16,1 2 10-16,-2 1-11 0,1 2 12 16,0 2-13-16,1 0 14 0,0 3-13 0,1 2 12 15,1-1 7-15,0 3-23 0,-1-3 21 0,1 0-21 16,1 1 3-16,0-1 14 0,0 1-14 0,0-2 13 15,1 0-12-15,-1-4 11 0,2 2 4 0,-1-3-25 16,1-3 23-16,-1 2-23 0,3-6 9 0,0 1 13 16,-1 0-13-16,1 1 13 0,0 5-13 0,-1 2 9 15,2 4-11-15,0 3 13 0,1 0 0 16,3 5-19-16,0 4 20 0,4 6-18 0,2 4 4 16,2 8 20-16,5 9-20 0,3 3 0 0,1 8 14 15,4 2-10-15,0 1 11 0,3 3 10 16,-3-2-27-16,3-2 7 0,0-3 11 0,1-3-11 15,5-4 12-15,0-2 5 0,6-1-25 0,1-4 12 16,5 3-18-16,0-6-34 0,10 8-34 16,-10-6-36-16,17 15-50 0,-13-12-70 0,10 12-125 15,6 8-33-15,-9-15 275 0</inkml:trace>
  <inkml:trace contextRef="#ctx0" brushRef="#br0" timeOffset="17016.9091">11568 4297 628 0,'0'0'22'15,"0"0"-18"-15,0 0-5 0,0 0 3 16,24 12 4-16,-24-12 5 0,25 7 2 0,-8-3 5 16,-1-1 1-16,4 5 2 0,-1-2 1 0,2 3 2 15,2 1-4-15,-1 2 3 0,2 2-3 16,2 4 3-16,-2 0-1 0,3 4 7 0,-5 1 10 16,4 3-7-16,-3 2 6 0,3 3-28 0,-2 0 5 15,1 4-9-15,0-1 8 0,1 4 9 0,-1-1-6 16,4 0 5-16,-1 1-12 0,3-1 3 15,-1-2-8-15,4 0 9 0,-1-1-4 0,4 0 9 16,-1-1-11-16,2 0 6 0,0 3 10 0,0 1-13 16,0 0 13-16,2 3-27 0,-2 0 5 0,0 3-6 15,-1-1 3-15,-1 4 10 0,1 2-12 0,-3 3 11 16,-1 1-13-16,-2 3 13 0,-3-1-14 0,-2 2 14 16,1 2 2-16,-1 1-21 0,-3 1 25 15,0 4-21-15,0 1 7 0,-2 1 15 0,-1 2-15 16,1 2 14-16,-2-1-17 0,5 0 15 15,-5-1 1-15,2-1-18 0,-1-1 20 0,-1-1-21 16,0-1 3-16,1 1 15 0,-2-1-15 0,0 0 14 16,-1-1 2-16,1-2-24 0,-1 2 23 0,0 0-20 15,-2 1 4-15,1 2 17 0,-3 1-18 0,0 0 16 16,-2 2-16-16,-1 0 18 0,-1 3 3 16,-1-1-18-16,-1-1 22 0,2 0-22 0,-4 0 2 15,2 2 13-15,-2-2-18 0,0 1 15 0,0 1-18 16,-2-1-8-16,1 2 21 0,-2-2-20 0,1 0 21 15,-2-1 5-15,-2 3-18 0,1-2 16 0,-3 3-19 16,2-1 17-16,-4 0-2 0,1 0-19 0,-3 0 22 16,-1-1-18-16,-1 1 3 0,-2 0 19 15,-2 5-20-15,-3-1 18 0,-2 2-1 0,-3 2-19 16,-3 0 20-16,-2 2-18 0,-3 2 0 0,-1 1 19 16,-3 3-21-16,-1 2 1 0,-4 2 18 15,-2 2-15-15,-2 1 16 0,-2 3 5 0,-2 2-26 16,-1-1 25-16,0 4-10 0,-3 0-13 0,-2 1 14 15,-3 4-13-15,-2-2-3 0,-1-1 23 0,2 3-12 16,-2-1-13-16,3-4 11 0,0 0-14 16,1-4-18-16,2-8 0 0,6 5-68 0,-9-21-85 15,15-7-266-15,0 1 7 0,-5-25 283 0</inkml:trace>
  <inkml:trace contextRef="#ctx0" brushRef="#br0" timeOffset="17608.7254">13140 8959 857 0,'0'0'85'0,"0"0"-35"0,0 0-10 16,6 18 5-16,-6-18 2 0,7 18 0 15,-7-18-6-15,11 32-9 0,-5-10 3 0,-2-2 0 16,3 8 7-16,-4-3-4 0,5 7 7 0,-4-3-10 16,4 5 7-16,-5-4-9 0,5 5 1 15,-2-4-10-15,4 1 8 0,-3-4-8 0,6-3 4 16,-4-6-10-16,-9-19-4 0,23 25-9 0,-23-25 0 16,28 3-3-16,-11-6-2 0,2-8 2 0,-1-6-3 15,1-7 5-15,1-8-7 0,-2-8 5 0,0-5-11 16,2-5-1-16,-3-8-28 0,6 2-11 0,-7-14-46 15,9 8-28-15,-15-16-41 0,17 13-78 0,-16-1-167 16,1-11-7-16,10 14 233 16</inkml:trace>
  <inkml:trace contextRef="#ctx0" brushRef="#br0" timeOffset="18064.4924">12151 8601 1002 0,'0'0'96'16,"0"0"-45"-16,0 0-14 0,0 0 8 15,0 0 1-15,0 0-5 0,0 0-10 0,0 0-3 16,-11 22 1-16,16-5 5 0,-5-17-3 0,9 41 3 15,-4-15-7-15,2 11 8 0,-3 1-8 0,3 12-11 16,-5 2 22-16,4 9-27 0,-3-5 24 0,0 5-1 16,1-8-15-16,1-5 7 0,1-10-19 0,4-9 2 15,-10-29-7-15,25 22 1 0,-7-30-1 16,6-9-5-16,5-13 7 0,4-13-10 0,6-15 10 16,2-15-15-16,4-9-19 0,0-11-17 15,6 8-84-15,-18-19-93 0,18 18-322 0,-12 9 24 16,-11 2 239-16</inkml:trace>
  <inkml:trace contextRef="#ctx0" brushRef="#br0" timeOffset="18533.3061">11012 9110 1213 0,'-15'-19'120'0,"15"19"-94"0,0 0-26 16,0 0 0-16,0 0 1 0,-8 18 2 0,8-18 0 16,5 24 3-16,-2-6 2 0,4 6 13 0,-3-1 2 15,5 8 12-15,-5-3-7 0,4 4 6 16,-2-3-7-16,4 3 8 0,-4-6-4 0,5 1 2 15,-4-8-11-15,3-2-4 0,-10-17-10 0,20 13-1 16,-20-13-1-16,26-12 3 0,-8-7 8 0,5-8-6 16,2-13 6-16,4-9-16 0,1-13 6 0,3-9-23 15,5-2 2-15,-1-9-17 0,10 8-59 0,-11-9-44 16,16 21-160-16,-12-1-249 0,-9 0 50 0,3 21 339 16</inkml:trace>
  <inkml:trace contextRef="#ctx0" brushRef="#br0" timeOffset="19002.0788">10157 9530 1360 0,'-14'-17'40'0,"14"17"-23"0,0 0-27 16,-7-22 18-16,7 22 3 0,0 0 1 16,0 0 10-16,0 0 12 0,0 0 1 0,0 0-1 15,0 0-12-15,-4 17-9 0,4-17 11 16,2 38-31-16,-1-14 36 0,3 7-24 0,-4 2 18 16,6 6 11-16,-3-3-11 0,5 4 6 0,-1-6-12 15,3-1 2-15,-1-6-11 0,1-5 0 0,1-5-8 16,-11-17 0-16,26 12-2 0,-9-16 1 15,3-10 3-15,5-9-3 0,4-12 5 0,5-15-9 16,4-10 10-16,2-11-19 0,6-4-18 0,-2-6-6 16,7 9-64-16,-11-13-51 0,13 28-144 0,-14-3-247 15,-8 7 37-15,2 21 383 0</inkml:trace>
  <inkml:trace contextRef="#ctx0" brushRef="#br0" timeOffset="19642.6967">8368 10202 490 0,'0'0'147'0,"0"0"-74"0,0 0-19 15,0 0 1-15,0 0-16 0,0 0 1 16,0 0-2-16,0 0 16 0,0 0 11 0,0 0 22 16,0 0 0-16,0 0-1 0,0 0-19 0,0 0-12 15,0 0-12-15,-11-17-9 0,11 17-4 0,0 0-5 16,0 0-5-16,0 0 0 0,0 0-1 0,0 0-2 15,0 0-1-15,0 0-1 0,0 0-2 0,0 0-2 16,0 0-2-16,0 0-2 0,0 0 1 16,-5-17 1-16,5 17 3 0,0 0 1 0,0 0 2 15,0 0-3-15,0 0 0 0,0 0-5 0,0 0-2 16,0 0-2-16,3 20 1 0,-3-20-1 0,8 30 5 16,-2-9-3-16,1 3 6 0,2 2-6 15,-1 3 7-15,2 0-9 0,0 2 4 0,0-4-6 16,1 0 3-16,-3-2-7 0,2-4 4 15,-10-21-5-15,16 25 2 0,-16-25-3 0,20 0 0 16,-20 0-3-16,29-31-5 0,-9 1-1 0,-3-15-18 16,5-11-4-16,-5-17-27 0,13-2-68 0,-14-27-88 15,23 8-338-15,-5 1 25 0,-10-5 281 0</inkml:trace>
  <inkml:trace contextRef="#ctx0" brushRef="#br0" timeOffset="20298.9857">6906 10168 546 0,'0'0'176'0,"0"0"-134"0,0 0 3 16,0 0 20-16,0 0 20 0,0 0 10 0,0 0-9 15,5-18-26-15,-5 18 16 0,5-17-24 0,-5 17 10 16,0 0-12-16,11-18-12 0,-11 18-8 0,0 0-6 16,0 0 3-16,0 0 3 0,0 0 5 0,0 0-2 15,19 11-7-15,-19-11-20 0,14 29 27 0,-6-10-35 16,-1 1 30-16,1 4-16 0,-1 0-7 15,3 4 6-15,-2 1-6 0,2-1 6 16,0-2-7-16,-2 0 5 0,2-6-7 0,2-3 0 16,-12-17-3-16,23 20 0 0,-23-20-2 0,28 1 2 15,-10-7-2-15,1-6-1 0,0-8 2 0,2-5-13 16,-1-8-4-16,-1-13-24 0,3-1-16 0,-8-21-35 16,15 8-92-16,-19-27-76 0,17-1-259 0,-2 8 45 15,-12-16 358-15</inkml:trace>
  <inkml:trace contextRef="#ctx0" brushRef="#br0" timeOffset="20798.9782">6291 9618 698 0,'0'0'117'0,"0"0"-37"0,0 0 12 0,0 0-4 16,0 0 1-16,0 0-22 0,0 0-16 0,0 0-7 15,0 0 0-15,0 0 5 0,-11 22 1 0,11-22 2 16,5 29-11-16,1-6-3 0,-4 1-11 0,5 8 5 15,-3 0-8-15,5 7 8 0,-4 1-10 16,3 1 7-16,-3-6-10 0,3-2 3 16,0-12-12-16,-8-21 0 0,22 22-7 0,-22-22-4 15,31-11 1-15,-9-9-3 0,5-17 5 0,2-12-8 16,4-15 8-16,2-17-35 0,6-2-29 0,-5-16-48 16,17 22-148-16,-17-9-307 0,1 6 21 0,3 19 293 15</inkml:trace>
  <inkml:trace contextRef="#ctx0" brushRef="#br0" timeOffset="24627.8001">6089 4655 432 0,'0'0'47'0,"0"0"-41"0,0 0-20 16,0 0-26-16,0 0 1 0,0 0 4 0,0 0 14 15,0 0 27-15,0 0 13 0,0 0 7 0,0 0-1 16,0 0-6-16,0 0-5 0,-5-18-4 16,5 18-1-16,0 0 3 0,0 0 4 0,0 0 10 15,0 0 8-15,0 0 1 0,0 0-4 0,-2 24-6 16,2-24-6-16,-9 30 2 0,4-7 3 15,-3 1 1-15,-1 8 5 0,-3 0 0 0,1 5 7 16,-5 1-6-16,3 4 7 0,-4-1-10 0,1 3 4 16,-3 0 5-16,2-1-13 0,-2-1-1 15,2 0-25-15,3-3 1 0,-2-1-9 0,0 0 7 16,1-1 7-16,3 2-8 0,-1 0 8 0,3 3-9 16,-1 0 8-16,3 1-8 0,-2 3 8 0,3 0-8 15,-1 1 9-15,1 4 4 0,0 1-19 0,1 1 20 16,0 1-18-16,-2-1 7 0,1 1 9 0,0-2-9 15,-1-2 11-15,1-1-6 0,1-3 12 0,-1-3-7 16,3 0 7-16,1-4 7 0,-1 3-9 16,1-4 7-16,3 3-24 0,-2-1 3 15,3 3-8-15,-3-2 5 0,-1 1 8 0,1 4-7 16,-2 0 8-16,-1 4-9 0,-1 0 10 0,-1 1-10 16,0 0 11-16,-2 2 13 0,2-1-18 0,0-2 28 15,1 2-19-15,-1-6 3 0,1 2 5 0,0-3-15 16,3 0 8-16,-2-4-12 0,1 0 8 0,2-4-11 15,-1 1 8-15,2-1-9 0,0-2 8 16,0-1-7-16,-1-1 6 0,2 0 13 0,0-2-27 16,0 2 26-16,0-1-27 0,-2 3 8 0,1 0 8 15,-3-1-7-15,2 3 9 0,-3-1-10 0,1 0 9 16,1 3-7-16,-2-2 7 0,2 1-8 0,0-2 8 16,-1 0-8-16,3 1 7 0,-2-2-7 15,2 0 8-15,1 1 9 0,1-1-28 16,-1-1 28-16,2-1-28 0,-1-4 10 0,1 0 8 15,-1-1-7-15,1-1 7 0,-1 1-7 0,1-1 8 16,-1 3-8-16,1-1 7 0,0 4-8 0,-1 1 8 16,2-2-7-16,-1 2 9 0,-1-1-9 0,1 3 8 15,1 2 8-15,0-1-4 0,0 1 12 0,1-1-28 16,-2-4 14-16,3 1-16 0,-1-4 11 0,0-1 6 16,0-1-9-16,1-3 5 0,-1 2-8 15,2-1 7-15,-2 1-5 0,2-2 6 0,-3 1-4 16,1-2 4-16,-1-1-6 0,0 1 6 0,0-2-5 15,0-1 4-15,0 1-5 0,0 1 6 16,2 0-6-16,0 0 5 0,0 1-6 0,-1 1 6 16,0-2 11-16,0 0-31 0,1-1 32 0,-1 3-32 15,2 0 14-15,-3 3 7 0,0-2-7 0,0 1 7 16,-1-3-6-16,0 0 5 0,-1-1-3 16,2-1 3-16,-2 0-3 0,0-1 3 0,2-1-4 15,-1-1 4-15,0 2-5 0,1 0 5 0,-1-1-5 16,1 1 4-16,-1-1-4 0,1 1 4 0,-1 1-5 15,0-1 5-15,1 1-5 0,-1-1 6 0,1-1-6 16,-1 0 6-16,1-3 16 0,-1-1-17 16,-2-16 17-16,4 28-33 0,-4-28 12 15,5 24-11-15,-5-24 12 0,3 22 3 0,-3-22-2 16,1 22 0-16,-1-22-2 0,0 19 1 0,0-19-2 16,0 22 1-16,0-22-2 0,0 26 3 0,0-26-3 15,-1 29 5-15,1-29-4 0,-2 30 5 0,1-13-5 16,-1 0 5-16,1 0-3 0,0-1 4 0,0 3-5 15,1-2 5-15,-2 1-4 0,2-1 3 0,0 0-3 16,0-17 4-16,2 30-5 0,-2-30 6 16,2 29-5-16,-2-29 3 0,4 28-4 0,-4-28 3 15,3 24-3-15,-3-24 2 0,3 20-2 0,-3-20-4 16,2 17-7-16,-2-17-2 0,0 0-5 0,1 22 2 16,-1-22 0-16,0 0 3 0,0 22 2 15,0-22 6-15,0 18 17 0,0-18-10 0,3 25 12 16,-3-25-10-16,4 32-3 0,-2-12-18 0,2 1 18 15,-1 2-17-15,1 0 16 0,1 0 7 16,-2 0-6-16,2 1 5 0,-2-2-6 0,0 1 6 16,0-5-5-16,-1 0 5 0,-1-1-4 0,-1-17 2 15,3 31-2-15,-3-31 2 0,0 26-3 0,0-26 3 16,0 0-2-16,-1 23 1 0,1-23-2 0,0 0 2 16,-4 19-2-16,4-19 0 0,0 0-2 0,-4 26 3 15,4-26-1-15,-1 19 4 0,1-19-4 16,3 27 3-16,-3-27-4 0,4 33 2 0,1-11-7 15,-1-1 2-15,1 3-8 0,0-1-2 16,0 2-2-16,-1-3-34 0,5 6-37 0,-5-9-68 16,-4-19-195-16,24 45-23 0,-24-45 242 0</inkml:trace>
  <inkml:trace contextRef="#ctx0" brushRef="#br0" timeOffset="25627.9486">5315 8553 596 0,'0'0'55'15,"0"0"-2"-15,-14-17 7 0,14 17 9 0,0 0 3 16,0 0-11-16,0 0-6 0,0 0 4 0,0 0 6 15,0 0 0-15,18-6-8 0,-18 6-13 0,13 23-16 16,-3-6 1-16,-4 2-6 0,3 5 10 0,-4-3-2 16,3 7 5-16,-4-7-5 0,3 2 2 15,-3-2-7-15,2 1 1 0,-1-5-6 0,-5-17-2 16,11 25-8-16,-11-25-3 0,0 0-5 0,22 10 1 16,-22-10 2-16,25-8-1 0,-8 1 2 0,0-4-5 15,3-5 0-15,-2 0-3 0,1-4 2 0,2 1-3 16,0-3 3-16,-2-2-4 0,-1-4 6 0,-2-3-14 15,0-2 1-15,-4-7-19 0,3 3-9 16,-8-15-33-16,9 4-43 0,-16-25-101 16,18-1-280-16,-2 6 4 0,-10-14 271 0</inkml:trace>
  <inkml:trace contextRef="#ctx0" brushRef="#br0" timeOffset="26317.3331">4103 8443 887 0,'-4'-17'77'0,"4"17"-36"16,0 0 10-16,0 0 10 0,-3-23 1 0,3 23-18 15,0 0-19-15,0 0-2 0,0 0 13 0,0 0 8 16,0 0 0-16,20 25-5 0,-14-4-16 0,3 8 4 15,-3 2-3-15,5 9 11 0,-5 1-9 0,3 8 10 16,-2-6-11-16,3 2 8 0,-4-10-11 16,2-4 3-16,-3-9-12 0,-5-22-2 0,12 22-6 15,-12-22-3-15,0 0 1 0,28-29-3 16,-13-1 6-16,1-13-8 0,2-16 8 0,1-10-16 16,3-7 1-16,0-11-34 0,8 5-27 0,-8-16-39 15,21 18-121-15,-20-13-193 0,12 2-98 0,8 10 183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23/09/2015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10" Type="http://schemas.openxmlformats.org/officeDocument/2006/relationships/image" Target="../media/image12.emf"/><Relationship Id="rId4" Type="http://schemas.openxmlformats.org/officeDocument/2006/relationships/image" Target="../media/image10.emf"/><Relationship Id="rId9" Type="http://schemas.openxmlformats.org/officeDocument/2006/relationships/customXml" Target="../ink/ink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3.xml"/><Relationship Id="rId4" Type="http://schemas.openxmlformats.org/officeDocument/2006/relationships/image" Target="../media/image1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HNH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4719468"/>
              </p:ext>
            </p:extLst>
          </p:nvPr>
        </p:nvGraphicFramePr>
        <p:xfrm>
          <a:off x="214283" y="762000"/>
          <a:ext cx="8750332" cy="4770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Y13 – HRT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when so many are away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– RH grip rule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shape of the magnetic field around a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– RH slap rule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Which direction a current is pushed when it is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 and HW help for both year levels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time is short and the opportunities to work in teams and to “team bounce” are valuable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164400" y="739800"/>
              <a:ext cx="1014840" cy="3005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49640" y="737280"/>
                <a:ext cx="1032120" cy="302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73720" y="280440"/>
              <a:ext cx="6626160" cy="3660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8600" y="264240"/>
                <a:ext cx="6657120" cy="369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062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340164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520" y="47160"/>
              <a:ext cx="8876520" cy="5550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00" y="31320"/>
                <a:ext cx="8907120" cy="558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04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4560" y="2320560"/>
              <a:ext cx="8677440" cy="677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120" y="2306520"/>
                <a:ext cx="8690400" cy="70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25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789120" y="130320"/>
              <a:ext cx="7837920" cy="5798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4720" y="118440"/>
                <a:ext cx="7868880" cy="581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075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0600" y="689760"/>
              <a:ext cx="8029440" cy="4977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520" y="684360"/>
                <a:ext cx="8055360" cy="499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103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240480"/>
              <a:ext cx="7717680" cy="4283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240" y="228600"/>
                <a:ext cx="7749000" cy="431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933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0560" y="1328040"/>
              <a:ext cx="8041680" cy="4929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320" y="1317600"/>
                <a:ext cx="8056440" cy="494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562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0320" y="993600"/>
              <a:ext cx="8522640" cy="3732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920" y="982440"/>
                <a:ext cx="8551080" cy="37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33800" y="3605040"/>
              <a:ext cx="5543640" cy="1376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8680" y="3592800"/>
                <a:ext cx="5561280" cy="14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905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98440" y="54000"/>
              <a:ext cx="660024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6560" y="51480"/>
                <a:ext cx="662868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73280" y="3343320"/>
              <a:ext cx="3454200" cy="1030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960" y="3328200"/>
                <a:ext cx="3470040" cy="105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402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9120" y="54000"/>
              <a:ext cx="6469560" cy="549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5440" y="51480"/>
                <a:ext cx="6499800" cy="54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74560" y="1524240"/>
              <a:ext cx="3430080" cy="2883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62320" y="1519200"/>
                <a:ext cx="3444840" cy="289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262400" y="3526560"/>
              <a:ext cx="4685400" cy="2287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46920" y="3511800"/>
                <a:ext cx="4707360" cy="231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-26640" y="68040"/>
              <a:ext cx="8676360" cy="4806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-41400" y="55800"/>
                <a:ext cx="8707680" cy="483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614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76200"/>
              <a:ext cx="6714000" cy="280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0" y="66480"/>
                <a:ext cx="6732000" cy="282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41040" y="255600"/>
              <a:ext cx="6745320" cy="608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33120" y="240840"/>
                <a:ext cx="6760440" cy="611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655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8920" y="51840"/>
              <a:ext cx="8520480" cy="510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400" y="49320"/>
                <a:ext cx="8535240" cy="512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07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10024</TotalTime>
  <Words>290</Words>
  <Application>Microsoft Office PowerPoint</Application>
  <PresentationFormat>On-screen Show (4:3)</PresentationFormat>
  <Paragraphs>54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419</cp:revision>
  <dcterms:created xsi:type="dcterms:W3CDTF">2006-08-16T00:00:00Z</dcterms:created>
  <dcterms:modified xsi:type="dcterms:W3CDTF">2015-09-23T01:17:06Z</dcterms:modified>
</cp:coreProperties>
</file>