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22" r:id="rId2"/>
    <p:sldId id="257" r:id="rId3"/>
    <p:sldId id="258" r:id="rId4"/>
    <p:sldId id="635" r:id="rId5"/>
    <p:sldId id="795" r:id="rId6"/>
    <p:sldId id="79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2T00:12:46.39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659 3703 995 0,'-11'-17'53'0,"11"17"-28"0,0 0-12 16,0 0-4-16,-1-18 3 0,1 18 4 0,0 0 6 0,0 0 0 0,0 0 1 16,0 0-1-16,0 0-2 0,0 0-4 0,0 0-1 15,0 0 7-15,0 0 9 0,0 0 8 0,11 23 8 16,-11-23-13-16,7 44 3 0,-6-14-15 0,4 11 5 16,-6 5 9-16,0 6-30 0,-4 5 22 0,-1 4-28 15,-3 3-1-15,1 4 13 0,-3 1-18 0,0 1 14 16,1-2-17-16,-1-4 15 0,4-6 1 0,-1-7-32 15,8-8 10-15,-1-10-46 0,11 0-24 0,-10-33-15 16,22 37-28-16,-22-37-19 0,30 11-30 0,-30-11-28 16,26-19-196-16,1 15 137 0,-23-26 264 0</inkml:trace>
  <inkml:trace contextRef="#ctx0" brushRef="#br0" timeOffset="156.2237">745 4259 1011 0,'-19'-12'143'0,"19"12"-27"0,-22-6-23 16,22 6-17-16,0 0-8 0,-24 14-12 15,24-14-13-15,-7 21-15 0,7-21-8 0,3 25-9 16,-3-25-3-16,0 0-6 0,29 19 0 0,-7-22-1 16,6-5-1-16,8-9 1 0,7-8-6 0,8-8-9 15,1-11-25-15,12 5-27 0,-10-16-43 0,13 15-51 16,-17-19-77-16,13 6-193 0,-6 10-36 0,-19-10 314 16</inkml:trace>
  <inkml:trace contextRef="#ctx0" brushRef="#br0" timeOffset="347.7945">1239 3508 1563 0,'-24'37'40'0,"8"9"-14"15,4 4-18 1,3 6 13-16,2 2-8 0,1 1-6 0,-3 1 15 16,3 1-25-16,-1-3 17 0,2-1-6 0,1-1-15 15,3-1 12-15,0-1-12 0,2-2 10 0,2-2-11 16,0-1 4-16,5-1-20 0,-1-5 1 0,6-1-11 15,-1-12-46-15,11 4-3 0,-23-34-79 0,50 40-64 16,-30-38-30-16,10-2-217 0,12 9 134 0,-18-30 339 16</inkml:trace>
  <inkml:trace contextRef="#ctx0" brushRef="#br0" timeOffset="696.0895">1652 4117 1260 0,'-20'7'107'16,"20"-7"-50"-16,-27 10-16 0,27-10-10 15,-22 23 2-15,22-23-9 0,-22 36-1 0,13-13-9 16,0 5 4-16,-1-2-2 0,4 6 8 0,0-3-5 16,2 3 7-16,1 0-8 0,2-1 2 0,1-3-8 15,3-2-16-15,3-5 24 0,3-4-31 0,-9-17 26 16,24 23-13-16,-24-23-2 0,34 11 1 0,-14-12 0 16,2-2 1-16,2-6 1 0,3-3 14 0,-1-6-29 15,2-3 26-15,-2-2-28 0,-1-4 11 0,-1 1 7 16,-4-3-7-16,0 2 4 0,-3 1-6 0,-1-1 4 15,-3 3-6-15,-1 1 6 0,-2 0-4 0,-2 2 6 16,-2 3-5-16,-6 18 3 0,9-29-5 16,-9 29 2-16,0 0-2 0,0 0 3 0,0 0 1 15,0 0-2-15,0 0 2 0,0 0-3 0,-4 21 3 16,1 0-1-16,-2 5 3 0,-3 2-4 0,1-1 0 16,0 2-15-16,-2-2-6 0,6 1-28 0,-5-10-22 15,16 7-47-15,-8-25-52 0,13 27-54 0,-13-27-75 16,0 0-123-16,38 11 144 0,-38-11 282 0</inkml:trace>
  <inkml:trace contextRef="#ctx0" brushRef="#br0" timeOffset="1024.2388">2258 4201 764 0,'-23'-8'71'0,"23"8"1"15,-21 16 8-15,16 3 15 0,5-19-6 16,-23 35-5-16,23-35-14 0,-22 39-3 0,9-22-13 15,7 6 1-15,-4-4-14 0,7 3-1 0,-5-5-12 16,5 2-3-16,3-19-7 0,-4 24-2 0,4-24-5 16,0 0-1-16,0 0-6 0,0 0 0 0,22 14 4 15,-22-14 1-15,22-15 2 0,-22 15-2 0,31-31-1 16,-12 10-5-16,0-3 4 0,2-2-3 0,-2 2 3 16,1 1-5-16,-2 0 4 0,-3 3-7 15,-2-1 5-15,-3 3-5 0,-2 1 4 0,-8 17-3 16,11-22 3-16,-11 22 1 0,0 0 5 15,0 0 2-15,0 0-2 0,0 0-2 0,0 0-8 16,-1 17 0-16,1-17-2 0,-4 33 2 0,2-13-6 16,-1 0-2-16,5-2-15 0,-2-18-7 0,7 27-12 15,-7-27-3-15,23 15-14 0,-23-15-14 0,43 1-42 16,-25-20-72-16,23 11-131 0,-2-9-177 16,-2-15 96-16,15 11 400 0</inkml:trace>
  <inkml:trace contextRef="#ctx0" brushRef="#br0" timeOffset="1227.3799">2945 3478 1400 0,'-14'33'117'0,"-8"4"-103"0,5 7 7 16,0 1 0-16,3 5 19 0,-2-1-10 0,2 5 2 15,-1 2-8-15,2 2-28 0,1 1 18 0,2 0-25 16,4-3 4-16,-3 1 12 0,6-4-13 0,-1-3 5 15,4-3-25-15,-1-11-15 0,8 5-64 0,-10-23-109 16,22 15-116-16,-8-14-202 0,-11-19 110 16,25 22 424-16</inkml:trace>
  <inkml:trace contextRef="#ctx0" brushRef="#br0" timeOffset="1399.285">2684 4025 1536 0,'0'0'81'0,"0"0"-48"16,0 0-17-16,0 0-5 0,-6 18-1 0,6-18-5 16,0 0-1-16,28 11-7 0,-10-15-13 0,11-1-32 15,0-15-51-15,20 11-119 0,-18-15-217 0,17-5-98 16,7 6 190-16</inkml:trace>
  <inkml:trace contextRef="#ctx0" brushRef="#br0" timeOffset="1602.4055">3439 3294 1481 0,'-21'25'193'0,"-3"-7"-170"15,4 8 3-15,-1 3 4 0,4 9 17 0,-4 2-10 16,0 9 5-16,-3 2-18 0,4 6 5 0,0 2-14 16,3-1 3-16,1 1-13 0,1 2-10 15,6-2 14-15,-2 2-18 0,2-3 13 0,2-3-6 16,1 0-16-16,2-7-6 0,5-1-20 0,-1-9-4 15,10 0-33-15,-6-12-16 0,15 7-37 0,-19-33-61 16,31 27-215-16,-11-13-113 0,-20-14 131 16</inkml:trace>
  <inkml:trace contextRef="#ctx0" brushRef="#br0" timeOffset="2086.8322">3473 4009 1301 0,'-27'5'105'0,"27"-5"-63"0,-22 24 4 0,16-5 14 16,6-19 0-16,-17 38-4 0,6-19-16 0,5 4-1 16,-1 0-11-16,4 1 0 0,-1-2-7 15,2 1 1-15,2-5-6 0,0-18 0 16,10 27-9-16,-10-27 0 0,21 13-3 0,-21-13 0 16,30 1 0-16,-12-5-3 0,3-5 2 0,1-3-3 15,1-4 4-15,3-2-4 0,-2-5 3 0,2-1-4 16,-2-3 2-16,0-2-4 0,-1 2 3 0,-1-2-8 15,-1 0 4-15,-3-1-8 0,0 4 6 0,-2 2-4 16,-2 4 1-16,-5 3-5 0,-9 17 2 16,0 0-3-16,0 0 5 0,0 0 6 0,0 0-1 15,8 23 7-15,-15 5-4 0,-2 10 6 0,-5 4-8 16,0 9 6-16,-3 7-12 0,-3 6 12 0,0 9-14 16,-2 4 19-16,-3 9-1 0,1 2-13 0,0 0 14 15,1-3-13-15,2-8-1 0,3-8 13 0,2-8-13 16,4-8 10-16,2-9-9 0,2-7 9 15,3-9-2-15,2-9 8 0,3-19 0 16,0 0 6-16,0 0 2 0,0 0-2 0,0 0 3 16,0 0-10-16,6-28 0 0,-2 1-8 0,2-8 4 15,-1-3-5-15,1 1 5 0,-1-3-6 0,-3-1 7 16,1-3-8-16,-1-2 9 0,2-2-8 0,1-2 7 16,2-2-8-16,3-1-5 0,3 2 13 0,2 4-24 15,0 5 13-15,5 5-22 0,-3 2-26 16,10 11-50-16,-14-20-146 0,14 17-336 0,4-1 9 15,5-8 306-15</inkml:trace>
  <inkml:trace contextRef="#ctx0" brushRef="#br0" timeOffset="3461.9471">19168 3502 1409 0,'27'-18'3'15,"-27"18"-43"-15,0 0-2 0,0 0 5 16,0 0 25-16,-15 23 17 0,3-6 6 0,-6 6-6 15,-1 6 15-15,-7-1 9 0,3 5 16 0,-5-7 6 16,7 7 7-16,-4-7-12 0,7 7 4 16,-2-3-13-16,5 4-1 0,2 0 7 0,6 5-32 15,0-3 23-15,5 3-24 0,1-2 5 0,7 2 5 16,3-3-12-16,4-2 4 0,3-4-11 0,5-1 4 16,2-6-6-16,2-3 0 0,3-5 0 15,1-5 3-15,3-8-3 0,0-3 1 0,0-7 2 16,2-8-4-16,3-4 5 0,-3-8-5 0,4-3 2 15,-2-1-6-15,-1-4 8 0,1-3-9 0,-5 1 8 16,-4 0-9-16,-3 5-11 0,-5 3 27 0,-5 4-25 16,-5 8 30-16,-9 18-10 0,7-28-2 0,-7 28 1 15,0 0-2-15,0 0 0 0,0 0-2 16,0 0 0-16,-23 15 3 0,14 4-3 16,1 5-7-16,-3 7 26 0,1 3-23 0,2-1 27 15,2 2-11-15,2-2-5 0,3-3 5 0,4-2-4 16,7-4 6-16,1-3-3 0,5-4 2 0,3-4-2 15,4-2 4-15,4-5 0 0,2-5 4 0,3-6 3 16,0-3-2-16,-1-7 2 0,0-4-8 0,0-4 0 16,-3-5-10-16,-1-3 1 0,-1-2-5 15,-5-3 6-15,0 0-6 0,-5-1-6 0,-4 2 19 16,-3 0-24-16,-3 0 18 0,-3 0-17 0,-3-2-12 16,-1 4-4-16,-4-1-15 0,2 6-3 0,-5-3-13 15,5 8-10-15,-8-5-15 0,11 28-26 0,-14-39-39 16,14 39-54-16,-3-20-27 0,3 20-213 15,0 0 53-15,8-21 261 0</inkml:trace>
  <inkml:trace contextRef="#ctx0" brushRef="#br0" timeOffset="4234.6983">20495 3335 1526 0,'0'0'80'0,"0"0"-34"16,0 0-8-16,0 0 6 0,-23-13-5 15,23 13-13-15,-27 12-10 0,27-12 0 0,-34 24 0 16,16-4 7-16,-2 2-4 0,2 4 4 0,-2 4-8 16,1 7 4-16,1 1-10 0,0 8 8 15,0 3-7-15,1 4 7 0,-2 4-9 0,2-2 7 16,0 2 2-16,1-2-15 0,2-5 4 0,1 0-6 16,-1-6 0-16,4-3 0 0,2-6 0 0,2-5 0 15,6-7 0-15,1-4 0 0,-1-19 0 16,12 23 0-16,-12-23 0 0,17 10 0 0,-17-10 0 15,23-4 0-15,-23 4 0 0,31-20 0 0,-12 3 0 16,4-5 0-16,-1-1 0 0,0-1 0 0,-2 0 0 16,-1 1 0-16,-1 2 0 0,-3 3 0 0,-15 18 0 15,23-29 0-15,-23 29 0 0,0 0 0 16,0 0 0-16,0 0 0 0,0 0 0 0,0 0 0 0,0 0 0 16,13 19 0-16,-14-2 0 15,0 1 0-15,2-1 0 0,-1-17 0 0,7 28-24 16,-7-28-7-16,21 26-6 0,-21-26-3 0,37 20-12 15,-18-15-6-15,9 5-12 0,-4-10-9 0,10 7-7 16,-8-12-16-16,10 12-17 0,-11-16-20 0,12 13-21 16,-14-14 0-16,9 7-17 0,-10-5 2 0,0-3 18 15,-1 0 42-15,-21 11 82 0,28-29 91 16,-28 29 78-16,12-33 32 0,-12 12 28 0,0 21-31 16,-3-38-18-16,3 38-32 0,-7-31-13 0,7 31-15 15,-13-27 3-15,13 27-5 0,-19-17-13 0,19 17-9 16,-20-8-12-16,20 8-7 0,-26 1-9 15,26-1-2-15,-28 9-7 0,28-9 2 0,-29 21-3 16,29-21 4-16,-33 34-8 0,14-11 3 0,-1 2-10 16,2 3-14-16,-1 0 0 0,1 1 0 15,4-2 0-15,2 0 0 0,2-2 0 0,5-5 0 16,4-1 0-16,1-19 0 0,11 27 0 0,-11-27 0 16,29 16 0-16,-8-13 0 0,7-5 0 0,5-7 0 15,2-4 0-15,6-5 0 0,2-4 0 0,-1-2 0 16,2-1 0-16,-4-1 0 0,-2 1 0 0,-5 1 0 15,-4 1 0-15,-6 1 0 0,-5 1 0 0,-6 3 0 16,-12 18 0-16,11-24 0 0,-11 24 0 16,0 0 0-16,0 0 0 0,-24-10 0 0,24 10 0 15,-25 14 0-15,5-1 0 0,2 3 0 0,-2 3 0 16,0 3 0-16,1 2 0 0,1-1 0 0,6 0 0 16,4-1 0-16,5-2 0 0,6 0 0 0,4-2 0 15,-7-18 0-15,24 30 0 0,-24-30-22 0,39 19-8 16,-13-14-2-16,4-1-9 0,0-7-11 15,7 3-21-15,-7-10-27 0,13 8-47 0,-16-21-65 16,19 22-62-16,-18-13-209 0,1-4 58 0,7 9 270 16</inkml:trace>
  <inkml:trace contextRef="#ctx0" brushRef="#br0" timeOffset="4582.9017">21352 4043 1242 0,'-20'1'155'31,"3"-7"-67"-31,17 6-16 0,-26 9-10 0,26-9-7 16,-24 16-13-16,24-16-5 0,-22 26-9 15,22-26 4-15,-18 33-6 0,10-13 1 0,1-1-4 16,1 6 3-16,-2-4-5 0,2 2 4 0,-2-1-10 16,3-3 0-16,2 0-2 0,3-19-3 0,-2 25-2 15,2-25 0-15,0 0-5 0,8 19 0 0,-8-19 1 16,0 0 2-16,23 0-5 0,-23 0-1 0,25-17 0 16,-5 2 0-16,2-7 0 0,5-3 0 15,-2-4 0-15,1 0 0 0,-2-1 0 0,-3 3 0 16,-4 1 0-16,-3 1 0 0,-3 3 0 0,-2 0 0 15,-4 3 0-15,1 2 0 0,-6 17 0 16,3-24 0-16,-3 24 0 0,0 0 0 0,0 0 0 16,0 0 0-16,0 0 0 0,0 0 0 0,0 0 0 15,-8 23 0-15,5-1 0 0,0-1 0 0,0 4 0 16,1-1 0-16,4 0-15 0,1-1-5 16,6 1-8-16,2-1 3 0,5-1-3 0,1-3 0 15,6-1-11-15,2-7-12 0,7 5-31 0,-7-12-29 16,15 10-59-16,-19-19-63 0,19 6-239 0,-7 6 0 0,-9-12 200 15</inkml:trace>
  <inkml:trace contextRef="#ctx0" brushRef="#br0" timeOffset="5102.5634">21832 4067 1438 0,'-28'-22'124'0,"28"22"-61"16,-28-30-7-16,28 30-2 0,-23-17-4 0,23 17-12 15,-27-6-9-15,27 6-3 0,-29 6-5 16,29-6 1-16,-28 22-4 0,28-22 3 0,-28 35-1 15,16-12 4-15,-4 1-4 0,1 5 3 0,2 0-23 16,2 3 0-16,1-2 0 0,5-3 0 16,3-5 0-16,4-3 0 0,-2-19 0 0,15 29 0 15,-15-29 0-15,27 18 0 0,-7-16 0 0,2-2 0 16,4-3 0-16,2-7 0 0,2-6 0 0,-1-2 0 16,3-6 0-16,-4 0 0 0,-1-4 0 0,-2 0 0 15,-4-1 0-15,-1 1 0 0,-3 2 0 0,-3 0 0 16,-3 3 0-16,-4 1 0 0,-2 6 0 15,-5 16 0-15,4-26 0 0,-4 26 0 0,0 0 0 16,0 0 0-16,0 0 0 0,0 0 0 16,-23 12 0-16,10 8 0 0,-2 6 0 0,-9 7 0 15,1 8 0-15,-5 7 0 0,-1 6 0 0,-1 5 0 0,-4 6 0 16,0 2 0-16,-3 6 0 0,3 4 0 0,0 0 0 16,1-2 0-16,2-5 0 0,3-7 0 0,3-5 0 15,6-8 0-15,4-8 0 0,2-6 0 16,7-8 0-16,0-7 0 0,6-21 0 15,-3 18 0-15,3-18 0 0,0 0 0 0,0 0 0 16,0 0 0-16,16-33 0 0,-4 8 0 0,0-9 0 16,3-6 0-16,3-4 0 0,-1 0 0 0,0-2 0 15,0 0 0-15,-3-1 0 0,-3-2 0 0,1-2 0 16,-1-3 0-16,1-2 0 0,1 2 0 0,1 2 0 16,0 7 0-16,1 8 0 0,-2 6 0 15,-1 10 0-15,-12 21 0 0,26-27 0 0,-26 27 0 16,24-12-23-16,-24 12-11 0,31-1-16 0,-31 1-11 15,40 12-26-15,-22-12-28 0,20 16-80 0,-19-22-94 16,18 12-226-16,4 0 29 0,-8-11 295 16</inkml:trace>
  <inkml:trace contextRef="#ctx0" brushRef="#br0" timeOffset="5792.5914">22334 4143 1353 0,'0'0'170'0,"-1"-30"-119"0,1 30-4 0,-26-34 17 16,26 34 4-16,-30-26-5 0,13 16-16 0,-4 0-8 15,4 5-5-15,-5 2-4 0,1 5-1 16,0 3-7-16,-4 5 1 0,0 3-16 0,-2 5-7 16,-1 3 0-16,-1 4 0 0,-2 2 0 15,3 3 0-15,2 1 0 0,4 0 0 0,2-2 0 16,6-4 0-16,4-2 0 0,4-1 0 0,3-3 0 16,7-2 0-16,-4-17 0 0,15 28 0 0,2-18 0 15,3-3 0-15,7-5 0 0,2-3 0 0,4-5 0 16,1-4 0-16,3-3 0 0,0-4 0 0,-1-2 0 15,-1-2 0-15,-2-2 0 0,-8 0 0 16,1-1 0-16,-4-1 0 0,-4-1 0 0,-2 1 0 16,-4 1 0-16,-4 2 0 0,0 4 0 15,-6 1 0-15,-2 17 0 0,-2-22 0 0,2 22 0 16,0 0 0-16,0 0 0 0,-21-7 0 0,21 7 0 16,-17 17 0-16,17-17 0 0,-24 32 0 0,12-10 0 15,-1 4 0-15,0 0 0 0,2 1 0 0,3-1 0 16,3-3 0-16,4-1 0 0,3-4 0 15,-2-18 0-15,16 28 0 0,-16-28 0 0,29 16 0 16,-7-13-6-16,2-5-27 0,5-2-4 0,3-5-1 16,3 1-9-16,-3-7-13 0,4 5-21 0,-8-11-17 15,9 11-15-15,-14-16-16 0,11 14 4 0,-18-12 3 16,6 11 46-16,-9-4 44 0,-13 17 55 16,21-23 37-16,-21 23 21 0,7-20 13 0,-7 20 0 15,0 0-9-15,-22-11-12 0,22 11-22 16,0 0-10-16,-24 20-1 0,24-20-7 0,-22 31 0 15,11-9-8-15,1 5-3 0,0-1-4 0,2 2 7 16,-2 0-6-16,4 1 6 0,-1-1-11 0,1 1 10 16,1-5-3-16,1-1 4 0,-1-5 0 0,5-18-8 15,-3 27-2-15,3-27-13 0,-1 17 9 0,1-17-10 16,0 0-1-16,0 0 0 0,0 0 0 16,0 0 0-16,7-20 0 0,0 2 0 0,3-4 0 15,1-2 0-15,2-5 0 0,-2 0 0 0,1 0 0 16,0-1 0-16,1-2 0 0,-2-1 0 15,2-4 0-15,-1-1 0 0,3 0 0 0,-2 3 0 16,2 4 0-16,0 3 0 0,-2 6 0 0,0 4 0 16,-13 18 0-16,26-26 0 0,-26 26 0 0,23-14 0 15,-23 14 0-15,17-4 0 0,-17 4-18 16,22 0-43-16,-4 8-50 0,-18-8-112 0,33-2-384 16,-33 2 34-16,30 4 120 0</inkml:trace>
  <inkml:trace contextRef="#ctx0" brushRef="#br0" timeOffset="6151.9624">22919 4089 1568 0,'0'0'120'0,"-18"20"-64"0,18-20-7 0,0 0-6 16,-2 23-3-16,2-23-5 0,17 10-1 0,-17-10 0 15,38 4-3-15,-11-7-6 0,7 0-13 0,4-5-12 16,3 1 0-16,0-3 0 0,-1-2 0 0,-2 2 0 15,-1-4 0-15,-5 0 0 0,-4-1 0 16,-4-1 0-16,-24 16 0 0,24-29 0 0,-24 29 0 16,7-29 0-16,-7 29 0 0,-6-30 0 0,6 30 0 15,-18-29 0-15,18 29 0 0,-26-19 0 0,9 14 0 16,-2 5 0-16,-4 4 0 0,-3 4 0 16,-1 5 0-16,-4 6 0 0,-2 2 0 0,-4 5 0 0,0 3 0 15,0 1 0-15,2 1 0 0,6 2 0 16,5 0 0-16,6-1 0 0,8 0 0 15,5-3 0-15,3-3 0 0,9-1 0 0,5-6 0 16,7-2 0-16,7-4 0 0,8-6 0 0,5-4 0 16,8-6 0-16,4-4 0 0,5-1 0 0,2-8-21 15,3 1-51-15,-4-10-35 0,10 11-46 0,-19-24-56 16,19 22-115-16,-22-15-194 0,2-3 48 0,1 12 298 16</inkml:trace>
  <inkml:trace contextRef="#ctx0" brushRef="#br0" timeOffset="6308.2413">23804 3951 1567 0,'-31'-5'177'0,"31"5"-78"15,-24 0-35-15,24 0-9 0,-37 13-14 0,16 2 0 16,-2 1-38-16,1 5-3 0,-2 5 0 0,1 2 0 16,-2 4 0-16,2 3 0 0,0 4 0 0,2 2 0 15,2-3 0-15,3-4 0 0,6-4 0 0,6-2 0 16,5-4 0-16,1-5 0 0,7-2-8 16,-9-17-52-16,26 18-54 0,-26-18-47 0,45 3-207 15,-24-17-225-15,6-5 69 0,3 0 306 0</inkml:trace>
  <inkml:trace contextRef="#ctx0" brushRef="#br0" timeOffset="6480.1102">23875 3691 1690 0,'0'0'228'0,"-26"24"-193"16,26-24-23-16,-12 27-12 0,12-27 1 0,1 26-4 15,-1-26 1-15,17 27-1 0,-17-27 2 0,38 25-4 16,-14-14-6-16,5 0-24 0,-2-7-29 0,11 10-72 15,-21-22-172-15,17 14-252 0,-4-4-9 0,-4-9 301 16</inkml:trace>
  <inkml:trace contextRef="#ctx0" brushRef="#br0" timeOffset="6605.1461">24270 3889 2007 0,'-35'9'40'0,"18"-13"-40"0,17 4 0 16,-28-14 0-16,28 14 0 0,-26-22 0 0,26 22 0 15,-19-26 0-15,19 26 0 0,-8-29-28 16,8 29-123-16,-3-37-192 0,3 37-272 0,16-24 9 16,-15 7 303-16</inkml:trace>
  <inkml:trace contextRef="#ctx0" brushRef="#br0" timeOffset="9335.257">403 672 744 0,'0'0'112'0,"0"0"-18"16,-2-19-18-16,2 19-2 0,0 0-5 0,0 0-14 15,0 0-18-15,0 0-10 0,0 0-1 0,0 0-2 16,0 0 1-16,0 0-1 0,0 0-6 0,-17-7-7 16,17 7-2-16,0 0-4 0,-8 23 3 0,8-23 1 15,-5 24-11 1,3-7 26-16,2-17-30 0,-2 25-8 0,1-5 14 15,1-2-30-15,0 7 30 0,-1-1 5 16,1-2-9-16,-2 2 9 0,1 1-9 0,0-4 7 0,-2 0-4 16,1-4 2-16,2-17-1 0,-4 22 2 0,4-22 4 15,0 0 10-15,0 0 6 0,0 0 2 0,0 0 3 16,0 0-6-16,4-17-1 0,0-3-6 16,-1-3-3-16,2-6-7 0,3-5 8 0,-1-1-8 15,3 1 3-15,-2-2 14 0,2 1-13 16,0 0 12-16,-2-4-7 0,2 3-9 0,-4 6 1 15,0 1-5-15,-1 7-3 0,-2 5 1 0,-3 17-1 16,7-20 6-16,-7 20-1 0,0 0 1 0,0 0-6 16,0 0 0-16,0 0 0 0,0 0 7 0,9 25 5 15,-9-25-3-15,11 31 5 0,-5-3-8 0,0 0 0 16,3 3 2-16,-2 5-3 0,3-6 18 0,-2-6-26 16,2 1-10-16,1-3 11 0,0 1-27 15,0 4 33-15,4 1 3 0,-1-1-6 0,1-5 6 16,1-3-5-16,-16-19 5 0,29 26-6 15,-29-26 5-15,29 14-1 0,-29-14 3 0,25 2 7 16,-25-2 9-16,21-14 5 0,-21 14 0 0,18-34-3 16,-8 7-17-16,-1-7 3 0,-1-6-14 0,-1 2-23 15,1-4 45-15,-3 3-23 0,-2 2 10 0,-2-4 8 16,-4 4-46-16,2 4 1 0,-7 4-8 16,5 3-4-16,-6 9-5 0,9 17-5 0,-13-22-9 15,13 22-16-15,0 0-39 0,0 0-27 0,-20 0-21 16,20 0 0-16,-2 21 26 0,2-21-4 0,2 31-19 15,0-14-53-15,13 10 71 0,-13-5 146 0</inkml:trace>
  <inkml:trace contextRef="#ctx0" brushRef="#br0" timeOffset="9691.4192">1064 695 208 0,'0'0'81'16,"34"-13"-35"-16,-34 13 10 0,29-2 12 15,-29 2 12-15,18-2 5 0,-18 2 25 0,0 0 32 16,0 0 19-16,0 0-7 0,4 20-31 0,-4-20-37 15,0 0-34-15,-28 13-5 0,28-13 3 0,-29 12 2 16,29-12-41-16,-35 15 28 0,16-7-45 16,-1 4 29-16,20-12 8 0,-34 31-3 0,34-31-1 15,-28 27-6-15,28-27-3 0,-20 23-5 16,20-23-4-16,-5 17-8 0,5-17-4 0,6 20 1 16,-6-20 2-16,22 19-3 0,-22-19 8 0,34 16-2 15,-9-14 1-15,0 0-2 0,2-3 1 0,2-2-3 16,-1-2-2-16,-2-2 6 0,-3-3-5 0,-3 1 3 15,-20 9 3-15,28-21-4 0,-28 21 1 16,15-21 5-16,-15 21-1 0,-1-25 6 0,1 25-7 16,-17-28-2-16,17 28-3 0,-28-21-2 0,11 8-1 15,-3 3-3-15,2 4-4 0,1 0-13 0,17 6 26 16,-27-6-35-16,27 6 20 0,0 0-16 0,-18-20-35 16,18 20-3-16,0 0-38 0,23-28-27 0,-23 28-71 15,39-27-41-15,-9 26-230 0,-4 0 37 16,17-5 399-16</inkml:trace>
  <inkml:trace contextRef="#ctx0" brushRef="#br0" timeOffset="9916.6988">1941 276 802 0,'0'0'316'0,"-22"-16"-140"0,22 16-98 15,0 0-17-15,0 0 4 0,-20-17-1 0,20 17-21 0,0 0-25 16,0 0-6-16,-19 3-9 0,19-3 3 15,-9 24 6-15,6-4-6 0,-3 9 2 0,1 6-2 16,-1 8-3-16,1 3 3 0,-2 1 1 0,2 6 0 16,0 0 1-16,0 3 14 0,2-8-26 0,1-5-21 15,2-2 1-15,-2-9-51 0,5 3 8 16,-4-8-6-16,11 0-66 0,-10-27-59 0,8 27-124 16,-8-27-153-16,9 22 149 0,8-10 326 0</inkml:trace>
  <inkml:trace contextRef="#ctx0" brushRef="#br0" timeOffset="10760.517">1701 658 1237 0,'0'0'341'0,"-29"12"-271"16,29-12-23-16,-22 10-7 0,22-10 1 0,0 0-10 16,0 0-22-16,0 0-5 0,0 0-11 0,0 0 1 15,22-3 9-15,-3 2-5 0,4-3 9 0,5-2-5 16,3-3-4-16,2-3 3 0,1 0 1 0,0 1-1 15,0 6 0-15,-1-1 0 0,-5 7-5 0,-3-3 10 16,-2 2-1-16,-4 3-3 0,-19-3 5 16,27 15-4-16,-27-15 6 0,18 15 1 0,-18-15 1 15,8 27-2-15,-8-27-6 0,1 33 5 16,-1-33-19-16,-6 23 10 0,6-23-10 0,-13 29 10 0,5-9 3 16,2 2 0-16,-1 1 4 0,1-1-7 15,-1 1 9-15,2 0-11 0,0-4 6 0,3-2-5 16,2-17 2-16,0 23 0 0,0-23-2 15,0 0-1-15,6 17-2 0,-6-17-2 0,0 0 4 16,0 0 3-16,23-7 0 0,-23 7 7 0,20-32-10 16,-6 8 6-16,2 0-4 0,1-5 6 0,-2-1-8 15,0-2 4-15,0 4-4 0,-2 0 2 0,-1 1 15 16,-2 1-11-16,-3-6 15 0,-4 5-6 0,-2 2-4 16,-1 4-1-16,-1 2-6 0,1 19-6 0,0-18 1 15,0 18 5-15,0 0 0 0,0 0-5 16,0 0 7-16,0 0-6 0,0 0 1 15,0 0 9-15,17 25-9 0,-17-25 0 0,22 29-2 16,-22-29-3-16,34 28-5 0,-12-17-1 0,1-10-4 16,5 6-12-16,0-6-6 0,3 1-10 0,-3-4-11 15,7 0-6-15,-9-3-7 0,8-1-5 0,-10 2-6 16,6 1-5-16,-11-1 0 0,2 4 2 0,-21 0 18 16,23-5 26-16,-23 5 22 0,0 0 37 15,0 0 44-15,0 0 10 0,0 0 20 0,0 0-6 16,0 0-14-16,-15 20-1 0,15-20-13 0,-17 3-11 15,17-3-20-15,-23 0-9 0,23 0 3 0,-36 11 4 16,16-4 6-16,-4 7-2 0,3 1 18 0,-2 5-33 16,2-1 25-16,-3-2-21 0,2 4-32 15,1-4 41-15,2 7-46 0,4-1 33 16,4-3-6-16,3 0-7 0,8-20 7 0,-3 30-12 16,3-30 5-16,14 22-4 0,-14-22 2 0,31 8-4 15,-9-9 3-15,5-3-2 0,4-4-1 0,1-5 5 16,5-8-9-16,-1-1 10 0,1-1-8 0,-4-2 6 15,-4 3-1-15,-5 3-1 0,-3-4 14 0,-4 11-4 16,-17 12 1-16,23-26-7 0,-23 26-2 0,7-17-3 16,-7 17 7-16,0 0 1 0,0 0-3 15,0 0 1-15,-18-18-3 0,18 18 2 0,0 0 0 16,-22 10-6-16,22-10 5 0,-16 19 1 0,16-19-19 16,-14 26 21-16,14-26-18 0,-11 18 0 15,11-18 12-15,-4 21-16 0,4-4 5 0,0-17-5 16,10 29-1-16,-10-29-10 0,19 20 2 0,-19-20 1 15,32 8-12-15,-10-4 6 0,1-7-11 0,6-1-9 16,-3-6-15-16,8 3-23 0,-9-11-33 16,14 5-46-16,-17-5-33 0,15-9-53 0,-12 18-31 15,-5-10-61-15,14 10 207 0,-34 9 139 0</inkml:trace>
  <inkml:trace contextRef="#ctx0" brushRef="#br0" timeOffset="11057.4312">3146 600 679 0,'0'0'198'0,"0"0"-60"15,-22-16-36-15,22 16-17 0,0 0-7 0,0 0-14 16,-21 18-6-16,21-18-12 0,-12 18-6 15,7-1-5-15,-6 5-1 0,3 2 14 16,-6 0-28-16,2-1-16 0,-2 4 9 0,2 0-24 16,-1 3 36-16,4-1 8 0,-1-5-13 0,6-6 6 15,-1-1-10-15,5-17 0 0,0 21 1 0,0-21-3 16,0 0-5-16,0 0-1 0,0 0-3 0,25 5 2 16,-25-5 7-16,24-22-3 0,-8 0 1 0,1-1-6 15,1-5-4-15,0-3-5 0,-1 2 11 16,0-1 9-16,-2 5-4 0,-2 2 9 0,0 3-10 15,-5-1-1-15,-1 0-6 0,1 2 8 0,-8 19-8 16,6-19-6-16,-6 19 7 0,0 0-6 0,0 0-2 16,0 0 3-16,0 0-2 0,0 0-6 15,-2 27 8-15,1-7-2 0,0 4-12 0,-1 2 16 16,2-7-32-16,-2 4-21 0,6-5 13 0,-4-18-44 16,16 38-2-16,-16-38-34 0,31 24-86 15,-31-24-90-15,28 5-232 0,3 6 54 0,-12-11 400 16</inkml:trace>
  <inkml:trace contextRef="#ctx0" brushRef="#br0" timeOffset="11385.6106">3604 507 1081 0,'-19'14'272'0,"-2"-7"-188"15,21-7-21-15,-31 23 6 0,31-23-2 0,-28 33-13 16,13-11-12-16,-2 0-8 0,4 3-1 0,-2-1 1 15,4-2 15-15,1-5-29 0,4 4-19 0,6-21 4 16,-2 35-35-16,5-18 33 0,-3-17-2 0,19 20-2 16,-19-20 4-16,29 15-7 0,-11-11 5 15,2-4-5-15,1-6 3 0,3 3 2 0,0-6-7 16,-2 3 5-16,-2 0-4 0,-1 0-7 0,-19 6 4 16,26-3 2-16,-26 3-3 0,24 3 9 0,-24-3 4 15,0 0 6-15,8 18 5 0,-8-18 5 0,-18 34 1 16,2-10-11-16,-1-3 1 0,-4 3-9 0,1-2 4 15,0-2-7-15,2 0 3 0,3-3-1 16,15-17-3-16,-22 27-10 0,22-27-4 16,-7 20-17-16,7-20-21 0,0 0-36 0,0 0-50 15,35-10-149-15,-14-2-282 0,2-6 39 0,10 2 341 16</inkml:trace>
  <inkml:trace contextRef="#ctx0" brushRef="#br0" timeOffset="11698.1345">4385 210 766 0,'-30'3'335'0,"30"-3"-128"0,-25-10-119 0,25 10-3 16,-20-11-4-16,20 11-16 0,-22-13-4 0,22 13-8 15,-20-19-18-15,20 19 7 0,-17-22-12 16,17 22-12-16,0 0-4 0,-23-6-6 0,23 6 4 15,-17-1-8-15,17 1 7 0,-23 12-15 0,23-12 5 16,-29 25 2-16,9-7 1 0,1 5 5 0,-4 7-9 16,-1 8 3-16,-2 5 4 0,2 1 2 0,-2 9-2 15,1 2 1-15,-1 5 0 0,2 5-6 0,-2-4 11 16,7-2-18-16,2-4 2 0,6-6 3 16,7 0-15-16,3-7-2 0,8-7-16 15,-1-6-14-15,10-5-33 0,-7-7-3 0,10 1-53 16,-19-18-100-16,27 17-104 0,-27-17-191 0,24 7 73 15,-6-2 458-15</inkml:trace>
  <inkml:trace contextRef="#ctx0" brushRef="#br0" timeOffset="12495.0345">3827 707 1187 0,'-21'13'315'16,"-6"-10"-204"-16,27-3-71 0,-25 5 11 0,25-5 36 15,0 0-49-15,0 0-17 0,0 0-8 0,0 0-42 16,0 0 42-16,0 0-12 0,34-5 10 0,-10 8-9 15,8-1-2-15,2 0 2 0,2 1-1 16,1-7-11-16,2-2-12 0,-4-1 1 0,4 1-28 16,-6-1 8-16,1 1-13 0,-9 0-7 15,5 1-1-15,-12-1-7 0,7-3 0 0,-8 3-33 16,11-7-58-16,-28 13-56 0,32-15 4 0,-32 15 64 16,0 0 105-16,0 0 121 0,0 0 43 0,0 0 27 15,0 0-2-15,0 0-10 0,0 0-8 0,0 0-22 16,0 0-13-16,0 0-19 0,0 0-10 0,-4 17-12 15,4-17-12-15,-20 12-5 0,20-12-10 16,-27 21 4-16,9-7-12 0,1 1-6 0,-4-1 18 16,2 5-9-16,-3 2 19 0,1 11-6 0,-1-3-14 15,1 1 3-15,4-3-10 0,4-3 6 16,3-1-4-16,4-4-2 0,4-2-11 0,2-17-1 16,6 27 0-16,-6-27 0 0,19 18 0 0,-19-18 0 15,33 2 0-15,-13-7 0 0,2-5 0 0,1-4 0 16,1-4 0-16,3-1 0 0,-3-5 0 15,0-3 0-15,-2 0 0 0,-2 0 0 0,-2 0 0 16,-3-2-3-16,-2 2-26 0,-3-2 31 0,-4 8-13 16,-4-2 14-16,1 2 17 0,-1 0-20 0,0 2 0 15,-2 19 0-15,2-27-7 0,-2 27-2 0,0 0 7 16,0 0-1-16,0 0 3 0,0 0 5 0,0 0-6 16,0 0 2-16,0 0 1 0,0 0-7 15,14 28 10-15,-14-28 1 0,12 23 3 16,-12-23-4-16,14 17 0 0,-14-17-5 0,17 14 0 15,-17-14 5-15,23 8-7 0,-23-8 6 0,30 4-4 16,-13-6 0-16,3 4 0 0,-2-7 0 0,2 2 0 16,0 2 0-16,0 0 0 0,-3 1 0 0,-17 0 0 15,28-1 0-15,-28 1 0 0,0 0 0 0,18 8 0 16,-18-8 0-16,0 0 0 0,4 21 0 16,-4-21 0-16,-10 22 0 0,10-22 0 0,-18 20 0 15,18-20 0-15,-25 28 0 0,14-5 0 0,-1-4 0 16,2-1 0-16,1 4 0 0,0-3 0 15,2-2 0-15,2 0 0 0,5-17 0 0,-6 21 0 16,6-21 0-16,0 0 0 0,0 0 0 0,0 0 0 16,0 0 0-16,18-1 0 0,-18 1 0 0,21-23 0 15,-8 3 0-15,2-1 0 0,-1-4 0 16,1 1 0-16,-3 2 0 0,-1 1 0 0,1 0 0 16,-1 3 0-16,1-3 0 0,-12 21 0 0,20-27 0 15,-20 27 0-15,16-17 0 0,-16 17 0 0,0 0 0 16,17-17 0-16,-17 17 0 0,0 0 0 0,0 0 0 15,20-11 0-15,-20 11 0 0,0 0 0 0,17-5 0 16,-17 5 0-16,0 0 0 0,27-13-54 0,-27 13-167 16,38-52-276-16,-19 41-153 0,4-2 47 15,7 13 582-15</inkml:trace>
  <inkml:trace contextRef="#ctx0" brushRef="#br0" timeOffset="13339.6999">5166 693 731 0,'0'0'278'0,"0"0"-148"16,0 0-39-16,0 0 14 0,0 0-29 16,0 0 15-16,0 0-21 0,0 0-10 0,0 0-14 15,0 0-8-15,0 0-4 0,0 0 0 0,14 19 21 16,-14-19-22-16,0 0-15 0,-13 27 10 0,7-8-38 15,-4 4 31-15,1 4 1 0,-4 3-14 0,2-5 8 16,-1 1-11-16,0-4 4 0,4-4-9 0,8-18 7 16,-11 28-8-16,11-28 3 0,-4 18 1 15,4-18-8-15,0 0 5 0,0 0-3 16,0 0 4-16,26-6 1 0,-26 6 0 0,27-23-1 16,-8 3 1-16,0-5-7 0,1-3 7 0,-5 0-5 15,1 1 4-15,-2 1-1 0,-3 3-24 0,0-6 31 16,-5 4-6-16,-2-4 7 0,-2 3 18 0,-2 5-27 15,-3-1 1-15,3 22 1 0,-6-32-6 0,6 32 7 16,0 0 0-16,-11-18-2 0,11 18 8 16,0 0-7-16,0 0 1 0,-8 17 2 0,7 0-4 15,1-17-2-15,1 35-2 0,1-16 5 0,-2-19-1 16,14 28 1-16,-14-28 14 0,21 22-27 0,-21-22 28 16,30 19-20-16,-12-14 10 0,3-1-3 0,0-4-3 15,3-1 0-15,-1-7 0 0,-1 2 0 0,-2 2 0 16,2-6 0-16,-4 5 0 0,-1-5 0 15,-17 10 0-15,26-19 0 0,-26 19 0 16,0 0 0-16,18-17 0 0,-18 17 0 0,0 0 0 16,0 0 0-16,0 0 0 0,0 0 0 0,0 0 0 15,0 0 0-15,0 0 0 0,0 0 0 0,-5 29 0 16,0-11 0-16,-1 3 0 0,-2 8 0 0,-1-5 0 16,0 12 0-16,1-2 0 0,3-6 0 0,2 0 0 15,3-9 0-15,5-1-8 0,-1-1-16 0,-4-17-10 16,22 28-12-16,-3-20-26 0,-19-8-29 15,43 5-77-15,-43-5-164 0,42-25-238 0,-12 15 34 16,-6-5 431-16</inkml:trace>
  <inkml:trace contextRef="#ctx0" brushRef="#br0" timeOffset="14235.2668">5795 738 1481 0,'-33'26'70'0,"33"-26"-29"0,-16 22 2 0,16-22-3 15,-3 18-8-15,3-18-8 0,0 0-12 0,22 21 4 16,-22-21-5-16,38 3 2 0,-15-3 0 0,5-2-3 16,0-5 1-16,0 2-3 0,0-5-2 0,0 3-2 15,-4 1-1-15,-2-3-3 0,-5 5 2 0,-17 4 0 16,21-22-1-16,-21 22 0 0,8-18-29 16,-8 18 31-16,0 0 4 0,-3-23 15 15,3 23 14-15,-11-21-22 0,11 21-16 0,-22-28 1 16,22 28 1-16,-27-20 3 0,27 20-3 0,-28-10-1 15,28 10 3-15,-29-1 0 0,29 1 5 0,-32 13 0 16,14-1 4-16,1 6 3 0,-1 4 6 0,2-4-21 16,2 1 8-16,1 3-10 0,2-1 2 0,5 3 13 15,5-2-6-15,6-4 1 0,-5-18-8 16,19 28 2-16,-2-15-2 0,2-2 1 0,5-4 3 16,2-2-2-16,3-1-3 0,4-8 4 0,-1-2-3 15,1-1 2-15,0-6 6 0,0 2-2 0,-3-3 4 16,0 0-5-16,-5-3 0 0,-3-1-9 0,-3 2 1 15,-2-2 1-15,-17 18-20 0,25-30 24 0,-25 30-16 16,14-23 31-16,-14 23 8 16,0 0-5-16,0 0-1 0,10-17-18 0,-10 17 0 15,0 0 0-15,0 0 0 0,0 0 0 0,0 0 0 16,-18 22-18-16,18-22 14 0,-18 33-7 0,7-11 4 16,0 6 3-16,0-5-3 0,2 0 6 0,1 0-5 15,3-4 9-15,1-2-5 0,4-17-1 0,0 27 3 16,0-27-1-16,4 18 1 0,-4-18 1 0,0 0-4 15,0 0 2-15,24 6 1 0,-24-6-4 16,21-16 2-16,-21 16 1 0,23-31-5 0,-11 14 3 16,0-4-1-16,-1-3-3 0,0-1 8 0,-2-1-7 15,-1-1 9-15,1 6-11 0,-1-2 10 0,2-4 9 16,0 8-11-16,1-5 12 0,-2 2-16 0,-9 22 6 16,16-30-4-16,-16 30 6 0,11-17 0 0,-11 17-3 15,0 0 7-15,0 0 2 0,0 0-9 16,0 0 2-16,20 19-2 0,-20-19-1 15,0 0 5-15,14 21 0 0,-14-21-1 0,0 0-6 16,28 19 4-16,-11-16-1 0,4-5-2 0,4-6-1 16,3-2 2-16,3 1 0 0,0-5-2 0,2 1 5 15,-2-1 1-15,-2 4-1 0,-5 3 0 0,-4-1 8 16,-20 8 3-16,19-8-14 0,-19 8 0 0,0 0 0 16,0 0 0-16,0 0 0 0,0 0 0 15,-25 12 0-15,25-12 0 0,-35 16 0 0,16-3 0 16,0-6 0-16,-2 2 0 0,1 4 0 0,2-3 0 15,1 3 0-15,17-13 0 0,-21 28 0 16,21-28 0-16,-6 26 0 0,6-26 0 0,5 20 0 16,-5-20 0-16,16 20 0 0,-16-20 0 0,26 16 0 15,-26-16 0-15,30 23 0 0,-15-5 0 0,-15-18 0 16,29 26 0-16,-29-26 0 0,24 27 0 16,-24-27 0-16,15 31 0 0,-15-31 0 0,8 26 0 15,-8-26 0-15,0 24 0 0,0-24 0 0,-7 20 0 16,7-20 0-16,-18 19 0 0,18-19 0 0,-33 19 0 15,10-11 0-15,1 1-55 0,-7-5-44 0,9 4-106 0,-20-11-223 16,13 5-187-16,2 2 39 0,-8-7 508 0</inkml:trace>
  <inkml:trace contextRef="#ctx0" brushRef="#br0" timeOffset="16165.6108">503 9108 1278 0,'0'0'100'0,"-7"17"-91"0,7-17-7 0,0 0-5 15,2 20 6-15,-2-20 1 0,10 33 7 0,-6-11 3 16,4 8 9-16,-3 1-6 0,5 7 6 0,-3 3-12 15,3 3 6-15,-2 0-12 0,1 5 7 16,-1 0 6-16,1 3-24 0,-2-2 22 16,-1 1-24-16,-1-2 3 0,-2 0 9 0,0-5-18 15,-2-6 0-15,4 0-40 0,-6-15-22 0,11 4-19 16,-10-27-28-16,11 24-30 0,-11-24-54 0,6-17-177 16,-6 17-15-16,5-34 374 0</inkml:trace>
  <inkml:trace contextRef="#ctx0" brushRef="#br0" timeOffset="16337.5002">275 9270 1045 0,'-43'-10'381'0,"16"19"-253"15,-7-12-34-15,16 9-24 0,18-6-22 16,-21 3-15-16,21-3-17 0,0 0-12 0,0 0-4 16,22-12 1-16,0 2 2 0,8-2-1 0,8-3 1 15,6-3-4-15,9-2 3 0,7-1-7 16,2 3-3-16,4-1-16 0,-2 5-18 0,-5-3-29 15,5 15-34-15,-17-14-60 0,17 28-116 0,-24-4-242 16,1-4 21-16,4 17 400 0</inkml:trace>
  <inkml:trace contextRef="#ctx0" brushRef="#br0" timeOffset="17071.9426">1098 9512 1285 0,'0'0'66'0,"0"0"-13"0,0 0-5 0,0 0 7 16,0 0 5-16,0 0-9 0,7 18-9 0,-7-18-14 16,0 0 9-16,9 25-28 0,-9-25 28 0,-2 33-26 15,0-13 7-15,0 3 5 0,-3 2-9 16,1 0 3-16,-1-1-8 0,2-1 1 0,-1-1-2 16,3-5 2-16,1-17-9 0,-3 25 1 0,3-25-3 15,0 0 1-15,3 18-1 0,-3-18-2 0,0 0 0 16,0 0-1-16,0 0 2 0,0 0 0 0,11-29 3 15,-6 11-3-15,-1-2 3 0,1-3-2 0,0-1 3 16,-1-2-5-16,-1 0 6 0,0-1-6 16,1 0-9-16,-2 1 24 0,2-2-23 15,0 1 23-15,3-1-10 0,0 3-6 0,4 3 7 16,0 4-4-16,-11 18 2 0,26-28-1 0,-26 28 2 16,31-19-3-16,-13 12 2 0,3 3 0 0,-1 2-2 15,2 2 1-15,1 0-1 0,2 1 2 0,0-1-2 16,3 0 1-16,-1 0-1 0,2 0 0 0,-1 0-1 15,1 0-4-15,1-1-1 0,-4-2-3 16,1 2-2-16,-3 0 1 0,-2 1 1 0,-1-1 0 16,-21 1 3-16,32-2 1 0,-32 2 2 0,21 0 3 15,-21 0 3-15,0 0 1 0,0 0 0 16,0 0 0-16,-23 14 2 0,6-6 2 0,-3-2 0 16,-2 4 3-16,-1-2-1 0,0 1 3 0,-3 2-2 15,2 0 4-15,-2 2-5 0,1 3 3 0,-1 1-1 16,3 3 2-16,-1 3-4 0,1 0-10 15,2 2 20-15,4 3-20 0,1 1 19 0,4 3-7 16,3-3-8-16,5-4 3 0,4-2-6 0,3-5 0 16,-3-18-2-16,22 28 3 0,-22-28-1 0,37 15 1 15,-14-17 0-15,3-4 0 0,5-4 0 0,2-7-1 16,1-5 2-16,-1-2-5 0,-3-4 5 0,0 0-4 16,-2-1 5-16,-2 0-4 0,-5 4-7 15,-3 0 19-15,-6 2-21 0,-4 5 21 0,-3-2-10 16,-2 2-1-16,-3 18 2 0,-3-31-3 15,3 31 4-15,-9-21-2 0,9 21 1 0,0 0-3 16,-20-14 1-16,20 14 0 0,0 0-1 0,-21 10 0 16,21-10-1-16,-14 29 2 0,9-7-2 0,-1 2 4 15,2 2-5-15,3-1-8 0,2-2 17 0,4 0-24 16,4-4 16-16,0-1-18 0,6-1-6 16,-15-17-6-16,35 27-5 0,-14-20-5 0,6 1-13 15,-3-10-14-15,10 6-26 0,-10-18-37 0,19 15-54 16,-20-23-69-16,16 3-242 0,-1 10 53 0,-18-17 367 15</inkml:trace>
  <inkml:trace contextRef="#ctx0" brushRef="#br0" timeOffset="17431.3184">2150 9414 1422 0,'0'0'99'0,"0"0"-27"16,-21 1-7-16,21-1-16 0,0 0-10 0,-23 4-7 15,23-4-8-15,0 0-4 0,0 0-6 0,-19 24-5 16,19-24-1-16,-9 25-1 0,4-8 3 0,0 1-2 15,2 0-11-15,-2 1 24 0,1 1-23 0,-1 1 25 16,0 3-8-16,-1-2-5 0,2 2 5 16,-1-4-6-16,1 0 2 0,4-20-6 0,-4 26 0 15,4-26-3-15,0 0 0 0,0 0-1 0,0 0 1 16,0 0-1-16,20 2 0 0,-20-2 2 16,20-33-3-16,-7 9 4 0,2-7-6 0,2 2-7 15,1-1 18-15,1-2-18 0,0 0 18 0,5-2-6 16,0 0-6-16,3 2 7 0,-3 3-5 0,-3 4 3 15,-4 7-2-15,-17 18 0 0,19-19-1 16,-19 19 0-16,0 0-1 0,0 0 1 0,17 0-3 16,-17 0 0-16,10 21 1 0,-10-21-8 0,8 36 4 15,-3-12-10-15,-2 0 0 0,0 4-12 0,1-3-2 16,2 3-17-16,-1-5-19 0,6 1 14 0,-11-24-43 16,22 38-1-16,-22-38-58 0,34 25-97 0,-34-25-130 15,31 4-111-15,0 3 259 0</inkml:trace>
  <inkml:trace contextRef="#ctx0" brushRef="#br0" timeOffset="17759.4574">2905 9220 1356 0,'-27'-5'89'0,"9"11"-44"16,-9-2 4-16,7 7-3 0,-6 0-10 15,1 6 10-15,-2-2-15 0,2 5 5 0,1-3-6 16,5 2-2-16,2-2-8 0,3 1-3 0,14-18-9 15,-16 27-1-15,16-27-8 0,2 20 2 0,-2-20-3 16,0 0 1-16,29 20 0 0,-29-20-1 16,35 2 1-16,-13-4 0 0,5 1 1 0,0-3 0 15,3 1 1-15,-3 1-2 0,-2 2 2 0,0 2-5 16,-5 3 1-16,-3 1 4 0,-17-6-2 16,22 18 12-16,-22-18 2 0,7 28 6 0,-8-11-4 15,-2 1-7-15,-7 3 19 0,-2 1-27 0,-7-2 24 16,0 2-16-16,0-1-5 0,-1-3 2 0,1-3-5 15,0-2-1-15,19-13-7 0,-30 15-7 0,30-15-11 16,-18 6-13-16,18-6-19 0,0 0-23 0,0 0-31 16,-15-19-73-16,15 19-173 0,17-9-183 0,-17 9 17 15,17-21 510-15</inkml:trace>
  <inkml:trace contextRef="#ctx0" brushRef="#br0" timeOffset="18298.63">3691 8599 1254 0,'0'0'146'0,"-30"-43"-85"0,10 25-21 15,-6 0-14-15,6 6-4 0,-4 2-3 0,4 8 1 16,-5-1 6-16,5 11 3 0,-4 0-1 0,3 9 5 16,-3 4-2-16,2 10 5 0,-4 3-8 15,5 7 3-15,0 4-16 0,1 1 4 0,3 5-14 16,1-1-11-16,2 5 18 0,3 2-21 0,0-1 18 15,2 5-2-15,2-2-12 0,2 3 11 0,3-3-11 16,0 0 10-16,4-3-10 0,0-4 9 0,3-2-13 16,0-11-11-16,5-1 15 0,0-9-34 0,6-4 13 15,0-8-29-15,7 1-32 0,-23-18-27 16,42 9-30-16,-29-27-55 0,17 12-141 16,-7-9-126-16,-13-14 89 0,10 15 377 0</inkml:trace>
  <inkml:trace contextRef="#ctx0" brushRef="#br0" timeOffset="19551.4314">3139 9305 1545 0,'-36'4'132'0,"36"-4"-90"0,0 0-17 0,0 0-8 16,0 0-2-16,29 15 4 0,-7-18 4 0,5-2-1 16,6-6 2-16,5 0-7 0,5-5-1 0,4-1-8 15,0-1 0-15,2 1-6 0,1 3 2 16,-1-1-3-16,-1 3 2 0,-1 0-3 0,-2 2-2 15,-3 1-3-15,-3 1 3 0,-4 4-3 0,-2-1 0 16,-5 4-3-16,-4 1-1 0,-6 2 0 16,-18-2 3-16,22 8 2 0,-22-8 3 0,0 0 2 15,1 21 1-15,-1-21 2 0,-16 23-1 0,16-23 3 16,-29 25 0-16,12-10 6 0,-5-1-2 0,2 3 2 16,-5 1-2-16,1 3 2 0,0 1-1 0,-2 2 5 15,1 3-3-15,-1 2 4 0,2 0-6 0,3 0 5 16,4-1-5-16,5-4-10 0,2-1 5 15,8-5-8-15,2-18 4 0,5 28-2 0,-5-28 0 16,22 19 0-16,-4-12 0 0,4-3 0 16,6-8 0-16,3-4 0 0,6-6 0 0,2-4 0 15,2-5 0-15,2-3 0 0,-1-4 0 0,-3-3 0 16,-2 1 0-16,-5-1 0 0,-1 1 0 0,-6 1 0 16,-2 2 0-16,-4 1-5 0,-7 1 2 0,-5 4-3 15,-3 3 6-15,-5 0-5 0,1 20 2 16,-14-29-1-16,14 29 2 0,-19-17 1 0,19 17 3 15,-25-4-2-15,25 4-1 0,-24 6 1 0,24-6-2 16,-23 14 3-16,23-14-2 0,-18 23 3 0,18-23-2 16,-12 23 2-16,12-23-2 0,0 19 1 0,0-19-2 15,0 0 2-15,26 17 0 0,-26-17 2 0,34 0 2 16,-11-2-1-16,3-3 1 0,2-3 0 16,1 0-3-16,3-1-2 0,-2 0 0 15,2 3 0-15,-4 0 0 0,-4 5 0 0,-3 1 0 16,-4 4 0-16,-17-4 0 0,22 15 0 0,-22-15 0 15,9 27 0-15,-6-8 0 0,-4 4 0 0,-3 1 0 16,-2 2 0-16,-3-1 0 0,1 1 0 0,-3 0 0 16,1 2 0-16,-2-3 0 0,1 1 0 0,0-2 0 31,1-3 0-31,2-2 0 0,8-19 0 16,-13 26 0-16,13-26 0 0,0 0 0 0,-5 17 0 15,5-17 0-15,0 0 0 0,0 0 0 0,23-17 0 16,-10 1 0-16,2-4 0 0,2-6 0 0,0-1 0 15,0-1 0-15,-1-1 0 0,-3 3 0 0,-1-2 0 16,-2 2 0-16,-2 1 0 0,0 1 0 0,-2 1 0 16,-3 3 0-16,0 2 0 0,-3 18 0 0,2-25 0 15,-2 25 0-15,0 0 0 0,2-17 0 16,-2 17 0-16,0 0 0 0,0 0 0 0,0 0 0 16,0 0 0-16,20 1 0 0,-20-1 0 0,28 1 0 15,-11-2 0-15,4 1 0 0,0 0 0 16,0-2 0-16,5 1 0 0,1-1 0 0,1 0 0 15,2-1 0-15,-1 2 0 0,0-1 0 0,-2 2 0 16,0 0 0-16,1 1 0 0,-2 1 0 0,-1 0 0 16,-4-1 0-16,-21-1 0 0,25 2 0 15,-25-2 0-15,0 0 0 0,0 0 0 0,4 25 0 16,-4-25 0-16,-7 20 0 0,7-20 0 0,-15 23 0 16,15-23 0-16,-21 29 0 0,21-29 0 0,-23 33 0 15,11-15 0-15,0 0 0 0,0 3 0 0,0 0 0 16,-1 1 0-16,2-1 0 0,3-4 0 0,8-17 0 15,-9 26 0-15,9-26 0 0,0 0 0 16,0 0 0-16,0 0 0 0,0 0 0 16,25 4 0-16,-25-4 0 0,30-30 0 0,-9 5 0 15,0 0 0-15,-1-2 0 0,1 0 0 0,-2 0 0 16,1-1 0-16,-2-1 0 0,-1 3 0 0,-2-1 0 16,-2 3 0-16,-2 3 0 0,0 3 0 0,-11 18 0 15,13-23 0-15,-13 23 0 0,0 0 0 0,0 0 0 16,0 0 0-16,0 0 0 0,0 0 0 15,-2 24 0-15,2-24 0 0,-9 32 0 0,4-14 0 16,2 0 0-16,-2-1 0 0,5-17 0 0,-4 31 0 16,4-31 0-16,3 26 0 0,-3-26 0 0,8 18 0 15,-8-18 0-15,19 11 0 0,-19-11 0 0,29-1 0 16,-10-7 0-16,4-1 0 0,3-5 0 16,-1 0 0-16,1-3 0 0,-2-1 0 0,-2 2 0 15,-1 0 0-15,-4 4 0 0,-17 12 0 16,23-18 0-16,-23 18 0 0,0 0 0 0,0 0 0 15,0 0 0-15,0 0 0 0,0 0 0 0,0 0 0 16,0 0 0-16,0 0 0 0,0 0 0 0,8 30 0 16,-11-10 0-16,0 1 0 0,1 4 0 0,-2 0 0 15,2 3 0-15,-2 0 0 0,2 2-11 0,-1-2-14 16,6 2-27-16,-3-3 7 0,7 3-32 16,-6-8-22-16,13 9-35 0,-14-31-114 0,23 33-222 15,-10-16-66-15,-13-17 187 0</inkml:trace>
  <inkml:trace contextRef="#ctx0" brushRef="#br0" timeOffset="20489.0117">5498 9299 776 0,'0'0'295'0,"-7"34"63"0,7-34-266 16,-4 18-19-16,4-18-9 0,0 0-15 0,17 17-11 15,-17-17-3-15,27 6 0 0,-8-4 0 16,2-4 0-16,3-2-5 0,0-3-4 0,2 1-8 16,-2-4-7-16,1 1-5 0,-3-2-2 15,-2-3-3-15,1 1 1 0,-4-1-3 0,-17 14 2 16,27-28-2-16,-27 28 1 0,20-29-1 0,-20 29 0 16,10-29-2-16,-10 29 3 0,-5-27-2 0,5 27 1 15,-16-23-3-15,16 23-1 0,-24-18-3 0,24 18 1 16,-32-9-1-16,14 9 2 0,-4 3 2 0,-1 4-2 15,-2 4 5-15,0 5-2 0,0 3 10 16,2 3 1-16,2 1 6 0,4 1-3 0,4 0 2 16,4-1-5-16,4 0 3 0,5-2-7 0,3-1 2 15,4-2-4-15,5-1 2 0,-12-17 0 0,38 23 1 16,-13-15-2-16,3-5 1 0,3-3-3 16,3-2 1-16,1-3 1 0,2-2-2 0,0-3 2 15,0-1-3-15,-1 0 2 0,-2-1-5 0,-1 1 4 16,-4 2-2-16,-4-1 1 0,-3 2 3 15,-22 8-3-15,29-14 2 0,-29 14-3 0,0 0-2 16,19-6 2-16,-19 6-4 0,0 0 2 0,0 0 1 16,-12 17-4-16,12-17 2 0,-21 28-2 0,8-11 3 15,0 2 0-15,0 2 0 0,1 1-9 0,3 2 3 16,0-1-5-16,0 0 10 0,5-2 3 0,-1-4-12 16,5-17 25-16,0 28-24 0,0-28 24 15,6 17-8-15,-6-17-2 0,0 0 0 16,0 0-3-16,22 4-1 0,-22-4 1 0,18-22-2 15,-18 22-9-15,23-35 23 0,-11 14-22 0,-1 1 25 16,0-4-10-16,0-1-2 0,-4 2 4 0,1-1-5 16,-2 0 4-16,-1 1-4 0,2 0 4 0,1-1-4 15,-2 1 4-15,1 1-3 0,-3 5 5 0,-4 17-1 16,7-24 2-16,-7 24-2 0,0 0 0 16,0 0-4-16,15-19-1 0,-15 19-1 0,0 0-1 15,27-6 1-15,-27 6 0 0,32-5 1 0,-14 2 0 16,1 1-1-16,2 0 0 0,0-2 0 0,1 0 0 15,0 1 0-15,-2-1 0 0,1 2 0 0,-3-1 0 16,-1 0 0-16,-17 3 1 0,29-5-1 0,-29 5 0 16,21-5 1-16,-21 5 2 0,0 0 1 15,0 0 3-15,0 0-7 0,0 0 0 16,0 0 0-16,0 0 0 0,0 0 0 0,-18-9 0 16,18 9 0-16,-31 10 0 0,14 0 0 0,-2 3 0 15,1 2 0-15,1 2 0 0,0 2 0 0,2 1 0 16,3 0 0-16,3 0 0 0,3-2 0 0,5-1 0 15,1-17 0-15,9 28 0 0,-9-28 0 0,20 20 0 16,-20-20 0-16,28 13 0 0,-11-11 0 16,1 0 0-16,3-4 0 0,0 0 0 0,-2-1 0 15,2 2 0-15,-3 0 0 0,-1 1 0 16,-17 0 0-16,27 1 0 0,-27-1 0 0,0 0 0 16,0 0 0-16,12 22 0 0,-12-22 0 0,-13 27 0 15,-2-9 0-15,-3 1 0 0,-5 3 0 0,-4 2 0 16,0-1 0-16,-2 0 0 0,0-1 0 0,5 0 0 15,-1-6 0-15,8 1 0 0,17-17-44 16,-22 22-41-16,22-22-48 0,0 0-107 0,0 0-227 16,0 0-128-16,0 0 113 0,8-29 482 0</inkml:trace>
  <inkml:trace contextRef="#ctx0" brushRef="#br0" timeOffset="21270.3178">7149 9225 938 0,'0'0'252'0,"0"0"-149"0,9-18-23 0,-9 18-6 16,0 0-12-16,10-22-10 0,-10 22-7 16,0 0-2-16,0 0-2 0,0 0-4 0,0 0-5 15,-2 21-6-15,2-21 2 0,-11 34-5 0,4-11 2 16,-1 0-5-16,0 3 4 0,0 0-8 0,2 1 3 16,0 0-4-16,1 1 2 0,1-3-4 0,3-1 1 15,2-3-7-15,3-2 0 0,-4-19-4 0,16 28-11 16,-16-28 11-16,28 19-11 0,-9-14 24 15,3-1-12-15,3-4 0 0,5-5-1 16,0-2-14-16,3-4 22 0,1-5-9 0,0-1 9 16,-4-3-8-16,-3-1-4 0,-4-1 3 0,-2-1-2 15,-3 2 0-15,-3-2 0 0,-2 1 0 0,-3 0 0 16,-3 2 0-16,-1 1 0 0,-3 0 0 0,-1 2 0 16,-2 17 0-16,-1-24 0 0,1 24 0 0,0 0 0 15,0 0 0-15,0 0 0 0,0 0 0 0,0 0 0 16,0 0 0-16,-10 25 0 0,9 0 0 15,0 0 0-15,1 6 0 0,0 0 0 0,1 0 0 16,3 2 0-16,2 1-20 0,2-5-14 16,4 0 14-16,2-6-33 0,6 0 14 0,-1-6-23 15,11 1-13-15,-6-12-12 0,12 6-25 0,-11-21-41 16,19 14-76-16,-16-19-114 0,7-6-145 0,10 11 157 16,-16-25 331-16</inkml:trace>
  <inkml:trace contextRef="#ctx0" brushRef="#br0" timeOffset="21598.4719">8131 9174 1256 0,'-22'-9'203'0,"2"-3"-139"16,20 12-15-16,-28-11 1 0,28 11-10 0,-25-3-7 15,25 3-3-15,-26 6-5 0,26-6 0 0,-19 15-1 16,19-15 1-16,-18 25 2 16,9-7 2-16,-1 0-5 0,3 7 1 0,-1-4-8 15,3 4 0-15,0-4-6 0,1 0-1 0,3-3-4 16,1-1-2-16,0-17-3 0,7 29 2 0,-7-29-4 15,15 22 2-15,-15-22-1 0,21 13-1 0,-21-13 0 16,29 7 1-16,-11-5-1 0,0-2 1 0,0-2 1 16,1 1-1-16,-2 0 0 0,-17 1 0 0,30 1-2 15,-30-1 2-15,21 5-2 0,-21-5 3 16,0 0-2-16,12 24 2 0,-12-24-1 0,-4 29 2 16,-3-9-2-16,-3-1-8 0,-4 0 21 0,-3 2-21 15,0-2 20-15,-4 2-10 0,3-3-5 0,1-1-1 16,0-4-5-16,17-13-7 0,-25 19-11 15,25-19-13-15,0 0-26 0,0 0-30 0,0 0-46 16,0 0-79-16,15-18-189 0,2 5-108 16,-2-10 65-16,15 13 453 0</inkml:trace>
  <inkml:trace contextRef="#ctx0" brushRef="#br0" timeOffset="21942.2483">8330 9390 989 0,'-20'-4'213'16,"20"4"-107"-16,0 0-30 0,0 0-7 0,0 0-5 16,27 13-6-16,-27-13-5 0,31-3-3 15,-13-5-3-15,9 4-5 0,0-7-2 0,4 1-10 16,0-2-6-16,-2 0-11 0,-2 0-3 0,-2 0-3 16,-4-2 0-16,-3 2-2 0,-18 12 1 0,27-23 1 15,-27 23 1-15,10-19 3 0,-10 19 0 0,0-21-2 16,0 21-1-16,-13-24-6 0,13 24 1 15,-23-22-5-15,23 22 2 0,-29-15-2 0,29 15-1 16,-33-9 1-16,16 10-1 0,0 2 1 0,0 3 0 16,-1 3 2-16,1 6-1 0,-1 3 4 0,1 5-4 15,1 1 4-15,1 2-6 0,4 0 5 0,4-1-4 16,3 0 1-16,6-2-7 0,2-4-1 16,7 1-14-16,-11-20-2 0,33 26-18 15,-11-21-8-15,11 2-27 0,-6-16-54 0,24 13-138 16,-15-17-301-16,8-3 49 0,10 4 303 0</inkml:trace>
  <inkml:trace contextRef="#ctx0" brushRef="#br0" timeOffset="22286.0309">8970 9206 1675 0,'-33'18'84'0,"-8"-2"-43"0,5 4 1 15,1-1-6-15,4 3 2 0,-1-1-5 16,5 2 1-16,3-4-9 0,7 2-3 0,6-3-11 15,6-1-5-15,5-17-6 0,7 28 0 0,-7-28 0 16,26 20 0-16,-7-13 0 0,4-3 0 0,4-4 0 16,4-4 0-16,1-2 0 0,2-5 0 0,2-2 0 15,0-5 0-15,-2-5 0 0,-1-4 0 16,-1-2 0-16,-3-1-2 0,-2-1 3 0,-3-2-3 16,-2 0 5-16,-1 1-6 0,-6-1 6 0,1 2-6 15,-4-2 5-15,0 0-5 0,-1 1 2 0,-2 2-6 16,-1 3-5-16,-1 3 6 0,-4 7-6 0,-3 17 11 15,0 0 2-15,0 0 1 0,0 0 11 0,-27 26-10 16,9 2 6-16,-1 6-7 16,-2 7-4-16,2 4 8 0,-2 3-6 0,3 4 7 15,1 2-8-15,2-2 3 0,7-3-16 0,0-5-21 16,11-3-29-16,-2-13-32 0,18 10-120 0,-17-18-269 16,19-5-115-16,0-4 65 0</inkml:trace>
  <inkml:trace contextRef="#ctx0" brushRef="#br0" timeOffset="22411.025">9448 9323 1487 0,'-51'6'457'0,"19"-3"-408"0,3-1-54 0,-1-6-27 16,9 7-59-16,-13-20-133 0,16 16-399 0,-8-4 3 15,2 1 223-15</inkml:trace>
  <inkml:trace contextRef="#ctx0" brushRef="#br1" timeOffset="30212.6853">903 1404 766 0,'0'0'83'16,"6"-17"-21"-16,-6 17 0 0,10-18-3 0,-10 18 12 16,11-18-4-16,-11 18-9 0,0 0-10 0,0 0-8 15,0 0-8-15,0 0-7 16,0 0-4-16,0 0-6 0,0 0-3 0,0 0 1 16,0 0-3-16,0 0 2 0,0 0 1 15,-7 25-3-15,-1-7 6 0,-2 3-7 0,1 1 6 16,-3-2-7-16,1 4 4 0,-2 2-4 0,-2 2 6 15,-3 2-5-15,1 1 9 0,-3 3-7 0,3 1 8 16,-1-3-9-16,1-1 5 0,2-8-5 0,3-2 1 16,12-21-5-16,-14 26-2 0,14-26-5 0,0 0 3 15,1 21-2-15,-1-21 3 0,0 0-3 16,27 17 0-16,-27-17 0 0,36 3-3 16,-10-4 2-16,4-5-8 0,5-1-9 0,2-4-13 15,4 1-18-15,-6-3-14 0,9 7-10 0,-9-10-11 16,8 11-11-16,-10-13-27 0,9 15-44 0,-12-18-65 15,-5 4-171-15,14 16 72 0,-20-21 330 0</inkml:trace>
  <inkml:trace contextRef="#ctx0" brushRef="#br1" timeOffset="30996.3609">1345 1654 940 0,'0'0'67'0,"0"0"-10"0,-23-25 0 0,23 25 7 16,-12-17 6-16,12 17-6 0,0 0-8 0,-15-17-10 15,15 17-12-15,0 0-8 0,-17-14-4 0,17 14-2 16,0 0-2-16,0 0-4 0,-20 1-5 16,20-1-2-16,-17 16-2 0,17-16 4 0,-23 30 3 15,11-7 8-15,-1 1-5 0,1 6 5 0,-3-3-6 16,4-1 7-16,0-3-6 0,4 0 5 0,3-3-14 16,3-1 1-16,1-19-4 0,12 30 1 0,-12-30-1 15,27 27 0-15,-6-17-4 0,3-3 3 0,4-5 0 16,7-2 0-16,2-5-1 0,1-3 0 15,3-5 1-15,-1-4-3 0,-1-4 5 16,-4-2-8-16,-2 0 5 0,-6 1-8 0,-6 1 2 16,-4-2-6-16,-4 0 3 0,-4-1-5 0,-3 1 4 15,-3-2-2-15,-2 5 6 0,-5 0-1 0,-2 4 6 16,6 16-2-16,-20-28 5 0,20 28-3 0,-31-20 4 16,13 16-2-16,0-1 3 0,1 3 0 0,0 4 3 15,17-2 4-15,-26 3 0 0,26-3 1 16,0 0-7-16,0 0-3 0,0 0-4 0,0 0-1 15,0 0 0-15,0 0 2 0,0 0-1 0,27 18 1 16,-27-18 1-16,33 7 0 0,-14-6 1 0,-1 2-1 16,1 1-2-16,-2 0 1 0,-17-4-2 15,29 7 5-15,-29-7-1 0,25 8 1 0,-25-8-2 16,20 9 0-16,-20-9-4 0,0 0 3 0,17 12-1 16,-17-12 1-16,0 0 1 0,0 0 0 15,0 0 2-15,8 23 1 0,-8-23-1 0,-1 18 5 16,1-18-5-16,-5 27 3 0,5-27 0 0,-7 32-1 15,7-32-2-15,-10 30 1 0,10-30-4 0,-3 23 1 16,3-23-2-16,0 0 2 0,3 22-4 0,-3-22 4 16,0 0-1-16,20 7 0 0,-20-7 1 0,19-2 1 15,-19 2-2-15,28-11 0 0,-10 0 2 16,1-1-4-16,0-4 5 0,2 0-3 0,-2-1 2 16,0 0-1-16,-2 1 2 0,-2-1-5 0,-15 17 4 15,26-22-3-15,-26 22 0 0,0 0 0 16,0 0-1-16,0 0 1 0,0 0 0 0,0 0 0 15,18 5-1-15,-18-5 1 0,4 22 0 0,-3-5 3 16,-1 1-3-16,0 1 4 0,-1 1-4 0,1-2 1 16,1-1 0-16,-1-17 1 0,5 28-3 15,-5-28 5-15,11 27-5 0,-11-27 3 0,17 21-1 16,-17-21 2-16,22 8-1 0,-22-8 4 0,28-2 6 16,-28 2 1-16,33-15 5 0,-14 1-4 0,0-3 2 0,3-4-8 0,-2-2 6 15,-1 0-6-15,0-3 2 0,-2-1-6 0,-3 2 1 16,-3 1-5-16,-4 3 3 0,-3 3-4 0,-4 18-3 15,-4-30-10-15,4 30-10 0,-12-28-20 16,12 28-23-16,-18-23-36 0,18 23-69 0,-17-15-160 16,17 15-213-16,0 0 39 0,-12-16 406 0</inkml:trace>
  <inkml:trace contextRef="#ctx0" brushRef="#br1" timeOffset="31654.1306">2922 1617 931 0,'13'-27'188'16,"-13"27"-139"-16,2-17-5 0,-2 17-3 0,0 0 16 15,7-17-3-15,-7 17-12 0,0 0-14 0,0 0-11 16,0 0-5-16,0 0-3 0,0 0-1 0,0 0 2 15,0 0 7-15,0 0 1 0,-5 32 12 0,0-10-4 16,3 9 4-16,-4 3-10 0,1 3 9 16,-2 1-11-16,0-2 6 0,1-1-9 15,3-1 3-15,-1-4-7 0,4-3 4 0,0-5-6 16,1-3-6-16,-1-19 30 0,11 24-32 0,-11-24 36 16,0 0-23-16,23 9 3 0,-23-9 2 0,25-9-32 0,-8 0 29 15,1-11-31-15,3-3 25 0,3-6 1 0,0-5-9 16,1-1 4-16,-1-1-7 0,-3 1 3 15,-2 0-3-15,-2 0 3 0,-2 0-6 16,-3 3 8-16,-2 5-11 0,-2 5 1 0,-4 5-8 16,-4 17-7-16,7-27-8 0,-7 27-8 0,0 0-10 15,0 0-11-15,0 0-20 0,0 0-57 0,0 0-65 16,0 0-83-16,0 0-98 0,-4 24-57 0,17 2 260 16</inkml:trace>
  <inkml:trace contextRef="#ctx0" brushRef="#br1" timeOffset="32020.6976">3582 1656 904 0,'0'0'138'0,"-14"-20"-44"0,14 20-9 16,-22-19-1-16,22 19-11 0,-23-11-17 0,23 11-11 15,-27-7-8-15,27 7 0 0,-30 1-5 16,30-1-2-16,-31 10-6 0,31-10-2 0,-29 21-4 15,15-1 2-15,-4 0-5 0,4 7 5 0,-1 0-4 16,3-1 3-16,2 1-5 0,3-2 3 0,2-1-9 16,3-1 2-16,3 0-8 0,3-3 4 0,2-3-2 15,-6-17 3-15,22 27-4 0,-22-27 5 16,32 17-5-16,-12-12 3 0,1-4 1 0,2-4-4 16,-1-6 2-16,1-2-5 0,0-3 2 15,0-4-1-15,0-3 4 0,0-1-5 0,-3-3 6 16,-3 0-8-16,-5 0 5 0,-4 1-4 0,-3 2 3 15,-2 2-1-15,-5-2 1 0,-1 2-5 0,-5 0-1 16,0 2-7-16,8 18-3 0,-23-23-7 0,23 23-6 16,-28-12-8-16,28 12-9 0,-27-4-16 0,27 4-29 15,-19 2-49-15,23 16-83 0,-4-18-97 16,0 0-168-16,0 0 67 0,0 0 419 0</inkml:trace>
  <inkml:trace contextRef="#ctx0" brushRef="#br1" timeOffset="32280.5269">4304 1214 1288 0,'0'0'131'0,"0"0"-81"0,0 0 5 16,-27-11-5-16,27 11-6 0,-17 15 2 0,17-15-42 15,-26 31 34-15,14-7-32 0,-5 4 11 0,5 9 10 16,-3-2-18-16,3 5 5 0,1 1-11 0,3-1 5 15,0-1-10-15,2 3 6 0,0-1-7 16,3-1 5-16,0 2-17 0,1-5 4 16,4-3-17-16,-1-6-2 0,8-1-17 0,-3-10-16 15,10 6-19-15,-16-23-21 0,33 23-40 0,-33-23-76 16,40-10-234-16,-10 10-15 0,-9-21 340 0</inkml:trace>
  <inkml:trace contextRef="#ctx0" brushRef="#br1" timeOffset="32483.7208">4734 1232 919 0,'0'0'325'0,"-24"-4"-203"0,24 4-87 0,-26 18 11 15,13 0-17-15,-8 1 19 0,4 9 3 0,-5 2-21 16,4 4 1-16,1 1-15 0,2 4 5 0,3-3-14 16,3 3 9-16,-1-2-14 0,3 3 7 15,0 0-11-15,4 0 6 0,0-2-9 0,2-5-7 16,1 0-11-16,1-6 0 0,3 2-27 15,-5-9-16-15,9 9-38 0,-8-29-37 0,8 40-71 16,-8-40-189-16,-6 22-38 0,13-5 207 0</inkml:trace>
  <inkml:trace contextRef="#ctx0" brushRef="#br1" timeOffset="33000.7138">4386 1654 1413 0,'-29'-1'135'0,"29"1"-85"0,0 0-18 0,0 0-10 16,0 0-7-16,0 0-6 0,0 0-4 0,0 0 2 16,18-3 1-16,2 1-1 0,7-2-2 15,4-4-5-15,6 2 0 0,0-2-8 0,4 2-5 16,-4-3-6-16,5 3-6 0,-4-1-7 0,5 5-8 16,-8-6-10-16,7 9-1 0,-11-4 0 0,3 5 7 15,-6-4 7-15,-1 3 2 0,-6-3 9 16,-3 2 8-16,-18 0 9 0,28-3 4 0,-28 3 3 15,0 0 17-15,21-7 19 0,-21 7 19 0,0 0 13 16,-17-16-6-16,17 16-11 0,-20-7-9 16,20 7-6-16,-25-5 0 0,25 5-5 0,-32 1 1 15,32-1-1-15,-33 10-3 0,33-10 1 0,-34 23-6 16,16-5 3-16,1 2-12 0,0 5 2 0,1 2-5 16,3 3 4-16,-1-1 0 0,4-1 4 0,3-4-7 15,2 0 1-15,4-1-7 0,2-4 3 0,4-2-4 16,-5-17 1-16,17 22-1 0,-17-22-1 0,27 12-1 15,-27-12 6-15,34 3 2 0,-12-10-1 16,-1-2 1-16,3-6-8 0,0-2 1 16,2-3-2-16,-3 0 1 0,0-1-3 0,-4-2 5 15,0 1-5-15,-5 0 4 0,1 2-3 0,-4-1 2 16,-1 0-3-16,-4 5 4 0,-6 16-3 0,7-23 2 16,-7 23-1-16,0 0-2 0,0 0-4 0,0 0-5 15,0 0-7-15,0 0-6 0,-17 19-1 16,8 3-3-16,-3-1 6 0,1 8-9 0,0-7 1 15,5 2-15-15,-1-5-5 0,7 6-19 0,0-25-9 16,7 36-20-16,-7-36-20 0,22 30-40 0,-22-30-96 16,28 5-182-16,5 5-2 0,-11-21 405 0</inkml:trace>
  <inkml:trace contextRef="#ctx0" brushRef="#br1" timeOffset="33516.3795">5447 1613 1168 0,'0'0'398'0,"-38"-1"-333"0,14 5-31 16,-3-2 2-16,4 7 8 0,-3-3-2 0,7 7-6 15,-4 0-7-15,5 4-4 0,2 0-7 0,4 1-3 16,12-18-6-16,-13 30-3 0,13-30-3 16,0 31-1-16,0-31-4 0,11 28 6 0,-11-28-3 15,21 19 4-15,-21-19-3 0,29 14 1 16,-12-8-2-16,-1-4 1 0,1-2 0 0,1-4-2 15,-1-1 1-15,2-1-1 0,-2-1 1 0,-17 7 1 16,30-18 1-16,-30 18-3 0,26-22 1 0,-26 22-1 16,24-29 1-16,-24 29 0 0,21-29-1 15,-21 29-4-15,17-28 2 0,-11 11-8 0,-6 17 2 16,11-25 0-16,-11 25 1 0,0 0 1 0,9-17 2 16,-9 17-1-16,0 0-2 0,0 0 1 0,0 0-1 15,-7 28 3-15,1-7-3 0,-3 8 7 0,-4 5-8 16,-2 0 7-16,0 7-10 0,-2 2 3 0,1 5 17 15,0 4-22-15,1 1 27 0,2-1-16 16,0-1-1-16,2-4 13 0,0-6-7 16,1-1 6-16,2-7 1 0,0-2 6 0,2-5-6 15,1-3 8-15,5-23-6 0,-5 26 0 0,5-26 3 16,0 0-2-16,0 0 6 0,0 0 2 0,0 0-2 16,0 0-9-16,-12-18-10 0,7-1 0 0,-1-5 0 15,3-4 0-15,-2-4 0 0,0 0 0 0,1 0 0 16,2 0 0-16,1-1 0 0,1-1 0 0,3-6 0 15,2 1 0-15,6 0 0 0,0 0 0 16,6 7-33-16,1 2 18 0,3 8-6 0,0 3-6 16,2 6-7-16,-3 2-15 0,7 8-29 0,-6-7-39 15,17 22-97-15,-38-12-174 0,46-11-151 0,-16 17 19 16,-12-17 509-16</inkml:trace>
  <inkml:trace contextRef="#ctx0" brushRef="#br1" timeOffset="33891.4044">5716 1775 1516 0,'0'0'65'0,"0"0"-23"0,-16-19 6 0,16 19 1 16,0 0-4-16,0 0-8 0,0 0-6 0,25-11-5 16,-25 11-4-16,36-7-5 0,-16 4-1 15,2 1-6-15,-2 0 4 0,-3 2-2 16,-17 0-2-16,29-5-1 0,-29 5-5 0,25-1-1 15,-25 1-1-15,21-5-3 0,-21 5 0 0,0 0 1 16,21-20 2-16,-21 20-2 0,6-17-3 0,-6 17-3 16,2-18-2-16,-2 18 0 0,-5-24 3 0,5 24-1 15,-14-20 4-15,14 20-1 0,-25-11 3 0,25 11 1 16,-29 1 1-16,12 6 4 0,-1 4-1 16,-2 7 2-16,-1 3-3 0,-1 3 3 0,0 1-4 15,4-1 5-15,3-1-5 0,3-1 2 0,6 0-3 16,2-3-1-16,6-1 0 0,5-1 1 0,-7-17-5 15,25 28 3-15,-4-19-2 0,6-2 0 16,4-6-4-16,6-3-8 0,6-2-17 0,1-8-16 16,9 2-31-16,-8-13-43 0,13 19-103 15,-22-24-241-15,9 7-84 0,-3 3 98 0</inkml:trace>
  <inkml:trace contextRef="#ctx0" brushRef="#br1" timeOffset="34500.822">607 2287 1554 0,'0'0'33'0,"0"0"-29"0,0 0-5 0,-13 22 7 15,9-3 3-15,-1 10 10 0,-5 3-1 0,3 6 7 16,-2 3-8-16,2 4 5 0,-2 2 6 16,4 3-29-16,-1-1 21 0,3 2-25 0,2-2 2 15,1-2 11-15,1-3-13 0,1-1 8 0,4-4-11 16,0-3 0-16,5-4-16 0,-1-6-3 0,6-1-20 15,-16-25-8-15,35 35-20 0,-35-35-21 0,39 17-37 16,-39-17-51-16,35-6-73 0,-16 3-196 0,-12-19 70 16,13 16 383-16</inkml:trace>
  <inkml:trace contextRef="#ctx0" brushRef="#br1" timeOffset="34688.3478">616 2819 919 0,'-23'6'362'0,"-6"-18"-205"0,29 12-42 0,-34-1-22 16,34 1-12-16,-22 1-21 0,22-1-16 0,0 0-19 15,0 0-15-15,0 0-9 0,0 0-2 0,0 0 1 16,20-1 3-16,0-3 0 0,7-3 0 16,6-4 0-16,7-3-3 0,4-3 1 0,1-4-14 15,2 0-7-15,-4-3-21 0,4 4-10 0,-8-4 2 16,5 4-37-16,-10-6 23 0,6 9-53 0,-14-15-33 16,11 18-72-16,-17-13-173 0,-1-4-42 0,7 14 197 15</inkml:trace>
  <inkml:trace contextRef="#ctx0" brushRef="#br1" timeOffset="34860.2325">1093 2151 1201 0,'0'0'281'0,"-21"5"-192"0,21-5-28 0,-22 22-4 15,22-22-10-15,-19 40-2 0,8-15-14 0,3 10 2 16,-1 2-11-16,3 4 4 0,1 1-9 0,3 2 4 16,-1-1-9-16,3 1 5 0,-1-1-10 0,0 0-9 15,2-3 16-15,-1-2-21 0,2-3 17 16,1-1-7-16,1-4-8 0,2-3 1 0,2-2-11 15,2-5-10-15,3 0-23 0,-13-20-22 16,31 33-33-16,-31-33-49 0,45 22-132 0,-28-25-269 16,8-4 28-16,4 3 325 0</inkml:trace>
  <inkml:trace contextRef="#ctx0" brushRef="#br1" timeOffset="35063.3838">1440 2574 1447 0,'-31'-20'333'15,"31"20"-279"-15,-22 10-21 0,22-10-5 0,0 0-2 16,-22 23-7-16,22-23-6 0,-11 26-16 0,11-26 23 16,-7 34-26-16,5-14 22 0,1 0-11 0,2 1-6 15,-1-1 3-15,2 1-5 0,2-3 0 16,1 1-12-16,0-2-1 0,3 0-13 16,-8-17-9-16,15 24-16 0,-15-24-16 0,17 16-28 15,-17-16-46-15,22 7-101 0,-22-7-144 0,8-21-124 16,-8 21 145-16,15-38 368 0</inkml:trace>
  <inkml:trace contextRef="#ctx0" brushRef="#br1" timeOffset="35219.714">1457 2287 1156 0,'-13'-23'269'0,"13"23"-188"0,-18-12-29 0,18 12-9 16,0 0-7-16,0 0-14 0,0 0-19 0,0 0-12 15,0 0-13-15,0 0-12 0,6 25-29 0,-6-25-43 16,27 26-103-16,-27-26-193 0,18 19-81 15,3 3 150-15</inkml:trace>
  <inkml:trace contextRef="#ctx0" brushRef="#br1" timeOffset="35766.5714">1774 2626 1309 0,'0'0'163'0,"-41"-15"-86"0,41 15 8 0,-39-2-27 16,39 2-5-16,-39 9 17 0,22 2-42 16,-3 0 21-16,3 6-19 0,0 0-7 0,4 5 0 15,1-3-10-15,5 2 4 0,2-2-9 0,3-1 2 16,2-18-5-16,9 30 0 0,-9-30-4 0,22 22 2 16,-22-22-2-16,31 13 1 0,-11-10-1 0,2-2 2 15,2-5 0-15,2 0 0 0,-1-4 0 16,1 0-3-16,-4-2 1 0,-2-1-3 0,-1 0 3 15,-19 11-2-15,30-20 1 0,-30 20-1 0,22-22 0 16,-22 22-2-16,14-22 2 0,-14 22 0 0,10-20 1 16,-10 20-2-16,4-17 1 0,-4 17-4 0,0 0 2 15,0 0 0-15,0 0 1 0,0 0-1 0,0 0-2 16,0 0-2-16,0 0-1 0,0 0 0 16,-17 35 1-16,8-9 5 0,0 7-4 15,-1 3 7-15,0 4-5 0,2 4 7 0,-1 4-14 16,2 4 7-16,-3 4-10 0,0-3 10 0,1-1-3 15,-2-5 2-15,2-4 20 0,2-6-17 0,1-5 23 16,2-5-11-16,0-5-4 0,2-5 2 0,2-17-2 16,-4 22 1-16,4-22 0 0,0 0-2 0,0 0 1 15,0 0 2-15,0 0-1 0,0 0-2 16,0 0-3-16,0-33-3 0,3 11 2 0,0-4-2 16,4-3-8-16,-1-1 21 0,-2-4-17 0,1 0 13 15,-1-4-8-15,1-2 0 0,0-2 0 16,1-4 0-16,1-1 0 0,0 1 0 0,3 4 0 15,-1 4 0-15,-1 8 0 0,2 6 0 0,-3 6 0 16,-7 18 0-16,21-28 0 0,-21 28-11 0,27-21-25 16,-27 21-19-16,37-14-19 0,-17 0-38 15,13 16-46-15,-16-25-96 0,23 12-290 0,-10-1 33 16,-1-10 220-16</inkml:trace>
  <inkml:trace contextRef="#ctx0" brushRef="#br1" timeOffset="36126.8338">2468 2084 1331 0,'0'0'364'0,"-25"5"-331"0,25-5-3 15,-23-3 8-15,23 3 6 0,-23 7-7 0,23-7-6 16,-26 20-8-16,26-20 1 0,-25 34-5 0,14-11 2 16,-3 4-7-16,2 6 3 0,-1 6-8 0,2 3 3 15,0 3-12-15,0 2 0 0,1 0 0 0,2 2 0 16,0-2 0-16,2-4 0 0,3-3 0 15,1-5 0-15,5-6 0 0,1-3 0 0,3-7 0 16,-7-19 0-16,14 27 0 0,-14-27 0 0,21 12 0 16,-21-12 0-16,22-1 0 0,-22 1 0 0,23-16 0 15,-23 16 0-15,27-32 0 0,-11 11 0 0,1-5 0 16,-1 1 0-16,-1 1 0 0,0 1 0 0,-3 2 0 16,0 3 0-16,-12 18 0 0,18-29 0 0,-18 29 0 15,0 0 0-15,0 0 0 16,17-13 0-16,-17 13 0 0,0 0 0 0,9 26 0 15,-4-9 0-15,0 5 0 0,-2 2 0 0,1 1 0 16,-2 0 0-16,3-1 0 0,0-4 0 0,5 2-44 16,-10-22-35-16,25 34-53 0,-25-34-111 0,36 9-370 15,-17-7 38-15,2-9 215 0</inkml:trace>
  <inkml:trace contextRef="#ctx0" brushRef="#br1" timeOffset="39913.4742">3389 2644 980 0,'0'0'254'0,"0"0"-202"0,22-28-42 15,-22 28 10-15,32-24 34 0,-32 24-8 16,29-20 31-16,-29 20-42 0,0 0-18 0,0 0-2 16,0 0 9-16,11-19 9 0,-11 19 2 0,0 0-2 15,0 0-7-15,0 0-4 0,-17-10-2 0,17 10 0 16,-22-1 0-16,22 1 1 0,-34 3 0 0,12 0-2 16,-2 6 0-16,-3-2 0 0,-1 5 1 15,-1 1 0-15,3 3-9 0,-2 1 20 0,5 1-28 16,2 0 19-16,4 4-17 0,4 1-5 15,2-1 2-15,4 2-5 0,4-2 4 0,4-1-5 16,4 0 3-16,5-3-4 0,3 0 2 0,6-2-11 16,3-1 2-16,6-5-4 0,0-2-6 0,4-5-6 15,1-6-15-15,6-2-15 0,-4-10-16 0,12 6-19 16,-12-16-33-16,17 16-70 0,-23-21-85 0,7 5-221 16,4 7 58-16,-16-14 363 0</inkml:trace>
  <inkml:trace contextRef="#ctx0" brushRef="#br1" timeOffset="40272.8681">3804 2547 1212 0,'-23'-6'147'16,"23"6"-65"-16,-25 4-24 0,25-4-4 0,-23 6-4 15,23-6-6-15,-20 10-6 0,20-10-1 0,-21 19-6 16,21-19-2-16,-21 24-6 0,21-24-14 16,-16 31 27-16,9-11-30 0,1-1 27 0,1 4-15 15,2-1-7-15,3-1 4 0,0 0-9 0,4-2 2 16,2-1-6-16,-6-18 1 0,19 30-3 0,-19-30 1 15,25 18-1-15,-25-18 1 0,33 11 0 0,-15-8-1 16,3-3 0-16,0-2 0 0,1-2 1 16,1-3-1-16,-1-2 1 0,-1-3-1 0,1-2 1 0,-2-3-2 15,-1-2 1-15,-1-1-2 16,0 0 4-16,-3-2-3 0,0 0 3 0,-2 0-4 16,-1 2-12-16,-3 2 22 0,-1 1-25 0,-8 17 28 15,9-25-10-15,-9 25 0 0,0 0 4 0,0 0-2 16,0 0-3-16,0 0-2 0,0 0-1 0,0 0-11 15,-10 27 28-15,4-8-24 0,-1 4 24 0,1 2-14 16,1-2-11-16,0 0-5 0,4 0-12 0,1-5-6 16,5 2-8-16,-5-20-6 0,17 33-16 15,-17-33-20-15,30 22-35 0,-30-22-57 0,42 8-79 16,-22-7-236-16,3-12 30 0,11 11 338 0</inkml:trace>
  <inkml:trace contextRef="#ctx0" brushRef="#br1" timeOffset="40883.0192">4384 2639 1299 0,'0'0'87'0,"0"0"-26"16,0 0 0-16,-22-11-2 0,22 11-26 0,0 0 7 15,0 0-25-15,-17 8 4 0,17-8 1 0,0 0-3 16,-5 26 7-16,5-26 3 0,-8 34 8 0,1-15-8 16,3 4 2-16,-1 1-13 0,0 2 3 0,1-1-7 15,1-1 4-15,0-1-3 0,1-3 2 0,2-4-9 16,0-16 1-16,1 28-3 15,-1-28 1-15,5 20-3 0,-5-20 0 0,0 0-1 16,0 0-1-16,20 7 1 0,-20-7-1 0,0 0 1 16,24-27 0-16,-13 9 1 0,-1-2-2 0,1-2 2 15,2-1-2-15,-5 0 3 0,-1 0-3 0,-1 0 6 16,-2 1-3-16,0 0 6 0,-2 1-3 0,-1 1 0 16,-1 1-2-16,0 19-13 0,4-27 13 0,-4 27-13 15,5-17 13-15,-5 17 0 0,0 0 6 16,0 0-9-16,0 0 10 0,21-19-11 0,-21 19 0 15,24-6 1-15,-24 6-2 0,33-7 1 0,-15 2 0 16,0 4-1-16,-1-2-1 0,0 3 2 16,-17 0-1-16,29 1 0 0,-29-1 1 0,27 5-2 15,-27-5 2-15,21 8-4 0,-21-8 1 0,0 0-1 16,19 14-10-16,-19-14 13 0,0 0-9 16,6 21 23-16,-6-21-13 0,-1 19 13 0,1-19-11 15,-7 25-1-15,7-25 1 0,-11 33-2 0,5-16 2 16,-1 0-3-16,1 0 4 0,-1 0-1 0,1 1 3 15,6-18-3-15,-8 31 4 0,8-31-4 0,-6 24 2 16,6-24-2-16,0 0-1 0,-5 20-1 0,5-20 0 16,0 0 0-16,0 0 0 0,0 0 0 0,0 0 0 15,0 0 0-15,0 0 0 0,21-23 0 16,-21 23 0-16,18-33 0 0,-8 11 0 0,-1-1 0 16,1 0 0-16,-3 1 0 0,-1 0 0 15,-1 0 0-15,-2 1 0 0,-1 0 0 0,1 1 0 16,-1 1 0-16,0 1 0 0,-2 18 0 0,5-26 0 15,-5 26 0-15,0 0 0 0,0 0 0 0,11-19-2 16,-11 19-31-16,0 0-8 0,21 4-20 0,-21-4-14 16,28 9-34-16,-28-9-38 0,39 14-91 15,-39-14-187-15,30 0-77 0,-1 9 89 0,-29-9 413 16</inkml:trace>
  <inkml:trace contextRef="#ctx0" brushRef="#br1" timeOffset="41326.3105">4971 2716 1578 0,'0'0'141'0,"0"0"-100"16,0 0-4-16,0 0-4 0,0 0-4 0,0 0-12 16,0 0-5-16,0 0 0 0,0 0 2 0,17 15 4 15,2-16-2-15,1-3-6 0,5 0-4 16,0 1-3-16,5-2-2 0,0-1-1 15,-1 1 0-15,0-1 2 0,-1-1-3 0,0-1 2 16,0 0-2-16,-3-1 1 0,2 0-2 0,-6 0-14 16,-4 1 15-16,-17 8-14 0,18-12 16 0,-18 12 1 15,0 0 9-15,4-22-12 0,-4 22 8 0,-10-18-12 16,10 18 0-16,-19-18 3 0,19 18-2 0,-30-16 3 16,30 16-2-16,-32-11 3 0,15 7 0 15,-2 4 3-15,0 3 0 0,-1 4 2 0,0 3 3 16,-1 3-2-16,0 3 4 0,0 3-3 0,0 3-6 15,-2 1 23-15,1 4-19 0,2-2 21 0,5 3-12 16,2-3-14-16,5-1 0 0,3-1 0 16,5-2 0-16,2-4 0 0,-2-17 0 0,17 29 0 15,-17-29 0-15,32 22 0 0,-11-18 0 0,4 0-11 16,1-6-14-16,4-2-9 0,-2-7-11 16,4 3-14-16,-4-10-18 0,8 7-17 0,-9-14-33 15,16 18-54-15,-21-22-63 0,18 17-129 0,-10-4-89 16,-10-11 148-16,12 18 314 0</inkml:trace>
  <inkml:trace contextRef="#ctx0" brushRef="#br1" timeOffset="41638.8525">5568 2618 755 0,'0'0'256'0,"0"0"-105"0,0 0-1 16,0 0-43-16,0 0-6 0,-30-5-20 15,30 5-30-15,-22 19 24 0,11-2-42 16,11-17 25-16,-28 36-20 0,14-17-11 0,3 4 2 16,0-2-14-16,2 0 4 0,3-2-7 0,1-1 2 15,5-18-3-15,-3 26-2 0,3-26-4 0,2 20 1 16,-2-20-3-16,0 0 2 0,0 0-4 0,19 14 1 15,-19-14-1-15,22-8-1 0,-22 8 1 0,34-24-1 16,-14 7 1-16,-1-3-3 0,1 1 4 16,0-3-3-16,-1 2 3 0,-3-2-3 0,-1 1 3 15,-3 1-3-15,1 2-10 0,-4 1 21 0,-9 17-23 16,16-26 24-16,-16 26-8 0,0 0-1 0,0 0 4 16,0 0-1-16,0 0-2 0,0 0-1 0,0 0-3 15,0 0-8-15,1 27 21 0,-3-10-20 16,0 1 20-16,0 0-12 0,4-1-2 0,0 0 2 15,-2-17-2-15,13 30 0 0,-13-30-3 16,26 22-2-16,-9-14-5 0,1-3-8 0,5-1-12 16,0-8-14-16,7 2-20 0,-2-13-28 0,10 8-41 15,-12-22-82-15,24 19-148 0,-12-11-160 0,-3-11 30 16,11 15 479-16</inkml:trace>
  <inkml:trace contextRef="#ctx0" brushRef="#br1" timeOffset="41829.9804">6404 2142 1552 0,'-34'1'77'0,"17"12"-34"16,-6 1-5-16,3 9 4 0,-4 0-9 0,2 7 1 16,-2 5-12-16,4 4 2 0,0 3-12 0,3 0 4 15,1 1-9-15,2-1 5 0,2-1-11 0,1-1-8 16,3-1 14-16,0-2-35 0,2-2 25 0,1-2-16 16,3-2-15-16,-2-7-4 0,6 7-41 15,-2-31-54-15,0 47-177 0,-4-30-253 0,4-17 22 16,-5 24 377-16</inkml:trace>
  <inkml:trace contextRef="#ctx0" brushRef="#br1" timeOffset="41972.753">6103 2485 1765 0,'0'0'80'0,"14"-19"-31"15,-14 19-14-15,16-21-16 0,-16 21-9 0,18-13-8 16,-18 13-2-16,23-12-4 0,-6 7-7 0,1-1-18 15,8 5-39-15,-9-14-79 0,25 17-308 0,-12-10-160 16,6 0 42-16,9 5 516 0</inkml:trace>
  <inkml:trace contextRef="#ctx0" brushRef="#br1" timeOffset="45988.9019">7641 2578 431 0,'0'0'108'15,"0"0"-27"-15,0 0 5 0,0 0-10 0,0 0 3 16,-10-20-15-16,10 20-7 0,0 0-12 0,0 0 2 16,0 0 0-16,0 0 7 0,0 0 2 0,0 0 0 15,-1-17-8-15,1 17-6 0,0 0-12 0,0 0-7 16,0 0-7-16,0 0-5 15,0 0-5-15,0 0-3 0,0 0-2 0,0 0-2 16,0 0-2-16,0 0 0 0,-19 2-1 0,19-2 1 16,0 0 0-16,0 0 1 0,0 0 1 0,0 0 0 15,0 0 1-15,0 21 1 0,0-21 0 0,0 0 1 16,26 14 0-16,-26-14 2 0,35 9-1 0,-10-6 1 16,3-1-2-16,4-2 0 0,4-3 1 0,3 1 0 15,3-3 0-15,3 1-1 0,1 0-1 16,4-1-1-16,3 0 1 0,0 0-1 0,1 1 1 15,1 1-2-15,0 0 1 0,0 1-1 0,0 1 1 16,-3 0 0-16,3-1 0 0,-1 2 1 0,2-1 0 16,4 0-1-16,0-2 2 0,2 1-2 15,3-2 0-15,2 0 0 0,6-2 1 0,0-3-2 16,4 1 1-16,3-3-2 0,1 0 3 16,3 0-2-16,0 1 3 0,-1 1-3 0,1 0 4 15,0 2 1-15,0-2 2 0,1 2 1 0,-4 1 0 16,3 1-5-16,-5 3 1 0,0 1-4 0,0 1 2 15,-2 0-2-15,3 1 1 0,-1 1 1 0,2-1-2 16,1 3 2-16,0-1-2 0,2-2 1 0,2 1 0 16,-1 1 1-16,4-2 1 0,1 0-1 0,1 0 1 15,3-1-1-15,-1-1 1 0,1 0-1 16,-2 0 1-16,3-2-1 0,0 1 1 16,2 1-1-16,-3-2-1 0,2 1 1 0,0-1 2 15,-2 1 0-15,-1-1 1 0,1 2 1 0,-1 1-2 16,0 1 2-16,-2-1-2 0,-1 0 1 0,2 2-2 15,-1-1 0-15,0-1 0 0,4 1-1 0,-1-1 0 16,-1 0 1-16,4-1-2 0,1-2 0 0,1 1 1 16,5-3 0-16,-1 0 1 0,-1 1 0 15,4-3 2-15,-2 0-3 0,-2 1 3 0,3-1-2 16,-4 0 1-16,0-1 0 0,-3 1 1 0,-3 0 2 16,-1 0 2-16,4 1 0 0,-1 0 1 0,-1-1-4 15,0 1-1-15,-3 2-1 0,1-2-2 0,-1 2-1 16,0-1 1-16,5 3 0 0,-7-2 2 15,3 2-1-15,-2-2 0 0,0 0-1 16,1 1 1-16,1-1 1 0,-2 0 0 0,-1 2-2 16,0-2 2-16,-3 1-5 0,1-1 3 0,-3 1-2 15,0 0 0-15,2-1 2 0,0 0 0 0,-3 0 0 16,0-2 0-16,0 1-1 0,-2-1 1 0,1 1-2 16,-1 0 2-16,-1 2-2 0,-1-1 2 0,-2 1-1 15,-3-1 1-15,-1 0 1 0,-1 1 0 0,1 0-1 16,-4 1 0-16,4-1-2 0,-5 1 1 15,-2 0-1-15,0 0 0 0,-3 1 3 0,0 1-1 16,3 0 0-16,-2 0 0 0,2 0-2 0,2 0 1 16,-5 1-1-16,3 1 0 0,-1-1 0 15,-2 1 1-15,-2-1 0 0,-1 1-1 0,-1 0 1 16,-3 0 0-16,-3 1 1 0,-3-1 0 0,-3-1 0 16,-4 1 0-16,-3-2 0 0,-5 0 0 0,-4 1 0 15,-3-1-1-15,-3 0 1 0,-2 0 0 16,-3 0 0-16,-1 0 0 0,-3 0-1 0,-18 0 0 15,32 1 0-15,-32-1-3 0,33 3 0 0,-16-1 0 16,1-1 1-16,0 2 1 0,2-1 1 0,-1-1 0 16,-2 0 0-16,0 1 1 0,-17-2-1 0,27 0 0 15,-27 0 1-15,0 0 0 0,0 0 2 0,0 0 0 16,0 0 3-16,0 0-1 16,0 0-2-16,0 0 0 0,5-21-4 0,-5 21 4 15,-10-17 3-15,10 17 6 0,-16-19 0 0,16 19 3 16,-18-20-7-16,18 20 0 0,-19-20-5 0,19 20 2 15,-20-19-3-15,20 19 1 0,-22-27-2 0,22 27 0 16,-24-29-2-16,24 29 3 0,-33-23-2 0,15 14 2 16,-3 1-3-16,-2 0-40 0,-4-1 36 0,-3-1-35 15,-3 2 38-15,0-1 5 0,-1 1-1 16,0 1 1-16,-1-1-1 0,1 4-1 0,6 0-1 16,7 0 1-16,21 4-3 0,-19-1 0 0,19 1-3 15,0 0-4-15,0 0 1 0,0 0 2 0,0 0 2 16,24 15 2-16,-3-7 3 0,7 1-2 0,7-1 1 15,6-1-2-15,5 1 2 0,4-2 40 16,3 0-34-16,0-3 33 0,2 2-37 0,-4-1-3 16,0 2-1-16,-5 2 1 0,0 2 3 15,-3 4-4-15,-5 3 4 0,-6 2-3 0,-6-1 2 16,-5-5-3-16,-21-13 3 0,20 25-4 0,-20-25 4 16,-3 34-3-16,-9-12 5 0,-10 6-4 0,-14 4 5 15,-10 6-8-15,-12 3 10 0,-10 0-10 0,-5 0 14 16,-8-2-8-16,-1-3 9 0,0-1-9 0,2-2 5 15,6-4-10-15,8-4 6 0,14-5-16 16,9-9-29-16,21 4-61 0,-6-23-159 16,28 8-279-16,0 0 5 0,2-17 260 0</inkml:trace>
  <inkml:trace contextRef="#ctx0" brushRef="#br1" timeOffset="47646.3012">8194 1156 1071 0,'0'0'84'0,"-11"-29"-59"0,11 29-13 16,6-25-1-16,-6 25 10 0,9-18 1 15,-9 18 0-15,0 0-6 0,0 0-8 0,0 0-2 16,0 0 4-16,0 0 6 0,0 21 4 15,0 0 13-15,-4 7-4 0,4 7-25 0,-1 10 22 16,3 3-25-16,-1 10 26 0,3 6 8 0,-4 1-13 16,4 12 11-16,-4 0-25 0,1 6 16 0,-3 2-20 15,0-1 17-15,-3-3 19 0,2-3-24 0,-2-8 20 16,4-4-25-16,2-13-16 0,4-6 11 0,2-7-9 16,2-7 6-16,2-9-5 0,-11-24 4 0,24 24-2 15,-24-24 4-15,25 1 2 0,-25-1 0 16,28-24 1-16,-12 0-4 0,2-10 3 15,-1-7-9-15,2-5 10 0,-2-3-12 0,-3 0 12 16,0-6-12-16,-3 3-27 0,-4 2 27 0,-3-2-26 16,-3 4 25-16,-4-2 13 0,-2-4-11 0,-1-4 10 15,-2-2-13-15,-2 2 9 0,0-1-10 0,-1 4 12 16,1 4-10-16,0 3 15 0,-1 5-13 0,1 5 12 16,3 7 19-16,0 0-27 0,3 7 29 15,4 2-32-15,4 2 3 0,4 3 3 0,4-1-4 16,8 1 4-16,5-3-4 0,8 4 7 0,5 1-5 15,3 3 7-15,3 6-1 0,-2 1 1 0,3 6-2 16,-3 4-4-16,-2 4-3 0,-6 4-2 0,-4 0 4 16,-5 4-4-16,-6 2 6 0,-5 3-8 0,-7 4 9 15,-7 3 0-15,-6 3-29 16,-8 7 27-16,-6 0-29 0,-7 5 21 0,-6 1 12 16,-5-2-10-16,-2 2 10 0,-4-1-12 0,4 0 9 15,-2 2-9-15,3-2 10 0,1-1-10 0,4-6 8 16,6-5-6-16,6-7 5 0,8-6-3 0,14-19 2 15,-12 24-7-15,12-24 0 0,0 0-2 0,26 4 3 16,0-10 3-16,5-6 2 0,13-6 2 0,4-4-1 16,6-2 5-16,7-3-7 0,1 1 6 15,3 0-7-15,-3 4 6 0,-4 6-5 0,-7 5 2 16,-7 7-3-16,-10 8 2 0,-9 5 1 16,-7 11-2-16,-8 4 6 0,-7 5-2 0,-8 5 8 15,-8 3-7-15,-8 3 9 0,-7 5-13 0,-6 1 8 16,-5 5 27-16,-7-1-21 0,0-1 34 0,-1 0-24 15,-1-7-8-15,4 1 1 0,-2-2-15 0,4 3 8 16,2-2-10-16,5-3 5 0,5-4-7 16,4-7 0-16,9-7-18 0,17-21-12 0,-12 26-25 15,12-26-27-15,17 2-34 0,-6-21-59 0,27 12-139 16,-6-19-203-16,7-17 51 0,16 5 397 0</inkml:trace>
  <inkml:trace contextRef="#ctx0" brushRef="#br1" timeOffset="47896.3376">9454 987 1166 0,'0'0'274'16,"0"0"-184"-16,0 0-59 0,-17-10 1 0,17 10 7 16,0 0-1-16,0 0-8 0,-14 22-7 0,10-3-6 15,0 10 11-15,-1 8-4 0,3 7 6 16,-3 5-11-16,2 4-29 0,-1 4 17 0,-1 7-22 15,-4 2 14-15,-1 5 13 0,-3 5-16 0,-2 4 13 16,2-3-17-16,1-1 15 0,1-3 12 0,4-4-24 16,1-5 13-16,3-6-34 0,8-5-22 15,0-16-16-15,13 3-42 0,-18-40-84 0,48 48-169 16,-18-34-170-16,4-14 32 0,16 5 457 0</inkml:trace>
  <inkml:trace contextRef="#ctx0" brushRef="#br1" timeOffset="48286.9689">10385 1063 1606 0,'-23'-4'109'0,"4"-3"-94"16,-2 4 5-16,2 4 11 0,-4 5 5 0,1 6 4 15,-6 4-12-15,-1 4-2 0,-7 7-3 0,2 10-26 16,-3 4 23-16,0 8-22 0,1 5 16 0,-3 7 14 15,-3 3-16-15,3 7 13 0,-1 4-16 0,3 6 1 16,1 3-10-16,3-2 0 0,4-7 0 0,6-5 0 16,6-8 0-16,6-4 0 0,8-10 0 15,6-9 0-15,7-7 0 0,6-5 0 0,3-5 0 16,4-3 0-16,5-6 0 0,3-5 0 0,3-6 0 16,2-7 0-16,2-4 0 0,2-6 0 0,0-3 0 15,-2-4 0-15,-4-1 0 0,-5-1 0 0,-3 0 0 16,-6 1 0-16,-3 0 0 0,-1 3 0 0,-5-1 0 15,-11 21 0-15,15-32 0 0,-15 32 0 16,0 0 0-16,6-18 0 0,-6 18 0 16,0 0 0-16,0 0 0 0,0 0 0 0,-3 18 0 15,3-18-13-15,-2 35-27 0,-3-17-10 0,5 8-19 16,-5-8-22-16,10 11-44 0,-5-29-60 0,6 40-107 16,-6-40-230-16,12 22 40 0,10-7 365 0</inkml:trace>
  <inkml:trace contextRef="#ctx0" brushRef="#br1" timeOffset="49224.528">11046 1236 1091 0,'0'0'35'0,"0"-29"-22"0,0 29 4 16,3-23 11-16,-3 23 13 0,0 0 12 0,0 0-8 15,0 0-5-15,0 0-14 0,0 0-6 0,0 0 0 16,0 0 6-16,0 0 15 0,-2 27-29 15,-4-6 34-15,6 8-36 0,-7 2 20 0,3 4 6 16,-5 5-13-16,3 6 9 0,-2 3-16 0,2 7 12 16,-4 3-20-16,3 5 12 0,-3 0-14 0,2 2 11 15,0-8-12-15,2-6 1 0,0-4 22 16,4 2-27-16,-2-8 27 0,4-2-20 0,0-6-7 16,4-10 4-16,1-5-6 0,1-2 4 0,-6-17-4 15,14 21 4-15,-14-21-1 0,0 0 1 16,23 4 0-16,-23-4 0 0,17-10 4 0,-17 10 2 15,25-26 0-15,-12 7-3 0,2-4 0 0,-1-4-7 16,1-3 5-16,-1 0-5 0,1 0-21 0,0 1 32 16,-3 3-27-16,1 3 32 0,-2 4-1 0,-11 19-7 15,18-24 3-15,-18 24-6 0,0 0 2 0,0 0-5 16,0 0 1-16,0 0 0 0,0 0-1 16,17 19 2-16,-13-2-2 0,-2 5-5 0,0 1 24 15,-2 2-25-15,1 7 20 0,-1-2-23 0,2 0-10 16,1 0-4-16,3-7-9 0,0-2-4 0,6-1-11 15,-12-20-10-15,30 29-34 0,-30-29-39 16,43 20-79-16,-43-20-102 0,36-15-203 0,-3 15 58 16,-13-23 398-16</inkml:trace>
  <inkml:trace contextRef="#ctx0" brushRef="#br1" timeOffset="49599.5536">11479 1952 859 0,'-16'19'307'0,"16"-19"-191"0,0 0-94 0,0 0 13 16,0 0 2-16,0 0 29 0,19 16 1 15,-19-16-13-15,26 0-7 0,-26 0-11 16,34-5-4-16,-15-1-7 0,6 1-5 0,-1-4-32 16,4 0 32-16,-2-1-41 0,2 1 35 0,0-2-11 15,-2-1 0-15,-1-1 4 0,-5-1-6 0,-1 1 5 16,-19 13-4-16,21-19 1 0,-21 19 6 0,9-19 8 15,-9 19-2-15,-5-17 2 0,5 17-7 16,-17-12-7-16,17 12-1 0,-29-4-4 0,11 5 0 16,-4 1 0-16,0 5 0 0,-1 4 4 0,0 4 4 15,0 2-2-15,-1 3 5 0,1 5-7 0,1 0-5 16,3 3 26-16,1 4-28 0,3 1 27 16,5 1-19-16,6-4-7 0,2-4 4 0,7-2-12 15,4-4-4-15,5 2-16 0,-14-22-8 0,42 29-12 16,-18-24-15-16,11 5-23 0,-4-16-39 15,21 12-73-15,-17-22-83 0,7 1-200 0,15 8 57 16,-17-22 394-16</inkml:trace>
  <inkml:trace contextRef="#ctx0" brushRef="#br1" timeOffset="49944.947">12143 1885 975 0,'-23'0'321'0,"23"0"-177"0,-34 9-110 16,10-3 1-16,-2-2 11 0,5 8 7 0,-4-4-12 15,4 8-21-15,-3-2 32 0,4 3-38 16,-2 0 37-16,5 9-18 0,-1-2-10 0,3 5 8 16,2-3-11-16,4-4 3 0,2-2-10 0,6-2-2 15,1-18-6-15,6 29 1 0,-6-29-3 0,21 19 4 16,-21-19-1-16,34 10 2 0,-10-11-1 16,3-6-4-16,4-3 3 0,3-6-3 0,2-3 1 15,0-4-3-15,-3 0 1 0,-3 0-4 0,-4-5 4 16,-5 4-3-16,-4-1 4 0,-3 4-4 0,-4 4-16 15,-10 17 17-15,11-27-17 0,-11 27 28 0,0-17-9 16,0 17 10-16,0 0-9 0,0 0 0 0,0 0-2 16,-20-7-1-16,20 7-3 0,0 0-9 0,-20 25 29 15,20-25-27-15,-16 35 28 0,9-9-17 16,2 0-8-16,1 2 1 0,3-4-13 0,1-4-4 16,0-20-8-16,11 28-3 0,-11-28-6 0,23 14-4 15,-4-9-10-15,-1-11-22 0,12 3-30 16,-8-21-57-16,20 16-86 0,-14-29-89 0,10-5-149 15,13 12 154-15,-17-27 333 0</inkml:trace>
  <inkml:trace contextRef="#ctx0" brushRef="#br1" timeOffset="50138.2793">12730 1271 1352 0,'-19'31'101'0,"-6"-10"-51"15,7 10 8-15,-5 3-5 0,5 7 2 0,-4 1-26 16,6 4 2-16,-3 0-19 0,4 9 8 0,-1 2-17 15,3 1 10-15,2-1-15 0,1-5 11 16,4-3 10-16,0-1-32 0,4 0 27 0,-1-3-45 16,6 1-36-16,-8-11-14 0,11 7-107 0,-18-18-231 15,10-3-111-15,5 3 43 0,-3-24 487 0</inkml:trace>
  <inkml:trace contextRef="#ctx0" brushRef="#br1" timeOffset="50310.1647">12408 1816 1467 0,'0'0'383'16,"0"0"-294"-16,0 0-54 0,0 0-19 0,0 0-9 15,0 0-5-15,0 0-2 0,0 0-2 0,0 0 1 16,25 10-5-16,-1-13-10 0,11-1-24 0,1-6-15 16,15 4-21-16,2-13-68 0,27 14-269 15,-5-11-188-15,10-2 36 0,7 5 486 0</inkml:trace>
  <inkml:trace contextRef="#ctx0" brushRef="#br1" timeOffset="50750.6333">13457 1259 955 0,'0'0'84'0,"0"0"-13"15,0 0 4-15,0 0-35 0,0 0 25 16,0 0-16-16,0 0-14 0,-8 23 8 0,-1-6 3 16,7 7 10-16,-7 1-6 0,5 11 1 0,-5-3-18 15,2 10 5-15,-3-1-19 0,1 8 9 0,0 4-18 16,-1 5 7-16,-1 2-15 0,3-1 5 0,-1-1-13 15,4-5 5-15,3-3 15 0,2-3-35 16,6-3 15-16,1-9-46 0,13 4-36 0,-8-21-17 16,19 11-64-16,-12-22-53 0,20 7-59 0,-2-6-168 15,-4-22 62-15,17 15 387 0</inkml:trace>
  <inkml:trace contextRef="#ctx0" brushRef="#br1" timeOffset="51047.5538">13850 1800 1079 0,'-20'-9'357'15,"20"9"-228"-15,-32 4-80 0,32-4-10 0,-35 6 4 16,35-6-1-16,-27 14-10 0,27-14-6 0,-22 23-7 16,22-23 0-16,-18 30-1 0,10-11 1 0,2 0-5 15,3 0-5-15,0 2 28 0,4-3-30 0,1-1 26 16,3 6-23-16,-5-23-7 0,15 35 3 0,-2-17-5 16,-13-18 2-16,25 26-3 0,-25-26 3 15,30 10-2-15,-12-7 1 0,0-3-1 0,-1-3 0 16,-17 3 2-16,31-12-2 0,-31 12 1 0,27-34-2 15,-16 15 2-15,0-3-3 0,-2 5-21 0,-3-2 27 16,-3 1-29-16,-3 0 24 0,0 0-5 16,-5-2-9-16,1 3-2 0,-4-3-10 0,8 20-6 15,-14-34-9-15,14 34-6 0,-11-27-9 0,11 27-9 16,-6-19-14-16,6 19-19 0,0 0-33 16,0 0-51-16,0 0-78 0,24-15-192 0,0 25 18 15,-24-10 405-15</inkml:trace>
  <inkml:trace contextRef="#ctx0" brushRef="#br1" timeOffset="51391.3396">14389 1761 889 0,'0'0'195'0,"5"-23"-78"0,-5 23-22 0,-6-17-11 16,6 17-14-16,0 0-16 0,-22-19-7 16,22 19-6-16,-27-10-7 0,27 10-2 0,-29-4-5 15,12 7-4-15,17-3 2 0,-33 15-6 0,33-15 2 16,-33 28-2-16,17-11 3 0,-1 1-2 0,4 2 6 15,1-3-8-15,2 1 0 0,10-18-8 0,-8 31-4 16,8-31-6-16,3 27 1 0,-3-27 0 16,20 19 1-16,-20-19 0 0,33 13 2 0,-10-10-2 15,1-2-1-15,3-5 0 0,1 1-1 0,-2-2 0 16,1-1 0-16,-4 1 1 0,-4 1-2 0,-19 4 3 16,26-3-1-16,-26 3 1 0,0 0 0 0,0 0-2 15,0 0 1-15,0 0-1 0,-6 20 0 16,6-20-1-16,-23 32-5 0,5-12 29 0,-2-1-28 15,0-1 26-15,0 3-23 0,1 1-9 16,1-2-1-16,4-1-10 0,14-19-3 0,-16 19-9 16,16-19-11-16,0 0-9 0,0 0-20 0,16 17-22 15,-16-17-43-15,35-6-108 0,-35 6-214 0,41-26-37 16,-3 10 253-16</inkml:trace>
  <inkml:trace contextRef="#ctx0" brushRef="#br1" timeOffset="51719.489">14770 1631 1376 0,'0'0'224'16,"-26"-9"-196"-16,26 9-11 0,-28 6 11 0,28-6 7 15,-29 11 4-15,29-11-9 0,-29 21-1 0,29-21-5 16,-26 31 2-16,12-14-5 0,14-17 0 0,-24 30-5 16,24-30-4-16,-17 28-5 0,17-28-2 15,-7 23-4-15,7-23 1 0,5 20-2 0,-5-20 1 16,18 18-3-16,-18-18 3 0,28 12 0 0,-28-12 2 15,37 6-2-15,-17-4-1 0,2-1 0 0,0-1-1 16,-2 2 1-16,-2 2 1 0,-18-4 0 0,27 5-1 16,-27-5 0-16,0 0 2 0,14 17-4 0,-14-17 4 15,-2 18-4-15,2-18 0 0,-14 26 2 16,14-26-2-16,-26 32 27 0,7-19-25 16,2 1 26-16,0-1-26 0,17-13-4 0,-31 28-1 15,31-28-11-15,-26 27-5 0,26-27-11 0,-13 17-13 16,13-17-17-16,0 0-28 0,0 0-41 0,0 0-61 15,28 4-138-15,-9-14-172 0,-4-11 21 0,14 17 399 16</inkml:trace>
  <inkml:trace contextRef="#ctx0" brushRef="#br1" timeOffset="52063.2322">14828 1852 1544 0,'0'0'31'0,"-26"15"-17"0,26-15 7 0,0 0 4 15,-12 18-5-15,12-18-5 0,0 0 2 0,27 9 3 16,-10-10 6-16,6-1-3 0,3-2-5 16,4-2 9-16,2-3-1 0,3-1-4 0,-1-3-1 15,0 1-18-15,-4-1 1 0,-2-1-6 0,-1 4 7 16,-6-1-5-16,-4-1 9 0,-17 12 0 0,27-20 5 16,-27 20 4-16,17-16 2 0,-17 16 0 0,0 0 0 15,-11-18-6-15,11 18-5 0,-23-6-3 0,23 6-1 16,-33 2-1-16,13 2 0 0,-2 4 0 15,-1 2-1-15,-1 3 2 0,0 2-2 0,-1 1-3 16,2 3 0-16,1 1 0 0,0-1 0 16,2 3-9-16,4-2-2 0,1 1 1 0,7 0 8 15,3-2 1-15,4-1 21 0,1-18-28 0,8 29 19 16,2-12-27-16,7-7-12 0,3 2-11 0,8 1-24 16,-1-21-45-16,14 25-78 0,-15-37-112 0,17 12-281 15,-2 4 71-15,-3-18 297 0</inkml:trace>
  <inkml:trace contextRef="#ctx0" brushRef="#br1" timeOffset="52422.6379">15479 1784 989 0,'0'-18'216'0,"0"18"-131"16,0 0-11-16,0 0 16 0,-20-8 1 0,20 8-22 15,0 0-23-15,-18 10-9 0,18-10 0 0,-29 15 5 16,8-8 2-16,2 7-1 0,-5 0-8 0,3 1-3 16,-3 1-3-16,4 0-4 0,0-3-5 0,20-13-6 15,-25 21-6-15,25-21-4 0,0 0-4 16,-5 23 0-16,5-23-3 0,0 0 3 0,27 18-1 16,-27-18 2-16,34 2-1 0,-12-3 0 0,1 0 0 15,0 0 0-15,0-2-3 0,-1 4 2 16,-4 1-2-16,-18-2-13 0,22 6 15 0,-22-6-12 15,0 0 14-15,8 19 6 0,-8-19 14 0,-9 22-12 16,9-22 10-16,-26 35-19 0,8-11 0 0,-4 0 0 16,-3 3 0-16,0-8 0 0,-2 2 0 15,1-3-2-15,0-2-14 0,2-4-9 0,7 1-17 16,0-8-23-16,17-5-43 0,-25 7-84 0,25-7-278 16,0 0-100-16,0 0 36 0</inkml:trace>
  <inkml:trace contextRef="#ctx0" brushRef="#br1" timeOffset="53688.3802">8682 3160 970 0,'3'-17'276'0,"-3"17"-222"0,0 0-33 0,0 0-2 15,0 0 9-15,0 0 7 16,0 0-2-16,0 0-5 0,0 0-6 0,0 0-3 15,0 0-1-15,0 0 3 0,-12 22 6 0,12-22 6 16,-6 33-1-16,5-10 2 0,-3-2 10 0,3 6-32 16,-1 0 22-16,3 4-34 0,-1 2 5 0,2 3 3 15,1 1-9-15,-2 1 7 0,0 1-8 0,0-2 6 16,0-1-8-16,1-3 8 0,-1-3-8 16,1-6 6-16,1-3-5 0,-3-21 4 0,6 27-2 15,-6-27 1-15,0 0 1 0,0 0 0 0,0 0 3 16,0 0 6-16,18-4 4 0,-18 4 0 0,5-34 2 15,-3 11-9-15,-2-6 0 0,0-2-7 0,-1-3 6 16,-1 0-8-16,2-2 6 0,-1-3-8 16,2-1 8-16,0-3-8 0,1-3-6 0,2-2 22 15,1-1-23-15,1 0 22 0,1 2-6 16,2 3-10-16,1 4 11 0,0 3-8 0,1 7 6 16,0 5-3-16,0 4 5 0,-11 21-2 0,23-25 3 15,-23 25-4-15,26-14-1 0,-26 14-1 0,30-1-2 16,-30 1 1-16,31 10-1 0,-31-10 2 0,28 22-2 15,-28-22 2-15,25 30-2 0,-15-12 2 0,-3 1-2 16,-2 3 3-16,-2 0-3 0,-5 2 3 0,-2 0-3 16,-5 2 5-16,-4-1-6 0,-6 2 6 15,-1-2-7-15,-5 1 3 0,-1-1 6 0,-4-2-32 16,1 0 17-16,-2-4-39 0,5 1 1 16,-3-10-19-16,12 9-41 0,-11-21-59 0,24 19-110 15,-16-13-198-15,20-4-23 0,0 0 318 0</inkml:trace>
  <inkml:trace contextRef="#ctx0" brushRef="#br1" timeOffset="53891.5781">9361 3132 1157 0,'0'18'317'0,"0"-18"-225"0,-17-2-64 0,17 2-9 0,0 0-2 16,0 0-3-16,0 0-8 15,0 0-4-15,7-17-3 0,-7 17 1 0,24-16-3 16,-6 8-6-16,2-2-16 0,4 7-18 0,-3-8-22 16,9 9-14-16,-8-7-9 0,9 10-17 0,-9-11-33 15,8 13-70-15,-9 3-202 0,-21-6 14 0,37 0 315 16</inkml:trace>
  <inkml:trace contextRef="#ctx0" brushRef="#br1" timeOffset="54079.0037">9229 3420 1622 0,'0'0'47'15,"0"0"-39"-15,0 0 6 0,0 0 10 0,0 0 10 16,28 13 2-16,-7-14-4 0,3-7-8 16,10-2-9-16,5-3-5 0,5-3-7 0,3 0-4 15,2-2-13-15,1 2-15 0,-2-5-26 0,7 7-29 16,-10-12-34-16,18 17-95 0,-19-21-100 0,9 6-202 15,9 8 33-15,-15-18 438 0</inkml:trace>
  <inkml:trace contextRef="#ctx0" brushRef="#br1" timeOffset="54297.7796">10274 2875 1195 0,'-19'-15'333'16,"19"15"-262"-16,-17 6-33 0,17-6-3 0,0 0-8 15,-20 23-3-15,20-23-8 0,-13 33 2 0,7-10-2 16,4 5 4-16,-2-1-6 0,2 5 4 0,1 1-10 16,-1-1 6-16,1 4-11 0,1 1 4 15,0-1-8-15,0-1-11 0,3-3 19 0,-2-3-35 16,4-2 19-16,-2-5-26 0,6 2-28 0,-9-24-45 16,21 35-93-16,-21-35-80 0,0 0-262 0,17 20 69 15,-17-20 366-15</inkml:trace>
  <inkml:trace contextRef="#ctx0" brushRef="#br1" timeOffset="54501.1354">9974 2953 1285 0,'-14'22'391'16,"-6"-22"-322"-16,20 0-47 0,0 0-14 0,0 0-3 15,0 0 4-15,0 0 5 0,0 0 11 0,36-10 4 16,-7 3-2-16,8-1-9 0,7-1-9 15,4 1-6-15,0-1-3 0,0 3-10 0,-1 1-8 16,-3-1-17-16,2 6-17 0,-6-5-21 16,9 13-44-16,-17-18-79 0,16 23-177 0,-14-7-163 15,-9-3 44-15,3 16 481 0</inkml:trace>
  <inkml:trace contextRef="#ctx0" brushRef="#br1" timeOffset="54704.0925">10010 3519 1572 0,'0'0'134'16,"-17"9"-112"-16,17-9-13 0,0 0 11 0,23 3 14 15,-4-3 8-15,3-8 0 0,10-1-9 16,5-4-9-16,8-4-11 0,3 0-5 16,0-2-9-16,1 2-9 0,-6-2-16 0,2 5-17 15,-10-4-25-15,8 12-28 0,-12-13-42 0,19 20-162 16,-5-13-249-16,-6-6 7 0,2 11 363 0</inkml:trace>
  <inkml:trace contextRef="#ctx0" brushRef="#br1" timeOffset="55534.9011">10792 2797 1438 0,'0'0'136'15,"0"0"-105"-15,0 0-21 0,0 0 4 0,0 0 9 16,0 0 2-16,0 0-5 0,18-19-9 0,-18 19-7 16,22-9-3-16,-22 9 1 0,25-7-2 15,-25 7 2-15,22-2 0 0,-22 2 0 16,0 0 1-16,0 0 4 0,20 8 5 0,-20-8 2 16,0 0 5-16,0 23-4 0,0-23 2 0,-8 27-5 15,8-27 2-15,-17 32-4 0,8-13 4 0,-2-2-3 0,0 1 3 16,11-18-3-16,-17 30 0 0,17-30-5 0,-10 18-2 15,10-18-3-15,0 0-1 0,0 0-2 0,0 0 1 16,19 15 0-16,-19-15 0 0,26-4 0 16,-9-1-2-16,2-2-8 0,3-4-9 0,4 0-10 15,-1-3-16-15,6 5-15 0,-7-9-31 0,10 18-54 16,-18-19-98-16,20 9-271 0,-8 9 13 0,-8-9 263 16</inkml:trace>
  <inkml:trace contextRef="#ctx0" brushRef="#br1" timeOffset="56254.2897">11323 2894 1097 0,'0'0'133'0,"-12"-23"-97"0,12 23-2 0,4-18 12 16,-4 18 15-16,0 0 1 0,0 0-7 0,0 0-7 15,0 0-13-15,0 0-10 0,0 0-7 0,-17 4 0 16,17-4 5-16,-14 30 8 0,4-10-3 0,3 9 2 16,-3 2-11-16,3 4 3 0,1 2-13 15,0 4 9-15,0 0-5 0,1 3 5 16,-1-3-6-16,1 0-6 0,1-3 15 0,3-2-23 15,0-5 23-15,2-2-12 0,2-4-7 0,0-6 4 16,-3-19-7-16,11 27 2 0,-11-27-1 0,0 0 1 16,22 9 0-16,-22-9 1 0,0 0 1 0,26-16-1 15,-26 16 2-15,15-36-4 0,-6 11 2 0,-2-5-5 16,1-1-11-16,-2-1 22 0,-3-1-24 0,0-1 21 16,-2 0-4-16,-2-1-6 0,0 0 6 15,-3-1-6-15,-1-2 4 0,0 0-8 0,0-1 7 16,0 0-5-16,-1 3 8 0,3 3-5 0,0 7 6 15,2 4-3-15,3 5 4 0,-2 17-2 16,10-23 2-16,-10 23-2 0,20-13 1 0,-20 13-1 16,34-7 1-16,-12 4-1 0,4 3 0 0,4 0 1 15,-1 1-1-15,1 3 0 0,-2 0-1 0,-1 2 1 16,-3 1-2-16,-3 1 2 0,-4 2-2 16,-17-10 1-16,23 21-1 0,-23-21 2 0,6 26-2 15,-6-26 5-15,-12 35-5 0,-4-13 4 0,-5 1-3 16,-3 1 3-16,-6 2-4 0,-1 0 5 0,-4 1-3 15,0-1 6-15,-1-1-2 0,4 0 5 0,4-3-2 16,2-3 3-16,4-3-2 0,22-16-1 0,-25 23-5 16,25-23-1-16,0 0-2 15,-2 19 0-15,2-19 2 0,20 11 3 0,-2-7 3 16,7-1 2-16,4-3-2 0,7 0-8 0,1-1 0 16,2 0 0-16,-3 0 0 0,-3 1 0 0,-1 1 0 15,-6 1 0-15,-1 2 0 0,-6 1 0 0,-19-5 0 16,28 13 0-16,-28-13 0 0,19 17 0 0,-19-17 0 15,14 18 0-15,-14-18 0 0,10 18 0 0,-10-18 0 16,7 20 0-16,-7-20 0 0,0 0-27 16,12 25-33-16,-12-25-34 0,18 15-61 0,-18-15-167 15,0 0-286-15,29-14 57 0,-29 14 322 0</inkml:trace>
  <inkml:trace contextRef="#ctx0" brushRef="#br1" timeOffset="59301.7772">20972 723 956 0,'0'0'43'16,"0"0"-17"-16,0 0-9 0,0 0 13 0,0 0 17 16,0 0 18-16,0 0-34 0,-23 21 34 0,23-21-11 15,-16 35-6-15,10-15-3 0,-5 3-12 16,4 4 1-16,-3 1-11 0,4 2 4 0,-4 1-8 16,4 2 4-16,-4 0-11 0,3 1 8 0,-2 1-9 15,2-3 10-15,-3 0-10 0,3-1 8 0,-3-3 2 16,2-1-31-16,-2-3 33 0,3-2-33 0,-3-5 21 15,10-17 3-15,-14 26-1 0,14-26 3 0,0 0-5 16,0 0 1-16,0 0-3 0,0 0-6 16,0 0-4-16,0 0 1 0,0 0-3 15,0 0 2-15,-2-29 5 0,10 4-5 0,3-9-8 16,2-4 26-16,5-2-25 0,0-2 24 0,2-1-8 16,1 0-8-16,-3-1 10 0,1-2-9 0,-2 1 8 15,-1-1-11-15,-1 1 5 0,-3 10-7 0,-2 7 8 16,-2 8 6-16,-8 20-7 0,0 0 14 0,7-17-12 15,-7 17 2-15,0 0-2 0,0 0-2 16,0 0 0-16,-5 31 20 0,4-9-17 0,-1 15-11 16,-1 5 7-16,1 7-26 0,1 0 21 0,0-1 10 15,2-2-11-15,4-1 12 0,2-2-10 0,4-1 9 16,3-2 5-16,3-3-25 0,4-3 21 16,3-5-21-16,3-5 8 0,2-4 8 0,2-4-5 15,0-4 7-15,-3-5 5 0,0-3 1 0,-2-5 3 16,-2-3 1-16,-3-1-1 0,-2-3 1 15,-19 8 1-15,28-27-10 0,-17 4 2 0,0-3-5 16,-3-6-9-16,-4-3 24 0,-1 1-24 0,-6 2 19 16,-1-3-11-16,-1 2-8 0,-4 1 8 0,1-1-11 15,-1 2 3-15,-3 1-9 0,3 0 2 0,1 3-13 16,3 4 1-16,0 4-10 0,5 19-16 0,-2-21-16 16,2 21-36-16,0 0-45 0,22-15-57 15,-22 15-74-15,22-4-225 0,3 16 62 0,-25-12 343 16</inkml:trace>
  <inkml:trace contextRef="#ctx0" brushRef="#br1" timeOffset="59647.4532">21725 1047 1131 0,'-17'28'314'0,"-7"-25"-227"0,24-3-45 0,-30 4 1 15,30-4 12-15,-32 5 7 0,32-5-15 0,-34 11-9 16,34-11-8-16,-34 18-5 0,17-6 3 0,0 3-5 15,3 3 0-15,-1 1-10 0,4 2-17 0,3-1 23 16,0 1-25-16,5-3 21 0,3 2-7 0,3-2-9 16,-3-18 3-16,20 31 0 0,-3-20 0 0,2-3 0 15,4 0 1-15,3-7-1 0,-1 0 0 16,1-3 3-16,-4-3-3 0,-1-2 0 0,-2-2-2 16,0-4 1-16,1-2-2 0,-2-3 2 0,-2-2-2 15,-4-2-3-15,-1 0 18 0,-5 2-24 16,-3-2 19-16,-5 2-13 0,-2 2-4 0,-1-1-3 15,-5 1-1-15,10 18-5 0,-22-29 0 0,22 29 6 16,-25-18-8-16,25 18 2 0,-26-9-3 16,26 9-9-16,-18-2-6 0,18 2-21 0,0 0-26 15,0 0-43-15,0 0-46 0,0 0-64 0,18-3-111 16,-18 3-109-16,45-5 101 0,-26-7 354 0</inkml:trace>
  <inkml:trace contextRef="#ctx0" brushRef="#br1" timeOffset="59866.1976">22283 363 1066 0,'0'0'265'0,"0"0"-198"0,-31 14-36 0,13 0 4 16,-1 4 14-16,-3 11 5 0,-5 2-18 0,5 12-6 16,-3 6-2-16,6 9 24 0,-3-1-25 0,7 5-5 15,-4 2-2-15,5-1-30 0,0 1 19 0,1-1 2 16,2-6-16-16,3-5-1 0,3-2-2 15,2-5-32-15,6-1 7 0,-2-11-29 0,9 3-23 16,-10-17-48-16,17 10-76 0,-17-29-109 0,9 18-172 16,8-5 88-16,-17-13 402 0</inkml:trace>
  <inkml:trace contextRef="#ctx0" brushRef="#br1" timeOffset="60027.4958">21892 1056 1272 0,'0'0'422'0,"0"0"-355"0,-6-22-35 15,6 22-11-15,0 0 1 0,6-18 2 0,-6 18-8 16,20-12 0-16,-2 6-11 0,9-2-1 0,8-1-4 16,5 2 2-16,6 0-3 0,8 1-12 0,-3 3-22 15,7-1-44-15,-8-5-49 0,15 9-66 0,-20-13-86 16,14 12-254-16,1 5 45 0,-11-4 340 16</inkml:trace>
  <inkml:trace contextRef="#ctx0" brushRef="#br1" timeOffset="60640.1766">23055 896 1145 0,'-21'6'362'15,"-7"-2"-246"-15,28-4-78 0,-20 0-5 0,20 0 10 16,-17 7 3-16,17-7-9 0,-20 16-12 0,20-16-5 15,-24 30-5-15,9-9 6 0,-3 2-5 0,-1 3 3 16,-3 3-10-16,0 3 6 16,0-2-7-16,2-1 3 0,5-4-7 0,1-2-12 15,5-3 19-15,9-20-24 0,-11 27 25 0,11-27-12 16,2 21-2-16,-2-21 2 0,0 0-3 0,0 0 2 16,0 0-1-16,21 11 2 0,-21-11 1 0,0 0-2 15,25-19 1-15,-25 19-1 0,29-31-7 0,-13 13 23 16,1-1-24-16,-1-3 23 0,-1 1-14 15,-3-3 0-15,0 3 2 0,-2-2-5 0,-2 2 9 16,1 2-13-16,-4 2 9 0,0 0-3 0,-5 17 0 16,4-26 4-16,-4 26 0 0,0 0-4 0,0 0 2 15,0 0-1-15,0 0-1 0,0 0 3 0,0 0-3 16,0 0 2-16,0 0-2 0,-1 22 2 16,1-22-2-16,3 22 1 0,-3-22 0 0,4 20 0 15,-4-20-3-15,13 19 2 0,-13-19-6 16,17 15 7-16,-17-15-1 0,25 8 5 0,-7-8 3 15,1-3-6-15,0-2 3 0,3 1-1 0,0-5 1 16,0-1-1-16,0 1 0 0,-2-2-2 0,0 1 5 16,-2 0-1-16,-18 10 3 0,27-20 1 0,-27 20-4 15,17-19-4-15,-17 19 0 0,11-19-3 0,-11 19 6 16,0 0-4-16,0 0 0 0,0 0 0 0,0 0 0 16,0 0 0-16,0 0 0 0,0 0 0 15,0 0 0-15,-15 27 0 0,3-5 0 0,-3 6 0 16,2-2 0-16,0 3 0 0,1 1 0 15,2-3 0-15,1 0 0 0,3-3-5 0,5-1-1 16,1-3-26-16,5-1 19 0,-5-19-16 0,16 25-8 16,-16-25-12-16,28 14-19 0,-28-14-30 0,48 2-59 15,-31-20-85-15,23 4-304 0,-6 2 48 16,-4-7 232-16</inkml:trace>
  <inkml:trace contextRef="#ctx0" brushRef="#br1" timeOffset="61030.7898">23566 935 1280 0,'0'0'312'0,"0"0"-258"0,-18-11-28 0,18 11-3 16,0 0 8-16,0 0-5 15,-22 14-3-15,22-14 2 0,-10 20 1 0,10-20 5 16,-10 31 4-16,7-13 0 0,-2 2-10 0,-1 3 0 16,0-4-9-16,3 4-1 0,-1-2-3 0,3-1 2 15,1-3-9-15,0-17 2 0,3 29-6 0,-3-29-9 16,5 19 11-16,-5-19-16 0,0 0 13 0,13 17-3 15,-13-17 2-15,0 0 2 0,23-2 4 0,-23 2-6 16,22-15 0-16,-22 15 16 0,25-22-16 16,-9 5 5-16,1 1-4 0,0-3 0 0,0-1 0 15,0 2 0-15,0-1 0 0,0-1 0 0,0 3 0 16,0 3 0-16,-17 14 0 0,28-24 0 16,-28 24 0-16,20-17 0 0,-20 17 0 0,0 0-2 15,0 0 0-15,0 0 2 0,0 0-4 0,1 18 1 16,-1-18 1-16,-13 33 6 0,-1-13-4 15,1 4 2-15,-3 3-7 0,2-2-3 0,1-3-7 16,2-1 0-16,5-4-15 0,0-1-18 0,5 1 14 16,1-17-38-16,6 26 14 0,-6-26-30 0,22 17-37 15,-22-17-58-15,39 3-163 0,-13 0-148 0,-2-10 13 16,15 8 444-16</inkml:trace>
  <inkml:trace contextRef="#ctx0" brushRef="#br1" timeOffset="61249.5452">24118 977 1461 0,'-26'-18'89'0,"3"13"-38"0,5 4-1 0,-6 2 3 15,4 4-3-15,-4 0-6 0,3 2-3 0,-1 3-7 16,4 1 0-16,0 1-10 0,18-12-2 0,-27 26-10 16,16-9-7-16,11-17-1 0,-7 33-1 15,9-16-4-15,-2-17 10 0,16 29-9 0,-16-29 2 16,31 24-1-16,-14-12-5 0,3-3-2 0,1-3-8 15,3-1-19-15,1-5-13 0,4-2-27 0,-7-6-22 16,9 5-52-16,-15-16-95 0,14 6-214 16,-4 3-79-16,-4-7 199 0</inkml:trace>
  <inkml:trace contextRef="#ctx0" brushRef="#br1" timeOffset="61624.5646">24511 554 1382 0,'-17'17'241'16,"0"1"-164"-16,17-18-31 0,-26 36-2 0,14-13 9 16,-5 1-11-16,4 1-8 0,-6-7 15 15,6 8-28-15,-3-1 17 0,4 2-18 0,-1 4-20 16,-1-1 0-16,1 0 0 0,-1 0 0 16,1 1 0-16,1-4 0 0,2 0 0 0,-1 0 0 15,3-3 0-15,3-2 0 0,-1-3 0 0,5-1 0 16,1-18 0-16,4 28 0 0,-4-28 0 0,0 0 0 15,15 20 0-15,-15-20 0 0,17 4 0 0,-17-4 0 16,23-4 0-16,-23 4 0 0,25-12 0 16,-25 12 0-16,30-19 0 0,-30 19 0 0,29-25 0 15,-29 25 0-15,28-21 0 0,-28 21 0 0,27-17 0 16,-27 17 0-16,23-14 0 0,-23 14 0 0,0 0 0 16,18-9 0-16,-18 9 0 0,0 0 0 0,0 0 0 15,0 0 0-15,18 25 0 0,-18-25 0 16,7 29 0-16,-4-10 0 0,-2-2 0 15,2 1 0-15,-1 2 0 0,1 0 0 0,-1-1 0 16,-1-2-10-16,3 1-33 0,-4-18-20 0,7 29-25 16,-7-29-34-16,9 25-84 0,-9-25-128 0,0 0-240 15,-21 23 66-15,3-20 410 0</inkml:trace>
  <inkml:trace contextRef="#ctx0" brushRef="#br1" timeOffset="62624.6364">21108 2102 1231 0,'-18'-16'324'0,"18"16"-225"16,0 0-79-16,-25-12-7 0,25 12 6 0,-19-7 5 16,19 7 0-16,-18-4-2 0,18 4-6 15,-18 3 2-15,18-3 0 0,-18 9 1 0,18-9-2 16,-21 20 2-16,21-20-1 0,-25 30 4 0,12-12-4 16,2 4 3-16,-1 1-6 0,0 3 1 0,1 1-7 15,1 3 5-15,3 0-6 0,3-1 2 16,2-2-6-16,3-4 1 0,4-4-6 0,-5-19 2 15,17 27-1-15,-17-27 1 0,30 16-1 0,-13-14 2 16,3-3-1-16,3-4-1 0,2-6 0 16,2-3 0-16,3-7 0 0,0-3 0 0,-1-6 0 15,-1-3 0-15,-3 3-1 0,-2-2-4 0,-4 5 5 16,-5 0-3-16,-4 0 5 0,-4 3-4 0,-4 2 5 16,-2 2-4-16,-2-3 3 0,2 23-3 0,-13-34 3 15,13 34 0-15,-20-25 0 0,20 25-2 0,-20-16 0 16,20 16 0-16,-24-4 0 0,24 4 0 15,-18 1 0-15,18-1 0 0,0 0 0 0,0 0 0 16,0 0 0-16,-16 19 0 0,16-19 0 16,8 18 0-16,-8-18 0 0,18 20 0 0,-18-20 0 15,28 20 0-15,-28-20 0 0,33 11 0 0,-33-11 0 16,33 7 0-16,-33-7 0 0,32 3 0 0,-13 0 0 16,-1-3 0-16,0-1 0 0,0-2 0 0,1 0 0 15,-2-1 0-15,-17 4 0 0,28-7 0 16,-28 7 0-16,19-8 0 0,-19 8 0 0,0 0 0 15,0 0 0-15,0 0 0 0,0 0 0 0,18-6 0 16,-18 6 0-16,0 0 0 0,0 0 0 0,0 0 0 16,0 0 0-16,-12 20 0 0,12-20 0 0,-11 34 0 15,3-13 0-15,-2 5 0 0,-1-2 0 0,0 4 0 16,1-4 0-16,3 0 0 0,3-2 0 16,3-4 0-16,1-18 0 0,10 28 0 15,-10-28 0-15,22 18 0 0,-22-18 0 0,31 10 0 16,-10-9 0-16,2-5 0 0,1-7 0 0,6-3 0 15,1-4 0-15,2-6 0 0,1-1 0 0,-1 0 0 16,-1 1 0-16,-3 0 0 0,-4 1 0 0,-3 1 0 16,-4 4 0-16,-2 0 0 0,-16 18 0 0,21-28 0 15,-21 28 0-15,0 0 0 0,11-20 0 16,-11 20 0-16,0 0 0 0,0 0 0 0,0 0 0 16,0 0 0-16,-11 20 0 0,11-20 0 0,-13 24 0 15,5-6 0-15,3 1 0 0,1 0 0 0,4 0 0 16,1-2 0-16,-1-17 0 0,13 29-1 15,-13-29-34-15,24 23-4 0,-3-13-12 0,0-8-10 16,9 4-28-16,-4-18-46 0,19 17-110 0,-20-19-228 16,17-4-53-16,1 3 135 0</inkml:trace>
  <inkml:trace contextRef="#ctx0" brushRef="#br1" timeOffset="62827.8335">22328 1751 1465 0,'-32'45'42'0,"8"7"-1"0,-4-4 36 15,8 13-17-15,-5-10 24 0,7 3-41 0,-2-4-19 16,7-6 0-16,2-3-20 0,5-2 4 0,3-4-19 16,3-2 5-16,3-5-10 0,0-5-6 0,6-4-13 15,-9-19-24-15,23 28-45 0,-23-28-86 0,26 8-120 16,-26-8-216-16,21-17 52 0,-3 13 356 15</inkml:trace>
  <inkml:trace contextRef="#ctx0" brushRef="#br1" timeOffset="63015.2575">22061 2083 1852 0,'0'0'41'0,"0"0"-21"0,-20 3-4 15,20-3 1-15,0 0-3 0,0 0-7 16,0 0-5-16,0 0 2 0,0 0-1 0,28 21 2 15,-28-21-1-15,35 8-1 0,-8-5-7 0,1-3-10 16,5-3-16-16,-2-2-23 0,3 4-19 0,-3-10-25 16,9 14-37-16,-15-19-63 0,20 21-103 0,-15-10-191 15,-1-6 22-15,8 15 343 0</inkml:trace>
  <inkml:trace contextRef="#ctx0" brushRef="#br1" timeOffset="63562.1852">22592 2066 1267 0,'-9'18'138'0,"9"-18"-49"0,-18 23 0 16,18-23-13-16,-23 31-7 0,9-14-15 0,4 4-5 16,-1-2-9-16,3 3-2 0,0 0-18 0,0 3 3 15,1-1-7-15,0 0 2 0,0-3-3 16,3-2-5-16,0-2-6 0,4-17-1 0,-1 26-3 16,1-26 3-16,0 0-3 0,4 16 1 0,-4-16 0 15,0 0-2-15,0 0 3 0,0 0-2 0,0 0 0 16,19-13-1-16,-19 13 1 0,18-25-2 0,-8 5 4 15,0 2-2-15,-4-1 2 0,0-2-3 16,0 2 3-16,-2-2-5 0,1 2 2 0,1-4-6 16,0 0 2-16,1-2-3 0,2 1 2 15,0-1-1-15,2 4 4 0,-1 1-3 0,1-1 5 16,-11 21-3-16,21-27 4 0,-21 27-1 0,18-7 1 16,-18 7-2-16,19-3-1 0,-19 3-1 0,23 5-1 15,-23-5-2-15,25 16-2 0,-25-16-1 0,28 20-1 16,-28-20 1-16,26 20-1 0,-26-20 2 0,26 18-2 15,-26-18-1-15,22 19-2 0,-22-19 2 16,14 21 0-16,-14-21 6 0,8 20 0 0,-8-20 4 16,-5 22 3-16,5-22 1 0,-13 22 1 0,13-22 1 15,-22 19-1-15,22-19 3 0,-31 21 0 0,31-21 4 16,-34 19-2-16,17-10 5 0,-2-2-2 16,0-1 2-16,-1 0-3 0,0 0-2 0,1-1-3 15,2 1 0-15,0-3 1 0,17-3 3 0,-32 13 2 16,15-4 3-16,17-9-1 0,-33 26 1 15,15-12-1-15,0 3-2 0,-2 5-1 0,2 2 1 16,-1 4-5-16,0 3-3 0,2 2-3 0,0 2 0 16,2 0 0-16,-2 3 0 0,2-1 0 0,2-2 0 15,2-1 0-15,2-4 0 0,3-3 0 0,1-5 0 16,4-3 0-16,1-19-32 0,2 27-29 0,-2-27-25 16,17 17-62-16,-17-17-122 0,21-20-308 0,-3 6 32 15,4-9 221-15</inkml:trace>
  <inkml:trace contextRef="#ctx0" brushRef="#br1" timeOffset="63984.0777">22953 2153 1729 0,'0'0'60'16,"-21"-5"-24"-16,21 5 2 0,-18 0 3 0,18 0-7 15,-19 8-6-15,19-8-8 0,0 0-3 0,-21 18-3 16,21-18 0-16,-12 22-5 0,12-22-2 16,-10 26-7-16,10-26 0 0,-5 30 0 0,5-30 0 15,3 30 0-15,-3-30 0 0,12 27 0 16,-12-27 0-16,17 19 0 0,-17-19 0 0,23 11 0 16,-23-11 0-16,27 0 0 0,-27 0 0 0,30-11 0 15,-13 4 0-15,-17 7 0 0,32-24 0 0,-15 9 0 16,-17 15 0-16,31-31 0 0,-12 14 0 0,-2 1 0 15,-17 16 0-15,29-29 0 0,-29 29 0 0,20-23 0 16,-20 23 0-16,0 0 0 0,20-17 0 0,-20 17 0 16,0 0 0-16,0 0 0 0,0 0 0 15,0 0 0-15,-7 21 0 0,7-21 0 16,-14 33 0-16,6-12 0 0,-2 2 0 0,1-2 0 16,2-1 0-16,1-2 0 0,6-18 0 0,-1 32-9 15,1-32-9-15,8 20-7 0,-8-20-3 0,20 10-9 16,-20-10-9-16,39-7-14 0,-16-10-25 0,16 8-39 15,-14-22-58-15,25 20-77 0,-21-20-87 16,10-2-123-16,9 11 111 0,-16-21 358 0</inkml:trace>
  <inkml:trace contextRef="#ctx0" brushRef="#br1" timeOffset="64162.2141">23709 1679 1276 0,'-23'0'367'0,"1"25"-299"0,-8 4-39 0,1 7 8 16,-4 4 1-16,-1 5 5 15,-1 2 11-15,2 5-26 0,0-1 12 0,4 1-22 16,6-5-7-16,1-2 0 0,5-3-11 0,6-3 4 16,2-2-12-16,3-4 2 0,5-3-18 0,-1-4-8 15,5-2-8-15,-3-24-2 16,7 29-14-16,-7-29-22 0,0 0-58 0,0 0-73 16,21-6-334-16,-21 6 15 0,12-35 207 0</inkml:trace>
  <inkml:trace contextRef="#ctx0" brushRef="#br1" timeOffset="64318.4693">23290 1936 1509 0,'0'0'339'0,"0"0"-261"0,0 0-68 0,0 0-12 16,18 1 1-16,-18-1 0 0,35 11 1 0,-8-7-4 16,8 0-8-16,7-4-13 0,6 2 2 15,-3-6-58-15,11 14-45 0,-18-20-126 0,22 15-333 16,-9 1 56-16,-3-8 235 0</inkml:trace>
  <inkml:trace contextRef="#ctx0" brushRef="#br1" timeOffset="64459.441">24302 2035 1921 0,'-25'-3'117'16,"25"3"-108"-16,0 0-9 0,0 0 0 0,-24-17 0 15,24 17 0-15,-16-20 0 0,16 20 0 0,-10-19 0 16,10 19-26-16,0 0-36 0,-9-24-41 0,9 24-142 15,0 0-384-15,0 0 28 0,0 0 221 0</inkml:trace>
  <inkml:trace contextRef="#ctx0" brushRef="#br2" timeOffset="71818.0919">389 10801 731 0,'0'0'73'0,"0"0"-26"0,-6-21-3 0,6 21 3 15,0 0-12-15,0 0 9 0,0 0-23 16,0 0 4-1,0 0-9-15,0 0-2 0,0 0 12 0,0 0-10 16,0 0 18-16,-1 26-10 0,1-26 1 0,-4 34-14 16,2-17 16-16,2 7-12 0,-2-4 13 0,5 7 4 15,-3-2-7-15,5 7 5 0,-1 0-13 16,4 8 3-16,1 5-17 0,1 2 6 0,2 4-13 16,1-1 12-16,-4-2-12 0,2 0 12 15,-3-1 6-15,0-1-26 0,2-3 27 0,-3-6-25 16,2-7 9-16,-2-5 6 0,-7-25-5 0,12 21 3 15,-12-21 3-15,0 0 12 0,19-14 11 0,-19 14 1 16,19-40 2-16,-7 11-13 0,-1-7-19 0,1-4 22 16,1-5-28-16,1 0 19 0,-1-2-7 0,2 1-11 15,-1 1 10-15,1-1-8 0,-1 2 7 0,-1 3-9 16,-1 2 5-16,-2 1-18 0,-1 8-2 16,-3-2-24-16,5 7-9 0,-9 0-22 0,-2 25-6 15,10-33-12-15,-10 33-84 0,0 0-129 16,0 0-148-16,0 0 150 0,0 0 304 0</inkml:trace>
  <inkml:trace contextRef="#ctx0" brushRef="#br2" timeOffset="72177.4866">1016 11135 860 0,'0'0'97'0,"-30"7"-27"16,30-7 5-16,-26 8 2 16,26-8 5-16,-24 16-8 0,24-16-6 0,-24 22-15 15,24-22-3-15,-20 26-10 0,14-9-2 0,6-17-11 16,-12 34 0-16,12-34-9 0,-6 34 0 0,6-34-7 16,4 32 0-16,-4-32-4 0,13 26-1 0,-13-26-4 15,24 20 1-15,-24-20-2 0,33 9 2 0,-16-9-3 16,4-2 2-16,0-3 1 0,-1-2-2 0,2-3 3 15,-4-2-5-15,1-1 3 0,-19 13-4 16,28-28 4-16,-28 28-5 0,17-29 3 0,-17 29-4 16,5-26-2-16,-5 26-8 0,-7-18-5 0,7 18-7 15,-17-15-5-15,17 15-9 0,-25-11-6 16,8 5-6-16,17 6-6 0,-31-3-8 0,31 3-4 16,-29-2-13-16,29 2-19 0,-19-6-28 0,19 6-27 15,0 0-63-15,-8-32-112 0,8 32 63 0,19-29 269 16</inkml:trace>
  <inkml:trace contextRef="#ctx0" brushRef="#br2" timeOffset="72427.5071">1499 10641 1266 0,'0'0'70'0,"-23"-14"-26"0,23 14-8 15,0 0-5-15,-17 18-3 0,17-18-4 0,-12 31 6 16,5-6-4-16,4 8 9 0,-2 6 9 0,3 8-31 16,-1 2 23-16,2 5-29 0,-1-2-3 0,2 4 9 15,0 1-16-15,1-3 10 0,0-3-12 0,0-8 5 16,4-4-17-16,1-10 6 0,8-4-24 16,-14-25-17-16,31 27-29 0,-31-27-38 0,44-4-43 15,-28-19-68-15,7-3-231 0,10 2 15 0,-9-22 355 16</inkml:trace>
  <inkml:trace contextRef="#ctx0" brushRef="#br2" timeOffset="72646.2578">2057 10349 1124 0,'0'0'221'0,"-26"0"-140"16,26 0-20-16,-22 21-16 0,12 0-4 0,-5 2-12 15,5 11-1-15,-6 2-10 0,4 8 7 0,-3 0-13 16,4 2 5-16,0 1-12 0,4 3 8 0,1 2 5 15,2 2-23-15,0 0 21 0,2 0-22 0,-2-3 2 16,1 0 9-16,1 1-15 0,-1-5-14 16,6 0-10-16,-3-8 10 0,7-3-21 0,-6-9 6 15,7-1-47-15,-8-26-43 0,14 29-139 0,-14-29-111 16,0 0-71-16,0 0 195 0</inkml:trace>
  <inkml:trace contextRef="#ctx0" brushRef="#br2" timeOffset="72849.4012">1795 10930 1167 0,'-23'-15'207'0,"23"15"-104"0,-21 0-26 0,21 0-13 15,0 0-21-15,0 0-15 0,0 0-18 0,0 0-8 16,0 0-3-16,0 0 1 0,11 16 2 0,-11-16-1 16,32 5-2-16,-13-5-2 0,4 0-10 0,0-3-12 15,6 3-16-15,-4-6-18 0,8 7-12 16,-10-10-24-16,12 13-28 0,-12-14-43 15,15 16-105-15,-3-2-162 0,-12-12 32 0,12 17 401 16</inkml:trace>
  <inkml:trace contextRef="#ctx0" brushRef="#br2" timeOffset="73213.4638">2292 10929 1260 0,'-27'-6'139'0,"27"6"-69"0,-31 0-11 0,31 0-4 16,-33 1-11-16,16 5-6 0,-4-2-5 0,3 6-3 15,-5 0-3-15,2 5 3 0,1 2-6 16,-1 2 3-16,1 3-5 0,2 3 3 0,1 1-6 16,4 2 2-16,1-3-6 0,4-1 0 0,3-2-5 15,3-4-2-15,2-18-5 0,7 26 1 0,-7-26-2 16,22 15 0-16,-4-12 0 0,2-3-1 16,3-6-1-16,4-4 1 0,1-5-1 0,1-1-3 15,1-5 4-15,-3-1-4 0,-1-1 3 0,-1-1-5 16,-4 0 2-16,-2 1-6 0,-3 5 4 0,-4 0-2 15,-12 18 5-15,14-26-1 0,-14 26 4 0,2-19-1 16,-2 19 2-16,0 0-1 0,-12-17 2 0,12 17-3 16,0 0-1-16,0 0 0 15,-22 6-2-15,22-6 1 0,-12 18-2 0,12-18 2 0,-10 30-3 16,5-10 1-16,3 1-6 0,-2 4-1 16,4 1-9-16,0 0-2 0,3-1-10 0,0-4-5 15,6 2-15-15,-9-23-6 0,20 35-18 0,-20-35-6 16,28 24-14-16,-28-24-13 0,41 11-38 0,-41-11-54 15,43-20-236-15,-11 17 0 0,-13-20 333 0</inkml:trace>
  <inkml:trace contextRef="#ctx0" brushRef="#br2" timeOffset="73687.0995">2656 10928 1138 0,'-22'-16'173'0,"22"16"-85"0,-29-10-17 15,29 10-10-15,-33-1-13 0,33 1-8 0,-35 9-10 16,35-9-3-16,-32 14-4 0,32-14 3 15,-27 24-5-15,27-24 3 0,-19 33-4 0,13-15 2 16,-2 2-3-16,5 0 2 0,1 1-10 0,5-2 4 16,-3-19-6-16,11 34-2 0,-11-34-1 0,18 25-3 15,-18-25-3-15,28 10 1 0,-28-10 0 0,35-5 0 16,-15-5 0-16,0-2-1 0,1-3 0 0,-3-2-2 16,-1 0 4-16,-2-1-4 0,-3 1 3 0,-1 0-4 15,-2 0 4-15,-9 17-5 0,12-32 6 16,-12 32-4-16,7-24 1 0,-7 24-2 0,0 0 1 15,3-18-2-15,-3 18 2 0,0 0-3 0,0 0-2 16,0 0-3-16,-10 29-1 0,5-8 5 16,0 8-3-16,-2 5 9 0,-1 7-7 0,-1 6 10 0,-1 2-10 15,-1 5 12-15,1 0-15 0,1 2 12 0,-1 1 10 16,1-2-18-16,-2-8 30 0,2-1-21 16,0-8 8-16,2-4 14 0,1-7-6 15,0-4 5-15,6-23-3 0,-11 26-2 0,11-26-7 16,0 0 5-16,0 0-3 0,0 0-5 0,0 0 0 15,-20-22-9-15,15 1-2 0,3-6-2 0,2-7 2 16,2-5-6-16,3-3-7 0,0-2 18 0,2 0-16 16,1 0 19-16,0 0-4 0,2 2-10 0,1 1 3 15,0 1-9-15,1 3 2 0,-1 2-7 16,1 2 4-16,-2 3-8 0,1 8-1 0,-1 1-10 16,-10 21-10-16,21-28-15 0,-21 28-16 0,22-19-30 15,0 22-53-15,-22-3-78 0,27-20-295 0,-8 21 46 16,-19-1 327-16</inkml:trace>
  <inkml:trace contextRef="#ctx0" brushRef="#br2" timeOffset="74063.5922">2844 10977 1485 0,'0'0'99'15,"0"0"-36"-15,0 0-11 0,0 0-22 0,0 0-12 16,0 0 3-16,0 0 5 0,0 0 4 0,0 0 1 15,29-9-5-15,-8-1-6 0,2-2-2 16,6-3-5-16,1-1-4 0,-1-1-3 0,-2 0-3 16,-3 0-2-16,-3 2 2 0,-21 15-2 0,29-26-10 15,-29 26 11-15,16-18-6 0,-16 18 26 16,0 0-11-16,0-20 11 0,0 20-16 0,0 0-5 16,-22-19 0-16,22 19-1 0,-27-7-1 0,10 4-2 15,0 3 0-15,-3 0 0 0,2 3 0 0,0 1 4 16,-2 4-3-16,1 6-11 0,0 3 26 15,-1 4-20-15,2 3 22 0,2 0-4 0,1 1-4 16,4 3 4-16,5-1-8 0,2-1 4 0,5-1-8 16,2-4 3-16,5-2-4 0,-8-19 1 0,24 29-2 15,-7-21-3-15,2-2-7 0,5-6-8 0,4-1-14 16,0-9-17-16,9 3-21 0,-5-12-45 0,19 13-86 16,-19-26-71-16,16 10-300 0,6 2 57 0,-8-15 374 15</inkml:trace>
  <inkml:trace contextRef="#ctx0" brushRef="#br2" timeOffset="75019.0474">429 12149 1371 0,'0'0'108'0,"0"0"-62"15,9-19-15-15,-9 19-5 0,0 0-6 0,3-17-3 16,-3 17-1-16,0 0 0 0,0 0 0 15,0 0-6-15,0 0-3 0,-8 21-8 0,2-4 2 16,-2 4-3-16,0 6 6 0,-2 1 1 0,0 3 7 16,-2-2-3-16,2 3 9 0,2-6-7 0,2 0 9 15,0-7-7-15,6-19 2 0,-5 27-5 0,5-27-5 16,0 0-3-16,0 0-1 0,0 0-2 0,0 0 2 16,21-4 3-16,-21 4-1 0,20-30 6 15,-4 8-3-15,0-5 1 0,0-2-6 0,3-1 1 16,-3 0-3-16,1 1 3 0,-1 0-4 15,-2 1 5-15,1 4-5 0,-4 1 5 0,-1 2-5 16,-10 21-11-16,12-28 28 0,-12 28-28 0,0 0 29 16,0 0-14-16,0 0-1 0,0 0 1 0,0 0 0 15,0 0-1-15,0 0-13 0,0 0 28 0,0 0-24 16,3 25 29-16,-3-25-7 0,0 29-4 16,0-29 2-16,5 24-5 0,-5-24-2 0,9 17 0 15,-9-17 1-15,0 0-2 0,23 18 2 0,-23-18-2 16,21 6 2-16,-21-6-1 0,24 4 0 0,-24-4-2 15,25-2 1-15,-25 2-1 0,26-7 0 0,-26 7 0 16,23-11 0-16,-23 11 1 0,23-17-2 16,-23 17 4-16,22-27-2 0,-11 10-10 0,-1-4 8 15,1 2-11-15,0-3 22 0,-2 1-11 16,2 2 8-16,-1 0-8 0,-10 19-6 0,17-29 7 16,-17 29-2-16,0 0-1 0,17-17-1 0,-17 17-2 15,0 0 1-15,0 0 0 0,0 0 0 0,17 30 0 16,-13-12 0-16,-2 6-9 0,-1 2-13 0,1 4 11 15,-4 0-25-15,4 2 16 0,-2-1-11 0,5 0-8 16,-2-6-1-16,7 1-17 0,-10-26-16 16,25 38-25-16,-25-38-27 0,39 24-33 0,-39-24-28 15,48 2-105-15,-19 1-131 0,-10-18 81 0,19 16 343 16</inkml:trace>
  <inkml:trace contextRef="#ctx0" brushRef="#br2" timeOffset="75378.45">1312 12044 1277 0,'-26'-14'118'0,"26"14"-45"0,-31-17-3 0,31 17-7 16,-33-9-7-16,33 9-14 0,-34 0-9 0,34 0-8 15,-35 10-2-15,35-10-3 0,-32 19-3 0,32-19-14 16,-28 27 26-16,16-8-26 0,0 1 26 0,3 6-7 16,2 0-6-16,1-1 4 0,2 0-6 0,2-2 0 15,3 0-7-15,3-1 2 0,-1-5-4 16,5 0 0-16,-8-17-4 0,17 23 1 15,-17-23-3-15,28 11 3 0,-11-10-1 0,2-3 0 16,3-6 0-16,1-4-2 0,1-3 2 0,2-7-3 16,-1-4 4-16,2-1-7 0,-1-4 4 0,-3 0-6 15,-1-1 6-15,-4 0-8 0,-1 4-6 0,-4 1 20 16,0 3-20-16,-5 2 22 0,-3 4-9 0,-5 18-1 16,2-24 3-16,-2 24 0 0,0 0 1 15,0 0-4-15,0 0-4 0,-17 2-3 0,17-2-4 16,-16 29 3-16,9-6-3 0,0 0-9 0,1 3 21 15,-1-1-30-15,4 3 12 0,1-4-22 0,5 5-16 16,0-9-14-16,9 6-25 0,-12-26-28 0,27 37-61 16,-27-37-39-16,26 9-257 0,0 3 53 15,-26-12 327-15</inkml:trace>
  <inkml:trace contextRef="#ctx0" brushRef="#br2" timeOffset="75769.124">1751 12007 1211 0,'-21'-12'193'16,"4"12"-122"-16,-8-5-14 0,5 10-4 0,-4-4-10 15,6 8-5-15,-7 1-5 0,6 5 5 16,-3-2 12-16,3 6-29 0,-1 3 21 16,3 5-28-16,0-1 6 0,4 4-1 0,2 1-2 15,5-3 3-15,2-2-9 0,4 0 7 0,2-6-15 16,6-3 3-16,-8-17-5 0,25 23 1 0,-5-19 2 15,2-7 0-15,4-6 2 0,4-8-4 0,4-5 3 16,2-6-3-16,1-6 4 0,3-3-6 16,-3-8 3-16,0-1 3 0,-1-2-15 0,-2-2 14 15,-1 2-14-15,-4-2 4 0,-4 5 8 0,-5 1-8 16,-5 4 6-16,-4 2-6 0,-5 4 7 0,-3 3-5 16,-5 4 6-16,-1 4-4 0,-2 6 5 0,5 17-4 15,-15-18 2-15,15 18-2 0,-17 1-1 0,17-1-1 16,-21 25-1-16,11-4 3 0,-1 8-3 15,1 5 4-15,0 6-9 0,0 2 1 16,3 2-12-16,1 0 1 0,2 2-13 0,1-5 5 16,4 2-18-16,-2-8-16 0,8 4 6 0,-6-12-49 15,14 8-11-15,-14-18-70 0,21 16-88 0,-16-10-214 16,-6-23 20-16,29 34 365 0</inkml:trace>
  <inkml:trace contextRef="#ctx0" brushRef="#br2" timeOffset="76128.5092">2032 12016 1424 0,'-1'21'109'16,"1"-21"-34"-16,-11 34-36 0,11-34 16 0,-1 29-41 16,1-29 10-16,9 23 2 0,-9-23-10 15,22 11 1-15,-22-11-3 0,35-9-5 0,-12-3 4 16,4-5-5-16,1 1-16 0,-1-3 25 0,-1-2-30 15,-1 3 25-15,-3-5-10 0,-1 3-5 0,-4 0 8 16,-4 1-5-16,-13 19 4 0,12-31-4 0,-12 31 4 16,-1-25 0-16,1 25 2 0,-15-16 0 0,15 16-1 15,-31-5-3-15,10 7 0 0,-2 5-4 0,-1 5 0 16,-2 5 9-16,1 3-5 0,-2 4 8 16,1 3 1-16,1 3 6 0,0 1 14 15,4 4-21-15,2-1 19 0,5 0-24 0,3-4 3 16,7-3 1-16,4-5-9 0,0-22 1 0,17 29-4 15,-17-29 0-15,33 12-5 0,-11-13-6 0,3-4-10 16,2-7-18-16,6 0-25 0,-6-10-54 0,15 16-113 16,-23-17-355-16,13 3 0 0,0 3 260 0</inkml:trace>
  <inkml:trace contextRef="#ctx0" brushRef="#br2" timeOffset="76831.6834">602 12804 967 0,'-3'-27'157'0,"3"27"-81"0,0 0-10 15,0 0-4-15,0 0-11 0,0 0-16 0,0 0-16 16,-9 19-1-16,9-19 6 0,-8 28 14 0,8-28 5 16,-7 36 9-16,1-19-4 0,6 8 1 0,-5-4-10 15,6 7-1-15,-3-1-10 0,3 2 2 0,0 0-12 16,0 1 1-16,2-1-8 0,-1 1 4 16,1-2-7-16,-1-1 4 0,2-2-9 15,-1-3 0-15,1-2-4 0,0-1 2 0,-4-19-1 16,7 25 2-16,-7-25-5 0,0 0-15 0,0 0 18 15,0 0-17-15,0 0 20 0,0 0-1 0,0 0 1 16,0 0 21-16,0 0-12 0,0 0 16 0,0 0-16 16,13-28-8-16,-13 28-2 0,-2-31-4 0,2 14 3 15,0 17-1-15,0-34 4 0,2 17-5 0,-2 17 1 16,10-28-5-16,-10 28 2 0,18-18 0 16,-18 18-1-16,26-10 0 0,-9 7 3 15,-17 3-3-15,34-3 0 0,-16 5-1 0,2 1-3 0,-3 0 2 16,0 1 1-16,0 2 2 0,-17-6-1 15,29 16 3-15,-29-16-1 0,22 21 1 0,-22-21 0 16,11 26 2-16,-11-26-2 0,-3 33 3 0,-3-15-2 16,-3 0-1-16,-5 3 0 0,-2-1-13 0,-3 1 24 15,-1-3-23-15,-1-1 24 0,-1-5-11 16,0-2-9-16,1-4-1 0,0-1-9 0,1-7-13 16,3 4-10-16,-3-10-16 0,20 8-18 0,-26-19-22 15,26 19-44-15,-15-30-46 0,15 30-148 0,13-23-143 16,-9-5 57-16,13 16 419 0</inkml:trace>
  <inkml:trace contextRef="#ctx0" brushRef="#br2" timeOffset="77050.4799">999 12945 1231 0,'30'0'155'16,"-30"0"-55"-16,0 0-14 0,0 0-23 0,0 0-13 15,0 0-12-15,6 22-4 0,-6-22-5 0,-3 20-3 16,3-20-7-16,-6 31-4 0,2-14-4 0,2 1 2 15,-3 1-6-15,3 2 3 0,-1-1-9 16,1 3 5-16,-1 0-8 0,1 0 3 0,0-1-2 16,-2-3 0-16,3-2-3 0,1-17 0 0,0 27-20 15,0-27-2-15,0 0-15 0,0 0-9 0,18 18-15 16,-18-18-27-16,18-11-45 0,-20-14-91 16,18 3-270-16,-4-1-4 0,-6-13 283 0</inkml:trace>
  <inkml:trace contextRef="#ctx0" brushRef="#br2" timeOffset="77191.0813">1053 12710 1499 0,'0'0'152'0,"-22"-3"-71"0,22 3-22 0,-21 5-26 15,21-5-16-15,0 0-12 0,0 0-10 0,0 0-6 16,0 0-5-16,-2 21-11 0,2-21-14 0,27 11-20 16,-27-11-29-16,40 8-46 0,-40-8-44 15,48 3-56-15,-28 3-157 0,3-6-52 16,12 15 241-16</inkml:trace>
  <inkml:trace contextRef="#ctx0" brushRef="#br2" timeOffset="77725.0972">1466 12979 1008 0,'-24'-1'139'16,"24"1"-53"-16,0 0-13 0,-18 0-11 16,18 0-14-16,-23-5-3 0,23 5 1 0,-25-4 1 15,25 4 2-15,-25 4-1 0,8 0-5 0,17-4-2 16,-32 23-3-16,32-23-1 0,-31 32-5 0,18-14 0 15,0 2-7-15,2 1 2 0,1-1-7 0,3 0 1 16,1-2-8-16,4-1-1 0,2-17-6 0,1 21-2 16,-1-21-3-16,0 0 2 0,24 5-1 15,-24-5-1-15,33-17 3 0,-12 4-4 16,1-4 2-16,1-5-3 0,1-2 1 0,-2-3-2 16,0-1 3-16,-2-1-5 0,0 3 4 0,-3 0-7 15,-1 4 2-15,-4 3-4 0,-12 19 3 0,19-28-2 16,-19 28 2-16,0 0-3 0,14-18 4 0,-14 18 0 15,0 0 2-15,0 0 2 0,0 0-3 0,-5 26 3 16,1-10-1-16,-1 9 3 0,0 5-5 16,1 5 8-16,-1 7-6 0,-1 3 6 0,-2 5-6 15,2 3 5-15,0 6 4 0,0 5-16 0,0 0 16 16,1 2-12-16,1-6 6 0,1-2 10 0,0-3-11 16,1-7 10-16,0-5-9 0,0-5 8 15,0-5-6-15,-1-6 2 0,1-2-4 0,0-7 4 16,2-18-5-16,-8 23 2 0,8-23 0 0,0 0 0 15,0 0 0-15,-24-4-1 0,24 4 0 16,-19-28-2-16,9 8 7 0,-1-7-7 0,0-1 6 31,1-2-5-31,0-5 3 0,1-1-2 0,0-5 3 16,2-3-6-16,1-4 5 0,2-1-7 0,3 1 8 16,5 1-8-16,3 2-3 0,3 4 18 0,2 7-23 15,0 4 16-15,3 7-20 0,-3 2-13 0,-12 21-7 16,30-32-14-16,-8 20-14 0,-4-5-33 15,13 14-59-15,-18-20-109 0,19 17-282 0,-6-1 19 16,-2-8 309-16</inkml:trace>
  <inkml:trace contextRef="#ctx0" brushRef="#br2" timeOffset="78223.2133">1910 12900 1210 0,'-33'-27'221'0,"33"27"-128"0,-31-13-18 0,31 13-7 15,-31-10-22-15,31 10-10 0,-34-6-2 16,34 6-4-16,-34 0-2 0,34 0-4 0,-33 9-4 16,33-9 1-16,-35 26-4 0,19-7 7 0,-2 3-7 15,2 7 4-15,1 2-4 0,1 4 4 0,3 2-9 16,3-1 0-16,0-2-12 0,5-2 0 16,3-4 0-16,3-4 0 0,3-6 0 0,-6-18 0 15,26 21 0-15,-8-17 0 0,3-7 0 0,4-3 0 16,0-6 0-16,2-2 0 0,-1-6 0 0,1-2 0 15,0-4 0-15,-2-1 0 0,0-1 0 0,-3 1 0 16,-4-1 0-16,-2 1 0 0,-3 4 0 0,-3 1 0 16,-10 22 0-16,11-29 0 0,-11 29 0 15,0 0 0-15,1-17 0 0,-1 17 0 16,0 0 0-16,0 0 0 0,0 0 0 0,0 0 0 16,-11 17 0-16,11-17 0 0,-6 32 0 0,3-6 0 15,0 4 0-15,-1 3 0 0,0 6 0 0,1 1 0 0,-2 6 0 16,-1 2 0-16,0 6 0 0,-3 1 0 0,0 1 0 15,0-1 0-15,-1-4 0 0,2-2 0 0,1-5 0 16,-2-1 0-16,-1-6 0 0,3-4 0 16,-2-8 0-16,1-3 0 0,8-22 0 15,-21 27 0-15,21-27 0 0,-26 13 0 0,26-13 0 16,-35-1 0-16,17-8 0 0,-1-7 0 0,-1-3 0 16,0-6 0-16,1-6 0 0,2-2 0 0,5-4 0 0,-1-4 0 0,3 1 0 15,2-4-33-15,4 1-7 0,2-4-21 0,8 6-18 16,-4-3 5-16,14 14-57 0,-10-11-22 0,23 25-102 15,-14-8-293-15,5 0 66 0,8 12 292 16</inkml:trace>
  <inkml:trace contextRef="#ctx0" brushRef="#br2" timeOffset="78850.1679">2056 13067 1664 0,'0'0'66'0,"0"0"-22"0,0 0-9 0,0 0-17 16,0 0-8-16,0 0 2 0,0 0 5 0,0 0 2 15,0 0 3-15,22-24-6 0,-5 10-1 0,4-3-3 16,1-2 1-16,1-2-6 0,2 1 1 0,-2 0-8 16,1 2 5-16,-3 2-3 0,-4 1 0 0,-17 15 2 15,28-21-4-15,-28 21 1 0,14-18 3 16,-14 18-1-16,0 0 7 0,-1-23-4 0,1 23-2 15,-16-17-3-15,16 17 0 0,-25-17-3 16,25 17 3-16,-25-15-1 0,25 15-1 0,-30-8 2 16,30 8 1-16,-33-2 1 0,33 2 4 0,-32 11-1 15,15-1-1-15,17-10-1 0,-30 29-4 0,15-10 0 16,4 3 0-16,0 1 0 0,3 4 0 0,3-4 0 16,1 2 0-16,5 2 0 0,3-2 0 15,3-2 0-15,4-4 0 0,-11-19 0 0,35 22 0 16,-13-16 0-16,5-6 0 0,1-5 0 0,3-3 0 15,1-5 0-15,1-5 0 0,1-3 0 0,-1-3 0 16,2-2 0-16,-3 3 0 0,-2-1 0 0,-2 4 0 16,-5-1 0-16,-2 3 0 0,-3 2 0 15,-18 16 0-15,26-22 0 0,-26 22 0 16,0 0 0-16,0 0 0 0,0 0 0 0,0 0 0 16,0 0 0-16,0 0 0 0,0 0 0 0,-3 34 0 15,-5-8 0-15,-2 2 0 0,0 1 0 0,0 3 0 16,1 2 0-16,1 0 0 0,-1-3 0 0,4-2 0 15,0-6 0-15,4-6 0 0,1-17 0 0,2 23 0 16,-2-23 0-16,0 0 0 0,0 0 0 0,19-2 0 16,-19 2 0-16,17-29 0 0,-8 5 0 15,1-8 0-15,0-2 0 0,-2-3 0 0,2 1 0 16,-4 2 0-16,0 1 0 0,-1 3 0 0,0 0 0 16,0-1 0-16,0 1 0 0,1 2 0 0,0 4 0 15,0 2 0-15,0 3 0 0,-6 19 0 0,16-30 0 16,-16 30 0-16,22-23 0 0,-22 23-16 15,28-20-56-15,-5 22-67 0,-16-22-148 0,18 19-335 16,-4-4 7-16,6-4 320 0</inkml:trace>
  <inkml:trace contextRef="#ctx0" brushRef="#br2" timeOffset="79867.198">2883 13021 1417 0,'22'-9'147'0,"-22"9"-71"0,0 0-33 16,0 0-24-16,0 0-9 0,-12 17-7 0,7-1-2 15,-2 7-4-15,-3 5 2 0,0 6-13 0,-2-2-6 16,4 4-36-16,-7-11-29 0,16 12-78 0,-1-37-128 16,-13 29-229-16,25-9 39 0,-12-20 400 0</inkml:trace>
  <inkml:trace contextRef="#ctx0" brushRef="#br3" timeOffset="84847.3523">827 13718 792 0,'0'0'132'0,"0"0"-101"15,0 0-7-15,-25-17 14 0,25 17 13 0,-23-1 16 16,5-3 5-16,18 4-15 0,-39 7-12 16,17 2-4-16,-6-4-13 0,3 7 9 15,-6-5 5-15,6 6 4 0,-7-2-1 0,7 6-2 16,-7 0-6-16,6 4-2 0,0 0-12 0,4 5 7 15,0-2-11-15,4 3 2 0,1-2 11 0,3 3-30 16,5-3 30-16,0 5-29 0,3-1 3 0,1 0 4 16,3 3-12-16,2-4 5 0,1 1-6 0,3-3 3 15,3-1-3-15,3-2 3 0,5-4-1 16,5-2 4-16,3-5-3 0,7-4-3 0,2-3-12 16,3-7-8-16,5-4-8 0,2-8-9 0,8 1-16 15,-8-10-24-15,12 10-30 0,-15-16-37 0,12 18-44 16,-17-18-27-16,11 14 24 0,-11-8-10 0,-3-4-112 15,9 19 107-15,-23-17 209 0</inkml:trace>
  <inkml:trace contextRef="#ctx0" brushRef="#br3" timeOffset="85191.135">1059 13996 732 0,'0'0'184'0,"-29"-1"-54"16,29 1-32-16,-27 2 0 0,27-2-7 0,-26 5-15 16,26-5-7-16,-21 7-9 0,21-7-4 0,-20 10-10 15,20-10-8-15,0 0-10 0,-16 19-6 0,16-19-11 16,-5 21 2-16,5-21-9 0,2 29 1 0,0-11 1 15,1-1 7-15,-3-17-3 0,9 29 3 16,-9-29-7-16,14 18-3 0,-14-18-1 0,0 0 3 16,24 18-1-16,-24-18 2 0,21 4-2 15,-21-4 4-15,23-5 0 0,-23 5-3 0,28-16 1 16,-28 16-6-16,29-26 2 0,-13 8-5 0,0-2 4 16,-1 0-5-16,1-1 6 0,-2 3-8 0,-1 1 2 15,-13 17-4-15,21-25 1 0,-21 25-1 0,13-17 6 16,-13 17 0-16,0 0 2 0,0 0-1 15,0 0 0-15,0 0 1 0,0 0-1 0,0 0 3 16,0 0-3-16,0 0 2 0,0 26-3 0,0-26 5 16,-5 32-4-16,1-15 3 0,1 3-3 0,2 2 4 15,-1 1-5-15,4 0 2 0,2 0-20 0,0-1 5 16,6-3-14-16,-10-19-8 0,23 28-11 0,-23-28-23 16,36 7-24-16,-36-7-45 0,49-7-25 0,-31-11-52 15,15-3-240-15,2 10 48 16,-10-16 291-16</inkml:trace>
  <inkml:trace contextRef="#ctx0" brushRef="#br3" timeOffset="85800.5747">1659 13933 1028 0,'-22'-5'180'0,"22"5"-128"0,-19 11-19 16,19-11 9-16,0 0-2 0,-15 20-16 0,15-20 12 15,-11 20-19-15,11-20 10 0,-8 28 8 0,8-28-9 16,-5 35 4-16,2-17-3 0,3 4-3 0,-3-2-3 15,3 5-1-15,-1-4-2 0,2 4 9 0,-2-5-8 16,1 0 9-16,0-20-13 0,-1 26-3 16,1-26-4-16,0 0-3 0,0 0-3 0,2 18-1 15,-2-18-1-15,0 0 0 0,0 0 3 16,10-22-2-16,-10 22 2 0,14-35-5 0,-7 11 7 16,1 0-8-16,0 0 4 0,-1 0-4 0,1 2 3 15,1-2 0-15,-2 3 5 0,2 2-5 0,-4 1 5 16,-5 18-6-16,4-27-13 0,-4 27 13 0,0 0-15 15,3-19 30-15,-3 19-14 0,0 0 15 0,0 0-14 16,0 0 2-16,0 0-2 0,23-12 0 0,-23 12-3 16,22-9 0-16,-22 9 2 15,29-16-2-15,-12 8 3 0,3-5-6 0,0 3-3 0,1-2-10 16,0 3-5-16,-2 2-9 0,2 4-4 16,-21 3 0-16,35-5-4 0,-35 5 2 0,27 6 3 15,-27-6 8-15,17 15 9 0,-17-15 10 0,7 23 3 16,-7-23 5-16,1 27-2 0,-1-27 7 0,-6 28 14 15,6-28-19-15,-10 29 45 0,7-11-31 16,3-18 21-16,-14 29-4 0,14-29-14 0,-10 32 9 16,10-32-4-16,-9 27-2 0,9-27-1 0,-7 25-7 15,7-25-7-15,-2 18 2 0,2-18-4 0,0 0 0 16,0 0-1-16,0 0 0 0,0 0-3 0,0 0 3 16,0 0 6-16,21 3 3 0,-21-3 3 0,12-23-1 15,-4 5-6-15,-1-2-6 0,1-3 4 16,0 0-9-16,0-2 7 0,0 2 10 15,-2 2-26-15,0 4 24 0,-1-1-25 0,-1 1 13 16,-4 17 0-16,3-28 3 0,-3 28 0 0,1-18-4 16,-1 18-2-16,0 0-9 0,0 0-15 0,0 0-11 15,0 0-10-15,0 0-11 0,0 0-6 0,0 0-12 16,30-3-34-16,-30 3-26 0,27-1-45 0,-27 1-51 16,27-17-176-16,1 24 14 0,-28-7 385 0</inkml:trace>
  <inkml:trace contextRef="#ctx0" brushRef="#br3" timeOffset="86488.0974">2258 13992 1293 0,'-8'23'93'0,"8"-23"-49"0,0 0-1 0,0 0-13 16,12 17 3-16,-12-17 4 0,20-2-2 0,-20 2 4 15,28-17-14-15,-28 17-7 0,32-29-2 0,-14 11-17 16,4-2 27-16,0-1-33 0,-1-1 22 0,-1 1-15 16,-4 3-3-16,-5 1 3 0,-11 17-4 15,13-25 7-15,-13 25-4 0,4-21 3 16,-4 21-1-16,0 0 0 0,-12-18 2 0,12 18-1 16,-19-5-1-16,19 5 0 0,-31 4-2 0,13 1 2 15,-2 3 2-15,1 3-2 0,-2 2 7 0,2 4-4 16,-1 3 4-16,1 0-7 0,2 3 5 0,0 1 13 15,3 2-24-15,4-1 31 0,2 1-28 0,5-3 9 16,1 0 5-16,4-4-6 0,4 0-1 0,-6-19-5 16,22 26 5-16,-22-26-5 0,35 12 8 15,-13-12-5-15,3-3-3 0,1-5 2 0,2-3-7 16,2-5 6-16,1-2-3 0,-1-2 5 0,-1-2-4 16,-1-1 4-16,-1 2-7 0,-4 3-10 0,-2 4 27 15,-21 14-26-15,25-25 28 0,-25 25-12 16,12-16-4-16,-12 16 3 0,0 0 0 0,0 0-1 15,0 0 1-15,0 0 0 0,0 0-2 16,0 0 2-16,0 0-5 0,0 0 1 0,-19 9 1 16,19-9-1-16,-10 32-11 0,7-14 26 0,-1 2-25 15,0 1 23-15,2 2-7 0,1-4-6 0,1-1 3 16,0-18-2-16,3 25 2 0,-3-25-2 0,0 0 2 16,0 0-2-16,0 0 0 0,22 14 1 0,-22-14-1 15,0 0 0-15,26-29-1 0,-14 9 4 0,0-5-5 16,0-2-6-16,3 0 24 0,-2-1-27 15,2 3 25-15,-2 1-10 0,-2-2-5 16,-2 7 5-16,0 2-4 0,-9 17 2 0,10-22-2 16,-10 22 2-16,0 0 1 0,0 0-1 0,0 0 2 15,0 0-1-15,0 0 1 0,7 24-2 0,-5-6 2 16,-1 3-3-16,0 1 4 0,1-1-4 0,1 2-11 16,-1-3 24-16,3 0-27 0,1-3 23 0,-6-17-11 15,17 26-2-15,-17-26-2 0,23 8-1 16,-23-8-11-16,32-6-13 0,-15-10-15 0,9 3-23 15,-6-18-29-15,19 10-100 0,-19-26-71 0,17 6-263 16,1 3 36-16,-11-14 388 0</inkml:trace>
  <inkml:trace contextRef="#ctx0" brushRef="#br3" timeOffset="86644.3597">3225 13356 977 0,'-21'31'120'16,"8"13"-50"-16,-5-1-11 0,5 5-9 0,-2 0-28 15,2 6 9-15,1-5-9 0,5 3 12 0,-3-3-16 16,5-4-15-16,4 1-11 0,-1-4-14 0,4-3 5 16,-3-7-28-16,6-2-3 0,-9-13-117 0,15 8-10 15,-11-25-11-15,0 0-251 0,7 28 135 16,-7-28 302-16</inkml:trace>
  <inkml:trace contextRef="#ctx0" brushRef="#br3" timeOffset="86816.2633">2977 13691 1658 0,'0'0'155'0,"0"0"-80"16,-20 17-24-16,20-17-21 0,0 0-15 15,0 0-6-15,0 0-6 0,19-1 3 0,-19 1-2 16,36-12-3-16,-12 2-2 0,4-2-7 0,2-2-14 16,2 3-22-16,-2-7-31 0,7 10-49 0,-9-15-55 15,23 23-56-15,-19-19-144 0,13 7-140 0,10 13 99 16,-16-17 420-16</inkml:trace>
  <inkml:trace contextRef="#ctx0" brushRef="#br3" timeOffset="87646.8303">3767 13827 1054 0,'0'0'134'0,"0"0"-52"0,0 0-7 0,0 0-9 0,0 0-13 15,-23-9-14-15,23 9-11 0,0 0-8 16,0 0-3-16,-20 18-4 0,20-18 3 0,-14 22 1 16,14-22 4-16,-16 28-1 0,9-11 3 0,7-17-2 15,-13 34-15-15,13-34 27 0,-11 34-30 16,7-16 25-16,0-1-14 0,4-17-4 0,-2 29 1 16,2-29-7-16,1 19-1 0,-1-19-2 0,0 0 0 15,0 0 0-15,0 0 0 0,21 6 2 0,-21-6 1 16,19-17 1-16,-19 17 0 0,22-35 0 0,-11 12-6 15,1-3-11-15,-1 0 24 0,0 1-26 0,0-2 25 16,-2 3-8-16,-1 0-6 0,-2 1 6 16,-1 1-4-16,-1 3 4 0,-2 2-2 15,-2 17 2-15,1-26-3 0,-1 26 7 0,0 0-1 16,-1-17 1 0,1 17-1-16,0 0-4 0,0 0-3 0,0 0 1 15,0 0 1-15,0 0-1 0,10 26 3 0,-10-26-2 16,13 28 4-16,-13-28-3 0,15 32 5 0,-5-15-2 15,-10-17 1-15,25 28-2 0,-25-28 1 16,32 18 0-16,-14-12 1 0,0-2-1 16,3-5 0-16,1-3 5 0,1-2-1 0,0-6 3 15,3-1-2-15,-2-4-2 0,0 0-3 0,-1-1 1 16,-3-1-4-16,-4 2 3 0,-16 17-4 0,24-29 4 16,-24 29-4-16,13-20 6 0,-13 20-2 0,0 0 1 15,0 0-1-15,4-18-1 0,-4 18-1 0,0 0 2 16,0 0-4-16,0 0-3 0,0 0 1 0,0 0-4 15,-5 26 0-15,1-7-1 0,2 2 0 16,0 3-6-16,-2 2 6 0,3-1-11 0,-2-1 4 16,5-1-10-16,-1-2-1 0,5 0-13 15,-6-21-3-15,14 31-3 0,-14-31-30 0,25 21-19 16,-25-21-60-16,33 10-84 0,-33-10-162 0,24-13-104 16,3 16 157-16,-14-23 345 0</inkml:trace>
  <inkml:trace contextRef="#ctx0" brushRef="#br3" timeOffset="88006.2518">4495 13690 1408 0,'-19'-11'105'0,"19"11"-45"0,-20-12-9 0,20 12-12 15,-23-6-13-15,23 6-1 0,-24 1-3 0,24-1-3 16,-20 10 0-16,20-10-5 0,-19 18 0 16,19-18 3-16,-18 30-2 0,10-9 6 15,-2 2-2-15,1 2 6 0,0 2-3 0,0 2 4 16,2-3-9-16,2 0 3 0,0-3-7 0,5-4-13 15,0-19 21-15,4 29-26 0,-4-29 21 0,12 17-12 16,-12-17-4-16,21 5 1 0,-21-5 0 0,34-13-1 16,-14-3-6-16,4-3 19 0,-1-8-22 0,1-1 18 15,-1 0-11-15,-2-2-5 0,-2 2 2 0,-3 3-4 16,-3 0 1-16,-3 4 0 0,-1 3 5 16,-9 18-2-16,7-22 7 0,-7 22-5 0,0 0 4 15,0 0-1-15,0 0-4 0,0 0-1 0,0 0-9 16,0 0-5-16,0 0-2 0,-17 11 0 0,17-11-2 15,-6 30 2-15,5-9-10 0,-3-3-6 16,6 4-15-16,-4-5-9 0,8 7-22 0,-6-24-10 16,11 37-40-16,-11-37-44 0,17 29-54 15,-17-29-186-15,18 20 14 0,9 0 255 0</inkml:trace>
  <inkml:trace contextRef="#ctx0" brushRef="#br3" timeOffset="88399.0213">4846 13735 1006 0,'0'0'208'16,"-38"-22"-87"-16,38 22-14 0,-29-8-17 0,29 8-21 15,-30 0-12-15,30 0-8 0,-33 10-7 0,33-10-1 16,-33 22-9-16,17-5 0 0,0 3-5 0,3 2 2 16,0 3-6-16,4 1 0 0,2 0-5 0,3 2-1 15,4-4-8-15,5-3-10 0,2-2 18 0,-7-19-22 16,28 20 21-16,-9-16-12 0,2-5-1 15,5-5-1-15,1-5-13 0,2-5 26 16,-1-3-23-16,2-4 20 0,-3-5-9 0,1-1-3 16,-4-4 0-16,-1-1 0 0,-1-2 0 0,-1-3 0 15,-2 1 0-15,-1-4 0 0,-1 1 0 0,-2 0 0 16,0 1 0-16,-3 2 0 0,0 0 0 0,-2 3 0 16,0 2-9-16,-2 6 3 0,-3 7-9 0,-5 20 24 15,1-17-10-15,-1 17 12 0,0 0-14 16,0 0-11-16,-18 35 23 0,6-4-20 0,-4 6 21 15,2 4-5-15,-2 2-9 0,0 1 8 0,1 1-9 16,2-3 4-16,3 2-10 0,0-5 3 0,3-2-12 16,2-4 1-16,4-4-11 0,0-5-2 0,6-2-17 15,-5-22-8-15,13 31-34 0,-13-31-29 16,24 18-87-16,-24-18-171 0,19-17-126 0,0 15 10 16,-8-20 489-16</inkml:trace>
  <inkml:trace contextRef="#ctx0" brushRef="#br3" timeOffset="88758.4286">5112 13722 1468 0,'-20'4'100'0,"20"-4"-29"0,-10 21-32 15,10-21-10-15,0 0-8 0,-1 23 1 16,1-23-1-16,0 0-1 0,22 14 0 0,-22-14-3 16,30 3 2-16,-9-7-1 0,-1-2 0 15,2-4-6-15,0 1 3 0,0-2-5 0,0-1 2 16,-3 0-2-16,-3-2-6 0,-16 14-3 0,23-27 0 15,-23 27 1-15,15-26 4 0,-15 26 0 0,7-23 3 16,-7 23-5-16,1-22 1 0,-1 22-4 0,-4-23-1 16,4 23 1-16,-9-21 1 0,9 21-3 15,0 0 3-15,-26-21-2 0,26 21 1 0,-24 0 0 16,24 0 2-16,-31 16 4 0,14 0 1 0,-1 4 6 16,0 4-3-16,1 4 4 0,0 2-13 0,4 1-2 15,1 0 0-15,3 1 0 0,4-3 0 0,3-3 0 16,5-2 0-16,4-4 0 0,-7-20 0 0,21 26 0 15,-21-26 0-15,35 9 0 0,-15-13 0 16,6-4 0-16,4-6-12 0,2-5-19 16,9 1-29-16,-4-14-44 0,12 19-123 0,-19-18-390 15,13 4 30-15,-2 2 179 0</inkml:trace>
  <inkml:trace contextRef="#ctx0" brushRef="#br3" timeOffset="89445.9718">879 14959 973 0,'0'0'80'0,"-16"-26"-84"0,16 26 16 0,-18-17 19 15,18 17 15-15,-27-7 16 0,4 5 1 16,5 10-2-16,-9-1-6 0,4 9 1 0,-7-4-7 16,3 9 4-16,-5-7 1 0,5 9-2 15,-2-2-7-15,5 3-1 0,-3-2-11 0,8 0-3 16,-2-2-4-16,6-2-1 0,15-18-7 0,-17 27 0 16,17-27-10-16,0 0-2 0,0 0-4 0,22 12 1 15,-5-17 4-15,6-2 0 0,5-6 3 0,5-3-5 16,4-2 2-16,3 1-5 0,0 1 0 0,-1 4-1 15,-5 2 0-15,-4 4-2 0,-3 4 2 0,-6 2-1 16,-4 5-1-16,-17-5 0 0,19 19-1 16,-15-2 3-16,-4 2-3 0,-5 5 4 0,-3 6-3 15,-6 0-10-15,-4 2 21 0,-3 1-20 16,-1 0 21-16,0-2-9 0,2-2-4 0,-1-3 4 16,2-6-4-16,2-4 4 0,17-16-5 0,-22 17-5 15,22-17-11-15,0 0-13 0,0 0-14 0,5-23-21 16,12 7-30-16,-9-20-79 0,25 3-358 15,-10-2-12-15,4-4 134 0</inkml:trace>
  <inkml:trace contextRef="#ctx0" brushRef="#br3" timeOffset="90024.1283">1244 14864 1435 0,'-18'-8'157'0,"18"8"-77"0,0 0-24 15,0 0-14-15,0 0-14 0,0 0-8 0,0 0-7 16,-11 18-2-16,11-18-5 0,-5 27 4 0,1-8-5 16,-1 5 5-16,-1 4-3 0,0 5 4 0,-4 4-5 15,1 2 12-15,-2 2-6 0,0 0-5 0,-3-3 20 16,5-3-24-16,-1-6 18 0,5-5-9 0,3-7-7 16,2-17 3-16,0 19-9 0,0-19 0 15,0 0-1-15,0 0 1 0,0 0 3 0,20-31 0 16,-9 7-10-16,3-7 19 0,0-4-19 0,1-2 18 15,-1 0-6-15,-1 0-5 0,-4 2 4 16,2 3-6-16,-3 2 6 0,-1 2-6 0,-2 3 5 16,-2 1-2-16,0 3 2 0,-3 4-2 0,0 17 2 15,0-20 1-15,0 20 3 0,0 0 1 16,0 0-1-16,0 0-4 0,0 0-2 0,0 0 0 16,2 24 0-16,2-6 0 0,0 3 0 0,-1 0 0 15,0 2 0-15,0 0 0 0,1 2 0 0,2-4 0 16,0 0 0-16,3-2 0 0,2-2 0 0,-11-17 0 15,23 24 0-15,-23-24 0 0,26 16 0 0,-26-16 0 16,32 5 0-16,-32-5 0 0,35-10 0 0,-17-1 0 16,1-1 0-16,-1-2 0 0,0-3 0 15,-18 17 0-15,29-33 0 0,-16 16 0 0,-13 17 0 16,18-25 0-16,-18 25 0 0,10-17 0 16,-10 17 0-16,0 0 0 0,0 0 0 0,0 0 0 15,0 0 0-15,0 0 0 0,0 0 0 0,0 0 0 16,0 0 0-16,-5 31 0 0,2-9 0 0,1 2 0 15,1 3 0-15,-1-2 0 0,4 3-3 0,-1-1-20 16,4-1 17-16,0-4-24 0,5 0 10 16,0-4-16-16,6 0-15 0,-16-18-15 0,38 26-8 15,-20-26-26-15,15 9-39 0,-15-21-66 0,21 16-144 16,-7-10-146-16,-7-9 46 0,13 12 449 0</inkml:trace>
  <inkml:trace contextRef="#ctx0" brushRef="#br3" timeOffset="90399.191">1956 15023 1403 0,'0'0'157'0,"-23"-17"-69"16,23 17-21-16,-31-16-16 0,31 16-15 0,-36-11-7 16,19 8-9-16,-1 1-5 0,1 4-4 0,17-2-2 15,-31 8 1-15,31-8-2 0,-31 18 3 0,31-18 0 16,-25 33 7-16,14-11-2 0,2 3 6 0,1 3-5 16,2 0 3-16,1 0-5 0,3-1-11 0,1 0 5 15,5 1-9-15,2-6 0 0,3-3 0 16,-9-19 0-16,21 23 0 0,-21-23 0 15,31 8 0-15,-12-8 0 0,2-6 0 0,1-5 0 16,1-4 0-16,0-8 0 0,1-2 0 0,-1-4 0 16,-1-2 0-16,0-2 0 0,-1 0 0 0,-3 0 0 15,-2 1 0-15,-1 5 0 0,-4 1 0 0,-4 7 0 16,-7 19 0-16,7-27 0 0,-7 27 0 0,0 0 0 16,0 0 0-16,0 0 0 0,0 0 0 15,0 0 0-15,0 0 0 0,-14 24 0 0,10-4 0 16,-1 2 0-16,1 2 0 0,1 2 0 0,0 2-3 15,0-1-8-15,0-2 2 0,3-1-10 0,1-6-17 16,3-1 13-16,-4-17-31 0,12 21 19 0,-12-21-17 16,0 0 0-16,23 0-8 0,-23 0-20 0,26-25-11 15,-1 14-84-15,-14-26-50 16,20 8-168-16,-4-1-93 0,-8-15 244 0</inkml:trace>
  <inkml:trace contextRef="#ctx0" brushRef="#br3" timeOffset="90602.3123">2451 14439 1385 0,'-24'-14'171'0,"24"14"-72"0,-17 21-28 0,9-2-17 16,-5 2-17-16,2 5 1 0,-2 5 5 15,1 5-28-15,-1 3 21 0,2 5-27 0,-2 4 4 16,5 2 7-16,-2 2-15 0,3 4 5 0,-2 2-13 16,1-1 5-16,2-3-7 0,-3-5 6 15,6-6-10-15,0-6-28 0,6-7 17 0,0-6-33 16,7-5 10-16,-10-19-3 0,22 18-6 0,-22-18-39 15,35-8 10-15,-19-16-36 0,19 9-136 0,-18-21-129 16,9-4-123-16,8 6 194 0</inkml:trace>
  <inkml:trace contextRef="#ctx0" brushRef="#br3" timeOffset="90758.5565">2755 14333 1075 0,'0'0'365'0,"0"0"-191"15,0 0-65-15,-24 19-43 0,14 5-19 0,-5 5-14 16,0 8 2-16,-2 6-13 0,2 3-15 15,0 6 16-15,1 2-23 0,0 0 11 16,1 1-3-16,3-4-19 0,0-7-4 0,4 1-19 16,0-9-14-16,3 4-38 0,-7-15-44 0,19 14-126 15,-9-39-174-15,-10 37-110 0,21-11 116 0,-11-26 424 16</inkml:trace>
  <inkml:trace contextRef="#ctx0" brushRef="#br3" timeOffset="91557.3791">2758 15011 1027 0,'0'0'145'15,"0"0"-53"-15,0 0-3 0,35-4-2 16,-18-4-16-16,10 5-10 0,-4-6-9 0,9 1-6 15,-4-6-5-15,7 2-8 0,-3-4-4 0,2 0-9 16,-4-2-1-16,-1 2-7 0,-4-2 4 0,-2 0-3 16,-8 1 7-16,-15 17-6 0,24-30 5 15,-24 30-7-15,6-21 1 0,-6 21-2 0,-10-20-3 16,10 20-3-16,-23-20-4 0,6 13-2 0,-3 4-3 16,-2-1-2-16,-2 4 0 0,-1 4-1 0,-1 4 2 15,0 2 3-15,0 3-2 0,0 2 4 0,3 3-3 16,1 3 4-16,1 6-3 0,4 3 6 0,0 4 0 15,4 1 9-15,3 0-4 0,5 0 6 16,4-4-10-16,5-2 4 0,6-5-3 16,3-5 1-16,6-6-1 0,5-3 0 0,4-5-3 15,3-6-2-15,4-4-1 0,3-6 0 0,2-5 1 16,0-2-3-16,1-5 4 0,-1-2-4 0,-3-1 5 16,1 0-3-16,-3 0 6 0,-2 2-4 0,-6 1 2 15,-6 4-2-15,-4 3 2 0,-17 16 4 0,17-20 1 16,-17 20-4-16,0 0-5 0,0 0 0 15,0 0 0-15,0 0 0 0,0 0 0 0,0 0 0 16,0 0 0-16,-6 24 0 0,-1-5 0 0,0 5 0 16,0 3 0-16,0 2-7 0,-1 1-5 0,2 2 7 15,0-1-2-15,2-1 6 0,1-3 0 0,0-3-10 16,1-3 10-16,1-4-10 0,1-17 23 16,-3 25-10-16,3-25 14 0,0 0-9 0,0 0 0 15,0 0 2-15,0 0-14 0,0 0 12 16,4-18-12-16,1 1 11 0,1-6-6 0,1-2 0 15,3-3 0-15,0-1 0 0,1 0 0 0,0 1 0 16,0-1 0-16,1 2 0 0,0-2 0 0,1 1 0 16,1-1 0-16,1 0 0 0,1 2 0 0,1 0 0 15,0 3 0-15,1 0 0 0,1 3 0 0,1 0 0 16,2 3 0-16,0 0 0 0,4 4 0 16,-3-5-90-16,8 16-73 0,-17-23-246 15,17 20-237-15,-5 3 60 0,0-7 434 0</inkml:trace>
  <inkml:trace contextRef="#ctx0" brushRef="#br3" timeOffset="94157.9757">3658 11067 238 0,'0'0'100'15,"0"0"-10"-15,0 0 26 0,17-1-48 0,-17 1-10 16,0 0-9-16,0 0-13 0,23-3-12 0,-23 3-8 15,0 0-8-15,22-3-4 0,-22 3-2 0,18-3-1 16,-18 3 0-16,18-1-1 0,-18 1 1 16,22-4 0-16,-22 4 8 0,27-1 12 15,-27 1 10-15,28-1 14 0,-11 2 5 0,-17-1-1 16,28 1-4-16,-28-1-8 0,27 4-7 0,-27-4-7 16,25 6-3-16,-25-6-3 0,26 6-2 0,-26-6-3 15,29 5-3-15,-12-3-3 0,2 0-3 0,2-2 0 16,3-2-2-16,2 0 2 0,3-3-2 0,4 0 2 15,0 0-2-15,3-1 0 0,1 2 0 16,1-1 0-16,0 0 0 0,3 1 0 0,-1 2 0 16,0-1 0-16,0 2 1 0,-1 1 0 0,0 0-1 15,0 1 0-15,0 2 0 0,0-1 0 0,-1 1 1 16,0 0 1-16,0 1 4 0,0 0 5 0,2-1 6 16,-3-2 1-16,5 3 2 0,-2-4-3 0,4 2-3 15,-1-2-1-15,4 2-3 0,-2-4-4 0,1 2-2 16,-1-1-1-16,0 0-1 0,5 0 6 15,0 0-3-15,-2-1 1 0,5 0-2 0,-2 1-4 16,1 1 1-16,3 0-2 0,-2 1 1 0,1-1-1 16,-1 2-1-16,1 0 1 0,-3 0-1 0,3 2 4 15,0-1 1-15,-1 2-2 0,2 0 2 0,-1 0-6 16,-1-2 1-16,3 2-1 0,0 0 3 0,1 0-1 16,0-3 0-16,1 2 1 0,0-3-1 15,4 2 2-15,0-2 3 0,1 0 1 0,3 0 3 16,-2 0-3-16,4 1 1 0,1 0-1 15,-4 1-1-15,0-1-1 0,-3 3-2 0,3-2-4 16,0 5 0-16,-1-2-2 0,2 2 2 0,-3-1 1 16,3 1 3-16,-2-1-3 0,1 0 3 0,-2 2-2 15,0-2 1-15,3 0-4 0,2-1 2 0,0 0-1 16,4-1 2-16,-2-1 2 0,2-2 3 16,2-1 3-16,1 2 2 0,1-3-2 0,3 1-1 15,-1 0-3-15,2-1-1 0,1 0 1 0,0 1-2 16,-1 1 0-16,1-2-2 0,0 1-1 0,1 0-1 15,-1 0 0-15,2-1 0 0,-2 1 1 0,1 1 1 16,0-2-1-16,1 0 1 0,2 0 0 0,-1 0-2 16,1 0 0-16,3 0 0 0,-2-2 1 15,-1 1 1-15,2-1 0 0,-2-1 0 16,2 2 1-16,1-1 0 0,1-1 0 0,-1 1-1 16,1 0 3-16,0-1-2 0,1-1 3 0,1 1 0 15,0-2 1-15,3 1 0 0,-3 0 1 0,0 0-3 16,2-1 2-16,-4 1 1 0,2 0 0 0,1 0-1 15,-2 0 1-15,0 1-4 0,-1-1 1 0,-3 0-1 16,2 2 3-16,-2 0 0 0,1-1-1 16,-1 2 1-16,-2-1-3 0,1-1-1 0,-2 1 0 15,-4-1 1-15,0 1 0 0,1 1 0 0,-2-3 1 16,5 0-3-16,-4 0 3 0,0-2-2 16,0 0 2-16,-4 1-2 0,3-1 0 0,0 1-1 15,-3-1 4-15,4 1 2 0,-2 0 3 0,-2 1-1 16,1 1 0-16,-1-1-3 0,-1-1-1 0,0 2-4 15,1-1 1-15,1-1-2 0,-3 2 1 16,1-1 1-16,1-1 0 0,-4 2 0 0,1-2 0 16,0 0-2-16,-2-1 2 0,1 1-1 0,2-1 2 15,-3 1-2-15,0-1 1 0,-1 0-2 0,-3 0 2 16,-3 0-1-16,1 0 3 0,1-1 0 0,-2-1 3 16,3 2-1-16,-2-1 0 0,3 0-2 0,-1 1 0 15,1 0-3-15,1-2 2 0,-1 1 1 16,1 0-1-16,1 1 0 0,-1 0 1 15,2 0-4-15,-1 0 0 0,-1 0 0 0,-1 0 0 16,-3 1-1-16,0-1 2 0,-1 0-1 0,-1 1 1 16,0 0-2-16,-4 0 2 0,2 2-2 0,-1-2 2 15,-1-3 19-15,0 2-35 0,-2-1 34 0,1 1-34 16,-1 3 15-16,2 0 0 0,2 1-1 0,-1 0 1 16,2 1-1-16,1 0 1 0,0 0 1 15,-1 1-1-15,-1 1 1 0,-2-1-1 0,-3 1 0 16,-4 0 0-16,-1 1 0 0,-2-1 0 0,-1-1 1 15,-4 1-1-15,-2 0 1 0,-5 1 1 0,-2-2-2 16,-2 0 2-16,-2-2-1 0,-2 1 1 0,0 1-1 16,-1-2 1-16,0-1 0 0,-2 0 1 15,2-2-2-15,1 0 0 0,0-1 0 0,-1 0-1 16,-2 0 0-16,-1 0 2 0,1 0-3 16,-3 0 2-16,-2-2-1 0,-1 2 1 0,-2 0 0 15,-17 6 2-15,21-9-3 0,-21 9 2 0,0 0-1 16,0 0 0-16,0 0 0 0,0 0-1 0,2-20-2 15,-2 20 1-15,-17-8-1 0,17 8 2 0,-28-10 0 16,28 10 1-16,-36-8 1 0,15 3-1 0,-3 1 1 16,-1 1 0-16,-3-1-1 0,-3 0 2 15,1 1-1-15,-3-1 1 0,0 0-1 0,-2-2 2 16,-3 2-1-16,0 0 2 0,-3-1 0 16,2 0 2-16,1-1 0 0,0 0 2 0,1 1-4 15,0-1 2-15,4 0-3 0,-1 0 0 0,5 0-2 16,4 0 0-16,3-1-1 0,22 7 1 0,-28-13-2 15,28 13 0-15,0 0-1 0,0 0 0 0,-7-17 0 16,7 17 2-16,26-12-2 0,-6 5 4 16,7 1-2-16,7 2 1 0,4-1 0 0,3 1 1 15,4 2 3-15,0 0 1 0,3 2 0 0,3 4 0 16,-1 2-1-16,-3 1 2 0,-1 2 4 0,-4-1-2 16,-6 3 1-16,-3 0-7 0,-4 2-1 0,-6 2-2 15,-2 2 3-15,-8 1-3 0,-7 3 6 0,-7 2-4 16,-9 2 5-16,-9 4-5 0,-9 2 7 15,-9 6 6-15,-4 4-22 0,-10 4 26 16,-5 1-19-16,-6-1 8 0,-7 1 10 0,-2 0-16 16,-2 5 5-16,1-2-8 0,4-3 6 0,8-4-8 15,2-7 5-15,10-4-21 0,4-5-11 0,14-2-39 16,0-16-43-16,26 15-104 0,-16-19-356 0,20-4 50 16,0 0 131-16</inkml:trace>
  <inkml:trace contextRef="#ctx0" brushRef="#br3" timeOffset="101741.4514">9226 433 461 0,'0'0'43'16,"0"0"-24"-16,0 0 12 0,0 0 19 0,0 0 16 15,0 0 7-15,0 0 3 16,0 0-1-16,0 0-2 0,0 0-4 0,0 0-1 16,-6-18-10-16,6 18 6 0,0 0 1 0,0 0-4 15,8-18-4-15,-8 18-9 0,0 0-9 0,0 0-7 16,0 0-4-16,0 0-12 0,0 0-4 0,0 0-6 0,0 0 2 0,6 17 3 15,-7 3 1-15,-2 7 1 0,-1 4 0 0,0 8-1 16,0 2 3-16,2 7 4 0,-5 1-13 16,7-7 40-16,-7-3-44 0,2-2 1 0,0-3 8 15,-1 1-41-15,5-6 37 0,1-6 3 0,0-3-11 16,0-20 9-16,7 25-10 0,-7-25 2 0,0 0-1 16,0 0 0-16,20 13 3 0,-20-13-2 0,0 0 5 15,11-18-5-15,-5 1 5 0,1-8-3 0,1-5 1 16,-1-9-2-16,0 1-4 0,-3 2 19 0,1-1-8 15,-2 3 7-15,0-6-6 0,-1-6-15 16,-2 1 3-16,-2-2-2 0,-1 0-2 0,1 4-1 16,-2 1 3-16,2 1-1 0,1 6 0 0,-1 5-1 31,2 3-4-31,-1 8 4 0,1 19 0 0,3-29 6 16,-3 29 4-16,0 0 2 0,15-26-6 0,-15 26 5 15,22-14-3-15,-22 14-5 0,35-9 9 0,-15 8-9 16,1 0 3-16,-2 3 4 0,-1 1 1 15,-1 2-3-15,-17-5 8 0,32 15-1 16,-32-15-1-16,30 18 2 0,-30-18-3 0,28 21 2 16,-28-21-1-16,22 29 2 0,-13-12-17 0,-2 5 9 15,-5-2 2-15,-2 2-8 0,-3 2 18 0,-3-2-14 16,-6-1 3-16,-1-2 9 0,-6 0-6 0,-2 2 2 16,-2 2-3-16,0-4 1 0,0 1-3 0,0-4 7 15,1 1-7-15,0-1 0 0,4-5-2 16,18-11 2-16,-23 17-1 0,23-17-2 0,0 0 1 15,0 0-9-15,0 0 2 0,0 0 2 0,0 0-2 16,19 2 8-16,-2-2 1 0,1-2-3 0,4 1 3 16,1-2-3-16,2 2-1 0,-1 2 1 15,-1 2-2-15,-1 3 3 0,-2 2 0 0,-20-8 3 16,26 22 0-16,-26-22 0 0,11 31 3 0,-10-11 1 16,-4 0-7-16,-3 1 31 0,-9-2-35 15,-1 5-13-15,-8 4 18 0,-3 3-42 0,-1 2 41 16,-1 1 8-16,1-2-9 0,0-1 5 0,4-2-13 15,3-5-3-15,5-2-21 0,16-22-16 0,-14 32-39 16,14-32-27-16,0 0-48 0,0 0-59 0,40 1-135 16,-10-6-115-16,-8-13 153 0,22 7 319 0</inkml:trace>
  <inkml:trace contextRef="#ctx0" brushRef="#br3" timeOffset="101975.8599">10056 179 1248 0,'0'0'126'0,"-24"-5"-91"16,24 5-2-16,0 0 2 0,-21 7 19 15,21-7-9-15,-18 15-11 0,18-15 6 0,-20 23-10 16,9-4 6-16,4 3-4 0,-3 3-8 0,3 7-2 16,-3-3-7-16,3 7-3 0,-2 4-4 0,-2 1 0 15,2 9 0-15,0-1-6 0,-1 6 2 0,7-7 22 16,-2-1-53-16,1-2-6 0,4-5-5 15,0-1-54-15,12-5 4 0,-7-15-80 0,23 3-85 16,-28-22-78-16,40 21-160 0,3-6 136 16,-20-15 355-16</inkml:trace>
  <inkml:trace contextRef="#ctx0" brushRef="#br3" timeOffset="102366.7037">10492 299 1346 0,'-13'-17'81'0,"13"17"-13"0,0 0 13 0,-24-22 7 16,24 22-20-16,0 0-21 0,-17 10-17 15,17-10-5-15,-20 19 2 0,20-19 2 0,-24 35 2 16,9-8-9-16,2 5 4 0,-8 6 3 0,1 4 0 16,-6 9-9-16,1 0-20 0,-2 6 0 0,2-10 0 15,-1-1 0-15,3-3 0 0,2-8 0 16,8 6 0-16,4-13 0 0,7 0 0 0,4-7 0 15,4-4 0-15,-6-17 0 0,23 26 0 0,-5-19 0 16,3-3 0-16,3-3 0 0,3-4 0 0,4-3 0 16,0-8 0-16,2-1 0 0,0-4 0 0,-3-4 0 15,0 3 0-15,-5-3 0 0,-3 1 0 0,-4 2 0 16,-2 0 0-16,-5 2 0 0,-11 18 0 0,12-24 0 16,-12 24 0-16,0 0 0 0,0 0 0 15,0 0 0-15,0 0 0 0,0 0 0 16,-6 17 0-16,6-17 0 0,-10 35 0 0,3-12 0 15,0-1 0-15,3-1 0 0,-1-1 0 0,10-2-48 16,-5-18-31-16,16 27-45 0,-16-27-80 0,31 7-244 16,-10-2-132-16,0-5 46 0,17 3 505 0</inkml:trace>
  <inkml:trace contextRef="#ctx0" brushRef="#br3" timeOffset="102866.7424">11547 567 874 0,'0'0'138'0,"11"-18"-32"0,-11 18-14 0,10-18 7 16,-10 18 7-16,0 0-15 0,7-19-4 0,-7 19-18 16,0 0-15-16,-21-13-11 0,21 13-9 0,-22 0-8 15,22 0-5-15,-33 11 5 0,14 0-7 0,-7 5 8 16,2 3-2-16,-5 7 1 0,2 2-1 0,2 3-7 16,0 2 4-16,0-3-8 0,3 0-22 15,1-5 3-15,5 2-16 0,7-4 10 16,4-1 11-16,2 0 0 0,5-4-1 0,4 2-10 15,2-2 4-15,-8-18-14 0,34 28-2 0,-8-19-12 16,1-6-12-16,10 0-18 0,0-8-20 0,15 0-34 16,-9-12-45-16,17 5-85 0,-15-10-76 0,0 5-157 15,13 5 120-15,-22-8 362 0</inkml:trace>
  <inkml:trace contextRef="#ctx0" brushRef="#br3" timeOffset="103226.1268">11924 590 1073 0,'-11'-24'354'0,"11"24"-272"0,-33 13-28 16,33-13 0-16,-32 23 11 0,32-23-14 0,-30 33-4 16,17-14-7-16,-7 4-5 0,7 0 9 0,-4-3 5 15,6 1-44-15,-3 0 11 0,5 2-21 16,0 0-3-16,6-5 27 0,1 1-12 0,2-19 6 16,6 31-13-16,-6-31 5 0,19 23-4 0,-19-23-2 15,28 14 3-15,-9-12 1 0,4-4 0 0,3-4-4 16,2-6 1-16,2-1-5 0,-1-2 4 0,2-1-4 15,-2-1-1-15,-4-4-6 0,-1-1 2 0,-5 4-4 16,-2-2-14-16,-17 20 22 0,26-15 19 0,-26 15 15 16,15-21 6-16,-15 21-9 0,10-31-27 15,-10 31 1-15,1-20 3 0,-1 20 3 16,0 0-3-16,0 0 3 0,0 0-3 0,0 0-4 16,0 0-5-16,0 0-1 0,-20 19 3 0,14-3 5 15,-3 3 7-15,-1 0-32 0,2 1 3 0,2-3-28 16,6 2-3-16,0-1 10 0,7-1-7 0,-7-17 3 15,22 27-14-15,-22-27-14 0,38 15-41 0,-21-21-62 16,17 3-87-16,-9 1-132 0,1-8-62 16,14 10 283-16</inkml:trace>
  <inkml:trace contextRef="#ctx0" brushRef="#br3" timeOffset="103851.2038">12486 606 1134 0,'0'0'146'0,"0"0"-50"15,-20 10-12-15,20-10-5 0,-14 30-10 0,1-10-13 16,9 2-8-16,-7-5-18 0,5 0-26 0,-2 6 14 16,3-4-20-16,-1 10 22 0,1-2 13 0,-1-3-9 15,3-2 5-15,-2-3-11 0,4-2 3 0,1-17-10 16,-3 26 6-16,3-26-7 0,1 17-5 0,-1-17-5 16,0 0-4-16,0 0 5 0,0 0 0 0,0 0 2 15,25-8 1-15,-25 8-1 0,24-31-2 16,-8 9 0-16,0-6-6 0,0 3 7 15,-3-7-10-15,2 7-7 0,-3-3 40 0,-3 4-15 16,0-3 16-16,-4 2 7 0,-2-2-32 0,0 1 2 16,-2 5 5-16,0-1-1 0,-1 22-7 0,2-23 0 15,-2 23 0-15,0 0 0 0,0 0 0 0,0 0 0 16,0 0 0-16,0 0 0 0,0 0 0 0,0 0 0 16,18 0 0-16,-18 0 0 0,25 2 0 15,-8-2 0-15,3 3 0 0,2-3 0 0,3-2 0 16,3-4 0-16,1 2 0 0,1-4 0 0,-5 3 0 15,1-2-2-15,-2 1 2 0,-2 2-5 0,0-1 1 16,-2 4 3-16,-1 0-3 0,-19 1 5 0,20-4-1 16,-20 4-3-16,0 0 10 0,0 0 0 15,0 0-3-15,0 0-4 0,-6 22 0 16,6-22 0-16,-13 33 0 0,3-14 0 0,-1 6 0 16,-1 4 0-16,0-2 0 0,0 3 0 0,1-6 0 15,1 1 0-15,0 0 0 0,4-6 0 0,3 3 0 16,0-5 0-16,3-17 0 0,0 27 0 0,0-27 0 15,0 0 0-15,5 20 0 0,-5-20 0 0,0 0 0 16,0 0 0-16,0 0 0 0,0 0 0 0,24-28 0 16,-24 28 0-16,20-34 0 0,-8 10 0 15,-1-2 0-15,0 1 0 0,-1-5 0 0,-2 0 0 16,2-1 0-16,-3-7 0 0,2 2 0 0,-1 6 0 16,-1 2 0-16,2 6 0 0,-2 3 0 15,-7 19 0-15,12-25 0 0,-12 25 0 0,0 0 0 16,0 0-1-16,20-9-49 0,-20 9-24 0,21-1-27 15,0 5-48-15,-21-4-72 0,37-7-100 0,-14 13-225 16,-23-6 60-16,44 11 389 0</inkml:trace>
  <inkml:trace contextRef="#ctx0" brushRef="#br3" timeOffset="104226.2153">13225 635 1599 0,'-13'23'63'16,"13"-23"-40"-16,0 17 13 0,0-17 8 16,0 0-1-16,0 0-14 0,8 17-16 0,-8-17-8 15,0 0-3-15,23-5-1 0,-23 5 1 0,30-21 2 16,-11 9-5-16,5-3 3 0,3-1-3 0,1-4-1 16,-5 2 1-16,-3 4 2 0,-20 14-3 0,24-28 1 15,-24 28 2-15,15-22 0 0,-15 22 15 16,3-17-3-16,-3 17 13 0,0 0-7 0,-11-18-10 15,11 18 2-15,-22-6-12 0,22 6 1 0,-31-1 1 16,12 3-7-16,-1 4 5 0,-2 8-2 16,0 0 2-16,-1 7 7 0,0 4-5 0,0 4 9 0,1 3 4 15,0 0 0-15,4 0-24 0,1-7 20 0,3-1-27 16,6-2 12-16,3-4 13 0,4 4-15 16,3-1 9-16,-2-21-2 0,17 26-1 15,-17-26-3-15,34 11-1 0,-8-9-12 0,2-6-8 16,9-5-8-16,2-11-17 0,9 0-10 0,-3-6-25 15,11-1-23-15,-15-4-40 0,20-3-60 0,-19-6-72 16,0 6-204-16,12 4 61 0,-27-2 385 0</inkml:trace>
  <inkml:trace contextRef="#ctx0" brushRef="#br3" timeOffset="104554.3488">13814 435 1160 0,'0'0'293'0,"-28"16"-144"0,28-16-60 0,-32 29-26 16,15-12-18-16,-5 5-6 0,4 3-12 0,-4 4 4 15,7 3 0-15,-2-1-3 0,5-1 1 16,1-3-11-16,2-4-30 0,0 0 9 0,3 0-14 15,2-5 8-15,4-18 15 0,-1 28-11 0,1-28 7 16,0 0-4-16,11 22 1 0,-11-22 5 0,0 0-3 16,24-2 2-16,-24 2-3 0,24-18 2 15,-24 18-2-15,29-37 7 0,-12 17 18 0,1 5-11 16,-1-7 7-16,1 4-15 0,-3-8-8 0,-1-1 1 16,1-2-1-16,0 2 1 0,-3 3 0 0,0 2-7 15,-2 3 8-15,-10 19-5 0,14-26 3 0,-14 26 0 16,0 0-2-16,0 0 2 0,0 0-5 0,0 0 12 15,10 28-5-15,-9-11 8 0,-1 2 1 16,0 2-6-16,-1 6 5 0,-3 0-8 16,2 1 0-16,-1 2-2 0,0-10 11 0,2-3-13 15,1-17-24-15,4 25 7 0,-4-25-43 0,22 24 41 16,-22-24-12-16,42 3-10 0,-16-15-19 0,12-4-23 16,-5-3-20-16,16-4-78 0,-14-4-77 0,16-9-114 15,0 9-105-15,-16-6 217 0,20 4 264 0</inkml:trace>
  <inkml:trace contextRef="#ctx0" brushRef="#br3" timeOffset="104866.8861">14230 497 1700 0,'-21'1'258'0,"21"-1"-224"0,17-14-26 0,-17 14-14 15,39-17 6-15,-10 8-8 0,4 0-15 0,3-2-27 16,11 1-83-16,-15-10-296 0,13 17-190 0,7 6 26 16,-15 5 455-16</inkml:trace>
  <inkml:trace contextRef="#ctx0" brushRef="#br3" timeOffset="105733.0655">8206 10522 1373 0,'0'0'266'0,"0"0"-227"0,0 0-17 0,0 0-16 16,0 0-7-16,-24 9-2 0,24-9 0 0,-32 10-2 15,9 0 4-15,-4 3 0 0,-2 1 4 0,-1 1 0 16,-1 3 12-16,0-1 4 0,4 2 10 16,-2-2 1-16,7 4 3 0,0-5-2 15,6 0 1-15,16-16-10 0,-18 26-5 0,18-26-9 16,-1 22-4-16,1-22-3 0,16 21 1 0,-16-21-3 15,28 19-13-15,-9-11 13 0,3-2-12 0,3 1 23 16,3-3-12-16,2-3 12 0,1 0-13 0,-2-2 3 16,-3 0-1-16,-2 1 4 0,-6 1-2 0,-18-1 0 15,25 6 0-15,-25-6-1 0,0 0 2 16,6 17-1-16,-6-17 3 0,-10 29-3 0,-1-10 2 16,-6 4-4-16,-3 0 3 0,-6 2-4 0,-2-2 3 15,0-3 1-15,1-3-1 0,5-2-8 0,5-6-5 16,17-9-21-16,0 0-24 0,0 0-21 0,0 0-24 15,0 0-28-15,17-29-61 0,20 14-172 0,-4-10-139 16,0-12 32-16,16 10 470 0</inkml:trace>
  <inkml:trace contextRef="#ctx0" brushRef="#br3" timeOffset="106286.6231">8535 10588 1575 0,'0'0'97'16,"-18"6"-48"-16,18-6-11 0,0 0-6 0,-21 7-4 15,21-7-5-15,0 0-3 0,-24 18-2 0,24-18-1 16,-18 27-2-16,11-9 3 0,-4 0-2 16,4 5-1-16,-2 2-4 0,2 4-11 0,0 0 21 15,-1-2-20-15,2-1 21 0,0-4-11 0,2-2-4 16,2-2 1-16,2-18-6 0,-1 23 1 0,1-23-3 16,0 0 0-16,0 0 0 0,0 0 0 0,0 0 0 15,0 0 0-15,17 0 0 0,-17 0 0 0,14-18 0 16,-14 18 0-16,24-34 0 0,-12 10 0 15,1-4-5-15,0-2 10 0,0 2-7 16,-1 2 4-16,-1 1-2 0,-2 5 0 0,-2 0 0 16,-1 4 0-16,-6 16 0 0,6-27 0 0,-6 27 0 15,0 0 0-15,0 0 0 0,0 0 0 0,0 0 0 16,0 0 0-16,0 0 0 0,0 0 0 0,0 0 0 16,2 17 0-16,-2 0 0 0,0 0 0 0,1 1 0 15,1 1 0-15,0-1 0 0,-2-18 0 16,12 32 0-16,-12-32 0 0,21 25 0 0,-21-25 0 15,27 16 0-15,-10-15 0 0,2-2 0 0,2-6 0 16,3-3 0-16,-1-3 0 0,2-2 0 0,-2-2 0 16,0-1 0-16,0-1 0 0,-2 2 0 15,-2-1 0-15,-2 1 0 0,-2-1 0 0,-15 18 0 16,18-29 0-16,-18 29 0 0,10-20 0 0,-10 20 0 16,0 0 0-16,0 0 0 0,0 0 0 15,0 0 0-15,0 0 0 0,0 0 0 0,0 0 0 16,0 0 0-16,-3 21 0 0,-1-2 0 0,1 5 0 15,-1 4 0-15,-1 1 0 0,2 1 0 0,0 1-38 16,6 0 2-16,-2-6-28 0,9 3 12 0,-2-10-11 0,13 3-10 16,-21-21-7-16,46 25-11 0,-25-25-18 0,15 10-28 15,-10-18-21-15,15 9-25 0,-11-16 0 16,9 4-66-16,4 5-85 0,-18-20 138 0,18 16 196 16</inkml:trace>
  <inkml:trace contextRef="#ctx0" brushRef="#br3" timeOffset="106619.9204">9333 10609 1117 0,'-31'6'295'16,"3"-14"-166"-16,28 8-40 0,-41 6-16 15,21 4-10-15,-4-3-11 0,3 8-1 0,-3-2-7 16,3 4-5-16,-1 0-9 0,5 1-6 0,0 0-9 16,3 2-3-16,3-3-5 0,5 2-15 0,6-19 20 15,-3 29-21-15,3-29 21 0,9 21-12 0,-9-21 0 16,22 16 0-16,-5-12 0 0,2-3 0 0,3-3 0 15,3-3 0-15,1-5 0 0,2 1 0 16,-1-5 0-16,1-1 0 0,-2 3 0 16,-4-3 0-16,0 2 0 0,-5-1 0 0,-17 14 0 15,26-23 0-15,-26 23 0 0,0 0 0 0,16-21 0 16,-16 21 0-16,0 0 0 0,0 0 0 0,-5-17 0 16,5 17 0-16,0 0 0 0,0 0 0 0,-20 2 0 15,20-2 0-15,0 0-5 0,-20 18-4 0,20-18-3 16,-14 25 0-16,14-25-6 0,-13 30 0 0,8-13-10 15,1 1-19-15,3 1 13 0,1-19-39 16,4 38 6-16,-4-38-42 0,17 30-65 0,-17-30-76 16,25 5-288-16,0 0 58 0,-8-15 308 0</inkml:trace>
  <inkml:trace contextRef="#ctx0" brushRef="#br3" timeOffset="106868.3018">9993 10008 1343 0,'-4'-34'110'0,"4"34"-27"0,0-31 9 0,0 31-7 16,0 0-13-16,0 0-17 0,-30 17-15 0,15 3-4 15,-2 8-6-15,-1 7 0 0,-2 6-6 0,2 2-11 16,-1 3 13-16,2 5-19 0,0 0-6 0,2 3-1 16,3-1 0-16,0 3 0 0,-1 0 0 15,2-3 0-15,3 0 0 0,1-6 0 0,3-1 0 16,2-2-20-16,2-3 2 0,2-6-18 0,3-5 13 15,2-9-28-15,9-4-13 0,-16-17 2 0,40 14-12 16,-20-22-16-16,11 2-21 0,-13-26-36 16,19 15-74-16,-19-23-78 0,3-2-151 0,12 11 70 15,-16-23 380-15</inkml:trace>
  <inkml:trace contextRef="#ctx0" brushRef="#br3" timeOffset="107040.2717">10272 10044 808 0,'14'-21'390'0,"-17"-8"-149"16,3 29-58-16,0 0-53 0,0 0-37 0,-7 29-32 15,-5 4-11-15,-10 10-10 0,-2 9-13 0,-7 5-3 16,0 6-24-16,-2 0 0 0,2 4 0 0,3-5 0 16,5-3 0-16,4-5 0 0,5-7 0 15,7-3 0-15,2-7 0 0,7-3 0 16,0-7 0-16,4 0-28 0,0-7-59 0,6 5-24 16,-12-25-108-16,27 17-408 0,-27-17 46 0,18 11 188 15</inkml:trace>
  <inkml:trace contextRef="#ctx0" brushRef="#br3" timeOffset="107587.1306">11159 10657 739 0,'8'-17'168'0,"-8"17"-46"0,15-28-11 16,-15 28-3-16,7-23-16 0,-7 23-8 0,-3-17-6 15,3 17-7-15,0 0-4 0,-23-13-10 0,6 9-7 16,17 4-5-16,-37 4-3 0,18 3-4 0,-7 2-4 16,2 4-3-16,-4 2-5 0,2 3-1 0,-2 5-9 15,3 2 1-15,-1 3-7 0,2 2 1 16,3-1-6-16,3 0-13 0,5-2 16 16,5-3-21-16,6-3 19 0,5-3-8 0,10-1-4 15,-13-17-3-15,37 26-8 0,-9-17-4 0,8-2-10 16,4-8-10-16,12 1-18 0,0-12-29 0,16 7-55 15,-14-23-101-15,25 15-241 0,-13-7-37 0,-4-9 151 16</inkml:trace>
  <inkml:trace contextRef="#ctx0" brushRef="#br3" timeOffset="107962.1302">11733 10569 1483 0,'-28'-2'108'0,"28"2"-39"0,-39 16-12 0,39-16-7 16,-33 22-15-16,33-22-3 0,-34 33-7 15,20-13 1-15,-2 1-6 0,4 2 0 0,1 0-2 16,2 2-15-16,-1 0 22 0,4 5-21 16,0-3 18-16,1 1-5 0,5-4-8 0,2-4 0 15,2-3-5-15,-4-17-2 0,20 21-3 0,-20-21 1 16,32 9 1-16,-12-9 0 0,1-5 0 0,2-2-2 16,-1-4 1-16,3-4-1 0,1-2 2 0,-1-3 1 15,2-6-6-15,-2 0 4 0,-1-3-5 0,-2 2 18 16,-3 2-12-16,-2-1 0 0,-2 2-1 15,-2 1 0-15,-2 2 0 0,-2 1 0 0,-2 3 0 16,-7 17 0-16,5-26 0 0,-5 26 0 16,0 0 0-16,0 0 0 0,0 0 0 0,0 0 0 15,0 0 0-15,0 0 0 0,-16 18 0 0,9 1 0 16,-2 3 0-16,-1 2 0 0,2 3 0 0,-1-2 0 16,3 2-6-16,2 0-28 0,4 0 9 0,2-3-30 15,6-2 10-15,-8-22-24 0,32 30-23 16,-32-30-27-16,48 17-65 0,-48-17-70 0,46-11-271 15,-12 9 60-15,-6-15 292 0</inkml:trace>
  <inkml:trace contextRef="#ctx0" brushRef="#br3" timeOffset="108555.9461">12391 10576 1406 0,'-15'-22'133'15,"15"22"-54"-15,0 0-17 0,0 0-17 0,-17-2-15 16,17 2-6-16,0 0-4 0,-22 24 2 0,22-24-3 15,-20 33 2-15,9-14-5 0,1 5 4 0,-1 0-8 16,1 3 3-16,1 0-2 0,0 2-12 0,2-6 25 16,-1 3-23-16,2-2 23 0,3-3-7 0,-2 1-10 15,2-5 5-15,3-17-7 0,-1 23-2 16,1-23-5-16,0 0 0 0,0 0 0 0,0 0 0 16,0 0 0-16,0 0 0 0,26-22 0 0,-13 1 0 15,2-4 0-15,1-4 0 0,1-1 0 16,0 1 0-16,-3 1 0 0,1 1 0 0,-2 1 0 15,1 1 0-15,-2 4 0 0,0 0 0 0,-12 21 0 16,18-29 0-16,-18 29 0 0,15-17 0 0,-15 17 0 16,0 0 0-16,23-14 0 0,-23 14 0 15,20-6 0-15,-20 6 0 0,21-2 0 0,-21 2 0 16,24 2 0-16,-24-2 0 0,33 3 0 0,-16 0 0 16,0-1 0-16,0 2 0 0,-17-4 0 0,30 10 0 15,-30-10 0-15,20 17 0 0,-20-17 0 0,11 23 0 16,-11-23 0-16,0 32 0 0,-5-14 0 0,-2 0 0 15,-3-1 0-15,-1 1 0 0,0-1 0 16,0 0 0-16,11-17 0 0,-20 33 0 16,20-33 0-16,-16 26 0 0,16-26 0 0,-11 18 0 15,11-18 0-15,0 0 0 0,-6 20 0 0,6-20 0 16,0 0 0-16,0 0 0 0,0 0 0 0,0 0 0 16,0 0 0-16,17-23 0 0,-7 6 0 0,2-4 0 15,0 0 0-15,3-5 0 0,-2 2 0 0,2 0 0 16,-1 0 0-16,2-2 0 0,2 2 0 15,-2 0 0-15,-3 2 0 0,-2 3 0 0,-2 1 0 16,-2 1 0-16,-7 17 0 0,12-28 0 0,-12 28 0 16,13-18 0-16,-13 18 0 0,0 0 0 0,19-14 0 15,-19 14 0-15,0 0 0 0,26 2 0 0,-26-2 0 16,27 4 0-16,-9 1-8 0,-18-5-37 16,36 8-17-16,-36-8-18 0,39 10-48 0,-39-10-94 15,36-2-349-15,-36 2 18 0,25 0 176 16</inkml:trace>
  <inkml:trace contextRef="#ctx0" brushRef="#br3" timeOffset="109399.7343">12955 10547 1474 0,'-5'20'188'0,"-13"-11"-111"16,18-9-14-16,-18 21-6 0,18-21-10 15,0 0-11-15,-1 22-6 0,1-22-3 16,17 10-5-16,-17-10-5 0,36 1-8 0,-12-3-9 15,3-3 0-15,1-2 0 0,3 0 0 0,-1-3 0 16,3 0 0-16,-4-1 0 0,-2 0 0 0,-3-1 0 16,-1-1 0-16,-3-3 0 0,-2 2 0 0,-18 14 0 15,25-28 0-15,-25 28 0 0,6-22 0 16,-6 22 0-16,-7-23 0 0,7 23 0 0,-14-20 0 16,14 20 0-16,-25-15 0 0,25 15 0 0,-29-5 0 15,29 5 0-15,-33 9 0 0,15 1 0 0,-1 3 0 16,0 3 0-16,-1 3 0 0,1 3 0 0,1 2 0 15,1 0 0-15,4 1 0 0,1-2 0 0,4 2 0 16,3-4 0-16,4 1 0 0,4-3 0 16,1-2 0-16,-4-17 0 0,26 28 0 15,-9-18 0-15,5-5 0 0,2-5 0 0,3-4 0 16,3-4 0-16,3-6 0 0,3-1 0 0,0-5 0 16,3-1 0-16,0-2 0 0,-1-2 0 0,-4 4 0 15,-3-1 0-15,-3 1 0 0,-2 2 0 0,-6 2 0 16,-20 17 0-16,28-29 0 0,-28 29 0 0,15-17 0 15,-15 17 0-15,0 0 0 0,0 0 0 0,0 0 0 16,0 0 0-16,-23 4 0 0,23-4 0 16,-27 26 0-16,11-6 0 0,-1 1 0 0,1 2 0 15,-1 0 0-15,4 0 0 0,1 0 0 0,2-2 0 16,4-2 0-16,0-2 0 0,6-17 0 16,-2 28 0-16,2-28 0 0,3 17 0 0,-3-17 0 15,0 0 0-15,0 0 0 0,25-6 0 0,-25 6 0 16,27-28 0-16,-11 9 0 0,3-2 0 15,-1-1 0-15,-1 2 0 0,-1-1 0 0,-2 2 0 16,0 1 0-16,-14 18 0 0,21-29 0 0,-21 29 0 16,0 0 0-16,16-18 0 0,-16 18 0 0,0 0 0 15,0 0 0-15,0 0 0 0,-8 19 0 0,8-19 0 16,-11 30 0-16,4-12 0 0,7-18 0 0,-8 32 0 16,8-32 0-16,-1 28 0 0,1-28 0 0,7 23 0 15,-7-23 0-15,17 13 0 16,-17-13 0-16,32 2 0 0,-10-7 0 0,3-5 0 15,5-6 0-15,0-1 0 0,4-4 0 0,1-2 0 16,1-2 0-16,-1-3 0 0,0-3-25 0,2-1-24 16,-3-5-30-16,7 5-32 0,-14-15-44 0,14 19-56 15,-25-24-44-15,18 20-71 0,-18-11-41 0,0 0 53 16,2 5 160-16,-6 4 181 0,-5 2 207 0,-1 9 102 16,-6 23 17-16,-11-27-90 0,11 27-43 15,-18 7-71-15,18-7-48 0,-27 25-25 0,15-7-18 16,-6 1-11-16,5 7-4 0,-6-1-14 0,4 5-16 15,-1 2 14-15,1 4-26 0,1 0 15 0,0 4-10 16,2 0-9-16,0 0 5 0,2 2-27 16,-1-1 6-16,0 3-7 0,2-5 6 0,0-3 3 15,1-5-1-15,4 3-61 0,-7-12-27 16,13 9-33-16,-2-31-64 0,-7 34-72 0,7-34-224 16,0 0 57-16,0 0 312 0</inkml:trace>
  <inkml:trace contextRef="#ctx0" brushRef="#br3" timeOffset="109556.0156">13958 10269 1580 0,'0'0'335'0,"0"0"-244"0,0 0-50 0,-8-18-41 15,8 18 0-15,0 0 0 0,0 0 0 0,23-14 0 16,-23 14 0-16,38-9 0 0,-16 4 0 16,4 4-21-16,-4-5-75 0,12 14-85 0,-34-8-342 15,45 2-97-15,-19 0 62 0</inkml:trace>
  <inkml:trace contextRef="#ctx0" brushRef="#br3" timeOffset="110227.9191">8058 11877 1011 0,'0'0'190'0,"0"0"-58"0,-17-6-53 0,17 6-25 16,-20 9-9-16,20-9 5 0,-35 19 0 0,14-2 3 15,-7-1-5-15,3 5-5 0,-7 1-4 16,2 6 2-16,-3 0 9 0,5 2-25 16,-1-2 18-16,5 1-28 0,3-5 2 0,5-1-2 15,6-6-8-15,10-17-3 0,-6 24-4 0,6-24 0 16,11 17-2-16,-11-17 2 0,27 11 0 0,-5-11 3 15,5-1-3-15,3-6 1 0,9-3 0 0,2 0-2 16,3-3 3-16,1 1-6 0,-2 2 2 0,-3 2-2 16,-7 3 2-16,-5 2 2 0,-9 3 1 15,-19 0 2-15,19 8-2 0,-19-8 2 0,0 0 0 16,-3 25 0-16,3-25-4 0,-22 31 2 0,4-11-3 16,-3 0 1-16,-1 1-4 0,-2-2 3 0,1 1-2 15,1-3-1-15,5-3-9 0,17-14-8 0,-20 17-22 16,20-17-22-16,0 0-21 0,0 0-22 15,21-8-30-15,-14-15-49 0,27 13-91 0,-2-12-223 16,-2-12 38-16,15 14 381 0</inkml:trace>
  <inkml:trace contextRef="#ctx0" brushRef="#br3" timeOffset="110759.2269">8569 11923 1263 0,'-27'-3'193'15,"27"3"-104"-15,-20 12-19 0,20-12-3 0,-22 17-11 16,22-17-8-16,-25 21-7 0,25-21-5 15,-28 28-8-15,28-28-3 0,-24 29-4 0,24-29-15 16,-20 28 9-16,20-28-15 0,-14 30 20 16,7-10-10-16,1-2 9 0,2 2-8 0,-1 0-6 15,0-1 5-15,1-2-6 0,4-17 0 0,-6 30-3 16,6-30 0-16,-2 22-1 0,2-22 0 0,0 0-1 16,0 0 0-16,0 0 0 0,0 0 0 0,22-1 2 15,-22 1-1-15,21-29 1 0,-7 6-2 16,0-4 4-16,2-2-7 0,0 1-4 15,-3 0 17-15,1-1-18 0,-2 3 20 0,-2-3-7 0,-2 3-4 16,-2 1 1-16,0 1-2 0,-2 3 2 0,0 3-1 16,-4 18 0-16,3-23 0 0,-3 23 0 0,0 0 0 15,0 0 0-15,0 0 0 0,0 0 0 0,0 0 0 16,0 0 0-16,0 0 0 0,20 24 0 16,-20-24 0-16,17 31 0 0,-17-31 0 15,19 27 0-15,-19-27 0 0,29 23 0 0,-10-13 0 16,0-3 0-16,2-2 0 0,-1-1 0 0,5-2 0 15,-2-3 0-15,4 0 0 0,-3-4 0 0,0 0 0 16,-1-2 0-16,-2 0 0 0,-1-1 0 0,-3 1 0 16,-17 7 0-16,28-14 0 0,-28 14 0 0,20-14 0 15,-20 14 0-15,0 0 0 0,17-23 0 16,-17 23 0-16,0 0 0 0,0 0 0 0,0 0 0 16,0 0 0-16,0 0 0 0,0 0 0 0,0 0 0 15,0 0 0-15,0 0 0 0,6 24 0 16,-4-3 0-16,-2 2-18 0,2 4-12 0,0-3-11 15,6 4 11-15,-1-4-31 0,5 4 12 0,-2-7-23 16,9 8-23-16,-5-12-10 0,15 9-20 0,-10-17-15 16,19 11-19-16,-11-17-7 0,15 7-55 15,5 1-169-15,-16-21 46 0,19 15 344 0</inkml:trace>
  <inkml:trace contextRef="#ctx0" brushRef="#br3" timeOffset="111134.1973">9549 11939 1480 0,'0'0'121'16,"-45"-4"-52"-16,20 8-4 0,-5-4-7 0,2 7-9 16,-4-1-5-16,3 6-5 0,-1 2-6 0,4 3-6 15,2-1-5-15,2 3-15 0,4 1 21 0,3 2-25 16,4 0-1-16,3 1-2 0,4 0 0 0,4-3 0 16,6-2 0-16,-6-18 0 0,21 29 0 0,-21-29 0 15,35 21 0-15,-12-16 0 0,3-5 0 0,3-4 0 16,0-3 0-16,0-5 0 15,2-1 0-15,-2-4 0 0,-1-4 0 0,1 0 0 0,-5 0 0 16,1-4 0-16,-3 5 0 0,-3-2 0 0,-3-2 0 16,-3 3 0-16,-3 0 0 15,-3 1 0-15,-2 3 0 0,-5 17 0 0,6-27 0 16,-6 27 0-16,0 0 0 0,-2-20 0 0,2 20 0 16,0 0 0-16,0 0 0 0,-14 18 0 0,14-18 0 15,-15 37 0-15,4-12 0 0,1 3 0 16,0 0-2-16,2-1-7 0,0 1 17 0,2-2-9 15,4-1 3-15,1-2-13 0,3-2-15 0,-2-21-9 16,15 31-13-16,-15-31-11 0,29 18-10 16,-29-18-19-16,44 1-37 0,-28-20-82 0,24 14-187 15,-10-14-128-15,2-11 62 0,10 10 460 0</inkml:trace>
  <inkml:trace contextRef="#ctx0" brushRef="#br3" timeOffset="111362.189">10287 11400 1474 0,'-10'-23'127'0,"10"23"-36"16,0 0-16-16,0 0-12 0,-27 3-17 0,14 17-22 16,-8 5 17-16,1 9-29 0,-5 7 14 0,1 7-9 15,0 4-8-15,1 5 12 0,0 5-13 16,2 2 5-16,-1 2-13 0,1 2 0 16,2-7 0-16,5-8 0 0,6-6 0 0,4-7-6 15,7-6 6-15,-1-4-16 0,7-6-8 0,-1-6-19 16,-8-18 3-16,31 22-4 0,-11-18-12 0,0-13 1 15,8-2-31-15,-6-20-45 0,18 10-73 0,-18-27-77 16,17 4-218-16,-2 6 29 0,-10-17 379 0</inkml:trace>
  <inkml:trace contextRef="#ctx0" brushRef="#br3" timeOffset="111508.0536">10592 11317 1610 0,'-28'12'169'15,"20"9"-90"-15,-7 3-26 0,1 11-20 0,-5 4 8 16,1 7-21-16,-4 3 13 0,3 5-24 0,-2-1-9 15,2-1 0-15,2 0 0 0,1-3 0 16,4 0 0-16,1-4 0 0,2-2-8 16,1-5-27-16,4-2-25 0,-2-12-44 0,13 12-63 15,-7-36-218-15,-10 31-216 0,9-12 43 0,1-19 430 16</inkml:trace>
  <inkml:trace contextRef="#ctx0" brushRef="#br3" timeOffset="112244.5513">11075 11460 1263 0,'0'0'86'0,"0"0"-54"15,0 0-2-15,0 0 8 0,0 0-10 0,-9 17 19 16,2 2 6-16,-9-2-3 0,3 9 4 0,-6-3-10 16,4 6 3-16,-3-3-12 0,3 4 1 15,-2 1-9-15,5 0 1 0,-1 1-5 0,3 1 3 16,0 0-9-16,0 1 3 0,2-3-10 0,1 1 3 16,2-3-6-16,2-3 1 0,2-1-4 0,2-2 2 15,3-5-4-15,-4-18-9 0,14 28 6 0,-14-28-9 16,24 14 11-16,-7-13 1 0,3-3 1 15,3-5 10-15,5-9-8 0,3-5 2 16,0-4-7-16,3-4 0 0,-1-3 0 0,-1 1 0 16,-4 1 0-16,-4 2 0 0,-3 1 0 0,-4 4 0 15,-5 4 0-15,-12 19 0 0,17-28 0 0,-17 28 0 16,0 0 0-16,0 0 0 0,0 0 0 0,0 0 0 16,0 0 0-16,0 0 0 0,0 0 0 0,3 32 0 15,-7-8 0-15,0 4 0 0,-1 2 0 0,2 0 0 16,1 2 0-16,4-5-2 0,4 2-21 15,2-6 1-15,7-1-11 0,-15-22-15 16,36 32 9-16,-16-25-39 0,8 4 11 0,-6-12-45 16,14 10-50-16,-16-21-70 0,16 6-318 0,-7 0 48 15,-8-10 326-15</inkml:trace>
  <inkml:trace contextRef="#ctx0" brushRef="#br3" timeOffset="112978.9811">11588 11800 1211 0,'-24'39'424'0,"24"-39"-362"0,0 0-31 0,-17 12-3 16,17-12 0-16,0 0 1 0,23 15 5 0,-23-15 0 15,33 8-3-15,-14-7-8 0,4-1-6 16,3-1-5-16,-2-1-3 0,2 0-2 16,1-2-2-16,-3 0 1 0,3-1-1 0,-3-3 1 15,-2 1-3-15,-4-1 0 0,-18 8-3 0,28-22 2 16,-28 22-2-16,21-25 3 0,-21 25-4 0,8-27 4 15,-8 27-3-15,-3-25 5 0,3 25-2 0,-13-27 3 16,13 27-1-16,-23-25-2 0,23 25 0 0,-33-16-2 16,14 12-1-16,-4 5-3 0,-1 3 1 0,-2 4-2 15,-1 3 1-15,1 7 3 0,-1 2 1 16,0 3-3-16,3 3 6 0,-2 2-5 0,3 2 8 16,4 1-4-16,3-2 3 0,5-3-6 0,5-3 0 15,3-2 0-15,7-3-1 0,-4-18-2 16,22 27 0-16,-1-18-7 0,4-4-2 0,7-2-13 15,2-8-9-15,7 0-15 0,2-7-12 0,9 5-10 16,-5-12-14-16,9 12-13 0,-11-15-21 0,14 15-27 16,-20-16-24-16,13 15-6 0,-14-13-9 15,3 7 10-15,-9-2 31 0,-4 1 72 0,-7 3 74 16,-21 12 96-16,24-19 59 0,-24 19 28 0,0 0 6 16,-13-32-16-16,13 32-28 0,-22-18-28 0,22 18-29 15,-30-15-17-15,30 15-16 0,-36-12-9 0,17 7-9 16,-1-1-4-16,-1 4-4 0,-2 2-4 0,2 4-5 15,-2 2-4-15,1 3 0 0,0 1-3 16,2 6 2-16,-1 4-2 0,2 4 2 16,-1 1-2-16,4 3 3 0,0 2-8 0,3 0-10 15,3 1 0-15,4-1 0 0,3-5 0 0,3-3 0 16,2-4 0-16,-2-18 0 0,18 24 0 0,-18-24 0 16,32 15 0-16,-14-13 0 0,4-3 0 0,2-3 0 15,2-4 0-15,2-3 0 0,0-5 0 0,-1-2 0 16,2-5 0-16,-5-1 0 0,-1 0 0 15,-3 0 0-15,-3 1 0 0,-3 0 0 0,-2 2 0 16,-2 2 0-16,-3 1 0 0,-7 18 0 0,9-31 0 16,-9 31 0-16,1-19 0 0,-1 19 0 0,0 0 0 15,0 0 0-15,0 0 0 0,0 0 0 0,0 0 0 16,-10 22 0-16,4-3 0 0,2 4 0 16,-4 4 0-16,2-1 0 0,2 2 0 0,2-2 0 15,2-2 0-15,1-2 0 0,4-4 0 16,-5-18-6-16,17 25-19 0,-17-25-14 0,28 9 3 15,-11-14 6-15,9-1-32 0,-2-15-13 0,15 8-66 16,-15-28-122-16,13 12-289 0,2-5 6 0,-5-8 275 16</inkml:trace>
  <inkml:trace contextRef="#ctx0" brushRef="#br3" timeOffset="113182.1482">12797 11304 1725 0,'-22'24'85'15,"5"9"-42"-15,-1 3 0 0,1 8-22 0,-1 0 20 16,1 7-20-16,0 0 5 0,3 2 6 0,1-1-22 16,4-3-10-16,3-3 0 0,4-5 0 0,2-4 0 15,3-4 0-15,2-2-12 0,0-5-10 16,2-2-14-16,-3-6-2 0,5-1-17 0,-9-17-14 16,20 23-79-16,-20-23-44 0,20 2-66 0,-20-2-271 15,-4-17 80-15,4 17 211 0</inkml:trace>
  <inkml:trace contextRef="#ctx0" brushRef="#br3" timeOffset="113322.774">12655 11697 1396 0,'0'0'214'0,"-12"-28"-74"0,12 28-29 15,0 0-24-15,0 0-23 0,0 0-29 0,0 0-35 16,0 0 0-16,0 0 0 0,0 0 0 0,0 0 0 16,18-16 0-16,1 15 0 0,7 0-26 0,-1-4-28 15,7 5-22-15,-5-9-37 0,17 12-73 0,-20-22-136 16,18 12-251-16,-1-1 52 0,-3-10 346 0</inkml:trace>
  <inkml:trace contextRef="#ctx0" brushRef="#br3" timeOffset="113729.0411">13662 11403 1312 0,'0'0'74'0,"0"0"-2"0,-10-23 2 16,10 23 0-16,0 0-10 0,0 0-18 0,0 0-19 15,-16 30-19-15,6-9 30 0,2 8-25 0,-4 2 26 16,1 8-15-16,-3 0-12 0,0 3 3 16,-2 2-11-16,1 3 6 0,2-2-10 0,0 1 5 15,3-4-9-15,1-2 5 0,6-4-11 0,3-4 2 16,8-3-19-16,2-8-6 0,9 0-24 0,-1-11-16 15,13 4-32-15,-8-20-31 0,23 12-47 0,-15-23-77 16,11 4-194-16,5 3 11 0,-15-13 325 16</inkml:trace>
  <inkml:trace contextRef="#ctx0" brushRef="#br3" timeOffset="114010.3046">14042 11689 1227 0,'0'0'141'0,"-31"-10"-42"0,31 10-14 16,-36-1-15-16,36 1-13 0,-37 12-14 0,37-12-3 15,-36 19-6-15,36-19-1 0,-29 27-6 0,18-8 2 16,-1 2-5-16,2 2 3 0,0 1-2 16,2 2 1-16,1 0-3 0,2 2 0 0,1-3-9 15,3 0-14-15,1 0 0 0,5-6 0 0,0-2 0 16,-5-17 0-16,18 25 0 0,-18-25 0 16,24 11 0-16,-24-11 0 0,33-1 0 0,-14-1 0 15,-2-7 0-15,2-3 0 0,1-4 0 0,-2-4 0 16,0-2 0-16,-3-2 0 0,-1-2 0 0,-2 0 0 15,-1-1 0-15,-2 1 0 0,-1 0 0 16,-4 1 0-16,1 2-18 0,-5 0-15 0,1 5-8 16,-5-3-17-16,4 21-10 0,-4-33-23 0,4 33-19 15,-8-20-34-15,8 20-44 0,0 0-42 0,0 0-250 16,0 0 53-16,0 0 269 0</inkml:trace>
  <inkml:trace contextRef="#ctx0" brushRef="#br3" timeOffset="114400.9913">14483 11626 1639 0,'-37'1'92'16,"19"-1"-34"-16,-3-5-8 0,4 4-6 0,-2-3-11 16,0 4-6-16,0-1-4 0,1 2-2 15,1 0-5-15,17-1-2 0,-32 10-3 0,32-10 1 16,-28 16-5-16,28-16-7 0,-23 23 0 0,23-23 0 15,-15 28 0-15,15-28 0 0,0 27 0 0,0-27 0 16,15 25 0-16,-15-25 0 0,27 17 0 0,-27-17 0 16,35 9 0-16,-17-5 0 0,3-3 0 15,2-1 0-15,-1-2 0 0,1 2 0 0,-3-2 0 16,-2 2 0-16,-18 0 0 0,28 3 0 16,-28-3 0-16,0 0 0 0,18 11 0 0,-18-11 0 15,0 0 0-15,-2 25 0 0,2-25 0 0,-14 30 0 16,1-13 0-16,-1 0 0 0,-1 3 0 0,-2-2 0 15,-2 1 0-15,2-3 0 0,0-3 0 0,17-13 0 16,-23 21 0-16,23-21 0 0,0 0-11 0,0 0-21 16,0 0-15-16,0 0-8 0,18 0-17 0,-2-18-29 15,18 11-89-15,-19-26-167 0,19 11-190 16,0 0 23-16,-5-11 414 0</inkml:trace>
  <inkml:trace contextRef="#ctx0" brushRef="#br3" timeOffset="114729.1082">14896 11523 1445 0,'0'0'230'16,"-17"-4"-161"-16,17 4-30 0,-24-6-8 16,24 6-6-16,-32 3-4 0,14 4 4 0,-4 1 1 15,2 4 4-15,-3 3-5 0,4 3 4 0,-3 3-7 16,4 2 1-16,-3 1-16 0,3 0-7 0,1-1 0 16,5-2 0-16,2-1 0 0,10-20 0 0,-4 30 0 15,4-30 0-15,12 22 0 0,-12-22 0 0,25 15 0 16,-8-12 0-16,4-4 0 0,0-3 0 15,3-2 0-15,0-5 0 0,-1 3 0 16,0-2 0-16,-1 4 0 0,-22 6 0 0,29-11 0 16,-29 11 0-16,17-2 0 0,-17 2 0 0,0 0 0 15,0 0 0-15,0 0 0 0,-2 21 0 0,2-21 0 16,-19 30 0-16,6-11 0 0,-4 4 0 0,-2 1 0 16,-1 0 0-16,1 1 0 0,-1-2 0 0,3-2 0 15,3-1 0-15,0-2 0 0,14-18 0 0,-18 30 0 16,18-30 0-16,-6 18-3 0,6-18-36 15,0 0-24-15,18 3-12 0,3-5-34 0,-8-18-49 16,25 16-101-16,-19-17-311 0,15-2 61 16,5 3 248-16</inkml:trace>
  <inkml:trace contextRef="#ctx0" brushRef="#br3" timeOffset="115088.5084">15279 11529 1398 0,'-34'-16'174'0,"34"16"-106"15,-24 6-17-15,24-6 5 0,-28 15-13 0,28-15-3 16,-35 22-7-16,17-7 5 0,-1 2-7 0,1 3 1 16,0-1-8-16,-1 3-1 0,2-3-8 0,3 0 0 15,0-1-9-15,14-18-6 0,-15 31 0 0,15-31 0 16,-4 21 0-16,4-21 0 16,0 0 0-16,17 20 0 0,-17-20 0 0,25 6 0 15,-6-7 0-15,0-3 0 0,4-1 0 0,0-2 0 16,-1 2 0-16,1-1 0 0,-3 0 0 0,-3 2 0 15,-17 4 0-15,23-1 0 0,-23 1 0 0,0 0 0 16,0 0 0-16,10 24 0 0,-10-24 0 0,-11 31 0 16,-1-11 0-16,-5 2 0 0,-4 0 0 0,-1 3 0 15,-4-1 0-15,1 2 0 0,-2-1 0 16,2-3 0-16,1-3 0 0,4-2 0 0,3-4 0 16,17-13 0-16,-25 17 0 0,25-17 0 0,0 0 0 15,0 0 0-15,0 0 0 0,0 0 0 16,0 0 0-16,26-27-16 0,-5 13-77 0,-10-14-75 15,23 9-326-15,-20-6-133 0,5 4 60 0,-1 4 486 16</inkml:trace>
  <inkml:trace contextRef="#ctx0" brushRef="#br3" timeOffset="115747.2958">15116 11731 1272 0,'-24'-5'124'0,"24"5"-66"16,0 0-17-16,0 0-8 0,0 0-7 0,0 0-2 16,0 0 0-16,0 0 4 0,19-18 1 0,-19 18-2 15,31-11 2-15,-11 9 2 0,0-4 0 0,3 3 0 16,-2-3-3-16,3 1-7 0,-3 0-2 16,2-1-3-16,-3 2-2 0,0-3-1 0,-3 0-3 15,-17 7-2-15,29-15-2 0,-29 15-4 0,21-17 0 16,-21 17-3-16,12-21 3 0,-12 21-3 0,4-21 0 15,-4 21-5-15,-8-19 2 0,8 19-1 0,-12-19 1 16,12 19 1-16,-17-17 2 0,17 17-2 0,-27-13 2 16,10 8 1-16,-1-1 3 0,-1 3 6 15,-3 3 1-15,-3 4 3 0,0 3 1 16,-1 5 0-16,0 4 2 0,1 6 6 0,-2 3-4 0,3 7-9 16,0 1-9-16,2 6 0 0,2 0 0 15,6 2 0-15,5-1 0 0,5 0 0 0,4-4 0 16,4-1 0-16,6-5 0 0,3-2 0 0,3-6 0 15,3-3 0-15,1-5 0 0,1-7 0 0,3-4 0 16,2-5 0-16,3-3-36 0,0-7-36 16,9 4-50-16,-14-26-131 0,19 14-346 0,-6-10-3 15,5-5 240-15</inkml:trace>
  <inkml:trace contextRef="#ctx0" brushRef="#br3" timeOffset="116416.7264">15826 11438 1156 0,'-17'-14'306'0,"17"14"-198"0,-35 2-62 16,18 4-12-16,-8-1 25 0,3 8-37 0,-8-1 33 15,4 7-11-15,-6 0-6 0,5 3 1 0,-2 1-10 16,4 3 0-16,0 1-8 0,5-2 2 16,3-1-8-16,6-3-2 0,11-21-6 0,-6 31-4 15,6-31-3-15,15 22 0 0,4-15 0 16,2-3 0-16,7-4 0 0,9-5 0 0,2-2 0 16,5-4 0-16,2 0 0 0,0 0 0 0,-2 0 0 15,-2 4 0-15,-8 2 0 0,-6 4 0 0,-7 4 0 16,-21-3 0-16,18 15 0 0,-18-15 0 0,-5 35 0 15,-5-9 0-15,-11 3 0 0,-6 3 0 0,-5 2 0 16,-4 1 0-16,-3 0 0 0,0-1 0 16,5-2 0-16,1-6 0 0,4 0 0 0,5-6 0 15,3-3 0-15,3-3-11 0,18-14-8 0,0 0-31 16,-14 16-28-16,14-16-52 0,0 0-83 16,0 0-253-16,20-22-94 0,-20 22 45 0</inkml:trace>
  <inkml:trace contextRef="#ctx0" brushRef="#br3" timeOffset="117448.1542">8119 12908 1082 0,'0'0'228'15,"0"0"-173"-15,0 0-31 0,0 0-11 0,0 0 1 16,0 0 14-16,0 0 11 0,0 0 4 0,-4 29 3 16,4-29-13-16,-2 31-5 0,0-12-8 0,2 6 5 15,-2 0-7-15,2 3 4 0,-1 0-6 0,3 2 4 16,-2 1-5-16,4 3 3 0,-2 4-14 0,3-2-6 16,-1 3 24-16,1 2-22 0,-2-7 29 15,2-1-17-15,1-3-10 0,-2-6 2 0,1-4-5 16,0-3 4-16,-5-17-5 0,9 17 4 0,-9-17-4 15,0 0 2-15,0 0 1 0,0 0 1 0,20-8 0 16,-20 8 0-16,8-29 1 0,-3 4-4 0,-1-2 5 16,-1-6-7-16,2-2-6 0,-2-1 24 15,0-1-25-15,0 2 24 0,-2 0-9 16,0 0-10-16,2 0 10 0,-2-1-8 0,2-3 7 16,2 2-7-16,1-2 7 0,2 4-6 0,1 5 5 15,4 3-5-15,0 6 5 0,2 3-4 0,2 5 4 16,0 1-2-16,1 2 1 0,0 4-1 0,2 1 1 15,0 3-2-15,1 2 1 0,-3 2-1 0,-1 3-1 16,-17-5 1-16,23 20-1 0,-23-20 2 0,14 30-3 16,-12-12 5-16,-3 4-6 0,-5 1 6 15,-5 2-5-15,-4 4 4 0,-5 1-6 16,-4 1 4-16,-1-1-6 0,-4-2 5 0,0-1-6 16,-1-4 2-16,2-1-13 0,0-4 0 0,7-1-14 15,0-5-4-15,21-12-18 0,-26 16-29 0,26-16-71 16,0 0-103-16,0 0-259 0,0 0 2 0,22-12 324 15</inkml:trace>
  <inkml:trace contextRef="#ctx0" brushRef="#br3" timeOffset="117651.2787">8807 13006 1496 0,'-4'18'145'0,"-13"-9"-97"0,17-9-16 16,-18 14-6-16,18-14-11 15,0 0-11-15,0 0-4 0,0 0-3 0,18-5 2 16,-18 5 2-16,37-18-5 0,-11 6-9 0,2-5-16 16,8 6-16-16,-3-7-18 0,7 10-15 0,-11-9-28 15,11 17-38-15,-19-13-48 0,14 18-107 0,-10 3-136 16,-25-8 81-16,27 21 354 0</inkml:trace>
  <inkml:trace contextRef="#ctx0" brushRef="#br3" timeOffset="117823.1585">8770 13327 1530 0,'-23'3'196'0,"23"-3"-139"0,-22 11-19 16,22-11-11-16,0 0-16 0,0 0-7 15,0 0 2-15,24-13 3 0,-6 4-10 0,7-6 23 16,6-2-28-16,4-2 20 0,5 1-24 0,3-3-18 16,2 3-24-16,-8-7-30 0,12 10-23 15,-12-11-20-15,16 12 5 0,-9-17-22 0,19 13-139 16,-1-8-182-16,-10-11 22 0,9 15 384 0</inkml:trace>
  <inkml:trace contextRef="#ctx0" brushRef="#br3" timeOffset="118010.6639">9719 12733 1534 0,'-27'-2'124'0,"27"2"-61"0,-28 10-19 0,28-10-4 16,-25 18-16-16,25-18-4 0,-27 30-10 15,14-8 3-15,2 2-7 0,2 4 1 0,3 6-7 16,2 1 9-16,2 3-8 0,0 5 7 0,0-1-11 15,1-1 7-15,2-2-9 0,2-5 0 0,2-3-16 16,1-4 3-16,3-1-22 0,-1-7-10 0,6 1-27 16,-14-20-61-16,30 28-184 0,-30-28-224 15,17 6 21-15,-17-6 369 0</inkml:trace>
  <inkml:trace contextRef="#ctx0" brushRef="#br3" timeOffset="118198.1779">9363 12866 1742 0,'0'0'102'0,"0"0"-72"0,0 0-13 15,0 0-3-15,0 0 2 0,24 0 7 0,-5-6 3 16,7-3-1-16,4-3-9 0,7-3-6 0,3-1-9 16,3 2-1-16,-4 1-6 0,-2 4-7 0,-5 2-13 15,-1 6-13-15,-5-1-18 0,4 11-21 0,-13-7-40 16,13 23-107-16,-30-25-339 0,12 37-2 15,-7-7 237-15</inkml:trace>
  <inkml:trace contextRef="#ctx0" brushRef="#br3" timeOffset="118370.0633">9383 13357 1705 0,'0'0'116'0,"0"0"-93"16,-17 7-14-16,17-7-2 0,0 0 0 0,0 0 10 15,31-25 5-15,-11 11-14 0,5-2 19 0,5-2-37 16,4-4 11-16,1 3-29 0,-2-5-26 0,6 7-32 16,-10-12-45-16,18 20-107 0,-24-10-335 0,13-3 38 15,3 6 249-15</inkml:trace>
  <inkml:trace contextRef="#ctx0" brushRef="#br3" timeOffset="118745.0929">10018 12697 1539 0,'0'0'54'0,"0"0"-15"15,0 0-16-15,0 0 27 0,22-23-11 0,1 16 14 16,0-8-4-16,6 3-16 0,3-2-5 15,2 1-10-15,-2 0-2 0,-2 4-7 0,-3 1-2 16,-5 4-5-16,-4 1-1 0,-18 3-1 0,26 3 0 16,-26-3 1-16,0 0-4 0,12 24 4 15,-16-7-2-15,-6 3 1 0,-3 6 16 0,-6 3-23 16,-6 1 21-16,0 3-18 0,-3-2 2 0,0 2 7 16,-1-3-6-16,3-1 3 0,3-4-2 0,3-3 2 15,8-4-3-15,12-18 3 0,-11 26-4 0,11-26 1 16,0 0-2-16,21 17-1 0,-4-19-4 0,5-2-7 15,6-4-12-15,0-6-21 0,10 3-34 16,-10-16-79-16,23 20-231 0,-16-15-195 0,3 1 25 16,3 7 471-16</inkml:trace>
  <inkml:trace contextRef="#ctx0" brushRef="#br3" timeOffset="119667.062">10720 12756 762 0,'0'0'105'0,"0"0"-13"0,0 0 16 0,0 0 0 15,0 0-12-15,0 0-20 0,0 0-19 0,0 0-10 16,-17 11-1-16,17-11 6 0,-4 27-3 0,7-7 2 15,-7 0-9-15,5 4-2 0,-2 3-11 0,1 3 3 16,-1 0-14-16,0 5 4 0,-2 0-8 16,1 2 5-16,-2-4-5 0,-1 2 7 15,-1-1-8-15,1-1 2 0,-1 1-8 0,0-5 0 16,1 0-7-16,2-1-11 0,-1-5 23 0,1-3-22 16,3-20 21-16,-1 26-9 0,1-26-5 0,0 0 0 15,0 0 0-15,0 0 1 0,0 0 2 0,0 0 1 16,23-26-12-16,-13 4 25 0,1-7-24 0,0-3 22 15,0-3-8-15,0-3-7 0,-1 1 7 16,-1-1-8-16,-3 0 9 0,-1 1-7 0,0-1 5 16,0-1-6-16,-1 1 7 0,1-2-8 0,-2-1 7 15,3 0-5-15,0 1 6 0,2 0 4 0,4 3-21 16,0 4 22-16,6 3-23 0,0 3 12 16,2 4 5-16,2 3-4 0,0 2 3 0,3 2-1 15,1 3 1-15,-2 1-3 0,3 4 2 0,-4 4-4 16,-1 2 2-16,-4 5-1 0,-18-3 1 15,28 13 1-15,-28-13-3 0,16 27 2 0,-14-8-4 16,-1 2 3-16,-4 3-4 0,-4 2 4 0,-3 1-3 16,-5 0-8-16,-2 0 26 0,-3 1-22 0,-2-1 24 15,-4 2-11-15,-2-3-5 0,0 1 9 0,-2-3-3 16,1-1 8-16,-1-3 2 0,4-1 5 0,0-3-2 16,7-3 3-16,19-13-4 0,-25 17-10 0,25-17-7 15,0 0 0-15,0 0 0 0,0 0 0 16,0 0 0-16,28 12 0 0,-7-10 0 15,3 0 0-15,3-2 0 0,1 0 0 0,5 0 0 16,-2 0 0-16,4 1 0 0,-4 1 0 0,2 2 0 16,-4 1 0-16,2 1 0 0,-3-1 0 0,-1 2 0 15,1-2 0-15,0 2-28 0,-3-2-26 0,3 4-27 16,-10-9-32-16,14 16-77 0,-32-16-141 16,28-3-243-16,-8 9 31 0,-20-6 411 0</inkml:trace>
  <inkml:trace contextRef="#ctx0" brushRef="#br3" timeOffset="119781.727">11515 13027 1590 0,'-31'4'179'0,"31"-4"-134"0,-32 1-29 15,32-1-13-15,-32-2-18 0,13-3-19 16,19 5-39-16,-40-11-78 0,40 11-375 0,-21-11-48 16,3 8 115-16</inkml:trace>
  <inkml:trace contextRef="#ctx0" brushRef="#br3" timeOffset="120365.5273">8486 13921 1363 0,'0'0'86'0,"6"-19"-16"16,-6 19-17-16,0 0-10 0,0 0-5 0,0 0-5 15,0 0-4-15,0 0-6 0,0 0-11 0,-2 30-16 16,-1-5 27-16,-1 4-27 0,0 4 25 16,0 3-11-16,-1 1-9 0,3-1 7 0,-1 0-9 15,2 0 8-15,1-1-9 0,1 1 4 0,2-4-8 16,0-4-3-16,2-1-17 0,-1-7-15 0,6 6-36 15,-10-26-22-15,18 33-52 0,-18-33-67 0,17 5-234 16,-17-5-32-16,0 0 237 0</inkml:trace>
  <inkml:trace contextRef="#ctx0" brushRef="#br3" timeOffset="120595.4945">8289 13908 1736 0,'0'0'78'0,"-33"14"-28"16,33-14-18-16,0 0-14 0,0 0-10 15,0 0-3-15,0 0-4 0,0 0 1 0,18 15 5 16,3-15-4-16,4-4 1 0,6-3 1 0,3-4-5 16,4-1 2-16,2-1-3 0,4 1 0 0,-2-2-8 0,6 2-12 0,-2 1-11 15,0 6-14-15,-3 1-12 0,-2 10-20 0,-13-6-42 16,12 25-127-16,-22-7-320 0,-2 5 53 0,-5 11 258 15</inkml:trace>
  <inkml:trace contextRef="#ctx0" brushRef="#br3" timeOffset="120754.5724">8355 14494 1559 0,'-19'17'242'0,"19"-17"-217"0,0 0-17 16,0 0 2-16,20-14 5 0,-1 2 15 0,9-3-2 15,6-8-2-15,6-1-11 0,8-4-5 0,4-3-15 16,4 2-12-16,0-3-26 0,2 6-24 0,-7-7-38 16,9 17-51-16,-21-16-88 0,23 13-251 0,-13 6-21 15,-9-4 197-15</inkml:trace>
  <inkml:trace contextRef="#ctx0" brushRef="#br3" timeOffset="121022.4133">9589 13974 1427 0,'0'0'219'16,"-5"-20"-198"-16,5 20 16 0,0 0-33 16,0 0 17-16,0 0 2 0,-17-9-16 0,17 9 24 15,-15 17-29-15,15-17 26 0,-15 38-15 0,7-11-6 16,2 5 4-16,-1 3-10 0,-2 2 5 0,2 0-7 15,1-3 6-15,1-4-6 0,3-4-2 0,2-3-6 16,1-4-3-16,5-1-18 0,-6-18-7 0,18 22-30 16,-18-22-31-16,25 6-64 0,-21-26-104 15,13 7-258-15,7 0 27 0,-9-18 342 0</inkml:trace>
  <inkml:trace contextRef="#ctx0" brushRef="#br3" timeOffset="121147.3624">9636 13708 1287 0,'-17'-3'137'0,"0"-5"-111"0,17 8-12 16,0 0-9-16,-18-11-22 0,18 11-35 0,0 0-34 15,0 0-69-15,17 2-100 0,-17-2-197 0,34 13 21 16,-34-13 411-16</inkml:trace>
  <inkml:trace contextRef="#ctx0" brushRef="#br3" timeOffset="121459.9408">9906 13907 878 0,'0'0'215'0,"0"0"-126"16,-29 19-8-16,29-19-9 0,-24 12 6 0,24-12 1 15,-20 10 0-15,20-10-24 0,0 0-7 0,-20 19-26 16,20-19 6-16,-20 22 7 0,20-22-2 0,-16 24 0 16,16-24-11-16,-11 25-4 0,11-25-8 0,0 22 1 15,0-22-3-15,13 19 1 0,-13-19-2 16,19 19 0-16,-19-19-3 0,29 9 1 0,-9-9-1 15,2-1-4-15,2-1 1 0,4-3 0 0,-3 1-1 16,-1 2 3-16,-5 1-3 0,-19 1 0 0,24 4 1 16,-24-4 1-16,0 0 1 0,11 22 0 15,-11-22-2-15,-8 26 1 0,8-26-5 0,-25 33 3 16,8-11-7-16,-2-1 3 0,-2 1-7 0,-2-1 1 16,1 1-6-16,-1-3-2 0,4 2-7 15,-1-6-5-15,20-15-17 0,-27 20-16 0,27-20-55 16,0 0-119-16,0 0-315 0,0 0 6 0,0 0 287 15</inkml:trace>
  <inkml:trace contextRef="#ctx0" brushRef="#br3" timeOffset="122116.1865">11152 13772 1268 0,'0'0'114'0,"-17"-11"-57"0,17 11-23 16,-20-6-7-16,20 6-12 0,-30 4-5 0,11 4-3 15,1 3 0-15,-4 4-3 0,2 2 8 16,-3 1 6-16,3 5 11 0,-3-4 2 0,6 7 5 16,-1-6-6-16,6 3-13 0,-1-2 22 0,7-2-33 15,1-2 24-15,5-17-22 0,2 27-3 16,-2-27 0-16,12 17-5 0,-12-17 5 0,24 9 2 15,-24-9 0-15,34-1 2 0,-13-3-3 0,2-2 0 16,1 0-1-16,2-2 0 0,-2 2-1 0,-1 0-2 16,-2 2 1-16,-21 4-1 0,28-1 1 0,-28 1 3 15,0 0 2-15,18 14 2 0,-18-14 1 0,-2 21-6 16,2-21 1-16,-11 29-7 0,0-11 1 0,0 3-1 16,-4-1 1-16,-2 1-2 0,0-1 4 15,-1 0-9-15,0 0 3 0,1 1-7 16,1-3-1-16,16-18-4 0,-22 25-6 0,22-25-14 15,0 0-19-15,0 0-26 0,0 0-12 0,0 0-12 16,0 0-30-16,41-7-79 0,-24-6-279 0,7-11 16 16,13 10 322-16</inkml:trace>
  <inkml:trace contextRef="#ctx0" brushRef="#br3" timeOffset="122709.9487">11554 13806 1308 0,'-25'4'247'15,"8"-9"-178"-15,17 5-25 0,-25 0-8 0,25 0-10 16,-19 4-10-16,19-4-7 0,-20 9-4 16,20-9 1-16,0 0 0 0,-20 26 3 15,20-26 2-15,-12 26 5 0,5-9-2 0,3 3 5 16,-3 1 10-16,3 5-25 0,-4-2 26 0,2 5-25 16,-1-1 10-16,0 1 5 0,-1-3-6 0,0-1 5 15,1-4-9-15,3-1 2 0,4-20-7 0,-7 27 1 16,7-27-4-16,0 0-2 0,0 0-2 0,0 0-1 15,0 0 1-15,0 0 1 0,17-3 2 0,-17 3 0 16,25-28 2-16,-8 5-4 0,3-5 3 16,2-4-2-16,2-2 2 0,-2-1-5 15,1 0-8-15,-4 2 18 0,-2 2-17 0,0 1 19 16,-2 4-6-16,-3 3-5 0,-1 5 4 0,-11 18-2 16,11-23 1-16,-11 23 1 0,0 0 1 0,0 0 0 15,0 0 1-15,0 0-1 0,0 0-2 0,0 0 0 16,-7 18-2-16,7-18 2 0,-8 31-3 15,5-11 4-15,0-2-3 0,3-18 5 0,2 31-6 16,-2-31 3-16,12 26-1 0,-12-26-11 0,22 18 14 16,-22-18-13-16,30 7 13 0,-8-8 2 0,0-4 0 15,3-3 13-15,2-3-11 0,2-1-7 0,-1-3 0 16,1 2 0-16,-3-2 0 0,-3 3 0 0,-3 0 0 16,-20 12 0-16,27-19 0 0,-27 19 0 15,0 0 0-15,19-17 0 0,-19 17 0 16,0 0 0-16,0 0 0 0,0 0 0 0,0 0 0 15,0 0 0-15,0 0 0 0,0 0 0 0,0 0 0 16,0 0 0-16,-9 26 0 0,9-26 0 0,-6 37 0 16,4-14 0-16,-2 1 0 0,3-1 0 0,0 0 0 15,1-1-27-15,1-1 6 0,-1-1-17 0,6 0-11 16,-6-20-10-16,12 33-11 0,-12-33-11 0,22 22-14 16,-22-22-6-16,34 7-29 0,-34-7-22 15,47-10-35-15,-26-8-54 0,3-5-194 0,18 11 75 16,-19-22 360-16</inkml:trace>
  <inkml:trace contextRef="#ctx0" brushRef="#br3" timeOffset="123053.7219">12318 13784 1020 0,'0'0'269'0,"-23"-7"-142"16,1 1-39-16,22 6-6 0,-35 5-13 0,16 5-15 16,-1-4-9-16,1 6-3 0,0-3-6 0,19-9-1 15,-34 32-7-15,19-13 1 0,-2 2-5 0,5 2-15 16,0-3 23-16,2 3-26 0,4-1 18 0,1-3-11 15,5 0-7-15,0-19 0 0,10 27-4 0,-10-27-1 16,26 16-1-16,-26-16 0 0,36 3 0 0,-14-7 0 16,2-6 0-16,2-1 0 15,-1-3 0-15,0-2 0 0,-3 0 0 0,-2-2 0 16,-2 0-1-16,-2 1 2 0,0-1-1 0,-5 1 0 16,1 0 0-16,-4-1 0 0,-8 18 0 0,13-29 0 15,-13 29 0-15,6-24 0 0,-6 24 0 0,0-17 0 16,0 17 0-16,0 0 0 0,0 0 0 0,0 0 0 15,0 0 0-15,0 0 0 0,-12 20 0 0,12-20 0 16,-12 36-2-16,6-15 0 0,-2 5-3 16,1 0-8-16,1 1 18 0,-1-1-22 0,2 1 14 15,0-4-15-15,5 0-15 0,0-23-10 0,7 33-16 16,-7-33-14-16,21 18-20 0,-21-18-20 0,36-1-44 16,-25-22-74-16,23 2-297 0,-1-1 51 0,-6-16 293 15</inkml:trace>
  <inkml:trace contextRef="#ctx0" brushRef="#br3" timeOffset="123272.5365">13004 13211 1408 0,'-28'-2'292'16,"28"2"-218"-16,-33 30-31 0,15-6-25 0,-5 6 23 16,1 9-26-16,-3 1 22 0,2 7-2 0,0 0-19 15,4 4 1-15,-1 4-12 0,3 3 6 16,-1-2-11-16,0 2 9 0,-2-4-11 15,6-7-3-15,4-2-10 0,6-9-15 0,7-5 5 0,0-8-31 16,8-2 4-16,-11-21-26 0,28 20-18 16,-28-20-22-16,40 0-60 0,-30-23-106 0,15 2-248 15,2 1 51-15,-6-18 413 0</inkml:trace>
  <inkml:trace contextRef="#ctx0" brushRef="#br3" timeOffset="123444.3753">13259 13200 1338 0,'-16'-18'281'0,"16"18"-152"0,-20 23-59 0,6-2-24 16,-6 6-20-16,-1 9-22 0,-2 5 21 0,0 6-20 16,0 5 19-16,2 3-4 0,-1 2-14 0,0 1 4 15,4-2-11-15,2-2 5 16,4-3-17-16,1-6-12 0,4 0-23 0,-2-9 2 16,7 1-13-16,-4-11-39 0,11 5-10 0,-5-31-108 15,8 31-204-15,-8-31-89 0,0 0 65 0,22 24 444 16</inkml:trace>
  <inkml:trace contextRef="#ctx0" brushRef="#br3" timeOffset="124203.7301">8702 14881 1366 0,'0'0'170'0,"0"0"-101"0,0 0-24 0,0 0-14 16,0 0-13-16,0 0-6 0,0 0-3 0,4 29-7 16,-8-9 2-16,-1 7-5 0,1 4 4 0,-2 6-8 15,-2 3 12-15,1 6-9 0,-2 2-3 0,1 1 25 16,1 3-23-16,-1-4 20 0,3-2-8 0,2-4-13 16,2-4 4-16,3-5-15 0,0-8-8 0,9-2-25 15,-11-23-22-15,27 25-42 0,-27-25-56 0,37 0-82 16,-20-8-246-16,0-13 39 0,11 9 335 0</inkml:trace>
  <inkml:trace contextRef="#ctx0" brushRef="#br3" timeOffset="124399.7272">8514 14844 1721 0,'-22'6'85'16,"22"-6"-37"-16,-22 11-21 0,22-11-7 0,0 0-6 15,0 0 1-15,21 0 5 0,-3-3 1 16,6-2 0-16,4 1-8 0,4-1-7 0,3 1-5 16,-1 1-3-16,1 0-2 0,1 3-3 0,-2-1-8 15,1 5-8-15,-3-2-15 0,1 6-19 0,-7-3-22 16,10 17-59-16,-36-22-125 0,35 25-308 0,-19 1 20 16,-13-7 288-16</inkml:trace>
  <inkml:trace contextRef="#ctx0" brushRef="#br3" timeOffset="124597.7526">8429 15530 1842 0,'0'0'83'0,"-5"18"-60"15,5-18-12-15,0 0-3 0,0 0 3 0,19-8 5 16,-2 1 2-16,9-6-2 0,4-3-7 0,7-3-4 16,4-4-9-16,4 0-4 0,4-3-11 15,1 2-9-15,-1-2-12 0,1 4-6 0,-5-6-23 16,8 10-15-16,-13-10-48 0,14 20-80 15,-22-20-188-15,9 8-127 0,1 8 55 0,-15-15 472 16</inkml:trace>
  <inkml:trace contextRef="#ctx0" brushRef="#br3" timeOffset="124975.6318">9309 14772 1713 0,'0'0'63'0,"0"0"-40"15,0 0-7-15,0 0-1 0,0-16 3 0,0 16 6 16,21-23-3-16,-21 23-1 0,34-27-10 0,-12 14-2 16,1-2-4-16,1 3 2 0,-1 1-2 0,0 3-1 15,-2 0-1-15,-1 5 1 0,-3 0-2 16,-17 3 4-16,28 4 0 0,-28-4 0 0,0 0 3 15,17 23-3-15,-17-23 2 0,-3 25-6 0,-2-6 1 16,-3-1-3-16,-6 2 3 0,-4 3-3 16,0-1 4-16,-4 3-4 0,-1 1 4 0,1-1-5 15,1-1 5-15,1-1-5 0,3-3 2 0,1-2-1 16,16-18 1-16,-20 25 0 0,20-25 1 0,0 0-2 16,-4 20 1-16,4-20-1 0,0 0-1 0,29 10-1 15,-11-11-2-15,4-1-9 0,3-4-12 0,6 0-19 16,-1-8-29-16,10 11-39 0,-8-18-56 15,20 24-97-15,-20-18-174 0,13 3-67 0,5 10 178 16</inkml:trace>
  <inkml:trace contextRef="#ctx0" brushRef="#br3" timeOffset="125288.3546">10089 15043 1106 0,'0'0'276'16,"6"-17"-197"-16,-6 17-24 0,8-18 1 16,-8 18 3-16,0 0 5 0,0 0-3 0,0 0-6 15,0 0-15-15,0 0-19 0,0 0-8 0,-11 21-10 16,11-21 6-16,-14 34-6 0,4-10 4 0,2 4-5 15,-1 1 2-15,-2 3 9 0,4 2-24 16,-2 0 18-16,4-1-27 0,3-3-4 0,0-6-9 16,8-1-21-16,-6-23-21 0,18 30-34 0,-18-30-52 15,29 10-96-15,-29-10-238 0,24-16-2 16,2 5 301-16</inkml:trace>
  <inkml:trace contextRef="#ctx0" brushRef="#br3" timeOffset="125428.9623">10159 14690 1690 0,'-23'3'64'0,"23"-3"-33"15,-24 7-16-15,24-7-8 0,0 0-11 16,0 0-10-16,0 0-9 0,22 5-17 0,1 0-35 16,-5-16-48-16,22 18-111 0,-19-9-227 0,12-3-63 15,7 8 216-15</inkml:trace>
  <inkml:trace contextRef="#ctx0" brushRef="#br3" timeOffset="125763.3981">10507 14938 1529 0,'-11'18'130'0,"-12"-10"-65"0,23-8-17 0,-29 14-18 16,29-14-11-16,-21 9-9 0,21-9-1 0,0 0-1 15,-17 9-1-15,17-9-4 0,0 0-1 0,0 0-2 16,0 0 1-16,0 0 1 0,15 18 1 0,-15-18 2 15,0 0 3-15,23 16 2 0,-23-16 4 16,17 12 2-16,-17-12 1 0,0 0 1 0,21 18-3 16,-21-18-5-16,0 0 2 0,0 0-7 0,21 21-1 15,-21-21-1-15,0 0-3 0,0 0 2 0,19 18 0 16,-19-18-1-16,0 0 0 0,13 19-2 0,-13-19 0 16,0 0 0-16,6 26 0 0,-6-26-2 15,-2 24 2-15,2-24-3 0,-10 28-6 16,10-28 19-16,-15 30-20 0,15-30 24 0,-20 33-15 15,9-16 2-15,11-17 0 0,-26 27-3 0,26-27 5 16,-20 21-6-16,20-21-4 0,0 0-11 0,0 0-13 16,0 0-15-16,0 0-23 0,0 0-37 0,0 0-66 15,0 0-154-15,0 0-222 0,17-13 19 0,0 7 402 16</inkml:trace>
  <inkml:trace contextRef="#ctx0" brushRef="#br3" timeOffset="126310.3163">11388 14800 1269 0,'0'0'370'0,"0"0"-313"16,0 0-30-16,0 0-11 0,0 0-4 16,0 0-1-16,0 0 0 0,0 0-2 0,0 0 0 15,0 0 3-15,0 0 4 0,6 20 1 0,-4-1 6 16,-1 5-5-16,2 5 2 0,-2 1-3 0,0 5 3 16,0 1-4-16,-1 0 5 0,0-1-10 15,0 1 5-15,2-3-7 0,0-5-10 0,2-4 5 16,1-5-3-16,-5-19 14 0,13 24-10 0,-13-24 11 15,17 9-16-15,-17-9 0 0,21-6 0 16,-21 6 0-16,25-21 0 0,-12 1 0 0,2-4 0 16,1-7 0-16,1-3 0 0,0-2 0 0,2 0 0 15,0 0 0-15,-4 0 0 0,0 3 0 0,-4 2 0 16,-1 6 0-16,-2 2 0 0,-8 23 0 0,12-31 0 16,-12 31-38-16,0 0-26 0,0 0-27 0,13-20-49 15,0 37-105-15,-13-17-249 0,-2 22-72 16,9-3 158-16</inkml:trace>
  <inkml:trace contextRef="#ctx0" brushRef="#br3" timeOffset="126497.839">11926 15214 1991 0,'-24'14'56'0,"1"-4"-56"0,3-4 0 0,20-6 0 16,-31 5 0-16,31-5 0 0,-28-2 0 0,28 2 0 15,-17-8 0-15,17 8-2 0,0 0-53 0,0 0-17 16,-3-31-30-16,3 31-90 0,16-26-120 0,5 13-274 16,1 2 29-16,-3-7 389 0</inkml:trace>
  <inkml:trace contextRef="#ctx0" brushRef="#br3" timeOffset="126997.8793">12768 14745 1508 0,'-17'-3'73'0,"17"3"-42"0,-28 4-10 15,10-1 1-15,-1 5 1 0,-3-1-3 0,1 4 5 16,-4 0-4-16,3 2 5 0,-3 2-2 0,4 0 6 16,-2 0-3-16,4 3 1 0,2-4-8 0,17-14-5 15,-17 25-13-15,17-25 0 0,0 0-3 0,1 17-3 16,-1-17 7-16,0 0-4 0,27 10 1 15,-27-10 2-15,31 2-4 0,-10-5 3 16,1 0 1-16,-2-2 0 0,2-1-1 0,-1 2 1 16,-2-1 2-16,1 4 0 0,-20 1 1 0,29 2 0 15,-29-2 2-15,0 0 4 0,17 16 1 0,-17-16 3 16,1 18-3-16,-1-18-3 0,-5 26-4 0,5-26-2 16,-15 29-2-16,2-12 0 0,0 1-1 0,-3 2 2 15,-2 2-3-15,-1 0 3 0,-1 2-3 16,2-1 2-16,2-2-4 0,3-3-9 0,13-18 5 15,-16 20-16-15,16-20-2 0,0 0-13 0,0 0-14 16,0 0 4-16,28 5-21 0,-28-5 3 0,44-23-52 16,-25-8-88-16,27 4-256 0,-7 2-80 0,-5-8 194 15</inkml:trace>
  <inkml:trace contextRef="#ctx0" brushRef="#br3" timeOffset="127513.5442">13061 14806 1476 0,'0'0'144'0,"-17"5"-64"15,17-5-23-15,-21 3-17 0,21-3-10 0,-19 6-6 16,19-6-3-16,-20 11-6 0,20-11-1 0,-17 16-3 16,17-16 0-16,-16 29 0 0,9-9 3 0,-1 0-5 15,0 2 3-15,1 2-2 0,1 2 0 16,-1-2-1-16,-1 3 2 0,0-1-1 0,1 1 4 16,-1-3-4-16,1-1-6 0,1-6-4 0,6-17 0 15,-5 20 0-15,5-20 0 0,0 0 0 16,0 0 0-16,0 0 0 0,0 0 0 0,0 0 0 15,18-20 0-15,-8 2 0 0,1-4 0 0,1-7 0 16,1-1 0-16,2 1 0 0,0-2 0 0,-3 5 0 16,0-1 0-16,-1 2 0 0,-4 2 0 15,2 2 0-15,-2 3 0 0,-7 18 0 0,12-24 0 16,-12 24 0-16,0 0 0 0,0 0 0 0,10-17 0 16,-10 17 0-16,0 0 0 0,0 0 0 0,0 0 0 15,0 0 0-15,11 21 0 0,-11-21 0 0,12 19 0 16,-12-19 0-16,15 19 0 0,-15-19 0 15,15 17 0-15,-15-17 0 0,21 13 0 0,-21-13 0 16,26 7 0-16,-26-7 0 0,30 0 0 16,-13-3 0-16,-17 3 0 0,32-7 0 0,-32 7 0 15,28-12 0-15,-28 12 0 0,25-14 0 0,-25 14 0 16,18-10 0-16,-18 10 0 0,0 0 0 0,0 0 0 16,20-21 0-16,-20 21 0 0,0 0 0 0,0 0 0 15,0 0 0-15,0 0 0 0,0 0 0 0,0 0 0 16,0 0 0-16,0 0 0 0,0 0 0 15,19 15 0-15,-19-15 0 0,9 29 0 0,-4-10 0 16,-2 0-10-16,3 2-23 0,1-3-5 0,2 1-19 16,-9-19-13-16,25 31-25 0,-25-31-29 15,36 19-60-15,-36-19-59 0,44-1-69 0,-12-2-177 16,-7-14 98-16,16 14 391 0</inkml:trace>
  <inkml:trace contextRef="#ctx0" brushRef="#br3" timeOffset="127904.1779">13754 14851 1455 0,'0'0'167'0,"-19"0"-77"16,19 0-28-16,-23-6-20 0,23 6-15 0,-22-8-7 16,22 8-7-16,-21-9-1 0,21 9-1 0,-17-7 3 15,17 7 2-15,0 0 1 0,-22 0 0 0,22 0-1 16,-21 14 0-16,21-14 0 0,-24 31 1 16,8-11-3-16,2 6-9 0,-3 1-5 15,0 2 0-15,0 0 0 0,2 2 0 0,0-4 0 16,4 0 0-16,5-4 0 0,4-2 0 0,2-21 0 15,8 25 0-15,-8-25 0 0,22 11 0 0,-22-11 0 16,34 0 0-16,-12-7 0 0,3-3 0 0,4-7 0 16,1-4 0-16,4-5 0 0,2-6 0 0,-2 0 0 15,0-3 0-15,-3 1 0 0,0 1 0 16,-5 2 0-16,-4 3 0 0,-2 5 0 0,-6 5 0 16,-14 18 0-16,16-22 0 0,-16 22 0 0,0 0 0 15,0 0 0-15,0 0 0 0,0 0 0 0,-18 17 0 16,18-17 0-16,-17 34 0 0,8-11 0 0,1 1 0 15,1 4 0-15,-1-2 0 0,2 1 0 16,0-3 0-16,2-1 0 0,1-3 0 0,4-2 0 16,-1-18-39-16,9 24-21 0,-9-24-11 15,0 0-12-15,23 3-2 0,-6-3-11 0,-6-16-25 16,18 11-89-16,-29 5-259 0,33-43-27 0,-5 23 180 16</inkml:trace>
  <inkml:trace contextRef="#ctx0" brushRef="#br3" timeOffset="128138.5722">14391 14254 1571 0,'3'19'167'0,"-3"-19"-94"0,-27 33-18 16,12-12-15-16,3 6-4 0,-7 2-8 0,3 6-2 16,-2 0-9-16,0 8-12 0,3 2 12 0,-2 7-14 15,-1 3 6-15,-1 1-9 0,1 0 0 0,0-1 0 16,7-1 0-16,2-3 0 0,6-9-1 15,5-5-2-15,3-8-14 0,5-9-8 0,6-3-20 16,-16-17-31-16,39 11-8 0,-19-18 7 0,12 2-3 16,-5-14 9-16,10 2-29 0,-11-22-68 0,18 14-49 15,-18-23-89-15,11 1-123 0,4 13 82 0,-16-16 347 16</inkml:trace>
  <inkml:trace contextRef="#ctx0" brushRef="#br3" timeOffset="128294.8496">14682 14529 424 0,'15'-47'204'0,"-4"-7"-3"15,6 14-6-15,-15-12-1 16,17 28-10-16,-22-7-20 0,3 31-29 0,0 0-28 15,0 0-30-15,0 0-32 0,-18 34-17 0,5-3-12 16,-1 7 0-16,-3 7-11 0,-3 8-8 0,-2 5 15 16,-1 5-17-16,-2 4 14 0,-1-2-2 0,2-2-13 15,2-4 0-15,7-4-28 0,-2-17-62 0,17 9-71 16,-17-31-217-16,22 11-221 0,0-6 47 0,-5-21 400 16</inkml:trace>
  <inkml:trace contextRef="#ctx0" brushRef="#br3" timeOffset="130085.1315">19678 9399 1242 0,'-9'-20'130'16,"9"20"-73"-16,16-18-9 0,-16 18-9 0,0 0 2 15,22-9 0-15,-22 9-8 0,0 0-11 0,0 0-8 16,0 0 0-16,0 0-2 0,9 27 6 0,-9-9-5 16,1 2 7-16,-5 2-3 0,2 2 6 0,-3 1-5 15,-1 0 1-15,-3 3 12 0,1 2-29 16,-3 0 25-16,0 5-23 0,-6 3 5 15,-3 3 10-15,-4 2-6 0,-4 5 9 0,-5 0-4 16,-3 3 12-16,-3-2-11 0,0 1 7 0,0-5-20 16,5-3-6-16,5-8 0 0,8-5 0 0,9-12 0 15,12-17 0-15,4 19 0 0,-4-19 0 0,36 6 0 16,-3-8 0-16,7-4 0 0,10-5 0 0,6-2 0 16,3-3 0-16,8-1-11 0,-2 0-19 15,2 5-9-15,-7-4-23 0,4 8-13 0,-11-7-22 16,9 14-59-16,-20-21-90 0,3 17-283 0,-4-2 4 15,-8-5 249-15</inkml:trace>
  <inkml:trace contextRef="#ctx0" brushRef="#br3" timeOffset="130444.5617">20226 9972 1348 0,'-17'-25'129'0,"17"25"-91"0,-3-17-10 16,3 17 2-16,0 0 8 0,0 0 1 15,-22-16-5-15,22 16-4 0,-26 5 0 0,26-5 3 16,-36 18 3-16,16-3 3 0,-4-1-2 0,1 8 0 16,-3 1-10-16,2 5 7 0,1 0-7 15,3 0 1-15,3-1-23 0,8 0-5 0,4-3 0 16,5-1 0-16,6-5 0 0,-6-18 0 0,24 28 0 16,-3-17 0-16,3-5 0 0,8-3 0 0,1-7 0 15,4-3 0-15,2-5 0 0,4-4 0 0,2-4 0 16,-4-3 0-16,-3-2 0 0,-5-3 0 0,-4 0 0 15,-7 1 0-15,-5 0 0 0,-6 3 0 0,-6 2 0 16,-5 2 0-16,-5 1 0 0,-5 2 0 16,10 17 0-16,-29-29 0 0,9 17 0 0,-1 3-2 15,-3 3-15-15,-1 0-2 0,1 4 3 16,2 2 1-16,3 3 2 0,19-3-2 0,-21 6-11 16,21-6-12-16,0 0-15 0,0 0-21 0,26 16-38 15,-26-16-99-15,44-15-336 0,-14 8 15 0,3-8 176 16</inkml:trace>
  <inkml:trace contextRef="#ctx0" brushRef="#br3" timeOffset="130678.9433">20975 9086 1589 0,'-37'-1'67'0,"19"6"-50"16,-2 2 2-16,3 9 14 0,-2 3 3 0,2 10 6 15,-4 6-13-15,3 10 5 0,-2 4-13 0,4 6 8 16,1 3-15-16,1 1 5 0,1 5 2 0,1 4-22 16,-2 2 14-16,0 4-18 0,-2-2-5 0,-2-1 7 15,-3-4-17-15,0-5 1 0,4-2-22 0,-2-8-7 16,9-1-3-16,-5-14-53 0,17 7-64 0,-17-27-75 16,22 5-301-16,-7-22 56 0,0 0 251 15</inkml:trace>
  <inkml:trace contextRef="#ctx0" brushRef="#br3" timeOffset="131085.2041">20529 9816 1356 0,'-34'-13'326'0,"34"13"-248"0,0 0-41 16,-17 6-16-16,17-6-9 0,0 0 0 0,22 10 4 15,0-4 6-15,7-5 0 0,9-2-3 0,7-4-6 16,7-2-5-16,-1 0-3 0,3 1-4 0,-7 1 0 15,-2 1-3-15,-7 4 2 0,-5 1 1 0,-7 2-2 16,-7 2 2-16,-19-5-3 0,21 10 2 0,-21-10 0 16,0 0 2-16,-7 26 1 15,7-26-1-15,-25 20-1 0,5-9 1 0,-4-1-1 16,-3 1 5-16,0-3-3 0,2 0 2 0,0-2-2 16,5 0-1-16,0-3-1 0,20-3 1 0,-26 8 2 15,26-8 2-15,0 0 0 0,0 0-2 0,0 0-1 16,0 0-1-16,3 16 0 0,-3-16 3 0,32 14-2 15,-13-8 1-15,4-1-2 0,3-1 2 0,1 1 1 16,-1 3 1-16,0-1 2 0,-5 2-4 16,-3 1-4-16,-18-10 0 0,22 26 0 0,-22-26 0 15,5 29 0-15,-8-12 0 0,-5 1 0 0,-3 1 0 16,-4 0 0-16,-2 0 0 0,-1-4 0 0,-2 1 0 16,0-2 0-16,-1 0 0 0,2-1 0 15,0-4 0-15,19-9 0 0,-24 12-40 0,24-12-43 16,0 0-56-16,0 0-146 0,0 0-298 0,0 0 3 15,21-4 244-15</inkml:trace>
  <inkml:trace contextRef="#ctx0" brushRef="#br3" timeOffset="131585.242">21658 9882 1453 0,'0'0'95'0,"7"-21"-48"0,-7 21-12 0,6-19-9 15,-6 19-11-15,0 0 3 0,1-21 0 0,-1 21 5 16,0 0 1-16,-19-7 0 0,19 7 1 0,-23 12-1 16,23-12 4-16,-33 27 0 0,15-8 4 15,-3 3-5-15,2 3 4 0,-1 2-7 0,3 2 2 16,1 0-8-16,3 2-12 0,4-2-6 16,7 0 0-16,3-4 0 0,5-4 0 0,8-1 0 15,-14-20 0-15,37 26 0 0,-12-17 0 0,1-6 0 16,4-3 0-16,0-4 0 0,0-4 0 0,2-4 0 15,-3-3 0-15,-1-4 0 0,-1-2 0 0,-4-4 0 16,-2 0 0-16,-4-2 0 0,-4 0 0 0,-3-1 0 16,-4 2 0-16,-5 1 0 0,-3 1 0 15,-6 2 0-15,-3-1 0 0,-2 4 0 0,-2 1 0 16,0-1-14-16,-2 4-7 0,17 15-1 16,-31-24-4-16,31 24 4 0,-20-13 0 0,20 13-2 15,0 0-11-15,0 0-14 0,0 0-21 0,17 20-32 16,-17-20-64-16,41 19-185 0,-16-10-175 0,3-7 27 15,11 11 402-15</inkml:trace>
  <inkml:trace contextRef="#ctx0" brushRef="#br3" timeOffset="131819.7153">22559 9278 1286 0,'-16'-20'288'16,"-5"-13"-269"-16,4 2-2 0,-2 4 10 15,6 8 1-15,-7 4 9 0,3 12-9 16,-2 4 3-16,2 7 5 0,-5 7-3 0,3 10 4 16,-2 7-12-16,-1 9 3 0,-3 6-14 0,1 7 5 15,-3 7-10-15,0 3-3 0,0 4 13 0,-3 3-16 16,5-2 10-16,2 0-6 0,4-6-15 0,7-6 0 16,9-5-21-16,3-10-5 0,7 0-42 0,-2-14-35 15,13 11-58-15,-18-39-90 0,12 27-283 16,-12-27 19-16,25 13 273 0</inkml:trace>
  <inkml:trace contextRef="#ctx0" brushRef="#br3" timeOffset="131991.5486">22046 9757 1845 0,'0'0'95'16,"-26"-8"-50"-16,26 8-16 0,0 0-13 15,0 0-8-15,0 0-3 0,21-14-5 0,-1 8 0 16,7 2-4-16,11-1-10 0,2-3-18 0,7 7-27 15,-9-8-44-15,16 18-102 0,-25-12-388 0,16 5-2 16,-4-1 158-16</inkml:trace>
  <inkml:trace contextRef="#ctx0" brushRef="#br3" timeOffset="132991.6986">20601 10649 1195 0,'0'0'200'0,"0"0"-123"0,0 0-22 0,-17-9-3 16,17 9 3-16,0 0-5 0,-18 4-14 16,18-4-13-16,-25 9-6 0,25-9-2 0,-30 20 6 0,30-20 4 15,-32 29 5-15,13-12-2 0,3 4 0 16,-3 4-5-16,2 5-16 0,0 1 22 0,1 4-21 16,0-3 19-16,4-2-4 0,3-3-10 0,6-4-3 15,4-5-10-15,-1-18 0 0,17 29 0 16,-17-29 0-16,36 17 0 0,-10-12 0 0,2-5 0 15,5-4 0-15,2-5 0 0,-1-3 0 0,4-5 0 16,-1-2 0-16,-1-1 0 0,-1-3 0 0,-5-2 0 16,-4 2 0-16,-5 2 0 0,-6 1 0 0,-4-2 0 15,-6 4 0-15,-4-1 0 0,-3 2 0 0,2 17 0 16,-13-25 0-16,13 25 0 0,-26-22 0 0,26 22 0 16,-30-16 0-16,30 16 0 15,-31-11 0-15,31 11 0 0,-23-7 0 0,23 7 0 16,0 0 0-16,0 0 0 0,0 0 0 0,0 0 0 15,0 0 0-15,0 0 0 0,0 0 0 0,20 9 0 16,-3-8 0-16,0 1 0 0,0-2 0 0,2 0 0 16,1 1 0-16,-2-1 0 0,0 0 0 0,-18 0 0 15,29 3 0-15,-29-3 0 0,21 5 0 16,-21-5 0-16,0 0 0 0,17 2 0 0,-17-2 0 16,0 0 0-16,0 0 0 0,0 0 0 0,0 0 0 15,17 0 0-15,-17 0 0 0,0 0 0 0,0 0 0 16,0 0 0-16,0 0 0 0,0 0 0 0,0 0 0 15,0 0 0-15,7 22 0 0,-7-22 0 16,-1 34 0-16,-3-15 0 0,0 6 0 0,-3 2 0 16,0-2 0-16,2 2 0 0,0-8 0 15,4-1 0-15,1-18 0 0,6 31 0 0,-6-31 0 16,17 23 0-16,-17-23 0 0,26 11 0 0,-26-11 0 16,31 0 0-16,-12-5 0 0,3-5 0 0,1-4 0 15,2-3 0-15,2-4 0 0,1-1 0 0,-1-1 0 16,-3-3 0-16,-1 4 0 0,-2-1 0 0,-4 1 0 15,-3 5 0-15,0-2 0 0,-14 19 0 0,17-28 0 16,-17 28 0-16,7-19 0 0,-7 19 0 16,0 0 0-16,0 0 0 0,0 0 0 15,0 0 0-15,0 0 0 0,0 0 0 0,-16 20 0 16,9 0 0-16,-5 4 0 0,1 4 0 0,1 1 0 16,2 0 0-16,2-4 0 0,3 2 0 0,2-6 0 15,6 0 0-15,-5-21 0 0,20 33-16 0,-20-33-26 16,38 19-13-16,-16-17-12 0,10 3-25 15,-8-16-43-15,21 15-96 0,-22-16-234 0,16-5-72 16,4 0 131-16</inkml:trace>
  <inkml:trace contextRef="#ctx0" brushRef="#br3" timeOffset="133179.2047">21922 10155 1485 0,'0'0'100'0,"-34"16"-12"15,17 2-45-15,-7 3 26 0,6 11-36 0,-6 3-6 16,3 9 2-16,-2 2-18 0,2 7 7 0,2 0-11 16,2 0 6-16,1 2-11 0,4-4 6 0,3-3-16 15,2-1 3-15,5-2-12 0,0-5-35 0,7-3 4 16,-3-9-53-16,16 10-87 0,-18-38-43 0,19 42-104 16,-8-25-166-16,-11-17 88 0,18 19 380 15</inkml:trace>
  <inkml:trace contextRef="#ctx0" brushRef="#br3" timeOffset="133898.212">21638 10617 1712 0,'0'0'139'0,"0"0"-69"0,-17 4-23 16,17-4-18-16,0 0-13 0,0 0-9 0,0 0-4 15,0 0-3-15,23 12 3 0,-23-12-3 0,37 6 0 16,-13-6 0-16,5-3-6 0,4 1-9 0,-1-2-8 15,2 1-13-15,0-5-7 0,4 5-1 0,-2-4 0 16,5 4-1-16,-7-4-6 0,4 5-9 0,-11-6-5 16,6 7 3-16,-13-5 11 15,4 6 19-15,-24 0 10 0,29-1 12 0,-29 1 6 16,0 0 13-16,17 5 16 0,-17-5 14 0,0 0 14 16,0 0 0-16,-11 17-4 0,11-17-8 0,0 0-4 15,-22 24-6-15,22-24 0 0,-16 28-3 0,8-10 0 16,-3-1-2-16,2 4 2 0,-2 1-5 0,0 2 3 15,2 3 0-15,0 2-27 0,2-2 24 0,1-1-24 16,0-4 12-16,-1-3 4 0,3-2-11 16,4-17-1-16,-4 28-2 0,4-28 1 0,0 0-2 15,0 0 3-15,4 17-4 0,-4-17 0 0,0 0 1 16,0 0 0-16,0 0 2 0,12-18 0 0,-12 18 0 16,16-27-1-16,-7 10 1 0,1-1-3 15,1-1 3-15,-1-1-4 0,-2-1-4 0,2-1 21 16,-2 0-21-16,0-1 18 0,-1 3-12 15,0-2 0-15,1-1 0 0,-1 0 0 0,1-1 0 16,2 0 0-16,2 2 0 0,-1 2 0 0,-11 20 0 16,27-27 0-16,-27 27 0 0,21-14 0 0,-21 14 0 15,19-1 0-15,-19 1 0 0,20 10 0 0,-20-10-2 16,19 18-2-16,-19-18-3 0,15 28-1 0,-9-11-6 16,-4 0 3-16,1 2-5 0,-2-1 4 0,0 1 0 15,-3 1 6-15,-1-2-1 0,-2 1 6 16,-2-2-2-16,-1 3-16 0,8-20 18 0,-20 30-16 15,20-30 28-15,-22 25-4 0,22-25 10 0,-27 21-6 16,27-21-1-16,-29 12-2 0,29-12-5 16,-30 8-1-16,13-5-4 0,0-2-2 0,17-1-1 15,-34 4 2-15,17-2 0 0,-3 2 3 0,20-4 0 16,-30 8 1-16,30-8 0 0,-26 13 2 0,26-13 2 16,-25 22 4-16,25-22 1 0,-27 34 2 15,14-12-5-15,0 2 2 0,0 3-8 0,0 5 4 16,-3 4-6-16,0 2 3 0,-2 2-5 0,1-5 4 15,2 0-10-15,2-4-2 0,6-2-19 0,2-6-8 16,7-1-24-16,-2-22-10 0,18 28-36 0,-18-28-25 16,37 9-81-16,-37-9-188 0,38-26-89 15,-3 14 41-15,-12-21 450 0</inkml:trace>
  <inkml:trace contextRef="#ctx0" brushRef="#br3" timeOffset="134273.3237">22665 10531 1466 0,'-22'-3'160'0,"22"3"-72"16,-18 15-26-16,18-15-11 0,-25 27-4 15,13-10-3-15,12-17-8 0,-29 35-3 0,14-16-9 16,4 3-1-16,-1 1-10 0,0 0-13 0,3 0 0 16,2-1 0-16,1-3 0 0,4 0 0 0,2-2 0 15,0-17 0-15,3 28 0 0,-3-28 0 16,0 0 0-16,20 20 0 0,-20-20 0 0,23 0 0 15,-23 0 0-15,35-13 0 0,-13 1 0 0,0-3 0 16,2-5 0-16,1 1 0 0,0-2 0 16,1 0 0-16,0-2 0 0,1 0 0 0,-1-2 0 15,-2 1 0-15,-1 2 0 0,-3 1 0 0,-3 1 0 16,-3 2 0-16,-3 0 0 0,-2 1 0 0,-9 17 0 16,11-28 0-16,-11 28 0 0,0 0 0 0,0 0 0 15,0 0 0-15,0 0 0 0,0 0 0 0,0 0 0 16,-10 21 0-16,4-1 0 0,-3 2 0 15,0 2 0-15,-1 2 0 0,0 0 0 0,2 0 0 16,2-2 0-16,2-2 0 0,6-2-42 16,-2-20-5-16,15 33-18 0,-15-33-5 0,25 21-28 15,-25-21-23-15,39 10-83 0,-39-10-230 0,39-19-64 16,-7 9 31-16</inkml:trace>
  <inkml:trace contextRef="#ctx0" brushRef="#br3" timeOffset="134476.3842">23532 10026 1618 0,'0'0'134'0,"-22"13"-58"0,22-13-20 15,-37 34-15-15,14-6-4 0,-2 3-12 16,-2 9-9-16,1 1 14 0,2 6-20 0,0 2-6 16,1 0-4-16,2 0 0 0,4-1 0 15,2-2 0-15,3-5 0 0,3 0 0 0,-1-7-3 16,5 1-42-16,-4-6-29 0,7 3-14 0,-7-13-25 15,13 15-70-15,-4-34-146 0,-17 20-228 0,17-20 27 16,0 0 406-16</inkml:trace>
  <inkml:trace contextRef="#ctx0" brushRef="#br3" timeOffset="134663.9267">23121 10397 2011 0,'0'0'36'0,"0"0"-36"15,0 0 0-15,26 14 0 0,0-15 0 0,7 0 0 16,2-4 0-16,6-2 0 0,4-2 0 0,3 1 0 16,2-2 0-16,-2 1 0 0,-1 0 0 15,-5 0 0-15,1 2 0 0,-6-2 0 0,7 11-92 16,-18-21-238-16,11 20-327 0,-11-5 38 0,-7 0 271 16</inkml:trace>
  <inkml:trace contextRef="#ctx0" brushRef="#br4" timeOffset="137945.4886">18148 11761 1203 0,'0'0'181'0,"0"0"-67"0,0 0-39 16,0 0-25-16,0 0-9 0,0 0-8 0,0 0-2 15,0 0-6-15,6 18-2 0,-6-18-4 0,1 34 1 16,0-11-5-16,2 7 7 0,-2 7-10 0,2 7 4 16,-3 8 1-16,1 5-24 0,-2 4 17 0,-1 0-20 15,-1 3 4-15,-3 1 9 0,0-1-15 16,-2-5 7-16,3-1-23 0,-1-10 1 16,6-1-33-16,-3-13-5 0,10 4-19 0,-9-21-64 15,20 12-45-15,-18-29-107 0,0 0-187 0,28 13 57 16,-28-13 383-16</inkml:trace>
  <inkml:trace contextRef="#ctx0" brushRef="#br4" timeOffset="138148.6407">18177 12327 1440 0,'-24'-13'108'0,"6"2"-29"0,18 11-3 0,0 0-8 16,0 0-8-16,0 0-15 0,0 0-14 0,0 0-10 15,0 0 0-15,0 0 0 0,0 0-1 0,23-15-2 16,-4 14-8-16,3-2-6 0,4-1-3 15,3-1-2-15,2-2-1 0,5-2-5 0,1-1-7 16,3-3-7-16,-1-2-14 0,4-1-12 16,-7-6-23-16,8 8-26 0,-13-15-41 0,14 17-61 15,-21-22-100-15,9 11-201 0,0 3 38 0,-13-11 325 16</inkml:trace>
  <inkml:trace contextRef="#ctx0" brushRef="#br4" timeOffset="138367.3843">18727 11608 1491 0,'-22'-8'110'0,"22"8"-48"16,0 0-21-16,-21 12-9 0,21-12-7 16,-14 29 2-16,4-3-6 0,3 8 7 0,-4 6-5 15,3 6 7-15,-1 4-10 0,0 5 7 0,1 2-15 16,0-1-8-16,1 1 12 0,2 4-21 0,0-3 15 16,3 1-5-16,1-3-11 0,2-6 6 0,4-2-9 15,1-8 5-15,6-4-13 0,1-10-5 0,8-1-18 16,0-11-1-16,9-2-11 0,-1-9-14 15,10-1-17-15,-6-15-13 0,13 7-36 0,-14-22-51 16,17 7-148-16,-9-6-143 0,-7-13 55 0,10 14 416 16</inkml:trace>
  <inkml:trace contextRef="#ctx0" brushRef="#br4" timeOffset="138541.1165">19070 12076 1539 0,'0'0'88'0,"-31"14"-39"0,31-14-7 31,-30 23-6-31,21-6 5 0,-1 0-6 0,3 5-1 16,1 2-12-16,3 4-1 0,0 0-10 0,1 2 0 16,2 1-7-16,-1 4 4 0,1 0-10 0,-2 0 6 15,4-1-8-15,-2-5 0 0,2-1-14 0,2-7-5 16,3-2-18-16,-7-19-13 0,19 27-28 0,-19-27-13 16,27 14-61-16,-27-14-68 0,25-19-186 15,-25 19-87-15,24-39 163 0</inkml:trace>
  <inkml:trace contextRef="#ctx0" brushRef="#br4" timeOffset="138687.8851">19087 11812 1356 0,'-20'2'41'16,"20"-2"-11"-16,-28 15-11 0,28-15-4 0,-13 22-6 16,13-22-6-16,5 27-16 0,-5-27-13 0,23 33-52 15,-23-33-58-15,39 33-55 0,-21-15-225 0,5-7 15 16,13 13 190-16</inkml:trace>
  <inkml:trace contextRef="#ctx0" brushRef="#br4" timeOffset="139627.5791">19538 12230 1449 0,'-28'-7'86'15,"6"5"-37"-15,-5-8-1 0,6 8-1 0,-6-6-2 16,2 6-6-16,-1-2-5 0,1 3-2 0,-1 1-2 15,4 5 1-15,-3 0-3 0,5 7 1 16,-2 2-8-16,4 3-1 0,1 4-8 0,2 3 1 16,5 4-5-16,3 2 4 0,3 2-6 0,5-1 2 15,6-2-8-15,4-4 0 0,7-6 0 0,4-5 0 16,6-7 0-16,3-5 0 0,3-6 0 0,5-5 0 16,0-4 0-16,1-3 0 0,-2-3 0 0,-2-3 0 15,-3-1 0-15,-2-1 0 0,-6 0 0 16,-2 1 0-16,-4 2 0 0,-7 2 0 0,-3 2 0 15,-9 17 0-15,10-30 0 0,-10 30 0 0,0-23 0 16,0 23 0-16,0 0 0 0,0 0 0 16,-20-15-8-16,20 15-1 0,0 0-2 0,-27 32 3 15,16-10 1-15,-1 5 5 0,-3 7-2 0,2 5 6 16,-2 3-7-16,0 3 8 0,0 5-9 0,-2 2 11 16,0 4-11-16,-2 6-1 0,1 5 17 0,1 2-16 15,-2 0 17-15,2-2-1 0,-2-3-10 16,1-7 12-16,4-7-7 0,0-9 7 0,4-8-8 15,4-7 1-15,3-8-5 0,3-18 0 0,0 0 0 16,0 0 0-16,0 0 0 0,0 0 0 0,0 0 0 16,0 0 0-16,8-36 0 0,-3 7 0 0,0-7 0 15,0-2 0-15,1-5 0 0,2-2 0 16,-3 0 0-16,4 0 0 0,-4 2 0 16,0-1 0-16,-1 2 0 0,2-4 0 0,1 0 0 15,1 1 0-15,2 2 0 0,1 3 0 0,3 5 0 16,2 2 0-16,2 4 0 0,3 4 0 0,1 1 0 15,2 1 0-15,1-2 0 0,3 1 0 0,1-2 0 16,4-2 0-16,4-1 0 0,2-5 0 0,5-1 0 16,1-4 0-16,0 0 0 0,-1 1 0 0,-3-2 0 15,-2 1 0-15,1-3-11 0,-2-2-3 16,0 1 7-16,-7-3-7 0,-2 2 8 0,-4 0-6 16,-6 4 8-16,-4 2-2 0,-7 7 9 0,-2 8-2 15,-6 23 9-15,-3-24 3 0,3 24 1 16,0 0 1-16,-26-3-6 0,26 3-2 0,-28 11-5 15,11 1-2-15,-1 3 0 0,0 3 0 0,1 1 0 16,0 5 0-16,-2 4 0 0,2 4 0 0,0 3 0 16,2 3 0-16,-3 2 0 0,3 4 0 15,0-1 0-15,0 3 0 0,1 1 0 0,2 1 0 16,-2-2 0-16,2 1 0 0,1-6 0 0,2-2 0 16,2-8 0-16,5-6 0 0,1-7 0 0,1-18 0 15,5 21 0-15,-5-21 0 0,0 0 0 0,17 2 0 16,-17-2 0-16,23-18 0 0,-6 1 0 0,-1-3 0 15,1-7 0-15,2 1 0 0,-1-1 0 16,1 0 0-16,-2 4 0 0,-3 0 0 0,-2 4 0 16,-12 19 0-16,20-27 0 0,-20 27 0 15,0 0 0-15,0 0 0 0,0 0 0 0,0 0 0 16,0 0 0-16,17 19 0 0,-15 2 0 0,1 5 0 16,-2 2 0-16,0 2 0 0,2-1 0 0,-1-1 0 15,5-2 0-15,2-2 0 0,3-2 0 0,3-1 0 16,4-5 0-16,0-3 0 0,5-3 0 15,2-4 0-15,2-2 0 0,0-6-12 0,5 1-38 16,-5-9-20-16,7 5-34 0,-12-19-73 0,19 22-184 16,-18-21-207-16,0 1 36 0,1 7 360 0</inkml:trace>
  <inkml:trace contextRef="#ctx0" brushRef="#br4" timeOffset="140283.8596">20338 12249 1175 0,'-1'26'354'0,"1"-26"-278"16,-4 24-21-16,4-24-3 0,10 22 4 0,-10-22-3 15,0 0-5-15,27 21-6 0,-27-21-3 0,29 6-8 16,-11-8-6-16,2-1-7 0,-1-3-8 16,1-1-2-16,-3-2-7 0,-17 9 1 0,28-19 0 15,-28 19-2-15,22-21 0 0,-22 21 0 0,17-22-1 16,-17 22 2-16,13-30-1 0,-13 30-1 15,8-34-4-15,-8 34 1 0,4-31-2 0,-4 31 5 16,-5-28-2-16,5 28 2 0,-11-28-2 0,11 28 0 16,-16-22-1-16,16 22-12 0,-20-12 15 0,20 12-13 15,-23-2 13-15,23 2 13 0,-28 6-12 16,11 1 13-16,0 5-11 0,-3 3 1 0,1 3 5 16,-2 3 0-16,0 2 7 0,-2 1-13 0,4 1-2 15,1-2 0-15,3 1 0 0,5-6 0 0,4-1 0 16,6-17 0-16,5 26 0 0,-5-26 0 0,26 18 0 15,-7-14 0-15,4-2 0 0,5-6 0 0,5-3 0 16,1-3 0-16,4-4 0 0,1-1 0 16,0 1 0-16,-2 1 0 0,1-2 0 15,-3 2 0-15,-2 2 0 0,-5-1 0 0,-2 2 0 16,-3 2 0-16,-5 0 0 0,-18 8 0 0,22-9 0 16,-22 9 0-16,0 0 0 0,0 0 0 0,0 0 0 15,0 0 0-15,0 0 0 0,0 0 0 0,0 0 0 16,0 0 0-16,0 0 0 0,0 0 0 0,-18 27 0 15,10-6 0-15,1 4 0 0,-3 4 0 16,1 4 0-16,-4 1 0 0,2-1 0 0,2-2 0 16,0-4 0-16,4-3 0 0,0-5 0 0,5-19 0 15,-2 23 0-15,2-23 0 0,0 0 0 0,0 0 0 16,0 0 0-16,0 0 0 0,23-25 0 0,-14 7 0 16,2-5 0-16,0-6 0 0,-1 0 0 15,1-2 0-15,-1 1 0 0,-3 5 0 0,-2 1 0 16,-2 3 0-16,-1 2 0 0,1 2 0 15,-3 17 0-15,2-30 0 0,-2 30 0 0,4-25 0 16,-4 25 0-16,9-20 0 0,-9 20 0 0,0 0 0 16,24-21 0-16,-24 21 0 0,25-6-6 0,-5 10-53 15,-2-7-36-15,15 17-78 0,-33-14-154 0,48-2-277 16,-15 7 57-16,2-4 312 0</inkml:trace>
  <inkml:trace contextRef="#ctx0" brushRef="#br4" timeOffset="140862.0571">19644 13177 1269 0,'-14'33'366'16,"-5"-21"-291"-16,19-12-36 0,-10 19-12 16,10-19-6-16,0 0-1 0,23 20 2 0,-23-20 0 15,38 5 0-15,-12-8 3 0,4-3-4 0,3-5 3 16,6-4-3-16,2-2-2 0,3-5-9 0,2-2 0 16,0-1-9-16,-3 0 3 0,-2 0-5 15,-6 0 5-15,-4 2-3 0,-8 2 6 0,-7 3-2 16,-6-1 4-16,-10 19-5 0,2-27-4 0,-2 27 0 15,-16-22 0-15,16 22 0 0,-34-13 0 16,10 9 0-16,-4 6 0 0,-6 6 0 0,-2 2 0 16,0 7 0-16,0 5 0 0,1 5 0 0,-1 2 0 15,2 2 0-15,2 3 0 0,4-1 0 0,3 1 0 16,5 1 0-16,5-3 0 0,6-1 0 0,9-5 0 16,5 0 0-16,7-3 0 0,5-3 0 0,6-2 0 15,6-4 0-15,9-2 0 0,2-6-13 0,11-1-32 16,0-9-16-16,13 1-19 15,-4-13-37-15,17 10-49 0,-15-26-69 0,22 19-188 16,-11-10-73-16,-5-7 86 0,9 15 410 0</inkml:trace>
  <inkml:trace contextRef="#ctx0" brushRef="#br4" timeOffset="141096.4372">20949 12831 1218 0,'-11'-48'309'0,"5"17"-232"0,-9-12-64 0,3 6 21 16,0-8-26-16,2 5 9 0,-1 0 5 0,-1 6-6 15,-3 3 21-15,4 12 4 0,11 19 8 0,-25-20-4 16,25 20-11-16,-32 11-9 0,14 5-8 0,-1 7 1 16,-3 6-1-16,1 10 6 0,-5 4-6 15,2 8-7-15,0 6-10 0,-2 4 0 0,3 2 0 16,1 6 0-16,0-1 0 0,3-4 0 16,3 0 0-16,4-6 0 0,5-3 0 0,3-5 0 15,4-5 0-15,5-4 0 0,3-4 0 0,1-8 0 16,5 0-43-16,-3-9-18 0,9 4-27 0,-20-24-30 15,34 28-62-15,-34-28-96 0,19-10-279 0,-19 10 51 16,0 0 283-16</inkml:trace>
  <inkml:trace contextRef="#ctx0" brushRef="#br4" timeOffset="141283.9575">20338 13189 1657 0,'-33'-12'144'0,"33"12"-52"0,-26-9-26 0,26 9-23 16,0 0-18-16,0 0-12 0,15-19-6 0,5 9-7 15,10-4 0-15,7-1 0 0,8-2 0 0,3-1 0 16,7-1 0-16,4 0-14 0,3 3-18 16,1-1-22-16,4 9-26 0,-8-10-39 0,13 21-77 15,-22-23-113-15,14 16-245 0,-4 2 47 0,-10-10 326 16</inkml:trace>
  <inkml:trace contextRef="#ctx0" brushRef="#br4" timeOffset="141518.34">21576 12561 1620 0,'-34'-22'64'0,"34"22"-34"0,-35-32 0 15,35 32-2-15,-37-23 9 0,19 18-2 0,-4 2 3 16,3 5-2-16,-4 3-3 0,2 7-4 0,-4 5-6 16,0 5-1-16,-2 6-5 0,1 4-12 0,-2 6-5 15,0 7 0-15,0 3 0 0,0 5 0 0,1 2 0 16,3 1 0-16,1 0 0 0,3-1 0 15,7-2 0-15,4-5 0 0,6-2 0 0,1-5 0 16,6 0 0-16,1-6 0 0,3-1-31 0,0-6-37 16,5 1-5-16,-7-12-45 0,16 14-110 0,-22-31-177 15,11 20-165-15,-11-20 65 0,0 0 457 16</inkml:trace>
  <inkml:trace contextRef="#ctx0" brushRef="#br4" timeOffset="141846.472">20821 13101 1861 0,'0'0'70'16,"0"0"-47"-16,0 0-15 0,0 0-4 0,28-6 3 15,-5 2 2-15,5 0-3 0,6-5 0 0,5-1-3 16,2 1-1-16,3-3-3 0,2-2-1 16,2-1-8-16,2-1-8 0,0-3-10 15,-1 2-6-15,-2-1-9 0,-2 3 0 0,-6-1-5 16,1 5 8-16,-10 2 7 0,-3 4 15 0,-8 1 9 15,-19 4 11-15,20 1 17 0,-20-1 15 0,0 0 15 16,-8 17 7-16,8-17-1 0,-14 26-12 0,14-26-3 16,-21 29-12-16,11-9-6 0,1 1-6 0,0 3-5 15,1 3-11-15,-1-1 0 0,2 5 0 16,-2 0 0-16,1 3 0 0,-2 0 0 0,3-4 0 16,2-2 0-16,1-3 0 0,1-3 0 0,4 0 0 15,-2-5-35-15,1-17 5 0,5 24-27 0,-5-24-35 16,0 0-61-16,25 17-148 0,-25-17-264 15,18-27 6-15,-1 10 305 0</inkml:trace>
  <inkml:trace contextRef="#ctx0" brushRef="#br4" timeOffset="141971.4818">21607 12636 1959 0,'-36'-7'59'15,"17"3"-40"-15,2 0-14 0,17 4-7 0,-24 0-7 16,24 0-8-16,0 0-18 0,0 0-22 0,0 0-47 15,-19 5-95-15,40 2-380 0,-21-7-18 16,17 12 155-16</inkml:trace>
  <inkml:trace contextRef="#ctx0" brushRef="#br4" timeOffset="142362.1527">22122 12869 1189 0,'-26'4'70'0,"26"-4"-39"0,-22 8 7 0,22-8 6 16,-30 16 8-16,17 1 13 0,-12-8 3 0,6 12 7 16,-10-7-3-16,7 12-2 0,-8-8-14 0,3 6 1 15,-3-1-9-15,4 1-2 0,2-3-9 0,4-1-8 16,20-20-29-16,-20 31 0 0,20-31 0 16,5 21 0-16,-5-21 0 0,26 21 0 0,-5-13 0 15,6 0 0-15,6-3 0 0,2-3-2 0,5 0-30 16,0-5-9-16,5 3-18 0,-2-8-17 0,9 7-37 15,-16-17-54-15,19 19-86 0,-24-13-253 16,7-3 16-16,5 4 183 0</inkml:trace>
  <inkml:trace contextRef="#ctx0" brushRef="#br4" timeOffset="142549.6517">22533 12830 1474 0,'-25'-16'172'15,"25"16"-91"-15,0 0-30 0,0 0-12 0,-22-6-10 16,22 6-7-16,-9 19-7 0,5 0 3 0,-4 4-2 15,3 7 8-15,-3 5-8 0,1 6 7 0,-4 7-9 16,-2 0 6-16,1 1-12 0,-1-4 6 16,2-2-14-16,2-5 4 0,3-5-11 15,3-3-16-15,3-4 7 0,1-8-31 0,-1-18 2 16,12 19-32-16,-12-19-29 0,17-10-61 0,10 9-233 16,-13-19-150-16,6-9 44 0,7 4 411 0</inkml:trace>
  <inkml:trace contextRef="#ctx0" brushRef="#br4" timeOffset="142690.3036">22609 12637 1668 0,'0'0'231'0,"-40"-10"-147"0,20 8-42 15,-1-1-21-15,4 3-20 0,17 0-1 0,-20 1 0 16,20-1-13-16,0 0-22 0,0 0-33 0,0 0-31 16,0 0-81-16,0 0-154 0,30 13-226 15,-12-7 2-15,-1-9 359 0</inkml:trace>
  <inkml:trace contextRef="#ctx0" brushRef="#br4" timeOffset="143371.1332">22739 12927 1445 0,'-9'18'270'0,"9"-18"-209"0,0 0-26 31,-18 18-13-31,18-18-4 0,0 0-7 0,15 18-2 15,-15-18-3-15,26 9 1 0,-7-9-1 0,3 0 1 16,-1-5-1-16,4 0-1 0,0-3 0 0,-3-1-2 16,0-3 4-16,-4 1-2 0,-18 11 4 0,30-24 0 15,-30 24 4-15,18-19-3 0,-18 19 6 0,5-20-1 16,-5 20-3-16,-2-19-2 0,2 19-4 16,-7-22-5-16,7 22 1 0,-12-20-3 0,12 20 0 15,0 0-2-15,-24-17-1 0,24 17 0 0,-23-3 1 16,23 3 2-16,-30 10 2 0,13 1 3 0,-5 3 2 15,1 5 7-15,-5 1-4 0,2 4-9 0,-1 0 0 16,2 6 0-16,0-3 0 0,4 2 0 0,3-2 0 16,5-5 0-16,6-3 0 0,5-19 0 0,5 29 0 15,-5-29 0-15,21 17 0 0,-21-17 0 16,36 10 0-16,-13-9 0 0,4-3 0 0,3-3 0 16,3-4 0-16,0-2 0 0,1-2 0 0,-4 0 0 15,1-1 0-15,-3 0 0 0,-3-1 0 16,-1 0 0-16,-3-1 0 0,-2-1 0 0,-2 0 0 15,-17 17 0-15,26-31 0 0,-26 31 0 0,19-27 0 16,-19 27 0-16,11-21 0 0,-11 21 0 0,0 0 0 16,0 0 0-16,0 0 0 0,0 0 0 15,0 0 0-15,0 0 0 0,0 0 0 0,0 0 0 16,-5 17 0-16,5-17 0 0,-14 31 0 0,7-12 0 16,0-1 0-16,-1 4 0 0,0-2 0 0,1 2 0 15,-2-1 0-15,3-3 0 0,0-1 0 0,6-17 0 16,-7 24 0-16,7-24 0 0,0 0 0 0,0 0 0 15,0 0 0-15,0 0 0 16,17 11 0-16,-17-11 0 0,22-18 0 0,-22 18 0 16,28-32 0-16,-10 13 0 0,-1-4 0 0,1 1 0 15,-1 0 0-15,-1 2 0 0,-3 3 0 0,-13 17 0 16,22-25 0-16,-22 25 0 0,17-19 0 0,-17 19 0 16,0 0 0-16,0 0 0 0,17-4 0 0,-17 4 0 15,0 0 0-15,4 20 0 0,-4-20 0 0,1 30 0 16,-1-10 0-16,-2 2 0 0,2 1 0 15,-2-2 0-15,4 3 0 0,-1-5 0 0,4 0-30 16,-5-19-39-16,7 31-58 0,-7-31-104 0,0 0-359 16,0 0 4-16,0 0 173 0</inkml:trace>
  <inkml:trace contextRef="#ctx0" brushRef="#br4" timeOffset="143801.5261">23718 12851 1410 0,'0'0'203'0,"0"0"-123"0,-24-6-27 15,6 0-23-15,18 6-13 0,-30-5-4 16,13 4-1-16,-4 2 2 0,1 2 3 0,-5 1 4 0,1 7 6 16,-5 0 0-16,0 5 7 0,-4 1-2 0,2 3 3 15,-1 2-13-15,1 6-22 0,2-1 0 0,2 3 0 16,5-4 0-16,7-4 0 0,6-5 0 0,9-17 0 15,2 22 0-15,-2-22 0 0,26 13 0 0,-4-8 0 16,8-4 0-16,4-3 0 16,8-2 0-16,3-2 0 0,2-3 0 0,1 1 0 15,0-1 0-15,0 0 0 0,-2 0 0 0,-4-3-41 16,3 4-24-16,-6-7-17 0,4 9-32 0,-15-19-59 16,16 24-109-16,-18-18-270 0,-1-1 42 0,3 9 283 15</inkml:trace>
  <inkml:trace contextRef="#ctx0" brushRef="#br4" timeOffset="144319.8542">24063 12830 1560 0,'0'0'169'0,"0"0"-73"16,-17 22-25-16,17-22-23 0,-19 13-10 0,19-13-9 15,-20 15-6-15,20-15-10 0,-16 19-13 0,16-19 0 16,-17 26 0-16,17-26 0 0,-17 32 0 16,8-12 0-16,-1 3 0 0,-2 0 0 0,1 1 0 0,2 0 0 15,1-4 0-15,2 0 0 0,1-1 0 16,5-19 0-16,-1 28 0 0,1-28 0 0,11 17 0 15,-11-17 0-15,24 11 0 0,-6-11 0 0,2-1 0 16,4-7 0-16,3 0 0 0,-1-5 0 0,4-4 0 16,-1-4 0-16,0-2 0 0,0-1 0 0,-3-2 0 15,-1-1 0-15,-3-2 0 0,-1 1 0 0,-3 0 0 16,0 3 0-16,-2 0 0 0,-1 4 0 16,-2 0 0-16,0 4 0 0,-13 17 0 15,15-22 0-15,-15 22 0 0,0 0 0 0,0 0 0 16,0 0 0-16,4 22 0 0,-10 1 0 0,-2 10 0 15,-4 8 0-15,-5 7 0 0,-2 9 0 0,-6 4 0 16,-1 5 0-16,-2 2 0 0,-5 4 0 0,-1 5 0 16,-4 2 0-16,-1 1 0 0,1 0 0 0,2-3 0 15,3-4 0-15,3-8 0 0,4-7 0 16,4-8 0-16,4-9 0 0,3-8 0 0,3-9 0 16,12-24 0-16,-12 22 0 0,12-22 0 15,0 0 0-15,0 0 0 0,7-34 0 0,2 8 0 0,2-7 0 16,1-5 0-16,1-7 0 0,0-1 0 15,0-6 0-15,4-2 0 0,1-5 0 0,3-2 0 16,3 1 0-16,3-2 0 0,0 2 0 0,3 4 0 16,-1 5 0-16,-2 8 0 0,-4 11 0 15,-3 7 0-15,-5 8 0 0,-15 17 0 0,26-24 0 16,-26 24 0-16,22-15 0 0,-22 15 0 0,21-11 0 16,-21 11-57-16,25-11-60 0,-19-7-79 0,26 22-187 15,-32-4-213-15,36-18 58 0,-9 17 379 0</inkml:trace>
  <inkml:trace contextRef="#ctx0" brushRef="#br4" timeOffset="144460.499">24788 13128 1869 0,'-23'5'178'16,"23"-5"-178"-16,-32 10 0 0,32-10 0 0,-23 5 0 16,23-5 0-16,0 0 0 0,-20-8 0 0,20 8 0 15,-4-26 0-15,8 8 0 0,-4-10-77 0,10 12-89 16,-22-28-181-16,16 20-276 0,-9-2 35 15,-6-4 343-15</inkml:trace>
  <inkml:trace contextRef="#ctx0" brushRef="#br4" timeOffset="195290.8149">18973 2674 648 0,'0'0'134'15,"3"-17"-44"-15,-3 17-7 0,0 0-8 0,0 0-3 0,0 0-4 0,0-21-13 16,0 21 26-16,0 0 4 0,0 0-6 15,0 0-29-15,0 0-21 0,0 0-41 0,0 0 15 16,0 0 19-16,0 0-23 0,0 0 23 0,0 0-23 0,0 0 0 16,0 0-2-16,0 0 3 0,0 0 1 0,0 0 7 15,0 0-8-15,1 28 11 0,-8-6-7 16,-3 1 6-16,-2 5 8 0,-4 0 1 0,3 4 8 16,-5 0-4-16,1 4 4 0,-4-2-10 0,0 3 6 15,2-4-8-15,2-2 4 0,4-6-9 0,3-6 1 16,10-19-9-16,-8 24 0 0,8-24-5 0,0 0 3 15,11 21-3-15,-11-21 2 0,20 9-1 0,-20-9 1 16,34 3 2-16,-12-6-2 0,3 0-1 0,1-3-4 16,3-2-8-16,-1 1-8 0,4 1-10 0,-6-2-11 15,5 4-14-15,-8-6-17 0,7 12-28 0,-10-14-35 16,13 15-40-16,-16-16-86 0,6 4-153 0,7 9 32 16,-13-15 299-16</inkml:trace>
  <inkml:trace contextRef="#ctx0" brushRef="#br4" timeOffset="196119.0692">19453 2899 1334 0,'0'0'32'16,"0"0"-21"-16,-23-15-1 0,23 15 11 0,0 0 7 16,-22-6 1-16,22 6-4 0,-26 0-5 0,9 2 2 15,17-2 9-15,-31 8 0 0,31-8 3 0,-26 14-5 16,26-14-7-16,-28 20-4 0,28-20-2 0,-27 22-5 15,27-22 4-15,-19 27-3 0,19-27-1 0,-11 32-7 16,11-32 1-16,0 33-7 0,0-33 5 0,10 29-5 16,-10-29 5-16,19 26-5 0,-19-26 2 15,32 21 0-15,-14-13 0 0,2-3 1 0,1-3-4 16,3-2 0-16,0-3 0 0,0-3 0 0,1-3 2 16,-2-4 1-16,-3 0-1 0,0-3 2 0,-4-1-2 15,-3-1 4-15,-2-1-5 0,-4-1 1 0,-3 0-12 16,-1 1-9-16,-5-3-19 0,2 5-12 0,-7-8-11 15,3 8 8-15,-7-2 4 0,11 19 13 0,-22-25 5 16,22 25 2-16,-29-14-2 0,29 14 4 0,-32-1 1 16,32 1 5-16,-24 9 10 0,24-9 7 0,0 0 4 15,-19 21-3-15,19-21-9 0,3 17-16 0,-3-17-8 16,20 12-7-16,-20-12 2 0,33 9 3 0,-15-8 5 16,5 0 5-16,0-3 4 0,4 0 2 15,0-3 4-15,1 0 9 0,-3-1 4 0,2 0 6 16,-3 0 3-16,-3 0 0 0,0-3-1 0,-21 9 13 15,31-12 15-15,-31 12 25 0,20-8 18 0,-20 8 16 16,0 0-2-16,0 0-3 0,0 0-8 0,0 0-11 16,0 0-11-16,4-20-10 0,-4 20-12 0,0 0-8 15,0 0-5-15,0 0-4 0,0 0-2 0,0 0-4 16,0 0-1-16,0 0-2 0,0 0 3 0,-17 16 4 16,17-16 8-16,-11 27 4 0,9-8 6 0,2-19-8 15,-10 36 1-15,5-19-7 0,3 1 1 0,2-18-5 16,-4 31 0-16,4-31-6 0,2 21 2 15,-2-21-2-15,0 0-1 0,12 18-2 0,-12-18-1 16,0 0-1-16,25 6 1 0,-25-6-1 0,25-3 1 16,-25 3 0-16,30-12-2 0,-13 2 3 0,0-1-4 15,0-3 4-15,1 0-4 0,-18 14 5 0,31-27-4 16,-31 27 4-16,24-22-3 0,-24 22 1 0,17-16-1 16,-17 16 0-16,0 0-1 0,0 0 0 0,0 0 0 15,0 0-3-15,0 0 2 0,0 0-2 0,0 0 3 16,6 18 0-16,-6-18 3 0,-3 28-2 0,3-28 1 15,-7 29-1-15,7-29 2 0,-6 28-2 0,6-28 5 16,2 23-4-16,-2-23 1 0,0 0-1 0,11 22 2 16,-11-22-1-16,0 0 2 0,26 7 0 15,-26-7 3-15,29-6 6 0,-9 0-2 0,-1-5 3 16,2 0-4-16,0-3-2 0,-3-3-3 0,0 0 1 16,-3 0-5-16,-15 17 3 0,19-31-4 15,-19 31 3-15,10-27-3 0,-10 27 0 0,1-25-6 16,-1 25-12-16,-5-21-21 0,5 21-26 0,-7-22-32 15,7 22-48-15,-10-19-83 0,10 19-292 0,0 0 40 16,8-20 179-16</inkml:trace>
  <inkml:trace contextRef="#ctx0" brushRef="#br4" timeOffset="196540.9736">20573 2962 1252 0,'21'-17'57'15,"-21"17"-36"-15,30-10 5 0,-11 11 14 16,-19-1 0-16,33-6-8 0,-33 6-14 0,20-2-11 15,-20 2 8-15,0 0 8 0,20-6 8 0,-20 6-2 16,0 0-9-16,20-5-3 0,-20 5-1 16,0 0 0-16,0 0 1 0,0 0-5 0,14-23-6 15,-14 23-3-15,0 0 0 0,2-19-1 0,-2 19 2 16,0 0 0-16,-9-17 2 0,9 17-2 0,0 0-1 16,-20-9-4-16,20 9-1 0,-22-2-1 0,22 2 1 15,-32 6 6-15,14-1 2 0,-2 4 5 0,-2 1 5 16,3 5 5-16,-3-1-2 0,1 4 5 15,0 0-7-15,1 3 1 0,3-2-6 0,4 2-2 16,3-3-8-16,5-1-1 0,5-17-5 0,4 29 4 16,-4-29-5-16,22 27 2 0,-4-18-5 15,3-1-11-15,5-1-14 0,3-8-15 0,13 5-34 16,-8-16-46-16,22 18-116 0,-5-17-288 0,-1 1 47 16,3 6 200-16</inkml:trace>
  <inkml:trace contextRef="#ctx0" brushRef="#br4" timeOffset="196853.4983">21376 2785 1110 0,'0'0'319'16,"-33"-12"-231"-16,33 12-37 0,-26-25 0 0,26 25 0 15,-33-28-6-15,33 28-10 0,-34-29-7 0,34 29-11 16,-30-27 3-16,30 27-4 0,-27-11-4 0,27 11-1 16,-24 3-9-16,24-3-2 0,-23 14-2 0,23-14 1 15,-27 34 2-15,12-10 3 0,0 3-5 16,-1 3 5-16,1 4-7 0,-2 0 6 0,3 3-6 16,-1 1 9-16,2-1-10 0,0-2 8 15,2-2-8-15,5-3 5 0,2-1-5 0,2-2 1 0,7-2-17 16,0-3-8-16,6 1-20 0,-11-23-21 15,29 36-35-15,-29-36-91 0,37 12-251 0,-20-2-72 16,-17-10 93-16</inkml:trace>
  <inkml:trace contextRef="#ctx0" brushRef="#br4" timeOffset="197025.4697">20966 3111 1551 0,'0'0'99'16,"0"0"-69"-16,0 0-22 0,0 0 0 0,0 0 0 15,0 0 3-15,0 0 1 0,17-13-3 16,0 11-5-16,3-2-3 0,6 1-4 16,2-6-23-16,6 6-38 0,-6-13-63 0,18 17-108 15,-19-11-235-15,11 1-7 0,4 5 139 0</inkml:trace>
  <inkml:trace contextRef="#ctx0" brushRef="#br4" timeOffset="197306.6662">21692 2600 1512 0,'-39'-14'57'16,"15"8"-5"-16,-8-2 1 0,9 10 0 0,-5-4-8 15,7 8-18-15,0 2-14 0,2 4-4 16,2 3-7-16,-1 5-5 0,3 3 29 0,2 5-29 15,-1 3 29-15,3 5-17 0,-2 3-8 0,3 1 8 16,-1 3-11-16,3 0 9 0,2 2-10 0,0-2 7 16,2-3-8-16,4 0 6 0,3-4-13 0,1-1 2 15,4-1-14-15,0-6-3 0,4 0 0 0,-3-9-44 16,7 5 6-16,-16-24-64 0,26 31-44 16,-26-31-57-16,0 0-265 0,27 9 64 15,-27-9 221-15</inkml:trace>
  <inkml:trace contextRef="#ctx0" brushRef="#br4" timeOffset="197634.81">21342 2985 1479 0,'0'0'149'0,"6"23"-109"16,-6-23-13-16,9 17 7 0,-9-17 10 0,17 15-4 15,-17-15-4-15,22 14-8 0,-22-14-5 0,28 7-8 16,-8-6-6-16,2-1-4 0,2-2-3 0,4-3-2 15,1-1-2-15,1-3 3 0,1 0-5 0,-1-3 6 16,-2-1-5-16,-1 1 1 0,-3 2-1 16,-2-1-1-16,-4 1 1 0,-18 10 2 15,26-15 0-15,-26 15 3 0,0 0 0 0,0 0 2 16,0 0 0-16,0 0 1 0,0 0-2 0,0 0-2 16,0 0 0-16,0 0-3 0,-1 25 2 0,-7-8 0 15,-1 3 4-15,-2 3-3 0,-1 2 3 0,-1 2-6 16,3 0 4-16,-1-2-5 0,3-1 2 0,3-1-12 15,3-2 1-15,3-1-16 0,-1-20-9 16,9 31-4-16,-9-31-64 0,22 23-41 0,-22-23-123 16,19-3-279-16,-1 3 45 0,1-16 270 15</inkml:trace>
  <inkml:trace contextRef="#ctx0" brushRef="#br4" timeOffset="197791.0841">21871 2785 1518 0,'-36'-18'180'0,"19"14"-116"0,-1-3-32 0,18 7-5 16,-22-6-2-16,22 6-7 0,0 0-10 0,0 0-13 16,0 0-19-16,0 0-16 0,0 0-22 0,0 0-27 15,22 12-59-15,-22-12-114 0,27-3-266 0,-5 10 45 16,-5-10 253-16</inkml:trace>
  <inkml:trace contextRef="#ctx0" brushRef="#br4" timeOffset="198041.1133">22177 2996 1152 0,'-16'24'402'0,"-8"-21"-310"16,24-3-16-16,-33 17-9 0,33-17-10 0,-33 21-11 15,16-4-5-15,-2 0-7 0,2 3-2 0,-2 1-5 16,4 1-7-16,1-2-19 0,3 1-1 0,4-1 0 15,1-2 0-15,6-18 0 0,5 31 0 0,-5-31 0 16,20 23 0-16,-2-15 0 0,2-3 0 16,9-4-23-16,2-4-13 0,5-3-7 0,4-8-5 15,4 5-46-15,-9-12 6 0,9 13-67 16,-18-19-67-16,19 21-20 0,-20-9-231 0,3-4 46 16,6 11 232-16</inkml:trace>
  <inkml:trace contextRef="#ctx0" brushRef="#br4" timeOffset="198212.9893">22475 3004 1337 0,'0'0'123'0,"0"0"-56"16,-15 23-6-16,15-23-1 0,-14 24-5 0,14-24-15 16,-21 38-5-16,10-16-6 0,1 4-1 15,1 3-9-15,-2 1 5 0,0 1-12 0,1 0-7 16,0-4 20-16,3-2-33 0,2-2 20 16,4-4-18-16,3-2-12 0,-2-17-9 0,10 23-27 15,-10-23-13-15,21 12-32 0,-21-12-70 0,31-14-278 16,-14 4-68-16,4-9 11 0</inkml:trace>
  <inkml:trace contextRef="#ctx0" brushRef="#br4" timeOffset="198353.6151">22468 2834 1756 0,'-19'4'16'15,"19"-4"-38"-15,-18 10-15 0,18-10-22 16,0 0-42-16,4 22-78 0,-4-22-73 15,0 0-248-15,0 0 47 0,22 5 285 0</inkml:trace>
  <inkml:trace contextRef="#ctx0" brushRef="#br4" timeOffset="199012.4214">22617 3096 1448 0,'-23'15'122'0,"23"-15"-60"0,5 18-15 16,-5-18 0-16,0 0-5 0,29 20-9 0,-29-20-10 15,32 3-7-15,-12-5-6 0,4-1-4 0,0-2-3 16,1-1-2-16,1 0 0 0,0-1-1 0,-3-2 0 16,-3 1-1-16,0-3 2 0,-20 11-1 15,29-21 3-15,-29 21-6 0,18-22 2 0,-18 22-8 16,10-26 2-16,-10 26-2 0,6-29 1 0,-6 29-3 15,4-28 2-15,-4 28-2 0,-4-24 7 0,4 24-1 16,0 0 4-16,-28-15-1 0,28 15 2 16,-35 12 5-16,10 0 4 0,-1 7 10 0,-5-1-1 15,1 6 9-15,-4-1-2 0,2 6 7 0,2-1-4 16,4 0 1-16,4-1-7 0,7-1-3 16,2-3-9-16,7-4-3 0,5-1-6 0,1-18-9 15,11 28 22-15,-11-28-23 0,30 18 24 0,-6-15-15 16,4-3-17-16,6-6 9 0,4-5-25 0,4-5 17 15,5 0-19-15,1-5 2 0,2 1-17 0,-5-6-9 16,3 4-2-16,-9-5 1 0,2 7 13 0,-10-5 6 16,-1 6 17-16,-5-1 7 0,-5 3 13 15,-3 0 5-15,-17 17 22 0,17-23 10 0,-17 23 18 16,0 0 5-16,0 0-8 0,-25-12-9 16,25 12-9-16,-29 13-3 0,9 0-1 0,2 4 4 15,-3 2-4-15,2 4-1 0,-1 2-7 0,1 2 1 16,-1 1-6-16,2 4 5 0,0-2-8 0,2 0-6 15,4-3 4-15,5-4-8 0,2-5 0 0,5-18 0 16,0 25 0-16,0-25 0 0,0 0 0 16,18 17 0-16,-18-17 0 0,24-9 0 0,-5-2 0 15,2-6 0-15,5-5 0 0,1-2 0 0,0-6 0 16,2-1 0-16,-4 0 0 0,2-1 0 0,-1 2 0 16,-2 2 0-16,-3 3 0 0,-3 4 0 0,-4 2 0 15,-14 19 0-15,19-24 0 0,-19 24 0 0,0 0 0 16,0 0 0-16,0 0 0 0,0 0 0 15,4 18 0-15,-6-1 0 0,-2 6 0 16,0 1 0-16,-4 5 0 0,0 0 0 0,-1 4-22 16,-3-5-21-16,4 4-35 0,-7-8-39 0,15 14-49 15,-20-25-156-15,19 14-233 0,2-5 44 0,-1-22 279 16</inkml:trace>
  <inkml:trace contextRef="#ctx0" brushRef="#br4" timeOffset="199516.4">23712 3033 1339 0,'0'0'66'16,"-20"-4"-48"-16,20 4-5 0,0 0 4 0,-20-2-1 16,20 2 2-16,-23 5 11 0,23-5 13 15,-31 12 14-15,31-12 9 0,-34 22-6 0,34-22-5 16,-34 28-10-16,17-10 0 0,-2-1-2 0,3 2-3 16,0-2-6-16,5 2-7 0,11-19-12 0,-16 31-6 15,16-31-6-15,3 24-10 0,-3-24 9 16,20 18-8-16,-2-13 7 0,2 0 0 0,4-4-1 15,4-4-2-15,4 0-4 0,2-7-3 0,7-1-23 16,-2-7-6-16,7 3-27 0,-5-9-17 16,4 7-19-16,-13-12-23 0,8 17-33 0,-20-18-47 15,12 19-26-15,-20-8-106 0,-3-3-48 0,8 17 141 16,-21-17 244-16</inkml:trace>
  <inkml:trace contextRef="#ctx0" brushRef="#br4" timeOffset="199876.9901">23942 2977 758 0,'0'0'315'0,"-17"5"-112"0,0-5-64 0,17 0-29 16,-16 23-27-16,12-5-12 0,4-18-18 15,-16 35-8-15,8-15-10 0,3 4 0 0,-2 0-6 16,3 3 2-16,-1-4-6 0,4 0 0 0,0-3-9 16,6-2-16-16,-5-18 3 0,13 28-10 15,-13-28 24-15,22 18-9 0,-22-18 16 0,29 10-11 16,-12-11-1-16,1-3-8 0,2-4-5 0,4-5 2 16,2-4-2-16,3-3 2 0,0-4-1 0,-1 0 0 15,-1-3 0-15,-5-1 0 0,-1 1 0 16,-1 0 0-16,-4 0 0 0,0 1 0 0,-3 2 0 15,-2 3 0-15,-1 3 0 0,-10 18 0 0,12-21 0 16,-12 21 0-16,0 0 0 0,0 0 0 0,0 0-2 16,-6 20 1-16,1-1-1 0,-5 9 3 0,-2 8-3 15,-3 8 6-15,-3 6-7 0,0 7 0 0,-3 6 11 16,-1 7-8-16,-2 0 0 0,-2 4 0 0,1-4 0 16,1-5 0-16,-1-6 0 0,2-7 0 15,-1-5 0-15,1-4 0 0,0-6 0 0,-2-6 0 16,2-7 0-16,0-3 0 0,0-7 0 15,3-4 0-15,1-6 0 0,-3-7 0 0,4-4 0 16,0-10 0-16,1-3 0 0,0-9-17 0,7-2-69 16,-5-12-29-16,21 16-164 0,-11-19-330 0,12-1 39 15,-3-4 200-15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22/09/2015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5770368"/>
              </p:ext>
            </p:extLst>
          </p:nvPr>
        </p:nvGraphicFramePr>
        <p:xfrm>
          <a:off x="214283" y="762000"/>
          <a:ext cx="8750332" cy="4390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transformer is, what it does and how it does it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“flux linkage” is and how it can be used to tailor V and I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transformer ratio formula and then check it with a voltmeter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ratios are and where they come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calc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efficiency. NOTHING is 100%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humans seek to move eff. Towards 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down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Xi’s slides 31, 40 and 41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useful “take”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Induction in DC, unit 4 for HW, set a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plan work so we make the 20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340164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 the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 of capacitance,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Charging and discharging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the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Wednesday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520" y="47160"/>
              <a:ext cx="8876520" cy="5550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00" y="31320"/>
                <a:ext cx="8907120" cy="558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047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54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9911</TotalTime>
  <Words>333</Words>
  <Application>Microsoft Office PowerPoint</Application>
  <PresentationFormat>On-screen Show (4:3)</PresentationFormat>
  <Paragraphs>56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416</cp:revision>
  <dcterms:created xsi:type="dcterms:W3CDTF">2006-08-16T00:00:00Z</dcterms:created>
  <dcterms:modified xsi:type="dcterms:W3CDTF">2015-09-22T00:41:24Z</dcterms:modified>
</cp:coreProperties>
</file>