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2"/>
  </p:notesMasterIdLst>
  <p:sldIdLst>
    <p:sldId id="422" r:id="rId2"/>
    <p:sldId id="257" r:id="rId3"/>
    <p:sldId id="258" r:id="rId4"/>
    <p:sldId id="635" r:id="rId5"/>
    <p:sldId id="795" r:id="rId6"/>
    <p:sldId id="796" r:id="rId7"/>
    <p:sldId id="797" r:id="rId8"/>
    <p:sldId id="798" r:id="rId9"/>
    <p:sldId id="799" r:id="rId10"/>
    <p:sldId id="800" r:id="rId11"/>
    <p:sldId id="801" r:id="rId12"/>
    <p:sldId id="802" r:id="rId13"/>
    <p:sldId id="803" r:id="rId14"/>
    <p:sldId id="804" r:id="rId15"/>
    <p:sldId id="805" r:id="rId16"/>
    <p:sldId id="806" r:id="rId17"/>
    <p:sldId id="807" r:id="rId18"/>
    <p:sldId id="808" r:id="rId19"/>
    <p:sldId id="809" r:id="rId20"/>
    <p:sldId id="810" r:id="rId21"/>
    <p:sldId id="811" r:id="rId22"/>
    <p:sldId id="812" r:id="rId23"/>
    <p:sldId id="813" r:id="rId24"/>
    <p:sldId id="814" r:id="rId25"/>
    <p:sldId id="815" r:id="rId26"/>
    <p:sldId id="816" r:id="rId27"/>
    <p:sldId id="817" r:id="rId28"/>
    <p:sldId id="818" r:id="rId29"/>
    <p:sldId id="819" r:id="rId30"/>
    <p:sldId id="82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4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0T22:17:52.91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1763 489 994 0,'-13'-20'70'16,"13"20"-37"-16,0 0-12 0,9-20 4 0,-9 20 9 16,0 0 4-16,0 0-8 0,15-17-13 0,-15 17-8 15,0 0-6-15,0 0 2 16,0 0-2-16,0 0-4 0,0 0 2 0,0 0-2 15,0 0 2-15,0 0 5 0,1 20 1 0,-1-20 3 16,-1 28-1-16,-1-9 0 0,-1 0 6 16,0 6-3-16,-1 8 3 0,-2 1-1 0,1 9 6 15,-5-2-18-15,-2 4-14 0,-4 11 5 0,-4-7-18 16,-4 15 21-16,0-11 24 0,-5 2-6 0,2-1 18 16,-2 2 7-16,3-4-33 0,1-5 20 0,5-6-28 15,2-8 5-15,6-5 10 0,2-5-8 0,10-23 1 16,-7 29-3-16,7-29-1 0,0 0-1 15,12 23 3-15,-12-23-4 0,29 3 3 0,-7-4 1 16,6-5-2-16,6-1 2 0,3-7-3 16,5 1 3-16,3-3-6 0,3 1 6 0,0-1-8 0,-1 1 0 15,-2 1-8-15,1 4-5 0,-5 1-10 16,1 1-9-16,-7 1-9 0,3 5-25 0,-12-4-21 16,11 12-124-16,-17 9-206 0,-1-9-51 0,7 11 342 15</inkml:trace>
  <inkml:trace contextRef="#ctx0" brushRef="#br0" timeOffset="437.4777">2393 1052 1278 0,'0'0'20'0,"0"0"-13"0,-17 1-15 15,17-1-4-15,0 0 3 0,0 0 4 0,0 0 8 16,24-2 4-16,-24 2 4 0,34-5 0 0,-13-2 4 16,5 2-1-16,0-5 1 0,4 2-5 0,0-1-2 15,3 0 3-15,-4-3 4 0,1 1 1 16,-6 0 6-16,-1-1-8 0,-6 0 3 0,-17 12-8 16,26-22 3-16,-26 22-7 0,14-22 4 0,-14 22 0 15,1-23-1-15,-1 23-3 0,-15-23-1 0,15 23-4 16,-32-13-1-16,7 12 0 0,-4 2 1 0,-6 5 4 15,-4 6 3-15,-4 5 9 0,0 5 0 16,0 3 5-16,-1 5 4 0,3 3 11 0,-3 3-5 16,9 3 10-16,-2 1-21 0,7 3 8 15,4-1-6-15,4-3-26 0,9-5 22 0,6-2-32 16,7-9 13-16,7-1 2 0,9-4-6 0,6 0 1 16,9-5-3-16,6-4-4 0,10-5-9 0,6-8-10 15,10-5-3-15,5-4-9 0,11-2-4 0,-2-6-19 16,9 0-18-16,-9-9 3 0,10 6-44 0,-13-9 1 15,9 5-52-15,-15-3-14 0,-2-1-11 16,-2 14-176-16,-22-12 204 0,12 14 172 0</inkml:trace>
  <inkml:trace contextRef="#ctx0" brushRef="#br0" timeOffset="781.2367">3384 949 1108 0,'-22'5'111'0,"22"-5"-22"0,-33 17-12 0,33-17 0 15,-29 22-10-15,29-22-12 0,-28 22-20 0,28-22-1 16,-24 29-9-16,13-10-4 0,-1 3-4 15,1 2 2-15,-1-1-4 0,1 2 3 0,-1 0 0 16,3 0-33-16,-1-1 25 0,2 2-24 0,-1-3 23 16,2-1 2-16,0-1-6 0,7-21 2 0,-9 30-8 15,9-30 6-15,0 0-5 0,2 20 0 0,-2-20-1 16,0 0-1-16,0 0 0 0,20-5 3 0,-20 5 1 16,25-23 0-16,-11 2 4 0,7-5-6 15,2-6 0-15,1-6 21 0,1-2-22 16,0-3 23-16,1 0-18 0,-1 0-7 0,1 5 6 15,-1 0-8-15,-2 7 12 0,0 3-7 0,-3 4 7 16,-1 4-6-16,-19 20 1 0,25-17-1 0,-25 17 1 16,0 0 0-16,0 0-1 0,0 0-1 0,15 33-1 15,-12-10 5-15,-2 9-8 0,-2 5 8 0,-2 3-8 16,0 4 9-16,-1 0-11 0,1 3-19 16,3-3 13-16,0-1-28 0,3-3 13 0,1-7-6 15,6 5-20-15,-1-13-13 0,12 10-31 0,-8-17-27 16,21 10-121-16,-12-12-277 0,6-13 17 0,12 8 384 15</inkml:trace>
  <inkml:trace contextRef="#ctx0" brushRef="#br0" timeOffset="1193.741">4152 997 1650 0,'0'0'33'0,"0"0"-26"0,0 0-5 16,0 0 11-16,0 0 11 0,0 0 0 16,25-17 0-16,-8 13-6 0,5-3-3 0,5-3 0 15,3 0-2-15,4-1-7 0,3 3-1 0,-1 1-3 16,1-2-2-16,0 3 0 0,1-1 2 0,-1 2-7 16,-2 2 9-16,-2-1-4 0,-4 3 0 0,-4 1 1 15,-5 1-3-15,-20-1 0 0,27 4 0 0,-27-4 0 16,0 0-6-16,0 0 2 0,11 16 0 15,-11-16 6-15,0 0 1 0,-22 26-1 16,5-13-2-16,-8 4 1 0,-4 2-5 0,-5 3 9 16,-6 6-6-16,-4 5 8 0,-3 3-8 0,-2 5 9 15,2-2 3-15,2 2-22 0,2-2 29 0,8-6-25 16,6-2 12-16,7-2 4 0,8-8-11 0,7 0 4 16,6-3-4-16,1-18 7 0,17 24-4 0,1-14 4 15,6-6 0-15,9-4-5 0,7-8 3 0,7-4-6 16,7-5-4-16,2-4-17 0,6 1-16 15,-3-5-27-15,9 7-52 0,-16-10-34 0,20 13-97 16,-22-9-135-16,3 5-110 0,12 9 224 0</inkml:trace>
  <inkml:trace contextRef="#ctx0" brushRef="#br0" timeOffset="1595.0293">5574 905 1476 0,'-23'-2'53'0,"-7"2"-16"0,4 4 0 16,-4 0 6-16,3 2-8 0,-4 2-12 0,0 2-10 15,0 2-5-15,0 4 6 0,2-3-3 0,5 4 6 16,1-3-8-16,6 2 2 0,17-16-7 0,-21 28 3 16,21-28-7-16,-1 25 5 0,1-25-6 0,15 26 1 15,-15-26-3-15,35 17 0 0,-11-14 0 16,3-1 1-16,5-4 1 0,2-1 3 16,3-1-4-16,-1-1 2 0,-1 2 0 0,-3 0-8 15,-5 4 4-15,-5 3 0 0,-5 1-1 0,-17-5 8 16,19 20-6-16,-19-20 4 0,5 29-5 0,-8-8 8 15,-6 2 15-15,-5 4-31 0,-5 0 30 0,-3-1-34 16,-2-2 11-16,-1-3 0 0,1-2-17 0,3-6-8 16,21-13-25-16,-32 17-19 0,32-17-49 15,-17-2-110-15,17 2-323 0,0 0 45 0,1-39 347 16</inkml:trace>
  <inkml:trace contextRef="#ctx0" brushRef="#br0" timeOffset="1758.9682">5188 365 1756 0,'-32'37'18'15,"4"10"-18"-15,4 8 2 0,2 11-3 0,2-2 4 16,-1-1-4-16,5-5-54 0,-4-15-69 0,24 6-178 16,7-3-295-16,-4-7 42 0,18 4 412 0</inkml:trace>
  <inkml:trace contextRef="#ctx0" brushRef="#br0" timeOffset="2399.6288">6855 461 1117 0,'0'0'135'16,"0"0"-41"-16,0 0-31 0,0 0-10 0,6-18-6 15,-6 18-2-15,0 0-8 0,0 0-9 16,0 0-2-16,0 0-7 0,0 0 0 16,0 0-3-16,0 0-3 0,0 0-2 0,-2 17-3 15,2-17 0-15,-10 29-1 0,3-12 4 0,-2 5-1 16,-1 4 5-16,-3 4 1 0,-2 10 0 0,-4 0-12 16,-3 3 37-16,-5 5-24 0,-2 4-6 0,-6 0 19 15,1 4-42-15,-1 0 29 0,2-3 7 0,2-2-13 16,7-2 8-16,5-8-18 0,6-8-10 0,7-7 18 15,5-4-22-15,5-5 25 0,-4-17-11 16,20 24-4-16,0-16 2 0,9-3-2 0,8-3 2 16,8-5 0-16,6-4 0 0,5-5-2 0,2-3-7 15,0 0-19-15,-2 1 2 0,-1 4-13 16,-5 1 30-16,-4 4-14 0,-5 0 13 0,-4 7-36 16,-10 1-18-16,3 8-30 0,-30-11-61 0,45 18-98 15,-45-18-176-15,22 24-84 0,1-2 263 16</inkml:trace>
  <inkml:trace contextRef="#ctx0" brushRef="#br0" timeOffset="2884.0128">7866 990 1145 0,'-30'-14'110'0,"13"-4"-85"0,-2 0 15 0,2 3 8 16,-6-3 19-16,3 7-3 0,-6 0-15 0,0 4-9 15,-6 2-3-15,3 5 4 0,-6 4 1 0,5 7-1 16,-7 1-5-16,2 2-6 0,-3 3-8 16,-1 3 2-16,2 3-6 0,0 1 8 0,-2 1-6 15,4 5 4-15,0-1-6 0,4 3-3 0,6-2-4 16,3 2-15-16,6-2 16 0,5 0-20 0,4-3 17 15,6-3-6-15,2-2-5 0,6-4 2 16,4-1-3-16,4 1 6 0,5-5-2 0,6 2 2 16,5-6-3-16,7-6 0 0,3-8-1 15,6-4 0-15,5-5 3 0,0-6-2 0,3-5 3 16,0-5-4-16,-4-4-8 0,-3-2 18 0,-3-2-20 16,-4-2 13-16,-5 2-4 0,-3 1-10 0,-5 7 4 15,-6 0-4-15,-5 3 3 0,-4 1-7 0,-3 3 6 16,-4 3-3-16,-6 20 9 0,5-20-1 0,-5 20 7 15,0 0-4-15,0 0-6 0,-17 15 3 0,5 5-9 16,-4 4 12-16,-2 10-5 0,-3 2 9 16,-1 7-8-16,-1 1 5 0,3 1 3 0,3-3-28 15,6-1 15-15,4-5-33 0,8-4-8 16,1-8-11-16,12 4-36 0,-14-28-19 0,44 36-61 16,-22-36-64-16,20-3-260 0,5 9 49 0,-10-21 377 15</inkml:trace>
  <inkml:trace contextRef="#ctx0" brushRef="#br0" timeOffset="3337.1531">8391 982 1432 0,'-27'7'89'0,"9"3"-36"16,-4 0 2-16,5 7 7 0,-5-1-11 0,4 7-9 16,-2 2-19-16,3 1 3 0,0 1-8 15,4 1-21-15,1-2 22 0,3 1-33 16,3-1 25-16,4 0-2 0,2-6-8 0,5 1 7 15,-5-21-8-15,18 30 4 0,-18-30-2 0,34 21 0 16,-11-18 0-16,5-4-3 0,5-4 1 0,2-7-2 16,4-2 3-16,1-4-2 0,3-5 3 0,-2-3-5 15,1-2 5-15,-2 1 24 0,-5-1-27 0,-1-1 22 16,-6 2-26-16,-3-2-1 0,-3 3 6 0,-3 1-5 16,-5 5 5-16,-4 3-7 0,-10 17 7 15,13-26-3-15,-13 26 3 0,0 0-1 0,0 0-3 16,0 0 2-16,0 0-4 0,0 0 1 15,0 0 1-15,-6 28 3 0,1-4 2 0,-1 4 3 16,0 4-9-16,3 0 10 0,1 3-8 0,4-1-22 16,1-1 25-16,2-2-27 0,2-5 22 0,3-2 7 15,2-3-1-15,5-2 7 0,0-8 0 0,4 0 1 16,-2-6-3-16,3-5-1 0,1-2-2 16,3-6 1-16,0-4 4 0,0-4-2 0,0-5 8 15,-2-2-2-15,0-7 3 0,1-2 21 0,0-5-27 16,-2-1 17-16,1-2-23 0,-3-3-6 0,-2 5 7 15,-1-1-16-15,-2 6-3 0,-4-2-24 0,4 3-13 16,-7-5-18-16,8 10-19 0,-12-3-50 0,17 15-120 16,-22 15-303-16,0 0 3 15,0 0 348-15</inkml:trace>
  <inkml:trace contextRef="#ctx0" brushRef="#br0" timeOffset="3477.7781">9572 1286 1893 0,'-32'7'72'0,"32"-7"-56"16,0 0-16-16,0 0-7 0,0 0-14 0,0 0-28 15,0 0-77-15,-11-22-162 0,11 22-366 0,15-21 55 16,-15 21 363-16</inkml:trace>
  <inkml:trace contextRef="#ctx0" brushRef="#br1" timeOffset="8025.0468">1860 1780 458 0,'0'0'83'0,"0"0"-12"16,0 0 4-16,-18-20-2 0,18 20 6 0,0 0-5 16,0 0 0-16,0 0-11 0,0 0-11 0,0 0-19 15,0 0-10-15,0 0-8 0,0 0 1 0,0 0 4 16,0 0 1-16,22-22-1 0,-22 22-2 15,27-11-4-15,-27 11-3 0,33-12-3 0,-15 7-4 16,-1 1 0-16,1 1-2 0,0 0 0 0,-1 2-2 16,-17 1 0-16,33 1-1 0,-16 2 0 0,-17-3 0 15,34 6 1-15,-15-1 0 0,0 0 0 16,2 1 1-16,1 0-2 0,2 0 2 0,1 0 1 16,3-3 0-16,4 1 2 0,2 0 1 15,4-4-1-15,3 1 2 0,2-1 1 0,4-3 1 16,3-1 4-16,4 0-1 0,1-2 2 0,4 0-4 15,-1-1-1-15,3-1-5 0,-1 1-5 0,0 0-3 16,0 1 1-16,1 2-1 0,0 0 6 0,-2 2-1 16,0 2 0-16,0 0 0 0,-3 0 1 0,0 2-1 15,2 0 2-15,0 0 0 0,0 1-2 0,3-2 1 16,0 0-2-16,4 0 1 0,2-1-1 16,1-1 0-16,4-1 1 0,0-5-1 0,3 1 5 15,2-3-1-15,1 2 2 0,2-1-3 16,0-1-1-16,0 0-1 0,1 1 1 0,-2 0-2 15,0 4 7-15,0-1 1 0,-3 0 1 0,1 2 1 16,-2-1-5-16,1 1 0 0,-2 1-2 0,-3 1-1 16,-2 2 0-16,0-1-1 0,-1 2 1 0,0-1-2 15,2 1-1-15,-1 0 0 0,0-1 0 16,-1 2 0-16,-1 0 1 0,-1 0 0 0,2-1 0 16,-2 1 3-16,1-1-3 0,0 0 2 0,-2 0-2 15,2-1 2-15,-1-1 0 0,-2 1 0 0,-1 0 0 16,-1 0 0-16,1-1 0 0,0 0 1 0,-2-1 2 15,1 0-2-15,-3 0 3 0,1 1 2 0,-1-3 0 16,0 3 2-16,-3-2 1 16,-2 0-1-16,1-1 2 0,-1 0-4 0,-3-1 0 15,0 1-2-15,-1 0-1 0,-2 0 0 0,1 2-2 16,-3 0-1-16,-1 0-1 0,-1 0-1 0,-4 1 2 16,0 0-2-16,-2 0 0 0,-2 1 2 0,0 0-3 15,-4 1-8-15,1 1-1 0,-1-1 1 0,-2 1 0 16,0 0 11-16,-1 0-1 0,-3-1 1 0,2 2-2 15,-1-3 1-15,0 0-1 0,1 0 0 16,0-2 2-16,0 0-2 0,-1 0 3 0,-1 0-1 16,-1-2 2-16,0 2 1 0,1-3 0 0,-2 1 1 15,2-2 0-15,-1 1-1 0,2-1 1 16,0 1 1-16,1-1 1 0,2 1-2 0,0-1 2 16,3 2-4-16,0 0-2 0,-1 0 0 0,-1 4-3 15,1 0 2-15,-3 0-1 0,-2 2 1 0,-2-3 0 16,-4 2-1-16,-3 2 0 0,-18-4-1 15,26 6-1-15,-26-6 2 0,0 0-2 0,0 0 1 16,17 12-1-16,-17-12 2 0,0 0-1 0,0 0 1 16,0 0 0-16,0 0 1 0,0 0 0 0,0 0 0 15,0 0-1-15,0 0-4 0,0 0-2 0,0 0-6 16,0 0-6-16,0 0-11 0,0 0-13 0,0 0-13 16,0 0-31-16,0 0-42 15,11 17-73-15,-11-17-251 0,0 0 21 0,0 0 375 16</inkml:trace>
  <inkml:trace contextRef="#ctx0" brushRef="#br2" timeOffset="18534.6364">1368 2444 725 0,'14'-26'199'0,"-14"26"1"0,0 0-134 16,0 0-33-16,0 0-24 0,10 16 2 0,-10-16 6 15,4 38 8-15,-5-5-9 0,-3 9 1 0,-5 9 3 16,-4 7-25-16,-4 3 26 0,-4 8-21 0,-4 2 3 16,1 6 23-16,-3-1-11 0,4 4 28 15,-4-9 7-15,7 1-19 0,0-14 15 16,5-3-30-16,2-11 0 0,4-8 4 0,3-9-13 15,4-8 3-15,2-19-7 0,2 21 0 0,-2-21-3 16,0 0-1-16,0 0 1 0,20-4 3 0,-20 4 7 16,23-30 2-16,-9 0 8 0,3-10-8 0,2-11-8 15,3-6 21-15,-1-9-23 0,5-3 18 0,0-9-2 16,0-2-16-16,1-3 18 0,-1-3-18 16,-3 0 1-16,-1-2 12 0,-2 1-16 0,1 3 17 15,1 5-1-15,-3 11-15 0,1 13 12 0,-3 14-12 16,-3 17 7-16,-14 24-3 0,22-20 1 15,-22 20 1-15,0 0-1 0,0 0 3 0,21 33-1 16,-14 1 2-16,-1 10-9 0,3 7 8 0,-2 7-13 16,2 2 10-16,-1 5 4 0,1 4-17 0,2 1 17 15,1 3-16-15,4 1 0 0,1 1 13 16,2 1-14-16,2-1 13 0,1 0-13 0,-2-5-3 16,1 0 10-16,-3-3-21 0,0-4 12 0,-3-5-15 15,0-1-19-15,-6-10-2 0,3 1-29 0,-10-15-11 16,9 4-45-16,-11-37-50 0,1 40-89 0,-1-40-242 15,-18 13 60-15,18-13 417 0</inkml:trace>
  <inkml:trace contextRef="#ctx0" brushRef="#br2" timeOffset="18737.7466">1336 3156 1742 0,'-18'8'44'0,"18"-8"-20"0,-21 3-19 16,21-3-10-16,0 0 1 0,0 0 2 0,0 0 0 15,27-3 4-15,-7 0-3 0,5-3 2 16,4-3-3-16,9-6-4 0,3-4-15 0,10-2-17 16,-2-7-25-16,12 10-30 0,-10-13-31 0,15 17-26 15,-15-16-29-15,14 19-1 0,-15-10-6 0,6 8-11 16,-4 9-87-16,-16-18 4 0,16 25 280 0</inkml:trace>
  <inkml:trace contextRef="#ctx0" brushRef="#br2" timeOffset="19050.2863">2253 2969 1062 0,'-1'18'148'0,"1"-18"-52"16,-16 24-22-16,16-24-11 0,-10 26 1 0,10-26 0 16,-9 26-11-16,3-9-21 0,1 6-2 0,-3 3-9 15,2 5 7-15,-2-2-6 0,2 5-10 0,-3-4 26 16,3 4-32-16,-1-4 23 0,2 1-13 0,0-5-7 16,2-2 4-16,-1-4-7 0,4-20 3 0,0 23-7 15,0-23-1-15,0 0-2 0,0 0-1 16,19 1 3-16,-19-1 2 0,26-26 7 0,-10 5 0 15,3-10 6-15,2-5-3 0,2-6-11 16,1-3 16-16,2-2-20 0,-2-1 14 0,2 0-4 16,0 1-8-16,0 4 8 0,-1 4-6 0,0 5 6 15,-3 6-5-15,-2 8 3 0,-1 5-5 0,-19 15 0 16,26-9-1-16,-26 9 0 0,19 10 0 16,-19-10-1-16,18 39 2 0,-10-9-6 0,-2 7 1 15,1 1-14-15,-3 0-3 0,4 3-20 0,-3-6-4 16,8 5-30-16,-3-11-18 0,13 12-61 0,-23-41-133 15,48 38-273-15,-14-14 26 0,4-16 357 0</inkml:trace>
  <inkml:trace contextRef="#ctx0" brushRef="#br2" timeOffset="19363.6976">3734 3008 1247 0,'0'0'224'0,"0"0"-158"0,0 0-29 0,0 0-4 15,0 0-2-15,4-18-1 0,-4 18-9 0,0 0-9 16,0 0-5-16,0 0-1 0,12 18 3 0,-12-18 1 15,9 34 7-15,-7-8-6 16,1 7 4-16,-3 4-11 0,-3 3 6 0,1 0 7 16,-2 2-26-16,-1-3 23 0,2-5-30 0,0-3-2 15,2-8-6-15,6 0-29 0,-5-23-30 0,14 31-66 16,-14-31-91-16,21-5-310 0,-3 2 45 0,-5-21 332 16</inkml:trace>
  <inkml:trace contextRef="#ctx0" brushRef="#br2" timeOffset="19784.1958">3911 2698 1649 0,'-20'6'33'0,"20"-6"-16"0,-22 12-13 0,22-12 1 16,0 0 3-16,0 0 5 0,0 0 5 0,21 21 8 16,-21-21 4-16,35 12 4 0,-13-7-6 15,5 2 0-15,1-1-9 0,1 4-3 0,-1-1-8 16,-2 5-3-16,-3 1-4 0,-4 2 2 0,-3 5-2 15,-3 4 7-15,-4 3-3 0,-2 4 6 0,-4 2-6 16,-5 3 3-16,-1 2-8 0,-4 1 6 0,-2 0-5 16,-2 0 7-16,-1-2 6 0,2-3-18 0,0-4 17 15,2-6-20-15,2-3 6 0,3-5 2 16,3-18-2-16,0 20 0 0,0-20-1 16,0 0 3-16,0 0-2 0,25-4 1 0,-25 4 2 15,31-27-2-15,-10 3 5 0,3-5 7 0,2-7-20 16,3-3 17-16,0-3-18 0,0 1 7 0,-1 1 6 15,-1 2-6-15,-2 5 5 0,-2 2-6 0,-4 5 4 16,-1 5-3-16,-18 21 3 0,25-22-2 0,-25 22-2 16,0 0-2-16,0 0-3 15,0 0 1-15,14 20-4 0,-11-3 1 16,-2 6-9-16,-2 2-3 0,1 3-13 0,-4 0-1 0,5 3-18 16,-2-3 2-16,8 6-20 0,-2-11-17 15,16 12-42-15,-21-35-98 0,45 43-132 0,-15-17-144 16,-2-17 135-16,17 18 370 0</inkml:trace>
  <inkml:trace contextRef="#ctx0" brushRef="#br2" timeOffset="20159.2065">5332 3003 1340 0,'-24'-28'172'16,"24"28"-87"-16,-34-36-11 0,16 25-5 0,-9-2-3 15,2 8-13-15,-8 1-14 0,0 7-9 16,-6 3-7-16,0 8 0 0,-1 3-5 0,0 5 1 15,1 4-4-15,2 5 2 0,3 1-13 16,4 2-4-16,4 1 0 0,7-1 0 0,6-4 0 16,4-1 0-16,7-7 0 0,4-3 0 0,-2-19 0 15,22 27 0-15,-3-17 0 0,9-5 0 0,4-8 0 16,6-4 0-16,2-8 0 0,5-8 0 0,3-7 0 16,4-6 0-16,1-6 0 0,-1-4 0 0,-2-4 0 15,-5 0 0-15,-1 0 0 0,-6-1 0 0,-6 2 0 16,-4 1 0-16,-6 3 0 0,-2 2 0 15,-7 7 0-15,-3 5 0 0,-4 7 0 0,-6 24 0 16,1-26 0-16,-1 26 0 0,0 0 0 16,-17-4 0-16,17 4 0 0,-25 23 0 0,6 2 0 15,-2 9 0-15,-4 8 0 0,1 6 0 0,0 2 0 16,-1-1 0-16,7 2-9 0,1-5-22 0,6 1-16 16,1-6-1-16,7 1-23 0,-1-10-3 0,13 6-33 15,-9-16-28-15,18 14-73 0,-18-36-90 16,25 28-202-16,-3-1 32 0,-22-27 418 0</inkml:trace>
  <inkml:trace contextRef="#ctx0" brushRef="#br2" timeOffset="20507.5637">5679 2918 1477 0,'0'0'155'0,"-8"18"-111"0,8-18-12 0,-24 25 3 16,15-6 4-16,-3 1-5 0,2 6 1 0,-2-1-7 15,2 5-1-15,-2 1-4 0,4 0 3 0,1-1-9 16,4-1 5-16,1-2-11 0,4-3-12 0,1-3 19 16,4-3-24-16,-7-18 23 0,20 25-12 0,-20-25-4 15,32 14 2-15,-11-14-1 0,4-5 1 16,4-6-3-16,3-5 0 0,3-4-3 0,0-6 6 16,2-5-8-16,0-1 10 0,1-2-5 0,0-1 0 15,-2 3 0-15,-2-2 0 0,-3 1 0 0,-3 3 0 16,-5 2 0-16,-4 4 0 0,-4 6 0 0,-15 18-2 15,13-20 0-15,-13 20 0 0,0 0-2 16,0 0-2-16,0 0-4 0,-21 20 0 16,9 0-1-16,-4 6 4 0,-1 5-5 0,2 1 1 15,1 2-16-15,2-4-5 0,6 1-23 0,-1-5-4 16,9 5-26-16,-5-14-23 0,17 13-51 0,-14-30-104 16,26 27-112-16,-2-11-127 0,-5-19 198 0,25 18 304 15</inkml:trace>
  <inkml:trace contextRef="#ctx0" brushRef="#br2" timeOffset="20726.342">6656 2875 1208 0,'-44'-4'202'0,"16"19"-86"16,-14-7-23-16,10 14-7 0,-10-4-15 0,7 10-6 15,-5-2-18-15,5 5-5 0,1-1-12 0,6 0-3 16,6-1-10-16,6 0-2 0,9-5-10 15,4-1 0-15,8-5-6 0,-5-18 1 0,29 29-4 16,-3-20-12-16,7-3 6 0,6-6-7 0,4-4-16 16,2-5-1-16,9-1-21 0,-3-7-13 0,12 9-34 15,-13-20-81-15,21 23-164 0,-14-12-243 0,-6-6 65 16,7 13 482-16</inkml:trace>
  <inkml:trace contextRef="#ctx0" brushRef="#br2" timeOffset="21070.0773">6837 3080 1258 0,'-18'27'301'0,"18"-27"-247"15,0 0-24-15,0 0 6 0,19 10 8 0,-1-14 3 16,9 2-9-16,2-7 1 0,8 2-6 16,3-4-6-16,1 0-5 0,2-4-10 0,-4 2-10 15,-2-3 1-15,-1 1-3 0,-4-1 1 0,-4 0-4 16,-4 1 0-16,-7 0-4 0,-17 15 1 0,23-30-1 15,-23 30 2-15,2-27-3 0,-2 27 1 16,-18-23-3-16,1 15 2 0,-4 1 0 0,-4 3 6 16,-3 5 3-16,-4 4-1 0,-2 5 4 0,-3 4-1 15,1 5 6-15,-4 4 0 0,2 4 6 16,2 3-5-16,2 3 4 0,2 1-8 0,4 0 6 16,4-2-6-16,5 0 3 0,7-4-8 0,7-4-2 15,7-4-11-15,4-2-14 0,-6-18 20 0,31 26-26 16,-3-18 26-16,5-3-19 0,13-2-14 0,-1-9-10 15,15 4-51-15,-9-16-29 0,22 17-91 0,-19-23-80 16,17 0-178-16,2 16-5 0,-17-19 418 16</inkml:trace>
  <inkml:trace contextRef="#ctx0" brushRef="#br2" timeOffset="21413.8434">7770 2998 1320 0,'-32'-10'250'0,"8"15"-196"16,-6-2-23-16,5 4 3 0,-4-1 0 0,4 6 1 15,-1-2-5-15,3 4 0 0,1 1-4 16,3 3 3-16,0 0-5 0,3 3 1 0,-1 0-3 16,3 2 1-16,-2-1-3 0,5 1 1 0,0-1-4 15,5-2-13-15,6-20 14 0,-9 29-18 0,9-29 0 16,0 0 0-16,11 20 0 0,-11-20 0 16,23 1 0-16,-2-6 0 0,2-5 0 0,5-5 0 15,4-7 0-15,4-5 0 0,4-7 0 0,2-1 0 16,0-2 0-16,1-1 0 0,-3-1 0 15,-1-4-2-15,-2-2-4 0,-1-3-10 0,-5-2 3 16,0-4-12-16,-6 2 7 0,-2 0-9 0,-2 6-4 16,-8 6 27-16,-3 14-13 0,-10 26 34 0,-2-22-3 15,2 22 3-15,-25 13 2 0,8 5-11 0,-4 9 23 16,-3 9-24-16,-2 5 17 0,-2 9-8 0,-3 3-12 16,0 3-2-16,0 1-2 0,2-4 0 15,6-5 0-15,5-8-7 0,8-2-33 0,5-11-25 16,14 6-63-16,-9-33-135 0,14 30-360 0,3-14-2 15,3-10 330-15</inkml:trace>
  <inkml:trace contextRef="#ctx0" brushRef="#br2" timeOffset="22101.3976">9276 2896 1063 0,'0'0'136'0,"-24"-13"-43"16,24 13-12-16,-35-11-4 0,35 11-5 0,-43-2-9 15,21 9-9-15,-9-2-8 0,3 8-3 0,-5 1-6 16,0 7 2-16,-3 1-6 0,1 6 4 0,-3 1-7 16,2 4 2-16,2-1-11 0,4 2 1 15,4-1-12-15,7-2 1 0,5-3-10 0,7-3-12 16,7-2 19-16,5-2-23 0,8-3 19 0,7-2-13 15,8-2-6-15,8-5-3 0,11-4-4 16,5-8-11-16,10-3-14 0,-1-10-18 0,13 3-20 0,-7-17-34 16,17 17-116-16,-21-26-58 0,14 6-239 0,-5 10 40 15,-20-19 471-15</inkml:trace>
  <inkml:trace contextRef="#ctx0" brushRef="#br2" timeOffset="22445.155">9731 2894 1418 0,'-28'5'122'0,"11"12"-57"0,-5-5-19 0,8 8 0 16,-6 0-7-16,6 4 0 0,-5-2-9 0,6 3 4 16,-2-1-5-16,4 3 0 0,1 0-8 15,2-1 3-15,2 0-10 0,4-2 2 0,2-5-6 16,2-1-18-16,-2-18 8 0,17 28-12 0,-17-28 23 16,29 21-11-16,-9-14 10 0,2-4-10 15,3-3-2-15,3-3 0 0,4-6-12 0,2-1 24 16,2-5-25-16,0-3 22 0,-1-4-12 0,-1-1-4 15,-2 0 5-15,-2 0-2 0,-2 1 7 0,-5 2-3 16,-2 0 3-16,-5 1-1 0,-16 19 1 16,19-30-2-16,-19 30 4 0,6-23-2 0,-6 23 1 15,0 0 0-15,0 0-1 0,-8-17 0 0,8 17-1 16,0 0-2-16,0 0-1 0,-22 22 1 0,22-22-1 16,-16 28 3-16,10-12-7 0,0 3-2 0,2-1-15 15,4-18-10-15,0 34-19 0,0-34-7 0,11 29-14 16,-11-29-1-16,24 26-16 0,-24-26-21 0,43 18-73 15,-26-24-92-15,15 3-197 16,9 9 7-16,-14-23 467 0</inkml:trace>
  <inkml:trace contextRef="#ctx0" brushRef="#br2" timeOffset="23023.2973">10466 2991 1176 0,'-8'19'164'0,"-10"-10"-100"0,7 11-9 15,11-20-3-15,-24 41 2 0,11-18-21 0,5 5 5 16,-1-4-3-16,5 4-2 0,-2-4-3 0,3 0-17 16,1-4 21-16,2-1-33 0,0-19 33 0,2 28-15 15,-2-28-5-15,0 0 2 0,10 19-6 16,-10-19-3-16,0 0-4 0,17-2 1 0,-17 2-1 16,24-26-3-16,-7 6-12 0,2-7 24 15,0-3-25-15,1-3 25 0,-1-3-8 0,-1 1-7 16,-1 0 10-16,-3 0-9 0,-2 2 10 0,-4 1-4 15,0 1 8-15,-2 4-2 0,-1 1 7 0,-2 6-4 16,0 3 2-16,-3 17-4 0,3-20-2 0,-3 20-2 16,0 0-2-16,0 0-3 0,0 0-2 0,0 0-1 15,0 0-3-15,0 0 2 0,25 3 0 0,-25-3-2 16,26 7 0-16,-9-5-1 0,0 2 0 16,3-2 2-16,-1 1-1 0,4-1 3 0,2 0 1 15,0-1-2-15,1 0 3 0,-3 1-2 16,-2 1 1-16,-4 0 0 0,-17-3-2 0,28 8 1 15,-28-8-1-15,0 0 2 0,19 20-3 0,-19-20 4 16,4 22-2-16,-4-22 2 0,-4 33-2 0,-2-14 4 16,-2 2-4-16,-3 2 4 0,0 0-3 15,-2-1 3-15,1 3-3 0,1-4 4 0,2 1 0 16,0 0 5-16,2-4-4 0,2-1 3 0,5-17-5 16,-6 27-1-16,6-27 0 0,0 0-2 0,2 18 1 15,-2-18 1-15,0 0 0 0,0 0 0 0,0 0 2 16,20-16-1-16,-20 16 1 0,22-30-4 0,-9 11 3 15,0-4-4-15,1-2 3 0,-1 0-2 16,2-2 2-16,-3 1-3 0,-1-1 4 16,-1-1-6-16,-3-1 6 0,1-1-5 0,1-1 5 15,-1-1-4-15,3 3 2 0,0 4-3 0,2 3 2 16,-13 22-3-16,24-28-1 0,-24 28-7 0,24-14-6 16,-24 14-13-16,24-4-16 0,-24 4-21 0,33 5-25 15,-33-5-44-15,44 17-96 0,-44-17-129 0,29 8-199 16,-4 10 85-16,-25-18 475 0</inkml:trace>
  <inkml:trace contextRef="#ctx0" brushRef="#br2" timeOffset="23712.6714">11333 2991 1488 0,'0'0'173'0,"0"0"-125"16,0 0-11-16,-7 17 8 0,7-17 3 0,0 0-4 15,25 9-10-15,-25-9-8 0,37 2-8 0,-12-5-6 16,4-2-5-16,2-1-3 0,-1-2-2 0,-1-1-1 16,2-2-1-16,-2 2 0 0,0-2 0 0,-3 0-3 15,-1 0 0-15,-4 0-3 0,-21 11 1 0,24-18-1 16,-24 18 3-16,0 0 1 0,4-24 2 0,-4 24-4 16,-12-17-1-16,12 17-4 0,-28-15 2 15,7 11 0-15,0 1 2 0,-4 4 2 16,-2 3 0-16,-3 5 2 0,-3 4-1 0,-1 3 5 15,-5 4 2-15,1 4 7 0,0 2 0 0,6 2 6 16,4-1-9-16,3 1 1 0,7 1-8 0,2-1 2 16,8 0-5-16,3-3 5 0,6-3-7 0,4-1 5 15,7-5-3-15,5-1 1 0,5-3-2 0,7-5 1 16,5-4-8-16,6-4-5 0,8-6-12 16,-1-3-11-16,7-2-8 0,-4-7-5 0,3 4 2 15,-4-8-2-15,2 6 3 0,-9-7-1 0,2 5 6 16,-10-2-1-16,0 4 15 0,-8-3 3 0,-7 5 21 15,-19 15 17-15,22-28 20 0,-22 28 8 0,5-18 5 16,-5 18-7-16,0 0-4 0,0 0-4 16,-23-6 0-16,23 6 0 0,-28 19-3 15,11-2 3-15,-5 2-7 0,0 5 1 0,-1 3-9 16,2 2 6-16,-2 3-6 0,3-1 4 0,0-2-7 16,3 0-15-16,2-6 23 0,6-1-24 0,3-4 23 15,6-18-11-15,-4 28-6 0,4-28 1 0,0 0 1 16,0 0 1-16,24 12 0 0,-24-12 0 0,33-18-1 15,-8 0-4-15,0-4-10 0,3-4 19 0,1 0-19 16,0-2 18-16,1-1-9 0,-4 1 0 16,0 0 0-16,-3 2 0 0,-4 3 0 0,-2 1 0 15,-3 5 0-15,-14 17 0 0,21-23 0 16,-21 23 0-16,0 0 0 0,0 0 0 0,0 0 0 16,0 0 0-16,7 18 0 0,-7-18 0 0,-9 35 0 15,3-13 0-15,1-1 0 0,3-1 0 0,2-2 0 16,2 0 0-16,4-1 0 0,-6-17 0 0,24 27-1 15,-24-27-11-15,38 17-8 0,-13-15-3 0,5-2-10 16,2-7-11-16,9-1-21 0,-2-11-19 16,16 10-67-16,-19-26-167 0,18 8-252 0,-3 2 0 15,-9-14 415-15</inkml:trace>
  <inkml:trace contextRef="#ctx0" brushRef="#br2" timeOffset="23889.2039">12821 2413 1564 0,'-13'20'123'16,"-15"-2"-70"-16,5 11-3 0,-6 2-9 0,2 7-1 16,-5 2-4-16,3 5-31 0,0 2 18 0,2 5-24 15,2 0 4-15,0 3 7 0,1-1-14 0,1-1-3 16,2 0-14-16,3-4-2 0,6-1-40 0,-3-9 0 16,10 7-60-16,-14-23-110 0,24 18-149 15,-21 1-127-15,5-21-2 0,16 11 504 16</inkml:trace>
  <inkml:trace contextRef="#ctx0" brushRef="#br2" timeOffset="24057.5333">12388 2883 1577 0,'0'0'347'0,"0"0"-256"0,0 0-59 16,6-17-32-16,-6 17 0 0,0 0 0 0,30-8 0 16,-12 8 0-16,6 0 0 0,9 0 0 0,5 0 0 15,3 0 0-15,3 0 0 0,2 2 0 0,-2-2 0 16,0 3 0-16,-4-5 0 0,1 4 0 0,-3-6-63 15,9 10-79-15,-18-24-191 0,14 17-317 16,-6-3 36-16,-8-8 370 0</inkml:trace>
  <inkml:trace contextRef="#ctx0" brushRef="#br2" timeOffset="27573.0451">14076 2958 1089 0,'0'0'112'15,"-22"-7"-34"-15,22 7 4 0,-24-12 9 16,24 12-19-16,-24-15-22 0,24 15-13 0,-32-15-5 15,15 10-1-15,-5-1 0 0,0 6 0 16,-4 1-5-16,0 5-2 0,-5 5-2 0,-1 6 5 16,-5 4-2-16,2 9 7 0,-3 1-8 0,3 4 3 15,1 0-10-15,6-1 0 0,5-4-9 0,5-2-1 16,8-5-7-16,6-2 2 0,6-5-5 0,-2-16-11 16,18 27 24-16,0-15-24 0,8-2 21 0,8-2-16 15,11-2-11-15,5-6-13 0,10 2-15 16,2-11-24-16,11 9-19 0,-9-11-16 0,15 18-73 15,-23-17-49-15,17 16-120 0,-9-2-129 16,-17-13 115-16,15 21 363 0</inkml:trace>
  <inkml:trace contextRef="#ctx0" brushRef="#br2" timeOffset="27994.9637">14753 3056 1280 0,'0'0'61'0,"-22"-17"-17"0,22 17 16 16,-23-11 9-16,3 3 3 0,20 8-16 16,-40-6-13-16,14 7-6 0,-6-1-2 0,-1 4-2 15,-4-2-2-15,2 5-3 0,-3-1-3 0,1 5 1 16,-2 1-1-16,2 4 2 0,0 0-4 16,4 6 0-16,1-1-7 0,5 2 0 0,3-1-5 15,6 1-5-15,6-2-6 0,3-2 0 0,4-1 0 16,5 0 0-16,0-18 0 0,12 34 0 0,-12-34 0 15,36 29 0-15,-10-19 0 0,7-5 0 0,6-5 0 16,6-6 0-16,4-4 0 0,3-3 0 0,2-6 0 16,-2-1 0-16,0-3 0 0,-6 0 0 15,-5-1 0-15,-7 0 0 0,-5-1 0 0,-5 1 0 16,-2 0 0-16,-5 1 0 0,-4 1 0 0,-3 2 0 16,-4 0-2-16,-3 3-4 0,-3 17 5 15,-3-27-2-15,3 27 1 0,0 0-1 0,-18-20 0 16,18 20-1-16,0 0 0 0,-23 14 1 0,23-14 0 15,-23 32 3-15,9-9-2 0,0 5 2 0,0 1-10 16,2-1 0-16,4 2-18 0,-1-3-5 16,8 0-21-16,-1-5-7 0,10 5-6 0,-8-27-43 15,26 39 17-15,-26-39-61 0,51 27-47 0,-26-27-57 16,9 0-229-16,15 9 73 0,-13-24 384 0</inkml:trace>
  <inkml:trace contextRef="#ctx0" brushRef="#br2" timeOffset="28373.1577">15336 2900 1334 0,'-18'-5'284'0,"18"5"-224"16,-30 27-26-16,16-7 8 0,-2 1 2 0,7 7 1 0,-5-2-13 31,5 3 0-31,-1 0-10 0,5 0 3 0,3-3-8 16,4-3-4-16,3-3-7 0,3-1-1 15,-8-19-4-15,25 29 3 0,-8-19-3 0,0-1 2 16,2-2-3-16,3-3 2 0,1-4-1 0,2-3-2 0,0-4 2 0,2-1-1 0,0-6 1 16,-2-1-1-16,1-1 3 0,-2-2-4 0,-2 1 5 15,-3-1-5-15,-3-2 2 0,0 2-2 0,-4 0 1 16,0 1-1-16,-12 17 4 0,19-28-3 0,-19 28 1 16,13-23-3-16,-13 23 2 0,0 0 0 15,0 0-1-15,0 0 1 0,0 0-5 0,0 0-2 16,0 0-2-16,0 0 3 0,5 21-3 0,-8-3 5 15,1 4-6-15,-3 2 1 0,0 1-10 0,-1 1 0 16,2 3-13-16,1-4-2 0,5 2-3 16,-2-7-40-16,12 7 3 0,-12-27-50 0,28 40-26 15,-28-40-46-15,44 24-67 0,-7-14-189 0,-12-19 26 16,23 14 376-16</inkml:trace>
  <inkml:trace contextRef="#ctx0" brushRef="#br2" timeOffset="28660.6268">16214 2912 1440 0,'-26'-11'277'0,"4"16"-226"0,-5-1-16 0,4 5 5 16,-4 0 3-16,3 5-3 0,-2 0-13 0,3 1-4 16,1 0-8-16,5 1-2 0,17-16-5 0,-22 26-2 15,22-26-7-15,-2 22 1 0,2-22-4 0,12 21 3 16,-12-21-1-16,27 18 2 0,-8-11-1 0,2-1 1 15,3-1 0-15,1 0 0 0,-2-2-3 0,0 2-1 16,-3 1-3-16,-20-6 1 0,31 12 0 16,-31-12-1-16,19 16 1 0,-19-16 1 0,11 21-9 15,-11-21 7-15,0 29-2 0,-5-12 3 16,-3-1 5-16,8-16-13 0,-26 33 19 0,8-17-27 16,-1 1 19-16,-3 0-14 0,0 0-6 0,-1-4-2 15,5 1-13-15,-3-6-14 0,21-8-36 0,-28 12-46 16,28-12-105-16,-10 22-229 0,10-22-45 0,0 0 217 15</inkml:trace>
  <inkml:trace contextRef="#ctx0" brushRef="#br2" timeOffset="29027.2851">16388 3129 1316 0,'0'0'272'0,"0"0"-222"15,0 0-24-15,0 0 2 0,0 0 5 0,0 0 6 16,34-3-7-16,-12-3-10 0,7 1-11 16,7-1 0-16,1 1-3 0,2-2 0 0,3 1-3 15,-3-2-3-15,-2-1-6 0,-2 2 1 0,-3-2-1 0,-4 1 2 16,-6 0 1-16,-5-2 1 0,-17 10-2 0,22-23 1 16,-22 23-4-16,10-27 2 0,-10 27-6 15,-6-31 1-15,6 31-7 0,-20-29 0 0,20 29-2 16,-32-26 6-16,14 18 2 0,-4 2 9 0,0 5 3 15,-3 3 4-15,-2 5 8 0,-3 4 6 0,-1 6 10 16,-3 3 2-16,4 6 3 0,-3 2-11 16,4 2-1-16,2 3-14 0,3-2 2 0,6 0-9 15,5-1 4-15,6-4-7 0,7 0 3 16,6-4-9-16,5-3-10 0,7-2 18 0,9-5-33 16,7-1 16-16,3-9-35 0,14 3-22 0,-5-16-35 15,23 14-117-15,-18-22-227 0,14 4-99 0,3 3 87 16</inkml:trace>
  <inkml:trace contextRef="#ctx0" brushRef="#br2" timeOffset="29324.1536">17325 2867 1273 0,'-22'21'354'16,"-4"-17"-322"-16,2 5-4 0,-5 0 11 0,2 6 12 15,-5-1-2-15,2 5-1 0,-3-3-8 0,8 2-4 16,3-2-12-16,22-16-6 0,-25 26-11 0,25-26-3 15,-1 21-4-15,1-21 0 0,17 17 0 16,-17-17 1-16,35 12-1 0,-10-10 2 0,3 0-2 16,2-4 0-16,2 1 3 0,-2-1-4 0,-2 0 2 15,-2 1-2-15,-4 4-5 0,-3 0 2 0,-19-3-1 16,24 12 2-16,-24-12 5 0,6 20 3 0,-6-20-3 16,-11 34 5-16,-2-14-5 0,-5 6 4 15,-8-1-4-15,-4 0-11 0,-3 1 22 0,-3 0-23 16,-1-1 17-16,2-4-18 0,3 1-17 15,3-6-15-15,11 3-26 0,-3-12-43 0,21 16-130 16,-19-17-345-16,19-6 6 0,0 0 238 0</inkml:trace>
  <inkml:trace contextRef="#ctx0" brushRef="#br2" timeOffset="29996.0579">18716 2997 672 0,'0'0'124'15,"-1"-23"-6"-15,1 23 11 0,-8-20 4 0,8 20-18 16,0 0-17-16,-28-22-23 0,28 22-12 0,-20-5-8 16,20 5-8-16,-31-2-7 0,14 6-6 15,-5-1-6-15,1 4 1 0,-6 0 3 0,0 6 3 16,-5 2-3-16,2 3 1 0,-5 3-8 0,-1 4 4 15,0 0-6-15,1 6 3 0,3-4-8 0,5 2 0 16,4-1-11-16,7-4 1 0,7-2-7 16,6-4-8-16,3-18 14 0,12 32-8 0,-12-32 2 15,33 25-1-15,-6-15 0 0,7-4 0 0,11-6 0 16,5-6 0-16,6-5 0 0,3-6 0 0,3-4 0 16,-1-2 0-16,-1-2 0 0,-5 0 0 0,-8-1 0 15,-6 2 0-15,-7 0 0 0,-8 3 0 0,-7 4 0 16,-19 17 0-16,21-24 0 0,-21 24 0 15,0 0 0-15,0 0 0 0,0 0 0 0,0 0 0 16,-23-7 0-16,23 7 0 0,-34 23 0 16,12-2 0-16,1 4 0 0,1 2 0 0,4 0 0 15,5-1-6-15,6 0-27 0,4-3-21 0,11 4-3 16,-10-27-64-16,42 47-70 0,-22-29-281 0,23-3-118 16,11-2 68-16</inkml:trace>
  <inkml:trace contextRef="#ctx0" brushRef="#br2" timeOffset="30496.1053">20679 2494 1122 0,'0'0'179'16,"-43"-46"-73"-16,26 25-28 0,-11-7-5 15,10 11-12-15,-8-3-4 0,6 11-5 0,-5-1-9 16,5 6-9-16,-2 2-5 0,2 5-8 0,1 4-7 16,-1 5-2-16,0 5-7 0,0 4 2 0,-2 7-3 15,1 6 4-15,-3 6-4 0,3 4 9 0,-3 7 9 16,4 4-18-16,-2 4 17 0,0 5-17 0,0 1 0 15,0 7 10-15,-1 0-13 0,1 2 9 16,3-2-15-16,2-5 0 0,5-4 10 16,3-6-20-16,7-5 6 0,4-5-16 0,7-5-20 15,-2-8-9-15,10 1-18 0,-6-9-4 0,13 6-85 16,-24-32-80-16,37 17-214 0,-17-13-75 0,-20-4 217 16</inkml:trace>
  <inkml:trace contextRef="#ctx0" brushRef="#br2" timeOffset="31261.7615">19848 3049 1847 0,'-25'12'59'0,"25"-12"-42"0,0 0-18 16,0 0 1-16,0 0 5 0,28 22 6 0,-5-17 6 16,6 1-1-16,7-3-3 0,7-2-2 0,4-2-6 15,8-2-4-15,1-1-2 0,4-1 0 16,3 0 1-16,-1-2 0 0,0 0 3 0,-3 1-2 15,0 1-1-15,-6 1 1 0,-3 2-1 0,-4 1 0 16,-8-1 1-16,-4 2-1 0,-7 0 1 0,-9 2-1 16,-18-2 0-16,0 0 0 0,17 3 0 0,-17-3 1 15,0 0-3-15,0 0 1 0,-24 11 0 0,6-4-1 16,-5 1 2-16,-4 3 3 0,-2 1-2 16,-3 1 4-16,0 3 0 0,3 3 4 15,-1 2 1-15,3 3 3 0,3 0-13 0,-1 1 0 16,7 0 0-16,5-3 0 0,4-1 0 0,7 0 0 15,4-3 0-15,6-1 0 0,5 0 0 0,5-3 0 16,8-1 0-16,4-2 0 0,9-6 0 0,2-5 0 16,4-3 0-16,4-6 0 0,-2-2 0 0,1-2 0 15,-4-4 0-15,-3-1 0 0,-3-4 0 16,-6-1 0-16,-1-2 0 0,-8-1 0 0,-5-2 0 16,-4 3 0-16,-8-2-1 0,-3 1-8 0,-4 0 2 15,-5 0-2-15,-2 2 6 0,-5 2-3 0,-2 4 6 16,15 18-1-16,-32-26 2 0,15 19 0 0,17 7 3 15,-32-6-2-15,32 6 1 0,-28 4-2 16,28-4 1-16,-19 11 1 0,19-11-1 0,0 0 1 16,-3 19 1-16,3-19 1 0,19 17 0 15,-1-8-5-15,6 0 0 0,5-1 0 0,4-2 0 16,4-1 0-16,-1 0 0 0,3 1 0 0,-1-1 0 16,-4 1 0-16,-4 0 0 0,-4 1 0 0,-7 2 0 15,-2-2 0-15,-17-7 0 0,21 21 0 0,-21-21 0 16,10 30 0-16,-10-12 0 0,-3 3 0 0,-3-1 0 15,-2 4 0-15,-3-1 0 0,-3 3 0 16,2-2 0-16,-1-1 0 0,1-5 0 0,1-1 0 16,11-17 0-16,-16 25 0 0,16-25 0 0,0 0 0 15,-6 17 0-15,6-17 0 0,0 0 0 0,0 0 0 16,0 0 0-16,0 0 0 0,27-15 0 16,-27 15 0-16,31-31 0 0,-9 7 0 0,0-2 0 15,1-3 0-15,-1-3 0 0,-1 1 0 0,-3-2 0 16,-1 0 0-16,-1 1 0 0,-3 0 0 15,1 4 0-15,-4 4 0 0,1 5 0 0,-11 19 0 16,13-27 0-16,-13 27 0 0,0 0 0 0,13-18 0 16,-13 18 0-16,0 0 0 0,19-2 0 0,-19 2 0 15,30 3 0-15,-12 0 0 0,7 2 0 0,-2-2-38 16,9 4-26-16,-4-5-27 0,13 10-56 0,-14-22-104 16,27 13-323-16,-11-1 14 0,-2-7 239 15</inkml:trace>
  <inkml:trace contextRef="#ctx0" brushRef="#br2" timeOffset="31496.1408">22254 2957 1577 0,'0'0'148'16,"-33"-17"-117"-16,13 13-10 0,-2 2 9 16,2 2 4-16,-7 1-2 0,0 6 0 0,-2-1-4 15,1 9 4-15,-2-1-2 0,-1 5 1 0,0 2-10 16,0 4-21-16,1-1 0 0,4 1 0 0,1 2 0 15,7-2 0-15,2 1 0 0,6-2 0 0,5-1 0 16,5-3 0-16,5 0 0 0,5-2 0 16,-10-18 0-16,34 31 0 0,-7-17 0 0,5-5 0 15,10-2 0-15,0-7-48 0,9 4-47 16,-9-16-72-16,22 22-166 0,-15-21-255 0,-1 2 11 16,4 3 339-16</inkml:trace>
  <inkml:trace contextRef="#ctx0" brushRef="#br2" timeOffset="31871.1294">22392 3156 1729 0,'-24'5'103'16,"24"-5"-53"-16,-18 16-15 0,18-16 0 0,0 0 1 16,6 24-7-16,-6-24-1 0,29 11-26 0,-2-7-2 15,6-3 0-15,5-5 0 0,7-1 0 0,2-4 0 16,5-1 0-16,0-2 0 0,2-1 0 0,-2 1 0 15,-3-3 0-15,-6-1 0 0,-5 1 0 16,-5-1 0-16,-5 0 0 0,-6 3 0 0,-22 13 0 16,24-28 0-16,-24 28 0 0,-1-28 0 0,1 28 0 15,-24-29 0-15,1 16 0 0,-7 1 0 0,-5 3 0 16,-6 6 0-16,-3 4 0 0,-6 5 0 0,-3 6 0 16,-5 5 0-16,1 5 0 0,-1 3 0 0,6 2 0 15,7 1 0-15,9-1 0 0,11 1 0 16,9-1 0-16,10-1 0 0,6 0 0 15,7-1 0-15,8-1 0 0,9-1 0 0,9-1 0 16,11-5 0-16,10-5 0 0,7-3 0 0,10-3 0 16,4-3 0-16,3-1 0 0,4-1 0 0,-5-5 0 15,4 4 0-15,-10-8-100 0,8 15-131 0,-25-17-402 16,7 4-5-16,-7-2 194 0</inkml:trace>
  <inkml:trace contextRef="#ctx0" brushRef="#br2" timeOffset="35033.3131">1154 4328 789 0,'0'0'220'0,"0"0"-104"0,0 0-54 15,0 0-26-15,0 0-6 0,0 0 7 0,0 0 3 16,7 28 0-16,-8-8-11 0,3 7 1 0,-3 4-14 16,4 5 6-16,-5 4 7 0,4 7-32 0,-4 5 23 15,1 5-26-15,0 2 2 0,-2 4 14 0,0 0-15 16,-3 2 13-16,0 0-16 0,-2-1 14 16,0-1 5-16,1-2-24 0,-1-7 19 0,2-7-33 15,5-5-6-15,-3-15-12 0,12 4-42 16,-8-31-57-16,15 31-72 0,-15-31-92 0,0 0-149 15,32-1 257-15,-33-26 200 0</inkml:trace>
  <inkml:trace contextRef="#ctx0" brushRef="#br2" timeOffset="35486.4471">901 5001 1477 0,'-32'2'65'0,"13"7"-14"0,2-8-12 0,17-1-5 16,0 0-4-16,0 0-11 0,0 0-12 0,0 0-3 15,0 0 3-15,17-7 2 0,3-2 4 0,7-1-2 16,6-3 0-16,5-1-7 16,3-2 1-16,4 0-5 0,1 2 0 0,4-2-2 15,0 3 2-15,0 1-1 0,-1 1 2 0,-3 2-3 16,-2 3 2-16,-2 1-2 0,-5 2 1 0,-3 0-2 16,-4 3-1-16,-4 1-1 0,-5 3 0 0,-2 0 0 15,-19-4 0-15,24 9 0 0,-24-9 0 0,0 0 3 16,20 15 1-16,-20-15 3 0,0 0-3 0,-3 20 1 15,3-20-1-15,-10 28 5 0,4-11 0 16,-1 5 5-16,-2 2-4 0,2 4 10 0,-1 1-6 16,2 0 8-16,1-4-6 0,2 1-15 0,3-2 25 15,5-3-30-15,2-3 25 0,-7-18-12 0,26 29-4 16,-5-20 2-16,2-1-2 0,6-8 3 0,4-4-3 16,3-8-1-16,4-6 3 0,1-3-3 15,-3-5-9-15,-1-3 24 0,-5-2-26 0,-7 0 25 16,-7 3-9-16,-4 2-4 0,-8 1 3 15,-7 4-9-15,-7 1-4 0,-8 1-13 0,-7 4-7 16,-8 1-10-16,-6 8-1 0,-9 1 0 0,-1 6 2 16,-7 0-1-16,4 5-10 0,-3-6-14 0,10 9-20 15,-2-13-33-15,21 15-50 0,-8-13-68 0,15 1-233 16,17 1 66-16,0 0 402 0</inkml:trace>
  <inkml:trace contextRef="#ctx0" brushRef="#br2" timeOffset="36095.8331">3517 4805 839 0,'-5'-18'23'0,"5"18"13"16,-22-15 20-16,4 8 26 0,18 7 10 0,-37 6-14 15,18 6-15-15,-12-1-14 0,5 8 5 0,-8-3 3 16,3 11 10-16,-8-7-5 0,8 9 2 16,-8-5-11-16,10 7-1 0,-3-5-11 0,6 6-1 15,3-3-10-15,6 1-1 0,5-3-12 0,5 0-17 16,6 0 20-16,7-2-26 0,6-2 23 0,6 0-9 15,6-3-5-15,9-3 4 0,7-5-5 16,5-3 1-16,6-5-2 0,4-6 0 0,1-6 1 16,0-5-3-16,4-5 4 0,-3-5-4 0,-1-5 3 15,-3-2 12-15,-7-3-24 0,-4 1 22 0,-9-1-23 16,-7-1 4-16,-6 0 3 0,-7 0-10 0,-7 3 2 16,-7 2-9-16,-6 3 3 0,-9 1-8 15,-6 7 2-15,-7 0-3 0,-4 8 4 0,-7 4 0 16,1 6 3-16,-6 4 2 0,4 7 2 15,-2 1 4-15,4 6 1 0,5-1 6 0,5 3-6 16,5-4-7-16,12 2-33 0,12-18-38 0,-2 26-69 16,2-26-74-16,34 3-116 0,2 1-142 0,-5-19 219 15,25 16 271-15</inkml:trace>
  <inkml:trace contextRef="#ctx0" brushRef="#br2" timeOffset="36658.3491">4254 4760 1219 0,'-31'-4'286'16,"31"4"-228"-16,-30 10-16 0,30-10 2 0,-24 11 0 16,24-11-2-16,-22 18-12 0,22-18-5 0,-25 29-8 15,13-9 1-15,1 1-4 0,0 5 4 0,2 0-7 16,1 5 5-16,0 1-8 0,2 2 5 16,-2 1-6-16,2 0-9 0,-1-1 22 0,2 1-22 15,-1-5 20-15,2-1-9 0,2-4-5 0,1-6 1 16,1-19-3-16,2 29 1 0,-2-29-3 0,0 0 0 15,0 0-2-15,18 16 1 0,-18-16 0 0,0 0 1 16,25-23 1-16,-12 2-3 0,3-5 4 0,1-7-6 16,1-3-5-16,-1-3 20 0,0 0-19 15,-2-1 20-15,-3 0-7 0,-1-2-9 0,-2-1 8 16,-1-5-9-16,-1-2 6 0,1-1-7 16,0 1 8-16,1 4-9 0,2 8 10 0,0 6-6 15,-1 9 5-15,-10 23-3 0,21-27 2 0,-21 27 0 16,22-10-1-16,-22 10 0 0,26-2 0 0,-26 2 0 15,32 9-1-15,-12-1 1 0,-1 3-2 0,0 3 3 16,-2 1-2-16,-2 2 2 0,0 1-3 16,-2 2 4-16,-2 1-5 0,-2 2 3 0,-3 3-7 15,-2-1 1-15,-4 3-9 0,-3 2 3 0,-4 2-6 16,-3-1 7-16,-4 2-5 0,-5-3 9 0,-3 1-6 16,-4 0 7-16,-2-1-4 0,-3 0 7 0,-2-2-1 15,-1-3-11-15,2-2 27 0,-1-2-26 16,2-4 27-16,5-3-10 0,-1-4-3 0,4-3 2 15,3-2 2-15,2-1 0 0,18-4 5 16,-29 1 2-16,29-1 0 0,-17-2 1 0,17 2-3 16,0 0-3-16,0 0-3 0,0 0-1 0,-16 26-3 15,12-5 3-15,-1 7-2 0,2 7 6 0,-6 8-6 16,1 9 8-16,-4 7-12 0,-4 7 8 0,-1 4-16 16,-1-2-8-16,-2 4 6 0,-2-4-23 0,2-2 2 15,-5-8-16-15,12-1-30 0,-5-19-32 16,25 10-116-16,-17-9-317 0,10-39-2 0,28 34 320 15</inkml:trace>
  <inkml:trace contextRef="#ctx0" brushRef="#br2" timeOffset="37439.6315">4803 4828 668 0,'7'-17'218'16,"-7"17"-64"-16,-3-19-18 0,3 19-17 0,0 0-13 16,0 0-18-16,0 0-19 0,0 0-13 0,0 0-16 15,0 0-10-15,0 0-11 0,0 0-4 16,0 0-4-16,-21 25 6 0,21-25 1 0,-11 36 4 15,5-13-3-15,3 4 3 0,-3 2-8 0,2 3 3 16,-1 2-9-16,0 5 4 0,-1 2-8 16,-1 1-10-16,1 0 23 0,0-1-21 0,1-5 19 15,1-1-6-15,1-5-8 0,1-6 2 0,2-3-4 16,0-21 3-16,4 27-3 0,-4-27 1 0,0 0 0 16,9 17-1-16,-9-17 0 0,0 0 2 0,0 0 0 15,14-22 1-15,-7 4 1 0,3-9-4 0,0-4 4 16,0-8-7-16,1-2-7 0,-1-3 21 0,0-2-20 15,0 2 21-15,-3-2-7 0,1-2-10 16,-2 2 9-16,1-2-11 0,0 0 9 0,3-2-7 16,1 5 10-16,1 4-8 0,3 7 7 15,0 7-6-15,0 5 4 0,-15 22-3 0,32-26 2 16,-32 26-1-16,30-10-1 0,-30 10-1 0,32 0 1 16,-15 4-1-16,1 4 1 0,1 1-1 0,1 3-2 15,-1 3 4-15,0 3-6 0,-2 1 5 16,-2 4-6-16,-1-1 3 0,-2 4-5 0,-2 1 5 15,-3 2-4-15,-2 2 7 0,-4 1-5 0,-5 1 8 16,-2 2-9-16,-3 0 9 0,-6 1-7 0,-2 2 8 16,-4-2-8-16,-1 2-8 0,-3-2 24 0,-2 0-24 15,0-2 22-15,-1-1-5 0,0-1-9 16,0-4 5-16,2 0-6 0,-1-3 4 0,3-2-6 16,-1-2 4-16,3 1-3 0,1-2 4 15,1 0-2-15,2 0 5 0,3 1-2 0,2-2 4 16,2 4-3-16,0 2 3 0,1 6-4 0,2 1 2 15,2 5-16-15,-2-1-7 0,6 7-18 0,-7-10-63 16,14 17-45-16,-17-24-143 0,7 7-260 0,11 3 55 16,-6-36 431-16</inkml:trace>
  <inkml:trace contextRef="#ctx0" brushRef="#br2" timeOffset="37877.1906">5632 4638 1589 0,'-17'5'61'0,"-3"0"-43"0,2 3 3 15,0-1 3-15,18-7 5 0,-31 26-9 0,17-9 0 16,-3 2-6-16,2 4 4 0,2 1-2 0,2 8 6 15,0-1-6-15,5 3 6 0,0 0-8 0,3 0 3 16,4 0-7-16,3-2 4 0,5-2-9 16,1-2 3-16,6-4-5 0,3-3 2 0,1-4-4 15,3-3-12-15,4-5 11 0,1-4-12 0,4-7 12 16,1-4 11-16,-1-4-11 0,1-6 11 16,-4-5-10-16,-3-2-3 0,-2-6 2 0,-2-2-8 15,-1-3 2-15,-4-4-9 0,-1 1 2 0,-4-2-7 0,-2 1 7 16,-6 0-9-16,-1 2 5 0,-8-3-9 0,-1 5 4 15,-6-3-12-15,-2 4 9 0,-3 0-5 16,0 7 13-16,-2 4 18 0,1 10-27 0,-3 6 36 16,1 8-16-16,1 7-15 0,1 4 33 0,1 3-40 15,6 6-7-15,11-22-31 0,-10 42-62 0,10-42-72 16,13 33-91-16,2-14-193 0,3-14 50 16,21 15 434-16</inkml:trace>
  <inkml:trace contextRef="#ctx0" brushRef="#br2" timeOffset="38174.0416">6377 4585 1415 0,'-27'-8'98'0,"10"11"-38"15,-9-7 3-15,5 10 4 0,-8-4-8 0,2 6-3 16,-5-1-10-16,2 7-2 0,0-2-12 0,2 3-1 16,2 1-14-16,4 0-1 0,4 0-7 15,18-16-1-15,-26 30-5 0,26-30 1 16,-8 26-4-16,8-26 1 0,6 28 0 0,-6-28 0 15,23 29-1-15,-2-15 3 0,3-2-2 0,4-2 1 16,4 0 0-16,-1 1 1 0,2-1-3 0,-3-1 1 16,-3 2-1-16,-4 0-1 0,-4 1 1 0,-19-12 0 15,20 24-1-15,-20-24 1 0,4 28-1 0,-8-11 2 16,4-17-4-16,-19 34-1 0,4-17-7 16,-4 0-1-16,-2 0-6 0,-2-1 1 0,-1-1-7 15,-1-4-5-15,6 2-18 0,-2-6-11 0,21-7-11 16,-28 8-44-16,28-8-47 0,0 0-132 0,0 0-243 15,0 0 7-15,-3-22 408 0</inkml:trace>
  <inkml:trace contextRef="#ctx0" brushRef="#br2" timeOffset="38538.0226">6489 4889 1561 0,'0'0'113'16,"0"0"-75"-16,0 0-4 0,0 0 4 0,0 0-3 15,0 0-6-15,0 0-7 0,0 0-9 0,0 0-6 16,0 0-2-16,0 0 3 0,17-4 5 16,5-5 0-16,6-3 2 0,6-1-6 0,4-3-2 15,2 0-2-15,1 2 3 0,-1-2-4 0,-3 2 2 16,-2-1 0-16,-5-1 1 0,-2 2-2 0,-6-2 1 16,-5 3-4-16,-17 13 2 0,19-27-2 0,-19 27 3 15,0-30-3-15,0 30 2 0,-20-31-4 16,20 31-1-16,-38-29-4 0,12 18 2 15,-5 3-2-15,-2 7 2 0,-1 7 3 0,-2 5-1 16,-3 7 7-16,-1 8-1 0,2 5 10 0,0 5-4 16,4 5-9-16,5 5-2 0,2 2 0 0,5-1 0 15,7-4 0-15,4-3 0 0,7-5 0 0,7-4 0 16,7-6 0-16,9-5 0 0,6-4 0 0,9-6 0 16,8-7-26-16,11-1-11 0,9-11-24 0,16 7-69 15,-9-28-196-15,21 13-307 0,0-1 5 16,4-13 423-16</inkml:trace>
  <inkml:trace contextRef="#ctx0" brushRef="#br2" timeOffset="39092.266">8376 4155 1357 0,'0'0'26'15,"0"0"-22"-15,0 0 4 0,0 0 10 0,0 0 6 16,0 0 3-16,-18 12-9 0,8 10 2 0,-3 5-2 16,-2 8 13-16,-2 1-4 0,4 9 10 0,-3 1-12 15,4 5 8-15,-4 1 0 0,5 3-28 0,0 1 15 16,4 0-26-16,2-6 1 0,2 2 11 15,0-3-13-15,3-3 7 0,4-3-19 16,-1-4-1-16,7 0-24 0,-3-12-14 0,13 9-44 16,-20-36-67-16,42 42-106 0,-9-23-254 0,-12-14 69 15,14 10 418-15</inkml:trace>
  <inkml:trace contextRef="#ctx0" brushRef="#br2" timeOffset="39264.1483">8076 4756 1733 0,'0'0'82'0,"-24"5"-52"0,24-5-15 16,0 0-8-16,0 0-4 0,0 0-2 15,0 0-1-15,26-2 1 0,-1-3 0 0,5-2-7 16,8-5-8-16,11-4-8 0,0-6-21 0,12 2-16 16,-5-12-39-16,16 13-38 0,-15-22-40 15,23 19-50-15,-15-20 1 0,13 10-23 0,-4 3-69 16,-15-17 15-16,20 24 302 0</inkml:trace>
  <inkml:trace contextRef="#ctx0" brushRef="#br2" timeOffset="39623.5485">9053 3995 1499 0,'-24'18'86'0,"-5"-1"-52"16,4 7 6-16,-3 0 2 0,3 9 10 0,-3-2-15 15,5 9 2-15,-3 2-12 0,3 5 5 16,-1 2-8-16,4 2 6 0,-2 1-12 0,1 2-8 15,3 1 16-15,-2 1-17 0,3-2 14 0,3 0-5 16,0-6-17-16,2 0-1 0,4-6 0 0,2-5 0 16,3-4 0-16,6-8 0 0,3-5 0 15,-6-20 0-15,19 24 0 0,-19-24 0 0,32 11 0 16,-14-10 0-16,5-6 0 0,2-2 0 0,1-4 0 16,2-5 0-16,-1-1 0 0,0-2 0 0,-2-3 0 15,-2 1 0-15,1 0 0 0,-1 0 0 0,-4 4 0 16,-2 3 0-16,-17 14 0 0,24-18 0 15,-24 18 0-15,0 0 0 0,19-4 0 0,-19 4 0 16,0 0 0-16,12 20 0 0,-12-20 0 16,8 27 0-16,-4-9 0 0,-2 1 0 0,5 1-19 15,-3-2-11-15,6 3-18 0,-10-21-10 0,29 31-26 16,-29-31-30-16,44 23-73 0,-44-23-110 0,50-9-256 16,-12 9 22-16,-8-17 406 0</inkml:trace>
  <inkml:trace contextRef="#ctx0" brushRef="#br2" timeOffset="39951.6631">9442 4708 1626 0,'0'0'66'0,"-29"15"-36"16,29-15 5-16,0 0 1 0,-14 18-1 0,14-18-6 16,0 0 0-16,9 24-3 0,-9-24-1 0,25 17-3 15,-4-10-3-15,3-4-5 0,5-2-3 16,4-1-4-16,4-4-3 0,3-1-2 0,1-2-1 15,2-4 2-15,-3-2-3 0,-1-2 3 0,-5 1-3 16,-6-2 1-16,-6 2 0 0,-22 14 1 0,28-32 0 16,-28 32 3-16,7-30-4 0,-7 30 3 0,-11-32-4 15,11 32 0-15,-29-29-4 0,8 17 0 0,-3 3-1 16,-3 4 1-16,-5 4 2 0,1 5 0 16,-1 5 2-16,-1 4 3 0,2 5 3 0,-2 4-2 15,3 6 6-15,-1 2-4 0,6 2-6 16,0 0 0-16,6 0 0 0,5-3 0 0,8-4 0 15,6-2 0-15,6-4 0 0,8 0 0 0,7-5-13 16,6-1-14-16,5-7-14 0,9 2-35 0,-3-16-54 16,24 18-152-16,-22-15-338 0,25 2 37 0,7 3 309 15</inkml:trace>
  <inkml:trace contextRef="#ctx0" brushRef="#br2" timeOffset="40420.4675">11316 4692 1333 0,'19'-18'123'0,"-19"18"-104"15,4-29-18-15,-4 29 3 0,4-28-2 0,-4 28 10 16,-5-25 2-16,5 25 12 0,-15-21 5 0,15 21 4 15,-24-9 1-15,6 6-1 0,-1 9 4 16,-7-1-2-16,1 9 8 0,-6 0-5 0,0 8 3 16,-3 2-8-16,1 5 2 0,0 1-11 0,4 3 2 15,0 1-14-15,6 1 1 0,2-4-9 0,7 0 0 16,5-4-5-16,6-5 2 0,6-1-6 16,7-3 3-16,7-4-3 0,6 0 1 0,9-5-4 15,3-5-2-15,10-5-7 0,6-7-14 16,9-2-12-16,2-9-18 0,7 4-20 0,-5-14-36 15,13 13-66-15,-22-25-107 0,12 9-264 0,-8 5 38 16,-10-13 364-16</inkml:trace>
  <inkml:trace contextRef="#ctx0" brushRef="#br2" timeOffset="40779.8037">11763 4134 1732 0,'-26'19'35'0,"5"8"-14"0,1-1-3 15,3 8 13-15,-1 0-7 0,1 3 5 16,0 3-8-16,1 3 7 0,-2 0-10 0,3 2-11 16,2 1 16-16,1 2-21 0,1 1 17 0,1-1-6 15,-1 0-9-15,3 0 7 0,-1-1-5 0,2-5-1 16,2-6-5-16,4-4 0 0,3-9 0 16,4-4 0-16,-6-19 0 0,20 24 0 0,-20-24 0 15,29 10 0-15,-12-11 0 0,3-5 0 0,0-5 0 16,2-5 0-16,-1-3 0 0,1-4 0 0,0-3 0 15,-2 1 0-15,1-2 0 0,-3 2 0 0,-1 1 0 16,-1 2 0-16,-3 3 0 0,0 2 0 0,-13 17 0 16,19-26 0-16,-19 26 0 0,0 0 0 15,17-11 0-15,-17 11 0 0,0 0 0 16,9 21 0-16,-9-21-8 0,8 34-2 0,-2-10-13 16,0-1-6-16,1 5-12 0,2-4-3 0,7 3-14 15,-2-7-6-15,13 6-29 0,-9-16-23 0,23 15-64 16,-20-24-72-16,24 12-128 0,-1-2-106 0,-12-16 224 15</inkml:trace>
  <inkml:trace contextRef="#ctx0" brushRef="#br2" timeOffset="41186.0661">12336 4596 1536 0,'-17'2'102'0,"-11"-3"-56"16,4 6-1-16,-4-1 0 0,2 9 1 0,-3-1-9 15,0 6 1-15,0 2-5 0,0 3-1 16,1 0-9-16,4 3 1 0,1-1-9 0,6 2 2 16,4-2-9-16,3-1-8 0,8-2 0 0,2-1 0 15,7-3 0-15,-7-18 0 0,27 29 0 0,-8-20 0 16,4-2 0-16,4-4 0 0,5-4 0 0,-1-3 0 16,3-3 0-16,-1-4 0 0,3-2 0 15,-4-4-8-15,1-4-3 0,-2-2-6 0,-2-1 1 16,-2-2-4-16,-4-1 6 0,-4 2-2 0,-3 0 11 15,-3 2-2-15,-4 3 7 0,-4 2-2 16,-5 18 7-16,0-29 1 0,0 29 4 0,-10-17 1 16,10 17 0-16,-18-3-2 0,18 3-3 0,-27 10-1 15,27-10-2-15,-33 28 1 0,16-8-4 0,0 2 6 16,2 4-6-16,3-1 4 0,1 2-4 0,3 0 2 16,2 1-5-16,3-1 1 0,3-3-9 15,5-2-3-15,5-3-14 0,-10-19-4 0,30 27-13 16,-11-19-2-16,9 2-12 0,-4-11-16 0,15 7-40 15,-14-22-73-15,25 18-102 0,-10-12-248 0,-3-11 58 16,10 11 395-16</inkml:trace>
  <inkml:trace contextRef="#ctx0" brushRef="#br2" timeOffset="41514.2162">12859 4637 1500 0,'-38'2'98'15,"38"-2"-45"-15,-29 17-5 0,16 0 4 0,-5-2-12 16,1 6-3-16,-2 0-10 0,3 3 3 0,-2 0-6 15,4 4 2-15,0-3-6 0,2 2 1 0,2-4-8 16,3-1 2-16,2-4-7 0,5-18-1 0,-3 28-3 16,3-28 1-16,2 19-1 0,-2-19 1 15,0 0-3-15,0 0 0 0,19 11 1 0,-19-11-3 16,25-13 3-16,-8 1-3 0,3-5 0 16,1-5 0-16,3-5 0 0,-2-1 0 0,4-2 0 0,-2 1 0 15,-1 0 0-15,2 1 0 0,-5 2 0 16,0 2 0-16,-2 1 0 0,-2 3 0 0,-16 20 0 15,28-28 0-15,-28 28 0 0,18-13 0 0,-18 13 0 16,0 0 0-16,0 0 0 0,0 0 0 16,9 27 0-16,-8-9 0 0,0 6-2 0,-2 3-3 15,1 2-8-15,-1 0-1 0,2 2-14 0,0-3-4 16,6 2-17-16,2-7-4 0,7 4-15 0,-1-9-3 16,10 6-22-16,-7-14-7 0,16 12-31 0,-15-19-25 15,22 12-33-15,-16-17-29 0,8-6-202 0,13 14 23 16,-19-24 390-16</inkml:trace>
  <inkml:trace contextRef="#ctx0" brushRef="#br2" timeOffset="41998.5781">13527 4617 1127 0,'-20'-23'324'0,"20"23"-188"0,-41-10-45 0,19 12-15 16,-8-2-20-16,2 8-6 0,-6 1-12 0,1 7 1 15,-3-1-7-15,5 8 1 0,-1-1-8 16,3 5-5-16,2-1-20 0,4 3 0 0,4-1 0 15,5 2 0-15,3-3 0 0,8-2 0 0,3-2 0 16,6-2 0-16,5-3 0 0,3 0 0 0,3-6 0 16,4-1 0-16,1-6 0 0,4-4 0 15,0-3 0-15,3-7 0 0,2-3 0 0,-1-5 0 16,-2-2 0-16,-1-3 0 0,-3-2 0 0,-2-3 0 16,-5 0 0-16,-2-4 0 0,-3 2 0 15,-2 0 0-15,-2 1 0 0,-2 3 0 0,-1 3 0 16,-4 5 0-16,-1 17 0 0,-1-18 0 0,1 18 0 15,0 0 0-15,0 0 0 0,-19 20 0 0,9 0 0 16,-2 7 0-16,-2 8 0 0,1 6 0 0,-2 5 0 16,0 5 0-16,-1 3 0 0,-1 3 0 0,-3 2 0 15,3 4-2-15,-3 0 4 0,0-3-2 16,2-2 0-16,-3-4 0 0,3-6 0 0,2 0 0 16,3-5 0-16,3-5 0 0,0-5 0 15,3-7 0-15,2-10 0 0,5-16 0 0,0 0 0 16,-6 17 0-16,6-17 0 0,0 0 0 0,-7-17 0 15,7 17 0-15,-14-39 0 0,6 11 0 0,1-6 0 16,1-4 0-16,1 1 0 0,1-3 0 0,4 1 0 16,0 1 0-16,4 0 0 0,2 3 0 15,0 5 0-15,2 3 0 0,3 5-21 0,0 2-15 16,9 4-34-16,-4-4-32 0,15 16-73 0,-20-21-145 16,17 16-258-16,4 5 9 0,-6-9 394 0</inkml:trace>
  <inkml:trace contextRef="#ctx0" brushRef="#br2" timeOffset="42401.8252">13767 4783 1776 0,'0'0'97'16,"0"0"-66"-16,0 0-5 0,0 0 2 15,0 0 0-15,0 0-4 0,0 0 1 0,0 0-13 16,25 4-12-16,-6-8 0 0,4-2 0 0,4-2 0 16,0-1 0-16,2-1 0 0,4 0 0 0,1-1 0 15,0-1 0-15,-1-1 0 0,-4 0 0 0,-1 0 0 16,-5-2 0-16,-1 2 0 0,-4 0 0 16,-18 13 0-16,18-24 0 0,-18 24 0 0,-1-22 0 15,1 22 0-15,-22-20 0 0,0 13 0 16,-3 1 0-16,-7 5 0 0,-3 3 0 0,-4 4 0 15,-2 5 0-15,-4 5 0 0,0 2 0 0,2 4 0 16,3 3 0-16,4-1 0 0,8 3 0 0,6 1 0 16,6 0 0-16,5 1 0 0,6 1 0 0,4-1 0 15,7 0 0-15,6-4 0 0,6-4 0 0,6-2 0 16,3-4 0-16,6-5 0 0,3-3 0 0,5-4 0 0,4-4 0 0,6-1 0 16,0-7 0-16,6 1-18 0,-8-12-107 0,17 19-194 15,-20-20-336-15,0 1 35 0,-3 0 311 0</inkml:trace>
  <inkml:trace contextRef="#ctx0" brushRef="#br2" timeOffset="45053.3686">14995 4615 868 0,'7'-31'312'0,"-7"31"-211"16,12-32-34-16,-12 32 4 0,21-28-45 0,-21 28 7 15,20-17-32-15,-20 17 7 0,0 0-6 0,17-11 0 16,-17 11 0-16,0 0 9 0,0 0 3 15,0 0 6-15,-12 22 23 0,12-22-33 0,-16 34 36 16,8-11-30-16,-5 0 12 0,2 5 8 0,-3-2-7 16,4 3 7-16,0-1-12 0,2 1 1 15,1-3-10-15,2-1 1 0,3-2-7 0,0-2 1 16,5-3-8-16,1 0 0 0,2-1-4 0,-6-17 4 16,19 29-4-16,-19-29 2 0,28 20-1 0,-28-20 2 15,33 15-3-15,-15-11 2 0,2-3 0 16,0-1 0-16,-2-4 0 0,2-1 1 0,-1-4 0 15,-2-3-2-15,3-4 3 0,-3-1-2 0,1-2 2 16,-1-4-2-16,1-3 5 0,-2 0-7 0,-1-2 5 16,-2 1-4-16,-1 3 3 0,-3 2-4 0,-2 5 5 15,-7 17-4-15,10-20 5 0,-10 20-3 16,0 0 1-16,0 0-2 0,0 0-1 0,0 0 2 0,0 0-2 16,1 29 5-16,-2-10-5 15,-2 4 3-15,2 0-3 0,0 1 5 0,0-1-2 16,3 0 5-16,1-2-2 0,4-3 6 0,-7-18-3 15,22 29 7-15,-22-29-1 0,34 17 2 0,-13-15 0 16,3-1-3-16,3-4-2 0,3-3-1 0,3-4-2 16,2-2-4-16,-1-5-4 0,0-3 0 0,-2-2 0 15,-7-1 0-15,-3 0 0 0,-5-1 0 16,-4 1 0-16,-4 1 0 0,-3-1 0 0,-1 1 0 16,-5 2 0-16,-1-2 0 0,-1 2 0 0,-3 0 0 15,0 2-31-15,-1 1-1 0,6 17-18 16,-12-24 22-16,12 24-19 0,0 0 7 0,0 0-36 15,0 0-28-15,0 0-43 0,0 0-99 0,0 0-271 16,0 0 30-16,21 13 246 0</inkml:trace>
  <inkml:trace contextRef="#ctx0" brushRef="#br2" timeOffset="45522.158">16343 3937 1640 0,'-30'-16'27'16,"30"16"-16"-16,-26-1 9 0,26 1 7 0,-28 17 6 16,10-2-10-16,-1 7-5 0,-4 6-5 0,-1 4 12 15,-1 5-2-15,3 5 15 0,-2 3-11 0,1 6 8 16,-2-1-12-16,3 1 3 0,0 1-13 15,2 1 6-15,2 3-13 0,1 1-6 16,1-1 0-16,2-2 0 0,3-3 0 0,3-4 0 0,1-1 0 16,4-6 0-16,3-6 0 0,5-8 0 0,4-5 0 15,-9-21 0-15,25 25 0 0,-8-19 0 16,1-3 0-16,3-5 0 0,1-6 0 0,0-4 0 16,2-6 0-16,0-4 0 0,1-3 0 0,-1-4 0 15,-2 0 0-15,0 0 0 0,-4 2 0 16,0 3 0-16,-3 3 0 0,-3 4 0 0,-12 17 0 15,11-20 0-15,-11 20 0 0,0 0 0 0,0 0 0 16,0 0 0-16,0 0 0 0,-4 21 0 0,1-2 0 16,-1 5 0-16,-1 5 0 0,-2 2 0 0,1 2 0 15,0-2 0-15,5 0-16 0,1-6-6 0,6 0-9 16,0-5-1-16,6-1-14 0,-12-19-2 0,34 27-11 16,-16-25-10-16,13 5-22 0,-10-18-42 15,23 14-83-15,-19-24-126 0,12 6-139 0,9 2 37 16,-14-20 428-16</inkml:trace>
  <inkml:trace contextRef="#ctx0" brushRef="#br2" timeOffset="45709.6586">16754 4587 1406 0,'-34'-11'264'0,"34"11"-216"16,-30 8-17-16,30-8 7 0,-27 18 2 0,27-18-3 16,-23 29-20-16,11-9-2 0,1 2-6 0,0 6 3 15,2 1-6-15,2 5 4 0,0 1-9 0,1 2 5 16,0 1-9-16,2-6 6 0,2 0-9 0,2-6-7 15,4 0-14-15,1-8-8 0,7 3-30 0,-12-21-22 16,28 23-60-16,-28-23-69 0,34 2-86 0,-14-3-213 16,-3-14 82-16,13 8 340 15</inkml:trace>
  <inkml:trace contextRef="#ctx0" brushRef="#br2" timeOffset="45850.286">16737 4259 1423 0,'-26'-6'193'15,"-1"-5"-153"-15,9 8-14 0,18 3-4 0,-26 0-4 16,26 0-12-16,0 0-15 0,0 0-25 16,0 0-29-16,18 30-57 0,-18-30-64 0,42 10-327 15,-14 7 8-15,-3-8 200 0</inkml:trace>
  <inkml:trace contextRef="#ctx0" brushRef="#br2" timeOffset="46084.6913">17223 4593 1439 0,'-27'-8'37'0,"5"4"-1"0,-4-4 18 15,4 9 8-15,-8-5 1 0,4 10-10 0,-4-1-5 16,5 7 4-16,-5-1-4 0,7 7 0 0,-2 3-13 16,3 7-4-16,1 2-8 0,5 7-5 0,2 2-18 15,3 2 0-15,5-1 0 0,6-2 0 16,5-6 0-16,7-3 0 0,6-6 0 15,4-3 0-15,8-7 0 0,4-6 0 0,8-4 0 16,3-8 0-16,7-5-19 0,-1-9-25 0,5-2-25 16,-6-10-27-16,9 6-47 0,-12-24-117 0,21 8-304 15,-10 0 20-15,-6-7 237 0</inkml:trace>
  <inkml:trace contextRef="#ctx0" brushRef="#br2" timeOffset="46412.8493">17803 4096 1645 0,'-25'35'238'0,"-4"-2"-203"0,5 8 1 16,-1 1-1-16,2 7 10 0,-2-3-32 15,0 2-13-15,-1 2 0 0,3-2 0 16,1 0 0-16,2 1 0 0,3-5 0 0,4 1 0 16,2-6 0-16,2-3 0 0,3-4 0 0,4-6 0 15,4-6 0-15,3-3 0 0,-5-17 0 0,20 18 0 16,-20-18 0-16,29 5 0 0,-29-5 0 0,34-17 0 15,-15 1 0-15,1-5 0 0,2-2 0 0,0-1 0 16,1 0 0-16,-1 1 0 0,-2 0 0 0,-2 2 0 16,0 3 0-16,-4 1 0 0,-14 17 0 15,22-18 0-15,-22 18 0 0,0 0 0 0,18-3 0 16,-18 3 0-16,0 0 0 0,16 23 0 0,-16-23 0 16,11 35 0-16,-6-12 0 0,0-3 0 15,1 2 0-15,-3-4-3 0,8 5-82 0,-11-23-44 16,28 42-152-16,-28-42-333 0,27 33 32 0,-6-14 230 15</inkml:trace>
  <inkml:trace contextRef="#ctx0" brushRef="#br2" timeOffset="47292.0642">18818 4701 1078 0,'0'0'50'0,"0"0"-2"0,-24-24 27 15,24 24 12-15,0 0 5 0,0 0-18 0,-19 0-20 16,19 0-8-16,0 0-7 0,-19 18 0 0,19-18-4 16,-12 18 2-16,12-18-7 0,-12 22 1 0,12-22-6 15,-11 30 0-15,6-12-6 0,1 6 2 16,-2 2-4-16,4 5 4 0,-3 1-7 0,1 3 3 16,1 2-12-16,-1-1 5 0,-2 3-9 0,0-1 5 15,-2-3 6-15,2-2-20 0,3-5 20 0,0-3-22 16,2-7 11-16,1-18 0 0,4 20-2 15,-4-20 2-15,0 0-2 0,0 0 4 0,0 0 1 16,0 0-1-16,20-19 1 0,-13 1-4 0,1-5-7 16,-1-8 17-16,2-1-20 0,1-2 20 15,-1-2-11-15,1-1-4 0,1 1 5 0,-3-1-7 16,1 0 8-16,-1 0-7 0,2-3 7 0,-1-1-7 16,3 0 6-16,-1-2-7 0,2 3 10 0,2 1-8 15,2 2-7-15,0 6 21 0,1 4-21 0,-1 8 23 16,0 6-10-16,1 3-4 0,-1 4 2 0,-17 6-1 15,31-1 0-15,-31 1 0 0,25 13-1 16,-25-13 1-16,19 24 13 0,-13-6-24 0,1 3 23 16,-3 4-20-16,-2 2 7 0,1-1 6 0,-5 3-5 15,1-1 4-15,2 1-7 0,-1-1 6 16,2-2-6-16,-2 0 5 0,-2 1-4 0,0-3 4 16,-2 1-8-16,-1-3 3 15,-2 0-7-15,-4-3 4 0,-2 1-3 0,-4-1 4 0,-4-1 0 16,-2 1 4-16,0-2-1 0,-4 0 8 15,0-1-6-15,-2 0 4 0,1-2-3 0,-1 0 1 16,0 0 1-16,0 1-14 0,1-1 31 16,-2 3-27-16,4 2 28 0,-1 3-7 0,0 2-6 15,3 3 5-15,-4 2-5 0,2 2 3 0,-2 3-7 16,3 1 4-16,0-1-7 0,4 1 4 0,1-1-7 16,6-4 2-16,3-1-17 0,3-7-7 0,10-1-32 0,-2-21-24 15,15 30-69-15,-15-30-123 0,19 1-281 16,6 3 10-16,-1-14 299 0</inkml:trace>
  <inkml:trace contextRef="#ctx0" brushRef="#br2" timeOffset="47957.4574">19525 4558 1775 0,'-30'-1'18'0,"30"1"-17"0,-28 8 3 0,28-8 12 16,-29 21 0-16,13-3 4 0,-3 3-10 15,0 4 5-15,-2 2-5 0,1 4 7 16,2 1-4-16,2 3 2 0,1 2-9 0,1 1 2 16,1 0-8-16,1-1 6 0,1-1-7 0,1-2 4 15,4-3-4-15,2-2 2 0,3-5-4 0,2-2 6 16,3-5-7-16,-4-17 6 0,10 18-3 0,-10-18-13 15,0 0 15-15,24 1-1 0,-24-1 3 0,23-20 11 16,-8-1-9-16,3-5-5 0,4-7 2 16,2-2-6-16,2-3 5 0,0-1-9 0,-1-1 9 15,-3-1-7-15,-2-1 7 0,0 1-8 0,-4 1 8 16,-3-1-9-16,-1 4 7 0,-3 0-6 0,-1 6 7 16,-3 6-3-16,-1 8-9 0,-4 17 17 15,0 0-11-15,0 0 15 0,0 0-2 0,0 0-2 16,0 0 1-16,0 0 2 0,18 11 17 0,-18-11-13 15,28 21 11-15,-7-10-14 0,3-1-5 0,3-2 0 16,4 0-3-16,2-2 0 0,5-1 1 16,1-2 0-16,3-2-3 0,-2 1 1 0,2-2-2 15,-1 0 1-15,-4-2 0 0,-3 1-1 0,-6 0-1 16,-9 0 1-16,-19 1 0 0,21 0 3 0,-21 0 0 16,0 0 1-16,0 0 0 0,-21 7-2 0,4-1 0 15,-9 4 2-15,-4-1-1 0,-3 5 4 0,-3-1 0 16,-1 3 4-16,0 1-1 15,0 2-8-15,3 0 0 0,4 4 0 0,3-1 0 16,5 1 0-16,5-2 0 0,5-1 0 0,6 0 0 16,4-4 0-16,6 3 0 0,-4-19 0 0,22 29 0 15,-5-16 0-15,6-3 0 0,4-2 0 0,5-3 0 16,3-5 0-16,1-4 0 0,2-4 0 0,-3-3 0 16,1-5 0-16,-6-1 0 0,-2-1 0 0,-5-4 0 15,-5 1 0-15,-2-4 0 0,-4 1 0 16,-3 0 0-16,-4-3 0 0,-3 3 0 0,-3-2 0 15,0-1 0-15,-3-1 0 0,0 0 0 0,-2 1-1 16,1 5-38-16,-2 0-19 0,7 22-26 16,-10-28 3-16,10 28-91 0,0 0-170 0,0 0-231 15,0 0 30-15,0 0 390 0</inkml:trace>
  <inkml:trace contextRef="#ctx0" brushRef="#br2" timeOffset="48379.3831">20753 4626 1544 0,'-34'-20'84'0,"7"12"-27"0,-7-4 1 16,6 7 0-16,-8-1-11 0,2 6-6 16,-3 0-7-16,2 7-1 0,0 2-4 0,2 5-2 15,1 4-6-15,2 5-7 0,0 3-14 0,6 3 0 16,1 0 0-16,6 1 0 0,4 0 0 0,5-1 0 15,7-1 0-15,6-2 0 0,8-7 0 0,4-2 0 16,9-5 0-16,3-6 0 0,6-5 0 0,6-4 0 16,0-8 0-16,4-5 0 0,1-6 0 15,0-7 0-15,2-5 0 0,0-2 0 0,0-4 0 16,-2 0 0-16,-5-2 0 0,-2 0 0 0,-5-1 0 16,-2 1 0-16,-5 0 0 0,-3-1 0 0,-3 1 0 15,-3 3 0-15,-5 5 0 0,-3 7 0 0,-6 7 0 16,-4 20 0-16,0 0 0 0,0 0 0 15,-23-2 0-15,6 20 0 0,-8 10 0 0,-4 9 0 16,-4 9 0-16,-3 1 0 0,-1 5 0 16,2 3 0-16,1-3 0 0,5-3 0 0,8 1 0 15,3-5 0-15,9-1-29 0,4-5-21 0,10 1-24 16,-1-12-9-16,14 6-35 0,-18-34-34 0,45 46-99 16,-27-31-224-16,15-3-22 0,10 3 180 0</inkml:trace>
  <inkml:trace contextRef="#ctx0" brushRef="#br2" timeOffset="48707.5198">21286 4593 1694 0,'0'0'137'0,"-30"6"-94"16,7 3-10-16,-1 2 1 0,2 4 4 0,-2 2-8 16,1 6 1-16,1 0-24 0,4 5-7 0,0-1 0 15,6 0 0-15,0 2 0 0,5-2 0 16,2 0 0-16,3-1 0 0,4-2 0 0,4-2 0 15,3-5 0-15,-9-17 0 0,26 26 0 0,-7-19 0 16,2-4 0-16,5-3 0 0,2-4 0 0,1-5 0 16,3-3 0-16,-1-2 0 0,0-6 0 0,-1-2 0 15,-1-2 0-15,-3-1 0 0,-3-1 0 0,-1 0 0 16,-1-1 0-16,-3 2 0 0,-2 1 0 16,-2 1 0-16,0 2 0 0,-3 3 0 15,-11 18 0-15,11-24 0 0,-11 24 0 0,0 0 0 16,0 0 0-16,0 0 0 0,-19 12 0 0,19-12 0 15,-23 37 0-15,6-10 0 0,0 2 0 0,-1-1 0 16,5 3-26-16,-2-3-15 0,6 5-29 0,-2-10-26 16,14 12-77-16,-3-35-131 0,-13 34-267 0,19-10 19 15,-6-24 339-15</inkml:trace>
  <inkml:trace contextRef="#ctx0" brushRef="#br2" timeOffset="49035.6533">21926 4650 1635 0,'0'0'181'0,"-23"-4"-154"0,23 4-11 0,-22-4 7 15,22 4 8-15,-29 3-3 0,12 3 0 16,-5 1-5-16,3 6-1 0,-1 0-5 16,1 1-5-16,-2 2-8 0,3 1-4 0,0 1 0 15,3 3 0-15,3-1 0 0,2 1 0 0,3 1 0 16,3-2 0-16,4 0 0 0,4-4 0 0,3 1 0 16,-7-17 0-16,30 26-7 0,-12-19-19 0,5 2-10 15,0-8-14-15,7 2-20 0,-5-11-46 0,17 12-93 16,-22-25-135-16,16 15-210 0,4 1 35 15,-8-15 404-15</inkml:trace>
  <inkml:trace contextRef="#ctx0" brushRef="#br2" timeOffset="49395.0219">21996 4741 1162 0,'0'0'387'0,"0"0"-298"0,-16 22-35 15,16-22-6-15,0 0 1 0,9 16-4 0,-9-16-3 16,20 13-5-16,-2-9-1 0,1-1-4 0,4 0-4 16,0-4-7-16,4 1-4 0,-2-1-17 0,1-3 0 15,0 1 0-15,-1-3 0 0,-2-2 0 0,-1-1 0 16,0-2 0-16,-3-1 0 0,-1-2 0 16,1 0 0-16,-2-1 0 0,-17 15 0 0,24-31 0 15,-24 31 0-15,15-25 0 0,-15 25 0 0,4-20 0 16,-4 20-5-16,0 0-1 0,-18-15 0 15,18 15 3-15,-35 4 3 0,12 4 3 0,-3 4 7 16,-3 2-3-16,-1 6-7 0,-2-1 0 0,0 3 0 16,2-1 0-16,4 1 0 0,3-1 0 0,6-1 0 15,5 0 0-15,5-3 0 0,7-17 0 16,-1 29 0-16,1-29 0 0,12 19 0 0,-12-19-24 16,27 10-34-16,-2-5-1 0,3-9-26 0,21 17-134 15,-9-18-381-15,15 1 6 0,-2-4 187 0</inkml:trace>
  <inkml:trace contextRef="#ctx0" brushRef="#br2" timeOffset="49994.021">23034 4764 326 0,'-32'-31'400'16,"15"15"-110"-16,17 16-142 0,-42-14-35 0,42 14-26 16,-39-11-12-16,39 11-12 0,-39-11-8 0,21 10-5 15,-7-7-6-15,4 7-6 0,-3-5-4 0,4 6-1 16,-2-2-2-16,5 6 4 0,-2 0 1 0,19-4 2 16,-34 17-5-16,34-17-2 0,-30 25-6 0,18-8-3 15,0 3-7-15,1 3 3 16,3 0-11-16,0 4-7 0,5-4 0 0,4 0 0 15,4-3 0-15,3-3 0 0,-8-17 0 0,36 25 0 16,-10-18 0-16,6-6 0 0,4-3 0 0,5-4 0 16,2-8 0-16,2-3 0 0,2-7 0 0,-2-4 0 15,-2-3 0-15,0-3 0 0,-3-1 0 0,-2 0 0 16,-3 0 0-16,-5 0 0 0,-4 0 0 16,-5-2 0-16,-7 2 0 0,-2 0 0 0,-6 0 0 15,-3 1 0-15,-3 3 0 0,-7 1 0 0,1 7 0 16,-4 5 0-16,10 18 0 0,-25-15 0 0,25 15 0 15,-30 15 0-15,12 4 0 0,-3 10 0 0,-2 10 0 16,0 5 0-16,0 5 0 0,2 2 0 0,7-1 0 16,0-1 0-16,11 1-9 0,0-4-50 15,13 5-33-15,0-12-30 16,19 14-87-16,-15-26-130 0,22 14-211 0,3-4 27 16,-5-12 380-16</inkml:trace>
  <inkml:trace contextRef="#ctx0" brushRef="#br2" timeOffset="50231.9057">23886 4717 1623 0,'-28'-3'147'0,"28"3"-76"15,-25 17-24-15,25-17-5 0,-32 29-8 0,11-8-5 16,0 0-11-16,3 5-1 0,1 2-9 0,2-1 1 15,2 1-7-15,2 0-2 0,2-1 0 0,5-3 0 16,2-1-16-16,2-1-1 16,6-3-16-16,-6-19-1 0,15 29-14 0,-15-29-16 0,24 17-37 15,-24-17-49-15,38 0-123 0,-38 0-291 16,35-21 60-16,-7 12 262 0</inkml:trace>
  <inkml:trace contextRef="#ctx0" brushRef="#br2" timeOffset="50364.9845">23898 4348 896 0,'-23'-16'275'16,"23"16"31"-16,-29 5-265 0,29-5-40 0,-19 9-33 15,19-9-43-15,0 0-53 0,0 0-61 0,17 28-66 16,-17-28-134-16,27 17 16 0,8 1 296 0</inkml:trace>
  <inkml:trace contextRef="#ctx0" brushRef="#br2" timeOffset="50597.8487">24524 4138 1494 0,'-52'-4'191'16,"52"4"-112"-16,-34 15-23 0,14 5 2 0,-5 1-9 16,-1 8 0-16,-2 5-15 0,-1 3-1 15,0 4-29-15,2 6-4 0,2 4 0 0,0 3 0 16,1 3 0-16,3 2 0 0,-1-2 0 0,4 1 0 15,2-2 0-15,-1-2 0 0,5-2 0 16,0-5 0-16,5-2 0 0,2-7 0 0,6-1-53 16,-3-8-19-16,9 4-29 0,-7-33-60 0,15 47-167 15,-15-47-249-15,18 23 21 0,-18-23 358 16</inkml:trace>
  <inkml:trace contextRef="#ctx0" brushRef="#br2" timeOffset="50774.1515">24004 4725 1530 0,'-33'-5'410'0,"33"5"-357"15,0 0-46-15,0 0-5 0,0 0 5 0,0 0 5 16,0 0 0-16,33 10-2 0,-8-11-8 0,7-3-10 16,7 0-15-16,1-3-21 0,5 5-33 0,-9-13-53 15,20 20-130-15,-24-17-331 0,17 2 9 0,2 3 253 16</inkml:trace>
  <inkml:trace contextRef="#ctx0" brushRef="#br2" timeOffset="51064.9975">24883 4047 1107 0,'0'0'307'0,"-44"-5"-170"0,44 5-114 16,0 0-13-16,-25 8 13 0,25-8 7 0,-28 17 8 16,8-7-5-16,3 6-4 0,-2-2-6 0,4 5 0 15,3 0-12-15,2-1 0 16,7 1-11-16,0-1 0 0,6 0-13 0,-3-18-5 15,14 31-16-15,-14-31-11 0,24 22-26 0,-24-22-30 16,38 17-72-16,-38-17-112 0,33-4-214 0,-1 11 24 16,-12-18 385-16</inkml:trace>
  <inkml:trace contextRef="#ctx0" brushRef="#br2" timeOffset="51195.2869">24973 4140 1608 0,'0'0'208'0,"-34"9"-144"0,34-9-27 16,-34 16-13-16,34-16-5 0,-31 22-12 0,31-22-10 15,-25 25-19-15,25-25-19 0,-12 28-41 0,12-28-59 16,2 33-169-16,-2-33-278 0,0 30 40 0,1-8 317 16</inkml:trace>
  <inkml:trace contextRef="#ctx0" brushRef="#br2" timeOffset="51995.51">896 2116 1229 0,'0'0'266'0,"0"0"-208"0,0 0-41 16,0 0-21-16,0 0-2 0,0 0-11 0,-8 22-16 15,3-2-32-15,5-20-41 0,-20 42-78 0,1-28-72 16,8 6-195-16,10 12 22 0,1-32 411 0</inkml:trace>
  <inkml:trace contextRef="#ctx0" brushRef="#br2" timeOffset="52139.2276">1198 2014 1175 0,'-9'27'176'0,"-8"-16"-97"16,6 12-31-16,-3-6-26 0,3 1-5 0,1 0-22 16,10-18-17-16,-11 36-35 0,11-36-62 15,1 29-130-15,0-12-245 0,-1-17 12 0,23 25 394 16</inkml:trace>
  <inkml:trace contextRef="#ctx0" brushRef="#br3" timeOffset="63560.2603">5776 5584 190 0,'0'0'18'0,"5"-18"-15"0,-5 18 0 15,0 0-2-15,0 0 0 0,0 0-1 0,0 0 2 16,9-17-2-16,-9 17 1 0,0 0 0 0,0 0 0 16,0 0 1-16,0 0 3 0,0 0 8 0,0 0 11 15,0 0 13-15,0 0 11 0,0 0 6 0,8-17 4 16,-8 17-3-16,0 0 1 0,0 0-5 15,0 0-2-15,0 0-5 0,0 0-5 0,0 0-6 16,0 0-7-16,0 0-8 0,0 0-4 0,0 0-6 16,0 0 1-16,0 0-4 0,0 0 1 0,0 0-1 15,0 0 1-15,0 0 10 0,0 0 9 0,0 0 6 16,0 0 0-16,3 19-12 0,-3-19-9 16,1 19-8-16,-1-19 1 0,1 28-4 0,-1-28 4 15,0 35-3-15,1-14 6 0,-1 2-2 16,2 2 5-16,-4 2 9 0,4 1-9 0,-4-2 5 15,4 2-26-15,-2-3 12 0,1 1-7 0,-1-4 14 16,2-1 5-16,-1-3-3 0,1-1-1 0,-2-17-3 16,4 26 1-16,-4-26-4 0,8 18 1 0,-8-18-3 15,0 0 1-15,0 0-1 0,0 0 0 0,0 0 6 16,0 0 4-16,0 0 7 0,18-7 1 16,-18 7 1-16,0-24-5 0,-1 5 0 0,-2 0-4 15,1-5 6-15,-2 0-7 0,1-3 7 16,0-1 12-16,-2-2-31 0,0-1 28 0,1-3-30 15,-1-1 7-15,2 0 6 0,1-1-9 0,2 3 8 16,1 2-9-16,0 2 10 0,3 4-3 0,0 2 6 16,2 5-3-16,-6 18 3 0,9-27-3 0,-9 27 2 15,0 0-2-15,19-20 0 0,-19 20-3 16,18-5 1-16,-18 5-2 0,23-5 1 0,-23 5 1 16,29-5 0-16,-11 3-2 0,1-1 0 0,-1 2-3 15,3-3 0-15,-2 3-2 0,1-1 1 0,-2 1 0 16,-1-1-1-16,0 2 1 0,-17 0-2 0,24 4-1 15,-24-4-4-15,0 0 1 0,0 0-2 0,12 19 1 16,-12-19-2-16,-11 25 1 0,2-7-2 16,-6 1 5-16,-3 4 0 0,-2 0 8 15,-2 1-5-15,-1 3 7 0,0-2-6 0,-1 2 6 16,1-2-4-16,1-1 7 0,1-3-6 0,5-2 6 16,16-19-5-16,-21 27 0 0,21-27-4 0,0 0 1 15,-3 19-3-15,3-19 2 0,17 5 0 0,-17-5 1 16,32-2 2-16,-10-4-1 0,3-3 2 0,3 0-3 15,4-2 3-15,-1 0-3 0,2 1 2 16,-2 3-3-16,-2 1 2 0,-5 2-2 0,-3 4 0 16,-21 0 0-16,25 9 0 0,-25-9 2 0,4 24-1 15,-10-6 5-15,-7 4 14 0,-5 3-32 0,-3 4 30 16,-7 3-31-16,-4 1 10 0,-2 4 8 16,-5-1-8-16,4 0 9 0,-2-2-9 0,3-1 8 15,4-4-9-15,2-4 1 0,7-1-20 0,3-11-24 16,14 3-58-16,4-16-80 0,0 0-135 15,0 0-145-15,19-14 201 0,10 14 265 0</inkml:trace>
  <inkml:trace contextRef="#ctx0" brushRef="#br3" timeOffset="64200.9375">6213 5913 769 0,'0'0'247'0,"-17"9"-79"0,17-9-136 0,0 0-18 16,0 0-5-16,0 0 3 0,0 0 9 0,21-20 5 15,-21 20-5-15,28-22 0 0,-10 10-7 0,0-4 2 16,1 2-3-16,1-5 8 0,2 5 13 16,-3-4-38-16,0 2 30 0,-19 16-40 0,25-26 15 15,-25 26 4-15,0 0 2 0,15-23 14 0,-15 23 3 16,0 0 6-16,0 0-6 0,-17-8-12 0,17 8-5 15,-25 11-7-15,8-1 2 0,-1 2-2 16,-1 4-10-16,-3 1 36 0,2 4-28 0,1 0 34 16,2 2-12-16,0-1-7 0,2 1 6 0,2-3-8 15,4 1 3-15,4-3-8 0,5-18-1 16,3 30-4-16,-3-30 0 0,19 19-2 0,-19-19 2 16,34 11-1-16,-11-11 1 0,3-2 1 0,4-5-1 15,3-3 2-15,2-1-4 0,2-3 4 0,-2-3-4 16,0-1 3-16,-2-2-3 0,0 1 3 0,-5-1-3 15,-2 2 3-15,-3 1-4 0,-6 2 5 0,-17 15-4 16,24-29-14-16,-24 29 32 0,11-18-31 16,-11 18 33-16,0 0-14 0,0 0 2 0,0-17 0 15,0 17-1-15,0 0-3 0,0 0-3 0,-23 10-2 16,23-10-16-16,-21 26 32 0,9-7-28 16,-2 4 30-16,0 1-12 0,0 3-6 0,0 0 7 15,3-1-6-15,0 0 7 0,3-3-5 0,2-4 4 16,2-2-4-16,4-17 1 0,0 22-1 0,0-22 2 15,0 0-1-15,0 0 3 0,26 9 3 16,-26-9 0-16,24-15 2 0,-7 0-3 0,0-3 2 16,1-1-5-16,0-4 2 0,1 1-4 0,-2-1 3 15,-1 0-4-15,-2 2 3 0,0 3-5 0,-14 18 3 16,18-29-3-16,-18 29 3 0,9-19-3 0,-9 19 1 16,0 0-2-16,0 0-3 0,0 0-3 0,0 0-7 15,0 0-7-15,0 0-2 0,0 0-7 0,10 17-1 16,-10-17-4-16,6 32-11 15,-6-32-5-15,10 39-21 0,-10-39-15 0,18 39-37 16,-18-39-45-16,25 32-80 0,-12-13-135 0,-13-19-41 16,36 29 363-16</inkml:trace>
  <inkml:trace contextRef="#ctx0" brushRef="#br3" timeOffset="64591.5199">7140 5711 866 0,'-25'-4'157'0,"25"4"-21"0,-37 12-14 0,37-12-15 16,-39 24-31-16,22-4-33 0,-8-3 22 15,7 7-37-15,-3-2 22 0,7 4-16 0,-1-3-11 16,5 4 3-16,3-4-8 0,4 1 2 16,3-5-9-16,4-2 1 0,-4-17-3 0,20 22 0 15,-20-22-3-15,35 8-1 0,-12-10-1 0,3-4-1 16,2-6 0-16,0-5 0 0,0-5 1 0,-2-4-6 15,4-5 9-15,-2-4-7 0,1-2-8 0,-1-2 26 16,0-3-26-16,-2 1 22 0,-2-2-6 0,0 1-13 16,-5 1 11-16,0 1-10 0,-6 2 7 0,-2 1-5 15,-5 4 5-15,-2 3-4 0,-3 9 6 16,-1 21-4-16,-5-22 1 0,5 22-1 16,0 0-3-16,-21 10 0 0,8 7-5 0,-5 8 3 15,-2 10-8-15,-2 6 5 0,-1 2-8 0,-1 4 7 16,3 2-9-16,1-2 6 0,5 4 0 0,2-7-30 15,7 5 15-15,-2-8-30 0,9 1-1 0,-2-9-5 16,12 7-36-16,-8-20-23 0,16 14-54 16,-19-34-53-16,32 31-92 0,-3-12-105 0,-29-19 253 15</inkml:trace>
  <inkml:trace contextRef="#ctx0" brushRef="#br3" timeOffset="64967.1717">7570 5734 981 0,'-32'-2'213'0,"32"2"-105"0,-42 19-3 16,42-19-23-16,-41 27-1 0,21-7-44 0,-3-5 8 15,7 7-16-15,-2-4 3 0,5 4 1 0,0-3-12 16,5 3 1-16,2-4-9 0,5 1 0 0,1-19-8 16,7 29 1-16,-7-29-1 0,21 20 0 0,-21-20 1 15,31 13-1-15,-13-10-1 0,4-3-1 0,4-4-3 16,-2-2 0-16,1-4 1 0,-1-3-2 15,-3 0 2-15,-1-3-5 0,0 0 2 0,-5-1-3 16,-15 17 3-16,24-31 0 0,-24 31 4 16,13-30-3-16,-13 30 2 0,4-29-2 0,-4 29 3 15,0-26-2-15,0 26 2 0,0 0-1 0,-11-21-15 16,11 21 14-16,0 0-17 0,-22 1 18 0,22-1 12 16,-18 18-14-16,18-18 15 0,-18 34-13 15,11-15-3-15,1 2 5 0,1 1-5 0,2-1-1 16,3 1-9-16,0-4-5 0,4 2-13 0,-4-20-3 15,15 30-13-15,-15-30-10 0,22 22-18 0,-22-22-21 16,32 10-43-16,-32-10-69 0,36-13-126 0,-8 6-142 16,-12-21 153-16,19 17 322 0</inkml:trace>
  <inkml:trace contextRef="#ctx0" brushRef="#br3" timeOffset="65201.6789">8210 5273 1086 0,'0'0'317'0,"-17"12"-242"16,-1 5-24-16,3 11 9 0,-8-2-8 0,2 11-3 16,-6 1-15-16,3 8 6 0,-3-1-14 0,5 5 5 31,-1-2-18-31,3 2 6 0,-1 2-2 16,5-2-25-16,3-1 20 0,3-2-23 0,4-4 7 0,1-4-2 0,5-4-11 0,4-7-1 0,5-4-19 15,-9-24-2-15,30 29-34 0,-30-29-10 0,45 0 3 16,-21-16-21-16,15 4-18 0,-10-19-39 15,16 7-61-15,-12-17-23 0,7 0-43 0,7 7-43 16,-19-24 275 0</inkml:trace>
  <inkml:trace contextRef="#ctx0" brushRef="#br3" timeOffset="65316.4091">8446 5372 889 0,'0'0'267'0,"-29"-5"-76"0,20 27-54 15,-14-4-45-15,7 17-15 0,-8 0-27 0,4 9-5 16,-3 1-22-16,5 2-1 0,-1 2-17 0,1 0-13 15,4-2 19-15,3-1-32 0,5-4 8 0,0-7-37 16,11 7-73-16,-15-23-210 0,15 6-257 16,2-1 37-16,-7-24 436 0</inkml:trace>
  <inkml:trace contextRef="#ctx0" brushRef="#br3" timeOffset="66110.9035">9183 6026 545 0,'0'0'17'0,"0"0"-40"0,0 0 1 16,0 0 5-16,0 0 8 0,-9-19 1 0,9 19 1 0,0 0 16 15,-13-18 21-15,13 18 18 0,0 0 29 0,-21-20 9 16,21 20 18-16,-18-14 6 0,1 1-1 16,17 13-14-16,-32-20-16 0,15 11-25 15,-6-6-15-15,2 2-13 0,-4-4-5 0,1-1-7 16,-2-4 4-16,-1-1 17 0,1-5-34 0,1 2 28 16,1-6-33-16,4 1 6 0,2-2 6 0,4-1-8 15,1-1 7-15,2 0-9 0,4-2 7 0,1-2-9 16,4 1 9-16,3 2-9 0,3 2 9 0,4 3-7 15,3 3 9-15,2 4-1 0,4 2 8 0,2 6-6 16,-2 4 3-16,1 2-7 0,-18 10-2 16,28-7 0-16,-28 7 1 0,19 6 5 0,-19-6 1 15,13 18 5-15,-13-18-4 0,6 33 1 0,-5-12-9 16,-4 4 4-16,0 3-7 0,-5 2 5 16,-1 3-5-16,-2 2 6 0,-4 1-8 0,1 3 11 15,-3-2-5-15,0 2 12 0,-3 0-1 0,3 1 9 16,-2-4-4-16,2 3-6 0,-3-6 24 15,5 2-24-15,1-4 24 0,3-3-13 0,4-5-9 16,4-4-4-16,3-19-7 0,6 26-1 0,-6-26-4 16,27 16 1-16,-4-13 0 0,5-3-2 0,6-5 1 15,6-5-7-15,9-1-12 0,2-7-22 0,9 5-30 16,-11-13-52-16,20 20-114 0,-24-7-256 0,7-8-55 16,5 11 265-16</inkml:trace>
  <inkml:trace contextRef="#ctx0" brushRef="#br3" timeOffset="66518.3951">9701 5503 785 0,'6'-20'232'0,"-6"20"-130"15,-4-31-14-15,4 31-5 0,-3-21-8 0,3 21-18 16,0 0-20-16,0 0-14 0,-20-6-9 0,20 6 0 15,-19 14 2-15,19-14 5 0,-23 31-2 0,12-8 3 16,-3 4-10-16,1 4 2 0,-2 3-12 0,1 2 5 16,-1 5-10-16,0-1 7 0,1 3 10 15,3-1-26-15,1-3 24 0,3-1-32 0,6-1-3 16,-1-7-2-16,9 2-21 0,-4-11-11 16,13 6-27-16,-16-27-14 0,30 31-49 0,-30-31-58 0,32 12-55 15,-9-2-157-15,-23-10 162 0,32-9 255 0</inkml:trace>
  <inkml:trace contextRef="#ctx0" brushRef="#br3" timeOffset="66690.3153">9645 5788 1425 0,'-22'-6'143'16,"22"6"-77"-16,-17 1-24 0,17-1-26 0,0 0 5 16,0 0-29-16,0 0 9 0,0 0 13 0,0 0-16 15,0 0 17-15,0 0-34 0,28-8 11 0,-11 4-31 16,1-4 3-16,6 5-18 0,-3-9-14 15,11 10-26-15,-12-15-47 0,21 16-67 0,-18-16-117 16,2-3-116-16,14 15 142 0,-21-21 299 0</inkml:trace>
  <inkml:trace contextRef="#ctx0" brushRef="#br3" timeOffset="66877.819">10006 5356 1010 0,'0'0'332'0,"-24"21"-242"15,2-1-40-15,8 12-2 0,-3-1-11 0,3 8-5 16,-3 1-18-16,0 1 1 0,0 1-17 0,1 1 7 16,3-1-12-16,2 0-7 0,3-2 23 0,2-3-32 15,6-1 14-15,-1-7-28 0,12 3-42 0,-7-12-29 16,16 10-48-16,-20-30-60 0,34 25-172 16,-4-5-42-16,-30-20 258 0</inkml:trace>
  <inkml:trace contextRef="#ctx0" brushRef="#br3" timeOffset="67643.4792">10232 5749 964 0,'0'0'311'16,"-35"4"-128"-16,12-5-119 0,6 6-13 0,-5-5 4 16,22 0-7-16,-34 12-11 0,34-12-17 0,-31 20 31 15,31-20-33-15,-23 29 26 0,15-11-16 0,8-18-8 16,-12 35-1-16,9-18-7 0,3-17-1 0,6 32-7 15,-6-32 1-15,20 25-4 0,-20-25 1 16,30 17-2-16,-10-13 2 0,0-2-2 0,2-1 1 16,1-3-5-16,0-3-6 0,1-2-3 15,-4-4-8-15,1 0 5 0,-3-3 1 0,-1-2 7 16,-17 16 2-16,28-33 4 0,-18 15-2 0,-2 0 5 16,-2-1-6-16,-1-1-13 0,-2 0 23 0,0-2-30 15,-3 0 27-15,3 0-11 0,-1 1-3 0,1-1 2 16,-1 1-5-16,1 3 4 0,-2 1 0 0,-1 17 9 15,0-19 0-15,0 19 8 0,0 0 2 16,0 0-1-16,0 0 2 0,0 0-5 0,0 0 1 16,-5 19 2-16,5-19 2 0,-1 24 0 0,1-24 3 15,1 23-9-15,-1-23 1 0,8 21-4 16,-8-21 1-16,17 16-2 0,-17-16 2 0,24 9 0 16,-24-9 1-16,29 4-1 0,-12-4 1 0,0-2 1 15,1-2-1-15,-18 4 3 0,33-8-3 0,-33 8 1 16,27-9-1-16,-27 9 2 0,0 0 0 15,20-8 1-15,-20 8 0 0,0 0 0 0,0 0 1 16,0 0-1-16,0 0 0 0,0 0-4 0,0 0 0 16,-11 20-3-16,11-20 2 0,-18 27-1 0,18-27 2 15,-21 32-2-15,13-13-12 0,-1-3 28 0,5 1-27 16,4-17 26-16,-7 31-11 0,7-31-2 0,3 24 1 16,-3-24 1-16,8 18 2 0,-8-18-1 15,0 0 3-15,24 14 0 0,-24-14 0 16,25 0 0-16,-25 0-4 0,35-10 1 0,-14-1-4 15,2-3 2-15,0-1-3 0,2-2 3 0,-4-1-4 16,0 1-13-16,-1 1 25 0,-2 1-27 0,-18 15 26 16,29-21-13-16,-29 21-1 0,19-14 2 0,-19 14-2 15,0 0 2-15,0 0 1 0,0 0-5 0,0 0 1 16,0 0-3-16,0 0 1 0,-2 21 3 16,2-21 5-16,-5 22-1 0,5-22-13 0,-2 25 29 15,2-25-28-15,0 28 28 0,0-28-11 0,1 24-4 16,-1-24 2-16,5 21-1 0,-5-21 2 0,0 0-1 15,17 19 7-15,-17-19-2 0,0 0 1 16,22 6-1-16,-22-6-3 0,19-5-2 0,-19 5-1 16,21-16 0-16,-21 16-1 0,19-22-1 0,-19 22-6 15,22-30 2-15,-12 14-12 0,-10 16-16 16,16-34 19-16,-7 17-42 0,-4-4 11 0,-5 21-51 16,11-42-61-16,8 35-104 0,-22-21-132 0,9 5-107 15,-6 23 160-15,14-36 340 0</inkml:trace>
  <inkml:trace contextRef="#ctx0" brushRef="#br3" timeOffset="67830.9656">11171 5613 1451 0,'0'0'97'0,"-10"21"-44"0,10-21 3 16,-9 17 3-16,9-17-8 0,-13 20-7 0,13-20-9 15,-9 24-7-15,9-24-8 0,-5 28-3 0,4-11-11 16,1 2-13-16,-2 0 24 0,0 1-30 0,1-2 23 15,-2-1-17-15,5 1-17 0,-2-18-10 16,3 33-12-16,-3-33-17 0,10 29-28 0,-10-29-47 16,15 20-106-16,-15-20-161 0,0 0-123 0,17 3 185 15,-17-23 343-15</inkml:trace>
  <inkml:trace contextRef="#ctx0" brushRef="#br3" timeOffset="67955.9826">11201 5385 1123 0,'-28'15'387'16,"-1"-16"-334"-16,5 4-39 0,2 3-18 0,3-3-26 16,19-3-66-16,-32 9-107 0,32-9-307 0,0 0-3 15,-17 8 293-15</inkml:trace>
  <inkml:trace contextRef="#ctx0" brushRef="#br3" timeOffset="68549.7336">11647 5637 940 0,'-19'-7'198'16,"19"7"-65"-16,-28 0-29 0,28 0-16 0,-28 3-21 16,28-3-19-16,-28 6-11 0,28-6-5 15,-28 9-4-15,28-9-1 0,-29 12-4 0,29-12 2 16,-25 14-6-16,25-14 0 0,-25 19-5 0,25-19-2 16,-18 18-3-16,18-18-3 0,-8 17-3 15,8-17-1-15,0 0-2 0,12 18 3 0,-12-18-1 16,25 9 2-16,-8-6 1 0,4-1 0 0,1-1-3 15,2-1 0-15,2 2-1 0,-1-2-1 16,1 2 3-16,-4 0 0 0,-4 2-3 0,-18-4-14 16,27 12 28-16,-27-12-28 0,11 18 30 0,-11-18-13 15,-4 26-2-15,-2-9 1 0,-6 1-3 0,-3 0 3 16,-3-1-3-16,-1 1 4 0,-5-1-4 0,3-1 3 16,1-2-4-16,2-3 1 0,18-11-8 0,-28 16-5 15,28-16-13-15,0 0-14 0,0 0-24 0,-21 7-22 16,21-7-25-16,0 0-34 15,26-1-71-15,-26 1-103 0,18-28-163 0,11 23 132 16,-15-20 351-16</inkml:trace>
  <inkml:trace contextRef="#ctx0" brushRef="#br3" timeOffset="69190.3753">11970 5723 1066 0,'-6'-26'319'0,"6"26"-158"0,0 0-123 16,0 0-10-16,-19-6 7 0,19 6-2 0,-28 3-4 15,11 2-1-15,-4-2 0 0,4 7 1 0,-3-2-5 16,3 4-3-16,-2 1-4 0,2 2-15 0,-1 1 25 16,2 3-27-16,16-19 26 0,-26 35-13 15,18-18-2-15,4 1 2 0,2-1-6 0,2-17 1 16,6 32-4-16,-6-32 1 0,17 26-4 16,-17-26 3-16,31 20-2 0,-9-15 0 0,3-2-1 15,-1-3-2-15,1-3 0 0,1-2-6 0,1-2-1 16,-3-6-5-16,3 0-1 0,-4-4-3 0,0 0 2 15,-1-2-4-15,0 0 4 0,-4-2-6 0,0-1-8 16,-4 2 27-16,-1-1-24 0,-4 3 34 0,-3 0-9 16,-4 1 0-16,-2 17 5 0,0-29-3 0,0 29 3 15,-7-21-1-15,7 21 4 0,0 0-1 16,-17-14 1-16,17 14 2 0,0 0-1 0,0 0-2 16,-20 0-1-16,20 0-4 0,0 0 1 15,0 0 0-15,0 0 3 0,10 20 1 0,-10-20 2 16,21 9 2-16,-21-9 0 0,28 6 1 0,-28-6 2 15,34 2-1-15,-17-2 4 0,2 2-1 0,-2-2 1 16,-17 0 0-16,31 4-5 0,-31-4-3 0,22 9 1 16,-22-9-3-16,0 0 2 0,14 24-6 15,-14-24-2-15,-4 25 0 0,4-25 0 0,-12 32-5 16,4-14 10-16,-4 3-5 0,-2 0 0 0,-2 1 0 16,-1-1 0-16,2 2 0 0,0-4 0 0,0-1 0 15,15-18 0-15,-14 27 0 0,14-27 0 0,0 0 0 16,4 18 0-16,-4-18 0 0,18-1 0 15,-1-7 0-15,5-4 0 0,4-6 0 16,7-6 0-16,0-4 0 0,4 0 0 0,-2-1 0 16,-2 3 0-16,-2-1 0 0,-4 3 0 0,0 2 0 15,-7 2 0-15,0 4 0 0,-20 16 0 0,24-21 0 16,-24 21 0-16,0 0 0 0,0 0 0 0,0 0 0 16,0 0 0-16,0 0 0 0,1 31 0 0,-5-11 0 15,-5 4 0-15,1 0 0 0,0 2 0 0,1-1 0 16,3 2 0-16,4-4 0 0,5 2-24 15,0-5-40-15,7 3-30 0,-12-23-58 0,29 35-190 16,-29-35-254-16,28 17 20 0,-11-5 378 0</inkml:trace>
  <inkml:trace contextRef="#ctx0" brushRef="#br3" timeOffset="78289.7493">13442 5746 1174 0,'0'0'70'0,"0"0"15"0,3-20-56 16,-3 20-13-16,29-25-3 0,-9 8 7 0,5 4 1 15,1-4 6-15,3 5-4 0,-2 0 0 16,1 2-10-16,-1 3-4 0,-2 2-4 0,-2 4-2 16,-2 1-1-16,-4 3 0 0,-17-3 0 0,24 11-3 15,-24-11 2-15,0 0-1 0,17 27 2 0,-17-27-1 16,-2 25 4-16,2-25-4 0,-16 35 4 0,4-15-4 15,-4 3 11-15,-3-2 24 0,-2 5-24 0,-5-5 36 16,5 5-32-16,-6-2 3 0,6 1 5 0,-1 0-7 16,4-2 3-16,0-3-6 0,4-2-2 0,14-18-11 15,-19 31 0-15,19-31-4 0,-7 21 2 0,7-21-4 16,0 0-1-16,13 20-8 0,-13-20-5 0,28 2-8 16,-9-8-11-16,12-1-10 0,-1-11-21 0,19 3-25 15,-8-15-46-15,21 13-68 0,-12-17-60 0,1 3-190 16,17 13 73-16,-22-20 385 0</inkml:trace>
  <inkml:trace contextRef="#ctx0" brushRef="#br3" timeOffset="78602.2448">14260 5633 1314 0,'-23'4'69'16,"23"-4"-33"-16,-27 0 2 0,27 0 6 0,-24 6 2 15,24-6-7-15,-26 11-6 0,26-11-6 0,-29 19 0 16,29-19-3-16,-28 27 0 0,28-27-5 0,-24 31-3 15,24-31-3-15,-17 33 4 0,11-16 13 0,2 1-30 16,4-18 25-16,-1 33-31 0,1-33 9 16,7 26 4-16,-7-26-5 0,17 22 0 0,-17-22-3 15,29 16 3-15,-10-13-2 0,1-1 1 0,3-5-1 16,3-3-1-16,2-1-4 0,-1-5-13 0,4-3-8 16,-2-5-15-16,2 0-15 0,-2-3 32 0,0 3-27 15,-8-3 38-15,1 5-9 0,-10-2 3 0,-12 20 15 16,7-29 3-16,-7 29 8 0,-14-25-3 0,14 25 2 15,-31-22-5-15,11 12 3 0,-2 3 0 0,-1 0 3 16,-2 3-1-16,1 2 0 0,3 3-4 0,4 0-2 16,17-1-4-16,-23 9-12 0,23-9-22 0,0 0-46 15,0 0-60-15,1 26-93 0,-1-26-228 16,20 10 24-16,9 3 254 0</inkml:trace>
  <inkml:trace contextRef="#ctx0" brushRef="#br3" timeOffset="78930.3736">14781 5614 884 0,'0'0'224'0,"0"0"-41"15,-25-9-181-15,25 9 2 0,-24-2 21 0,24 2 18 16,-26 7 7-16,26-7-3 0,-30 20-9 0,15-3 2 16,-4-2-7-16,3 8 12 0,-6 0 0 0,5 5 2 15,-4-3 12-15,6 6-40 0,-1-4 23 0,4 3-30 16,2-5 9-16,5-1 2 0,4-3-16 15,6-3-1-15,-5-18-3 0,20 30 3 0,-20-30-1 16,36 16 2-16,-11-13-3 0,3-1 0 0,4-5 0 16,-1-2 0-16,4-6 2 0,-4-3-5 0,2-5 4 15,-3-3-7-15,0-1 4 0,-5-3-7 0,-2 0-16 16,-3-1 18-16,-6 2-28 0,-2 1 27 0,-6 1-12 16,-6 0-1-16,-3 3 0 0,-8 0-11 0,11 20-4 15,-29-34-12-15,29 34-8 0,-38-24-3 0,21 21-2 16,-4-3-12-16,21 6-20 0,-26 4-34 0,26-4-46 15,0 0-101-15,0 0-150 0,-5 31 15 0,5-31 385 16</inkml:trace>
  <inkml:trace contextRef="#ctx0" brushRef="#br3" timeOffset="79266.2974">15339 5654 1383 0,'0'0'92'0,"-29"0"-44"0,29 0 2 16,-39 2 7-16,20 3-5 0,-6-3-10 16,3 6-8-16,-4-3-6 0,6 5-2 0,-1-2-4 15,21-8-1-15,-29 20-6 0,29-20-3 0,-16 18-7 16,16-18-3-16,0 0-3 0,3 23 1 0,-3-23 0 16,0 0 2-16,26 22-2 0,-9-16-10 0,3 0 13 15,5-2-12-15,2 0 13 0,2-2-4 0,2 2 17 16,-3 0-17-16,-3 2 15 0,-4 2-14 0,-4-1-3 15,-17-7 1-15,23 18 0 0,-23-18 3 16,11 28-6-16,-12-10 5 0,-2 1-6 16,-3 3 5-16,-4 0-3 0,-2-2 5 0,-2 1-5 0,-1-2 2 15,-1 1-11-15,0-2 3 0,16-18-5 16,-26 27 0-16,26-27-5 0,-20 12-13 0,20-12-29 16,0 0-47-16,0 0-79 0,0 0-129 0,3-29-212 15,-3 29 48-15,22-45 365 0</inkml:trace>
  <inkml:trace contextRef="#ctx0" brushRef="#br3" timeOffset="79409.3991">15365 5613 1743 0,'-43'12'199'0,"43"-12"-163"0,-20 1-18 16,20-1-5-16,0 0-1 0,0 0-8 0,0 0-4 16,0 0 0-16,0 0 0 15,27-18-1-15,-6 11-12 0,4-5-18 0,8 5-28 16,-3-7-42-16,14 14-56 0,-16-19-108 0,27 16-233 15,-10 1-39-15,-4-1 175 0</inkml:trace>
  <inkml:trace contextRef="#ctx0" brushRef="#br3" timeOffset="79587.0473">15912 5989 1055 0,'-22'3'362'16,"5"25"-164"-16,-9-11-127 0,10 5-35 0,-1-3-25 15,3 1-3-15,1-1-16 0,13-19-20 0,-19 35-47 16,19-35-85-16,-7 21-295 0,7-21-89 0,-6 23 74 16</inkml:trace>
  <inkml:trace contextRef="#ctx0" brushRef="#br3" timeOffset="80499.6218">16521 5684 778 0,'0'0'476'0,"0"0"-373"0,0 0-42 16,-10-19-15-16,10 19 0 0,0 0-2 16,0 0-8-16,0 0-5 0,0 0-4 0,13-18-1 15,-13 18-3-15,0 0-2 0,0 0-5 0,0 0-5 16,0 0-5-16,-7 18-4 0,7-18 4 0,-10 37-2 15,3-9 10-15,-1 3 13 0,-1 5-26 0,-1-1 24 16,1 3-27-16,-2 0 12 0,2-2 8 0,1-1-9 16,0-2 5-16,1-4-8 0,2-3 2 15,2-3-4-15,1-3 2 0,2-20-6 16,5 26 2-16,-5-26-2 0,0 0 0 0,18 17 0 16,-18-17 3-16,0 0 0 0,24-2 2 0,-24 2 0 15,21-17-2-15,-21 17 0 0,22-36-3 0,-9 11 3 16,-3-2-4-16,1-4 3 0,-1 0-3 0,-3-2 5 15,1-1-7-15,-2 1 10 0,-1-6-10 0,1-1-7 16,-1 0 20-16,2-2-21 0,1 1 19 16,1 0-4-16,2 1-7 0,1 3 8 0,1 6-7 15,2 4 5-15,-2 5-6 0,2 6 4 0,-15 16-4 16,27-22 3-16,-27 22-1 0,24-6 1 0,-24 6-2 16,24 5 0-16,-24-5 0 0,26 17-1 0,-26-17 3 15,22 27-3-15,-22-27 1 0,18 28-3 0,-18-28 3 16,12 29-2-16,-12-29 5 0,1 32-3 15,-4-15 2-15,3-17-1 0,-12 32 2 16,3-15-7-16,9-17 2 0,-22 32-14 0,22-32 0 16,-34 30-7-16,13-17 0 0,1 4-6 0,-5-5 1 15,5 3-12-15,-3-6-3 0,6 3 3 0,-5-8-32 16,22-4-11-16,-27 11-55 0,27-11-75 0,0 0-140 16,0 0-90-16,0 0 139 0,0 0 306 0</inkml:trace>
  <inkml:trace contextRef="#ctx0" brushRef="#br3" timeOffset="80921.5025">17219 5824 1008 0,'0'0'217'16,"-23"-15"-167"-16,6 10-12 0,17 5 17 0,-32-5 19 15,32 5-16-15,-35 0 15 0,35 0-23 0,-42 6 10 16,24 0-4-16,-7-2-7 0,4 5-1 0,-6 0-11 16,3 4 3-16,-3-1-9 0,4 3 0 0,1-1-10 15,2 3 0-15,1-1-10 0,6 1-2 16,13-17-4-16,-16 26-2 0,16-26-3 16,-1 23 2-16,1-23-3 0,16 23 2 0,-16-23-2 15,33 20 1-15,-13-15-1 0,3-2 2 0,4-3-1 16,1-2 0-16,1-2 0 0,0-3 0 0,-2-3 1 15,-1-1-1-15,-2 0 0 0,-2-2-1 0,-4 1 2 16,-18 12-5-16,28-25 1 0,-28 25-3 0,17-26 2 16,-17 26-2-16,10-23 3 0,-10 23 0 15,0 0 2-15,0-20 0 0,0 20-2 0,0 0-1 16,0 0 0-16,-17 3-5 0,17-3-2 0,-15 17-3 16,15-17-5-16,-18 30 0 0,12-10-9 0,6-20-6 15,-10 35-15-15,10-35-11 0,3 35-19 0,-3-35-23 16,19 36-39-16,-19-36-33 0,32 29-62 15,-32-29-72-15,36 10-109 0,3 4 113 0,-13-21 304 16</inkml:trace>
  <inkml:trace contextRef="#ctx0" brushRef="#br3" timeOffset="81405.87">17694 5873 1117 0,'0'0'323'0,"-53"-9"-185"0,36 7-86 16,-7-5-10-16,4 5 4 0,-3-1-6 15,3 4-8-15,-3 0-5 0,3 5 3 16,-2-1-3-16,2 3 2 0,2 0-7 0,0 4 0 0,18-12-5 16,-31 30 1-16,18-13-5 0,3 1 2 15,2 3-6-15,2-2 1 0,3 0-6 0,3 2 1 16,5-4-5-16,-5-17 2 0,20 29-2 0,-20-29 0 16,32 18 0-16,-11-12-1 0,1-5 2 0,2-2-1 15,-1-5 0-15,1-2 0 0,0-4 2 16,-1-3-1-16,-4-2 1 0,1-1-2 0,-3-1 2 15,-4-1-3-15,-1 1 2 0,-2 0-1 0,-2-2 0 16,-2 0 0-16,-2 1 0 0,0 2-5 0,-4 18 3 16,3-26-4-16,-3 26 5 0,0 0-2 0,0 0-1 15,0 0 0-15,0 0-1 0,-22 10 2 0,13 9 1 16,-1 7 3-16,-1 5-4 0,-1 7 6 16,-1 4-7-16,-2 4 9 0,1 5-9 15,-2 1 8-15,0 3-9 0,2 1 7 0,-3-2-5 16,2-2-1-16,-1-3 18 0,0-4-15 0,3-6 18 15,-3 0-9-15,3-6-5 0,1-3-1 0,-1-6-2 16,1-3 0-16,0-4 0 0,12-17 0 0,-17 24 0 16,17-24 0-16,0 0 0 0,0 0 0 0,0 0 0 15,-13-19 0-15,16-2 0 0,3-7 0 16,4-2 0-16,4-5 0 0,3-3 0 0,0-2 0 16,3-1-35-16,0-6 1 0,4 2-42 0,-5-7 2 15,9 11-33-15,-12-9-35 0,16 23-48 0,-24-18-85 16,16 16-223-16,-4 9 32 0,-13-8 317 15</inkml:trace>
  <inkml:trace contextRef="#ctx0" brushRef="#br3" timeOffset="81765.2639">17855 6046 1348 0,'0'0'284'0,"0"0"-221"0,0 0-17 15,0 0 6-15,0 0-5 0,0 0-12 16,21-2-6-16,-21 2-5 0,0 0-3 16,21-9-5-16,-21 9-6 0,27-17-2 0,-10 7-5 15,3-1-1-15,0-1-1 0,1 0 0 0,1-1-3 16,-1-1 3-16,-1 1-2 0,-1 1 2 0,-2 0 0 16,-17 12 2-16,24-22-3 0,-24 22 5 0,10-17-4 15,-10 17 5-15,0 0 2 0,-11-20-1 0,11 20 0 16,-23-5-2-16,6 7 0 0,-3 4 0 15,-1 3 0-15,-2 3-5 0,0 4 0 0,3-1 0 16,-4 7 0-16,3 2 0 0,1 2 0 0,2-1 0 16,3-1 0-16,8-2 0 0,2-1 0 0,5-3 0 15,5-1 0-15,-5-17 0 0,19 25 0 0,0-16 0 16,4-5 0-16,7-2 0 0,3-7 0 16,8-1 0-16,1-8-39 0,8 8-73 0,-10-19-118 15,18 17-398-15,-12-9 19 0,2 0 181 16</inkml:trace>
  <inkml:trace contextRef="#ctx0" brushRef="#br3" timeOffset="83265.4139">18986 5705 1629 0,'0'0'39'0,"0"0"-22"0,0 0-15 16,0 0 4-16,21-11 7 0,-21 11 7 16,40-17-3-16,-14 3-3 0,6 2-9 0,5-3 0 15,1-1-6-15,4 0 3 0,0 2-2 0,3 2 4 16,-1 2-4-16,-4 4 3 0,-2 3-2 0,-6 5-1 16,-7 1 1-16,-5 6-2 0,-20-9 2 15,19 26-4-15,-19-4 6 0,-8 5-6 0,-8 5 6 16,-10 5-6-16,-8 3-10 0,-7 2 25 0,-4 1-19 15,-5 0 30-15,3-1-2 0,-5-1-4 0,5 2 9 16,0-5-10-16,6 1 7 0,6-6-8 0,10-6 4 16,6-6-7-16,19-21-3 0,-12 25-7 0,12-25-2 15,21 16-2-15,1-11 3 0,11-3-1 16,6-5-3-16,9-3-7 0,4-6-16 16,11-2-18-16,-3-7-35 0,13 7-57 0,-17-22-112 15,22 11-302-15,-12-1 11 0,-5-4 227 0</inkml:trace>
  <inkml:trace contextRef="#ctx0" brushRef="#br3" timeOffset="83807.0099">19804 5636 1573 0,'-23'-5'188'16,"23"5"-184"-16,0 0-7 0,20-27-1 0,0 14 5 15,8 0 1-15,5-1 1 0,2 1-3 0,6 1 2 16,0 1-2-16,1 3 2 0,2 0-2 15,-5 5 1-15,-1 0-1 0,-3 2-1 0,-2 5 3 16,-7-1-2-16,-6 3 1 0,-20-6-4 0,25 17 1 16,-25-17-3-16,1 27 4 0,-11-8-2 0,-5 1 2 15,-5 3-3-15,-8 0 4 0,-3 0-3 16,0 0 6-16,-3-1-4 0,2 0 8 0,0-4 0 16,4 1-12-16,7-6 34 0,21-13-34 0,-25 17 26 15,25-17-18-15,0 0-2 0,19 13-4 16,-1-11 5-16,9 0 5 0,5-5 4 0,5 0 5 15,5-3-3-15,5 1-3 0,0-1-13 0,-1 3 15 16,-4 0-11-16,-3 3 11 0,-8 2 8 0,-7 2-18 16,-7 1 11-16,-17-5-11 0,0 0-3 0,9 25 5 15,-9-25-2-15,-23 31 2 0,1-10-5 0,-6 2 4 16,-8 2-5-16,-7 2 4 0,-6 1-1 16,-3 0 3-16,0 1-6 0,1 0 5 0,4 0-6 15,0-3 4-15,9-2-3 0,5-4 3 0,12-4-11 16,21-16-11-16,-16 18-23 0,16-18-23 0,0 0-45 0,28-6-80 0,14 4-258 15,-4-10-100-15,9-7 59 0</inkml:trace>
  <inkml:trace contextRef="#ctx0" brushRef="#br3" timeOffset="84268.7701">21091 5686 1454 0,'-11'-23'62'0,"4"5"-12"16,-9-7 8-16,5 8-2 0,-10-5-4 0,2 7-16 16,-10-2 0-16,-2 6-6 0,-6 2 3 0,-1 6-4 15,-3 3 0-15,-1 7-1 0,-2 3-3 0,3 4 1 16,-2 3-5-16,2 5 1 0,2 1-22 0,4 1 0 15,5 0 0-15,6-1 0 16,9-4 0-16,5 0 0 0,10-19 0 0,-1 29 0 16,1-29 0-16,23 24 0 0,-3-15 0 0,6 0 0 15,8-4 0-15,6-5 0 0,6-3 0 0,7-3 0 16,0-2 0-16,3-4 0 0,-5-2 0 0,-1 0 0 16,-9-2 0-16,-7 0 0 0,-4 1 0 0,-8 0 0 15,-3 2 0-15,-19 13 0 0,27-21 0 0,-27 21 0 16,0 0 0-16,0 0 0 0,0 0 0 15,0 0 0-15,0 0 0 0,0 0 0 0,-26 5 0 16,7 11 0-16,-6 8 0 0,-1 6 0 0,-6 9 0 16,-1 6 0-16,-1 4 0 0,-1 7 0 0,1 2 0 15,2 3 0-15,1 1 0 0,4-2 0 16,5-5 0-16,5-6 0 0,10-6 0 0,4-10 0 16,15 1-87-16,-1-16-42 0,28 16-196 0,-8-22-282 15,14-4 27-15,0-3 262 0</inkml:trace>
  <inkml:trace contextRef="#ctx0" brushRef="#br3" timeOffset="84416.2111">21489 6336 2031 0,'-42'-10'16'0,"16"7"-16"0,5-2 0 16,21 5 0-16,-29-16 0 0,29 16 0 0,-23-23 0 15,23 23 0-15,-6-29-23 0,6 4-105 0,21 19-155 16,-18-21-353-16,20 6 39 0,-2 2 218 0</inkml:trace>
  <inkml:trace contextRef="#ctx0" brushRef="#br4" timeOffset="95799.3357">1150 7613 454 0,'0'0'115'0,"0"0"-13"0,0 0-17 0,0 0-56 16,-14 18-17-16,14-18 8 0,-6 29 5 0,1-7 0 15,1 5-9-15,-1 2-1 0,0 6-10 0,2 3 0 16,-1 7 4-16,0 6-10 0,1 3 7 16,-1 3-10-16,0 4 9 0,1-1-12 0,0-1 11 15,1 4 1-15,-1-2-16 0,2-6 16 0,0-1-18 16,2-11 0-16,2-4-9 0,3-4-40 0,0-11-32 15,6-1-51-15,1 2-154 0,-13-25 29 0,36 10 270 16</inkml:trace>
  <inkml:trace contextRef="#ctx0" brushRef="#br4" timeOffset="96346.2073">602 7800 1342 0,'-17'5'185'0,"17"-5"-144"16,0 0-18-16,-8-18-9 0,27 5 7 0,5-14 14 15,12-1 11-15,7-8-34 0,6-1 19 0,5-6-35 16,6 0 5-16,7-2 7 0,3-1-12 0,0 1 9 16,3 2-8-16,-3 2 7 0,-2 2-8 0,-3 4 8 15,-6 3-8-15,-4 5 7 0,-7 4-5 16,-6 6 3-16,-4 5-3 0,-7 6 2 0,-5 6 1 15,-8 3-3-15,-18-3 3 0,24 22-3 16,-16-3 2-16,-3 7-1 0,-4 3 6 0,-2 7-6 16,-5 3 5-16,-2 3-8 0,0 2 8 0,-3 4-11 15,1 0 13-15,0 7-13 0,1 0-1 0,1 2 22 16,2 4-19-16,0-2 20 0,1 0-7 0,-1 0-11 16,3-3 10-16,-1-4-7 0,0-5 9 0,3-6-9 15,1-6 8-15,3-2-9 0,0-4 5 16,2-5-5-16,2-3 3 0,-7-21-3 15,17 30-12-15,-17-30 11 0,21 16-13 0,-21-16 29 16,23 3-13-16,-23-3 3 0,24-8 14 0,-24 8-28 16,27-23 31-16,-13 5-11 0,3-4-3 0,0-6 5 15,1-2-9-15,-1-3 4 0,0 1-7 0,0-1 5 16,-1-1-7-16,0 3 6 0,-1 1-7 0,1 5 4 16,-4 7-2-16,-12 18 1 0,22-18-2 15,-22 18 0-15,0 0-1 0,17 0 0 0,-17 0-1 16,6 22 0-16,-2 0 2 0,0 5-9 0,-3 5 1 15,1 2-9-15,-3 0 1 0,1 4-11 0,-1-3 7 16,2 5-12-16,-1-5 6 0,4 7 2 0,-4-11-44 16,9 8 4-16,-6-12-31 0,13 5-10 0,-16-32-22 15,25 40-101-15,-25-40-124 0,27 17-97 16,6-3 314-16</inkml:trace>
  <inkml:trace contextRef="#ctx0" brushRef="#br4" timeOffset="96705.5823">2275 8081 1349 0,'-18'30'66'0,"18"-30"-47"16,-9 27-7-16,9-27-2 0,8 18 8 0,-8-18 5 16,23 12 4-16,-23-12 0 0,36 3 1 0,-14-8-8 15,7-3-5-15,4-4 2 0,5 0-5 16,2-6 3-16,4 0-7 0,-2-4 0 0,-2 0-6 15,-5-1 6-15,-9 3-3 0,-6 1 5 0,-20 19 1 16,17-31 8-16,-17 31 2 0,-3-19 3 16,3 19-4-16,-18-15-6 0,18 15-8 0,-34-13-2 15,11 11-4-15,-4-1 1 0,-2 4 0 0,-1 4 0 16,-2 3 1-16,4 5-2 0,1 5 5 0,2 4-3 16,0 3 6-16,5 3-3 0,1-1 6 0,5-1-7 15,4 0 3-15,4-2-4 0,6-2 0 0,4-3-3 16,5-2 1-16,-9-17-6 0,33 23 3 0,-8-15-3 15,1-5 0-15,8-3-13 16,3-6-16-16,7 2-35 0,-7-13-55 0,19 18-106 16,-20-21-185-16,13 6-127 0,9 10 120 0,-17-18 422 15</inkml:trace>
  <inkml:trace contextRef="#ctx0" brushRef="#br4" timeOffset="97143.0876">4128 7871 1115 0,'0'0'121'16,"0"0"-50"-16,0 0-9 0,0 0-10 16,-17-10-10-16,17 10-12 0,-31 7-4 15,9 0-1-15,0 7 8 0,-5-2 1 0,3 7 5 16,-4-2-5-16,4 5 2 0,-3-2-8 0,3 3 2 15,-2-2-6-15,5 2 4 0,1-4-5 0,4 3 2 16,4-3-9-16,2 0-3 0,10-19-8 0,-8 29-1 16,8-29-5-16,8 27 1 0,-8-27-2 15,21 27 4-15,-21-27-5 0,34 25 2 0,-12-14-6 16,2-2-6-16,5-2-19 0,-2-6-4 0,7 2-11 16,-4-8-13-16,9 4-22 0,-10-19-50 0,18 17-86 15,-23-24-106-15,8 4-175 0,9 10 39 0,-17-21 460 16</inkml:trace>
  <inkml:trace contextRef="#ctx0" brushRef="#br4" timeOffset="97502.862">4490 7848 1057 0,'-17'-5'330'16,"17"5"-227"-16,-30 17-44 0,30-17-11 0,-34 21-11 16,34-21-2-16,-32 32-6 0,17-12 4 0,-1 2-7 15,4 2 2-15,-1 1-6 0,3 0-2 0,1 0-4 16,7 0 4-16,0-1-10 0,3-2 6 0,1-3-8 15,4-2-1-15,-6-17-4 0,20 24 1 16,-20-24-3-16,34 15 3 0,-12-13-2 0,1-3 2 16,4-7 0-16,0-1-3 0,1-4 2 15,2-3-3-15,-1-2 2 0,0-3-2 0,-1 1 3 16,0-3-5-16,-3 0 4 0,-1 1-5 0,-5 0 4 16,-2 4-4-16,-4 1 4 0,-13 17-4 0,16-25 2 15,-16 25-2-15,6-17 0 0,-6 17 1 16,0 0 3-16,0 0-1 0,0 0 2 0,0 0-4 15,0 0-4-15,0 0 2 0,-17 24-1 0,10-6 4 16,-1 5 0-16,0 0 1 0,1 4-10 0,0-2 3 16,3 3-12-16,-1-2 3 0,3 2-15 0,0-4-1 15,6 2-22-15,-4-26-6 0,15 38-31 0,-15-38-27 16,28 28-40-16,-28-28-77 0,41 6-36 0,-13-4-202 16,-4-23 146-16,19 19 327 0</inkml:trace>
  <inkml:trace contextRef="#ctx0" brushRef="#br4" timeOffset="98065.348">5174 7952 1024 0,'-19'-29'239'0,"19"29"-88"16,0 0-50-16,0 0-33 0,-22-2-27 0,22 2-15 15,0 0-12-15,-23 16-3 0,23-16-3 0,-17 27 2 16,8-10-1-16,3 3 4 0,-1 2-5 0,2 2 5 0,0-1-1 16,4 3 5-16,-3-3-4 0,2 1 6 0,-2-3-8 15,3 1 2-15,-3-4 4 0,4 3 1 0,0-21-1 16,-2 29 4-16,2-29-9 0,-1 17-2 0,1-17-6 15,0 0-1-15,0 0-2 0,0 0 0 0,0 0 1 16,18-6-1-16,-18 6 3 0,21-33-4 0,-8 10 3 31,2-2-4-31,0-4 4 0,-1 1-6 0,-2 0 6 16,1 2-6-16,1 0 6 0,-2 1-3 0,-1-1 3 16,-1 1-3-16,-3 4 4 0,-2 4 0 0,-5 17 7 15,8-21 2-15,-8 21 2 0,0 0-3 0,0 0-2 16,0 0-7-16,0 0 0 0,0 0-5 0,0 0 1 15,16-18 1-15,-16 18-3 0,18-5 3 0,-18 5-3 16,23-4 2-16,-23 4 1 0,27-2 1 16,-27 2 1-16,33-4-2 0,-16 3 0 0,-17 1-1 15,29 0 0-15,-29 0 1 0,21 6 0 0,-21-6 2 16,0 0-4-16,18 20 3 0,-18-20-2 16,6 26 2-16,-5-9-2 0,-2 5 2 0,-2 2-3 15,-3 2 1-15,-1 5-4 0,-1 0 6 0,-2 2-5 16,0-4 9-16,1 0-5 0,1-5 3 0,2-2-6 15,3-4 2-15,3-18 1 0,-2 25 2 16,2-25-3-16,0 0 4 0,0 0-3 0,0 0 1 16,0 0 3-16,18 3-1 0,-18-3 1 0,14-26 1 15,-4 6 2-15,2-7-2 0,-1-3 3 0,1-2-4 16,0 2-2-16,-1 0-2 0,0 1 0 0,1 1 0 16,-2-1 0-16,1 1 0 0,0 3 0 0,0 3 0 15,-1 5 0-15,-10 17 0 0,18-25 0 16,-18 25 0-16,14-17 0 0,-14 17 0 15,17-11 0-15,-17 11-8 0,24-6-56 0,-24 6-37 16,36 1-85-16,-36-1-171 0,33-12-260 0,-4 16 50 16,-3-9 421-16</inkml:trace>
  <inkml:trace contextRef="#ctx0" brushRef="#br4" timeOffset="98897.0739">5864 8017 1118 0,'0'0'313'16,"0"0"-160"-16,0 0-113 0,0 0-19 0,0 0-9 0,0 0-7 16,0 0 5-16,18-13 6 15,-18 13 8-15,29-9 6 0,-12 2 5 0,6 1-1 16,-1-4 1-16,6 3-6 0,0-3-7 0,1 1-7 16,1-1-6-16,0 0-4 0,-2-1 1 0,-1 0-3 15,-5 1 3-15,-4-1-1 0,-18 11 2 0,23-17 0 16,-23 17 2-16,0 0 0 0,10-17-1 0,-10 17-3 15,0 0-2-15,-17-15-1 0,17 15-1 0,-27-6-2 16,9 6 0-16,-3 1-1 0,-3 6 0 16,-3 0 1-16,-1 4-2 0,-1 1 2 0,-2 2-3 15,1 4 6-15,1 3-3 0,1 3 5 0,1 3-1 16,4 1 6-16,2-2-2 0,4 0 3 16,5-5-5-16,5 0-1 0,3-3-6 0,5 0 4 15,-1-18-2-15,16 30 1 0,-16-30-2 0,34 25 0 16,-11-18-2-16,5-1-3 0,6-5-3 15,2-2-5-15,5-3-12 0,2-5-5 0,2 1-12 16,0-4-5-16,3 3-4 0,-5-6-7 0,4 7-5 16,-9-11-13-16,4 11-7 0,-11-11-16 0,4 9-10 15,-13-12-18-15,6 14-6 0,-13-15 6 0,3 11 35 16,-7-6 35-16,-11 18 62 0,12-26 50 0,-12 26 44 16,-2-19 19-16,2 19 3 0,0 0-15 0,-30-21-19 15,30 21-11-15,-24 3-11 0,24-3-6 16,-27 14-12-16,27-14-2 0,-29 30-7 0,14-9-1 15,0-2-6-15,1 5 2 0,-2-1-10 16,6 4 3-16,-3-2-6 0,5 1 3 0,-1-3-4 16,4-1 2-16,2-3-5 0,3-19 2 0,1 29-6 15,-1-29-1-15,0 0-2 0,15 21-1 0,-15-21 1 16,0 0 0-16,25-5 4 0,-25 5-3 0,28-24 4 16,-8 4-2-16,0-5-1 0,2-3-6 15,1 0 4-15,-1-1-7 0,-1 3 2 0,-2 1-3 16,-2 2 2-16,-2 3-4 0,-3 3 5 0,-12 17-3 15,20-28 0-15,-20 28 0 0,0 0-2 0,0 0 0 16,0 0-1-16,0 0 1 0,0 0 1 0,14 19 0 16,-15 3-2-16,-2 2 0 0,-1 4-6 0,-1 1 4 15,-1 1-7-15,1-1 2 16,4-2-9-16,-1-5-3 0,7 0-15 0,-5-22-3 16,20 29-17-16,-20-29-6 0,34 12-19 0,-34-12-24 15,51-14-66-15,-32-15-113 0,25 2-162 0,5-2-54 16,-8-22 339-16</inkml:trace>
  <inkml:trace contextRef="#ctx0" brushRef="#br4" timeOffset="99100.1849">7290 7313 1273 0,'-40'11'233'0,"28"17"-131"0,-13-2-39 16,6 14-6-16,-4 5-20 0,3 6 4 0,-2 3-14 15,5 4-4-15,-2-1 16 0,6 4-26 16,2-3 10-16,3 0-13 0,3 0-14 0,0-6 5 15,4-3-15-15,1-6 2 0,2-3-21 0,2-8-1 16,2 1-25-16,-4-11-11 0,9 5-44 16,-11-27-116-16,15 28-157 0,-15-28-170 0,20 8 130 15,-3 1 427-15</inkml:trace>
  <inkml:trace contextRef="#ctx0" brushRef="#br4" timeOffset="99256.4378">6929 7805 1850 0,'0'0'144'0,"0"0"-91"16,0 0-53-16,0 0 0 0,0 0 0 0,0 0 0 16,0 0 0-16,29-13 0 0,-2 6 0 0,7-3 0 15,5-3 0-15,4-1 0 0,-3 0 0 0,4 1 0 16,-3-3-9-16,8 9-85 0,-10-15-73 0,21 21-341 16,-15-10-130-16,4 1 44 0,0 10 558 0</inkml:trace>
  <inkml:trace contextRef="#ctx0" brushRef="#br4" timeOffset="100318.9648">8353 7866 1002 0,'2'-23'374'0,"-2"23"-287"0,0 0-45 0,0 0-6 15,0 0-3-15,0 0-4 0,0 0-7 0,0 0-3 16,-22 12 1-16,22-12 4 0,-17 18 3 0,8-1 8 15,-3 1-4-15,2 9 7 0,-3 3-8 16,4 5 4-16,0 0-10 0,1-1 2 0,5-4-9 16,0-2 1-16,4-4-8 0,4-3 2 0,-5-21-7 15,20 28 1-15,-20-28-1 0,34 12 2 0,-11-12 1 16,0-4 2-16,5-6 1 0,2-3-6 0,3-8-5 16,1 0 0-16,2-5 0 0,-2-3 0 0,0 0 0 15,0-3 0-15,-4-2 0 0,-1 2 0 16,-3 1 0-16,-4 3 0 0,-3 6 0 15,-3 3 0-15,-16 19 0 0,21-24 0 0,-21 24 0 16,0 0 0-16,0 0 0 0,0 0 0 0,0 0 0 16,0 0 0-16,0 0 0 0,0 0 0 0,-3 41 0 15,-4-7 0-15,-3 7 0 0,-1 5 0 0,0 5 0 16,2-1 0-16,0 5 0 0,1 3 0 0,1 2 0 16,1 3 0-16,0 0 0 0,1-1 0 15,1-2 0-15,-4 2 0 0,0-4 0 0,-3-2 0 16,-3-6 0-16,1-4 0 0,0-2 0 0,-2-4 0 15,-1-6 0-15,0-3 0 0,1-6 0 0,-1-4 0 16,16-21 0-16,-28 24 0 0,28-24 0 16,-26 6 0-16,26-6 0 0,-20-14 0 0,20 14 0 15,-20-37 0-15,10 11 0 0,2-6 0 0,3-4 0 16,1-5 0-16,4-6 0 0,3-4 0 16,1-6 0-16,0-4 0 0,6-6 0 0,0-1 0 15,4 3 0-15,3 1 0 0,4 6 0 0,1 7 0 16,0 9-15-16,-1 7-13 0,-2 7-4 0,1 0-16 15,1 7-12-15,-1-4-24 0,9 13-37 0,-14-18-75 16,24 26-116-16,-18-10-234 0,7-6 47 0,11 18 394 16</inkml:trace>
  <inkml:trace contextRef="#ctx0" brushRef="#br4" timeOffset="101006.4788">9244 7868 942 0,'0'0'313'15,"-32"4"-108"-15,32-4-117 0,0 0-20 0,-18 9-4 16,18-9-15-16,-25 8-10 0,8-3-7 16,17-5 0-16,-35 19-1 0,17-5 1 0,-4 2-4 15,2 6 3-15,-1 0-7 0,1 3 1 0,-1 2-4 16,4-1-1-16,-1 3-17 0,4 0-3 0,0-2 0 16,6 1 0-16,4-5 0 0,4-1 0 15,6-6 0-15,-6-16 0 0,24 26 0 0,-24-26 0 16,38 16 0-16,-14-15 0 0,4-4 0 0,3-5 0 15,0-4 0-15,2-3 0 0,3-5 0 16,-4-3 0-16,0-3 0 0,-2 0 0 0,-4-1 0 16,-3 1 0-16,-2-2 0 0,-5-1 0 0,-3 0 0 15,-5-2 0-15,-2 4 0 0,-2 0 0 0,-4 3 0 16,-2 0 0-16,-2 3-3 0,-3 2-5 0,7 19 4 16,-16-27 1-16,16 27 3 0,-17-11 1 0,17 11-1 15,-17 0-1-15,17 0 0 0,0 0-1 0,-22 16 1 16,22-16 0-16,-8 19 2 0,8-19-1 15,1 21 0-15,-1-21 2 0,13 18-3 0,-13-18 6 16,26 13-3-16,-9-8 3 0,3-4-1 16,2-1-1-16,1-1-1 0,3-1-2 0,-1-2 0 15,5-1 0-15,-1 0 0 0,-2 1 0 0,-3 0 0 16,-3 0 0-16,-3 3 0 0,-18 1 0 0,23-1 0 16,-23 1 0-16,0 0 0 0,0 0 0 15,0 0 0-15,0 0 0 0,0 0 0 0,0 0 0 16,8 23 0-16,-8-23 0 0,-7 28 0 0,2-8 0 15,-3 3 0-15,0 3 0 0,-1 3 0 0,-1 0 0 16,-1 1 0-16,3 0 0 0,-1-1 0 0,4-2 0 16,3-3 0-16,3-5 0 0,-1-19 0 0,11 31 0 15,-11-31 0-15,18 14 0 0,-18-14 0 16,27 0 0-16,-9-8 0 0,4-7 0 16,4-7 0-16,3-4 0 0,2-6 0 0,3-2 0 15,0-3 0-15,0-1 0 0,-1 1 0 0,-2 1 0 16,-5 3 0-16,-2 4 0 0,-6 7 0 0,-4 4 0 15,-14 18 0-15,17-20 0 0,-17 20 0 0,0 0 0 16,0 0 0-16,0 0 0 0,0 0 0 0,-9 31 0 16,0-8 0-16,-2 7 0 0,0 2 0 0,2-1 0 15,1 0 0-15,2-3 0 0,5-1 0 16,-1-3 0-16,5 2 0 0,-2-8-66 0,9 5-48 16,-10-23-75-16,27 32-188 0,-27-32-237 0,28 20 71 15,-6-6 400-15</inkml:trace>
  <inkml:trace contextRef="#ctx0" brushRef="#br4" timeOffset="101725.2745">10812 7923 1209 0,'21'-16'211'0,"-21"16"-138"0,0 0-24 15,21-18 0-15,-21 18-3 0,0 0-6 0,0 0-5 16,0 0-3-16,0 0-5 0,0 0-9 15,0 0-9-15,0 0-2 0,-14 19 0 0,14-19 8 16,-20 34 0-16,7-10 7 0,0 3-4 0,1 3 4 16,-1-1-7-16,0 4 5 0,0-2-6 0,3 1 5 15,-1-5-7-15,4-1 2 0,2-6-8 16,3 0-1-16,2-20-4 0,1 23 0 0,-1-23-1 16,0 0-13-16,0 0 14 0,21 8 1 15,-21-8 2-15,19-16 12 0,-19 16-11 0,28-37-5 16,-10 10 4-16,-1-3-5 0,2 0 6 0,-4 0-7 15,-1-2 5-15,-2 2-5 0,-1-2 6 0,-3 2-5 16,0 2 6-16,-1 3-5 0,-1 4 5 0,-1 5-4 16,-5 16-1-16,7-21 0 0,-7 21 0 0,0 0 0 15,0 0 0-15,0 0 0 0,0 0 0 0,0 0 0 16,0 0 0-16,3 17 0 0,-3-17 0 16,4 26 0-16,-4-26 0 0,9 32 0 0,-9-32 0 15,13 34 0-15,-13-34 0 0,22 26 0 16,-22-26 0-16,33 19 0 0,-12-15 0 0,3-1 0 15,2-4 0-15,3-2 0 0,0-2 0 0,1-2 0 16,-2-3 0-16,-1 2 0 0,-3-3 0 0,-4 1 0 16,-20 10 0-16,29-17 0 0,-29 17 0 0,0 0 0 15,17-14 0-15,-17 14 0 0,0 0 0 16,0 0 0-16,0 0 0 0,0 0 0 0,0 0 0 16,0 0 0-16,0 0 0 0,0 0 0 0,-4 18 0 15,4-18 0-15,-4 35 0 0,0-14 0 0,2 3 0 16,-1-1 0-16,2 2 0 0,0-2-7 0,3 3-34 15,-1-5-3-15,7 5-17 0,-5-7-3 16,11 5-24-16,-14-24-19 0,30 39-40 16,-30-39-81-16,41 24-55 0,-24-23 7 0,20 7 67 15,-3-6 9-15,-5-18-53 0,25 19 215 0,-23-26 38 16</inkml:trace>
  <inkml:trace contextRef="#ctx0" brushRef="#br4" timeOffset="102094.033">11938 8030 967 0,'0'0'317'0,"-36"-28"-176"15,36 28-57-15,-35-23-16 0,16 15-13 16,-6-5-9-16,1 8-13 0,-4-4-1 0,2 7-3 16,-3 0 0-16,3 3 4 0,-2 1-2 0,5 8 1 15,-3-2-3-15,2 6 0 0,0 1-4 16,3 5 2-16,2 1-6 0,2 2-2 0,1 2-19 16,4 1 0-16,3 1 0 0,6-2 0 0,3 1 0 15,5-3 0-15,3-3 0 0,6-1 0 0,3-3 0 16,2-1 0-16,5-8 0 0,2-1 0 15,2-6 0-15,2-5 0 0,1-2 0 0,-1-6 0 16,0-1 0-16,0-3 0 0,-4-3 0 0,2-1 0 16,-5 0 0-16,-1-4 0 0,-3 4 0 0,-4-4 0 15,-1 4 0-15,-3 0 0 0,-3 2 0 0,-8 19 0 16,8-29 0-16,-8 29 0 0,-2-17 0 0,2 17 0 16,0 0 0-16,0 0 0 15,0 0 0-15,-22 15 0 0,22-15 0 0,-19 36 0 16,9-13 0-16,1 1 0 15,1 0 0-15,1 0-6 0,5 0-23 0,0-4-1 0,7-1-18 16,-5-19-5-16,16 27-16 0,-16-27-11 0,33 13-26 16,-33-13-44-16,50-6-107 0,-33-5-245 15,13-12 18-15,11 7 252 0</inkml:trace>
  <inkml:trace contextRef="#ctx0" brushRef="#br4" timeOffset="102297.7085">12359 7348 1100 0,'-18'1'383'0,"13"31"-195"0,-19-8-118 16,4 12-9-16,0 2-12 0,3 6-2 0,-3 4-16 15,4 2-8-15,-1 4 17 0,4 4-22 16,2-1 11-16,0 2-21 0,4 1-8 16,2 1 0-16,4-3 0 0,2-4 0 0,5-5-16 15,-1-7 1-15,6-2-15 0,-1-4-18 0,5-1 15 16,1-7-29-16,6-1 8 0,-5-18-51 0,20 14-124 15,-37-23-73-15,48-6-260 0,-13 7 69 0,-11-21 396 16</inkml:trace>
  <inkml:trace contextRef="#ctx0" brushRef="#br4" timeOffset="102563.8021">12599 7838 1181 0,'-32'24'415'0,"1"-21"-317"0,9 10-28 16,-6-3-8-16,6 5-5 0,-3-1-16 0,6 2 1 15,1-1-10-15,6 2-3 0,12-17-9 16,-15 27-20-16,15-27 0 0,-4 21 0 16,4-21 0-16,9 20 0 0,-9-20 0 0,0 0 0 15,27 21 0-15,-27-21 0 0,28 10 0 0,-28-10 0 16,26 7 0-16,-26-7 0 0,22 6 0 0,-22-6 0 16,20 5 0-16,-20-5 0 0,20 5 0 0,-20-5 0 15,22 6 0-15,-22-6 0 0,27 6 0 0,-27-6 0 16,29 6 0-16,-29-6 0 0,34 4-52 15,-34-4-48-15,40 6-60 0,-40-6-130 0,32-12-299 16,-9 9 15-16,-6-6 293 0</inkml:trace>
  <inkml:trace contextRef="#ctx0" brushRef="#br4" timeOffset="103022.6972">12898 8013 1439 0,'-18'0'153'0,"18"0"-89"0,-4 17-20 16,4-17 6-16,5 20-5 0,-5-20-1 0,15 21-5 15,-15-21-3-15,24 18-1 0,-5-11-3 0,4-4-2 16,5-2 0-16,3-2-24 0,5-1-6 0,1-6 0 16,4 2 0-16,-1-3 0 0,2 0 0 15,-3-3 0-15,-2 0 0 0,-3-1 0 0,-2-1 0 16,-7-1 0-16,-5 1 0 0,-20 14 0 16,23-29 0-16,-23 29 0 0,2-25 0 0,-2 25 0 15,-13-24 0-15,13 24 0 0,-34-19 0 0,10 12 0 16,-6 5 0-16,-2 4 0 0,-2 6 0 0,-3 5 0 15,1 4 0-15,-1 5 0 0,2 3 0 0,2 3 0 16,1 3 0-16,6 1 0 0,3-1 0 16,4 0 0-16,7-2 0 0,4-3 0 0,6 0 0 15,6-6 0-15,5-1 0 0,-9-19 0 0,36 27 0 16,-7-18 0-16,5-7 0 0,9-1 0 0,4-6-45 16,12 3-56-16,-2-17-56 0,29 15-266 0,-14-15-200 15,11-2 65-15,-1 6 419 0</inkml:trace>
  <inkml:trace contextRef="#ctx0" brushRef="#br4" timeOffset="103749.3747">14429 7904 1504 0,'0'0'82'16,"-10"-20"-34"-16,10 20-9 0,0 0 2 16,-20-13-11-16,20 13-14 0,-28 3-6 15,9 3-2-15,-4 3 2 0,1 3 7 0,-1 0 1 16,3 4 5-16,0-2-3 0,3 4 2 0,3-1-5 15,1 0 2-15,5 0-5 0,2 0 3 0,6-17-4 16,-1 30 4-16,1-30-5 0,11 30-2 0,-11-30 1 16,25 32-1-16,-5-18-1 0,3 2 1 0,2-1-10 15,3-3 0-15,0-3 0 0,4 0 0 16,-3-4 0-16,-1-3 0 0,2-2 0 0,-5-2 0 16,-2-3 0-16,-1-2 0 0,-4-3 0 0,-1-1 0 15,-17 11 0-15,27-30 0 0,-16 11 0 0,0-2 0 16,-3-2 0-16,-1 0 0 0,2 2 0 15,-4 1 0-15,0 1 0 0,-2 0 0 0,-3 19 0 16,6-30 0-16,-6 30 0 0,0 0 0 0,13-17 0 16,-13 17 0-16,0 0 0 0,0 0 0 15,0 0 0-15,15 30 0 0,-12-11 0 0,-2 4 0 16,0 2 0-16,0-1 0 0,-1 0 0 0,4 1 0 16,0-1 0-16,1-3 0 0,3-1 0 0,-8-20 0 15,24 26 0-15,-24-26 0 0,36 15 0 0,-16-14 0 16,2-3 0-16,3-6 0 0,1-4 0 0,1-3 0 15,-1-5 0-15,-1-1 0 0,-4-5 0 16,-2 1 0-16,-3-3 0 0,-4 0 0 0,-2-1 0 16,-5 0 0-16,0 4 0 0,-3-1 0 0,-1 7 0 15,-1 0 0-15,0 19 0 0,0-27-34 16,0 27-12-16,0 0-16 0,0 0-20 0,-1-22-37 16,1 22-72-16,0 0-97 0,0 0-260 0,22 15 57 15,-22-15 306-15</inkml:trace>
  <inkml:trace contextRef="#ctx0" brushRef="#br4" timeOffset="103952.5371">15323 7852 1315 0,'0'0'295'15,"0"0"-177"-15,2-16-53 0,-2 16-12 0,0 0-17 16,-23 3-10-16,23-3-3 0,-27 16 3 0,27-16-5 16,-27 29 2-16,12-10-9 0,2 7 2 15,0 3-8-15,1 3 0 0,0 1-8 16,1 0 0-16,1-3 0 0,3-4 0 0,3-1 0 15,2-6 0-15,4-2 0 0,-2-17-16 0,13 22-7 16,-13-22-5-16,20 8-10 0,-20-8-9 0,32-8-26 16,-18-12-34-16,18 11-94 0,-20-29-175 0,19 7-166 15,-1-3 25-15,-8-13 439 0</inkml:trace>
  <inkml:trace contextRef="#ctx0" brushRef="#br4" timeOffset="104093.1258">15338 7359 1405 0,'-25'-14'326'0,"25"14"-236"0,-31 6-75 16,31-6-14-16,-24 7-11 0,24-7-21 0,0 0-41 16,0 0-50-16,0 0-55 0,0 0-115 0,35-3-227 15,-8 3 45-15,-6-13 335 0</inkml:trace>
  <inkml:trace contextRef="#ctx0" brushRef="#br4" timeOffset="104327.4988">15803 7202 1682 0,'-17'11'197'0,"-1"-5"-144"16,18-6-5-16,-34 22-5 0,17-6-19 0,-3 4-24 15,3 4 0-15,-1 3 0 0,1 3 0 16,1 4 0-16,3 2 0 0,-2 5 0 0,2 4 0 16,2 4 0-16,-2 3 0 0,2 3 0 0,0 0 0 15,1 1 0-15,2-3 0 0,1-1 0 0,1-3 0 16,6-3 0-16,-1-8 0 0,7-1-61 0,0-14-13 15,9 3-46-15,-15-26-32 0,32 27-65 16,-32-27-77-16,31-15-175 0,-5 9-3 0,-10-20 285 16</inkml:trace>
  <inkml:trace contextRef="#ctx0" brushRef="#br4" timeOffset="104499.3968">16145 7153 1403 0,'-34'26'374'16,"21"25"-239"-16,-21 3-86 0,3 8 5 0,0 1-22 16,0 3-32-16,-1 1 0 0,5-3 0 0,0-4 0 15,9-2 0-15,4-5 0 0,6-4 0 0,5-4 0 16,1-9-17-16,10 1-57 0,-5-10-30 0,15 10-84 16,-18-37-162-16,13 33-232 0,4-15 27 15,-17-18 379-15</inkml:trace>
  <inkml:trace contextRef="#ctx0" brushRef="#br4" timeOffset="105124.413">17518 7462 745 0,'0'0'279'0,"-28"-45"-147"16,23 23-23-16,-14-10-2 0,10 6-22 0,-11-9-10 15,5 7-24-15,-8-7-1 0,2 6-6 0,-4-2 8 16,3 4-8-16,-5 3-3 0,5 7-9 0,-2 4-4 16,2 6-4-16,-1 5-5 0,2 8 2 0,-6 6-5 15,-1 10 0-15,-4 7-1 0,-4 9 7 0,-1 9-8 16,0 7 9-16,-2 7-20 15,3 5-3-15,-1 2 0 0,6 2 0 0,4-2 0 16,5-3 0-16,7-2 0 0,6-2 0 0,4-6 0 16,4 0 0-16,5-6 0 0,4-5 0 0,4-4 0 15,1-9-27-15,7-1-28 0,-2-8-10 0,9 4-33 16,-9-16-32-16,18 15-85 0,-36-25-90 0,45 6-207 16,-17 0 17-16,-28-6 351 0</inkml:trace>
  <inkml:trace contextRef="#ctx0" brushRef="#br4" timeOffset="105436.978">16707 7817 1762 0,'0'0'161'16,"0"0"-139"-16,0 0-21 0,0 0 0 16,0 0 4-16,24 17 7 0,-24-17 2 0,35 11 3 15,-15-6-2-15,2 0 2 0,0-3-5 0,4 2-4 16,0-2-8-16,3 1 0 0,2-2 0 0,0-1 0 15,2 0 0-15,1-1 0 0,-2 1 0 0,-1 0 0 16,0 1 0-16,-2 1 0 0,-5 1 0 0,-2 2 0 16,-4-3 0-16,-18-2 0 0,28 11 0 0,-28-11 0 15,19 12 0-15,-19-12 0 0,0 0 0 16,14 24 0-16,-14-24 0 0,-2 27 0 16,-2-10 0-16,-2 2 0 0,-1 3 0 0,-3-3 0 0,-1 2 0 15,0-1 0-15,0 0 0 0,1-2 0 16,2 0 0-16,2-1 0 0,2 0 0 0,4-17 0 15,-2 25-37-15,2-25-38 0,0 0-50 0,0 0-76 16,27 10-250-16,-27-10-136 0,25-24 68 16,-3 13 468-16</inkml:trace>
  <inkml:trace contextRef="#ctx0" brushRef="#br4" timeOffset="105593.1487">17218 7538 1899 0,'-47'6'114'0,"27"-8"-87"0,20 2-20 15,-21-3-7-15,21 3 0 16,0 0-2-16,0 0-20 0,0 0-10 0,0 0-21 16,0 0-17-16,27-9-39 0,-27 9-67 0,45-3-180 15,-20 3-217-15,8 1 61 0,5 11 371 0</inkml:trace>
  <inkml:trace contextRef="#ctx0" brushRef="#br4" timeOffset="106202.5363">18028 7881 866 0,'-31'-24'175'0,"31"24"-41"15,-23-26-3-15,23 26-20 0,-30-21-13 0,30 21-16 16,-40-12-13-16,20 12-9 0,-7-4-13 0,3 7-9 15,-5 0-10-15,1 5-3 0,-3 0-5 0,2 5 1 16,-1 2-1-16,3 3 7 0,-1 1-2 0,3 4 4 16,0-1-6-16,5 2-5 0,3-1-18 0,4-1 0 15,6-3 0-15,7-19 0 0,1 27 0 0,-1-27 0 16,23 17 0-16,-3-12 0 0,5-4 0 16,3-2 0-16,5-6 0 0,4-1 0 15,0-4 0-15,4-1 0 0,-4-5 0 0,-3 0 0 16,-2-3 0-16,-5-1 0 0,-4 2 0 0,-3-2 0 15,-1 3 0-15,-5 1 0 0,0-1 0 0,-6 1 0 16,-1 0 0-16,-2 1 0 0,-2 0 0 0,-2 0 0 16,-1 17 0-16,-1-23 0 0,1 23 0 0,0 0 0 15,0 0 0-15,0 0 0 0,0 0 0 16,-23 22 0-16,9 4 0 0,0 4 0 0,-5 10 0 16,0 6 0-16,0 8 0 0,-3 5 0 0,0 5 0 15,-1 3 0-15,-2 5 0 0,3 1 0 0,3 0 0 16,1-4 0-16,1-5 0 0,1 0 0 0,0-5 0 15,3-2 0-15,-1-8 0 0,2-6 0 16,1-11 0-16,0 1 0 0,2-10 0 16,2-6 0-16,7-17 0 0,0 0 0 0,0 0 0 15,0 0 0-15,0 0 0 0,-13-38 0 0,9 9 0 16,2-4 0-16,1-3 0 0,0 0 0 0,2-4 0 16,1-2 0-16,2-3 0 0,1-3 0 0,3-3 0 15,1-1 0-15,5-4 0 0,3 2 0 0,2 3 0 16,0 5 0-16,2 6 0 0,1 5 0 0,2 5 0 15,0 0 0-15,2 2 0 0,-2-1-1 16,5 2-69-16,-4-9-49 0,17 17-146 0,-16-19-347 16,14 6 13-16,-2-2 219 0</inkml:trace>
  <inkml:trace contextRef="#ctx0" brushRef="#br4" timeOffset="106593.1779">18451 7330 1618 0,'-33'-1'310'0,"7"15"-243"16,5-2-33-16,4 4-16 0,17-16-18 0,-32 38 0 15,16-13 0-15,-2 5 0 0,-2 4 0 0,2 4 0 16,0 3 0-16,0 3 0 0,1 4 0 0,0 2 0 16,1 2 0-16,0 4 0 15,0-2 0-15,2 0 0 0,0-2 0 0,4-9 0 16,6-3 0-16,2-7 0 0,6-8 0 0,2-3 0 15,-6-22 0-15,22 27 0 0,-22-27 0 0,30 8 0 16,-10-12 0-16,2-5 0 0,5-9 0 0,0-7 0 16,4-6 0-16,2-3 0 0,0-6 0 0,1 0 0 15,-4 0 0-15,-2 2 0 0,-4 1 0 0,-4 4 0 16,-2 0 0-16,-2 3 0 0,-4 3 0 16,0 8 0-16,-12 19 0 0,15-18 0 0,-15 18 0 15,0 0 0-15,-3 18 0 0,-2 3 0 0,-3 11 0 16,-4 5 0-16,0 4 0 0,-3 1 0 0,4-1 0 15,0-3 0-15,4-3 0 0,2-8 0 16,7-4-19-16,-2-23-37 0,20 28-20 0,-20-28-14 16,39 7-35-16,-22-20-57 0,25 13-142 0,-8-17-226 15,4-8 51-15,10 2 374 0</inkml:trace>
  <inkml:trace contextRef="#ctx0" brushRef="#br4" timeOffset="106765.0665">19176 7236 1547 0,'-30'11'121'16,"12"13"-43"-16,-11 1-21 0,3 14-5 16,-4 2-18-16,1 7-1 0,-4 3-12 15,5 4 13-15,-1 3-11 0,3 2-2 0,0 1 5 16,1-1-26-16,1-2 0 0,2-1 0 0,6-3 0 16,3-5 0-16,6-5-22 0,-1-10-23 0,9 1-39 15,-4-14-17-15,14 10-79 0,-11-31-168 0,0 0-206 16,12 23-3-16,-12-23 402 0</inkml:trace>
  <inkml:trace contextRef="#ctx0" brushRef="#br4" timeOffset="106949.7169">18632 7709 2047 0,'0'0'0'0,"-17"6"0"0,17-6 0 0,0 0 0 0,0 0 0 0,23 14 0 15,-5-9 0-15,5-1 0 0,5-4 0 16,3 0 0-16,2-2 0 0,4 1 0 15,3-1 0-15,8-1 0 0,1-3-65 0,10 6-37 16,-9-17-94-16,27 16-341 0,-19-6-51 0,5 0 30 16</inkml:trace>
  <inkml:trace contextRef="#ctx0" brushRef="#br4" timeOffset="107755.4825">19756 7822 872 0,'0'0'365'16,"0"0"-157"-16,-16-26-155 0,16 26-18 0,-1-17 5 15,1 17 8-15,0 0 4 0,0 0-2 16,0 0-6-16,0 0-4 0,0 0-7 16,-19-2 2-16,19 2-9 0,-14 19 1 0,14-19-1 15,-20 26 0-15,9-9-6 0,2 1 0 0,0 3-9 16,1 1 4-16,-2-1-14 0,3 4-1 0,1-6 0 16,2-1 0-16,4-18 0 0,-1 29 0 0,1-29 0 15,12 22 0-15,-12-22 0 0,27 13 0 0,-8-12 0 16,5-2 0-16,4-5 0 0,4-5 0 15,3-6 0-15,1-2 0 0,0-3 0 0,-1-2 0 16,-3-1 0-16,0-1 0 0,-6 2 0 0,0 2 0 16,-3 0 0-16,-5 2 0 0,-1 1 0 15,-17 19 0-15,22-28 0 0,-22 28 0 0,0 0 0 16,0 0 0-16,0 0 0 0,0 0 0 0,0 0 0 16,0 0 0-16,0 0 0 0,-21 29 0 0,8-5 0 15,-4 5 0-15,-2 7 0 0,-1 8 0 16,2 5 0-16,-2 5 0 0,0 4 0 0,-1 2 0 15,-1 5 0-15,1 3 0 0,3-1 0 0,1-1 0 16,-1-5 0-16,3-1 0 0,2-3 0 0,0-6 0 16,2-5 0-16,0-6 0 0,2-5 0 0,1-6 0 15,0-5 0-15,2-7 0 0,6-17 0 0,-7 17 0 16,7-17 0-16,0 0 0 0,0 0 0 0,0 0 0 16,-8-26 0-16,5 3 0 15,-1-8 0-15,6-9 0 0,0-7 0 0,4-4 0 16,3-3 0-16,2-2 0 0,3-2 0 0,3-3 0 15,4-4 0-15,2 1 0 0,4-1 0 0,0 7 0 16,-3 8 0-16,0 9 0 0,-4 10 0 0,-3 4 0 16,-2 6 0-16,-1 3 0 0,3 5 0 0,-17 13 0 15,38-19-38-15,-21 9-58 0,14 12-64 16,-17-21-144-16,17 18-297 0,2-6 39 0,1-7 277 16</inkml:trace>
  <inkml:trace contextRef="#ctx0" brushRef="#br4" timeOffset="108418.2844">20703 7700 1410 0,'0'0'372'0,"-41"5"-317"15,10-1-26-15,-2-1-6 0,2 4 1 0,-2 2-6 0,1 1-3 16,-2 2 4-16,3 3 9 0,-2 2-2 0,2 6 2 16,2 1-28-16,3 2 0 0,-1 0 0 0,5 2 0 15,5-2 0-15,5 1 0 0,6-1 0 0,4-2 0 16,6 0 0-16,6-4 0 0,3-2 0 0,7-1 0 15,4-4 0-15,3-1 0 0,3-3 0 16,1-5 0-16,1-1 0 0,1-4 0 0,1-4 0 16,-1-4 0-16,0-2 0 0,-1-3 0 0,-3-2 0 15,-1-3 0-15,-4-4 0 0,-1-1 0 0,-2-3 0 16,-4-1 0-16,-1-1 0 0,-3 0 0 0,-2 0 0 16,-3 0 0-16,0 1 0 0,-3 2 0 0,-2 0 0 15,0 3 0-15,-2 3 0 0,0 3 0 16,-1 17-7-16,1-24 7 0,-1 24-14 15,0 0 15-15,0 0 1 0,0 0-1 0,0 0 1 16,0 0 1-16,0 0 0 0,0 0 2 0,20 0-1 16,-20 0-4-16,25 12 0 0,-25-12 0 0,31 13 0 15,-31-13 0-15,30 15 0 0,-30-15 0 0,24 15 0 16,-24-15 0-16,24 16 0 0,-24-16 0 0,25 11 0 16,-25-11 0-16,23 7 0 0,-23-7 0 0,25 4 0 15,-25-4 0-15,18 0 0 0,-18 0 0 16,0 0 0-16,0 0 0 0,0 0 0 0,0 0 0 15,0 0 0-15,11 23 0 0,-11-23 0 0,-14 30 0 16,3-9 0-16,-3 3 0 0,-4 2 0 0,-1 5 0 16,-4-1 0-16,1 1 0 0,2-2 0 0,3-5 0 15,7-2 0-15,3-4 0 0,7-18 0 0,2 27 0 16,-2-27 0-16,17 17 0 0,-17-17 0 16,34 6 0-16,-10-10 0 0,4-5 0 15,8-7 0-15,0-2 0 0,7-6 0 0,2-3 0 16,2-3 0-16,1-2 0 0,-2 1 0 0,-2-1 0 15,-4 2 0-15,-5 1 0 0,-3 1 0 0,-4 3 0 16,-7 4 0-16,-2 3 0 0,-19 18 0 0,14-17 0 16,-14 17 0-16,0 0 0 0,0 0 0 0,0 0 0 15,-20 21 0-15,5-4 0 0,-2 7 0 16,-1 3 0-16,1 3 0 0,2 1 0 0,1 2 0 16,1 1 0-16,5 1 0 0,-2-4 0 0,4 1 0 15,0-9 0-15,6 3-16 0,0-26-100 0,7 46-105 16,-7-46-193-16,5 20-178 0,-5-20 22 15,28 11 453-15</inkml:trace>
  <inkml:trace contextRef="#ctx0" brushRef="#br4" timeOffset="108933.9778">22083 6958 1044 0,'-22'9'294'0,"22"-9"-213"0,-29 21-73 0,9-10-6 16,1 1 17-16,2 1-16 0,0 2 16 16,17-15-34-16,-30 30 15 0,17-13-16 0,13-17 14 15,-17 29 2-15,17-29-7 0,0 25-7 0,0-25-39 16,18 15-53-16,6-2-100 0,-24-13-188 15,39-6-56-15,2 8 244 0</inkml:trace>
  <inkml:trace contextRef="#ctx0" brushRef="#br4" timeOffset="109074.6004">22331 7030 1467 0,'-34'-13'351'0,"16"26"-296"0,-4-3-18 15,5 3-26-15,17-13 20 0,-23 27-19 0,15-9 4 16,2 1-16-16,3 2-9 0,2 0-7 0,6 6-17 15,-2-5-23-15,12 11-55 0,-15-33-129 0,9 39-358 16,4-12 26-16,-2-8 228 0</inkml:trace>
  <inkml:trace contextRef="#ctx0" brushRef="#br4" timeOffset="109808.6087">496 6982 1107 0,'0'0'144'0,"0"0"-108"16,-28 19-10-16,28-19-24 0,-17 16 13 0,17-16-21 15,-13 20-24-15,13-20-21 0,-10 29-46 16,10-29-44-16,-3 27-31 0,3-27-24 0,8 23-17 15,7-4-44-15,-15-19 91 0,32 15 166 0</inkml:trace>
  <inkml:trace contextRef="#ctx0" brushRef="#br4" timeOffset="109949.2337">840 6834 1008 0,'-30'20'126'16,"15"4"-59"-16,-4 1-36 0,3 5 0 0,0-1-10 15,5 4 2-15,4-5 2 0,3 0-37 0,5-4 16 16,3-6-60-16,11 6-65 0,-15-24-127 0,24 13-247 16,8 2 92-16,-13-22 403 0</inkml:trace>
  <inkml:trace contextRef="#ctx0" brushRef="#br3" timeOffset="114477.107">6069 8678 623 0,'0'0'177'16,"0"0"-89"-16,0 0-8 0,0 0-6 0,0 0 0 15,10-21-6-15,-10 21-11 0,0 0-9 0,0 0-7 16,0 0-4-16,0 0-4 0,0 0-4 0,0 0-3 16,0 0-7-16,-1 24-2 0,1-24-7 15,-6 31 5-15,1-11-6 0,0 4 9 0,-2-1-6 16,1 3 6-16,-3 1-8 0,2 2 8 0,-3 0 10 15,2 0-31-15,-2-2 30 0,3-1-33 16,-1-4 9-16,1-1 4 0,2-3-5 0,5-18 1 16,-7 30-4-16,7-30 3 0,-1 19-4 0,1-19 1 15,0 0-1-15,0 0-1 0,0 0 0 0,0 0 2 16,0 0 2-16,0 0 1 0,23-13 2 0,-23 13-2 16,18-35 4-16,-8 10-6 0,0-7 5 0,0 0 12 15,-1-5-27-15,1 2 33 0,-2 0-26 16,1 1 10-16,-2 2 8 0,-1 3-10 15,-3 2 8-15,0 5-3 0,-3 22 3 0,1-25 1 16,-1 25-1-16,0 0-4 0,0 0-1 0,0 0-6 16,0 0-2-16,0 0 0 0,-1 18 0 0,1-18 2 15,0 35-3-15,0-14 4 0,0 2-4 0,0-2 6 16,3-3-5-16,-3-18 5 0,11 28-3 0,-11-28 4 16,24 14 2-16,-24-14 3 0,34 1 6 15,-11-5 2-15,0-6 2 0,3 0-5 0,2-7 0 16,0-2-5-16,2-1 0 0,2-2-5 0,-1 2 2 15,-2 0-6-15,-3 3 2 0,-4 4-4 0,-5 2 1 16,-17 11-2-16,19-7 0 0,-19 7 0 0,0 0 1 16,0 0 0-16,10 23-2 0,-9-6 2 15,-1 6-3-15,-3 3 2 0,-1 6-7 0,-2-1 4 16,0 2-8-16,0-3 3 0,0 0 4 16,0-3-28-16,3-2 17 0,1-3-29 0,4-1 5 15,-2-21-9-15,9 30-15 0,-9-30-16 0,18 19-26 16,-18-19-19-16,28 10-33 0,-28-10-13 0,35-5-19 15,-18-3 15-15,6 3-8 0,2-2 20 0,-3-6 4 16,4 6 41-16,-5-4 66 0,-2 0 72 0,0 5 83 16,-19 6 34-16,22-18 41 0,-22 18 4 15,12-18-1-15,-12 18-12 0,5-18-25 0,-5 18-21 16,2-18-41-16,-2 18 1 0,0 0-30 0,2-18 4 16,-2 18-7-16,0 0-7 0,0 0-8 15,0 0-12-15,0 0-9 0,-19 0-10 0,19 0 12 16,-5 28-31-16,4-7 31 0,0 5-29 0,1 2 12 15,-2-2 6-15,1 2-6 0,1 0 7 0,-2-4 1 16,3 0 10-16,-2-6-1 0,2 0 8 16,-1-18-13-16,2 25 7 0,-2-25-3 0,0 0-1 15,0 0 2-15,0 0-7 0,0 0 2 0,0 0 4 16,17-4 4-16,-17 4-1 0,17-38 0 0,-4 11-9 16,-1-5 1-16,0 0-9 0,0-2 5 0,-1 1-8 15,0 3-8-15,-4 2 23 0,-3 1-23 0,-2 6 24 16,-3 1-8-16,0 3-7 0,1 17 2 15,-2-26-4-15,2 26-1 0,2-23-3 16,-2 23-10-16,12-20-11 0,-12 20-17 0,29-18-24 16,-2 15-33-16,-7-16-55 0,23 22-102 0,-17-18-158 15,13 2-97-15,11 12 173 0,-15-18 341 0</inkml:trace>
  <inkml:trace contextRef="#ctx0" brushRef="#br3" timeOffset="114898.9924">7785 8722 583 0,'0'0'304'0,"11"-24"-17"16,-11 24-151-16,0 0-34 0,0 0-15 16,11-18-17-16,-11 18-15 0,0 0-15 15,0 0-10-15,0 0-10 0,0 0-2 0,0 0-2 16,0 0 0-16,0 0 0 0,5 21-1 0,-7-1-5 15,-2 5 3-15,-1 5-9 0,-1 4 5 0,-2 4-7 16,0-1-13-16,0 3 23 0,-2 0-23 0,3-2 23 16,-2-1-8-16,2-1-8 0,0-4 6 15,2-2-12-15,0-6-1 0,4-2-14 0,-1-5-7 16,2-17-11-16,7 23-11 0,-7-23-15 0,0 0-13 16,29 10-25-16,-29-10-34 0,27-22-47 0,-19-4-40 15,15 3-57-15,0 5-97 0,-12-22 203 0,18 21 179 16</inkml:trace>
  <inkml:trace contextRef="#ctx0" brushRef="#br3" timeOffset="115055.2469">7907 8940 500 0,'-6'-18'263'16,"6"18"-53"-16,-21-27-46 0,21 27-8 16,-20-16-40-16,20 16-9 0,0 0-21 0,-21 1-17 15,21-1-17-15,0 0-11 0,-17 2-12 0,17-2-13 16,0 0-7-16,0 0-6 0,0 0-3 0,0 0 1 16,21 8-1-16,-21-8 0 0,30-5 0 0,-8-2-6 15,2-3-10-15,3-5-15 0,7 2-24 0,-6-8-31 16,12 10-46-16,-17-18-69 0,20 18-76 15,-18-6-182-15,1-11 14 0,12 17 332 0</inkml:trace>
  <inkml:trace contextRef="#ctx0" brushRef="#br3" timeOffset="115211.4997">8260 8543 1184 0,'-32'-1'194'0,"32"1"-101"16,-28 20-29-16,17-3-4 0,-5 0-15 0,7 7-9 15,-4 3-16-15,2 4 1 0,-1 2-11 16,0 3 1-16,0 3-12 0,0 1 6 0,2 4 3 15,-2-2-28-15,3 3 18 0,1-3-35 0,4 3-17 16,-2-8 6-16,9 5-16 0,-6-10-27 0,14 10-95 16,-13-19-60-16,18 7-128 0,-1 1-90 0,-15-31 301 15</inkml:trace>
  <inkml:trace contextRef="#ctx0" brushRef="#br3" timeOffset="115883.438">8274 9049 1155 0,'0'0'116'0,"-12"20"-45"0,12-20-6 0,0 0-9 16,7 21-12-16,-7-21-4 0,22 4 2 16,-22-4 0-16,36-2-5 0,-16-4-7 0,6 1-9 15,-1-3-7-15,3-2-7 0,0 0 1 0,1-1-4 16,-2 1 4-16,-1-1-4 0,-3 0 2 15,-1 0-2-15,-4 0 3 0,-1 0-2 0,-17 11 5 16,19-18-1-16,-19 18 3 0,0 0-3 0,-2-19-1 16,2 19-4-16,0 0-19 0,-23-16 27 15,23 16-35-15,-22-4 12 0,22 4 2 0,-28 2-15 16,28-2 33-16,-32 13-11 0,32-13 14 0,-32 25-11 16,16-8-2-16,0 4 4 0,1 2-2 0,2 0 6 15,3 0-4-15,3 0 6 0,2-4-7 0,5-2 2 16,0-17-5-16,9 29 2 0,-9-29-3 0,22 19 1 15,-22-19-1-15,32 9 3 0,-10-10-1 0,3-4-1 16,3-5 1-16,2-3-3 0,3-2 4 16,1-3-3-16,1 0 3 0,-1-1-5 0,0-1 2 15,-2 2-5-15,-2 2 5 0,-2 2-4 16,-1-1 4-16,-4 2-2 0,-3 3 2 0,-20 10 0 16,21-14 4-16,-21 14 3 0,0 0 3 0,0 0 3 15,0 0-1-15,0 0-3 0,0 0-4 0,0 0 0 16,-19-5-3-16,19 5 3 0,0 0-3 0,-23 19 1 15,23-19 0-15,-16 23 0 0,16-23-1 16,-16 29 4-16,9-12-3 0,2 0 4 0,0 0-3 16,5-17 1-16,-3 30-3 0,3-30 3 0,0 0-1 15,4 21 1-15,-4-21 2 0,0 0 2 0,0 0 3 16,26-2 2-16,-26 2 2 0,22-21-2 16,-22 21 1-16,25-30-6 0,-11 10 2 0,-1 2-4 0,-1-1 1 15,-1 0-2-15,-1 0 2 16,-2 1-2-16,-8 18-10 0,16-28 7 0,-16 28-10 15,11-19 9-15,-11 19 0 0,0 0 14 0,0 0-16 16,0 0 11-16,0 0-20 0,0 0-18 0,20-2 18 16,-20 2-31-16,8 21 23 0,-8-21-13 0,11 34-5 15,-6-16-6-15,5 8-17 0,-8-9-13 0,13 11-30 16,-15-28-27-16,24 40-49 0,-24-40-36 0,32 25-54 16,-10-5-140-16,-22-20 96 0,48 11 313 15</inkml:trace>
  <inkml:trace contextRef="#ctx0" brushRef="#br3" timeOffset="116227.2278">9507 8915 858 0,'-18'-4'346'0,"-4"-10"-201"15,22 14-37-15,-25-7-35 0,25 7-4 0,-28-1-17 16,28 1-11-16,-32 6-6 0,32-6-5 16,-33 14 11-16,33-14-36 0,-25 25 28 0,25-25-29 15,-21 29 13-15,13-11 3 0,8-18-6 0,-11 32 2 16,11-32-6-16,-4 29 0 0,4-29-4 0,6 22 2 15,-6-22-2-15,17 11 3 0,-17-11-3 0,29 3-1 16,-12-7-1-16,4-3-2 0,0-5 2 0,-1-5-3 16,3-3 2-16,1-3-4 0,-1-3-5 15,0-1 20-15,-1-2-23 0,-4 0 23 16,0 1-11-16,-2-1-4 0,-1 0 5 0,-3-1-6 16,1 2 4-16,-2 0-4 0,-1 4 4 0,-3 4-4 15,-2 1 2-15,-5 19-1 0,4-19 1 0,-4 19-1 16,0 0-2-16,0 0-3 0,0 0-6 0,-15 22 0 15,5-2-6-15,-2 5 3 0,-1 6-8 0,-3 2 3 16,0 4-10-16,-2-1 1 0,3 3-2 16,-1-3-28-16,8 4 14 0,-4-8-43 0,13 8-27 15,-11-22-59-15,25 14-112 0,-15-10-168 0,0-22-18 16,30 26 370-16</inkml:trace>
  <inkml:trace contextRef="#ctx0" brushRef="#br3" timeOffset="117183.0153">9751 8907 1289 0,'-25'11'195'16,"22"11"-118"-16,3-22-13 0,-9 27-27 0,9-27-3 15,0 0-5-15,17 17 2 0,-17-17 0 16,31-2 0-16,-8-3-4 0,1-5-5 0,4 0-5 15,0-4-19-15,4 0 25 0,-3-2-32 0,0 0 25 16,-2 1-13-16,-4 0-5 0,-4 2 3 0,-19 13-1 16,27-21 2-16,-27 21-1 0,0 0 2 0,11-19-2 15,-11 19-1-15,0 0-2 0,0 0 0 0,-13-18-6 16,13 18-1-16,-20-8-5 0,20 8-1 0,-27-1 3 16,27 1-2-16,-29 6 3 15,29-6-3-15,-31 12-1 0,31-12-2 0,-33 23 6 16,13-6 2-16,1 3 12 0,-1 1 18 0,3 4-24 15,2-1 33-15,2 0-27 0,4-1 14 0,4-1 3 16,1-5-7-16,7 0 4 0,-3-17-5 0,13 23 2 16,-13-23 0-16,29 10 0 0,-9-8-2 0,5-5 1 15,4-4-1-15,3-3-2 0,4-3-4 16,1 1 0-16,2-1 2 0,0-2-3 0,0 1 2 16,-2-1-5-16,0-1 0 0,-4 3-3 0,-3 0-8 15,-3 3 8-15,-5 2-11 0,-4 2 22 0,-18 6-18 16,21-8 14-16,-21 8-18 0,0 0 2 15,0 0-1-15,0 0-14 0,0 0 16 0,-3 23-16 16,3-23 26-16,-17 27-10 0,17-27 8 0,-22 31-9 16,13-14-3-16,-1 0 2 0,1 1-1 15,2-1 6-15,7-17-1 0,-11 28 6 0,11-28-2 16,-5 21 3-16,5-21-3 0,0 0-1 0,0 0 0 16,0 0-7-16,0 0 1 0,17 2 1 0,-17-2 2 15,16-23 5-15,-6 6 5 0,2-3-5 0,0-1 5 16,0-1-5-16,-2-1 5 0,1 3-6 0,-1-2-8 15,-2 1 28-15,1 2-28 0,-4 2 29 0,-1 0-16 16,-4 17-3-16,10-29 1 0,-10 29-7 16,12-23-2-16,-12 23-6 0,12-17 1 0,-12 17 2 15,0 0 7-15,25-9 4 0,-25 9 1 0,19 0 1 16,-19 0 2-16,21 3 3 0,-21-3 3 16,24 5 2-16,-24-5 0 0,23 4-1 0,-23-4 0 15,22 1-1-15,-22-1-2 0,21 1 0 0,-21-1-3 16,17 0-3-16,-17 0 2 0,19-1-3 15,-19 1 0-15,20-4 1 0,-20 4-1 0,18-3 1 16,-18 3-2-16,0 0 1 0,20-5 0 0,-20 5-2 16,0 0 3-16,0 0-2 0,0 0 1 0,0 0 3 15,0 0-2-15,-13 17 1 0,13-17-2 0,-26 19 2 16,9-6-3-16,0 2 3 0,-4 1-1 0,0 2 4 16,-1 0-1-16,2 2-9 0,-1 0 27 0,5-2-26 15,16-18 24-15,-22 29-13 16,22-29-6-16,-6 21 0 0,6-21-2 0,0 0 0 15,0 0 0-15,27 12-1 0,-27-12 2 0,33-8-1 16,-14 1 1-16,3-3 1 0,-1 0 1 0,2-1-3 16,-2-1 4-16,0 1-1 0,-1 0-8 0,-3 4 9 15,-17 7-11-15,27-8 11 0,-27 8-2 0,0 0 3 16,0 0 15-16,0 0-10 0,0 0 11 0,7 27-14 16,-7-27-6-16,-15 23-2 0,15-23-10 15,-17 27-5-15,17-27-11 0,-19 24-9 0,19-24-16 16,-20 19-22-16,19-2-52 0,1-17-89 0,0 0-179 15,-9 19-141-15,9-19 81 0,0 0 455 0</inkml:trace>
  <inkml:trace contextRef="#ctx0" brushRef="#br3" timeOffset="117776.8935">10890 8782 1247 0,'-11'36'262'0,"-9"-29"-156"16,9 11-33-16,-6-6-21 0,4 6-12 0,-4 0-8 16,6 4-20-16,-2 0 25 0,3 1-31 15,3 1 16-15,0 0-9 0,3-1-9 0,3-2 4 16,2-4-5-16,-1-17 2 0,11 27-9 0,-11-27 1 16,17 19-1-16,-17-19-1 0,18 4 5 15,-18-4 0-15,28-8 0 0,-28 8-12 0,33-21-4 16,-17 4-3-16,1 1-4 0,-4-6 0 0,3 1 5 15,-5-3-10-15,4 0 7 0,-3-2 14 0,1 3-30 16,-3-2 30-16,2 2-27 0,-5-2 9 16,2 3 9-16,-2 1-1 0,0 4 10 0,-7 17 3 15,14-25 7-15,-14 25 1 0,0 0 6 0,0 0 4 16,18-18 6-16,-18 18 5 0,0 0 4 0,0 0 4 16,20 8 3-16,-20-8-1 0,0 0-1 0,18 17-2 15,-18-17-4-15,0 0-1 0,14 18 0 0,-14-18-1 16,0 0-2-16,14 21-2 15,-14-21-4-15,0 0-10 0,11 21-8 0,-11-21 0 16,3 19 0-16,-3-19 0 0,-1 24 0 0,1-24 0 16,-10 32 0-16,3-16 0 0,-1 4 0 0,-2 0 0 15,-2 2 0-15,-2 1 0 0,-1 1 0 0,1 1 0 16,1-4 0-16,1-1 0 0,12-20 0 0,-14 25 0 16,14-25 0-16,0 0 0 0,0 0 0 0,0 0 0 15,23-10 0-15,-23 10 0 0,38-36 0 16,-14 11 0-16,4-3 0 0,3-1 0 0,-2 0 0 15,3 1 0-15,-2 1 0 0,-1 4 0 0,-1 3 0 16,-2 2 0-16,-3 6 0 0,-3 3 0 0,-20 9 0 16,30-5 0-16,-30 5 0 0,0 0 0 15,19 27 0-15,-19-9 0 0,-2 5 0 0,-4 2 0 16,-2 2 0-16,0 1 0 0,2-2 0 0,1-1 0 16,5 1-21-16,-1-5-45 0,9 5-45 15,-8-26-90-15,20 34-276 0,-20-34-124 0,25 23 35 16,-2-6 563-16</inkml:trace>
  <inkml:trace contextRef="#ctx0" brushRef="#br3" timeOffset="118511.5357">11971 9223 877 0,'11'-31'307'15,"-11"31"-90"-15,0 0-158 0,0 0-31 0,-11-18 4 16,11 18 3-16,0 0-3 0,0 0-8 0,0 0-12 16,0 0-9-16,-24 16-6 0,24-16 3 0,-16 21-4 15,16-21 2-15,-13 26-13 0,13-26-8 16,-8 33-16-16,8-33-11 0,2 35-22 0,-2-35-25 16,8 39-67-16,-8-39-101 0,-2 24-188 0,20-2 17 15,-18-22 434-15</inkml:trace>
  <inkml:trace contextRef="#ctx0" brushRef="#br3" timeOffset="118948.989">12415 8818 1320 0,'-22'-19'352'16,"22"19"-318"-16,0 0-15 0,0 0 6 15,0 0 12-15,31-13 4 0,-31 13-4 0,33-11-13 16,-15 5-6-16,2 4-9 0,1-2-4 0,1 3-3 16,-3 1 0-16,0 0 1 0,-2 2-3 0,-17-2 2 15,28 6-3-15,-28-6 2 0,25 10 0 0,-25-10 2 16,20 11-2-16,-20-11-1 0,0 0 0 15,15 17 0-15,-15-17 0 0,0 0 2 0,0 22-1 16,0-22 2-16,-12 21-3 0,12-21 4 0,-23 28-4 16,23-28-15-16,-34 33 26 0,15-13-26 0,-4 2 25 15,-2 2-7-15,1 2-4 0,0-2 3 0,3 0-4 16,4-3 4-16,4-2-5 0,4-2 2 0,9-17-3 16,-1 24-2-16,1-24-7 0,19 15-5 15,0-10-6-15,5-7-5 0,7 0-6 16,4-9-14-16,11 3-23 0,-6-15-37 0,18 12-50 15,-18-23-49-15,19 17-25 0,-17-16-4 0,9 7-32 16,-1 3-8-16,-12-15 84 0,15 21 193 0</inkml:trace>
  <inkml:trace contextRef="#ctx0" brushRef="#br3" timeOffset="119198.9637">13151 8793 779 0,'-26'-7'239'16,"26"7"-33"-16,-31 6-55 0,31-6-33 16,-40 17-31-16,20-2-20 0,-8-6-15 0,6 9-6 15,-3-1-6-15,4 5-20 0,-3 0 26 0,4 3-28 16,0-1 24-16,4 5-8 0,2-3-11 0,5 0 1 15,4-1-10-15,5-4 0 0,4 1-6 16,4-4 2-16,-8-18-5 0,29 31-1 0,-8-22-4 16,3 0 0-16,5-6 0 0,1-3 0 0,2-5 0 15,2-3 0-15,-1 0 0 0,1-6-2 16,-4 1 1-16,-2-2-1 0,-7-1 1 0,-4-3-4 16,-4 2 2-16,-5-1-3 0,-3 0 2 0,-1 0-4 15,-3 0-1-15,-4 0-9 0,2 0-13 0,-4-2 18 16,2 3-35-16,-5-3 16 0,8 20-34 0,-13-38-24 15,13 38-42-15,-11-36-68 0,11 36-112 0,0 0-221 16,17-29 75-16,0 31 386 0</inkml:trace>
  <inkml:trace contextRef="#ctx0" brushRef="#br3" timeOffset="119386.4667">13573 8767 1463 0,'0'0'138'0,"0"0"-51"15,0 0-19-15,0 0-15 0,-22 13-16 16,22-13-5-16,-27 29-8 0,14-10-4 0,-2 3-9 16,1 2-20-16,2 3 22 0,-2 2-24 0,3 2 20 15,1 1-7-15,2-2-10 0,2 2 0 0,0-2-14 16,1-6-7-16,6 4-21 0,-1-28-39 0,9 43-57 16,-9-43-76-16,17 25-243 0,-17-25-58 0,23 14 149 15</inkml:trace>
  <inkml:trace contextRef="#ctx0" brushRef="#br3" timeOffset="119808.3584">13898 8766 1317 0,'22'0'236'0,"-22"0"-114"15,0 0-30-15,0 0-18 0,0 0-17 0,0 0-9 16,0 0-11-16,0 0-3 0,0 0-7 0,0 0-24 16,0 0-3-16,0 0 0 0,-18-2 0 0,18 2 0 15,0 0 0-15,-23 28 0 0,23-28 0 0,-25 29 0 16,10-10 0-16,-3 4 0 0,0 0 0 16,2 0 0-16,0 2 0 0,5-5 0 0,5 1 0 15,1-3 0-15,5-18 0 0,0 25 0 0,0-25 0 16,0 0 0-16,21 21 0 0,-21-21 0 0,28 3 0 15,-10-5 0-15,2-3 0 0,0-1 0 0,1-2 0 16,0-1 0-16,-1 0 0 0,0 1 0 0,-2 2 0 16,-1 1 0-16,-17 5 0 0,26-2 0 15,-26 2 0-15,0 0 0 0,0 0 0 16,0 0 0-16,14 22 0 0,-14-22 0 0,-2 28 0 16,-2-11 0-16,-1 1 0 0,-2 2-1 0,1 1-10 15,-1 1-3-15,-1-3 0 0,1 1-15 0,-2-1-8 16,3 0-17-16,6-19-15 0,-11 29-28 0,11-29-39 15,-4 24-105-15,4-24-207 0,0 0-78 0,0 0 157 16</inkml:trace>
  <inkml:trace contextRef="#ctx0" brushRef="#br3" timeOffset="120027.1099">14024 8637 1941 0,'0'0'88'0,"0"0"-70"0,0 0-18 0,0 0 0 16,0 0 0-16,0 0 0 0,0 0 0 0,0 0 0 15,0 20 0-15,0-20 0 0,0 0 0 0,30 12 0 16,-30-12 0-16,33 5 0 0,-16-5 0 0,5 3 0 16,-2-2-38-16,6 7-58 0,-26-8-88 0,53-8-435 15,-31 7 0-15,2 0 129 0</inkml:trace>
  <inkml:trace contextRef="#ctx0" brushRef="#br3" timeOffset="120630.9511">14265 9309 1889 0,'0'0'142'0,"0"0"-126"0,22-26-16 16,-10 9 0-16,4-3-14 0,2 3-26 0,-6-1-32 16,-12 18-55-16,10-26-159 0,-10 26-327 0,0 0 24 15,0 0 284-15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21/09/2015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9862837"/>
              </p:ext>
            </p:extLst>
          </p:nvPr>
        </p:nvGraphicFramePr>
        <p:xfrm>
          <a:off x="214283" y="762000"/>
          <a:ext cx="8750332" cy="525218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Fill in a survey for the subject – to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is interested in our views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Introduce Lenz’s Law (more formally this time)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do the hardest question in the unit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(students choose)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how energy considerations force the direction of the induced voltage/current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a due date for Inductors: Units 3 and have HRT +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new knowledge.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21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03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33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25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34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82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70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53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38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33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26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54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06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21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36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64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64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10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26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2874822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 the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 of capacitance,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Charging and discharging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the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1,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Oct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Flux, Faraday’s Law and Lenz’s Law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451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53000" y="131400"/>
              <a:ext cx="8837640" cy="3249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3640" y="116640"/>
                <a:ext cx="8862120" cy="326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047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21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15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02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75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10005</TotalTime>
  <Words>276</Words>
  <Application>Microsoft Office PowerPoint</Application>
  <PresentationFormat>On-screen Show (4:3)</PresentationFormat>
  <Paragraphs>49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412</cp:revision>
  <dcterms:created xsi:type="dcterms:W3CDTF">2006-08-16T00:00:00Z</dcterms:created>
  <dcterms:modified xsi:type="dcterms:W3CDTF">2015-09-21T01:02:05Z</dcterms:modified>
</cp:coreProperties>
</file>