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sldIdLst>
    <p:sldId id="422" r:id="rId2"/>
    <p:sldId id="257" r:id="rId3"/>
    <p:sldId id="258" r:id="rId4"/>
    <p:sldId id="635" r:id="rId5"/>
    <p:sldId id="795" r:id="rId6"/>
    <p:sldId id="796" r:id="rId7"/>
    <p:sldId id="797" r:id="rId8"/>
    <p:sldId id="798" r:id="rId9"/>
    <p:sldId id="799" r:id="rId10"/>
    <p:sldId id="800" r:id="rId11"/>
    <p:sldId id="801" r:id="rId12"/>
    <p:sldId id="802" r:id="rId13"/>
    <p:sldId id="803" r:id="rId14"/>
    <p:sldId id="804" r:id="rId15"/>
    <p:sldId id="805" r:id="rId16"/>
    <p:sldId id="806" r:id="rId17"/>
    <p:sldId id="807" r:id="rId18"/>
    <p:sldId id="808" r:id="rId19"/>
    <p:sldId id="809" r:id="rId20"/>
    <p:sldId id="810" r:id="rId21"/>
    <p:sldId id="811" r:id="rId22"/>
    <p:sldId id="812" r:id="rId23"/>
    <p:sldId id="813" r:id="rId24"/>
    <p:sldId id="814" r:id="rId25"/>
    <p:sldId id="815" r:id="rId26"/>
    <p:sldId id="816" r:id="rId27"/>
    <p:sldId id="817" r:id="rId28"/>
    <p:sldId id="818" r:id="rId29"/>
    <p:sldId id="819" r:id="rId30"/>
    <p:sldId id="82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70" d="100"/>
          <a:sy n="70" d="100"/>
        </p:scale>
        <p:origin x="6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20/09/2015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21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9862837"/>
              </p:ext>
            </p:extLst>
          </p:nvPr>
        </p:nvGraphicFramePr>
        <p:xfrm>
          <a:off x="214283" y="762000"/>
          <a:ext cx="8750332" cy="525218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Fill in a survey for the subject – to date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is interested in our views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Introduce Lenz’s Law (more formally this time)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do the hardest question in the unit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(students choose)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how energy considerations force the direction of the induced voltage/current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Inductors: Units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3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have HRT +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knowledge.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21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03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33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25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34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82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70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53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38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33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26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54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0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21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36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64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64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10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26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9820699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 the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 of capacitance,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Charging and discharging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the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51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47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21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15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02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75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9813</TotalTime>
  <Words>288</Words>
  <Application>Microsoft Office PowerPoint</Application>
  <PresentationFormat>On-screen Show (4:3)</PresentationFormat>
  <Paragraphs>53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409</cp:revision>
  <dcterms:created xsi:type="dcterms:W3CDTF">2006-08-16T00:00:00Z</dcterms:created>
  <dcterms:modified xsi:type="dcterms:W3CDTF">2015-09-20T03:22:49Z</dcterms:modified>
</cp:coreProperties>
</file>